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335" r:id="rId3"/>
    <p:sldId id="338" r:id="rId4"/>
    <p:sldId id="329" r:id="rId5"/>
    <p:sldId id="331" r:id="rId6"/>
    <p:sldId id="337" r:id="rId7"/>
    <p:sldId id="332" r:id="rId8"/>
    <p:sldId id="333" r:id="rId9"/>
    <p:sldId id="334" r:id="rId10"/>
    <p:sldId id="336" r:id="rId11"/>
    <p:sldId id="303" r:id="rId12"/>
    <p:sldId id="32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B050"/>
    <a:srgbClr val="00B0F0"/>
    <a:srgbClr val="92D050"/>
    <a:srgbClr val="156082"/>
    <a:srgbClr val="FFFFFF"/>
    <a:srgbClr val="000000"/>
    <a:srgbClr val="042433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84" autoAdjust="0"/>
    <p:restoredTop sz="95366" autoAdjust="0"/>
  </p:normalViewPr>
  <p:slideViewPr>
    <p:cSldViewPr snapToGrid="0">
      <p:cViewPr varScale="1">
        <p:scale>
          <a:sx n="75" d="100"/>
          <a:sy n="75" d="100"/>
        </p:scale>
        <p:origin x="46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18872" cy="11887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A52D-4C92-8E02-DD1A7B5B9943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A52D-4C92-8E02-DD1A7B5B9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MRS125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1737089201877934"/>
          <c:y val="0.11737089201877934"/>
          <c:w val="0.76454094940010431"/>
          <c:h val="0.7645409494001043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8.9998747395003065</c:v>
              </c:pt>
              <c:pt idx="2">
                <c:v>17.999764093610978</c:v>
              </c:pt>
            </c:numLit>
          </c:xVal>
          <c:yVal>
            <c:numLit>
              <c:formatCode>General</c:formatCode>
              <c:ptCount val="3"/>
              <c:pt idx="0">
                <c:v>8.8730057019785296</c:v>
              </c:pt>
              <c:pt idx="1">
                <c:v>8.8730057019785296</c:v>
              </c:pt>
              <c:pt idx="2">
                <c:v>8.8730057019785296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1AC0-430E-9781-A7EB800E322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8.9998747395003065</c:v>
              </c:pt>
              <c:pt idx="1">
                <c:v>8.9998747395003065</c:v>
              </c:pt>
              <c:pt idx="2">
                <c:v>8.9998747395003065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8.8730057019785296</c:v>
              </c:pt>
              <c:pt idx="2">
                <c:v>17.999764093610978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AC0-430E-9781-A7EB800E3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7.99976409361097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inorUnit val="0.1"/>
      </c:valAx>
      <c:valAx>
        <c:axId val="516300767"/>
        <c:scaling>
          <c:orientation val="minMax"/>
          <c:max val="17.99976409361097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A52D-4C92-8E02-DD1A7B5B9943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A52D-4C92-8E02-DD1A7B5B9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FreeMini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4284096367662394"/>
          <c:w val="0.8571428571428571"/>
          <c:h val="0.71420481838311967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5.9886382988404439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2.6724970623959403</c:v>
              </c:pt>
              <c:pt idx="1">
                <c:v>2.6724970623959403</c:v>
              </c:pt>
              <c:pt idx="2">
                <c:v>2.6724970623959403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65D8-4108-89CE-2507064D966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5.9886382988404439</c:v>
              </c:pt>
              <c:pt idx="1">
                <c:v>5.9886382988404439</c:v>
              </c:pt>
              <c:pt idx="2">
                <c:v>5.9886382988404439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2.6724970623959403</c:v>
              </c:pt>
              <c:pt idx="2">
                <c:v>5.0007930331759987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65D8-4108-89CE-2507064D9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inorUnit val="0.1"/>
      </c:valAx>
      <c:valAx>
        <c:axId val="516300767"/>
        <c:scaling>
          <c:orientation val="minMax"/>
          <c:max val="5.000793033175998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8195-4D62-A9E4-7244AFB87950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8195-4D62-A9E4-7244AFB87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MRS0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1005199306759099"/>
          <c:y val="0.11005199306759099"/>
          <c:w val="0.77953495089543612"/>
          <c:h val="0.7795349508954361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9</c:v>
              </c:pt>
              <c:pt idx="2">
                <c:v>17.999999491373696</c:v>
              </c:pt>
            </c:numLit>
          </c:xVal>
          <c:yVal>
            <c:numLit>
              <c:formatCode>General</c:formatCode>
              <c:ptCount val="3"/>
              <c:pt idx="0">
                <c:v>8.4806405693950175</c:v>
              </c:pt>
              <c:pt idx="1">
                <c:v>8.4806405693950175</c:v>
              </c:pt>
              <c:pt idx="2">
                <c:v>8.4806405693950175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27BE-43DD-BD26-4CF6DB03AB87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9</c:v>
              </c:pt>
              <c:pt idx="1">
                <c:v>9</c:v>
              </c:pt>
              <c:pt idx="2">
                <c:v>9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8.4806405693950175</c:v>
              </c:pt>
              <c:pt idx="2">
                <c:v>17.999999491373696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27BE-43DD-BD26-4CF6DB03A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7.99999949137369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inorUnit val="0.1"/>
      </c:valAx>
      <c:valAx>
        <c:axId val="516300767"/>
        <c:scaling>
          <c:orientation val="minMax"/>
          <c:max val="17.99999949137369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8195-4D62-A9E4-7244AFB87950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8195-4D62-A9E4-7244AFB87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MRS0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1005199306759099"/>
          <c:y val="0.11005199306759099"/>
          <c:w val="0.77953495089543612"/>
          <c:h val="0.7795349508954361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9</c:v>
              </c:pt>
              <c:pt idx="2">
                <c:v>17.999999491373696</c:v>
              </c:pt>
            </c:numLit>
          </c:xVal>
          <c:yVal>
            <c:numLit>
              <c:formatCode>General</c:formatCode>
              <c:ptCount val="3"/>
              <c:pt idx="0">
                <c:v>8.4806405693950175</c:v>
              </c:pt>
              <c:pt idx="1">
                <c:v>8.4806405693950175</c:v>
              </c:pt>
              <c:pt idx="2">
                <c:v>8.4806405693950175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27BE-43DD-BD26-4CF6DB03AB87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9</c:v>
              </c:pt>
              <c:pt idx="1">
                <c:v>9</c:v>
              </c:pt>
              <c:pt idx="2">
                <c:v>9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8.4806405693950175</c:v>
              </c:pt>
              <c:pt idx="2">
                <c:v>17.999999491373696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27BE-43DD-BD26-4CF6DB03A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7.99999949137369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inorUnit val="0.1"/>
      </c:valAx>
      <c:valAx>
        <c:axId val="516300767"/>
        <c:scaling>
          <c:orientation val="minMax"/>
          <c:max val="17.99999949137369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8195-4D62-A9E4-7244AFB87950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8195-4D62-A9E4-7244AFB87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MRS0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1005199306759099"/>
          <c:y val="0.11005199306759099"/>
          <c:w val="0.77953495089543612"/>
          <c:h val="0.7795349508954361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9</c:v>
              </c:pt>
              <c:pt idx="2">
                <c:v>17.999999491373696</c:v>
              </c:pt>
            </c:numLit>
          </c:xVal>
          <c:yVal>
            <c:numLit>
              <c:formatCode>General</c:formatCode>
              <c:ptCount val="3"/>
              <c:pt idx="0">
                <c:v>8.4806405693950175</c:v>
              </c:pt>
              <c:pt idx="1">
                <c:v>8.4806405693950175</c:v>
              </c:pt>
              <c:pt idx="2">
                <c:v>8.4806405693950175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27BE-43DD-BD26-4CF6DB03AB87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9</c:v>
              </c:pt>
              <c:pt idx="1">
                <c:v>9</c:v>
              </c:pt>
              <c:pt idx="2">
                <c:v>9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8.4806405693950175</c:v>
              </c:pt>
              <c:pt idx="2">
                <c:v>17.999999491373696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27BE-43DD-BD26-4CF6DB03A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7.99999949137369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inorUnit val="0.1"/>
      </c:valAx>
      <c:valAx>
        <c:axId val="516300767"/>
        <c:scaling>
          <c:orientation val="minMax"/>
          <c:max val="17.99999949137369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9727-4BD0-934D-F8011A613B38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9727-4BD0-934D-F8011A613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FreeMini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4284096367662394"/>
          <c:w val="0.8571428571428571"/>
          <c:h val="0.71420481838311967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5.9886382988404439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2.6724970623959403</c:v>
              </c:pt>
              <c:pt idx="1">
                <c:v>2.6724970623959403</c:v>
              </c:pt>
              <c:pt idx="2">
                <c:v>2.6724970623959403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65D8-4108-89CE-2507064D966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5.9886382988404439</c:v>
              </c:pt>
              <c:pt idx="1">
                <c:v>5.9886382988404439</c:v>
              </c:pt>
              <c:pt idx="2">
                <c:v>5.9886382988404439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2.6724970623959403</c:v>
              </c:pt>
              <c:pt idx="2">
                <c:v>5.0007930331759987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65D8-4108-89CE-2507064D9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inorUnit val="0.1"/>
      </c:valAx>
      <c:valAx>
        <c:axId val="516300767"/>
        <c:scaling>
          <c:orientation val="minMax"/>
          <c:max val="5.000793033175998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60E2-5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4291651278082179"/>
          <c:y val="0.12936610608020699"/>
          <c:w val="0.71259761233770869"/>
          <c:h val="0.7402616070145177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7.4961561680333899</c:v>
              </c:pt>
              <c:pt idx="2">
                <c:v>14.991275787353516</c:v>
              </c:pt>
            </c:numLit>
          </c:xVal>
          <c:yVal>
            <c:numLit>
              <c:formatCode>General</c:formatCode>
              <c:ptCount val="3"/>
              <c:pt idx="0">
                <c:v>8.0625379062300606</c:v>
              </c:pt>
              <c:pt idx="1">
                <c:v>8.0625379062300606</c:v>
              </c:pt>
              <c:pt idx="2">
                <c:v>8.0625379062300606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A-1466-4F5A-BA9F-2871E3B848B9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7.4961561680333899</c:v>
              </c:pt>
              <c:pt idx="1">
                <c:v>7.4961561680333899</c:v>
              </c:pt>
              <c:pt idx="2">
                <c:v>7.4961561680333899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8.0625379062300606</c:v>
              </c:pt>
              <c:pt idx="2">
                <c:v>17.189999898274738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B-1466-4F5A-BA9F-2871E3B84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4.9912757873535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inorUnit val="0.1"/>
      </c:valAx>
      <c:valAx>
        <c:axId val="516300767"/>
        <c:scaling>
          <c:orientation val="minMax"/>
          <c:max val="17.18999989827473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8FA8-43F5-8054-B0D663771FF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8FA8-43F5-8054-B0D663771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62R2-6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25"/>
          <c:y val="0.12500476765230958"/>
          <c:w val="0.75"/>
          <c:h val="0.74829242858535316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9.8902415066351761</c:v>
              </c:pt>
              <c:pt idx="2">
                <c:v>18</c:v>
              </c:pt>
            </c:numLit>
          </c:xVal>
          <c:yVal>
            <c:numLit>
              <c:formatCode>General</c:formatCode>
              <c:ptCount val="3"/>
              <c:pt idx="0">
                <c:v>9.6783906688268786</c:v>
              </c:pt>
              <c:pt idx="1">
                <c:v>9.6783906688268786</c:v>
              </c:pt>
              <c:pt idx="2">
                <c:v>9.6783906688268786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C-81AE-4FD8-9F60-8E6A53980F66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9.8902415066351761</c:v>
              </c:pt>
              <c:pt idx="1">
                <c:v>9.8902415066351761</c:v>
              </c:pt>
              <c:pt idx="2">
                <c:v>9.8902415066351761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9.6783906688268786</c:v>
              </c:pt>
              <c:pt idx="2">
                <c:v>17.99908447265625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81AE-4FD8-9F60-8E6A53980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ajorUnit val="1"/>
        <c:minorUnit val="0.1"/>
      </c:valAx>
      <c:valAx>
        <c:axId val="516300767"/>
        <c:scaling>
          <c:orientation val="minMax"/>
          <c:max val="17.999084472656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62R2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3140602579403715"/>
          <c:y val="0.13141093582148003"/>
          <c:w val="0.73550872770829123"/>
          <c:h val="0.7355362102230063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9.8902521848942762</c:v>
              </c:pt>
              <c:pt idx="2">
                <c:v>18.000022198384599</c:v>
              </c:pt>
            </c:numLit>
          </c:xVal>
          <c:yVal>
            <c:numLit>
              <c:formatCode>General</c:formatCode>
              <c:ptCount val="3"/>
              <c:pt idx="0">
                <c:v>9.678406254954492</c:v>
              </c:pt>
              <c:pt idx="1">
                <c:v>9.678406254954492</c:v>
              </c:pt>
              <c:pt idx="2">
                <c:v>9.678406254954492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A3F7-402D-8748-226359B96083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9.8902521848942762</c:v>
              </c:pt>
              <c:pt idx="1">
                <c:v>9.8902521848942762</c:v>
              </c:pt>
              <c:pt idx="2">
                <c:v>9.8902521848942762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9.678406254954492</c:v>
              </c:pt>
              <c:pt idx="2">
                <c:v>17.999112381795246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A3F7-402D-8748-226359B96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8.00002219838459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ajorUnit val="2"/>
        <c:minorUnit val="0.1"/>
      </c:valAx>
      <c:valAx>
        <c:axId val="516300767"/>
        <c:scaling>
          <c:orientation val="minMax"/>
          <c:max val="17.99911238179524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580A-41B7-8DF5-95C35793072B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580A-41B7-8DF5-95C357930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100ARA-A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3058309120337802"/>
          <c:y val="0.12231067660917994"/>
          <c:w val="0.73815719610798414"/>
          <c:h val="0.75424917242327627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2.8289782940656933</c:v>
              </c:pt>
              <c:pt idx="2">
                <c:v>5.6579594082302513</c:v>
              </c:pt>
            </c:numLit>
          </c:xVal>
          <c:yVal>
            <c:numLit>
              <c:formatCode>General</c:formatCode>
              <c:ptCount val="3"/>
              <c:pt idx="0">
                <c:v>2.8049966649452576</c:v>
              </c:pt>
              <c:pt idx="1">
                <c:v>2.8049966649452576</c:v>
              </c:pt>
              <c:pt idx="2">
                <c:v>2.8049966649452576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516C-480B-B9E6-29C3083E1E56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2.8289782940656933</c:v>
              </c:pt>
              <c:pt idx="1">
                <c:v>2.8289782940656933</c:v>
              </c:pt>
              <c:pt idx="2">
                <c:v>2.8289782940656933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2.8049966649452576</c:v>
              </c:pt>
              <c:pt idx="2">
                <c:v>6.1759020487467451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516C-480B-B9E6-29C3083E1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5.65795940823025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ajorUnit val="1"/>
        <c:minorUnit val="0.1"/>
      </c:valAx>
      <c:valAx>
        <c:axId val="516300767"/>
        <c:scaling>
          <c:orientation val="minMax"/>
          <c:max val="6.175902048746745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ajorUnit val="1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W100ARA-A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3058309120337802"/>
          <c:y val="0.12231067660917994"/>
          <c:w val="0.73815719610798414"/>
          <c:h val="0.75424917242327627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7.1856048669268624</c:v>
              </c:pt>
              <c:pt idx="2">
                <c:v>14.371216896904839</c:v>
              </c:pt>
            </c:numLit>
          </c:xVal>
          <c:yVal>
            <c:numLit>
              <c:formatCode>General</c:formatCode>
              <c:ptCount val="3"/>
              <c:pt idx="0">
                <c:v>7.1246915289609554</c:v>
              </c:pt>
              <c:pt idx="1">
                <c:v>7.1246915289609554</c:v>
              </c:pt>
              <c:pt idx="2">
                <c:v>7.1246915289609554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C367-4122-BF1C-9CB9ADFB77CB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7.1856048669268624</c:v>
              </c:pt>
              <c:pt idx="1">
                <c:v>7.1856048669268624</c:v>
              </c:pt>
              <c:pt idx="2">
                <c:v>7.1856048669268624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7.1246915289609554</c:v>
              </c:pt>
              <c:pt idx="2">
                <c:v>15.686791203816732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C367-4122-BF1C-9CB9ADFB7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4.37121689690483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ajorUnit val="1"/>
        <c:minorUnit val="0.1"/>
      </c:valAx>
      <c:valAx>
        <c:axId val="516300767"/>
        <c:scaling>
          <c:orientation val="minMax"/>
          <c:max val="15.68679120381673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ajorUnit val="1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100ARA-A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3339006982118232"/>
          <c:y val="0.125"/>
          <c:w val="0.7317927441578752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6.9809436842300165</c:v>
              </c:pt>
              <c:pt idx="2">
                <c:v>13.961897566053603</c:v>
              </c:pt>
            </c:numLit>
          </c:xVal>
          <c:yVal>
            <c:numLit>
              <c:formatCode>General</c:formatCode>
              <c:ptCount val="3"/>
              <c:pt idx="0">
                <c:v>6.9217705810432877</c:v>
              </c:pt>
              <c:pt idx="1">
                <c:v>6.9217705810432877</c:v>
              </c:pt>
              <c:pt idx="2">
                <c:v>6.9217705810432877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7B24-4708-A893-D4247411EF29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6.9809436842300165</c:v>
              </c:pt>
              <c:pt idx="1">
                <c:v>6.9809436842300165</c:v>
              </c:pt>
              <c:pt idx="2">
                <c:v>6.9809436842300165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6.9217705810432877</c:v>
              </c:pt>
              <c:pt idx="2">
                <c:v>15.24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7B24-4708-A893-D4247411E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3.96189756605360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ajorUnit val="1"/>
        <c:minorUnit val="0.1"/>
      </c:valAx>
      <c:valAx>
        <c:axId val="516300767"/>
        <c:scaling>
          <c:orientation val="minMax"/>
          <c:max val="15.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ajorUnit val="1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36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0FCB-4307-989E-F15CD243EF6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18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5-0FCB-4307-989E-F15CD243E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3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MRS125-6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2499996582459377"/>
          <c:y val="0.125"/>
          <c:w val="0.74999979494756264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8.9999948111618</c:v>
              </c:pt>
              <c:pt idx="2">
                <c:v>18.000003814697266</c:v>
              </c:pt>
            </c:numLit>
          </c:xVal>
          <c:yVal>
            <c:numLit>
              <c:formatCode>General</c:formatCode>
              <c:ptCount val="3"/>
              <c:pt idx="0">
                <c:v>8.8731220375360369</c:v>
              </c:pt>
              <c:pt idx="1">
                <c:v>8.8731220375360369</c:v>
              </c:pt>
              <c:pt idx="2">
                <c:v>8.8731220375360369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DE5D-40B4-85A0-6303E12AFB6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8.9999948111618</c:v>
              </c:pt>
              <c:pt idx="1">
                <c:v>8.9999948111618</c:v>
              </c:pt>
              <c:pt idx="2">
                <c:v>8.9999948111618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8.8731220375360369</c:v>
              </c:pt>
              <c:pt idx="2">
                <c:v>18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DE5D-40B4-85A0-6303E12AF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8.00000381469726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inorUnit val="0.1"/>
      </c:valAx>
      <c:valAx>
        <c:axId val="516300767"/>
        <c:scaling>
          <c:orientation val="minMax"/>
          <c:max val="1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36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0FCB-4307-989E-F15CD243EF6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18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5-0FCB-4307-989E-F15CD243E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3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MRS125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1005199306759099"/>
          <c:y val="0.11005200631282572"/>
          <c:w val="0.77953495089543612"/>
          <c:h val="0.77953504471584878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8.9999918481837415</c:v>
              </c:pt>
              <c:pt idx="2">
                <c:v>17.999999491373696</c:v>
              </c:pt>
            </c:numLit>
          </c:xVal>
          <c:yVal>
            <c:numLit>
              <c:formatCode>General</c:formatCode>
              <c:ptCount val="3"/>
              <c:pt idx="0">
                <c:v>8.8731217534916826</c:v>
              </c:pt>
              <c:pt idx="1">
                <c:v>8.8731217534916826</c:v>
              </c:pt>
              <c:pt idx="2">
                <c:v>8.8731217534916826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C954-4C21-B1F9-45B3C362EE5D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8.9999918481837415</c:v>
              </c:pt>
              <c:pt idx="1">
                <c:v>8.9999918481837415</c:v>
              </c:pt>
              <c:pt idx="2">
                <c:v>8.9999918481837415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8.8731217534916826</c:v>
              </c:pt>
              <c:pt idx="2">
                <c:v>17.999997338189019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C954-4C21-B1F9-45B3C362E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7.99999949137369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inorUnit val="0.1"/>
      </c:valAx>
      <c:valAx>
        <c:axId val="516300767"/>
        <c:scaling>
          <c:orientation val="minMax"/>
          <c:max val="17.99999733818901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3E48-40C0-BB3E-C3036E947ACD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3E48-40C0-BB3E-C3036E947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FreeMini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4284096367662394"/>
          <c:w val="0.8571428571428571"/>
          <c:h val="0.71420481838311967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5.9886382988404439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2.6724970623959403</c:v>
              </c:pt>
              <c:pt idx="1">
                <c:v>2.6724970623959403</c:v>
              </c:pt>
              <c:pt idx="2">
                <c:v>2.6724970623959403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65D8-4108-89CE-2507064D966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5.9886382988404439</c:v>
              </c:pt>
              <c:pt idx="1">
                <c:v>5.9886382988404439</c:v>
              </c:pt>
              <c:pt idx="2">
                <c:v>5.9886382988404439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2.6724970623959403</c:v>
              </c:pt>
              <c:pt idx="2">
                <c:v>5.0007930331759987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65D8-4108-89CE-2507064D9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1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  <c:minorUnit val="0.1"/>
      </c:valAx>
      <c:valAx>
        <c:axId val="516300767"/>
        <c:scaling>
          <c:orientation val="minMax"/>
          <c:max val="5.000793033175998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At val="0"/>
        <c:crossBetween val="midCat"/>
        <c:minorUnit val="0.1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3E48-40C0-BB3E-C3036E947ACD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3E48-40C0-BB3E-C3036E947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5A73F-B72F-46C9-9727-3CE048F3F6FE}" type="datetimeFigureOut">
              <a:rPr lang="en-CA" smtClean="0"/>
              <a:t>2026-01-25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35510-809B-4C0B-A06C-63D35D9287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13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00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36290-7915-FADD-85D2-F98DB8B03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A8D78-181A-E06E-33A1-A72EAA7D4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EC9B4E-C84A-8B34-72CD-50DEDF1F7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C0EA3-F4C1-5A9D-C466-32BA679E4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15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288C8-FE4F-5134-B977-ECCFFF9DA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E543C-6219-2979-CC3B-7B21073F0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1D3E34-AA74-F526-8937-D5EDFA22B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C8670-0572-FA83-5F32-113FF02F5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64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BCCB2-081A-D7C9-5B0D-3357C7E74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F4D9A1-1F7E-4C9C-6C8B-DBB6DFEDF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78C18-E0FD-01D6-72C8-69D3DA724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73BE2-73F5-D225-2AB4-CDFC31141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07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1DDD2-ED79-0BC6-5D61-5D1B8D427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E471F-3C75-2284-A16C-DB7994530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4D415-8DA4-0425-4F42-DB3AD77D3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DCDC2-E41A-B806-6348-96287C4F1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91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1DDD2-ED79-0BC6-5D61-5D1B8D427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E471F-3C75-2284-A16C-DB7994530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4D415-8DA4-0425-4F42-DB3AD77D3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DCDC2-E41A-B806-6348-96287C4F1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91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6A305-8C2A-6B8D-F105-E99A1ACA6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35FB6-8D26-47B5-90BF-F114B7D6A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1032E-2A4C-970E-54A8-E344564AB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4C9F-DED5-5C8E-7E8B-17D430A0E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61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197AC-FC6D-B396-6D9D-0DC85CD6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BA504-C436-0197-A086-341416187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81822-3EF7-FC97-22A4-05A377AD8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7123F-AC8E-45C1-B36B-FD9504016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873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CF28D-2F7C-8032-FBD1-51D9D5727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2EEF4-A33A-495D-67E4-F231B3427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1B5510-9E89-0D31-6DC2-D4A79284D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53370-BC72-F501-7333-608B446F8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22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A4D9C-F93C-7813-07DF-2AF9D13C3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C9274-D613-C4B5-085F-674AAABFE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3FF7CE-6C76-A355-1065-65D64336F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37C0C-7ED3-1F98-61F5-E2F0E892F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973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D24AD-2845-F8C9-06D8-07461C99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8EBABF-5E07-68EA-D879-5CD38E17D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26CFE-6C87-4838-90B1-B7107A9A0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36031-9913-7ECD-0EF4-5A1EBCFE2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15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25F3B-8B11-80B0-C767-CC63DCF1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451721-B2C6-020E-6A8E-3AC7FFF0C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E31D44-1590-FCC0-6C89-93B5F40EC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13748-2F32-C3C3-01E2-65E6960E5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35510-809B-4C0B-A06C-63D35D92877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58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36EB-7A91-045C-6F5F-5B7AA1888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B17D4-0A94-006F-2528-BBCE557A8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17D72-6D37-C112-DBD8-0D924A9F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47016-952A-1240-26B6-6E37C652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B6C57-AB62-F5C7-70B1-51DAA87C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73D4-93CF-1F5C-EDA5-8B5F8BF1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F4396-DE11-96B5-CD28-FF4FE048F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B6D2F-5A97-1A0E-3815-C0078998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3C187-E499-FEA8-0463-178C35AE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03182-E078-081B-033B-99E2DE91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F0D4C-732A-02F8-2833-E859E7FF3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7E2F6-8406-1B53-162F-28BFFAFA4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F890-22DD-244C-6C20-7322170A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1EE0F-4D39-7B2B-FE7A-7D5C7A6C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A7C0B-5FC9-195F-B085-E0D015BA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D723-9CD7-8E84-3062-50459F9C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3765-5A53-757B-5702-F26D5D08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7E2DC-548E-8693-8EDE-88745C1D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B1E1-2DD1-0AF3-BD72-BB852004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20E59-22C6-55E0-1AB9-0C1FAC0A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4E7C-6621-0CBE-EBC8-7EBE9D20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1AF6D-1B64-D110-D69D-1783A58E6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EDCB8-324B-71D5-1530-6B965A76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737B1-FA0F-D218-60AF-34CA04B0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DD06-4593-37CB-6865-DE7BD0D8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1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BE45-7560-0B43-C350-319AC5A0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A3C8-8461-62C1-9FE1-7410C4CD2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DB804-A962-6E04-3DDD-1C7543F92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BFD89-424D-37A3-86BE-411FE2F8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E48A7-2CC2-C765-6BB5-F548D16B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423E3-5E2A-CA2C-4202-C235D88A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1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6A74-0A86-5B51-8259-6476DA4F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A3908-710B-0E72-425C-0B9918163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F13B4-C484-74B5-8D6D-F55A7245E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F182B3-F5DE-136C-97AE-460164E3E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5721D-54CC-95D7-7B9D-847873E17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43ED9-3E67-64C0-174A-7FDE2A99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7CCF4-9603-6CE0-00D4-ACABC275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ED5E1-E2CC-2BA2-592C-C5DB88FA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6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86F4-2C21-240B-56F7-2EA1811A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F56DB-AD5B-C70F-EF91-FD7D30FB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9656A-C16E-CC15-4118-FD7986EB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A1DF-0561-7CAC-B09C-033B7995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4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CEC89-9409-684A-9197-3F7CB1E2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A62CE-48A8-4A64-3AA3-DD119901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5FA0F-69F7-5A54-955C-773E2905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E84A-A46A-DC23-9F13-1B990403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E8EC-A8D1-1C86-8D9E-F0C4895D3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145DF-2E91-FD91-0BDE-D8722903F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C9DE2-FA74-1918-3C67-D38F7617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E12D7-3CA5-6999-BF60-D0BFCF58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DE445-6543-97B1-B2D9-1FEDA76E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5682-3987-7B90-E70C-C45B5D0B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25181-4992-8157-BED8-17071F185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5984E-1365-32F1-1C98-C571EAB1B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4BA15-5638-70E0-84C8-1C8140D3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09E02-3A18-535E-D18A-F027CB0E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F0FB0-C96E-8E45-4A37-D01980BA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1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31B75-F8B3-F790-10EA-CE28989B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B80A5-CF96-FFC7-D20B-5A81811CD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77FAF-822B-0632-CBE8-AEE3C5359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B03FE1-3A31-4936-AE1F-0DD5EA1ED2E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2A0F1-F363-3690-16E9-2596135D7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D03AB-1FD1-A43E-229F-7A47429B9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01DC9C-690A-4475-97E2-D9F0CB8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8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irthrail.com/our-products/transport-rails-eu/60e2/" TargetMode="External"/><Relationship Id="rId5" Type="http://schemas.openxmlformats.org/officeDocument/2006/relationships/hyperlink" Target="https://www.google.com/search?q=rail+60e2+moments+of+inertia&amp;sca_esv=e373368215e95de4&amp;sxsrf=ANbL-n6xodrN4o-eHfwH6Q4xP5ynZqYEIg%3A1768223215055&amp;ei=7_FkaYSEA5yF9u8P2vygsQ8&amp;ved=0ahUKEwjEt_fkiIaSAxWcgv0HHVo-KPYQ4dUDCBE&amp;uact=5&amp;oq=rail+60e2+moments+of+inertia&amp;gs_lp=Egxnd3Mtd2l6LXNlcnAiHHJhaWwgNjBlMiBtb21lbnRzIG9mIGluZXJ0aWEyBRAhGKABMgUQIRigATIFECEYoAEyBRAhGKABSNHHAVC6NlibvgFwAngAkAEAmAHcAaAB4yuqAQYwLjMwLja4AQPIAQD4AQGYAiGgArcpwgILEAAYgAQYsAMYogTCAggQABiwAxjvBcICCBAAGIAEGKIEwgIFEAAY7wXCAgcQIRigARgKwgIGEAAYFhgewgIEECEYFZgDAIgGAZAGBZIHBjIuMjIuOaAHjm-yBwYwLjIyLjm4B50pwgcJMC4xLjIwLjEyyAf1AYAIAA&amp;sclient=gws-wiz-serp" TargetMode="External"/><Relationship Id="rId4" Type="http://schemas.openxmlformats.org/officeDocument/2006/relationships/chart" Target="../charts/char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ojects.arcelormittal.com/cca/repo/FS/62R2_(Np4aS).pdf" TargetMode="External"/><Relationship Id="rId5" Type="http://schemas.openxmlformats.org/officeDocument/2006/relationships/image" Target="../media/image10.png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irthrail.com/our-products/transport-rails-us/100araa/" TargetMode="External"/><Relationship Id="rId3" Type="http://schemas.openxmlformats.org/officeDocument/2006/relationships/chart" Target="../charts/chart24.xml"/><Relationship Id="rId7" Type="http://schemas.openxmlformats.org/officeDocument/2006/relationships/hyperlink" Target="https://www.harmersteel.com/v2/wp-content/themes/kayjayone/catalog/19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ojects.arcelormittal.com/cca/repo/FS/62R2_(Np4aS).pdf" TargetMode="Externa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ojects.arcelormittal.com/cca/repo/FS/62R2_(Np4aS).pdf" TargetMode="External"/><Relationship Id="rId5" Type="http://schemas.openxmlformats.org/officeDocument/2006/relationships/image" Target="../media/image11.png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hyperlink" Target="https://wirthrail.com/our-products/crane-rails-special-profiles/mrs12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antrail.com/resources/#DXF" TargetMode="External"/><Relationship Id="rId5" Type="http://schemas.openxmlformats.org/officeDocument/2006/relationships/hyperlink" Target="https://rails.arcelormittal.com/profiles/tram-rails/construction-rail/mrs125/" TargetMode="Externa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x">
    <p:spTree>
      <p:nvGrpSpPr>
        <p:cNvPr id="1" name="">
          <a:extLst>
            <a:ext uri="{FF2B5EF4-FFF2-40B4-BE49-F238E27FC236}">
              <a16:creationId xmlns:a16="http://schemas.microsoft.com/office/drawing/2014/main" id="{3D23A6B5-D398-6CA3-3290-7BA53BAF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5E31F774-1696-7F1F-3093-91461FCB0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599753"/>
              </p:ext>
            </p:extLst>
          </p:nvPr>
        </p:nvGraphicFramePr>
        <p:xfrm>
          <a:off x="122836" y="457200"/>
          <a:ext cx="11887200" cy="731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546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41548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4604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hr-HR" sz="1000"/>
                        <a:t>No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area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perim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theta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6844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38864"/>
                  </a:ext>
                </a:extLst>
              </a:tr>
            </a:tbl>
          </a:graphicData>
        </a:graphic>
      </p:graphicFrame>
      <p:grpSp>
        <p:nvGrpSpPr>
          <p:cNvPr id="9" name="GroupFree">
            <a:extLst>
              <a:ext uri="{FF2B5EF4-FFF2-40B4-BE49-F238E27FC236}">
                <a16:creationId xmlns:a16="http://schemas.microsoft.com/office/drawing/2014/main" id="{4C608F24-AD6D-AA36-0BE0-789304933EA3}"/>
              </a:ext>
            </a:extLst>
          </p:cNvPr>
          <p:cNvGrpSpPr/>
          <p:nvPr/>
        </p:nvGrpSpPr>
        <p:grpSpPr>
          <a:xfrm>
            <a:off x="0" y="0"/>
            <a:ext cx="12801600" cy="7315201"/>
            <a:chOff x="0" y="-1"/>
            <a:chExt cx="12801600" cy="7315201"/>
          </a:xfrm>
        </p:grpSpPr>
        <p:graphicFrame>
          <p:nvGraphicFramePr>
            <p:cNvPr id="5" name="ChartPanel">
              <a:extLst>
                <a:ext uri="{FF2B5EF4-FFF2-40B4-BE49-F238E27FC236}">
                  <a16:creationId xmlns:a16="http://schemas.microsoft.com/office/drawing/2014/main" id="{B9A7884F-03EF-EC12-0C5C-473ABB4A1D2B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2928349227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shChart" hidden="1">
              <a:extLst>
                <a:ext uri="{FF2B5EF4-FFF2-40B4-BE49-F238E27FC236}">
                  <a16:creationId xmlns:a16="http://schemas.microsoft.com/office/drawing/2014/main" id="{F8BFE5E8-98AE-1404-97BA-3E45241B335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7341505"/>
                </p:ext>
              </p:extLst>
            </p:nvPr>
          </p:nvGraphicFramePr>
          <p:xfrm>
            <a:off x="0" y="-1"/>
            <a:ext cx="12801600" cy="6401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Panel" hidden="1">
              <a:extLst>
                <a:ext uri="{FF2B5EF4-FFF2-40B4-BE49-F238E27FC236}">
                  <a16:creationId xmlns:a16="http://schemas.microsoft.com/office/drawing/2014/main" id="{01761359-1D72-5B54-42A7-30091E95F1CD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Mohr" hidden="1">
              <a:extLst>
                <a:ext uri="{FF2B5EF4-FFF2-40B4-BE49-F238E27FC236}">
                  <a16:creationId xmlns:a16="http://schemas.microsoft.com/office/drawing/2014/main" id="{F3279173-E6DA-9190-B487-C00646278A01}"/>
                </a:ext>
              </a:extLst>
            </p:cNvPr>
            <p:cNvSpPr/>
            <p:nvPr/>
          </p:nvSpPr>
          <p:spPr>
            <a:xfrm rot="5399559">
              <a:off x="5313215" y="479523"/>
              <a:ext cx="2154392" cy="5127740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Mini" hidden="1">
            <a:extLst>
              <a:ext uri="{FF2B5EF4-FFF2-40B4-BE49-F238E27FC236}">
                <a16:creationId xmlns:a16="http://schemas.microsoft.com/office/drawing/2014/main" id="{20B66CBA-80E6-A5F2-6BF4-4C2F9E3020A1}"/>
              </a:ext>
            </a:extLst>
          </p:cNvPr>
          <p:cNvSpPr>
            <a:spLocks noChangeAspect="1"/>
          </p:cNvSpPr>
          <p:nvPr/>
        </p:nvSpPr>
        <p:spPr>
          <a:xfrm>
            <a:off x="914400" y="914400"/>
            <a:ext cx="10972800" cy="4572725"/>
          </a:xfrm>
          <a:custGeom>
            <a:avLst/>
            <a:gdLst>
              <a:gd name="connsiteX0" fmla="*/ 3956045 w 7912138"/>
              <a:gd name="connsiteY0" fmla="*/ 0 h 4572725"/>
              <a:gd name="connsiteX1" fmla="*/ 2494000 w 7912138"/>
              <a:gd name="connsiteY1" fmla="*/ 1056440 h 4572725"/>
              <a:gd name="connsiteX2" fmla="*/ 0 w 7912138"/>
              <a:gd name="connsiteY2" fmla="*/ 1056440 h 4572725"/>
              <a:gd name="connsiteX3" fmla="*/ 248282 w 7912138"/>
              <a:gd name="connsiteY3" fmla="*/ 1383676 h 4572725"/>
              <a:gd name="connsiteX4" fmla="*/ 2364455 w 7912138"/>
              <a:gd name="connsiteY4" fmla="*/ 1383676 h 4572725"/>
              <a:gd name="connsiteX5" fmla="*/ 2269217 w 7912138"/>
              <a:gd name="connsiteY5" fmla="*/ 1764926 h 4572725"/>
              <a:gd name="connsiteX6" fmla="*/ 537544 w 7912138"/>
              <a:gd name="connsiteY6" fmla="*/ 1764926 h 4572725"/>
              <a:gd name="connsiteX7" fmla="*/ 782799 w 7912138"/>
              <a:gd name="connsiteY7" fmla="*/ 2088166 h 4572725"/>
              <a:gd name="connsiteX8" fmla="*/ 2229061 w 7912138"/>
              <a:gd name="connsiteY8" fmla="*/ 2088166 h 4572725"/>
              <a:gd name="connsiteX9" fmla="*/ 2221346 w 7912138"/>
              <a:gd name="connsiteY9" fmla="*/ 2286379 h 4572725"/>
              <a:gd name="connsiteX10" fmla="*/ 2228290 w 7912138"/>
              <a:gd name="connsiteY10" fmla="*/ 2469455 h 4572725"/>
              <a:gd name="connsiteX11" fmla="*/ 1072079 w 7912138"/>
              <a:gd name="connsiteY11" fmla="*/ 2469455 h 4572725"/>
              <a:gd name="connsiteX12" fmla="*/ 1317340 w 7912138"/>
              <a:gd name="connsiteY12" fmla="*/ 2792704 h 4572725"/>
              <a:gd name="connsiteX13" fmla="*/ 2266011 w 7912138"/>
              <a:gd name="connsiteY13" fmla="*/ 2792704 h 4572725"/>
              <a:gd name="connsiteX14" fmla="*/ 2357505 w 7912138"/>
              <a:gd name="connsiteY14" fmla="*/ 3173946 h 4572725"/>
              <a:gd name="connsiteX15" fmla="*/ 1606596 w 7912138"/>
              <a:gd name="connsiteY15" fmla="*/ 3173946 h 4572725"/>
              <a:gd name="connsiteX16" fmla="*/ 1854884 w 7912138"/>
              <a:gd name="connsiteY16" fmla="*/ 3501182 h 4572725"/>
              <a:gd name="connsiteX17" fmla="*/ 2488916 w 7912138"/>
              <a:gd name="connsiteY17" fmla="*/ 3501182 h 4572725"/>
              <a:gd name="connsiteX18" fmla="*/ 3956039 w 7912138"/>
              <a:gd name="connsiteY18" fmla="*/ 4572726 h 4572725"/>
              <a:gd name="connsiteX19" fmla="*/ 5423193 w 7912138"/>
              <a:gd name="connsiteY19" fmla="*/ 3501182 h 4572725"/>
              <a:gd name="connsiteX20" fmla="*/ 6057249 w 7912138"/>
              <a:gd name="connsiteY20" fmla="*/ 3501182 h 4572725"/>
              <a:gd name="connsiteX21" fmla="*/ 6305513 w 7912138"/>
              <a:gd name="connsiteY21" fmla="*/ 3173946 h 4572725"/>
              <a:gd name="connsiteX22" fmla="*/ 5554621 w 7912138"/>
              <a:gd name="connsiteY22" fmla="*/ 3173946 h 4572725"/>
              <a:gd name="connsiteX23" fmla="*/ 5646116 w 7912138"/>
              <a:gd name="connsiteY23" fmla="*/ 2792704 h 4572725"/>
              <a:gd name="connsiteX24" fmla="*/ 6594804 w 7912138"/>
              <a:gd name="connsiteY24" fmla="*/ 2792704 h 4572725"/>
              <a:gd name="connsiteX25" fmla="*/ 6840018 w 7912138"/>
              <a:gd name="connsiteY25" fmla="*/ 2469455 h 4572725"/>
              <a:gd name="connsiteX26" fmla="*/ 5683831 w 7912138"/>
              <a:gd name="connsiteY26" fmla="*/ 2469455 h 4572725"/>
              <a:gd name="connsiteX27" fmla="*/ 5690774 w 7912138"/>
              <a:gd name="connsiteY27" fmla="*/ 2286379 h 4572725"/>
              <a:gd name="connsiteX28" fmla="*/ 5683089 w 7912138"/>
              <a:gd name="connsiteY28" fmla="*/ 2088166 h 4572725"/>
              <a:gd name="connsiteX29" fmla="*/ 7129310 w 7912138"/>
              <a:gd name="connsiteY29" fmla="*/ 2088166 h 4572725"/>
              <a:gd name="connsiteX30" fmla="*/ 7374583 w 7912138"/>
              <a:gd name="connsiteY30" fmla="*/ 1764926 h 4572725"/>
              <a:gd name="connsiteX31" fmla="*/ 5642910 w 7912138"/>
              <a:gd name="connsiteY31" fmla="*/ 1764926 h 4572725"/>
              <a:gd name="connsiteX32" fmla="*/ 5547672 w 7912138"/>
              <a:gd name="connsiteY32" fmla="*/ 1383676 h 4572725"/>
              <a:gd name="connsiteX33" fmla="*/ 7663815 w 7912138"/>
              <a:gd name="connsiteY33" fmla="*/ 1383676 h 4572725"/>
              <a:gd name="connsiteX34" fmla="*/ 7912139 w 7912138"/>
              <a:gd name="connsiteY34" fmla="*/ 1056440 h 4572725"/>
              <a:gd name="connsiteX35" fmla="*/ 5418115 w 7912138"/>
              <a:gd name="connsiteY35" fmla="*/ 1056440 h 4572725"/>
              <a:gd name="connsiteX36" fmla="*/ 3956045 w 7912138"/>
              <a:gd name="connsiteY36" fmla="*/ 0 h 4572725"/>
              <a:gd name="connsiteX37" fmla="*/ 3956045 w 7912138"/>
              <a:gd name="connsiteY37" fmla="*/ 309919 h 4572725"/>
              <a:gd name="connsiteX38" fmla="*/ 5455633 w 7912138"/>
              <a:gd name="connsiteY38" fmla="*/ 2286379 h 4572725"/>
              <a:gd name="connsiteX39" fmla="*/ 3956045 w 7912138"/>
              <a:gd name="connsiteY39" fmla="*/ 4262846 h 4572725"/>
              <a:gd name="connsiteX40" fmla="*/ 2456458 w 7912138"/>
              <a:gd name="connsiteY40" fmla="*/ 2286379 h 4572725"/>
              <a:gd name="connsiteX41" fmla="*/ 3956045 w 7912138"/>
              <a:gd name="connsiteY41" fmla="*/ 309919 h 4572725"/>
              <a:gd name="connsiteX42" fmla="*/ 2763118 w 7912138"/>
              <a:gd name="connsiteY42" fmla="*/ 1774110 h 4572725"/>
              <a:gd name="connsiteX43" fmla="*/ 2763118 w 7912138"/>
              <a:gd name="connsiteY43" fmla="*/ 2798616 h 4572725"/>
              <a:gd name="connsiteX44" fmla="*/ 2925222 w 7912138"/>
              <a:gd name="connsiteY44" fmla="*/ 2798616 h 4572725"/>
              <a:gd name="connsiteX45" fmla="*/ 2925222 w 7912138"/>
              <a:gd name="connsiteY45" fmla="*/ 1992170 h 4572725"/>
              <a:gd name="connsiteX46" fmla="*/ 3096214 w 7912138"/>
              <a:gd name="connsiteY46" fmla="*/ 2798616 h 4572725"/>
              <a:gd name="connsiteX47" fmla="*/ 3264227 w 7912138"/>
              <a:gd name="connsiteY47" fmla="*/ 2798616 h 4572725"/>
              <a:gd name="connsiteX48" fmla="*/ 3435792 w 7912138"/>
              <a:gd name="connsiteY48" fmla="*/ 1992170 h 4572725"/>
              <a:gd name="connsiteX49" fmla="*/ 3435792 w 7912138"/>
              <a:gd name="connsiteY49" fmla="*/ 2798616 h 4572725"/>
              <a:gd name="connsiteX50" fmla="*/ 3597920 w 7912138"/>
              <a:gd name="connsiteY50" fmla="*/ 2798616 h 4572725"/>
              <a:gd name="connsiteX51" fmla="*/ 3597920 w 7912138"/>
              <a:gd name="connsiteY51" fmla="*/ 1774110 h 4572725"/>
              <a:gd name="connsiteX52" fmla="*/ 3336158 w 7912138"/>
              <a:gd name="connsiteY52" fmla="*/ 1774110 h 4572725"/>
              <a:gd name="connsiteX53" fmla="*/ 3181111 w 7912138"/>
              <a:gd name="connsiteY53" fmla="*/ 2472956 h 4572725"/>
              <a:gd name="connsiteX54" fmla="*/ 3024294 w 7912138"/>
              <a:gd name="connsiteY54" fmla="*/ 1774110 h 4572725"/>
              <a:gd name="connsiteX55" fmla="*/ 3767111 w 7912138"/>
              <a:gd name="connsiteY55" fmla="*/ 1774110 h 4572725"/>
              <a:gd name="connsiteX56" fmla="*/ 3767111 w 7912138"/>
              <a:gd name="connsiteY56" fmla="*/ 2798616 h 4572725"/>
              <a:gd name="connsiteX57" fmla="*/ 3941614 w 7912138"/>
              <a:gd name="connsiteY57" fmla="*/ 2798616 h 4572725"/>
              <a:gd name="connsiteX58" fmla="*/ 3941614 w 7912138"/>
              <a:gd name="connsiteY58" fmla="*/ 1774110 h 4572725"/>
              <a:gd name="connsiteX59" fmla="*/ 4109035 w 7912138"/>
              <a:gd name="connsiteY59" fmla="*/ 1774110 h 4572725"/>
              <a:gd name="connsiteX60" fmla="*/ 4109035 w 7912138"/>
              <a:gd name="connsiteY60" fmla="*/ 2798616 h 4572725"/>
              <a:gd name="connsiteX61" fmla="*/ 4271163 w 7912138"/>
              <a:gd name="connsiteY61" fmla="*/ 2798616 h 4572725"/>
              <a:gd name="connsiteX62" fmla="*/ 4271163 w 7912138"/>
              <a:gd name="connsiteY62" fmla="*/ 2130536 h 4572725"/>
              <a:gd name="connsiteX63" fmla="*/ 4619605 w 7912138"/>
              <a:gd name="connsiteY63" fmla="*/ 2798616 h 4572725"/>
              <a:gd name="connsiteX64" fmla="*/ 4794705 w 7912138"/>
              <a:gd name="connsiteY64" fmla="*/ 2798616 h 4572725"/>
              <a:gd name="connsiteX65" fmla="*/ 4794705 w 7912138"/>
              <a:gd name="connsiteY65" fmla="*/ 1774110 h 4572725"/>
              <a:gd name="connsiteX66" fmla="*/ 4632571 w 7912138"/>
              <a:gd name="connsiteY66" fmla="*/ 1774110 h 4572725"/>
              <a:gd name="connsiteX67" fmla="*/ 4632571 w 7912138"/>
              <a:gd name="connsiteY67" fmla="*/ 2458270 h 4572725"/>
              <a:gd name="connsiteX68" fmla="*/ 4278848 w 7912138"/>
              <a:gd name="connsiteY68" fmla="*/ 1774110 h 4572725"/>
              <a:gd name="connsiteX69" fmla="*/ 4974495 w 7912138"/>
              <a:gd name="connsiteY69" fmla="*/ 1774110 h 4572725"/>
              <a:gd name="connsiteX70" fmla="*/ 4974495 w 7912138"/>
              <a:gd name="connsiteY70" fmla="*/ 2798616 h 4572725"/>
              <a:gd name="connsiteX71" fmla="*/ 5148997 w 7912138"/>
              <a:gd name="connsiteY71" fmla="*/ 2798616 h 4572725"/>
              <a:gd name="connsiteX72" fmla="*/ 5148997 w 7912138"/>
              <a:gd name="connsiteY72" fmla="*/ 1774110 h 457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912138" h="4572725">
                <a:moveTo>
                  <a:pt x="3956045" y="0"/>
                </a:moveTo>
                <a:cubicBezTo>
                  <a:pt x="3363825" y="129"/>
                  <a:pt x="2812580" y="398449"/>
                  <a:pt x="2494000" y="1056440"/>
                </a:cubicBezTo>
                <a:lnTo>
                  <a:pt x="0" y="1056440"/>
                </a:lnTo>
                <a:lnTo>
                  <a:pt x="248282" y="1383676"/>
                </a:lnTo>
                <a:lnTo>
                  <a:pt x="2364455" y="1383676"/>
                </a:lnTo>
                <a:cubicBezTo>
                  <a:pt x="2324288" y="1506837"/>
                  <a:pt x="2292422" y="1634411"/>
                  <a:pt x="2269217" y="1764926"/>
                </a:cubicBezTo>
                <a:lnTo>
                  <a:pt x="537544" y="1764926"/>
                </a:lnTo>
                <a:lnTo>
                  <a:pt x="782799" y="2088166"/>
                </a:lnTo>
                <a:lnTo>
                  <a:pt x="2229061" y="2088166"/>
                </a:lnTo>
                <a:cubicBezTo>
                  <a:pt x="2224313" y="2154059"/>
                  <a:pt x="2221741" y="2220195"/>
                  <a:pt x="2221346" y="2286379"/>
                </a:cubicBezTo>
                <a:cubicBezTo>
                  <a:pt x="2221801" y="2347501"/>
                  <a:pt x="2224121" y="2408577"/>
                  <a:pt x="2228290" y="2469455"/>
                </a:cubicBezTo>
                <a:lnTo>
                  <a:pt x="1072079" y="2469455"/>
                </a:lnTo>
                <a:lnTo>
                  <a:pt x="1317340" y="2792704"/>
                </a:lnTo>
                <a:lnTo>
                  <a:pt x="2266011" y="2792704"/>
                </a:lnTo>
                <a:cubicBezTo>
                  <a:pt x="2288002" y="2923061"/>
                  <a:pt x="2318618" y="3050628"/>
                  <a:pt x="2357505" y="3173946"/>
                </a:cubicBezTo>
                <a:lnTo>
                  <a:pt x="1606596" y="3173946"/>
                </a:lnTo>
                <a:lnTo>
                  <a:pt x="1854884" y="3501182"/>
                </a:lnTo>
                <a:lnTo>
                  <a:pt x="2488916" y="3501182"/>
                </a:lnTo>
                <a:cubicBezTo>
                  <a:pt x="2805732" y="4166952"/>
                  <a:pt x="3359776" y="4571614"/>
                  <a:pt x="3956039" y="4572726"/>
                </a:cubicBezTo>
                <a:cubicBezTo>
                  <a:pt x="4552315" y="4571622"/>
                  <a:pt x="5106372" y="4166968"/>
                  <a:pt x="5423193" y="3501182"/>
                </a:cubicBezTo>
                <a:lnTo>
                  <a:pt x="6057249" y="3501182"/>
                </a:lnTo>
                <a:lnTo>
                  <a:pt x="6305513" y="3173946"/>
                </a:lnTo>
                <a:lnTo>
                  <a:pt x="5554621" y="3173946"/>
                </a:lnTo>
                <a:cubicBezTo>
                  <a:pt x="5593509" y="3050628"/>
                  <a:pt x="5624125" y="2923061"/>
                  <a:pt x="5646116" y="2792704"/>
                </a:cubicBezTo>
                <a:lnTo>
                  <a:pt x="6594804" y="2792704"/>
                </a:lnTo>
                <a:lnTo>
                  <a:pt x="6840018" y="2469455"/>
                </a:lnTo>
                <a:lnTo>
                  <a:pt x="5683831" y="2469455"/>
                </a:lnTo>
                <a:cubicBezTo>
                  <a:pt x="5688000" y="2408577"/>
                  <a:pt x="5690320" y="2347501"/>
                  <a:pt x="5690774" y="2286379"/>
                </a:cubicBezTo>
                <a:cubicBezTo>
                  <a:pt x="5690392" y="2220195"/>
                  <a:pt x="5687826" y="2154059"/>
                  <a:pt x="5683089" y="2088166"/>
                </a:cubicBezTo>
                <a:lnTo>
                  <a:pt x="7129310" y="2088166"/>
                </a:lnTo>
                <a:lnTo>
                  <a:pt x="7374583" y="1764926"/>
                </a:lnTo>
                <a:lnTo>
                  <a:pt x="5642910" y="1764926"/>
                </a:lnTo>
                <a:cubicBezTo>
                  <a:pt x="5619704" y="1634411"/>
                  <a:pt x="5587839" y="1506837"/>
                  <a:pt x="5547672" y="1383676"/>
                </a:cubicBezTo>
                <a:lnTo>
                  <a:pt x="7663815" y="1383676"/>
                </a:lnTo>
                <a:lnTo>
                  <a:pt x="7912139" y="1056440"/>
                </a:lnTo>
                <a:lnTo>
                  <a:pt x="5418115" y="1056440"/>
                </a:lnTo>
                <a:cubicBezTo>
                  <a:pt x="5099535" y="398440"/>
                  <a:pt x="4548272" y="119"/>
                  <a:pt x="3956045" y="0"/>
                </a:cubicBezTo>
                <a:close/>
                <a:moveTo>
                  <a:pt x="3956045" y="309919"/>
                </a:moveTo>
                <a:cubicBezTo>
                  <a:pt x="4784245" y="309919"/>
                  <a:pt x="5455627" y="1194806"/>
                  <a:pt x="5455633" y="2286379"/>
                </a:cubicBezTo>
                <a:cubicBezTo>
                  <a:pt x="5455633" y="3377952"/>
                  <a:pt x="4784245" y="4262846"/>
                  <a:pt x="3956045" y="4262846"/>
                </a:cubicBezTo>
                <a:cubicBezTo>
                  <a:pt x="3127846" y="4262846"/>
                  <a:pt x="2456458" y="3377952"/>
                  <a:pt x="2456458" y="2286379"/>
                </a:cubicBezTo>
                <a:cubicBezTo>
                  <a:pt x="2456464" y="1194806"/>
                  <a:pt x="3127846" y="309919"/>
                  <a:pt x="3956045" y="309919"/>
                </a:cubicBezTo>
                <a:close/>
                <a:moveTo>
                  <a:pt x="2763118" y="1774110"/>
                </a:moveTo>
                <a:lnTo>
                  <a:pt x="2763118" y="2798616"/>
                </a:lnTo>
                <a:lnTo>
                  <a:pt x="2925222" y="2798616"/>
                </a:lnTo>
                <a:lnTo>
                  <a:pt x="2925222" y="1992170"/>
                </a:lnTo>
                <a:lnTo>
                  <a:pt x="3096214" y="2798616"/>
                </a:lnTo>
                <a:lnTo>
                  <a:pt x="3264227" y="2798616"/>
                </a:lnTo>
                <a:lnTo>
                  <a:pt x="3435792" y="1992170"/>
                </a:lnTo>
                <a:lnTo>
                  <a:pt x="3435792" y="2798616"/>
                </a:lnTo>
                <a:lnTo>
                  <a:pt x="3597920" y="2798616"/>
                </a:lnTo>
                <a:lnTo>
                  <a:pt x="3597920" y="1774110"/>
                </a:lnTo>
                <a:lnTo>
                  <a:pt x="3336158" y="1774110"/>
                </a:lnTo>
                <a:lnTo>
                  <a:pt x="3181111" y="2472956"/>
                </a:lnTo>
                <a:lnTo>
                  <a:pt x="3024294" y="1774110"/>
                </a:lnTo>
                <a:close/>
                <a:moveTo>
                  <a:pt x="3767111" y="1774110"/>
                </a:moveTo>
                <a:lnTo>
                  <a:pt x="3767111" y="2798616"/>
                </a:lnTo>
                <a:lnTo>
                  <a:pt x="3941614" y="2798616"/>
                </a:lnTo>
                <a:lnTo>
                  <a:pt x="3941614" y="1774110"/>
                </a:lnTo>
                <a:close/>
                <a:moveTo>
                  <a:pt x="4109035" y="1774110"/>
                </a:moveTo>
                <a:lnTo>
                  <a:pt x="4109035" y="2798616"/>
                </a:lnTo>
                <a:lnTo>
                  <a:pt x="4271163" y="2798616"/>
                </a:lnTo>
                <a:lnTo>
                  <a:pt x="4271163" y="2130536"/>
                </a:lnTo>
                <a:lnTo>
                  <a:pt x="4619605" y="2798616"/>
                </a:lnTo>
                <a:lnTo>
                  <a:pt x="4794705" y="2798616"/>
                </a:lnTo>
                <a:lnTo>
                  <a:pt x="4794705" y="1774110"/>
                </a:lnTo>
                <a:lnTo>
                  <a:pt x="4632571" y="1774110"/>
                </a:lnTo>
                <a:lnTo>
                  <a:pt x="4632571" y="2458270"/>
                </a:lnTo>
                <a:lnTo>
                  <a:pt x="4278848" y="1774110"/>
                </a:lnTo>
                <a:close/>
                <a:moveTo>
                  <a:pt x="4974495" y="1774110"/>
                </a:moveTo>
                <a:lnTo>
                  <a:pt x="4974495" y="2798616"/>
                </a:lnTo>
                <a:lnTo>
                  <a:pt x="5148997" y="2798616"/>
                </a:lnTo>
                <a:lnTo>
                  <a:pt x="5148997" y="1774110"/>
                </a:lnTo>
                <a:close/>
              </a:path>
            </a:pathLst>
          </a:custGeom>
          <a:solidFill>
            <a:srgbClr val="120A08"/>
          </a:solidFill>
          <a:ln w="5980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id:10/10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name: </a:t>
            </a:r>
            <a:r>
              <a:rPr lang="en-US" sz="1200" dirty="0" err="1">
                <a:solidFill>
                  <a:srgbClr val="FF0000"/>
                </a:solidFill>
                <a:highlight>
                  <a:srgbClr val="FFFF00"/>
                </a:highlight>
              </a:rPr>
              <a:t>FreeMini</a:t>
            </a:r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Area: -13.65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Perim: 86.40</a:t>
            </a:r>
          </a:p>
          <a:p>
            <a:pPr algn="ctr"/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8" name="Freeform: Shape 77" hidden="1">
            <a:extLst>
              <a:ext uri="{FF2B5EF4-FFF2-40B4-BE49-F238E27FC236}">
                <a16:creationId xmlns:a16="http://schemas.microsoft.com/office/drawing/2014/main" id="{1FF3B423-BDDB-B93D-61A8-42EADACE7B76}"/>
              </a:ext>
            </a:extLst>
          </p:cNvPr>
          <p:cNvSpPr/>
          <p:nvPr/>
        </p:nvSpPr>
        <p:spPr>
          <a:xfrm>
            <a:off x="2651760" y="1757680"/>
            <a:ext cx="5659120" cy="3931920"/>
          </a:xfrm>
          <a:custGeom>
            <a:avLst/>
            <a:gdLst>
              <a:gd name="csX0" fmla="*/ 3698240 w 5659120"/>
              <a:gd name="csY0" fmla="*/ 0 h 3931920"/>
              <a:gd name="csX1" fmla="*/ 2255520 w 5659120"/>
              <a:gd name="csY1" fmla="*/ 60960 h 3931920"/>
              <a:gd name="csX2" fmla="*/ 0 w 5659120"/>
              <a:gd name="csY2" fmla="*/ 2844800 h 3931920"/>
              <a:gd name="csX3" fmla="*/ 518160 w 5659120"/>
              <a:gd name="csY3" fmla="*/ 3586480 h 3931920"/>
              <a:gd name="csX4" fmla="*/ 4724400 w 5659120"/>
              <a:gd name="csY4" fmla="*/ 3931920 h 3931920"/>
              <a:gd name="csX5" fmla="*/ 5659120 w 5659120"/>
              <a:gd name="csY5" fmla="*/ 2834640 h 3931920"/>
              <a:gd name="csX6" fmla="*/ 3992880 w 5659120"/>
              <a:gd name="csY6" fmla="*/ 1310640 h 3931920"/>
              <a:gd name="csX7" fmla="*/ 3637280 w 5659120"/>
              <a:gd name="csY7" fmla="*/ 71120 h 3931920"/>
              <a:gd name="csX0" fmla="*/ 3698240 w 5659120"/>
              <a:gd name="csY0" fmla="*/ 0 h 3931920"/>
              <a:gd name="csX1" fmla="*/ 2255520 w 5659120"/>
              <a:gd name="csY1" fmla="*/ 60960 h 3931920"/>
              <a:gd name="csX2" fmla="*/ 0 w 5659120"/>
              <a:gd name="csY2" fmla="*/ 2844800 h 3931920"/>
              <a:gd name="csX3" fmla="*/ 518160 w 5659120"/>
              <a:gd name="csY3" fmla="*/ 3586480 h 3931920"/>
              <a:gd name="csX4" fmla="*/ 4724400 w 5659120"/>
              <a:gd name="csY4" fmla="*/ 3931920 h 3931920"/>
              <a:gd name="csX5" fmla="*/ 5659120 w 5659120"/>
              <a:gd name="csY5" fmla="*/ 2834640 h 3931920"/>
              <a:gd name="csX6" fmla="*/ 3992880 w 5659120"/>
              <a:gd name="csY6" fmla="*/ 1310640 h 3931920"/>
              <a:gd name="csX7" fmla="*/ 4724400 w 5659120"/>
              <a:gd name="csY7" fmla="*/ 193040 h 3931920"/>
              <a:gd name="csX0" fmla="*/ 3698240 w 5659120"/>
              <a:gd name="csY0" fmla="*/ 0 h 3931920"/>
              <a:gd name="csX1" fmla="*/ 2255520 w 5659120"/>
              <a:gd name="csY1" fmla="*/ 60960 h 3931920"/>
              <a:gd name="csX2" fmla="*/ 0 w 5659120"/>
              <a:gd name="csY2" fmla="*/ 2844800 h 3931920"/>
              <a:gd name="csX3" fmla="*/ 518160 w 5659120"/>
              <a:gd name="csY3" fmla="*/ 3586480 h 3931920"/>
              <a:gd name="csX4" fmla="*/ 4724400 w 5659120"/>
              <a:gd name="csY4" fmla="*/ 3931920 h 3931920"/>
              <a:gd name="csX5" fmla="*/ 5659120 w 5659120"/>
              <a:gd name="csY5" fmla="*/ 2834640 h 3931920"/>
              <a:gd name="csX6" fmla="*/ 3992880 w 5659120"/>
              <a:gd name="csY6" fmla="*/ 1310640 h 3931920"/>
              <a:gd name="csX7" fmla="*/ 4724400 w 5659120"/>
              <a:gd name="csY7" fmla="*/ 193040 h 3931920"/>
              <a:gd name="csX8" fmla="*/ 3698240 w 5659120"/>
              <a:gd name="csY8" fmla="*/ 0 h 39319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659120" h="3931920">
                <a:moveTo>
                  <a:pt x="3698240" y="0"/>
                </a:moveTo>
                <a:lnTo>
                  <a:pt x="2255520" y="60960"/>
                </a:lnTo>
                <a:lnTo>
                  <a:pt x="0" y="2844800"/>
                </a:lnTo>
                <a:lnTo>
                  <a:pt x="518160" y="3586480"/>
                </a:lnTo>
                <a:lnTo>
                  <a:pt x="4724400" y="3931920"/>
                </a:lnTo>
                <a:lnTo>
                  <a:pt x="5659120" y="2834640"/>
                </a:lnTo>
                <a:lnTo>
                  <a:pt x="3992880" y="1310640"/>
                </a:lnTo>
                <a:cubicBezTo>
                  <a:pt x="3874347" y="897467"/>
                  <a:pt x="4842933" y="606213"/>
                  <a:pt x="4724400" y="193040"/>
                </a:cubicBezTo>
                <a:lnTo>
                  <a:pt x="369824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40176-C7DC-E1D3-BA4B-15D1167DE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AB162E4F-6831-6E56-1DB2-88127D77834E}"/>
              </a:ext>
            </a:extLst>
          </p:cNvPr>
          <p:cNvGraphicFramePr>
            <a:graphicFrameLocks/>
          </p:cNvGraphicFramePr>
          <p:nvPr/>
        </p:nvGraphicFramePr>
        <p:xfrm>
          <a:off x="122836" y="457200"/>
          <a:ext cx="11887200" cy="731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546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41548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4604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hr-HR" sz="1000"/>
                        <a:t>No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area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perim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theta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6844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38864"/>
                  </a:ext>
                </a:extLst>
              </a:tr>
            </a:tbl>
          </a:graphicData>
        </a:graphic>
      </p:graphicFrame>
      <p:grpSp>
        <p:nvGrpSpPr>
          <p:cNvPr id="9" name="GroupFree">
            <a:extLst>
              <a:ext uri="{FF2B5EF4-FFF2-40B4-BE49-F238E27FC236}">
                <a16:creationId xmlns:a16="http://schemas.microsoft.com/office/drawing/2014/main" id="{18DE4884-BA3A-86BA-8BE5-A488BFD889D8}"/>
              </a:ext>
            </a:extLst>
          </p:cNvPr>
          <p:cNvGrpSpPr/>
          <p:nvPr/>
        </p:nvGrpSpPr>
        <p:grpSpPr>
          <a:xfrm>
            <a:off x="0" y="-457199"/>
            <a:ext cx="12801600" cy="7772400"/>
            <a:chOff x="0" y="-457200"/>
            <a:chExt cx="12801600" cy="7772400"/>
          </a:xfrm>
        </p:grpSpPr>
        <p:graphicFrame>
          <p:nvGraphicFramePr>
            <p:cNvPr id="5" name="ChartPanel" hidden="1">
              <a:extLst>
                <a:ext uri="{FF2B5EF4-FFF2-40B4-BE49-F238E27FC236}">
                  <a16:creationId xmlns:a16="http://schemas.microsoft.com/office/drawing/2014/main" id="{D86B99B8-1546-7A3E-B248-8736B19B9CBA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3563606265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shChart" hidden="1">
              <a:extLst>
                <a:ext uri="{FF2B5EF4-FFF2-40B4-BE49-F238E27FC236}">
                  <a16:creationId xmlns:a16="http://schemas.microsoft.com/office/drawing/2014/main" id="{5A1792AE-EF75-0138-6113-CC5473FE1C0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2719667"/>
                </p:ext>
              </p:extLst>
            </p:nvPr>
          </p:nvGraphicFramePr>
          <p:xfrm>
            <a:off x="914402" y="-457200"/>
            <a:ext cx="6398141" cy="7068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Panel" hidden="1">
              <a:extLst>
                <a:ext uri="{FF2B5EF4-FFF2-40B4-BE49-F238E27FC236}">
                  <a16:creationId xmlns:a16="http://schemas.microsoft.com/office/drawing/2014/main" id="{5C9313DC-2DF0-E37D-74A7-6E4EBA88C8BA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Mohr" hidden="1">
              <a:extLst>
                <a:ext uri="{FF2B5EF4-FFF2-40B4-BE49-F238E27FC236}">
                  <a16:creationId xmlns:a16="http://schemas.microsoft.com/office/drawing/2014/main" id="{2AA82D65-D41C-6B40-CD98-7AC70C3E115D}"/>
                </a:ext>
              </a:extLst>
            </p:cNvPr>
            <p:cNvSpPr/>
            <p:nvPr/>
          </p:nvSpPr>
          <p:spPr>
            <a:xfrm rot="16200151">
              <a:off x="2198854" y="2452069"/>
              <a:ext cx="3829552" cy="1574364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Mini" hidden="1">
            <a:extLst>
              <a:ext uri="{FF2B5EF4-FFF2-40B4-BE49-F238E27FC236}">
                <a16:creationId xmlns:a16="http://schemas.microsoft.com/office/drawing/2014/main" id="{8FC08FE9-79FE-C184-E615-A41147292387}"/>
              </a:ext>
            </a:extLst>
          </p:cNvPr>
          <p:cNvSpPr>
            <a:spLocks noChangeAspect="1"/>
          </p:cNvSpPr>
          <p:nvPr/>
        </p:nvSpPr>
        <p:spPr>
          <a:xfrm>
            <a:off x="914400" y="914400"/>
            <a:ext cx="10972800" cy="4572725"/>
          </a:xfrm>
          <a:custGeom>
            <a:avLst/>
            <a:gdLst>
              <a:gd name="connsiteX0" fmla="*/ 3956045 w 7912138"/>
              <a:gd name="connsiteY0" fmla="*/ 0 h 4572725"/>
              <a:gd name="connsiteX1" fmla="*/ 2494000 w 7912138"/>
              <a:gd name="connsiteY1" fmla="*/ 1056440 h 4572725"/>
              <a:gd name="connsiteX2" fmla="*/ 0 w 7912138"/>
              <a:gd name="connsiteY2" fmla="*/ 1056440 h 4572725"/>
              <a:gd name="connsiteX3" fmla="*/ 248282 w 7912138"/>
              <a:gd name="connsiteY3" fmla="*/ 1383676 h 4572725"/>
              <a:gd name="connsiteX4" fmla="*/ 2364455 w 7912138"/>
              <a:gd name="connsiteY4" fmla="*/ 1383676 h 4572725"/>
              <a:gd name="connsiteX5" fmla="*/ 2269217 w 7912138"/>
              <a:gd name="connsiteY5" fmla="*/ 1764926 h 4572725"/>
              <a:gd name="connsiteX6" fmla="*/ 537544 w 7912138"/>
              <a:gd name="connsiteY6" fmla="*/ 1764926 h 4572725"/>
              <a:gd name="connsiteX7" fmla="*/ 782799 w 7912138"/>
              <a:gd name="connsiteY7" fmla="*/ 2088166 h 4572725"/>
              <a:gd name="connsiteX8" fmla="*/ 2229061 w 7912138"/>
              <a:gd name="connsiteY8" fmla="*/ 2088166 h 4572725"/>
              <a:gd name="connsiteX9" fmla="*/ 2221346 w 7912138"/>
              <a:gd name="connsiteY9" fmla="*/ 2286379 h 4572725"/>
              <a:gd name="connsiteX10" fmla="*/ 2228290 w 7912138"/>
              <a:gd name="connsiteY10" fmla="*/ 2469455 h 4572725"/>
              <a:gd name="connsiteX11" fmla="*/ 1072079 w 7912138"/>
              <a:gd name="connsiteY11" fmla="*/ 2469455 h 4572725"/>
              <a:gd name="connsiteX12" fmla="*/ 1317340 w 7912138"/>
              <a:gd name="connsiteY12" fmla="*/ 2792704 h 4572725"/>
              <a:gd name="connsiteX13" fmla="*/ 2266011 w 7912138"/>
              <a:gd name="connsiteY13" fmla="*/ 2792704 h 4572725"/>
              <a:gd name="connsiteX14" fmla="*/ 2357505 w 7912138"/>
              <a:gd name="connsiteY14" fmla="*/ 3173946 h 4572725"/>
              <a:gd name="connsiteX15" fmla="*/ 1606596 w 7912138"/>
              <a:gd name="connsiteY15" fmla="*/ 3173946 h 4572725"/>
              <a:gd name="connsiteX16" fmla="*/ 1854884 w 7912138"/>
              <a:gd name="connsiteY16" fmla="*/ 3501182 h 4572725"/>
              <a:gd name="connsiteX17" fmla="*/ 2488916 w 7912138"/>
              <a:gd name="connsiteY17" fmla="*/ 3501182 h 4572725"/>
              <a:gd name="connsiteX18" fmla="*/ 3956039 w 7912138"/>
              <a:gd name="connsiteY18" fmla="*/ 4572726 h 4572725"/>
              <a:gd name="connsiteX19" fmla="*/ 5423193 w 7912138"/>
              <a:gd name="connsiteY19" fmla="*/ 3501182 h 4572725"/>
              <a:gd name="connsiteX20" fmla="*/ 6057249 w 7912138"/>
              <a:gd name="connsiteY20" fmla="*/ 3501182 h 4572725"/>
              <a:gd name="connsiteX21" fmla="*/ 6305513 w 7912138"/>
              <a:gd name="connsiteY21" fmla="*/ 3173946 h 4572725"/>
              <a:gd name="connsiteX22" fmla="*/ 5554621 w 7912138"/>
              <a:gd name="connsiteY22" fmla="*/ 3173946 h 4572725"/>
              <a:gd name="connsiteX23" fmla="*/ 5646116 w 7912138"/>
              <a:gd name="connsiteY23" fmla="*/ 2792704 h 4572725"/>
              <a:gd name="connsiteX24" fmla="*/ 6594804 w 7912138"/>
              <a:gd name="connsiteY24" fmla="*/ 2792704 h 4572725"/>
              <a:gd name="connsiteX25" fmla="*/ 6840018 w 7912138"/>
              <a:gd name="connsiteY25" fmla="*/ 2469455 h 4572725"/>
              <a:gd name="connsiteX26" fmla="*/ 5683831 w 7912138"/>
              <a:gd name="connsiteY26" fmla="*/ 2469455 h 4572725"/>
              <a:gd name="connsiteX27" fmla="*/ 5690774 w 7912138"/>
              <a:gd name="connsiteY27" fmla="*/ 2286379 h 4572725"/>
              <a:gd name="connsiteX28" fmla="*/ 5683089 w 7912138"/>
              <a:gd name="connsiteY28" fmla="*/ 2088166 h 4572725"/>
              <a:gd name="connsiteX29" fmla="*/ 7129310 w 7912138"/>
              <a:gd name="connsiteY29" fmla="*/ 2088166 h 4572725"/>
              <a:gd name="connsiteX30" fmla="*/ 7374583 w 7912138"/>
              <a:gd name="connsiteY30" fmla="*/ 1764926 h 4572725"/>
              <a:gd name="connsiteX31" fmla="*/ 5642910 w 7912138"/>
              <a:gd name="connsiteY31" fmla="*/ 1764926 h 4572725"/>
              <a:gd name="connsiteX32" fmla="*/ 5547672 w 7912138"/>
              <a:gd name="connsiteY32" fmla="*/ 1383676 h 4572725"/>
              <a:gd name="connsiteX33" fmla="*/ 7663815 w 7912138"/>
              <a:gd name="connsiteY33" fmla="*/ 1383676 h 4572725"/>
              <a:gd name="connsiteX34" fmla="*/ 7912139 w 7912138"/>
              <a:gd name="connsiteY34" fmla="*/ 1056440 h 4572725"/>
              <a:gd name="connsiteX35" fmla="*/ 5418115 w 7912138"/>
              <a:gd name="connsiteY35" fmla="*/ 1056440 h 4572725"/>
              <a:gd name="connsiteX36" fmla="*/ 3956045 w 7912138"/>
              <a:gd name="connsiteY36" fmla="*/ 0 h 4572725"/>
              <a:gd name="connsiteX37" fmla="*/ 3956045 w 7912138"/>
              <a:gd name="connsiteY37" fmla="*/ 309919 h 4572725"/>
              <a:gd name="connsiteX38" fmla="*/ 5455633 w 7912138"/>
              <a:gd name="connsiteY38" fmla="*/ 2286379 h 4572725"/>
              <a:gd name="connsiteX39" fmla="*/ 3956045 w 7912138"/>
              <a:gd name="connsiteY39" fmla="*/ 4262846 h 4572725"/>
              <a:gd name="connsiteX40" fmla="*/ 2456458 w 7912138"/>
              <a:gd name="connsiteY40" fmla="*/ 2286379 h 4572725"/>
              <a:gd name="connsiteX41" fmla="*/ 3956045 w 7912138"/>
              <a:gd name="connsiteY41" fmla="*/ 309919 h 4572725"/>
              <a:gd name="connsiteX42" fmla="*/ 2763118 w 7912138"/>
              <a:gd name="connsiteY42" fmla="*/ 1774110 h 4572725"/>
              <a:gd name="connsiteX43" fmla="*/ 2763118 w 7912138"/>
              <a:gd name="connsiteY43" fmla="*/ 2798616 h 4572725"/>
              <a:gd name="connsiteX44" fmla="*/ 2925222 w 7912138"/>
              <a:gd name="connsiteY44" fmla="*/ 2798616 h 4572725"/>
              <a:gd name="connsiteX45" fmla="*/ 2925222 w 7912138"/>
              <a:gd name="connsiteY45" fmla="*/ 1992170 h 4572725"/>
              <a:gd name="connsiteX46" fmla="*/ 3096214 w 7912138"/>
              <a:gd name="connsiteY46" fmla="*/ 2798616 h 4572725"/>
              <a:gd name="connsiteX47" fmla="*/ 3264227 w 7912138"/>
              <a:gd name="connsiteY47" fmla="*/ 2798616 h 4572725"/>
              <a:gd name="connsiteX48" fmla="*/ 3435792 w 7912138"/>
              <a:gd name="connsiteY48" fmla="*/ 1992170 h 4572725"/>
              <a:gd name="connsiteX49" fmla="*/ 3435792 w 7912138"/>
              <a:gd name="connsiteY49" fmla="*/ 2798616 h 4572725"/>
              <a:gd name="connsiteX50" fmla="*/ 3597920 w 7912138"/>
              <a:gd name="connsiteY50" fmla="*/ 2798616 h 4572725"/>
              <a:gd name="connsiteX51" fmla="*/ 3597920 w 7912138"/>
              <a:gd name="connsiteY51" fmla="*/ 1774110 h 4572725"/>
              <a:gd name="connsiteX52" fmla="*/ 3336158 w 7912138"/>
              <a:gd name="connsiteY52" fmla="*/ 1774110 h 4572725"/>
              <a:gd name="connsiteX53" fmla="*/ 3181111 w 7912138"/>
              <a:gd name="connsiteY53" fmla="*/ 2472956 h 4572725"/>
              <a:gd name="connsiteX54" fmla="*/ 3024294 w 7912138"/>
              <a:gd name="connsiteY54" fmla="*/ 1774110 h 4572725"/>
              <a:gd name="connsiteX55" fmla="*/ 3767111 w 7912138"/>
              <a:gd name="connsiteY55" fmla="*/ 1774110 h 4572725"/>
              <a:gd name="connsiteX56" fmla="*/ 3767111 w 7912138"/>
              <a:gd name="connsiteY56" fmla="*/ 2798616 h 4572725"/>
              <a:gd name="connsiteX57" fmla="*/ 3941614 w 7912138"/>
              <a:gd name="connsiteY57" fmla="*/ 2798616 h 4572725"/>
              <a:gd name="connsiteX58" fmla="*/ 3941614 w 7912138"/>
              <a:gd name="connsiteY58" fmla="*/ 1774110 h 4572725"/>
              <a:gd name="connsiteX59" fmla="*/ 4109035 w 7912138"/>
              <a:gd name="connsiteY59" fmla="*/ 1774110 h 4572725"/>
              <a:gd name="connsiteX60" fmla="*/ 4109035 w 7912138"/>
              <a:gd name="connsiteY60" fmla="*/ 2798616 h 4572725"/>
              <a:gd name="connsiteX61" fmla="*/ 4271163 w 7912138"/>
              <a:gd name="connsiteY61" fmla="*/ 2798616 h 4572725"/>
              <a:gd name="connsiteX62" fmla="*/ 4271163 w 7912138"/>
              <a:gd name="connsiteY62" fmla="*/ 2130536 h 4572725"/>
              <a:gd name="connsiteX63" fmla="*/ 4619605 w 7912138"/>
              <a:gd name="connsiteY63" fmla="*/ 2798616 h 4572725"/>
              <a:gd name="connsiteX64" fmla="*/ 4794705 w 7912138"/>
              <a:gd name="connsiteY64" fmla="*/ 2798616 h 4572725"/>
              <a:gd name="connsiteX65" fmla="*/ 4794705 w 7912138"/>
              <a:gd name="connsiteY65" fmla="*/ 1774110 h 4572725"/>
              <a:gd name="connsiteX66" fmla="*/ 4632571 w 7912138"/>
              <a:gd name="connsiteY66" fmla="*/ 1774110 h 4572725"/>
              <a:gd name="connsiteX67" fmla="*/ 4632571 w 7912138"/>
              <a:gd name="connsiteY67" fmla="*/ 2458270 h 4572725"/>
              <a:gd name="connsiteX68" fmla="*/ 4278848 w 7912138"/>
              <a:gd name="connsiteY68" fmla="*/ 1774110 h 4572725"/>
              <a:gd name="connsiteX69" fmla="*/ 4974495 w 7912138"/>
              <a:gd name="connsiteY69" fmla="*/ 1774110 h 4572725"/>
              <a:gd name="connsiteX70" fmla="*/ 4974495 w 7912138"/>
              <a:gd name="connsiteY70" fmla="*/ 2798616 h 4572725"/>
              <a:gd name="connsiteX71" fmla="*/ 5148997 w 7912138"/>
              <a:gd name="connsiteY71" fmla="*/ 2798616 h 4572725"/>
              <a:gd name="connsiteX72" fmla="*/ 5148997 w 7912138"/>
              <a:gd name="connsiteY72" fmla="*/ 1774110 h 457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912138" h="4572725">
                <a:moveTo>
                  <a:pt x="3956045" y="0"/>
                </a:moveTo>
                <a:cubicBezTo>
                  <a:pt x="3363825" y="129"/>
                  <a:pt x="2812580" y="398449"/>
                  <a:pt x="2494000" y="1056440"/>
                </a:cubicBezTo>
                <a:lnTo>
                  <a:pt x="0" y="1056440"/>
                </a:lnTo>
                <a:lnTo>
                  <a:pt x="248282" y="1383676"/>
                </a:lnTo>
                <a:lnTo>
                  <a:pt x="2364455" y="1383676"/>
                </a:lnTo>
                <a:cubicBezTo>
                  <a:pt x="2324288" y="1506837"/>
                  <a:pt x="2292422" y="1634411"/>
                  <a:pt x="2269217" y="1764926"/>
                </a:cubicBezTo>
                <a:lnTo>
                  <a:pt x="537544" y="1764926"/>
                </a:lnTo>
                <a:lnTo>
                  <a:pt x="782799" y="2088166"/>
                </a:lnTo>
                <a:lnTo>
                  <a:pt x="2229061" y="2088166"/>
                </a:lnTo>
                <a:cubicBezTo>
                  <a:pt x="2224313" y="2154059"/>
                  <a:pt x="2221741" y="2220195"/>
                  <a:pt x="2221346" y="2286379"/>
                </a:cubicBezTo>
                <a:cubicBezTo>
                  <a:pt x="2221801" y="2347501"/>
                  <a:pt x="2224121" y="2408577"/>
                  <a:pt x="2228290" y="2469455"/>
                </a:cubicBezTo>
                <a:lnTo>
                  <a:pt x="1072079" y="2469455"/>
                </a:lnTo>
                <a:lnTo>
                  <a:pt x="1317340" y="2792704"/>
                </a:lnTo>
                <a:lnTo>
                  <a:pt x="2266011" y="2792704"/>
                </a:lnTo>
                <a:cubicBezTo>
                  <a:pt x="2288002" y="2923061"/>
                  <a:pt x="2318618" y="3050628"/>
                  <a:pt x="2357505" y="3173946"/>
                </a:cubicBezTo>
                <a:lnTo>
                  <a:pt x="1606596" y="3173946"/>
                </a:lnTo>
                <a:lnTo>
                  <a:pt x="1854884" y="3501182"/>
                </a:lnTo>
                <a:lnTo>
                  <a:pt x="2488916" y="3501182"/>
                </a:lnTo>
                <a:cubicBezTo>
                  <a:pt x="2805732" y="4166952"/>
                  <a:pt x="3359776" y="4571614"/>
                  <a:pt x="3956039" y="4572726"/>
                </a:cubicBezTo>
                <a:cubicBezTo>
                  <a:pt x="4552315" y="4571622"/>
                  <a:pt x="5106372" y="4166968"/>
                  <a:pt x="5423193" y="3501182"/>
                </a:cubicBezTo>
                <a:lnTo>
                  <a:pt x="6057249" y="3501182"/>
                </a:lnTo>
                <a:lnTo>
                  <a:pt x="6305513" y="3173946"/>
                </a:lnTo>
                <a:lnTo>
                  <a:pt x="5554621" y="3173946"/>
                </a:lnTo>
                <a:cubicBezTo>
                  <a:pt x="5593509" y="3050628"/>
                  <a:pt x="5624125" y="2923061"/>
                  <a:pt x="5646116" y="2792704"/>
                </a:cubicBezTo>
                <a:lnTo>
                  <a:pt x="6594804" y="2792704"/>
                </a:lnTo>
                <a:lnTo>
                  <a:pt x="6840018" y="2469455"/>
                </a:lnTo>
                <a:lnTo>
                  <a:pt x="5683831" y="2469455"/>
                </a:lnTo>
                <a:cubicBezTo>
                  <a:pt x="5688000" y="2408577"/>
                  <a:pt x="5690320" y="2347501"/>
                  <a:pt x="5690774" y="2286379"/>
                </a:cubicBezTo>
                <a:cubicBezTo>
                  <a:pt x="5690392" y="2220195"/>
                  <a:pt x="5687826" y="2154059"/>
                  <a:pt x="5683089" y="2088166"/>
                </a:cubicBezTo>
                <a:lnTo>
                  <a:pt x="7129310" y="2088166"/>
                </a:lnTo>
                <a:lnTo>
                  <a:pt x="7374583" y="1764926"/>
                </a:lnTo>
                <a:lnTo>
                  <a:pt x="5642910" y="1764926"/>
                </a:lnTo>
                <a:cubicBezTo>
                  <a:pt x="5619704" y="1634411"/>
                  <a:pt x="5587839" y="1506837"/>
                  <a:pt x="5547672" y="1383676"/>
                </a:cubicBezTo>
                <a:lnTo>
                  <a:pt x="7663815" y="1383676"/>
                </a:lnTo>
                <a:lnTo>
                  <a:pt x="7912139" y="1056440"/>
                </a:lnTo>
                <a:lnTo>
                  <a:pt x="5418115" y="1056440"/>
                </a:lnTo>
                <a:cubicBezTo>
                  <a:pt x="5099535" y="398440"/>
                  <a:pt x="4548272" y="119"/>
                  <a:pt x="3956045" y="0"/>
                </a:cubicBezTo>
                <a:close/>
                <a:moveTo>
                  <a:pt x="3956045" y="309919"/>
                </a:moveTo>
                <a:cubicBezTo>
                  <a:pt x="4784245" y="309919"/>
                  <a:pt x="5455627" y="1194806"/>
                  <a:pt x="5455633" y="2286379"/>
                </a:cubicBezTo>
                <a:cubicBezTo>
                  <a:pt x="5455633" y="3377952"/>
                  <a:pt x="4784245" y="4262846"/>
                  <a:pt x="3956045" y="4262846"/>
                </a:cubicBezTo>
                <a:cubicBezTo>
                  <a:pt x="3127846" y="4262846"/>
                  <a:pt x="2456458" y="3377952"/>
                  <a:pt x="2456458" y="2286379"/>
                </a:cubicBezTo>
                <a:cubicBezTo>
                  <a:pt x="2456464" y="1194806"/>
                  <a:pt x="3127846" y="309919"/>
                  <a:pt x="3956045" y="309919"/>
                </a:cubicBezTo>
                <a:close/>
                <a:moveTo>
                  <a:pt x="2763118" y="1774110"/>
                </a:moveTo>
                <a:lnTo>
                  <a:pt x="2763118" y="2798616"/>
                </a:lnTo>
                <a:lnTo>
                  <a:pt x="2925222" y="2798616"/>
                </a:lnTo>
                <a:lnTo>
                  <a:pt x="2925222" y="1992170"/>
                </a:lnTo>
                <a:lnTo>
                  <a:pt x="3096214" y="2798616"/>
                </a:lnTo>
                <a:lnTo>
                  <a:pt x="3264227" y="2798616"/>
                </a:lnTo>
                <a:lnTo>
                  <a:pt x="3435792" y="1992170"/>
                </a:lnTo>
                <a:lnTo>
                  <a:pt x="3435792" y="2798616"/>
                </a:lnTo>
                <a:lnTo>
                  <a:pt x="3597920" y="2798616"/>
                </a:lnTo>
                <a:lnTo>
                  <a:pt x="3597920" y="1774110"/>
                </a:lnTo>
                <a:lnTo>
                  <a:pt x="3336158" y="1774110"/>
                </a:lnTo>
                <a:lnTo>
                  <a:pt x="3181111" y="2472956"/>
                </a:lnTo>
                <a:lnTo>
                  <a:pt x="3024294" y="1774110"/>
                </a:lnTo>
                <a:close/>
                <a:moveTo>
                  <a:pt x="3767111" y="1774110"/>
                </a:moveTo>
                <a:lnTo>
                  <a:pt x="3767111" y="2798616"/>
                </a:lnTo>
                <a:lnTo>
                  <a:pt x="3941614" y="2798616"/>
                </a:lnTo>
                <a:lnTo>
                  <a:pt x="3941614" y="1774110"/>
                </a:lnTo>
                <a:close/>
                <a:moveTo>
                  <a:pt x="4109035" y="1774110"/>
                </a:moveTo>
                <a:lnTo>
                  <a:pt x="4109035" y="2798616"/>
                </a:lnTo>
                <a:lnTo>
                  <a:pt x="4271163" y="2798616"/>
                </a:lnTo>
                <a:lnTo>
                  <a:pt x="4271163" y="2130536"/>
                </a:lnTo>
                <a:lnTo>
                  <a:pt x="4619605" y="2798616"/>
                </a:lnTo>
                <a:lnTo>
                  <a:pt x="4794705" y="2798616"/>
                </a:lnTo>
                <a:lnTo>
                  <a:pt x="4794705" y="1774110"/>
                </a:lnTo>
                <a:lnTo>
                  <a:pt x="4632571" y="1774110"/>
                </a:lnTo>
                <a:lnTo>
                  <a:pt x="4632571" y="2458270"/>
                </a:lnTo>
                <a:lnTo>
                  <a:pt x="4278848" y="1774110"/>
                </a:lnTo>
                <a:close/>
                <a:moveTo>
                  <a:pt x="4974495" y="1774110"/>
                </a:moveTo>
                <a:lnTo>
                  <a:pt x="4974495" y="2798616"/>
                </a:lnTo>
                <a:lnTo>
                  <a:pt x="5148997" y="2798616"/>
                </a:lnTo>
                <a:lnTo>
                  <a:pt x="5148997" y="1774110"/>
                </a:lnTo>
                <a:close/>
              </a:path>
            </a:pathLst>
          </a:custGeom>
          <a:solidFill>
            <a:srgbClr val="120A08"/>
          </a:solidFill>
          <a:ln w="5980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id:10/10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name: </a:t>
            </a:r>
            <a:r>
              <a:rPr lang="en-US" sz="1200" dirty="0" err="1">
                <a:solidFill>
                  <a:srgbClr val="FF0000"/>
                </a:solidFill>
                <a:highlight>
                  <a:srgbClr val="FFFF00"/>
                </a:highlight>
              </a:rPr>
              <a:t>FreeMini</a:t>
            </a:r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Area: -13.65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Perim: 86.40</a:t>
            </a:r>
          </a:p>
          <a:p>
            <a:pPr algn="ctr"/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12" name="Graphic 2">
            <a:extLst>
              <a:ext uri="{FF2B5EF4-FFF2-40B4-BE49-F238E27FC236}">
                <a16:creationId xmlns:a16="http://schemas.microsoft.com/office/drawing/2014/main" id="{7BC0C5E6-5A46-0CB7-8D11-507E265B9A4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334686" y="33560"/>
            <a:ext cx="6951826" cy="6717797"/>
            <a:chOff x="2334686" y="33560"/>
            <a:chExt cx="6951826" cy="671779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3785F15-5E34-2967-7349-E283A708F0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05990" y="428625"/>
              <a:ext cx="5179418" cy="5871221"/>
            </a:xfrm>
            <a:custGeom>
              <a:avLst/>
              <a:gdLst>
                <a:gd name="csX0" fmla="*/ 3833022 w 5179418"/>
                <a:gd name="csY0" fmla="*/ 488633 h 5871221"/>
                <a:gd name="csX1" fmla="*/ 3811848 w 5179418"/>
                <a:gd name="csY1" fmla="*/ 396392 h 5871221"/>
                <a:gd name="csX2" fmla="*/ 3434401 w 5179418"/>
                <a:gd name="csY2" fmla="*/ 77152 h 5871221"/>
                <a:gd name="csX3" fmla="*/ 3000204 w 5179418"/>
                <a:gd name="csY3" fmla="*/ 12087 h 5871221"/>
                <a:gd name="csX4" fmla="*/ 2179387 w 5179418"/>
                <a:gd name="csY4" fmla="*/ 12087 h 5871221"/>
                <a:gd name="csX5" fmla="*/ 2179387 w 5179418"/>
                <a:gd name="csY5" fmla="*/ 12087 h 5871221"/>
                <a:gd name="csX6" fmla="*/ 1745190 w 5179418"/>
                <a:gd name="csY6" fmla="*/ 77152 h 5871221"/>
                <a:gd name="csX7" fmla="*/ 1745190 w 5179418"/>
                <a:gd name="csY7" fmla="*/ 77152 h 5871221"/>
                <a:gd name="csX8" fmla="*/ 1368000 w 5179418"/>
                <a:gd name="csY8" fmla="*/ 395878 h 5871221"/>
                <a:gd name="csX9" fmla="*/ 1346997 w 5179418"/>
                <a:gd name="csY9" fmla="*/ 488633 h 5871221"/>
                <a:gd name="csX10" fmla="*/ 1346997 w 5179418"/>
                <a:gd name="csY10" fmla="*/ 488633 h 5871221"/>
                <a:gd name="csX11" fmla="*/ 1311078 w 5179418"/>
                <a:gd name="csY11" fmla="*/ 1205036 h 5871221"/>
                <a:gd name="csX12" fmla="*/ 1379144 w 5179418"/>
                <a:gd name="csY12" fmla="*/ 1306363 h 5871221"/>
                <a:gd name="csX13" fmla="*/ 1379144 w 5179418"/>
                <a:gd name="csY13" fmla="*/ 1306363 h 5871221"/>
                <a:gd name="csX14" fmla="*/ 2020281 w 5179418"/>
                <a:gd name="csY14" fmla="*/ 1536621 h 5871221"/>
                <a:gd name="csX15" fmla="*/ 2020281 w 5179418"/>
                <a:gd name="csY15" fmla="*/ 1536621 h 5871221"/>
                <a:gd name="csX16" fmla="*/ 2167643 w 5179418"/>
                <a:gd name="csY16" fmla="*/ 1687240 h 5871221"/>
                <a:gd name="csX17" fmla="*/ 2194732 w 5179418"/>
                <a:gd name="csY17" fmla="*/ 1782994 h 5871221"/>
                <a:gd name="csX18" fmla="*/ 2194732 w 5179418"/>
                <a:gd name="csY18" fmla="*/ 1782994 h 5871221"/>
                <a:gd name="csX19" fmla="*/ 2305231 w 5179418"/>
                <a:gd name="csY19" fmla="*/ 2722626 h 5871221"/>
                <a:gd name="csX20" fmla="*/ 2305231 w 5179418"/>
                <a:gd name="csY20" fmla="*/ 3814763 h 5871221"/>
                <a:gd name="csX21" fmla="*/ 2194731 w 5179418"/>
                <a:gd name="csY21" fmla="*/ 4754394 h 5871221"/>
                <a:gd name="csX22" fmla="*/ 2167471 w 5179418"/>
                <a:gd name="csY22" fmla="*/ 4850664 h 5871221"/>
                <a:gd name="csX23" fmla="*/ 2167471 w 5179418"/>
                <a:gd name="csY23" fmla="*/ 4850664 h 5871221"/>
                <a:gd name="csX24" fmla="*/ 2020281 w 5179418"/>
                <a:gd name="csY24" fmla="*/ 5001111 h 5871221"/>
                <a:gd name="csX25" fmla="*/ 1044302 w 5179418"/>
                <a:gd name="csY25" fmla="*/ 5351898 h 5871221"/>
                <a:gd name="csX26" fmla="*/ 1044302 w 5179418"/>
                <a:gd name="csY26" fmla="*/ 5351898 h 5871221"/>
                <a:gd name="csX27" fmla="*/ 671055 w 5179418"/>
                <a:gd name="csY27" fmla="*/ 5430679 h 5871221"/>
                <a:gd name="csX28" fmla="*/ 671055 w 5179418"/>
                <a:gd name="csY28" fmla="*/ 5430679 h 5871221"/>
                <a:gd name="csX29" fmla="*/ 128159 w 5179418"/>
                <a:gd name="csY29" fmla="*/ 5469255 h 5871221"/>
                <a:gd name="csX30" fmla="*/ 0 w 5179418"/>
                <a:gd name="csY30" fmla="*/ 5605472 h 5871221"/>
                <a:gd name="csX31" fmla="*/ 0 w 5179418"/>
                <a:gd name="csY31" fmla="*/ 5605472 h 5871221"/>
                <a:gd name="csX32" fmla="*/ 0 w 5179418"/>
                <a:gd name="csY32" fmla="*/ 5802640 h 5871221"/>
                <a:gd name="csX33" fmla="*/ 68580 w 5179418"/>
                <a:gd name="csY33" fmla="*/ 5871220 h 5871221"/>
                <a:gd name="csX34" fmla="*/ 5110325 w 5179418"/>
                <a:gd name="csY34" fmla="*/ 5871220 h 5871221"/>
                <a:gd name="csX35" fmla="*/ 5179417 w 5179418"/>
                <a:gd name="csY35" fmla="*/ 5803156 h 5871221"/>
                <a:gd name="csX36" fmla="*/ 5179419 w 5179418"/>
                <a:gd name="csY36" fmla="*/ 5802640 h 5871221"/>
                <a:gd name="csX37" fmla="*/ 5179419 w 5179418"/>
                <a:gd name="csY37" fmla="*/ 5802640 h 5871221"/>
                <a:gd name="csX38" fmla="*/ 5179419 w 5179418"/>
                <a:gd name="csY38" fmla="*/ 5605472 h 5871221"/>
                <a:gd name="csX39" fmla="*/ 5050832 w 5179418"/>
                <a:gd name="csY39" fmla="*/ 5469341 h 5871221"/>
                <a:gd name="csX40" fmla="*/ 4508535 w 5179418"/>
                <a:gd name="csY40" fmla="*/ 5430679 h 5871221"/>
                <a:gd name="csX41" fmla="*/ 4508535 w 5179418"/>
                <a:gd name="csY41" fmla="*/ 5430679 h 5871221"/>
                <a:gd name="csX42" fmla="*/ 4135289 w 5179418"/>
                <a:gd name="csY42" fmla="*/ 5351898 h 5871221"/>
                <a:gd name="csX43" fmla="*/ 3159567 w 5179418"/>
                <a:gd name="csY43" fmla="*/ 5000854 h 5871221"/>
                <a:gd name="csX44" fmla="*/ 3012463 w 5179418"/>
                <a:gd name="csY44" fmla="*/ 4850406 h 5871221"/>
                <a:gd name="csX45" fmla="*/ 2985202 w 5179418"/>
                <a:gd name="csY45" fmla="*/ 4754137 h 5871221"/>
                <a:gd name="csX46" fmla="*/ 2874702 w 5179418"/>
                <a:gd name="csY46" fmla="*/ 3814763 h 5871221"/>
                <a:gd name="csX47" fmla="*/ 2874703 w 5179418"/>
                <a:gd name="csY47" fmla="*/ 2722283 h 5871221"/>
                <a:gd name="csX48" fmla="*/ 2874703 w 5179418"/>
                <a:gd name="csY48" fmla="*/ 2722283 h 5871221"/>
                <a:gd name="csX49" fmla="*/ 2985202 w 5179418"/>
                <a:gd name="csY49" fmla="*/ 1783080 h 5871221"/>
                <a:gd name="csX50" fmla="*/ 2985202 w 5179418"/>
                <a:gd name="csY50" fmla="*/ 1783080 h 5871221"/>
                <a:gd name="csX51" fmla="*/ 3012291 w 5179418"/>
                <a:gd name="csY51" fmla="*/ 1687325 h 5871221"/>
                <a:gd name="csX52" fmla="*/ 3012291 w 5179418"/>
                <a:gd name="csY52" fmla="*/ 1687325 h 5871221"/>
                <a:gd name="csX53" fmla="*/ 3159567 w 5179418"/>
                <a:gd name="csY53" fmla="*/ 1536706 h 5871221"/>
                <a:gd name="csX54" fmla="*/ 3800789 w 5179418"/>
                <a:gd name="csY54" fmla="*/ 1306449 h 5871221"/>
                <a:gd name="csX55" fmla="*/ 3868855 w 5179418"/>
                <a:gd name="csY55" fmla="*/ 1205122 h 58712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</a:cxnLst>
              <a:rect l="l" t="t" r="r" b="b"/>
              <a:pathLst>
                <a:path w="5179418" h="5871221">
                  <a:moveTo>
                    <a:pt x="3833022" y="488633"/>
                  </a:moveTo>
                  <a:cubicBezTo>
                    <a:pt x="3831461" y="456877"/>
                    <a:pt x="3824293" y="425649"/>
                    <a:pt x="3811848" y="396392"/>
                  </a:cubicBezTo>
                  <a:cubicBezTo>
                    <a:pt x="3743558" y="236306"/>
                    <a:pt x="3603600" y="117931"/>
                    <a:pt x="3434401" y="77152"/>
                  </a:cubicBezTo>
                  <a:cubicBezTo>
                    <a:pt x="3291923" y="42431"/>
                    <a:pt x="3146601" y="20654"/>
                    <a:pt x="3000204" y="12087"/>
                  </a:cubicBezTo>
                  <a:cubicBezTo>
                    <a:pt x="2726835" y="-4029"/>
                    <a:pt x="2452755" y="-4029"/>
                    <a:pt x="2179387" y="12087"/>
                  </a:cubicBezTo>
                  <a:lnTo>
                    <a:pt x="2179387" y="12087"/>
                  </a:lnTo>
                  <a:cubicBezTo>
                    <a:pt x="2032995" y="20701"/>
                    <a:pt x="1887676" y="42477"/>
                    <a:pt x="1745190" y="77152"/>
                  </a:cubicBezTo>
                  <a:lnTo>
                    <a:pt x="1745190" y="77152"/>
                  </a:lnTo>
                  <a:cubicBezTo>
                    <a:pt x="1576196" y="117896"/>
                    <a:pt x="1436367" y="236051"/>
                    <a:pt x="1368000" y="395878"/>
                  </a:cubicBezTo>
                  <a:cubicBezTo>
                    <a:pt x="1355598" y="425320"/>
                    <a:pt x="1348488" y="456720"/>
                    <a:pt x="1346997" y="488633"/>
                  </a:cubicBezTo>
                  <a:lnTo>
                    <a:pt x="1346997" y="488633"/>
                  </a:lnTo>
                  <a:lnTo>
                    <a:pt x="1311078" y="1205036"/>
                  </a:lnTo>
                  <a:cubicBezTo>
                    <a:pt x="1309111" y="1250078"/>
                    <a:pt x="1336702" y="1291153"/>
                    <a:pt x="1379144" y="1306363"/>
                  </a:cubicBezTo>
                  <a:lnTo>
                    <a:pt x="1379144" y="1306363"/>
                  </a:lnTo>
                  <a:lnTo>
                    <a:pt x="2020281" y="1536621"/>
                  </a:lnTo>
                  <a:lnTo>
                    <a:pt x="2020281" y="1536621"/>
                  </a:lnTo>
                  <a:cubicBezTo>
                    <a:pt x="2089991" y="1561430"/>
                    <a:pt x="2144363" y="1617004"/>
                    <a:pt x="2167643" y="1687240"/>
                  </a:cubicBezTo>
                  <a:cubicBezTo>
                    <a:pt x="2177987" y="1718786"/>
                    <a:pt x="2187016" y="1750705"/>
                    <a:pt x="2194732" y="1782994"/>
                  </a:cubicBezTo>
                  <a:lnTo>
                    <a:pt x="2194732" y="1782994"/>
                  </a:lnTo>
                  <a:cubicBezTo>
                    <a:pt x="2268163" y="2090809"/>
                    <a:pt x="2305249" y="2406173"/>
                    <a:pt x="2305231" y="2722626"/>
                  </a:cubicBezTo>
                  <a:lnTo>
                    <a:pt x="2305231" y="3814763"/>
                  </a:lnTo>
                  <a:cubicBezTo>
                    <a:pt x="2305249" y="4131215"/>
                    <a:pt x="2268163" y="4446579"/>
                    <a:pt x="2194731" y="4754394"/>
                  </a:cubicBezTo>
                  <a:cubicBezTo>
                    <a:pt x="2187016" y="4786856"/>
                    <a:pt x="2177929" y="4818946"/>
                    <a:pt x="2167471" y="4850664"/>
                  </a:cubicBezTo>
                  <a:lnTo>
                    <a:pt x="2167471" y="4850664"/>
                  </a:lnTo>
                  <a:cubicBezTo>
                    <a:pt x="2144183" y="4920797"/>
                    <a:pt x="2089888" y="4976294"/>
                    <a:pt x="2020281" y="5001111"/>
                  </a:cubicBezTo>
                  <a:lnTo>
                    <a:pt x="1044302" y="5351898"/>
                  </a:lnTo>
                  <a:lnTo>
                    <a:pt x="1044302" y="5351898"/>
                  </a:lnTo>
                  <a:cubicBezTo>
                    <a:pt x="924077" y="5395111"/>
                    <a:pt x="798489" y="5421619"/>
                    <a:pt x="671055" y="5430679"/>
                  </a:cubicBezTo>
                  <a:lnTo>
                    <a:pt x="671055" y="5430679"/>
                  </a:lnTo>
                  <a:lnTo>
                    <a:pt x="128159" y="5469255"/>
                  </a:lnTo>
                  <a:cubicBezTo>
                    <a:pt x="56306" y="5473980"/>
                    <a:pt x="340" y="5533465"/>
                    <a:pt x="0" y="5605472"/>
                  </a:cubicBezTo>
                  <a:lnTo>
                    <a:pt x="0" y="5605472"/>
                  </a:lnTo>
                  <a:lnTo>
                    <a:pt x="0" y="5802640"/>
                  </a:lnTo>
                  <a:cubicBezTo>
                    <a:pt x="0" y="5840516"/>
                    <a:pt x="30704" y="5871220"/>
                    <a:pt x="68580" y="5871220"/>
                  </a:cubicBezTo>
                  <a:lnTo>
                    <a:pt x="5110325" y="5871220"/>
                  </a:lnTo>
                  <a:cubicBezTo>
                    <a:pt x="5148199" y="5871504"/>
                    <a:pt x="5179133" y="5841031"/>
                    <a:pt x="5179417" y="5803156"/>
                  </a:cubicBezTo>
                  <a:cubicBezTo>
                    <a:pt x="5179418" y="5802984"/>
                    <a:pt x="5179419" y="5802812"/>
                    <a:pt x="5179419" y="5802640"/>
                  </a:cubicBezTo>
                  <a:lnTo>
                    <a:pt x="5179419" y="5802640"/>
                  </a:lnTo>
                  <a:lnTo>
                    <a:pt x="5179419" y="5605472"/>
                  </a:lnTo>
                  <a:cubicBezTo>
                    <a:pt x="5179019" y="5533343"/>
                    <a:pt x="5122821" y="5473848"/>
                    <a:pt x="5050832" y="5469341"/>
                  </a:cubicBezTo>
                  <a:lnTo>
                    <a:pt x="4508535" y="5430679"/>
                  </a:lnTo>
                  <a:lnTo>
                    <a:pt x="4508535" y="5430679"/>
                  </a:lnTo>
                  <a:cubicBezTo>
                    <a:pt x="4381100" y="5421627"/>
                    <a:pt x="4255511" y="5395119"/>
                    <a:pt x="4135289" y="5351898"/>
                  </a:cubicBezTo>
                  <a:lnTo>
                    <a:pt x="3159567" y="5000854"/>
                  </a:lnTo>
                  <a:cubicBezTo>
                    <a:pt x="3089992" y="4976014"/>
                    <a:pt x="3035733" y="4920521"/>
                    <a:pt x="3012463" y="4850406"/>
                  </a:cubicBezTo>
                  <a:cubicBezTo>
                    <a:pt x="3002004" y="4818688"/>
                    <a:pt x="2992917" y="4786598"/>
                    <a:pt x="2985202" y="4754137"/>
                  </a:cubicBezTo>
                  <a:cubicBezTo>
                    <a:pt x="2911790" y="4446406"/>
                    <a:pt x="2874704" y="4131129"/>
                    <a:pt x="2874702" y="3814763"/>
                  </a:cubicBezTo>
                  <a:lnTo>
                    <a:pt x="2874703" y="2722283"/>
                  </a:lnTo>
                  <a:lnTo>
                    <a:pt x="2874703" y="2722283"/>
                  </a:lnTo>
                  <a:cubicBezTo>
                    <a:pt x="2874719" y="2405974"/>
                    <a:pt x="2911805" y="2090756"/>
                    <a:pt x="2985202" y="1783080"/>
                  </a:cubicBezTo>
                  <a:lnTo>
                    <a:pt x="2985202" y="1783080"/>
                  </a:lnTo>
                  <a:cubicBezTo>
                    <a:pt x="2992917" y="1750848"/>
                    <a:pt x="3001947" y="1718929"/>
                    <a:pt x="3012291" y="1687325"/>
                  </a:cubicBezTo>
                  <a:lnTo>
                    <a:pt x="3012291" y="1687325"/>
                  </a:lnTo>
                  <a:cubicBezTo>
                    <a:pt x="3035553" y="1617108"/>
                    <a:pt x="3089889" y="1561538"/>
                    <a:pt x="3159567" y="1536706"/>
                  </a:cubicBezTo>
                  <a:lnTo>
                    <a:pt x="3800789" y="1306449"/>
                  </a:lnTo>
                  <a:cubicBezTo>
                    <a:pt x="3843231" y="1291238"/>
                    <a:pt x="3870822" y="1250164"/>
                    <a:pt x="3868855" y="1205122"/>
                  </a:cubicBezTo>
                  <a:close/>
                </a:path>
              </a:pathLst>
            </a:custGeom>
            <a:solidFill>
              <a:srgbClr val="F0F0F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C7A83B-9506-0934-D305-DBAE05BB3B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05990" y="428625"/>
              <a:ext cx="5179418" cy="5871221"/>
            </a:xfrm>
            <a:custGeom>
              <a:avLst/>
              <a:gdLst>
                <a:gd name="csX0" fmla="*/ 3833022 w 5179418"/>
                <a:gd name="csY0" fmla="*/ 488633 h 5871221"/>
                <a:gd name="csX1" fmla="*/ 3811848 w 5179418"/>
                <a:gd name="csY1" fmla="*/ 396392 h 5871221"/>
                <a:gd name="csX2" fmla="*/ 3434401 w 5179418"/>
                <a:gd name="csY2" fmla="*/ 77152 h 5871221"/>
                <a:gd name="csX3" fmla="*/ 3000204 w 5179418"/>
                <a:gd name="csY3" fmla="*/ 12087 h 5871221"/>
                <a:gd name="csX4" fmla="*/ 2179387 w 5179418"/>
                <a:gd name="csY4" fmla="*/ 12087 h 5871221"/>
                <a:gd name="csX5" fmla="*/ 2179387 w 5179418"/>
                <a:gd name="csY5" fmla="*/ 12087 h 5871221"/>
                <a:gd name="csX6" fmla="*/ 1745190 w 5179418"/>
                <a:gd name="csY6" fmla="*/ 77152 h 5871221"/>
                <a:gd name="csX7" fmla="*/ 1745190 w 5179418"/>
                <a:gd name="csY7" fmla="*/ 77152 h 5871221"/>
                <a:gd name="csX8" fmla="*/ 1368000 w 5179418"/>
                <a:gd name="csY8" fmla="*/ 395878 h 5871221"/>
                <a:gd name="csX9" fmla="*/ 1346997 w 5179418"/>
                <a:gd name="csY9" fmla="*/ 488633 h 5871221"/>
                <a:gd name="csX10" fmla="*/ 1346997 w 5179418"/>
                <a:gd name="csY10" fmla="*/ 488633 h 5871221"/>
                <a:gd name="csX11" fmla="*/ 1311078 w 5179418"/>
                <a:gd name="csY11" fmla="*/ 1205036 h 5871221"/>
                <a:gd name="csX12" fmla="*/ 1379144 w 5179418"/>
                <a:gd name="csY12" fmla="*/ 1306363 h 5871221"/>
                <a:gd name="csX13" fmla="*/ 1379144 w 5179418"/>
                <a:gd name="csY13" fmla="*/ 1306363 h 5871221"/>
                <a:gd name="csX14" fmla="*/ 2020281 w 5179418"/>
                <a:gd name="csY14" fmla="*/ 1536621 h 5871221"/>
                <a:gd name="csX15" fmla="*/ 2020281 w 5179418"/>
                <a:gd name="csY15" fmla="*/ 1536621 h 5871221"/>
                <a:gd name="csX16" fmla="*/ 2167643 w 5179418"/>
                <a:gd name="csY16" fmla="*/ 1687240 h 5871221"/>
                <a:gd name="csX17" fmla="*/ 2194732 w 5179418"/>
                <a:gd name="csY17" fmla="*/ 1782994 h 5871221"/>
                <a:gd name="csX18" fmla="*/ 2194732 w 5179418"/>
                <a:gd name="csY18" fmla="*/ 1782994 h 5871221"/>
                <a:gd name="csX19" fmla="*/ 2305231 w 5179418"/>
                <a:gd name="csY19" fmla="*/ 2722626 h 5871221"/>
                <a:gd name="csX20" fmla="*/ 2305231 w 5179418"/>
                <a:gd name="csY20" fmla="*/ 3814763 h 5871221"/>
                <a:gd name="csX21" fmla="*/ 2194731 w 5179418"/>
                <a:gd name="csY21" fmla="*/ 4754394 h 5871221"/>
                <a:gd name="csX22" fmla="*/ 2167471 w 5179418"/>
                <a:gd name="csY22" fmla="*/ 4850664 h 5871221"/>
                <a:gd name="csX23" fmla="*/ 2167471 w 5179418"/>
                <a:gd name="csY23" fmla="*/ 4850664 h 5871221"/>
                <a:gd name="csX24" fmla="*/ 2020281 w 5179418"/>
                <a:gd name="csY24" fmla="*/ 5001111 h 5871221"/>
                <a:gd name="csX25" fmla="*/ 1044302 w 5179418"/>
                <a:gd name="csY25" fmla="*/ 5351898 h 5871221"/>
                <a:gd name="csX26" fmla="*/ 1044302 w 5179418"/>
                <a:gd name="csY26" fmla="*/ 5351898 h 5871221"/>
                <a:gd name="csX27" fmla="*/ 671055 w 5179418"/>
                <a:gd name="csY27" fmla="*/ 5430679 h 5871221"/>
                <a:gd name="csX28" fmla="*/ 671055 w 5179418"/>
                <a:gd name="csY28" fmla="*/ 5430679 h 5871221"/>
                <a:gd name="csX29" fmla="*/ 128159 w 5179418"/>
                <a:gd name="csY29" fmla="*/ 5469255 h 5871221"/>
                <a:gd name="csX30" fmla="*/ 0 w 5179418"/>
                <a:gd name="csY30" fmla="*/ 5605472 h 5871221"/>
                <a:gd name="csX31" fmla="*/ 0 w 5179418"/>
                <a:gd name="csY31" fmla="*/ 5605472 h 5871221"/>
                <a:gd name="csX32" fmla="*/ 0 w 5179418"/>
                <a:gd name="csY32" fmla="*/ 5802640 h 5871221"/>
                <a:gd name="csX33" fmla="*/ 68580 w 5179418"/>
                <a:gd name="csY33" fmla="*/ 5871220 h 5871221"/>
                <a:gd name="csX34" fmla="*/ 5110325 w 5179418"/>
                <a:gd name="csY34" fmla="*/ 5871220 h 5871221"/>
                <a:gd name="csX35" fmla="*/ 5179417 w 5179418"/>
                <a:gd name="csY35" fmla="*/ 5803156 h 5871221"/>
                <a:gd name="csX36" fmla="*/ 5179419 w 5179418"/>
                <a:gd name="csY36" fmla="*/ 5802640 h 5871221"/>
                <a:gd name="csX37" fmla="*/ 5179419 w 5179418"/>
                <a:gd name="csY37" fmla="*/ 5802640 h 5871221"/>
                <a:gd name="csX38" fmla="*/ 5179419 w 5179418"/>
                <a:gd name="csY38" fmla="*/ 5605472 h 5871221"/>
                <a:gd name="csX39" fmla="*/ 5050832 w 5179418"/>
                <a:gd name="csY39" fmla="*/ 5469341 h 5871221"/>
                <a:gd name="csX40" fmla="*/ 4508535 w 5179418"/>
                <a:gd name="csY40" fmla="*/ 5430679 h 5871221"/>
                <a:gd name="csX41" fmla="*/ 4508535 w 5179418"/>
                <a:gd name="csY41" fmla="*/ 5430679 h 5871221"/>
                <a:gd name="csX42" fmla="*/ 4135289 w 5179418"/>
                <a:gd name="csY42" fmla="*/ 5351898 h 5871221"/>
                <a:gd name="csX43" fmla="*/ 3159567 w 5179418"/>
                <a:gd name="csY43" fmla="*/ 5000854 h 5871221"/>
                <a:gd name="csX44" fmla="*/ 3012463 w 5179418"/>
                <a:gd name="csY44" fmla="*/ 4850406 h 5871221"/>
                <a:gd name="csX45" fmla="*/ 2985202 w 5179418"/>
                <a:gd name="csY45" fmla="*/ 4754137 h 5871221"/>
                <a:gd name="csX46" fmla="*/ 2874702 w 5179418"/>
                <a:gd name="csY46" fmla="*/ 3814763 h 5871221"/>
                <a:gd name="csX47" fmla="*/ 2874703 w 5179418"/>
                <a:gd name="csY47" fmla="*/ 2722283 h 5871221"/>
                <a:gd name="csX48" fmla="*/ 2874703 w 5179418"/>
                <a:gd name="csY48" fmla="*/ 2722283 h 5871221"/>
                <a:gd name="csX49" fmla="*/ 2985202 w 5179418"/>
                <a:gd name="csY49" fmla="*/ 1783080 h 5871221"/>
                <a:gd name="csX50" fmla="*/ 2985202 w 5179418"/>
                <a:gd name="csY50" fmla="*/ 1783080 h 5871221"/>
                <a:gd name="csX51" fmla="*/ 3012291 w 5179418"/>
                <a:gd name="csY51" fmla="*/ 1687325 h 5871221"/>
                <a:gd name="csX52" fmla="*/ 3012291 w 5179418"/>
                <a:gd name="csY52" fmla="*/ 1687325 h 5871221"/>
                <a:gd name="csX53" fmla="*/ 3159567 w 5179418"/>
                <a:gd name="csY53" fmla="*/ 1536706 h 5871221"/>
                <a:gd name="csX54" fmla="*/ 3800789 w 5179418"/>
                <a:gd name="csY54" fmla="*/ 1306449 h 5871221"/>
                <a:gd name="csX55" fmla="*/ 3868855 w 5179418"/>
                <a:gd name="csY55" fmla="*/ 1205122 h 58712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</a:cxnLst>
              <a:rect l="l" t="t" r="r" b="b"/>
              <a:pathLst>
                <a:path w="5179418" h="5871221">
                  <a:moveTo>
                    <a:pt x="3833022" y="488633"/>
                  </a:moveTo>
                  <a:cubicBezTo>
                    <a:pt x="3831461" y="456877"/>
                    <a:pt x="3824293" y="425649"/>
                    <a:pt x="3811848" y="396392"/>
                  </a:cubicBezTo>
                  <a:cubicBezTo>
                    <a:pt x="3743558" y="236306"/>
                    <a:pt x="3603600" y="117931"/>
                    <a:pt x="3434401" y="77152"/>
                  </a:cubicBezTo>
                  <a:cubicBezTo>
                    <a:pt x="3291923" y="42431"/>
                    <a:pt x="3146601" y="20654"/>
                    <a:pt x="3000204" y="12087"/>
                  </a:cubicBezTo>
                  <a:cubicBezTo>
                    <a:pt x="2726835" y="-4029"/>
                    <a:pt x="2452755" y="-4029"/>
                    <a:pt x="2179387" y="12087"/>
                  </a:cubicBezTo>
                  <a:lnTo>
                    <a:pt x="2179387" y="12087"/>
                  </a:lnTo>
                  <a:cubicBezTo>
                    <a:pt x="2032995" y="20701"/>
                    <a:pt x="1887676" y="42477"/>
                    <a:pt x="1745190" y="77152"/>
                  </a:cubicBezTo>
                  <a:lnTo>
                    <a:pt x="1745190" y="77152"/>
                  </a:lnTo>
                  <a:cubicBezTo>
                    <a:pt x="1576196" y="117896"/>
                    <a:pt x="1436367" y="236051"/>
                    <a:pt x="1368000" y="395878"/>
                  </a:cubicBezTo>
                  <a:cubicBezTo>
                    <a:pt x="1355598" y="425320"/>
                    <a:pt x="1348488" y="456720"/>
                    <a:pt x="1346997" y="488633"/>
                  </a:cubicBezTo>
                  <a:lnTo>
                    <a:pt x="1346997" y="488633"/>
                  </a:lnTo>
                  <a:lnTo>
                    <a:pt x="1311078" y="1205036"/>
                  </a:lnTo>
                  <a:cubicBezTo>
                    <a:pt x="1309111" y="1250078"/>
                    <a:pt x="1336702" y="1291153"/>
                    <a:pt x="1379144" y="1306363"/>
                  </a:cubicBezTo>
                  <a:lnTo>
                    <a:pt x="1379144" y="1306363"/>
                  </a:lnTo>
                  <a:lnTo>
                    <a:pt x="2020281" y="1536621"/>
                  </a:lnTo>
                  <a:lnTo>
                    <a:pt x="2020281" y="1536621"/>
                  </a:lnTo>
                  <a:cubicBezTo>
                    <a:pt x="2089991" y="1561430"/>
                    <a:pt x="2144363" y="1617004"/>
                    <a:pt x="2167643" y="1687240"/>
                  </a:cubicBezTo>
                  <a:cubicBezTo>
                    <a:pt x="2177987" y="1718786"/>
                    <a:pt x="2187016" y="1750705"/>
                    <a:pt x="2194732" y="1782994"/>
                  </a:cubicBezTo>
                  <a:lnTo>
                    <a:pt x="2194732" y="1782994"/>
                  </a:lnTo>
                  <a:cubicBezTo>
                    <a:pt x="2268163" y="2090809"/>
                    <a:pt x="2305249" y="2406173"/>
                    <a:pt x="2305231" y="2722626"/>
                  </a:cubicBezTo>
                  <a:lnTo>
                    <a:pt x="2305231" y="3814763"/>
                  </a:lnTo>
                  <a:cubicBezTo>
                    <a:pt x="2305249" y="4131215"/>
                    <a:pt x="2268163" y="4446579"/>
                    <a:pt x="2194731" y="4754394"/>
                  </a:cubicBezTo>
                  <a:cubicBezTo>
                    <a:pt x="2187016" y="4786856"/>
                    <a:pt x="2177929" y="4818946"/>
                    <a:pt x="2167471" y="4850664"/>
                  </a:cubicBezTo>
                  <a:lnTo>
                    <a:pt x="2167471" y="4850664"/>
                  </a:lnTo>
                  <a:cubicBezTo>
                    <a:pt x="2144183" y="4920797"/>
                    <a:pt x="2089888" y="4976294"/>
                    <a:pt x="2020281" y="5001111"/>
                  </a:cubicBezTo>
                  <a:lnTo>
                    <a:pt x="1044302" y="5351898"/>
                  </a:lnTo>
                  <a:lnTo>
                    <a:pt x="1044302" y="5351898"/>
                  </a:lnTo>
                  <a:cubicBezTo>
                    <a:pt x="924077" y="5395111"/>
                    <a:pt x="798489" y="5421619"/>
                    <a:pt x="671055" y="5430679"/>
                  </a:cubicBezTo>
                  <a:lnTo>
                    <a:pt x="671055" y="5430679"/>
                  </a:lnTo>
                  <a:lnTo>
                    <a:pt x="128159" y="5469255"/>
                  </a:lnTo>
                  <a:cubicBezTo>
                    <a:pt x="56306" y="5473980"/>
                    <a:pt x="340" y="5533465"/>
                    <a:pt x="0" y="5605472"/>
                  </a:cubicBezTo>
                  <a:lnTo>
                    <a:pt x="0" y="5605472"/>
                  </a:lnTo>
                  <a:lnTo>
                    <a:pt x="0" y="5802640"/>
                  </a:lnTo>
                  <a:cubicBezTo>
                    <a:pt x="0" y="5840516"/>
                    <a:pt x="30704" y="5871220"/>
                    <a:pt x="68580" y="5871220"/>
                  </a:cubicBezTo>
                  <a:lnTo>
                    <a:pt x="5110325" y="5871220"/>
                  </a:lnTo>
                  <a:cubicBezTo>
                    <a:pt x="5148199" y="5871504"/>
                    <a:pt x="5179133" y="5841031"/>
                    <a:pt x="5179417" y="5803156"/>
                  </a:cubicBezTo>
                  <a:cubicBezTo>
                    <a:pt x="5179418" y="5802984"/>
                    <a:pt x="5179419" y="5802812"/>
                    <a:pt x="5179419" y="5802640"/>
                  </a:cubicBezTo>
                  <a:lnTo>
                    <a:pt x="5179419" y="5802640"/>
                  </a:lnTo>
                  <a:lnTo>
                    <a:pt x="5179419" y="5605472"/>
                  </a:lnTo>
                  <a:cubicBezTo>
                    <a:pt x="5179019" y="5533343"/>
                    <a:pt x="5122821" y="5473848"/>
                    <a:pt x="5050832" y="5469341"/>
                  </a:cubicBezTo>
                  <a:lnTo>
                    <a:pt x="4508535" y="5430679"/>
                  </a:lnTo>
                  <a:lnTo>
                    <a:pt x="4508535" y="5430679"/>
                  </a:lnTo>
                  <a:cubicBezTo>
                    <a:pt x="4381100" y="5421627"/>
                    <a:pt x="4255511" y="5395119"/>
                    <a:pt x="4135289" y="5351898"/>
                  </a:cubicBezTo>
                  <a:lnTo>
                    <a:pt x="3159567" y="5000854"/>
                  </a:lnTo>
                  <a:cubicBezTo>
                    <a:pt x="3089992" y="4976014"/>
                    <a:pt x="3035733" y="4920521"/>
                    <a:pt x="3012463" y="4850406"/>
                  </a:cubicBezTo>
                  <a:cubicBezTo>
                    <a:pt x="3002004" y="4818688"/>
                    <a:pt x="2992917" y="4786598"/>
                    <a:pt x="2985202" y="4754137"/>
                  </a:cubicBezTo>
                  <a:cubicBezTo>
                    <a:pt x="2911790" y="4446406"/>
                    <a:pt x="2874704" y="4131129"/>
                    <a:pt x="2874702" y="3814763"/>
                  </a:cubicBezTo>
                  <a:lnTo>
                    <a:pt x="2874703" y="2722283"/>
                  </a:lnTo>
                  <a:lnTo>
                    <a:pt x="2874703" y="2722283"/>
                  </a:lnTo>
                  <a:cubicBezTo>
                    <a:pt x="2874719" y="2405974"/>
                    <a:pt x="2911805" y="2090756"/>
                    <a:pt x="2985202" y="1783080"/>
                  </a:cubicBezTo>
                  <a:lnTo>
                    <a:pt x="2985202" y="1783080"/>
                  </a:lnTo>
                  <a:cubicBezTo>
                    <a:pt x="2992917" y="1750848"/>
                    <a:pt x="3001947" y="1718929"/>
                    <a:pt x="3012291" y="1687325"/>
                  </a:cubicBezTo>
                  <a:lnTo>
                    <a:pt x="3012291" y="1687325"/>
                  </a:lnTo>
                  <a:cubicBezTo>
                    <a:pt x="3035553" y="1617108"/>
                    <a:pt x="3089889" y="1561538"/>
                    <a:pt x="3159567" y="1536706"/>
                  </a:cubicBezTo>
                  <a:lnTo>
                    <a:pt x="3800789" y="1306449"/>
                  </a:lnTo>
                  <a:cubicBezTo>
                    <a:pt x="3843231" y="1291238"/>
                    <a:pt x="3870822" y="1250164"/>
                    <a:pt x="3868855" y="1205122"/>
                  </a:cubicBezTo>
                  <a:close/>
                </a:path>
              </a:pathLst>
            </a:custGeom>
            <a:noFill/>
            <a:ln w="15088" cap="rnd">
              <a:solidFill>
                <a:srgbClr val="221E1F"/>
              </a:solidFill>
              <a:prstDash val="solid"/>
              <a:round/>
            </a:ln>
          </p:spPr>
          <p:txBody>
            <a:bodyPr/>
            <a:lstStyle/>
            <a:p>
              <a:r>
                <a:rPr lang="hr-HR"/>
                <a:t>c</a:t>
              </a:r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ED3A73-0341-C22C-DBB9-B9A781BC419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5742" y="270376"/>
              <a:ext cx="8572" cy="6174171"/>
            </a:xfrm>
            <a:custGeom>
              <a:avLst/>
              <a:gdLst>
                <a:gd name="csX0" fmla="*/ 0 w 8572"/>
                <a:gd name="csY0" fmla="*/ 6174172 h 6174171"/>
                <a:gd name="csX1" fmla="*/ 0 w 8572"/>
                <a:gd name="csY1" fmla="*/ 0 h 61741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6174171">
                  <a:moveTo>
                    <a:pt x="0" y="6174172"/>
                  </a:moveTo>
                  <a:lnTo>
                    <a:pt x="0" y="0"/>
                  </a:lnTo>
                </a:path>
              </a:pathLst>
            </a:custGeom>
            <a:ln w="9430" cap="rnd">
              <a:solidFill>
                <a:srgbClr val="221E1F"/>
              </a:solidFill>
              <a:custDash>
                <a:ds d="5114250" sp="1359750"/>
                <a:ds d="316500" sp="1359750"/>
              </a:custDash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393F568-BCBE-A1C5-9494-185F007E9B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92487" y="6672148"/>
              <a:ext cx="5002739" cy="8572"/>
            </a:xfrm>
            <a:custGeom>
              <a:avLst/>
              <a:gdLst>
                <a:gd name="csX0" fmla="*/ 5002740 w 5002739"/>
                <a:gd name="csY0" fmla="*/ 0 h 8572"/>
                <a:gd name="csX1" fmla="*/ 0 w 5002739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5002739" h="8572">
                  <a:moveTo>
                    <a:pt x="5002740" y="0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FB3985-18D2-4577-7606-908D99F816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75081" y="6643773"/>
              <a:ext cx="110499" cy="59235"/>
            </a:xfrm>
            <a:custGeom>
              <a:avLst/>
              <a:gdLst>
                <a:gd name="csX0" fmla="*/ 0 w 110499"/>
                <a:gd name="csY0" fmla="*/ 0 h 59235"/>
                <a:gd name="csX1" fmla="*/ 110500 w 110499"/>
                <a:gd name="csY1" fmla="*/ 29575 h 59235"/>
                <a:gd name="csX2" fmla="*/ 0 w 110499"/>
                <a:gd name="csY2" fmla="*/ 59236 h 59235"/>
                <a:gd name="csX3" fmla="*/ 0 w 110499"/>
                <a:gd name="csY3" fmla="*/ 0 h 592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0499" h="59235">
                  <a:moveTo>
                    <a:pt x="0" y="0"/>
                  </a:moveTo>
                  <a:lnTo>
                    <a:pt x="110500" y="29575"/>
                  </a:lnTo>
                  <a:lnTo>
                    <a:pt x="0" y="59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31014D-443A-7E4D-FD9E-14E291561C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02132" y="6643773"/>
              <a:ext cx="110499" cy="59235"/>
            </a:xfrm>
            <a:custGeom>
              <a:avLst/>
              <a:gdLst>
                <a:gd name="csX0" fmla="*/ 110500 w 110499"/>
                <a:gd name="csY0" fmla="*/ 0 h 59235"/>
                <a:gd name="csX1" fmla="*/ 0 w 110499"/>
                <a:gd name="csY1" fmla="*/ 29575 h 59235"/>
                <a:gd name="csX2" fmla="*/ 110500 w 110499"/>
                <a:gd name="csY2" fmla="*/ 59236 h 59235"/>
                <a:gd name="csX3" fmla="*/ 110500 w 110499"/>
                <a:gd name="csY3" fmla="*/ 0 h 592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0499" h="59235">
                  <a:moveTo>
                    <a:pt x="110500" y="0"/>
                  </a:moveTo>
                  <a:lnTo>
                    <a:pt x="0" y="29575"/>
                  </a:lnTo>
                  <a:lnTo>
                    <a:pt x="110500" y="59236"/>
                  </a:lnTo>
                  <a:lnTo>
                    <a:pt x="11050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C5CE30-B56B-3967-DF51-D7FD386167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257" y="163991"/>
              <a:ext cx="2298287" cy="8572"/>
            </a:xfrm>
            <a:custGeom>
              <a:avLst/>
              <a:gdLst>
                <a:gd name="csX0" fmla="*/ 2298287 w 2298287"/>
                <a:gd name="csY0" fmla="*/ 0 h 8572"/>
                <a:gd name="csX1" fmla="*/ 0 w 2298287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298287" h="8572">
                  <a:moveTo>
                    <a:pt x="2298287" y="0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D5C048-107A-FB01-77F0-2A1422FABE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0313" y="135616"/>
              <a:ext cx="110499" cy="59235"/>
            </a:xfrm>
            <a:custGeom>
              <a:avLst/>
              <a:gdLst>
                <a:gd name="csX0" fmla="*/ 0 w 110499"/>
                <a:gd name="csY0" fmla="*/ 0 h 59235"/>
                <a:gd name="csX1" fmla="*/ 110500 w 110499"/>
                <a:gd name="csY1" fmla="*/ 29575 h 59235"/>
                <a:gd name="csX2" fmla="*/ 0 w 110499"/>
                <a:gd name="csY2" fmla="*/ 59236 h 59235"/>
                <a:gd name="csX3" fmla="*/ 0 w 110499"/>
                <a:gd name="csY3" fmla="*/ 0 h 592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0499" h="59235">
                  <a:moveTo>
                    <a:pt x="0" y="0"/>
                  </a:moveTo>
                  <a:lnTo>
                    <a:pt x="110500" y="29575"/>
                  </a:lnTo>
                  <a:lnTo>
                    <a:pt x="0" y="59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FEFDCD-FA45-E199-54EC-2ACE68F5C8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61988" y="135616"/>
              <a:ext cx="110499" cy="59235"/>
            </a:xfrm>
            <a:custGeom>
              <a:avLst/>
              <a:gdLst>
                <a:gd name="csX0" fmla="*/ 110500 w 110499"/>
                <a:gd name="csY0" fmla="*/ 0 h 59235"/>
                <a:gd name="csX1" fmla="*/ 0 w 110499"/>
                <a:gd name="csY1" fmla="*/ 29575 h 59235"/>
                <a:gd name="csX2" fmla="*/ 110500 w 110499"/>
                <a:gd name="csY2" fmla="*/ 59236 h 59235"/>
                <a:gd name="csX3" fmla="*/ 110500 w 110499"/>
                <a:gd name="csY3" fmla="*/ 0 h 592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0499" h="59235">
                  <a:moveTo>
                    <a:pt x="110500" y="0"/>
                  </a:moveTo>
                  <a:lnTo>
                    <a:pt x="0" y="29575"/>
                  </a:lnTo>
                  <a:lnTo>
                    <a:pt x="110500" y="59236"/>
                  </a:lnTo>
                  <a:lnTo>
                    <a:pt x="11050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7C7D763-CC85-50FD-1C9F-AC4CB4FEEF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05133" y="105698"/>
              <a:ext cx="5180447" cy="6629714"/>
            </a:xfrm>
            <a:custGeom>
              <a:avLst/>
              <a:gdLst>
                <a:gd name="csX0" fmla="*/ 5180448 w 5180447"/>
                <a:gd name="csY0" fmla="*/ 6125652 h 6629714"/>
                <a:gd name="csX1" fmla="*/ 5180448 w 5180447"/>
                <a:gd name="csY1" fmla="*/ 6629715 h 6629714"/>
                <a:gd name="csX2" fmla="*/ 0 w 5180447"/>
                <a:gd name="csY2" fmla="*/ 6095476 h 6629714"/>
                <a:gd name="csX3" fmla="*/ 0 w 5180447"/>
                <a:gd name="csY3" fmla="*/ 6628086 h 6629714"/>
                <a:gd name="csX4" fmla="*/ 1347854 w 5180447"/>
                <a:gd name="csY4" fmla="*/ 0 h 6629714"/>
                <a:gd name="csX5" fmla="*/ 1347854 w 5180447"/>
                <a:gd name="csY5" fmla="*/ 773754 h 6629714"/>
                <a:gd name="csX6" fmla="*/ 3835680 w 5180447"/>
                <a:gd name="csY6" fmla="*/ 0 h 6629714"/>
                <a:gd name="csX7" fmla="*/ 3835680 w 5180447"/>
                <a:gd name="csY7" fmla="*/ 811559 h 66297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5180447" h="6629714">
                  <a:moveTo>
                    <a:pt x="5180448" y="6125652"/>
                  </a:moveTo>
                  <a:lnTo>
                    <a:pt x="5180448" y="6629715"/>
                  </a:lnTo>
                  <a:moveTo>
                    <a:pt x="0" y="6095476"/>
                  </a:moveTo>
                  <a:lnTo>
                    <a:pt x="0" y="6628086"/>
                  </a:lnTo>
                  <a:moveTo>
                    <a:pt x="1347854" y="0"/>
                  </a:moveTo>
                  <a:lnTo>
                    <a:pt x="1347854" y="773754"/>
                  </a:lnTo>
                  <a:moveTo>
                    <a:pt x="3835680" y="0"/>
                  </a:moveTo>
                  <a:lnTo>
                    <a:pt x="3835680" y="811559"/>
                  </a:lnTo>
                </a:path>
              </a:pathLst>
            </a:custGeom>
            <a:noFill/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2C5E650-5F79-2969-DD0A-4A9D8EBACDA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74931" y="1603143"/>
              <a:ext cx="8572" cy="1676438"/>
            </a:xfrm>
            <a:custGeom>
              <a:avLst/>
              <a:gdLst>
                <a:gd name="csX0" fmla="*/ 0 w 8572"/>
                <a:gd name="csY0" fmla="*/ 0 h 1676438"/>
                <a:gd name="csX1" fmla="*/ 0 w 8572"/>
                <a:gd name="csY1" fmla="*/ 1676438 h 16764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1676438">
                  <a:moveTo>
                    <a:pt x="0" y="0"/>
                  </a:moveTo>
                  <a:lnTo>
                    <a:pt x="0" y="1676438"/>
                  </a:lnTo>
                </a:path>
              </a:pathLst>
            </a:custGeom>
            <a:ln w="18688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687A691-A4DE-9D8B-8A1D-310DB4D74A7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30290" y="6331991"/>
              <a:ext cx="88554" cy="96611"/>
            </a:xfrm>
            <a:custGeom>
              <a:avLst/>
              <a:gdLst>
                <a:gd name="csX0" fmla="*/ 37376 w 88554"/>
                <a:gd name="csY0" fmla="*/ 96612 h 96611"/>
                <a:gd name="csX1" fmla="*/ 37376 w 88554"/>
                <a:gd name="csY1" fmla="*/ 55721 h 96611"/>
                <a:gd name="csX2" fmla="*/ 0 w 88554"/>
                <a:gd name="csY2" fmla="*/ 86 h 96611"/>
                <a:gd name="csX3" fmla="*/ 15516 w 88554"/>
                <a:gd name="csY3" fmla="*/ 86 h 96611"/>
                <a:gd name="csX4" fmla="*/ 34547 w 88554"/>
                <a:gd name="csY4" fmla="*/ 29146 h 96611"/>
                <a:gd name="csX5" fmla="*/ 44405 w 88554"/>
                <a:gd name="csY5" fmla="*/ 45520 h 96611"/>
                <a:gd name="csX6" fmla="*/ 54950 w 88554"/>
                <a:gd name="csY6" fmla="*/ 28375 h 96611"/>
                <a:gd name="csX7" fmla="*/ 73638 w 88554"/>
                <a:gd name="csY7" fmla="*/ 0 h 96611"/>
                <a:gd name="csX8" fmla="*/ 88554 w 88554"/>
                <a:gd name="csY8" fmla="*/ 0 h 96611"/>
                <a:gd name="csX9" fmla="*/ 49978 w 88554"/>
                <a:gd name="csY9" fmla="*/ 55635 h 96611"/>
                <a:gd name="csX10" fmla="*/ 49978 w 88554"/>
                <a:gd name="csY10" fmla="*/ 96526 h 966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88554" h="96611">
                  <a:moveTo>
                    <a:pt x="37376" y="96612"/>
                  </a:moveTo>
                  <a:lnTo>
                    <a:pt x="37376" y="55721"/>
                  </a:lnTo>
                  <a:lnTo>
                    <a:pt x="0" y="86"/>
                  </a:lnTo>
                  <a:lnTo>
                    <a:pt x="15516" y="86"/>
                  </a:lnTo>
                  <a:lnTo>
                    <a:pt x="34547" y="29146"/>
                  </a:lnTo>
                  <a:cubicBezTo>
                    <a:pt x="38062" y="34633"/>
                    <a:pt x="41405" y="40033"/>
                    <a:pt x="44405" y="45520"/>
                  </a:cubicBezTo>
                  <a:cubicBezTo>
                    <a:pt x="47320" y="40462"/>
                    <a:pt x="50835" y="34804"/>
                    <a:pt x="54950" y="28375"/>
                  </a:cubicBezTo>
                  <a:lnTo>
                    <a:pt x="73638" y="0"/>
                  </a:lnTo>
                  <a:lnTo>
                    <a:pt x="88554" y="0"/>
                  </a:lnTo>
                  <a:lnTo>
                    <a:pt x="49978" y="55635"/>
                  </a:lnTo>
                  <a:lnTo>
                    <a:pt x="49978" y="96526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59B6385-DABE-F571-05F5-08FDBF74A1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3244" y="3642455"/>
              <a:ext cx="8572" cy="2566863"/>
            </a:xfrm>
            <a:custGeom>
              <a:avLst/>
              <a:gdLst>
                <a:gd name="csX0" fmla="*/ 0 w 8572"/>
                <a:gd name="csY0" fmla="*/ 2566864 h 2566863"/>
                <a:gd name="csX1" fmla="*/ 0 w 8572"/>
                <a:gd name="csY1" fmla="*/ 0 h 25668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2566863">
                  <a:moveTo>
                    <a:pt x="0" y="2566864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A7E1A7-35FA-DA55-D102-F37874D930F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62383" y="6189087"/>
              <a:ext cx="59321" cy="110499"/>
            </a:xfrm>
            <a:custGeom>
              <a:avLst/>
              <a:gdLst>
                <a:gd name="csX0" fmla="*/ 59322 w 59321"/>
                <a:gd name="csY0" fmla="*/ 0 h 110499"/>
                <a:gd name="csX1" fmla="*/ 29661 w 59321"/>
                <a:gd name="csY1" fmla="*/ 110500 h 110499"/>
                <a:gd name="csX2" fmla="*/ 0 w 59321"/>
                <a:gd name="csY2" fmla="*/ 0 h 110499"/>
                <a:gd name="csX3" fmla="*/ 59322 w 59321"/>
                <a:gd name="csY3" fmla="*/ 0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321" h="110499">
                  <a:moveTo>
                    <a:pt x="59322" y="0"/>
                  </a:moveTo>
                  <a:lnTo>
                    <a:pt x="29661" y="110500"/>
                  </a:lnTo>
                  <a:lnTo>
                    <a:pt x="0" y="0"/>
                  </a:lnTo>
                  <a:lnTo>
                    <a:pt x="59322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AE9134-DA4D-1F3D-98AD-A5F2822D9C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62383" y="3552186"/>
              <a:ext cx="59321" cy="110499"/>
            </a:xfrm>
            <a:custGeom>
              <a:avLst/>
              <a:gdLst>
                <a:gd name="csX0" fmla="*/ 59322 w 59321"/>
                <a:gd name="csY0" fmla="*/ 110500 h 110499"/>
                <a:gd name="csX1" fmla="*/ 29661 w 59321"/>
                <a:gd name="csY1" fmla="*/ 0 h 110499"/>
                <a:gd name="csX2" fmla="*/ 0 w 59321"/>
                <a:gd name="csY2" fmla="*/ 110500 h 110499"/>
                <a:gd name="csX3" fmla="*/ 59322 w 59321"/>
                <a:gd name="csY3" fmla="*/ 110500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321" h="110499">
                  <a:moveTo>
                    <a:pt x="59322" y="110500"/>
                  </a:moveTo>
                  <a:lnTo>
                    <a:pt x="29661" y="0"/>
                  </a:lnTo>
                  <a:lnTo>
                    <a:pt x="0" y="110500"/>
                  </a:lnTo>
                  <a:lnTo>
                    <a:pt x="59322" y="1105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B3AA9B7-C3C0-44D1-4171-58B6F1E84C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5978" y="525151"/>
              <a:ext cx="8572" cy="5684167"/>
            </a:xfrm>
            <a:custGeom>
              <a:avLst/>
              <a:gdLst>
                <a:gd name="csX0" fmla="*/ 0 w 8572"/>
                <a:gd name="csY0" fmla="*/ 5684168 h 5684167"/>
                <a:gd name="csX1" fmla="*/ 0 w 8572"/>
                <a:gd name="csY1" fmla="*/ 0 h 5684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5684167">
                  <a:moveTo>
                    <a:pt x="0" y="5684168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A42E012-A2F5-C023-58AB-592DB2B79A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65117" y="6189087"/>
              <a:ext cx="59236" cy="110499"/>
            </a:xfrm>
            <a:custGeom>
              <a:avLst/>
              <a:gdLst>
                <a:gd name="csX0" fmla="*/ 59236 w 59236"/>
                <a:gd name="csY0" fmla="*/ 0 h 110499"/>
                <a:gd name="csX1" fmla="*/ 29661 w 59236"/>
                <a:gd name="csY1" fmla="*/ 110500 h 110499"/>
                <a:gd name="csX2" fmla="*/ 0 w 59236"/>
                <a:gd name="csY2" fmla="*/ 0 h 110499"/>
                <a:gd name="csX3" fmla="*/ 59236 w 59236"/>
                <a:gd name="csY3" fmla="*/ 0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6" h="110499">
                  <a:moveTo>
                    <a:pt x="59236" y="0"/>
                  </a:moveTo>
                  <a:lnTo>
                    <a:pt x="29661" y="110500"/>
                  </a:lnTo>
                  <a:lnTo>
                    <a:pt x="0" y="0"/>
                  </a:lnTo>
                  <a:lnTo>
                    <a:pt x="59236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666CC62-2AC9-A595-CC3B-8C3DE6E448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65117" y="434882"/>
              <a:ext cx="59236" cy="110499"/>
            </a:xfrm>
            <a:custGeom>
              <a:avLst/>
              <a:gdLst>
                <a:gd name="csX0" fmla="*/ 59236 w 59236"/>
                <a:gd name="csY0" fmla="*/ 110500 h 110499"/>
                <a:gd name="csX1" fmla="*/ 29661 w 59236"/>
                <a:gd name="csY1" fmla="*/ 0 h 110499"/>
                <a:gd name="csX2" fmla="*/ 0 w 59236"/>
                <a:gd name="csY2" fmla="*/ 110500 h 110499"/>
                <a:gd name="csX3" fmla="*/ 59236 w 59236"/>
                <a:gd name="csY3" fmla="*/ 110500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6" h="110499">
                  <a:moveTo>
                    <a:pt x="59236" y="110500"/>
                  </a:moveTo>
                  <a:lnTo>
                    <a:pt x="29661" y="0"/>
                  </a:lnTo>
                  <a:lnTo>
                    <a:pt x="0" y="110500"/>
                  </a:lnTo>
                  <a:lnTo>
                    <a:pt x="59236" y="1105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AD7F95-8CED-E509-FF8D-3593942751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19676" y="4306566"/>
              <a:ext cx="8572" cy="1902752"/>
            </a:xfrm>
            <a:custGeom>
              <a:avLst/>
              <a:gdLst>
                <a:gd name="csX0" fmla="*/ 0 w 8572"/>
                <a:gd name="csY0" fmla="*/ 1902752 h 1902752"/>
                <a:gd name="csX1" fmla="*/ 0 w 8572"/>
                <a:gd name="csY1" fmla="*/ 0 h 19027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1902752">
                  <a:moveTo>
                    <a:pt x="0" y="1902752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A05292-8087-CE77-44D8-15541380B2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8729" y="6189087"/>
              <a:ext cx="59236" cy="110499"/>
            </a:xfrm>
            <a:custGeom>
              <a:avLst/>
              <a:gdLst>
                <a:gd name="csX0" fmla="*/ 59236 w 59236"/>
                <a:gd name="csY0" fmla="*/ 0 h 110499"/>
                <a:gd name="csX1" fmla="*/ 29661 w 59236"/>
                <a:gd name="csY1" fmla="*/ 110500 h 110499"/>
                <a:gd name="csX2" fmla="*/ 0 w 59236"/>
                <a:gd name="csY2" fmla="*/ 0 h 110499"/>
                <a:gd name="csX3" fmla="*/ 59236 w 59236"/>
                <a:gd name="csY3" fmla="*/ 0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6" h="110499">
                  <a:moveTo>
                    <a:pt x="59236" y="0"/>
                  </a:moveTo>
                  <a:lnTo>
                    <a:pt x="29661" y="110500"/>
                  </a:lnTo>
                  <a:lnTo>
                    <a:pt x="0" y="0"/>
                  </a:lnTo>
                  <a:lnTo>
                    <a:pt x="59236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4F55242-9AB5-9A6A-EBFD-266C1A330A5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8729" y="4216298"/>
              <a:ext cx="59236" cy="110499"/>
            </a:xfrm>
            <a:custGeom>
              <a:avLst/>
              <a:gdLst>
                <a:gd name="csX0" fmla="*/ 59236 w 59236"/>
                <a:gd name="csY0" fmla="*/ 110500 h 110499"/>
                <a:gd name="csX1" fmla="*/ 29661 w 59236"/>
                <a:gd name="csY1" fmla="*/ 0 h 110499"/>
                <a:gd name="csX2" fmla="*/ 0 w 59236"/>
                <a:gd name="csY2" fmla="*/ 110500 h 110499"/>
                <a:gd name="csX3" fmla="*/ 59236 w 59236"/>
                <a:gd name="csY3" fmla="*/ 110500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6" h="110499">
                  <a:moveTo>
                    <a:pt x="59236" y="110500"/>
                  </a:moveTo>
                  <a:lnTo>
                    <a:pt x="29661" y="0"/>
                  </a:lnTo>
                  <a:lnTo>
                    <a:pt x="0" y="110500"/>
                  </a:lnTo>
                  <a:lnTo>
                    <a:pt x="59236" y="1105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37C874D-D99D-45BD-BD68-58B2A5C7D2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29743" y="5273116"/>
              <a:ext cx="8572" cy="936202"/>
            </a:xfrm>
            <a:custGeom>
              <a:avLst/>
              <a:gdLst>
                <a:gd name="csX0" fmla="*/ 0 w 8572"/>
                <a:gd name="csY0" fmla="*/ 936203 h 936202"/>
                <a:gd name="csX1" fmla="*/ 0 w 8572"/>
                <a:gd name="csY1" fmla="*/ 0 h 9362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936202">
                  <a:moveTo>
                    <a:pt x="0" y="936203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179A99-315E-75F0-0CAB-8F80AD0AB99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98882" y="6189087"/>
              <a:ext cx="59235" cy="110499"/>
            </a:xfrm>
            <a:custGeom>
              <a:avLst/>
              <a:gdLst>
                <a:gd name="csX0" fmla="*/ 59236 w 59235"/>
                <a:gd name="csY0" fmla="*/ 0 h 110499"/>
                <a:gd name="csX1" fmla="*/ 29661 w 59235"/>
                <a:gd name="csY1" fmla="*/ 110500 h 110499"/>
                <a:gd name="csX2" fmla="*/ 0 w 59235"/>
                <a:gd name="csY2" fmla="*/ 0 h 110499"/>
                <a:gd name="csX3" fmla="*/ 59236 w 59235"/>
                <a:gd name="csY3" fmla="*/ 0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5" h="110499">
                  <a:moveTo>
                    <a:pt x="59236" y="0"/>
                  </a:moveTo>
                  <a:lnTo>
                    <a:pt x="29661" y="110500"/>
                  </a:lnTo>
                  <a:lnTo>
                    <a:pt x="0" y="0"/>
                  </a:lnTo>
                  <a:lnTo>
                    <a:pt x="59236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FF191AD-49C1-7957-4AA1-D5299BDA31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98882" y="5182762"/>
              <a:ext cx="59235" cy="110499"/>
            </a:xfrm>
            <a:custGeom>
              <a:avLst/>
              <a:gdLst>
                <a:gd name="csX0" fmla="*/ 59236 w 59235"/>
                <a:gd name="csY0" fmla="*/ 110499 h 110499"/>
                <a:gd name="csX1" fmla="*/ 29661 w 59235"/>
                <a:gd name="csY1" fmla="*/ 0 h 110499"/>
                <a:gd name="csX2" fmla="*/ 0 w 59235"/>
                <a:gd name="csY2" fmla="*/ 110499 h 110499"/>
                <a:gd name="csX3" fmla="*/ 59236 w 59235"/>
                <a:gd name="csY3" fmla="*/ 110499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5" h="110499">
                  <a:moveTo>
                    <a:pt x="59236" y="110499"/>
                  </a:moveTo>
                  <a:lnTo>
                    <a:pt x="29661" y="0"/>
                  </a:lnTo>
                  <a:lnTo>
                    <a:pt x="0" y="110499"/>
                  </a:lnTo>
                  <a:lnTo>
                    <a:pt x="59236" y="11049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49632CE-F705-926A-24F9-2CFE91EA57F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29743" y="4295765"/>
              <a:ext cx="8572" cy="496004"/>
            </a:xfrm>
            <a:custGeom>
              <a:avLst/>
              <a:gdLst>
                <a:gd name="csX0" fmla="*/ 0 w 8572"/>
                <a:gd name="csY0" fmla="*/ 496005 h 496004"/>
                <a:gd name="csX1" fmla="*/ 0 w 8572"/>
                <a:gd name="csY1" fmla="*/ 0 h 4960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496004">
                  <a:moveTo>
                    <a:pt x="0" y="496005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5F76E73-576C-B32D-F1E4-DCC3165A24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98882" y="4771539"/>
              <a:ext cx="59235" cy="110585"/>
            </a:xfrm>
            <a:custGeom>
              <a:avLst/>
              <a:gdLst>
                <a:gd name="csX0" fmla="*/ 59236 w 59235"/>
                <a:gd name="csY0" fmla="*/ 0 h 110585"/>
                <a:gd name="csX1" fmla="*/ 29661 w 59235"/>
                <a:gd name="csY1" fmla="*/ 110585 h 110585"/>
                <a:gd name="csX2" fmla="*/ 0 w 59235"/>
                <a:gd name="csY2" fmla="*/ 0 h 110585"/>
                <a:gd name="csX3" fmla="*/ 59236 w 59235"/>
                <a:gd name="csY3" fmla="*/ 0 h 110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5" h="110585">
                  <a:moveTo>
                    <a:pt x="59236" y="0"/>
                  </a:moveTo>
                  <a:lnTo>
                    <a:pt x="29661" y="110585"/>
                  </a:lnTo>
                  <a:lnTo>
                    <a:pt x="0" y="0"/>
                  </a:lnTo>
                  <a:lnTo>
                    <a:pt x="59236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6E31E1-2A29-31E4-D234-644AA98558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98882" y="4205411"/>
              <a:ext cx="59235" cy="110499"/>
            </a:xfrm>
            <a:custGeom>
              <a:avLst/>
              <a:gdLst>
                <a:gd name="csX0" fmla="*/ 59236 w 59235"/>
                <a:gd name="csY0" fmla="*/ 110499 h 110499"/>
                <a:gd name="csX1" fmla="*/ 29661 w 59235"/>
                <a:gd name="csY1" fmla="*/ 0 h 110499"/>
                <a:gd name="csX2" fmla="*/ 0 w 59235"/>
                <a:gd name="csY2" fmla="*/ 110499 h 110499"/>
                <a:gd name="csX3" fmla="*/ 59236 w 59235"/>
                <a:gd name="csY3" fmla="*/ 110499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5" h="110499">
                  <a:moveTo>
                    <a:pt x="59236" y="110499"/>
                  </a:moveTo>
                  <a:lnTo>
                    <a:pt x="29661" y="0"/>
                  </a:lnTo>
                  <a:lnTo>
                    <a:pt x="0" y="110499"/>
                  </a:lnTo>
                  <a:lnTo>
                    <a:pt x="59236" y="11049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9ADAC59-CE1C-77CF-A819-0E711590FD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29743" y="2556919"/>
              <a:ext cx="8572" cy="491804"/>
            </a:xfrm>
            <a:custGeom>
              <a:avLst/>
              <a:gdLst>
                <a:gd name="csX0" fmla="*/ 0 w 8572"/>
                <a:gd name="csY0" fmla="*/ 491804 h 491804"/>
                <a:gd name="csX1" fmla="*/ 0 w 8572"/>
                <a:gd name="csY1" fmla="*/ 0 h 4918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491804">
                  <a:moveTo>
                    <a:pt x="0" y="491804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41EB95B-8B54-717E-C27E-304A3E2B2E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98882" y="3028492"/>
              <a:ext cx="59235" cy="110585"/>
            </a:xfrm>
            <a:custGeom>
              <a:avLst/>
              <a:gdLst>
                <a:gd name="csX0" fmla="*/ 59236 w 59235"/>
                <a:gd name="csY0" fmla="*/ 0 h 110585"/>
                <a:gd name="csX1" fmla="*/ 29661 w 59235"/>
                <a:gd name="csY1" fmla="*/ 110585 h 110585"/>
                <a:gd name="csX2" fmla="*/ 0 w 59235"/>
                <a:gd name="csY2" fmla="*/ 0 h 110585"/>
                <a:gd name="csX3" fmla="*/ 59236 w 59235"/>
                <a:gd name="csY3" fmla="*/ 0 h 110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5" h="110585">
                  <a:moveTo>
                    <a:pt x="59236" y="0"/>
                  </a:moveTo>
                  <a:lnTo>
                    <a:pt x="29661" y="110585"/>
                  </a:lnTo>
                  <a:lnTo>
                    <a:pt x="0" y="0"/>
                  </a:lnTo>
                  <a:lnTo>
                    <a:pt x="59236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4FCA661-7434-DE1A-7AD3-AF2A3453EB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98882" y="2466565"/>
              <a:ext cx="59235" cy="110499"/>
            </a:xfrm>
            <a:custGeom>
              <a:avLst/>
              <a:gdLst>
                <a:gd name="csX0" fmla="*/ 59236 w 59235"/>
                <a:gd name="csY0" fmla="*/ 110499 h 110499"/>
                <a:gd name="csX1" fmla="*/ 29661 w 59235"/>
                <a:gd name="csY1" fmla="*/ 0 h 110499"/>
                <a:gd name="csX2" fmla="*/ 0 w 59235"/>
                <a:gd name="csY2" fmla="*/ 110499 h 110499"/>
                <a:gd name="csX3" fmla="*/ 59236 w 59235"/>
                <a:gd name="csY3" fmla="*/ 110499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5" h="110499">
                  <a:moveTo>
                    <a:pt x="59236" y="110499"/>
                  </a:moveTo>
                  <a:lnTo>
                    <a:pt x="29661" y="0"/>
                  </a:lnTo>
                  <a:lnTo>
                    <a:pt x="0" y="110499"/>
                  </a:lnTo>
                  <a:lnTo>
                    <a:pt x="59236" y="11049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3D53419-FAD2-AE7C-3A78-65CC6F450E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29743" y="3233547"/>
              <a:ext cx="8572" cy="892397"/>
            </a:xfrm>
            <a:custGeom>
              <a:avLst/>
              <a:gdLst>
                <a:gd name="csX0" fmla="*/ 0 w 8572"/>
                <a:gd name="csY0" fmla="*/ 892397 h 892397"/>
                <a:gd name="csX1" fmla="*/ 0 w 8572"/>
                <a:gd name="csY1" fmla="*/ 0 h 8923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892397">
                  <a:moveTo>
                    <a:pt x="0" y="892397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0684FFA-14F2-EBF3-BCE4-503ADA28615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98882" y="4105713"/>
              <a:ext cx="59235" cy="110585"/>
            </a:xfrm>
            <a:custGeom>
              <a:avLst/>
              <a:gdLst>
                <a:gd name="csX0" fmla="*/ 59236 w 59235"/>
                <a:gd name="csY0" fmla="*/ 0 h 110585"/>
                <a:gd name="csX1" fmla="*/ 29661 w 59235"/>
                <a:gd name="csY1" fmla="*/ 110585 h 110585"/>
                <a:gd name="csX2" fmla="*/ 0 w 59235"/>
                <a:gd name="csY2" fmla="*/ 0 h 110585"/>
                <a:gd name="csX3" fmla="*/ 59236 w 59235"/>
                <a:gd name="csY3" fmla="*/ 0 h 110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5" h="110585">
                  <a:moveTo>
                    <a:pt x="59236" y="0"/>
                  </a:moveTo>
                  <a:lnTo>
                    <a:pt x="29661" y="110585"/>
                  </a:lnTo>
                  <a:lnTo>
                    <a:pt x="0" y="0"/>
                  </a:lnTo>
                  <a:lnTo>
                    <a:pt x="59236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7093452-6DD9-58BA-790D-C26AE2FBFF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98882" y="3143278"/>
              <a:ext cx="59235" cy="110499"/>
            </a:xfrm>
            <a:custGeom>
              <a:avLst/>
              <a:gdLst>
                <a:gd name="csX0" fmla="*/ 59236 w 59235"/>
                <a:gd name="csY0" fmla="*/ 110499 h 110499"/>
                <a:gd name="csX1" fmla="*/ 29661 w 59235"/>
                <a:gd name="csY1" fmla="*/ 0 h 110499"/>
                <a:gd name="csX2" fmla="*/ 0 w 59235"/>
                <a:gd name="csY2" fmla="*/ 110499 h 110499"/>
                <a:gd name="csX3" fmla="*/ 59236 w 59235"/>
                <a:gd name="csY3" fmla="*/ 110499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5" h="110499">
                  <a:moveTo>
                    <a:pt x="59236" y="110499"/>
                  </a:moveTo>
                  <a:lnTo>
                    <a:pt x="29661" y="0"/>
                  </a:lnTo>
                  <a:lnTo>
                    <a:pt x="0" y="110499"/>
                  </a:lnTo>
                  <a:lnTo>
                    <a:pt x="59236" y="11049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AF8658E-2A29-9BC3-4AF5-6E88B5CE7A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0986" y="3552186"/>
              <a:ext cx="3521154" cy="8572"/>
            </a:xfrm>
            <a:custGeom>
              <a:avLst/>
              <a:gdLst>
                <a:gd name="csX0" fmla="*/ 3521154 w 3521154"/>
                <a:gd name="csY0" fmla="*/ 0 h 8572"/>
                <a:gd name="csX1" fmla="*/ 0 w 3521154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521154" h="8572">
                  <a:moveTo>
                    <a:pt x="3521154" y="0"/>
                  </a:moveTo>
                  <a:lnTo>
                    <a:pt x="0" y="0"/>
                  </a:lnTo>
                </a:path>
              </a:pathLst>
            </a:custGeom>
            <a:ln w="9430" cap="rnd">
              <a:solidFill>
                <a:srgbClr val="221E1F"/>
              </a:solidFill>
              <a:custDash>
                <a:ds d="5208000" sp="1455750"/>
                <a:ds d="413250" sp="1455750"/>
              </a:custDash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9343129-6B9A-7375-AC1C-7269FD92BF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57336" y="3552186"/>
              <a:ext cx="729176" cy="2747400"/>
            </a:xfrm>
            <a:custGeom>
              <a:avLst/>
              <a:gdLst>
                <a:gd name="csX0" fmla="*/ 729177 w 729176"/>
                <a:gd name="csY0" fmla="*/ 0 h 2747400"/>
                <a:gd name="csX1" fmla="*/ 204711 w 729176"/>
                <a:gd name="csY1" fmla="*/ 0 h 2747400"/>
                <a:gd name="csX2" fmla="*/ 707060 w 729176"/>
                <a:gd name="csY2" fmla="*/ 2747401 h 2747400"/>
                <a:gd name="csX3" fmla="*/ 71838 w 729176"/>
                <a:gd name="csY3" fmla="*/ 2747401 h 2747400"/>
                <a:gd name="csX4" fmla="*/ 567414 w 729176"/>
                <a:gd name="csY4" fmla="*/ 2345693 h 2747400"/>
                <a:gd name="csX5" fmla="*/ 0 w 729176"/>
                <a:gd name="csY5" fmla="*/ 2345693 h 2747400"/>
                <a:gd name="csX6" fmla="*/ 498319 w 729176"/>
                <a:gd name="csY6" fmla="*/ 2747315 h 2747400"/>
                <a:gd name="csX7" fmla="*/ 498319 w 729176"/>
                <a:gd name="csY7" fmla="*/ 2345693 h 2747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729176" h="2747400">
                  <a:moveTo>
                    <a:pt x="729177" y="0"/>
                  </a:moveTo>
                  <a:lnTo>
                    <a:pt x="204711" y="0"/>
                  </a:lnTo>
                  <a:moveTo>
                    <a:pt x="707060" y="2747401"/>
                  </a:moveTo>
                  <a:lnTo>
                    <a:pt x="71838" y="2747401"/>
                  </a:lnTo>
                  <a:moveTo>
                    <a:pt x="567414" y="2345693"/>
                  </a:moveTo>
                  <a:lnTo>
                    <a:pt x="0" y="2345693"/>
                  </a:lnTo>
                  <a:moveTo>
                    <a:pt x="498319" y="2747315"/>
                  </a:moveTo>
                  <a:lnTo>
                    <a:pt x="498319" y="2345693"/>
                  </a:lnTo>
                </a:path>
              </a:pathLst>
            </a:custGeom>
            <a:noFill/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72E1EEF-AB17-4A7E-111B-0E39271F07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37660" y="3487121"/>
              <a:ext cx="87696" cy="96697"/>
            </a:xfrm>
            <a:custGeom>
              <a:avLst/>
              <a:gdLst>
                <a:gd name="csX0" fmla="*/ 0 w 87696"/>
                <a:gd name="csY0" fmla="*/ 96612 h 96697"/>
                <a:gd name="csX1" fmla="*/ 37376 w 87696"/>
                <a:gd name="csY1" fmla="*/ 46291 h 96697"/>
                <a:gd name="csX2" fmla="*/ 4372 w 87696"/>
                <a:gd name="csY2" fmla="*/ 86 h 96697"/>
                <a:gd name="csX3" fmla="*/ 19546 w 87696"/>
                <a:gd name="csY3" fmla="*/ 86 h 96697"/>
                <a:gd name="csX4" fmla="*/ 36691 w 87696"/>
                <a:gd name="csY4" fmla="*/ 24860 h 96697"/>
                <a:gd name="csX5" fmla="*/ 44491 w 87696"/>
                <a:gd name="csY5" fmla="*/ 36690 h 96697"/>
                <a:gd name="csX6" fmla="*/ 52121 w 87696"/>
                <a:gd name="csY6" fmla="*/ 25718 h 96697"/>
                <a:gd name="csX7" fmla="*/ 71581 w 87696"/>
                <a:gd name="csY7" fmla="*/ 0 h 96697"/>
                <a:gd name="csX8" fmla="*/ 85468 w 87696"/>
                <a:gd name="csY8" fmla="*/ 0 h 96697"/>
                <a:gd name="csX9" fmla="*/ 51178 w 87696"/>
                <a:gd name="csY9" fmla="*/ 45520 h 96697"/>
                <a:gd name="csX10" fmla="*/ 87697 w 87696"/>
                <a:gd name="csY10" fmla="*/ 96526 h 96697"/>
                <a:gd name="csX11" fmla="*/ 72952 w 87696"/>
                <a:gd name="csY11" fmla="*/ 96526 h 96697"/>
                <a:gd name="csX12" fmla="*/ 48692 w 87696"/>
                <a:gd name="csY12" fmla="*/ 62236 h 96697"/>
                <a:gd name="csX13" fmla="*/ 44491 w 87696"/>
                <a:gd name="csY13" fmla="*/ 55807 h 96697"/>
                <a:gd name="csX14" fmla="*/ 39862 w 87696"/>
                <a:gd name="csY14" fmla="*/ 63008 h 96697"/>
                <a:gd name="csX15" fmla="*/ 15602 w 87696"/>
                <a:gd name="csY15" fmla="*/ 96698 h 966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87696" h="96697">
                  <a:moveTo>
                    <a:pt x="0" y="96612"/>
                  </a:moveTo>
                  <a:lnTo>
                    <a:pt x="37376" y="46291"/>
                  </a:lnTo>
                  <a:lnTo>
                    <a:pt x="4372" y="86"/>
                  </a:lnTo>
                  <a:lnTo>
                    <a:pt x="19546" y="86"/>
                  </a:lnTo>
                  <a:lnTo>
                    <a:pt x="36691" y="24860"/>
                  </a:lnTo>
                  <a:cubicBezTo>
                    <a:pt x="39490" y="28668"/>
                    <a:pt x="42094" y="32617"/>
                    <a:pt x="44491" y="36690"/>
                  </a:cubicBezTo>
                  <a:cubicBezTo>
                    <a:pt x="46833" y="32896"/>
                    <a:pt x="49379" y="29233"/>
                    <a:pt x="52121" y="25718"/>
                  </a:cubicBezTo>
                  <a:lnTo>
                    <a:pt x="71581" y="0"/>
                  </a:lnTo>
                  <a:lnTo>
                    <a:pt x="85468" y="0"/>
                  </a:lnTo>
                  <a:lnTo>
                    <a:pt x="51178" y="45520"/>
                  </a:lnTo>
                  <a:lnTo>
                    <a:pt x="87697" y="96526"/>
                  </a:lnTo>
                  <a:lnTo>
                    <a:pt x="72952" y="96526"/>
                  </a:lnTo>
                  <a:lnTo>
                    <a:pt x="48692" y="62236"/>
                  </a:lnTo>
                  <a:cubicBezTo>
                    <a:pt x="47320" y="60265"/>
                    <a:pt x="45863" y="58122"/>
                    <a:pt x="44491" y="55807"/>
                  </a:cubicBezTo>
                  <a:cubicBezTo>
                    <a:pt x="42262" y="59322"/>
                    <a:pt x="40805" y="61722"/>
                    <a:pt x="39862" y="63008"/>
                  </a:cubicBezTo>
                  <a:lnTo>
                    <a:pt x="15602" y="96698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A083A46-74CB-A936-D30B-B36CEA048D2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52762" y="6574119"/>
              <a:ext cx="128758" cy="111744"/>
            </a:xfrm>
            <a:custGeom>
              <a:avLst/>
              <a:gdLst>
                <a:gd name="csX0" fmla="*/ 71409 w 128758"/>
                <a:gd name="csY0" fmla="*/ 111745 h 111744"/>
                <a:gd name="csX1" fmla="*/ 0 w 128758"/>
                <a:gd name="csY1" fmla="*/ 46336 h 111744"/>
                <a:gd name="csX2" fmla="*/ 28975 w 128758"/>
                <a:gd name="csY2" fmla="*/ 14875 h 111744"/>
                <a:gd name="csX3" fmla="*/ 44148 w 128758"/>
                <a:gd name="csY3" fmla="*/ 2188 h 111744"/>
                <a:gd name="csX4" fmla="*/ 58207 w 128758"/>
                <a:gd name="csY4" fmla="*/ 474 h 111744"/>
                <a:gd name="csX5" fmla="*/ 71580 w 128758"/>
                <a:gd name="csY5" fmla="*/ 7417 h 111744"/>
                <a:gd name="csX6" fmla="*/ 80153 w 128758"/>
                <a:gd name="csY6" fmla="*/ 24048 h 111744"/>
                <a:gd name="csX7" fmla="*/ 72781 w 128758"/>
                <a:gd name="csY7" fmla="*/ 45222 h 111744"/>
                <a:gd name="csX8" fmla="*/ 81353 w 128758"/>
                <a:gd name="csY8" fmla="*/ 42821 h 111744"/>
                <a:gd name="csX9" fmla="*/ 97984 w 128758"/>
                <a:gd name="csY9" fmla="*/ 43678 h 111744"/>
                <a:gd name="csX10" fmla="*/ 128759 w 128758"/>
                <a:gd name="csY10" fmla="*/ 49080 h 111744"/>
                <a:gd name="csX11" fmla="*/ 118129 w 128758"/>
                <a:gd name="csY11" fmla="*/ 60996 h 111744"/>
                <a:gd name="csX12" fmla="*/ 94298 w 128758"/>
                <a:gd name="csY12" fmla="*/ 56709 h 111744"/>
                <a:gd name="csX13" fmla="*/ 78267 w 128758"/>
                <a:gd name="csY13" fmla="*/ 54480 h 111744"/>
                <a:gd name="csX14" fmla="*/ 69180 w 128758"/>
                <a:gd name="csY14" fmla="*/ 54480 h 111744"/>
                <a:gd name="csX15" fmla="*/ 63351 w 128758"/>
                <a:gd name="csY15" fmla="*/ 57052 h 111744"/>
                <a:gd name="csX16" fmla="*/ 58207 w 128758"/>
                <a:gd name="csY16" fmla="*/ 61938 h 111744"/>
                <a:gd name="csX17" fmla="*/ 48177 w 128758"/>
                <a:gd name="csY17" fmla="*/ 72826 h 111744"/>
                <a:gd name="csX18" fmla="*/ 79724 w 128758"/>
                <a:gd name="csY18" fmla="*/ 101887 h 111744"/>
                <a:gd name="csX19" fmla="*/ 40377 w 128758"/>
                <a:gd name="csY19" fmla="*/ 65796 h 111744"/>
                <a:gd name="csX20" fmla="*/ 58893 w 128758"/>
                <a:gd name="csY20" fmla="*/ 45565 h 111744"/>
                <a:gd name="csX21" fmla="*/ 66865 w 128758"/>
                <a:gd name="csY21" fmla="*/ 34249 h 111744"/>
                <a:gd name="csX22" fmla="*/ 67723 w 128758"/>
                <a:gd name="csY22" fmla="*/ 24820 h 111744"/>
                <a:gd name="csX23" fmla="*/ 63008 w 128758"/>
                <a:gd name="csY23" fmla="*/ 17104 h 111744"/>
                <a:gd name="csX24" fmla="*/ 51435 w 128758"/>
                <a:gd name="csY24" fmla="*/ 13161 h 111744"/>
                <a:gd name="csX25" fmla="*/ 37547 w 128758"/>
                <a:gd name="csY25" fmla="*/ 21733 h 111744"/>
                <a:gd name="csX26" fmla="*/ 17145 w 128758"/>
                <a:gd name="csY26" fmla="*/ 43851 h 111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28758" h="111744">
                  <a:moveTo>
                    <a:pt x="71409" y="111745"/>
                  </a:moveTo>
                  <a:lnTo>
                    <a:pt x="0" y="46336"/>
                  </a:lnTo>
                  <a:lnTo>
                    <a:pt x="28975" y="14875"/>
                  </a:lnTo>
                  <a:cubicBezTo>
                    <a:pt x="33264" y="9803"/>
                    <a:pt x="38397" y="5511"/>
                    <a:pt x="44148" y="2188"/>
                  </a:cubicBezTo>
                  <a:cubicBezTo>
                    <a:pt x="48515" y="72"/>
                    <a:pt x="53461" y="-531"/>
                    <a:pt x="58207" y="474"/>
                  </a:cubicBezTo>
                  <a:cubicBezTo>
                    <a:pt x="63229" y="1486"/>
                    <a:pt x="67864" y="3892"/>
                    <a:pt x="71580" y="7417"/>
                  </a:cubicBezTo>
                  <a:cubicBezTo>
                    <a:pt x="76531" y="11604"/>
                    <a:pt x="79615" y="17587"/>
                    <a:pt x="80153" y="24048"/>
                  </a:cubicBezTo>
                  <a:cubicBezTo>
                    <a:pt x="80192" y="31742"/>
                    <a:pt x="77590" y="39216"/>
                    <a:pt x="72781" y="45222"/>
                  </a:cubicBezTo>
                  <a:cubicBezTo>
                    <a:pt x="75514" y="44030"/>
                    <a:pt x="78399" y="43223"/>
                    <a:pt x="81353" y="42821"/>
                  </a:cubicBezTo>
                  <a:cubicBezTo>
                    <a:pt x="86911" y="42402"/>
                    <a:pt x="92499" y="42690"/>
                    <a:pt x="97984" y="43678"/>
                  </a:cubicBezTo>
                  <a:lnTo>
                    <a:pt x="128759" y="49080"/>
                  </a:lnTo>
                  <a:lnTo>
                    <a:pt x="118129" y="60996"/>
                  </a:lnTo>
                  <a:lnTo>
                    <a:pt x="94298" y="56709"/>
                  </a:lnTo>
                  <a:cubicBezTo>
                    <a:pt x="87525" y="55509"/>
                    <a:pt x="82210" y="54824"/>
                    <a:pt x="78267" y="54480"/>
                  </a:cubicBezTo>
                  <a:cubicBezTo>
                    <a:pt x="75257" y="54004"/>
                    <a:pt x="72190" y="54004"/>
                    <a:pt x="69180" y="54480"/>
                  </a:cubicBezTo>
                  <a:cubicBezTo>
                    <a:pt x="67107" y="55006"/>
                    <a:pt x="65136" y="55875"/>
                    <a:pt x="63351" y="57052"/>
                  </a:cubicBezTo>
                  <a:cubicBezTo>
                    <a:pt x="61493" y="58523"/>
                    <a:pt x="59772" y="60158"/>
                    <a:pt x="58207" y="61938"/>
                  </a:cubicBezTo>
                  <a:lnTo>
                    <a:pt x="48177" y="72826"/>
                  </a:lnTo>
                  <a:lnTo>
                    <a:pt x="79724" y="101887"/>
                  </a:lnTo>
                  <a:close/>
                  <a:moveTo>
                    <a:pt x="40377" y="65796"/>
                  </a:moveTo>
                  <a:lnTo>
                    <a:pt x="58893" y="45565"/>
                  </a:lnTo>
                  <a:cubicBezTo>
                    <a:pt x="62187" y="42285"/>
                    <a:pt x="64885" y="38456"/>
                    <a:pt x="66865" y="34249"/>
                  </a:cubicBezTo>
                  <a:cubicBezTo>
                    <a:pt x="68199" y="31291"/>
                    <a:pt x="68501" y="27970"/>
                    <a:pt x="67723" y="24820"/>
                  </a:cubicBezTo>
                  <a:cubicBezTo>
                    <a:pt x="66924" y="21849"/>
                    <a:pt x="65287" y="19171"/>
                    <a:pt x="63008" y="17104"/>
                  </a:cubicBezTo>
                  <a:cubicBezTo>
                    <a:pt x="59954" y="14094"/>
                    <a:pt x="55692" y="12641"/>
                    <a:pt x="51435" y="13161"/>
                  </a:cubicBezTo>
                  <a:cubicBezTo>
                    <a:pt x="45904" y="14199"/>
                    <a:pt x="40955" y="17254"/>
                    <a:pt x="37547" y="21733"/>
                  </a:cubicBezTo>
                  <a:lnTo>
                    <a:pt x="17145" y="43851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E9A2DF8-EC47-D3B4-2B42-60FDCC03DA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27770" y="6517928"/>
              <a:ext cx="101242" cy="100984"/>
            </a:xfrm>
            <a:custGeom>
              <a:avLst/>
              <a:gdLst>
                <a:gd name="csX0" fmla="*/ 92670 w 101242"/>
                <a:gd name="csY0" fmla="*/ 46378 h 100984"/>
                <a:gd name="csX1" fmla="*/ 101242 w 101242"/>
                <a:gd name="csY1" fmla="*/ 54094 h 100984"/>
                <a:gd name="csX2" fmla="*/ 58380 w 101242"/>
                <a:gd name="csY2" fmla="*/ 100985 h 100984"/>
                <a:gd name="csX3" fmla="*/ 53236 w 101242"/>
                <a:gd name="csY3" fmla="*/ 94470 h 100984"/>
                <a:gd name="csX4" fmla="*/ 49121 w 101242"/>
                <a:gd name="csY4" fmla="*/ 79982 h 100984"/>
                <a:gd name="csX5" fmla="*/ 49121 w 101242"/>
                <a:gd name="csY5" fmla="*/ 58722 h 100984"/>
                <a:gd name="csX6" fmla="*/ 48436 w 101242"/>
                <a:gd name="csY6" fmla="*/ 29233 h 100984"/>
                <a:gd name="csX7" fmla="*/ 41663 w 101242"/>
                <a:gd name="csY7" fmla="*/ 15517 h 100984"/>
                <a:gd name="csX8" fmla="*/ 29576 w 101242"/>
                <a:gd name="csY8" fmla="*/ 11145 h 100984"/>
                <a:gd name="csX9" fmla="*/ 17060 w 101242"/>
                <a:gd name="csY9" fmla="*/ 17575 h 100984"/>
                <a:gd name="csX10" fmla="*/ 10717 w 101242"/>
                <a:gd name="csY10" fmla="*/ 31462 h 100984"/>
                <a:gd name="csX11" fmla="*/ 17660 w 101242"/>
                <a:gd name="csY11" fmla="*/ 44921 h 100984"/>
                <a:gd name="csX12" fmla="*/ 8574 w 101242"/>
                <a:gd name="csY12" fmla="*/ 52979 h 100984"/>
                <a:gd name="csX13" fmla="*/ 1 w 101242"/>
                <a:gd name="csY13" fmla="*/ 31976 h 100984"/>
                <a:gd name="csX14" fmla="*/ 9517 w 101242"/>
                <a:gd name="csY14" fmla="*/ 11059 h 100984"/>
                <a:gd name="csX15" fmla="*/ 30090 w 101242"/>
                <a:gd name="csY15" fmla="*/ 86 h 100984"/>
                <a:gd name="csX16" fmla="*/ 49636 w 101242"/>
                <a:gd name="csY16" fmla="*/ 7030 h 100984"/>
                <a:gd name="csX17" fmla="*/ 56408 w 101242"/>
                <a:gd name="csY17" fmla="*/ 16460 h 100984"/>
                <a:gd name="csX18" fmla="*/ 59751 w 101242"/>
                <a:gd name="csY18" fmla="*/ 30261 h 100984"/>
                <a:gd name="csX19" fmla="*/ 59751 w 101242"/>
                <a:gd name="csY19" fmla="*/ 55207 h 100984"/>
                <a:gd name="csX20" fmla="*/ 59751 w 101242"/>
                <a:gd name="csY20" fmla="*/ 73553 h 100984"/>
                <a:gd name="csX21" fmla="*/ 61037 w 101242"/>
                <a:gd name="csY21" fmla="*/ 81525 h 1009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01242" h="100984">
                  <a:moveTo>
                    <a:pt x="92670" y="46378"/>
                  </a:moveTo>
                  <a:lnTo>
                    <a:pt x="101242" y="54094"/>
                  </a:lnTo>
                  <a:lnTo>
                    <a:pt x="58380" y="100985"/>
                  </a:lnTo>
                  <a:cubicBezTo>
                    <a:pt x="56251" y="99176"/>
                    <a:pt x="54502" y="96961"/>
                    <a:pt x="53236" y="94470"/>
                  </a:cubicBezTo>
                  <a:cubicBezTo>
                    <a:pt x="51070" y="89902"/>
                    <a:pt x="49679" y="85006"/>
                    <a:pt x="49121" y="79982"/>
                  </a:cubicBezTo>
                  <a:cubicBezTo>
                    <a:pt x="48493" y="72910"/>
                    <a:pt x="48493" y="65795"/>
                    <a:pt x="49121" y="58722"/>
                  </a:cubicBezTo>
                  <a:cubicBezTo>
                    <a:pt x="50005" y="48898"/>
                    <a:pt x="49775" y="39006"/>
                    <a:pt x="48436" y="29233"/>
                  </a:cubicBezTo>
                  <a:cubicBezTo>
                    <a:pt x="47741" y="24043"/>
                    <a:pt x="45361" y="19224"/>
                    <a:pt x="41663" y="15517"/>
                  </a:cubicBezTo>
                  <a:cubicBezTo>
                    <a:pt x="38456" y="12381"/>
                    <a:pt x="34048" y="10787"/>
                    <a:pt x="29576" y="11145"/>
                  </a:cubicBezTo>
                  <a:cubicBezTo>
                    <a:pt x="24707" y="11511"/>
                    <a:pt x="20194" y="13830"/>
                    <a:pt x="17060" y="17575"/>
                  </a:cubicBezTo>
                  <a:cubicBezTo>
                    <a:pt x="13047" y="21076"/>
                    <a:pt x="10736" y="26136"/>
                    <a:pt x="10717" y="31462"/>
                  </a:cubicBezTo>
                  <a:cubicBezTo>
                    <a:pt x="11184" y="36683"/>
                    <a:pt x="13676" y="41514"/>
                    <a:pt x="17660" y="44921"/>
                  </a:cubicBezTo>
                  <a:lnTo>
                    <a:pt x="8574" y="52979"/>
                  </a:lnTo>
                  <a:cubicBezTo>
                    <a:pt x="3022" y="47407"/>
                    <a:pt x="-66" y="39842"/>
                    <a:pt x="1" y="31976"/>
                  </a:cubicBezTo>
                  <a:cubicBezTo>
                    <a:pt x="487" y="24070"/>
                    <a:pt x="3876" y="16621"/>
                    <a:pt x="9517" y="11059"/>
                  </a:cubicBezTo>
                  <a:cubicBezTo>
                    <a:pt x="14646" y="4815"/>
                    <a:pt x="22048" y="868"/>
                    <a:pt x="30090" y="86"/>
                  </a:cubicBezTo>
                  <a:cubicBezTo>
                    <a:pt x="37300" y="-512"/>
                    <a:pt x="44419" y="2018"/>
                    <a:pt x="49636" y="7030"/>
                  </a:cubicBezTo>
                  <a:cubicBezTo>
                    <a:pt x="52484" y="9704"/>
                    <a:pt x="54784" y="12907"/>
                    <a:pt x="56408" y="16460"/>
                  </a:cubicBezTo>
                  <a:cubicBezTo>
                    <a:pt x="58291" y="20839"/>
                    <a:pt x="59422" y="25506"/>
                    <a:pt x="59751" y="30261"/>
                  </a:cubicBezTo>
                  <a:cubicBezTo>
                    <a:pt x="60302" y="38567"/>
                    <a:pt x="60302" y="46901"/>
                    <a:pt x="59751" y="55207"/>
                  </a:cubicBezTo>
                  <a:cubicBezTo>
                    <a:pt x="59323" y="64466"/>
                    <a:pt x="59151" y="70553"/>
                    <a:pt x="59751" y="73553"/>
                  </a:cubicBezTo>
                  <a:cubicBezTo>
                    <a:pt x="59887" y="76249"/>
                    <a:pt x="60319" y="78923"/>
                    <a:pt x="61037" y="81525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56DA955-9877-D3D8-E871-5639158C6F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18585" y="5959516"/>
              <a:ext cx="96327" cy="117957"/>
            </a:xfrm>
            <a:custGeom>
              <a:avLst/>
              <a:gdLst>
                <a:gd name="csX0" fmla="*/ 0 w 96327"/>
                <a:gd name="csY0" fmla="*/ 91897 h 117957"/>
                <a:gd name="csX1" fmla="*/ 29489 w 96327"/>
                <a:gd name="csY1" fmla="*/ 0 h 117957"/>
                <a:gd name="csX2" fmla="*/ 70209 w 96327"/>
                <a:gd name="csY2" fmla="*/ 13030 h 117957"/>
                <a:gd name="csX3" fmla="*/ 88125 w 96327"/>
                <a:gd name="csY3" fmla="*/ 21603 h 117957"/>
                <a:gd name="csX4" fmla="*/ 95583 w 96327"/>
                <a:gd name="csY4" fmla="*/ 33605 h 117957"/>
                <a:gd name="csX5" fmla="*/ 94898 w 96327"/>
                <a:gd name="csY5" fmla="*/ 48692 h 117957"/>
                <a:gd name="csX6" fmla="*/ 83325 w 96327"/>
                <a:gd name="csY6" fmla="*/ 63180 h 117957"/>
                <a:gd name="csX7" fmla="*/ 61036 w 96327"/>
                <a:gd name="csY7" fmla="*/ 65409 h 117957"/>
                <a:gd name="csX8" fmla="*/ 66865 w 96327"/>
                <a:gd name="csY8" fmla="*/ 72352 h 117957"/>
                <a:gd name="csX9" fmla="*/ 73038 w 96327"/>
                <a:gd name="csY9" fmla="*/ 87783 h 117957"/>
                <a:gd name="csX10" fmla="*/ 81096 w 96327"/>
                <a:gd name="csY10" fmla="*/ 117958 h 117957"/>
                <a:gd name="csX11" fmla="*/ 65751 w 96327"/>
                <a:gd name="csY11" fmla="*/ 113071 h 117957"/>
                <a:gd name="csX12" fmla="*/ 59750 w 96327"/>
                <a:gd name="csY12" fmla="*/ 90011 h 117957"/>
                <a:gd name="csX13" fmla="*/ 54950 w 96327"/>
                <a:gd name="csY13" fmla="*/ 74581 h 117957"/>
                <a:gd name="csX14" fmla="*/ 50749 w 96327"/>
                <a:gd name="csY14" fmla="*/ 66008 h 117957"/>
                <a:gd name="csX15" fmla="*/ 46034 w 96327"/>
                <a:gd name="csY15" fmla="*/ 61808 h 117957"/>
                <a:gd name="csX16" fmla="*/ 39433 w 96327"/>
                <a:gd name="csY16" fmla="*/ 59150 h 117957"/>
                <a:gd name="csX17" fmla="*/ 25289 w 96327"/>
                <a:gd name="csY17" fmla="*/ 54693 h 117957"/>
                <a:gd name="csX18" fmla="*/ 12173 w 96327"/>
                <a:gd name="csY18" fmla="*/ 95498 h 117957"/>
                <a:gd name="csX19" fmla="*/ 28632 w 96327"/>
                <a:gd name="csY19" fmla="*/ 44491 h 117957"/>
                <a:gd name="csX20" fmla="*/ 54778 w 96327"/>
                <a:gd name="csY20" fmla="*/ 53064 h 117957"/>
                <a:gd name="csX21" fmla="*/ 68409 w 96327"/>
                <a:gd name="csY21" fmla="*/ 55550 h 117957"/>
                <a:gd name="csX22" fmla="*/ 76981 w 96327"/>
                <a:gd name="csY22" fmla="*/ 52292 h 117957"/>
                <a:gd name="csX23" fmla="*/ 82039 w 96327"/>
                <a:gd name="csY23" fmla="*/ 44834 h 117957"/>
                <a:gd name="csX24" fmla="*/ 80753 w 96327"/>
                <a:gd name="csY24" fmla="*/ 32661 h 117957"/>
                <a:gd name="csX25" fmla="*/ 67123 w 96327"/>
                <a:gd name="csY25" fmla="*/ 23660 h 117957"/>
                <a:gd name="csX26" fmla="*/ 38062 w 96327"/>
                <a:gd name="csY26" fmla="*/ 14316 h 1179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96327" h="117957">
                  <a:moveTo>
                    <a:pt x="0" y="91897"/>
                  </a:moveTo>
                  <a:lnTo>
                    <a:pt x="29489" y="0"/>
                  </a:lnTo>
                  <a:lnTo>
                    <a:pt x="70209" y="13030"/>
                  </a:lnTo>
                  <a:cubicBezTo>
                    <a:pt x="76628" y="14840"/>
                    <a:pt x="82688" y="17740"/>
                    <a:pt x="88125" y="21603"/>
                  </a:cubicBezTo>
                  <a:cubicBezTo>
                    <a:pt x="91881" y="24658"/>
                    <a:pt x="94507" y="28884"/>
                    <a:pt x="95583" y="33605"/>
                  </a:cubicBezTo>
                  <a:cubicBezTo>
                    <a:pt x="96771" y="38599"/>
                    <a:pt x="96533" y="43826"/>
                    <a:pt x="94898" y="48692"/>
                  </a:cubicBezTo>
                  <a:cubicBezTo>
                    <a:pt x="93102" y="54859"/>
                    <a:pt x="88942" y="60066"/>
                    <a:pt x="83325" y="63180"/>
                  </a:cubicBezTo>
                  <a:cubicBezTo>
                    <a:pt x="76365" y="66436"/>
                    <a:pt x="68503" y="67223"/>
                    <a:pt x="61036" y="65409"/>
                  </a:cubicBezTo>
                  <a:cubicBezTo>
                    <a:pt x="63299" y="67435"/>
                    <a:pt x="65262" y="69773"/>
                    <a:pt x="66865" y="72352"/>
                  </a:cubicBezTo>
                  <a:cubicBezTo>
                    <a:pt x="69629" y="77185"/>
                    <a:pt x="71706" y="82378"/>
                    <a:pt x="73038" y="87783"/>
                  </a:cubicBezTo>
                  <a:lnTo>
                    <a:pt x="81096" y="117958"/>
                  </a:lnTo>
                  <a:lnTo>
                    <a:pt x="65751" y="113071"/>
                  </a:lnTo>
                  <a:lnTo>
                    <a:pt x="59750" y="90011"/>
                  </a:lnTo>
                  <a:cubicBezTo>
                    <a:pt x="57950" y="83410"/>
                    <a:pt x="56321" y="78181"/>
                    <a:pt x="54950" y="74581"/>
                  </a:cubicBezTo>
                  <a:cubicBezTo>
                    <a:pt x="54086" y="71491"/>
                    <a:pt x="52662" y="68585"/>
                    <a:pt x="50749" y="66008"/>
                  </a:cubicBezTo>
                  <a:cubicBezTo>
                    <a:pt x="49436" y="64342"/>
                    <a:pt x="47840" y="62921"/>
                    <a:pt x="46034" y="61808"/>
                  </a:cubicBezTo>
                  <a:cubicBezTo>
                    <a:pt x="43923" y="60715"/>
                    <a:pt x="41713" y="59826"/>
                    <a:pt x="39433" y="59150"/>
                  </a:cubicBezTo>
                  <a:lnTo>
                    <a:pt x="25289" y="54693"/>
                  </a:lnTo>
                  <a:lnTo>
                    <a:pt x="12173" y="95498"/>
                  </a:lnTo>
                  <a:close/>
                  <a:moveTo>
                    <a:pt x="28632" y="44491"/>
                  </a:moveTo>
                  <a:lnTo>
                    <a:pt x="54778" y="53064"/>
                  </a:lnTo>
                  <a:cubicBezTo>
                    <a:pt x="59145" y="54672"/>
                    <a:pt x="63756" y="55512"/>
                    <a:pt x="68409" y="55550"/>
                  </a:cubicBezTo>
                  <a:cubicBezTo>
                    <a:pt x="71543" y="55421"/>
                    <a:pt x="74552" y="54278"/>
                    <a:pt x="76981" y="52292"/>
                  </a:cubicBezTo>
                  <a:cubicBezTo>
                    <a:pt x="79368" y="50361"/>
                    <a:pt x="81128" y="47766"/>
                    <a:pt x="82039" y="44834"/>
                  </a:cubicBezTo>
                  <a:cubicBezTo>
                    <a:pt x="83442" y="40787"/>
                    <a:pt x="82970" y="36326"/>
                    <a:pt x="80753" y="32661"/>
                  </a:cubicBezTo>
                  <a:cubicBezTo>
                    <a:pt x="77483" y="28075"/>
                    <a:pt x="72625" y="24867"/>
                    <a:pt x="67123" y="23660"/>
                  </a:cubicBezTo>
                  <a:lnTo>
                    <a:pt x="38062" y="14316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B4B2A9E-C581-FFB2-3290-4BEE0275E5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09539" y="5999892"/>
              <a:ext cx="73552" cy="95326"/>
            </a:xfrm>
            <a:custGeom>
              <a:avLst/>
              <a:gdLst>
                <a:gd name="csX0" fmla="*/ 32833 w 73552"/>
                <a:gd name="csY0" fmla="*/ 91297 h 95326"/>
                <a:gd name="csX1" fmla="*/ 39862 w 73552"/>
                <a:gd name="csY1" fmla="*/ 69265 h 95326"/>
                <a:gd name="csX2" fmla="*/ 0 w 73552"/>
                <a:gd name="csY2" fmla="*/ 56492 h 95326"/>
                <a:gd name="csX3" fmla="*/ 3258 w 73552"/>
                <a:gd name="csY3" fmla="*/ 46205 h 95326"/>
                <a:gd name="csX4" fmla="*/ 64294 w 73552"/>
                <a:gd name="csY4" fmla="*/ 0 h 95326"/>
                <a:gd name="csX5" fmla="*/ 73552 w 73552"/>
                <a:gd name="csY5" fmla="*/ 3000 h 95326"/>
                <a:gd name="csX6" fmla="*/ 54435 w 73552"/>
                <a:gd name="csY6" fmla="*/ 63008 h 95326"/>
                <a:gd name="csX7" fmla="*/ 66866 w 73552"/>
                <a:gd name="csY7" fmla="*/ 66951 h 95326"/>
                <a:gd name="csX8" fmla="*/ 63608 w 73552"/>
                <a:gd name="csY8" fmla="*/ 77324 h 95326"/>
                <a:gd name="csX9" fmla="*/ 51178 w 73552"/>
                <a:gd name="csY9" fmla="*/ 73295 h 95326"/>
                <a:gd name="csX10" fmla="*/ 44149 w 73552"/>
                <a:gd name="csY10" fmla="*/ 95326 h 95326"/>
                <a:gd name="csX11" fmla="*/ 43205 w 73552"/>
                <a:gd name="csY11" fmla="*/ 58979 h 95326"/>
                <a:gd name="csX12" fmla="*/ 56407 w 73552"/>
                <a:gd name="csY12" fmla="*/ 17488 h 95326"/>
                <a:gd name="csX13" fmla="*/ 14402 w 73552"/>
                <a:gd name="csY13" fmla="*/ 49720 h 953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73552" h="95326">
                  <a:moveTo>
                    <a:pt x="32833" y="91297"/>
                  </a:moveTo>
                  <a:lnTo>
                    <a:pt x="39862" y="69265"/>
                  </a:lnTo>
                  <a:lnTo>
                    <a:pt x="0" y="56492"/>
                  </a:lnTo>
                  <a:lnTo>
                    <a:pt x="3258" y="46205"/>
                  </a:lnTo>
                  <a:lnTo>
                    <a:pt x="64294" y="0"/>
                  </a:lnTo>
                  <a:lnTo>
                    <a:pt x="73552" y="3000"/>
                  </a:lnTo>
                  <a:lnTo>
                    <a:pt x="54435" y="63008"/>
                  </a:lnTo>
                  <a:lnTo>
                    <a:pt x="66866" y="66951"/>
                  </a:lnTo>
                  <a:lnTo>
                    <a:pt x="63608" y="77324"/>
                  </a:lnTo>
                  <a:lnTo>
                    <a:pt x="51178" y="73295"/>
                  </a:lnTo>
                  <a:lnTo>
                    <a:pt x="44149" y="95326"/>
                  </a:lnTo>
                  <a:close/>
                  <a:moveTo>
                    <a:pt x="43205" y="58979"/>
                  </a:moveTo>
                  <a:lnTo>
                    <a:pt x="56407" y="17488"/>
                  </a:lnTo>
                  <a:lnTo>
                    <a:pt x="14402" y="4972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B465D04-F61B-4315-096E-F99D3C7F8A8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23128" y="519150"/>
              <a:ext cx="8572" cy="1553937"/>
            </a:xfrm>
            <a:custGeom>
              <a:avLst/>
              <a:gdLst>
                <a:gd name="csX0" fmla="*/ 0 w 8572"/>
                <a:gd name="csY0" fmla="*/ 1553937 h 1553937"/>
                <a:gd name="csX1" fmla="*/ 0 w 8572"/>
                <a:gd name="csY1" fmla="*/ 0 h 15539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1553937">
                  <a:moveTo>
                    <a:pt x="0" y="1553937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15B88FC-D7F5-685D-5E60-A187B1B335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92267" y="2052856"/>
              <a:ext cx="59236" cy="110585"/>
            </a:xfrm>
            <a:custGeom>
              <a:avLst/>
              <a:gdLst>
                <a:gd name="csX0" fmla="*/ 59236 w 59236"/>
                <a:gd name="csY0" fmla="*/ 0 h 110585"/>
                <a:gd name="csX1" fmla="*/ 29661 w 59236"/>
                <a:gd name="csY1" fmla="*/ 110585 h 110585"/>
                <a:gd name="csX2" fmla="*/ 0 w 59236"/>
                <a:gd name="csY2" fmla="*/ 0 h 110585"/>
                <a:gd name="csX3" fmla="*/ 59236 w 59236"/>
                <a:gd name="csY3" fmla="*/ 0 h 110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6" h="110585">
                  <a:moveTo>
                    <a:pt x="59236" y="0"/>
                  </a:moveTo>
                  <a:lnTo>
                    <a:pt x="29661" y="110585"/>
                  </a:lnTo>
                  <a:lnTo>
                    <a:pt x="0" y="0"/>
                  </a:lnTo>
                  <a:lnTo>
                    <a:pt x="59236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C24ECBF-72E3-6417-D546-C79004D5CD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92267" y="428796"/>
              <a:ext cx="59236" cy="110499"/>
            </a:xfrm>
            <a:custGeom>
              <a:avLst/>
              <a:gdLst>
                <a:gd name="csX0" fmla="*/ 59236 w 59236"/>
                <a:gd name="csY0" fmla="*/ 110500 h 110499"/>
                <a:gd name="csX1" fmla="*/ 29661 w 59236"/>
                <a:gd name="csY1" fmla="*/ 0 h 110499"/>
                <a:gd name="csX2" fmla="*/ 0 w 59236"/>
                <a:gd name="csY2" fmla="*/ 110500 h 110499"/>
                <a:gd name="csX3" fmla="*/ 59236 w 59236"/>
                <a:gd name="csY3" fmla="*/ 110500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6" h="110499">
                  <a:moveTo>
                    <a:pt x="59236" y="110500"/>
                  </a:moveTo>
                  <a:lnTo>
                    <a:pt x="29661" y="0"/>
                  </a:lnTo>
                  <a:lnTo>
                    <a:pt x="0" y="110500"/>
                  </a:lnTo>
                  <a:lnTo>
                    <a:pt x="59236" y="1105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D8FA35D-8343-1EA0-4354-567D820EB09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83814" y="519150"/>
              <a:ext cx="8572" cy="291893"/>
            </a:xfrm>
            <a:custGeom>
              <a:avLst/>
              <a:gdLst>
                <a:gd name="csX0" fmla="*/ 0 w 8572"/>
                <a:gd name="csY0" fmla="*/ 291894 h 291893"/>
                <a:gd name="csX1" fmla="*/ 0 w 8572"/>
                <a:gd name="csY1" fmla="*/ 0 h 2918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291893">
                  <a:moveTo>
                    <a:pt x="0" y="291894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438774-9756-148C-2844-4BB116638FF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52953" y="790813"/>
              <a:ext cx="59235" cy="110499"/>
            </a:xfrm>
            <a:custGeom>
              <a:avLst/>
              <a:gdLst>
                <a:gd name="csX0" fmla="*/ 59236 w 59235"/>
                <a:gd name="csY0" fmla="*/ 0 h 110499"/>
                <a:gd name="csX1" fmla="*/ 29661 w 59235"/>
                <a:gd name="csY1" fmla="*/ 110500 h 110499"/>
                <a:gd name="csX2" fmla="*/ 0 w 59235"/>
                <a:gd name="csY2" fmla="*/ 0 h 110499"/>
                <a:gd name="csX3" fmla="*/ 59236 w 59235"/>
                <a:gd name="csY3" fmla="*/ 0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5" h="110499">
                  <a:moveTo>
                    <a:pt x="59236" y="0"/>
                  </a:moveTo>
                  <a:lnTo>
                    <a:pt x="29661" y="110500"/>
                  </a:lnTo>
                  <a:lnTo>
                    <a:pt x="0" y="0"/>
                  </a:lnTo>
                  <a:lnTo>
                    <a:pt x="59236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F17ACE4-D2A2-E850-C1F8-4CBD740E742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52953" y="428796"/>
              <a:ext cx="59235" cy="110499"/>
            </a:xfrm>
            <a:custGeom>
              <a:avLst/>
              <a:gdLst>
                <a:gd name="csX0" fmla="*/ 59236 w 59235"/>
                <a:gd name="csY0" fmla="*/ 110500 h 110499"/>
                <a:gd name="csX1" fmla="*/ 29661 w 59235"/>
                <a:gd name="csY1" fmla="*/ 0 h 110499"/>
                <a:gd name="csX2" fmla="*/ 0 w 59235"/>
                <a:gd name="csY2" fmla="*/ 110500 h 110499"/>
                <a:gd name="csX3" fmla="*/ 59236 w 59235"/>
                <a:gd name="csY3" fmla="*/ 110500 h 1104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5" h="110499">
                  <a:moveTo>
                    <a:pt x="59236" y="110500"/>
                  </a:moveTo>
                  <a:lnTo>
                    <a:pt x="29661" y="0"/>
                  </a:lnTo>
                  <a:lnTo>
                    <a:pt x="0" y="110500"/>
                  </a:lnTo>
                  <a:lnTo>
                    <a:pt x="59236" y="1105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8B9D0D1-59E8-9427-42DD-0A3AA10111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5280" y="2003650"/>
              <a:ext cx="972207" cy="159791"/>
            </a:xfrm>
            <a:custGeom>
              <a:avLst/>
              <a:gdLst>
                <a:gd name="csX0" fmla="*/ 0 w 972207"/>
                <a:gd name="csY0" fmla="*/ 0 h 159791"/>
                <a:gd name="csX1" fmla="*/ 525837 w 972207"/>
                <a:gd name="csY1" fmla="*/ 159791 h 159791"/>
                <a:gd name="csX2" fmla="*/ 972207 w 972207"/>
                <a:gd name="csY2" fmla="*/ 27089 h 159791"/>
                <a:gd name="csX3" fmla="*/ 525752 w 972207"/>
                <a:gd name="csY3" fmla="*/ 159791 h 1597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972207" h="159791">
                  <a:moveTo>
                    <a:pt x="0" y="0"/>
                  </a:moveTo>
                  <a:lnTo>
                    <a:pt x="525837" y="159791"/>
                  </a:lnTo>
                  <a:moveTo>
                    <a:pt x="972207" y="27089"/>
                  </a:moveTo>
                  <a:lnTo>
                    <a:pt x="525752" y="159791"/>
                  </a:lnTo>
                </a:path>
              </a:pathLst>
            </a:custGeom>
            <a:noFill/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C4D421A-0B3C-0E1B-0958-07AE96B9A2F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31970" y="5182762"/>
              <a:ext cx="461886" cy="171450"/>
            </a:xfrm>
            <a:custGeom>
              <a:avLst/>
              <a:gdLst>
                <a:gd name="csX0" fmla="*/ 0 w 461886"/>
                <a:gd name="csY0" fmla="*/ 171450 h 171450"/>
                <a:gd name="csX1" fmla="*/ 461886 w 461886"/>
                <a:gd name="csY1" fmla="*/ 0 h 1714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61886" h="171450">
                  <a:moveTo>
                    <a:pt x="0" y="171450"/>
                  </a:moveTo>
                  <a:lnTo>
                    <a:pt x="461886" y="0"/>
                  </a:lnTo>
                </a:path>
              </a:pathLst>
            </a:custGeom>
            <a:ln w="9430" cap="flat">
              <a:solidFill>
                <a:srgbClr val="221E1F"/>
              </a:solidFill>
              <a:custDash>
                <a:ds d="1214250" sp="333750"/>
              </a:custDash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6FD0B99-92D0-962C-92A0-7148E835FE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3856" y="5182762"/>
              <a:ext cx="484517" cy="192023"/>
            </a:xfrm>
            <a:custGeom>
              <a:avLst/>
              <a:gdLst>
                <a:gd name="csX0" fmla="*/ 484518 w 484517"/>
                <a:gd name="csY0" fmla="*/ 192024 h 192023"/>
                <a:gd name="csX1" fmla="*/ 0 w 484517"/>
                <a:gd name="csY1" fmla="*/ 0 h 1920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84517" h="192023">
                  <a:moveTo>
                    <a:pt x="484518" y="192024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custDash>
                <a:ds d="1263750" sp="384000"/>
              </a:custDash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86E7FC3-3A45-6BA7-C92A-9BF11DE01B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1447" y="5706027"/>
              <a:ext cx="1672409" cy="113928"/>
            </a:xfrm>
            <a:custGeom>
              <a:avLst/>
              <a:gdLst>
                <a:gd name="csX0" fmla="*/ 0 w 1672409"/>
                <a:gd name="csY0" fmla="*/ 113928 h 113928"/>
                <a:gd name="csX1" fmla="*/ 1672409 w 1672409"/>
                <a:gd name="csY1" fmla="*/ 0 h 1139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672409" h="113928">
                  <a:moveTo>
                    <a:pt x="0" y="113928"/>
                  </a:moveTo>
                  <a:lnTo>
                    <a:pt x="1672409" y="0"/>
                  </a:lnTo>
                </a:path>
              </a:pathLst>
            </a:custGeom>
            <a:ln w="9430" cap="flat">
              <a:solidFill>
                <a:srgbClr val="221E1F"/>
              </a:solidFill>
              <a:custDash>
                <a:ds d="1277250" sp="396750"/>
              </a:custDash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0AD1102-BC68-5757-3733-24DE4574F6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3856" y="5705941"/>
              <a:ext cx="1825942" cy="143417"/>
            </a:xfrm>
            <a:custGeom>
              <a:avLst/>
              <a:gdLst>
                <a:gd name="csX0" fmla="*/ 1825943 w 1825942"/>
                <a:gd name="csY0" fmla="*/ 143418 h 143417"/>
                <a:gd name="csX1" fmla="*/ 0 w 1825942"/>
                <a:gd name="csY1" fmla="*/ 0 h 1434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825942" h="143417">
                  <a:moveTo>
                    <a:pt x="1825943" y="143418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custDash>
                <a:ds d="1260000" sp="380250"/>
              </a:custDash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765EE9E-CAF2-A79A-0D4D-F9BA11FC30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02667" y="382161"/>
              <a:ext cx="2584265" cy="2761117"/>
            </a:xfrm>
            <a:custGeom>
              <a:avLst/>
              <a:gdLst>
                <a:gd name="csX0" fmla="*/ 1339196 w 2584265"/>
                <a:gd name="csY0" fmla="*/ 46464 h 2761117"/>
                <a:gd name="csX1" fmla="*/ 1292734 w 2584265"/>
                <a:gd name="csY1" fmla="*/ 92239 h 2761117"/>
                <a:gd name="csX2" fmla="*/ 1246958 w 2584265"/>
                <a:gd name="csY2" fmla="*/ 45776 h 2761117"/>
                <a:gd name="csX3" fmla="*/ 1293333 w 2584265"/>
                <a:gd name="csY3" fmla="*/ 1 h 2761117"/>
                <a:gd name="csX4" fmla="*/ 1339196 w 2584265"/>
                <a:gd name="csY4" fmla="*/ 46376 h 2761117"/>
                <a:gd name="csX5" fmla="*/ 1339196 w 2584265"/>
                <a:gd name="csY5" fmla="*/ 46464 h 2761117"/>
                <a:gd name="csX6" fmla="*/ 92240 w 2584265"/>
                <a:gd name="csY6" fmla="*/ 519151 h 2761117"/>
                <a:gd name="csX7" fmla="*/ 46206 w 2584265"/>
                <a:gd name="csY7" fmla="*/ 565357 h 2761117"/>
                <a:gd name="csX8" fmla="*/ 0 w 2584265"/>
                <a:gd name="csY8" fmla="*/ 519323 h 2761117"/>
                <a:gd name="csX9" fmla="*/ 46034 w 2584265"/>
                <a:gd name="csY9" fmla="*/ 473117 h 2761117"/>
                <a:gd name="csX10" fmla="*/ 46206 w 2584265"/>
                <a:gd name="csY10" fmla="*/ 473117 h 2761117"/>
                <a:gd name="csX11" fmla="*/ 92240 w 2584265"/>
                <a:gd name="csY11" fmla="*/ 519151 h 2761117"/>
                <a:gd name="csX12" fmla="*/ 2584266 w 2584265"/>
                <a:gd name="csY12" fmla="*/ 519151 h 2761117"/>
                <a:gd name="csX13" fmla="*/ 2538232 w 2584265"/>
                <a:gd name="csY13" fmla="*/ 565357 h 2761117"/>
                <a:gd name="csX14" fmla="*/ 2492026 w 2584265"/>
                <a:gd name="csY14" fmla="*/ 519323 h 2761117"/>
                <a:gd name="csX15" fmla="*/ 2538060 w 2584265"/>
                <a:gd name="csY15" fmla="*/ 473117 h 2761117"/>
                <a:gd name="csX16" fmla="*/ 2538146 w 2584265"/>
                <a:gd name="csY16" fmla="*/ 473117 h 2761117"/>
                <a:gd name="csX17" fmla="*/ 2584266 w 2584265"/>
                <a:gd name="csY17" fmla="*/ 519151 h 2761117"/>
                <a:gd name="csX18" fmla="*/ 1101737 w 2584265"/>
                <a:gd name="csY18" fmla="*/ 2761118 h 2761117"/>
                <a:gd name="csX19" fmla="*/ 1495558 w 2584265"/>
                <a:gd name="csY19" fmla="*/ 2761118 h 27611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584265" h="2761117">
                  <a:moveTo>
                    <a:pt x="1339196" y="46464"/>
                  </a:moveTo>
                  <a:cubicBezTo>
                    <a:pt x="1339006" y="71934"/>
                    <a:pt x="1318204" y="92429"/>
                    <a:pt x="1292734" y="92239"/>
                  </a:cubicBezTo>
                  <a:cubicBezTo>
                    <a:pt x="1267263" y="92049"/>
                    <a:pt x="1246769" y="71247"/>
                    <a:pt x="1246958" y="45776"/>
                  </a:cubicBezTo>
                  <a:cubicBezTo>
                    <a:pt x="1247148" y="20340"/>
                    <a:pt x="1267896" y="-140"/>
                    <a:pt x="1293333" y="1"/>
                  </a:cubicBezTo>
                  <a:cubicBezTo>
                    <a:pt x="1318804" y="142"/>
                    <a:pt x="1339338" y="20905"/>
                    <a:pt x="1339196" y="46376"/>
                  </a:cubicBezTo>
                  <a:cubicBezTo>
                    <a:pt x="1339196" y="46405"/>
                    <a:pt x="1339196" y="46434"/>
                    <a:pt x="1339196" y="46464"/>
                  </a:cubicBezTo>
                  <a:close/>
                  <a:moveTo>
                    <a:pt x="92240" y="519151"/>
                  </a:moveTo>
                  <a:cubicBezTo>
                    <a:pt x="92287" y="544623"/>
                    <a:pt x="71677" y="565310"/>
                    <a:pt x="46206" y="565357"/>
                  </a:cubicBezTo>
                  <a:cubicBezTo>
                    <a:pt x="20734" y="565404"/>
                    <a:pt x="47" y="544794"/>
                    <a:pt x="0" y="519323"/>
                  </a:cubicBezTo>
                  <a:cubicBezTo>
                    <a:pt x="-47" y="493851"/>
                    <a:pt x="20563" y="473164"/>
                    <a:pt x="46034" y="473117"/>
                  </a:cubicBezTo>
                  <a:cubicBezTo>
                    <a:pt x="46091" y="473117"/>
                    <a:pt x="46149" y="473117"/>
                    <a:pt x="46206" y="473117"/>
                  </a:cubicBezTo>
                  <a:cubicBezTo>
                    <a:pt x="71610" y="473164"/>
                    <a:pt x="92193" y="493747"/>
                    <a:pt x="92240" y="519151"/>
                  </a:cubicBezTo>
                  <a:close/>
                  <a:moveTo>
                    <a:pt x="2584266" y="519151"/>
                  </a:moveTo>
                  <a:cubicBezTo>
                    <a:pt x="2584313" y="544623"/>
                    <a:pt x="2563703" y="565310"/>
                    <a:pt x="2538232" y="565357"/>
                  </a:cubicBezTo>
                  <a:cubicBezTo>
                    <a:pt x="2512760" y="565404"/>
                    <a:pt x="2492073" y="544794"/>
                    <a:pt x="2492026" y="519323"/>
                  </a:cubicBezTo>
                  <a:cubicBezTo>
                    <a:pt x="2491979" y="493851"/>
                    <a:pt x="2512588" y="473164"/>
                    <a:pt x="2538060" y="473117"/>
                  </a:cubicBezTo>
                  <a:cubicBezTo>
                    <a:pt x="2538089" y="473117"/>
                    <a:pt x="2538117" y="473117"/>
                    <a:pt x="2538146" y="473117"/>
                  </a:cubicBezTo>
                  <a:cubicBezTo>
                    <a:pt x="2563584" y="473117"/>
                    <a:pt x="2584219" y="493713"/>
                    <a:pt x="2584266" y="519151"/>
                  </a:cubicBezTo>
                  <a:close/>
                  <a:moveTo>
                    <a:pt x="1101737" y="2761118"/>
                  </a:moveTo>
                  <a:lnTo>
                    <a:pt x="1495558" y="2761118"/>
                  </a:lnTo>
                </a:path>
              </a:pathLst>
            </a:custGeom>
            <a:noFill/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C24AFD2-76EF-70B0-5E49-28A39B6D3D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4050" y="3112417"/>
              <a:ext cx="110585" cy="59236"/>
            </a:xfrm>
            <a:custGeom>
              <a:avLst/>
              <a:gdLst>
                <a:gd name="csX0" fmla="*/ 110585 w 110585"/>
                <a:gd name="csY0" fmla="*/ 59236 h 59236"/>
                <a:gd name="csX1" fmla="*/ 0 w 110585"/>
                <a:gd name="csY1" fmla="*/ 29575 h 59236"/>
                <a:gd name="csX2" fmla="*/ 110585 w 110585"/>
                <a:gd name="csY2" fmla="*/ 0 h 59236"/>
                <a:gd name="csX3" fmla="*/ 110585 w 110585"/>
                <a:gd name="csY3" fmla="*/ 59236 h 59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0585" h="59236">
                  <a:moveTo>
                    <a:pt x="110585" y="59236"/>
                  </a:moveTo>
                  <a:lnTo>
                    <a:pt x="0" y="29575"/>
                  </a:lnTo>
                  <a:lnTo>
                    <a:pt x="110585" y="0"/>
                  </a:lnTo>
                  <a:lnTo>
                    <a:pt x="110585" y="59236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55086DE-2174-8F5F-7E9F-4BFCA23C6CE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78079" y="3112417"/>
              <a:ext cx="110499" cy="59236"/>
            </a:xfrm>
            <a:custGeom>
              <a:avLst/>
              <a:gdLst>
                <a:gd name="csX0" fmla="*/ 0 w 110499"/>
                <a:gd name="csY0" fmla="*/ 59236 h 59236"/>
                <a:gd name="csX1" fmla="*/ 110500 w 110499"/>
                <a:gd name="csY1" fmla="*/ 29575 h 59236"/>
                <a:gd name="csX2" fmla="*/ 0 w 110499"/>
                <a:gd name="csY2" fmla="*/ 0 h 59236"/>
                <a:gd name="csX3" fmla="*/ 0 w 110499"/>
                <a:gd name="csY3" fmla="*/ 59236 h 59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0499" h="59236">
                  <a:moveTo>
                    <a:pt x="0" y="59236"/>
                  </a:moveTo>
                  <a:lnTo>
                    <a:pt x="110500" y="29575"/>
                  </a:lnTo>
                  <a:lnTo>
                    <a:pt x="0" y="0"/>
                  </a:lnTo>
                  <a:lnTo>
                    <a:pt x="0" y="59236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6681BBF-B266-6693-0F9F-452541FC858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71132" y="3143278"/>
              <a:ext cx="813530" cy="8572"/>
            </a:xfrm>
            <a:custGeom>
              <a:avLst/>
              <a:gdLst>
                <a:gd name="csX0" fmla="*/ 0 w 813530"/>
                <a:gd name="csY0" fmla="*/ 0 h 8572"/>
                <a:gd name="csX1" fmla="*/ 813530 w 813530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13530" h="8572">
                  <a:moveTo>
                    <a:pt x="0" y="0"/>
                  </a:moveTo>
                  <a:lnTo>
                    <a:pt x="81353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D1AA28-DFBD-9E9A-4762-12D6BA2124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80778" y="3112417"/>
              <a:ext cx="110585" cy="59236"/>
            </a:xfrm>
            <a:custGeom>
              <a:avLst/>
              <a:gdLst>
                <a:gd name="csX0" fmla="*/ 110585 w 110585"/>
                <a:gd name="csY0" fmla="*/ 59236 h 59236"/>
                <a:gd name="csX1" fmla="*/ 0 w 110585"/>
                <a:gd name="csY1" fmla="*/ 29575 h 59236"/>
                <a:gd name="csX2" fmla="*/ 110585 w 110585"/>
                <a:gd name="csY2" fmla="*/ 0 h 59236"/>
                <a:gd name="csX3" fmla="*/ 110585 w 110585"/>
                <a:gd name="csY3" fmla="*/ 59236 h 59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0585" h="59236">
                  <a:moveTo>
                    <a:pt x="110585" y="59236"/>
                  </a:moveTo>
                  <a:lnTo>
                    <a:pt x="0" y="29575"/>
                  </a:lnTo>
                  <a:lnTo>
                    <a:pt x="110585" y="0"/>
                  </a:lnTo>
                  <a:lnTo>
                    <a:pt x="110585" y="59236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A52B9A-E150-B72B-B1A8-84A9F76880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4431" y="3112417"/>
              <a:ext cx="110499" cy="59236"/>
            </a:xfrm>
            <a:custGeom>
              <a:avLst/>
              <a:gdLst>
                <a:gd name="csX0" fmla="*/ 0 w 110499"/>
                <a:gd name="csY0" fmla="*/ 59236 h 59236"/>
                <a:gd name="csX1" fmla="*/ 110500 w 110499"/>
                <a:gd name="csY1" fmla="*/ 29575 h 59236"/>
                <a:gd name="csX2" fmla="*/ 0 w 110499"/>
                <a:gd name="csY2" fmla="*/ 0 h 59236"/>
                <a:gd name="csX3" fmla="*/ 0 w 110499"/>
                <a:gd name="csY3" fmla="*/ 59236 h 59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0499" h="59236">
                  <a:moveTo>
                    <a:pt x="0" y="59236"/>
                  </a:moveTo>
                  <a:lnTo>
                    <a:pt x="110500" y="29575"/>
                  </a:lnTo>
                  <a:lnTo>
                    <a:pt x="0" y="0"/>
                  </a:lnTo>
                  <a:lnTo>
                    <a:pt x="0" y="59236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3FE5D3B-7D15-2D0D-A07F-F4E7445409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6517" y="4216298"/>
              <a:ext cx="393820" cy="8572"/>
            </a:xfrm>
            <a:custGeom>
              <a:avLst/>
              <a:gdLst>
                <a:gd name="csX0" fmla="*/ 0 w 393820"/>
                <a:gd name="csY0" fmla="*/ 0 h 8572"/>
                <a:gd name="csX1" fmla="*/ 393821 w 393820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93820" h="8572">
                  <a:moveTo>
                    <a:pt x="0" y="0"/>
                  </a:moveTo>
                  <a:lnTo>
                    <a:pt x="393821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6088B6C-85C1-C517-1A6D-C0AA0C4567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06163" y="4185437"/>
              <a:ext cx="110499" cy="59236"/>
            </a:xfrm>
            <a:custGeom>
              <a:avLst/>
              <a:gdLst>
                <a:gd name="csX0" fmla="*/ 110499 w 110499"/>
                <a:gd name="csY0" fmla="*/ 59236 h 59236"/>
                <a:gd name="csX1" fmla="*/ 0 w 110499"/>
                <a:gd name="csY1" fmla="*/ 29575 h 59236"/>
                <a:gd name="csX2" fmla="*/ 110499 w 110499"/>
                <a:gd name="csY2" fmla="*/ 0 h 59236"/>
                <a:gd name="csX3" fmla="*/ 110499 w 110499"/>
                <a:gd name="csY3" fmla="*/ 59236 h 59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0499" h="59236">
                  <a:moveTo>
                    <a:pt x="110499" y="59236"/>
                  </a:moveTo>
                  <a:lnTo>
                    <a:pt x="0" y="29575"/>
                  </a:lnTo>
                  <a:lnTo>
                    <a:pt x="110499" y="0"/>
                  </a:lnTo>
                  <a:lnTo>
                    <a:pt x="110499" y="59236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4174A0B-D4CF-FEB4-2D16-3A79DD9953E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70107" y="4185437"/>
              <a:ext cx="110585" cy="59236"/>
            </a:xfrm>
            <a:custGeom>
              <a:avLst/>
              <a:gdLst>
                <a:gd name="csX0" fmla="*/ 0 w 110585"/>
                <a:gd name="csY0" fmla="*/ 59236 h 59236"/>
                <a:gd name="csX1" fmla="*/ 110585 w 110585"/>
                <a:gd name="csY1" fmla="*/ 29575 h 59236"/>
                <a:gd name="csX2" fmla="*/ 0 w 110585"/>
                <a:gd name="csY2" fmla="*/ 0 h 59236"/>
                <a:gd name="csX3" fmla="*/ 0 w 110585"/>
                <a:gd name="csY3" fmla="*/ 59236 h 59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0585" h="59236">
                  <a:moveTo>
                    <a:pt x="0" y="59236"/>
                  </a:moveTo>
                  <a:lnTo>
                    <a:pt x="110585" y="29575"/>
                  </a:lnTo>
                  <a:lnTo>
                    <a:pt x="0" y="0"/>
                  </a:lnTo>
                  <a:lnTo>
                    <a:pt x="0" y="59236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9636A83-AF45-7109-90C2-839B7D3E97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70134" y="428625"/>
              <a:ext cx="3750983" cy="2052685"/>
            </a:xfrm>
            <a:custGeom>
              <a:avLst/>
              <a:gdLst>
                <a:gd name="csX0" fmla="*/ 3750983 w 3750983"/>
                <a:gd name="csY0" fmla="*/ 1734731 h 2052685"/>
                <a:gd name="csX1" fmla="*/ 1474641 w 3750983"/>
                <a:gd name="csY1" fmla="*/ 1734731 h 2052685"/>
                <a:gd name="csX2" fmla="*/ 2217106 w 3750983"/>
                <a:gd name="csY2" fmla="*/ 2052685 h 2052685"/>
                <a:gd name="csX3" fmla="*/ 649538 w 3750983"/>
                <a:gd name="csY3" fmla="*/ 2052685 h 2052685"/>
                <a:gd name="csX4" fmla="*/ 3750983 w 3750983"/>
                <a:gd name="csY4" fmla="*/ 0 h 2052685"/>
                <a:gd name="csX5" fmla="*/ 0 w 3750983"/>
                <a:gd name="csY5" fmla="*/ 0 h 2052685"/>
                <a:gd name="csX6" fmla="*/ 2478653 w 3750983"/>
                <a:gd name="csY6" fmla="*/ 472516 h 2052685"/>
                <a:gd name="csX7" fmla="*/ 1875492 w 3750983"/>
                <a:gd name="csY7" fmla="*/ 472516 h 20526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750983" h="2052685">
                  <a:moveTo>
                    <a:pt x="3750983" y="1734731"/>
                  </a:moveTo>
                  <a:lnTo>
                    <a:pt x="1474641" y="1734731"/>
                  </a:lnTo>
                  <a:moveTo>
                    <a:pt x="2217106" y="2052685"/>
                  </a:moveTo>
                  <a:lnTo>
                    <a:pt x="649538" y="2052685"/>
                  </a:lnTo>
                  <a:moveTo>
                    <a:pt x="3750983" y="0"/>
                  </a:moveTo>
                  <a:lnTo>
                    <a:pt x="0" y="0"/>
                  </a:lnTo>
                  <a:moveTo>
                    <a:pt x="2478653" y="472516"/>
                  </a:moveTo>
                  <a:lnTo>
                    <a:pt x="1875492" y="472516"/>
                  </a:lnTo>
                </a:path>
              </a:pathLst>
            </a:custGeom>
            <a:noFill/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75FA0E0-3B6D-6D63-3E22-15CE694A33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74445" y="1792681"/>
              <a:ext cx="255374" cy="186880"/>
            </a:xfrm>
            <a:custGeom>
              <a:avLst/>
              <a:gdLst>
                <a:gd name="csX0" fmla="*/ 0 w 255374"/>
                <a:gd name="csY0" fmla="*/ 186880 h 186880"/>
                <a:gd name="csX1" fmla="*/ 255375 w 255374"/>
                <a:gd name="csY1" fmla="*/ 0 h 186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55374" h="186880">
                  <a:moveTo>
                    <a:pt x="0" y="186880"/>
                  </a:moveTo>
                  <a:lnTo>
                    <a:pt x="255375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3A95785-0896-60C7-0EB5-10ECFB3CAA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00893" y="1942785"/>
              <a:ext cx="106641" cy="89153"/>
            </a:xfrm>
            <a:custGeom>
              <a:avLst/>
              <a:gdLst>
                <a:gd name="csX0" fmla="*/ 106642 w 106641"/>
                <a:gd name="csY0" fmla="*/ 47749 h 89153"/>
                <a:gd name="csX1" fmla="*/ 0 w 106641"/>
                <a:gd name="csY1" fmla="*/ 89154 h 89153"/>
                <a:gd name="csX2" fmla="*/ 71666 w 106641"/>
                <a:gd name="csY2" fmla="*/ 0 h 89153"/>
                <a:gd name="csX3" fmla="*/ 106642 w 106641"/>
                <a:gd name="csY3" fmla="*/ 47749 h 891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06641" h="89153">
                  <a:moveTo>
                    <a:pt x="106642" y="47749"/>
                  </a:moveTo>
                  <a:lnTo>
                    <a:pt x="0" y="89154"/>
                  </a:lnTo>
                  <a:lnTo>
                    <a:pt x="71666" y="0"/>
                  </a:lnTo>
                  <a:lnTo>
                    <a:pt x="106642" y="4774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090B0A5-E9C9-6AB0-7C78-8E87330C07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37583" y="531409"/>
              <a:ext cx="40376" cy="963034"/>
            </a:xfrm>
            <a:custGeom>
              <a:avLst/>
              <a:gdLst>
                <a:gd name="csX0" fmla="*/ 0 w 40376"/>
                <a:gd name="csY0" fmla="*/ 0 h 963034"/>
                <a:gd name="csX1" fmla="*/ 40376 w 40376"/>
                <a:gd name="csY1" fmla="*/ 963035 h 9630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0376" h="963034">
                  <a:moveTo>
                    <a:pt x="0" y="0"/>
                  </a:moveTo>
                  <a:lnTo>
                    <a:pt x="40376" y="963035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53BFD2-BC18-FEE3-1158-816DE76E68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0066" y="441140"/>
              <a:ext cx="59150" cy="111613"/>
            </a:xfrm>
            <a:custGeom>
              <a:avLst/>
              <a:gdLst>
                <a:gd name="csX0" fmla="*/ 0 w 59150"/>
                <a:gd name="csY0" fmla="*/ 111614 h 111613"/>
                <a:gd name="csX1" fmla="*/ 24946 w 59150"/>
                <a:gd name="csY1" fmla="*/ 0 h 111613"/>
                <a:gd name="csX2" fmla="*/ 59150 w 59150"/>
                <a:gd name="csY2" fmla="*/ 109128 h 111613"/>
                <a:gd name="csX3" fmla="*/ 0 w 59150"/>
                <a:gd name="csY3" fmla="*/ 111614 h 1116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150" h="111613">
                  <a:moveTo>
                    <a:pt x="0" y="111614"/>
                  </a:moveTo>
                  <a:lnTo>
                    <a:pt x="24946" y="0"/>
                  </a:lnTo>
                  <a:lnTo>
                    <a:pt x="59150" y="109128"/>
                  </a:lnTo>
                  <a:lnTo>
                    <a:pt x="0" y="111614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AED76A2-F805-19CC-105F-2333926252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24217" y="579843"/>
              <a:ext cx="101841" cy="441483"/>
            </a:xfrm>
            <a:custGeom>
              <a:avLst/>
              <a:gdLst>
                <a:gd name="csX0" fmla="*/ 0 w 101841"/>
                <a:gd name="csY0" fmla="*/ 0 h 441483"/>
                <a:gd name="csX1" fmla="*/ 101841 w 101841"/>
                <a:gd name="csY1" fmla="*/ 441484 h 4414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01841" h="441483">
                  <a:moveTo>
                    <a:pt x="0" y="0"/>
                  </a:moveTo>
                  <a:lnTo>
                    <a:pt x="101841" y="441484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110D4A1-BB83-B416-6ECD-899EE02B3E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01157" y="491547"/>
              <a:ext cx="57693" cy="114357"/>
            </a:xfrm>
            <a:custGeom>
              <a:avLst/>
              <a:gdLst>
                <a:gd name="csX0" fmla="*/ 0 w 57693"/>
                <a:gd name="csY0" fmla="*/ 114357 h 114357"/>
                <a:gd name="csX1" fmla="*/ 3943 w 57693"/>
                <a:gd name="csY1" fmla="*/ 0 h 114357"/>
                <a:gd name="csX2" fmla="*/ 57693 w 57693"/>
                <a:gd name="csY2" fmla="*/ 100984 h 114357"/>
                <a:gd name="csX3" fmla="*/ 0 w 57693"/>
                <a:gd name="csY3" fmla="*/ 114357 h 1143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7693" h="114357">
                  <a:moveTo>
                    <a:pt x="0" y="114357"/>
                  </a:moveTo>
                  <a:lnTo>
                    <a:pt x="3943" y="0"/>
                  </a:lnTo>
                  <a:lnTo>
                    <a:pt x="57693" y="100984"/>
                  </a:lnTo>
                  <a:lnTo>
                    <a:pt x="0" y="114357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A1900DF-C8BA-D6E5-1BB9-D50E52C62B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52726" y="721804"/>
              <a:ext cx="373332" cy="299523"/>
            </a:xfrm>
            <a:custGeom>
              <a:avLst/>
              <a:gdLst>
                <a:gd name="csX0" fmla="*/ 0 w 373332"/>
                <a:gd name="csY0" fmla="*/ 0 h 299523"/>
                <a:gd name="csX1" fmla="*/ 373332 w 373332"/>
                <a:gd name="csY1" fmla="*/ 299523 h 2995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73332" h="299523">
                  <a:moveTo>
                    <a:pt x="0" y="0"/>
                  </a:moveTo>
                  <a:lnTo>
                    <a:pt x="373332" y="299523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A31391D-DACE-9C4F-74C1-D9B1BB2D6D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83117" y="664368"/>
              <a:ext cx="104670" cy="92240"/>
            </a:xfrm>
            <a:custGeom>
              <a:avLst/>
              <a:gdLst>
                <a:gd name="csX0" fmla="*/ 67637 w 104670"/>
                <a:gd name="csY0" fmla="*/ 92240 h 92240"/>
                <a:gd name="csX1" fmla="*/ 0 w 104670"/>
                <a:gd name="csY1" fmla="*/ 0 h 92240"/>
                <a:gd name="csX2" fmla="*/ 104670 w 104670"/>
                <a:gd name="csY2" fmla="*/ 46034 h 92240"/>
                <a:gd name="csX3" fmla="*/ 67637 w 104670"/>
                <a:gd name="csY3" fmla="*/ 92240 h 92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04670" h="92240">
                  <a:moveTo>
                    <a:pt x="67637" y="92240"/>
                  </a:moveTo>
                  <a:lnTo>
                    <a:pt x="0" y="0"/>
                  </a:lnTo>
                  <a:lnTo>
                    <a:pt x="104670" y="46034"/>
                  </a:lnTo>
                  <a:lnTo>
                    <a:pt x="67637" y="9224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40C350B-1C9E-1FF4-EF88-969E99B09B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17452" y="1304820"/>
              <a:ext cx="534495" cy="333298"/>
            </a:xfrm>
            <a:custGeom>
              <a:avLst/>
              <a:gdLst>
                <a:gd name="csX0" fmla="*/ 0 w 534495"/>
                <a:gd name="csY0" fmla="*/ 333299 h 333298"/>
                <a:gd name="csX1" fmla="*/ 534495 w 534495"/>
                <a:gd name="csY1" fmla="*/ 0 h 3332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534495" h="333298">
                  <a:moveTo>
                    <a:pt x="0" y="333299"/>
                  </a:moveTo>
                  <a:lnTo>
                    <a:pt x="534495" y="0"/>
                  </a:lnTo>
                </a:path>
              </a:pathLst>
            </a:custGeom>
            <a:ln w="10544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33C5488-678D-AB2A-9C43-AD0D266637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31041" y="1596885"/>
              <a:ext cx="122415" cy="93526"/>
            </a:xfrm>
            <a:custGeom>
              <a:avLst/>
              <a:gdLst>
                <a:gd name="csX0" fmla="*/ 122415 w 122415"/>
                <a:gd name="csY0" fmla="*/ 56236 h 93526"/>
                <a:gd name="csX1" fmla="*/ 0 w 122415"/>
                <a:gd name="csY1" fmla="*/ 93526 h 93526"/>
                <a:gd name="csX2" fmla="*/ 87354 w 122415"/>
                <a:gd name="csY2" fmla="*/ 0 h 93526"/>
                <a:gd name="csX3" fmla="*/ 122415 w 122415"/>
                <a:gd name="csY3" fmla="*/ 56236 h 93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22415" h="93526">
                  <a:moveTo>
                    <a:pt x="122415" y="56236"/>
                  </a:moveTo>
                  <a:lnTo>
                    <a:pt x="0" y="93526"/>
                  </a:lnTo>
                  <a:lnTo>
                    <a:pt x="87354" y="0"/>
                  </a:lnTo>
                  <a:lnTo>
                    <a:pt x="122415" y="56236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CAB0F3D-3DE3-ED98-65E9-ED7479D7B41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21513" y="6368681"/>
              <a:ext cx="322411" cy="382676"/>
            </a:xfrm>
            <a:custGeom>
              <a:avLst/>
              <a:gdLst>
                <a:gd name="csX0" fmla="*/ 322412 w 322411"/>
                <a:gd name="csY0" fmla="*/ 0 h 382676"/>
                <a:gd name="csX1" fmla="*/ 0 w 322411"/>
                <a:gd name="csY1" fmla="*/ 382676 h 3826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22411" h="382676">
                  <a:moveTo>
                    <a:pt x="322412" y="0"/>
                  </a:moveTo>
                  <a:lnTo>
                    <a:pt x="0" y="382676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0814565-3EAA-5C20-2AFB-188E7005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09207" y="6300444"/>
              <a:ext cx="93868" cy="103555"/>
            </a:xfrm>
            <a:custGeom>
              <a:avLst/>
              <a:gdLst>
                <a:gd name="csX0" fmla="*/ 0 w 93868"/>
                <a:gd name="csY0" fmla="*/ 65408 h 103555"/>
                <a:gd name="csX1" fmla="*/ 93869 w 93868"/>
                <a:gd name="csY1" fmla="*/ 0 h 103555"/>
                <a:gd name="csX2" fmla="*/ 45348 w 93868"/>
                <a:gd name="csY2" fmla="*/ 103555 h 103555"/>
                <a:gd name="csX3" fmla="*/ 0 w 93868"/>
                <a:gd name="csY3" fmla="*/ 65408 h 1035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93868" h="103555">
                  <a:moveTo>
                    <a:pt x="0" y="65408"/>
                  </a:moveTo>
                  <a:lnTo>
                    <a:pt x="93869" y="0"/>
                  </a:lnTo>
                  <a:lnTo>
                    <a:pt x="45348" y="103555"/>
                  </a:lnTo>
                  <a:lnTo>
                    <a:pt x="0" y="65408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A05175B-8569-68DD-C757-A53EE9D530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13232" y="5997063"/>
              <a:ext cx="523951" cy="191852"/>
            </a:xfrm>
            <a:custGeom>
              <a:avLst/>
              <a:gdLst>
                <a:gd name="csX0" fmla="*/ 0 w 523951"/>
                <a:gd name="csY0" fmla="*/ 0 h 191852"/>
                <a:gd name="csX1" fmla="*/ 523951 w 523951"/>
                <a:gd name="csY1" fmla="*/ 191853 h 1918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523951" h="191852">
                  <a:moveTo>
                    <a:pt x="0" y="0"/>
                  </a:moveTo>
                  <a:lnTo>
                    <a:pt x="523951" y="191853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EB4AE5-7E06-CCA2-9C9A-96A81512D5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28793" y="5964917"/>
              <a:ext cx="114014" cy="65750"/>
            </a:xfrm>
            <a:custGeom>
              <a:avLst/>
              <a:gdLst>
                <a:gd name="csX0" fmla="*/ 93612 w 114014"/>
                <a:gd name="csY0" fmla="*/ 65751 h 65750"/>
                <a:gd name="csX1" fmla="*/ 0 w 114014"/>
                <a:gd name="csY1" fmla="*/ 0 h 65750"/>
                <a:gd name="csX2" fmla="*/ 114014 w 114014"/>
                <a:gd name="csY2" fmla="*/ 10115 h 65750"/>
                <a:gd name="csX3" fmla="*/ 93612 w 114014"/>
                <a:gd name="csY3" fmla="*/ 65751 h 657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4014" h="65750">
                  <a:moveTo>
                    <a:pt x="93612" y="65751"/>
                  </a:moveTo>
                  <a:lnTo>
                    <a:pt x="0" y="0"/>
                  </a:lnTo>
                  <a:lnTo>
                    <a:pt x="114014" y="10115"/>
                  </a:lnTo>
                  <a:lnTo>
                    <a:pt x="93612" y="65751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33F790C-A145-7A2B-B218-B84D9848B5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54389" y="5522061"/>
              <a:ext cx="86839" cy="256146"/>
            </a:xfrm>
            <a:custGeom>
              <a:avLst/>
              <a:gdLst>
                <a:gd name="csX0" fmla="*/ 0 w 86839"/>
                <a:gd name="csY0" fmla="*/ 0 h 256146"/>
                <a:gd name="csX1" fmla="*/ 86840 w 86839"/>
                <a:gd name="csY1" fmla="*/ 256146 h 2561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6839" h="256146">
                  <a:moveTo>
                    <a:pt x="0" y="0"/>
                  </a:moveTo>
                  <a:lnTo>
                    <a:pt x="86840" y="256146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88B9E3-1BC9-67BB-8BC2-EDB15F9FA4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26614" y="5436165"/>
              <a:ext cx="63522" cy="114099"/>
            </a:xfrm>
            <a:custGeom>
              <a:avLst/>
              <a:gdLst>
                <a:gd name="csX0" fmla="*/ 7372 w 63522"/>
                <a:gd name="csY0" fmla="*/ 114100 h 114099"/>
                <a:gd name="csX1" fmla="*/ 0 w 63522"/>
                <a:gd name="csY1" fmla="*/ 0 h 114099"/>
                <a:gd name="csX2" fmla="*/ 63522 w 63522"/>
                <a:gd name="csY2" fmla="*/ 95155 h 114099"/>
                <a:gd name="csX3" fmla="*/ 7372 w 63522"/>
                <a:gd name="csY3" fmla="*/ 114100 h 114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22" h="114099">
                  <a:moveTo>
                    <a:pt x="7372" y="114100"/>
                  </a:moveTo>
                  <a:lnTo>
                    <a:pt x="0" y="0"/>
                  </a:lnTo>
                  <a:lnTo>
                    <a:pt x="63522" y="95155"/>
                  </a:lnTo>
                  <a:lnTo>
                    <a:pt x="7372" y="1141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3006DE9-BE72-2A2C-A5DF-7616E2C2F3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50831" y="4824002"/>
              <a:ext cx="159705" cy="940488"/>
            </a:xfrm>
            <a:custGeom>
              <a:avLst/>
              <a:gdLst>
                <a:gd name="csX0" fmla="*/ 0 w 159705"/>
                <a:gd name="csY0" fmla="*/ 940489 h 940488"/>
                <a:gd name="csX1" fmla="*/ 159706 w 159705"/>
                <a:gd name="csY1" fmla="*/ 0 h 9404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59705" h="940488">
                  <a:moveTo>
                    <a:pt x="0" y="940489"/>
                  </a:moveTo>
                  <a:lnTo>
                    <a:pt x="159706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888FAD3-2E07-76FB-4AD8-A2EA86A077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23828" y="5739374"/>
              <a:ext cx="58379" cy="113928"/>
            </a:xfrm>
            <a:custGeom>
              <a:avLst/>
              <a:gdLst>
                <a:gd name="csX0" fmla="*/ 58379 w 58379"/>
                <a:gd name="csY0" fmla="*/ 9944 h 113928"/>
                <a:gd name="csX1" fmla="*/ 10716 w 58379"/>
                <a:gd name="csY1" fmla="*/ 113928 h 113928"/>
                <a:gd name="csX2" fmla="*/ 0 w 58379"/>
                <a:gd name="csY2" fmla="*/ 0 h 113928"/>
                <a:gd name="csX3" fmla="*/ 58379 w 58379"/>
                <a:gd name="csY3" fmla="*/ 9944 h 1139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8379" h="113928">
                  <a:moveTo>
                    <a:pt x="58379" y="9944"/>
                  </a:moveTo>
                  <a:lnTo>
                    <a:pt x="10716" y="113928"/>
                  </a:lnTo>
                  <a:lnTo>
                    <a:pt x="0" y="0"/>
                  </a:lnTo>
                  <a:lnTo>
                    <a:pt x="58379" y="9944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C52CEE-3A2F-2957-2245-BC6A81E8A3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53598" y="5561323"/>
              <a:ext cx="3000" cy="246373"/>
            </a:xfrm>
            <a:custGeom>
              <a:avLst/>
              <a:gdLst>
                <a:gd name="csX0" fmla="*/ 3000 w 3000"/>
                <a:gd name="csY0" fmla="*/ 246373 h 246373"/>
                <a:gd name="csX1" fmla="*/ 0 w 3000"/>
                <a:gd name="csY1" fmla="*/ 0 h 2463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000" h="246373">
                  <a:moveTo>
                    <a:pt x="3000" y="246373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D5C26AB-614D-8213-92B0-6912AB1F39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25480" y="5787123"/>
              <a:ext cx="59236" cy="110842"/>
            </a:xfrm>
            <a:custGeom>
              <a:avLst/>
              <a:gdLst>
                <a:gd name="csX0" fmla="*/ 59236 w 59236"/>
                <a:gd name="csY0" fmla="*/ 0 h 110842"/>
                <a:gd name="csX1" fmla="*/ 30947 w 59236"/>
                <a:gd name="csY1" fmla="*/ 110842 h 110842"/>
                <a:gd name="csX2" fmla="*/ 0 w 59236"/>
                <a:gd name="csY2" fmla="*/ 685 h 110842"/>
                <a:gd name="csX3" fmla="*/ 59236 w 59236"/>
                <a:gd name="csY3" fmla="*/ 0 h 1108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6" h="110842">
                  <a:moveTo>
                    <a:pt x="59236" y="0"/>
                  </a:moveTo>
                  <a:lnTo>
                    <a:pt x="30947" y="110842"/>
                  </a:lnTo>
                  <a:lnTo>
                    <a:pt x="0" y="685"/>
                  </a:lnTo>
                  <a:lnTo>
                    <a:pt x="59236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BCB5AB6-BBE7-8746-F2BD-47EBDE4D0D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54712" y="6376482"/>
              <a:ext cx="2914" cy="246287"/>
            </a:xfrm>
            <a:custGeom>
              <a:avLst/>
              <a:gdLst>
                <a:gd name="csX0" fmla="*/ 0 w 2914"/>
                <a:gd name="csY0" fmla="*/ 0 h 246287"/>
                <a:gd name="csX1" fmla="*/ 2914 w 2914"/>
                <a:gd name="csY1" fmla="*/ 246288 h 2462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914" h="246287">
                  <a:moveTo>
                    <a:pt x="0" y="0"/>
                  </a:moveTo>
                  <a:lnTo>
                    <a:pt x="2914" y="246288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D77A718-2477-410E-1D2B-28163A8BF5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26594" y="6286128"/>
              <a:ext cx="59236" cy="110842"/>
            </a:xfrm>
            <a:custGeom>
              <a:avLst/>
              <a:gdLst>
                <a:gd name="csX0" fmla="*/ 0 w 59236"/>
                <a:gd name="csY0" fmla="*/ 110842 h 110842"/>
                <a:gd name="csX1" fmla="*/ 28289 w 59236"/>
                <a:gd name="csY1" fmla="*/ 0 h 110842"/>
                <a:gd name="csX2" fmla="*/ 59236 w 59236"/>
                <a:gd name="csY2" fmla="*/ 110157 h 110842"/>
                <a:gd name="csX3" fmla="*/ 0 w 59236"/>
                <a:gd name="csY3" fmla="*/ 110842 h 1108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9236" h="110842">
                  <a:moveTo>
                    <a:pt x="0" y="110842"/>
                  </a:moveTo>
                  <a:lnTo>
                    <a:pt x="28289" y="0"/>
                  </a:lnTo>
                  <a:lnTo>
                    <a:pt x="59236" y="110157"/>
                  </a:lnTo>
                  <a:lnTo>
                    <a:pt x="0" y="110842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ABDA4A7-395D-B5A5-D098-F968848762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89709" y="4883753"/>
              <a:ext cx="2497940" cy="365874"/>
            </a:xfrm>
            <a:custGeom>
              <a:avLst/>
              <a:gdLst>
                <a:gd name="csX0" fmla="*/ 2497941 w 2497940"/>
                <a:gd name="csY0" fmla="*/ 365874 h 365874"/>
                <a:gd name="csX1" fmla="*/ 1433494 w 2497940"/>
                <a:gd name="csY1" fmla="*/ 0 h 365874"/>
                <a:gd name="csX2" fmla="*/ 0 w 2497940"/>
                <a:gd name="csY2" fmla="*/ 0 h 3658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497940" h="365874">
                  <a:moveTo>
                    <a:pt x="2497941" y="365874"/>
                  </a:moveTo>
                  <a:lnTo>
                    <a:pt x="1433494" y="0"/>
                  </a:lnTo>
                  <a:lnTo>
                    <a:pt x="0" y="0"/>
                  </a:lnTo>
                </a:path>
              </a:pathLst>
            </a:custGeom>
            <a:noFill/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FB0DCAD-BEB3-C9FB-76D5-89815BD12C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58589" y="5216280"/>
              <a:ext cx="114099" cy="63865"/>
            </a:xfrm>
            <a:custGeom>
              <a:avLst/>
              <a:gdLst>
                <a:gd name="csX0" fmla="*/ 19202 w 114099"/>
                <a:gd name="csY0" fmla="*/ 0 h 63865"/>
                <a:gd name="csX1" fmla="*/ 114100 w 114099"/>
                <a:gd name="csY1" fmla="*/ 63865 h 63865"/>
                <a:gd name="csX2" fmla="*/ 0 w 114099"/>
                <a:gd name="csY2" fmla="*/ 55979 h 63865"/>
                <a:gd name="csX3" fmla="*/ 19202 w 114099"/>
                <a:gd name="csY3" fmla="*/ 0 h 638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4099" h="63865">
                  <a:moveTo>
                    <a:pt x="19202" y="0"/>
                  </a:moveTo>
                  <a:lnTo>
                    <a:pt x="114100" y="63865"/>
                  </a:lnTo>
                  <a:lnTo>
                    <a:pt x="0" y="55979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29839B7-9633-4A34-F95B-AE6CB609CF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4957" y="3139078"/>
              <a:ext cx="2700937" cy="2143"/>
            </a:xfrm>
            <a:custGeom>
              <a:avLst/>
              <a:gdLst>
                <a:gd name="csX0" fmla="*/ 2700938 w 2700937"/>
                <a:gd name="csY0" fmla="*/ 2143 h 2143"/>
                <a:gd name="csX1" fmla="*/ 0 w 2700937"/>
                <a:gd name="csY1" fmla="*/ 0 h 21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700937" h="2143">
                  <a:moveTo>
                    <a:pt x="2700938" y="2143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5AEBE6E-00C9-A814-6DBD-1486420F1E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95664" y="3112846"/>
              <a:ext cx="110499" cy="59236"/>
            </a:xfrm>
            <a:custGeom>
              <a:avLst/>
              <a:gdLst>
                <a:gd name="csX0" fmla="*/ 0 w 110499"/>
                <a:gd name="csY0" fmla="*/ 0 h 59236"/>
                <a:gd name="csX1" fmla="*/ 110500 w 110499"/>
                <a:gd name="csY1" fmla="*/ 29661 h 59236"/>
                <a:gd name="csX2" fmla="*/ 0 w 110499"/>
                <a:gd name="csY2" fmla="*/ 59236 h 59236"/>
                <a:gd name="csX3" fmla="*/ 0 w 110499"/>
                <a:gd name="csY3" fmla="*/ 0 h 59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0499" h="59236">
                  <a:moveTo>
                    <a:pt x="0" y="0"/>
                  </a:moveTo>
                  <a:lnTo>
                    <a:pt x="110500" y="29661"/>
                  </a:lnTo>
                  <a:lnTo>
                    <a:pt x="0" y="59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4A4CEB6-390F-4F04-A230-6B0340418A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81582" y="2242137"/>
              <a:ext cx="1028185" cy="239087"/>
            </a:xfrm>
            <a:custGeom>
              <a:avLst/>
              <a:gdLst>
                <a:gd name="csX0" fmla="*/ 1028186 w 1028185"/>
                <a:gd name="csY0" fmla="*/ 0 h 239087"/>
                <a:gd name="csX1" fmla="*/ 0 w 1028185"/>
                <a:gd name="csY1" fmla="*/ 239087 h 2390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028185" h="239087">
                  <a:moveTo>
                    <a:pt x="1028186" y="0"/>
                  </a:moveTo>
                  <a:lnTo>
                    <a:pt x="0" y="239087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2686913-6B13-FC1E-CFCB-6AADDE7E52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83707" y="2219077"/>
              <a:ext cx="114357" cy="57693"/>
            </a:xfrm>
            <a:custGeom>
              <a:avLst/>
              <a:gdLst>
                <a:gd name="csX0" fmla="*/ 0 w 114357"/>
                <a:gd name="csY0" fmla="*/ 0 h 57693"/>
                <a:gd name="csX1" fmla="*/ 114357 w 114357"/>
                <a:gd name="csY1" fmla="*/ 3772 h 57693"/>
                <a:gd name="csX2" fmla="*/ 13373 w 114357"/>
                <a:gd name="csY2" fmla="*/ 57693 h 57693"/>
                <a:gd name="csX3" fmla="*/ 0 w 114357"/>
                <a:gd name="csY3" fmla="*/ 0 h 576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4357" h="57693">
                  <a:moveTo>
                    <a:pt x="0" y="0"/>
                  </a:moveTo>
                  <a:lnTo>
                    <a:pt x="114357" y="3772"/>
                  </a:lnTo>
                  <a:lnTo>
                    <a:pt x="13373" y="57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1D0D2A2-B115-91A8-1D85-DB92440BEC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87068" y="2140124"/>
              <a:ext cx="996124" cy="341185"/>
            </a:xfrm>
            <a:custGeom>
              <a:avLst/>
              <a:gdLst>
                <a:gd name="csX0" fmla="*/ 996124 w 996124"/>
                <a:gd name="csY0" fmla="*/ 0 h 341185"/>
                <a:gd name="csX1" fmla="*/ 0 w 996124"/>
                <a:gd name="csY1" fmla="*/ 341186 h 3411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996124" h="341185">
                  <a:moveTo>
                    <a:pt x="996124" y="0"/>
                  </a:moveTo>
                  <a:lnTo>
                    <a:pt x="0" y="341186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2A63A68-6288-1286-2174-2D35F60DB5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54903" y="2112006"/>
              <a:ext cx="114099" cy="63865"/>
            </a:xfrm>
            <a:custGeom>
              <a:avLst/>
              <a:gdLst>
                <a:gd name="csX0" fmla="*/ 0 w 114099"/>
                <a:gd name="csY0" fmla="*/ 7801 h 63865"/>
                <a:gd name="csX1" fmla="*/ 114100 w 114099"/>
                <a:gd name="csY1" fmla="*/ 0 h 63865"/>
                <a:gd name="csX2" fmla="*/ 19117 w 114099"/>
                <a:gd name="csY2" fmla="*/ 63865 h 63865"/>
                <a:gd name="csX3" fmla="*/ 0 w 114099"/>
                <a:gd name="csY3" fmla="*/ 7801 h 638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4099" h="63865">
                  <a:moveTo>
                    <a:pt x="0" y="7801"/>
                  </a:moveTo>
                  <a:lnTo>
                    <a:pt x="114100" y="0"/>
                  </a:lnTo>
                  <a:lnTo>
                    <a:pt x="19117" y="63865"/>
                  </a:lnTo>
                  <a:lnTo>
                    <a:pt x="0" y="7801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01980B8-12A9-AB5D-79EC-012DE4D829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2312" y="919914"/>
              <a:ext cx="483746" cy="101412"/>
            </a:xfrm>
            <a:custGeom>
              <a:avLst/>
              <a:gdLst>
                <a:gd name="csX0" fmla="*/ 0 w 483746"/>
                <a:gd name="csY0" fmla="*/ 0 h 101412"/>
                <a:gd name="csX1" fmla="*/ 483746 w 483746"/>
                <a:gd name="csY1" fmla="*/ 101413 h 1014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83746" h="101412">
                  <a:moveTo>
                    <a:pt x="0" y="0"/>
                  </a:moveTo>
                  <a:lnTo>
                    <a:pt x="483746" y="101413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B790A00-6BF5-94FA-A060-C31A35ADF4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4187" y="893854"/>
              <a:ext cx="114271" cy="57950"/>
            </a:xfrm>
            <a:custGeom>
              <a:avLst/>
              <a:gdLst>
                <a:gd name="csX0" fmla="*/ 102098 w 114271"/>
                <a:gd name="csY0" fmla="*/ 57950 h 57950"/>
                <a:gd name="csX1" fmla="*/ 0 w 114271"/>
                <a:gd name="csY1" fmla="*/ 6258 h 57950"/>
                <a:gd name="csX2" fmla="*/ 114271 w 114271"/>
                <a:gd name="csY2" fmla="*/ 0 h 57950"/>
                <a:gd name="csX3" fmla="*/ 102098 w 114271"/>
                <a:gd name="csY3" fmla="*/ 57950 h 579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4271" h="57950">
                  <a:moveTo>
                    <a:pt x="102098" y="57950"/>
                  </a:moveTo>
                  <a:lnTo>
                    <a:pt x="0" y="6258"/>
                  </a:lnTo>
                  <a:lnTo>
                    <a:pt x="114271" y="0"/>
                  </a:lnTo>
                  <a:lnTo>
                    <a:pt x="102098" y="5795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2699689-A591-F2DF-4685-8DD366E7F3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97930" y="6526586"/>
              <a:ext cx="35575" cy="96526"/>
            </a:xfrm>
            <a:custGeom>
              <a:avLst/>
              <a:gdLst>
                <a:gd name="csX0" fmla="*/ 35576 w 35575"/>
                <a:gd name="csY0" fmla="*/ 96526 h 96526"/>
                <a:gd name="csX1" fmla="*/ 23746 w 35575"/>
                <a:gd name="csY1" fmla="*/ 96526 h 96526"/>
                <a:gd name="csX2" fmla="*/ 23746 w 35575"/>
                <a:gd name="csY2" fmla="*/ 21003 h 96526"/>
                <a:gd name="csX3" fmla="*/ 12516 w 35575"/>
                <a:gd name="csY3" fmla="*/ 29575 h 96526"/>
                <a:gd name="csX4" fmla="*/ 0 w 35575"/>
                <a:gd name="csY4" fmla="*/ 35662 h 96526"/>
                <a:gd name="csX5" fmla="*/ 0 w 35575"/>
                <a:gd name="csY5" fmla="*/ 24260 h 96526"/>
                <a:gd name="csX6" fmla="*/ 17145 w 35575"/>
                <a:gd name="csY6" fmla="*/ 12945 h 96526"/>
                <a:gd name="csX7" fmla="*/ 27689 w 35575"/>
                <a:gd name="csY7" fmla="*/ 0 h 96526"/>
                <a:gd name="csX8" fmla="*/ 35319 w 35575"/>
                <a:gd name="csY8" fmla="*/ 1 h 96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5575" h="96526">
                  <a:moveTo>
                    <a:pt x="35576" y="96526"/>
                  </a:moveTo>
                  <a:lnTo>
                    <a:pt x="23746" y="96526"/>
                  </a:lnTo>
                  <a:lnTo>
                    <a:pt x="23746" y="21003"/>
                  </a:lnTo>
                  <a:cubicBezTo>
                    <a:pt x="20326" y="24261"/>
                    <a:pt x="16561" y="27136"/>
                    <a:pt x="12516" y="29575"/>
                  </a:cubicBezTo>
                  <a:cubicBezTo>
                    <a:pt x="8551" y="32006"/>
                    <a:pt x="4360" y="34044"/>
                    <a:pt x="0" y="35662"/>
                  </a:cubicBezTo>
                  <a:lnTo>
                    <a:pt x="0" y="24260"/>
                  </a:lnTo>
                  <a:cubicBezTo>
                    <a:pt x="6211" y="21300"/>
                    <a:pt x="11981" y="17492"/>
                    <a:pt x="17145" y="12945"/>
                  </a:cubicBezTo>
                  <a:cubicBezTo>
                    <a:pt x="21448" y="9337"/>
                    <a:pt x="25026" y="4944"/>
                    <a:pt x="27689" y="0"/>
                  </a:cubicBezTo>
                  <a:lnTo>
                    <a:pt x="35319" y="1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42A62C2-F286-0861-12E6-4A5F32C840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63853" y="6527872"/>
              <a:ext cx="63893" cy="96479"/>
            </a:xfrm>
            <a:custGeom>
              <a:avLst/>
              <a:gdLst>
                <a:gd name="csX0" fmla="*/ 0 w 63893"/>
                <a:gd name="csY0" fmla="*/ 69952 h 96479"/>
                <a:gd name="csX1" fmla="*/ 12430 w 63893"/>
                <a:gd name="csY1" fmla="*/ 68837 h 96479"/>
                <a:gd name="csX2" fmla="*/ 18860 w 63893"/>
                <a:gd name="csY2" fmla="*/ 82553 h 96479"/>
                <a:gd name="csX3" fmla="*/ 31033 w 63893"/>
                <a:gd name="csY3" fmla="*/ 87097 h 96479"/>
                <a:gd name="csX4" fmla="*/ 45520 w 63893"/>
                <a:gd name="csY4" fmla="*/ 80668 h 96479"/>
                <a:gd name="csX5" fmla="*/ 51435 w 63893"/>
                <a:gd name="csY5" fmla="*/ 63523 h 96479"/>
                <a:gd name="csX6" fmla="*/ 45777 w 63893"/>
                <a:gd name="csY6" fmla="*/ 47578 h 96479"/>
                <a:gd name="csX7" fmla="*/ 20488 w 63893"/>
                <a:gd name="csY7" fmla="*/ 44320 h 96479"/>
                <a:gd name="csX8" fmla="*/ 13288 w 63893"/>
                <a:gd name="csY8" fmla="*/ 51007 h 96479"/>
                <a:gd name="csX9" fmla="*/ 2143 w 63893"/>
                <a:gd name="csY9" fmla="*/ 49549 h 96479"/>
                <a:gd name="csX10" fmla="*/ 11487 w 63893"/>
                <a:gd name="csY10" fmla="*/ 0 h 96479"/>
                <a:gd name="csX11" fmla="*/ 59493 w 63893"/>
                <a:gd name="csY11" fmla="*/ 0 h 96479"/>
                <a:gd name="csX12" fmla="*/ 59493 w 63893"/>
                <a:gd name="csY12" fmla="*/ 11316 h 96479"/>
                <a:gd name="csX13" fmla="*/ 21003 w 63893"/>
                <a:gd name="csY13" fmla="*/ 11316 h 96479"/>
                <a:gd name="csX14" fmla="*/ 15773 w 63893"/>
                <a:gd name="csY14" fmla="*/ 37033 h 96479"/>
                <a:gd name="csX15" fmla="*/ 34033 w 63893"/>
                <a:gd name="csY15" fmla="*/ 30947 h 96479"/>
                <a:gd name="csX16" fmla="*/ 55293 w 63893"/>
                <a:gd name="csY16" fmla="*/ 39519 h 96479"/>
                <a:gd name="csX17" fmla="*/ 63865 w 63893"/>
                <a:gd name="csY17" fmla="*/ 62065 h 96479"/>
                <a:gd name="csX18" fmla="*/ 56236 w 63893"/>
                <a:gd name="csY18" fmla="*/ 84696 h 96479"/>
                <a:gd name="csX19" fmla="*/ 30518 w 63893"/>
                <a:gd name="csY19" fmla="*/ 96441 h 96479"/>
                <a:gd name="csX20" fmla="*/ 9001 w 63893"/>
                <a:gd name="csY20" fmla="*/ 89068 h 96479"/>
                <a:gd name="csX21" fmla="*/ 0 w 63893"/>
                <a:gd name="csY21" fmla="*/ 69952 h 964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63893" h="96479">
                  <a:moveTo>
                    <a:pt x="0" y="69952"/>
                  </a:moveTo>
                  <a:lnTo>
                    <a:pt x="12430" y="68837"/>
                  </a:lnTo>
                  <a:cubicBezTo>
                    <a:pt x="12941" y="74011"/>
                    <a:pt x="15210" y="78851"/>
                    <a:pt x="18860" y="82553"/>
                  </a:cubicBezTo>
                  <a:cubicBezTo>
                    <a:pt x="22201" y="85545"/>
                    <a:pt x="26548" y="87167"/>
                    <a:pt x="31033" y="87097"/>
                  </a:cubicBezTo>
                  <a:cubicBezTo>
                    <a:pt x="36572" y="87185"/>
                    <a:pt x="41870" y="84834"/>
                    <a:pt x="45520" y="80668"/>
                  </a:cubicBezTo>
                  <a:cubicBezTo>
                    <a:pt x="49626" y="75928"/>
                    <a:pt x="51745" y="69786"/>
                    <a:pt x="51435" y="63523"/>
                  </a:cubicBezTo>
                  <a:cubicBezTo>
                    <a:pt x="51766" y="57663"/>
                    <a:pt x="49727" y="51918"/>
                    <a:pt x="45777" y="47578"/>
                  </a:cubicBezTo>
                  <a:cubicBezTo>
                    <a:pt x="38944" y="41129"/>
                    <a:pt x="28734" y="39813"/>
                    <a:pt x="20488" y="44320"/>
                  </a:cubicBezTo>
                  <a:cubicBezTo>
                    <a:pt x="17553" y="45893"/>
                    <a:pt x="15073" y="48196"/>
                    <a:pt x="13288" y="51007"/>
                  </a:cubicBezTo>
                  <a:lnTo>
                    <a:pt x="2143" y="49549"/>
                  </a:lnTo>
                  <a:lnTo>
                    <a:pt x="11487" y="0"/>
                  </a:lnTo>
                  <a:lnTo>
                    <a:pt x="59493" y="0"/>
                  </a:lnTo>
                  <a:lnTo>
                    <a:pt x="59493" y="11316"/>
                  </a:lnTo>
                  <a:lnTo>
                    <a:pt x="21003" y="11316"/>
                  </a:lnTo>
                  <a:lnTo>
                    <a:pt x="15773" y="37033"/>
                  </a:lnTo>
                  <a:cubicBezTo>
                    <a:pt x="21069" y="33136"/>
                    <a:pt x="27458" y="31007"/>
                    <a:pt x="34033" y="30947"/>
                  </a:cubicBezTo>
                  <a:cubicBezTo>
                    <a:pt x="42002" y="30729"/>
                    <a:pt x="49703" y="33835"/>
                    <a:pt x="55293" y="39519"/>
                  </a:cubicBezTo>
                  <a:cubicBezTo>
                    <a:pt x="61125" y="45538"/>
                    <a:pt x="64225" y="53691"/>
                    <a:pt x="63865" y="62065"/>
                  </a:cubicBezTo>
                  <a:cubicBezTo>
                    <a:pt x="64034" y="70267"/>
                    <a:pt x="61336" y="78271"/>
                    <a:pt x="56236" y="84696"/>
                  </a:cubicBezTo>
                  <a:cubicBezTo>
                    <a:pt x="50084" y="92562"/>
                    <a:pt x="40491" y="96943"/>
                    <a:pt x="30518" y="96441"/>
                  </a:cubicBezTo>
                  <a:cubicBezTo>
                    <a:pt x="22679" y="96744"/>
                    <a:pt x="15007" y="94116"/>
                    <a:pt x="9001" y="89068"/>
                  </a:cubicBezTo>
                  <a:cubicBezTo>
                    <a:pt x="3736" y="84031"/>
                    <a:pt x="528" y="77219"/>
                    <a:pt x="0" y="69952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FE80F7-D9D4-0767-ED7C-798710E957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38592" y="6525805"/>
              <a:ext cx="62892" cy="98599"/>
            </a:xfrm>
            <a:custGeom>
              <a:avLst/>
              <a:gdLst>
                <a:gd name="csX0" fmla="*/ 270 w 62892"/>
                <a:gd name="csY0" fmla="*/ 49302 h 98599"/>
                <a:gd name="csX1" fmla="*/ 3785 w 62892"/>
                <a:gd name="csY1" fmla="*/ 21785 h 98599"/>
                <a:gd name="csX2" fmla="*/ 14243 w 62892"/>
                <a:gd name="csY2" fmla="*/ 5668 h 98599"/>
                <a:gd name="csX3" fmla="*/ 31388 w 62892"/>
                <a:gd name="csY3" fmla="*/ 11 h 98599"/>
                <a:gd name="csX4" fmla="*/ 45019 w 62892"/>
                <a:gd name="csY4" fmla="*/ 3182 h 98599"/>
                <a:gd name="csX5" fmla="*/ 54706 w 62892"/>
                <a:gd name="csY5" fmla="*/ 12183 h 98599"/>
                <a:gd name="csX6" fmla="*/ 60706 w 62892"/>
                <a:gd name="csY6" fmla="*/ 26499 h 98599"/>
                <a:gd name="csX7" fmla="*/ 62849 w 62892"/>
                <a:gd name="csY7" fmla="*/ 49302 h 98599"/>
                <a:gd name="csX8" fmla="*/ 59420 w 62892"/>
                <a:gd name="csY8" fmla="*/ 76734 h 98599"/>
                <a:gd name="csX9" fmla="*/ 48962 w 62892"/>
                <a:gd name="csY9" fmla="*/ 92850 h 98599"/>
                <a:gd name="csX10" fmla="*/ 9443 w 62892"/>
                <a:gd name="csY10" fmla="*/ 88564 h 98599"/>
                <a:gd name="csX11" fmla="*/ 270 w 62892"/>
                <a:gd name="csY11" fmla="*/ 49302 h 98599"/>
                <a:gd name="csX12" fmla="*/ 12443 w 62892"/>
                <a:gd name="csY12" fmla="*/ 49302 h 98599"/>
                <a:gd name="csX13" fmla="*/ 18015 w 62892"/>
                <a:gd name="csY13" fmla="*/ 80935 h 98599"/>
                <a:gd name="csX14" fmla="*/ 39693 w 62892"/>
                <a:gd name="csY14" fmla="*/ 86689 h 98599"/>
                <a:gd name="csX15" fmla="*/ 45448 w 62892"/>
                <a:gd name="csY15" fmla="*/ 80935 h 98599"/>
                <a:gd name="csX16" fmla="*/ 45448 w 62892"/>
                <a:gd name="csY16" fmla="*/ 17670 h 98599"/>
                <a:gd name="csX17" fmla="*/ 31646 w 62892"/>
                <a:gd name="csY17" fmla="*/ 9869 h 98599"/>
                <a:gd name="csX18" fmla="*/ 18616 w 62892"/>
                <a:gd name="csY18" fmla="*/ 16727 h 98599"/>
                <a:gd name="csX19" fmla="*/ 12444 w 62892"/>
                <a:gd name="csY19" fmla="*/ 49302 h 985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62892" h="98599">
                  <a:moveTo>
                    <a:pt x="270" y="49302"/>
                  </a:moveTo>
                  <a:cubicBezTo>
                    <a:pt x="-3" y="40003"/>
                    <a:pt x="1183" y="30718"/>
                    <a:pt x="3785" y="21785"/>
                  </a:cubicBezTo>
                  <a:cubicBezTo>
                    <a:pt x="5690" y="15538"/>
                    <a:pt x="9314" y="9953"/>
                    <a:pt x="14243" y="5668"/>
                  </a:cubicBezTo>
                  <a:cubicBezTo>
                    <a:pt x="19130" y="1852"/>
                    <a:pt x="25190" y="-148"/>
                    <a:pt x="31388" y="11"/>
                  </a:cubicBezTo>
                  <a:cubicBezTo>
                    <a:pt x="36129" y="-121"/>
                    <a:pt x="40823" y="972"/>
                    <a:pt x="45019" y="3182"/>
                  </a:cubicBezTo>
                  <a:cubicBezTo>
                    <a:pt x="48977" y="5287"/>
                    <a:pt x="52316" y="8390"/>
                    <a:pt x="54706" y="12183"/>
                  </a:cubicBezTo>
                  <a:cubicBezTo>
                    <a:pt x="57475" y="16595"/>
                    <a:pt x="59502" y="21431"/>
                    <a:pt x="60706" y="26499"/>
                  </a:cubicBezTo>
                  <a:cubicBezTo>
                    <a:pt x="62334" y="33987"/>
                    <a:pt x="63053" y="41643"/>
                    <a:pt x="62849" y="49302"/>
                  </a:cubicBezTo>
                  <a:cubicBezTo>
                    <a:pt x="63138" y="58569"/>
                    <a:pt x="61981" y="67824"/>
                    <a:pt x="59420" y="76734"/>
                  </a:cubicBezTo>
                  <a:cubicBezTo>
                    <a:pt x="57541" y="82993"/>
                    <a:pt x="53913" y="88585"/>
                    <a:pt x="48962" y="92850"/>
                  </a:cubicBezTo>
                  <a:cubicBezTo>
                    <a:pt x="36684" y="101934"/>
                    <a:pt x="19489" y="100068"/>
                    <a:pt x="9443" y="88564"/>
                  </a:cubicBezTo>
                  <a:cubicBezTo>
                    <a:pt x="2220" y="76813"/>
                    <a:pt x="-998" y="63037"/>
                    <a:pt x="270" y="49302"/>
                  </a:cubicBezTo>
                  <a:close/>
                  <a:moveTo>
                    <a:pt x="12443" y="49302"/>
                  </a:moveTo>
                  <a:cubicBezTo>
                    <a:pt x="11422" y="60156"/>
                    <a:pt x="13347" y="71084"/>
                    <a:pt x="18015" y="80935"/>
                  </a:cubicBezTo>
                  <a:cubicBezTo>
                    <a:pt x="22412" y="88510"/>
                    <a:pt x="32118" y="91087"/>
                    <a:pt x="39693" y="86689"/>
                  </a:cubicBezTo>
                  <a:cubicBezTo>
                    <a:pt x="42079" y="85304"/>
                    <a:pt x="44063" y="83321"/>
                    <a:pt x="45448" y="80935"/>
                  </a:cubicBezTo>
                  <a:cubicBezTo>
                    <a:pt x="52876" y="60501"/>
                    <a:pt x="52876" y="38104"/>
                    <a:pt x="45448" y="17670"/>
                  </a:cubicBezTo>
                  <a:cubicBezTo>
                    <a:pt x="42497" y="12867"/>
                    <a:pt x="37282" y="9920"/>
                    <a:pt x="31646" y="9869"/>
                  </a:cubicBezTo>
                  <a:cubicBezTo>
                    <a:pt x="26402" y="9720"/>
                    <a:pt x="21461" y="12320"/>
                    <a:pt x="18616" y="16727"/>
                  </a:cubicBezTo>
                  <a:cubicBezTo>
                    <a:pt x="13588" y="26806"/>
                    <a:pt x="11451" y="38082"/>
                    <a:pt x="12444" y="49302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4A861FB-7A2C-B8A5-0F89-AF9E07BE5D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16080" y="3487121"/>
              <a:ext cx="88125" cy="96611"/>
            </a:xfrm>
            <a:custGeom>
              <a:avLst/>
              <a:gdLst>
                <a:gd name="csX0" fmla="*/ 0 w 88125"/>
                <a:gd name="csY0" fmla="*/ 96612 h 96611"/>
                <a:gd name="csX1" fmla="*/ 37290 w 88125"/>
                <a:gd name="csY1" fmla="*/ 46377 h 96611"/>
                <a:gd name="csX2" fmla="*/ 4372 w 88125"/>
                <a:gd name="csY2" fmla="*/ 171 h 96611"/>
                <a:gd name="csX3" fmla="*/ 19631 w 88125"/>
                <a:gd name="csY3" fmla="*/ 171 h 96611"/>
                <a:gd name="csX4" fmla="*/ 36776 w 88125"/>
                <a:gd name="csY4" fmla="*/ 24860 h 96611"/>
                <a:gd name="csX5" fmla="*/ 44577 w 88125"/>
                <a:gd name="csY5" fmla="*/ 36776 h 96611"/>
                <a:gd name="csX6" fmla="*/ 52207 w 88125"/>
                <a:gd name="csY6" fmla="*/ 25718 h 96611"/>
                <a:gd name="csX7" fmla="*/ 71580 w 88125"/>
                <a:gd name="csY7" fmla="*/ 0 h 96611"/>
                <a:gd name="csX8" fmla="*/ 85468 w 88125"/>
                <a:gd name="csY8" fmla="*/ 0 h 96611"/>
                <a:gd name="csX9" fmla="*/ 51607 w 88125"/>
                <a:gd name="csY9" fmla="*/ 45434 h 96611"/>
                <a:gd name="csX10" fmla="*/ 88126 w 88125"/>
                <a:gd name="csY10" fmla="*/ 96441 h 96611"/>
                <a:gd name="csX11" fmla="*/ 72352 w 88125"/>
                <a:gd name="csY11" fmla="*/ 96441 h 96611"/>
                <a:gd name="csX12" fmla="*/ 48349 w 88125"/>
                <a:gd name="csY12" fmla="*/ 61893 h 96611"/>
                <a:gd name="csX13" fmla="*/ 44149 w 88125"/>
                <a:gd name="csY13" fmla="*/ 55464 h 96611"/>
                <a:gd name="csX14" fmla="*/ 39519 w 88125"/>
                <a:gd name="csY14" fmla="*/ 62665 h 96611"/>
                <a:gd name="csX15" fmla="*/ 15345 w 88125"/>
                <a:gd name="csY15" fmla="*/ 96269 h 966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88125" h="96611">
                  <a:moveTo>
                    <a:pt x="0" y="96612"/>
                  </a:moveTo>
                  <a:lnTo>
                    <a:pt x="37290" y="46377"/>
                  </a:lnTo>
                  <a:lnTo>
                    <a:pt x="4372" y="171"/>
                  </a:lnTo>
                  <a:lnTo>
                    <a:pt x="19631" y="171"/>
                  </a:lnTo>
                  <a:lnTo>
                    <a:pt x="36776" y="24860"/>
                  </a:lnTo>
                  <a:cubicBezTo>
                    <a:pt x="40377" y="30004"/>
                    <a:pt x="43034" y="33947"/>
                    <a:pt x="44577" y="36776"/>
                  </a:cubicBezTo>
                  <a:cubicBezTo>
                    <a:pt x="46908" y="32948"/>
                    <a:pt x="49455" y="29255"/>
                    <a:pt x="52207" y="25718"/>
                  </a:cubicBezTo>
                  <a:lnTo>
                    <a:pt x="71580" y="0"/>
                  </a:lnTo>
                  <a:lnTo>
                    <a:pt x="85468" y="0"/>
                  </a:lnTo>
                  <a:lnTo>
                    <a:pt x="51607" y="45434"/>
                  </a:lnTo>
                  <a:lnTo>
                    <a:pt x="88126" y="96441"/>
                  </a:lnTo>
                  <a:lnTo>
                    <a:pt x="72352" y="96441"/>
                  </a:lnTo>
                  <a:lnTo>
                    <a:pt x="48349" y="61893"/>
                  </a:lnTo>
                  <a:cubicBezTo>
                    <a:pt x="46977" y="59922"/>
                    <a:pt x="45606" y="57779"/>
                    <a:pt x="44149" y="55464"/>
                  </a:cubicBezTo>
                  <a:cubicBezTo>
                    <a:pt x="42034" y="58950"/>
                    <a:pt x="40491" y="61351"/>
                    <a:pt x="39519" y="62665"/>
                  </a:cubicBezTo>
                  <a:lnTo>
                    <a:pt x="15345" y="9626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66D2CBF-EFCF-306C-C5C5-7D3DAF8AC3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75426" y="35232"/>
              <a:ext cx="62493" cy="94983"/>
            </a:xfrm>
            <a:custGeom>
              <a:avLst/>
              <a:gdLst>
                <a:gd name="csX0" fmla="*/ 0 w 62493"/>
                <a:gd name="csY0" fmla="*/ 11401 h 94983"/>
                <a:gd name="csX1" fmla="*/ 0 w 62493"/>
                <a:gd name="csY1" fmla="*/ 0 h 94983"/>
                <a:gd name="csX2" fmla="*/ 62494 w 62493"/>
                <a:gd name="csY2" fmla="*/ 0 h 94983"/>
                <a:gd name="csX3" fmla="*/ 62494 w 62493"/>
                <a:gd name="csY3" fmla="*/ 9258 h 94983"/>
                <a:gd name="csX4" fmla="*/ 44234 w 62493"/>
                <a:gd name="csY4" fmla="*/ 34976 h 94983"/>
                <a:gd name="csX5" fmla="*/ 30261 w 62493"/>
                <a:gd name="csY5" fmla="*/ 68409 h 94983"/>
                <a:gd name="csX6" fmla="*/ 25718 w 62493"/>
                <a:gd name="csY6" fmla="*/ 94983 h 94983"/>
                <a:gd name="csX7" fmla="*/ 13544 w 62493"/>
                <a:gd name="csY7" fmla="*/ 94983 h 94983"/>
                <a:gd name="csX8" fmla="*/ 18002 w 62493"/>
                <a:gd name="csY8" fmla="*/ 67637 h 94983"/>
                <a:gd name="csX9" fmla="*/ 30261 w 62493"/>
                <a:gd name="csY9" fmla="*/ 36519 h 94983"/>
                <a:gd name="csX10" fmla="*/ 47406 w 62493"/>
                <a:gd name="csY10" fmla="*/ 11230 h 949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2493" h="94983">
                  <a:moveTo>
                    <a:pt x="0" y="11401"/>
                  </a:moveTo>
                  <a:lnTo>
                    <a:pt x="0" y="0"/>
                  </a:lnTo>
                  <a:lnTo>
                    <a:pt x="62494" y="0"/>
                  </a:lnTo>
                  <a:lnTo>
                    <a:pt x="62494" y="9258"/>
                  </a:lnTo>
                  <a:cubicBezTo>
                    <a:pt x="55438" y="17100"/>
                    <a:pt x="49311" y="25730"/>
                    <a:pt x="44234" y="34976"/>
                  </a:cubicBezTo>
                  <a:cubicBezTo>
                    <a:pt x="38332" y="45558"/>
                    <a:pt x="33644" y="56773"/>
                    <a:pt x="30261" y="68409"/>
                  </a:cubicBezTo>
                  <a:cubicBezTo>
                    <a:pt x="27789" y="77076"/>
                    <a:pt x="26265" y="85987"/>
                    <a:pt x="25718" y="94983"/>
                  </a:cubicBezTo>
                  <a:lnTo>
                    <a:pt x="13544" y="94983"/>
                  </a:lnTo>
                  <a:cubicBezTo>
                    <a:pt x="13936" y="85723"/>
                    <a:pt x="15432" y="76542"/>
                    <a:pt x="18002" y="67637"/>
                  </a:cubicBezTo>
                  <a:cubicBezTo>
                    <a:pt x="20852" y="56819"/>
                    <a:pt x="24966" y="46374"/>
                    <a:pt x="30261" y="36519"/>
                  </a:cubicBezTo>
                  <a:cubicBezTo>
                    <a:pt x="35012" y="27474"/>
                    <a:pt x="40763" y="18992"/>
                    <a:pt x="47406" y="11230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24CDBBE-2182-980C-BB88-5A8F2A07E0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8097" y="33560"/>
              <a:ext cx="63888" cy="96998"/>
            </a:xfrm>
            <a:custGeom>
              <a:avLst/>
              <a:gdLst>
                <a:gd name="csX0" fmla="*/ 63888 w 63888"/>
                <a:gd name="csY0" fmla="*/ 85597 h 96998"/>
                <a:gd name="csX1" fmla="*/ 63888 w 63888"/>
                <a:gd name="csY1" fmla="*/ 96999 h 96998"/>
                <a:gd name="csX2" fmla="*/ 23 w 63888"/>
                <a:gd name="csY2" fmla="*/ 96999 h 96998"/>
                <a:gd name="csX3" fmla="*/ 1480 w 63888"/>
                <a:gd name="csY3" fmla="*/ 88426 h 96998"/>
                <a:gd name="csX4" fmla="*/ 9281 w 63888"/>
                <a:gd name="csY4" fmla="*/ 75567 h 96998"/>
                <a:gd name="csX5" fmla="*/ 24712 w 63888"/>
                <a:gd name="csY5" fmla="*/ 60908 h 96998"/>
                <a:gd name="csX6" fmla="*/ 45971 w 63888"/>
                <a:gd name="csY6" fmla="*/ 40506 h 96998"/>
                <a:gd name="csX7" fmla="*/ 51544 w 63888"/>
                <a:gd name="csY7" fmla="*/ 26447 h 96998"/>
                <a:gd name="csX8" fmla="*/ 46486 w 63888"/>
                <a:gd name="csY8" fmla="*/ 14531 h 96998"/>
                <a:gd name="csX9" fmla="*/ 33627 w 63888"/>
                <a:gd name="csY9" fmla="*/ 9902 h 96998"/>
                <a:gd name="csX10" fmla="*/ 19911 w 63888"/>
                <a:gd name="csY10" fmla="*/ 14960 h 96998"/>
                <a:gd name="csX11" fmla="*/ 14768 w 63888"/>
                <a:gd name="csY11" fmla="*/ 29190 h 96998"/>
                <a:gd name="csX12" fmla="*/ 2595 w 63888"/>
                <a:gd name="csY12" fmla="*/ 27990 h 96998"/>
                <a:gd name="csX13" fmla="*/ 11939 w 63888"/>
                <a:gd name="csY13" fmla="*/ 7159 h 96998"/>
                <a:gd name="csX14" fmla="*/ 33627 w 63888"/>
                <a:gd name="csY14" fmla="*/ 44 h 96998"/>
                <a:gd name="csX15" fmla="*/ 55658 w 63888"/>
                <a:gd name="csY15" fmla="*/ 7759 h 96998"/>
                <a:gd name="csX16" fmla="*/ 63717 w 63888"/>
                <a:gd name="csY16" fmla="*/ 26876 h 96998"/>
                <a:gd name="csX17" fmla="*/ 61316 w 63888"/>
                <a:gd name="csY17" fmla="*/ 38277 h 96998"/>
                <a:gd name="csX18" fmla="*/ 53515 w 63888"/>
                <a:gd name="csY18" fmla="*/ 50021 h 96998"/>
                <a:gd name="csX19" fmla="*/ 35256 w 63888"/>
                <a:gd name="csY19" fmla="*/ 67166 h 96998"/>
                <a:gd name="csX20" fmla="*/ 21540 w 63888"/>
                <a:gd name="csY20" fmla="*/ 79339 h 96998"/>
                <a:gd name="csX21" fmla="*/ 16482 w 63888"/>
                <a:gd name="csY21" fmla="*/ 85769 h 969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63888" h="96998">
                  <a:moveTo>
                    <a:pt x="63888" y="85597"/>
                  </a:moveTo>
                  <a:lnTo>
                    <a:pt x="63888" y="96999"/>
                  </a:lnTo>
                  <a:lnTo>
                    <a:pt x="23" y="96999"/>
                  </a:lnTo>
                  <a:cubicBezTo>
                    <a:pt x="-116" y="94069"/>
                    <a:pt x="381" y="91145"/>
                    <a:pt x="1480" y="88426"/>
                  </a:cubicBezTo>
                  <a:cubicBezTo>
                    <a:pt x="3267" y="83696"/>
                    <a:pt x="5911" y="79337"/>
                    <a:pt x="9281" y="75567"/>
                  </a:cubicBezTo>
                  <a:cubicBezTo>
                    <a:pt x="14000" y="70253"/>
                    <a:pt x="19162" y="65349"/>
                    <a:pt x="24712" y="60908"/>
                  </a:cubicBezTo>
                  <a:cubicBezTo>
                    <a:pt x="32588" y="54982"/>
                    <a:pt x="39726" y="48132"/>
                    <a:pt x="45971" y="40506"/>
                  </a:cubicBezTo>
                  <a:cubicBezTo>
                    <a:pt x="49290" y="36539"/>
                    <a:pt x="51243" y="31610"/>
                    <a:pt x="51544" y="26447"/>
                  </a:cubicBezTo>
                  <a:cubicBezTo>
                    <a:pt x="51608" y="21941"/>
                    <a:pt x="49772" y="17616"/>
                    <a:pt x="46486" y="14531"/>
                  </a:cubicBezTo>
                  <a:cubicBezTo>
                    <a:pt x="42980" y="11350"/>
                    <a:pt x="38357" y="9685"/>
                    <a:pt x="33627" y="9902"/>
                  </a:cubicBezTo>
                  <a:cubicBezTo>
                    <a:pt x="28557" y="9646"/>
                    <a:pt x="23602" y="11473"/>
                    <a:pt x="19911" y="14960"/>
                  </a:cubicBezTo>
                  <a:cubicBezTo>
                    <a:pt x="16330" y="18805"/>
                    <a:pt x="14472" y="23944"/>
                    <a:pt x="14768" y="29190"/>
                  </a:cubicBezTo>
                  <a:lnTo>
                    <a:pt x="2595" y="27990"/>
                  </a:lnTo>
                  <a:cubicBezTo>
                    <a:pt x="2852" y="20088"/>
                    <a:pt x="6208" y="12605"/>
                    <a:pt x="11939" y="7159"/>
                  </a:cubicBezTo>
                  <a:cubicBezTo>
                    <a:pt x="18069" y="2242"/>
                    <a:pt x="25775" y="-286"/>
                    <a:pt x="33627" y="44"/>
                  </a:cubicBezTo>
                  <a:cubicBezTo>
                    <a:pt x="41700" y="-387"/>
                    <a:pt x="49618" y="2386"/>
                    <a:pt x="55658" y="7759"/>
                  </a:cubicBezTo>
                  <a:cubicBezTo>
                    <a:pt x="60909" y="12717"/>
                    <a:pt x="63834" y="19655"/>
                    <a:pt x="63717" y="26876"/>
                  </a:cubicBezTo>
                  <a:cubicBezTo>
                    <a:pt x="63714" y="30801"/>
                    <a:pt x="62897" y="34683"/>
                    <a:pt x="61316" y="38277"/>
                  </a:cubicBezTo>
                  <a:cubicBezTo>
                    <a:pt x="59351" y="42579"/>
                    <a:pt x="56718" y="46542"/>
                    <a:pt x="53515" y="50021"/>
                  </a:cubicBezTo>
                  <a:cubicBezTo>
                    <a:pt x="47793" y="56112"/>
                    <a:pt x="41695" y="61839"/>
                    <a:pt x="35256" y="67166"/>
                  </a:cubicBezTo>
                  <a:cubicBezTo>
                    <a:pt x="28141" y="73167"/>
                    <a:pt x="23512" y="77196"/>
                    <a:pt x="21540" y="79339"/>
                  </a:cubicBezTo>
                  <a:cubicBezTo>
                    <a:pt x="19646" y="81310"/>
                    <a:pt x="17952" y="83464"/>
                    <a:pt x="16482" y="85769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D6E158B-FA90-94BB-E41E-6EB389A2B3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2211" y="4768110"/>
              <a:ext cx="96192" cy="118214"/>
            </a:xfrm>
            <a:custGeom>
              <a:avLst/>
              <a:gdLst>
                <a:gd name="csX0" fmla="*/ 0 w 96192"/>
                <a:gd name="csY0" fmla="*/ 91897 h 118214"/>
                <a:gd name="csX1" fmla="*/ 29318 w 96192"/>
                <a:gd name="csY1" fmla="*/ 0 h 118214"/>
                <a:gd name="csX2" fmla="*/ 70123 w 96192"/>
                <a:gd name="csY2" fmla="*/ 13030 h 118214"/>
                <a:gd name="csX3" fmla="*/ 88040 w 96192"/>
                <a:gd name="csY3" fmla="*/ 21602 h 118214"/>
                <a:gd name="csX4" fmla="*/ 95412 w 96192"/>
                <a:gd name="csY4" fmla="*/ 33604 h 118214"/>
                <a:gd name="csX5" fmla="*/ 94812 w 96192"/>
                <a:gd name="csY5" fmla="*/ 48692 h 118214"/>
                <a:gd name="csX6" fmla="*/ 83239 w 96192"/>
                <a:gd name="csY6" fmla="*/ 63179 h 118214"/>
                <a:gd name="csX7" fmla="*/ 60865 w 96192"/>
                <a:gd name="csY7" fmla="*/ 65408 h 118214"/>
                <a:gd name="csX8" fmla="*/ 66780 w 96192"/>
                <a:gd name="csY8" fmla="*/ 72352 h 118214"/>
                <a:gd name="csX9" fmla="*/ 72952 w 96192"/>
                <a:gd name="csY9" fmla="*/ 87782 h 118214"/>
                <a:gd name="csX10" fmla="*/ 80753 w 96192"/>
                <a:gd name="csY10" fmla="*/ 118215 h 118214"/>
                <a:gd name="csX11" fmla="*/ 65494 w 96192"/>
                <a:gd name="csY11" fmla="*/ 113328 h 118214"/>
                <a:gd name="csX12" fmla="*/ 59408 w 96192"/>
                <a:gd name="csY12" fmla="*/ 90268 h 118214"/>
                <a:gd name="csX13" fmla="*/ 54693 w 96192"/>
                <a:gd name="csY13" fmla="*/ 74838 h 118214"/>
                <a:gd name="csX14" fmla="*/ 50492 w 96192"/>
                <a:gd name="csY14" fmla="*/ 66694 h 118214"/>
                <a:gd name="csX15" fmla="*/ 45692 w 96192"/>
                <a:gd name="csY15" fmla="*/ 62493 h 118214"/>
                <a:gd name="csX16" fmla="*/ 39091 w 96192"/>
                <a:gd name="csY16" fmla="*/ 59836 h 118214"/>
                <a:gd name="csX17" fmla="*/ 24946 w 96192"/>
                <a:gd name="csY17" fmla="*/ 55378 h 118214"/>
                <a:gd name="csX18" fmla="*/ 12173 w 96192"/>
                <a:gd name="csY18" fmla="*/ 95840 h 118214"/>
                <a:gd name="csX19" fmla="*/ 28632 w 96192"/>
                <a:gd name="csY19" fmla="*/ 44491 h 118214"/>
                <a:gd name="csX20" fmla="*/ 54778 w 96192"/>
                <a:gd name="csY20" fmla="*/ 53064 h 118214"/>
                <a:gd name="csX21" fmla="*/ 68323 w 96192"/>
                <a:gd name="csY21" fmla="*/ 55550 h 118214"/>
                <a:gd name="csX22" fmla="*/ 76895 w 96192"/>
                <a:gd name="csY22" fmla="*/ 52292 h 118214"/>
                <a:gd name="csX23" fmla="*/ 82039 w 96192"/>
                <a:gd name="csY23" fmla="*/ 44834 h 118214"/>
                <a:gd name="csX24" fmla="*/ 80753 w 96192"/>
                <a:gd name="csY24" fmla="*/ 32490 h 118214"/>
                <a:gd name="csX25" fmla="*/ 67123 w 96192"/>
                <a:gd name="csY25" fmla="*/ 23489 h 118214"/>
                <a:gd name="csX26" fmla="*/ 37976 w 96192"/>
                <a:gd name="csY26" fmla="*/ 14230 h 1182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96192" h="118214">
                  <a:moveTo>
                    <a:pt x="0" y="91897"/>
                  </a:moveTo>
                  <a:lnTo>
                    <a:pt x="29318" y="0"/>
                  </a:lnTo>
                  <a:lnTo>
                    <a:pt x="70123" y="13030"/>
                  </a:lnTo>
                  <a:cubicBezTo>
                    <a:pt x="76535" y="14859"/>
                    <a:pt x="82593" y="17757"/>
                    <a:pt x="88040" y="21602"/>
                  </a:cubicBezTo>
                  <a:cubicBezTo>
                    <a:pt x="91769" y="24667"/>
                    <a:pt x="94364" y="28892"/>
                    <a:pt x="95412" y="33604"/>
                  </a:cubicBezTo>
                  <a:cubicBezTo>
                    <a:pt x="96627" y="38590"/>
                    <a:pt x="96419" y="43817"/>
                    <a:pt x="94812" y="48692"/>
                  </a:cubicBezTo>
                  <a:cubicBezTo>
                    <a:pt x="92991" y="54845"/>
                    <a:pt x="88838" y="60044"/>
                    <a:pt x="83239" y="63179"/>
                  </a:cubicBezTo>
                  <a:cubicBezTo>
                    <a:pt x="76243" y="66416"/>
                    <a:pt x="68361" y="67201"/>
                    <a:pt x="60865" y="65408"/>
                  </a:cubicBezTo>
                  <a:cubicBezTo>
                    <a:pt x="63152" y="67435"/>
                    <a:pt x="65143" y="69772"/>
                    <a:pt x="66780" y="72352"/>
                  </a:cubicBezTo>
                  <a:cubicBezTo>
                    <a:pt x="69466" y="77221"/>
                    <a:pt x="71539" y="82404"/>
                    <a:pt x="72952" y="87782"/>
                  </a:cubicBezTo>
                  <a:lnTo>
                    <a:pt x="80753" y="118215"/>
                  </a:lnTo>
                  <a:lnTo>
                    <a:pt x="65494" y="113328"/>
                  </a:lnTo>
                  <a:lnTo>
                    <a:pt x="59408" y="90268"/>
                  </a:lnTo>
                  <a:cubicBezTo>
                    <a:pt x="57607" y="83667"/>
                    <a:pt x="56064" y="78438"/>
                    <a:pt x="54693" y="74838"/>
                  </a:cubicBezTo>
                  <a:cubicBezTo>
                    <a:pt x="53746" y="71912"/>
                    <a:pt x="52327" y="69161"/>
                    <a:pt x="50492" y="66694"/>
                  </a:cubicBezTo>
                  <a:cubicBezTo>
                    <a:pt x="49169" y="65006"/>
                    <a:pt x="47540" y="63581"/>
                    <a:pt x="45692" y="62493"/>
                  </a:cubicBezTo>
                  <a:cubicBezTo>
                    <a:pt x="43587" y="61386"/>
                    <a:pt x="41376" y="60495"/>
                    <a:pt x="39091" y="59836"/>
                  </a:cubicBezTo>
                  <a:lnTo>
                    <a:pt x="24946" y="55378"/>
                  </a:lnTo>
                  <a:lnTo>
                    <a:pt x="12173" y="95840"/>
                  </a:lnTo>
                  <a:close/>
                  <a:moveTo>
                    <a:pt x="28632" y="44491"/>
                  </a:moveTo>
                  <a:lnTo>
                    <a:pt x="54778" y="53064"/>
                  </a:lnTo>
                  <a:cubicBezTo>
                    <a:pt x="59117" y="54664"/>
                    <a:pt x="63699" y="55505"/>
                    <a:pt x="68323" y="55550"/>
                  </a:cubicBezTo>
                  <a:cubicBezTo>
                    <a:pt x="71460" y="55433"/>
                    <a:pt x="74472" y="54289"/>
                    <a:pt x="76895" y="52292"/>
                  </a:cubicBezTo>
                  <a:cubicBezTo>
                    <a:pt x="79333" y="50392"/>
                    <a:pt x="81129" y="47788"/>
                    <a:pt x="82039" y="44834"/>
                  </a:cubicBezTo>
                  <a:cubicBezTo>
                    <a:pt x="83471" y="40733"/>
                    <a:pt x="83000" y="36207"/>
                    <a:pt x="80753" y="32490"/>
                  </a:cubicBezTo>
                  <a:cubicBezTo>
                    <a:pt x="77397" y="27994"/>
                    <a:pt x="72576" y="24810"/>
                    <a:pt x="67123" y="23489"/>
                  </a:cubicBezTo>
                  <a:lnTo>
                    <a:pt x="37976" y="1423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F417E13-6354-AC9A-B7A9-B5352DF0DF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22823" y="4815096"/>
              <a:ext cx="71678" cy="97851"/>
            </a:xfrm>
            <a:custGeom>
              <a:avLst/>
              <a:gdLst>
                <a:gd name="csX0" fmla="*/ 891 w 71678"/>
                <a:gd name="csY0" fmla="*/ 60255 h 97851"/>
                <a:gd name="csX1" fmla="*/ 12635 w 71678"/>
                <a:gd name="csY1" fmla="*/ 62398 h 97851"/>
                <a:gd name="csX2" fmla="*/ 14864 w 71678"/>
                <a:gd name="csY2" fmla="*/ 78343 h 97851"/>
                <a:gd name="csX3" fmla="*/ 24894 w 71678"/>
                <a:gd name="csY3" fmla="*/ 86230 h 97851"/>
                <a:gd name="csX4" fmla="*/ 49869 w 71678"/>
                <a:gd name="csY4" fmla="*/ 73295 h 97851"/>
                <a:gd name="csX5" fmla="*/ 49926 w 71678"/>
                <a:gd name="csY5" fmla="*/ 73114 h 97851"/>
                <a:gd name="csX6" fmla="*/ 48983 w 71678"/>
                <a:gd name="csY6" fmla="*/ 58626 h 97851"/>
                <a:gd name="csX7" fmla="*/ 37667 w 71678"/>
                <a:gd name="csY7" fmla="*/ 49454 h 97851"/>
                <a:gd name="csX8" fmla="*/ 29094 w 71678"/>
                <a:gd name="csY8" fmla="*/ 48168 h 97851"/>
                <a:gd name="csX9" fmla="*/ 33552 w 71678"/>
                <a:gd name="csY9" fmla="*/ 38653 h 97851"/>
                <a:gd name="csX10" fmla="*/ 35352 w 71678"/>
                <a:gd name="csY10" fmla="*/ 39339 h 97851"/>
                <a:gd name="csX11" fmla="*/ 49497 w 71678"/>
                <a:gd name="csY11" fmla="*/ 39767 h 97851"/>
                <a:gd name="csX12" fmla="*/ 59012 w 71678"/>
                <a:gd name="csY12" fmla="*/ 29995 h 97851"/>
                <a:gd name="csX13" fmla="*/ 58069 w 71678"/>
                <a:gd name="csY13" fmla="*/ 18336 h 97851"/>
                <a:gd name="csX14" fmla="*/ 48554 w 71678"/>
                <a:gd name="csY14" fmla="*/ 10792 h 97851"/>
                <a:gd name="csX15" fmla="*/ 36209 w 71678"/>
                <a:gd name="csY15" fmla="*/ 11392 h 97851"/>
                <a:gd name="csX16" fmla="*/ 26608 w 71678"/>
                <a:gd name="csY16" fmla="*/ 22022 h 97851"/>
                <a:gd name="csX17" fmla="*/ 15978 w 71678"/>
                <a:gd name="csY17" fmla="*/ 16450 h 97851"/>
                <a:gd name="csX18" fmla="*/ 31066 w 71678"/>
                <a:gd name="csY18" fmla="*/ 1877 h 97851"/>
                <a:gd name="csX19" fmla="*/ 51297 w 71678"/>
                <a:gd name="csY19" fmla="*/ 1877 h 97851"/>
                <a:gd name="csX20" fmla="*/ 64070 w 71678"/>
                <a:gd name="csY20" fmla="*/ 9506 h 97851"/>
                <a:gd name="csX21" fmla="*/ 71013 w 71678"/>
                <a:gd name="csY21" fmla="*/ 21422 h 97851"/>
                <a:gd name="csX22" fmla="*/ 70499 w 71678"/>
                <a:gd name="csY22" fmla="*/ 34367 h 97851"/>
                <a:gd name="csX23" fmla="*/ 63898 w 71678"/>
                <a:gd name="csY23" fmla="*/ 44225 h 97851"/>
                <a:gd name="csX24" fmla="*/ 51897 w 71678"/>
                <a:gd name="csY24" fmla="*/ 48940 h 97851"/>
                <a:gd name="csX25" fmla="*/ 62098 w 71678"/>
                <a:gd name="csY25" fmla="*/ 60770 h 97851"/>
                <a:gd name="csX26" fmla="*/ 62098 w 71678"/>
                <a:gd name="csY26" fmla="*/ 77058 h 97851"/>
                <a:gd name="csX27" fmla="*/ 46753 w 71678"/>
                <a:gd name="csY27" fmla="*/ 94717 h 97851"/>
                <a:gd name="csX28" fmla="*/ 21893 w 71678"/>
                <a:gd name="csY28" fmla="*/ 95918 h 97851"/>
                <a:gd name="csX29" fmla="*/ 4148 w 71678"/>
                <a:gd name="csY29" fmla="*/ 82287 h 97851"/>
                <a:gd name="csX30" fmla="*/ 890 w 71678"/>
                <a:gd name="csY30" fmla="*/ 60256 h 978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1678" h="97851">
                  <a:moveTo>
                    <a:pt x="891" y="60255"/>
                  </a:moveTo>
                  <a:lnTo>
                    <a:pt x="12635" y="62398"/>
                  </a:lnTo>
                  <a:cubicBezTo>
                    <a:pt x="11711" y="67816"/>
                    <a:pt x="12490" y="73387"/>
                    <a:pt x="14864" y="78343"/>
                  </a:cubicBezTo>
                  <a:cubicBezTo>
                    <a:pt x="17068" y="82164"/>
                    <a:pt x="20660" y="84989"/>
                    <a:pt x="24894" y="86230"/>
                  </a:cubicBezTo>
                  <a:cubicBezTo>
                    <a:pt x="35362" y="89554"/>
                    <a:pt x="46544" y="83763"/>
                    <a:pt x="49869" y="73295"/>
                  </a:cubicBezTo>
                  <a:cubicBezTo>
                    <a:pt x="49888" y="73234"/>
                    <a:pt x="49907" y="73174"/>
                    <a:pt x="49926" y="73114"/>
                  </a:cubicBezTo>
                  <a:cubicBezTo>
                    <a:pt x="51659" y="68367"/>
                    <a:pt x="51317" y="63109"/>
                    <a:pt x="48983" y="58626"/>
                  </a:cubicBezTo>
                  <a:cubicBezTo>
                    <a:pt x="46647" y="54131"/>
                    <a:pt x="42548" y="50809"/>
                    <a:pt x="37667" y="49454"/>
                  </a:cubicBezTo>
                  <a:cubicBezTo>
                    <a:pt x="34878" y="48654"/>
                    <a:pt x="31996" y="48222"/>
                    <a:pt x="29094" y="48168"/>
                  </a:cubicBezTo>
                  <a:lnTo>
                    <a:pt x="33552" y="38653"/>
                  </a:lnTo>
                  <a:lnTo>
                    <a:pt x="35352" y="39339"/>
                  </a:lnTo>
                  <a:cubicBezTo>
                    <a:pt x="39926" y="40849"/>
                    <a:pt x="44840" y="40998"/>
                    <a:pt x="49497" y="39767"/>
                  </a:cubicBezTo>
                  <a:cubicBezTo>
                    <a:pt x="54197" y="38461"/>
                    <a:pt x="57831" y="34728"/>
                    <a:pt x="59012" y="29995"/>
                  </a:cubicBezTo>
                  <a:cubicBezTo>
                    <a:pt x="60350" y="26148"/>
                    <a:pt x="60008" y="21917"/>
                    <a:pt x="58069" y="18336"/>
                  </a:cubicBezTo>
                  <a:cubicBezTo>
                    <a:pt x="56046" y="14640"/>
                    <a:pt x="52614" y="11919"/>
                    <a:pt x="48554" y="10792"/>
                  </a:cubicBezTo>
                  <a:cubicBezTo>
                    <a:pt x="44516" y="9390"/>
                    <a:pt x="40092" y="9605"/>
                    <a:pt x="36209" y="11392"/>
                  </a:cubicBezTo>
                  <a:cubicBezTo>
                    <a:pt x="31946" y="13808"/>
                    <a:pt x="28578" y="17536"/>
                    <a:pt x="26608" y="22022"/>
                  </a:cubicBezTo>
                  <a:lnTo>
                    <a:pt x="15978" y="16450"/>
                  </a:lnTo>
                  <a:cubicBezTo>
                    <a:pt x="19133" y="9967"/>
                    <a:pt x="24477" y="4806"/>
                    <a:pt x="31066" y="1877"/>
                  </a:cubicBezTo>
                  <a:cubicBezTo>
                    <a:pt x="37577" y="-626"/>
                    <a:pt x="44785" y="-626"/>
                    <a:pt x="51297" y="1877"/>
                  </a:cubicBezTo>
                  <a:cubicBezTo>
                    <a:pt x="56100" y="3368"/>
                    <a:pt x="60479" y="5983"/>
                    <a:pt x="64070" y="9506"/>
                  </a:cubicBezTo>
                  <a:cubicBezTo>
                    <a:pt x="67454" y="12750"/>
                    <a:pt x="69860" y="16878"/>
                    <a:pt x="71013" y="21422"/>
                  </a:cubicBezTo>
                  <a:cubicBezTo>
                    <a:pt x="72050" y="25700"/>
                    <a:pt x="71871" y="30183"/>
                    <a:pt x="70499" y="34367"/>
                  </a:cubicBezTo>
                  <a:cubicBezTo>
                    <a:pt x="69348" y="38245"/>
                    <a:pt x="67046" y="41683"/>
                    <a:pt x="63898" y="44225"/>
                  </a:cubicBezTo>
                  <a:cubicBezTo>
                    <a:pt x="60416" y="46886"/>
                    <a:pt x="56259" y="48519"/>
                    <a:pt x="51897" y="48940"/>
                  </a:cubicBezTo>
                  <a:cubicBezTo>
                    <a:pt x="56594" y="51548"/>
                    <a:pt x="60210" y="55741"/>
                    <a:pt x="62098" y="60770"/>
                  </a:cubicBezTo>
                  <a:cubicBezTo>
                    <a:pt x="63863" y="66056"/>
                    <a:pt x="63863" y="71772"/>
                    <a:pt x="62098" y="77058"/>
                  </a:cubicBezTo>
                  <a:cubicBezTo>
                    <a:pt x="59712" y="84850"/>
                    <a:pt x="54136" y="91267"/>
                    <a:pt x="46753" y="94717"/>
                  </a:cubicBezTo>
                  <a:cubicBezTo>
                    <a:pt x="38961" y="98430"/>
                    <a:pt x="30006" y="98862"/>
                    <a:pt x="21893" y="95918"/>
                  </a:cubicBezTo>
                  <a:cubicBezTo>
                    <a:pt x="14446" y="93824"/>
                    <a:pt x="8091" y="88943"/>
                    <a:pt x="4148" y="82287"/>
                  </a:cubicBezTo>
                  <a:cubicBezTo>
                    <a:pt x="161" y="75674"/>
                    <a:pt x="-1012" y="67740"/>
                    <a:pt x="890" y="60256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15CD7B8-A3ED-BE1F-C99A-36A61DFC60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94285" y="4835147"/>
              <a:ext cx="78675" cy="100192"/>
            </a:xfrm>
            <a:custGeom>
              <a:avLst/>
              <a:gdLst>
                <a:gd name="csX0" fmla="*/ 752 w 78675"/>
                <a:gd name="csY0" fmla="*/ 63265 h 100192"/>
                <a:gd name="csX1" fmla="*/ 12925 w 78675"/>
                <a:gd name="csY1" fmla="*/ 66008 h 100192"/>
                <a:gd name="csX2" fmla="*/ 14897 w 78675"/>
                <a:gd name="csY2" fmla="*/ 81010 h 100192"/>
                <a:gd name="csX3" fmla="*/ 25012 w 78675"/>
                <a:gd name="csY3" fmla="*/ 89068 h 100192"/>
                <a:gd name="csX4" fmla="*/ 40786 w 78675"/>
                <a:gd name="csY4" fmla="*/ 87353 h 100192"/>
                <a:gd name="csX5" fmla="*/ 51672 w 78675"/>
                <a:gd name="csY5" fmla="*/ 72866 h 100192"/>
                <a:gd name="csX6" fmla="*/ 51072 w 78675"/>
                <a:gd name="csY6" fmla="*/ 55721 h 100192"/>
                <a:gd name="csX7" fmla="*/ 38728 w 78675"/>
                <a:gd name="csY7" fmla="*/ 45605 h 100192"/>
                <a:gd name="csX8" fmla="*/ 19097 w 78675"/>
                <a:gd name="csY8" fmla="*/ 49120 h 100192"/>
                <a:gd name="csX9" fmla="*/ 8896 w 78675"/>
                <a:gd name="csY9" fmla="*/ 44320 h 100192"/>
                <a:gd name="csX10" fmla="*/ 32985 w 78675"/>
                <a:gd name="csY10" fmla="*/ 0 h 100192"/>
                <a:gd name="csX11" fmla="*/ 78676 w 78675"/>
                <a:gd name="csY11" fmla="*/ 14573 h 100192"/>
                <a:gd name="csX12" fmla="*/ 75247 w 78675"/>
                <a:gd name="csY12" fmla="*/ 25374 h 100192"/>
                <a:gd name="csX13" fmla="*/ 38557 w 78675"/>
                <a:gd name="csY13" fmla="*/ 13630 h 100192"/>
                <a:gd name="csX14" fmla="*/ 25698 w 78675"/>
                <a:gd name="csY14" fmla="*/ 36776 h 100192"/>
                <a:gd name="csX15" fmla="*/ 44900 w 78675"/>
                <a:gd name="csY15" fmla="*/ 36776 h 100192"/>
                <a:gd name="csX16" fmla="*/ 62559 w 78675"/>
                <a:gd name="csY16" fmla="*/ 51606 h 100192"/>
                <a:gd name="csX17" fmla="*/ 63931 w 78675"/>
                <a:gd name="csY17" fmla="*/ 75695 h 100192"/>
                <a:gd name="csX18" fmla="*/ 50130 w 78675"/>
                <a:gd name="csY18" fmla="*/ 94897 h 100192"/>
                <a:gd name="csX19" fmla="*/ 22440 w 78675"/>
                <a:gd name="csY19" fmla="*/ 98326 h 100192"/>
                <a:gd name="csX20" fmla="*/ 4181 w 78675"/>
                <a:gd name="csY20" fmla="*/ 84782 h 100192"/>
                <a:gd name="csX21" fmla="*/ 752 w 78675"/>
                <a:gd name="csY21" fmla="*/ 63265 h 1001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78675" h="100192">
                  <a:moveTo>
                    <a:pt x="752" y="63265"/>
                  </a:moveTo>
                  <a:lnTo>
                    <a:pt x="12925" y="66008"/>
                  </a:lnTo>
                  <a:cubicBezTo>
                    <a:pt x="11768" y="71084"/>
                    <a:pt x="12467" y="76405"/>
                    <a:pt x="14897" y="81010"/>
                  </a:cubicBezTo>
                  <a:cubicBezTo>
                    <a:pt x="17087" y="84913"/>
                    <a:pt x="20718" y="87805"/>
                    <a:pt x="25012" y="89068"/>
                  </a:cubicBezTo>
                  <a:cubicBezTo>
                    <a:pt x="30268" y="90832"/>
                    <a:pt x="36032" y="90205"/>
                    <a:pt x="40786" y="87353"/>
                  </a:cubicBezTo>
                  <a:cubicBezTo>
                    <a:pt x="46144" y="84105"/>
                    <a:pt x="50043" y="78916"/>
                    <a:pt x="51672" y="72866"/>
                  </a:cubicBezTo>
                  <a:cubicBezTo>
                    <a:pt x="53837" y="67311"/>
                    <a:pt x="53620" y="61110"/>
                    <a:pt x="51072" y="55721"/>
                  </a:cubicBezTo>
                  <a:cubicBezTo>
                    <a:pt x="48593" y="50739"/>
                    <a:pt x="44100" y="47057"/>
                    <a:pt x="38728" y="45605"/>
                  </a:cubicBezTo>
                  <a:cubicBezTo>
                    <a:pt x="32013" y="43349"/>
                    <a:pt x="24611" y="44673"/>
                    <a:pt x="19097" y="49120"/>
                  </a:cubicBezTo>
                  <a:lnTo>
                    <a:pt x="8896" y="44320"/>
                  </a:lnTo>
                  <a:lnTo>
                    <a:pt x="32985" y="0"/>
                  </a:lnTo>
                  <a:lnTo>
                    <a:pt x="78676" y="14573"/>
                  </a:lnTo>
                  <a:lnTo>
                    <a:pt x="75247" y="25374"/>
                  </a:lnTo>
                  <a:lnTo>
                    <a:pt x="38557" y="13630"/>
                  </a:lnTo>
                  <a:lnTo>
                    <a:pt x="25698" y="36776"/>
                  </a:lnTo>
                  <a:cubicBezTo>
                    <a:pt x="31940" y="34763"/>
                    <a:pt x="38658" y="34763"/>
                    <a:pt x="44900" y="36776"/>
                  </a:cubicBezTo>
                  <a:cubicBezTo>
                    <a:pt x="52595" y="39045"/>
                    <a:pt x="58995" y="44419"/>
                    <a:pt x="62559" y="51606"/>
                  </a:cubicBezTo>
                  <a:cubicBezTo>
                    <a:pt x="66286" y="59112"/>
                    <a:pt x="66782" y="67815"/>
                    <a:pt x="63931" y="75695"/>
                  </a:cubicBezTo>
                  <a:cubicBezTo>
                    <a:pt x="61706" y="83507"/>
                    <a:pt x="56825" y="90298"/>
                    <a:pt x="50130" y="94897"/>
                  </a:cubicBezTo>
                  <a:cubicBezTo>
                    <a:pt x="41993" y="100439"/>
                    <a:pt x="31683" y="101716"/>
                    <a:pt x="22440" y="98326"/>
                  </a:cubicBezTo>
                  <a:cubicBezTo>
                    <a:pt x="14863" y="96276"/>
                    <a:pt x="8341" y="91438"/>
                    <a:pt x="4181" y="84782"/>
                  </a:cubicBezTo>
                  <a:cubicBezTo>
                    <a:pt x="273" y="78332"/>
                    <a:pt x="-957" y="70610"/>
                    <a:pt x="752" y="63265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829C47D-04CD-ACCC-ACC4-CBB3DB17E3F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7367" y="5526519"/>
              <a:ext cx="110070" cy="114185"/>
            </a:xfrm>
            <a:custGeom>
              <a:avLst/>
              <a:gdLst>
                <a:gd name="csX0" fmla="*/ 0 w 110070"/>
                <a:gd name="csY0" fmla="*/ 34719 h 114185"/>
                <a:gd name="csX1" fmla="*/ 90097 w 110070"/>
                <a:gd name="csY1" fmla="*/ 0 h 114185"/>
                <a:gd name="csX2" fmla="*/ 105442 w 110070"/>
                <a:gd name="csY2" fmla="*/ 39948 h 114185"/>
                <a:gd name="csX3" fmla="*/ 110071 w 110070"/>
                <a:gd name="csY3" fmla="*/ 59236 h 114185"/>
                <a:gd name="csX4" fmla="*/ 105356 w 110070"/>
                <a:gd name="csY4" fmla="*/ 72524 h 114185"/>
                <a:gd name="csX5" fmla="*/ 93183 w 110070"/>
                <a:gd name="csY5" fmla="*/ 81525 h 114185"/>
                <a:gd name="csX6" fmla="*/ 74666 w 110070"/>
                <a:gd name="csY6" fmla="*/ 81525 h 114185"/>
                <a:gd name="csX7" fmla="*/ 58893 w 110070"/>
                <a:gd name="csY7" fmla="*/ 65580 h 114185"/>
                <a:gd name="csX8" fmla="*/ 57178 w 110070"/>
                <a:gd name="csY8" fmla="*/ 74152 h 114185"/>
                <a:gd name="csX9" fmla="*/ 48606 w 110070"/>
                <a:gd name="csY9" fmla="*/ 88640 h 114185"/>
                <a:gd name="csX10" fmla="*/ 30432 w 110070"/>
                <a:gd name="csY10" fmla="*/ 114186 h 114185"/>
                <a:gd name="csX11" fmla="*/ 24689 w 110070"/>
                <a:gd name="csY11" fmla="*/ 99184 h 114185"/>
                <a:gd name="csX12" fmla="*/ 38833 w 110070"/>
                <a:gd name="csY12" fmla="*/ 80067 h 114185"/>
                <a:gd name="csX13" fmla="*/ 47920 w 110070"/>
                <a:gd name="csY13" fmla="*/ 66694 h 114185"/>
                <a:gd name="csX14" fmla="*/ 51606 w 110070"/>
                <a:gd name="csY14" fmla="*/ 58122 h 114185"/>
                <a:gd name="csX15" fmla="*/ 51606 w 110070"/>
                <a:gd name="csY15" fmla="*/ 51778 h 114185"/>
                <a:gd name="csX16" fmla="*/ 49463 w 110070"/>
                <a:gd name="csY16" fmla="*/ 44920 h 114185"/>
                <a:gd name="csX17" fmla="*/ 44148 w 110070"/>
                <a:gd name="csY17" fmla="*/ 31118 h 114185"/>
                <a:gd name="csX18" fmla="*/ 4115 w 110070"/>
                <a:gd name="csY18" fmla="*/ 46549 h 114185"/>
                <a:gd name="csX19" fmla="*/ 54864 w 110070"/>
                <a:gd name="csY19" fmla="*/ 27260 h 114185"/>
                <a:gd name="csX20" fmla="*/ 64808 w 110070"/>
                <a:gd name="csY20" fmla="*/ 52978 h 114185"/>
                <a:gd name="csX21" fmla="*/ 71409 w 110070"/>
                <a:gd name="csY21" fmla="*/ 65065 h 114185"/>
                <a:gd name="csX22" fmla="*/ 79467 w 110070"/>
                <a:gd name="csY22" fmla="*/ 70037 h 114185"/>
                <a:gd name="csX23" fmla="*/ 88468 w 110070"/>
                <a:gd name="csY23" fmla="*/ 69265 h 114185"/>
                <a:gd name="csX24" fmla="*/ 97041 w 110070"/>
                <a:gd name="csY24" fmla="*/ 60693 h 114185"/>
                <a:gd name="csX25" fmla="*/ 95498 w 110070"/>
                <a:gd name="csY25" fmla="*/ 44491 h 114185"/>
                <a:gd name="csX26" fmla="*/ 84525 w 110070"/>
                <a:gd name="csY26" fmla="*/ 15945 h 1141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0070" h="114185">
                  <a:moveTo>
                    <a:pt x="0" y="34719"/>
                  </a:moveTo>
                  <a:lnTo>
                    <a:pt x="90097" y="0"/>
                  </a:lnTo>
                  <a:lnTo>
                    <a:pt x="105442" y="39948"/>
                  </a:lnTo>
                  <a:cubicBezTo>
                    <a:pt x="108087" y="46062"/>
                    <a:pt x="109653" y="52588"/>
                    <a:pt x="110071" y="59236"/>
                  </a:cubicBezTo>
                  <a:cubicBezTo>
                    <a:pt x="110063" y="64074"/>
                    <a:pt x="108399" y="68763"/>
                    <a:pt x="105356" y="72524"/>
                  </a:cubicBezTo>
                  <a:cubicBezTo>
                    <a:pt x="102207" y="76590"/>
                    <a:pt x="97994" y="79705"/>
                    <a:pt x="93183" y="81525"/>
                  </a:cubicBezTo>
                  <a:cubicBezTo>
                    <a:pt x="87244" y="83927"/>
                    <a:pt x="80605" y="83927"/>
                    <a:pt x="74666" y="81525"/>
                  </a:cubicBezTo>
                  <a:cubicBezTo>
                    <a:pt x="67770" y="78128"/>
                    <a:pt x="62215" y="72513"/>
                    <a:pt x="58893" y="65580"/>
                  </a:cubicBezTo>
                  <a:cubicBezTo>
                    <a:pt x="58722" y="68503"/>
                    <a:pt x="58145" y="71388"/>
                    <a:pt x="57178" y="74152"/>
                  </a:cubicBezTo>
                  <a:cubicBezTo>
                    <a:pt x="54973" y="79339"/>
                    <a:pt x="52090" y="84210"/>
                    <a:pt x="48606" y="88640"/>
                  </a:cubicBezTo>
                  <a:lnTo>
                    <a:pt x="30432" y="114186"/>
                  </a:lnTo>
                  <a:lnTo>
                    <a:pt x="24689" y="99184"/>
                  </a:lnTo>
                  <a:lnTo>
                    <a:pt x="38833" y="80067"/>
                  </a:lnTo>
                  <a:cubicBezTo>
                    <a:pt x="42948" y="74495"/>
                    <a:pt x="45948" y="70037"/>
                    <a:pt x="47920" y="66694"/>
                  </a:cubicBezTo>
                  <a:cubicBezTo>
                    <a:pt x="49630" y="64068"/>
                    <a:pt x="50876" y="61169"/>
                    <a:pt x="51606" y="58122"/>
                  </a:cubicBezTo>
                  <a:cubicBezTo>
                    <a:pt x="51984" y="56024"/>
                    <a:pt x="51984" y="53876"/>
                    <a:pt x="51606" y="51778"/>
                  </a:cubicBezTo>
                  <a:cubicBezTo>
                    <a:pt x="51099" y="49433"/>
                    <a:pt x="50381" y="47138"/>
                    <a:pt x="49463" y="44920"/>
                  </a:cubicBezTo>
                  <a:lnTo>
                    <a:pt x="44148" y="31118"/>
                  </a:lnTo>
                  <a:lnTo>
                    <a:pt x="4115" y="46549"/>
                  </a:lnTo>
                  <a:close/>
                  <a:moveTo>
                    <a:pt x="54864" y="27260"/>
                  </a:moveTo>
                  <a:lnTo>
                    <a:pt x="64808" y="52978"/>
                  </a:lnTo>
                  <a:cubicBezTo>
                    <a:pt x="66306" y="57353"/>
                    <a:pt x="68538" y="61440"/>
                    <a:pt x="71409" y="65065"/>
                  </a:cubicBezTo>
                  <a:cubicBezTo>
                    <a:pt x="73475" y="67563"/>
                    <a:pt x="76307" y="69310"/>
                    <a:pt x="79467" y="70037"/>
                  </a:cubicBezTo>
                  <a:cubicBezTo>
                    <a:pt x="82479" y="70644"/>
                    <a:pt x="85603" y="70376"/>
                    <a:pt x="88468" y="69265"/>
                  </a:cubicBezTo>
                  <a:cubicBezTo>
                    <a:pt x="92454" y="67819"/>
                    <a:pt x="95594" y="64679"/>
                    <a:pt x="97041" y="60693"/>
                  </a:cubicBezTo>
                  <a:cubicBezTo>
                    <a:pt x="98497" y="55283"/>
                    <a:pt x="97949" y="49529"/>
                    <a:pt x="95498" y="44491"/>
                  </a:cubicBezTo>
                  <a:lnTo>
                    <a:pt x="84525" y="15945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2CB9604-929D-61BE-3936-FBD77EE7A1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59231" y="5648848"/>
              <a:ext cx="106470" cy="61636"/>
            </a:xfrm>
            <a:custGeom>
              <a:avLst/>
              <a:gdLst>
                <a:gd name="csX0" fmla="*/ 73381 w 106470"/>
                <a:gd name="csY0" fmla="*/ 4115 h 61636"/>
                <a:gd name="csX1" fmla="*/ 84011 w 106470"/>
                <a:gd name="csY1" fmla="*/ 0 h 61636"/>
                <a:gd name="csX2" fmla="*/ 106471 w 106470"/>
                <a:gd name="csY2" fmla="*/ 58293 h 61636"/>
                <a:gd name="csX3" fmla="*/ 97898 w 106470"/>
                <a:gd name="csY3" fmla="*/ 61636 h 61636"/>
                <a:gd name="csX4" fmla="*/ 66951 w 106470"/>
                <a:gd name="csY4" fmla="*/ 53921 h 61636"/>
                <a:gd name="csX5" fmla="*/ 30776 w 106470"/>
                <a:gd name="csY5" fmla="*/ 52892 h 61636"/>
                <a:gd name="csX6" fmla="*/ 4372 w 106470"/>
                <a:gd name="csY6" fmla="*/ 58207 h 61636"/>
                <a:gd name="csX7" fmla="*/ 0 w 106470"/>
                <a:gd name="csY7" fmla="*/ 46806 h 61636"/>
                <a:gd name="csX8" fmla="*/ 27260 w 106470"/>
                <a:gd name="csY8" fmla="*/ 41062 h 61636"/>
                <a:gd name="csX9" fmla="*/ 60693 w 106470"/>
                <a:gd name="csY9" fmla="*/ 41062 h 61636"/>
                <a:gd name="csX10" fmla="*/ 90440 w 106470"/>
                <a:gd name="csY10" fmla="*/ 47834 h 616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06470" h="61636">
                  <a:moveTo>
                    <a:pt x="73381" y="4115"/>
                  </a:moveTo>
                  <a:lnTo>
                    <a:pt x="84011" y="0"/>
                  </a:lnTo>
                  <a:lnTo>
                    <a:pt x="106471" y="58293"/>
                  </a:lnTo>
                  <a:lnTo>
                    <a:pt x="97898" y="61636"/>
                  </a:lnTo>
                  <a:cubicBezTo>
                    <a:pt x="87943" y="57790"/>
                    <a:pt x="77547" y="55199"/>
                    <a:pt x="66951" y="53921"/>
                  </a:cubicBezTo>
                  <a:cubicBezTo>
                    <a:pt x="54970" y="52214"/>
                    <a:pt x="42834" y="51869"/>
                    <a:pt x="30776" y="52892"/>
                  </a:cubicBezTo>
                  <a:cubicBezTo>
                    <a:pt x="21808" y="53702"/>
                    <a:pt x="12955" y="55484"/>
                    <a:pt x="4372" y="58207"/>
                  </a:cubicBezTo>
                  <a:lnTo>
                    <a:pt x="0" y="46806"/>
                  </a:lnTo>
                  <a:cubicBezTo>
                    <a:pt x="8831" y="43833"/>
                    <a:pt x="17981" y="41906"/>
                    <a:pt x="27260" y="41062"/>
                  </a:cubicBezTo>
                  <a:cubicBezTo>
                    <a:pt x="38368" y="39780"/>
                    <a:pt x="49586" y="39780"/>
                    <a:pt x="60693" y="41062"/>
                  </a:cubicBezTo>
                  <a:cubicBezTo>
                    <a:pt x="70830" y="42206"/>
                    <a:pt x="80807" y="44478"/>
                    <a:pt x="90440" y="47834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CC34FA-3F84-6B46-60D7-4AFFF06AF2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83077" y="2997668"/>
              <a:ext cx="85467" cy="97004"/>
            </a:xfrm>
            <a:custGeom>
              <a:avLst/>
              <a:gdLst>
                <a:gd name="csX0" fmla="*/ 0 w 85467"/>
                <a:gd name="csY0" fmla="*/ 97004 h 97004"/>
                <a:gd name="csX1" fmla="*/ 0 w 85467"/>
                <a:gd name="csY1" fmla="*/ 49 h 97004"/>
                <a:gd name="csX2" fmla="*/ 42863 w 85467"/>
                <a:gd name="csY2" fmla="*/ 49 h 97004"/>
                <a:gd name="csX3" fmla="*/ 62494 w 85467"/>
                <a:gd name="csY3" fmla="*/ 2621 h 97004"/>
                <a:gd name="csX4" fmla="*/ 73209 w 85467"/>
                <a:gd name="csY4" fmla="*/ 11793 h 97004"/>
                <a:gd name="csX5" fmla="*/ 77238 w 85467"/>
                <a:gd name="csY5" fmla="*/ 26367 h 97004"/>
                <a:gd name="csX6" fmla="*/ 70552 w 85467"/>
                <a:gd name="csY6" fmla="*/ 43512 h 97004"/>
                <a:gd name="csX7" fmla="*/ 49978 w 85467"/>
                <a:gd name="csY7" fmla="*/ 52513 h 97004"/>
                <a:gd name="csX8" fmla="*/ 57693 w 85467"/>
                <a:gd name="csY8" fmla="*/ 57313 h 97004"/>
                <a:gd name="csX9" fmla="*/ 68323 w 85467"/>
                <a:gd name="csY9" fmla="*/ 70086 h 97004"/>
                <a:gd name="csX10" fmla="*/ 85468 w 85467"/>
                <a:gd name="csY10" fmla="*/ 96404 h 97004"/>
                <a:gd name="csX11" fmla="*/ 69351 w 85467"/>
                <a:gd name="csY11" fmla="*/ 96404 h 97004"/>
                <a:gd name="csX12" fmla="*/ 56578 w 85467"/>
                <a:gd name="csY12" fmla="*/ 76344 h 97004"/>
                <a:gd name="csX13" fmla="*/ 47406 w 85467"/>
                <a:gd name="csY13" fmla="*/ 62971 h 97004"/>
                <a:gd name="csX14" fmla="*/ 40891 w 85467"/>
                <a:gd name="csY14" fmla="*/ 56542 h 97004"/>
                <a:gd name="csX15" fmla="*/ 35061 w 85467"/>
                <a:gd name="csY15" fmla="*/ 53970 h 97004"/>
                <a:gd name="csX16" fmla="*/ 27946 w 85467"/>
                <a:gd name="csY16" fmla="*/ 53542 h 97004"/>
                <a:gd name="csX17" fmla="*/ 12773 w 85467"/>
                <a:gd name="csY17" fmla="*/ 53541 h 97004"/>
                <a:gd name="csX18" fmla="*/ 12773 w 85467"/>
                <a:gd name="csY18" fmla="*/ 96404 h 97004"/>
                <a:gd name="csX19" fmla="*/ 12773 w 85467"/>
                <a:gd name="csY19" fmla="*/ 43083 h 97004"/>
                <a:gd name="csX20" fmla="*/ 40291 w 85467"/>
                <a:gd name="csY20" fmla="*/ 43083 h 97004"/>
                <a:gd name="csX21" fmla="*/ 54007 w 85467"/>
                <a:gd name="csY21" fmla="*/ 41283 h 97004"/>
                <a:gd name="csX22" fmla="*/ 61465 w 85467"/>
                <a:gd name="csY22" fmla="*/ 35454 h 97004"/>
                <a:gd name="csX23" fmla="*/ 64036 w 85467"/>
                <a:gd name="csY23" fmla="*/ 26881 h 97004"/>
                <a:gd name="csX24" fmla="*/ 59064 w 85467"/>
                <a:gd name="csY24" fmla="*/ 15651 h 97004"/>
                <a:gd name="csX25" fmla="*/ 43377 w 85467"/>
                <a:gd name="csY25" fmla="*/ 11194 h 97004"/>
                <a:gd name="csX26" fmla="*/ 12773 w 85467"/>
                <a:gd name="csY26" fmla="*/ 11193 h 970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85467" h="97004">
                  <a:moveTo>
                    <a:pt x="0" y="97004"/>
                  </a:moveTo>
                  <a:lnTo>
                    <a:pt x="0" y="49"/>
                  </a:lnTo>
                  <a:lnTo>
                    <a:pt x="42863" y="49"/>
                  </a:lnTo>
                  <a:cubicBezTo>
                    <a:pt x="49505" y="-224"/>
                    <a:pt x="56146" y="646"/>
                    <a:pt x="62494" y="2621"/>
                  </a:cubicBezTo>
                  <a:cubicBezTo>
                    <a:pt x="66984" y="4405"/>
                    <a:pt x="70754" y="7631"/>
                    <a:pt x="73209" y="11793"/>
                  </a:cubicBezTo>
                  <a:cubicBezTo>
                    <a:pt x="75870" y="16187"/>
                    <a:pt x="77264" y="21230"/>
                    <a:pt x="77238" y="26367"/>
                  </a:cubicBezTo>
                  <a:cubicBezTo>
                    <a:pt x="77357" y="32740"/>
                    <a:pt x="74954" y="38902"/>
                    <a:pt x="70552" y="43512"/>
                  </a:cubicBezTo>
                  <a:cubicBezTo>
                    <a:pt x="64921" y="48771"/>
                    <a:pt x="57662" y="51947"/>
                    <a:pt x="49978" y="52513"/>
                  </a:cubicBezTo>
                  <a:cubicBezTo>
                    <a:pt x="52794" y="53681"/>
                    <a:pt x="55401" y="55303"/>
                    <a:pt x="57693" y="57313"/>
                  </a:cubicBezTo>
                  <a:cubicBezTo>
                    <a:pt x="61771" y="61096"/>
                    <a:pt x="65344" y="65389"/>
                    <a:pt x="68323" y="70086"/>
                  </a:cubicBezTo>
                  <a:lnTo>
                    <a:pt x="85468" y="96404"/>
                  </a:lnTo>
                  <a:lnTo>
                    <a:pt x="69351" y="96404"/>
                  </a:lnTo>
                  <a:lnTo>
                    <a:pt x="56578" y="76344"/>
                  </a:lnTo>
                  <a:cubicBezTo>
                    <a:pt x="52892" y="70515"/>
                    <a:pt x="49806" y="66057"/>
                    <a:pt x="47406" y="62971"/>
                  </a:cubicBezTo>
                  <a:cubicBezTo>
                    <a:pt x="45552" y="60528"/>
                    <a:pt x="43358" y="58363"/>
                    <a:pt x="40891" y="56542"/>
                  </a:cubicBezTo>
                  <a:cubicBezTo>
                    <a:pt x="39093" y="55387"/>
                    <a:pt x="37126" y="54519"/>
                    <a:pt x="35061" y="53970"/>
                  </a:cubicBezTo>
                  <a:cubicBezTo>
                    <a:pt x="32705" y="53635"/>
                    <a:pt x="30326" y="53492"/>
                    <a:pt x="27946" y="53542"/>
                  </a:cubicBezTo>
                  <a:lnTo>
                    <a:pt x="12773" y="53541"/>
                  </a:lnTo>
                  <a:lnTo>
                    <a:pt x="12773" y="96404"/>
                  </a:lnTo>
                  <a:close/>
                  <a:moveTo>
                    <a:pt x="12773" y="43083"/>
                  </a:moveTo>
                  <a:lnTo>
                    <a:pt x="40291" y="43083"/>
                  </a:lnTo>
                  <a:cubicBezTo>
                    <a:pt x="44931" y="43250"/>
                    <a:pt x="49567" y="42641"/>
                    <a:pt x="54007" y="41283"/>
                  </a:cubicBezTo>
                  <a:cubicBezTo>
                    <a:pt x="57069" y="40218"/>
                    <a:pt x="59692" y="38168"/>
                    <a:pt x="61465" y="35454"/>
                  </a:cubicBezTo>
                  <a:cubicBezTo>
                    <a:pt x="63132" y="32904"/>
                    <a:pt x="64025" y="29927"/>
                    <a:pt x="64036" y="26881"/>
                  </a:cubicBezTo>
                  <a:cubicBezTo>
                    <a:pt x="64163" y="22578"/>
                    <a:pt x="62335" y="18450"/>
                    <a:pt x="59064" y="15651"/>
                  </a:cubicBezTo>
                  <a:cubicBezTo>
                    <a:pt x="54556" y="12297"/>
                    <a:pt x="48975" y="10711"/>
                    <a:pt x="43377" y="11194"/>
                  </a:cubicBezTo>
                  <a:lnTo>
                    <a:pt x="12773" y="11193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76FF5CB-8298-5AED-A966-5A0549ADE58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2037" y="2997717"/>
              <a:ext cx="35575" cy="96955"/>
            </a:xfrm>
            <a:custGeom>
              <a:avLst/>
              <a:gdLst>
                <a:gd name="csX0" fmla="*/ 35576 w 35575"/>
                <a:gd name="csY0" fmla="*/ 96955 h 96955"/>
                <a:gd name="csX1" fmla="*/ 23660 w 35575"/>
                <a:gd name="csY1" fmla="*/ 96955 h 96955"/>
                <a:gd name="csX2" fmla="*/ 23660 w 35575"/>
                <a:gd name="csY2" fmla="*/ 21432 h 96955"/>
                <a:gd name="csX3" fmla="*/ 12516 w 35575"/>
                <a:gd name="csY3" fmla="*/ 29575 h 96955"/>
                <a:gd name="csX4" fmla="*/ 0 w 35575"/>
                <a:gd name="csY4" fmla="*/ 35748 h 96955"/>
                <a:gd name="csX5" fmla="*/ 0 w 35575"/>
                <a:gd name="csY5" fmla="*/ 24260 h 96955"/>
                <a:gd name="csX6" fmla="*/ 17145 w 35575"/>
                <a:gd name="csY6" fmla="*/ 12945 h 96955"/>
                <a:gd name="csX7" fmla="*/ 27689 w 35575"/>
                <a:gd name="csY7" fmla="*/ 0 h 96955"/>
                <a:gd name="csX8" fmla="*/ 35319 w 35575"/>
                <a:gd name="csY8" fmla="*/ 0 h 969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5575" h="96955">
                  <a:moveTo>
                    <a:pt x="35576" y="96955"/>
                  </a:moveTo>
                  <a:lnTo>
                    <a:pt x="23660" y="96955"/>
                  </a:lnTo>
                  <a:lnTo>
                    <a:pt x="23660" y="21432"/>
                  </a:lnTo>
                  <a:cubicBezTo>
                    <a:pt x="20271" y="24566"/>
                    <a:pt x="16532" y="27298"/>
                    <a:pt x="12516" y="29575"/>
                  </a:cubicBezTo>
                  <a:cubicBezTo>
                    <a:pt x="8533" y="31996"/>
                    <a:pt x="4345" y="34061"/>
                    <a:pt x="0" y="35748"/>
                  </a:cubicBezTo>
                  <a:lnTo>
                    <a:pt x="0" y="24260"/>
                  </a:lnTo>
                  <a:cubicBezTo>
                    <a:pt x="6235" y="21342"/>
                    <a:pt x="12010" y="17530"/>
                    <a:pt x="17145" y="12945"/>
                  </a:cubicBezTo>
                  <a:cubicBezTo>
                    <a:pt x="21448" y="9337"/>
                    <a:pt x="25026" y="4944"/>
                    <a:pt x="27689" y="0"/>
                  </a:cubicBezTo>
                  <a:lnTo>
                    <a:pt x="35319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32849C8-5B22-80C0-6E33-CC5DDCFB8E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86402" y="2997330"/>
              <a:ext cx="63879" cy="97341"/>
            </a:xfrm>
            <a:custGeom>
              <a:avLst/>
              <a:gdLst>
                <a:gd name="csX0" fmla="*/ 63879 w 63879"/>
                <a:gd name="csY0" fmla="*/ 85511 h 97341"/>
                <a:gd name="csX1" fmla="*/ 63879 w 63879"/>
                <a:gd name="csY1" fmla="*/ 97342 h 97341"/>
                <a:gd name="csX2" fmla="*/ 14 w 63879"/>
                <a:gd name="csY2" fmla="*/ 97342 h 97341"/>
                <a:gd name="csX3" fmla="*/ 1386 w 63879"/>
                <a:gd name="csY3" fmla="*/ 88769 h 97341"/>
                <a:gd name="csX4" fmla="*/ 9187 w 63879"/>
                <a:gd name="csY4" fmla="*/ 75910 h 97341"/>
                <a:gd name="csX5" fmla="*/ 24703 w 63879"/>
                <a:gd name="csY5" fmla="*/ 61337 h 97341"/>
                <a:gd name="csX6" fmla="*/ 45963 w 63879"/>
                <a:gd name="csY6" fmla="*/ 40849 h 97341"/>
                <a:gd name="csX7" fmla="*/ 51535 w 63879"/>
                <a:gd name="csY7" fmla="*/ 26618 h 97341"/>
                <a:gd name="csX8" fmla="*/ 46477 w 63879"/>
                <a:gd name="csY8" fmla="*/ 14702 h 97341"/>
                <a:gd name="csX9" fmla="*/ 33362 w 63879"/>
                <a:gd name="csY9" fmla="*/ 9902 h 97341"/>
                <a:gd name="csX10" fmla="*/ 19646 w 63879"/>
                <a:gd name="csY10" fmla="*/ 15045 h 97341"/>
                <a:gd name="csX11" fmla="*/ 14416 w 63879"/>
                <a:gd name="csY11" fmla="*/ 29276 h 97341"/>
                <a:gd name="csX12" fmla="*/ 2243 w 63879"/>
                <a:gd name="csY12" fmla="*/ 27990 h 97341"/>
                <a:gd name="csX13" fmla="*/ 11673 w 63879"/>
                <a:gd name="csY13" fmla="*/ 7244 h 97341"/>
                <a:gd name="csX14" fmla="*/ 33618 w 63879"/>
                <a:gd name="csY14" fmla="*/ 44 h 97341"/>
                <a:gd name="csX15" fmla="*/ 55650 w 63879"/>
                <a:gd name="csY15" fmla="*/ 7759 h 97341"/>
                <a:gd name="csX16" fmla="*/ 63708 w 63879"/>
                <a:gd name="csY16" fmla="*/ 26876 h 97341"/>
                <a:gd name="csX17" fmla="*/ 61308 w 63879"/>
                <a:gd name="csY17" fmla="*/ 38277 h 97341"/>
                <a:gd name="csX18" fmla="*/ 53507 w 63879"/>
                <a:gd name="csY18" fmla="*/ 50021 h 97341"/>
                <a:gd name="csX19" fmla="*/ 35161 w 63879"/>
                <a:gd name="csY19" fmla="*/ 67166 h 97341"/>
                <a:gd name="csX20" fmla="*/ 21531 w 63879"/>
                <a:gd name="csY20" fmla="*/ 79339 h 97341"/>
                <a:gd name="csX21" fmla="*/ 16473 w 63879"/>
                <a:gd name="csY21" fmla="*/ 85769 h 973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63879" h="97341">
                  <a:moveTo>
                    <a:pt x="63879" y="85511"/>
                  </a:moveTo>
                  <a:lnTo>
                    <a:pt x="63879" y="97342"/>
                  </a:lnTo>
                  <a:lnTo>
                    <a:pt x="14" y="97342"/>
                  </a:lnTo>
                  <a:cubicBezTo>
                    <a:pt x="-90" y="94422"/>
                    <a:pt x="376" y="91510"/>
                    <a:pt x="1386" y="88769"/>
                  </a:cubicBezTo>
                  <a:cubicBezTo>
                    <a:pt x="3239" y="84072"/>
                    <a:pt x="5877" y="79724"/>
                    <a:pt x="9187" y="75910"/>
                  </a:cubicBezTo>
                  <a:cubicBezTo>
                    <a:pt x="13921" y="70606"/>
                    <a:pt x="19113" y="65730"/>
                    <a:pt x="24703" y="61337"/>
                  </a:cubicBezTo>
                  <a:cubicBezTo>
                    <a:pt x="32546" y="55338"/>
                    <a:pt x="39679" y="48465"/>
                    <a:pt x="45963" y="40849"/>
                  </a:cubicBezTo>
                  <a:cubicBezTo>
                    <a:pt x="49284" y="36817"/>
                    <a:pt x="51236" y="31833"/>
                    <a:pt x="51535" y="26618"/>
                  </a:cubicBezTo>
                  <a:cubicBezTo>
                    <a:pt x="51599" y="22112"/>
                    <a:pt x="49763" y="17787"/>
                    <a:pt x="46477" y="14702"/>
                  </a:cubicBezTo>
                  <a:cubicBezTo>
                    <a:pt x="42914" y="11427"/>
                    <a:pt x="38197" y="9700"/>
                    <a:pt x="33362" y="9902"/>
                  </a:cubicBezTo>
                  <a:cubicBezTo>
                    <a:pt x="28277" y="9658"/>
                    <a:pt x="23316" y="11518"/>
                    <a:pt x="19646" y="15045"/>
                  </a:cubicBezTo>
                  <a:cubicBezTo>
                    <a:pt x="16059" y="18892"/>
                    <a:pt x="14174" y="24022"/>
                    <a:pt x="14416" y="29276"/>
                  </a:cubicBezTo>
                  <a:lnTo>
                    <a:pt x="2243" y="27990"/>
                  </a:lnTo>
                  <a:cubicBezTo>
                    <a:pt x="2545" y="20106"/>
                    <a:pt x="5931" y="12656"/>
                    <a:pt x="11673" y="7244"/>
                  </a:cubicBezTo>
                  <a:cubicBezTo>
                    <a:pt x="17839" y="2201"/>
                    <a:pt x="25663" y="-366"/>
                    <a:pt x="33618" y="44"/>
                  </a:cubicBezTo>
                  <a:cubicBezTo>
                    <a:pt x="41692" y="-387"/>
                    <a:pt x="49609" y="2386"/>
                    <a:pt x="55650" y="7759"/>
                  </a:cubicBezTo>
                  <a:cubicBezTo>
                    <a:pt x="60901" y="12717"/>
                    <a:pt x="63825" y="19655"/>
                    <a:pt x="63708" y="26876"/>
                  </a:cubicBezTo>
                  <a:cubicBezTo>
                    <a:pt x="63705" y="30801"/>
                    <a:pt x="62888" y="34683"/>
                    <a:pt x="61308" y="38277"/>
                  </a:cubicBezTo>
                  <a:cubicBezTo>
                    <a:pt x="59343" y="42579"/>
                    <a:pt x="56710" y="46542"/>
                    <a:pt x="53507" y="50021"/>
                  </a:cubicBezTo>
                  <a:cubicBezTo>
                    <a:pt x="47772" y="56130"/>
                    <a:pt x="41644" y="61857"/>
                    <a:pt x="35161" y="67166"/>
                  </a:cubicBezTo>
                  <a:cubicBezTo>
                    <a:pt x="28046" y="73167"/>
                    <a:pt x="23503" y="77196"/>
                    <a:pt x="21531" y="79339"/>
                  </a:cubicBezTo>
                  <a:cubicBezTo>
                    <a:pt x="19637" y="81310"/>
                    <a:pt x="17943" y="83464"/>
                    <a:pt x="16473" y="85769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C042ECB-2E74-4D3C-6477-5BA6127C3A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2699" y="2997280"/>
              <a:ext cx="62886" cy="98618"/>
            </a:xfrm>
            <a:custGeom>
              <a:avLst/>
              <a:gdLst>
                <a:gd name="csX0" fmla="*/ 270 w 62886"/>
                <a:gd name="csY0" fmla="*/ 49386 h 98618"/>
                <a:gd name="csX1" fmla="*/ 3785 w 62886"/>
                <a:gd name="csY1" fmla="*/ 21783 h 98618"/>
                <a:gd name="csX2" fmla="*/ 14243 w 62886"/>
                <a:gd name="csY2" fmla="*/ 5667 h 98618"/>
                <a:gd name="csX3" fmla="*/ 31388 w 62886"/>
                <a:gd name="csY3" fmla="*/ 9 h 98618"/>
                <a:gd name="csX4" fmla="*/ 45018 w 62886"/>
                <a:gd name="csY4" fmla="*/ 3181 h 98618"/>
                <a:gd name="csX5" fmla="*/ 54705 w 62886"/>
                <a:gd name="csY5" fmla="*/ 12182 h 98618"/>
                <a:gd name="csX6" fmla="*/ 60706 w 62886"/>
                <a:gd name="csY6" fmla="*/ 26498 h 98618"/>
                <a:gd name="csX7" fmla="*/ 62849 w 62886"/>
                <a:gd name="csY7" fmla="*/ 49386 h 98618"/>
                <a:gd name="csX8" fmla="*/ 59335 w 62886"/>
                <a:gd name="csY8" fmla="*/ 76733 h 98618"/>
                <a:gd name="csX9" fmla="*/ 48962 w 62886"/>
                <a:gd name="csY9" fmla="*/ 92935 h 98618"/>
                <a:gd name="csX10" fmla="*/ 31388 w 62886"/>
                <a:gd name="csY10" fmla="*/ 98593 h 98618"/>
                <a:gd name="csX11" fmla="*/ 9443 w 62886"/>
                <a:gd name="csY11" fmla="*/ 88563 h 98618"/>
                <a:gd name="csX12" fmla="*/ 270 w 62886"/>
                <a:gd name="csY12" fmla="*/ 49386 h 98618"/>
                <a:gd name="csX13" fmla="*/ 12443 w 62886"/>
                <a:gd name="csY13" fmla="*/ 49386 h 98618"/>
                <a:gd name="csX14" fmla="*/ 18015 w 62886"/>
                <a:gd name="csY14" fmla="*/ 81019 h 98618"/>
                <a:gd name="csX15" fmla="*/ 39862 w 62886"/>
                <a:gd name="csY15" fmla="*/ 86604 h 98618"/>
                <a:gd name="csX16" fmla="*/ 45447 w 62886"/>
                <a:gd name="csY16" fmla="*/ 81019 h 98618"/>
                <a:gd name="csX17" fmla="*/ 45447 w 62886"/>
                <a:gd name="csY17" fmla="*/ 17754 h 98618"/>
                <a:gd name="csX18" fmla="*/ 31559 w 62886"/>
                <a:gd name="csY18" fmla="*/ 9953 h 98618"/>
                <a:gd name="csX19" fmla="*/ 18529 w 62886"/>
                <a:gd name="csY19" fmla="*/ 16811 h 98618"/>
                <a:gd name="csX20" fmla="*/ 12443 w 62886"/>
                <a:gd name="csY20" fmla="*/ 49386 h 98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62886" h="98618">
                  <a:moveTo>
                    <a:pt x="270" y="49386"/>
                  </a:moveTo>
                  <a:cubicBezTo>
                    <a:pt x="-51" y="40056"/>
                    <a:pt x="1135" y="30735"/>
                    <a:pt x="3785" y="21783"/>
                  </a:cubicBezTo>
                  <a:cubicBezTo>
                    <a:pt x="5664" y="15524"/>
                    <a:pt x="9292" y="9932"/>
                    <a:pt x="14243" y="5667"/>
                  </a:cubicBezTo>
                  <a:cubicBezTo>
                    <a:pt x="19130" y="1850"/>
                    <a:pt x="25190" y="-150"/>
                    <a:pt x="31388" y="9"/>
                  </a:cubicBezTo>
                  <a:cubicBezTo>
                    <a:pt x="36126" y="-100"/>
                    <a:pt x="40815" y="991"/>
                    <a:pt x="45018" y="3181"/>
                  </a:cubicBezTo>
                  <a:cubicBezTo>
                    <a:pt x="48963" y="5305"/>
                    <a:pt x="52298" y="8403"/>
                    <a:pt x="54705" y="12182"/>
                  </a:cubicBezTo>
                  <a:cubicBezTo>
                    <a:pt x="57418" y="16622"/>
                    <a:pt x="59442" y="21449"/>
                    <a:pt x="60706" y="26498"/>
                  </a:cubicBezTo>
                  <a:cubicBezTo>
                    <a:pt x="62337" y="34014"/>
                    <a:pt x="63057" y="41698"/>
                    <a:pt x="62849" y="49386"/>
                  </a:cubicBezTo>
                  <a:cubicBezTo>
                    <a:pt x="63117" y="58630"/>
                    <a:pt x="61931" y="67858"/>
                    <a:pt x="59335" y="76733"/>
                  </a:cubicBezTo>
                  <a:cubicBezTo>
                    <a:pt x="57494" y="83012"/>
                    <a:pt x="53895" y="88634"/>
                    <a:pt x="48962" y="92935"/>
                  </a:cubicBezTo>
                  <a:cubicBezTo>
                    <a:pt x="43951" y="96827"/>
                    <a:pt x="37729" y="98830"/>
                    <a:pt x="31388" y="98593"/>
                  </a:cubicBezTo>
                  <a:cubicBezTo>
                    <a:pt x="22887" y="98969"/>
                    <a:pt x="14722" y="95237"/>
                    <a:pt x="9443" y="88563"/>
                  </a:cubicBezTo>
                  <a:cubicBezTo>
                    <a:pt x="2221" y="76843"/>
                    <a:pt x="-998" y="63094"/>
                    <a:pt x="270" y="49386"/>
                  </a:cubicBezTo>
                  <a:close/>
                  <a:moveTo>
                    <a:pt x="12443" y="49386"/>
                  </a:moveTo>
                  <a:cubicBezTo>
                    <a:pt x="11391" y="60241"/>
                    <a:pt x="13318" y="71177"/>
                    <a:pt x="18015" y="81019"/>
                  </a:cubicBezTo>
                  <a:cubicBezTo>
                    <a:pt x="22505" y="88594"/>
                    <a:pt x="32287" y="91095"/>
                    <a:pt x="39862" y="86604"/>
                  </a:cubicBezTo>
                  <a:cubicBezTo>
                    <a:pt x="42162" y="85240"/>
                    <a:pt x="44083" y="83320"/>
                    <a:pt x="45447" y="81019"/>
                  </a:cubicBezTo>
                  <a:cubicBezTo>
                    <a:pt x="52875" y="60585"/>
                    <a:pt x="52875" y="38188"/>
                    <a:pt x="45447" y="17754"/>
                  </a:cubicBezTo>
                  <a:cubicBezTo>
                    <a:pt x="42468" y="12938"/>
                    <a:pt x="37222" y="9991"/>
                    <a:pt x="31559" y="9953"/>
                  </a:cubicBezTo>
                  <a:cubicBezTo>
                    <a:pt x="26331" y="9869"/>
                    <a:pt x="21420" y="12454"/>
                    <a:pt x="18529" y="16811"/>
                  </a:cubicBezTo>
                  <a:cubicBezTo>
                    <a:pt x="13589" y="26918"/>
                    <a:pt x="11486" y="38177"/>
                    <a:pt x="12443" y="49386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D42F74F-0B9D-66BB-39E0-EEE4FE5BE0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42100" y="2476398"/>
              <a:ext cx="102098" cy="104866"/>
            </a:xfrm>
            <a:custGeom>
              <a:avLst/>
              <a:gdLst>
                <a:gd name="csX0" fmla="*/ 18517 w 102098"/>
                <a:gd name="csY0" fmla="*/ 104866 h 104866"/>
                <a:gd name="csX1" fmla="*/ 0 w 102098"/>
                <a:gd name="csY1" fmla="*/ 10140 h 104866"/>
                <a:gd name="csX2" fmla="*/ 42005 w 102098"/>
                <a:gd name="csY2" fmla="*/ 1568 h 104866"/>
                <a:gd name="csX3" fmla="*/ 61808 w 102098"/>
                <a:gd name="csY3" fmla="*/ 368 h 104866"/>
                <a:gd name="csX4" fmla="*/ 74066 w 102098"/>
                <a:gd name="csY4" fmla="*/ 7311 h 104866"/>
                <a:gd name="csX5" fmla="*/ 80839 w 102098"/>
                <a:gd name="csY5" fmla="*/ 20856 h 104866"/>
                <a:gd name="csX6" fmla="*/ 77581 w 102098"/>
                <a:gd name="csY6" fmla="*/ 39115 h 104866"/>
                <a:gd name="csX7" fmla="*/ 59150 w 102098"/>
                <a:gd name="csY7" fmla="*/ 51803 h 104866"/>
                <a:gd name="csX8" fmla="*/ 67723 w 102098"/>
                <a:gd name="csY8" fmla="*/ 55060 h 104866"/>
                <a:gd name="csX9" fmla="*/ 80581 w 102098"/>
                <a:gd name="csY9" fmla="*/ 65605 h 104866"/>
                <a:gd name="csX10" fmla="*/ 102099 w 102098"/>
                <a:gd name="csY10" fmla="*/ 88236 h 104866"/>
                <a:gd name="csX11" fmla="*/ 86325 w 102098"/>
                <a:gd name="csY11" fmla="*/ 91322 h 104866"/>
                <a:gd name="csX12" fmla="*/ 69952 w 102098"/>
                <a:gd name="csY12" fmla="*/ 74177 h 104866"/>
                <a:gd name="csX13" fmla="*/ 58379 w 102098"/>
                <a:gd name="csY13" fmla="*/ 62861 h 104866"/>
                <a:gd name="csX14" fmla="*/ 50749 w 102098"/>
                <a:gd name="csY14" fmla="*/ 57803 h 104866"/>
                <a:gd name="csX15" fmla="*/ 44577 w 102098"/>
                <a:gd name="csY15" fmla="*/ 56432 h 104866"/>
                <a:gd name="csX16" fmla="*/ 37462 w 102098"/>
                <a:gd name="csY16" fmla="*/ 57289 h 104866"/>
                <a:gd name="csX17" fmla="*/ 22974 w 102098"/>
                <a:gd name="csY17" fmla="*/ 60204 h 104866"/>
                <a:gd name="csX18" fmla="*/ 31547 w 102098"/>
                <a:gd name="csY18" fmla="*/ 102209 h 104866"/>
                <a:gd name="csX19" fmla="*/ 20745 w 102098"/>
                <a:gd name="csY19" fmla="*/ 49488 h 104866"/>
                <a:gd name="csX20" fmla="*/ 47663 w 102098"/>
                <a:gd name="csY20" fmla="*/ 44173 h 104866"/>
                <a:gd name="csX21" fmla="*/ 60779 w 102098"/>
                <a:gd name="csY21" fmla="*/ 39801 h 104866"/>
                <a:gd name="csX22" fmla="*/ 67037 w 102098"/>
                <a:gd name="csY22" fmla="*/ 32686 h 104866"/>
                <a:gd name="csX23" fmla="*/ 67894 w 102098"/>
                <a:gd name="csY23" fmla="*/ 23685 h 104866"/>
                <a:gd name="csX24" fmla="*/ 60865 w 102098"/>
                <a:gd name="csY24" fmla="*/ 13570 h 104866"/>
                <a:gd name="csX25" fmla="*/ 44577 w 102098"/>
                <a:gd name="csY25" fmla="*/ 12284 h 104866"/>
                <a:gd name="csX26" fmla="*/ 14659 w 102098"/>
                <a:gd name="csY26" fmla="*/ 18113 h 1048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02098" h="104866">
                  <a:moveTo>
                    <a:pt x="18517" y="104866"/>
                  </a:moveTo>
                  <a:lnTo>
                    <a:pt x="0" y="10140"/>
                  </a:lnTo>
                  <a:lnTo>
                    <a:pt x="42005" y="1568"/>
                  </a:lnTo>
                  <a:cubicBezTo>
                    <a:pt x="48486" y="20"/>
                    <a:pt x="55187" y="-386"/>
                    <a:pt x="61808" y="368"/>
                  </a:cubicBezTo>
                  <a:cubicBezTo>
                    <a:pt x="66560" y="1235"/>
                    <a:pt x="70879" y="3681"/>
                    <a:pt x="74066" y="7311"/>
                  </a:cubicBezTo>
                  <a:cubicBezTo>
                    <a:pt x="77565" y="11091"/>
                    <a:pt x="79915" y="15789"/>
                    <a:pt x="80839" y="20856"/>
                  </a:cubicBezTo>
                  <a:cubicBezTo>
                    <a:pt x="82224" y="27133"/>
                    <a:pt x="81052" y="33704"/>
                    <a:pt x="77581" y="39115"/>
                  </a:cubicBezTo>
                  <a:cubicBezTo>
                    <a:pt x="73087" y="45346"/>
                    <a:pt x="66574" y="49829"/>
                    <a:pt x="59150" y="51803"/>
                  </a:cubicBezTo>
                  <a:cubicBezTo>
                    <a:pt x="62150" y="52470"/>
                    <a:pt x="65037" y="53567"/>
                    <a:pt x="67723" y="55060"/>
                  </a:cubicBezTo>
                  <a:cubicBezTo>
                    <a:pt x="72447" y="58004"/>
                    <a:pt x="76769" y="61548"/>
                    <a:pt x="80581" y="65605"/>
                  </a:cubicBezTo>
                  <a:lnTo>
                    <a:pt x="102099" y="88236"/>
                  </a:lnTo>
                  <a:lnTo>
                    <a:pt x="86325" y="91322"/>
                  </a:lnTo>
                  <a:lnTo>
                    <a:pt x="69952" y="74177"/>
                  </a:lnTo>
                  <a:cubicBezTo>
                    <a:pt x="65151" y="69205"/>
                    <a:pt x="61293" y="65433"/>
                    <a:pt x="58379" y="62861"/>
                  </a:cubicBezTo>
                  <a:cubicBezTo>
                    <a:pt x="56098" y="60809"/>
                    <a:pt x="53527" y="59105"/>
                    <a:pt x="50749" y="57803"/>
                  </a:cubicBezTo>
                  <a:cubicBezTo>
                    <a:pt x="48787" y="56991"/>
                    <a:pt x="46698" y="56527"/>
                    <a:pt x="44577" y="56432"/>
                  </a:cubicBezTo>
                  <a:cubicBezTo>
                    <a:pt x="42182" y="56472"/>
                    <a:pt x="39797" y="56759"/>
                    <a:pt x="37462" y="57289"/>
                  </a:cubicBezTo>
                  <a:lnTo>
                    <a:pt x="22974" y="60204"/>
                  </a:lnTo>
                  <a:lnTo>
                    <a:pt x="31547" y="102209"/>
                  </a:lnTo>
                  <a:close/>
                  <a:moveTo>
                    <a:pt x="20745" y="49488"/>
                  </a:moveTo>
                  <a:lnTo>
                    <a:pt x="47663" y="44173"/>
                  </a:lnTo>
                  <a:cubicBezTo>
                    <a:pt x="52248" y="43458"/>
                    <a:pt x="56682" y="41980"/>
                    <a:pt x="60779" y="39801"/>
                  </a:cubicBezTo>
                  <a:cubicBezTo>
                    <a:pt x="63591" y="38183"/>
                    <a:pt x="65791" y="35682"/>
                    <a:pt x="67037" y="32686"/>
                  </a:cubicBezTo>
                  <a:cubicBezTo>
                    <a:pt x="68215" y="29839"/>
                    <a:pt x="68514" y="26704"/>
                    <a:pt x="67894" y="23685"/>
                  </a:cubicBezTo>
                  <a:cubicBezTo>
                    <a:pt x="67150" y="19445"/>
                    <a:pt x="64580" y="15745"/>
                    <a:pt x="60865" y="13570"/>
                  </a:cubicBezTo>
                  <a:cubicBezTo>
                    <a:pt x="55764" y="11206"/>
                    <a:pt x="49985" y="10749"/>
                    <a:pt x="44577" y="12284"/>
                  </a:cubicBezTo>
                  <a:lnTo>
                    <a:pt x="14659" y="18113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26B2D2D-12D0-3E1B-CB54-4C596F3D76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83032" y="2453020"/>
              <a:ext cx="48863" cy="97212"/>
            </a:xfrm>
            <a:custGeom>
              <a:avLst/>
              <a:gdLst>
                <a:gd name="csX0" fmla="*/ 48863 w 48863"/>
                <a:gd name="csY0" fmla="*/ 94898 h 97212"/>
                <a:gd name="csX1" fmla="*/ 37205 w 48863"/>
                <a:gd name="csY1" fmla="*/ 97212 h 97212"/>
                <a:gd name="csX2" fmla="*/ 22717 w 48863"/>
                <a:gd name="csY2" fmla="*/ 23060 h 97212"/>
                <a:gd name="csX3" fmla="*/ 13287 w 48863"/>
                <a:gd name="csY3" fmla="*/ 33261 h 97212"/>
                <a:gd name="csX4" fmla="*/ 2229 w 48863"/>
                <a:gd name="csY4" fmla="*/ 41834 h 97212"/>
                <a:gd name="csX5" fmla="*/ 0 w 48863"/>
                <a:gd name="csY5" fmla="*/ 30604 h 97212"/>
                <a:gd name="csX6" fmla="*/ 14916 w 48863"/>
                <a:gd name="csY6" fmla="*/ 16116 h 97212"/>
                <a:gd name="csX7" fmla="*/ 22803 w 48863"/>
                <a:gd name="csY7" fmla="*/ 1457 h 97212"/>
                <a:gd name="csX8" fmla="*/ 30261 w 48863"/>
                <a:gd name="csY8" fmla="*/ 0 h 972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8863" h="97212">
                  <a:moveTo>
                    <a:pt x="48863" y="94898"/>
                  </a:moveTo>
                  <a:lnTo>
                    <a:pt x="37205" y="97212"/>
                  </a:lnTo>
                  <a:lnTo>
                    <a:pt x="22717" y="23060"/>
                  </a:lnTo>
                  <a:cubicBezTo>
                    <a:pt x="19987" y="26820"/>
                    <a:pt x="16822" y="30245"/>
                    <a:pt x="13287" y="33261"/>
                  </a:cubicBezTo>
                  <a:cubicBezTo>
                    <a:pt x="9841" y="36415"/>
                    <a:pt x="6142" y="39282"/>
                    <a:pt x="2229" y="41834"/>
                  </a:cubicBezTo>
                  <a:lnTo>
                    <a:pt x="0" y="30604"/>
                  </a:lnTo>
                  <a:cubicBezTo>
                    <a:pt x="5640" y="26514"/>
                    <a:pt x="10663" y="21635"/>
                    <a:pt x="14916" y="16116"/>
                  </a:cubicBezTo>
                  <a:cubicBezTo>
                    <a:pt x="18415" y="11751"/>
                    <a:pt x="21088" y="6783"/>
                    <a:pt x="22803" y="1457"/>
                  </a:cubicBezTo>
                  <a:lnTo>
                    <a:pt x="30261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70AADDE-7B5D-1C2F-C80E-74F6E92F23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49168" y="2439871"/>
              <a:ext cx="73680" cy="102560"/>
            </a:xfrm>
            <a:custGeom>
              <a:avLst/>
              <a:gdLst>
                <a:gd name="csX0" fmla="*/ 71452 w 73680"/>
                <a:gd name="csY0" fmla="*/ 79157 h 102560"/>
                <a:gd name="csX1" fmla="*/ 73681 w 73680"/>
                <a:gd name="csY1" fmla="*/ 90301 h 102560"/>
                <a:gd name="csX2" fmla="*/ 11016 w 73680"/>
                <a:gd name="csY2" fmla="*/ 102560 h 102560"/>
                <a:gd name="csX3" fmla="*/ 11016 w 73680"/>
                <a:gd name="csY3" fmla="*/ 93988 h 102560"/>
                <a:gd name="csX4" fmla="*/ 16160 w 73680"/>
                <a:gd name="csY4" fmla="*/ 79843 h 102560"/>
                <a:gd name="csX5" fmla="*/ 28590 w 73680"/>
                <a:gd name="csY5" fmla="*/ 62698 h 102560"/>
                <a:gd name="csX6" fmla="*/ 45735 w 73680"/>
                <a:gd name="csY6" fmla="*/ 38609 h 102560"/>
                <a:gd name="csX7" fmla="*/ 48392 w 73680"/>
                <a:gd name="csY7" fmla="*/ 23522 h 102560"/>
                <a:gd name="csX8" fmla="*/ 41191 w 73680"/>
                <a:gd name="csY8" fmla="*/ 12806 h 102560"/>
                <a:gd name="csX9" fmla="*/ 27390 w 73680"/>
                <a:gd name="csY9" fmla="*/ 10577 h 102560"/>
                <a:gd name="csX10" fmla="*/ 14874 w 73680"/>
                <a:gd name="csY10" fmla="*/ 18292 h 102560"/>
                <a:gd name="csX11" fmla="*/ 12560 w 73680"/>
                <a:gd name="csY11" fmla="*/ 33208 h 102560"/>
                <a:gd name="csX12" fmla="*/ 386 w 73680"/>
                <a:gd name="csY12" fmla="*/ 34323 h 102560"/>
                <a:gd name="csX13" fmla="*/ 5615 w 73680"/>
                <a:gd name="csY13" fmla="*/ 12120 h 102560"/>
                <a:gd name="csX14" fmla="*/ 25760 w 73680"/>
                <a:gd name="csY14" fmla="*/ 890 h 102560"/>
                <a:gd name="csX15" fmla="*/ 48820 w 73680"/>
                <a:gd name="csY15" fmla="*/ 4234 h 102560"/>
                <a:gd name="csX16" fmla="*/ 60393 w 73680"/>
                <a:gd name="csY16" fmla="*/ 21379 h 102560"/>
                <a:gd name="csX17" fmla="*/ 60393 w 73680"/>
                <a:gd name="csY17" fmla="*/ 32952 h 102560"/>
                <a:gd name="csX18" fmla="*/ 54907 w 73680"/>
                <a:gd name="csY18" fmla="*/ 46068 h 102560"/>
                <a:gd name="csX19" fmla="*/ 40248 w 73680"/>
                <a:gd name="csY19" fmla="*/ 66213 h 102560"/>
                <a:gd name="csX20" fmla="*/ 29104 w 73680"/>
                <a:gd name="csY20" fmla="*/ 80786 h 102560"/>
                <a:gd name="csX21" fmla="*/ 25418 w 73680"/>
                <a:gd name="csY21" fmla="*/ 88073 h 1025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73680" h="102560">
                  <a:moveTo>
                    <a:pt x="71452" y="79157"/>
                  </a:moveTo>
                  <a:lnTo>
                    <a:pt x="73681" y="90301"/>
                  </a:lnTo>
                  <a:lnTo>
                    <a:pt x="11016" y="102560"/>
                  </a:lnTo>
                  <a:cubicBezTo>
                    <a:pt x="10424" y="99733"/>
                    <a:pt x="10424" y="96815"/>
                    <a:pt x="11016" y="93988"/>
                  </a:cubicBezTo>
                  <a:cubicBezTo>
                    <a:pt x="11872" y="89003"/>
                    <a:pt x="13614" y="84213"/>
                    <a:pt x="16160" y="79843"/>
                  </a:cubicBezTo>
                  <a:cubicBezTo>
                    <a:pt x="19831" y="73801"/>
                    <a:pt x="23988" y="68067"/>
                    <a:pt x="28590" y="62698"/>
                  </a:cubicBezTo>
                  <a:cubicBezTo>
                    <a:pt x="35176" y="55326"/>
                    <a:pt x="40927" y="47247"/>
                    <a:pt x="45735" y="38609"/>
                  </a:cubicBezTo>
                  <a:cubicBezTo>
                    <a:pt x="48204" y="33991"/>
                    <a:pt x="49135" y="28705"/>
                    <a:pt x="48392" y="23522"/>
                  </a:cubicBezTo>
                  <a:cubicBezTo>
                    <a:pt x="47641" y="19082"/>
                    <a:pt x="45018" y="15179"/>
                    <a:pt x="41191" y="12806"/>
                  </a:cubicBezTo>
                  <a:cubicBezTo>
                    <a:pt x="37065" y="10270"/>
                    <a:pt x="32104" y="9469"/>
                    <a:pt x="27390" y="10577"/>
                  </a:cubicBezTo>
                  <a:cubicBezTo>
                    <a:pt x="22346" y="11350"/>
                    <a:pt x="17830" y="14133"/>
                    <a:pt x="14874" y="18292"/>
                  </a:cubicBezTo>
                  <a:cubicBezTo>
                    <a:pt x="12127" y="22750"/>
                    <a:pt x="11293" y="28128"/>
                    <a:pt x="12560" y="33208"/>
                  </a:cubicBezTo>
                  <a:lnTo>
                    <a:pt x="386" y="34323"/>
                  </a:lnTo>
                  <a:cubicBezTo>
                    <a:pt x="-881" y="26521"/>
                    <a:pt x="1000" y="18536"/>
                    <a:pt x="5615" y="12120"/>
                  </a:cubicBezTo>
                  <a:cubicBezTo>
                    <a:pt x="10720" y="6027"/>
                    <a:pt x="17893" y="2029"/>
                    <a:pt x="25760" y="890"/>
                  </a:cubicBezTo>
                  <a:cubicBezTo>
                    <a:pt x="33590" y="-1024"/>
                    <a:pt x="41857" y="175"/>
                    <a:pt x="48820" y="4234"/>
                  </a:cubicBezTo>
                  <a:cubicBezTo>
                    <a:pt x="54908" y="8077"/>
                    <a:pt x="59106" y="14296"/>
                    <a:pt x="60393" y="21379"/>
                  </a:cubicBezTo>
                  <a:cubicBezTo>
                    <a:pt x="61206" y="25194"/>
                    <a:pt x="61206" y="29137"/>
                    <a:pt x="60393" y="32952"/>
                  </a:cubicBezTo>
                  <a:cubicBezTo>
                    <a:pt x="59298" y="37596"/>
                    <a:pt x="57445" y="42027"/>
                    <a:pt x="54907" y="46068"/>
                  </a:cubicBezTo>
                  <a:cubicBezTo>
                    <a:pt x="50444" y="53081"/>
                    <a:pt x="45549" y="59809"/>
                    <a:pt x="40248" y="66213"/>
                  </a:cubicBezTo>
                  <a:cubicBezTo>
                    <a:pt x="34419" y="73499"/>
                    <a:pt x="30647" y="78300"/>
                    <a:pt x="29104" y="80786"/>
                  </a:cubicBezTo>
                  <a:cubicBezTo>
                    <a:pt x="27622" y="83079"/>
                    <a:pt x="26387" y="85521"/>
                    <a:pt x="25418" y="88073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5642FE5-FAC9-06FB-EB82-2EE37EE496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23949" y="2426284"/>
              <a:ext cx="66210" cy="97775"/>
            </a:xfrm>
            <a:custGeom>
              <a:avLst/>
              <a:gdLst>
                <a:gd name="csX0" fmla="*/ 2244 w 66210"/>
                <a:gd name="csY0" fmla="*/ 54768 h 97775"/>
                <a:gd name="csX1" fmla="*/ 358 w 66210"/>
                <a:gd name="csY1" fmla="*/ 26993 h 97775"/>
                <a:gd name="csX2" fmla="*/ 7559 w 66210"/>
                <a:gd name="csY2" fmla="*/ 9248 h 97775"/>
                <a:gd name="csX3" fmla="*/ 23675 w 66210"/>
                <a:gd name="csY3" fmla="*/ 676 h 97775"/>
                <a:gd name="csX4" fmla="*/ 37648 w 66210"/>
                <a:gd name="csY4" fmla="*/ 1104 h 97775"/>
                <a:gd name="csX5" fmla="*/ 48878 w 66210"/>
                <a:gd name="csY5" fmla="*/ 8134 h 97775"/>
                <a:gd name="csX6" fmla="*/ 57451 w 66210"/>
                <a:gd name="csY6" fmla="*/ 21078 h 97775"/>
                <a:gd name="csX7" fmla="*/ 63966 w 66210"/>
                <a:gd name="csY7" fmla="*/ 43024 h 97775"/>
                <a:gd name="csX8" fmla="*/ 65852 w 66210"/>
                <a:gd name="csY8" fmla="*/ 70627 h 97775"/>
                <a:gd name="csX9" fmla="*/ 58651 w 66210"/>
                <a:gd name="csY9" fmla="*/ 88458 h 97775"/>
                <a:gd name="csX10" fmla="*/ 42535 w 66210"/>
                <a:gd name="csY10" fmla="*/ 97031 h 97775"/>
                <a:gd name="csX11" fmla="*/ 19132 w 66210"/>
                <a:gd name="csY11" fmla="*/ 91459 h 97775"/>
                <a:gd name="csX12" fmla="*/ 2244 w 66210"/>
                <a:gd name="csY12" fmla="*/ 54768 h 97775"/>
                <a:gd name="csX13" fmla="*/ 14160 w 66210"/>
                <a:gd name="csY13" fmla="*/ 52454 h 97775"/>
                <a:gd name="csX14" fmla="*/ 25647 w 66210"/>
                <a:gd name="csY14" fmla="*/ 82371 h 97775"/>
                <a:gd name="csX15" fmla="*/ 48151 w 66210"/>
                <a:gd name="csY15" fmla="*/ 83803 h 97775"/>
                <a:gd name="csX16" fmla="*/ 52650 w 66210"/>
                <a:gd name="csY16" fmla="*/ 77142 h 97775"/>
                <a:gd name="csX17" fmla="*/ 40477 w 66210"/>
                <a:gd name="csY17" fmla="*/ 14991 h 97775"/>
                <a:gd name="csX18" fmla="*/ 25389 w 66210"/>
                <a:gd name="csY18" fmla="*/ 10020 h 97775"/>
                <a:gd name="csX19" fmla="*/ 13902 w 66210"/>
                <a:gd name="csY19" fmla="*/ 19278 h 97775"/>
                <a:gd name="csX20" fmla="*/ 14159 w 66210"/>
                <a:gd name="csY20" fmla="*/ 52453 h 977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66210" h="97775">
                  <a:moveTo>
                    <a:pt x="2244" y="54768"/>
                  </a:moveTo>
                  <a:cubicBezTo>
                    <a:pt x="156" y="45667"/>
                    <a:pt x="-480" y="36293"/>
                    <a:pt x="358" y="26993"/>
                  </a:cubicBezTo>
                  <a:cubicBezTo>
                    <a:pt x="1065" y="20525"/>
                    <a:pt x="3558" y="14381"/>
                    <a:pt x="7559" y="9248"/>
                  </a:cubicBezTo>
                  <a:cubicBezTo>
                    <a:pt x="11764" y="4595"/>
                    <a:pt x="17466" y="1562"/>
                    <a:pt x="23675" y="676"/>
                  </a:cubicBezTo>
                  <a:cubicBezTo>
                    <a:pt x="28295" y="-353"/>
                    <a:pt x="33100" y="-205"/>
                    <a:pt x="37648" y="1104"/>
                  </a:cubicBezTo>
                  <a:cubicBezTo>
                    <a:pt x="41927" y="2458"/>
                    <a:pt x="45791" y="4877"/>
                    <a:pt x="48878" y="8134"/>
                  </a:cubicBezTo>
                  <a:cubicBezTo>
                    <a:pt x="52440" y="11938"/>
                    <a:pt x="55338" y="16314"/>
                    <a:pt x="57451" y="21078"/>
                  </a:cubicBezTo>
                  <a:cubicBezTo>
                    <a:pt x="60543" y="28088"/>
                    <a:pt x="62732" y="35462"/>
                    <a:pt x="63966" y="43024"/>
                  </a:cubicBezTo>
                  <a:cubicBezTo>
                    <a:pt x="66055" y="52067"/>
                    <a:pt x="66692" y="61384"/>
                    <a:pt x="65852" y="70627"/>
                  </a:cubicBezTo>
                  <a:cubicBezTo>
                    <a:pt x="65202" y="77136"/>
                    <a:pt x="62703" y="83323"/>
                    <a:pt x="58651" y="88458"/>
                  </a:cubicBezTo>
                  <a:cubicBezTo>
                    <a:pt x="54508" y="93190"/>
                    <a:pt x="48774" y="96240"/>
                    <a:pt x="42535" y="97031"/>
                  </a:cubicBezTo>
                  <a:cubicBezTo>
                    <a:pt x="34292" y="99027"/>
                    <a:pt x="25591" y="96956"/>
                    <a:pt x="19132" y="91459"/>
                  </a:cubicBezTo>
                  <a:cubicBezTo>
                    <a:pt x="9661" y="81391"/>
                    <a:pt x="3731" y="68510"/>
                    <a:pt x="2244" y="54768"/>
                  </a:cubicBezTo>
                  <a:close/>
                  <a:moveTo>
                    <a:pt x="14160" y="52454"/>
                  </a:moveTo>
                  <a:cubicBezTo>
                    <a:pt x="15243" y="63274"/>
                    <a:pt x="19210" y="73606"/>
                    <a:pt x="25647" y="82371"/>
                  </a:cubicBezTo>
                  <a:cubicBezTo>
                    <a:pt x="31466" y="88981"/>
                    <a:pt x="41541" y="89622"/>
                    <a:pt x="48151" y="83803"/>
                  </a:cubicBezTo>
                  <a:cubicBezTo>
                    <a:pt x="50195" y="82003"/>
                    <a:pt x="51744" y="79710"/>
                    <a:pt x="52650" y="77142"/>
                  </a:cubicBezTo>
                  <a:cubicBezTo>
                    <a:pt x="56032" y="55638"/>
                    <a:pt x="51722" y="33631"/>
                    <a:pt x="40477" y="14991"/>
                  </a:cubicBezTo>
                  <a:cubicBezTo>
                    <a:pt x="36643" y="10842"/>
                    <a:pt x="30940" y="8963"/>
                    <a:pt x="25389" y="10020"/>
                  </a:cubicBezTo>
                  <a:cubicBezTo>
                    <a:pt x="20217" y="10911"/>
                    <a:pt x="15872" y="14413"/>
                    <a:pt x="13902" y="19278"/>
                  </a:cubicBezTo>
                  <a:cubicBezTo>
                    <a:pt x="10980" y="30155"/>
                    <a:pt x="11069" y="41622"/>
                    <a:pt x="14159" y="52453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82E5076-5CD8-ED16-08B1-702CCB80FD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44332" y="2278233"/>
              <a:ext cx="104841" cy="106207"/>
            </a:xfrm>
            <a:custGeom>
              <a:avLst/>
              <a:gdLst>
                <a:gd name="csX0" fmla="*/ 22031 w 104841"/>
                <a:gd name="csY0" fmla="*/ 106207 h 106207"/>
                <a:gd name="csX1" fmla="*/ 0 w 104841"/>
                <a:gd name="csY1" fmla="*/ 11910 h 106207"/>
                <a:gd name="csX2" fmla="*/ 41662 w 104841"/>
                <a:gd name="csY2" fmla="*/ 2137 h 106207"/>
                <a:gd name="csX3" fmla="*/ 61379 w 104841"/>
                <a:gd name="csY3" fmla="*/ 166 h 106207"/>
                <a:gd name="csX4" fmla="*/ 73895 w 104841"/>
                <a:gd name="csY4" fmla="*/ 6681 h 106207"/>
                <a:gd name="csX5" fmla="*/ 81181 w 104841"/>
                <a:gd name="csY5" fmla="*/ 19883 h 106207"/>
                <a:gd name="csX6" fmla="*/ 78610 w 104841"/>
                <a:gd name="csY6" fmla="*/ 38313 h 106207"/>
                <a:gd name="csX7" fmla="*/ 60693 w 104841"/>
                <a:gd name="csY7" fmla="*/ 51686 h 106207"/>
                <a:gd name="csX8" fmla="*/ 69266 w 104841"/>
                <a:gd name="csY8" fmla="*/ 54601 h 106207"/>
                <a:gd name="csX9" fmla="*/ 82467 w 104841"/>
                <a:gd name="csY9" fmla="*/ 64717 h 106207"/>
                <a:gd name="csX10" fmla="*/ 104842 w 104841"/>
                <a:gd name="csY10" fmla="*/ 86405 h 106207"/>
                <a:gd name="csX11" fmla="*/ 89240 w 104841"/>
                <a:gd name="csY11" fmla="*/ 90091 h 106207"/>
                <a:gd name="csX12" fmla="*/ 72095 w 104841"/>
                <a:gd name="csY12" fmla="*/ 73460 h 106207"/>
                <a:gd name="csX13" fmla="*/ 60093 w 104841"/>
                <a:gd name="csY13" fmla="*/ 62659 h 106207"/>
                <a:gd name="csX14" fmla="*/ 52292 w 104841"/>
                <a:gd name="csY14" fmla="*/ 57859 h 106207"/>
                <a:gd name="csX15" fmla="*/ 46034 w 104841"/>
                <a:gd name="csY15" fmla="*/ 56658 h 106207"/>
                <a:gd name="csX16" fmla="*/ 39005 w 104841"/>
                <a:gd name="csY16" fmla="*/ 57859 h 106207"/>
                <a:gd name="csX17" fmla="*/ 24603 w 104841"/>
                <a:gd name="csY17" fmla="*/ 61202 h 106207"/>
                <a:gd name="csX18" fmla="*/ 34376 w 104841"/>
                <a:gd name="csY18" fmla="*/ 102950 h 106207"/>
                <a:gd name="csX19" fmla="*/ 22031 w 104841"/>
                <a:gd name="csY19" fmla="*/ 50743 h 106207"/>
                <a:gd name="csX20" fmla="*/ 48692 w 104841"/>
                <a:gd name="csY20" fmla="*/ 44486 h 106207"/>
                <a:gd name="csX21" fmla="*/ 61636 w 104841"/>
                <a:gd name="csY21" fmla="*/ 39599 h 106207"/>
                <a:gd name="csX22" fmla="*/ 67637 w 104841"/>
                <a:gd name="csY22" fmla="*/ 32227 h 106207"/>
                <a:gd name="csX23" fmla="*/ 68151 w 104841"/>
                <a:gd name="csY23" fmla="*/ 23654 h 106207"/>
                <a:gd name="csX24" fmla="*/ 60779 w 104841"/>
                <a:gd name="csY24" fmla="*/ 13882 h 106207"/>
                <a:gd name="csX25" fmla="*/ 44406 w 104841"/>
                <a:gd name="csY25" fmla="*/ 13110 h 106207"/>
                <a:gd name="csX26" fmla="*/ 14659 w 104841"/>
                <a:gd name="csY26" fmla="*/ 20139 h 1062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04841" h="106207">
                  <a:moveTo>
                    <a:pt x="22031" y="106207"/>
                  </a:moveTo>
                  <a:lnTo>
                    <a:pt x="0" y="11910"/>
                  </a:lnTo>
                  <a:lnTo>
                    <a:pt x="41662" y="2137"/>
                  </a:lnTo>
                  <a:cubicBezTo>
                    <a:pt x="48067" y="324"/>
                    <a:pt x="54742" y="-344"/>
                    <a:pt x="61379" y="166"/>
                  </a:cubicBezTo>
                  <a:cubicBezTo>
                    <a:pt x="66165" y="869"/>
                    <a:pt x="70574" y="3164"/>
                    <a:pt x="73895" y="6681"/>
                  </a:cubicBezTo>
                  <a:cubicBezTo>
                    <a:pt x="77491" y="10328"/>
                    <a:pt x="80012" y="14896"/>
                    <a:pt x="81181" y="19883"/>
                  </a:cubicBezTo>
                  <a:cubicBezTo>
                    <a:pt x="82780" y="26125"/>
                    <a:pt x="81856" y="32747"/>
                    <a:pt x="78610" y="38313"/>
                  </a:cubicBezTo>
                  <a:cubicBezTo>
                    <a:pt x="74344" y="44690"/>
                    <a:pt x="68020" y="49411"/>
                    <a:pt x="60693" y="51686"/>
                  </a:cubicBezTo>
                  <a:cubicBezTo>
                    <a:pt x="63660" y="52299"/>
                    <a:pt x="66540" y="53279"/>
                    <a:pt x="69266" y="54601"/>
                  </a:cubicBezTo>
                  <a:cubicBezTo>
                    <a:pt x="74098" y="57369"/>
                    <a:pt x="78538" y="60771"/>
                    <a:pt x="82467" y="64717"/>
                  </a:cubicBezTo>
                  <a:lnTo>
                    <a:pt x="104842" y="86405"/>
                  </a:lnTo>
                  <a:lnTo>
                    <a:pt x="89240" y="90091"/>
                  </a:lnTo>
                  <a:lnTo>
                    <a:pt x="72095" y="73460"/>
                  </a:lnTo>
                  <a:cubicBezTo>
                    <a:pt x="67123" y="68660"/>
                    <a:pt x="63522" y="64888"/>
                    <a:pt x="60093" y="62659"/>
                  </a:cubicBezTo>
                  <a:cubicBezTo>
                    <a:pt x="57790" y="60620"/>
                    <a:pt x="55151" y="58995"/>
                    <a:pt x="52292" y="57859"/>
                  </a:cubicBezTo>
                  <a:cubicBezTo>
                    <a:pt x="50292" y="57097"/>
                    <a:pt x="48174" y="56691"/>
                    <a:pt x="46034" y="56658"/>
                  </a:cubicBezTo>
                  <a:cubicBezTo>
                    <a:pt x="43657" y="56823"/>
                    <a:pt x="41302" y="57225"/>
                    <a:pt x="39005" y="57859"/>
                  </a:cubicBezTo>
                  <a:lnTo>
                    <a:pt x="24603" y="61202"/>
                  </a:lnTo>
                  <a:lnTo>
                    <a:pt x="34376" y="102950"/>
                  </a:lnTo>
                  <a:close/>
                  <a:moveTo>
                    <a:pt x="22031" y="50743"/>
                  </a:moveTo>
                  <a:lnTo>
                    <a:pt x="48692" y="44486"/>
                  </a:lnTo>
                  <a:cubicBezTo>
                    <a:pt x="53266" y="43650"/>
                    <a:pt x="57651" y="41995"/>
                    <a:pt x="61636" y="39599"/>
                  </a:cubicBezTo>
                  <a:cubicBezTo>
                    <a:pt x="64418" y="37897"/>
                    <a:pt x="66535" y="35296"/>
                    <a:pt x="67637" y="32227"/>
                  </a:cubicBezTo>
                  <a:cubicBezTo>
                    <a:pt x="68585" y="29469"/>
                    <a:pt x="68763" y="26506"/>
                    <a:pt x="68151" y="23654"/>
                  </a:cubicBezTo>
                  <a:cubicBezTo>
                    <a:pt x="67270" y="19463"/>
                    <a:pt x="64568" y="15881"/>
                    <a:pt x="60779" y="13882"/>
                  </a:cubicBezTo>
                  <a:cubicBezTo>
                    <a:pt x="55596" y="11644"/>
                    <a:pt x="49776" y="11369"/>
                    <a:pt x="44406" y="13110"/>
                  </a:cubicBezTo>
                  <a:lnTo>
                    <a:pt x="14659" y="2013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FAC29CE-00E1-6E80-E85E-643A77AA4D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77160" y="2253153"/>
              <a:ext cx="71278" cy="97904"/>
            </a:xfrm>
            <a:custGeom>
              <a:avLst/>
              <a:gdLst>
                <a:gd name="csX0" fmla="*/ 9818 w 71278"/>
                <a:gd name="csY0" fmla="*/ 76680 h 97904"/>
                <a:gd name="csX1" fmla="*/ 20963 w 71278"/>
                <a:gd name="csY1" fmla="*/ 72480 h 97904"/>
                <a:gd name="csX2" fmla="*/ 31078 w 71278"/>
                <a:gd name="csY2" fmla="*/ 84996 h 97904"/>
                <a:gd name="csX3" fmla="*/ 43766 w 71278"/>
                <a:gd name="csY3" fmla="*/ 86625 h 97904"/>
                <a:gd name="csX4" fmla="*/ 56110 w 71278"/>
                <a:gd name="csY4" fmla="*/ 78052 h 97904"/>
                <a:gd name="csX5" fmla="*/ 58510 w 71278"/>
                <a:gd name="csY5" fmla="*/ 62793 h 97904"/>
                <a:gd name="csX6" fmla="*/ 49938 w 71278"/>
                <a:gd name="csY6" fmla="*/ 50877 h 97904"/>
                <a:gd name="csX7" fmla="*/ 35536 w 71278"/>
                <a:gd name="csY7" fmla="*/ 48820 h 97904"/>
                <a:gd name="csX8" fmla="*/ 27735 w 71278"/>
                <a:gd name="csY8" fmla="*/ 51992 h 97904"/>
                <a:gd name="csX9" fmla="*/ 26621 w 71278"/>
                <a:gd name="csY9" fmla="*/ 41619 h 97904"/>
                <a:gd name="csX10" fmla="*/ 28507 w 71278"/>
                <a:gd name="csY10" fmla="*/ 41619 h 97904"/>
                <a:gd name="csX11" fmla="*/ 40851 w 71278"/>
                <a:gd name="csY11" fmla="*/ 34675 h 97904"/>
                <a:gd name="csX12" fmla="*/ 44023 w 71278"/>
                <a:gd name="csY12" fmla="*/ 21474 h 97904"/>
                <a:gd name="csX13" fmla="*/ 37251 w 71278"/>
                <a:gd name="csY13" fmla="*/ 11958 h 97904"/>
                <a:gd name="csX14" fmla="*/ 25163 w 71278"/>
                <a:gd name="csY14" fmla="*/ 10329 h 97904"/>
                <a:gd name="csX15" fmla="*/ 14962 w 71278"/>
                <a:gd name="csY15" fmla="*/ 17187 h 97904"/>
                <a:gd name="csX16" fmla="*/ 12133 w 71278"/>
                <a:gd name="csY16" fmla="*/ 31246 h 97904"/>
                <a:gd name="csX17" fmla="*/ 132 w 71278"/>
                <a:gd name="csY17" fmla="*/ 31932 h 97904"/>
                <a:gd name="csX18" fmla="*/ 5532 w 71278"/>
                <a:gd name="csY18" fmla="*/ 11701 h 97904"/>
                <a:gd name="csX19" fmla="*/ 22677 w 71278"/>
                <a:gd name="csY19" fmla="*/ 900 h 97904"/>
                <a:gd name="csX20" fmla="*/ 37679 w 71278"/>
                <a:gd name="csY20" fmla="*/ 900 h 97904"/>
                <a:gd name="csX21" fmla="*/ 49681 w 71278"/>
                <a:gd name="csY21" fmla="*/ 7586 h 97904"/>
                <a:gd name="csX22" fmla="*/ 55939 w 71278"/>
                <a:gd name="csY22" fmla="*/ 18902 h 97904"/>
                <a:gd name="csX23" fmla="*/ 55253 w 71278"/>
                <a:gd name="csY23" fmla="*/ 30732 h 97904"/>
                <a:gd name="csX24" fmla="*/ 47452 w 71278"/>
                <a:gd name="csY24" fmla="*/ 41019 h 97904"/>
                <a:gd name="csX25" fmla="*/ 62283 w 71278"/>
                <a:gd name="csY25" fmla="*/ 45906 h 97904"/>
                <a:gd name="csX26" fmla="*/ 70427 w 71278"/>
                <a:gd name="csY26" fmla="*/ 60050 h 97904"/>
                <a:gd name="csX27" fmla="*/ 66312 w 71278"/>
                <a:gd name="csY27" fmla="*/ 83024 h 97904"/>
                <a:gd name="csX28" fmla="*/ 45652 w 71278"/>
                <a:gd name="csY28" fmla="*/ 96826 h 97904"/>
                <a:gd name="csX29" fmla="*/ 23363 w 71278"/>
                <a:gd name="csY29" fmla="*/ 94340 h 97904"/>
                <a:gd name="csX30" fmla="*/ 9819 w 71278"/>
                <a:gd name="csY30" fmla="*/ 76680 h 979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1278" h="97904">
                  <a:moveTo>
                    <a:pt x="9818" y="76680"/>
                  </a:moveTo>
                  <a:lnTo>
                    <a:pt x="20963" y="72480"/>
                  </a:lnTo>
                  <a:cubicBezTo>
                    <a:pt x="22965" y="77594"/>
                    <a:pt x="26498" y="81966"/>
                    <a:pt x="31078" y="84996"/>
                  </a:cubicBezTo>
                  <a:cubicBezTo>
                    <a:pt x="34939" y="87155"/>
                    <a:pt x="39485" y="87739"/>
                    <a:pt x="43766" y="86625"/>
                  </a:cubicBezTo>
                  <a:cubicBezTo>
                    <a:pt x="48890" y="85601"/>
                    <a:pt x="53361" y="82497"/>
                    <a:pt x="56110" y="78052"/>
                  </a:cubicBezTo>
                  <a:cubicBezTo>
                    <a:pt x="59001" y="73522"/>
                    <a:pt x="59871" y="67992"/>
                    <a:pt x="58510" y="62793"/>
                  </a:cubicBezTo>
                  <a:cubicBezTo>
                    <a:pt x="57426" y="57805"/>
                    <a:pt x="54322" y="53491"/>
                    <a:pt x="49938" y="50877"/>
                  </a:cubicBezTo>
                  <a:cubicBezTo>
                    <a:pt x="45609" y="48284"/>
                    <a:pt x="40418" y="47542"/>
                    <a:pt x="35536" y="48820"/>
                  </a:cubicBezTo>
                  <a:cubicBezTo>
                    <a:pt x="32824" y="49579"/>
                    <a:pt x="30207" y="50643"/>
                    <a:pt x="27735" y="51992"/>
                  </a:cubicBezTo>
                  <a:lnTo>
                    <a:pt x="26621" y="41619"/>
                  </a:lnTo>
                  <a:lnTo>
                    <a:pt x="28507" y="41619"/>
                  </a:lnTo>
                  <a:cubicBezTo>
                    <a:pt x="33226" y="40599"/>
                    <a:pt x="37528" y="38179"/>
                    <a:pt x="40851" y="34675"/>
                  </a:cubicBezTo>
                  <a:cubicBezTo>
                    <a:pt x="44181" y="31152"/>
                    <a:pt x="45389" y="26125"/>
                    <a:pt x="44023" y="21474"/>
                  </a:cubicBezTo>
                  <a:cubicBezTo>
                    <a:pt x="43221" y="17483"/>
                    <a:pt x="40758" y="14023"/>
                    <a:pt x="37251" y="11958"/>
                  </a:cubicBezTo>
                  <a:cubicBezTo>
                    <a:pt x="33606" y="9807"/>
                    <a:pt x="29247" y="9220"/>
                    <a:pt x="25163" y="10329"/>
                  </a:cubicBezTo>
                  <a:cubicBezTo>
                    <a:pt x="21001" y="11204"/>
                    <a:pt x="17343" y="13663"/>
                    <a:pt x="14962" y="17187"/>
                  </a:cubicBezTo>
                  <a:cubicBezTo>
                    <a:pt x="12502" y="21436"/>
                    <a:pt x="11508" y="26376"/>
                    <a:pt x="12133" y="31246"/>
                  </a:cubicBezTo>
                  <a:lnTo>
                    <a:pt x="132" y="31932"/>
                  </a:lnTo>
                  <a:cubicBezTo>
                    <a:pt x="-541" y="24760"/>
                    <a:pt x="1375" y="17584"/>
                    <a:pt x="5532" y="11701"/>
                  </a:cubicBezTo>
                  <a:cubicBezTo>
                    <a:pt x="9761" y="6154"/>
                    <a:pt x="15849" y="2319"/>
                    <a:pt x="22677" y="900"/>
                  </a:cubicBezTo>
                  <a:cubicBezTo>
                    <a:pt x="27606" y="-300"/>
                    <a:pt x="32751" y="-300"/>
                    <a:pt x="37679" y="900"/>
                  </a:cubicBezTo>
                  <a:cubicBezTo>
                    <a:pt x="42224" y="1970"/>
                    <a:pt x="46380" y="4285"/>
                    <a:pt x="49681" y="7586"/>
                  </a:cubicBezTo>
                  <a:cubicBezTo>
                    <a:pt x="52766" y="10712"/>
                    <a:pt x="54931" y="14627"/>
                    <a:pt x="55939" y="18902"/>
                  </a:cubicBezTo>
                  <a:cubicBezTo>
                    <a:pt x="56880" y="22827"/>
                    <a:pt x="56642" y="26942"/>
                    <a:pt x="55253" y="30732"/>
                  </a:cubicBezTo>
                  <a:cubicBezTo>
                    <a:pt x="53677" y="34829"/>
                    <a:pt x="50972" y="38396"/>
                    <a:pt x="47452" y="41019"/>
                  </a:cubicBezTo>
                  <a:cubicBezTo>
                    <a:pt x="52815" y="40859"/>
                    <a:pt x="58065" y="42589"/>
                    <a:pt x="62283" y="45906"/>
                  </a:cubicBezTo>
                  <a:cubicBezTo>
                    <a:pt x="66461" y="49611"/>
                    <a:pt x="69320" y="54576"/>
                    <a:pt x="70427" y="60050"/>
                  </a:cubicBezTo>
                  <a:cubicBezTo>
                    <a:pt x="72403" y="67944"/>
                    <a:pt x="70905" y="76307"/>
                    <a:pt x="66312" y="83024"/>
                  </a:cubicBezTo>
                  <a:cubicBezTo>
                    <a:pt x="61533" y="90187"/>
                    <a:pt x="54099" y="95153"/>
                    <a:pt x="45652" y="96826"/>
                  </a:cubicBezTo>
                  <a:cubicBezTo>
                    <a:pt x="38177" y="98874"/>
                    <a:pt x="30203" y="97984"/>
                    <a:pt x="23363" y="94340"/>
                  </a:cubicBezTo>
                  <a:cubicBezTo>
                    <a:pt x="16715" y="90448"/>
                    <a:pt x="11854" y="84110"/>
                    <a:pt x="9819" y="76680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B425C36-E0C9-8F74-F579-FC3452B2E8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5216" y="2231678"/>
              <a:ext cx="66497" cy="101652"/>
            </a:xfrm>
            <a:custGeom>
              <a:avLst/>
              <a:gdLst>
                <a:gd name="csX0" fmla="*/ 4801 w 66497"/>
                <a:gd name="csY0" fmla="*/ 81267 h 101652"/>
                <a:gd name="csX1" fmla="*/ 16631 w 66497"/>
                <a:gd name="csY1" fmla="*/ 77410 h 101652"/>
                <a:gd name="csX2" fmla="*/ 25975 w 66497"/>
                <a:gd name="csY2" fmla="*/ 89240 h 101652"/>
                <a:gd name="csX3" fmla="*/ 38919 w 66497"/>
                <a:gd name="csY3" fmla="*/ 90954 h 101652"/>
                <a:gd name="csX4" fmla="*/ 51521 w 66497"/>
                <a:gd name="csY4" fmla="*/ 81353 h 101652"/>
                <a:gd name="csX5" fmla="*/ 53407 w 66497"/>
                <a:gd name="csY5" fmla="*/ 63351 h 101652"/>
                <a:gd name="csX6" fmla="*/ 44149 w 66497"/>
                <a:gd name="csY6" fmla="*/ 49035 h 101652"/>
                <a:gd name="csX7" fmla="*/ 28289 w 66497"/>
                <a:gd name="csY7" fmla="*/ 46720 h 101652"/>
                <a:gd name="csX8" fmla="*/ 18860 w 66497"/>
                <a:gd name="csY8" fmla="*/ 51607 h 101652"/>
                <a:gd name="csX9" fmla="*/ 13373 w 66497"/>
                <a:gd name="csY9" fmla="*/ 60179 h 101652"/>
                <a:gd name="csX10" fmla="*/ 2143 w 66497"/>
                <a:gd name="csY10" fmla="*/ 61294 h 101652"/>
                <a:gd name="csX11" fmla="*/ 0 w 66497"/>
                <a:gd name="csY11" fmla="*/ 10887 h 101652"/>
                <a:gd name="csX12" fmla="*/ 46720 w 66497"/>
                <a:gd name="csY12" fmla="*/ 0 h 101652"/>
                <a:gd name="csX13" fmla="*/ 49292 w 66497"/>
                <a:gd name="csY13" fmla="*/ 10973 h 101652"/>
                <a:gd name="csX14" fmla="*/ 11744 w 66497"/>
                <a:gd name="csY14" fmla="*/ 19545 h 101652"/>
                <a:gd name="csX15" fmla="*/ 12602 w 66497"/>
                <a:gd name="csY15" fmla="*/ 45949 h 101652"/>
                <a:gd name="csX16" fmla="*/ 28975 w 66497"/>
                <a:gd name="csY16" fmla="*/ 35919 h 101652"/>
                <a:gd name="csX17" fmla="*/ 51778 w 66497"/>
                <a:gd name="csY17" fmla="*/ 39519 h 101652"/>
                <a:gd name="csX18" fmla="*/ 65408 w 66497"/>
                <a:gd name="csY18" fmla="*/ 59493 h 101652"/>
                <a:gd name="csX19" fmla="*/ 63094 w 66497"/>
                <a:gd name="csY19" fmla="*/ 83325 h 101652"/>
                <a:gd name="csX20" fmla="*/ 41148 w 66497"/>
                <a:gd name="csY20" fmla="*/ 100470 h 101652"/>
                <a:gd name="csX21" fmla="*/ 18517 w 66497"/>
                <a:gd name="csY21" fmla="*/ 98241 h 101652"/>
                <a:gd name="csX22" fmla="*/ 4801 w 66497"/>
                <a:gd name="csY22" fmla="*/ 81267 h 1016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66497" h="101652">
                  <a:moveTo>
                    <a:pt x="4801" y="81267"/>
                  </a:moveTo>
                  <a:lnTo>
                    <a:pt x="16631" y="77410"/>
                  </a:lnTo>
                  <a:cubicBezTo>
                    <a:pt x="18308" y="82302"/>
                    <a:pt x="21604" y="86475"/>
                    <a:pt x="25975" y="89240"/>
                  </a:cubicBezTo>
                  <a:cubicBezTo>
                    <a:pt x="29917" y="91427"/>
                    <a:pt x="34543" y="92040"/>
                    <a:pt x="38919" y="90954"/>
                  </a:cubicBezTo>
                  <a:cubicBezTo>
                    <a:pt x="44291" y="89686"/>
                    <a:pt x="48872" y="86196"/>
                    <a:pt x="51521" y="81353"/>
                  </a:cubicBezTo>
                  <a:cubicBezTo>
                    <a:pt x="54423" y="75813"/>
                    <a:pt x="55097" y="69373"/>
                    <a:pt x="53407" y="63351"/>
                  </a:cubicBezTo>
                  <a:cubicBezTo>
                    <a:pt x="52385" y="57522"/>
                    <a:pt x="49045" y="52357"/>
                    <a:pt x="44149" y="49035"/>
                  </a:cubicBezTo>
                  <a:cubicBezTo>
                    <a:pt x="39413" y="46093"/>
                    <a:pt x="33668" y="45255"/>
                    <a:pt x="28289" y="46720"/>
                  </a:cubicBezTo>
                  <a:cubicBezTo>
                    <a:pt x="24769" y="47484"/>
                    <a:pt x="21514" y="49170"/>
                    <a:pt x="18860" y="51607"/>
                  </a:cubicBezTo>
                  <a:cubicBezTo>
                    <a:pt x="16318" y="53940"/>
                    <a:pt x="14427" y="56894"/>
                    <a:pt x="13373" y="60179"/>
                  </a:cubicBezTo>
                  <a:lnTo>
                    <a:pt x="2143" y="61294"/>
                  </a:lnTo>
                  <a:lnTo>
                    <a:pt x="0" y="10887"/>
                  </a:lnTo>
                  <a:lnTo>
                    <a:pt x="46720" y="0"/>
                  </a:lnTo>
                  <a:lnTo>
                    <a:pt x="49292" y="10973"/>
                  </a:lnTo>
                  <a:lnTo>
                    <a:pt x="11744" y="19545"/>
                  </a:lnTo>
                  <a:lnTo>
                    <a:pt x="12602" y="45949"/>
                  </a:lnTo>
                  <a:cubicBezTo>
                    <a:pt x="16888" y="40990"/>
                    <a:pt x="22610" y="37485"/>
                    <a:pt x="28975" y="35919"/>
                  </a:cubicBezTo>
                  <a:cubicBezTo>
                    <a:pt x="36747" y="33919"/>
                    <a:pt x="45000" y="35222"/>
                    <a:pt x="51778" y="39519"/>
                  </a:cubicBezTo>
                  <a:cubicBezTo>
                    <a:pt x="58835" y="44060"/>
                    <a:pt x="63752" y="51266"/>
                    <a:pt x="65408" y="59493"/>
                  </a:cubicBezTo>
                  <a:cubicBezTo>
                    <a:pt x="67435" y="67464"/>
                    <a:pt x="66616" y="75893"/>
                    <a:pt x="63094" y="83325"/>
                  </a:cubicBezTo>
                  <a:cubicBezTo>
                    <a:pt x="58976" y="92248"/>
                    <a:pt x="50802" y="98633"/>
                    <a:pt x="41148" y="100470"/>
                  </a:cubicBezTo>
                  <a:cubicBezTo>
                    <a:pt x="33594" y="102617"/>
                    <a:pt x="25507" y="101821"/>
                    <a:pt x="18517" y="98241"/>
                  </a:cubicBezTo>
                  <a:cubicBezTo>
                    <a:pt x="11889" y="94608"/>
                    <a:pt x="6961" y="88509"/>
                    <a:pt x="4801" y="81267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78ABCD4-0BDC-D3FD-4A60-2EAEA2B00A7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62097" y="4070308"/>
              <a:ext cx="35575" cy="96954"/>
            </a:xfrm>
            <a:custGeom>
              <a:avLst/>
              <a:gdLst>
                <a:gd name="csX0" fmla="*/ 35576 w 35575"/>
                <a:gd name="csY0" fmla="*/ 96955 h 96954"/>
                <a:gd name="csX1" fmla="*/ 23746 w 35575"/>
                <a:gd name="csY1" fmla="*/ 96955 h 96954"/>
                <a:gd name="csX2" fmla="*/ 23746 w 35575"/>
                <a:gd name="csY2" fmla="*/ 21431 h 96954"/>
                <a:gd name="csX3" fmla="*/ 12516 w 35575"/>
                <a:gd name="csY3" fmla="*/ 29575 h 96954"/>
                <a:gd name="csX4" fmla="*/ 0 w 35575"/>
                <a:gd name="csY4" fmla="*/ 35747 h 96954"/>
                <a:gd name="csX5" fmla="*/ 0 w 35575"/>
                <a:gd name="csY5" fmla="*/ 24260 h 96954"/>
                <a:gd name="csX6" fmla="*/ 17145 w 35575"/>
                <a:gd name="csY6" fmla="*/ 12945 h 96954"/>
                <a:gd name="csX7" fmla="*/ 27689 w 35575"/>
                <a:gd name="csY7" fmla="*/ 0 h 96954"/>
                <a:gd name="csX8" fmla="*/ 35319 w 35575"/>
                <a:gd name="csY8" fmla="*/ 0 h 96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5575" h="96954">
                  <a:moveTo>
                    <a:pt x="35576" y="96955"/>
                  </a:moveTo>
                  <a:lnTo>
                    <a:pt x="23746" y="96955"/>
                  </a:lnTo>
                  <a:lnTo>
                    <a:pt x="23746" y="21431"/>
                  </a:lnTo>
                  <a:cubicBezTo>
                    <a:pt x="20349" y="24594"/>
                    <a:pt x="16578" y="27329"/>
                    <a:pt x="12516" y="29575"/>
                  </a:cubicBezTo>
                  <a:cubicBezTo>
                    <a:pt x="8533" y="31996"/>
                    <a:pt x="4345" y="34061"/>
                    <a:pt x="0" y="35747"/>
                  </a:cubicBezTo>
                  <a:lnTo>
                    <a:pt x="0" y="24260"/>
                  </a:lnTo>
                  <a:cubicBezTo>
                    <a:pt x="6246" y="21362"/>
                    <a:pt x="12024" y="17548"/>
                    <a:pt x="17145" y="12945"/>
                  </a:cubicBezTo>
                  <a:cubicBezTo>
                    <a:pt x="21448" y="9337"/>
                    <a:pt x="25026" y="4944"/>
                    <a:pt x="27689" y="0"/>
                  </a:cubicBezTo>
                  <a:lnTo>
                    <a:pt x="35319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DF38027-DF17-5DD6-3718-E8DBB78125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7280" y="4069942"/>
              <a:ext cx="64705" cy="99561"/>
            </a:xfrm>
            <a:custGeom>
              <a:avLst/>
              <a:gdLst>
                <a:gd name="csX0" fmla="*/ 62290 w 64705"/>
                <a:gd name="csY0" fmla="*/ 24455 h 99561"/>
                <a:gd name="csX1" fmla="*/ 50460 w 64705"/>
                <a:gd name="csY1" fmla="*/ 25398 h 99561"/>
                <a:gd name="csX2" fmla="*/ 46002 w 64705"/>
                <a:gd name="csY2" fmla="*/ 15197 h 99561"/>
                <a:gd name="csX3" fmla="*/ 34429 w 64705"/>
                <a:gd name="csY3" fmla="*/ 10568 h 99561"/>
                <a:gd name="csX4" fmla="*/ 24485 w 64705"/>
                <a:gd name="csY4" fmla="*/ 13739 h 99561"/>
                <a:gd name="csX5" fmla="*/ 15912 w 64705"/>
                <a:gd name="csY5" fmla="*/ 25655 h 99561"/>
                <a:gd name="csX6" fmla="*/ 12569 w 64705"/>
                <a:gd name="csY6" fmla="*/ 47944 h 99561"/>
                <a:gd name="csX7" fmla="*/ 23027 w 64705"/>
                <a:gd name="csY7" fmla="*/ 38257 h 99561"/>
                <a:gd name="csX8" fmla="*/ 35972 w 64705"/>
                <a:gd name="csY8" fmla="*/ 35171 h 99561"/>
                <a:gd name="csX9" fmla="*/ 56117 w 64705"/>
                <a:gd name="csY9" fmla="*/ 43743 h 99561"/>
                <a:gd name="csX10" fmla="*/ 64690 w 64705"/>
                <a:gd name="csY10" fmla="*/ 66289 h 99561"/>
                <a:gd name="csX11" fmla="*/ 60747 w 64705"/>
                <a:gd name="csY11" fmla="*/ 83434 h 99561"/>
                <a:gd name="csX12" fmla="*/ 49945 w 64705"/>
                <a:gd name="csY12" fmla="*/ 95436 h 99561"/>
                <a:gd name="csX13" fmla="*/ 34429 w 64705"/>
                <a:gd name="csY13" fmla="*/ 99550 h 99561"/>
                <a:gd name="csX14" fmla="*/ 9569 w 64705"/>
                <a:gd name="csY14" fmla="*/ 87720 h 99561"/>
                <a:gd name="csX15" fmla="*/ 225 w 64705"/>
                <a:gd name="csY15" fmla="*/ 51802 h 99561"/>
                <a:gd name="csX16" fmla="*/ 10597 w 64705"/>
                <a:gd name="csY16" fmla="*/ 11082 h 99561"/>
                <a:gd name="csX17" fmla="*/ 34858 w 64705"/>
                <a:gd name="csY17" fmla="*/ 24 h 99561"/>
                <a:gd name="csX18" fmla="*/ 53546 w 64705"/>
                <a:gd name="csY18" fmla="*/ 6453 h 99561"/>
                <a:gd name="csX19" fmla="*/ 62289 w 64705"/>
                <a:gd name="csY19" fmla="*/ 24455 h 99561"/>
                <a:gd name="csX20" fmla="*/ 13855 w 64705"/>
                <a:gd name="csY20" fmla="*/ 66032 h 99561"/>
                <a:gd name="csX21" fmla="*/ 16427 w 64705"/>
                <a:gd name="csY21" fmla="*/ 77776 h 99561"/>
                <a:gd name="csX22" fmla="*/ 23713 w 64705"/>
                <a:gd name="csY22" fmla="*/ 86348 h 99561"/>
                <a:gd name="csX23" fmla="*/ 33572 w 64705"/>
                <a:gd name="csY23" fmla="*/ 89349 h 99561"/>
                <a:gd name="csX24" fmla="*/ 46430 w 64705"/>
                <a:gd name="csY24" fmla="*/ 83262 h 99561"/>
                <a:gd name="csX25" fmla="*/ 51831 w 64705"/>
                <a:gd name="csY25" fmla="*/ 66803 h 99561"/>
                <a:gd name="csX26" fmla="*/ 46516 w 64705"/>
                <a:gd name="csY26" fmla="*/ 51030 h 99561"/>
                <a:gd name="csX27" fmla="*/ 33057 w 64705"/>
                <a:gd name="csY27" fmla="*/ 45286 h 99561"/>
                <a:gd name="csX28" fmla="*/ 19427 w 64705"/>
                <a:gd name="csY28" fmla="*/ 51030 h 99561"/>
                <a:gd name="csX29" fmla="*/ 13855 w 64705"/>
                <a:gd name="csY29" fmla="*/ 66032 h 995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64705" h="99561">
                  <a:moveTo>
                    <a:pt x="62290" y="24455"/>
                  </a:moveTo>
                  <a:lnTo>
                    <a:pt x="50460" y="25398"/>
                  </a:lnTo>
                  <a:cubicBezTo>
                    <a:pt x="49843" y="21681"/>
                    <a:pt x="48311" y="18175"/>
                    <a:pt x="46002" y="15197"/>
                  </a:cubicBezTo>
                  <a:cubicBezTo>
                    <a:pt x="42943" y="12130"/>
                    <a:pt x="38759" y="10456"/>
                    <a:pt x="34429" y="10568"/>
                  </a:cubicBezTo>
                  <a:cubicBezTo>
                    <a:pt x="30853" y="10486"/>
                    <a:pt x="27353" y="11603"/>
                    <a:pt x="24485" y="13739"/>
                  </a:cubicBezTo>
                  <a:cubicBezTo>
                    <a:pt x="20572" y="16834"/>
                    <a:pt x="17603" y="20961"/>
                    <a:pt x="15912" y="25655"/>
                  </a:cubicBezTo>
                  <a:cubicBezTo>
                    <a:pt x="13456" y="32821"/>
                    <a:pt x="12324" y="40373"/>
                    <a:pt x="12569" y="47944"/>
                  </a:cubicBezTo>
                  <a:cubicBezTo>
                    <a:pt x="15165" y="43870"/>
                    <a:pt x="18767" y="40534"/>
                    <a:pt x="23027" y="38257"/>
                  </a:cubicBezTo>
                  <a:cubicBezTo>
                    <a:pt x="27038" y="36220"/>
                    <a:pt x="31474" y="35162"/>
                    <a:pt x="35972" y="35171"/>
                  </a:cubicBezTo>
                  <a:cubicBezTo>
                    <a:pt x="43599" y="35045"/>
                    <a:pt x="50920" y="38161"/>
                    <a:pt x="56117" y="43743"/>
                  </a:cubicBezTo>
                  <a:cubicBezTo>
                    <a:pt x="61865" y="49816"/>
                    <a:pt x="64951" y="57932"/>
                    <a:pt x="64690" y="66289"/>
                  </a:cubicBezTo>
                  <a:cubicBezTo>
                    <a:pt x="64758" y="72236"/>
                    <a:pt x="63406" y="78114"/>
                    <a:pt x="60747" y="83434"/>
                  </a:cubicBezTo>
                  <a:cubicBezTo>
                    <a:pt x="58384" y="88396"/>
                    <a:pt x="54632" y="92565"/>
                    <a:pt x="49945" y="95436"/>
                  </a:cubicBezTo>
                  <a:cubicBezTo>
                    <a:pt x="45257" y="98224"/>
                    <a:pt x="39883" y="99649"/>
                    <a:pt x="34429" y="99550"/>
                  </a:cubicBezTo>
                  <a:cubicBezTo>
                    <a:pt x="24727" y="99809"/>
                    <a:pt x="15487" y="95412"/>
                    <a:pt x="9569" y="87720"/>
                  </a:cubicBezTo>
                  <a:cubicBezTo>
                    <a:pt x="2376" y="77197"/>
                    <a:pt x="-928" y="64497"/>
                    <a:pt x="225" y="51802"/>
                  </a:cubicBezTo>
                  <a:cubicBezTo>
                    <a:pt x="-976" y="37450"/>
                    <a:pt x="2677" y="23111"/>
                    <a:pt x="10597" y="11082"/>
                  </a:cubicBezTo>
                  <a:cubicBezTo>
                    <a:pt x="16470" y="3753"/>
                    <a:pt x="25474" y="-351"/>
                    <a:pt x="34858" y="24"/>
                  </a:cubicBezTo>
                  <a:cubicBezTo>
                    <a:pt x="41673" y="-255"/>
                    <a:pt x="48344" y="2040"/>
                    <a:pt x="53546" y="6453"/>
                  </a:cubicBezTo>
                  <a:cubicBezTo>
                    <a:pt x="58603" y="11154"/>
                    <a:pt x="61721" y="17574"/>
                    <a:pt x="62289" y="24455"/>
                  </a:cubicBezTo>
                  <a:close/>
                  <a:moveTo>
                    <a:pt x="13855" y="66032"/>
                  </a:moveTo>
                  <a:cubicBezTo>
                    <a:pt x="13847" y="70087"/>
                    <a:pt x="14725" y="74095"/>
                    <a:pt x="16427" y="77776"/>
                  </a:cubicBezTo>
                  <a:cubicBezTo>
                    <a:pt x="17976" y="81278"/>
                    <a:pt x="20507" y="84256"/>
                    <a:pt x="23713" y="86348"/>
                  </a:cubicBezTo>
                  <a:cubicBezTo>
                    <a:pt x="26647" y="88266"/>
                    <a:pt x="30067" y="89307"/>
                    <a:pt x="33572" y="89349"/>
                  </a:cubicBezTo>
                  <a:cubicBezTo>
                    <a:pt x="38537" y="89278"/>
                    <a:pt x="43228" y="87058"/>
                    <a:pt x="46430" y="83262"/>
                  </a:cubicBezTo>
                  <a:cubicBezTo>
                    <a:pt x="50231" y="78648"/>
                    <a:pt x="52159" y="72773"/>
                    <a:pt x="51831" y="66803"/>
                  </a:cubicBezTo>
                  <a:cubicBezTo>
                    <a:pt x="52136" y="61060"/>
                    <a:pt x="50235" y="55417"/>
                    <a:pt x="46516" y="51030"/>
                  </a:cubicBezTo>
                  <a:cubicBezTo>
                    <a:pt x="43113" y="47201"/>
                    <a:pt x="38177" y="45094"/>
                    <a:pt x="33057" y="45286"/>
                  </a:cubicBezTo>
                  <a:cubicBezTo>
                    <a:pt x="27909" y="45203"/>
                    <a:pt x="22963" y="47287"/>
                    <a:pt x="19427" y="51030"/>
                  </a:cubicBezTo>
                  <a:cubicBezTo>
                    <a:pt x="15646" y="55089"/>
                    <a:pt x="13641" y="60489"/>
                    <a:pt x="13855" y="66032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F0D8A8-387C-B52D-33EA-CCA60D01C6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09716" y="4153804"/>
              <a:ext cx="13458" cy="13458"/>
            </a:xfrm>
            <a:custGeom>
              <a:avLst/>
              <a:gdLst>
                <a:gd name="csX0" fmla="*/ 0 w 13458"/>
                <a:gd name="csY0" fmla="*/ 13459 h 13458"/>
                <a:gd name="csX1" fmla="*/ 0 w 13458"/>
                <a:gd name="csY1" fmla="*/ 0 h 13458"/>
                <a:gd name="csX2" fmla="*/ 13459 w 13458"/>
                <a:gd name="csY2" fmla="*/ 0 h 13458"/>
                <a:gd name="csX3" fmla="*/ 13459 w 13458"/>
                <a:gd name="csY3" fmla="*/ 13459 h 134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458" h="13458">
                  <a:moveTo>
                    <a:pt x="0" y="13459"/>
                  </a:moveTo>
                  <a:lnTo>
                    <a:pt x="0" y="0"/>
                  </a:lnTo>
                  <a:lnTo>
                    <a:pt x="13459" y="0"/>
                  </a:lnTo>
                  <a:lnTo>
                    <a:pt x="13459" y="1345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0231291-307D-D439-E5A9-FC5693BAB4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0491" y="4071937"/>
              <a:ext cx="63894" cy="96473"/>
            </a:xfrm>
            <a:custGeom>
              <a:avLst/>
              <a:gdLst>
                <a:gd name="csX0" fmla="*/ 0 w 63894"/>
                <a:gd name="csY0" fmla="*/ 70037 h 96473"/>
                <a:gd name="csX1" fmla="*/ 12430 w 63894"/>
                <a:gd name="csY1" fmla="*/ 69009 h 96473"/>
                <a:gd name="csX2" fmla="*/ 18860 w 63894"/>
                <a:gd name="csY2" fmla="*/ 82639 h 96473"/>
                <a:gd name="csX3" fmla="*/ 31033 w 63894"/>
                <a:gd name="csY3" fmla="*/ 87268 h 96473"/>
                <a:gd name="csX4" fmla="*/ 45520 w 63894"/>
                <a:gd name="csY4" fmla="*/ 80753 h 96473"/>
                <a:gd name="csX5" fmla="*/ 51436 w 63894"/>
                <a:gd name="csY5" fmla="*/ 63608 h 96473"/>
                <a:gd name="csX6" fmla="*/ 45692 w 63894"/>
                <a:gd name="csY6" fmla="*/ 47577 h 96473"/>
                <a:gd name="csX7" fmla="*/ 30776 w 63894"/>
                <a:gd name="csY7" fmla="*/ 41748 h 96473"/>
                <a:gd name="csX8" fmla="*/ 20489 w 63894"/>
                <a:gd name="csY8" fmla="*/ 44320 h 96473"/>
                <a:gd name="csX9" fmla="*/ 13202 w 63894"/>
                <a:gd name="csY9" fmla="*/ 51092 h 96473"/>
                <a:gd name="csX10" fmla="*/ 2058 w 63894"/>
                <a:gd name="csY10" fmla="*/ 49635 h 96473"/>
                <a:gd name="csX11" fmla="*/ 11487 w 63894"/>
                <a:gd name="csY11" fmla="*/ 0 h 96473"/>
                <a:gd name="csX12" fmla="*/ 59493 w 63894"/>
                <a:gd name="csY12" fmla="*/ 0 h 96473"/>
                <a:gd name="csX13" fmla="*/ 59493 w 63894"/>
                <a:gd name="csY13" fmla="*/ 11401 h 96473"/>
                <a:gd name="csX14" fmla="*/ 20917 w 63894"/>
                <a:gd name="csY14" fmla="*/ 11401 h 96473"/>
                <a:gd name="csX15" fmla="*/ 15688 w 63894"/>
                <a:gd name="csY15" fmla="*/ 37119 h 96473"/>
                <a:gd name="csX16" fmla="*/ 33947 w 63894"/>
                <a:gd name="csY16" fmla="*/ 31032 h 96473"/>
                <a:gd name="csX17" fmla="*/ 55293 w 63894"/>
                <a:gd name="csY17" fmla="*/ 39605 h 96473"/>
                <a:gd name="csX18" fmla="*/ 63865 w 63894"/>
                <a:gd name="csY18" fmla="*/ 62065 h 96473"/>
                <a:gd name="csX19" fmla="*/ 56236 w 63894"/>
                <a:gd name="csY19" fmla="*/ 84782 h 96473"/>
                <a:gd name="csX20" fmla="*/ 30947 w 63894"/>
                <a:gd name="csY20" fmla="*/ 96440 h 96473"/>
                <a:gd name="csX21" fmla="*/ 9430 w 63894"/>
                <a:gd name="csY21" fmla="*/ 89068 h 96473"/>
                <a:gd name="csX22" fmla="*/ 0 w 63894"/>
                <a:gd name="csY22" fmla="*/ 70037 h 964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63894" h="96473">
                  <a:moveTo>
                    <a:pt x="0" y="70037"/>
                  </a:moveTo>
                  <a:lnTo>
                    <a:pt x="12430" y="69009"/>
                  </a:lnTo>
                  <a:cubicBezTo>
                    <a:pt x="12940" y="74157"/>
                    <a:pt x="15211" y="78971"/>
                    <a:pt x="18860" y="82639"/>
                  </a:cubicBezTo>
                  <a:cubicBezTo>
                    <a:pt x="22151" y="85723"/>
                    <a:pt x="26524" y="87386"/>
                    <a:pt x="31033" y="87268"/>
                  </a:cubicBezTo>
                  <a:cubicBezTo>
                    <a:pt x="36588" y="87347"/>
                    <a:pt x="41893" y="84961"/>
                    <a:pt x="45520" y="80753"/>
                  </a:cubicBezTo>
                  <a:cubicBezTo>
                    <a:pt x="49642" y="76022"/>
                    <a:pt x="51764" y="69874"/>
                    <a:pt x="51436" y="63608"/>
                  </a:cubicBezTo>
                  <a:cubicBezTo>
                    <a:pt x="51766" y="57708"/>
                    <a:pt x="49694" y="51925"/>
                    <a:pt x="45692" y="47577"/>
                  </a:cubicBezTo>
                  <a:cubicBezTo>
                    <a:pt x="41774" y="43602"/>
                    <a:pt x="36350" y="41482"/>
                    <a:pt x="30776" y="41748"/>
                  </a:cubicBezTo>
                  <a:cubicBezTo>
                    <a:pt x="27182" y="41704"/>
                    <a:pt x="23638" y="42590"/>
                    <a:pt x="20489" y="44320"/>
                  </a:cubicBezTo>
                  <a:cubicBezTo>
                    <a:pt x="17523" y="45920"/>
                    <a:pt x="15015" y="48251"/>
                    <a:pt x="13202" y="51092"/>
                  </a:cubicBezTo>
                  <a:lnTo>
                    <a:pt x="2058" y="49635"/>
                  </a:lnTo>
                  <a:lnTo>
                    <a:pt x="11487" y="0"/>
                  </a:lnTo>
                  <a:lnTo>
                    <a:pt x="59493" y="0"/>
                  </a:lnTo>
                  <a:lnTo>
                    <a:pt x="59493" y="11401"/>
                  </a:lnTo>
                  <a:lnTo>
                    <a:pt x="20917" y="11401"/>
                  </a:lnTo>
                  <a:lnTo>
                    <a:pt x="15688" y="37119"/>
                  </a:lnTo>
                  <a:cubicBezTo>
                    <a:pt x="20997" y="33248"/>
                    <a:pt x="27377" y="31121"/>
                    <a:pt x="33947" y="31032"/>
                  </a:cubicBezTo>
                  <a:cubicBezTo>
                    <a:pt x="41944" y="30801"/>
                    <a:pt x="49677" y="33907"/>
                    <a:pt x="55293" y="39605"/>
                  </a:cubicBezTo>
                  <a:cubicBezTo>
                    <a:pt x="61129" y="45587"/>
                    <a:pt x="64232" y="53716"/>
                    <a:pt x="63865" y="62065"/>
                  </a:cubicBezTo>
                  <a:cubicBezTo>
                    <a:pt x="64062" y="70297"/>
                    <a:pt x="61362" y="78337"/>
                    <a:pt x="56236" y="84782"/>
                  </a:cubicBezTo>
                  <a:cubicBezTo>
                    <a:pt x="50183" y="92523"/>
                    <a:pt x="40764" y="96865"/>
                    <a:pt x="30947" y="96440"/>
                  </a:cubicBezTo>
                  <a:cubicBezTo>
                    <a:pt x="23099" y="96803"/>
                    <a:pt x="15406" y="94168"/>
                    <a:pt x="9430" y="89068"/>
                  </a:cubicBezTo>
                  <a:cubicBezTo>
                    <a:pt x="3949" y="84179"/>
                    <a:pt x="570" y="77360"/>
                    <a:pt x="0" y="70037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6EF0275-D0EA-88CB-E5AD-E5F8F0B3F8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2651" y="5784964"/>
              <a:ext cx="99227" cy="63109"/>
            </a:xfrm>
            <a:custGeom>
              <a:avLst/>
              <a:gdLst>
                <a:gd name="csX0" fmla="*/ 71598 w 99227"/>
                <a:gd name="csY0" fmla="*/ 63110 h 63109"/>
                <a:gd name="csX1" fmla="*/ 70055 w 99227"/>
                <a:gd name="csY1" fmla="*/ 51194 h 63109"/>
                <a:gd name="csX2" fmla="*/ 84542 w 99227"/>
                <a:gd name="csY2" fmla="*/ 44250 h 63109"/>
                <a:gd name="csX3" fmla="*/ 89000 w 99227"/>
                <a:gd name="csY3" fmla="*/ 32334 h 63109"/>
                <a:gd name="csX4" fmla="*/ 69286 w 99227"/>
                <a:gd name="csY4" fmla="*/ 12443 h 63109"/>
                <a:gd name="csX5" fmla="*/ 68855 w 99227"/>
                <a:gd name="csY5" fmla="*/ 12446 h 63109"/>
                <a:gd name="csX6" fmla="*/ 55396 w 99227"/>
                <a:gd name="csY6" fmla="*/ 17761 h 63109"/>
                <a:gd name="csX7" fmla="*/ 50081 w 99227"/>
                <a:gd name="csY7" fmla="*/ 31305 h 63109"/>
                <a:gd name="csX8" fmla="*/ 51367 w 99227"/>
                <a:gd name="csY8" fmla="*/ 39878 h 63109"/>
                <a:gd name="csX9" fmla="*/ 40994 w 99227"/>
                <a:gd name="csY9" fmla="*/ 38592 h 63109"/>
                <a:gd name="csX10" fmla="*/ 40994 w 99227"/>
                <a:gd name="csY10" fmla="*/ 36621 h 63109"/>
                <a:gd name="csX11" fmla="*/ 37051 w 99227"/>
                <a:gd name="csY11" fmla="*/ 22990 h 63109"/>
                <a:gd name="csX12" fmla="*/ 24878 w 99227"/>
                <a:gd name="csY12" fmla="*/ 16990 h 63109"/>
                <a:gd name="csX13" fmla="*/ 14076 w 99227"/>
                <a:gd name="csY13" fmla="*/ 21362 h 63109"/>
                <a:gd name="csX14" fmla="*/ 14076 w 99227"/>
                <a:gd name="csY14" fmla="*/ 44250 h 63109"/>
                <a:gd name="csX15" fmla="*/ 27107 w 99227"/>
                <a:gd name="csY15" fmla="*/ 50251 h 63109"/>
                <a:gd name="csX16" fmla="*/ 25049 w 99227"/>
                <a:gd name="csY16" fmla="*/ 62081 h 63109"/>
                <a:gd name="csX17" fmla="*/ 6532 w 99227"/>
                <a:gd name="csY17" fmla="*/ 52222 h 63109"/>
                <a:gd name="csX18" fmla="*/ 17 w 99227"/>
                <a:gd name="csY18" fmla="*/ 33020 h 63109"/>
                <a:gd name="csX19" fmla="*/ 3361 w 99227"/>
                <a:gd name="csY19" fmla="*/ 18447 h 63109"/>
                <a:gd name="csX20" fmla="*/ 12619 w 99227"/>
                <a:gd name="csY20" fmla="*/ 8331 h 63109"/>
                <a:gd name="csX21" fmla="*/ 25049 w 99227"/>
                <a:gd name="csY21" fmla="*/ 4817 h 63109"/>
                <a:gd name="csX22" fmla="*/ 36451 w 99227"/>
                <a:gd name="csY22" fmla="*/ 8160 h 63109"/>
                <a:gd name="csX23" fmla="*/ 45023 w 99227"/>
                <a:gd name="csY23" fmla="*/ 18104 h 63109"/>
                <a:gd name="csX24" fmla="*/ 53596 w 99227"/>
                <a:gd name="csY24" fmla="*/ 4817 h 63109"/>
                <a:gd name="csX25" fmla="*/ 69198 w 99227"/>
                <a:gd name="csY25" fmla="*/ 16 h 63109"/>
                <a:gd name="csX26" fmla="*/ 90629 w 99227"/>
                <a:gd name="csY26" fmla="*/ 9275 h 63109"/>
                <a:gd name="csX27" fmla="*/ 99201 w 99227"/>
                <a:gd name="csY27" fmla="*/ 32592 h 63109"/>
                <a:gd name="csX28" fmla="*/ 91657 w 99227"/>
                <a:gd name="csY28" fmla="*/ 53680 h 63109"/>
                <a:gd name="csX29" fmla="*/ 71598 w 99227"/>
                <a:gd name="csY29" fmla="*/ 63110 h 631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99227" h="63109">
                  <a:moveTo>
                    <a:pt x="71598" y="63110"/>
                  </a:moveTo>
                  <a:lnTo>
                    <a:pt x="70055" y="51194"/>
                  </a:lnTo>
                  <a:cubicBezTo>
                    <a:pt x="75501" y="50486"/>
                    <a:pt x="80578" y="48052"/>
                    <a:pt x="84542" y="44250"/>
                  </a:cubicBezTo>
                  <a:cubicBezTo>
                    <a:pt x="87501" y="40997"/>
                    <a:pt x="89097" y="36731"/>
                    <a:pt x="89000" y="32334"/>
                  </a:cubicBezTo>
                  <a:cubicBezTo>
                    <a:pt x="89049" y="21398"/>
                    <a:pt x="80223" y="12492"/>
                    <a:pt x="69286" y="12443"/>
                  </a:cubicBezTo>
                  <a:cubicBezTo>
                    <a:pt x="69142" y="12443"/>
                    <a:pt x="68998" y="12444"/>
                    <a:pt x="68855" y="12446"/>
                  </a:cubicBezTo>
                  <a:cubicBezTo>
                    <a:pt x="63826" y="12278"/>
                    <a:pt x="58953" y="14202"/>
                    <a:pt x="55396" y="17761"/>
                  </a:cubicBezTo>
                  <a:cubicBezTo>
                    <a:pt x="51850" y="21361"/>
                    <a:pt x="49930" y="26254"/>
                    <a:pt x="50081" y="31305"/>
                  </a:cubicBezTo>
                  <a:cubicBezTo>
                    <a:pt x="50145" y="34206"/>
                    <a:pt x="50577" y="37087"/>
                    <a:pt x="51367" y="39878"/>
                  </a:cubicBezTo>
                  <a:lnTo>
                    <a:pt x="40994" y="38592"/>
                  </a:lnTo>
                  <a:cubicBezTo>
                    <a:pt x="41030" y="37936"/>
                    <a:pt x="41030" y="37278"/>
                    <a:pt x="40994" y="36621"/>
                  </a:cubicBezTo>
                  <a:cubicBezTo>
                    <a:pt x="41062" y="31787"/>
                    <a:pt x="39689" y="27042"/>
                    <a:pt x="37051" y="22990"/>
                  </a:cubicBezTo>
                  <a:cubicBezTo>
                    <a:pt x="34372" y="18941"/>
                    <a:pt x="29721" y="16648"/>
                    <a:pt x="24878" y="16990"/>
                  </a:cubicBezTo>
                  <a:cubicBezTo>
                    <a:pt x="20828" y="16892"/>
                    <a:pt x="16918" y="18474"/>
                    <a:pt x="14076" y="21362"/>
                  </a:cubicBezTo>
                  <a:cubicBezTo>
                    <a:pt x="8238" y="27874"/>
                    <a:pt x="8238" y="37737"/>
                    <a:pt x="14076" y="44250"/>
                  </a:cubicBezTo>
                  <a:cubicBezTo>
                    <a:pt x="17643" y="47626"/>
                    <a:pt x="22222" y="49735"/>
                    <a:pt x="27107" y="50251"/>
                  </a:cubicBezTo>
                  <a:lnTo>
                    <a:pt x="25049" y="62081"/>
                  </a:lnTo>
                  <a:cubicBezTo>
                    <a:pt x="17906" y="61086"/>
                    <a:pt x="11346" y="57593"/>
                    <a:pt x="6532" y="52222"/>
                  </a:cubicBezTo>
                  <a:cubicBezTo>
                    <a:pt x="2091" y="46831"/>
                    <a:pt x="-226" y="40001"/>
                    <a:pt x="17" y="33020"/>
                  </a:cubicBezTo>
                  <a:cubicBezTo>
                    <a:pt x="-26" y="27967"/>
                    <a:pt x="1119" y="22975"/>
                    <a:pt x="3361" y="18447"/>
                  </a:cubicBezTo>
                  <a:cubicBezTo>
                    <a:pt x="5474" y="14299"/>
                    <a:pt x="8674" y="10803"/>
                    <a:pt x="12619" y="8331"/>
                  </a:cubicBezTo>
                  <a:cubicBezTo>
                    <a:pt x="16351" y="6016"/>
                    <a:pt x="20658" y="4799"/>
                    <a:pt x="25049" y="4817"/>
                  </a:cubicBezTo>
                  <a:cubicBezTo>
                    <a:pt x="29097" y="4775"/>
                    <a:pt x="33066" y="5939"/>
                    <a:pt x="36451" y="8160"/>
                  </a:cubicBezTo>
                  <a:cubicBezTo>
                    <a:pt x="40231" y="10551"/>
                    <a:pt x="43215" y="14012"/>
                    <a:pt x="45023" y="18104"/>
                  </a:cubicBezTo>
                  <a:cubicBezTo>
                    <a:pt x="46175" y="12782"/>
                    <a:pt x="49222" y="8060"/>
                    <a:pt x="53596" y="4817"/>
                  </a:cubicBezTo>
                  <a:cubicBezTo>
                    <a:pt x="58108" y="1506"/>
                    <a:pt x="63605" y="-185"/>
                    <a:pt x="69198" y="16"/>
                  </a:cubicBezTo>
                  <a:cubicBezTo>
                    <a:pt x="77334" y="-93"/>
                    <a:pt x="85131" y="3275"/>
                    <a:pt x="90629" y="9275"/>
                  </a:cubicBezTo>
                  <a:cubicBezTo>
                    <a:pt x="96462" y="15605"/>
                    <a:pt x="99546" y="23991"/>
                    <a:pt x="99201" y="32592"/>
                  </a:cubicBezTo>
                  <a:cubicBezTo>
                    <a:pt x="99485" y="40328"/>
                    <a:pt x="96784" y="47879"/>
                    <a:pt x="91657" y="53680"/>
                  </a:cubicBezTo>
                  <a:cubicBezTo>
                    <a:pt x="86441" y="59297"/>
                    <a:pt x="79252" y="62677"/>
                    <a:pt x="71598" y="63110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AB5028B-467E-D4BF-D64A-4B0860268E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3183" y="5728487"/>
              <a:ext cx="96526" cy="35576"/>
            </a:xfrm>
            <a:custGeom>
              <a:avLst/>
              <a:gdLst>
                <a:gd name="csX0" fmla="*/ 96526 w 96526"/>
                <a:gd name="csY0" fmla="*/ 0 h 35576"/>
                <a:gd name="csX1" fmla="*/ 96526 w 96526"/>
                <a:gd name="csY1" fmla="*/ 11830 h 35576"/>
                <a:gd name="csX2" fmla="*/ 21003 w 96526"/>
                <a:gd name="csY2" fmla="*/ 11830 h 35576"/>
                <a:gd name="csX3" fmla="*/ 29575 w 96526"/>
                <a:gd name="csY3" fmla="*/ 23060 h 35576"/>
                <a:gd name="csX4" fmla="*/ 35662 w 96526"/>
                <a:gd name="csY4" fmla="*/ 35576 h 35576"/>
                <a:gd name="csX5" fmla="*/ 24175 w 96526"/>
                <a:gd name="csY5" fmla="*/ 35576 h 35576"/>
                <a:gd name="csX6" fmla="*/ 12859 w 96526"/>
                <a:gd name="csY6" fmla="*/ 18431 h 35576"/>
                <a:gd name="csX7" fmla="*/ 0 w 96526"/>
                <a:gd name="csY7" fmla="*/ 7887 h 35576"/>
                <a:gd name="csX8" fmla="*/ 0 w 96526"/>
                <a:gd name="csY8" fmla="*/ 257 h 355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6526" h="35576">
                  <a:moveTo>
                    <a:pt x="96526" y="0"/>
                  </a:moveTo>
                  <a:lnTo>
                    <a:pt x="96526" y="11830"/>
                  </a:lnTo>
                  <a:lnTo>
                    <a:pt x="21003" y="11830"/>
                  </a:lnTo>
                  <a:cubicBezTo>
                    <a:pt x="24289" y="15226"/>
                    <a:pt x="27166" y="18995"/>
                    <a:pt x="29575" y="23060"/>
                  </a:cubicBezTo>
                  <a:cubicBezTo>
                    <a:pt x="31937" y="27062"/>
                    <a:pt x="33973" y="31247"/>
                    <a:pt x="35662" y="35576"/>
                  </a:cubicBezTo>
                  <a:lnTo>
                    <a:pt x="24175" y="35576"/>
                  </a:lnTo>
                  <a:cubicBezTo>
                    <a:pt x="21276" y="29330"/>
                    <a:pt x="17462" y="23552"/>
                    <a:pt x="12859" y="18431"/>
                  </a:cubicBezTo>
                  <a:cubicBezTo>
                    <a:pt x="9279" y="14133"/>
                    <a:pt x="4915" y="10556"/>
                    <a:pt x="0" y="7887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8D9ADCA-2111-9AC1-F6EC-3494BCBD32A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76251" y="5677995"/>
              <a:ext cx="13458" cy="13458"/>
            </a:xfrm>
            <a:custGeom>
              <a:avLst/>
              <a:gdLst>
                <a:gd name="csX0" fmla="*/ 13459 w 13458"/>
                <a:gd name="csY0" fmla="*/ 13459 h 13458"/>
                <a:gd name="csX1" fmla="*/ 0 w 13458"/>
                <a:gd name="csY1" fmla="*/ 13459 h 13458"/>
                <a:gd name="csX2" fmla="*/ 0 w 13458"/>
                <a:gd name="csY2" fmla="*/ 0 h 13458"/>
                <a:gd name="csX3" fmla="*/ 13459 w 13458"/>
                <a:gd name="csY3" fmla="*/ 0 h 134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458" h="13458">
                  <a:moveTo>
                    <a:pt x="13459" y="13459"/>
                  </a:moveTo>
                  <a:lnTo>
                    <a:pt x="0" y="13459"/>
                  </a:lnTo>
                  <a:lnTo>
                    <a:pt x="0" y="0"/>
                  </a:lnTo>
                  <a:lnTo>
                    <a:pt x="13459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0DD42D4-16B0-967C-F607-4E848307A5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4469" y="5596872"/>
              <a:ext cx="96475" cy="63807"/>
            </a:xfrm>
            <a:custGeom>
              <a:avLst/>
              <a:gdLst>
                <a:gd name="csX0" fmla="*/ 69952 w 96475"/>
                <a:gd name="csY0" fmla="*/ 63807 h 63807"/>
                <a:gd name="csX1" fmla="*/ 68923 w 96475"/>
                <a:gd name="csY1" fmla="*/ 51377 h 63807"/>
                <a:gd name="csX2" fmla="*/ 82553 w 96475"/>
                <a:gd name="csY2" fmla="*/ 44947 h 63807"/>
                <a:gd name="csX3" fmla="*/ 87182 w 96475"/>
                <a:gd name="csY3" fmla="*/ 32775 h 63807"/>
                <a:gd name="csX4" fmla="*/ 80667 w 96475"/>
                <a:gd name="csY4" fmla="*/ 18287 h 63807"/>
                <a:gd name="csX5" fmla="*/ 63522 w 96475"/>
                <a:gd name="csY5" fmla="*/ 12372 h 63807"/>
                <a:gd name="csX6" fmla="*/ 47492 w 96475"/>
                <a:gd name="csY6" fmla="*/ 18030 h 63807"/>
                <a:gd name="csX7" fmla="*/ 41662 w 96475"/>
                <a:gd name="csY7" fmla="*/ 32946 h 63807"/>
                <a:gd name="csX8" fmla="*/ 44234 w 96475"/>
                <a:gd name="csY8" fmla="*/ 43319 h 63807"/>
                <a:gd name="csX9" fmla="*/ 51006 w 96475"/>
                <a:gd name="csY9" fmla="*/ 50605 h 63807"/>
                <a:gd name="csX10" fmla="*/ 49549 w 96475"/>
                <a:gd name="csY10" fmla="*/ 61664 h 63807"/>
                <a:gd name="csX11" fmla="*/ 0 w 96475"/>
                <a:gd name="csY11" fmla="*/ 52405 h 63807"/>
                <a:gd name="csX12" fmla="*/ 0 w 96475"/>
                <a:gd name="csY12" fmla="*/ 4400 h 63807"/>
                <a:gd name="csX13" fmla="*/ 11401 w 96475"/>
                <a:gd name="csY13" fmla="*/ 4400 h 63807"/>
                <a:gd name="csX14" fmla="*/ 11401 w 96475"/>
                <a:gd name="csY14" fmla="*/ 42976 h 63807"/>
                <a:gd name="csX15" fmla="*/ 37119 w 96475"/>
                <a:gd name="csY15" fmla="*/ 48119 h 63807"/>
                <a:gd name="csX16" fmla="*/ 31118 w 96475"/>
                <a:gd name="csY16" fmla="*/ 29946 h 63807"/>
                <a:gd name="csX17" fmla="*/ 39691 w 96475"/>
                <a:gd name="csY17" fmla="*/ 8600 h 63807"/>
                <a:gd name="csX18" fmla="*/ 62151 w 96475"/>
                <a:gd name="csY18" fmla="*/ 28 h 63807"/>
                <a:gd name="csX19" fmla="*/ 84868 w 96475"/>
                <a:gd name="csY19" fmla="*/ 7657 h 63807"/>
                <a:gd name="csX20" fmla="*/ 89154 w 96475"/>
                <a:gd name="csY20" fmla="*/ 54549 h 63807"/>
                <a:gd name="csX21" fmla="*/ 69952 w 96475"/>
                <a:gd name="csY21" fmla="*/ 63807 h 638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96475" h="63807">
                  <a:moveTo>
                    <a:pt x="69952" y="63807"/>
                  </a:moveTo>
                  <a:lnTo>
                    <a:pt x="68923" y="51377"/>
                  </a:lnTo>
                  <a:cubicBezTo>
                    <a:pt x="74077" y="50888"/>
                    <a:pt x="78898" y="48614"/>
                    <a:pt x="82553" y="44947"/>
                  </a:cubicBezTo>
                  <a:cubicBezTo>
                    <a:pt x="85637" y="41656"/>
                    <a:pt x="87300" y="37283"/>
                    <a:pt x="87182" y="32775"/>
                  </a:cubicBezTo>
                  <a:cubicBezTo>
                    <a:pt x="87261" y="27220"/>
                    <a:pt x="84876" y="21915"/>
                    <a:pt x="80667" y="18287"/>
                  </a:cubicBezTo>
                  <a:cubicBezTo>
                    <a:pt x="75937" y="14165"/>
                    <a:pt x="69788" y="12044"/>
                    <a:pt x="63522" y="12372"/>
                  </a:cubicBezTo>
                  <a:cubicBezTo>
                    <a:pt x="57640" y="12057"/>
                    <a:pt x="51873" y="14092"/>
                    <a:pt x="47492" y="18030"/>
                  </a:cubicBezTo>
                  <a:cubicBezTo>
                    <a:pt x="43544" y="21965"/>
                    <a:pt x="41429" y="27377"/>
                    <a:pt x="41662" y="32946"/>
                  </a:cubicBezTo>
                  <a:cubicBezTo>
                    <a:pt x="41607" y="36568"/>
                    <a:pt x="42493" y="40142"/>
                    <a:pt x="44234" y="43319"/>
                  </a:cubicBezTo>
                  <a:cubicBezTo>
                    <a:pt x="45835" y="46284"/>
                    <a:pt x="48166" y="48792"/>
                    <a:pt x="51006" y="50605"/>
                  </a:cubicBezTo>
                  <a:lnTo>
                    <a:pt x="49549" y="61664"/>
                  </a:lnTo>
                  <a:lnTo>
                    <a:pt x="0" y="52405"/>
                  </a:lnTo>
                  <a:lnTo>
                    <a:pt x="0" y="4400"/>
                  </a:lnTo>
                  <a:lnTo>
                    <a:pt x="11401" y="4400"/>
                  </a:lnTo>
                  <a:lnTo>
                    <a:pt x="11401" y="42976"/>
                  </a:lnTo>
                  <a:lnTo>
                    <a:pt x="37119" y="48119"/>
                  </a:lnTo>
                  <a:cubicBezTo>
                    <a:pt x="33259" y="42842"/>
                    <a:pt x="31160" y="36483"/>
                    <a:pt x="31118" y="29946"/>
                  </a:cubicBezTo>
                  <a:cubicBezTo>
                    <a:pt x="30887" y="21949"/>
                    <a:pt x="33993" y="14216"/>
                    <a:pt x="39691" y="8600"/>
                  </a:cubicBezTo>
                  <a:cubicBezTo>
                    <a:pt x="45678" y="2772"/>
                    <a:pt x="53803" y="-329"/>
                    <a:pt x="62151" y="28"/>
                  </a:cubicBezTo>
                  <a:cubicBezTo>
                    <a:pt x="70376" y="-126"/>
                    <a:pt x="78402" y="2569"/>
                    <a:pt x="84868" y="7657"/>
                  </a:cubicBezTo>
                  <a:cubicBezTo>
                    <a:pt x="98499" y="19682"/>
                    <a:pt x="100379" y="40253"/>
                    <a:pt x="89154" y="54549"/>
                  </a:cubicBezTo>
                  <a:cubicBezTo>
                    <a:pt x="84194" y="60006"/>
                    <a:pt x="77310" y="63325"/>
                    <a:pt x="69952" y="63807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FE48D42-63BB-7B5E-98A8-3384BE1960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3136" y="4874130"/>
              <a:ext cx="98500" cy="63298"/>
            </a:xfrm>
            <a:custGeom>
              <a:avLst/>
              <a:gdLst>
                <a:gd name="csX0" fmla="*/ 44666 w 98500"/>
                <a:gd name="csY0" fmla="*/ 45284 h 63298"/>
                <a:gd name="csX1" fmla="*/ 36951 w 98500"/>
                <a:gd name="csY1" fmla="*/ 56172 h 63298"/>
                <a:gd name="csX2" fmla="*/ 24949 w 98500"/>
                <a:gd name="csY2" fmla="*/ 59772 h 63298"/>
                <a:gd name="csX3" fmla="*/ 7290 w 98500"/>
                <a:gd name="csY3" fmla="*/ 52142 h 63298"/>
                <a:gd name="csX4" fmla="*/ 7290 w 98500"/>
                <a:gd name="csY4" fmla="*/ 11680 h 63298"/>
                <a:gd name="csX5" fmla="*/ 25121 w 98500"/>
                <a:gd name="csY5" fmla="*/ 3965 h 63298"/>
                <a:gd name="csX6" fmla="*/ 36779 w 98500"/>
                <a:gd name="csY6" fmla="*/ 7479 h 63298"/>
                <a:gd name="csX7" fmla="*/ 44495 w 98500"/>
                <a:gd name="csY7" fmla="*/ 18195 h 63298"/>
                <a:gd name="csX8" fmla="*/ 69269 w 98500"/>
                <a:gd name="csY8" fmla="*/ 21 h 63298"/>
                <a:gd name="csX9" fmla="*/ 90015 w 98500"/>
                <a:gd name="csY9" fmla="*/ 8594 h 63298"/>
                <a:gd name="csX10" fmla="*/ 90015 w 98500"/>
                <a:gd name="csY10" fmla="*/ 54714 h 63298"/>
                <a:gd name="csX11" fmla="*/ 68926 w 98500"/>
                <a:gd name="csY11" fmla="*/ 63286 h 63298"/>
                <a:gd name="csX12" fmla="*/ 53153 w 98500"/>
                <a:gd name="csY12" fmla="*/ 58486 h 63298"/>
                <a:gd name="csX13" fmla="*/ 44666 w 98500"/>
                <a:gd name="csY13" fmla="*/ 45284 h 63298"/>
                <a:gd name="csX14" fmla="*/ 24607 w 98500"/>
                <a:gd name="csY14" fmla="*/ 47599 h 63298"/>
                <a:gd name="csX15" fmla="*/ 35751 w 98500"/>
                <a:gd name="csY15" fmla="*/ 43227 h 63298"/>
                <a:gd name="csX16" fmla="*/ 35751 w 98500"/>
                <a:gd name="csY16" fmla="*/ 20510 h 63298"/>
                <a:gd name="csX17" fmla="*/ 25121 w 98500"/>
                <a:gd name="csY17" fmla="*/ 16138 h 63298"/>
                <a:gd name="csX18" fmla="*/ 14148 w 98500"/>
                <a:gd name="csY18" fmla="*/ 20681 h 63298"/>
                <a:gd name="csX19" fmla="*/ 14148 w 98500"/>
                <a:gd name="csY19" fmla="*/ 43141 h 63298"/>
                <a:gd name="csX20" fmla="*/ 24949 w 98500"/>
                <a:gd name="csY20" fmla="*/ 47599 h 63298"/>
                <a:gd name="csX21" fmla="*/ 69184 w 98500"/>
                <a:gd name="csY21" fmla="*/ 51457 h 63298"/>
                <a:gd name="csX22" fmla="*/ 78956 w 98500"/>
                <a:gd name="csY22" fmla="*/ 49056 h 63298"/>
                <a:gd name="csX23" fmla="*/ 86329 w 98500"/>
                <a:gd name="csY23" fmla="*/ 41941 h 63298"/>
                <a:gd name="csX24" fmla="*/ 88900 w 98500"/>
                <a:gd name="csY24" fmla="*/ 31654 h 63298"/>
                <a:gd name="csX25" fmla="*/ 83414 w 98500"/>
                <a:gd name="csY25" fmla="*/ 17681 h 63298"/>
                <a:gd name="csX26" fmla="*/ 69526 w 98500"/>
                <a:gd name="csY26" fmla="*/ 12108 h 63298"/>
                <a:gd name="csX27" fmla="*/ 55382 w 98500"/>
                <a:gd name="csY27" fmla="*/ 17852 h 63298"/>
                <a:gd name="csX28" fmla="*/ 49809 w 98500"/>
                <a:gd name="csY28" fmla="*/ 32082 h 63298"/>
                <a:gd name="csX29" fmla="*/ 55296 w 98500"/>
                <a:gd name="csY29" fmla="*/ 45969 h 63298"/>
                <a:gd name="csX30" fmla="*/ 69526 w 98500"/>
                <a:gd name="csY30" fmla="*/ 51456 h 632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8500" h="63298">
                  <a:moveTo>
                    <a:pt x="44666" y="45284"/>
                  </a:moveTo>
                  <a:cubicBezTo>
                    <a:pt x="43257" y="49612"/>
                    <a:pt x="40566" y="53408"/>
                    <a:pt x="36951" y="56172"/>
                  </a:cubicBezTo>
                  <a:cubicBezTo>
                    <a:pt x="33443" y="58633"/>
                    <a:pt x="29233" y="59897"/>
                    <a:pt x="24949" y="59772"/>
                  </a:cubicBezTo>
                  <a:cubicBezTo>
                    <a:pt x="18237" y="59900"/>
                    <a:pt x="11798" y="57118"/>
                    <a:pt x="7290" y="52142"/>
                  </a:cubicBezTo>
                  <a:cubicBezTo>
                    <a:pt x="-2430" y="40406"/>
                    <a:pt x="-2430" y="23416"/>
                    <a:pt x="7290" y="11680"/>
                  </a:cubicBezTo>
                  <a:cubicBezTo>
                    <a:pt x="11855" y="6674"/>
                    <a:pt x="18347" y="3866"/>
                    <a:pt x="25121" y="3965"/>
                  </a:cubicBezTo>
                  <a:cubicBezTo>
                    <a:pt x="29281" y="3877"/>
                    <a:pt x="33362" y="5107"/>
                    <a:pt x="36779" y="7479"/>
                  </a:cubicBezTo>
                  <a:cubicBezTo>
                    <a:pt x="40374" y="10190"/>
                    <a:pt x="43064" y="13926"/>
                    <a:pt x="44495" y="18195"/>
                  </a:cubicBezTo>
                  <a:cubicBezTo>
                    <a:pt x="47490" y="7091"/>
                    <a:pt x="57778" y="-456"/>
                    <a:pt x="69269" y="21"/>
                  </a:cubicBezTo>
                  <a:cubicBezTo>
                    <a:pt x="77087" y="-189"/>
                    <a:pt x="84626" y="2927"/>
                    <a:pt x="90015" y="8594"/>
                  </a:cubicBezTo>
                  <a:cubicBezTo>
                    <a:pt x="101329" y="21885"/>
                    <a:pt x="101329" y="41423"/>
                    <a:pt x="90015" y="54714"/>
                  </a:cubicBezTo>
                  <a:cubicBezTo>
                    <a:pt x="84502" y="60407"/>
                    <a:pt x="76848" y="63519"/>
                    <a:pt x="68926" y="63286"/>
                  </a:cubicBezTo>
                  <a:cubicBezTo>
                    <a:pt x="63284" y="63461"/>
                    <a:pt x="57741" y="61774"/>
                    <a:pt x="53153" y="58486"/>
                  </a:cubicBezTo>
                  <a:cubicBezTo>
                    <a:pt x="48929" y="55156"/>
                    <a:pt x="45942" y="50509"/>
                    <a:pt x="44666" y="45284"/>
                  </a:cubicBezTo>
                  <a:close/>
                  <a:moveTo>
                    <a:pt x="24607" y="47599"/>
                  </a:moveTo>
                  <a:cubicBezTo>
                    <a:pt x="28765" y="47741"/>
                    <a:pt x="32798" y="46159"/>
                    <a:pt x="35751" y="43227"/>
                  </a:cubicBezTo>
                  <a:cubicBezTo>
                    <a:pt x="41487" y="36741"/>
                    <a:pt x="41487" y="26996"/>
                    <a:pt x="35751" y="20510"/>
                  </a:cubicBezTo>
                  <a:cubicBezTo>
                    <a:pt x="32968" y="17640"/>
                    <a:pt x="29117" y="16057"/>
                    <a:pt x="25121" y="16138"/>
                  </a:cubicBezTo>
                  <a:cubicBezTo>
                    <a:pt x="20994" y="16078"/>
                    <a:pt x="17025" y="17722"/>
                    <a:pt x="14148" y="20681"/>
                  </a:cubicBezTo>
                  <a:cubicBezTo>
                    <a:pt x="8561" y="27126"/>
                    <a:pt x="8561" y="36697"/>
                    <a:pt x="14148" y="43141"/>
                  </a:cubicBezTo>
                  <a:cubicBezTo>
                    <a:pt x="16931" y="46124"/>
                    <a:pt x="20872" y="47750"/>
                    <a:pt x="24949" y="47599"/>
                  </a:cubicBezTo>
                  <a:close/>
                  <a:moveTo>
                    <a:pt x="69184" y="51457"/>
                  </a:moveTo>
                  <a:cubicBezTo>
                    <a:pt x="72587" y="51457"/>
                    <a:pt x="75940" y="50633"/>
                    <a:pt x="78956" y="49056"/>
                  </a:cubicBezTo>
                  <a:cubicBezTo>
                    <a:pt x="82057" y="47457"/>
                    <a:pt x="84620" y="44983"/>
                    <a:pt x="86329" y="41941"/>
                  </a:cubicBezTo>
                  <a:cubicBezTo>
                    <a:pt x="88041" y="38784"/>
                    <a:pt x="88926" y="35245"/>
                    <a:pt x="88900" y="31654"/>
                  </a:cubicBezTo>
                  <a:cubicBezTo>
                    <a:pt x="89084" y="26438"/>
                    <a:pt x="87097" y="21379"/>
                    <a:pt x="83414" y="17681"/>
                  </a:cubicBezTo>
                  <a:cubicBezTo>
                    <a:pt x="79768" y="13961"/>
                    <a:pt x="74731" y="11940"/>
                    <a:pt x="69526" y="12108"/>
                  </a:cubicBezTo>
                  <a:cubicBezTo>
                    <a:pt x="64222" y="11996"/>
                    <a:pt x="59106" y="14074"/>
                    <a:pt x="55382" y="17852"/>
                  </a:cubicBezTo>
                  <a:cubicBezTo>
                    <a:pt x="51670" y="21643"/>
                    <a:pt x="49659" y="26779"/>
                    <a:pt x="49809" y="32082"/>
                  </a:cubicBezTo>
                  <a:cubicBezTo>
                    <a:pt x="49639" y="37271"/>
                    <a:pt x="51625" y="42298"/>
                    <a:pt x="55296" y="45969"/>
                  </a:cubicBezTo>
                  <a:cubicBezTo>
                    <a:pt x="59073" y="49693"/>
                    <a:pt x="64227" y="51680"/>
                    <a:pt x="69526" y="51456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19965B2-6B75-9BA1-7622-1911864175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3559" y="4799963"/>
              <a:ext cx="98589" cy="62960"/>
            </a:xfrm>
            <a:custGeom>
              <a:avLst/>
              <a:gdLst>
                <a:gd name="csX0" fmla="*/ 49301 w 98589"/>
                <a:gd name="csY0" fmla="*/ 62702 h 62960"/>
                <a:gd name="csX1" fmla="*/ 21783 w 98589"/>
                <a:gd name="csY1" fmla="*/ 59187 h 62960"/>
                <a:gd name="csX2" fmla="*/ 5666 w 98589"/>
                <a:gd name="csY2" fmla="*/ 48643 h 62960"/>
                <a:gd name="csX3" fmla="*/ 9 w 98589"/>
                <a:gd name="csY3" fmla="*/ 31498 h 62960"/>
                <a:gd name="csX4" fmla="*/ 3095 w 98589"/>
                <a:gd name="csY4" fmla="*/ 17868 h 62960"/>
                <a:gd name="csX5" fmla="*/ 12182 w 98589"/>
                <a:gd name="csY5" fmla="*/ 8267 h 62960"/>
                <a:gd name="csX6" fmla="*/ 26497 w 98589"/>
                <a:gd name="csY6" fmla="*/ 2266 h 62960"/>
                <a:gd name="csX7" fmla="*/ 49300 w 98589"/>
                <a:gd name="csY7" fmla="*/ 37 h 62960"/>
                <a:gd name="csX8" fmla="*/ 76732 w 98589"/>
                <a:gd name="csY8" fmla="*/ 3551 h 62960"/>
                <a:gd name="csX9" fmla="*/ 92849 w 98589"/>
                <a:gd name="csY9" fmla="*/ 14009 h 62960"/>
                <a:gd name="csX10" fmla="*/ 88562 w 98589"/>
                <a:gd name="csY10" fmla="*/ 53443 h 62960"/>
                <a:gd name="csX11" fmla="*/ 49300 w 98589"/>
                <a:gd name="csY11" fmla="*/ 62701 h 62960"/>
                <a:gd name="csX12" fmla="*/ 49301 w 98589"/>
                <a:gd name="csY12" fmla="*/ 50443 h 62960"/>
                <a:gd name="csX13" fmla="*/ 80933 w 98589"/>
                <a:gd name="csY13" fmla="*/ 44957 h 62960"/>
                <a:gd name="csX14" fmla="*/ 86634 w 98589"/>
                <a:gd name="csY14" fmla="*/ 23140 h 62960"/>
                <a:gd name="csX15" fmla="*/ 80933 w 98589"/>
                <a:gd name="csY15" fmla="*/ 17439 h 62960"/>
                <a:gd name="csX16" fmla="*/ 17668 w 98589"/>
                <a:gd name="csY16" fmla="*/ 17439 h 62960"/>
                <a:gd name="csX17" fmla="*/ 9782 w 98589"/>
                <a:gd name="csY17" fmla="*/ 31326 h 62960"/>
                <a:gd name="csX18" fmla="*/ 16725 w 98589"/>
                <a:gd name="csY18" fmla="*/ 44356 h 62960"/>
                <a:gd name="csX19" fmla="*/ 49301 w 98589"/>
                <a:gd name="csY19" fmla="*/ 50443 h 629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98589" h="62960">
                  <a:moveTo>
                    <a:pt x="49301" y="62702"/>
                  </a:moveTo>
                  <a:cubicBezTo>
                    <a:pt x="40001" y="62974"/>
                    <a:pt x="30716" y="61789"/>
                    <a:pt x="21783" y="59187"/>
                  </a:cubicBezTo>
                  <a:cubicBezTo>
                    <a:pt x="15528" y="57254"/>
                    <a:pt x="9943" y="53600"/>
                    <a:pt x="5666" y="48643"/>
                  </a:cubicBezTo>
                  <a:cubicBezTo>
                    <a:pt x="1850" y="43757"/>
                    <a:pt x="-150" y="37696"/>
                    <a:pt x="9" y="31498"/>
                  </a:cubicBezTo>
                  <a:cubicBezTo>
                    <a:pt x="-86" y="26771"/>
                    <a:pt x="973" y="22093"/>
                    <a:pt x="3095" y="17868"/>
                  </a:cubicBezTo>
                  <a:cubicBezTo>
                    <a:pt x="5257" y="13946"/>
                    <a:pt x="8385" y="10641"/>
                    <a:pt x="12182" y="8267"/>
                  </a:cubicBezTo>
                  <a:cubicBezTo>
                    <a:pt x="16586" y="5482"/>
                    <a:pt x="21424" y="3454"/>
                    <a:pt x="26497" y="2266"/>
                  </a:cubicBezTo>
                  <a:cubicBezTo>
                    <a:pt x="33981" y="604"/>
                    <a:pt x="41637" y="-145"/>
                    <a:pt x="49300" y="37"/>
                  </a:cubicBezTo>
                  <a:cubicBezTo>
                    <a:pt x="58572" y="-230"/>
                    <a:pt x="67827" y="956"/>
                    <a:pt x="76732" y="3551"/>
                  </a:cubicBezTo>
                  <a:cubicBezTo>
                    <a:pt x="82991" y="5431"/>
                    <a:pt x="88583" y="9059"/>
                    <a:pt x="92849" y="14009"/>
                  </a:cubicBezTo>
                  <a:cubicBezTo>
                    <a:pt x="101921" y="26261"/>
                    <a:pt x="100055" y="43427"/>
                    <a:pt x="88562" y="53443"/>
                  </a:cubicBezTo>
                  <a:cubicBezTo>
                    <a:pt x="76821" y="60695"/>
                    <a:pt x="63045" y="63944"/>
                    <a:pt x="49300" y="62701"/>
                  </a:cubicBezTo>
                  <a:close/>
                  <a:moveTo>
                    <a:pt x="49301" y="50443"/>
                  </a:moveTo>
                  <a:cubicBezTo>
                    <a:pt x="60146" y="51478"/>
                    <a:pt x="71070" y="49583"/>
                    <a:pt x="80933" y="44957"/>
                  </a:cubicBezTo>
                  <a:cubicBezTo>
                    <a:pt x="88532" y="40506"/>
                    <a:pt x="91084" y="30739"/>
                    <a:pt x="86634" y="23140"/>
                  </a:cubicBezTo>
                  <a:cubicBezTo>
                    <a:pt x="85253" y="20783"/>
                    <a:pt x="83291" y="18819"/>
                    <a:pt x="80933" y="17439"/>
                  </a:cubicBezTo>
                  <a:cubicBezTo>
                    <a:pt x="60499" y="10010"/>
                    <a:pt x="38102" y="10010"/>
                    <a:pt x="17668" y="17439"/>
                  </a:cubicBezTo>
                  <a:cubicBezTo>
                    <a:pt x="12843" y="20420"/>
                    <a:pt x="9870" y="25655"/>
                    <a:pt x="9782" y="31326"/>
                  </a:cubicBezTo>
                  <a:cubicBezTo>
                    <a:pt x="9667" y="36583"/>
                    <a:pt x="12298" y="41520"/>
                    <a:pt x="16725" y="44356"/>
                  </a:cubicBezTo>
                  <a:cubicBezTo>
                    <a:pt x="26813" y="49355"/>
                    <a:pt x="38088" y="51462"/>
                    <a:pt x="49301" y="50443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6BA3A7B-812F-A399-FCAC-8CFA161A42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26978" y="4767510"/>
              <a:ext cx="13458" cy="13458"/>
            </a:xfrm>
            <a:custGeom>
              <a:avLst/>
              <a:gdLst>
                <a:gd name="csX0" fmla="*/ 13459 w 13458"/>
                <a:gd name="csY0" fmla="*/ 13459 h 13458"/>
                <a:gd name="csX1" fmla="*/ 0 w 13458"/>
                <a:gd name="csY1" fmla="*/ 13459 h 13458"/>
                <a:gd name="csX2" fmla="*/ 0 w 13458"/>
                <a:gd name="csY2" fmla="*/ 0 h 13458"/>
                <a:gd name="csX3" fmla="*/ 13459 w 13458"/>
                <a:gd name="csY3" fmla="*/ 0 h 134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458" h="13458">
                  <a:moveTo>
                    <a:pt x="13459" y="13459"/>
                  </a:moveTo>
                  <a:lnTo>
                    <a:pt x="0" y="13459"/>
                  </a:lnTo>
                  <a:lnTo>
                    <a:pt x="0" y="0"/>
                  </a:lnTo>
                  <a:lnTo>
                    <a:pt x="13459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6263A0F-2567-66DF-D935-53C0D02919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3630" y="4686483"/>
              <a:ext cx="98616" cy="64017"/>
            </a:xfrm>
            <a:custGeom>
              <a:avLst/>
              <a:gdLst>
                <a:gd name="csX0" fmla="*/ 23941 w 98616"/>
                <a:gd name="csY0" fmla="*/ 2160 h 64017"/>
                <a:gd name="csX1" fmla="*/ 24884 w 98616"/>
                <a:gd name="csY1" fmla="*/ 13990 h 64017"/>
                <a:gd name="csX2" fmla="*/ 14768 w 98616"/>
                <a:gd name="csY2" fmla="*/ 18448 h 64017"/>
                <a:gd name="csX3" fmla="*/ 9710 w 98616"/>
                <a:gd name="csY3" fmla="*/ 30278 h 64017"/>
                <a:gd name="csX4" fmla="*/ 12796 w 98616"/>
                <a:gd name="csY4" fmla="*/ 40222 h 64017"/>
                <a:gd name="csX5" fmla="*/ 24712 w 98616"/>
                <a:gd name="csY5" fmla="*/ 48795 h 64017"/>
                <a:gd name="csX6" fmla="*/ 47086 w 98616"/>
                <a:gd name="csY6" fmla="*/ 52138 h 64017"/>
                <a:gd name="csX7" fmla="*/ 34227 w 98616"/>
                <a:gd name="csY7" fmla="*/ 28735 h 64017"/>
                <a:gd name="csX8" fmla="*/ 42800 w 98616"/>
                <a:gd name="csY8" fmla="*/ 8590 h 64017"/>
                <a:gd name="csX9" fmla="*/ 65345 w 98616"/>
                <a:gd name="csY9" fmla="*/ 17 h 64017"/>
                <a:gd name="csX10" fmla="*/ 82490 w 98616"/>
                <a:gd name="csY10" fmla="*/ 3961 h 64017"/>
                <a:gd name="csX11" fmla="*/ 98607 w 98616"/>
                <a:gd name="csY11" fmla="*/ 30279 h 64017"/>
                <a:gd name="csX12" fmla="*/ 87720 w 98616"/>
                <a:gd name="csY12" fmla="*/ 54453 h 64017"/>
                <a:gd name="csX13" fmla="*/ 51801 w 98616"/>
                <a:gd name="csY13" fmla="*/ 63797 h 64017"/>
                <a:gd name="csX14" fmla="*/ 11082 w 98616"/>
                <a:gd name="csY14" fmla="*/ 53423 h 64017"/>
                <a:gd name="csX15" fmla="*/ 24 w 98616"/>
                <a:gd name="csY15" fmla="*/ 29163 h 64017"/>
                <a:gd name="csX16" fmla="*/ 6367 w 98616"/>
                <a:gd name="csY16" fmla="*/ 10475 h 64017"/>
                <a:gd name="csX17" fmla="*/ 23941 w 98616"/>
                <a:gd name="csY17" fmla="*/ 2160 h 64017"/>
                <a:gd name="csX18" fmla="*/ 65603 w 98616"/>
                <a:gd name="csY18" fmla="*/ 50595 h 64017"/>
                <a:gd name="csX19" fmla="*/ 77261 w 98616"/>
                <a:gd name="csY19" fmla="*/ 48023 h 64017"/>
                <a:gd name="csX20" fmla="*/ 85834 w 98616"/>
                <a:gd name="csY20" fmla="*/ 40737 h 64017"/>
                <a:gd name="csX21" fmla="*/ 88749 w 98616"/>
                <a:gd name="csY21" fmla="*/ 30878 h 64017"/>
                <a:gd name="csX22" fmla="*/ 82662 w 98616"/>
                <a:gd name="csY22" fmla="*/ 18020 h 64017"/>
                <a:gd name="csX23" fmla="*/ 66203 w 98616"/>
                <a:gd name="csY23" fmla="*/ 12619 h 64017"/>
                <a:gd name="csX24" fmla="*/ 50429 w 98616"/>
                <a:gd name="csY24" fmla="*/ 17934 h 64017"/>
                <a:gd name="csX25" fmla="*/ 44686 w 98616"/>
                <a:gd name="csY25" fmla="*/ 31393 h 64017"/>
                <a:gd name="csX26" fmla="*/ 50429 w 98616"/>
                <a:gd name="csY26" fmla="*/ 45023 h 64017"/>
                <a:gd name="csX27" fmla="*/ 65603 w 98616"/>
                <a:gd name="csY27" fmla="*/ 50595 h 640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98616" h="64017">
                  <a:moveTo>
                    <a:pt x="23941" y="2160"/>
                  </a:moveTo>
                  <a:lnTo>
                    <a:pt x="24884" y="13990"/>
                  </a:lnTo>
                  <a:cubicBezTo>
                    <a:pt x="21191" y="14603"/>
                    <a:pt x="17712" y="16136"/>
                    <a:pt x="14768" y="18448"/>
                  </a:cubicBezTo>
                  <a:cubicBezTo>
                    <a:pt x="11459" y="21480"/>
                    <a:pt x="9616" y="25791"/>
                    <a:pt x="9710" y="30278"/>
                  </a:cubicBezTo>
                  <a:cubicBezTo>
                    <a:pt x="9641" y="33839"/>
                    <a:pt x="10724" y="37326"/>
                    <a:pt x="12796" y="40222"/>
                  </a:cubicBezTo>
                  <a:cubicBezTo>
                    <a:pt x="15909" y="44115"/>
                    <a:pt x="20031" y="47080"/>
                    <a:pt x="24712" y="48795"/>
                  </a:cubicBezTo>
                  <a:cubicBezTo>
                    <a:pt x="31905" y="51257"/>
                    <a:pt x="39487" y="52390"/>
                    <a:pt x="47086" y="52138"/>
                  </a:cubicBezTo>
                  <a:cubicBezTo>
                    <a:pt x="39048" y="47079"/>
                    <a:pt x="34187" y="38232"/>
                    <a:pt x="34227" y="28735"/>
                  </a:cubicBezTo>
                  <a:cubicBezTo>
                    <a:pt x="34069" y="21102"/>
                    <a:pt x="37190" y="13768"/>
                    <a:pt x="42800" y="8590"/>
                  </a:cubicBezTo>
                  <a:cubicBezTo>
                    <a:pt x="48862" y="2826"/>
                    <a:pt x="56985" y="-262"/>
                    <a:pt x="65345" y="17"/>
                  </a:cubicBezTo>
                  <a:cubicBezTo>
                    <a:pt x="71292" y="-41"/>
                    <a:pt x="77167" y="1310"/>
                    <a:pt x="82490" y="3961"/>
                  </a:cubicBezTo>
                  <a:cubicBezTo>
                    <a:pt x="92535" y="8840"/>
                    <a:pt x="98827" y="19114"/>
                    <a:pt x="98607" y="30279"/>
                  </a:cubicBezTo>
                  <a:cubicBezTo>
                    <a:pt x="98838" y="39572"/>
                    <a:pt x="94832" y="48467"/>
                    <a:pt x="87720" y="54453"/>
                  </a:cubicBezTo>
                  <a:cubicBezTo>
                    <a:pt x="77190" y="61633"/>
                    <a:pt x="64495" y="64935"/>
                    <a:pt x="51801" y="63797"/>
                  </a:cubicBezTo>
                  <a:cubicBezTo>
                    <a:pt x="33113" y="63796"/>
                    <a:pt x="19569" y="60367"/>
                    <a:pt x="11082" y="53423"/>
                  </a:cubicBezTo>
                  <a:cubicBezTo>
                    <a:pt x="3753" y="47551"/>
                    <a:pt x="-351" y="38547"/>
                    <a:pt x="24" y="29163"/>
                  </a:cubicBezTo>
                  <a:cubicBezTo>
                    <a:pt x="-237" y="22365"/>
                    <a:pt x="2022" y="15710"/>
                    <a:pt x="6367" y="10475"/>
                  </a:cubicBezTo>
                  <a:cubicBezTo>
                    <a:pt x="11036" y="5683"/>
                    <a:pt x="17274" y="2731"/>
                    <a:pt x="23941" y="2160"/>
                  </a:cubicBezTo>
                  <a:close/>
                  <a:moveTo>
                    <a:pt x="65603" y="50595"/>
                  </a:moveTo>
                  <a:cubicBezTo>
                    <a:pt x="69631" y="50601"/>
                    <a:pt x="73610" y="49723"/>
                    <a:pt x="77261" y="48023"/>
                  </a:cubicBezTo>
                  <a:cubicBezTo>
                    <a:pt x="80755" y="46462"/>
                    <a:pt x="83730" y="43934"/>
                    <a:pt x="85834" y="40737"/>
                  </a:cubicBezTo>
                  <a:cubicBezTo>
                    <a:pt x="87730" y="37798"/>
                    <a:pt x="88741" y="34376"/>
                    <a:pt x="88749" y="30878"/>
                  </a:cubicBezTo>
                  <a:cubicBezTo>
                    <a:pt x="88773" y="25891"/>
                    <a:pt x="86534" y="21163"/>
                    <a:pt x="82662" y="18020"/>
                  </a:cubicBezTo>
                  <a:cubicBezTo>
                    <a:pt x="78047" y="14218"/>
                    <a:pt x="72173" y="12291"/>
                    <a:pt x="66203" y="12619"/>
                  </a:cubicBezTo>
                  <a:cubicBezTo>
                    <a:pt x="60461" y="12323"/>
                    <a:pt x="54821" y="14223"/>
                    <a:pt x="50429" y="17934"/>
                  </a:cubicBezTo>
                  <a:cubicBezTo>
                    <a:pt x="46668" y="21385"/>
                    <a:pt x="44576" y="26289"/>
                    <a:pt x="44686" y="31393"/>
                  </a:cubicBezTo>
                  <a:cubicBezTo>
                    <a:pt x="44645" y="36533"/>
                    <a:pt x="46722" y="41463"/>
                    <a:pt x="50429" y="45023"/>
                  </a:cubicBezTo>
                  <a:cubicBezTo>
                    <a:pt x="54546" y="48822"/>
                    <a:pt x="60005" y="50827"/>
                    <a:pt x="65603" y="50595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6B8B734-EF91-953D-7B6B-FF4F9A4171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4940" y="4612005"/>
              <a:ext cx="94898" cy="62408"/>
            </a:xfrm>
            <a:custGeom>
              <a:avLst/>
              <a:gdLst>
                <a:gd name="csX0" fmla="*/ 11658 w 94898"/>
                <a:gd name="csY0" fmla="*/ 62408 h 62408"/>
                <a:gd name="csX1" fmla="*/ 0 w 94898"/>
                <a:gd name="csY1" fmla="*/ 62408 h 62408"/>
                <a:gd name="csX2" fmla="*/ 0 w 94898"/>
                <a:gd name="csY2" fmla="*/ 0 h 62408"/>
                <a:gd name="csX3" fmla="*/ 9258 w 94898"/>
                <a:gd name="csY3" fmla="*/ 0 h 62408"/>
                <a:gd name="csX4" fmla="*/ 34976 w 94898"/>
                <a:gd name="csY4" fmla="*/ 18259 h 62408"/>
                <a:gd name="csX5" fmla="*/ 68409 w 94898"/>
                <a:gd name="csY5" fmla="*/ 32233 h 62408"/>
                <a:gd name="csX6" fmla="*/ 94898 w 94898"/>
                <a:gd name="csY6" fmla="*/ 36776 h 62408"/>
                <a:gd name="csX7" fmla="*/ 94898 w 94898"/>
                <a:gd name="csY7" fmla="*/ 48949 h 62408"/>
                <a:gd name="csX8" fmla="*/ 67380 w 94898"/>
                <a:gd name="csY8" fmla="*/ 44491 h 62408"/>
                <a:gd name="csX9" fmla="*/ 36347 w 94898"/>
                <a:gd name="csY9" fmla="*/ 32233 h 62408"/>
                <a:gd name="csX10" fmla="*/ 11058 w 94898"/>
                <a:gd name="csY10" fmla="*/ 15088 h 624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94898" h="62408">
                  <a:moveTo>
                    <a:pt x="11658" y="62408"/>
                  </a:moveTo>
                  <a:lnTo>
                    <a:pt x="0" y="62408"/>
                  </a:lnTo>
                  <a:lnTo>
                    <a:pt x="0" y="0"/>
                  </a:lnTo>
                  <a:lnTo>
                    <a:pt x="9258" y="0"/>
                  </a:lnTo>
                  <a:cubicBezTo>
                    <a:pt x="17061" y="7104"/>
                    <a:pt x="25697" y="13235"/>
                    <a:pt x="34976" y="18259"/>
                  </a:cubicBezTo>
                  <a:cubicBezTo>
                    <a:pt x="45544" y="24192"/>
                    <a:pt x="56762" y="28880"/>
                    <a:pt x="68409" y="32233"/>
                  </a:cubicBezTo>
                  <a:cubicBezTo>
                    <a:pt x="77047" y="34705"/>
                    <a:pt x="85930" y="36229"/>
                    <a:pt x="94898" y="36776"/>
                  </a:cubicBezTo>
                  <a:lnTo>
                    <a:pt x="94898" y="48949"/>
                  </a:lnTo>
                  <a:cubicBezTo>
                    <a:pt x="85581" y="48558"/>
                    <a:pt x="76344" y="47062"/>
                    <a:pt x="67380" y="44491"/>
                  </a:cubicBezTo>
                  <a:cubicBezTo>
                    <a:pt x="56594" y="41626"/>
                    <a:pt x="46179" y="37513"/>
                    <a:pt x="36347" y="32233"/>
                  </a:cubicBezTo>
                  <a:cubicBezTo>
                    <a:pt x="27285" y="27512"/>
                    <a:pt x="18798" y="21759"/>
                    <a:pt x="11058" y="15088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3F0FF2D-58C8-C9E1-E806-F5EB3A4497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27085" y="5006610"/>
              <a:ext cx="111528" cy="89826"/>
            </a:xfrm>
            <a:custGeom>
              <a:avLst/>
              <a:gdLst>
                <a:gd name="csX0" fmla="*/ 94298 w 111528"/>
                <a:gd name="csY0" fmla="*/ 89827 h 89826"/>
                <a:gd name="csX1" fmla="*/ 0 w 111528"/>
                <a:gd name="csY1" fmla="*/ 70881 h 89826"/>
                <a:gd name="csX2" fmla="*/ 8573 w 111528"/>
                <a:gd name="csY2" fmla="*/ 28877 h 89826"/>
                <a:gd name="csX3" fmla="*/ 15002 w 111528"/>
                <a:gd name="csY3" fmla="*/ 10189 h 89826"/>
                <a:gd name="csX4" fmla="*/ 26060 w 111528"/>
                <a:gd name="csY4" fmla="*/ 1616 h 89826"/>
                <a:gd name="csX5" fmla="*/ 41148 w 111528"/>
                <a:gd name="csY5" fmla="*/ 587 h 89826"/>
                <a:gd name="csX6" fmla="*/ 56836 w 111528"/>
                <a:gd name="csY6" fmla="*/ 10446 h 89826"/>
                <a:gd name="csX7" fmla="*/ 61550 w 111528"/>
                <a:gd name="csY7" fmla="*/ 32392 h 89826"/>
                <a:gd name="csX8" fmla="*/ 67722 w 111528"/>
                <a:gd name="csY8" fmla="*/ 25791 h 89826"/>
                <a:gd name="csX9" fmla="*/ 82467 w 111528"/>
                <a:gd name="csY9" fmla="*/ 17904 h 89826"/>
                <a:gd name="csX10" fmla="*/ 111528 w 111528"/>
                <a:gd name="csY10" fmla="*/ 6588 h 89826"/>
                <a:gd name="csX11" fmla="*/ 108357 w 111528"/>
                <a:gd name="csY11" fmla="*/ 22361 h 89826"/>
                <a:gd name="csX12" fmla="*/ 86154 w 111528"/>
                <a:gd name="csY12" fmla="*/ 30934 h 89826"/>
                <a:gd name="csX13" fmla="*/ 71324 w 111528"/>
                <a:gd name="csY13" fmla="*/ 37363 h 89826"/>
                <a:gd name="csX14" fmla="*/ 63694 w 111528"/>
                <a:gd name="csY14" fmla="*/ 42421 h 89826"/>
                <a:gd name="csX15" fmla="*/ 60008 w 111528"/>
                <a:gd name="csY15" fmla="*/ 47650 h 89826"/>
                <a:gd name="csX16" fmla="*/ 58208 w 111528"/>
                <a:gd name="csY16" fmla="*/ 54508 h 89826"/>
                <a:gd name="csX17" fmla="*/ 55293 w 111528"/>
                <a:gd name="csY17" fmla="*/ 69082 h 89826"/>
                <a:gd name="csX18" fmla="*/ 97298 w 111528"/>
                <a:gd name="csY18" fmla="*/ 77654 h 89826"/>
                <a:gd name="csX19" fmla="*/ 43891 w 111528"/>
                <a:gd name="csY19" fmla="*/ 66681 h 89826"/>
                <a:gd name="csX20" fmla="*/ 49292 w 111528"/>
                <a:gd name="csY20" fmla="*/ 39849 h 89826"/>
                <a:gd name="csX21" fmla="*/ 50235 w 111528"/>
                <a:gd name="csY21" fmla="*/ 26047 h 89826"/>
                <a:gd name="csX22" fmla="*/ 46034 w 111528"/>
                <a:gd name="csY22" fmla="*/ 17475 h 89826"/>
                <a:gd name="csX23" fmla="*/ 38062 w 111528"/>
                <a:gd name="csY23" fmla="*/ 13274 h 89826"/>
                <a:gd name="csX24" fmla="*/ 25975 w 111528"/>
                <a:gd name="csY24" fmla="*/ 15932 h 89826"/>
                <a:gd name="csX25" fmla="*/ 18603 w 111528"/>
                <a:gd name="csY25" fmla="*/ 30505 h 89826"/>
                <a:gd name="csX26" fmla="*/ 12602 w 111528"/>
                <a:gd name="csY26" fmla="*/ 60423 h 898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1528" h="89826">
                  <a:moveTo>
                    <a:pt x="94298" y="89827"/>
                  </a:moveTo>
                  <a:lnTo>
                    <a:pt x="0" y="70881"/>
                  </a:lnTo>
                  <a:lnTo>
                    <a:pt x="8573" y="28877"/>
                  </a:lnTo>
                  <a:cubicBezTo>
                    <a:pt x="9540" y="22303"/>
                    <a:pt x="11720" y="15966"/>
                    <a:pt x="15002" y="10189"/>
                  </a:cubicBezTo>
                  <a:cubicBezTo>
                    <a:pt x="17645" y="6192"/>
                    <a:pt x="21532" y="3179"/>
                    <a:pt x="26060" y="1616"/>
                  </a:cubicBezTo>
                  <a:cubicBezTo>
                    <a:pt x="30900" y="-103"/>
                    <a:pt x="36119" y="-459"/>
                    <a:pt x="41148" y="587"/>
                  </a:cubicBezTo>
                  <a:cubicBezTo>
                    <a:pt x="47472" y="1677"/>
                    <a:pt x="53110" y="5221"/>
                    <a:pt x="56836" y="10446"/>
                  </a:cubicBezTo>
                  <a:cubicBezTo>
                    <a:pt x="60825" y="17025"/>
                    <a:pt x="62485" y="24755"/>
                    <a:pt x="61550" y="32392"/>
                  </a:cubicBezTo>
                  <a:cubicBezTo>
                    <a:pt x="63278" y="29904"/>
                    <a:pt x="65357" y="27681"/>
                    <a:pt x="67722" y="25791"/>
                  </a:cubicBezTo>
                  <a:cubicBezTo>
                    <a:pt x="72274" y="22532"/>
                    <a:pt x="77230" y="19881"/>
                    <a:pt x="82467" y="17904"/>
                  </a:cubicBezTo>
                  <a:lnTo>
                    <a:pt x="111528" y="6588"/>
                  </a:lnTo>
                  <a:lnTo>
                    <a:pt x="108357" y="22361"/>
                  </a:lnTo>
                  <a:lnTo>
                    <a:pt x="86154" y="30934"/>
                  </a:lnTo>
                  <a:cubicBezTo>
                    <a:pt x="81100" y="32811"/>
                    <a:pt x="76149" y="34957"/>
                    <a:pt x="71324" y="37363"/>
                  </a:cubicBezTo>
                  <a:cubicBezTo>
                    <a:pt x="68529" y="38636"/>
                    <a:pt x="65954" y="40342"/>
                    <a:pt x="63694" y="42421"/>
                  </a:cubicBezTo>
                  <a:cubicBezTo>
                    <a:pt x="62203" y="43964"/>
                    <a:pt x="60960" y="45728"/>
                    <a:pt x="60008" y="47650"/>
                  </a:cubicBezTo>
                  <a:cubicBezTo>
                    <a:pt x="59180" y="49870"/>
                    <a:pt x="58578" y="52168"/>
                    <a:pt x="58208" y="54508"/>
                  </a:cubicBezTo>
                  <a:lnTo>
                    <a:pt x="55293" y="69082"/>
                  </a:lnTo>
                  <a:lnTo>
                    <a:pt x="97298" y="77654"/>
                  </a:lnTo>
                  <a:close/>
                  <a:moveTo>
                    <a:pt x="43891" y="66681"/>
                  </a:moveTo>
                  <a:lnTo>
                    <a:pt x="49292" y="39849"/>
                  </a:lnTo>
                  <a:cubicBezTo>
                    <a:pt x="50393" y="35336"/>
                    <a:pt x="50712" y="30668"/>
                    <a:pt x="50235" y="26047"/>
                  </a:cubicBezTo>
                  <a:cubicBezTo>
                    <a:pt x="49818" y="22805"/>
                    <a:pt x="48341" y="19791"/>
                    <a:pt x="46034" y="17475"/>
                  </a:cubicBezTo>
                  <a:cubicBezTo>
                    <a:pt x="43822" y="15356"/>
                    <a:pt x="41060" y="13901"/>
                    <a:pt x="38062" y="13274"/>
                  </a:cubicBezTo>
                  <a:cubicBezTo>
                    <a:pt x="33838" y="12345"/>
                    <a:pt x="29419" y="13316"/>
                    <a:pt x="25975" y="15932"/>
                  </a:cubicBezTo>
                  <a:cubicBezTo>
                    <a:pt x="21853" y="19751"/>
                    <a:pt x="19238" y="24922"/>
                    <a:pt x="18603" y="30505"/>
                  </a:cubicBezTo>
                  <a:lnTo>
                    <a:pt x="12602" y="60423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FDA18F7-0C7E-E627-ADF2-FC1B8A433E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59746" y="4900812"/>
              <a:ext cx="96612" cy="67637"/>
            </a:xfrm>
            <a:custGeom>
              <a:avLst/>
              <a:gdLst>
                <a:gd name="csX0" fmla="*/ 94555 w 96612"/>
                <a:gd name="csY0" fmla="*/ 31118 h 67637"/>
                <a:gd name="csX1" fmla="*/ 71923 w 96612"/>
                <a:gd name="csY1" fmla="*/ 26575 h 67637"/>
                <a:gd name="csX2" fmla="*/ 63351 w 96612"/>
                <a:gd name="csY2" fmla="*/ 67637 h 67637"/>
                <a:gd name="csX3" fmla="*/ 52721 w 96612"/>
                <a:gd name="csY3" fmla="*/ 65494 h 67637"/>
                <a:gd name="csX4" fmla="*/ 0 w 96612"/>
                <a:gd name="csY4" fmla="*/ 9944 h 67637"/>
                <a:gd name="csX5" fmla="*/ 1972 w 96612"/>
                <a:gd name="csY5" fmla="*/ 514 h 67637"/>
                <a:gd name="csX6" fmla="*/ 63265 w 96612"/>
                <a:gd name="csY6" fmla="*/ 12773 h 67637"/>
                <a:gd name="csX7" fmla="*/ 65837 w 96612"/>
                <a:gd name="csY7" fmla="*/ 0 h 67637"/>
                <a:gd name="csX8" fmla="*/ 76467 w 96612"/>
                <a:gd name="csY8" fmla="*/ 2143 h 67637"/>
                <a:gd name="csX9" fmla="*/ 73895 w 96612"/>
                <a:gd name="csY9" fmla="*/ 14916 h 67637"/>
                <a:gd name="csX10" fmla="*/ 96612 w 96612"/>
                <a:gd name="csY10" fmla="*/ 19460 h 67637"/>
                <a:gd name="csX11" fmla="*/ 61294 w 96612"/>
                <a:gd name="csY11" fmla="*/ 24431 h 67637"/>
                <a:gd name="csX12" fmla="*/ 18431 w 96612"/>
                <a:gd name="csY12" fmla="*/ 15859 h 67637"/>
                <a:gd name="csX13" fmla="*/ 55122 w 96612"/>
                <a:gd name="csY13" fmla="*/ 54007 h 67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6612" h="67637">
                  <a:moveTo>
                    <a:pt x="94555" y="31118"/>
                  </a:moveTo>
                  <a:lnTo>
                    <a:pt x="71923" y="26575"/>
                  </a:lnTo>
                  <a:lnTo>
                    <a:pt x="63351" y="67637"/>
                  </a:lnTo>
                  <a:lnTo>
                    <a:pt x="52721" y="65494"/>
                  </a:lnTo>
                  <a:lnTo>
                    <a:pt x="0" y="9944"/>
                  </a:lnTo>
                  <a:lnTo>
                    <a:pt x="1972" y="514"/>
                  </a:lnTo>
                  <a:lnTo>
                    <a:pt x="63265" y="12773"/>
                  </a:lnTo>
                  <a:lnTo>
                    <a:pt x="65837" y="0"/>
                  </a:lnTo>
                  <a:lnTo>
                    <a:pt x="76467" y="2143"/>
                  </a:lnTo>
                  <a:lnTo>
                    <a:pt x="73895" y="14916"/>
                  </a:lnTo>
                  <a:lnTo>
                    <a:pt x="96612" y="19460"/>
                  </a:lnTo>
                  <a:close/>
                  <a:moveTo>
                    <a:pt x="61294" y="24431"/>
                  </a:moveTo>
                  <a:lnTo>
                    <a:pt x="18431" y="15859"/>
                  </a:lnTo>
                  <a:lnTo>
                    <a:pt x="55122" y="54007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9D3B050-49F5-9591-FD9F-C9AA17C03D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2035" y="4822523"/>
              <a:ext cx="98091" cy="66326"/>
            </a:xfrm>
            <a:custGeom>
              <a:avLst/>
              <a:gdLst>
                <a:gd name="csX0" fmla="*/ 42919 w 98091"/>
                <a:gd name="csY0" fmla="*/ 63802 h 66326"/>
                <a:gd name="csX1" fmla="*/ 16515 w 98091"/>
                <a:gd name="csY1" fmla="*/ 55229 h 66326"/>
                <a:gd name="csX2" fmla="*/ 2799 w 98091"/>
                <a:gd name="csY2" fmla="*/ 41770 h 66326"/>
                <a:gd name="csX3" fmla="*/ 742 w 98091"/>
                <a:gd name="csY3" fmla="*/ 23511 h 66326"/>
                <a:gd name="csX4" fmla="*/ 6485 w 98091"/>
                <a:gd name="csY4" fmla="*/ 10738 h 66326"/>
                <a:gd name="csX5" fmla="*/ 17201 w 98091"/>
                <a:gd name="csY5" fmla="*/ 3108 h 66326"/>
                <a:gd name="csX6" fmla="*/ 32460 w 98091"/>
                <a:gd name="csY6" fmla="*/ 22 h 66326"/>
                <a:gd name="csX7" fmla="*/ 55263 w 98091"/>
                <a:gd name="csY7" fmla="*/ 2337 h 66326"/>
                <a:gd name="csX8" fmla="*/ 81495 w 98091"/>
                <a:gd name="csY8" fmla="*/ 10910 h 66326"/>
                <a:gd name="csX9" fmla="*/ 95211 w 98091"/>
                <a:gd name="csY9" fmla="*/ 24283 h 66326"/>
                <a:gd name="csX10" fmla="*/ 97354 w 98091"/>
                <a:gd name="csY10" fmla="*/ 42628 h 66326"/>
                <a:gd name="csX11" fmla="*/ 83209 w 98091"/>
                <a:gd name="csY11" fmla="*/ 62174 h 66326"/>
                <a:gd name="csX12" fmla="*/ 42918 w 98091"/>
                <a:gd name="csY12" fmla="*/ 63802 h 66326"/>
                <a:gd name="csX13" fmla="*/ 45319 w 98091"/>
                <a:gd name="csY13" fmla="*/ 51886 h 66326"/>
                <a:gd name="csX14" fmla="*/ 77380 w 98091"/>
                <a:gd name="csY14" fmla="*/ 52658 h 66326"/>
                <a:gd name="csX15" fmla="*/ 87838 w 98091"/>
                <a:gd name="csY15" fmla="*/ 40742 h 66326"/>
                <a:gd name="csX16" fmla="*/ 82780 w 98091"/>
                <a:gd name="csY16" fmla="*/ 25740 h 66326"/>
                <a:gd name="csX17" fmla="*/ 20716 w 98091"/>
                <a:gd name="csY17" fmla="*/ 13310 h 66326"/>
                <a:gd name="csX18" fmla="*/ 10343 w 98091"/>
                <a:gd name="csY18" fmla="*/ 25311 h 66326"/>
                <a:gd name="csX19" fmla="*/ 14543 w 98091"/>
                <a:gd name="csY19" fmla="*/ 39456 h 66326"/>
                <a:gd name="csX20" fmla="*/ 45319 w 98091"/>
                <a:gd name="csY20" fmla="*/ 51801 h 663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98091" h="66326">
                  <a:moveTo>
                    <a:pt x="42919" y="63802"/>
                  </a:moveTo>
                  <a:cubicBezTo>
                    <a:pt x="33721" y="62351"/>
                    <a:pt x="24810" y="59459"/>
                    <a:pt x="16515" y="55229"/>
                  </a:cubicBezTo>
                  <a:cubicBezTo>
                    <a:pt x="10754" y="52142"/>
                    <a:pt x="5995" y="47473"/>
                    <a:pt x="2799" y="41770"/>
                  </a:cubicBezTo>
                  <a:cubicBezTo>
                    <a:pt x="0" y="36112"/>
                    <a:pt x="-728" y="29651"/>
                    <a:pt x="742" y="23511"/>
                  </a:cubicBezTo>
                  <a:cubicBezTo>
                    <a:pt x="1573" y="18844"/>
                    <a:pt x="3546" y="14457"/>
                    <a:pt x="6485" y="10738"/>
                  </a:cubicBezTo>
                  <a:cubicBezTo>
                    <a:pt x="9356" y="7331"/>
                    <a:pt x="13042" y="4707"/>
                    <a:pt x="17201" y="3108"/>
                  </a:cubicBezTo>
                  <a:cubicBezTo>
                    <a:pt x="22070" y="1203"/>
                    <a:pt x="27233" y="158"/>
                    <a:pt x="32460" y="22"/>
                  </a:cubicBezTo>
                  <a:cubicBezTo>
                    <a:pt x="40128" y="-146"/>
                    <a:pt x="47786" y="632"/>
                    <a:pt x="55263" y="2337"/>
                  </a:cubicBezTo>
                  <a:cubicBezTo>
                    <a:pt x="64400" y="3812"/>
                    <a:pt x="73250" y="6704"/>
                    <a:pt x="81495" y="10910"/>
                  </a:cubicBezTo>
                  <a:cubicBezTo>
                    <a:pt x="87222" y="14004"/>
                    <a:pt x="91972" y="18636"/>
                    <a:pt x="95211" y="24283"/>
                  </a:cubicBezTo>
                  <a:cubicBezTo>
                    <a:pt x="98074" y="29951"/>
                    <a:pt x="98833" y="36452"/>
                    <a:pt x="97354" y="42628"/>
                  </a:cubicBezTo>
                  <a:cubicBezTo>
                    <a:pt x="96079" y="51048"/>
                    <a:pt x="90809" y="58330"/>
                    <a:pt x="83209" y="62174"/>
                  </a:cubicBezTo>
                  <a:cubicBezTo>
                    <a:pt x="70313" y="67084"/>
                    <a:pt x="56168" y="67656"/>
                    <a:pt x="42918" y="63802"/>
                  </a:cubicBezTo>
                  <a:close/>
                  <a:moveTo>
                    <a:pt x="45319" y="51886"/>
                  </a:moveTo>
                  <a:cubicBezTo>
                    <a:pt x="55746" y="54996"/>
                    <a:pt x="66815" y="55263"/>
                    <a:pt x="77380" y="52658"/>
                  </a:cubicBezTo>
                  <a:cubicBezTo>
                    <a:pt x="82657" y="50710"/>
                    <a:pt x="86592" y="46227"/>
                    <a:pt x="87838" y="40742"/>
                  </a:cubicBezTo>
                  <a:cubicBezTo>
                    <a:pt x="88842" y="35204"/>
                    <a:pt x="86933" y="29539"/>
                    <a:pt x="82780" y="25740"/>
                  </a:cubicBezTo>
                  <a:cubicBezTo>
                    <a:pt x="64184" y="14461"/>
                    <a:pt x="42221" y="10063"/>
                    <a:pt x="20716" y="13310"/>
                  </a:cubicBezTo>
                  <a:cubicBezTo>
                    <a:pt x="15412" y="15242"/>
                    <a:pt x="11487" y="19784"/>
                    <a:pt x="10343" y="25311"/>
                  </a:cubicBezTo>
                  <a:cubicBezTo>
                    <a:pt x="9185" y="30436"/>
                    <a:pt x="10776" y="35794"/>
                    <a:pt x="14543" y="39456"/>
                  </a:cubicBezTo>
                  <a:cubicBezTo>
                    <a:pt x="23464" y="46336"/>
                    <a:pt x="34116" y="50609"/>
                    <a:pt x="45319" y="51801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9EA54D8-E391-AF24-C51C-43A853CAE9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12494" y="6174857"/>
              <a:ext cx="96869" cy="35576"/>
            </a:xfrm>
            <a:custGeom>
              <a:avLst/>
              <a:gdLst>
                <a:gd name="csX0" fmla="*/ 96869 w 96869"/>
                <a:gd name="csY0" fmla="*/ 0 h 35576"/>
                <a:gd name="csX1" fmla="*/ 96869 w 96869"/>
                <a:gd name="csY1" fmla="*/ 11916 h 35576"/>
                <a:gd name="csX2" fmla="*/ 21003 w 96869"/>
                <a:gd name="csY2" fmla="*/ 11916 h 35576"/>
                <a:gd name="csX3" fmla="*/ 29575 w 96869"/>
                <a:gd name="csY3" fmla="*/ 23146 h 35576"/>
                <a:gd name="csX4" fmla="*/ 35662 w 96869"/>
                <a:gd name="csY4" fmla="*/ 35576 h 35576"/>
                <a:gd name="csX5" fmla="*/ 24175 w 96869"/>
                <a:gd name="csY5" fmla="*/ 35576 h 35576"/>
                <a:gd name="csX6" fmla="*/ 12859 w 96869"/>
                <a:gd name="csY6" fmla="*/ 18431 h 35576"/>
                <a:gd name="csX7" fmla="*/ 0 w 96869"/>
                <a:gd name="csY7" fmla="*/ 7887 h 35576"/>
                <a:gd name="csX8" fmla="*/ 0 w 96869"/>
                <a:gd name="csY8" fmla="*/ 257 h 355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6869" h="35576">
                  <a:moveTo>
                    <a:pt x="96869" y="0"/>
                  </a:moveTo>
                  <a:lnTo>
                    <a:pt x="96869" y="11916"/>
                  </a:lnTo>
                  <a:lnTo>
                    <a:pt x="21003" y="11916"/>
                  </a:lnTo>
                  <a:cubicBezTo>
                    <a:pt x="24289" y="15312"/>
                    <a:pt x="27166" y="19081"/>
                    <a:pt x="29575" y="23146"/>
                  </a:cubicBezTo>
                  <a:cubicBezTo>
                    <a:pt x="31936" y="27118"/>
                    <a:pt x="33971" y="31275"/>
                    <a:pt x="35662" y="35576"/>
                  </a:cubicBezTo>
                  <a:lnTo>
                    <a:pt x="24175" y="35576"/>
                  </a:lnTo>
                  <a:cubicBezTo>
                    <a:pt x="21256" y="29341"/>
                    <a:pt x="17444" y="23565"/>
                    <a:pt x="12859" y="18431"/>
                  </a:cubicBezTo>
                  <a:cubicBezTo>
                    <a:pt x="9256" y="14157"/>
                    <a:pt x="4897" y="10582"/>
                    <a:pt x="0" y="7887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C91382C-8AE6-11E0-2949-EEF5903609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12494" y="6099933"/>
              <a:ext cx="96869" cy="35918"/>
            </a:xfrm>
            <a:custGeom>
              <a:avLst/>
              <a:gdLst>
                <a:gd name="csX0" fmla="*/ 96869 w 96869"/>
                <a:gd name="csY0" fmla="*/ 0 h 35918"/>
                <a:gd name="csX1" fmla="*/ 96869 w 96869"/>
                <a:gd name="csY1" fmla="*/ 12259 h 35918"/>
                <a:gd name="csX2" fmla="*/ 21003 w 96869"/>
                <a:gd name="csY2" fmla="*/ 12259 h 35918"/>
                <a:gd name="csX3" fmla="*/ 29575 w 96869"/>
                <a:gd name="csY3" fmla="*/ 23489 h 35918"/>
                <a:gd name="csX4" fmla="*/ 35662 w 96869"/>
                <a:gd name="csY4" fmla="*/ 35919 h 35918"/>
                <a:gd name="csX5" fmla="*/ 24175 w 96869"/>
                <a:gd name="csY5" fmla="*/ 35919 h 35918"/>
                <a:gd name="csX6" fmla="*/ 12859 w 96869"/>
                <a:gd name="csY6" fmla="*/ 18774 h 35918"/>
                <a:gd name="csX7" fmla="*/ 0 w 96869"/>
                <a:gd name="csY7" fmla="*/ 8230 h 35918"/>
                <a:gd name="csX8" fmla="*/ 0 w 96869"/>
                <a:gd name="csY8" fmla="*/ 600 h 359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6869" h="35918">
                  <a:moveTo>
                    <a:pt x="96869" y="0"/>
                  </a:moveTo>
                  <a:lnTo>
                    <a:pt x="96869" y="12259"/>
                  </a:lnTo>
                  <a:lnTo>
                    <a:pt x="21003" y="12259"/>
                  </a:lnTo>
                  <a:cubicBezTo>
                    <a:pt x="24289" y="15654"/>
                    <a:pt x="27166" y="19424"/>
                    <a:pt x="29575" y="23489"/>
                  </a:cubicBezTo>
                  <a:cubicBezTo>
                    <a:pt x="31936" y="27461"/>
                    <a:pt x="33971" y="31618"/>
                    <a:pt x="35662" y="35919"/>
                  </a:cubicBezTo>
                  <a:lnTo>
                    <a:pt x="24175" y="35919"/>
                  </a:lnTo>
                  <a:cubicBezTo>
                    <a:pt x="21285" y="29668"/>
                    <a:pt x="17470" y="23888"/>
                    <a:pt x="12859" y="18774"/>
                  </a:cubicBezTo>
                  <a:cubicBezTo>
                    <a:pt x="9279" y="14476"/>
                    <a:pt x="4916" y="10898"/>
                    <a:pt x="0" y="8230"/>
                  </a:cubicBezTo>
                  <a:lnTo>
                    <a:pt x="0" y="6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1A3E590-BD9F-723B-CA1C-3F695D7CE6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95905" y="6059386"/>
              <a:ext cx="13458" cy="13544"/>
            </a:xfrm>
            <a:custGeom>
              <a:avLst/>
              <a:gdLst>
                <a:gd name="csX0" fmla="*/ 13458 w 13458"/>
                <a:gd name="csY0" fmla="*/ 13544 h 13544"/>
                <a:gd name="csX1" fmla="*/ 0 w 13458"/>
                <a:gd name="csY1" fmla="*/ 13544 h 13544"/>
                <a:gd name="csX2" fmla="*/ 0 w 13458"/>
                <a:gd name="csY2" fmla="*/ 0 h 13544"/>
                <a:gd name="csX3" fmla="*/ 13458 w 13458"/>
                <a:gd name="csY3" fmla="*/ 0 h 135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458" h="13544">
                  <a:moveTo>
                    <a:pt x="13458" y="13544"/>
                  </a:moveTo>
                  <a:lnTo>
                    <a:pt x="0" y="13544"/>
                  </a:lnTo>
                  <a:lnTo>
                    <a:pt x="0" y="0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39DD463-E666-FCC3-E6D6-84432209B0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14209" y="5978176"/>
              <a:ext cx="96481" cy="63893"/>
            </a:xfrm>
            <a:custGeom>
              <a:avLst/>
              <a:gdLst>
                <a:gd name="csX0" fmla="*/ 69866 w 96481"/>
                <a:gd name="csY0" fmla="*/ 63893 h 63893"/>
                <a:gd name="csX1" fmla="*/ 68837 w 96481"/>
                <a:gd name="csY1" fmla="*/ 51463 h 63893"/>
                <a:gd name="csX2" fmla="*/ 82553 w 96481"/>
                <a:gd name="csY2" fmla="*/ 45034 h 63893"/>
                <a:gd name="csX3" fmla="*/ 87097 w 96481"/>
                <a:gd name="csY3" fmla="*/ 32861 h 63893"/>
                <a:gd name="csX4" fmla="*/ 80668 w 96481"/>
                <a:gd name="csY4" fmla="*/ 18373 h 63893"/>
                <a:gd name="csX5" fmla="*/ 63523 w 96481"/>
                <a:gd name="csY5" fmla="*/ 12458 h 63893"/>
                <a:gd name="csX6" fmla="*/ 47492 w 96481"/>
                <a:gd name="csY6" fmla="*/ 18202 h 63893"/>
                <a:gd name="csX7" fmla="*/ 41663 w 96481"/>
                <a:gd name="csY7" fmla="*/ 33118 h 63893"/>
                <a:gd name="csX8" fmla="*/ 44234 w 96481"/>
                <a:gd name="csY8" fmla="*/ 43405 h 63893"/>
                <a:gd name="csX9" fmla="*/ 51006 w 96481"/>
                <a:gd name="csY9" fmla="*/ 50691 h 63893"/>
                <a:gd name="csX10" fmla="*/ 49549 w 96481"/>
                <a:gd name="csY10" fmla="*/ 61836 h 63893"/>
                <a:gd name="csX11" fmla="*/ 0 w 96481"/>
                <a:gd name="csY11" fmla="*/ 52492 h 63893"/>
                <a:gd name="csX12" fmla="*/ 0 w 96481"/>
                <a:gd name="csY12" fmla="*/ 4486 h 63893"/>
                <a:gd name="csX13" fmla="*/ 11316 w 96481"/>
                <a:gd name="csY13" fmla="*/ 4486 h 63893"/>
                <a:gd name="csX14" fmla="*/ 11316 w 96481"/>
                <a:gd name="csY14" fmla="*/ 42976 h 63893"/>
                <a:gd name="csX15" fmla="*/ 37033 w 96481"/>
                <a:gd name="csY15" fmla="*/ 48206 h 63893"/>
                <a:gd name="csX16" fmla="*/ 30947 w 96481"/>
                <a:gd name="csY16" fmla="*/ 29946 h 63893"/>
                <a:gd name="csX17" fmla="*/ 39519 w 96481"/>
                <a:gd name="csY17" fmla="*/ 8601 h 63893"/>
                <a:gd name="csX18" fmla="*/ 62065 w 96481"/>
                <a:gd name="csY18" fmla="*/ 28 h 63893"/>
                <a:gd name="csX19" fmla="*/ 84696 w 96481"/>
                <a:gd name="csY19" fmla="*/ 7658 h 63893"/>
                <a:gd name="csX20" fmla="*/ 96441 w 96481"/>
                <a:gd name="csY20" fmla="*/ 33375 h 63893"/>
                <a:gd name="csX21" fmla="*/ 89068 w 96481"/>
                <a:gd name="csY21" fmla="*/ 54892 h 63893"/>
                <a:gd name="csX22" fmla="*/ 69866 w 96481"/>
                <a:gd name="csY22" fmla="*/ 63893 h 638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6481" h="63893">
                  <a:moveTo>
                    <a:pt x="69866" y="63893"/>
                  </a:moveTo>
                  <a:lnTo>
                    <a:pt x="68837" y="51463"/>
                  </a:lnTo>
                  <a:cubicBezTo>
                    <a:pt x="74011" y="50952"/>
                    <a:pt x="78851" y="48683"/>
                    <a:pt x="82553" y="45034"/>
                  </a:cubicBezTo>
                  <a:cubicBezTo>
                    <a:pt x="85606" y="41730"/>
                    <a:pt x="87238" y="37358"/>
                    <a:pt x="87097" y="32861"/>
                  </a:cubicBezTo>
                  <a:cubicBezTo>
                    <a:pt x="87151" y="27329"/>
                    <a:pt x="84806" y="22045"/>
                    <a:pt x="80668" y="18373"/>
                  </a:cubicBezTo>
                  <a:cubicBezTo>
                    <a:pt x="75919" y="14283"/>
                    <a:pt x="69783" y="12166"/>
                    <a:pt x="63523" y="12458"/>
                  </a:cubicBezTo>
                  <a:cubicBezTo>
                    <a:pt x="57628" y="12166"/>
                    <a:pt x="51860" y="14233"/>
                    <a:pt x="47492" y="18202"/>
                  </a:cubicBezTo>
                  <a:cubicBezTo>
                    <a:pt x="43554" y="22143"/>
                    <a:pt x="41440" y="27550"/>
                    <a:pt x="41663" y="33118"/>
                  </a:cubicBezTo>
                  <a:cubicBezTo>
                    <a:pt x="41606" y="36712"/>
                    <a:pt x="42493" y="40259"/>
                    <a:pt x="44234" y="43405"/>
                  </a:cubicBezTo>
                  <a:cubicBezTo>
                    <a:pt x="45886" y="46333"/>
                    <a:pt x="48207" y="48830"/>
                    <a:pt x="51006" y="50691"/>
                  </a:cubicBezTo>
                  <a:lnTo>
                    <a:pt x="49549" y="61836"/>
                  </a:lnTo>
                  <a:lnTo>
                    <a:pt x="0" y="52492"/>
                  </a:lnTo>
                  <a:lnTo>
                    <a:pt x="0" y="4486"/>
                  </a:lnTo>
                  <a:lnTo>
                    <a:pt x="11316" y="4486"/>
                  </a:lnTo>
                  <a:lnTo>
                    <a:pt x="11316" y="42976"/>
                  </a:lnTo>
                  <a:lnTo>
                    <a:pt x="37033" y="48206"/>
                  </a:lnTo>
                  <a:cubicBezTo>
                    <a:pt x="33126" y="42915"/>
                    <a:pt x="30995" y="36523"/>
                    <a:pt x="30947" y="29946"/>
                  </a:cubicBezTo>
                  <a:cubicBezTo>
                    <a:pt x="30747" y="21955"/>
                    <a:pt x="33847" y="14234"/>
                    <a:pt x="39519" y="8601"/>
                  </a:cubicBezTo>
                  <a:cubicBezTo>
                    <a:pt x="45538" y="2768"/>
                    <a:pt x="53691" y="-331"/>
                    <a:pt x="62065" y="28"/>
                  </a:cubicBezTo>
                  <a:cubicBezTo>
                    <a:pt x="70274" y="-185"/>
                    <a:pt x="78292" y="2518"/>
                    <a:pt x="84696" y="7658"/>
                  </a:cubicBezTo>
                  <a:cubicBezTo>
                    <a:pt x="92573" y="13800"/>
                    <a:pt x="96958" y="23400"/>
                    <a:pt x="96441" y="33375"/>
                  </a:cubicBezTo>
                  <a:cubicBezTo>
                    <a:pt x="96761" y="41217"/>
                    <a:pt x="94131" y="48895"/>
                    <a:pt x="89068" y="54892"/>
                  </a:cubicBezTo>
                  <a:cubicBezTo>
                    <a:pt x="84040" y="60219"/>
                    <a:pt x="77177" y="63436"/>
                    <a:pt x="69866" y="63893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88B1219-E033-6524-9997-FC47D8B7F2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81774" y="5344848"/>
              <a:ext cx="98566" cy="63943"/>
            </a:xfrm>
            <a:custGeom>
              <a:avLst/>
              <a:gdLst>
                <a:gd name="csX0" fmla="*/ 23973 w 98566"/>
                <a:gd name="csY0" fmla="*/ 2248 h 63943"/>
                <a:gd name="csX1" fmla="*/ 24916 w 98566"/>
                <a:gd name="csY1" fmla="*/ 13993 h 63943"/>
                <a:gd name="csX2" fmla="*/ 14715 w 98566"/>
                <a:gd name="csY2" fmla="*/ 18451 h 63943"/>
                <a:gd name="csX3" fmla="*/ 9657 w 98566"/>
                <a:gd name="csY3" fmla="*/ 30366 h 63943"/>
                <a:gd name="csX4" fmla="*/ 12829 w 98566"/>
                <a:gd name="csY4" fmla="*/ 40310 h 63943"/>
                <a:gd name="csX5" fmla="*/ 24745 w 98566"/>
                <a:gd name="csY5" fmla="*/ 48883 h 63943"/>
                <a:gd name="csX6" fmla="*/ 47119 w 98566"/>
                <a:gd name="csY6" fmla="*/ 52226 h 63943"/>
                <a:gd name="csX7" fmla="*/ 37432 w 98566"/>
                <a:gd name="csY7" fmla="*/ 41768 h 63943"/>
                <a:gd name="csX8" fmla="*/ 34260 w 98566"/>
                <a:gd name="csY8" fmla="*/ 28738 h 63943"/>
                <a:gd name="csX9" fmla="*/ 42833 w 98566"/>
                <a:gd name="csY9" fmla="*/ 8592 h 63943"/>
                <a:gd name="csX10" fmla="*/ 65378 w 98566"/>
                <a:gd name="csY10" fmla="*/ 20 h 63943"/>
                <a:gd name="csX11" fmla="*/ 82523 w 98566"/>
                <a:gd name="csY11" fmla="*/ 3878 h 63943"/>
                <a:gd name="csX12" fmla="*/ 94439 w 98566"/>
                <a:gd name="csY12" fmla="*/ 14679 h 63943"/>
                <a:gd name="csX13" fmla="*/ 98554 w 98566"/>
                <a:gd name="csY13" fmla="*/ 30195 h 63943"/>
                <a:gd name="csX14" fmla="*/ 87667 w 98566"/>
                <a:gd name="csY14" fmla="*/ 54370 h 63943"/>
                <a:gd name="csX15" fmla="*/ 51748 w 98566"/>
                <a:gd name="csY15" fmla="*/ 63714 h 63943"/>
                <a:gd name="csX16" fmla="*/ 11115 w 98566"/>
                <a:gd name="csY16" fmla="*/ 53427 h 63943"/>
                <a:gd name="csX17" fmla="*/ 56 w 98566"/>
                <a:gd name="csY17" fmla="*/ 29081 h 63943"/>
                <a:gd name="csX18" fmla="*/ 24036 w 98566"/>
                <a:gd name="csY18" fmla="*/ 1736 h 63943"/>
                <a:gd name="csX19" fmla="*/ 24059 w 98566"/>
                <a:gd name="csY19" fmla="*/ 1735 h 63943"/>
                <a:gd name="csX20" fmla="*/ 65550 w 98566"/>
                <a:gd name="csY20" fmla="*/ 50597 h 63943"/>
                <a:gd name="csX21" fmla="*/ 77294 w 98566"/>
                <a:gd name="csY21" fmla="*/ 48026 h 63943"/>
                <a:gd name="csX22" fmla="*/ 85867 w 98566"/>
                <a:gd name="csY22" fmla="*/ 40739 h 63943"/>
                <a:gd name="csX23" fmla="*/ 88781 w 98566"/>
                <a:gd name="csY23" fmla="*/ 30967 h 63943"/>
                <a:gd name="csX24" fmla="*/ 82695 w 98566"/>
                <a:gd name="csY24" fmla="*/ 18022 h 63943"/>
                <a:gd name="csX25" fmla="*/ 66236 w 98566"/>
                <a:gd name="csY25" fmla="*/ 12621 h 63943"/>
                <a:gd name="csX26" fmla="*/ 50462 w 98566"/>
                <a:gd name="csY26" fmla="*/ 17936 h 63943"/>
                <a:gd name="csX27" fmla="*/ 44719 w 98566"/>
                <a:gd name="csY27" fmla="*/ 31395 h 63943"/>
                <a:gd name="csX28" fmla="*/ 50462 w 98566"/>
                <a:gd name="csY28" fmla="*/ 45026 h 63943"/>
                <a:gd name="csX29" fmla="*/ 65550 w 98566"/>
                <a:gd name="csY29" fmla="*/ 50598 h 63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98566" h="63943">
                  <a:moveTo>
                    <a:pt x="23973" y="2248"/>
                  </a:moveTo>
                  <a:lnTo>
                    <a:pt x="24916" y="13993"/>
                  </a:lnTo>
                  <a:cubicBezTo>
                    <a:pt x="21199" y="14610"/>
                    <a:pt x="17693" y="16142"/>
                    <a:pt x="14715" y="18451"/>
                  </a:cubicBezTo>
                  <a:cubicBezTo>
                    <a:pt x="11429" y="21535"/>
                    <a:pt x="9593" y="25860"/>
                    <a:pt x="9657" y="30366"/>
                  </a:cubicBezTo>
                  <a:cubicBezTo>
                    <a:pt x="9655" y="33930"/>
                    <a:pt x="10764" y="37406"/>
                    <a:pt x="12829" y="40310"/>
                  </a:cubicBezTo>
                  <a:cubicBezTo>
                    <a:pt x="15945" y="44200"/>
                    <a:pt x="20066" y="47165"/>
                    <a:pt x="24745" y="48883"/>
                  </a:cubicBezTo>
                  <a:cubicBezTo>
                    <a:pt x="31938" y="51346"/>
                    <a:pt x="39520" y="52478"/>
                    <a:pt x="47119" y="52226"/>
                  </a:cubicBezTo>
                  <a:cubicBezTo>
                    <a:pt x="43022" y="49658"/>
                    <a:pt x="39680" y="46049"/>
                    <a:pt x="37432" y="41768"/>
                  </a:cubicBezTo>
                  <a:cubicBezTo>
                    <a:pt x="35339" y="37744"/>
                    <a:pt x="34251" y="33273"/>
                    <a:pt x="34260" y="28738"/>
                  </a:cubicBezTo>
                  <a:cubicBezTo>
                    <a:pt x="34124" y="21109"/>
                    <a:pt x="37241" y="13783"/>
                    <a:pt x="42833" y="8592"/>
                  </a:cubicBezTo>
                  <a:cubicBezTo>
                    <a:pt x="48885" y="2812"/>
                    <a:pt x="57015" y="-280"/>
                    <a:pt x="65378" y="20"/>
                  </a:cubicBezTo>
                  <a:cubicBezTo>
                    <a:pt x="71317" y="-59"/>
                    <a:pt x="77191" y="1263"/>
                    <a:pt x="82523" y="3878"/>
                  </a:cubicBezTo>
                  <a:cubicBezTo>
                    <a:pt x="87427" y="6293"/>
                    <a:pt x="91555" y="10035"/>
                    <a:pt x="94439" y="14679"/>
                  </a:cubicBezTo>
                  <a:cubicBezTo>
                    <a:pt x="97215" y="19373"/>
                    <a:pt x="98639" y="24743"/>
                    <a:pt x="98554" y="30195"/>
                  </a:cubicBezTo>
                  <a:cubicBezTo>
                    <a:pt x="98823" y="39497"/>
                    <a:pt x="94810" y="48407"/>
                    <a:pt x="87667" y="54370"/>
                  </a:cubicBezTo>
                  <a:cubicBezTo>
                    <a:pt x="77149" y="61576"/>
                    <a:pt x="64444" y="64881"/>
                    <a:pt x="51748" y="63714"/>
                  </a:cubicBezTo>
                  <a:cubicBezTo>
                    <a:pt x="37435" y="64914"/>
                    <a:pt x="23132" y="61293"/>
                    <a:pt x="11115" y="53427"/>
                  </a:cubicBezTo>
                  <a:cubicBezTo>
                    <a:pt x="3805" y="47502"/>
                    <a:pt x="-291" y="38484"/>
                    <a:pt x="56" y="29081"/>
                  </a:cubicBezTo>
                  <a:cubicBezTo>
                    <a:pt x="-873" y="14908"/>
                    <a:pt x="9863" y="2665"/>
                    <a:pt x="24036" y="1736"/>
                  </a:cubicBezTo>
                  <a:cubicBezTo>
                    <a:pt x="24044" y="1736"/>
                    <a:pt x="24051" y="1735"/>
                    <a:pt x="24059" y="1735"/>
                  </a:cubicBezTo>
                  <a:close/>
                  <a:moveTo>
                    <a:pt x="65550" y="50597"/>
                  </a:moveTo>
                  <a:cubicBezTo>
                    <a:pt x="69606" y="50614"/>
                    <a:pt x="73616" y="49735"/>
                    <a:pt x="77294" y="48026"/>
                  </a:cubicBezTo>
                  <a:cubicBezTo>
                    <a:pt x="80807" y="46494"/>
                    <a:pt x="83789" y="43959"/>
                    <a:pt x="85867" y="40739"/>
                  </a:cubicBezTo>
                  <a:cubicBezTo>
                    <a:pt x="87734" y="37819"/>
                    <a:pt x="88744" y="34433"/>
                    <a:pt x="88781" y="30967"/>
                  </a:cubicBezTo>
                  <a:cubicBezTo>
                    <a:pt x="88735" y="25971"/>
                    <a:pt x="86513" y="21244"/>
                    <a:pt x="82695" y="18022"/>
                  </a:cubicBezTo>
                  <a:cubicBezTo>
                    <a:pt x="78080" y="14221"/>
                    <a:pt x="72205" y="12293"/>
                    <a:pt x="66236" y="12621"/>
                  </a:cubicBezTo>
                  <a:cubicBezTo>
                    <a:pt x="60493" y="12316"/>
                    <a:pt x="54850" y="14218"/>
                    <a:pt x="50462" y="17936"/>
                  </a:cubicBezTo>
                  <a:cubicBezTo>
                    <a:pt x="46633" y="21339"/>
                    <a:pt x="44527" y="26276"/>
                    <a:pt x="44719" y="31395"/>
                  </a:cubicBezTo>
                  <a:cubicBezTo>
                    <a:pt x="44636" y="36543"/>
                    <a:pt x="46720" y="41489"/>
                    <a:pt x="50462" y="45026"/>
                  </a:cubicBezTo>
                  <a:cubicBezTo>
                    <a:pt x="54532" y="48845"/>
                    <a:pt x="59975" y="50855"/>
                    <a:pt x="65550" y="50598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A8EC120-42CF-DAB4-004C-6E3B524CB5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81735" y="5270936"/>
              <a:ext cx="98103" cy="62799"/>
            </a:xfrm>
            <a:custGeom>
              <a:avLst/>
              <a:gdLst>
                <a:gd name="csX0" fmla="*/ 49301 w 98103"/>
                <a:gd name="csY0" fmla="*/ 62616 h 62799"/>
                <a:gd name="csX1" fmla="*/ 21697 w 98103"/>
                <a:gd name="csY1" fmla="*/ 59101 h 62799"/>
                <a:gd name="csX2" fmla="*/ 5667 w 98103"/>
                <a:gd name="csY2" fmla="*/ 48643 h 62799"/>
                <a:gd name="csX3" fmla="*/ 9 w 98103"/>
                <a:gd name="csY3" fmla="*/ 31498 h 62799"/>
                <a:gd name="csX4" fmla="*/ 3095 w 98103"/>
                <a:gd name="csY4" fmla="*/ 17868 h 62799"/>
                <a:gd name="csX5" fmla="*/ 11667 w 98103"/>
                <a:gd name="csY5" fmla="*/ 8181 h 62799"/>
                <a:gd name="csX6" fmla="*/ 26069 w 98103"/>
                <a:gd name="csY6" fmla="*/ 2180 h 62799"/>
                <a:gd name="csX7" fmla="*/ 48872 w 98103"/>
                <a:gd name="csY7" fmla="*/ 37 h 62799"/>
                <a:gd name="csX8" fmla="*/ 76304 w 98103"/>
                <a:gd name="csY8" fmla="*/ 3551 h 62799"/>
                <a:gd name="csX9" fmla="*/ 92420 w 98103"/>
                <a:gd name="csY9" fmla="*/ 13924 h 62799"/>
                <a:gd name="csX10" fmla="*/ 98078 w 98103"/>
                <a:gd name="csY10" fmla="*/ 31069 h 62799"/>
                <a:gd name="csX11" fmla="*/ 88134 w 98103"/>
                <a:gd name="csY11" fmla="*/ 53015 h 62799"/>
                <a:gd name="csX12" fmla="*/ 49301 w 98103"/>
                <a:gd name="csY12" fmla="*/ 62616 h 62799"/>
                <a:gd name="csX13" fmla="*/ 49301 w 98103"/>
                <a:gd name="csY13" fmla="*/ 50443 h 62799"/>
                <a:gd name="csX14" fmla="*/ 80933 w 98103"/>
                <a:gd name="csY14" fmla="*/ 44871 h 62799"/>
                <a:gd name="csX15" fmla="*/ 86688 w 98103"/>
                <a:gd name="csY15" fmla="*/ 23194 h 62799"/>
                <a:gd name="csX16" fmla="*/ 80933 w 98103"/>
                <a:gd name="csY16" fmla="*/ 17439 h 62799"/>
                <a:gd name="csX17" fmla="*/ 49301 w 98103"/>
                <a:gd name="csY17" fmla="*/ 11867 h 62799"/>
                <a:gd name="csX18" fmla="*/ 17582 w 98103"/>
                <a:gd name="csY18" fmla="*/ 17439 h 62799"/>
                <a:gd name="csX19" fmla="*/ 9781 w 98103"/>
                <a:gd name="csY19" fmla="*/ 31327 h 62799"/>
                <a:gd name="csX20" fmla="*/ 16725 w 98103"/>
                <a:gd name="csY20" fmla="*/ 44357 h 62799"/>
                <a:gd name="csX21" fmla="*/ 49301 w 98103"/>
                <a:gd name="csY21" fmla="*/ 50444 h 627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98103" h="62799">
                  <a:moveTo>
                    <a:pt x="49301" y="62616"/>
                  </a:moveTo>
                  <a:cubicBezTo>
                    <a:pt x="39971" y="62924"/>
                    <a:pt x="30652" y="61737"/>
                    <a:pt x="21697" y="59101"/>
                  </a:cubicBezTo>
                  <a:cubicBezTo>
                    <a:pt x="15469" y="57207"/>
                    <a:pt x="9909" y="53580"/>
                    <a:pt x="5667" y="48643"/>
                  </a:cubicBezTo>
                  <a:cubicBezTo>
                    <a:pt x="1850" y="43757"/>
                    <a:pt x="-149" y="37696"/>
                    <a:pt x="9" y="31498"/>
                  </a:cubicBezTo>
                  <a:cubicBezTo>
                    <a:pt x="-87" y="26771"/>
                    <a:pt x="973" y="22093"/>
                    <a:pt x="3095" y="17868"/>
                  </a:cubicBezTo>
                  <a:cubicBezTo>
                    <a:pt x="5125" y="13992"/>
                    <a:pt x="8067" y="10668"/>
                    <a:pt x="11667" y="8181"/>
                  </a:cubicBezTo>
                  <a:cubicBezTo>
                    <a:pt x="16129" y="5447"/>
                    <a:pt x="20987" y="3423"/>
                    <a:pt x="26069" y="2180"/>
                  </a:cubicBezTo>
                  <a:cubicBezTo>
                    <a:pt x="33556" y="549"/>
                    <a:pt x="41212" y="-171"/>
                    <a:pt x="48872" y="37"/>
                  </a:cubicBezTo>
                  <a:cubicBezTo>
                    <a:pt x="58143" y="-230"/>
                    <a:pt x="67399" y="956"/>
                    <a:pt x="76304" y="3551"/>
                  </a:cubicBezTo>
                  <a:cubicBezTo>
                    <a:pt x="82553" y="5407"/>
                    <a:pt x="88143" y="9005"/>
                    <a:pt x="92420" y="13924"/>
                  </a:cubicBezTo>
                  <a:cubicBezTo>
                    <a:pt x="96217" y="18821"/>
                    <a:pt x="98215" y="24874"/>
                    <a:pt x="98078" y="31069"/>
                  </a:cubicBezTo>
                  <a:cubicBezTo>
                    <a:pt x="98446" y="39550"/>
                    <a:pt x="94754" y="47700"/>
                    <a:pt x="88134" y="53015"/>
                  </a:cubicBezTo>
                  <a:cubicBezTo>
                    <a:pt x="76549" y="60285"/>
                    <a:pt x="62939" y="63651"/>
                    <a:pt x="49301" y="62616"/>
                  </a:cubicBezTo>
                  <a:close/>
                  <a:moveTo>
                    <a:pt x="49301" y="50443"/>
                  </a:moveTo>
                  <a:cubicBezTo>
                    <a:pt x="60155" y="51495"/>
                    <a:pt x="71091" y="49568"/>
                    <a:pt x="80933" y="44871"/>
                  </a:cubicBezTo>
                  <a:cubicBezTo>
                    <a:pt x="88508" y="40474"/>
                    <a:pt x="91085" y="30768"/>
                    <a:pt x="86688" y="23194"/>
                  </a:cubicBezTo>
                  <a:cubicBezTo>
                    <a:pt x="85303" y="20808"/>
                    <a:pt x="83319" y="18824"/>
                    <a:pt x="80933" y="17439"/>
                  </a:cubicBezTo>
                  <a:cubicBezTo>
                    <a:pt x="71076" y="12791"/>
                    <a:pt x="60153" y="10867"/>
                    <a:pt x="49301" y="11867"/>
                  </a:cubicBezTo>
                  <a:cubicBezTo>
                    <a:pt x="38420" y="10851"/>
                    <a:pt x="27466" y="12776"/>
                    <a:pt x="17582" y="17439"/>
                  </a:cubicBezTo>
                  <a:cubicBezTo>
                    <a:pt x="12790" y="20441"/>
                    <a:pt x="9852" y="25672"/>
                    <a:pt x="9781" y="31327"/>
                  </a:cubicBezTo>
                  <a:cubicBezTo>
                    <a:pt x="9701" y="36575"/>
                    <a:pt x="12323" y="41497"/>
                    <a:pt x="16725" y="44357"/>
                  </a:cubicBezTo>
                  <a:cubicBezTo>
                    <a:pt x="26823" y="49326"/>
                    <a:pt x="38090" y="51431"/>
                    <a:pt x="49301" y="50444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EAEB8BB-7A20-F213-3436-FB733DEEDD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64983" y="5238397"/>
              <a:ext cx="13458" cy="13544"/>
            </a:xfrm>
            <a:custGeom>
              <a:avLst/>
              <a:gdLst>
                <a:gd name="csX0" fmla="*/ 13459 w 13458"/>
                <a:gd name="csY0" fmla="*/ 13545 h 13544"/>
                <a:gd name="csX1" fmla="*/ 0 w 13458"/>
                <a:gd name="csY1" fmla="*/ 13545 h 13544"/>
                <a:gd name="csX2" fmla="*/ 0 w 13458"/>
                <a:gd name="csY2" fmla="*/ 0 h 13544"/>
                <a:gd name="csX3" fmla="*/ 13459 w 13458"/>
                <a:gd name="csY3" fmla="*/ 0 h 135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458" h="13544">
                  <a:moveTo>
                    <a:pt x="13459" y="13545"/>
                  </a:moveTo>
                  <a:lnTo>
                    <a:pt x="0" y="13545"/>
                  </a:lnTo>
                  <a:lnTo>
                    <a:pt x="0" y="0"/>
                  </a:lnTo>
                  <a:lnTo>
                    <a:pt x="13459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573FAB3-02B3-21DE-66EA-8FEA13D528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81950" y="5158759"/>
              <a:ext cx="96491" cy="63892"/>
            </a:xfrm>
            <a:custGeom>
              <a:avLst/>
              <a:gdLst>
                <a:gd name="csX0" fmla="*/ 85262 w 96491"/>
                <a:gd name="csY0" fmla="*/ 85 h 63892"/>
                <a:gd name="csX1" fmla="*/ 96492 w 96491"/>
                <a:gd name="csY1" fmla="*/ 85 h 63892"/>
                <a:gd name="csX2" fmla="*/ 96492 w 96491"/>
                <a:gd name="csY2" fmla="*/ 63865 h 63892"/>
                <a:gd name="csX3" fmla="*/ 87919 w 96491"/>
                <a:gd name="csY3" fmla="*/ 62493 h 63892"/>
                <a:gd name="csX4" fmla="*/ 75060 w 96491"/>
                <a:gd name="csY4" fmla="*/ 54693 h 63892"/>
                <a:gd name="csX5" fmla="*/ 60487 w 96491"/>
                <a:gd name="csY5" fmla="*/ 39176 h 63892"/>
                <a:gd name="csX6" fmla="*/ 39999 w 96491"/>
                <a:gd name="csY6" fmla="*/ 17917 h 63892"/>
                <a:gd name="csX7" fmla="*/ 25769 w 96491"/>
                <a:gd name="csY7" fmla="*/ 12344 h 63892"/>
                <a:gd name="csX8" fmla="*/ 13939 w 96491"/>
                <a:gd name="csY8" fmla="*/ 17402 h 63892"/>
                <a:gd name="csX9" fmla="*/ 9052 w 96491"/>
                <a:gd name="csY9" fmla="*/ 30519 h 63892"/>
                <a:gd name="csX10" fmla="*/ 14196 w 96491"/>
                <a:gd name="csY10" fmla="*/ 44234 h 63892"/>
                <a:gd name="csX11" fmla="*/ 28426 w 96491"/>
                <a:gd name="csY11" fmla="*/ 49463 h 63892"/>
                <a:gd name="csX12" fmla="*/ 27912 w 96491"/>
                <a:gd name="csY12" fmla="*/ 61893 h 63892"/>
                <a:gd name="csX13" fmla="*/ 7166 w 96491"/>
                <a:gd name="csY13" fmla="*/ 52464 h 63892"/>
                <a:gd name="csX14" fmla="*/ 51 w 96491"/>
                <a:gd name="csY14" fmla="*/ 30518 h 63892"/>
                <a:gd name="csX15" fmla="*/ 7681 w 96491"/>
                <a:gd name="csY15" fmla="*/ 8573 h 63892"/>
                <a:gd name="csX16" fmla="*/ 26797 w 96491"/>
                <a:gd name="csY16" fmla="*/ 0 h 63892"/>
                <a:gd name="csX17" fmla="*/ 38199 w 96491"/>
                <a:gd name="csY17" fmla="*/ 2401 h 63892"/>
                <a:gd name="csX18" fmla="*/ 50029 w 96491"/>
                <a:gd name="csY18" fmla="*/ 10287 h 63892"/>
                <a:gd name="csX19" fmla="*/ 67174 w 96491"/>
                <a:gd name="csY19" fmla="*/ 28547 h 63892"/>
                <a:gd name="csX20" fmla="*/ 79261 w 96491"/>
                <a:gd name="csY20" fmla="*/ 42262 h 63892"/>
                <a:gd name="csX21" fmla="*/ 85690 w 96491"/>
                <a:gd name="csY21" fmla="*/ 47235 h 63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96491" h="63892">
                  <a:moveTo>
                    <a:pt x="85262" y="85"/>
                  </a:moveTo>
                  <a:lnTo>
                    <a:pt x="96492" y="85"/>
                  </a:lnTo>
                  <a:lnTo>
                    <a:pt x="96492" y="63865"/>
                  </a:lnTo>
                  <a:cubicBezTo>
                    <a:pt x="93570" y="64015"/>
                    <a:pt x="90649" y="63547"/>
                    <a:pt x="87919" y="62493"/>
                  </a:cubicBezTo>
                  <a:cubicBezTo>
                    <a:pt x="83225" y="60634"/>
                    <a:pt x="78878" y="57997"/>
                    <a:pt x="75060" y="54693"/>
                  </a:cubicBezTo>
                  <a:cubicBezTo>
                    <a:pt x="69756" y="49958"/>
                    <a:pt x="64880" y="44767"/>
                    <a:pt x="60487" y="39176"/>
                  </a:cubicBezTo>
                  <a:cubicBezTo>
                    <a:pt x="54489" y="31333"/>
                    <a:pt x="47615" y="24201"/>
                    <a:pt x="39999" y="17917"/>
                  </a:cubicBezTo>
                  <a:cubicBezTo>
                    <a:pt x="35973" y="14585"/>
                    <a:pt x="30986" y="12633"/>
                    <a:pt x="25769" y="12344"/>
                  </a:cubicBezTo>
                  <a:cubicBezTo>
                    <a:pt x="21283" y="12261"/>
                    <a:pt x="16977" y="14102"/>
                    <a:pt x="13939" y="17402"/>
                  </a:cubicBezTo>
                  <a:cubicBezTo>
                    <a:pt x="10624" y="20947"/>
                    <a:pt x="8865" y="25669"/>
                    <a:pt x="9052" y="30519"/>
                  </a:cubicBezTo>
                  <a:cubicBezTo>
                    <a:pt x="8808" y="35603"/>
                    <a:pt x="10669" y="40564"/>
                    <a:pt x="14196" y="44234"/>
                  </a:cubicBezTo>
                  <a:cubicBezTo>
                    <a:pt x="18042" y="47821"/>
                    <a:pt x="23172" y="49706"/>
                    <a:pt x="28426" y="49463"/>
                  </a:cubicBezTo>
                  <a:lnTo>
                    <a:pt x="27912" y="61893"/>
                  </a:lnTo>
                  <a:cubicBezTo>
                    <a:pt x="20019" y="61628"/>
                    <a:pt x="12556" y="58236"/>
                    <a:pt x="7166" y="52464"/>
                  </a:cubicBezTo>
                  <a:cubicBezTo>
                    <a:pt x="2139" y="46293"/>
                    <a:pt x="-399" y="38465"/>
                    <a:pt x="51" y="30518"/>
                  </a:cubicBezTo>
                  <a:cubicBezTo>
                    <a:pt x="-371" y="22487"/>
                    <a:pt x="2368" y="14610"/>
                    <a:pt x="7681" y="8573"/>
                  </a:cubicBezTo>
                  <a:cubicBezTo>
                    <a:pt x="12547" y="3131"/>
                    <a:pt x="19497" y="15"/>
                    <a:pt x="26797" y="0"/>
                  </a:cubicBezTo>
                  <a:cubicBezTo>
                    <a:pt x="30719" y="36"/>
                    <a:pt x="34595" y="852"/>
                    <a:pt x="38199" y="2401"/>
                  </a:cubicBezTo>
                  <a:cubicBezTo>
                    <a:pt x="42547" y="4365"/>
                    <a:pt x="46543" y="7029"/>
                    <a:pt x="50029" y="10287"/>
                  </a:cubicBezTo>
                  <a:cubicBezTo>
                    <a:pt x="56120" y="16009"/>
                    <a:pt x="61846" y="22107"/>
                    <a:pt x="67174" y="28547"/>
                  </a:cubicBezTo>
                  <a:cubicBezTo>
                    <a:pt x="73089" y="35661"/>
                    <a:pt x="77204" y="40205"/>
                    <a:pt x="79261" y="42262"/>
                  </a:cubicBezTo>
                  <a:cubicBezTo>
                    <a:pt x="81233" y="44130"/>
                    <a:pt x="83386" y="45796"/>
                    <a:pt x="85690" y="47235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60A7ED8-B71B-7036-86C7-AC60FAA53B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83459" y="5082440"/>
              <a:ext cx="96485" cy="63631"/>
            </a:xfrm>
            <a:custGeom>
              <a:avLst/>
              <a:gdLst>
                <a:gd name="csX0" fmla="*/ 69866 w 96485"/>
                <a:gd name="csY0" fmla="*/ 63631 h 63631"/>
                <a:gd name="csX1" fmla="*/ 68837 w 96485"/>
                <a:gd name="csY1" fmla="*/ 51201 h 63631"/>
                <a:gd name="csX2" fmla="*/ 82467 w 96485"/>
                <a:gd name="csY2" fmla="*/ 44772 h 63631"/>
                <a:gd name="csX3" fmla="*/ 87097 w 96485"/>
                <a:gd name="csY3" fmla="*/ 32685 h 63631"/>
                <a:gd name="csX4" fmla="*/ 80581 w 96485"/>
                <a:gd name="csY4" fmla="*/ 18197 h 63631"/>
                <a:gd name="csX5" fmla="*/ 63436 w 96485"/>
                <a:gd name="csY5" fmla="*/ 12282 h 63631"/>
                <a:gd name="csX6" fmla="*/ 47406 w 96485"/>
                <a:gd name="csY6" fmla="*/ 17940 h 63631"/>
                <a:gd name="csX7" fmla="*/ 41577 w 96485"/>
                <a:gd name="csY7" fmla="*/ 32856 h 63631"/>
                <a:gd name="csX8" fmla="*/ 44148 w 96485"/>
                <a:gd name="csY8" fmla="*/ 43229 h 63631"/>
                <a:gd name="csX9" fmla="*/ 50921 w 96485"/>
                <a:gd name="csY9" fmla="*/ 50430 h 63631"/>
                <a:gd name="csX10" fmla="*/ 49463 w 96485"/>
                <a:gd name="csY10" fmla="*/ 61574 h 63631"/>
                <a:gd name="csX11" fmla="*/ 0 w 96485"/>
                <a:gd name="csY11" fmla="*/ 52487 h 63631"/>
                <a:gd name="csX12" fmla="*/ 0 w 96485"/>
                <a:gd name="csY12" fmla="*/ 4481 h 63631"/>
                <a:gd name="csX13" fmla="*/ 11316 w 96485"/>
                <a:gd name="csY13" fmla="*/ 4481 h 63631"/>
                <a:gd name="csX14" fmla="*/ 11316 w 96485"/>
                <a:gd name="csY14" fmla="*/ 42972 h 63631"/>
                <a:gd name="csX15" fmla="*/ 37033 w 96485"/>
                <a:gd name="csY15" fmla="*/ 48201 h 63631"/>
                <a:gd name="csX16" fmla="*/ 31032 w 96485"/>
                <a:gd name="csY16" fmla="*/ 29941 h 63631"/>
                <a:gd name="csX17" fmla="*/ 39605 w 96485"/>
                <a:gd name="csY17" fmla="*/ 8596 h 63631"/>
                <a:gd name="csX18" fmla="*/ 62065 w 96485"/>
                <a:gd name="csY18" fmla="*/ 23 h 63631"/>
                <a:gd name="csX19" fmla="*/ 84782 w 96485"/>
                <a:gd name="csY19" fmla="*/ 7653 h 63631"/>
                <a:gd name="csX20" fmla="*/ 96441 w 96485"/>
                <a:gd name="csY20" fmla="*/ 33371 h 63631"/>
                <a:gd name="csX21" fmla="*/ 89068 w 96485"/>
                <a:gd name="csY21" fmla="*/ 54888 h 63631"/>
                <a:gd name="csX22" fmla="*/ 69866 w 96485"/>
                <a:gd name="csY22" fmla="*/ 63632 h 636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6485" h="63631">
                  <a:moveTo>
                    <a:pt x="69866" y="63631"/>
                  </a:moveTo>
                  <a:lnTo>
                    <a:pt x="68837" y="51201"/>
                  </a:lnTo>
                  <a:cubicBezTo>
                    <a:pt x="74011" y="50787"/>
                    <a:pt x="78857" y="48501"/>
                    <a:pt x="82467" y="44772"/>
                  </a:cubicBezTo>
                  <a:cubicBezTo>
                    <a:pt x="85530" y="41502"/>
                    <a:pt x="87192" y="37163"/>
                    <a:pt x="87097" y="32685"/>
                  </a:cubicBezTo>
                  <a:cubicBezTo>
                    <a:pt x="87187" y="27127"/>
                    <a:pt x="84800" y="21817"/>
                    <a:pt x="80581" y="18197"/>
                  </a:cubicBezTo>
                  <a:cubicBezTo>
                    <a:pt x="75851" y="14075"/>
                    <a:pt x="69703" y="11954"/>
                    <a:pt x="63436" y="12282"/>
                  </a:cubicBezTo>
                  <a:cubicBezTo>
                    <a:pt x="57554" y="11966"/>
                    <a:pt x="51787" y="14002"/>
                    <a:pt x="47406" y="17940"/>
                  </a:cubicBezTo>
                  <a:cubicBezTo>
                    <a:pt x="43467" y="21881"/>
                    <a:pt x="41354" y="27288"/>
                    <a:pt x="41577" y="32856"/>
                  </a:cubicBezTo>
                  <a:cubicBezTo>
                    <a:pt x="41521" y="36477"/>
                    <a:pt x="42407" y="40052"/>
                    <a:pt x="44148" y="43229"/>
                  </a:cubicBezTo>
                  <a:cubicBezTo>
                    <a:pt x="45755" y="46167"/>
                    <a:pt x="48086" y="48646"/>
                    <a:pt x="50921" y="50430"/>
                  </a:cubicBezTo>
                  <a:lnTo>
                    <a:pt x="49463" y="61574"/>
                  </a:lnTo>
                  <a:lnTo>
                    <a:pt x="0" y="52487"/>
                  </a:lnTo>
                  <a:lnTo>
                    <a:pt x="0" y="4481"/>
                  </a:lnTo>
                  <a:lnTo>
                    <a:pt x="11316" y="4481"/>
                  </a:lnTo>
                  <a:lnTo>
                    <a:pt x="11316" y="42972"/>
                  </a:lnTo>
                  <a:lnTo>
                    <a:pt x="37033" y="48201"/>
                  </a:lnTo>
                  <a:cubicBezTo>
                    <a:pt x="33188" y="42884"/>
                    <a:pt x="31090" y="36503"/>
                    <a:pt x="31032" y="29941"/>
                  </a:cubicBezTo>
                  <a:cubicBezTo>
                    <a:pt x="30833" y="21950"/>
                    <a:pt x="33933" y="14229"/>
                    <a:pt x="39605" y="8596"/>
                  </a:cubicBezTo>
                  <a:cubicBezTo>
                    <a:pt x="45609" y="2794"/>
                    <a:pt x="53722" y="-303"/>
                    <a:pt x="62065" y="23"/>
                  </a:cubicBezTo>
                  <a:cubicBezTo>
                    <a:pt x="70291" y="-130"/>
                    <a:pt x="78316" y="2565"/>
                    <a:pt x="84782" y="7653"/>
                  </a:cubicBezTo>
                  <a:cubicBezTo>
                    <a:pt x="92627" y="13813"/>
                    <a:pt x="96978" y="23410"/>
                    <a:pt x="96441" y="33371"/>
                  </a:cubicBezTo>
                  <a:cubicBezTo>
                    <a:pt x="96786" y="41216"/>
                    <a:pt x="94153" y="48902"/>
                    <a:pt x="89068" y="54888"/>
                  </a:cubicBezTo>
                  <a:cubicBezTo>
                    <a:pt x="84004" y="60126"/>
                    <a:pt x="77142" y="63251"/>
                    <a:pt x="69866" y="63632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2B7B8A3-C4CB-51C3-73C0-A6257698D7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4987" y="3277352"/>
              <a:ext cx="96954" cy="35575"/>
            </a:xfrm>
            <a:custGeom>
              <a:avLst/>
              <a:gdLst>
                <a:gd name="csX0" fmla="*/ 96955 w 96954"/>
                <a:gd name="csY0" fmla="*/ 0 h 35575"/>
                <a:gd name="csX1" fmla="*/ 96955 w 96954"/>
                <a:gd name="csY1" fmla="*/ 11830 h 35575"/>
                <a:gd name="csX2" fmla="*/ 21431 w 96954"/>
                <a:gd name="csY2" fmla="*/ 11830 h 35575"/>
                <a:gd name="csX3" fmla="*/ 29575 w 96954"/>
                <a:gd name="csY3" fmla="*/ 23060 h 35575"/>
                <a:gd name="csX4" fmla="*/ 35747 w 96954"/>
                <a:gd name="csY4" fmla="*/ 35576 h 35575"/>
                <a:gd name="csX5" fmla="*/ 24260 w 96954"/>
                <a:gd name="csY5" fmla="*/ 35576 h 35575"/>
                <a:gd name="csX6" fmla="*/ 12944 w 96954"/>
                <a:gd name="csY6" fmla="*/ 18431 h 35575"/>
                <a:gd name="csX7" fmla="*/ 0 w 96954"/>
                <a:gd name="csY7" fmla="*/ 7887 h 35575"/>
                <a:gd name="csX8" fmla="*/ 0 w 96954"/>
                <a:gd name="csY8" fmla="*/ 257 h 355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6954" h="35575">
                  <a:moveTo>
                    <a:pt x="96955" y="0"/>
                  </a:moveTo>
                  <a:lnTo>
                    <a:pt x="96955" y="11830"/>
                  </a:lnTo>
                  <a:lnTo>
                    <a:pt x="21431" y="11830"/>
                  </a:lnTo>
                  <a:cubicBezTo>
                    <a:pt x="24567" y="15249"/>
                    <a:pt x="27300" y="19017"/>
                    <a:pt x="29575" y="23060"/>
                  </a:cubicBezTo>
                  <a:cubicBezTo>
                    <a:pt x="31996" y="27043"/>
                    <a:pt x="34061" y="31231"/>
                    <a:pt x="35747" y="35576"/>
                  </a:cubicBezTo>
                  <a:lnTo>
                    <a:pt x="24260" y="35576"/>
                  </a:lnTo>
                  <a:cubicBezTo>
                    <a:pt x="21361" y="29330"/>
                    <a:pt x="17548" y="23552"/>
                    <a:pt x="12944" y="18431"/>
                  </a:cubicBezTo>
                  <a:cubicBezTo>
                    <a:pt x="9337" y="14128"/>
                    <a:pt x="4944" y="10550"/>
                    <a:pt x="0" y="7887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E620E0C-C6C2-5A6C-8748-3D81818274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6701" y="3183740"/>
              <a:ext cx="94897" cy="62493"/>
            </a:xfrm>
            <a:custGeom>
              <a:avLst/>
              <a:gdLst>
                <a:gd name="csX0" fmla="*/ 11316 w 94897"/>
                <a:gd name="csY0" fmla="*/ 62493 h 62493"/>
                <a:gd name="csX1" fmla="*/ 0 w 94897"/>
                <a:gd name="csY1" fmla="*/ 62493 h 62493"/>
                <a:gd name="csX2" fmla="*/ 0 w 94897"/>
                <a:gd name="csY2" fmla="*/ 0 h 62493"/>
                <a:gd name="csX3" fmla="*/ 9173 w 94897"/>
                <a:gd name="csY3" fmla="*/ 0 h 62493"/>
                <a:gd name="csX4" fmla="*/ 34890 w 94897"/>
                <a:gd name="csY4" fmla="*/ 18259 h 62493"/>
                <a:gd name="csX5" fmla="*/ 68323 w 94897"/>
                <a:gd name="csY5" fmla="*/ 32233 h 62493"/>
                <a:gd name="csX6" fmla="*/ 94898 w 94897"/>
                <a:gd name="csY6" fmla="*/ 36776 h 62493"/>
                <a:gd name="csX7" fmla="*/ 94898 w 94897"/>
                <a:gd name="csY7" fmla="*/ 48949 h 62493"/>
                <a:gd name="csX8" fmla="*/ 67380 w 94897"/>
                <a:gd name="csY8" fmla="*/ 44491 h 62493"/>
                <a:gd name="csX9" fmla="*/ 36262 w 94897"/>
                <a:gd name="csY9" fmla="*/ 32233 h 62493"/>
                <a:gd name="csX10" fmla="*/ 10973 w 94897"/>
                <a:gd name="csY10" fmla="*/ 15088 h 624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94897" h="62493">
                  <a:moveTo>
                    <a:pt x="11316" y="62493"/>
                  </a:moveTo>
                  <a:lnTo>
                    <a:pt x="0" y="62493"/>
                  </a:lnTo>
                  <a:lnTo>
                    <a:pt x="0" y="0"/>
                  </a:lnTo>
                  <a:lnTo>
                    <a:pt x="9173" y="0"/>
                  </a:lnTo>
                  <a:cubicBezTo>
                    <a:pt x="17014" y="7055"/>
                    <a:pt x="25644" y="13182"/>
                    <a:pt x="34890" y="18259"/>
                  </a:cubicBezTo>
                  <a:cubicBezTo>
                    <a:pt x="45472" y="24162"/>
                    <a:pt x="56688" y="28849"/>
                    <a:pt x="68323" y="32233"/>
                  </a:cubicBezTo>
                  <a:cubicBezTo>
                    <a:pt x="76992" y="34698"/>
                    <a:pt x="85902" y="36221"/>
                    <a:pt x="94898" y="36776"/>
                  </a:cubicBezTo>
                  <a:lnTo>
                    <a:pt x="94898" y="48949"/>
                  </a:lnTo>
                  <a:cubicBezTo>
                    <a:pt x="85579" y="48571"/>
                    <a:pt x="76341" y="47075"/>
                    <a:pt x="67380" y="44491"/>
                  </a:cubicBezTo>
                  <a:cubicBezTo>
                    <a:pt x="56562" y="41642"/>
                    <a:pt x="46117" y="37527"/>
                    <a:pt x="36262" y="32233"/>
                  </a:cubicBezTo>
                  <a:cubicBezTo>
                    <a:pt x="27217" y="27482"/>
                    <a:pt x="18735" y="21731"/>
                    <a:pt x="10973" y="15088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C921360-A01C-887F-FA48-F6ADCB5F30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4686" y="3109674"/>
              <a:ext cx="97255" cy="63883"/>
            </a:xfrm>
            <a:custGeom>
              <a:avLst/>
              <a:gdLst>
                <a:gd name="csX0" fmla="*/ 85854 w 97255"/>
                <a:gd name="csY0" fmla="*/ 0 h 63883"/>
                <a:gd name="csX1" fmla="*/ 97256 w 97255"/>
                <a:gd name="csY1" fmla="*/ 0 h 63883"/>
                <a:gd name="csX2" fmla="*/ 97256 w 97255"/>
                <a:gd name="csY2" fmla="*/ 63865 h 63883"/>
                <a:gd name="csX3" fmla="*/ 88683 w 97255"/>
                <a:gd name="csY3" fmla="*/ 62408 h 63883"/>
                <a:gd name="csX4" fmla="*/ 75825 w 97255"/>
                <a:gd name="csY4" fmla="*/ 54607 h 63883"/>
                <a:gd name="csX5" fmla="*/ 61251 w 97255"/>
                <a:gd name="csY5" fmla="*/ 39176 h 63883"/>
                <a:gd name="csX6" fmla="*/ 40849 w 97255"/>
                <a:gd name="csY6" fmla="*/ 17831 h 63883"/>
                <a:gd name="csX7" fmla="*/ 26618 w 97255"/>
                <a:gd name="csY7" fmla="*/ 12344 h 63883"/>
                <a:gd name="csX8" fmla="*/ 14703 w 97255"/>
                <a:gd name="csY8" fmla="*/ 17402 h 63883"/>
                <a:gd name="csX9" fmla="*/ 9902 w 97255"/>
                <a:gd name="csY9" fmla="*/ 30518 h 63883"/>
                <a:gd name="csX10" fmla="*/ 15045 w 97255"/>
                <a:gd name="csY10" fmla="*/ 44234 h 63883"/>
                <a:gd name="csX11" fmla="*/ 29276 w 97255"/>
                <a:gd name="csY11" fmla="*/ 49378 h 63883"/>
                <a:gd name="csX12" fmla="*/ 27990 w 97255"/>
                <a:gd name="csY12" fmla="*/ 61550 h 63883"/>
                <a:gd name="csX13" fmla="*/ 7244 w 97255"/>
                <a:gd name="csY13" fmla="*/ 52206 h 63883"/>
                <a:gd name="csX14" fmla="*/ 44 w 97255"/>
                <a:gd name="csY14" fmla="*/ 30261 h 63883"/>
                <a:gd name="csX15" fmla="*/ 7759 w 97255"/>
                <a:gd name="csY15" fmla="*/ 8230 h 63883"/>
                <a:gd name="csX16" fmla="*/ 26876 w 97255"/>
                <a:gd name="csY16" fmla="*/ 171 h 63883"/>
                <a:gd name="csX17" fmla="*/ 38277 w 97255"/>
                <a:gd name="csY17" fmla="*/ 2486 h 63883"/>
                <a:gd name="csX18" fmla="*/ 50021 w 97255"/>
                <a:gd name="csY18" fmla="*/ 10373 h 63883"/>
                <a:gd name="csX19" fmla="*/ 67166 w 97255"/>
                <a:gd name="csY19" fmla="*/ 28632 h 63883"/>
                <a:gd name="csX20" fmla="*/ 79339 w 97255"/>
                <a:gd name="csY20" fmla="*/ 42348 h 63883"/>
                <a:gd name="csX21" fmla="*/ 85769 w 97255"/>
                <a:gd name="csY21" fmla="*/ 47406 h 638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97255" h="63883">
                  <a:moveTo>
                    <a:pt x="85854" y="0"/>
                  </a:moveTo>
                  <a:lnTo>
                    <a:pt x="97256" y="0"/>
                  </a:lnTo>
                  <a:lnTo>
                    <a:pt x="97256" y="63865"/>
                  </a:lnTo>
                  <a:cubicBezTo>
                    <a:pt x="94328" y="63988"/>
                    <a:pt x="91406" y="63491"/>
                    <a:pt x="88683" y="62408"/>
                  </a:cubicBezTo>
                  <a:cubicBezTo>
                    <a:pt x="83971" y="60586"/>
                    <a:pt x="79617" y="57945"/>
                    <a:pt x="75825" y="54607"/>
                  </a:cubicBezTo>
                  <a:cubicBezTo>
                    <a:pt x="70519" y="49906"/>
                    <a:pt x="65642" y="44742"/>
                    <a:pt x="61251" y="39176"/>
                  </a:cubicBezTo>
                  <a:cubicBezTo>
                    <a:pt x="55275" y="31317"/>
                    <a:pt x="48431" y="24156"/>
                    <a:pt x="40849" y="17831"/>
                  </a:cubicBezTo>
                  <a:cubicBezTo>
                    <a:pt x="36818" y="14520"/>
                    <a:pt x="31828" y="12596"/>
                    <a:pt x="26618" y="12344"/>
                  </a:cubicBezTo>
                  <a:cubicBezTo>
                    <a:pt x="22104" y="12237"/>
                    <a:pt x="17761" y="14080"/>
                    <a:pt x="14703" y="17402"/>
                  </a:cubicBezTo>
                  <a:cubicBezTo>
                    <a:pt x="11427" y="20965"/>
                    <a:pt x="9701" y="25683"/>
                    <a:pt x="9902" y="30518"/>
                  </a:cubicBezTo>
                  <a:cubicBezTo>
                    <a:pt x="9668" y="35601"/>
                    <a:pt x="11527" y="40558"/>
                    <a:pt x="15045" y="44234"/>
                  </a:cubicBezTo>
                  <a:cubicBezTo>
                    <a:pt x="18885" y="47824"/>
                    <a:pt x="24028" y="49683"/>
                    <a:pt x="29276" y="49378"/>
                  </a:cubicBezTo>
                  <a:lnTo>
                    <a:pt x="27990" y="61550"/>
                  </a:lnTo>
                  <a:cubicBezTo>
                    <a:pt x="20108" y="61317"/>
                    <a:pt x="12643" y="57955"/>
                    <a:pt x="7244" y="52206"/>
                  </a:cubicBezTo>
                  <a:cubicBezTo>
                    <a:pt x="2201" y="46040"/>
                    <a:pt x="-366" y="38217"/>
                    <a:pt x="44" y="30261"/>
                  </a:cubicBezTo>
                  <a:cubicBezTo>
                    <a:pt x="-387" y="22188"/>
                    <a:pt x="2386" y="14270"/>
                    <a:pt x="7759" y="8230"/>
                  </a:cubicBezTo>
                  <a:cubicBezTo>
                    <a:pt x="12717" y="2978"/>
                    <a:pt x="19655" y="54"/>
                    <a:pt x="26876" y="171"/>
                  </a:cubicBezTo>
                  <a:cubicBezTo>
                    <a:pt x="30791" y="185"/>
                    <a:pt x="34666" y="971"/>
                    <a:pt x="38277" y="2486"/>
                  </a:cubicBezTo>
                  <a:cubicBezTo>
                    <a:pt x="42580" y="4485"/>
                    <a:pt x="46542" y="7146"/>
                    <a:pt x="50021" y="10373"/>
                  </a:cubicBezTo>
                  <a:cubicBezTo>
                    <a:pt x="56135" y="16072"/>
                    <a:pt x="61862" y="22172"/>
                    <a:pt x="67166" y="28632"/>
                  </a:cubicBezTo>
                  <a:cubicBezTo>
                    <a:pt x="73167" y="35747"/>
                    <a:pt x="77196" y="40376"/>
                    <a:pt x="79339" y="42348"/>
                  </a:cubicBezTo>
                  <a:cubicBezTo>
                    <a:pt x="81310" y="44242"/>
                    <a:pt x="83464" y="45936"/>
                    <a:pt x="85769" y="47406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2D02571-FFFF-E2AF-E325-11AC80DA44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3325" y="4642523"/>
              <a:ext cx="96955" cy="35490"/>
            </a:xfrm>
            <a:custGeom>
              <a:avLst/>
              <a:gdLst>
                <a:gd name="csX0" fmla="*/ 96955 w 96955"/>
                <a:gd name="csY0" fmla="*/ 0 h 35490"/>
                <a:gd name="csX1" fmla="*/ 96955 w 96955"/>
                <a:gd name="csY1" fmla="*/ 11830 h 35490"/>
                <a:gd name="csX2" fmla="*/ 21431 w 96955"/>
                <a:gd name="csY2" fmla="*/ 11830 h 35490"/>
                <a:gd name="csX3" fmla="*/ 29575 w 96955"/>
                <a:gd name="csY3" fmla="*/ 23060 h 35490"/>
                <a:gd name="csX4" fmla="*/ 35662 w 96955"/>
                <a:gd name="csY4" fmla="*/ 35490 h 35490"/>
                <a:gd name="csX5" fmla="*/ 24260 w 96955"/>
                <a:gd name="csY5" fmla="*/ 35490 h 35490"/>
                <a:gd name="csX6" fmla="*/ 12944 w 96955"/>
                <a:gd name="csY6" fmla="*/ 18345 h 35490"/>
                <a:gd name="csX7" fmla="*/ 0 w 96955"/>
                <a:gd name="csY7" fmla="*/ 7801 h 35490"/>
                <a:gd name="csX8" fmla="*/ 0 w 96955"/>
                <a:gd name="csY8" fmla="*/ 172 h 35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6955" h="35490">
                  <a:moveTo>
                    <a:pt x="96955" y="0"/>
                  </a:moveTo>
                  <a:lnTo>
                    <a:pt x="96955" y="11830"/>
                  </a:lnTo>
                  <a:lnTo>
                    <a:pt x="21431" y="11830"/>
                  </a:lnTo>
                  <a:cubicBezTo>
                    <a:pt x="24567" y="15249"/>
                    <a:pt x="27300" y="19017"/>
                    <a:pt x="29575" y="23060"/>
                  </a:cubicBezTo>
                  <a:cubicBezTo>
                    <a:pt x="32003" y="26996"/>
                    <a:pt x="34041" y="31159"/>
                    <a:pt x="35662" y="35490"/>
                  </a:cubicBezTo>
                  <a:lnTo>
                    <a:pt x="24260" y="35490"/>
                  </a:lnTo>
                  <a:cubicBezTo>
                    <a:pt x="21287" y="29286"/>
                    <a:pt x="17480" y="23518"/>
                    <a:pt x="12944" y="18345"/>
                  </a:cubicBezTo>
                  <a:cubicBezTo>
                    <a:pt x="9337" y="14042"/>
                    <a:pt x="4944" y="10464"/>
                    <a:pt x="0" y="7801"/>
                  </a:cubicBezTo>
                  <a:lnTo>
                    <a:pt x="0" y="172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D114D7A-6E54-CB69-5DBB-28A976261E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3819" y="4549009"/>
              <a:ext cx="98625" cy="63332"/>
            </a:xfrm>
            <a:custGeom>
              <a:avLst/>
              <a:gdLst>
                <a:gd name="csX0" fmla="*/ 74087 w 98625"/>
                <a:gd name="csY0" fmla="*/ 61366 h 63332"/>
                <a:gd name="csX1" fmla="*/ 73058 w 98625"/>
                <a:gd name="csY1" fmla="*/ 49965 h 63332"/>
                <a:gd name="csX2" fmla="*/ 84717 w 98625"/>
                <a:gd name="csY2" fmla="*/ 44478 h 63332"/>
                <a:gd name="csX3" fmla="*/ 88317 w 98625"/>
                <a:gd name="csY3" fmla="*/ 33934 h 63332"/>
                <a:gd name="csX4" fmla="*/ 85831 w 98625"/>
                <a:gd name="csY4" fmla="*/ 24419 h 63332"/>
                <a:gd name="csX5" fmla="*/ 79145 w 98625"/>
                <a:gd name="csY5" fmla="*/ 17647 h 63332"/>
                <a:gd name="csX6" fmla="*/ 67829 w 98625"/>
                <a:gd name="csY6" fmla="*/ 13189 h 63332"/>
                <a:gd name="csX7" fmla="*/ 53341 w 98625"/>
                <a:gd name="csY7" fmla="*/ 11474 h 63332"/>
                <a:gd name="csX8" fmla="*/ 51027 w 98625"/>
                <a:gd name="csY8" fmla="*/ 11474 h 63332"/>
                <a:gd name="csX9" fmla="*/ 60200 w 98625"/>
                <a:gd name="csY9" fmla="*/ 21247 h 63332"/>
                <a:gd name="csX10" fmla="*/ 63714 w 98625"/>
                <a:gd name="csY10" fmla="*/ 34534 h 63332"/>
                <a:gd name="csX11" fmla="*/ 55142 w 98625"/>
                <a:gd name="csY11" fmla="*/ 54851 h 63332"/>
                <a:gd name="csX12" fmla="*/ 8593 w 98625"/>
                <a:gd name="csY12" fmla="*/ 54851 h 63332"/>
                <a:gd name="csX13" fmla="*/ 21 w 98625"/>
                <a:gd name="csY13" fmla="*/ 33163 h 63332"/>
                <a:gd name="csX14" fmla="*/ 5078 w 98625"/>
                <a:gd name="csY14" fmla="*/ 16018 h 63332"/>
                <a:gd name="csX15" fmla="*/ 19566 w 98625"/>
                <a:gd name="csY15" fmla="*/ 4102 h 63332"/>
                <a:gd name="csX16" fmla="*/ 46741 w 98625"/>
                <a:gd name="csY16" fmla="*/ 73 h 63332"/>
                <a:gd name="csX17" fmla="*/ 76144 w 98625"/>
                <a:gd name="csY17" fmla="*/ 4102 h 63332"/>
                <a:gd name="csX18" fmla="*/ 92861 w 98625"/>
                <a:gd name="csY18" fmla="*/ 16018 h 63332"/>
                <a:gd name="csX19" fmla="*/ 98604 w 98625"/>
                <a:gd name="csY19" fmla="*/ 34620 h 63332"/>
                <a:gd name="csX20" fmla="*/ 92346 w 98625"/>
                <a:gd name="csY20" fmla="*/ 53136 h 63332"/>
                <a:gd name="csX21" fmla="*/ 74087 w 98625"/>
                <a:gd name="csY21" fmla="*/ 61366 h 63332"/>
                <a:gd name="csX22" fmla="*/ 31224 w 98625"/>
                <a:gd name="csY22" fmla="*/ 12846 h 63332"/>
                <a:gd name="csX23" fmla="*/ 15022 w 98625"/>
                <a:gd name="csY23" fmla="*/ 18247 h 63332"/>
                <a:gd name="csX24" fmla="*/ 9107 w 98625"/>
                <a:gd name="csY24" fmla="*/ 31363 h 63332"/>
                <a:gd name="csX25" fmla="*/ 15537 w 98625"/>
                <a:gd name="csY25" fmla="*/ 45079 h 63332"/>
                <a:gd name="csX26" fmla="*/ 32253 w 98625"/>
                <a:gd name="csY26" fmla="*/ 50908 h 63332"/>
                <a:gd name="csX27" fmla="*/ 47255 w 98625"/>
                <a:gd name="csY27" fmla="*/ 45422 h 63332"/>
                <a:gd name="csX28" fmla="*/ 52999 w 98625"/>
                <a:gd name="csY28" fmla="*/ 31620 h 63332"/>
                <a:gd name="csX29" fmla="*/ 47255 w 98625"/>
                <a:gd name="csY29" fmla="*/ 18161 h 63332"/>
                <a:gd name="csX30" fmla="*/ 31482 w 98625"/>
                <a:gd name="csY30" fmla="*/ 12846 h 633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8625" h="63332">
                  <a:moveTo>
                    <a:pt x="74087" y="61366"/>
                  </a:moveTo>
                  <a:lnTo>
                    <a:pt x="73058" y="49965"/>
                  </a:lnTo>
                  <a:cubicBezTo>
                    <a:pt x="77446" y="49480"/>
                    <a:pt x="81547" y="47550"/>
                    <a:pt x="84717" y="44478"/>
                  </a:cubicBezTo>
                  <a:cubicBezTo>
                    <a:pt x="87188" y="41535"/>
                    <a:pt x="88472" y="37775"/>
                    <a:pt x="88317" y="33934"/>
                  </a:cubicBezTo>
                  <a:cubicBezTo>
                    <a:pt x="88436" y="30588"/>
                    <a:pt x="87571" y="27280"/>
                    <a:pt x="85831" y="24419"/>
                  </a:cubicBezTo>
                  <a:cubicBezTo>
                    <a:pt x="84197" y="21643"/>
                    <a:pt x="81900" y="19316"/>
                    <a:pt x="79145" y="17647"/>
                  </a:cubicBezTo>
                  <a:cubicBezTo>
                    <a:pt x="75641" y="15553"/>
                    <a:pt x="71819" y="14047"/>
                    <a:pt x="67829" y="13189"/>
                  </a:cubicBezTo>
                  <a:cubicBezTo>
                    <a:pt x="63083" y="12055"/>
                    <a:pt x="58221" y="11479"/>
                    <a:pt x="53341" y="11474"/>
                  </a:cubicBezTo>
                  <a:lnTo>
                    <a:pt x="51027" y="11474"/>
                  </a:lnTo>
                  <a:cubicBezTo>
                    <a:pt x="54852" y="13915"/>
                    <a:pt x="58006" y="17275"/>
                    <a:pt x="60200" y="21247"/>
                  </a:cubicBezTo>
                  <a:cubicBezTo>
                    <a:pt x="62509" y="25294"/>
                    <a:pt x="63720" y="29875"/>
                    <a:pt x="63714" y="34534"/>
                  </a:cubicBezTo>
                  <a:cubicBezTo>
                    <a:pt x="63846" y="42212"/>
                    <a:pt x="60733" y="49589"/>
                    <a:pt x="55142" y="54851"/>
                  </a:cubicBezTo>
                  <a:cubicBezTo>
                    <a:pt x="41686" y="66159"/>
                    <a:pt x="22049" y="66159"/>
                    <a:pt x="8593" y="54851"/>
                  </a:cubicBezTo>
                  <a:cubicBezTo>
                    <a:pt x="2824" y="49142"/>
                    <a:pt x="-286" y="41274"/>
                    <a:pt x="21" y="33163"/>
                  </a:cubicBezTo>
                  <a:cubicBezTo>
                    <a:pt x="-17" y="27074"/>
                    <a:pt x="1743" y="21111"/>
                    <a:pt x="5078" y="16018"/>
                  </a:cubicBezTo>
                  <a:cubicBezTo>
                    <a:pt x="8619" y="10697"/>
                    <a:pt x="13662" y="6550"/>
                    <a:pt x="19566" y="4102"/>
                  </a:cubicBezTo>
                  <a:cubicBezTo>
                    <a:pt x="28281" y="1025"/>
                    <a:pt x="37508" y="-343"/>
                    <a:pt x="46741" y="73"/>
                  </a:cubicBezTo>
                  <a:cubicBezTo>
                    <a:pt x="56700" y="-261"/>
                    <a:pt x="66643" y="1102"/>
                    <a:pt x="76144" y="4102"/>
                  </a:cubicBezTo>
                  <a:cubicBezTo>
                    <a:pt x="82803" y="6274"/>
                    <a:pt x="88636" y="10432"/>
                    <a:pt x="92861" y="16018"/>
                  </a:cubicBezTo>
                  <a:cubicBezTo>
                    <a:pt x="96738" y="21433"/>
                    <a:pt x="98753" y="27961"/>
                    <a:pt x="98604" y="34620"/>
                  </a:cubicBezTo>
                  <a:cubicBezTo>
                    <a:pt x="98871" y="41352"/>
                    <a:pt x="96642" y="47946"/>
                    <a:pt x="92346" y="53136"/>
                  </a:cubicBezTo>
                  <a:cubicBezTo>
                    <a:pt x="87540" y="58118"/>
                    <a:pt x="81003" y="61065"/>
                    <a:pt x="74087" y="61366"/>
                  </a:cubicBezTo>
                  <a:close/>
                  <a:moveTo>
                    <a:pt x="31224" y="12846"/>
                  </a:moveTo>
                  <a:cubicBezTo>
                    <a:pt x="25336" y="12541"/>
                    <a:pt x="19550" y="14470"/>
                    <a:pt x="15022" y="18247"/>
                  </a:cubicBezTo>
                  <a:cubicBezTo>
                    <a:pt x="11223" y="21540"/>
                    <a:pt x="9060" y="26335"/>
                    <a:pt x="9107" y="31363"/>
                  </a:cubicBezTo>
                  <a:cubicBezTo>
                    <a:pt x="9129" y="36658"/>
                    <a:pt x="11481" y="41675"/>
                    <a:pt x="15537" y="45079"/>
                  </a:cubicBezTo>
                  <a:cubicBezTo>
                    <a:pt x="20145" y="49112"/>
                    <a:pt x="26137" y="51202"/>
                    <a:pt x="32253" y="50908"/>
                  </a:cubicBezTo>
                  <a:cubicBezTo>
                    <a:pt x="37786" y="51155"/>
                    <a:pt x="43187" y="49180"/>
                    <a:pt x="47255" y="45422"/>
                  </a:cubicBezTo>
                  <a:cubicBezTo>
                    <a:pt x="50998" y="41815"/>
                    <a:pt x="53077" y="36817"/>
                    <a:pt x="52999" y="31620"/>
                  </a:cubicBezTo>
                  <a:cubicBezTo>
                    <a:pt x="53109" y="26517"/>
                    <a:pt x="51016" y="21612"/>
                    <a:pt x="47255" y="18161"/>
                  </a:cubicBezTo>
                  <a:cubicBezTo>
                    <a:pt x="42872" y="14435"/>
                    <a:pt x="37226" y="12532"/>
                    <a:pt x="31482" y="12846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3091DAD-44EE-4CA7-18A2-76CCC4B6B1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66735" y="4517021"/>
              <a:ext cx="13544" cy="13458"/>
            </a:xfrm>
            <a:custGeom>
              <a:avLst/>
              <a:gdLst>
                <a:gd name="csX0" fmla="*/ 13545 w 13544"/>
                <a:gd name="csY0" fmla="*/ 13459 h 13458"/>
                <a:gd name="csX1" fmla="*/ 0 w 13544"/>
                <a:gd name="csY1" fmla="*/ 13459 h 13458"/>
                <a:gd name="csX2" fmla="*/ 0 w 13544"/>
                <a:gd name="csY2" fmla="*/ 0 h 13458"/>
                <a:gd name="csX3" fmla="*/ 13545 w 13544"/>
                <a:gd name="csY3" fmla="*/ 0 h 134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544" h="13458">
                  <a:moveTo>
                    <a:pt x="13545" y="13459"/>
                  </a:moveTo>
                  <a:lnTo>
                    <a:pt x="0" y="13459"/>
                  </a:lnTo>
                  <a:lnTo>
                    <a:pt x="0" y="0"/>
                  </a:lnTo>
                  <a:lnTo>
                    <a:pt x="13545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FECAADB-4490-E43F-8ADB-E4AF27C56A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5039" y="4436154"/>
              <a:ext cx="96477" cy="63550"/>
            </a:xfrm>
            <a:custGeom>
              <a:avLst/>
              <a:gdLst>
                <a:gd name="csX0" fmla="*/ 69952 w 96477"/>
                <a:gd name="csY0" fmla="*/ 63551 h 63550"/>
                <a:gd name="csX1" fmla="*/ 68923 w 96477"/>
                <a:gd name="csY1" fmla="*/ 51120 h 63550"/>
                <a:gd name="csX2" fmla="*/ 82553 w 96477"/>
                <a:gd name="csY2" fmla="*/ 44691 h 63550"/>
                <a:gd name="csX3" fmla="*/ 87097 w 96477"/>
                <a:gd name="csY3" fmla="*/ 32518 h 63550"/>
                <a:gd name="csX4" fmla="*/ 80667 w 96477"/>
                <a:gd name="csY4" fmla="*/ 18031 h 63550"/>
                <a:gd name="csX5" fmla="*/ 63522 w 96477"/>
                <a:gd name="csY5" fmla="*/ 12116 h 63550"/>
                <a:gd name="csX6" fmla="*/ 47577 w 96477"/>
                <a:gd name="csY6" fmla="*/ 17773 h 63550"/>
                <a:gd name="csX7" fmla="*/ 44320 w 96477"/>
                <a:gd name="csY7" fmla="*/ 43491 h 63550"/>
                <a:gd name="csX8" fmla="*/ 51006 w 96477"/>
                <a:gd name="csY8" fmla="*/ 50692 h 63550"/>
                <a:gd name="csX9" fmla="*/ 49635 w 96477"/>
                <a:gd name="csY9" fmla="*/ 61836 h 63550"/>
                <a:gd name="csX10" fmla="*/ 0 w 96477"/>
                <a:gd name="csY10" fmla="*/ 52492 h 63550"/>
                <a:gd name="csX11" fmla="*/ 0 w 96477"/>
                <a:gd name="csY11" fmla="*/ 4400 h 63550"/>
                <a:gd name="csX12" fmla="*/ 11316 w 96477"/>
                <a:gd name="csY12" fmla="*/ 4400 h 63550"/>
                <a:gd name="csX13" fmla="*/ 11316 w 96477"/>
                <a:gd name="csY13" fmla="*/ 42976 h 63550"/>
                <a:gd name="csX14" fmla="*/ 37033 w 96477"/>
                <a:gd name="csY14" fmla="*/ 48120 h 63550"/>
                <a:gd name="csX15" fmla="*/ 30947 w 96477"/>
                <a:gd name="csY15" fmla="*/ 29860 h 63550"/>
                <a:gd name="csX16" fmla="*/ 39519 w 96477"/>
                <a:gd name="csY16" fmla="*/ 8601 h 63550"/>
                <a:gd name="csX17" fmla="*/ 62065 w 96477"/>
                <a:gd name="csY17" fmla="*/ 28 h 63550"/>
                <a:gd name="csX18" fmla="*/ 84696 w 96477"/>
                <a:gd name="csY18" fmla="*/ 7658 h 63550"/>
                <a:gd name="csX19" fmla="*/ 96440 w 96477"/>
                <a:gd name="csY19" fmla="*/ 33375 h 63550"/>
                <a:gd name="csX20" fmla="*/ 89068 w 96477"/>
                <a:gd name="csY20" fmla="*/ 54892 h 63550"/>
                <a:gd name="csX21" fmla="*/ 69952 w 96477"/>
                <a:gd name="csY21" fmla="*/ 63551 h 635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96477" h="63550">
                  <a:moveTo>
                    <a:pt x="69952" y="63551"/>
                  </a:moveTo>
                  <a:lnTo>
                    <a:pt x="68923" y="51120"/>
                  </a:lnTo>
                  <a:cubicBezTo>
                    <a:pt x="74065" y="50591"/>
                    <a:pt x="78874" y="48323"/>
                    <a:pt x="82553" y="44691"/>
                  </a:cubicBezTo>
                  <a:cubicBezTo>
                    <a:pt x="85552" y="41354"/>
                    <a:pt x="87176" y="37004"/>
                    <a:pt x="87097" y="32518"/>
                  </a:cubicBezTo>
                  <a:cubicBezTo>
                    <a:pt x="87162" y="26984"/>
                    <a:pt x="84815" y="21695"/>
                    <a:pt x="80667" y="18031"/>
                  </a:cubicBezTo>
                  <a:cubicBezTo>
                    <a:pt x="75927" y="13924"/>
                    <a:pt x="69786" y="11805"/>
                    <a:pt x="63522" y="12116"/>
                  </a:cubicBezTo>
                  <a:cubicBezTo>
                    <a:pt x="57665" y="11795"/>
                    <a:pt x="51922" y="13832"/>
                    <a:pt x="47577" y="17773"/>
                  </a:cubicBezTo>
                  <a:cubicBezTo>
                    <a:pt x="40924" y="24682"/>
                    <a:pt x="39599" y="35141"/>
                    <a:pt x="44320" y="43491"/>
                  </a:cubicBezTo>
                  <a:cubicBezTo>
                    <a:pt x="45893" y="46426"/>
                    <a:pt x="48196" y="48906"/>
                    <a:pt x="51006" y="50692"/>
                  </a:cubicBezTo>
                  <a:lnTo>
                    <a:pt x="49635" y="61836"/>
                  </a:lnTo>
                  <a:lnTo>
                    <a:pt x="0" y="52492"/>
                  </a:lnTo>
                  <a:lnTo>
                    <a:pt x="0" y="4400"/>
                  </a:lnTo>
                  <a:lnTo>
                    <a:pt x="11316" y="4400"/>
                  </a:lnTo>
                  <a:lnTo>
                    <a:pt x="11316" y="42976"/>
                  </a:lnTo>
                  <a:lnTo>
                    <a:pt x="37033" y="48120"/>
                  </a:lnTo>
                  <a:cubicBezTo>
                    <a:pt x="33136" y="42824"/>
                    <a:pt x="31007" y="36435"/>
                    <a:pt x="30947" y="29860"/>
                  </a:cubicBezTo>
                  <a:cubicBezTo>
                    <a:pt x="30729" y="21891"/>
                    <a:pt x="33835" y="14190"/>
                    <a:pt x="39519" y="8601"/>
                  </a:cubicBezTo>
                  <a:cubicBezTo>
                    <a:pt x="45538" y="2768"/>
                    <a:pt x="53691" y="-331"/>
                    <a:pt x="62065" y="28"/>
                  </a:cubicBezTo>
                  <a:cubicBezTo>
                    <a:pt x="70267" y="-141"/>
                    <a:pt x="78271" y="2557"/>
                    <a:pt x="84696" y="7658"/>
                  </a:cubicBezTo>
                  <a:cubicBezTo>
                    <a:pt x="92550" y="13818"/>
                    <a:pt x="96928" y="23405"/>
                    <a:pt x="96440" y="33375"/>
                  </a:cubicBezTo>
                  <a:cubicBezTo>
                    <a:pt x="96744" y="41215"/>
                    <a:pt x="94116" y="48886"/>
                    <a:pt x="89068" y="54892"/>
                  </a:cubicBezTo>
                  <a:cubicBezTo>
                    <a:pt x="84031" y="60108"/>
                    <a:pt x="77194" y="63205"/>
                    <a:pt x="69952" y="63551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C3D5431-9EC3-1DD3-FDE1-0DA2E8D905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3140" y="4361584"/>
              <a:ext cx="98876" cy="63025"/>
            </a:xfrm>
            <a:custGeom>
              <a:avLst/>
              <a:gdLst>
                <a:gd name="csX0" fmla="*/ 71594 w 98876"/>
                <a:gd name="csY0" fmla="*/ 63026 h 63025"/>
                <a:gd name="csX1" fmla="*/ 70051 w 98876"/>
                <a:gd name="csY1" fmla="*/ 51196 h 63025"/>
                <a:gd name="csX2" fmla="*/ 84538 w 98876"/>
                <a:gd name="csY2" fmla="*/ 44252 h 63025"/>
                <a:gd name="csX3" fmla="*/ 88996 w 98876"/>
                <a:gd name="csY3" fmla="*/ 32250 h 63025"/>
                <a:gd name="csX4" fmla="*/ 83253 w 98876"/>
                <a:gd name="csY4" fmla="*/ 18191 h 63025"/>
                <a:gd name="csX5" fmla="*/ 68851 w 98876"/>
                <a:gd name="csY5" fmla="*/ 12362 h 63025"/>
                <a:gd name="csX6" fmla="*/ 55392 w 98876"/>
                <a:gd name="csY6" fmla="*/ 17763 h 63025"/>
                <a:gd name="csX7" fmla="*/ 50077 w 98876"/>
                <a:gd name="csY7" fmla="*/ 31308 h 63025"/>
                <a:gd name="csX8" fmla="*/ 51449 w 98876"/>
                <a:gd name="csY8" fmla="*/ 39880 h 63025"/>
                <a:gd name="csX9" fmla="*/ 40990 w 98876"/>
                <a:gd name="csY9" fmla="*/ 38509 h 63025"/>
                <a:gd name="csX10" fmla="*/ 40990 w 98876"/>
                <a:gd name="csY10" fmla="*/ 36622 h 63025"/>
                <a:gd name="csX11" fmla="*/ 37047 w 98876"/>
                <a:gd name="csY11" fmla="*/ 22992 h 63025"/>
                <a:gd name="csX12" fmla="*/ 24874 w 98876"/>
                <a:gd name="csY12" fmla="*/ 16906 h 63025"/>
                <a:gd name="csX13" fmla="*/ 14072 w 98876"/>
                <a:gd name="csY13" fmla="*/ 21363 h 63025"/>
                <a:gd name="csX14" fmla="*/ 9786 w 98876"/>
                <a:gd name="csY14" fmla="*/ 32765 h 63025"/>
                <a:gd name="csX15" fmla="*/ 14158 w 98876"/>
                <a:gd name="csY15" fmla="*/ 44252 h 63025"/>
                <a:gd name="csX16" fmla="*/ 27188 w 98876"/>
                <a:gd name="csY16" fmla="*/ 50167 h 63025"/>
                <a:gd name="csX17" fmla="*/ 25045 w 98876"/>
                <a:gd name="csY17" fmla="*/ 61997 h 63025"/>
                <a:gd name="csX18" fmla="*/ 6614 w 98876"/>
                <a:gd name="csY18" fmla="*/ 52139 h 63025"/>
                <a:gd name="csX19" fmla="*/ 13 w 98876"/>
                <a:gd name="csY19" fmla="*/ 33022 h 63025"/>
                <a:gd name="csX20" fmla="*/ 3442 w 98876"/>
                <a:gd name="csY20" fmla="*/ 18449 h 63025"/>
                <a:gd name="csX21" fmla="*/ 12701 w 98876"/>
                <a:gd name="csY21" fmla="*/ 8247 h 63025"/>
                <a:gd name="csX22" fmla="*/ 25131 w 98876"/>
                <a:gd name="csY22" fmla="*/ 4733 h 63025"/>
                <a:gd name="csX23" fmla="*/ 36532 w 98876"/>
                <a:gd name="csY23" fmla="*/ 8076 h 63025"/>
                <a:gd name="csX24" fmla="*/ 45105 w 98876"/>
                <a:gd name="csY24" fmla="*/ 18020 h 63025"/>
                <a:gd name="csX25" fmla="*/ 53249 w 98876"/>
                <a:gd name="csY25" fmla="*/ 4733 h 63025"/>
                <a:gd name="csX26" fmla="*/ 68851 w 98876"/>
                <a:gd name="csY26" fmla="*/ 18 h 63025"/>
                <a:gd name="csX27" fmla="*/ 90282 w 98876"/>
                <a:gd name="csY27" fmla="*/ 9191 h 63025"/>
                <a:gd name="csX28" fmla="*/ 98854 w 98876"/>
                <a:gd name="csY28" fmla="*/ 32508 h 63025"/>
                <a:gd name="csX29" fmla="*/ 91225 w 98876"/>
                <a:gd name="csY29" fmla="*/ 53596 h 63025"/>
                <a:gd name="csX30" fmla="*/ 71594 w 98876"/>
                <a:gd name="csY30" fmla="*/ 63026 h 630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8876" h="63025">
                  <a:moveTo>
                    <a:pt x="71594" y="63026"/>
                  </a:moveTo>
                  <a:lnTo>
                    <a:pt x="70051" y="51196"/>
                  </a:lnTo>
                  <a:cubicBezTo>
                    <a:pt x="75498" y="50488"/>
                    <a:pt x="80575" y="48054"/>
                    <a:pt x="84538" y="44252"/>
                  </a:cubicBezTo>
                  <a:cubicBezTo>
                    <a:pt x="87518" y="40977"/>
                    <a:pt x="89115" y="36677"/>
                    <a:pt x="88996" y="32250"/>
                  </a:cubicBezTo>
                  <a:cubicBezTo>
                    <a:pt x="89115" y="26970"/>
                    <a:pt x="87035" y="21878"/>
                    <a:pt x="83253" y="18191"/>
                  </a:cubicBezTo>
                  <a:cubicBezTo>
                    <a:pt x="79464" y="14342"/>
                    <a:pt x="74251" y="12232"/>
                    <a:pt x="68851" y="12362"/>
                  </a:cubicBezTo>
                  <a:cubicBezTo>
                    <a:pt x="63808" y="12206"/>
                    <a:pt x="58929" y="14164"/>
                    <a:pt x="55392" y="17763"/>
                  </a:cubicBezTo>
                  <a:cubicBezTo>
                    <a:pt x="51838" y="21358"/>
                    <a:pt x="49916" y="26255"/>
                    <a:pt x="50077" y="31308"/>
                  </a:cubicBezTo>
                  <a:cubicBezTo>
                    <a:pt x="50141" y="34214"/>
                    <a:pt x="50603" y="37099"/>
                    <a:pt x="51449" y="39880"/>
                  </a:cubicBezTo>
                  <a:lnTo>
                    <a:pt x="40990" y="38509"/>
                  </a:lnTo>
                  <a:cubicBezTo>
                    <a:pt x="40990" y="37737"/>
                    <a:pt x="40990" y="37051"/>
                    <a:pt x="40990" y="36622"/>
                  </a:cubicBezTo>
                  <a:cubicBezTo>
                    <a:pt x="41028" y="31793"/>
                    <a:pt x="39657" y="27056"/>
                    <a:pt x="37047" y="22992"/>
                  </a:cubicBezTo>
                  <a:cubicBezTo>
                    <a:pt x="34377" y="18924"/>
                    <a:pt x="29730" y="16601"/>
                    <a:pt x="24874" y="16906"/>
                  </a:cubicBezTo>
                  <a:cubicBezTo>
                    <a:pt x="20799" y="16766"/>
                    <a:pt x="16862" y="18390"/>
                    <a:pt x="14072" y="21363"/>
                  </a:cubicBezTo>
                  <a:cubicBezTo>
                    <a:pt x="11132" y="24410"/>
                    <a:pt x="9581" y="28536"/>
                    <a:pt x="9786" y="32765"/>
                  </a:cubicBezTo>
                  <a:cubicBezTo>
                    <a:pt x="9669" y="37021"/>
                    <a:pt x="11241" y="41150"/>
                    <a:pt x="14158" y="44252"/>
                  </a:cubicBezTo>
                  <a:cubicBezTo>
                    <a:pt x="17692" y="47665"/>
                    <a:pt x="22294" y="49753"/>
                    <a:pt x="27188" y="50167"/>
                  </a:cubicBezTo>
                  <a:lnTo>
                    <a:pt x="25045" y="61997"/>
                  </a:lnTo>
                  <a:cubicBezTo>
                    <a:pt x="17926" y="61005"/>
                    <a:pt x="11392" y="57510"/>
                    <a:pt x="6614" y="52139"/>
                  </a:cubicBezTo>
                  <a:cubicBezTo>
                    <a:pt x="2148" y="46789"/>
                    <a:pt x="-201" y="39987"/>
                    <a:pt x="13" y="33022"/>
                  </a:cubicBezTo>
                  <a:cubicBezTo>
                    <a:pt x="-54" y="27957"/>
                    <a:pt x="1124" y="22953"/>
                    <a:pt x="3442" y="18449"/>
                  </a:cubicBezTo>
                  <a:cubicBezTo>
                    <a:pt x="5482" y="14228"/>
                    <a:pt x="8697" y="10686"/>
                    <a:pt x="12701" y="8247"/>
                  </a:cubicBezTo>
                  <a:cubicBezTo>
                    <a:pt x="16443" y="5958"/>
                    <a:pt x="20744" y="4742"/>
                    <a:pt x="25131" y="4733"/>
                  </a:cubicBezTo>
                  <a:cubicBezTo>
                    <a:pt x="29177" y="4707"/>
                    <a:pt x="33141" y="5869"/>
                    <a:pt x="36532" y="8076"/>
                  </a:cubicBezTo>
                  <a:cubicBezTo>
                    <a:pt x="40290" y="10494"/>
                    <a:pt x="43267" y="13947"/>
                    <a:pt x="45105" y="18020"/>
                  </a:cubicBezTo>
                  <a:cubicBezTo>
                    <a:pt x="46147" y="12761"/>
                    <a:pt x="49035" y="8048"/>
                    <a:pt x="53249" y="4733"/>
                  </a:cubicBezTo>
                  <a:cubicBezTo>
                    <a:pt x="57778" y="1465"/>
                    <a:pt x="63270" y="-195"/>
                    <a:pt x="68851" y="18"/>
                  </a:cubicBezTo>
                  <a:cubicBezTo>
                    <a:pt x="76972" y="-102"/>
                    <a:pt x="84763" y="3232"/>
                    <a:pt x="90282" y="9191"/>
                  </a:cubicBezTo>
                  <a:cubicBezTo>
                    <a:pt x="96091" y="15535"/>
                    <a:pt x="99170" y="23911"/>
                    <a:pt x="98854" y="32508"/>
                  </a:cubicBezTo>
                  <a:cubicBezTo>
                    <a:pt x="99115" y="40256"/>
                    <a:pt x="96383" y="47808"/>
                    <a:pt x="91225" y="53596"/>
                  </a:cubicBezTo>
                  <a:cubicBezTo>
                    <a:pt x="86156" y="59173"/>
                    <a:pt x="79115" y="62555"/>
                    <a:pt x="71594" y="63026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8682FA3-85CE-8CEE-9AB6-5CF5AA4965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2937" y="3629425"/>
              <a:ext cx="97342" cy="63812"/>
            </a:xfrm>
            <a:custGeom>
              <a:avLst/>
              <a:gdLst>
                <a:gd name="csX0" fmla="*/ 85941 w 97342"/>
                <a:gd name="csY0" fmla="*/ 0 h 63812"/>
                <a:gd name="csX1" fmla="*/ 97343 w 97342"/>
                <a:gd name="csY1" fmla="*/ 0 h 63812"/>
                <a:gd name="csX2" fmla="*/ 97343 w 97342"/>
                <a:gd name="csY2" fmla="*/ 63779 h 63812"/>
                <a:gd name="csX3" fmla="*/ 88770 w 97342"/>
                <a:gd name="csY3" fmla="*/ 62408 h 63812"/>
                <a:gd name="csX4" fmla="*/ 75911 w 97342"/>
                <a:gd name="csY4" fmla="*/ 54607 h 63812"/>
                <a:gd name="csX5" fmla="*/ 61252 w 97342"/>
                <a:gd name="csY5" fmla="*/ 39091 h 63812"/>
                <a:gd name="csX6" fmla="*/ 40850 w 97342"/>
                <a:gd name="csY6" fmla="*/ 17831 h 63812"/>
                <a:gd name="csX7" fmla="*/ 26619 w 97342"/>
                <a:gd name="csY7" fmla="*/ 12344 h 63812"/>
                <a:gd name="csX8" fmla="*/ 14703 w 97342"/>
                <a:gd name="csY8" fmla="*/ 17316 h 63812"/>
                <a:gd name="csX9" fmla="*/ 9903 w 97342"/>
                <a:gd name="csY9" fmla="*/ 30518 h 63812"/>
                <a:gd name="csX10" fmla="*/ 14961 w 97342"/>
                <a:gd name="csY10" fmla="*/ 44148 h 63812"/>
                <a:gd name="csX11" fmla="*/ 29191 w 97342"/>
                <a:gd name="csY11" fmla="*/ 49377 h 63812"/>
                <a:gd name="csX12" fmla="*/ 27991 w 97342"/>
                <a:gd name="csY12" fmla="*/ 61550 h 63812"/>
                <a:gd name="csX13" fmla="*/ 7160 w 97342"/>
                <a:gd name="csY13" fmla="*/ 52121 h 63812"/>
                <a:gd name="csX14" fmla="*/ 45 w 97342"/>
                <a:gd name="csY14" fmla="*/ 30175 h 63812"/>
                <a:gd name="csX15" fmla="*/ 7760 w 97342"/>
                <a:gd name="csY15" fmla="*/ 8230 h 63812"/>
                <a:gd name="csX16" fmla="*/ 26876 w 97342"/>
                <a:gd name="csY16" fmla="*/ 86 h 63812"/>
                <a:gd name="csX17" fmla="*/ 38278 w 97342"/>
                <a:gd name="csY17" fmla="*/ 2486 h 63812"/>
                <a:gd name="csX18" fmla="*/ 50022 w 97342"/>
                <a:gd name="csY18" fmla="*/ 10373 h 63812"/>
                <a:gd name="csX19" fmla="*/ 67167 w 97342"/>
                <a:gd name="csY19" fmla="*/ 28632 h 63812"/>
                <a:gd name="csX20" fmla="*/ 79340 w 97342"/>
                <a:gd name="csY20" fmla="*/ 42348 h 63812"/>
                <a:gd name="csX21" fmla="*/ 85770 w 97342"/>
                <a:gd name="csY21" fmla="*/ 47320 h 638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97342" h="63812">
                  <a:moveTo>
                    <a:pt x="85941" y="0"/>
                  </a:moveTo>
                  <a:lnTo>
                    <a:pt x="97343" y="0"/>
                  </a:lnTo>
                  <a:lnTo>
                    <a:pt x="97343" y="63779"/>
                  </a:lnTo>
                  <a:cubicBezTo>
                    <a:pt x="94420" y="63945"/>
                    <a:pt x="91495" y="63477"/>
                    <a:pt x="88770" y="62408"/>
                  </a:cubicBezTo>
                  <a:cubicBezTo>
                    <a:pt x="84057" y="60586"/>
                    <a:pt x="79704" y="57945"/>
                    <a:pt x="75911" y="54607"/>
                  </a:cubicBezTo>
                  <a:cubicBezTo>
                    <a:pt x="70599" y="49855"/>
                    <a:pt x="65695" y="44664"/>
                    <a:pt x="61252" y="39091"/>
                  </a:cubicBezTo>
                  <a:cubicBezTo>
                    <a:pt x="55278" y="31254"/>
                    <a:pt x="48433" y="24122"/>
                    <a:pt x="40850" y="17831"/>
                  </a:cubicBezTo>
                  <a:cubicBezTo>
                    <a:pt x="36813" y="14530"/>
                    <a:pt x="31827" y="12608"/>
                    <a:pt x="26619" y="12344"/>
                  </a:cubicBezTo>
                  <a:cubicBezTo>
                    <a:pt x="22124" y="12247"/>
                    <a:pt x="17797" y="14053"/>
                    <a:pt x="14703" y="17316"/>
                  </a:cubicBezTo>
                  <a:cubicBezTo>
                    <a:pt x="11407" y="20900"/>
                    <a:pt x="9679" y="25653"/>
                    <a:pt x="9903" y="30518"/>
                  </a:cubicBezTo>
                  <a:cubicBezTo>
                    <a:pt x="9680" y="35558"/>
                    <a:pt x="11504" y="40473"/>
                    <a:pt x="14961" y="44148"/>
                  </a:cubicBezTo>
                  <a:cubicBezTo>
                    <a:pt x="18818" y="47718"/>
                    <a:pt x="23940" y="49600"/>
                    <a:pt x="29191" y="49377"/>
                  </a:cubicBezTo>
                  <a:lnTo>
                    <a:pt x="27991" y="61550"/>
                  </a:lnTo>
                  <a:cubicBezTo>
                    <a:pt x="20077" y="61271"/>
                    <a:pt x="12592" y="57883"/>
                    <a:pt x="7160" y="52121"/>
                  </a:cubicBezTo>
                  <a:cubicBezTo>
                    <a:pt x="2169" y="45930"/>
                    <a:pt x="-364" y="38117"/>
                    <a:pt x="45" y="30175"/>
                  </a:cubicBezTo>
                  <a:cubicBezTo>
                    <a:pt x="-391" y="22127"/>
                    <a:pt x="2383" y="14234"/>
                    <a:pt x="7760" y="8230"/>
                  </a:cubicBezTo>
                  <a:cubicBezTo>
                    <a:pt x="12703" y="2947"/>
                    <a:pt x="19642" y="-9"/>
                    <a:pt x="26876" y="86"/>
                  </a:cubicBezTo>
                  <a:cubicBezTo>
                    <a:pt x="30797" y="131"/>
                    <a:pt x="34671" y="946"/>
                    <a:pt x="38278" y="2486"/>
                  </a:cubicBezTo>
                  <a:cubicBezTo>
                    <a:pt x="42580" y="4485"/>
                    <a:pt x="46543" y="7146"/>
                    <a:pt x="50022" y="10373"/>
                  </a:cubicBezTo>
                  <a:cubicBezTo>
                    <a:pt x="56113" y="16095"/>
                    <a:pt x="61840" y="22193"/>
                    <a:pt x="67167" y="28632"/>
                  </a:cubicBezTo>
                  <a:cubicBezTo>
                    <a:pt x="73168" y="35747"/>
                    <a:pt x="77197" y="40291"/>
                    <a:pt x="79340" y="42348"/>
                  </a:cubicBezTo>
                  <a:cubicBezTo>
                    <a:pt x="81312" y="44216"/>
                    <a:pt x="83466" y="45882"/>
                    <a:pt x="85770" y="47320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908A913-2B02-C4EB-0D75-AEF7BC4721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3325" y="2898447"/>
              <a:ext cx="96955" cy="35490"/>
            </a:xfrm>
            <a:custGeom>
              <a:avLst/>
              <a:gdLst>
                <a:gd name="csX0" fmla="*/ 96955 w 96955"/>
                <a:gd name="csY0" fmla="*/ 0 h 35490"/>
                <a:gd name="csX1" fmla="*/ 96955 w 96955"/>
                <a:gd name="csY1" fmla="*/ 11830 h 35490"/>
                <a:gd name="csX2" fmla="*/ 21431 w 96955"/>
                <a:gd name="csY2" fmla="*/ 11830 h 35490"/>
                <a:gd name="csX3" fmla="*/ 29575 w 96955"/>
                <a:gd name="csY3" fmla="*/ 23060 h 35490"/>
                <a:gd name="csX4" fmla="*/ 35662 w 96955"/>
                <a:gd name="csY4" fmla="*/ 35490 h 35490"/>
                <a:gd name="csX5" fmla="*/ 24260 w 96955"/>
                <a:gd name="csY5" fmla="*/ 35490 h 35490"/>
                <a:gd name="csX6" fmla="*/ 12944 w 96955"/>
                <a:gd name="csY6" fmla="*/ 18345 h 35490"/>
                <a:gd name="csX7" fmla="*/ 0 w 96955"/>
                <a:gd name="csY7" fmla="*/ 7630 h 35490"/>
                <a:gd name="csX8" fmla="*/ 0 w 96955"/>
                <a:gd name="csY8" fmla="*/ 0 h 35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6955" h="35490">
                  <a:moveTo>
                    <a:pt x="96955" y="0"/>
                  </a:moveTo>
                  <a:lnTo>
                    <a:pt x="96955" y="11830"/>
                  </a:lnTo>
                  <a:lnTo>
                    <a:pt x="21431" y="11830"/>
                  </a:lnTo>
                  <a:cubicBezTo>
                    <a:pt x="24567" y="15249"/>
                    <a:pt x="27300" y="19017"/>
                    <a:pt x="29575" y="23060"/>
                  </a:cubicBezTo>
                  <a:cubicBezTo>
                    <a:pt x="32003" y="26996"/>
                    <a:pt x="34041" y="31159"/>
                    <a:pt x="35662" y="35490"/>
                  </a:cubicBezTo>
                  <a:lnTo>
                    <a:pt x="24260" y="35490"/>
                  </a:lnTo>
                  <a:cubicBezTo>
                    <a:pt x="21307" y="29275"/>
                    <a:pt x="17498" y="23504"/>
                    <a:pt x="12944" y="18345"/>
                  </a:cubicBezTo>
                  <a:cubicBezTo>
                    <a:pt x="9352" y="13981"/>
                    <a:pt x="4959" y="10343"/>
                    <a:pt x="0" y="76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CBCDAAC-C828-88B0-FDD2-0171225372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3814" y="2804506"/>
              <a:ext cx="98627" cy="63601"/>
            </a:xfrm>
            <a:custGeom>
              <a:avLst/>
              <a:gdLst>
                <a:gd name="csX0" fmla="*/ 74091 w 98627"/>
                <a:gd name="csY0" fmla="*/ 61795 h 63601"/>
                <a:gd name="csX1" fmla="*/ 73062 w 98627"/>
                <a:gd name="csY1" fmla="*/ 50393 h 63601"/>
                <a:gd name="csX2" fmla="*/ 84721 w 98627"/>
                <a:gd name="csY2" fmla="*/ 44821 h 63601"/>
                <a:gd name="csX3" fmla="*/ 88322 w 98627"/>
                <a:gd name="csY3" fmla="*/ 34363 h 63601"/>
                <a:gd name="csX4" fmla="*/ 85836 w 98627"/>
                <a:gd name="csY4" fmla="*/ 24847 h 63601"/>
                <a:gd name="csX5" fmla="*/ 79149 w 98627"/>
                <a:gd name="csY5" fmla="*/ 18075 h 63601"/>
                <a:gd name="csX6" fmla="*/ 67833 w 98627"/>
                <a:gd name="csY6" fmla="*/ 13617 h 63601"/>
                <a:gd name="csX7" fmla="*/ 53346 w 98627"/>
                <a:gd name="csY7" fmla="*/ 11903 h 63601"/>
                <a:gd name="csX8" fmla="*/ 51031 w 98627"/>
                <a:gd name="csY8" fmla="*/ 11903 h 63601"/>
                <a:gd name="csX9" fmla="*/ 60204 w 98627"/>
                <a:gd name="csY9" fmla="*/ 21676 h 63601"/>
                <a:gd name="csX10" fmla="*/ 63719 w 98627"/>
                <a:gd name="csY10" fmla="*/ 34963 h 63601"/>
                <a:gd name="csX11" fmla="*/ 55146 w 98627"/>
                <a:gd name="csY11" fmla="*/ 55280 h 63601"/>
                <a:gd name="csX12" fmla="*/ 8597 w 98627"/>
                <a:gd name="csY12" fmla="*/ 54851 h 63601"/>
                <a:gd name="csX13" fmla="*/ 25 w 98627"/>
                <a:gd name="csY13" fmla="*/ 33163 h 63601"/>
                <a:gd name="csX14" fmla="*/ 5083 w 98627"/>
                <a:gd name="csY14" fmla="*/ 16018 h 63601"/>
                <a:gd name="csX15" fmla="*/ 19570 w 98627"/>
                <a:gd name="csY15" fmla="*/ 4102 h 63601"/>
                <a:gd name="csX16" fmla="*/ 46745 w 98627"/>
                <a:gd name="csY16" fmla="*/ 73 h 63601"/>
                <a:gd name="csX17" fmla="*/ 76149 w 98627"/>
                <a:gd name="csY17" fmla="*/ 4102 h 63601"/>
                <a:gd name="csX18" fmla="*/ 92865 w 98627"/>
                <a:gd name="csY18" fmla="*/ 16018 h 63601"/>
                <a:gd name="csX19" fmla="*/ 98609 w 98627"/>
                <a:gd name="csY19" fmla="*/ 34620 h 63601"/>
                <a:gd name="csX20" fmla="*/ 92351 w 98627"/>
                <a:gd name="csY20" fmla="*/ 53137 h 63601"/>
                <a:gd name="csX21" fmla="*/ 74091 w 98627"/>
                <a:gd name="csY21" fmla="*/ 61795 h 63601"/>
                <a:gd name="csX22" fmla="*/ 31229 w 98627"/>
                <a:gd name="csY22" fmla="*/ 13274 h 63601"/>
                <a:gd name="csX23" fmla="*/ 15027 w 98627"/>
                <a:gd name="csY23" fmla="*/ 18675 h 63601"/>
                <a:gd name="csX24" fmla="*/ 9112 w 98627"/>
                <a:gd name="csY24" fmla="*/ 31791 h 63601"/>
                <a:gd name="csX25" fmla="*/ 15541 w 98627"/>
                <a:gd name="csY25" fmla="*/ 45507 h 63601"/>
                <a:gd name="csX26" fmla="*/ 32257 w 98627"/>
                <a:gd name="csY26" fmla="*/ 51336 h 63601"/>
                <a:gd name="csX27" fmla="*/ 47259 w 98627"/>
                <a:gd name="csY27" fmla="*/ 45850 h 63601"/>
                <a:gd name="csX28" fmla="*/ 53003 w 98627"/>
                <a:gd name="csY28" fmla="*/ 32048 h 63601"/>
                <a:gd name="csX29" fmla="*/ 47259 w 98627"/>
                <a:gd name="csY29" fmla="*/ 18589 h 63601"/>
                <a:gd name="csX30" fmla="*/ 31486 w 98627"/>
                <a:gd name="csY30" fmla="*/ 13274 h 636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8627" h="63601">
                  <a:moveTo>
                    <a:pt x="74091" y="61795"/>
                  </a:moveTo>
                  <a:lnTo>
                    <a:pt x="73062" y="50393"/>
                  </a:lnTo>
                  <a:cubicBezTo>
                    <a:pt x="77472" y="49925"/>
                    <a:pt x="81587" y="47958"/>
                    <a:pt x="84721" y="44821"/>
                  </a:cubicBezTo>
                  <a:cubicBezTo>
                    <a:pt x="87202" y="41916"/>
                    <a:pt x="88489" y="38179"/>
                    <a:pt x="88322" y="34363"/>
                  </a:cubicBezTo>
                  <a:cubicBezTo>
                    <a:pt x="88440" y="31016"/>
                    <a:pt x="87576" y="27708"/>
                    <a:pt x="85836" y="24847"/>
                  </a:cubicBezTo>
                  <a:cubicBezTo>
                    <a:pt x="84202" y="22071"/>
                    <a:pt x="81904" y="19744"/>
                    <a:pt x="79149" y="18075"/>
                  </a:cubicBezTo>
                  <a:cubicBezTo>
                    <a:pt x="75646" y="15981"/>
                    <a:pt x="71823" y="14475"/>
                    <a:pt x="67833" y="13617"/>
                  </a:cubicBezTo>
                  <a:cubicBezTo>
                    <a:pt x="63087" y="12483"/>
                    <a:pt x="58225" y="11908"/>
                    <a:pt x="53346" y="11903"/>
                  </a:cubicBezTo>
                  <a:lnTo>
                    <a:pt x="51031" y="11903"/>
                  </a:lnTo>
                  <a:cubicBezTo>
                    <a:pt x="54857" y="14343"/>
                    <a:pt x="58010" y="17703"/>
                    <a:pt x="60204" y="21676"/>
                  </a:cubicBezTo>
                  <a:cubicBezTo>
                    <a:pt x="62520" y="25720"/>
                    <a:pt x="63732" y="30302"/>
                    <a:pt x="63719" y="34963"/>
                  </a:cubicBezTo>
                  <a:cubicBezTo>
                    <a:pt x="63850" y="42640"/>
                    <a:pt x="60737" y="50017"/>
                    <a:pt x="55146" y="55280"/>
                  </a:cubicBezTo>
                  <a:cubicBezTo>
                    <a:pt x="41611" y="66535"/>
                    <a:pt x="21923" y="66354"/>
                    <a:pt x="8597" y="54851"/>
                  </a:cubicBezTo>
                  <a:cubicBezTo>
                    <a:pt x="2801" y="49159"/>
                    <a:pt x="-314" y="41279"/>
                    <a:pt x="25" y="33163"/>
                  </a:cubicBezTo>
                  <a:cubicBezTo>
                    <a:pt x="-17" y="27074"/>
                    <a:pt x="1742" y="21109"/>
                    <a:pt x="5083" y="16018"/>
                  </a:cubicBezTo>
                  <a:cubicBezTo>
                    <a:pt x="8624" y="10697"/>
                    <a:pt x="13667" y="6550"/>
                    <a:pt x="19570" y="4102"/>
                  </a:cubicBezTo>
                  <a:cubicBezTo>
                    <a:pt x="28285" y="1025"/>
                    <a:pt x="37512" y="-343"/>
                    <a:pt x="46745" y="73"/>
                  </a:cubicBezTo>
                  <a:cubicBezTo>
                    <a:pt x="56704" y="-261"/>
                    <a:pt x="66647" y="1101"/>
                    <a:pt x="76149" y="4102"/>
                  </a:cubicBezTo>
                  <a:cubicBezTo>
                    <a:pt x="82807" y="6273"/>
                    <a:pt x="88641" y="10432"/>
                    <a:pt x="92865" y="16018"/>
                  </a:cubicBezTo>
                  <a:cubicBezTo>
                    <a:pt x="96742" y="21434"/>
                    <a:pt x="98758" y="27961"/>
                    <a:pt x="98609" y="34620"/>
                  </a:cubicBezTo>
                  <a:cubicBezTo>
                    <a:pt x="98859" y="41350"/>
                    <a:pt x="96632" y="47938"/>
                    <a:pt x="92351" y="53137"/>
                  </a:cubicBezTo>
                  <a:cubicBezTo>
                    <a:pt x="87614" y="58277"/>
                    <a:pt x="81069" y="61381"/>
                    <a:pt x="74091" y="61795"/>
                  </a:cubicBezTo>
                  <a:close/>
                  <a:moveTo>
                    <a:pt x="31229" y="13274"/>
                  </a:moveTo>
                  <a:cubicBezTo>
                    <a:pt x="25341" y="12969"/>
                    <a:pt x="19554" y="14898"/>
                    <a:pt x="15027" y="18675"/>
                  </a:cubicBezTo>
                  <a:cubicBezTo>
                    <a:pt x="11227" y="21968"/>
                    <a:pt x="9065" y="26763"/>
                    <a:pt x="9112" y="31791"/>
                  </a:cubicBezTo>
                  <a:cubicBezTo>
                    <a:pt x="9133" y="37086"/>
                    <a:pt x="11485" y="42103"/>
                    <a:pt x="15541" y="45507"/>
                  </a:cubicBezTo>
                  <a:cubicBezTo>
                    <a:pt x="20149" y="49540"/>
                    <a:pt x="26141" y="51630"/>
                    <a:pt x="32257" y="51336"/>
                  </a:cubicBezTo>
                  <a:cubicBezTo>
                    <a:pt x="37790" y="51583"/>
                    <a:pt x="43191" y="49608"/>
                    <a:pt x="47259" y="45850"/>
                  </a:cubicBezTo>
                  <a:cubicBezTo>
                    <a:pt x="51002" y="42243"/>
                    <a:pt x="53082" y="37245"/>
                    <a:pt x="53003" y="32048"/>
                  </a:cubicBezTo>
                  <a:cubicBezTo>
                    <a:pt x="53136" y="26940"/>
                    <a:pt x="51039" y="22027"/>
                    <a:pt x="47259" y="18589"/>
                  </a:cubicBezTo>
                  <a:cubicBezTo>
                    <a:pt x="42876" y="14863"/>
                    <a:pt x="37230" y="12960"/>
                    <a:pt x="31486" y="13274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6E4815F-DB58-5AAA-73BB-DA0424684F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66735" y="2772603"/>
              <a:ext cx="13544" cy="13458"/>
            </a:xfrm>
            <a:custGeom>
              <a:avLst/>
              <a:gdLst>
                <a:gd name="csX0" fmla="*/ 13545 w 13544"/>
                <a:gd name="csY0" fmla="*/ 13459 h 13458"/>
                <a:gd name="csX1" fmla="*/ 0 w 13544"/>
                <a:gd name="csY1" fmla="*/ 13459 h 13458"/>
                <a:gd name="csX2" fmla="*/ 0 w 13544"/>
                <a:gd name="csY2" fmla="*/ 0 h 13458"/>
                <a:gd name="csX3" fmla="*/ 13545 w 13544"/>
                <a:gd name="csY3" fmla="*/ 0 h 134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544" h="13458">
                  <a:moveTo>
                    <a:pt x="13545" y="13459"/>
                  </a:moveTo>
                  <a:lnTo>
                    <a:pt x="0" y="13459"/>
                  </a:lnTo>
                  <a:lnTo>
                    <a:pt x="0" y="0"/>
                  </a:lnTo>
                  <a:lnTo>
                    <a:pt x="13545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F5383E4-34F4-3F99-A955-AA4C245E88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5039" y="2691651"/>
              <a:ext cx="96477" cy="63979"/>
            </a:xfrm>
            <a:custGeom>
              <a:avLst/>
              <a:gdLst>
                <a:gd name="csX0" fmla="*/ 69952 w 96477"/>
                <a:gd name="csY0" fmla="*/ 63979 h 63979"/>
                <a:gd name="csX1" fmla="*/ 68923 w 96477"/>
                <a:gd name="csY1" fmla="*/ 51549 h 63979"/>
                <a:gd name="csX2" fmla="*/ 82553 w 96477"/>
                <a:gd name="csY2" fmla="*/ 45119 h 63979"/>
                <a:gd name="csX3" fmla="*/ 87097 w 96477"/>
                <a:gd name="csY3" fmla="*/ 32946 h 63979"/>
                <a:gd name="csX4" fmla="*/ 80667 w 96477"/>
                <a:gd name="csY4" fmla="*/ 18459 h 63979"/>
                <a:gd name="csX5" fmla="*/ 63522 w 96477"/>
                <a:gd name="csY5" fmla="*/ 12544 h 63979"/>
                <a:gd name="csX6" fmla="*/ 47577 w 96477"/>
                <a:gd name="csY6" fmla="*/ 18202 h 63979"/>
                <a:gd name="csX7" fmla="*/ 44320 w 96477"/>
                <a:gd name="csY7" fmla="*/ 43491 h 63979"/>
                <a:gd name="csX8" fmla="*/ 51006 w 96477"/>
                <a:gd name="csY8" fmla="*/ 50691 h 63979"/>
                <a:gd name="csX9" fmla="*/ 49635 w 96477"/>
                <a:gd name="csY9" fmla="*/ 61836 h 63979"/>
                <a:gd name="csX10" fmla="*/ 0 w 96477"/>
                <a:gd name="csY10" fmla="*/ 52492 h 63979"/>
                <a:gd name="csX11" fmla="*/ 0 w 96477"/>
                <a:gd name="csY11" fmla="*/ 4486 h 63979"/>
                <a:gd name="csX12" fmla="*/ 11316 w 96477"/>
                <a:gd name="csY12" fmla="*/ 4486 h 63979"/>
                <a:gd name="csX13" fmla="*/ 11316 w 96477"/>
                <a:gd name="csY13" fmla="*/ 42976 h 63979"/>
                <a:gd name="csX14" fmla="*/ 37033 w 96477"/>
                <a:gd name="csY14" fmla="*/ 48120 h 63979"/>
                <a:gd name="csX15" fmla="*/ 30947 w 96477"/>
                <a:gd name="csY15" fmla="*/ 29946 h 63979"/>
                <a:gd name="csX16" fmla="*/ 39519 w 96477"/>
                <a:gd name="csY16" fmla="*/ 8601 h 63979"/>
                <a:gd name="csX17" fmla="*/ 62065 w 96477"/>
                <a:gd name="csY17" fmla="*/ 28 h 63979"/>
                <a:gd name="csX18" fmla="*/ 84696 w 96477"/>
                <a:gd name="csY18" fmla="*/ 7658 h 63979"/>
                <a:gd name="csX19" fmla="*/ 96440 w 96477"/>
                <a:gd name="csY19" fmla="*/ 33375 h 63979"/>
                <a:gd name="csX20" fmla="*/ 89068 w 96477"/>
                <a:gd name="csY20" fmla="*/ 54892 h 63979"/>
                <a:gd name="csX21" fmla="*/ 69952 w 96477"/>
                <a:gd name="csY21" fmla="*/ 63979 h 63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96477" h="63979">
                  <a:moveTo>
                    <a:pt x="69952" y="63979"/>
                  </a:moveTo>
                  <a:lnTo>
                    <a:pt x="68923" y="51549"/>
                  </a:lnTo>
                  <a:cubicBezTo>
                    <a:pt x="74065" y="51019"/>
                    <a:pt x="78874" y="48751"/>
                    <a:pt x="82553" y="45119"/>
                  </a:cubicBezTo>
                  <a:cubicBezTo>
                    <a:pt x="85552" y="41782"/>
                    <a:pt x="87176" y="37432"/>
                    <a:pt x="87097" y="32946"/>
                  </a:cubicBezTo>
                  <a:cubicBezTo>
                    <a:pt x="87162" y="27412"/>
                    <a:pt x="84815" y="22123"/>
                    <a:pt x="80667" y="18459"/>
                  </a:cubicBezTo>
                  <a:cubicBezTo>
                    <a:pt x="75927" y="14352"/>
                    <a:pt x="69786" y="12234"/>
                    <a:pt x="63522" y="12544"/>
                  </a:cubicBezTo>
                  <a:cubicBezTo>
                    <a:pt x="57665" y="12223"/>
                    <a:pt x="51922" y="14260"/>
                    <a:pt x="47577" y="18202"/>
                  </a:cubicBezTo>
                  <a:cubicBezTo>
                    <a:pt x="41128" y="25035"/>
                    <a:pt x="39813" y="35245"/>
                    <a:pt x="44320" y="43491"/>
                  </a:cubicBezTo>
                  <a:cubicBezTo>
                    <a:pt x="45893" y="46426"/>
                    <a:pt x="48196" y="48906"/>
                    <a:pt x="51006" y="50691"/>
                  </a:cubicBezTo>
                  <a:lnTo>
                    <a:pt x="49635" y="61836"/>
                  </a:lnTo>
                  <a:lnTo>
                    <a:pt x="0" y="52492"/>
                  </a:lnTo>
                  <a:lnTo>
                    <a:pt x="0" y="4486"/>
                  </a:lnTo>
                  <a:lnTo>
                    <a:pt x="11316" y="4486"/>
                  </a:lnTo>
                  <a:lnTo>
                    <a:pt x="11316" y="42976"/>
                  </a:lnTo>
                  <a:lnTo>
                    <a:pt x="37033" y="48120"/>
                  </a:lnTo>
                  <a:cubicBezTo>
                    <a:pt x="33153" y="42848"/>
                    <a:pt x="31025" y="36491"/>
                    <a:pt x="30947" y="29946"/>
                  </a:cubicBezTo>
                  <a:cubicBezTo>
                    <a:pt x="30716" y="21949"/>
                    <a:pt x="33821" y="14216"/>
                    <a:pt x="39519" y="8601"/>
                  </a:cubicBezTo>
                  <a:cubicBezTo>
                    <a:pt x="45538" y="2769"/>
                    <a:pt x="53691" y="-332"/>
                    <a:pt x="62065" y="28"/>
                  </a:cubicBezTo>
                  <a:cubicBezTo>
                    <a:pt x="70267" y="-141"/>
                    <a:pt x="78271" y="2557"/>
                    <a:pt x="84696" y="7658"/>
                  </a:cubicBezTo>
                  <a:cubicBezTo>
                    <a:pt x="92550" y="13819"/>
                    <a:pt x="96928" y="23406"/>
                    <a:pt x="96440" y="33375"/>
                  </a:cubicBezTo>
                  <a:cubicBezTo>
                    <a:pt x="96761" y="41217"/>
                    <a:pt x="94130" y="48894"/>
                    <a:pt x="89068" y="54892"/>
                  </a:cubicBezTo>
                  <a:cubicBezTo>
                    <a:pt x="84101" y="60266"/>
                    <a:pt x="77255" y="63521"/>
                    <a:pt x="69952" y="63979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B88C23E-23A8-812D-4C3A-388CFB7C62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9449" y="1280875"/>
              <a:ext cx="96473" cy="63892"/>
            </a:xfrm>
            <a:custGeom>
              <a:avLst/>
              <a:gdLst>
                <a:gd name="csX0" fmla="*/ 69952 w 96473"/>
                <a:gd name="csY0" fmla="*/ 63893 h 63892"/>
                <a:gd name="csX1" fmla="*/ 68923 w 96473"/>
                <a:gd name="csY1" fmla="*/ 51463 h 63892"/>
                <a:gd name="csX2" fmla="*/ 82553 w 96473"/>
                <a:gd name="csY2" fmla="*/ 45033 h 63892"/>
                <a:gd name="csX3" fmla="*/ 87182 w 96473"/>
                <a:gd name="csY3" fmla="*/ 32860 h 63892"/>
                <a:gd name="csX4" fmla="*/ 80667 w 96473"/>
                <a:gd name="csY4" fmla="*/ 18373 h 63892"/>
                <a:gd name="csX5" fmla="*/ 63522 w 96473"/>
                <a:gd name="csY5" fmla="*/ 12458 h 63892"/>
                <a:gd name="csX6" fmla="*/ 47492 w 96473"/>
                <a:gd name="csY6" fmla="*/ 18201 h 63892"/>
                <a:gd name="csX7" fmla="*/ 41662 w 96473"/>
                <a:gd name="csY7" fmla="*/ 33117 h 63892"/>
                <a:gd name="csX8" fmla="*/ 44234 w 96473"/>
                <a:gd name="csY8" fmla="*/ 43404 h 63892"/>
                <a:gd name="csX9" fmla="*/ 51006 w 96473"/>
                <a:gd name="csY9" fmla="*/ 50691 h 63892"/>
                <a:gd name="csX10" fmla="*/ 49549 w 96473"/>
                <a:gd name="csY10" fmla="*/ 61750 h 63892"/>
                <a:gd name="csX11" fmla="*/ 0 w 96473"/>
                <a:gd name="csY11" fmla="*/ 52406 h 63892"/>
                <a:gd name="csX12" fmla="*/ 0 w 96473"/>
                <a:gd name="csY12" fmla="*/ 4400 h 63892"/>
                <a:gd name="csX13" fmla="*/ 11316 w 96473"/>
                <a:gd name="csY13" fmla="*/ 4400 h 63892"/>
                <a:gd name="csX14" fmla="*/ 11316 w 96473"/>
                <a:gd name="csY14" fmla="*/ 42976 h 63892"/>
                <a:gd name="csX15" fmla="*/ 37033 w 96473"/>
                <a:gd name="csY15" fmla="*/ 48119 h 63892"/>
                <a:gd name="csX16" fmla="*/ 31032 w 96473"/>
                <a:gd name="csY16" fmla="*/ 29946 h 63892"/>
                <a:gd name="csX17" fmla="*/ 39605 w 96473"/>
                <a:gd name="csY17" fmla="*/ 8600 h 63892"/>
                <a:gd name="csX18" fmla="*/ 62065 w 96473"/>
                <a:gd name="csY18" fmla="*/ 28 h 63892"/>
                <a:gd name="csX19" fmla="*/ 84782 w 96473"/>
                <a:gd name="csY19" fmla="*/ 7743 h 63892"/>
                <a:gd name="csX20" fmla="*/ 96440 w 96473"/>
                <a:gd name="csY20" fmla="*/ 33032 h 63892"/>
                <a:gd name="csX21" fmla="*/ 89068 w 96473"/>
                <a:gd name="csY21" fmla="*/ 54549 h 63892"/>
                <a:gd name="csX22" fmla="*/ 69952 w 96473"/>
                <a:gd name="csY22" fmla="*/ 63893 h 63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6473" h="63892">
                  <a:moveTo>
                    <a:pt x="69952" y="63893"/>
                  </a:moveTo>
                  <a:lnTo>
                    <a:pt x="68923" y="51463"/>
                  </a:lnTo>
                  <a:cubicBezTo>
                    <a:pt x="74077" y="50974"/>
                    <a:pt x="78898" y="48700"/>
                    <a:pt x="82553" y="45033"/>
                  </a:cubicBezTo>
                  <a:cubicBezTo>
                    <a:pt x="85637" y="41742"/>
                    <a:pt x="87300" y="37369"/>
                    <a:pt x="87182" y="32860"/>
                  </a:cubicBezTo>
                  <a:cubicBezTo>
                    <a:pt x="87261" y="27305"/>
                    <a:pt x="84876" y="22000"/>
                    <a:pt x="80667" y="18373"/>
                  </a:cubicBezTo>
                  <a:cubicBezTo>
                    <a:pt x="75936" y="14251"/>
                    <a:pt x="69788" y="12130"/>
                    <a:pt x="63522" y="12458"/>
                  </a:cubicBezTo>
                  <a:cubicBezTo>
                    <a:pt x="57622" y="12127"/>
                    <a:pt x="51839" y="14199"/>
                    <a:pt x="47492" y="18201"/>
                  </a:cubicBezTo>
                  <a:cubicBezTo>
                    <a:pt x="43553" y="22143"/>
                    <a:pt x="41440" y="27550"/>
                    <a:pt x="41662" y="33117"/>
                  </a:cubicBezTo>
                  <a:cubicBezTo>
                    <a:pt x="41618" y="36711"/>
                    <a:pt x="42504" y="40255"/>
                    <a:pt x="44234" y="43404"/>
                  </a:cubicBezTo>
                  <a:cubicBezTo>
                    <a:pt x="45861" y="46351"/>
                    <a:pt x="48187" y="48853"/>
                    <a:pt x="51006" y="50691"/>
                  </a:cubicBezTo>
                  <a:lnTo>
                    <a:pt x="49549" y="61750"/>
                  </a:lnTo>
                  <a:lnTo>
                    <a:pt x="0" y="52406"/>
                  </a:lnTo>
                  <a:lnTo>
                    <a:pt x="0" y="4400"/>
                  </a:lnTo>
                  <a:lnTo>
                    <a:pt x="11316" y="4400"/>
                  </a:lnTo>
                  <a:lnTo>
                    <a:pt x="11316" y="42976"/>
                  </a:lnTo>
                  <a:lnTo>
                    <a:pt x="37033" y="48119"/>
                  </a:lnTo>
                  <a:cubicBezTo>
                    <a:pt x="33173" y="42842"/>
                    <a:pt x="31074" y="36484"/>
                    <a:pt x="31032" y="29946"/>
                  </a:cubicBezTo>
                  <a:cubicBezTo>
                    <a:pt x="30802" y="21949"/>
                    <a:pt x="33907" y="14216"/>
                    <a:pt x="39605" y="8600"/>
                  </a:cubicBezTo>
                  <a:cubicBezTo>
                    <a:pt x="45592" y="2773"/>
                    <a:pt x="53717" y="-329"/>
                    <a:pt x="62065" y="28"/>
                  </a:cubicBezTo>
                  <a:cubicBezTo>
                    <a:pt x="70307" y="-137"/>
                    <a:pt x="78345" y="2593"/>
                    <a:pt x="84782" y="7743"/>
                  </a:cubicBezTo>
                  <a:cubicBezTo>
                    <a:pt x="92523" y="13796"/>
                    <a:pt x="96865" y="23214"/>
                    <a:pt x="96440" y="33032"/>
                  </a:cubicBezTo>
                  <a:cubicBezTo>
                    <a:pt x="96803" y="40880"/>
                    <a:pt x="94168" y="48572"/>
                    <a:pt x="89068" y="54549"/>
                  </a:cubicBezTo>
                  <a:cubicBezTo>
                    <a:pt x="84144" y="60018"/>
                    <a:pt x="77292" y="63367"/>
                    <a:pt x="69952" y="63893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DC878A6-89A0-FF25-39FE-97417D61D7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7820" y="1225096"/>
              <a:ext cx="96869" cy="35575"/>
            </a:xfrm>
            <a:custGeom>
              <a:avLst/>
              <a:gdLst>
                <a:gd name="csX0" fmla="*/ 96869 w 96869"/>
                <a:gd name="csY0" fmla="*/ 0 h 35575"/>
                <a:gd name="csX1" fmla="*/ 96869 w 96869"/>
                <a:gd name="csY1" fmla="*/ 11916 h 35575"/>
                <a:gd name="csX2" fmla="*/ 21346 w 96869"/>
                <a:gd name="csY2" fmla="*/ 11916 h 35575"/>
                <a:gd name="csX3" fmla="*/ 29918 w 96869"/>
                <a:gd name="csY3" fmla="*/ 23146 h 35575"/>
                <a:gd name="csX4" fmla="*/ 36090 w 96869"/>
                <a:gd name="csY4" fmla="*/ 35576 h 35575"/>
                <a:gd name="csX5" fmla="*/ 24175 w 96869"/>
                <a:gd name="csY5" fmla="*/ 35576 h 35575"/>
                <a:gd name="csX6" fmla="*/ 12859 w 96869"/>
                <a:gd name="csY6" fmla="*/ 18431 h 35575"/>
                <a:gd name="csX7" fmla="*/ 0 w 96869"/>
                <a:gd name="csY7" fmla="*/ 7972 h 35575"/>
                <a:gd name="csX8" fmla="*/ 0 w 96869"/>
                <a:gd name="csY8" fmla="*/ 257 h 355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6869" h="35575">
                  <a:moveTo>
                    <a:pt x="96869" y="0"/>
                  </a:moveTo>
                  <a:lnTo>
                    <a:pt x="96869" y="11916"/>
                  </a:lnTo>
                  <a:lnTo>
                    <a:pt x="21346" y="11916"/>
                  </a:lnTo>
                  <a:cubicBezTo>
                    <a:pt x="24659" y="15288"/>
                    <a:pt x="27539" y="19060"/>
                    <a:pt x="29918" y="23146"/>
                  </a:cubicBezTo>
                  <a:cubicBezTo>
                    <a:pt x="32336" y="27100"/>
                    <a:pt x="34401" y="31259"/>
                    <a:pt x="36090" y="35576"/>
                  </a:cubicBezTo>
                  <a:lnTo>
                    <a:pt x="24175" y="35576"/>
                  </a:lnTo>
                  <a:cubicBezTo>
                    <a:pt x="21256" y="29341"/>
                    <a:pt x="17444" y="23565"/>
                    <a:pt x="12859" y="18431"/>
                  </a:cubicBezTo>
                  <a:cubicBezTo>
                    <a:pt x="9237" y="14200"/>
                    <a:pt x="4881" y="10657"/>
                    <a:pt x="0" y="7972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D8BE1D7-A0A7-827B-7C6D-ABC0D68C6B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7645" y="736034"/>
              <a:ext cx="96955" cy="35575"/>
            </a:xfrm>
            <a:custGeom>
              <a:avLst/>
              <a:gdLst>
                <a:gd name="csX0" fmla="*/ 96955 w 96955"/>
                <a:gd name="csY0" fmla="*/ 0 h 35575"/>
                <a:gd name="csX1" fmla="*/ 96955 w 96955"/>
                <a:gd name="csY1" fmla="*/ 11916 h 35575"/>
                <a:gd name="csX2" fmla="*/ 21432 w 96955"/>
                <a:gd name="csY2" fmla="*/ 11916 h 35575"/>
                <a:gd name="csX3" fmla="*/ 29575 w 96955"/>
                <a:gd name="csY3" fmla="*/ 23146 h 35575"/>
                <a:gd name="csX4" fmla="*/ 35748 w 96955"/>
                <a:gd name="csY4" fmla="*/ 35576 h 35575"/>
                <a:gd name="csX5" fmla="*/ 24260 w 96955"/>
                <a:gd name="csY5" fmla="*/ 35576 h 35575"/>
                <a:gd name="csX6" fmla="*/ 12945 w 96955"/>
                <a:gd name="csY6" fmla="*/ 18431 h 35575"/>
                <a:gd name="csX7" fmla="*/ 0 w 96955"/>
                <a:gd name="csY7" fmla="*/ 7972 h 35575"/>
                <a:gd name="csX8" fmla="*/ 0 w 96955"/>
                <a:gd name="csY8" fmla="*/ 257 h 355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6955" h="35575">
                  <a:moveTo>
                    <a:pt x="96955" y="0"/>
                  </a:moveTo>
                  <a:lnTo>
                    <a:pt x="96955" y="11916"/>
                  </a:lnTo>
                  <a:lnTo>
                    <a:pt x="21432" y="11916"/>
                  </a:lnTo>
                  <a:cubicBezTo>
                    <a:pt x="24567" y="15335"/>
                    <a:pt x="27300" y="19103"/>
                    <a:pt x="29575" y="23146"/>
                  </a:cubicBezTo>
                  <a:cubicBezTo>
                    <a:pt x="31993" y="27100"/>
                    <a:pt x="34059" y="31259"/>
                    <a:pt x="35748" y="35576"/>
                  </a:cubicBezTo>
                  <a:lnTo>
                    <a:pt x="24260" y="35576"/>
                  </a:lnTo>
                  <a:cubicBezTo>
                    <a:pt x="21342" y="29341"/>
                    <a:pt x="17530" y="23565"/>
                    <a:pt x="12945" y="18431"/>
                  </a:cubicBezTo>
                  <a:cubicBezTo>
                    <a:pt x="9312" y="14176"/>
                    <a:pt x="4923" y="10630"/>
                    <a:pt x="0" y="7972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2F73CA5-EDC2-2EA0-2C08-3861224ACB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8074" y="642937"/>
              <a:ext cx="96526" cy="66694"/>
            </a:xfrm>
            <a:custGeom>
              <a:avLst/>
              <a:gdLst>
                <a:gd name="csX0" fmla="*/ 96526 w 96526"/>
                <a:gd name="csY0" fmla="*/ 24775 h 66694"/>
                <a:gd name="csX1" fmla="*/ 73381 w 96526"/>
                <a:gd name="csY1" fmla="*/ 24775 h 66694"/>
                <a:gd name="csX2" fmla="*/ 73381 w 96526"/>
                <a:gd name="csY2" fmla="*/ 66694 h 66694"/>
                <a:gd name="csX3" fmla="*/ 62579 w 96526"/>
                <a:gd name="csY3" fmla="*/ 66694 h 66694"/>
                <a:gd name="csX4" fmla="*/ 0 w 96526"/>
                <a:gd name="csY4" fmla="*/ 22631 h 66694"/>
                <a:gd name="csX5" fmla="*/ 0 w 96526"/>
                <a:gd name="csY5" fmla="*/ 12944 h 66694"/>
                <a:gd name="csX6" fmla="*/ 62579 w 96526"/>
                <a:gd name="csY6" fmla="*/ 12944 h 66694"/>
                <a:gd name="csX7" fmla="*/ 62579 w 96526"/>
                <a:gd name="csY7" fmla="*/ 0 h 66694"/>
                <a:gd name="csX8" fmla="*/ 73381 w 96526"/>
                <a:gd name="csY8" fmla="*/ 0 h 66694"/>
                <a:gd name="csX9" fmla="*/ 73381 w 96526"/>
                <a:gd name="csY9" fmla="*/ 13030 h 66694"/>
                <a:gd name="csX10" fmla="*/ 96526 w 96526"/>
                <a:gd name="csY10" fmla="*/ 13030 h 66694"/>
                <a:gd name="csX11" fmla="*/ 62236 w 96526"/>
                <a:gd name="csY11" fmla="*/ 24775 h 66694"/>
                <a:gd name="csX12" fmla="*/ 18688 w 96526"/>
                <a:gd name="csY12" fmla="*/ 24775 h 66694"/>
                <a:gd name="csX13" fmla="*/ 62236 w 96526"/>
                <a:gd name="csY13" fmla="*/ 55035 h 6669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6526" h="66694">
                  <a:moveTo>
                    <a:pt x="96526" y="24775"/>
                  </a:moveTo>
                  <a:lnTo>
                    <a:pt x="73381" y="24775"/>
                  </a:lnTo>
                  <a:lnTo>
                    <a:pt x="73381" y="66694"/>
                  </a:lnTo>
                  <a:lnTo>
                    <a:pt x="62579" y="66694"/>
                  </a:lnTo>
                  <a:lnTo>
                    <a:pt x="0" y="22631"/>
                  </a:lnTo>
                  <a:lnTo>
                    <a:pt x="0" y="12944"/>
                  </a:lnTo>
                  <a:lnTo>
                    <a:pt x="62579" y="12944"/>
                  </a:lnTo>
                  <a:lnTo>
                    <a:pt x="62579" y="0"/>
                  </a:lnTo>
                  <a:lnTo>
                    <a:pt x="73381" y="0"/>
                  </a:lnTo>
                  <a:lnTo>
                    <a:pt x="73381" y="13030"/>
                  </a:lnTo>
                  <a:lnTo>
                    <a:pt x="96526" y="13030"/>
                  </a:lnTo>
                  <a:close/>
                  <a:moveTo>
                    <a:pt x="62236" y="24775"/>
                  </a:moveTo>
                  <a:lnTo>
                    <a:pt x="18688" y="24775"/>
                  </a:lnTo>
                  <a:lnTo>
                    <a:pt x="62236" y="55035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14E998C-5740-DF6F-F76D-8ABB18ED80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61485" y="610619"/>
              <a:ext cx="13458" cy="13458"/>
            </a:xfrm>
            <a:custGeom>
              <a:avLst/>
              <a:gdLst>
                <a:gd name="csX0" fmla="*/ 13116 w 13458"/>
                <a:gd name="csY0" fmla="*/ 13459 h 13458"/>
                <a:gd name="csX1" fmla="*/ 0 w 13458"/>
                <a:gd name="csY1" fmla="*/ 13459 h 13458"/>
                <a:gd name="csX2" fmla="*/ 0 w 13458"/>
                <a:gd name="csY2" fmla="*/ 0 h 13458"/>
                <a:gd name="csX3" fmla="*/ 13459 w 13458"/>
                <a:gd name="csY3" fmla="*/ 0 h 134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458" h="13458">
                  <a:moveTo>
                    <a:pt x="13116" y="13459"/>
                  </a:moveTo>
                  <a:lnTo>
                    <a:pt x="0" y="13459"/>
                  </a:lnTo>
                  <a:lnTo>
                    <a:pt x="0" y="0"/>
                  </a:lnTo>
                  <a:lnTo>
                    <a:pt x="13459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EBD3C1F-FAC3-0346-760F-0560829772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7718" y="530019"/>
              <a:ext cx="98798" cy="63197"/>
            </a:xfrm>
            <a:custGeom>
              <a:avLst/>
              <a:gdLst>
                <a:gd name="csX0" fmla="*/ 71422 w 98798"/>
                <a:gd name="csY0" fmla="*/ 63198 h 63197"/>
                <a:gd name="csX1" fmla="*/ 69793 w 98798"/>
                <a:gd name="csY1" fmla="*/ 51368 h 63197"/>
                <a:gd name="csX2" fmla="*/ 84281 w 98798"/>
                <a:gd name="csY2" fmla="*/ 44424 h 63197"/>
                <a:gd name="csX3" fmla="*/ 88738 w 98798"/>
                <a:gd name="csY3" fmla="*/ 32422 h 63197"/>
                <a:gd name="csX4" fmla="*/ 82995 w 98798"/>
                <a:gd name="csY4" fmla="*/ 18278 h 63197"/>
                <a:gd name="csX5" fmla="*/ 68593 w 98798"/>
                <a:gd name="csY5" fmla="*/ 12534 h 63197"/>
                <a:gd name="csX6" fmla="*/ 55134 w 98798"/>
                <a:gd name="csY6" fmla="*/ 17849 h 63197"/>
                <a:gd name="csX7" fmla="*/ 49476 w 98798"/>
                <a:gd name="csY7" fmla="*/ 31479 h 63197"/>
                <a:gd name="csX8" fmla="*/ 50848 w 98798"/>
                <a:gd name="csY8" fmla="*/ 40052 h 63197"/>
                <a:gd name="csX9" fmla="*/ 40904 w 98798"/>
                <a:gd name="csY9" fmla="*/ 38509 h 63197"/>
                <a:gd name="csX10" fmla="*/ 40904 w 98798"/>
                <a:gd name="csY10" fmla="*/ 36623 h 63197"/>
                <a:gd name="csX11" fmla="*/ 36961 w 98798"/>
                <a:gd name="csY11" fmla="*/ 22993 h 63197"/>
                <a:gd name="csX12" fmla="*/ 24788 w 98798"/>
                <a:gd name="csY12" fmla="*/ 16906 h 63197"/>
                <a:gd name="csX13" fmla="*/ 13986 w 98798"/>
                <a:gd name="csY13" fmla="*/ 21278 h 63197"/>
                <a:gd name="csX14" fmla="*/ 9700 w 98798"/>
                <a:gd name="csY14" fmla="*/ 32680 h 63197"/>
                <a:gd name="csX15" fmla="*/ 14072 w 98798"/>
                <a:gd name="csY15" fmla="*/ 44252 h 63197"/>
                <a:gd name="csX16" fmla="*/ 27102 w 98798"/>
                <a:gd name="csY16" fmla="*/ 50167 h 63197"/>
                <a:gd name="csX17" fmla="*/ 24959 w 98798"/>
                <a:gd name="csY17" fmla="*/ 61997 h 63197"/>
                <a:gd name="csX18" fmla="*/ 6614 w 98798"/>
                <a:gd name="csY18" fmla="*/ 52139 h 63197"/>
                <a:gd name="csX19" fmla="*/ 13 w 98798"/>
                <a:gd name="csY19" fmla="*/ 32937 h 63197"/>
                <a:gd name="csX20" fmla="*/ 3442 w 98798"/>
                <a:gd name="csY20" fmla="*/ 18449 h 63197"/>
                <a:gd name="csX21" fmla="*/ 25131 w 98798"/>
                <a:gd name="csY21" fmla="*/ 4733 h 63197"/>
                <a:gd name="csX22" fmla="*/ 36532 w 98798"/>
                <a:gd name="csY22" fmla="*/ 8076 h 63197"/>
                <a:gd name="csX23" fmla="*/ 44676 w 98798"/>
                <a:gd name="csY23" fmla="*/ 18021 h 63197"/>
                <a:gd name="csX24" fmla="*/ 53248 w 98798"/>
                <a:gd name="csY24" fmla="*/ 4733 h 63197"/>
                <a:gd name="csX25" fmla="*/ 68765 w 98798"/>
                <a:gd name="csY25" fmla="*/ 18 h 63197"/>
                <a:gd name="csX26" fmla="*/ 90196 w 98798"/>
                <a:gd name="csY26" fmla="*/ 9191 h 63197"/>
                <a:gd name="csX27" fmla="*/ 98768 w 98798"/>
                <a:gd name="csY27" fmla="*/ 32508 h 63197"/>
                <a:gd name="csX28" fmla="*/ 91139 w 98798"/>
                <a:gd name="csY28" fmla="*/ 53596 h 63197"/>
                <a:gd name="csX29" fmla="*/ 71422 w 98798"/>
                <a:gd name="csY29" fmla="*/ 63198 h 631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98798" h="63197">
                  <a:moveTo>
                    <a:pt x="71422" y="63198"/>
                  </a:moveTo>
                  <a:lnTo>
                    <a:pt x="69793" y="51368"/>
                  </a:lnTo>
                  <a:cubicBezTo>
                    <a:pt x="75240" y="50659"/>
                    <a:pt x="80317" y="48226"/>
                    <a:pt x="84281" y="44424"/>
                  </a:cubicBezTo>
                  <a:cubicBezTo>
                    <a:pt x="87260" y="41149"/>
                    <a:pt x="88858" y="36848"/>
                    <a:pt x="88738" y="32422"/>
                  </a:cubicBezTo>
                  <a:cubicBezTo>
                    <a:pt x="88861" y="27116"/>
                    <a:pt x="86782" y="21996"/>
                    <a:pt x="82995" y="18278"/>
                  </a:cubicBezTo>
                  <a:cubicBezTo>
                    <a:pt x="79169" y="14494"/>
                    <a:pt x="73973" y="12421"/>
                    <a:pt x="68593" y="12534"/>
                  </a:cubicBezTo>
                  <a:cubicBezTo>
                    <a:pt x="63568" y="12387"/>
                    <a:pt x="58703" y="14308"/>
                    <a:pt x="55134" y="17849"/>
                  </a:cubicBezTo>
                  <a:cubicBezTo>
                    <a:pt x="51466" y="21430"/>
                    <a:pt x="49423" y="26354"/>
                    <a:pt x="49476" y="31479"/>
                  </a:cubicBezTo>
                  <a:cubicBezTo>
                    <a:pt x="49579" y="34382"/>
                    <a:pt x="50040" y="37262"/>
                    <a:pt x="50848" y="40052"/>
                  </a:cubicBezTo>
                  <a:lnTo>
                    <a:pt x="40904" y="38509"/>
                  </a:lnTo>
                  <a:cubicBezTo>
                    <a:pt x="40904" y="37737"/>
                    <a:pt x="40904" y="37052"/>
                    <a:pt x="40904" y="36623"/>
                  </a:cubicBezTo>
                  <a:cubicBezTo>
                    <a:pt x="40982" y="31787"/>
                    <a:pt x="39609" y="27039"/>
                    <a:pt x="36961" y="22993"/>
                  </a:cubicBezTo>
                  <a:cubicBezTo>
                    <a:pt x="34291" y="18924"/>
                    <a:pt x="29644" y="16601"/>
                    <a:pt x="24788" y="16906"/>
                  </a:cubicBezTo>
                  <a:cubicBezTo>
                    <a:pt x="20732" y="16777"/>
                    <a:pt x="16810" y="18364"/>
                    <a:pt x="13986" y="21278"/>
                  </a:cubicBezTo>
                  <a:cubicBezTo>
                    <a:pt x="11071" y="24341"/>
                    <a:pt x="9525" y="28455"/>
                    <a:pt x="9700" y="32680"/>
                  </a:cubicBezTo>
                  <a:cubicBezTo>
                    <a:pt x="9569" y="36964"/>
                    <a:pt x="11141" y="41125"/>
                    <a:pt x="14072" y="44252"/>
                  </a:cubicBezTo>
                  <a:cubicBezTo>
                    <a:pt x="17605" y="47665"/>
                    <a:pt x="22208" y="49754"/>
                    <a:pt x="27102" y="50167"/>
                  </a:cubicBezTo>
                  <a:lnTo>
                    <a:pt x="24959" y="61997"/>
                  </a:lnTo>
                  <a:cubicBezTo>
                    <a:pt x="17870" y="60985"/>
                    <a:pt x="11370" y="57492"/>
                    <a:pt x="6614" y="52139"/>
                  </a:cubicBezTo>
                  <a:cubicBezTo>
                    <a:pt x="2149" y="46756"/>
                    <a:pt x="-198" y="39928"/>
                    <a:pt x="13" y="32937"/>
                  </a:cubicBezTo>
                  <a:cubicBezTo>
                    <a:pt x="-54" y="27899"/>
                    <a:pt x="1124" y="22922"/>
                    <a:pt x="3442" y="18449"/>
                  </a:cubicBezTo>
                  <a:cubicBezTo>
                    <a:pt x="7464" y="10115"/>
                    <a:pt x="15877" y="4794"/>
                    <a:pt x="25131" y="4733"/>
                  </a:cubicBezTo>
                  <a:cubicBezTo>
                    <a:pt x="29178" y="4692"/>
                    <a:pt x="33147" y="5856"/>
                    <a:pt x="36532" y="8076"/>
                  </a:cubicBezTo>
                  <a:cubicBezTo>
                    <a:pt x="40131" y="10556"/>
                    <a:pt x="42954" y="14003"/>
                    <a:pt x="44676" y="18021"/>
                  </a:cubicBezTo>
                  <a:cubicBezTo>
                    <a:pt x="45783" y="12680"/>
                    <a:pt x="48839" y="7943"/>
                    <a:pt x="53248" y="4733"/>
                  </a:cubicBezTo>
                  <a:cubicBezTo>
                    <a:pt x="57745" y="1465"/>
                    <a:pt x="63210" y="-195"/>
                    <a:pt x="68765" y="18"/>
                  </a:cubicBezTo>
                  <a:cubicBezTo>
                    <a:pt x="76892" y="-135"/>
                    <a:pt x="84696" y="3205"/>
                    <a:pt x="90196" y="9191"/>
                  </a:cubicBezTo>
                  <a:cubicBezTo>
                    <a:pt x="96054" y="15506"/>
                    <a:pt x="99141" y="23902"/>
                    <a:pt x="98768" y="32508"/>
                  </a:cubicBezTo>
                  <a:cubicBezTo>
                    <a:pt x="99029" y="40257"/>
                    <a:pt x="96297" y="47808"/>
                    <a:pt x="91139" y="53596"/>
                  </a:cubicBezTo>
                  <a:cubicBezTo>
                    <a:pt x="86067" y="59242"/>
                    <a:pt x="78994" y="62686"/>
                    <a:pt x="71422" y="63198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CD1713AA-3985-9DD9-74ED-687F0E6907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73907" y="1386773"/>
              <a:ext cx="97212" cy="37890"/>
            </a:xfrm>
            <a:custGeom>
              <a:avLst/>
              <a:gdLst>
                <a:gd name="csX0" fmla="*/ 97212 w 97212"/>
                <a:gd name="csY0" fmla="*/ 6515 h 37890"/>
                <a:gd name="csX1" fmla="*/ 96441 w 97212"/>
                <a:gd name="csY1" fmla="*/ 18345 h 37890"/>
                <a:gd name="csX2" fmla="*/ 21089 w 97212"/>
                <a:gd name="csY2" fmla="*/ 13287 h 37890"/>
                <a:gd name="csX3" fmla="*/ 28461 w 97212"/>
                <a:gd name="csY3" fmla="*/ 25032 h 37890"/>
                <a:gd name="csX4" fmla="*/ 33776 w 97212"/>
                <a:gd name="csY4" fmla="*/ 37890 h 37890"/>
                <a:gd name="csX5" fmla="*/ 22289 w 97212"/>
                <a:gd name="csY5" fmla="*/ 37119 h 37890"/>
                <a:gd name="csX6" fmla="*/ 12173 w 97212"/>
                <a:gd name="csY6" fmla="*/ 18945 h 37890"/>
                <a:gd name="csX7" fmla="*/ 0 w 97212"/>
                <a:gd name="csY7" fmla="*/ 7630 h 37890"/>
                <a:gd name="csX8" fmla="*/ 515 w 97212"/>
                <a:gd name="csY8" fmla="*/ 0 h 378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7212" h="37890">
                  <a:moveTo>
                    <a:pt x="97212" y="6515"/>
                  </a:moveTo>
                  <a:lnTo>
                    <a:pt x="96441" y="18345"/>
                  </a:lnTo>
                  <a:lnTo>
                    <a:pt x="21089" y="13287"/>
                  </a:lnTo>
                  <a:cubicBezTo>
                    <a:pt x="23996" y="16901"/>
                    <a:pt x="26470" y="20843"/>
                    <a:pt x="28461" y="25032"/>
                  </a:cubicBezTo>
                  <a:cubicBezTo>
                    <a:pt x="30599" y="29157"/>
                    <a:pt x="32377" y="33459"/>
                    <a:pt x="33776" y="37890"/>
                  </a:cubicBezTo>
                  <a:lnTo>
                    <a:pt x="22289" y="37119"/>
                  </a:lnTo>
                  <a:cubicBezTo>
                    <a:pt x="19819" y="30601"/>
                    <a:pt x="16412" y="24478"/>
                    <a:pt x="12173" y="18945"/>
                  </a:cubicBezTo>
                  <a:cubicBezTo>
                    <a:pt x="8865" y="14440"/>
                    <a:pt x="4735" y="10600"/>
                    <a:pt x="0" y="7630"/>
                  </a:cubicBezTo>
                  <a:lnTo>
                    <a:pt x="515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975D33C-CDC9-66E1-DDCE-58AE3BD17D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03826" y="1338252"/>
              <a:ext cx="70723" cy="18173"/>
            </a:xfrm>
            <a:custGeom>
              <a:avLst/>
              <a:gdLst>
                <a:gd name="csX0" fmla="*/ 13459 w 70723"/>
                <a:gd name="csY0" fmla="*/ 14402 h 18173"/>
                <a:gd name="csX1" fmla="*/ 0 w 70723"/>
                <a:gd name="csY1" fmla="*/ 13459 h 18173"/>
                <a:gd name="csX2" fmla="*/ 943 w 70723"/>
                <a:gd name="csY2" fmla="*/ 0 h 18173"/>
                <a:gd name="csX3" fmla="*/ 14402 w 70723"/>
                <a:gd name="csY3" fmla="*/ 943 h 18173"/>
                <a:gd name="csX4" fmla="*/ 69780 w 70723"/>
                <a:gd name="csY4" fmla="*/ 18174 h 18173"/>
                <a:gd name="csX5" fmla="*/ 56321 w 70723"/>
                <a:gd name="csY5" fmla="*/ 17231 h 18173"/>
                <a:gd name="csX6" fmla="*/ 57264 w 70723"/>
                <a:gd name="csY6" fmla="*/ 3772 h 18173"/>
                <a:gd name="csX7" fmla="*/ 70723 w 70723"/>
                <a:gd name="csY7" fmla="*/ 4715 h 181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70723" h="18173">
                  <a:moveTo>
                    <a:pt x="13459" y="14402"/>
                  </a:moveTo>
                  <a:lnTo>
                    <a:pt x="0" y="13459"/>
                  </a:lnTo>
                  <a:lnTo>
                    <a:pt x="943" y="0"/>
                  </a:lnTo>
                  <a:lnTo>
                    <a:pt x="14402" y="943"/>
                  </a:lnTo>
                  <a:close/>
                  <a:moveTo>
                    <a:pt x="69780" y="18174"/>
                  </a:moveTo>
                  <a:lnTo>
                    <a:pt x="56321" y="17231"/>
                  </a:lnTo>
                  <a:lnTo>
                    <a:pt x="57264" y="3772"/>
                  </a:lnTo>
                  <a:lnTo>
                    <a:pt x="70723" y="4715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2B31536-EFA4-A955-F271-C775B9D11CE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80457" y="1260531"/>
              <a:ext cx="98730" cy="63319"/>
            </a:xfrm>
            <a:custGeom>
              <a:avLst/>
              <a:gdLst>
                <a:gd name="csX0" fmla="*/ 69660 w 98730"/>
                <a:gd name="csY0" fmla="*/ 63319 h 63319"/>
                <a:gd name="csX1" fmla="*/ 68888 w 98730"/>
                <a:gd name="csY1" fmla="*/ 51318 h 63319"/>
                <a:gd name="csX2" fmla="*/ 83804 w 98730"/>
                <a:gd name="csY2" fmla="*/ 45403 h 63319"/>
                <a:gd name="csX3" fmla="*/ 89033 w 98730"/>
                <a:gd name="csY3" fmla="*/ 33744 h 63319"/>
                <a:gd name="csX4" fmla="*/ 84233 w 98730"/>
                <a:gd name="csY4" fmla="*/ 19343 h 63319"/>
                <a:gd name="csX5" fmla="*/ 70259 w 98730"/>
                <a:gd name="csY5" fmla="*/ 12570 h 63319"/>
                <a:gd name="csX6" fmla="*/ 56458 w 98730"/>
                <a:gd name="csY6" fmla="*/ 17028 h 63319"/>
                <a:gd name="csX7" fmla="*/ 50286 w 98730"/>
                <a:gd name="csY7" fmla="*/ 30144 h 63319"/>
                <a:gd name="csX8" fmla="*/ 51057 w 98730"/>
                <a:gd name="csY8" fmla="*/ 38717 h 63319"/>
                <a:gd name="csX9" fmla="*/ 40770 w 98730"/>
                <a:gd name="csY9" fmla="*/ 36659 h 63319"/>
                <a:gd name="csX10" fmla="*/ 40770 w 98730"/>
                <a:gd name="csY10" fmla="*/ 34773 h 63319"/>
                <a:gd name="csX11" fmla="*/ 37770 w 98730"/>
                <a:gd name="csY11" fmla="*/ 20886 h 63319"/>
                <a:gd name="csX12" fmla="*/ 26026 w 98730"/>
                <a:gd name="csY12" fmla="*/ 14028 h 63319"/>
                <a:gd name="csX13" fmla="*/ 14881 w 98730"/>
                <a:gd name="csY13" fmla="*/ 17714 h 63319"/>
                <a:gd name="csX14" fmla="*/ 9910 w 98730"/>
                <a:gd name="csY14" fmla="*/ 28772 h 63319"/>
                <a:gd name="csX15" fmla="*/ 13424 w 98730"/>
                <a:gd name="csY15" fmla="*/ 40602 h 63319"/>
                <a:gd name="csX16" fmla="*/ 26026 w 98730"/>
                <a:gd name="csY16" fmla="*/ 47375 h 63319"/>
                <a:gd name="csX17" fmla="*/ 23197 w 98730"/>
                <a:gd name="csY17" fmla="*/ 59033 h 63319"/>
                <a:gd name="csX18" fmla="*/ 5366 w 98730"/>
                <a:gd name="csY18" fmla="*/ 47975 h 63319"/>
                <a:gd name="csX19" fmla="*/ 137 w 98730"/>
                <a:gd name="csY19" fmla="*/ 28429 h 63319"/>
                <a:gd name="csX20" fmla="*/ 4509 w 98730"/>
                <a:gd name="csY20" fmla="*/ 14113 h 63319"/>
                <a:gd name="csX21" fmla="*/ 14453 w 98730"/>
                <a:gd name="csY21" fmla="*/ 4598 h 63319"/>
                <a:gd name="csX22" fmla="*/ 27055 w 98730"/>
                <a:gd name="csY22" fmla="*/ 1940 h 63319"/>
                <a:gd name="csX23" fmla="*/ 38199 w 98730"/>
                <a:gd name="csY23" fmla="*/ 6055 h 63319"/>
                <a:gd name="csX24" fmla="*/ 45657 w 98730"/>
                <a:gd name="csY24" fmla="*/ 16514 h 63319"/>
                <a:gd name="csX25" fmla="*/ 54744 w 98730"/>
                <a:gd name="csY25" fmla="*/ 3826 h 63319"/>
                <a:gd name="csX26" fmla="*/ 70603 w 98730"/>
                <a:gd name="csY26" fmla="*/ 140 h 63319"/>
                <a:gd name="csX27" fmla="*/ 91348 w 98730"/>
                <a:gd name="csY27" fmla="*/ 10770 h 63319"/>
                <a:gd name="csX28" fmla="*/ 98549 w 98730"/>
                <a:gd name="csY28" fmla="*/ 34602 h 63319"/>
                <a:gd name="csX29" fmla="*/ 89977 w 98730"/>
                <a:gd name="csY29" fmla="*/ 55176 h 63319"/>
                <a:gd name="csX30" fmla="*/ 69660 w 98730"/>
                <a:gd name="csY30" fmla="*/ 63320 h 633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8730" h="63319">
                  <a:moveTo>
                    <a:pt x="69660" y="63319"/>
                  </a:moveTo>
                  <a:lnTo>
                    <a:pt x="68888" y="51318"/>
                  </a:lnTo>
                  <a:cubicBezTo>
                    <a:pt x="74364" y="50988"/>
                    <a:pt x="79590" y="48915"/>
                    <a:pt x="83804" y="45403"/>
                  </a:cubicBezTo>
                  <a:cubicBezTo>
                    <a:pt x="86984" y="42336"/>
                    <a:pt x="88858" y="38159"/>
                    <a:pt x="89033" y="33744"/>
                  </a:cubicBezTo>
                  <a:cubicBezTo>
                    <a:pt x="89532" y="28482"/>
                    <a:pt x="87789" y="23253"/>
                    <a:pt x="84233" y="19343"/>
                  </a:cubicBezTo>
                  <a:cubicBezTo>
                    <a:pt x="80697" y="15269"/>
                    <a:pt x="75647" y="12821"/>
                    <a:pt x="70259" y="12570"/>
                  </a:cubicBezTo>
                  <a:cubicBezTo>
                    <a:pt x="65241" y="12087"/>
                    <a:pt x="60245" y="13700"/>
                    <a:pt x="56458" y="17028"/>
                  </a:cubicBezTo>
                  <a:cubicBezTo>
                    <a:pt x="52703" y="20380"/>
                    <a:pt x="50475" y="25115"/>
                    <a:pt x="50286" y="30144"/>
                  </a:cubicBezTo>
                  <a:cubicBezTo>
                    <a:pt x="50159" y="33023"/>
                    <a:pt x="50418" y="35906"/>
                    <a:pt x="51057" y="38717"/>
                  </a:cubicBezTo>
                  <a:lnTo>
                    <a:pt x="40770" y="36659"/>
                  </a:lnTo>
                  <a:cubicBezTo>
                    <a:pt x="40770" y="35887"/>
                    <a:pt x="40770" y="35287"/>
                    <a:pt x="40770" y="34773"/>
                  </a:cubicBezTo>
                  <a:cubicBezTo>
                    <a:pt x="41142" y="29951"/>
                    <a:pt x="40100" y="25124"/>
                    <a:pt x="37770" y="20886"/>
                  </a:cubicBezTo>
                  <a:cubicBezTo>
                    <a:pt x="35331" y="16696"/>
                    <a:pt x="30873" y="14092"/>
                    <a:pt x="26026" y="14028"/>
                  </a:cubicBezTo>
                  <a:cubicBezTo>
                    <a:pt x="21961" y="13661"/>
                    <a:pt x="17926" y="14996"/>
                    <a:pt x="14881" y="17714"/>
                  </a:cubicBezTo>
                  <a:cubicBezTo>
                    <a:pt x="11793" y="20573"/>
                    <a:pt x="9998" y="24564"/>
                    <a:pt x="9910" y="28772"/>
                  </a:cubicBezTo>
                  <a:cubicBezTo>
                    <a:pt x="9465" y="33026"/>
                    <a:pt x="10729" y="37281"/>
                    <a:pt x="13424" y="40602"/>
                  </a:cubicBezTo>
                  <a:cubicBezTo>
                    <a:pt x="16767" y="44183"/>
                    <a:pt x="21195" y="46563"/>
                    <a:pt x="26026" y="47375"/>
                  </a:cubicBezTo>
                  <a:lnTo>
                    <a:pt x="23197" y="59033"/>
                  </a:lnTo>
                  <a:cubicBezTo>
                    <a:pt x="16133" y="57570"/>
                    <a:pt x="9816" y="53652"/>
                    <a:pt x="5366" y="47975"/>
                  </a:cubicBezTo>
                  <a:cubicBezTo>
                    <a:pt x="1317" y="42306"/>
                    <a:pt x="-541" y="35363"/>
                    <a:pt x="137" y="28429"/>
                  </a:cubicBezTo>
                  <a:cubicBezTo>
                    <a:pt x="421" y="23375"/>
                    <a:pt x="1921" y="18464"/>
                    <a:pt x="4509" y="14113"/>
                  </a:cubicBezTo>
                  <a:cubicBezTo>
                    <a:pt x="6827" y="10042"/>
                    <a:pt x="10283" y="6735"/>
                    <a:pt x="14453" y="4598"/>
                  </a:cubicBezTo>
                  <a:cubicBezTo>
                    <a:pt x="18321" y="2547"/>
                    <a:pt x="22688" y="1626"/>
                    <a:pt x="27055" y="1940"/>
                  </a:cubicBezTo>
                  <a:cubicBezTo>
                    <a:pt x="31102" y="2145"/>
                    <a:pt x="34990" y="3580"/>
                    <a:pt x="38199" y="6055"/>
                  </a:cubicBezTo>
                  <a:cubicBezTo>
                    <a:pt x="41632" y="8758"/>
                    <a:pt x="44220" y="12387"/>
                    <a:pt x="45657" y="16514"/>
                  </a:cubicBezTo>
                  <a:cubicBezTo>
                    <a:pt x="47058" y="11328"/>
                    <a:pt x="50285" y="6822"/>
                    <a:pt x="54744" y="3826"/>
                  </a:cubicBezTo>
                  <a:cubicBezTo>
                    <a:pt x="59464" y="846"/>
                    <a:pt x="65052" y="-453"/>
                    <a:pt x="70603" y="140"/>
                  </a:cubicBezTo>
                  <a:cubicBezTo>
                    <a:pt x="78724" y="538"/>
                    <a:pt x="86282" y="4410"/>
                    <a:pt x="91348" y="10770"/>
                  </a:cubicBezTo>
                  <a:cubicBezTo>
                    <a:pt x="96870" y="17415"/>
                    <a:pt x="99467" y="26011"/>
                    <a:pt x="98549" y="34602"/>
                  </a:cubicBezTo>
                  <a:cubicBezTo>
                    <a:pt x="98396" y="42297"/>
                    <a:pt x="95333" y="49649"/>
                    <a:pt x="89977" y="55176"/>
                  </a:cubicBezTo>
                  <a:cubicBezTo>
                    <a:pt x="84505" y="60404"/>
                    <a:pt x="77228" y="63321"/>
                    <a:pt x="69660" y="63320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9A1FC41-D718-77BA-438C-912FA51F3B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85757" y="1184811"/>
              <a:ext cx="98570" cy="63580"/>
            </a:xfrm>
            <a:custGeom>
              <a:avLst/>
              <a:gdLst>
                <a:gd name="csX0" fmla="*/ 47215 w 98570"/>
                <a:gd name="csY0" fmla="*/ 62744 h 63580"/>
                <a:gd name="csX1" fmla="*/ 19955 w 98570"/>
                <a:gd name="csY1" fmla="*/ 57430 h 63580"/>
                <a:gd name="csX2" fmla="*/ 4610 w 98570"/>
                <a:gd name="csY2" fmla="*/ 45857 h 63580"/>
                <a:gd name="csX3" fmla="*/ 152 w 98570"/>
                <a:gd name="csY3" fmla="*/ 28026 h 63580"/>
                <a:gd name="csX4" fmla="*/ 4181 w 98570"/>
                <a:gd name="csY4" fmla="*/ 14653 h 63580"/>
                <a:gd name="csX5" fmla="*/ 13783 w 98570"/>
                <a:gd name="csY5" fmla="*/ 6080 h 63580"/>
                <a:gd name="csX6" fmla="*/ 28527 w 98570"/>
                <a:gd name="csY6" fmla="*/ 1022 h 63580"/>
                <a:gd name="csX7" fmla="*/ 51416 w 98570"/>
                <a:gd name="csY7" fmla="*/ 422 h 63580"/>
                <a:gd name="csX8" fmla="*/ 78591 w 98570"/>
                <a:gd name="csY8" fmla="*/ 5737 h 63580"/>
                <a:gd name="csX9" fmla="*/ 93936 w 98570"/>
                <a:gd name="csY9" fmla="*/ 17224 h 63580"/>
                <a:gd name="csX10" fmla="*/ 86992 w 98570"/>
                <a:gd name="csY10" fmla="*/ 56315 h 63580"/>
                <a:gd name="csX11" fmla="*/ 47216 w 98570"/>
                <a:gd name="csY11" fmla="*/ 62744 h 63580"/>
                <a:gd name="csX12" fmla="*/ 48073 w 98570"/>
                <a:gd name="csY12" fmla="*/ 50572 h 63580"/>
                <a:gd name="csX13" fmla="*/ 79962 w 98570"/>
                <a:gd name="csY13" fmla="*/ 47228 h 63580"/>
                <a:gd name="csX14" fmla="*/ 88535 w 98570"/>
                <a:gd name="csY14" fmla="*/ 34027 h 63580"/>
                <a:gd name="csX15" fmla="*/ 81505 w 98570"/>
                <a:gd name="csY15" fmla="*/ 19796 h 63580"/>
                <a:gd name="csX16" fmla="*/ 18412 w 98570"/>
                <a:gd name="csY16" fmla="*/ 15510 h 63580"/>
                <a:gd name="csX17" fmla="*/ 9839 w 98570"/>
                <a:gd name="csY17" fmla="*/ 28883 h 63580"/>
                <a:gd name="csX18" fmla="*/ 15840 w 98570"/>
                <a:gd name="csY18" fmla="*/ 42342 h 63580"/>
                <a:gd name="csX19" fmla="*/ 48330 w 98570"/>
                <a:gd name="csY19" fmla="*/ 50572 h 635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98570" h="63580">
                  <a:moveTo>
                    <a:pt x="47215" y="62744"/>
                  </a:moveTo>
                  <a:cubicBezTo>
                    <a:pt x="37909" y="62386"/>
                    <a:pt x="28714" y="60593"/>
                    <a:pt x="19955" y="57430"/>
                  </a:cubicBezTo>
                  <a:cubicBezTo>
                    <a:pt x="13841" y="55114"/>
                    <a:pt x="8517" y="51098"/>
                    <a:pt x="4610" y="45857"/>
                  </a:cubicBezTo>
                  <a:cubicBezTo>
                    <a:pt x="1058" y="40629"/>
                    <a:pt x="-522" y="34310"/>
                    <a:pt x="152" y="28026"/>
                  </a:cubicBezTo>
                  <a:cubicBezTo>
                    <a:pt x="338" y="23298"/>
                    <a:pt x="1725" y="18696"/>
                    <a:pt x="4181" y="14653"/>
                  </a:cubicBezTo>
                  <a:cubicBezTo>
                    <a:pt x="6603" y="11028"/>
                    <a:pt x="9907" y="8078"/>
                    <a:pt x="13783" y="6080"/>
                  </a:cubicBezTo>
                  <a:cubicBezTo>
                    <a:pt x="18379" y="3579"/>
                    <a:pt x="23363" y="1869"/>
                    <a:pt x="28527" y="1022"/>
                  </a:cubicBezTo>
                  <a:cubicBezTo>
                    <a:pt x="36105" y="-96"/>
                    <a:pt x="43790" y="-298"/>
                    <a:pt x="51416" y="422"/>
                  </a:cubicBezTo>
                  <a:cubicBezTo>
                    <a:pt x="60698" y="747"/>
                    <a:pt x="69870" y="2540"/>
                    <a:pt x="78591" y="5737"/>
                  </a:cubicBezTo>
                  <a:cubicBezTo>
                    <a:pt x="84715" y="7991"/>
                    <a:pt x="90048" y="11983"/>
                    <a:pt x="93936" y="17224"/>
                  </a:cubicBezTo>
                  <a:cubicBezTo>
                    <a:pt x="102182" y="30069"/>
                    <a:pt x="99157" y="47096"/>
                    <a:pt x="86992" y="56315"/>
                  </a:cubicBezTo>
                  <a:cubicBezTo>
                    <a:pt x="74782" y="62718"/>
                    <a:pt x="60821" y="64974"/>
                    <a:pt x="47216" y="62744"/>
                  </a:cubicBezTo>
                  <a:close/>
                  <a:moveTo>
                    <a:pt x="48073" y="50572"/>
                  </a:moveTo>
                  <a:cubicBezTo>
                    <a:pt x="58809" y="52370"/>
                    <a:pt x="69832" y="51215"/>
                    <a:pt x="79962" y="47228"/>
                  </a:cubicBezTo>
                  <a:cubicBezTo>
                    <a:pt x="84790" y="44477"/>
                    <a:pt x="87986" y="39556"/>
                    <a:pt x="88535" y="34027"/>
                  </a:cubicBezTo>
                  <a:cubicBezTo>
                    <a:pt x="88801" y="28389"/>
                    <a:pt x="86145" y="23011"/>
                    <a:pt x="81505" y="19796"/>
                  </a:cubicBezTo>
                  <a:cubicBezTo>
                    <a:pt x="61636" y="10977"/>
                    <a:pt x="39291" y="9459"/>
                    <a:pt x="18412" y="15510"/>
                  </a:cubicBezTo>
                  <a:cubicBezTo>
                    <a:pt x="13439" y="18190"/>
                    <a:pt x="10198" y="23245"/>
                    <a:pt x="9839" y="28883"/>
                  </a:cubicBezTo>
                  <a:cubicBezTo>
                    <a:pt x="9414" y="34099"/>
                    <a:pt x="11676" y="39172"/>
                    <a:pt x="15840" y="42342"/>
                  </a:cubicBezTo>
                  <a:cubicBezTo>
                    <a:pt x="25690" y="48063"/>
                    <a:pt x="36944" y="50914"/>
                    <a:pt x="48330" y="50572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E123D10-1C8F-3966-140F-61D57D5704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07463" y="1866490"/>
              <a:ext cx="44920" cy="94040"/>
            </a:xfrm>
            <a:custGeom>
              <a:avLst/>
              <a:gdLst>
                <a:gd name="csX0" fmla="*/ 14573 w 44920"/>
                <a:gd name="csY0" fmla="*/ 94040 h 94040"/>
                <a:gd name="csX1" fmla="*/ 3343 w 44920"/>
                <a:gd name="csY1" fmla="*/ 90268 h 94040"/>
                <a:gd name="csX2" fmla="*/ 26918 w 44920"/>
                <a:gd name="csY2" fmla="*/ 18602 h 94040"/>
                <a:gd name="csX3" fmla="*/ 13716 w 44920"/>
                <a:gd name="csY3" fmla="*/ 22803 h 94040"/>
                <a:gd name="csX4" fmla="*/ 0 w 44920"/>
                <a:gd name="csY4" fmla="*/ 24774 h 94040"/>
                <a:gd name="csX5" fmla="*/ 3601 w 44920"/>
                <a:gd name="csY5" fmla="*/ 13887 h 94040"/>
                <a:gd name="csX6" fmla="*/ 23574 w 44920"/>
                <a:gd name="csY6" fmla="*/ 8573 h 94040"/>
                <a:gd name="csX7" fmla="*/ 37633 w 44920"/>
                <a:gd name="csY7" fmla="*/ 0 h 94040"/>
                <a:gd name="csX8" fmla="*/ 44920 w 44920"/>
                <a:gd name="csY8" fmla="*/ 2400 h 940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4920" h="94040">
                  <a:moveTo>
                    <a:pt x="14573" y="94040"/>
                  </a:moveTo>
                  <a:lnTo>
                    <a:pt x="3343" y="90268"/>
                  </a:lnTo>
                  <a:lnTo>
                    <a:pt x="26918" y="18602"/>
                  </a:lnTo>
                  <a:cubicBezTo>
                    <a:pt x="22689" y="20495"/>
                    <a:pt x="18261" y="21904"/>
                    <a:pt x="13716" y="22803"/>
                  </a:cubicBezTo>
                  <a:cubicBezTo>
                    <a:pt x="9213" y="23875"/>
                    <a:pt x="4622" y="24535"/>
                    <a:pt x="0" y="24774"/>
                  </a:cubicBezTo>
                  <a:lnTo>
                    <a:pt x="3601" y="13887"/>
                  </a:lnTo>
                  <a:cubicBezTo>
                    <a:pt x="10475" y="13064"/>
                    <a:pt x="17199" y="11274"/>
                    <a:pt x="23574" y="8573"/>
                  </a:cubicBezTo>
                  <a:cubicBezTo>
                    <a:pt x="28771" y="6650"/>
                    <a:pt x="33545" y="3739"/>
                    <a:pt x="37633" y="0"/>
                  </a:cubicBezTo>
                  <a:lnTo>
                    <a:pt x="44920" y="24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11A924B-48CB-3CFE-385B-5CD694CA091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57098" y="1905666"/>
              <a:ext cx="34718" cy="70637"/>
            </a:xfrm>
            <a:custGeom>
              <a:avLst/>
              <a:gdLst>
                <a:gd name="csX0" fmla="*/ 0 w 34718"/>
                <a:gd name="csY0" fmla="*/ 66437 h 70637"/>
                <a:gd name="csX1" fmla="*/ 4286 w 34718"/>
                <a:gd name="csY1" fmla="*/ 53578 h 70637"/>
                <a:gd name="csX2" fmla="*/ 17059 w 34718"/>
                <a:gd name="csY2" fmla="*/ 57779 h 70637"/>
                <a:gd name="csX3" fmla="*/ 12859 w 34718"/>
                <a:gd name="csY3" fmla="*/ 70637 h 70637"/>
                <a:gd name="csX4" fmla="*/ 17659 w 34718"/>
                <a:gd name="csY4" fmla="*/ 12773 h 70637"/>
                <a:gd name="csX5" fmla="*/ 21946 w 34718"/>
                <a:gd name="csY5" fmla="*/ 0 h 70637"/>
                <a:gd name="csX6" fmla="*/ 34719 w 34718"/>
                <a:gd name="csY6" fmla="*/ 4200 h 70637"/>
                <a:gd name="csX7" fmla="*/ 30518 w 34718"/>
                <a:gd name="csY7" fmla="*/ 17059 h 70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4718" h="70637">
                  <a:moveTo>
                    <a:pt x="0" y="66437"/>
                  </a:moveTo>
                  <a:lnTo>
                    <a:pt x="4286" y="53578"/>
                  </a:lnTo>
                  <a:lnTo>
                    <a:pt x="17059" y="57779"/>
                  </a:lnTo>
                  <a:lnTo>
                    <a:pt x="12859" y="70637"/>
                  </a:lnTo>
                  <a:close/>
                  <a:moveTo>
                    <a:pt x="17659" y="12773"/>
                  </a:moveTo>
                  <a:lnTo>
                    <a:pt x="21946" y="0"/>
                  </a:lnTo>
                  <a:lnTo>
                    <a:pt x="34719" y="4200"/>
                  </a:lnTo>
                  <a:lnTo>
                    <a:pt x="30518" y="1705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425F022-9473-78F0-AE49-6C1D870E5B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85045" y="1897245"/>
              <a:ext cx="83833" cy="104004"/>
            </a:xfrm>
            <a:custGeom>
              <a:avLst/>
              <a:gdLst>
                <a:gd name="csX0" fmla="*/ 64122 w 83833"/>
                <a:gd name="csY0" fmla="*/ 93118 h 104004"/>
                <a:gd name="csX1" fmla="*/ 60608 w 83833"/>
                <a:gd name="csY1" fmla="*/ 104005 h 104004"/>
                <a:gd name="csX2" fmla="*/ 0 w 83833"/>
                <a:gd name="csY2" fmla="*/ 84031 h 104004"/>
                <a:gd name="csX3" fmla="*/ 3858 w 83833"/>
                <a:gd name="csY3" fmla="*/ 76659 h 104004"/>
                <a:gd name="csX4" fmla="*/ 15259 w 83833"/>
                <a:gd name="csY4" fmla="*/ 66886 h 104004"/>
                <a:gd name="csX5" fmla="*/ 34547 w 83833"/>
                <a:gd name="csY5" fmla="*/ 57885 h 104004"/>
                <a:gd name="csX6" fmla="*/ 61208 w 83833"/>
                <a:gd name="csY6" fmla="*/ 45112 h 104004"/>
                <a:gd name="csX7" fmla="*/ 70894 w 83833"/>
                <a:gd name="csY7" fmla="*/ 33282 h 104004"/>
                <a:gd name="csX8" fmla="*/ 69866 w 83833"/>
                <a:gd name="csY8" fmla="*/ 20423 h 104004"/>
                <a:gd name="csX9" fmla="*/ 58893 w 83833"/>
                <a:gd name="csY9" fmla="*/ 11850 h 104004"/>
                <a:gd name="csX10" fmla="*/ 44234 w 83833"/>
                <a:gd name="csY10" fmla="*/ 12450 h 104004"/>
                <a:gd name="csX11" fmla="*/ 34890 w 83833"/>
                <a:gd name="csY11" fmla="*/ 24366 h 104004"/>
                <a:gd name="csX12" fmla="*/ 23660 w 83833"/>
                <a:gd name="csY12" fmla="*/ 19309 h 104004"/>
                <a:gd name="csX13" fmla="*/ 39176 w 83833"/>
                <a:gd name="csY13" fmla="*/ 2164 h 104004"/>
                <a:gd name="csX14" fmla="*/ 62236 w 83833"/>
                <a:gd name="csY14" fmla="*/ 2164 h 104004"/>
                <a:gd name="csX15" fmla="*/ 80667 w 83833"/>
                <a:gd name="csY15" fmla="*/ 16308 h 104004"/>
                <a:gd name="csX16" fmla="*/ 82382 w 83833"/>
                <a:gd name="csY16" fmla="*/ 36968 h 104004"/>
                <a:gd name="csX17" fmla="*/ 76552 w 83833"/>
                <a:gd name="csY17" fmla="*/ 47083 h 104004"/>
                <a:gd name="csX18" fmla="*/ 65408 w 83833"/>
                <a:gd name="csY18" fmla="*/ 55656 h 104004"/>
                <a:gd name="csX19" fmla="*/ 42777 w 83833"/>
                <a:gd name="csY19" fmla="*/ 66029 h 104004"/>
                <a:gd name="csX20" fmla="*/ 25632 w 83833"/>
                <a:gd name="csY20" fmla="*/ 73315 h 104004"/>
                <a:gd name="csX21" fmla="*/ 18859 w 83833"/>
                <a:gd name="csY21" fmla="*/ 77859 h 1040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83833" h="104004">
                  <a:moveTo>
                    <a:pt x="64122" y="93118"/>
                  </a:moveTo>
                  <a:lnTo>
                    <a:pt x="60608" y="104005"/>
                  </a:lnTo>
                  <a:lnTo>
                    <a:pt x="0" y="84031"/>
                  </a:lnTo>
                  <a:cubicBezTo>
                    <a:pt x="744" y="81326"/>
                    <a:pt x="2060" y="78812"/>
                    <a:pt x="3858" y="76659"/>
                  </a:cubicBezTo>
                  <a:cubicBezTo>
                    <a:pt x="7054" y="72755"/>
                    <a:pt x="10913" y="69447"/>
                    <a:pt x="15259" y="66886"/>
                  </a:cubicBezTo>
                  <a:cubicBezTo>
                    <a:pt x="21397" y="63298"/>
                    <a:pt x="27854" y="60284"/>
                    <a:pt x="34547" y="57885"/>
                  </a:cubicBezTo>
                  <a:cubicBezTo>
                    <a:pt x="43884" y="54639"/>
                    <a:pt x="52827" y="50355"/>
                    <a:pt x="61208" y="45112"/>
                  </a:cubicBezTo>
                  <a:cubicBezTo>
                    <a:pt x="65615" y="42302"/>
                    <a:pt x="69009" y="38157"/>
                    <a:pt x="70894" y="33282"/>
                  </a:cubicBezTo>
                  <a:cubicBezTo>
                    <a:pt x="72367" y="29040"/>
                    <a:pt x="71994" y="24376"/>
                    <a:pt x="69866" y="20423"/>
                  </a:cubicBezTo>
                  <a:cubicBezTo>
                    <a:pt x="67470" y="16240"/>
                    <a:pt x="63531" y="13163"/>
                    <a:pt x="58893" y="11850"/>
                  </a:cubicBezTo>
                  <a:cubicBezTo>
                    <a:pt x="54128" y="10054"/>
                    <a:pt x="48837" y="10270"/>
                    <a:pt x="44234" y="12450"/>
                  </a:cubicBezTo>
                  <a:cubicBezTo>
                    <a:pt x="39645" y="15005"/>
                    <a:pt x="36277" y="19300"/>
                    <a:pt x="34890" y="24366"/>
                  </a:cubicBezTo>
                  <a:lnTo>
                    <a:pt x="23660" y="19309"/>
                  </a:lnTo>
                  <a:cubicBezTo>
                    <a:pt x="26358" y="11765"/>
                    <a:pt x="31938" y="5599"/>
                    <a:pt x="39176" y="2164"/>
                  </a:cubicBezTo>
                  <a:cubicBezTo>
                    <a:pt x="46592" y="-721"/>
                    <a:pt x="54820" y="-721"/>
                    <a:pt x="62236" y="2164"/>
                  </a:cubicBezTo>
                  <a:cubicBezTo>
                    <a:pt x="70004" y="4264"/>
                    <a:pt x="76628" y="9348"/>
                    <a:pt x="80667" y="16308"/>
                  </a:cubicBezTo>
                  <a:cubicBezTo>
                    <a:pt x="84175" y="22630"/>
                    <a:pt x="84800" y="30154"/>
                    <a:pt x="82382" y="36968"/>
                  </a:cubicBezTo>
                  <a:cubicBezTo>
                    <a:pt x="81134" y="40696"/>
                    <a:pt x="79152" y="44135"/>
                    <a:pt x="76552" y="47083"/>
                  </a:cubicBezTo>
                  <a:cubicBezTo>
                    <a:pt x="73300" y="50497"/>
                    <a:pt x="69541" y="53388"/>
                    <a:pt x="65408" y="55656"/>
                  </a:cubicBezTo>
                  <a:cubicBezTo>
                    <a:pt x="58095" y="59596"/>
                    <a:pt x="50536" y="63060"/>
                    <a:pt x="42777" y="66029"/>
                  </a:cubicBezTo>
                  <a:cubicBezTo>
                    <a:pt x="34204" y="69458"/>
                    <a:pt x="28546" y="71944"/>
                    <a:pt x="25632" y="73315"/>
                  </a:cubicBezTo>
                  <a:cubicBezTo>
                    <a:pt x="23202" y="74555"/>
                    <a:pt x="20928" y="76080"/>
                    <a:pt x="18859" y="77859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4C5D8CC-6189-99E8-8539-5C9FD6C71F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3997" y="1994477"/>
              <a:ext cx="17059" cy="17059"/>
            </a:xfrm>
            <a:custGeom>
              <a:avLst/>
              <a:gdLst>
                <a:gd name="csX0" fmla="*/ 0 w 17059"/>
                <a:gd name="csY0" fmla="*/ 12773 h 17059"/>
                <a:gd name="csX1" fmla="*/ 4200 w 17059"/>
                <a:gd name="csY1" fmla="*/ 0 h 17059"/>
                <a:gd name="csX2" fmla="*/ 17059 w 17059"/>
                <a:gd name="csY2" fmla="*/ 4200 h 17059"/>
                <a:gd name="csX3" fmla="*/ 12859 w 17059"/>
                <a:gd name="csY3" fmla="*/ 17059 h 170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7059" h="17059">
                  <a:moveTo>
                    <a:pt x="0" y="12773"/>
                  </a:moveTo>
                  <a:lnTo>
                    <a:pt x="4200" y="0"/>
                  </a:lnTo>
                  <a:lnTo>
                    <a:pt x="17059" y="4200"/>
                  </a:lnTo>
                  <a:lnTo>
                    <a:pt x="12859" y="1705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BBE1EAC-675D-1520-87D5-A4357EC606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6688" y="1926583"/>
              <a:ext cx="76466" cy="98326"/>
            </a:xfrm>
            <a:custGeom>
              <a:avLst/>
              <a:gdLst>
                <a:gd name="csX0" fmla="*/ 13544 w 76466"/>
                <a:gd name="csY0" fmla="*/ 10801 h 98326"/>
                <a:gd name="csX1" fmla="*/ 17145 w 76466"/>
                <a:gd name="csY1" fmla="*/ 0 h 98326"/>
                <a:gd name="csX2" fmla="*/ 76467 w 76466"/>
                <a:gd name="csY2" fmla="*/ 19545 h 98326"/>
                <a:gd name="csX3" fmla="*/ 73638 w 76466"/>
                <a:gd name="csY3" fmla="*/ 28118 h 98326"/>
                <a:gd name="csX4" fmla="*/ 47920 w 76466"/>
                <a:gd name="csY4" fmla="*/ 47234 h 98326"/>
                <a:gd name="csX5" fmla="*/ 24175 w 76466"/>
                <a:gd name="csY5" fmla="*/ 74581 h 98326"/>
                <a:gd name="csX6" fmla="*/ 11573 w 76466"/>
                <a:gd name="csY6" fmla="*/ 98327 h 98326"/>
                <a:gd name="csX7" fmla="*/ 0 w 76466"/>
                <a:gd name="csY7" fmla="*/ 94555 h 98326"/>
                <a:gd name="csX8" fmla="*/ 12859 w 76466"/>
                <a:gd name="csY8" fmla="*/ 69780 h 98326"/>
                <a:gd name="csX9" fmla="*/ 34204 w 76466"/>
                <a:gd name="csY9" fmla="*/ 44063 h 98326"/>
                <a:gd name="csX10" fmla="*/ 58293 w 76466"/>
                <a:gd name="csY10" fmla="*/ 25375 h 983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6466" h="98326">
                  <a:moveTo>
                    <a:pt x="13544" y="10801"/>
                  </a:moveTo>
                  <a:lnTo>
                    <a:pt x="17145" y="0"/>
                  </a:lnTo>
                  <a:lnTo>
                    <a:pt x="76467" y="19545"/>
                  </a:lnTo>
                  <a:lnTo>
                    <a:pt x="73638" y="28118"/>
                  </a:lnTo>
                  <a:cubicBezTo>
                    <a:pt x="64298" y="33387"/>
                    <a:pt x="55658" y="39810"/>
                    <a:pt x="47920" y="47234"/>
                  </a:cubicBezTo>
                  <a:cubicBezTo>
                    <a:pt x="38986" y="55413"/>
                    <a:pt x="31019" y="64588"/>
                    <a:pt x="24175" y="74581"/>
                  </a:cubicBezTo>
                  <a:cubicBezTo>
                    <a:pt x="19110" y="82006"/>
                    <a:pt x="14883" y="89970"/>
                    <a:pt x="11573" y="98327"/>
                  </a:cubicBezTo>
                  <a:lnTo>
                    <a:pt x="0" y="94555"/>
                  </a:lnTo>
                  <a:cubicBezTo>
                    <a:pt x="3282" y="85813"/>
                    <a:pt x="7599" y="77495"/>
                    <a:pt x="12859" y="69780"/>
                  </a:cubicBezTo>
                  <a:cubicBezTo>
                    <a:pt x="18980" y="60429"/>
                    <a:pt x="26141" y="51802"/>
                    <a:pt x="34204" y="44063"/>
                  </a:cubicBezTo>
                  <a:cubicBezTo>
                    <a:pt x="41480" y="36918"/>
                    <a:pt x="49564" y="30646"/>
                    <a:pt x="58293" y="25375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889A459-5FD6-7559-DB43-60B619520A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71409" y="1953244"/>
              <a:ext cx="79297" cy="100028"/>
            </a:xfrm>
            <a:custGeom>
              <a:avLst/>
              <a:gdLst>
                <a:gd name="csX0" fmla="*/ 945 w 79297"/>
                <a:gd name="csY0" fmla="*/ 63179 h 100028"/>
                <a:gd name="csX1" fmla="*/ 13118 w 79297"/>
                <a:gd name="csY1" fmla="*/ 66008 h 100028"/>
                <a:gd name="csX2" fmla="*/ 14918 w 79297"/>
                <a:gd name="csY2" fmla="*/ 81010 h 100028"/>
                <a:gd name="csX3" fmla="*/ 25033 w 79297"/>
                <a:gd name="csY3" fmla="*/ 89154 h 100028"/>
                <a:gd name="csX4" fmla="*/ 40807 w 79297"/>
                <a:gd name="csY4" fmla="*/ 87525 h 100028"/>
                <a:gd name="csX5" fmla="*/ 51779 w 79297"/>
                <a:gd name="csY5" fmla="*/ 73123 h 100028"/>
                <a:gd name="csX6" fmla="*/ 51779 w 79297"/>
                <a:gd name="csY6" fmla="*/ 55978 h 100028"/>
                <a:gd name="csX7" fmla="*/ 39435 w 79297"/>
                <a:gd name="csY7" fmla="*/ 45777 h 100028"/>
                <a:gd name="csX8" fmla="*/ 28805 w 79297"/>
                <a:gd name="csY8" fmla="*/ 45006 h 100028"/>
                <a:gd name="csX9" fmla="*/ 19804 w 79297"/>
                <a:gd name="csY9" fmla="*/ 49120 h 100028"/>
                <a:gd name="csX10" fmla="*/ 9346 w 79297"/>
                <a:gd name="csY10" fmla="*/ 44148 h 100028"/>
                <a:gd name="csX11" fmla="*/ 33692 w 79297"/>
                <a:gd name="csY11" fmla="*/ 0 h 100028"/>
                <a:gd name="csX12" fmla="*/ 79297 w 79297"/>
                <a:gd name="csY12" fmla="*/ 15002 h 100028"/>
                <a:gd name="csX13" fmla="*/ 75783 w 79297"/>
                <a:gd name="csY13" fmla="*/ 25718 h 100028"/>
                <a:gd name="csX14" fmla="*/ 39178 w 79297"/>
                <a:gd name="csY14" fmla="*/ 13716 h 100028"/>
                <a:gd name="csX15" fmla="*/ 26148 w 79297"/>
                <a:gd name="csY15" fmla="*/ 36690 h 100028"/>
                <a:gd name="csX16" fmla="*/ 45350 w 79297"/>
                <a:gd name="csY16" fmla="*/ 36690 h 100028"/>
                <a:gd name="csX17" fmla="*/ 62495 w 79297"/>
                <a:gd name="csY17" fmla="*/ 51606 h 100028"/>
                <a:gd name="csX18" fmla="*/ 63695 w 79297"/>
                <a:gd name="csY18" fmla="*/ 75781 h 100028"/>
                <a:gd name="csX19" fmla="*/ 49379 w 79297"/>
                <a:gd name="csY19" fmla="*/ 94898 h 100028"/>
                <a:gd name="csX20" fmla="*/ 21604 w 79297"/>
                <a:gd name="csY20" fmla="*/ 98069 h 100028"/>
                <a:gd name="csX21" fmla="*/ 3517 w 79297"/>
                <a:gd name="csY21" fmla="*/ 84353 h 100028"/>
                <a:gd name="csX22" fmla="*/ 945 w 79297"/>
                <a:gd name="csY22" fmla="*/ 63179 h 1000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79297" h="100028">
                  <a:moveTo>
                    <a:pt x="945" y="63179"/>
                  </a:moveTo>
                  <a:lnTo>
                    <a:pt x="13118" y="66008"/>
                  </a:lnTo>
                  <a:cubicBezTo>
                    <a:pt x="11953" y="71066"/>
                    <a:pt x="12589" y="76372"/>
                    <a:pt x="14918" y="81010"/>
                  </a:cubicBezTo>
                  <a:cubicBezTo>
                    <a:pt x="17091" y="84946"/>
                    <a:pt x="20724" y="87871"/>
                    <a:pt x="25033" y="89154"/>
                  </a:cubicBezTo>
                  <a:cubicBezTo>
                    <a:pt x="30271" y="90991"/>
                    <a:pt x="36055" y="90394"/>
                    <a:pt x="40807" y="87525"/>
                  </a:cubicBezTo>
                  <a:cubicBezTo>
                    <a:pt x="46204" y="84341"/>
                    <a:pt x="50142" y="79172"/>
                    <a:pt x="51779" y="73123"/>
                  </a:cubicBezTo>
                  <a:cubicBezTo>
                    <a:pt x="54075" y="67639"/>
                    <a:pt x="54075" y="61463"/>
                    <a:pt x="51779" y="55978"/>
                  </a:cubicBezTo>
                  <a:cubicBezTo>
                    <a:pt x="49284" y="50992"/>
                    <a:pt x="44803" y="47288"/>
                    <a:pt x="39435" y="45777"/>
                  </a:cubicBezTo>
                  <a:cubicBezTo>
                    <a:pt x="36020" y="44595"/>
                    <a:pt x="32355" y="44329"/>
                    <a:pt x="28805" y="45006"/>
                  </a:cubicBezTo>
                  <a:cubicBezTo>
                    <a:pt x="25505" y="45593"/>
                    <a:pt x="22408" y="47009"/>
                    <a:pt x="19804" y="49120"/>
                  </a:cubicBezTo>
                  <a:lnTo>
                    <a:pt x="9346" y="44148"/>
                  </a:lnTo>
                  <a:lnTo>
                    <a:pt x="33692" y="0"/>
                  </a:lnTo>
                  <a:lnTo>
                    <a:pt x="79297" y="15002"/>
                  </a:lnTo>
                  <a:lnTo>
                    <a:pt x="75783" y="25718"/>
                  </a:lnTo>
                  <a:lnTo>
                    <a:pt x="39178" y="13716"/>
                  </a:lnTo>
                  <a:lnTo>
                    <a:pt x="26148" y="36690"/>
                  </a:lnTo>
                  <a:cubicBezTo>
                    <a:pt x="32383" y="34630"/>
                    <a:pt x="39115" y="34630"/>
                    <a:pt x="45350" y="36690"/>
                  </a:cubicBezTo>
                  <a:cubicBezTo>
                    <a:pt x="52868" y="39102"/>
                    <a:pt x="59066" y="44495"/>
                    <a:pt x="62495" y="51606"/>
                  </a:cubicBezTo>
                  <a:cubicBezTo>
                    <a:pt x="66210" y="59155"/>
                    <a:pt x="66645" y="67902"/>
                    <a:pt x="63695" y="75781"/>
                  </a:cubicBezTo>
                  <a:cubicBezTo>
                    <a:pt x="61321" y="83639"/>
                    <a:pt x="56252" y="90408"/>
                    <a:pt x="49379" y="94898"/>
                  </a:cubicBezTo>
                  <a:cubicBezTo>
                    <a:pt x="41168" y="100355"/>
                    <a:pt x="30835" y="101535"/>
                    <a:pt x="21604" y="98069"/>
                  </a:cubicBezTo>
                  <a:cubicBezTo>
                    <a:pt x="14067" y="95930"/>
                    <a:pt x="7610" y="91034"/>
                    <a:pt x="3517" y="84353"/>
                  </a:cubicBezTo>
                  <a:cubicBezTo>
                    <a:pt x="-2" y="77879"/>
                    <a:pt x="-921" y="70308"/>
                    <a:pt x="945" y="63179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789EE90-B3F8-EA76-394C-6F77803092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19465" y="5655449"/>
              <a:ext cx="56406" cy="95841"/>
            </a:xfrm>
            <a:custGeom>
              <a:avLst/>
              <a:gdLst>
                <a:gd name="csX0" fmla="*/ 56407 w 56406"/>
                <a:gd name="csY0" fmla="*/ 92154 h 95841"/>
                <a:gd name="csX1" fmla="*/ 45177 w 56406"/>
                <a:gd name="csY1" fmla="*/ 95841 h 95841"/>
                <a:gd name="csX2" fmla="*/ 21688 w 56406"/>
                <a:gd name="csY2" fmla="*/ 24089 h 95841"/>
                <a:gd name="csX3" fmla="*/ 13544 w 56406"/>
                <a:gd name="csY3" fmla="*/ 35319 h 95841"/>
                <a:gd name="csX4" fmla="*/ 3600 w 56406"/>
                <a:gd name="csY4" fmla="*/ 45006 h 95841"/>
                <a:gd name="csX5" fmla="*/ 0 w 56406"/>
                <a:gd name="csY5" fmla="*/ 34119 h 95841"/>
                <a:gd name="csX6" fmla="*/ 13030 w 56406"/>
                <a:gd name="csY6" fmla="*/ 18003 h 95841"/>
                <a:gd name="csX7" fmla="*/ 18945 w 56406"/>
                <a:gd name="csY7" fmla="*/ 2401 h 95841"/>
                <a:gd name="csX8" fmla="*/ 26232 w 56406"/>
                <a:gd name="csY8" fmla="*/ 0 h 958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56406" h="95841">
                  <a:moveTo>
                    <a:pt x="56407" y="92154"/>
                  </a:moveTo>
                  <a:lnTo>
                    <a:pt x="45177" y="95841"/>
                  </a:lnTo>
                  <a:lnTo>
                    <a:pt x="21688" y="24089"/>
                  </a:lnTo>
                  <a:cubicBezTo>
                    <a:pt x="19375" y="28108"/>
                    <a:pt x="16645" y="31872"/>
                    <a:pt x="13544" y="35319"/>
                  </a:cubicBezTo>
                  <a:cubicBezTo>
                    <a:pt x="10520" y="38833"/>
                    <a:pt x="7192" y="42075"/>
                    <a:pt x="3600" y="45006"/>
                  </a:cubicBezTo>
                  <a:lnTo>
                    <a:pt x="0" y="34119"/>
                  </a:lnTo>
                  <a:cubicBezTo>
                    <a:pt x="5106" y="29411"/>
                    <a:pt x="9496" y="23981"/>
                    <a:pt x="13030" y="18003"/>
                  </a:cubicBezTo>
                  <a:cubicBezTo>
                    <a:pt x="15955" y="13215"/>
                    <a:pt x="17961" y="7924"/>
                    <a:pt x="18945" y="2401"/>
                  </a:cubicBezTo>
                  <a:lnTo>
                    <a:pt x="26232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DA2E8F37-F451-A49F-465F-B09579083F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88817" y="5665393"/>
              <a:ext cx="34547" cy="70637"/>
            </a:xfrm>
            <a:custGeom>
              <a:avLst/>
              <a:gdLst>
                <a:gd name="csX0" fmla="*/ 4200 w 34547"/>
                <a:gd name="csY0" fmla="*/ 17059 h 70637"/>
                <a:gd name="csX1" fmla="*/ 0 w 34547"/>
                <a:gd name="csY1" fmla="*/ 4200 h 70637"/>
                <a:gd name="csX2" fmla="*/ 12773 w 34547"/>
                <a:gd name="csY2" fmla="*/ 0 h 70637"/>
                <a:gd name="csX3" fmla="*/ 16973 w 34547"/>
                <a:gd name="csY3" fmla="*/ 12859 h 70637"/>
                <a:gd name="csX4" fmla="*/ 21774 w 34547"/>
                <a:gd name="csY4" fmla="*/ 70637 h 70637"/>
                <a:gd name="csX5" fmla="*/ 17574 w 34547"/>
                <a:gd name="csY5" fmla="*/ 57864 h 70637"/>
                <a:gd name="csX6" fmla="*/ 30346 w 34547"/>
                <a:gd name="csY6" fmla="*/ 53664 h 70637"/>
                <a:gd name="csX7" fmla="*/ 34547 w 34547"/>
                <a:gd name="csY7" fmla="*/ 66437 h 70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4547" h="70637">
                  <a:moveTo>
                    <a:pt x="4200" y="17059"/>
                  </a:moveTo>
                  <a:lnTo>
                    <a:pt x="0" y="4200"/>
                  </a:lnTo>
                  <a:lnTo>
                    <a:pt x="12773" y="0"/>
                  </a:lnTo>
                  <a:lnTo>
                    <a:pt x="16973" y="12859"/>
                  </a:lnTo>
                  <a:close/>
                  <a:moveTo>
                    <a:pt x="21774" y="70637"/>
                  </a:moveTo>
                  <a:lnTo>
                    <a:pt x="17574" y="57864"/>
                  </a:lnTo>
                  <a:lnTo>
                    <a:pt x="30346" y="53664"/>
                  </a:lnTo>
                  <a:lnTo>
                    <a:pt x="34547" y="66437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BE60974-7DC7-FC07-ED4F-05B8F5C774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25935" y="5620474"/>
              <a:ext cx="56407" cy="95754"/>
            </a:xfrm>
            <a:custGeom>
              <a:avLst/>
              <a:gdLst>
                <a:gd name="csX0" fmla="*/ 56407 w 56407"/>
                <a:gd name="csY0" fmla="*/ 92069 h 95754"/>
                <a:gd name="csX1" fmla="*/ 45177 w 56407"/>
                <a:gd name="csY1" fmla="*/ 95755 h 95754"/>
                <a:gd name="csX2" fmla="*/ 21603 w 56407"/>
                <a:gd name="csY2" fmla="*/ 24003 h 95754"/>
                <a:gd name="csX3" fmla="*/ 13459 w 56407"/>
                <a:gd name="csY3" fmla="*/ 35233 h 95754"/>
                <a:gd name="csX4" fmla="*/ 3514 w 56407"/>
                <a:gd name="csY4" fmla="*/ 44920 h 95754"/>
                <a:gd name="csX5" fmla="*/ 0 w 56407"/>
                <a:gd name="csY5" fmla="*/ 34033 h 95754"/>
                <a:gd name="csX6" fmla="*/ 12945 w 56407"/>
                <a:gd name="csY6" fmla="*/ 17916 h 95754"/>
                <a:gd name="csX7" fmla="*/ 18945 w 56407"/>
                <a:gd name="csY7" fmla="*/ 2314 h 95754"/>
                <a:gd name="csX8" fmla="*/ 26232 w 56407"/>
                <a:gd name="csY8" fmla="*/ 0 h 957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56407" h="95754">
                  <a:moveTo>
                    <a:pt x="56407" y="92069"/>
                  </a:moveTo>
                  <a:lnTo>
                    <a:pt x="45177" y="95755"/>
                  </a:lnTo>
                  <a:lnTo>
                    <a:pt x="21603" y="24003"/>
                  </a:lnTo>
                  <a:cubicBezTo>
                    <a:pt x="19318" y="28041"/>
                    <a:pt x="16587" y="31807"/>
                    <a:pt x="13459" y="35233"/>
                  </a:cubicBezTo>
                  <a:cubicBezTo>
                    <a:pt x="10456" y="38767"/>
                    <a:pt x="7127" y="42011"/>
                    <a:pt x="3514" y="44920"/>
                  </a:cubicBezTo>
                  <a:lnTo>
                    <a:pt x="0" y="34033"/>
                  </a:lnTo>
                  <a:cubicBezTo>
                    <a:pt x="5080" y="29323"/>
                    <a:pt x="9441" y="23892"/>
                    <a:pt x="12945" y="17916"/>
                  </a:cubicBezTo>
                  <a:cubicBezTo>
                    <a:pt x="15893" y="13131"/>
                    <a:pt x="17927" y="7842"/>
                    <a:pt x="18945" y="2314"/>
                  </a:cubicBezTo>
                  <a:lnTo>
                    <a:pt x="26232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32D2C518-73D5-06AC-0085-BD10EAF7C5E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97001" y="5595785"/>
              <a:ext cx="66779" cy="95411"/>
            </a:xfrm>
            <a:custGeom>
              <a:avLst/>
              <a:gdLst>
                <a:gd name="csX0" fmla="*/ 50321 w 66779"/>
                <a:gd name="csY0" fmla="*/ 95412 h 95411"/>
                <a:gd name="csX1" fmla="*/ 43120 w 66779"/>
                <a:gd name="csY1" fmla="*/ 73466 h 95411"/>
                <a:gd name="csX2" fmla="*/ 3343 w 66779"/>
                <a:gd name="csY2" fmla="*/ 86496 h 95411"/>
                <a:gd name="csX3" fmla="*/ 0 w 66779"/>
                <a:gd name="csY3" fmla="*/ 76210 h 95411"/>
                <a:gd name="csX4" fmla="*/ 22374 w 66779"/>
                <a:gd name="csY4" fmla="*/ 3086 h 95411"/>
                <a:gd name="csX5" fmla="*/ 31547 w 66779"/>
                <a:gd name="csY5" fmla="*/ 0 h 95411"/>
                <a:gd name="csX6" fmla="*/ 51006 w 66779"/>
                <a:gd name="csY6" fmla="*/ 59493 h 95411"/>
                <a:gd name="csX7" fmla="*/ 63436 w 66779"/>
                <a:gd name="csY7" fmla="*/ 55378 h 95411"/>
                <a:gd name="csX8" fmla="*/ 66780 w 66779"/>
                <a:gd name="csY8" fmla="*/ 65751 h 95411"/>
                <a:gd name="csX9" fmla="*/ 54435 w 66779"/>
                <a:gd name="csY9" fmla="*/ 69780 h 95411"/>
                <a:gd name="csX10" fmla="*/ 61636 w 66779"/>
                <a:gd name="csY10" fmla="*/ 91726 h 95411"/>
                <a:gd name="csX11" fmla="*/ 39776 w 66779"/>
                <a:gd name="csY11" fmla="*/ 63179 h 95411"/>
                <a:gd name="csX12" fmla="*/ 26232 w 66779"/>
                <a:gd name="csY12" fmla="*/ 21774 h 95411"/>
                <a:gd name="csX13" fmla="*/ 11059 w 66779"/>
                <a:gd name="csY13" fmla="*/ 72609 h 954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66779" h="95411">
                  <a:moveTo>
                    <a:pt x="50321" y="95412"/>
                  </a:moveTo>
                  <a:lnTo>
                    <a:pt x="43120" y="73466"/>
                  </a:lnTo>
                  <a:lnTo>
                    <a:pt x="3343" y="86496"/>
                  </a:lnTo>
                  <a:lnTo>
                    <a:pt x="0" y="76210"/>
                  </a:lnTo>
                  <a:lnTo>
                    <a:pt x="22374" y="3086"/>
                  </a:lnTo>
                  <a:lnTo>
                    <a:pt x="31547" y="0"/>
                  </a:lnTo>
                  <a:lnTo>
                    <a:pt x="51006" y="59493"/>
                  </a:lnTo>
                  <a:lnTo>
                    <a:pt x="63436" y="55378"/>
                  </a:lnTo>
                  <a:lnTo>
                    <a:pt x="66780" y="65751"/>
                  </a:lnTo>
                  <a:lnTo>
                    <a:pt x="54435" y="69780"/>
                  </a:lnTo>
                  <a:lnTo>
                    <a:pt x="61636" y="91726"/>
                  </a:lnTo>
                  <a:close/>
                  <a:moveTo>
                    <a:pt x="39776" y="63179"/>
                  </a:moveTo>
                  <a:lnTo>
                    <a:pt x="26232" y="21774"/>
                  </a:lnTo>
                  <a:lnTo>
                    <a:pt x="11059" y="7260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12943BE-F78B-22FA-04B8-32B38E81F0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35842" y="5465226"/>
              <a:ext cx="56406" cy="95840"/>
            </a:xfrm>
            <a:custGeom>
              <a:avLst/>
              <a:gdLst>
                <a:gd name="csX0" fmla="*/ 56407 w 56406"/>
                <a:gd name="csY0" fmla="*/ 92069 h 95840"/>
                <a:gd name="csX1" fmla="*/ 45177 w 56406"/>
                <a:gd name="csY1" fmla="*/ 95840 h 95840"/>
                <a:gd name="csX2" fmla="*/ 21603 w 56406"/>
                <a:gd name="csY2" fmla="*/ 24089 h 95840"/>
                <a:gd name="csX3" fmla="*/ 13544 w 56406"/>
                <a:gd name="csY3" fmla="*/ 35319 h 95840"/>
                <a:gd name="csX4" fmla="*/ 3600 w 56406"/>
                <a:gd name="csY4" fmla="*/ 45006 h 95840"/>
                <a:gd name="csX5" fmla="*/ 0 w 56406"/>
                <a:gd name="csY5" fmla="*/ 34118 h 95840"/>
                <a:gd name="csX6" fmla="*/ 13030 w 56406"/>
                <a:gd name="csY6" fmla="*/ 17916 h 95840"/>
                <a:gd name="csX7" fmla="*/ 18945 w 56406"/>
                <a:gd name="csY7" fmla="*/ 2400 h 95840"/>
                <a:gd name="csX8" fmla="*/ 26232 w 56406"/>
                <a:gd name="csY8" fmla="*/ 0 h 9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56406" h="95840">
                  <a:moveTo>
                    <a:pt x="56407" y="92069"/>
                  </a:moveTo>
                  <a:lnTo>
                    <a:pt x="45177" y="95840"/>
                  </a:lnTo>
                  <a:lnTo>
                    <a:pt x="21603" y="24089"/>
                  </a:lnTo>
                  <a:cubicBezTo>
                    <a:pt x="19352" y="28126"/>
                    <a:pt x="16648" y="31894"/>
                    <a:pt x="13544" y="35319"/>
                  </a:cubicBezTo>
                  <a:cubicBezTo>
                    <a:pt x="10520" y="38833"/>
                    <a:pt x="7192" y="42074"/>
                    <a:pt x="3600" y="45006"/>
                  </a:cubicBezTo>
                  <a:lnTo>
                    <a:pt x="0" y="34118"/>
                  </a:lnTo>
                  <a:cubicBezTo>
                    <a:pt x="5108" y="29380"/>
                    <a:pt x="9498" y="23922"/>
                    <a:pt x="13030" y="17916"/>
                  </a:cubicBezTo>
                  <a:cubicBezTo>
                    <a:pt x="15967" y="13166"/>
                    <a:pt x="17975" y="7900"/>
                    <a:pt x="18945" y="2400"/>
                  </a:cubicBezTo>
                  <a:lnTo>
                    <a:pt x="26232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78102F0-21A3-C4FF-DDE2-5ED27B68C9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05622" y="5475170"/>
              <a:ext cx="34547" cy="70637"/>
            </a:xfrm>
            <a:custGeom>
              <a:avLst/>
              <a:gdLst>
                <a:gd name="csX0" fmla="*/ 4200 w 34547"/>
                <a:gd name="csY0" fmla="*/ 17059 h 70637"/>
                <a:gd name="csX1" fmla="*/ 0 w 34547"/>
                <a:gd name="csY1" fmla="*/ 4200 h 70637"/>
                <a:gd name="csX2" fmla="*/ 12773 w 34547"/>
                <a:gd name="csY2" fmla="*/ 0 h 70637"/>
                <a:gd name="csX3" fmla="*/ 16973 w 34547"/>
                <a:gd name="csY3" fmla="*/ 12859 h 70637"/>
                <a:gd name="csX4" fmla="*/ 21774 w 34547"/>
                <a:gd name="csY4" fmla="*/ 70637 h 70637"/>
                <a:gd name="csX5" fmla="*/ 17574 w 34547"/>
                <a:gd name="csY5" fmla="*/ 57864 h 70637"/>
                <a:gd name="csX6" fmla="*/ 30346 w 34547"/>
                <a:gd name="csY6" fmla="*/ 53664 h 70637"/>
                <a:gd name="csX7" fmla="*/ 34547 w 34547"/>
                <a:gd name="csY7" fmla="*/ 66437 h 70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4547" h="70637">
                  <a:moveTo>
                    <a:pt x="4200" y="17059"/>
                  </a:moveTo>
                  <a:lnTo>
                    <a:pt x="0" y="4200"/>
                  </a:lnTo>
                  <a:lnTo>
                    <a:pt x="12773" y="0"/>
                  </a:lnTo>
                  <a:lnTo>
                    <a:pt x="16973" y="12859"/>
                  </a:lnTo>
                  <a:close/>
                  <a:moveTo>
                    <a:pt x="21774" y="70637"/>
                  </a:moveTo>
                  <a:lnTo>
                    <a:pt x="17574" y="57864"/>
                  </a:lnTo>
                  <a:lnTo>
                    <a:pt x="30346" y="53664"/>
                  </a:lnTo>
                  <a:lnTo>
                    <a:pt x="34547" y="66437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0805AC1-56F1-73ED-4BCE-C10A74DDB1E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34618" y="5432015"/>
              <a:ext cx="81246" cy="104619"/>
            </a:xfrm>
            <a:custGeom>
              <a:avLst/>
              <a:gdLst>
                <a:gd name="csX0" fmla="*/ 77732 w 81246"/>
                <a:gd name="csY0" fmla="*/ 73930 h 104619"/>
                <a:gd name="csX1" fmla="*/ 81246 w 81246"/>
                <a:gd name="csY1" fmla="*/ 84731 h 104619"/>
                <a:gd name="csX2" fmla="*/ 20639 w 81246"/>
                <a:gd name="csY2" fmla="*/ 104619 h 104619"/>
                <a:gd name="csX3" fmla="*/ 19439 w 81246"/>
                <a:gd name="csY3" fmla="*/ 96047 h 104619"/>
                <a:gd name="csX4" fmla="*/ 22782 w 81246"/>
                <a:gd name="csY4" fmla="*/ 81388 h 104619"/>
                <a:gd name="csX5" fmla="*/ 32983 w 81246"/>
                <a:gd name="csY5" fmla="*/ 62700 h 104619"/>
                <a:gd name="csX6" fmla="*/ 46871 w 81246"/>
                <a:gd name="csY6" fmla="*/ 36982 h 104619"/>
                <a:gd name="csX7" fmla="*/ 47642 w 81246"/>
                <a:gd name="csY7" fmla="*/ 21723 h 104619"/>
                <a:gd name="csX8" fmla="*/ 39070 w 81246"/>
                <a:gd name="csY8" fmla="*/ 12036 h 104619"/>
                <a:gd name="csX9" fmla="*/ 25096 w 81246"/>
                <a:gd name="csY9" fmla="*/ 11522 h 104619"/>
                <a:gd name="csX10" fmla="*/ 13695 w 81246"/>
                <a:gd name="csY10" fmla="*/ 20608 h 104619"/>
                <a:gd name="csX11" fmla="*/ 13181 w 81246"/>
                <a:gd name="csY11" fmla="*/ 35782 h 104619"/>
                <a:gd name="csX12" fmla="*/ 1179 w 81246"/>
                <a:gd name="csY12" fmla="*/ 38354 h 104619"/>
                <a:gd name="csX13" fmla="*/ 3665 w 81246"/>
                <a:gd name="csY13" fmla="*/ 15723 h 104619"/>
                <a:gd name="csX14" fmla="*/ 22268 w 81246"/>
                <a:gd name="csY14" fmla="*/ 2092 h 104619"/>
                <a:gd name="csX15" fmla="*/ 45585 w 81246"/>
                <a:gd name="csY15" fmla="*/ 2521 h 104619"/>
                <a:gd name="csX16" fmla="*/ 59215 w 81246"/>
                <a:gd name="csY16" fmla="*/ 18208 h 104619"/>
                <a:gd name="csX17" fmla="*/ 60501 w 81246"/>
                <a:gd name="csY17" fmla="*/ 29781 h 104619"/>
                <a:gd name="csX18" fmla="*/ 56729 w 81246"/>
                <a:gd name="csY18" fmla="*/ 43412 h 104619"/>
                <a:gd name="csX19" fmla="*/ 44642 w 81246"/>
                <a:gd name="csY19" fmla="*/ 65186 h 104619"/>
                <a:gd name="csX20" fmla="*/ 35384 w 81246"/>
                <a:gd name="csY20" fmla="*/ 81045 h 104619"/>
                <a:gd name="csX21" fmla="*/ 32640 w 81246"/>
                <a:gd name="csY21" fmla="*/ 88675 h 1046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81246" h="104619">
                  <a:moveTo>
                    <a:pt x="77732" y="73930"/>
                  </a:moveTo>
                  <a:lnTo>
                    <a:pt x="81246" y="84731"/>
                  </a:lnTo>
                  <a:lnTo>
                    <a:pt x="20639" y="104619"/>
                  </a:lnTo>
                  <a:cubicBezTo>
                    <a:pt x="19638" y="101879"/>
                    <a:pt x="19229" y="98957"/>
                    <a:pt x="19439" y="96047"/>
                  </a:cubicBezTo>
                  <a:cubicBezTo>
                    <a:pt x="19701" y="91005"/>
                    <a:pt x="20832" y="86045"/>
                    <a:pt x="22782" y="81388"/>
                  </a:cubicBezTo>
                  <a:cubicBezTo>
                    <a:pt x="25666" y="74890"/>
                    <a:pt x="29078" y="68640"/>
                    <a:pt x="32983" y="62700"/>
                  </a:cubicBezTo>
                  <a:cubicBezTo>
                    <a:pt x="38540" y="54662"/>
                    <a:pt x="43198" y="46038"/>
                    <a:pt x="46871" y="36982"/>
                  </a:cubicBezTo>
                  <a:cubicBezTo>
                    <a:pt x="48717" y="32102"/>
                    <a:pt x="48987" y="26765"/>
                    <a:pt x="47642" y="21723"/>
                  </a:cubicBezTo>
                  <a:cubicBezTo>
                    <a:pt x="46321" y="17406"/>
                    <a:pt x="43194" y="13872"/>
                    <a:pt x="39070" y="12036"/>
                  </a:cubicBezTo>
                  <a:cubicBezTo>
                    <a:pt x="34676" y="9969"/>
                    <a:pt x="29630" y="9783"/>
                    <a:pt x="25096" y="11522"/>
                  </a:cubicBezTo>
                  <a:cubicBezTo>
                    <a:pt x="20213" y="12864"/>
                    <a:pt x="16093" y="16148"/>
                    <a:pt x="13695" y="20608"/>
                  </a:cubicBezTo>
                  <a:cubicBezTo>
                    <a:pt x="11447" y="25381"/>
                    <a:pt x="11261" y="30868"/>
                    <a:pt x="13181" y="35782"/>
                  </a:cubicBezTo>
                  <a:lnTo>
                    <a:pt x="1179" y="38354"/>
                  </a:lnTo>
                  <a:cubicBezTo>
                    <a:pt x="-1016" y="30778"/>
                    <a:pt x="-123" y="22641"/>
                    <a:pt x="3665" y="15723"/>
                  </a:cubicBezTo>
                  <a:cubicBezTo>
                    <a:pt x="7936" y="9006"/>
                    <a:pt x="14576" y="4140"/>
                    <a:pt x="22268" y="2092"/>
                  </a:cubicBezTo>
                  <a:cubicBezTo>
                    <a:pt x="29794" y="-839"/>
                    <a:pt x="38172" y="-685"/>
                    <a:pt x="45585" y="2521"/>
                  </a:cubicBezTo>
                  <a:cubicBezTo>
                    <a:pt x="52133" y="5599"/>
                    <a:pt x="57081" y="11295"/>
                    <a:pt x="59215" y="18208"/>
                  </a:cubicBezTo>
                  <a:cubicBezTo>
                    <a:pt x="60425" y="21939"/>
                    <a:pt x="60862" y="25876"/>
                    <a:pt x="60501" y="29781"/>
                  </a:cubicBezTo>
                  <a:cubicBezTo>
                    <a:pt x="60007" y="34502"/>
                    <a:pt x="58733" y="39108"/>
                    <a:pt x="56729" y="43412"/>
                  </a:cubicBezTo>
                  <a:cubicBezTo>
                    <a:pt x="53166" y="50918"/>
                    <a:pt x="49128" y="58191"/>
                    <a:pt x="44642" y="65186"/>
                  </a:cubicBezTo>
                  <a:cubicBezTo>
                    <a:pt x="39756" y="73158"/>
                    <a:pt x="36669" y="78388"/>
                    <a:pt x="35384" y="81045"/>
                  </a:cubicBezTo>
                  <a:cubicBezTo>
                    <a:pt x="34246" y="83502"/>
                    <a:pt x="33328" y="86055"/>
                    <a:pt x="32640" y="88675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AAF4E16-81D7-734C-A30D-E54A4B5347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0095" y="5493686"/>
              <a:ext cx="17059" cy="17059"/>
            </a:xfrm>
            <a:custGeom>
              <a:avLst/>
              <a:gdLst>
                <a:gd name="csX0" fmla="*/ 4200 w 17059"/>
                <a:gd name="csY0" fmla="*/ 17060 h 17059"/>
                <a:gd name="csX1" fmla="*/ 0 w 17059"/>
                <a:gd name="csY1" fmla="*/ 4201 h 17059"/>
                <a:gd name="csX2" fmla="*/ 12859 w 17059"/>
                <a:gd name="csY2" fmla="*/ 0 h 17059"/>
                <a:gd name="csX3" fmla="*/ 17059 w 17059"/>
                <a:gd name="csY3" fmla="*/ 12859 h 170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7059" h="17059">
                  <a:moveTo>
                    <a:pt x="4200" y="17060"/>
                  </a:moveTo>
                  <a:lnTo>
                    <a:pt x="0" y="4201"/>
                  </a:lnTo>
                  <a:lnTo>
                    <a:pt x="12859" y="0"/>
                  </a:lnTo>
                  <a:lnTo>
                    <a:pt x="17059" y="1285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8025A6B-875B-E1A8-549E-F57533F93B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4638" y="5390902"/>
              <a:ext cx="62236" cy="105613"/>
            </a:xfrm>
            <a:custGeom>
              <a:avLst/>
              <a:gdLst>
                <a:gd name="csX0" fmla="*/ 3515 w 62236"/>
                <a:gd name="csY0" fmla="*/ 30261 h 105613"/>
                <a:gd name="csX1" fmla="*/ 0 w 62236"/>
                <a:gd name="csY1" fmla="*/ 19460 h 105613"/>
                <a:gd name="csX2" fmla="*/ 59322 w 62236"/>
                <a:gd name="csY2" fmla="*/ 0 h 105613"/>
                <a:gd name="csX3" fmla="*/ 62236 w 62236"/>
                <a:gd name="csY3" fmla="*/ 8573 h 105613"/>
                <a:gd name="csX4" fmla="*/ 52978 w 62236"/>
                <a:gd name="csY4" fmla="*/ 39005 h 105613"/>
                <a:gd name="csX5" fmla="*/ 50149 w 62236"/>
                <a:gd name="csY5" fmla="*/ 75180 h 105613"/>
                <a:gd name="csX6" fmla="*/ 54093 w 62236"/>
                <a:gd name="csY6" fmla="*/ 101841 h 105613"/>
                <a:gd name="csX7" fmla="*/ 42520 w 62236"/>
                <a:gd name="csY7" fmla="*/ 105613 h 105613"/>
                <a:gd name="csX8" fmla="*/ 38147 w 62236"/>
                <a:gd name="csY8" fmla="*/ 78095 h 105613"/>
                <a:gd name="csX9" fmla="*/ 40205 w 62236"/>
                <a:gd name="csY9" fmla="*/ 44662 h 105613"/>
                <a:gd name="csX10" fmla="*/ 48777 w 62236"/>
                <a:gd name="csY10" fmla="*/ 15430 h 1056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2236" h="105613">
                  <a:moveTo>
                    <a:pt x="3515" y="30261"/>
                  </a:moveTo>
                  <a:lnTo>
                    <a:pt x="0" y="19460"/>
                  </a:lnTo>
                  <a:lnTo>
                    <a:pt x="59322" y="0"/>
                  </a:lnTo>
                  <a:lnTo>
                    <a:pt x="62236" y="8573"/>
                  </a:lnTo>
                  <a:cubicBezTo>
                    <a:pt x="57964" y="18317"/>
                    <a:pt x="54857" y="28532"/>
                    <a:pt x="52978" y="39005"/>
                  </a:cubicBezTo>
                  <a:cubicBezTo>
                    <a:pt x="50691" y="50921"/>
                    <a:pt x="49742" y="63054"/>
                    <a:pt x="50149" y="75180"/>
                  </a:cubicBezTo>
                  <a:cubicBezTo>
                    <a:pt x="50479" y="84185"/>
                    <a:pt x="51801" y="93127"/>
                    <a:pt x="54093" y="101841"/>
                  </a:cubicBezTo>
                  <a:lnTo>
                    <a:pt x="42520" y="105613"/>
                  </a:lnTo>
                  <a:cubicBezTo>
                    <a:pt x="40013" y="96638"/>
                    <a:pt x="38546" y="87405"/>
                    <a:pt x="38147" y="78095"/>
                  </a:cubicBezTo>
                  <a:cubicBezTo>
                    <a:pt x="37550" y="66909"/>
                    <a:pt x="38240" y="55691"/>
                    <a:pt x="40205" y="44662"/>
                  </a:cubicBezTo>
                  <a:cubicBezTo>
                    <a:pt x="41922" y="34620"/>
                    <a:pt x="44798" y="24810"/>
                    <a:pt x="48777" y="15430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B1A446B-6BE4-B494-CFD1-8591126C6F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15563" y="5368870"/>
              <a:ext cx="71442" cy="103061"/>
            </a:xfrm>
            <a:custGeom>
              <a:avLst/>
              <a:gdLst>
                <a:gd name="csX0" fmla="*/ 11744 w 71442"/>
                <a:gd name="csY0" fmla="*/ 84868 h 103061"/>
                <a:gd name="csX1" fmla="*/ 23231 w 71442"/>
                <a:gd name="csY1" fmla="*/ 79982 h 103061"/>
                <a:gd name="csX2" fmla="*/ 33604 w 71442"/>
                <a:gd name="csY2" fmla="*/ 90955 h 103061"/>
                <a:gd name="csX3" fmla="*/ 46034 w 71442"/>
                <a:gd name="csY3" fmla="*/ 91812 h 103061"/>
                <a:gd name="csX4" fmla="*/ 57779 w 71442"/>
                <a:gd name="csY4" fmla="*/ 81182 h 103061"/>
                <a:gd name="csX5" fmla="*/ 57779 w 71442"/>
                <a:gd name="csY5" fmla="*/ 63008 h 103061"/>
                <a:gd name="csX6" fmla="*/ 47320 w 71442"/>
                <a:gd name="csY6" fmla="*/ 49635 h 103061"/>
                <a:gd name="csX7" fmla="*/ 31375 w 71442"/>
                <a:gd name="csY7" fmla="*/ 48692 h 103061"/>
                <a:gd name="csX8" fmla="*/ 22374 w 71442"/>
                <a:gd name="csY8" fmla="*/ 54350 h 103061"/>
                <a:gd name="csX9" fmla="*/ 17574 w 71442"/>
                <a:gd name="csY9" fmla="*/ 62922 h 103061"/>
                <a:gd name="csX10" fmla="*/ 6515 w 71442"/>
                <a:gd name="csY10" fmla="*/ 64980 h 103061"/>
                <a:gd name="csX11" fmla="*/ 0 w 71442"/>
                <a:gd name="csY11" fmla="*/ 14917 h 103061"/>
                <a:gd name="csX12" fmla="*/ 45606 w 71442"/>
                <a:gd name="csY12" fmla="*/ 0 h 103061"/>
                <a:gd name="csX13" fmla="*/ 49120 w 71442"/>
                <a:gd name="csY13" fmla="*/ 10716 h 103061"/>
                <a:gd name="csX14" fmla="*/ 12516 w 71442"/>
                <a:gd name="csY14" fmla="*/ 22717 h 103061"/>
                <a:gd name="csX15" fmla="*/ 15688 w 71442"/>
                <a:gd name="csY15" fmla="*/ 49035 h 103061"/>
                <a:gd name="csX16" fmla="*/ 31118 w 71442"/>
                <a:gd name="csY16" fmla="*/ 37548 h 103061"/>
                <a:gd name="csX17" fmla="*/ 54092 w 71442"/>
                <a:gd name="csY17" fmla="*/ 39262 h 103061"/>
                <a:gd name="csX18" fmla="*/ 69351 w 71442"/>
                <a:gd name="csY18" fmla="*/ 57950 h 103061"/>
                <a:gd name="csX19" fmla="*/ 69351 w 71442"/>
                <a:gd name="csY19" fmla="*/ 81867 h 103061"/>
                <a:gd name="csX20" fmla="*/ 48949 w 71442"/>
                <a:gd name="csY20" fmla="*/ 100898 h 103061"/>
                <a:gd name="csX21" fmla="*/ 26146 w 71442"/>
                <a:gd name="csY21" fmla="*/ 100898 h 103061"/>
                <a:gd name="csX22" fmla="*/ 11744 w 71442"/>
                <a:gd name="csY22" fmla="*/ 84867 h 1030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71442" h="103061">
                  <a:moveTo>
                    <a:pt x="11744" y="84868"/>
                  </a:moveTo>
                  <a:lnTo>
                    <a:pt x="23231" y="79982"/>
                  </a:lnTo>
                  <a:cubicBezTo>
                    <a:pt x="25263" y="84763"/>
                    <a:pt x="28944" y="88657"/>
                    <a:pt x="33604" y="90955"/>
                  </a:cubicBezTo>
                  <a:cubicBezTo>
                    <a:pt x="37493" y="92789"/>
                    <a:pt x="41930" y="93095"/>
                    <a:pt x="46034" y="91812"/>
                  </a:cubicBezTo>
                  <a:cubicBezTo>
                    <a:pt x="51314" y="90154"/>
                    <a:pt x="55604" y="86270"/>
                    <a:pt x="57779" y="81182"/>
                  </a:cubicBezTo>
                  <a:cubicBezTo>
                    <a:pt x="60072" y="75341"/>
                    <a:pt x="60072" y="68849"/>
                    <a:pt x="57779" y="63008"/>
                  </a:cubicBezTo>
                  <a:cubicBezTo>
                    <a:pt x="56254" y="57314"/>
                    <a:pt x="52479" y="52487"/>
                    <a:pt x="47320" y="49635"/>
                  </a:cubicBezTo>
                  <a:cubicBezTo>
                    <a:pt x="42376" y="47085"/>
                    <a:pt x="36585" y="46743"/>
                    <a:pt x="31375" y="48692"/>
                  </a:cubicBezTo>
                  <a:cubicBezTo>
                    <a:pt x="27924" y="49742"/>
                    <a:pt x="24817" y="51696"/>
                    <a:pt x="22374" y="54350"/>
                  </a:cubicBezTo>
                  <a:cubicBezTo>
                    <a:pt x="20073" y="56754"/>
                    <a:pt x="18421" y="59704"/>
                    <a:pt x="17574" y="62922"/>
                  </a:cubicBezTo>
                  <a:lnTo>
                    <a:pt x="6515" y="64980"/>
                  </a:lnTo>
                  <a:lnTo>
                    <a:pt x="0" y="14917"/>
                  </a:lnTo>
                  <a:lnTo>
                    <a:pt x="45606" y="0"/>
                  </a:lnTo>
                  <a:lnTo>
                    <a:pt x="49120" y="10716"/>
                  </a:lnTo>
                  <a:lnTo>
                    <a:pt x="12516" y="22717"/>
                  </a:lnTo>
                  <a:lnTo>
                    <a:pt x="15688" y="49035"/>
                  </a:lnTo>
                  <a:cubicBezTo>
                    <a:pt x="19506" y="43689"/>
                    <a:pt x="24901" y="39672"/>
                    <a:pt x="31118" y="37548"/>
                  </a:cubicBezTo>
                  <a:cubicBezTo>
                    <a:pt x="38684" y="34919"/>
                    <a:pt x="47000" y="35540"/>
                    <a:pt x="54092" y="39262"/>
                  </a:cubicBezTo>
                  <a:cubicBezTo>
                    <a:pt x="61523" y="43139"/>
                    <a:pt x="67039" y="49894"/>
                    <a:pt x="69351" y="57950"/>
                  </a:cubicBezTo>
                  <a:cubicBezTo>
                    <a:pt x="72140" y="65679"/>
                    <a:pt x="72140" y="74139"/>
                    <a:pt x="69351" y="81867"/>
                  </a:cubicBezTo>
                  <a:cubicBezTo>
                    <a:pt x="65994" y="91114"/>
                    <a:pt x="58407" y="98191"/>
                    <a:pt x="48949" y="100898"/>
                  </a:cubicBezTo>
                  <a:cubicBezTo>
                    <a:pt x="41621" y="103783"/>
                    <a:pt x="33473" y="103783"/>
                    <a:pt x="26146" y="100898"/>
                  </a:cubicBezTo>
                  <a:cubicBezTo>
                    <a:pt x="19441" y="97634"/>
                    <a:pt x="14274" y="91882"/>
                    <a:pt x="11744" y="84867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C936E97-67D9-C214-71A0-D2AA53534C9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80365" y="5182762"/>
              <a:ext cx="3013490" cy="8572"/>
            </a:xfrm>
            <a:custGeom>
              <a:avLst/>
              <a:gdLst>
                <a:gd name="csX0" fmla="*/ 3013491 w 3013490"/>
                <a:gd name="csY0" fmla="*/ 0 h 8572"/>
                <a:gd name="csX1" fmla="*/ 0 w 3013490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013490" h="8572">
                  <a:moveTo>
                    <a:pt x="3013491" y="0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B84FCD5-535B-F89D-EB3D-5749DE2EAE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50153" y="4216298"/>
              <a:ext cx="3056010" cy="8572"/>
            </a:xfrm>
            <a:custGeom>
              <a:avLst/>
              <a:gdLst>
                <a:gd name="csX0" fmla="*/ 3056011 w 3056010"/>
                <a:gd name="csY0" fmla="*/ 0 h 8572"/>
                <a:gd name="csX1" fmla="*/ 0 w 3056010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056010" h="8572">
                  <a:moveTo>
                    <a:pt x="3056011" y="0"/>
                  </a:moveTo>
                  <a:lnTo>
                    <a:pt x="0" y="0"/>
                  </a:lnTo>
                </a:path>
              </a:pathLst>
            </a:custGeom>
            <a:ln w="9001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07F2404-36BE-DF9C-AEBE-9A9C7FAEBF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31942" y="6299587"/>
              <a:ext cx="1164145" cy="8572"/>
            </a:xfrm>
            <a:custGeom>
              <a:avLst/>
              <a:gdLst>
                <a:gd name="csX0" fmla="*/ 1164146 w 1164145"/>
                <a:gd name="csY0" fmla="*/ 0 h 8572"/>
                <a:gd name="csX1" fmla="*/ 0 w 1164145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164145" h="8572">
                  <a:moveTo>
                    <a:pt x="1164146" y="0"/>
                  </a:moveTo>
                  <a:lnTo>
                    <a:pt x="0" y="0"/>
                  </a:lnTo>
                </a:path>
              </a:pathLst>
            </a:custGeom>
            <a:ln w="9430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38C724D-24B0-386B-8CA3-3E16220E18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2924" y="1777076"/>
              <a:ext cx="123358" cy="113416"/>
            </a:xfrm>
            <a:custGeom>
              <a:avLst/>
              <a:gdLst>
                <a:gd name="csX0" fmla="*/ 51435 w 123358"/>
                <a:gd name="csY0" fmla="*/ 113416 h 113416"/>
                <a:gd name="csX1" fmla="*/ 0 w 123358"/>
                <a:gd name="csY1" fmla="*/ 31721 h 113416"/>
                <a:gd name="csX2" fmla="*/ 36262 w 123358"/>
                <a:gd name="csY2" fmla="*/ 8918 h 113416"/>
                <a:gd name="csX3" fmla="*/ 54264 w 123358"/>
                <a:gd name="csY3" fmla="*/ 345 h 113416"/>
                <a:gd name="csX4" fmla="*/ 68237 w 123358"/>
                <a:gd name="csY4" fmla="*/ 2403 h 113416"/>
                <a:gd name="csX5" fmla="*/ 79381 w 123358"/>
                <a:gd name="csY5" fmla="*/ 12604 h 113416"/>
                <a:gd name="csX6" fmla="*/ 82896 w 123358"/>
                <a:gd name="csY6" fmla="*/ 30863 h 113416"/>
                <a:gd name="csX7" fmla="*/ 70294 w 123358"/>
                <a:gd name="csY7" fmla="*/ 49294 h 113416"/>
                <a:gd name="csX8" fmla="*/ 79381 w 123358"/>
                <a:gd name="csY8" fmla="*/ 49294 h 113416"/>
                <a:gd name="csX9" fmla="*/ 95155 w 123358"/>
                <a:gd name="csY9" fmla="*/ 54523 h 113416"/>
                <a:gd name="csX10" fmla="*/ 123358 w 123358"/>
                <a:gd name="csY10" fmla="*/ 67896 h 113416"/>
                <a:gd name="csX11" fmla="*/ 109728 w 123358"/>
                <a:gd name="csY11" fmla="*/ 76469 h 113416"/>
                <a:gd name="csX12" fmla="*/ 88297 w 123358"/>
                <a:gd name="csY12" fmla="*/ 66268 h 113416"/>
                <a:gd name="csX13" fmla="*/ 73381 w 123358"/>
                <a:gd name="csY13" fmla="*/ 59924 h 113416"/>
                <a:gd name="csX14" fmla="*/ 64808 w 123358"/>
                <a:gd name="csY14" fmla="*/ 57867 h 113416"/>
                <a:gd name="csX15" fmla="*/ 58465 w 123358"/>
                <a:gd name="csY15" fmla="*/ 58810 h 113416"/>
                <a:gd name="csX16" fmla="*/ 52206 w 123358"/>
                <a:gd name="csY16" fmla="*/ 62238 h 113416"/>
                <a:gd name="csX17" fmla="*/ 39690 w 123358"/>
                <a:gd name="csY17" fmla="*/ 70125 h 113416"/>
                <a:gd name="csX18" fmla="*/ 62493 w 123358"/>
                <a:gd name="csY18" fmla="*/ 106387 h 113416"/>
                <a:gd name="csX19" fmla="*/ 33519 w 123358"/>
                <a:gd name="csY19" fmla="*/ 60953 h 113416"/>
                <a:gd name="csX20" fmla="*/ 56835 w 123358"/>
                <a:gd name="csY20" fmla="*/ 46380 h 113416"/>
                <a:gd name="csX21" fmla="*/ 67465 w 123358"/>
                <a:gd name="csY21" fmla="*/ 37807 h 113416"/>
                <a:gd name="csX22" fmla="*/ 70723 w 123358"/>
                <a:gd name="csY22" fmla="*/ 29235 h 113416"/>
                <a:gd name="csX23" fmla="*/ 68323 w 123358"/>
                <a:gd name="csY23" fmla="*/ 20662 h 113416"/>
                <a:gd name="csX24" fmla="*/ 58121 w 123358"/>
                <a:gd name="csY24" fmla="*/ 13804 h 113416"/>
                <a:gd name="csX25" fmla="*/ 42434 w 123358"/>
                <a:gd name="csY25" fmla="*/ 18347 h 113416"/>
                <a:gd name="csX26" fmla="*/ 16716 w 123358"/>
                <a:gd name="csY26" fmla="*/ 34635 h 1134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23358" h="113416">
                  <a:moveTo>
                    <a:pt x="51435" y="113416"/>
                  </a:moveTo>
                  <a:lnTo>
                    <a:pt x="0" y="31721"/>
                  </a:lnTo>
                  <a:lnTo>
                    <a:pt x="36262" y="8918"/>
                  </a:lnTo>
                  <a:cubicBezTo>
                    <a:pt x="41726" y="5049"/>
                    <a:pt x="47816" y="2149"/>
                    <a:pt x="54264" y="345"/>
                  </a:cubicBezTo>
                  <a:cubicBezTo>
                    <a:pt x="59021" y="-502"/>
                    <a:pt x="63925" y="220"/>
                    <a:pt x="68237" y="2403"/>
                  </a:cubicBezTo>
                  <a:cubicBezTo>
                    <a:pt x="72808" y="4730"/>
                    <a:pt x="76660" y="8256"/>
                    <a:pt x="79381" y="12604"/>
                  </a:cubicBezTo>
                  <a:cubicBezTo>
                    <a:pt x="82914" y="17989"/>
                    <a:pt x="84177" y="24551"/>
                    <a:pt x="82896" y="30863"/>
                  </a:cubicBezTo>
                  <a:cubicBezTo>
                    <a:pt x="80971" y="38287"/>
                    <a:pt x="76514" y="44806"/>
                    <a:pt x="70294" y="49294"/>
                  </a:cubicBezTo>
                  <a:cubicBezTo>
                    <a:pt x="73311" y="48904"/>
                    <a:pt x="76365" y="48904"/>
                    <a:pt x="79381" y="49294"/>
                  </a:cubicBezTo>
                  <a:cubicBezTo>
                    <a:pt x="84833" y="50385"/>
                    <a:pt x="90131" y="52141"/>
                    <a:pt x="95155" y="54523"/>
                  </a:cubicBezTo>
                  <a:lnTo>
                    <a:pt x="123358" y="67896"/>
                  </a:lnTo>
                  <a:lnTo>
                    <a:pt x="109728" y="76469"/>
                  </a:lnTo>
                  <a:lnTo>
                    <a:pt x="88297" y="66268"/>
                  </a:lnTo>
                  <a:cubicBezTo>
                    <a:pt x="82039" y="63353"/>
                    <a:pt x="77067" y="61210"/>
                    <a:pt x="73381" y="59924"/>
                  </a:cubicBezTo>
                  <a:cubicBezTo>
                    <a:pt x="70629" y="58854"/>
                    <a:pt x="67745" y="58162"/>
                    <a:pt x="64808" y="57867"/>
                  </a:cubicBezTo>
                  <a:cubicBezTo>
                    <a:pt x="62659" y="57867"/>
                    <a:pt x="60521" y="58185"/>
                    <a:pt x="58465" y="58810"/>
                  </a:cubicBezTo>
                  <a:cubicBezTo>
                    <a:pt x="56276" y="59755"/>
                    <a:pt x="54181" y="60903"/>
                    <a:pt x="52206" y="62238"/>
                  </a:cubicBezTo>
                  <a:lnTo>
                    <a:pt x="39690" y="70125"/>
                  </a:lnTo>
                  <a:lnTo>
                    <a:pt x="62493" y="106387"/>
                  </a:lnTo>
                  <a:close/>
                  <a:moveTo>
                    <a:pt x="33519" y="60953"/>
                  </a:moveTo>
                  <a:lnTo>
                    <a:pt x="56835" y="46380"/>
                  </a:lnTo>
                  <a:cubicBezTo>
                    <a:pt x="60837" y="44142"/>
                    <a:pt x="64431" y="41244"/>
                    <a:pt x="67465" y="37807"/>
                  </a:cubicBezTo>
                  <a:cubicBezTo>
                    <a:pt x="69462" y="35384"/>
                    <a:pt x="70606" y="32372"/>
                    <a:pt x="70723" y="29235"/>
                  </a:cubicBezTo>
                  <a:cubicBezTo>
                    <a:pt x="70734" y="26210"/>
                    <a:pt x="69903" y="23241"/>
                    <a:pt x="68323" y="20662"/>
                  </a:cubicBezTo>
                  <a:cubicBezTo>
                    <a:pt x="66127" y="16958"/>
                    <a:pt x="62380" y="14440"/>
                    <a:pt x="58121" y="13804"/>
                  </a:cubicBezTo>
                  <a:cubicBezTo>
                    <a:pt x="52514" y="13370"/>
                    <a:pt x="46941" y="14984"/>
                    <a:pt x="42434" y="18347"/>
                  </a:cubicBezTo>
                  <a:lnTo>
                    <a:pt x="16716" y="34635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0B2360D-B07D-52E6-92E0-942043BAAB0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34452" y="1707041"/>
              <a:ext cx="72352" cy="106727"/>
            </a:xfrm>
            <a:custGeom>
              <a:avLst/>
              <a:gdLst>
                <a:gd name="csX0" fmla="*/ 6001 w 72352"/>
                <a:gd name="csY0" fmla="*/ 42863 h 106727"/>
                <a:gd name="csX1" fmla="*/ 0 w 72352"/>
                <a:gd name="csY1" fmla="*/ 33261 h 106727"/>
                <a:gd name="csX2" fmla="*/ 52892 w 72352"/>
                <a:gd name="csY2" fmla="*/ 0 h 106727"/>
                <a:gd name="csX3" fmla="*/ 57779 w 72352"/>
                <a:gd name="csY3" fmla="*/ 7801 h 106727"/>
                <a:gd name="csX4" fmla="*/ 56150 w 72352"/>
                <a:gd name="csY4" fmla="*/ 39605 h 106727"/>
                <a:gd name="csX5" fmla="*/ 62151 w 72352"/>
                <a:gd name="csY5" fmla="*/ 75352 h 106727"/>
                <a:gd name="csX6" fmla="*/ 72352 w 72352"/>
                <a:gd name="csY6" fmla="*/ 100298 h 106727"/>
                <a:gd name="csX7" fmla="*/ 62065 w 72352"/>
                <a:gd name="csY7" fmla="*/ 106728 h 106727"/>
                <a:gd name="csX8" fmla="*/ 51178 w 72352"/>
                <a:gd name="csY8" fmla="*/ 81010 h 106727"/>
                <a:gd name="csX9" fmla="*/ 45092 w 72352"/>
                <a:gd name="csY9" fmla="*/ 48092 h 106727"/>
                <a:gd name="csX10" fmla="*/ 46035 w 72352"/>
                <a:gd name="csY10" fmla="*/ 17659 h 1067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2352" h="106727">
                  <a:moveTo>
                    <a:pt x="6001" y="42863"/>
                  </a:moveTo>
                  <a:lnTo>
                    <a:pt x="0" y="33261"/>
                  </a:lnTo>
                  <a:lnTo>
                    <a:pt x="52892" y="0"/>
                  </a:lnTo>
                  <a:lnTo>
                    <a:pt x="57779" y="7801"/>
                  </a:lnTo>
                  <a:cubicBezTo>
                    <a:pt x="55985" y="18301"/>
                    <a:pt x="55439" y="28976"/>
                    <a:pt x="56150" y="39605"/>
                  </a:cubicBezTo>
                  <a:cubicBezTo>
                    <a:pt x="56767" y="51712"/>
                    <a:pt x="58781" y="63707"/>
                    <a:pt x="62151" y="75352"/>
                  </a:cubicBezTo>
                  <a:cubicBezTo>
                    <a:pt x="64608" y="84023"/>
                    <a:pt x="68030" y="92390"/>
                    <a:pt x="72352" y="100298"/>
                  </a:cubicBezTo>
                  <a:lnTo>
                    <a:pt x="62065" y="106728"/>
                  </a:lnTo>
                  <a:cubicBezTo>
                    <a:pt x="57438" y="98613"/>
                    <a:pt x="53784" y="89981"/>
                    <a:pt x="51178" y="81010"/>
                  </a:cubicBezTo>
                  <a:cubicBezTo>
                    <a:pt x="47891" y="70308"/>
                    <a:pt x="45849" y="59262"/>
                    <a:pt x="45092" y="48092"/>
                  </a:cubicBezTo>
                  <a:cubicBezTo>
                    <a:pt x="44252" y="37945"/>
                    <a:pt x="44569" y="27735"/>
                    <a:pt x="46035" y="17659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43C7725-477B-E1BF-0D99-ACE9906BEE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59711" y="1287964"/>
              <a:ext cx="123529" cy="113467"/>
            </a:xfrm>
            <a:custGeom>
              <a:avLst/>
              <a:gdLst>
                <a:gd name="csX0" fmla="*/ 51435 w 123529"/>
                <a:gd name="csY0" fmla="*/ 113468 h 113467"/>
                <a:gd name="csX1" fmla="*/ 0 w 123529"/>
                <a:gd name="csY1" fmla="*/ 31686 h 113467"/>
                <a:gd name="csX2" fmla="*/ 36262 w 123529"/>
                <a:gd name="csY2" fmla="*/ 8969 h 113467"/>
                <a:gd name="csX3" fmla="*/ 54264 w 123529"/>
                <a:gd name="csY3" fmla="*/ 397 h 113467"/>
                <a:gd name="csX4" fmla="*/ 68237 w 123529"/>
                <a:gd name="csY4" fmla="*/ 2454 h 113467"/>
                <a:gd name="csX5" fmla="*/ 79381 w 123529"/>
                <a:gd name="csY5" fmla="*/ 12655 h 113467"/>
                <a:gd name="csX6" fmla="*/ 82896 w 123529"/>
                <a:gd name="csY6" fmla="*/ 30829 h 113467"/>
                <a:gd name="csX7" fmla="*/ 70466 w 123529"/>
                <a:gd name="csY7" fmla="*/ 49346 h 113467"/>
                <a:gd name="csX8" fmla="*/ 79553 w 123529"/>
                <a:gd name="csY8" fmla="*/ 49346 h 113467"/>
                <a:gd name="csX9" fmla="*/ 95326 w 123529"/>
                <a:gd name="csY9" fmla="*/ 54575 h 113467"/>
                <a:gd name="csX10" fmla="*/ 123530 w 123529"/>
                <a:gd name="csY10" fmla="*/ 67862 h 113467"/>
                <a:gd name="csX11" fmla="*/ 109985 w 123529"/>
                <a:gd name="csY11" fmla="*/ 76435 h 113467"/>
                <a:gd name="csX12" fmla="*/ 88382 w 123529"/>
                <a:gd name="csY12" fmla="*/ 66491 h 113467"/>
                <a:gd name="csX13" fmla="*/ 73466 w 123529"/>
                <a:gd name="csY13" fmla="*/ 60061 h 113467"/>
                <a:gd name="csX14" fmla="*/ 64894 w 123529"/>
                <a:gd name="csY14" fmla="*/ 58090 h 113467"/>
                <a:gd name="csX15" fmla="*/ 58636 w 123529"/>
                <a:gd name="csY15" fmla="*/ 59033 h 113467"/>
                <a:gd name="csX16" fmla="*/ 52378 w 123529"/>
                <a:gd name="csY16" fmla="*/ 62376 h 113467"/>
                <a:gd name="csX17" fmla="*/ 39777 w 123529"/>
                <a:gd name="csY17" fmla="*/ 70263 h 113467"/>
                <a:gd name="csX18" fmla="*/ 62579 w 123529"/>
                <a:gd name="csY18" fmla="*/ 106610 h 113467"/>
                <a:gd name="csX19" fmla="*/ 33519 w 123529"/>
                <a:gd name="csY19" fmla="*/ 61004 h 113467"/>
                <a:gd name="csX20" fmla="*/ 56836 w 123529"/>
                <a:gd name="csY20" fmla="*/ 46431 h 113467"/>
                <a:gd name="csX21" fmla="*/ 67466 w 123529"/>
                <a:gd name="csY21" fmla="*/ 37858 h 113467"/>
                <a:gd name="csX22" fmla="*/ 70723 w 123529"/>
                <a:gd name="csY22" fmla="*/ 29286 h 113467"/>
                <a:gd name="csX23" fmla="*/ 68323 w 123529"/>
                <a:gd name="csY23" fmla="*/ 20713 h 113467"/>
                <a:gd name="csX24" fmla="*/ 58122 w 123529"/>
                <a:gd name="csY24" fmla="*/ 13770 h 113467"/>
                <a:gd name="csX25" fmla="*/ 42434 w 123529"/>
                <a:gd name="csY25" fmla="*/ 18399 h 113467"/>
                <a:gd name="csX26" fmla="*/ 16716 w 123529"/>
                <a:gd name="csY26" fmla="*/ 34601 h 1134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23529" h="113467">
                  <a:moveTo>
                    <a:pt x="51435" y="113468"/>
                  </a:moveTo>
                  <a:lnTo>
                    <a:pt x="0" y="31686"/>
                  </a:lnTo>
                  <a:lnTo>
                    <a:pt x="36262" y="8969"/>
                  </a:lnTo>
                  <a:cubicBezTo>
                    <a:pt x="41684" y="5029"/>
                    <a:pt x="47787" y="2123"/>
                    <a:pt x="54264" y="397"/>
                  </a:cubicBezTo>
                  <a:cubicBezTo>
                    <a:pt x="59020" y="-537"/>
                    <a:pt x="63952" y="189"/>
                    <a:pt x="68237" y="2454"/>
                  </a:cubicBezTo>
                  <a:cubicBezTo>
                    <a:pt x="72826" y="4756"/>
                    <a:pt x="76684" y="8288"/>
                    <a:pt x="79381" y="12655"/>
                  </a:cubicBezTo>
                  <a:cubicBezTo>
                    <a:pt x="82918" y="18007"/>
                    <a:pt x="84182" y="24545"/>
                    <a:pt x="82896" y="30829"/>
                  </a:cubicBezTo>
                  <a:cubicBezTo>
                    <a:pt x="81020" y="38254"/>
                    <a:pt x="76627" y="44798"/>
                    <a:pt x="70466" y="49346"/>
                  </a:cubicBezTo>
                  <a:cubicBezTo>
                    <a:pt x="73479" y="48911"/>
                    <a:pt x="76540" y="48911"/>
                    <a:pt x="79553" y="49346"/>
                  </a:cubicBezTo>
                  <a:cubicBezTo>
                    <a:pt x="85019" y="50384"/>
                    <a:pt x="90323" y="52142"/>
                    <a:pt x="95326" y="54575"/>
                  </a:cubicBezTo>
                  <a:lnTo>
                    <a:pt x="123530" y="67862"/>
                  </a:lnTo>
                  <a:lnTo>
                    <a:pt x="109985" y="76435"/>
                  </a:lnTo>
                  <a:lnTo>
                    <a:pt x="88382" y="66491"/>
                  </a:lnTo>
                  <a:cubicBezTo>
                    <a:pt x="82153" y="63576"/>
                    <a:pt x="77181" y="61433"/>
                    <a:pt x="73466" y="60061"/>
                  </a:cubicBezTo>
                  <a:cubicBezTo>
                    <a:pt x="70728" y="58966"/>
                    <a:pt x="67836" y="58301"/>
                    <a:pt x="64894" y="58090"/>
                  </a:cubicBezTo>
                  <a:cubicBezTo>
                    <a:pt x="62769" y="58041"/>
                    <a:pt x="60652" y="58360"/>
                    <a:pt x="58636" y="59033"/>
                  </a:cubicBezTo>
                  <a:cubicBezTo>
                    <a:pt x="56445" y="59938"/>
                    <a:pt x="54349" y="61058"/>
                    <a:pt x="52378" y="62376"/>
                  </a:cubicBezTo>
                  <a:lnTo>
                    <a:pt x="39777" y="70263"/>
                  </a:lnTo>
                  <a:lnTo>
                    <a:pt x="62579" y="106610"/>
                  </a:lnTo>
                  <a:close/>
                  <a:moveTo>
                    <a:pt x="33519" y="61004"/>
                  </a:moveTo>
                  <a:lnTo>
                    <a:pt x="56836" y="46431"/>
                  </a:lnTo>
                  <a:cubicBezTo>
                    <a:pt x="60801" y="44141"/>
                    <a:pt x="64387" y="41249"/>
                    <a:pt x="67466" y="37858"/>
                  </a:cubicBezTo>
                  <a:cubicBezTo>
                    <a:pt x="69420" y="35411"/>
                    <a:pt x="70559" y="32413"/>
                    <a:pt x="70723" y="29286"/>
                  </a:cubicBezTo>
                  <a:cubicBezTo>
                    <a:pt x="70758" y="26258"/>
                    <a:pt x="69925" y="23283"/>
                    <a:pt x="68323" y="20713"/>
                  </a:cubicBezTo>
                  <a:cubicBezTo>
                    <a:pt x="66127" y="16994"/>
                    <a:pt x="62387" y="14448"/>
                    <a:pt x="58122" y="13770"/>
                  </a:cubicBezTo>
                  <a:cubicBezTo>
                    <a:pt x="52510" y="13414"/>
                    <a:pt x="46953" y="15054"/>
                    <a:pt x="42434" y="18399"/>
                  </a:cubicBezTo>
                  <a:lnTo>
                    <a:pt x="16716" y="34601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7057D86-2AF2-5583-2D4B-9E5F8A1F47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1292" y="1229481"/>
              <a:ext cx="82914" cy="93646"/>
            </a:xfrm>
            <a:custGeom>
              <a:avLst/>
              <a:gdLst>
                <a:gd name="csX0" fmla="*/ 26466 w 82914"/>
                <a:gd name="csY0" fmla="*/ 81168 h 93646"/>
                <a:gd name="csX1" fmla="*/ 35638 w 82914"/>
                <a:gd name="csY1" fmla="*/ 73539 h 93646"/>
                <a:gd name="csX2" fmla="*/ 49183 w 82914"/>
                <a:gd name="csY2" fmla="*/ 82111 h 93646"/>
                <a:gd name="csX3" fmla="*/ 61699 w 82914"/>
                <a:gd name="csY3" fmla="*/ 79454 h 93646"/>
                <a:gd name="csX4" fmla="*/ 70271 w 82914"/>
                <a:gd name="csY4" fmla="*/ 67109 h 93646"/>
                <a:gd name="csX5" fmla="*/ 67528 w 82914"/>
                <a:gd name="csY5" fmla="*/ 51850 h 93646"/>
                <a:gd name="csX6" fmla="*/ 42621 w 82914"/>
                <a:gd name="csY6" fmla="*/ 45510 h 93646"/>
                <a:gd name="csX7" fmla="*/ 41810 w 82914"/>
                <a:gd name="csY7" fmla="*/ 46021 h 93646"/>
                <a:gd name="csX8" fmla="*/ 35381 w 82914"/>
                <a:gd name="csY8" fmla="*/ 51593 h 93646"/>
                <a:gd name="csX9" fmla="*/ 31009 w 82914"/>
                <a:gd name="csY9" fmla="*/ 42078 h 93646"/>
                <a:gd name="csX10" fmla="*/ 32638 w 82914"/>
                <a:gd name="csY10" fmla="*/ 41135 h 93646"/>
                <a:gd name="csX11" fmla="*/ 42068 w 82914"/>
                <a:gd name="csY11" fmla="*/ 30591 h 93646"/>
                <a:gd name="csX12" fmla="*/ 40782 w 82914"/>
                <a:gd name="csY12" fmla="*/ 17046 h 93646"/>
                <a:gd name="csX13" fmla="*/ 31267 w 82914"/>
                <a:gd name="csY13" fmla="*/ 10274 h 93646"/>
                <a:gd name="csX14" fmla="*/ 19351 w 82914"/>
                <a:gd name="csY14" fmla="*/ 12674 h 93646"/>
                <a:gd name="csX15" fmla="*/ 11893 w 82914"/>
                <a:gd name="csY15" fmla="*/ 22447 h 93646"/>
                <a:gd name="csX16" fmla="*/ 13779 w 82914"/>
                <a:gd name="csY16" fmla="*/ 36677 h 93646"/>
                <a:gd name="csX17" fmla="*/ 2634 w 82914"/>
                <a:gd name="csY17" fmla="*/ 41220 h 93646"/>
                <a:gd name="csX18" fmla="*/ 1177 w 82914"/>
                <a:gd name="csY18" fmla="*/ 20303 h 93646"/>
                <a:gd name="csX19" fmla="*/ 14036 w 82914"/>
                <a:gd name="csY19" fmla="*/ 4959 h 93646"/>
                <a:gd name="csX20" fmla="*/ 28180 w 82914"/>
                <a:gd name="csY20" fmla="*/ 158 h 93646"/>
                <a:gd name="csX21" fmla="*/ 51240 w 82914"/>
                <a:gd name="csY21" fmla="*/ 11217 h 93646"/>
                <a:gd name="csX22" fmla="*/ 54498 w 82914"/>
                <a:gd name="csY22" fmla="*/ 22618 h 93646"/>
                <a:gd name="csX23" fmla="*/ 50469 w 82914"/>
                <a:gd name="csY23" fmla="*/ 34877 h 93646"/>
                <a:gd name="csX24" fmla="*/ 66071 w 82914"/>
                <a:gd name="csY24" fmla="*/ 34877 h 93646"/>
                <a:gd name="csX25" fmla="*/ 78329 w 82914"/>
                <a:gd name="csY25" fmla="*/ 45507 h 93646"/>
                <a:gd name="csX26" fmla="*/ 81930 w 82914"/>
                <a:gd name="csY26" fmla="*/ 68567 h 93646"/>
                <a:gd name="csX27" fmla="*/ 66842 w 82914"/>
                <a:gd name="csY27" fmla="*/ 88455 h 93646"/>
                <a:gd name="csX28" fmla="*/ 44982 w 82914"/>
                <a:gd name="csY28" fmla="*/ 93255 h 93646"/>
                <a:gd name="csX29" fmla="*/ 26466 w 82914"/>
                <a:gd name="csY29" fmla="*/ 81168 h 936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82914" h="93646">
                  <a:moveTo>
                    <a:pt x="26466" y="81168"/>
                  </a:moveTo>
                  <a:lnTo>
                    <a:pt x="35638" y="73539"/>
                  </a:lnTo>
                  <a:cubicBezTo>
                    <a:pt x="39152" y="77735"/>
                    <a:pt x="43886" y="80732"/>
                    <a:pt x="49183" y="82111"/>
                  </a:cubicBezTo>
                  <a:cubicBezTo>
                    <a:pt x="53541" y="82874"/>
                    <a:pt x="58026" y="81921"/>
                    <a:pt x="61699" y="79454"/>
                  </a:cubicBezTo>
                  <a:cubicBezTo>
                    <a:pt x="66136" y="76697"/>
                    <a:pt x="69238" y="72230"/>
                    <a:pt x="70271" y="67109"/>
                  </a:cubicBezTo>
                  <a:cubicBezTo>
                    <a:pt x="71469" y="61862"/>
                    <a:pt x="70478" y="56352"/>
                    <a:pt x="67528" y="51850"/>
                  </a:cubicBezTo>
                  <a:cubicBezTo>
                    <a:pt x="62401" y="43222"/>
                    <a:pt x="51249" y="40383"/>
                    <a:pt x="42621" y="45510"/>
                  </a:cubicBezTo>
                  <a:cubicBezTo>
                    <a:pt x="42346" y="45673"/>
                    <a:pt x="42076" y="45844"/>
                    <a:pt x="41810" y="46021"/>
                  </a:cubicBezTo>
                  <a:cubicBezTo>
                    <a:pt x="39427" y="47581"/>
                    <a:pt x="37264" y="49455"/>
                    <a:pt x="35381" y="51593"/>
                  </a:cubicBezTo>
                  <a:lnTo>
                    <a:pt x="31009" y="42078"/>
                  </a:lnTo>
                  <a:lnTo>
                    <a:pt x="32638" y="41135"/>
                  </a:lnTo>
                  <a:cubicBezTo>
                    <a:pt x="36780" y="38660"/>
                    <a:pt x="40069" y="34982"/>
                    <a:pt x="42068" y="30591"/>
                  </a:cubicBezTo>
                  <a:cubicBezTo>
                    <a:pt x="44121" y="26175"/>
                    <a:pt x="43629" y="20996"/>
                    <a:pt x="40782" y="17046"/>
                  </a:cubicBezTo>
                  <a:cubicBezTo>
                    <a:pt x="38709" y="13546"/>
                    <a:pt x="35252" y="11086"/>
                    <a:pt x="31267" y="10274"/>
                  </a:cubicBezTo>
                  <a:cubicBezTo>
                    <a:pt x="27134" y="9420"/>
                    <a:pt x="22831" y="10287"/>
                    <a:pt x="19351" y="12674"/>
                  </a:cubicBezTo>
                  <a:cubicBezTo>
                    <a:pt x="15671" y="14818"/>
                    <a:pt x="12990" y="18332"/>
                    <a:pt x="11893" y="22447"/>
                  </a:cubicBezTo>
                  <a:cubicBezTo>
                    <a:pt x="10935" y="27268"/>
                    <a:pt x="11598" y="32271"/>
                    <a:pt x="13779" y="36677"/>
                  </a:cubicBezTo>
                  <a:lnTo>
                    <a:pt x="2634" y="41220"/>
                  </a:lnTo>
                  <a:cubicBezTo>
                    <a:pt x="-278" y="34632"/>
                    <a:pt x="-793" y="27232"/>
                    <a:pt x="1177" y="20303"/>
                  </a:cubicBezTo>
                  <a:cubicBezTo>
                    <a:pt x="3517" y="13831"/>
                    <a:pt x="8072" y="8395"/>
                    <a:pt x="14036" y="4959"/>
                  </a:cubicBezTo>
                  <a:cubicBezTo>
                    <a:pt x="18305" y="2264"/>
                    <a:pt x="23152" y="619"/>
                    <a:pt x="28180" y="158"/>
                  </a:cubicBezTo>
                  <a:cubicBezTo>
                    <a:pt x="37354" y="-899"/>
                    <a:pt x="46321" y="3401"/>
                    <a:pt x="51240" y="11217"/>
                  </a:cubicBezTo>
                  <a:cubicBezTo>
                    <a:pt x="53440" y="14606"/>
                    <a:pt x="54575" y="18577"/>
                    <a:pt x="54498" y="22618"/>
                  </a:cubicBezTo>
                  <a:cubicBezTo>
                    <a:pt x="54303" y="26996"/>
                    <a:pt x="52909" y="31237"/>
                    <a:pt x="50469" y="34877"/>
                  </a:cubicBezTo>
                  <a:cubicBezTo>
                    <a:pt x="55498" y="32989"/>
                    <a:pt x="61041" y="32989"/>
                    <a:pt x="66071" y="34877"/>
                  </a:cubicBezTo>
                  <a:cubicBezTo>
                    <a:pt x="71227" y="36955"/>
                    <a:pt x="75542" y="40696"/>
                    <a:pt x="78329" y="45507"/>
                  </a:cubicBezTo>
                  <a:cubicBezTo>
                    <a:pt x="82729" y="52341"/>
                    <a:pt x="84037" y="60716"/>
                    <a:pt x="81930" y="68567"/>
                  </a:cubicBezTo>
                  <a:cubicBezTo>
                    <a:pt x="79741" y="76937"/>
                    <a:pt x="74313" y="84092"/>
                    <a:pt x="66842" y="88455"/>
                  </a:cubicBezTo>
                  <a:cubicBezTo>
                    <a:pt x="60430" y="92774"/>
                    <a:pt x="52614" y="94490"/>
                    <a:pt x="44982" y="93255"/>
                  </a:cubicBezTo>
                  <a:cubicBezTo>
                    <a:pt x="37448" y="91851"/>
                    <a:pt x="30784" y="87500"/>
                    <a:pt x="26466" y="81168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69BB8EA-B247-EAA6-5084-8B9FFBABFB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60784" y="985837"/>
              <a:ext cx="89445" cy="111356"/>
            </a:xfrm>
            <a:custGeom>
              <a:avLst/>
              <a:gdLst>
                <a:gd name="csX0" fmla="*/ 0 w 89445"/>
                <a:gd name="csY0" fmla="*/ 94298 h 111356"/>
                <a:gd name="csX1" fmla="*/ 18345 w 89445"/>
                <a:gd name="csY1" fmla="*/ 0 h 111356"/>
                <a:gd name="csX2" fmla="*/ 60350 w 89445"/>
                <a:gd name="csY2" fmla="*/ 8573 h 111356"/>
                <a:gd name="csX3" fmla="*/ 79124 w 89445"/>
                <a:gd name="csY3" fmla="*/ 14830 h 111356"/>
                <a:gd name="csX4" fmla="*/ 87697 w 89445"/>
                <a:gd name="csY4" fmla="*/ 25889 h 111356"/>
                <a:gd name="csX5" fmla="*/ 88897 w 89445"/>
                <a:gd name="csY5" fmla="*/ 40891 h 111356"/>
                <a:gd name="csX6" fmla="*/ 79124 w 89445"/>
                <a:gd name="csY6" fmla="*/ 56664 h 111356"/>
                <a:gd name="csX7" fmla="*/ 57265 w 89445"/>
                <a:gd name="csY7" fmla="*/ 61551 h 111356"/>
                <a:gd name="csX8" fmla="*/ 63865 w 89445"/>
                <a:gd name="csY8" fmla="*/ 67723 h 111356"/>
                <a:gd name="csX9" fmla="*/ 71838 w 89445"/>
                <a:gd name="csY9" fmla="*/ 82382 h 111356"/>
                <a:gd name="csX10" fmla="*/ 83411 w 89445"/>
                <a:gd name="csY10" fmla="*/ 111357 h 111356"/>
                <a:gd name="csX11" fmla="*/ 67637 w 89445"/>
                <a:gd name="csY11" fmla="*/ 108271 h 111356"/>
                <a:gd name="csX12" fmla="*/ 59065 w 89445"/>
                <a:gd name="csY12" fmla="*/ 86154 h 111356"/>
                <a:gd name="csX13" fmla="*/ 52549 w 89445"/>
                <a:gd name="csY13" fmla="*/ 71323 h 111356"/>
                <a:gd name="csX14" fmla="*/ 47406 w 89445"/>
                <a:gd name="csY14" fmla="*/ 63779 h 111356"/>
                <a:gd name="csX15" fmla="*/ 42091 w 89445"/>
                <a:gd name="csY15" fmla="*/ 60179 h 111356"/>
                <a:gd name="csX16" fmla="*/ 35233 w 89445"/>
                <a:gd name="csY16" fmla="*/ 58379 h 111356"/>
                <a:gd name="csX17" fmla="*/ 20660 w 89445"/>
                <a:gd name="csY17" fmla="*/ 55550 h 111356"/>
                <a:gd name="csX18" fmla="*/ 12602 w 89445"/>
                <a:gd name="csY18" fmla="*/ 97641 h 111356"/>
                <a:gd name="csX19" fmla="*/ 22803 w 89445"/>
                <a:gd name="csY19" fmla="*/ 43720 h 111356"/>
                <a:gd name="csX20" fmla="*/ 49721 w 89445"/>
                <a:gd name="csY20" fmla="*/ 48949 h 111356"/>
                <a:gd name="csX21" fmla="*/ 63522 w 89445"/>
                <a:gd name="csY21" fmla="*/ 49806 h 111356"/>
                <a:gd name="csX22" fmla="*/ 72095 w 89445"/>
                <a:gd name="csY22" fmla="*/ 45520 h 111356"/>
                <a:gd name="csX23" fmla="*/ 76210 w 89445"/>
                <a:gd name="csY23" fmla="*/ 37462 h 111356"/>
                <a:gd name="csX24" fmla="*/ 73466 w 89445"/>
                <a:gd name="csY24" fmla="*/ 25460 h 111356"/>
                <a:gd name="csX25" fmla="*/ 58893 w 89445"/>
                <a:gd name="csY25" fmla="*/ 18174 h 111356"/>
                <a:gd name="csX26" fmla="*/ 28889 w 89445"/>
                <a:gd name="csY26" fmla="*/ 12430 h 1113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89445" h="111356">
                  <a:moveTo>
                    <a:pt x="0" y="94298"/>
                  </a:moveTo>
                  <a:lnTo>
                    <a:pt x="18345" y="0"/>
                  </a:lnTo>
                  <a:lnTo>
                    <a:pt x="60350" y="8573"/>
                  </a:lnTo>
                  <a:cubicBezTo>
                    <a:pt x="66924" y="9553"/>
                    <a:pt x="73277" y="11671"/>
                    <a:pt x="79124" y="14830"/>
                  </a:cubicBezTo>
                  <a:cubicBezTo>
                    <a:pt x="83121" y="17473"/>
                    <a:pt x="86134" y="21360"/>
                    <a:pt x="87697" y="25889"/>
                  </a:cubicBezTo>
                  <a:cubicBezTo>
                    <a:pt x="89506" y="30676"/>
                    <a:pt x="89922" y="35877"/>
                    <a:pt x="88897" y="40891"/>
                  </a:cubicBezTo>
                  <a:cubicBezTo>
                    <a:pt x="87867" y="47239"/>
                    <a:pt x="84350" y="52916"/>
                    <a:pt x="79124" y="56664"/>
                  </a:cubicBezTo>
                  <a:cubicBezTo>
                    <a:pt x="72614" y="60752"/>
                    <a:pt x="64896" y="62477"/>
                    <a:pt x="57265" y="61551"/>
                  </a:cubicBezTo>
                  <a:cubicBezTo>
                    <a:pt x="59752" y="63278"/>
                    <a:pt x="61975" y="65357"/>
                    <a:pt x="63865" y="67723"/>
                  </a:cubicBezTo>
                  <a:cubicBezTo>
                    <a:pt x="67135" y="72251"/>
                    <a:pt x="69814" y="77177"/>
                    <a:pt x="71838" y="82382"/>
                  </a:cubicBezTo>
                  <a:lnTo>
                    <a:pt x="83411" y="111357"/>
                  </a:lnTo>
                  <a:lnTo>
                    <a:pt x="67637" y="108271"/>
                  </a:lnTo>
                  <a:lnTo>
                    <a:pt x="59065" y="86154"/>
                  </a:lnTo>
                  <a:cubicBezTo>
                    <a:pt x="56493" y="79724"/>
                    <a:pt x="54264" y="74838"/>
                    <a:pt x="52549" y="71323"/>
                  </a:cubicBezTo>
                  <a:cubicBezTo>
                    <a:pt x="51232" y="68560"/>
                    <a:pt x="49498" y="66015"/>
                    <a:pt x="47406" y="63779"/>
                  </a:cubicBezTo>
                  <a:cubicBezTo>
                    <a:pt x="45831" y="62312"/>
                    <a:pt x="44038" y="61097"/>
                    <a:pt x="42091" y="60179"/>
                  </a:cubicBezTo>
                  <a:cubicBezTo>
                    <a:pt x="39874" y="59340"/>
                    <a:pt x="37576" y="58737"/>
                    <a:pt x="35233" y="58379"/>
                  </a:cubicBezTo>
                  <a:lnTo>
                    <a:pt x="20660" y="55550"/>
                  </a:lnTo>
                  <a:lnTo>
                    <a:pt x="12602" y="97641"/>
                  </a:lnTo>
                  <a:close/>
                  <a:moveTo>
                    <a:pt x="22803" y="43720"/>
                  </a:moveTo>
                  <a:lnTo>
                    <a:pt x="49721" y="48949"/>
                  </a:lnTo>
                  <a:cubicBezTo>
                    <a:pt x="54244" y="49980"/>
                    <a:pt x="58906" y="50269"/>
                    <a:pt x="63522" y="49806"/>
                  </a:cubicBezTo>
                  <a:cubicBezTo>
                    <a:pt x="66768" y="49341"/>
                    <a:pt x="69775" y="47837"/>
                    <a:pt x="72095" y="45520"/>
                  </a:cubicBezTo>
                  <a:cubicBezTo>
                    <a:pt x="74237" y="43302"/>
                    <a:pt x="75669" y="40497"/>
                    <a:pt x="76210" y="37462"/>
                  </a:cubicBezTo>
                  <a:cubicBezTo>
                    <a:pt x="77202" y="33252"/>
                    <a:pt x="76189" y="28821"/>
                    <a:pt x="73466" y="25460"/>
                  </a:cubicBezTo>
                  <a:cubicBezTo>
                    <a:pt x="69652" y="21345"/>
                    <a:pt x="64473" y="18756"/>
                    <a:pt x="58893" y="18174"/>
                  </a:cubicBezTo>
                  <a:lnTo>
                    <a:pt x="28889" y="1243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381027F-17F9-E986-706C-A72DBB3B51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92672" y="1015155"/>
              <a:ext cx="68021" cy="98262"/>
            </a:xfrm>
            <a:custGeom>
              <a:avLst/>
              <a:gdLst>
                <a:gd name="csX0" fmla="*/ 23275 w 68021"/>
                <a:gd name="csY0" fmla="*/ 41834 h 98262"/>
                <a:gd name="csX1" fmla="*/ 14017 w 68021"/>
                <a:gd name="csY1" fmla="*/ 32233 h 98262"/>
                <a:gd name="csX2" fmla="*/ 12817 w 68021"/>
                <a:gd name="csY2" fmla="*/ 19803 h 98262"/>
                <a:gd name="csX3" fmla="*/ 23618 w 68021"/>
                <a:gd name="csY3" fmla="*/ 3772 h 98262"/>
                <a:gd name="csX4" fmla="*/ 63309 w 68021"/>
                <a:gd name="csY4" fmla="*/ 11659 h 98262"/>
                <a:gd name="csX5" fmla="*/ 67509 w 68021"/>
                <a:gd name="csY5" fmla="*/ 30690 h 98262"/>
                <a:gd name="csX6" fmla="*/ 61851 w 68021"/>
                <a:gd name="csY6" fmla="*/ 41491 h 98262"/>
                <a:gd name="csX7" fmla="*/ 49850 w 68021"/>
                <a:gd name="csY7" fmla="*/ 46977 h 98262"/>
                <a:gd name="csX8" fmla="*/ 63052 w 68021"/>
                <a:gd name="csY8" fmla="*/ 74752 h 98262"/>
                <a:gd name="csX9" fmla="*/ 50536 w 68021"/>
                <a:gd name="csY9" fmla="*/ 93526 h 98262"/>
                <a:gd name="csX10" fmla="*/ 26276 w 68021"/>
                <a:gd name="csY10" fmla="*/ 97384 h 98262"/>
                <a:gd name="csX11" fmla="*/ 5273 w 68021"/>
                <a:gd name="csY11" fmla="*/ 84696 h 98262"/>
                <a:gd name="csX12" fmla="*/ 644 w 68021"/>
                <a:gd name="csY12" fmla="*/ 62322 h 98262"/>
                <a:gd name="csX13" fmla="*/ 8359 w 68021"/>
                <a:gd name="csY13" fmla="*/ 47749 h 98262"/>
                <a:gd name="csX14" fmla="*/ 23275 w 68021"/>
                <a:gd name="csY14" fmla="*/ 41834 h 98262"/>
                <a:gd name="csX15" fmla="*/ 12645 w 68021"/>
                <a:gd name="csY15" fmla="*/ 64980 h 98262"/>
                <a:gd name="csX16" fmla="*/ 12645 w 68021"/>
                <a:gd name="csY16" fmla="*/ 75095 h 98262"/>
                <a:gd name="csX17" fmla="*/ 18303 w 68021"/>
                <a:gd name="csY17" fmla="*/ 83668 h 98262"/>
                <a:gd name="csX18" fmla="*/ 27818 w 68021"/>
                <a:gd name="csY18" fmla="*/ 88125 h 98262"/>
                <a:gd name="csX19" fmla="*/ 42649 w 68021"/>
                <a:gd name="csY19" fmla="*/ 85382 h 98262"/>
                <a:gd name="csX20" fmla="*/ 50707 w 68021"/>
                <a:gd name="csY20" fmla="*/ 72781 h 98262"/>
                <a:gd name="csX21" fmla="*/ 47792 w 68021"/>
                <a:gd name="csY21" fmla="*/ 57864 h 98262"/>
                <a:gd name="csX22" fmla="*/ 34848 w 68021"/>
                <a:gd name="csY22" fmla="*/ 49292 h 98262"/>
                <a:gd name="csX23" fmla="*/ 12770 w 68021"/>
                <a:gd name="csY23" fmla="*/ 64256 h 98262"/>
                <a:gd name="csX24" fmla="*/ 12645 w 68021"/>
                <a:gd name="csY24" fmla="*/ 64980 h 98262"/>
                <a:gd name="csX25" fmla="*/ 24818 w 68021"/>
                <a:gd name="csY25" fmla="*/ 22117 h 98262"/>
                <a:gd name="csX26" fmla="*/ 27047 w 68021"/>
                <a:gd name="csY26" fmla="*/ 33947 h 98262"/>
                <a:gd name="csX27" fmla="*/ 37420 w 68021"/>
                <a:gd name="csY27" fmla="*/ 40377 h 98262"/>
                <a:gd name="csX28" fmla="*/ 49250 w 68021"/>
                <a:gd name="csY28" fmla="*/ 38233 h 98262"/>
                <a:gd name="csX29" fmla="*/ 55593 w 68021"/>
                <a:gd name="csY29" fmla="*/ 28718 h 98262"/>
                <a:gd name="csX30" fmla="*/ 53193 w 68021"/>
                <a:gd name="csY30" fmla="*/ 17059 h 98262"/>
                <a:gd name="csX31" fmla="*/ 31162 w 68021"/>
                <a:gd name="csY31" fmla="*/ 12773 h 98262"/>
                <a:gd name="csX32" fmla="*/ 24818 w 68021"/>
                <a:gd name="csY32" fmla="*/ 22117 h 982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68021" h="98262">
                  <a:moveTo>
                    <a:pt x="23275" y="41834"/>
                  </a:moveTo>
                  <a:cubicBezTo>
                    <a:pt x="19288" y="39645"/>
                    <a:pt x="16059" y="36297"/>
                    <a:pt x="14017" y="32233"/>
                  </a:cubicBezTo>
                  <a:cubicBezTo>
                    <a:pt x="12316" y="28320"/>
                    <a:pt x="11896" y="23969"/>
                    <a:pt x="12817" y="19803"/>
                  </a:cubicBezTo>
                  <a:cubicBezTo>
                    <a:pt x="13991" y="13173"/>
                    <a:pt x="17915" y="7350"/>
                    <a:pt x="23618" y="3772"/>
                  </a:cubicBezTo>
                  <a:cubicBezTo>
                    <a:pt x="37036" y="-3405"/>
                    <a:pt x="53654" y="-103"/>
                    <a:pt x="63309" y="11659"/>
                  </a:cubicBezTo>
                  <a:cubicBezTo>
                    <a:pt x="67388" y="17100"/>
                    <a:pt x="68919" y="24037"/>
                    <a:pt x="67509" y="30690"/>
                  </a:cubicBezTo>
                  <a:cubicBezTo>
                    <a:pt x="66795" y="34792"/>
                    <a:pt x="64817" y="38568"/>
                    <a:pt x="61851" y="41491"/>
                  </a:cubicBezTo>
                  <a:cubicBezTo>
                    <a:pt x="58505" y="44503"/>
                    <a:pt x="54317" y="46418"/>
                    <a:pt x="49850" y="46977"/>
                  </a:cubicBezTo>
                  <a:cubicBezTo>
                    <a:pt x="60232" y="51982"/>
                    <a:pt x="65726" y="63542"/>
                    <a:pt x="63052" y="74752"/>
                  </a:cubicBezTo>
                  <a:cubicBezTo>
                    <a:pt x="61703" y="82491"/>
                    <a:pt x="57161" y="89305"/>
                    <a:pt x="50536" y="93526"/>
                  </a:cubicBezTo>
                  <a:cubicBezTo>
                    <a:pt x="43279" y="97973"/>
                    <a:pt x="34554" y="99360"/>
                    <a:pt x="26276" y="97384"/>
                  </a:cubicBezTo>
                  <a:cubicBezTo>
                    <a:pt x="17846" y="96172"/>
                    <a:pt x="10268" y="91594"/>
                    <a:pt x="5273" y="84696"/>
                  </a:cubicBezTo>
                  <a:cubicBezTo>
                    <a:pt x="633" y="78230"/>
                    <a:pt x="-1049" y="70099"/>
                    <a:pt x="644" y="62322"/>
                  </a:cubicBezTo>
                  <a:cubicBezTo>
                    <a:pt x="1546" y="56749"/>
                    <a:pt x="4257" y="51628"/>
                    <a:pt x="8359" y="47749"/>
                  </a:cubicBezTo>
                  <a:cubicBezTo>
                    <a:pt x="12509" y="44131"/>
                    <a:pt x="17773" y="42043"/>
                    <a:pt x="23275" y="41834"/>
                  </a:cubicBezTo>
                  <a:close/>
                  <a:moveTo>
                    <a:pt x="12645" y="64980"/>
                  </a:moveTo>
                  <a:cubicBezTo>
                    <a:pt x="11835" y="68303"/>
                    <a:pt x="11835" y="71772"/>
                    <a:pt x="12645" y="75095"/>
                  </a:cubicBezTo>
                  <a:cubicBezTo>
                    <a:pt x="13659" y="78442"/>
                    <a:pt x="15625" y="81420"/>
                    <a:pt x="18303" y="83668"/>
                  </a:cubicBezTo>
                  <a:cubicBezTo>
                    <a:pt x="21052" y="85926"/>
                    <a:pt x="24324" y="87459"/>
                    <a:pt x="27818" y="88125"/>
                  </a:cubicBezTo>
                  <a:cubicBezTo>
                    <a:pt x="32929" y="89262"/>
                    <a:pt x="38283" y="88272"/>
                    <a:pt x="42649" y="85382"/>
                  </a:cubicBezTo>
                  <a:cubicBezTo>
                    <a:pt x="46964" y="82479"/>
                    <a:pt x="49883" y="77916"/>
                    <a:pt x="50707" y="72781"/>
                  </a:cubicBezTo>
                  <a:cubicBezTo>
                    <a:pt x="51828" y="67619"/>
                    <a:pt x="50774" y="62224"/>
                    <a:pt x="47792" y="57864"/>
                  </a:cubicBezTo>
                  <a:cubicBezTo>
                    <a:pt x="44825" y="53364"/>
                    <a:pt x="40150" y="50268"/>
                    <a:pt x="34848" y="49292"/>
                  </a:cubicBezTo>
                  <a:cubicBezTo>
                    <a:pt x="24619" y="47327"/>
                    <a:pt x="14734" y="54027"/>
                    <a:pt x="12770" y="64256"/>
                  </a:cubicBezTo>
                  <a:cubicBezTo>
                    <a:pt x="12723" y="64496"/>
                    <a:pt x="12682" y="64737"/>
                    <a:pt x="12645" y="64980"/>
                  </a:cubicBezTo>
                  <a:close/>
                  <a:moveTo>
                    <a:pt x="24818" y="22117"/>
                  </a:moveTo>
                  <a:cubicBezTo>
                    <a:pt x="23855" y="26198"/>
                    <a:pt x="24665" y="30496"/>
                    <a:pt x="27047" y="33947"/>
                  </a:cubicBezTo>
                  <a:cubicBezTo>
                    <a:pt x="29481" y="37417"/>
                    <a:pt x="33229" y="39740"/>
                    <a:pt x="37420" y="40377"/>
                  </a:cubicBezTo>
                  <a:cubicBezTo>
                    <a:pt x="41489" y="41332"/>
                    <a:pt x="45774" y="40556"/>
                    <a:pt x="49250" y="38233"/>
                  </a:cubicBezTo>
                  <a:cubicBezTo>
                    <a:pt x="52625" y="36112"/>
                    <a:pt x="54933" y="32650"/>
                    <a:pt x="55593" y="28718"/>
                  </a:cubicBezTo>
                  <a:cubicBezTo>
                    <a:pt x="56425" y="24667"/>
                    <a:pt x="55557" y="20452"/>
                    <a:pt x="53193" y="17059"/>
                  </a:cubicBezTo>
                  <a:cubicBezTo>
                    <a:pt x="48089" y="10106"/>
                    <a:pt x="38500" y="8241"/>
                    <a:pt x="31162" y="12773"/>
                  </a:cubicBezTo>
                  <a:cubicBezTo>
                    <a:pt x="27803" y="14832"/>
                    <a:pt x="25492" y="18236"/>
                    <a:pt x="24818" y="22117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2BBF6485-4E2D-5A81-2A71-43D6D8A83A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3132" y="643366"/>
              <a:ext cx="109400" cy="127730"/>
            </a:xfrm>
            <a:custGeom>
              <a:avLst/>
              <a:gdLst>
                <a:gd name="csX0" fmla="*/ 0 w 109400"/>
                <a:gd name="csY0" fmla="*/ 75267 h 127730"/>
                <a:gd name="csX1" fmla="*/ 60436 w 109400"/>
                <a:gd name="csY1" fmla="*/ 0 h 127730"/>
                <a:gd name="csX2" fmla="*/ 93269 w 109400"/>
                <a:gd name="csY2" fmla="*/ 26318 h 127730"/>
                <a:gd name="csX3" fmla="*/ 106642 w 109400"/>
                <a:gd name="csY3" fmla="*/ 40462 h 127730"/>
                <a:gd name="csX4" fmla="*/ 109128 w 109400"/>
                <a:gd name="csY4" fmla="*/ 54178 h 127730"/>
                <a:gd name="csX5" fmla="*/ 103127 w 109400"/>
                <a:gd name="csY5" fmla="*/ 68066 h 127730"/>
                <a:gd name="csX6" fmla="*/ 87182 w 109400"/>
                <a:gd name="csY6" fmla="*/ 77410 h 127730"/>
                <a:gd name="csX7" fmla="*/ 65837 w 109400"/>
                <a:gd name="csY7" fmla="*/ 71752 h 127730"/>
                <a:gd name="csX8" fmla="*/ 68666 w 109400"/>
                <a:gd name="csY8" fmla="*/ 80324 h 127730"/>
                <a:gd name="csX9" fmla="*/ 68666 w 109400"/>
                <a:gd name="csY9" fmla="*/ 96869 h 127730"/>
                <a:gd name="csX10" fmla="*/ 65065 w 109400"/>
                <a:gd name="csY10" fmla="*/ 127730 h 127730"/>
                <a:gd name="csX11" fmla="*/ 52721 w 109400"/>
                <a:gd name="csY11" fmla="*/ 117786 h 127730"/>
                <a:gd name="csX12" fmla="*/ 55550 w 109400"/>
                <a:gd name="csY12" fmla="*/ 94298 h 127730"/>
                <a:gd name="csX13" fmla="*/ 56750 w 109400"/>
                <a:gd name="csY13" fmla="*/ 78267 h 127730"/>
                <a:gd name="csX14" fmla="*/ 55807 w 109400"/>
                <a:gd name="csY14" fmla="*/ 69180 h 127730"/>
                <a:gd name="csX15" fmla="*/ 52978 w 109400"/>
                <a:gd name="csY15" fmla="*/ 63608 h 127730"/>
                <a:gd name="csX16" fmla="*/ 47835 w 109400"/>
                <a:gd name="csY16" fmla="*/ 58893 h 127730"/>
                <a:gd name="csX17" fmla="*/ 36519 w 109400"/>
                <a:gd name="csY17" fmla="*/ 49806 h 127730"/>
                <a:gd name="csX18" fmla="*/ 9601 w 109400"/>
                <a:gd name="csY18" fmla="*/ 83239 h 127730"/>
                <a:gd name="csX19" fmla="*/ 43548 w 109400"/>
                <a:gd name="csY19" fmla="*/ 40977 h 127730"/>
                <a:gd name="csX20" fmla="*/ 64637 w 109400"/>
                <a:gd name="csY20" fmla="*/ 58122 h 127730"/>
                <a:gd name="csX21" fmla="*/ 76210 w 109400"/>
                <a:gd name="csY21" fmla="*/ 65151 h 127730"/>
                <a:gd name="csX22" fmla="*/ 85639 w 109400"/>
                <a:gd name="csY22" fmla="*/ 65151 h 127730"/>
                <a:gd name="csX23" fmla="*/ 92755 w 109400"/>
                <a:gd name="csY23" fmla="*/ 59579 h 127730"/>
                <a:gd name="csX24" fmla="*/ 96012 w 109400"/>
                <a:gd name="csY24" fmla="*/ 47749 h 127730"/>
                <a:gd name="csX25" fmla="*/ 86754 w 109400"/>
                <a:gd name="csY25" fmla="*/ 34633 h 127730"/>
                <a:gd name="csX26" fmla="*/ 63351 w 109400"/>
                <a:gd name="csY26" fmla="*/ 15859 h 1277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09400" h="127730">
                  <a:moveTo>
                    <a:pt x="0" y="75267"/>
                  </a:moveTo>
                  <a:lnTo>
                    <a:pt x="60436" y="0"/>
                  </a:lnTo>
                  <a:lnTo>
                    <a:pt x="93269" y="26318"/>
                  </a:lnTo>
                  <a:cubicBezTo>
                    <a:pt x="98540" y="30191"/>
                    <a:pt x="103070" y="34982"/>
                    <a:pt x="106642" y="40462"/>
                  </a:cubicBezTo>
                  <a:cubicBezTo>
                    <a:pt x="109021" y="44613"/>
                    <a:pt x="109899" y="49456"/>
                    <a:pt x="109128" y="54178"/>
                  </a:cubicBezTo>
                  <a:cubicBezTo>
                    <a:pt x="108460" y="59276"/>
                    <a:pt x="106382" y="64086"/>
                    <a:pt x="103127" y="68066"/>
                  </a:cubicBezTo>
                  <a:cubicBezTo>
                    <a:pt x="99235" y="73141"/>
                    <a:pt x="93513" y="76494"/>
                    <a:pt x="87182" y="77410"/>
                  </a:cubicBezTo>
                  <a:cubicBezTo>
                    <a:pt x="79626" y="78059"/>
                    <a:pt x="72079" y="76059"/>
                    <a:pt x="65837" y="71752"/>
                  </a:cubicBezTo>
                  <a:cubicBezTo>
                    <a:pt x="67173" y="74464"/>
                    <a:pt x="68125" y="77349"/>
                    <a:pt x="68666" y="80324"/>
                  </a:cubicBezTo>
                  <a:cubicBezTo>
                    <a:pt x="69359" y="85817"/>
                    <a:pt x="69359" y="91376"/>
                    <a:pt x="68666" y="96869"/>
                  </a:cubicBezTo>
                  <a:lnTo>
                    <a:pt x="65065" y="127730"/>
                  </a:lnTo>
                  <a:lnTo>
                    <a:pt x="52721" y="117786"/>
                  </a:lnTo>
                  <a:lnTo>
                    <a:pt x="55550" y="94298"/>
                  </a:lnTo>
                  <a:cubicBezTo>
                    <a:pt x="56321" y="87439"/>
                    <a:pt x="56664" y="82125"/>
                    <a:pt x="56750" y="78267"/>
                  </a:cubicBezTo>
                  <a:cubicBezTo>
                    <a:pt x="56964" y="75206"/>
                    <a:pt x="56645" y="72132"/>
                    <a:pt x="55807" y="69180"/>
                  </a:cubicBezTo>
                  <a:cubicBezTo>
                    <a:pt x="55161" y="67186"/>
                    <a:pt x="54207" y="65306"/>
                    <a:pt x="52978" y="63608"/>
                  </a:cubicBezTo>
                  <a:cubicBezTo>
                    <a:pt x="51388" y="61906"/>
                    <a:pt x="49668" y="60329"/>
                    <a:pt x="47835" y="58893"/>
                  </a:cubicBezTo>
                  <a:lnTo>
                    <a:pt x="36519" y="49806"/>
                  </a:lnTo>
                  <a:lnTo>
                    <a:pt x="9601" y="83239"/>
                  </a:lnTo>
                  <a:close/>
                  <a:moveTo>
                    <a:pt x="43548" y="40977"/>
                  </a:moveTo>
                  <a:lnTo>
                    <a:pt x="64637" y="58122"/>
                  </a:lnTo>
                  <a:cubicBezTo>
                    <a:pt x="68070" y="61101"/>
                    <a:pt x="71983" y="63477"/>
                    <a:pt x="76210" y="65151"/>
                  </a:cubicBezTo>
                  <a:cubicBezTo>
                    <a:pt x="79262" y="66223"/>
                    <a:pt x="82587" y="66223"/>
                    <a:pt x="85639" y="65151"/>
                  </a:cubicBezTo>
                  <a:cubicBezTo>
                    <a:pt x="88497" y="64014"/>
                    <a:pt x="90966" y="62080"/>
                    <a:pt x="92755" y="59579"/>
                  </a:cubicBezTo>
                  <a:cubicBezTo>
                    <a:pt x="95507" y="56296"/>
                    <a:pt x="96696" y="51978"/>
                    <a:pt x="96012" y="47749"/>
                  </a:cubicBezTo>
                  <a:cubicBezTo>
                    <a:pt x="94662" y="42379"/>
                    <a:pt x="91362" y="37703"/>
                    <a:pt x="86754" y="34633"/>
                  </a:cubicBezTo>
                  <a:lnTo>
                    <a:pt x="63351" y="15859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AB32399-1DE5-D9FC-52E4-4C48AC84978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27863" y="745978"/>
              <a:ext cx="69780" cy="79895"/>
            </a:xfrm>
            <a:custGeom>
              <a:avLst/>
              <a:gdLst>
                <a:gd name="csX0" fmla="*/ 9087 w 69780"/>
                <a:gd name="csY0" fmla="*/ 79896 h 79895"/>
                <a:gd name="csX1" fmla="*/ 0 w 69780"/>
                <a:gd name="csY1" fmla="*/ 72609 h 79895"/>
                <a:gd name="csX2" fmla="*/ 47320 w 69780"/>
                <a:gd name="csY2" fmla="*/ 13716 h 79895"/>
                <a:gd name="csX3" fmla="*/ 33519 w 69780"/>
                <a:gd name="csY3" fmla="*/ 13202 h 79895"/>
                <a:gd name="csX4" fmla="*/ 20145 w 69780"/>
                <a:gd name="csY4" fmla="*/ 10287 h 79895"/>
                <a:gd name="csX5" fmla="*/ 27346 w 69780"/>
                <a:gd name="csY5" fmla="*/ 1714 h 79895"/>
                <a:gd name="csX6" fmla="*/ 47749 w 69780"/>
                <a:gd name="csY6" fmla="*/ 3600 h 79895"/>
                <a:gd name="csX7" fmla="*/ 63865 w 69780"/>
                <a:gd name="csY7" fmla="*/ 0 h 79895"/>
                <a:gd name="csX8" fmla="*/ 69780 w 69780"/>
                <a:gd name="csY8" fmla="*/ 4715 h 798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9780" h="79895">
                  <a:moveTo>
                    <a:pt x="9087" y="79896"/>
                  </a:moveTo>
                  <a:lnTo>
                    <a:pt x="0" y="72609"/>
                  </a:lnTo>
                  <a:lnTo>
                    <a:pt x="47320" y="13716"/>
                  </a:lnTo>
                  <a:cubicBezTo>
                    <a:pt x="42716" y="14122"/>
                    <a:pt x="38079" y="13949"/>
                    <a:pt x="33519" y="13202"/>
                  </a:cubicBezTo>
                  <a:cubicBezTo>
                    <a:pt x="28988" y="12599"/>
                    <a:pt x="24515" y="11624"/>
                    <a:pt x="20145" y="10287"/>
                  </a:cubicBezTo>
                  <a:lnTo>
                    <a:pt x="27346" y="1714"/>
                  </a:lnTo>
                  <a:cubicBezTo>
                    <a:pt x="34025" y="3299"/>
                    <a:pt x="40893" y="3934"/>
                    <a:pt x="47749" y="3600"/>
                  </a:cubicBezTo>
                  <a:cubicBezTo>
                    <a:pt x="53299" y="3419"/>
                    <a:pt x="58765" y="2197"/>
                    <a:pt x="63865" y="0"/>
                  </a:cubicBezTo>
                  <a:lnTo>
                    <a:pt x="69780" y="4715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FA80D6C-5413-2FD5-31C8-76BFF8FA60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73039" y="782377"/>
              <a:ext cx="84976" cy="90250"/>
            </a:xfrm>
            <a:custGeom>
              <a:avLst/>
              <a:gdLst>
                <a:gd name="csX0" fmla="*/ 79982 w 84976"/>
                <a:gd name="csY0" fmla="*/ 43155 h 90250"/>
                <a:gd name="csX1" fmla="*/ 70381 w 84976"/>
                <a:gd name="csY1" fmla="*/ 36554 h 90250"/>
                <a:gd name="csX2" fmla="*/ 73296 w 84976"/>
                <a:gd name="csY2" fmla="*/ 25924 h 90250"/>
                <a:gd name="csX3" fmla="*/ 67381 w 84976"/>
                <a:gd name="csY3" fmla="*/ 14694 h 90250"/>
                <a:gd name="csX4" fmla="*/ 57780 w 84976"/>
                <a:gd name="csY4" fmla="*/ 11008 h 90250"/>
                <a:gd name="csX5" fmla="*/ 43549 w 84976"/>
                <a:gd name="csY5" fmla="*/ 14865 h 90250"/>
                <a:gd name="csX6" fmla="*/ 27004 w 84976"/>
                <a:gd name="csY6" fmla="*/ 30210 h 90250"/>
                <a:gd name="csX7" fmla="*/ 52722 w 84976"/>
                <a:gd name="csY7" fmla="*/ 34668 h 90250"/>
                <a:gd name="csX8" fmla="*/ 62666 w 84976"/>
                <a:gd name="csY8" fmla="*/ 53870 h 90250"/>
                <a:gd name="csX9" fmla="*/ 54951 w 84976"/>
                <a:gd name="csY9" fmla="*/ 76587 h 90250"/>
                <a:gd name="csX10" fmla="*/ 41406 w 84976"/>
                <a:gd name="csY10" fmla="*/ 87303 h 90250"/>
                <a:gd name="csX11" fmla="*/ 11145 w 84976"/>
                <a:gd name="csY11" fmla="*/ 83703 h 90250"/>
                <a:gd name="csX12" fmla="*/ 1 w 84976"/>
                <a:gd name="csY12" fmla="*/ 60300 h 90250"/>
                <a:gd name="csX13" fmla="*/ 15260 w 84976"/>
                <a:gd name="csY13" fmla="*/ 26524 h 90250"/>
                <a:gd name="csX14" fmla="*/ 48693 w 84976"/>
                <a:gd name="csY14" fmla="*/ 806 h 90250"/>
                <a:gd name="csX15" fmla="*/ 74410 w 84976"/>
                <a:gd name="csY15" fmla="*/ 7150 h 90250"/>
                <a:gd name="csX16" fmla="*/ 84698 w 84976"/>
                <a:gd name="csY16" fmla="*/ 23609 h 90250"/>
                <a:gd name="csX17" fmla="*/ 79983 w 84976"/>
                <a:gd name="csY17" fmla="*/ 43155 h 90250"/>
                <a:gd name="csX18" fmla="*/ 16889 w 84976"/>
                <a:gd name="csY18" fmla="*/ 45812 h 90250"/>
                <a:gd name="csX19" fmla="*/ 11488 w 84976"/>
                <a:gd name="csY19" fmla="*/ 56528 h 90250"/>
                <a:gd name="csX20" fmla="*/ 11488 w 84976"/>
                <a:gd name="csY20" fmla="*/ 67672 h 90250"/>
                <a:gd name="csX21" fmla="*/ 17146 w 84976"/>
                <a:gd name="csY21" fmla="*/ 76245 h 90250"/>
                <a:gd name="csX22" fmla="*/ 30862 w 84976"/>
                <a:gd name="csY22" fmla="*/ 79416 h 90250"/>
                <a:gd name="csX23" fmla="*/ 45264 w 84976"/>
                <a:gd name="csY23" fmla="*/ 69987 h 90250"/>
                <a:gd name="csX24" fmla="*/ 51093 w 84976"/>
                <a:gd name="csY24" fmla="*/ 54385 h 90250"/>
                <a:gd name="csX25" fmla="*/ 44406 w 84976"/>
                <a:gd name="csY25" fmla="*/ 41612 h 90250"/>
                <a:gd name="csX26" fmla="*/ 30347 w 84976"/>
                <a:gd name="csY26" fmla="*/ 37668 h 90250"/>
                <a:gd name="csX27" fmla="*/ 17146 w 84976"/>
                <a:gd name="csY27" fmla="*/ 45812 h 902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84976" h="90250">
                  <a:moveTo>
                    <a:pt x="79982" y="43155"/>
                  </a:moveTo>
                  <a:lnTo>
                    <a:pt x="70381" y="36554"/>
                  </a:lnTo>
                  <a:cubicBezTo>
                    <a:pt x="72252" y="33321"/>
                    <a:pt x="73256" y="29659"/>
                    <a:pt x="73296" y="25924"/>
                  </a:cubicBezTo>
                  <a:cubicBezTo>
                    <a:pt x="73048" y="21499"/>
                    <a:pt x="70889" y="17401"/>
                    <a:pt x="67381" y="14694"/>
                  </a:cubicBezTo>
                  <a:cubicBezTo>
                    <a:pt x="64669" y="12450"/>
                    <a:pt x="61297" y="11155"/>
                    <a:pt x="57780" y="11008"/>
                  </a:cubicBezTo>
                  <a:cubicBezTo>
                    <a:pt x="52772" y="10962"/>
                    <a:pt x="47848" y="12297"/>
                    <a:pt x="43549" y="14865"/>
                  </a:cubicBezTo>
                  <a:cubicBezTo>
                    <a:pt x="37182" y="18976"/>
                    <a:pt x="31582" y="24170"/>
                    <a:pt x="27004" y="30210"/>
                  </a:cubicBezTo>
                  <a:cubicBezTo>
                    <a:pt x="35771" y="27146"/>
                    <a:pt x="45498" y="28832"/>
                    <a:pt x="52722" y="34668"/>
                  </a:cubicBezTo>
                  <a:cubicBezTo>
                    <a:pt x="58697" y="39296"/>
                    <a:pt x="62334" y="46319"/>
                    <a:pt x="62666" y="53870"/>
                  </a:cubicBezTo>
                  <a:cubicBezTo>
                    <a:pt x="63196" y="62164"/>
                    <a:pt x="60422" y="70331"/>
                    <a:pt x="54951" y="76587"/>
                  </a:cubicBezTo>
                  <a:cubicBezTo>
                    <a:pt x="51344" y="81177"/>
                    <a:pt x="46702" y="84849"/>
                    <a:pt x="41406" y="87303"/>
                  </a:cubicBezTo>
                  <a:cubicBezTo>
                    <a:pt x="31511" y="92284"/>
                    <a:pt x="19596" y="90866"/>
                    <a:pt x="11145" y="83703"/>
                  </a:cubicBezTo>
                  <a:cubicBezTo>
                    <a:pt x="4028" y="78032"/>
                    <a:pt x="-82" y="69400"/>
                    <a:pt x="1" y="60300"/>
                  </a:cubicBezTo>
                  <a:cubicBezTo>
                    <a:pt x="1057" y="47623"/>
                    <a:pt x="6446" y="35696"/>
                    <a:pt x="15260" y="26524"/>
                  </a:cubicBezTo>
                  <a:cubicBezTo>
                    <a:pt x="23264" y="14499"/>
                    <a:pt x="35018" y="5458"/>
                    <a:pt x="48693" y="806"/>
                  </a:cubicBezTo>
                  <a:cubicBezTo>
                    <a:pt x="57787" y="-1395"/>
                    <a:pt x="67383" y="972"/>
                    <a:pt x="74410" y="7150"/>
                  </a:cubicBezTo>
                  <a:cubicBezTo>
                    <a:pt x="79858" y="11082"/>
                    <a:pt x="83550" y="16990"/>
                    <a:pt x="84698" y="23609"/>
                  </a:cubicBezTo>
                  <a:cubicBezTo>
                    <a:pt x="85691" y="30488"/>
                    <a:pt x="84004" y="37486"/>
                    <a:pt x="79983" y="43155"/>
                  </a:cubicBezTo>
                  <a:close/>
                  <a:moveTo>
                    <a:pt x="16889" y="45812"/>
                  </a:moveTo>
                  <a:cubicBezTo>
                    <a:pt x="14339" y="48954"/>
                    <a:pt x="12496" y="52609"/>
                    <a:pt x="11488" y="56528"/>
                  </a:cubicBezTo>
                  <a:cubicBezTo>
                    <a:pt x="10412" y="60164"/>
                    <a:pt x="10412" y="64035"/>
                    <a:pt x="11488" y="67672"/>
                  </a:cubicBezTo>
                  <a:cubicBezTo>
                    <a:pt x="12528" y="71006"/>
                    <a:pt x="14489" y="73978"/>
                    <a:pt x="17146" y="76245"/>
                  </a:cubicBezTo>
                  <a:cubicBezTo>
                    <a:pt x="21001" y="79325"/>
                    <a:pt x="26046" y="80492"/>
                    <a:pt x="30862" y="79416"/>
                  </a:cubicBezTo>
                  <a:cubicBezTo>
                    <a:pt x="36690" y="78225"/>
                    <a:pt x="41842" y="74852"/>
                    <a:pt x="45264" y="69987"/>
                  </a:cubicBezTo>
                  <a:cubicBezTo>
                    <a:pt x="49127" y="65721"/>
                    <a:pt x="51213" y="60139"/>
                    <a:pt x="51093" y="54385"/>
                  </a:cubicBezTo>
                  <a:cubicBezTo>
                    <a:pt x="50850" y="49351"/>
                    <a:pt x="48404" y="44680"/>
                    <a:pt x="44406" y="41612"/>
                  </a:cubicBezTo>
                  <a:cubicBezTo>
                    <a:pt x="40503" y="38341"/>
                    <a:pt x="35383" y="36905"/>
                    <a:pt x="30347" y="37668"/>
                  </a:cubicBezTo>
                  <a:cubicBezTo>
                    <a:pt x="25075" y="38615"/>
                    <a:pt x="20358" y="41525"/>
                    <a:pt x="17146" y="45812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3ED1E1A-A8D0-4F32-C432-5C371DA0DD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81910" y="626478"/>
              <a:ext cx="104602" cy="103298"/>
            </a:xfrm>
            <a:custGeom>
              <a:avLst/>
              <a:gdLst>
                <a:gd name="csX0" fmla="*/ 0 w 104602"/>
                <a:gd name="csY0" fmla="*/ 20145 h 103298"/>
                <a:gd name="csX1" fmla="*/ 94298 w 104602"/>
                <a:gd name="csY1" fmla="*/ 0 h 103298"/>
                <a:gd name="csX2" fmla="*/ 102870 w 104602"/>
                <a:gd name="csY2" fmla="*/ 41920 h 103298"/>
                <a:gd name="csX3" fmla="*/ 104327 w 104602"/>
                <a:gd name="csY3" fmla="*/ 61636 h 103298"/>
                <a:gd name="csX4" fmla="*/ 97641 w 104602"/>
                <a:gd name="csY4" fmla="*/ 74066 h 103298"/>
                <a:gd name="csX5" fmla="*/ 84182 w 104602"/>
                <a:gd name="csY5" fmla="*/ 81010 h 103298"/>
                <a:gd name="csX6" fmla="*/ 65923 w 104602"/>
                <a:gd name="csY6" fmla="*/ 78095 h 103298"/>
                <a:gd name="csX7" fmla="*/ 52892 w 104602"/>
                <a:gd name="csY7" fmla="*/ 59836 h 103298"/>
                <a:gd name="csX8" fmla="*/ 49806 w 104602"/>
                <a:gd name="csY8" fmla="*/ 68409 h 103298"/>
                <a:gd name="csX9" fmla="*/ 39434 w 104602"/>
                <a:gd name="csY9" fmla="*/ 81439 h 103298"/>
                <a:gd name="csX10" fmla="*/ 17231 w 104602"/>
                <a:gd name="csY10" fmla="*/ 103299 h 103298"/>
                <a:gd name="csX11" fmla="*/ 13887 w 104602"/>
                <a:gd name="csY11" fmla="*/ 87611 h 103298"/>
                <a:gd name="csX12" fmla="*/ 31032 w 104602"/>
                <a:gd name="csY12" fmla="*/ 70466 h 103298"/>
                <a:gd name="csX13" fmla="*/ 42091 w 104602"/>
                <a:gd name="csY13" fmla="*/ 58722 h 103298"/>
                <a:gd name="csX14" fmla="*/ 47063 w 104602"/>
                <a:gd name="csY14" fmla="*/ 51006 h 103298"/>
                <a:gd name="csX15" fmla="*/ 48349 w 104602"/>
                <a:gd name="csY15" fmla="*/ 44748 h 103298"/>
                <a:gd name="csX16" fmla="*/ 47320 w 104602"/>
                <a:gd name="csY16" fmla="*/ 37719 h 103298"/>
                <a:gd name="csX17" fmla="*/ 44234 w 104602"/>
                <a:gd name="csY17" fmla="*/ 23231 h 103298"/>
                <a:gd name="csX18" fmla="*/ 2314 w 104602"/>
                <a:gd name="csY18" fmla="*/ 31804 h 103298"/>
                <a:gd name="csX19" fmla="*/ 55464 w 104602"/>
                <a:gd name="csY19" fmla="*/ 21346 h 103298"/>
                <a:gd name="csX20" fmla="*/ 61122 w 104602"/>
                <a:gd name="csY20" fmla="*/ 48263 h 103298"/>
                <a:gd name="csX21" fmla="*/ 65751 w 104602"/>
                <a:gd name="csY21" fmla="*/ 61293 h 103298"/>
                <a:gd name="csX22" fmla="*/ 73038 w 104602"/>
                <a:gd name="csY22" fmla="*/ 67380 h 103298"/>
                <a:gd name="csX23" fmla="*/ 81610 w 104602"/>
                <a:gd name="csY23" fmla="*/ 68066 h 103298"/>
                <a:gd name="csX24" fmla="*/ 91554 w 104602"/>
                <a:gd name="csY24" fmla="*/ 60865 h 103298"/>
                <a:gd name="csX25" fmla="*/ 92583 w 104602"/>
                <a:gd name="csY25" fmla="*/ 44577 h 103298"/>
                <a:gd name="csX26" fmla="*/ 86239 w 104602"/>
                <a:gd name="csY26" fmla="*/ 14745 h 1032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04602" h="103298">
                  <a:moveTo>
                    <a:pt x="0" y="20145"/>
                  </a:moveTo>
                  <a:lnTo>
                    <a:pt x="94298" y="0"/>
                  </a:lnTo>
                  <a:lnTo>
                    <a:pt x="102870" y="41920"/>
                  </a:lnTo>
                  <a:cubicBezTo>
                    <a:pt x="104480" y="48360"/>
                    <a:pt x="104973" y="55029"/>
                    <a:pt x="104327" y="61636"/>
                  </a:cubicBezTo>
                  <a:cubicBezTo>
                    <a:pt x="103560" y="66414"/>
                    <a:pt x="101204" y="70793"/>
                    <a:pt x="97641" y="74066"/>
                  </a:cubicBezTo>
                  <a:cubicBezTo>
                    <a:pt x="93884" y="77583"/>
                    <a:pt x="89225" y="79987"/>
                    <a:pt x="84182" y="81010"/>
                  </a:cubicBezTo>
                  <a:cubicBezTo>
                    <a:pt x="77949" y="82468"/>
                    <a:pt x="71392" y="81422"/>
                    <a:pt x="65923" y="78095"/>
                  </a:cubicBezTo>
                  <a:cubicBezTo>
                    <a:pt x="59596" y="73701"/>
                    <a:pt x="54990" y="67248"/>
                    <a:pt x="52892" y="59836"/>
                  </a:cubicBezTo>
                  <a:cubicBezTo>
                    <a:pt x="52208" y="62806"/>
                    <a:pt x="51172" y="65684"/>
                    <a:pt x="49806" y="68409"/>
                  </a:cubicBezTo>
                  <a:cubicBezTo>
                    <a:pt x="46888" y="73155"/>
                    <a:pt x="43405" y="77530"/>
                    <a:pt x="39434" y="81439"/>
                  </a:cubicBezTo>
                  <a:lnTo>
                    <a:pt x="17231" y="103299"/>
                  </a:lnTo>
                  <a:lnTo>
                    <a:pt x="13887" y="87611"/>
                  </a:lnTo>
                  <a:lnTo>
                    <a:pt x="31032" y="70466"/>
                  </a:lnTo>
                  <a:cubicBezTo>
                    <a:pt x="35919" y="65665"/>
                    <a:pt x="39605" y="61893"/>
                    <a:pt x="42091" y="58722"/>
                  </a:cubicBezTo>
                  <a:cubicBezTo>
                    <a:pt x="44156" y="56437"/>
                    <a:pt x="45835" y="53831"/>
                    <a:pt x="47063" y="51006"/>
                  </a:cubicBezTo>
                  <a:cubicBezTo>
                    <a:pt x="47880" y="49019"/>
                    <a:pt x="48316" y="46897"/>
                    <a:pt x="48349" y="44748"/>
                  </a:cubicBezTo>
                  <a:cubicBezTo>
                    <a:pt x="48222" y="42379"/>
                    <a:pt x="47877" y="40026"/>
                    <a:pt x="47320" y="37719"/>
                  </a:cubicBezTo>
                  <a:lnTo>
                    <a:pt x="44234" y="23231"/>
                  </a:lnTo>
                  <a:lnTo>
                    <a:pt x="2314" y="31804"/>
                  </a:lnTo>
                  <a:close/>
                  <a:moveTo>
                    <a:pt x="55464" y="21346"/>
                  </a:moveTo>
                  <a:lnTo>
                    <a:pt x="61122" y="48263"/>
                  </a:lnTo>
                  <a:cubicBezTo>
                    <a:pt x="61919" y="52837"/>
                    <a:pt x="63484" y="57242"/>
                    <a:pt x="65751" y="61293"/>
                  </a:cubicBezTo>
                  <a:cubicBezTo>
                    <a:pt x="67442" y="64070"/>
                    <a:pt x="70004" y="66210"/>
                    <a:pt x="73038" y="67380"/>
                  </a:cubicBezTo>
                  <a:cubicBezTo>
                    <a:pt x="75771" y="68421"/>
                    <a:pt x="78746" y="68659"/>
                    <a:pt x="81610" y="68066"/>
                  </a:cubicBezTo>
                  <a:cubicBezTo>
                    <a:pt x="85823" y="67247"/>
                    <a:pt x="89462" y="64612"/>
                    <a:pt x="91554" y="60865"/>
                  </a:cubicBezTo>
                  <a:cubicBezTo>
                    <a:pt x="93811" y="55728"/>
                    <a:pt x="94175" y="49957"/>
                    <a:pt x="92583" y="44577"/>
                  </a:cubicBezTo>
                  <a:lnTo>
                    <a:pt x="86239" y="14745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BA9F7D8-0A4B-577D-ED22-429C93B4781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11914" y="754551"/>
              <a:ext cx="103384" cy="63007"/>
            </a:xfrm>
            <a:custGeom>
              <a:avLst/>
              <a:gdLst>
                <a:gd name="csX0" fmla="*/ 79210 w 103384"/>
                <a:gd name="csY0" fmla="*/ 2315 h 63007"/>
                <a:gd name="csX1" fmla="*/ 90354 w 103384"/>
                <a:gd name="csY1" fmla="*/ 0 h 63007"/>
                <a:gd name="csX2" fmla="*/ 103384 w 103384"/>
                <a:gd name="csY2" fmla="*/ 61122 h 63007"/>
                <a:gd name="csX3" fmla="*/ 94383 w 103384"/>
                <a:gd name="csY3" fmla="*/ 63008 h 63007"/>
                <a:gd name="csX4" fmla="*/ 65065 w 103384"/>
                <a:gd name="csY4" fmla="*/ 50578 h 63007"/>
                <a:gd name="csX5" fmla="*/ 29489 w 103384"/>
                <a:gd name="csY5" fmla="*/ 43806 h 63007"/>
                <a:gd name="csX6" fmla="*/ 2571 w 103384"/>
                <a:gd name="csY6" fmla="*/ 44920 h 63007"/>
                <a:gd name="csX7" fmla="*/ 0 w 103384"/>
                <a:gd name="csY7" fmla="*/ 33004 h 63007"/>
                <a:gd name="csX8" fmla="*/ 27861 w 103384"/>
                <a:gd name="csY8" fmla="*/ 31633 h 63007"/>
                <a:gd name="csX9" fmla="*/ 60865 w 103384"/>
                <a:gd name="csY9" fmla="*/ 37205 h 63007"/>
                <a:gd name="csX10" fmla="*/ 89068 w 103384"/>
                <a:gd name="csY10" fmla="*/ 48606 h 63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03384" h="63007">
                  <a:moveTo>
                    <a:pt x="79210" y="2315"/>
                  </a:moveTo>
                  <a:lnTo>
                    <a:pt x="90354" y="0"/>
                  </a:lnTo>
                  <a:lnTo>
                    <a:pt x="103384" y="61122"/>
                  </a:lnTo>
                  <a:lnTo>
                    <a:pt x="94383" y="63008"/>
                  </a:lnTo>
                  <a:cubicBezTo>
                    <a:pt x="85148" y="57697"/>
                    <a:pt x="75303" y="53523"/>
                    <a:pt x="65065" y="50578"/>
                  </a:cubicBezTo>
                  <a:cubicBezTo>
                    <a:pt x="53505" y="46963"/>
                    <a:pt x="41568" y="44690"/>
                    <a:pt x="29489" y="43806"/>
                  </a:cubicBezTo>
                  <a:cubicBezTo>
                    <a:pt x="20503" y="43214"/>
                    <a:pt x="11478" y="43588"/>
                    <a:pt x="2571" y="44920"/>
                  </a:cubicBezTo>
                  <a:lnTo>
                    <a:pt x="0" y="33004"/>
                  </a:lnTo>
                  <a:cubicBezTo>
                    <a:pt x="9202" y="31466"/>
                    <a:pt x="18552" y="31005"/>
                    <a:pt x="27861" y="31633"/>
                  </a:cubicBezTo>
                  <a:cubicBezTo>
                    <a:pt x="39040" y="32216"/>
                    <a:pt x="50114" y="34086"/>
                    <a:pt x="60865" y="37205"/>
                  </a:cubicBezTo>
                  <a:cubicBezTo>
                    <a:pt x="70684" y="39876"/>
                    <a:pt x="80151" y="43703"/>
                    <a:pt x="89068" y="48606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4733939-F539-BF84-BF16-834C5902B57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29124" y="834450"/>
              <a:ext cx="97649" cy="66173"/>
            </a:xfrm>
            <a:custGeom>
              <a:avLst/>
              <a:gdLst>
                <a:gd name="csX0" fmla="*/ 42026 w 97649"/>
                <a:gd name="csY0" fmla="*/ 2568 h 66173"/>
                <a:gd name="csX1" fmla="*/ 69715 w 97649"/>
                <a:gd name="csY1" fmla="*/ 254 h 66173"/>
                <a:gd name="csX2" fmla="*/ 87632 w 97649"/>
                <a:gd name="csY2" fmla="*/ 7197 h 66173"/>
                <a:gd name="csX3" fmla="*/ 96805 w 97649"/>
                <a:gd name="csY3" fmla="*/ 22799 h 66173"/>
                <a:gd name="csX4" fmla="*/ 96805 w 97649"/>
                <a:gd name="csY4" fmla="*/ 36772 h 66173"/>
                <a:gd name="csX5" fmla="*/ 90032 w 97649"/>
                <a:gd name="csY5" fmla="*/ 48174 h 66173"/>
                <a:gd name="csX6" fmla="*/ 77173 w 97649"/>
                <a:gd name="csY6" fmla="*/ 56746 h 66173"/>
                <a:gd name="csX7" fmla="*/ 55314 w 97649"/>
                <a:gd name="csY7" fmla="*/ 63604 h 66173"/>
                <a:gd name="csX8" fmla="*/ 27796 w 97649"/>
                <a:gd name="csY8" fmla="*/ 65919 h 66173"/>
                <a:gd name="csX9" fmla="*/ 9880 w 97649"/>
                <a:gd name="csY9" fmla="*/ 59061 h 66173"/>
                <a:gd name="csX10" fmla="*/ 5850 w 97649"/>
                <a:gd name="csY10" fmla="*/ 19542 h 66173"/>
                <a:gd name="csX11" fmla="*/ 42026 w 97649"/>
                <a:gd name="csY11" fmla="*/ 2568 h 66173"/>
                <a:gd name="csX12" fmla="*/ 44512 w 97649"/>
                <a:gd name="csY12" fmla="*/ 14227 h 66173"/>
                <a:gd name="csX13" fmla="*/ 14766 w 97649"/>
                <a:gd name="csY13" fmla="*/ 26228 h 66173"/>
                <a:gd name="csX14" fmla="*/ 9879 w 97649"/>
                <a:gd name="csY14" fmla="*/ 41316 h 66173"/>
                <a:gd name="csX15" fmla="*/ 20509 w 97649"/>
                <a:gd name="csY15" fmla="*/ 53146 h 66173"/>
                <a:gd name="csX16" fmla="*/ 82403 w 97649"/>
                <a:gd name="csY16" fmla="*/ 39944 h 66173"/>
                <a:gd name="csX17" fmla="*/ 87203 w 97649"/>
                <a:gd name="csY17" fmla="*/ 24771 h 66173"/>
                <a:gd name="csX18" fmla="*/ 77688 w 97649"/>
                <a:gd name="csY18" fmla="*/ 13455 h 66173"/>
                <a:gd name="csX19" fmla="*/ 44512 w 97649"/>
                <a:gd name="csY19" fmla="*/ 14227 h 661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97649" h="66173">
                  <a:moveTo>
                    <a:pt x="42026" y="2568"/>
                  </a:moveTo>
                  <a:cubicBezTo>
                    <a:pt x="51073" y="326"/>
                    <a:pt x="60421" y="-456"/>
                    <a:pt x="69715" y="254"/>
                  </a:cubicBezTo>
                  <a:cubicBezTo>
                    <a:pt x="76227" y="813"/>
                    <a:pt x="82444" y="3222"/>
                    <a:pt x="87632" y="7197"/>
                  </a:cubicBezTo>
                  <a:cubicBezTo>
                    <a:pt x="92421" y="11164"/>
                    <a:pt x="95667" y="16685"/>
                    <a:pt x="96805" y="22799"/>
                  </a:cubicBezTo>
                  <a:cubicBezTo>
                    <a:pt x="97931" y="27389"/>
                    <a:pt x="97931" y="32183"/>
                    <a:pt x="96805" y="36772"/>
                  </a:cubicBezTo>
                  <a:cubicBezTo>
                    <a:pt x="95550" y="41086"/>
                    <a:pt x="93220" y="45009"/>
                    <a:pt x="90032" y="48174"/>
                  </a:cubicBezTo>
                  <a:cubicBezTo>
                    <a:pt x="86218" y="51683"/>
                    <a:pt x="81880" y="54575"/>
                    <a:pt x="77173" y="56746"/>
                  </a:cubicBezTo>
                  <a:cubicBezTo>
                    <a:pt x="70197" y="59924"/>
                    <a:pt x="62855" y="62227"/>
                    <a:pt x="55314" y="63604"/>
                  </a:cubicBezTo>
                  <a:cubicBezTo>
                    <a:pt x="46325" y="65849"/>
                    <a:pt x="37033" y="66630"/>
                    <a:pt x="27796" y="65919"/>
                  </a:cubicBezTo>
                  <a:cubicBezTo>
                    <a:pt x="21293" y="65384"/>
                    <a:pt x="15078" y="63005"/>
                    <a:pt x="9880" y="59061"/>
                  </a:cubicBezTo>
                  <a:cubicBezTo>
                    <a:pt x="-1543" y="48943"/>
                    <a:pt x="-3295" y="31756"/>
                    <a:pt x="5850" y="19542"/>
                  </a:cubicBezTo>
                  <a:cubicBezTo>
                    <a:pt x="15776" y="10150"/>
                    <a:pt x="28459" y="4199"/>
                    <a:pt x="42026" y="2568"/>
                  </a:cubicBezTo>
                  <a:close/>
                  <a:moveTo>
                    <a:pt x="44512" y="14227"/>
                  </a:moveTo>
                  <a:cubicBezTo>
                    <a:pt x="33706" y="15512"/>
                    <a:pt x="23438" y="19654"/>
                    <a:pt x="14766" y="26228"/>
                  </a:cubicBezTo>
                  <a:cubicBezTo>
                    <a:pt x="10661" y="30089"/>
                    <a:pt x="8818" y="35782"/>
                    <a:pt x="9879" y="41316"/>
                  </a:cubicBezTo>
                  <a:cubicBezTo>
                    <a:pt x="11269" y="46763"/>
                    <a:pt x="15240" y="51184"/>
                    <a:pt x="20509" y="53146"/>
                  </a:cubicBezTo>
                  <a:cubicBezTo>
                    <a:pt x="42048" y="56071"/>
                    <a:pt x="63932" y="51403"/>
                    <a:pt x="82403" y="39944"/>
                  </a:cubicBezTo>
                  <a:cubicBezTo>
                    <a:pt x="86396" y="35980"/>
                    <a:pt x="88189" y="30310"/>
                    <a:pt x="87203" y="24771"/>
                  </a:cubicBezTo>
                  <a:cubicBezTo>
                    <a:pt x="86148" y="19633"/>
                    <a:pt x="82568" y="15376"/>
                    <a:pt x="77688" y="13455"/>
                  </a:cubicBezTo>
                  <a:cubicBezTo>
                    <a:pt x="66770" y="10644"/>
                    <a:pt x="55287" y="10911"/>
                    <a:pt x="44512" y="14227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EB29AF2-28FF-9436-BA9B-76F15951BE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4989" y="652710"/>
              <a:ext cx="98810" cy="89496"/>
            </a:xfrm>
            <a:custGeom>
              <a:avLst/>
              <a:gdLst>
                <a:gd name="csX0" fmla="*/ 0 w 98810"/>
                <a:gd name="csY0" fmla="*/ 4458 h 89496"/>
                <a:gd name="csX1" fmla="*/ 96698 w 98810"/>
                <a:gd name="csY1" fmla="*/ 0 h 89496"/>
                <a:gd name="csX2" fmla="*/ 98584 w 98810"/>
                <a:gd name="csY2" fmla="*/ 42863 h 89496"/>
                <a:gd name="csX3" fmla="*/ 96955 w 98810"/>
                <a:gd name="csY3" fmla="*/ 62579 h 89496"/>
                <a:gd name="csX4" fmla="*/ 88382 w 98810"/>
                <a:gd name="csY4" fmla="*/ 73724 h 89496"/>
                <a:gd name="csX5" fmla="*/ 74066 w 98810"/>
                <a:gd name="csY5" fmla="*/ 78353 h 89496"/>
                <a:gd name="csX6" fmla="*/ 56493 w 98810"/>
                <a:gd name="csY6" fmla="*/ 72523 h 89496"/>
                <a:gd name="csX7" fmla="*/ 46549 w 98810"/>
                <a:gd name="csY7" fmla="*/ 52378 h 89496"/>
                <a:gd name="csX8" fmla="*/ 42091 w 98810"/>
                <a:gd name="csY8" fmla="*/ 60350 h 89496"/>
                <a:gd name="csX9" fmla="*/ 29747 w 98810"/>
                <a:gd name="csY9" fmla="*/ 71495 h 89496"/>
                <a:gd name="csX10" fmla="*/ 4029 w 98810"/>
                <a:gd name="csY10" fmla="*/ 89497 h 89496"/>
                <a:gd name="csX11" fmla="*/ 3343 w 98810"/>
                <a:gd name="csY11" fmla="*/ 73466 h 89496"/>
                <a:gd name="csX12" fmla="*/ 22803 w 98810"/>
                <a:gd name="csY12" fmla="*/ 59750 h 89496"/>
                <a:gd name="csX13" fmla="*/ 35662 w 98810"/>
                <a:gd name="csY13" fmla="*/ 49978 h 89496"/>
                <a:gd name="csX14" fmla="*/ 41834 w 98810"/>
                <a:gd name="csY14" fmla="*/ 43120 h 89496"/>
                <a:gd name="csX15" fmla="*/ 44063 w 98810"/>
                <a:gd name="csY15" fmla="*/ 37205 h 89496"/>
                <a:gd name="csX16" fmla="*/ 44063 w 98810"/>
                <a:gd name="csY16" fmla="*/ 30089 h 89496"/>
                <a:gd name="csX17" fmla="*/ 43377 w 98810"/>
                <a:gd name="csY17" fmla="*/ 15345 h 89496"/>
                <a:gd name="csX18" fmla="*/ 514 w 98810"/>
                <a:gd name="csY18" fmla="*/ 17231 h 89496"/>
                <a:gd name="csX19" fmla="*/ 54435 w 98810"/>
                <a:gd name="csY19" fmla="*/ 14745 h 89496"/>
                <a:gd name="csX20" fmla="*/ 55721 w 98810"/>
                <a:gd name="csY20" fmla="*/ 42177 h 89496"/>
                <a:gd name="csX21" fmla="*/ 58122 w 98810"/>
                <a:gd name="csY21" fmla="*/ 55721 h 89496"/>
                <a:gd name="csX22" fmla="*/ 64294 w 98810"/>
                <a:gd name="csY22" fmla="*/ 63008 h 89496"/>
                <a:gd name="csX23" fmla="*/ 72866 w 98810"/>
                <a:gd name="csY23" fmla="*/ 65151 h 89496"/>
                <a:gd name="csX24" fmla="*/ 83839 w 98810"/>
                <a:gd name="csY24" fmla="*/ 59665 h 89496"/>
                <a:gd name="csX25" fmla="*/ 87611 w 98810"/>
                <a:gd name="csY25" fmla="*/ 43720 h 89496"/>
                <a:gd name="csX26" fmla="*/ 86154 w 98810"/>
                <a:gd name="csY26" fmla="*/ 13202 h 894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98810" h="89496">
                  <a:moveTo>
                    <a:pt x="0" y="4458"/>
                  </a:moveTo>
                  <a:lnTo>
                    <a:pt x="96698" y="0"/>
                  </a:lnTo>
                  <a:lnTo>
                    <a:pt x="98584" y="42863"/>
                  </a:lnTo>
                  <a:cubicBezTo>
                    <a:pt x="99170" y="49480"/>
                    <a:pt x="98619" y="56148"/>
                    <a:pt x="96955" y="62579"/>
                  </a:cubicBezTo>
                  <a:cubicBezTo>
                    <a:pt x="95414" y="67143"/>
                    <a:pt x="92398" y="71064"/>
                    <a:pt x="88382" y="73724"/>
                  </a:cubicBezTo>
                  <a:cubicBezTo>
                    <a:pt x="84131" y="76563"/>
                    <a:pt x="79175" y="78165"/>
                    <a:pt x="74066" y="78353"/>
                  </a:cubicBezTo>
                  <a:cubicBezTo>
                    <a:pt x="67666" y="78828"/>
                    <a:pt x="61340" y="76730"/>
                    <a:pt x="56493" y="72523"/>
                  </a:cubicBezTo>
                  <a:cubicBezTo>
                    <a:pt x="50942" y="67165"/>
                    <a:pt x="47427" y="60043"/>
                    <a:pt x="46549" y="52378"/>
                  </a:cubicBezTo>
                  <a:cubicBezTo>
                    <a:pt x="45475" y="55246"/>
                    <a:pt x="43972" y="57934"/>
                    <a:pt x="42091" y="60350"/>
                  </a:cubicBezTo>
                  <a:cubicBezTo>
                    <a:pt x="38506" y="64613"/>
                    <a:pt x="34352" y="68362"/>
                    <a:pt x="29747" y="71495"/>
                  </a:cubicBezTo>
                  <a:lnTo>
                    <a:pt x="4029" y="89497"/>
                  </a:lnTo>
                  <a:lnTo>
                    <a:pt x="3343" y="73466"/>
                  </a:lnTo>
                  <a:lnTo>
                    <a:pt x="22803" y="59750"/>
                  </a:lnTo>
                  <a:cubicBezTo>
                    <a:pt x="28518" y="55750"/>
                    <a:pt x="32804" y="52492"/>
                    <a:pt x="35662" y="49978"/>
                  </a:cubicBezTo>
                  <a:cubicBezTo>
                    <a:pt x="38038" y="48000"/>
                    <a:pt x="40117" y="45691"/>
                    <a:pt x="41834" y="43120"/>
                  </a:cubicBezTo>
                  <a:cubicBezTo>
                    <a:pt x="42937" y="41303"/>
                    <a:pt x="43693" y="39297"/>
                    <a:pt x="44063" y="37205"/>
                  </a:cubicBezTo>
                  <a:cubicBezTo>
                    <a:pt x="44309" y="34839"/>
                    <a:pt x="44309" y="32455"/>
                    <a:pt x="44063" y="30089"/>
                  </a:cubicBezTo>
                  <a:lnTo>
                    <a:pt x="43377" y="15345"/>
                  </a:lnTo>
                  <a:lnTo>
                    <a:pt x="514" y="17231"/>
                  </a:lnTo>
                  <a:close/>
                  <a:moveTo>
                    <a:pt x="54435" y="14745"/>
                  </a:moveTo>
                  <a:lnTo>
                    <a:pt x="55721" y="42177"/>
                  </a:lnTo>
                  <a:cubicBezTo>
                    <a:pt x="55742" y="46795"/>
                    <a:pt x="56554" y="51376"/>
                    <a:pt x="58122" y="55721"/>
                  </a:cubicBezTo>
                  <a:cubicBezTo>
                    <a:pt x="59319" y="58764"/>
                    <a:pt x="61489" y="61326"/>
                    <a:pt x="64294" y="63008"/>
                  </a:cubicBezTo>
                  <a:cubicBezTo>
                    <a:pt x="66885" y="64533"/>
                    <a:pt x="69862" y="65278"/>
                    <a:pt x="72866" y="65151"/>
                  </a:cubicBezTo>
                  <a:cubicBezTo>
                    <a:pt x="77156" y="65037"/>
                    <a:pt x="81175" y="63028"/>
                    <a:pt x="83839" y="59665"/>
                  </a:cubicBezTo>
                  <a:cubicBezTo>
                    <a:pt x="86977" y="54978"/>
                    <a:pt x="88316" y="49316"/>
                    <a:pt x="87611" y="43720"/>
                  </a:cubicBezTo>
                  <a:lnTo>
                    <a:pt x="86154" y="13202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5849A21-4BF9-6D99-96DD-92C0DBBB98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0990" y="784554"/>
              <a:ext cx="98736" cy="64723"/>
            </a:xfrm>
            <a:custGeom>
              <a:avLst/>
              <a:gdLst>
                <a:gd name="csX0" fmla="*/ 14316 w 98736"/>
                <a:gd name="csY0" fmla="*/ 64123 h 64723"/>
                <a:gd name="csX1" fmla="*/ 2915 w 98736"/>
                <a:gd name="csY1" fmla="*/ 64723 h 64723"/>
                <a:gd name="csX2" fmla="*/ 0 w 98736"/>
                <a:gd name="csY2" fmla="*/ 944 h 64723"/>
                <a:gd name="csX3" fmla="*/ 8573 w 98736"/>
                <a:gd name="csY3" fmla="*/ 1973 h 64723"/>
                <a:gd name="csX4" fmla="*/ 21774 w 98736"/>
                <a:gd name="csY4" fmla="*/ 9174 h 64723"/>
                <a:gd name="csX5" fmla="*/ 37033 w 98736"/>
                <a:gd name="csY5" fmla="*/ 24004 h 64723"/>
                <a:gd name="csX6" fmla="*/ 58465 w 98736"/>
                <a:gd name="csY6" fmla="*/ 44321 h 64723"/>
                <a:gd name="csX7" fmla="*/ 72952 w 98736"/>
                <a:gd name="csY7" fmla="*/ 49121 h 64723"/>
                <a:gd name="csX8" fmla="*/ 84611 w 98736"/>
                <a:gd name="csY8" fmla="*/ 43549 h 64723"/>
                <a:gd name="csX9" fmla="*/ 83068 w 98736"/>
                <a:gd name="csY9" fmla="*/ 16803 h 64723"/>
                <a:gd name="csX10" fmla="*/ 68580 w 98736"/>
                <a:gd name="csY10" fmla="*/ 12260 h 64723"/>
                <a:gd name="csX11" fmla="*/ 69266 w 98736"/>
                <a:gd name="csY11" fmla="*/ 1 h 64723"/>
                <a:gd name="csX12" fmla="*/ 90440 w 98736"/>
                <a:gd name="csY12" fmla="*/ 8574 h 64723"/>
                <a:gd name="csX13" fmla="*/ 98584 w 98736"/>
                <a:gd name="csY13" fmla="*/ 30091 h 64723"/>
                <a:gd name="csX14" fmla="*/ 91897 w 98736"/>
                <a:gd name="csY14" fmla="*/ 52465 h 64723"/>
                <a:gd name="csX15" fmla="*/ 73209 w 98736"/>
                <a:gd name="csY15" fmla="*/ 61037 h 64723"/>
                <a:gd name="csX16" fmla="*/ 61722 w 98736"/>
                <a:gd name="csY16" fmla="*/ 59237 h 64723"/>
                <a:gd name="csX17" fmla="*/ 49635 w 98736"/>
                <a:gd name="csY17" fmla="*/ 51950 h 64723"/>
                <a:gd name="csX18" fmla="*/ 31804 w 98736"/>
                <a:gd name="csY18" fmla="*/ 34805 h 64723"/>
                <a:gd name="csX19" fmla="*/ 18774 w 98736"/>
                <a:gd name="csY19" fmla="*/ 21261 h 64723"/>
                <a:gd name="csX20" fmla="*/ 12173 w 98736"/>
                <a:gd name="csY20" fmla="*/ 16546 h 647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98736" h="64723">
                  <a:moveTo>
                    <a:pt x="14316" y="64123"/>
                  </a:moveTo>
                  <a:lnTo>
                    <a:pt x="2915" y="64723"/>
                  </a:lnTo>
                  <a:lnTo>
                    <a:pt x="0" y="944"/>
                  </a:lnTo>
                  <a:cubicBezTo>
                    <a:pt x="2898" y="644"/>
                    <a:pt x="5827" y="995"/>
                    <a:pt x="8573" y="1973"/>
                  </a:cubicBezTo>
                  <a:cubicBezTo>
                    <a:pt x="13363" y="3576"/>
                    <a:pt x="17832" y="6014"/>
                    <a:pt x="21774" y="9174"/>
                  </a:cubicBezTo>
                  <a:cubicBezTo>
                    <a:pt x="27275" y="13672"/>
                    <a:pt x="32380" y="18634"/>
                    <a:pt x="37033" y="24004"/>
                  </a:cubicBezTo>
                  <a:cubicBezTo>
                    <a:pt x="43417" y="31535"/>
                    <a:pt x="50603" y="38348"/>
                    <a:pt x="58465" y="44321"/>
                  </a:cubicBezTo>
                  <a:cubicBezTo>
                    <a:pt x="62646" y="47449"/>
                    <a:pt x="67730" y="49134"/>
                    <a:pt x="72952" y="49121"/>
                  </a:cubicBezTo>
                  <a:cubicBezTo>
                    <a:pt x="77458" y="49025"/>
                    <a:pt x="81705" y="46995"/>
                    <a:pt x="84611" y="43549"/>
                  </a:cubicBezTo>
                  <a:cubicBezTo>
                    <a:pt x="90767" y="35475"/>
                    <a:pt x="90111" y="24116"/>
                    <a:pt x="83068" y="16803"/>
                  </a:cubicBezTo>
                  <a:cubicBezTo>
                    <a:pt x="79053" y="13389"/>
                    <a:pt x="73825" y="11750"/>
                    <a:pt x="68580" y="12260"/>
                  </a:cubicBezTo>
                  <a:lnTo>
                    <a:pt x="69266" y="1"/>
                  </a:lnTo>
                  <a:cubicBezTo>
                    <a:pt x="77182" y="-64"/>
                    <a:pt x="84799" y="3020"/>
                    <a:pt x="90440" y="8574"/>
                  </a:cubicBezTo>
                  <a:cubicBezTo>
                    <a:pt x="95766" y="14465"/>
                    <a:pt x="98674" y="22149"/>
                    <a:pt x="98584" y="30091"/>
                  </a:cubicBezTo>
                  <a:cubicBezTo>
                    <a:pt x="99390" y="38138"/>
                    <a:pt x="96987" y="46179"/>
                    <a:pt x="91897" y="52465"/>
                  </a:cubicBezTo>
                  <a:cubicBezTo>
                    <a:pt x="87197" y="57885"/>
                    <a:pt x="80384" y="61010"/>
                    <a:pt x="73209" y="61037"/>
                  </a:cubicBezTo>
                  <a:cubicBezTo>
                    <a:pt x="69299" y="61196"/>
                    <a:pt x="65396" y="60585"/>
                    <a:pt x="61722" y="59237"/>
                  </a:cubicBezTo>
                  <a:cubicBezTo>
                    <a:pt x="57347" y="57435"/>
                    <a:pt x="53271" y="54978"/>
                    <a:pt x="49635" y="51950"/>
                  </a:cubicBezTo>
                  <a:cubicBezTo>
                    <a:pt x="43338" y="46614"/>
                    <a:pt x="37383" y="40888"/>
                    <a:pt x="31804" y="34805"/>
                  </a:cubicBezTo>
                  <a:cubicBezTo>
                    <a:pt x="27701" y="30065"/>
                    <a:pt x="23352" y="25544"/>
                    <a:pt x="18774" y="21261"/>
                  </a:cubicBezTo>
                  <a:cubicBezTo>
                    <a:pt x="16748" y="19458"/>
                    <a:pt x="14535" y="17877"/>
                    <a:pt x="12173" y="16546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EE23D187-689E-6BE4-94D6-3AD7ED9D19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4229" y="859148"/>
              <a:ext cx="98585" cy="63412"/>
            </a:xfrm>
            <a:custGeom>
              <a:avLst/>
              <a:gdLst>
                <a:gd name="csX0" fmla="*/ 47853 w 98585"/>
                <a:gd name="csY0" fmla="*/ 245 h 63412"/>
                <a:gd name="csX1" fmla="*/ 75543 w 98585"/>
                <a:gd name="csY1" fmla="*/ 2474 h 63412"/>
                <a:gd name="csX2" fmla="*/ 92087 w 98585"/>
                <a:gd name="csY2" fmla="*/ 12247 h 63412"/>
                <a:gd name="csX3" fmla="*/ 98517 w 98585"/>
                <a:gd name="csY3" fmla="*/ 29392 h 63412"/>
                <a:gd name="csX4" fmla="*/ 96031 w 98585"/>
                <a:gd name="csY4" fmla="*/ 43193 h 63412"/>
                <a:gd name="csX5" fmla="*/ 87458 w 98585"/>
                <a:gd name="csY5" fmla="*/ 53309 h 63412"/>
                <a:gd name="csX6" fmla="*/ 73399 w 98585"/>
                <a:gd name="csY6" fmla="*/ 59910 h 63412"/>
                <a:gd name="csX7" fmla="*/ 50768 w 98585"/>
                <a:gd name="csY7" fmla="*/ 63167 h 63412"/>
                <a:gd name="csX8" fmla="*/ 23164 w 98585"/>
                <a:gd name="csY8" fmla="*/ 60938 h 63412"/>
                <a:gd name="csX9" fmla="*/ 6534 w 98585"/>
                <a:gd name="csY9" fmla="*/ 51251 h 63412"/>
                <a:gd name="csX10" fmla="*/ 104 w 98585"/>
                <a:gd name="csY10" fmla="*/ 34106 h 63412"/>
                <a:gd name="csX11" fmla="*/ 9105 w 98585"/>
                <a:gd name="csY11" fmla="*/ 11732 h 63412"/>
                <a:gd name="csX12" fmla="*/ 47853 w 98585"/>
                <a:gd name="csY12" fmla="*/ 245 h 63412"/>
                <a:gd name="csX13" fmla="*/ 48368 w 98585"/>
                <a:gd name="csY13" fmla="*/ 12418 h 63412"/>
                <a:gd name="csX14" fmla="*/ 17078 w 98585"/>
                <a:gd name="csY14" fmla="*/ 19447 h 63412"/>
                <a:gd name="csX15" fmla="*/ 9791 w 98585"/>
                <a:gd name="csY15" fmla="*/ 33506 h 63412"/>
                <a:gd name="csX16" fmla="*/ 18364 w 98585"/>
                <a:gd name="csY16" fmla="*/ 46879 h 63412"/>
                <a:gd name="csX17" fmla="*/ 81543 w 98585"/>
                <a:gd name="csY17" fmla="*/ 43965 h 63412"/>
                <a:gd name="csX18" fmla="*/ 88744 w 98585"/>
                <a:gd name="csY18" fmla="*/ 29734 h 63412"/>
                <a:gd name="csX19" fmla="*/ 81200 w 98585"/>
                <a:gd name="csY19" fmla="*/ 17047 h 63412"/>
                <a:gd name="csX20" fmla="*/ 48368 w 98585"/>
                <a:gd name="csY20" fmla="*/ 12418 h 634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98585" h="63412">
                  <a:moveTo>
                    <a:pt x="47853" y="245"/>
                  </a:moveTo>
                  <a:cubicBezTo>
                    <a:pt x="57143" y="-440"/>
                    <a:pt x="66482" y="312"/>
                    <a:pt x="75543" y="2474"/>
                  </a:cubicBezTo>
                  <a:cubicBezTo>
                    <a:pt x="81865" y="4114"/>
                    <a:pt x="87599" y="7501"/>
                    <a:pt x="92087" y="12247"/>
                  </a:cubicBezTo>
                  <a:cubicBezTo>
                    <a:pt x="96227" y="17000"/>
                    <a:pt x="98510" y="23088"/>
                    <a:pt x="98517" y="29392"/>
                  </a:cubicBezTo>
                  <a:cubicBezTo>
                    <a:pt x="98845" y="34127"/>
                    <a:pt x="97991" y="38870"/>
                    <a:pt x="96031" y="43193"/>
                  </a:cubicBezTo>
                  <a:cubicBezTo>
                    <a:pt x="94107" y="47257"/>
                    <a:pt x="91151" y="50744"/>
                    <a:pt x="87458" y="53309"/>
                  </a:cubicBezTo>
                  <a:cubicBezTo>
                    <a:pt x="83146" y="56231"/>
                    <a:pt x="78402" y="58458"/>
                    <a:pt x="73399" y="59910"/>
                  </a:cubicBezTo>
                  <a:cubicBezTo>
                    <a:pt x="66008" y="61871"/>
                    <a:pt x="58412" y="62964"/>
                    <a:pt x="50768" y="63167"/>
                  </a:cubicBezTo>
                  <a:cubicBezTo>
                    <a:pt x="41507" y="63853"/>
                    <a:pt x="32195" y="63101"/>
                    <a:pt x="23164" y="60938"/>
                  </a:cubicBezTo>
                  <a:cubicBezTo>
                    <a:pt x="16826" y="59324"/>
                    <a:pt x="11065" y="55968"/>
                    <a:pt x="6534" y="51251"/>
                  </a:cubicBezTo>
                  <a:cubicBezTo>
                    <a:pt x="2471" y="46452"/>
                    <a:pt x="199" y="40393"/>
                    <a:pt x="104" y="34106"/>
                  </a:cubicBezTo>
                  <a:cubicBezTo>
                    <a:pt x="-647" y="25638"/>
                    <a:pt x="2699" y="17321"/>
                    <a:pt x="9105" y="11732"/>
                  </a:cubicBezTo>
                  <a:cubicBezTo>
                    <a:pt x="20442" y="3821"/>
                    <a:pt x="34036" y="-209"/>
                    <a:pt x="47853" y="245"/>
                  </a:cubicBezTo>
                  <a:close/>
                  <a:moveTo>
                    <a:pt x="48368" y="12418"/>
                  </a:moveTo>
                  <a:cubicBezTo>
                    <a:pt x="37497" y="11922"/>
                    <a:pt x="26692" y="14349"/>
                    <a:pt x="17078" y="19447"/>
                  </a:cubicBezTo>
                  <a:cubicBezTo>
                    <a:pt x="12381" y="22558"/>
                    <a:pt x="9626" y="27875"/>
                    <a:pt x="9791" y="33506"/>
                  </a:cubicBezTo>
                  <a:cubicBezTo>
                    <a:pt x="10166" y="39139"/>
                    <a:pt x="13402" y="44187"/>
                    <a:pt x="18364" y="46879"/>
                  </a:cubicBezTo>
                  <a:cubicBezTo>
                    <a:pt x="39112" y="53362"/>
                    <a:pt x="61480" y="52330"/>
                    <a:pt x="81543" y="43965"/>
                  </a:cubicBezTo>
                  <a:cubicBezTo>
                    <a:pt x="86235" y="40779"/>
                    <a:pt x="88956" y="35402"/>
                    <a:pt x="88744" y="29734"/>
                  </a:cubicBezTo>
                  <a:cubicBezTo>
                    <a:pt x="88611" y="24480"/>
                    <a:pt x="85753" y="19674"/>
                    <a:pt x="81200" y="17047"/>
                  </a:cubicBezTo>
                  <a:cubicBezTo>
                    <a:pt x="70894" y="12500"/>
                    <a:pt x="59529" y="10897"/>
                    <a:pt x="48368" y="12418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A1DB876-7B25-C13E-5BAE-288E40E5A1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7743" y="934155"/>
              <a:ext cx="98515" cy="63344"/>
            </a:xfrm>
            <a:custGeom>
              <a:avLst/>
              <a:gdLst>
                <a:gd name="csX0" fmla="*/ 47768 w 98515"/>
                <a:gd name="csY0" fmla="*/ 247 h 63344"/>
                <a:gd name="csX1" fmla="*/ 75457 w 98515"/>
                <a:gd name="csY1" fmla="*/ 2476 h 63344"/>
                <a:gd name="csX2" fmla="*/ 92002 w 98515"/>
                <a:gd name="csY2" fmla="*/ 12249 h 63344"/>
                <a:gd name="csX3" fmla="*/ 98431 w 98515"/>
                <a:gd name="csY3" fmla="*/ 29394 h 63344"/>
                <a:gd name="csX4" fmla="*/ 95945 w 98515"/>
                <a:gd name="csY4" fmla="*/ 43196 h 63344"/>
                <a:gd name="csX5" fmla="*/ 87373 w 98515"/>
                <a:gd name="csY5" fmla="*/ 53225 h 63344"/>
                <a:gd name="csX6" fmla="*/ 73314 w 98515"/>
                <a:gd name="csY6" fmla="*/ 59912 h 63344"/>
                <a:gd name="csX7" fmla="*/ 50682 w 98515"/>
                <a:gd name="csY7" fmla="*/ 63084 h 63344"/>
                <a:gd name="csX8" fmla="*/ 23079 w 98515"/>
                <a:gd name="csY8" fmla="*/ 60941 h 63344"/>
                <a:gd name="csX9" fmla="*/ 6534 w 98515"/>
                <a:gd name="csY9" fmla="*/ 51168 h 63344"/>
                <a:gd name="csX10" fmla="*/ 9020 w 98515"/>
                <a:gd name="csY10" fmla="*/ 11563 h 63344"/>
                <a:gd name="csX11" fmla="*/ 47767 w 98515"/>
                <a:gd name="csY11" fmla="*/ 247 h 63344"/>
                <a:gd name="csX12" fmla="*/ 48368 w 98515"/>
                <a:gd name="csY12" fmla="*/ 12420 h 63344"/>
                <a:gd name="csX13" fmla="*/ 16993 w 98515"/>
                <a:gd name="csY13" fmla="*/ 19450 h 63344"/>
                <a:gd name="csX14" fmla="*/ 12218 w 98515"/>
                <a:gd name="csY14" fmla="*/ 41364 h 63344"/>
                <a:gd name="csX15" fmla="*/ 18278 w 98515"/>
                <a:gd name="csY15" fmla="*/ 46882 h 63344"/>
                <a:gd name="csX16" fmla="*/ 81458 w 98515"/>
                <a:gd name="csY16" fmla="*/ 43967 h 63344"/>
                <a:gd name="csX17" fmla="*/ 88658 w 98515"/>
                <a:gd name="csY17" fmla="*/ 29737 h 63344"/>
                <a:gd name="csX18" fmla="*/ 81115 w 98515"/>
                <a:gd name="csY18" fmla="*/ 17049 h 63344"/>
                <a:gd name="csX19" fmla="*/ 48368 w 98515"/>
                <a:gd name="csY19" fmla="*/ 12335 h 633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98515" h="63344">
                  <a:moveTo>
                    <a:pt x="47768" y="247"/>
                  </a:moveTo>
                  <a:cubicBezTo>
                    <a:pt x="57057" y="-441"/>
                    <a:pt x="66397" y="310"/>
                    <a:pt x="75457" y="2476"/>
                  </a:cubicBezTo>
                  <a:cubicBezTo>
                    <a:pt x="81791" y="4090"/>
                    <a:pt x="87531" y="7481"/>
                    <a:pt x="92002" y="12249"/>
                  </a:cubicBezTo>
                  <a:cubicBezTo>
                    <a:pt x="96176" y="16982"/>
                    <a:pt x="98464" y="23084"/>
                    <a:pt x="98431" y="29394"/>
                  </a:cubicBezTo>
                  <a:cubicBezTo>
                    <a:pt x="98801" y="34132"/>
                    <a:pt x="97944" y="38885"/>
                    <a:pt x="95945" y="43196"/>
                  </a:cubicBezTo>
                  <a:cubicBezTo>
                    <a:pt x="94008" y="47227"/>
                    <a:pt x="91054" y="50684"/>
                    <a:pt x="87373" y="53225"/>
                  </a:cubicBezTo>
                  <a:cubicBezTo>
                    <a:pt x="83085" y="56210"/>
                    <a:pt x="78335" y="58469"/>
                    <a:pt x="73314" y="59912"/>
                  </a:cubicBezTo>
                  <a:cubicBezTo>
                    <a:pt x="65926" y="61883"/>
                    <a:pt x="58327" y="62948"/>
                    <a:pt x="50682" y="63084"/>
                  </a:cubicBezTo>
                  <a:cubicBezTo>
                    <a:pt x="41425" y="63788"/>
                    <a:pt x="32116" y="63065"/>
                    <a:pt x="23079" y="60941"/>
                  </a:cubicBezTo>
                  <a:cubicBezTo>
                    <a:pt x="16745" y="59327"/>
                    <a:pt x="11004" y="55936"/>
                    <a:pt x="6534" y="51168"/>
                  </a:cubicBezTo>
                  <a:cubicBezTo>
                    <a:pt x="-3055" y="39326"/>
                    <a:pt x="-1975" y="22113"/>
                    <a:pt x="9020" y="11563"/>
                  </a:cubicBezTo>
                  <a:cubicBezTo>
                    <a:pt x="20378" y="3712"/>
                    <a:pt x="33970" y="-257"/>
                    <a:pt x="47767" y="247"/>
                  </a:cubicBezTo>
                  <a:close/>
                  <a:moveTo>
                    <a:pt x="48368" y="12420"/>
                  </a:moveTo>
                  <a:cubicBezTo>
                    <a:pt x="37465" y="11866"/>
                    <a:pt x="26617" y="14296"/>
                    <a:pt x="16993" y="19450"/>
                  </a:cubicBezTo>
                  <a:cubicBezTo>
                    <a:pt x="9623" y="24183"/>
                    <a:pt x="7485" y="33994"/>
                    <a:pt x="12218" y="41364"/>
                  </a:cubicBezTo>
                  <a:cubicBezTo>
                    <a:pt x="13719" y="43702"/>
                    <a:pt x="15809" y="45605"/>
                    <a:pt x="18278" y="46882"/>
                  </a:cubicBezTo>
                  <a:cubicBezTo>
                    <a:pt x="39040" y="53255"/>
                    <a:pt x="61371" y="52225"/>
                    <a:pt x="81458" y="43967"/>
                  </a:cubicBezTo>
                  <a:cubicBezTo>
                    <a:pt x="86137" y="40770"/>
                    <a:pt x="88854" y="35400"/>
                    <a:pt x="88658" y="29737"/>
                  </a:cubicBezTo>
                  <a:cubicBezTo>
                    <a:pt x="88526" y="24482"/>
                    <a:pt x="85667" y="19676"/>
                    <a:pt x="81115" y="17049"/>
                  </a:cubicBezTo>
                  <a:cubicBezTo>
                    <a:pt x="70857" y="12440"/>
                    <a:pt x="59509" y="10807"/>
                    <a:pt x="48368" y="12335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DB14CFD3-7356-A2F2-C436-2FE1736A1E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4848" y="2997717"/>
              <a:ext cx="35576" cy="96955"/>
            </a:xfrm>
            <a:custGeom>
              <a:avLst/>
              <a:gdLst>
                <a:gd name="csX0" fmla="*/ 35576 w 35576"/>
                <a:gd name="csY0" fmla="*/ 96955 h 96955"/>
                <a:gd name="csX1" fmla="*/ 23660 w 35576"/>
                <a:gd name="csY1" fmla="*/ 96955 h 96955"/>
                <a:gd name="csX2" fmla="*/ 23660 w 35576"/>
                <a:gd name="csY2" fmla="*/ 21432 h 96955"/>
                <a:gd name="csX3" fmla="*/ 12430 w 35576"/>
                <a:gd name="csY3" fmla="*/ 29575 h 96955"/>
                <a:gd name="csX4" fmla="*/ 0 w 35576"/>
                <a:gd name="csY4" fmla="*/ 35748 h 96955"/>
                <a:gd name="csX5" fmla="*/ 0 w 35576"/>
                <a:gd name="csY5" fmla="*/ 24260 h 96955"/>
                <a:gd name="csX6" fmla="*/ 17145 w 35576"/>
                <a:gd name="csY6" fmla="*/ 12945 h 96955"/>
                <a:gd name="csX7" fmla="*/ 27690 w 35576"/>
                <a:gd name="csY7" fmla="*/ 0 h 96955"/>
                <a:gd name="csX8" fmla="*/ 35319 w 35576"/>
                <a:gd name="csY8" fmla="*/ 0 h 969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5576" h="96955">
                  <a:moveTo>
                    <a:pt x="35576" y="96955"/>
                  </a:moveTo>
                  <a:lnTo>
                    <a:pt x="23660" y="96955"/>
                  </a:lnTo>
                  <a:lnTo>
                    <a:pt x="23660" y="21432"/>
                  </a:lnTo>
                  <a:cubicBezTo>
                    <a:pt x="20241" y="24567"/>
                    <a:pt x="16473" y="27300"/>
                    <a:pt x="12430" y="29575"/>
                  </a:cubicBezTo>
                  <a:cubicBezTo>
                    <a:pt x="8476" y="31993"/>
                    <a:pt x="4316" y="34059"/>
                    <a:pt x="0" y="35748"/>
                  </a:cubicBezTo>
                  <a:lnTo>
                    <a:pt x="0" y="24260"/>
                  </a:lnTo>
                  <a:cubicBezTo>
                    <a:pt x="6235" y="21342"/>
                    <a:pt x="12011" y="17530"/>
                    <a:pt x="17145" y="12945"/>
                  </a:cubicBezTo>
                  <a:cubicBezTo>
                    <a:pt x="21424" y="9313"/>
                    <a:pt x="24998" y="4925"/>
                    <a:pt x="27690" y="0"/>
                  </a:cubicBezTo>
                  <a:lnTo>
                    <a:pt x="35319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EFFE5AB-5B7E-3E6C-180A-1E878D591D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0545" y="2997351"/>
              <a:ext cx="63934" cy="98621"/>
            </a:xfrm>
            <a:custGeom>
              <a:avLst/>
              <a:gdLst>
                <a:gd name="csX0" fmla="*/ 61690 w 63934"/>
                <a:gd name="csY0" fmla="*/ 24027 h 98621"/>
                <a:gd name="csX1" fmla="*/ 49945 w 63934"/>
                <a:gd name="csY1" fmla="*/ 24884 h 98621"/>
                <a:gd name="csX2" fmla="*/ 45402 w 63934"/>
                <a:gd name="csY2" fmla="*/ 14768 h 98621"/>
                <a:gd name="csX3" fmla="*/ 33572 w 63934"/>
                <a:gd name="csY3" fmla="*/ 9710 h 98621"/>
                <a:gd name="csX4" fmla="*/ 23628 w 63934"/>
                <a:gd name="csY4" fmla="*/ 12882 h 98621"/>
                <a:gd name="csX5" fmla="*/ 15055 w 63934"/>
                <a:gd name="csY5" fmla="*/ 24798 h 98621"/>
                <a:gd name="csX6" fmla="*/ 11712 w 63934"/>
                <a:gd name="csY6" fmla="*/ 47087 h 98621"/>
                <a:gd name="csX7" fmla="*/ 22170 w 63934"/>
                <a:gd name="csY7" fmla="*/ 37400 h 98621"/>
                <a:gd name="csX8" fmla="*/ 35115 w 63934"/>
                <a:gd name="csY8" fmla="*/ 34228 h 98621"/>
                <a:gd name="csX9" fmla="*/ 55346 w 63934"/>
                <a:gd name="csY9" fmla="*/ 42800 h 98621"/>
                <a:gd name="csX10" fmla="*/ 63918 w 63934"/>
                <a:gd name="csY10" fmla="*/ 65346 h 98621"/>
                <a:gd name="csX11" fmla="*/ 59975 w 63934"/>
                <a:gd name="csY11" fmla="*/ 82491 h 98621"/>
                <a:gd name="csX12" fmla="*/ 49260 w 63934"/>
                <a:gd name="csY12" fmla="*/ 94492 h 98621"/>
                <a:gd name="csX13" fmla="*/ 33658 w 63934"/>
                <a:gd name="csY13" fmla="*/ 98607 h 98621"/>
                <a:gd name="csX14" fmla="*/ 9569 w 63934"/>
                <a:gd name="csY14" fmla="*/ 87720 h 98621"/>
                <a:gd name="csX15" fmla="*/ 225 w 63934"/>
                <a:gd name="csY15" fmla="*/ 51802 h 98621"/>
                <a:gd name="csX16" fmla="*/ 10512 w 63934"/>
                <a:gd name="csY16" fmla="*/ 11082 h 98621"/>
                <a:gd name="csX17" fmla="*/ 34858 w 63934"/>
                <a:gd name="csY17" fmla="*/ 24 h 98621"/>
                <a:gd name="csX18" fmla="*/ 53460 w 63934"/>
                <a:gd name="csY18" fmla="*/ 6453 h 98621"/>
                <a:gd name="csX19" fmla="*/ 61690 w 63934"/>
                <a:gd name="csY19" fmla="*/ 24027 h 98621"/>
                <a:gd name="csX20" fmla="*/ 13341 w 63934"/>
                <a:gd name="csY20" fmla="*/ 65603 h 98621"/>
                <a:gd name="csX21" fmla="*/ 15913 w 63934"/>
                <a:gd name="csY21" fmla="*/ 77347 h 98621"/>
                <a:gd name="csX22" fmla="*/ 23199 w 63934"/>
                <a:gd name="csY22" fmla="*/ 85920 h 98621"/>
                <a:gd name="csX23" fmla="*/ 32972 w 63934"/>
                <a:gd name="csY23" fmla="*/ 88834 h 98621"/>
                <a:gd name="csX24" fmla="*/ 45917 w 63934"/>
                <a:gd name="csY24" fmla="*/ 82833 h 98621"/>
                <a:gd name="csX25" fmla="*/ 51317 w 63934"/>
                <a:gd name="csY25" fmla="*/ 66374 h 98621"/>
                <a:gd name="csX26" fmla="*/ 46002 w 63934"/>
                <a:gd name="csY26" fmla="*/ 50601 h 98621"/>
                <a:gd name="csX27" fmla="*/ 32544 w 63934"/>
                <a:gd name="csY27" fmla="*/ 44857 h 98621"/>
                <a:gd name="csX28" fmla="*/ 18913 w 63934"/>
                <a:gd name="csY28" fmla="*/ 50601 h 98621"/>
                <a:gd name="csX29" fmla="*/ 13341 w 63934"/>
                <a:gd name="csY29" fmla="*/ 65603 h 986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63934" h="98621">
                  <a:moveTo>
                    <a:pt x="61690" y="24027"/>
                  </a:moveTo>
                  <a:lnTo>
                    <a:pt x="49945" y="24884"/>
                  </a:lnTo>
                  <a:cubicBezTo>
                    <a:pt x="49290" y="21188"/>
                    <a:pt x="47729" y="17713"/>
                    <a:pt x="45402" y="14768"/>
                  </a:cubicBezTo>
                  <a:cubicBezTo>
                    <a:pt x="42363" y="11468"/>
                    <a:pt x="38057" y="9627"/>
                    <a:pt x="33572" y="9710"/>
                  </a:cubicBezTo>
                  <a:cubicBezTo>
                    <a:pt x="29996" y="9629"/>
                    <a:pt x="26496" y="10745"/>
                    <a:pt x="23628" y="12882"/>
                  </a:cubicBezTo>
                  <a:cubicBezTo>
                    <a:pt x="19738" y="15998"/>
                    <a:pt x="16774" y="20119"/>
                    <a:pt x="15055" y="24798"/>
                  </a:cubicBezTo>
                  <a:cubicBezTo>
                    <a:pt x="12599" y="31964"/>
                    <a:pt x="11467" y="39516"/>
                    <a:pt x="11712" y="47087"/>
                  </a:cubicBezTo>
                  <a:cubicBezTo>
                    <a:pt x="14284" y="42992"/>
                    <a:pt x="17891" y="39650"/>
                    <a:pt x="22170" y="37400"/>
                  </a:cubicBezTo>
                  <a:cubicBezTo>
                    <a:pt x="26179" y="35348"/>
                    <a:pt x="30612" y="34262"/>
                    <a:pt x="35115" y="34228"/>
                  </a:cubicBezTo>
                  <a:cubicBezTo>
                    <a:pt x="42773" y="34067"/>
                    <a:pt x="50135" y="37186"/>
                    <a:pt x="55346" y="42800"/>
                  </a:cubicBezTo>
                  <a:cubicBezTo>
                    <a:pt x="61102" y="48868"/>
                    <a:pt x="64189" y="56987"/>
                    <a:pt x="63918" y="65346"/>
                  </a:cubicBezTo>
                  <a:cubicBezTo>
                    <a:pt x="64031" y="71298"/>
                    <a:pt x="62677" y="77186"/>
                    <a:pt x="59975" y="82491"/>
                  </a:cubicBezTo>
                  <a:cubicBezTo>
                    <a:pt x="57624" y="87433"/>
                    <a:pt x="53905" y="91599"/>
                    <a:pt x="49260" y="94492"/>
                  </a:cubicBezTo>
                  <a:cubicBezTo>
                    <a:pt x="44539" y="97279"/>
                    <a:pt x="39139" y="98704"/>
                    <a:pt x="33658" y="98607"/>
                  </a:cubicBezTo>
                  <a:cubicBezTo>
                    <a:pt x="24378" y="98889"/>
                    <a:pt x="15489" y="94871"/>
                    <a:pt x="9569" y="87720"/>
                  </a:cubicBezTo>
                  <a:cubicBezTo>
                    <a:pt x="2376" y="77197"/>
                    <a:pt x="-928" y="64497"/>
                    <a:pt x="225" y="51802"/>
                  </a:cubicBezTo>
                  <a:cubicBezTo>
                    <a:pt x="-968" y="37462"/>
                    <a:pt x="2652" y="23134"/>
                    <a:pt x="10512" y="11082"/>
                  </a:cubicBezTo>
                  <a:cubicBezTo>
                    <a:pt x="16420" y="3751"/>
                    <a:pt x="25450" y="-351"/>
                    <a:pt x="34858" y="24"/>
                  </a:cubicBezTo>
                  <a:cubicBezTo>
                    <a:pt x="41647" y="-250"/>
                    <a:pt x="48289" y="2046"/>
                    <a:pt x="53460" y="6453"/>
                  </a:cubicBezTo>
                  <a:cubicBezTo>
                    <a:pt x="58314" y="11069"/>
                    <a:pt x="61252" y="17343"/>
                    <a:pt x="61690" y="24027"/>
                  </a:cubicBezTo>
                  <a:close/>
                  <a:moveTo>
                    <a:pt x="13341" y="65603"/>
                  </a:moveTo>
                  <a:cubicBezTo>
                    <a:pt x="13333" y="69658"/>
                    <a:pt x="14211" y="73666"/>
                    <a:pt x="15913" y="77347"/>
                  </a:cubicBezTo>
                  <a:cubicBezTo>
                    <a:pt x="17431" y="80868"/>
                    <a:pt x="19969" y="83854"/>
                    <a:pt x="23199" y="85920"/>
                  </a:cubicBezTo>
                  <a:cubicBezTo>
                    <a:pt x="26104" y="87822"/>
                    <a:pt x="29500" y="88835"/>
                    <a:pt x="32972" y="88834"/>
                  </a:cubicBezTo>
                  <a:cubicBezTo>
                    <a:pt x="37954" y="88810"/>
                    <a:pt x="42678" y="86620"/>
                    <a:pt x="45917" y="82833"/>
                  </a:cubicBezTo>
                  <a:cubicBezTo>
                    <a:pt x="49718" y="78219"/>
                    <a:pt x="51645" y="72344"/>
                    <a:pt x="51317" y="66374"/>
                  </a:cubicBezTo>
                  <a:cubicBezTo>
                    <a:pt x="51622" y="60631"/>
                    <a:pt x="49721" y="54988"/>
                    <a:pt x="46002" y="50601"/>
                  </a:cubicBezTo>
                  <a:cubicBezTo>
                    <a:pt x="42599" y="46772"/>
                    <a:pt x="37663" y="44665"/>
                    <a:pt x="32544" y="44857"/>
                  </a:cubicBezTo>
                  <a:cubicBezTo>
                    <a:pt x="27389" y="44742"/>
                    <a:pt x="22430" y="46831"/>
                    <a:pt x="18913" y="50601"/>
                  </a:cubicBezTo>
                  <a:cubicBezTo>
                    <a:pt x="15099" y="54639"/>
                    <a:pt x="13088" y="60053"/>
                    <a:pt x="13341" y="65603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0A8B539-E760-14D9-8F6F-926E6A97FA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72381" y="3081128"/>
              <a:ext cx="13458" cy="13544"/>
            </a:xfrm>
            <a:custGeom>
              <a:avLst/>
              <a:gdLst>
                <a:gd name="csX0" fmla="*/ 0 w 13458"/>
                <a:gd name="csY0" fmla="*/ 13544 h 13544"/>
                <a:gd name="csX1" fmla="*/ 0 w 13458"/>
                <a:gd name="csY1" fmla="*/ 0 h 13544"/>
                <a:gd name="csX2" fmla="*/ 13459 w 13458"/>
                <a:gd name="csY2" fmla="*/ 0 h 13544"/>
                <a:gd name="csX3" fmla="*/ 13459 w 13458"/>
                <a:gd name="csY3" fmla="*/ 13544 h 135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458" h="13544">
                  <a:moveTo>
                    <a:pt x="0" y="13544"/>
                  </a:moveTo>
                  <a:lnTo>
                    <a:pt x="0" y="0"/>
                  </a:lnTo>
                  <a:lnTo>
                    <a:pt x="13459" y="0"/>
                  </a:lnTo>
                  <a:lnTo>
                    <a:pt x="13459" y="13544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1C765C4-2728-532E-B637-62929E977A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03156" y="2999003"/>
              <a:ext cx="64400" cy="96479"/>
            </a:xfrm>
            <a:custGeom>
              <a:avLst/>
              <a:gdLst>
                <a:gd name="csX0" fmla="*/ 0 w 64400"/>
                <a:gd name="csY0" fmla="*/ 69952 h 96479"/>
                <a:gd name="csX1" fmla="*/ 12516 w 64400"/>
                <a:gd name="csY1" fmla="*/ 68923 h 96479"/>
                <a:gd name="csX2" fmla="*/ 18860 w 64400"/>
                <a:gd name="csY2" fmla="*/ 82553 h 96479"/>
                <a:gd name="csX3" fmla="*/ 31032 w 64400"/>
                <a:gd name="csY3" fmla="*/ 87097 h 96479"/>
                <a:gd name="csX4" fmla="*/ 45520 w 64400"/>
                <a:gd name="csY4" fmla="*/ 80667 h 96479"/>
                <a:gd name="csX5" fmla="*/ 51435 w 64400"/>
                <a:gd name="csY5" fmla="*/ 63522 h 96479"/>
                <a:gd name="csX6" fmla="*/ 45777 w 64400"/>
                <a:gd name="csY6" fmla="*/ 47578 h 96479"/>
                <a:gd name="csX7" fmla="*/ 30861 w 64400"/>
                <a:gd name="csY7" fmla="*/ 41662 h 96479"/>
                <a:gd name="csX8" fmla="*/ 20488 w 64400"/>
                <a:gd name="csY8" fmla="*/ 44320 h 96479"/>
                <a:gd name="csX9" fmla="*/ 13287 w 64400"/>
                <a:gd name="csY9" fmla="*/ 51006 h 96479"/>
                <a:gd name="csX10" fmla="*/ 2143 w 64400"/>
                <a:gd name="csY10" fmla="*/ 49635 h 96479"/>
                <a:gd name="csX11" fmla="*/ 11487 w 64400"/>
                <a:gd name="csY11" fmla="*/ 0 h 96479"/>
                <a:gd name="csX12" fmla="*/ 59493 w 64400"/>
                <a:gd name="csY12" fmla="*/ 0 h 96479"/>
                <a:gd name="csX13" fmla="*/ 59493 w 64400"/>
                <a:gd name="csY13" fmla="*/ 11316 h 96479"/>
                <a:gd name="csX14" fmla="*/ 21431 w 64400"/>
                <a:gd name="csY14" fmla="*/ 11316 h 96479"/>
                <a:gd name="csX15" fmla="*/ 16202 w 64400"/>
                <a:gd name="csY15" fmla="*/ 37033 h 96479"/>
                <a:gd name="csX16" fmla="*/ 34462 w 64400"/>
                <a:gd name="csY16" fmla="*/ 30947 h 96479"/>
                <a:gd name="csX17" fmla="*/ 55807 w 64400"/>
                <a:gd name="csY17" fmla="*/ 39519 h 96479"/>
                <a:gd name="csX18" fmla="*/ 64380 w 64400"/>
                <a:gd name="csY18" fmla="*/ 62065 h 96479"/>
                <a:gd name="csX19" fmla="*/ 56750 w 64400"/>
                <a:gd name="csY19" fmla="*/ 84697 h 96479"/>
                <a:gd name="csX20" fmla="*/ 31032 w 64400"/>
                <a:gd name="csY20" fmla="*/ 96441 h 96479"/>
                <a:gd name="csX21" fmla="*/ 9515 w 64400"/>
                <a:gd name="csY21" fmla="*/ 89069 h 96479"/>
                <a:gd name="csX22" fmla="*/ 0 w 64400"/>
                <a:gd name="csY22" fmla="*/ 69952 h 964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64400" h="96479">
                  <a:moveTo>
                    <a:pt x="0" y="69952"/>
                  </a:moveTo>
                  <a:lnTo>
                    <a:pt x="12516" y="68923"/>
                  </a:lnTo>
                  <a:cubicBezTo>
                    <a:pt x="12974" y="74068"/>
                    <a:pt x="15218" y="78890"/>
                    <a:pt x="18860" y="82553"/>
                  </a:cubicBezTo>
                  <a:cubicBezTo>
                    <a:pt x="22164" y="85606"/>
                    <a:pt x="26536" y="87238"/>
                    <a:pt x="31032" y="87097"/>
                  </a:cubicBezTo>
                  <a:cubicBezTo>
                    <a:pt x="36571" y="87185"/>
                    <a:pt x="41869" y="84834"/>
                    <a:pt x="45520" y="80667"/>
                  </a:cubicBezTo>
                  <a:cubicBezTo>
                    <a:pt x="49626" y="75927"/>
                    <a:pt x="51745" y="69786"/>
                    <a:pt x="51435" y="63522"/>
                  </a:cubicBezTo>
                  <a:cubicBezTo>
                    <a:pt x="51756" y="57665"/>
                    <a:pt x="49718" y="51923"/>
                    <a:pt x="45777" y="47578"/>
                  </a:cubicBezTo>
                  <a:cubicBezTo>
                    <a:pt x="41851" y="43608"/>
                    <a:pt x="36441" y="41463"/>
                    <a:pt x="30861" y="41662"/>
                  </a:cubicBezTo>
                  <a:cubicBezTo>
                    <a:pt x="27232" y="41637"/>
                    <a:pt x="23659" y="42553"/>
                    <a:pt x="20488" y="44320"/>
                  </a:cubicBezTo>
                  <a:cubicBezTo>
                    <a:pt x="17553" y="45893"/>
                    <a:pt x="15073" y="48196"/>
                    <a:pt x="13287" y="51006"/>
                  </a:cubicBezTo>
                  <a:lnTo>
                    <a:pt x="2143" y="49635"/>
                  </a:lnTo>
                  <a:lnTo>
                    <a:pt x="11487" y="0"/>
                  </a:lnTo>
                  <a:lnTo>
                    <a:pt x="59493" y="0"/>
                  </a:lnTo>
                  <a:lnTo>
                    <a:pt x="59493" y="11316"/>
                  </a:lnTo>
                  <a:lnTo>
                    <a:pt x="21431" y="11316"/>
                  </a:lnTo>
                  <a:lnTo>
                    <a:pt x="16202" y="37033"/>
                  </a:lnTo>
                  <a:cubicBezTo>
                    <a:pt x="21511" y="33162"/>
                    <a:pt x="27891" y="31035"/>
                    <a:pt x="34462" y="30947"/>
                  </a:cubicBezTo>
                  <a:cubicBezTo>
                    <a:pt x="42453" y="30747"/>
                    <a:pt x="50174" y="33848"/>
                    <a:pt x="55807" y="39519"/>
                  </a:cubicBezTo>
                  <a:cubicBezTo>
                    <a:pt x="61596" y="45566"/>
                    <a:pt x="64689" y="53700"/>
                    <a:pt x="64380" y="62065"/>
                  </a:cubicBezTo>
                  <a:cubicBezTo>
                    <a:pt x="64549" y="70267"/>
                    <a:pt x="61850" y="78271"/>
                    <a:pt x="56750" y="84697"/>
                  </a:cubicBezTo>
                  <a:cubicBezTo>
                    <a:pt x="50598" y="92562"/>
                    <a:pt x="41005" y="96943"/>
                    <a:pt x="31032" y="96441"/>
                  </a:cubicBezTo>
                  <a:cubicBezTo>
                    <a:pt x="23193" y="96744"/>
                    <a:pt x="15521" y="94116"/>
                    <a:pt x="9515" y="89069"/>
                  </a:cubicBezTo>
                  <a:cubicBezTo>
                    <a:pt x="4046" y="84124"/>
                    <a:pt x="648" y="77296"/>
                    <a:pt x="0" y="69952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1023AA7-2B91-DC51-8C74-6F1DACAD8B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3595" y="2985801"/>
              <a:ext cx="31976" cy="126530"/>
            </a:xfrm>
            <a:custGeom>
              <a:avLst/>
              <a:gdLst>
                <a:gd name="csX0" fmla="*/ 23404 w 31976"/>
                <a:gd name="csY0" fmla="*/ 126444 h 126530"/>
                <a:gd name="csX1" fmla="*/ 6859 w 31976"/>
                <a:gd name="csY1" fmla="*/ 97469 h 126530"/>
                <a:gd name="csX2" fmla="*/ 1 w 31976"/>
                <a:gd name="csY2" fmla="*/ 63179 h 126530"/>
                <a:gd name="csX3" fmla="*/ 5144 w 31976"/>
                <a:gd name="csY3" fmla="*/ 33176 h 126530"/>
                <a:gd name="csX4" fmla="*/ 23404 w 31976"/>
                <a:gd name="csY4" fmla="*/ 0 h 126530"/>
                <a:gd name="csX5" fmla="*/ 31976 w 31976"/>
                <a:gd name="csY5" fmla="*/ 0 h 126530"/>
                <a:gd name="csX6" fmla="*/ 21432 w 31976"/>
                <a:gd name="csY6" fmla="*/ 19545 h 126530"/>
                <a:gd name="csX7" fmla="*/ 15174 w 31976"/>
                <a:gd name="csY7" fmla="*/ 38490 h 126530"/>
                <a:gd name="csX8" fmla="*/ 12345 w 31976"/>
                <a:gd name="csY8" fmla="*/ 63265 h 126530"/>
                <a:gd name="csX9" fmla="*/ 31976 w 31976"/>
                <a:gd name="csY9" fmla="*/ 126530 h 126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1976" h="126530">
                  <a:moveTo>
                    <a:pt x="23404" y="126444"/>
                  </a:moveTo>
                  <a:cubicBezTo>
                    <a:pt x="16531" y="117627"/>
                    <a:pt x="10959" y="107869"/>
                    <a:pt x="6859" y="97469"/>
                  </a:cubicBezTo>
                  <a:cubicBezTo>
                    <a:pt x="2346" y="86600"/>
                    <a:pt x="16" y="74948"/>
                    <a:pt x="1" y="63179"/>
                  </a:cubicBezTo>
                  <a:cubicBezTo>
                    <a:pt x="-42" y="52955"/>
                    <a:pt x="1699" y="42802"/>
                    <a:pt x="5144" y="33176"/>
                  </a:cubicBezTo>
                  <a:cubicBezTo>
                    <a:pt x="9511" y="21254"/>
                    <a:pt x="15669" y="10068"/>
                    <a:pt x="23404" y="0"/>
                  </a:cubicBezTo>
                  <a:lnTo>
                    <a:pt x="31976" y="0"/>
                  </a:lnTo>
                  <a:cubicBezTo>
                    <a:pt x="28129" y="6330"/>
                    <a:pt x="24610" y="12854"/>
                    <a:pt x="21432" y="19545"/>
                  </a:cubicBezTo>
                  <a:cubicBezTo>
                    <a:pt x="18721" y="25636"/>
                    <a:pt x="16625" y="31983"/>
                    <a:pt x="15174" y="38490"/>
                  </a:cubicBezTo>
                  <a:cubicBezTo>
                    <a:pt x="13299" y="46615"/>
                    <a:pt x="12350" y="54926"/>
                    <a:pt x="12345" y="63265"/>
                  </a:cubicBezTo>
                  <a:cubicBezTo>
                    <a:pt x="12764" y="85787"/>
                    <a:pt x="19572" y="107727"/>
                    <a:pt x="31976" y="126530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B925CA3-AC00-8FD9-2D6C-CF3284B8C9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4454" y="2986529"/>
              <a:ext cx="63812" cy="97341"/>
            </a:xfrm>
            <a:custGeom>
              <a:avLst/>
              <a:gdLst>
                <a:gd name="csX0" fmla="*/ 63812 w 63812"/>
                <a:gd name="csY0" fmla="*/ 85940 h 97341"/>
                <a:gd name="csX1" fmla="*/ 63812 w 63812"/>
                <a:gd name="csY1" fmla="*/ 97341 h 97341"/>
                <a:gd name="csX2" fmla="*/ 33 w 63812"/>
                <a:gd name="csY2" fmla="*/ 97341 h 97341"/>
                <a:gd name="csX3" fmla="*/ 1404 w 63812"/>
                <a:gd name="csY3" fmla="*/ 88769 h 97341"/>
                <a:gd name="csX4" fmla="*/ 9205 w 63812"/>
                <a:gd name="csY4" fmla="*/ 75910 h 97341"/>
                <a:gd name="csX5" fmla="*/ 24721 w 63812"/>
                <a:gd name="csY5" fmla="*/ 61251 h 97341"/>
                <a:gd name="csX6" fmla="*/ 45981 w 63812"/>
                <a:gd name="csY6" fmla="*/ 40849 h 97341"/>
                <a:gd name="csX7" fmla="*/ 51467 w 63812"/>
                <a:gd name="csY7" fmla="*/ 26618 h 97341"/>
                <a:gd name="csX8" fmla="*/ 46409 w 63812"/>
                <a:gd name="csY8" fmla="*/ 14702 h 97341"/>
                <a:gd name="csX9" fmla="*/ 33293 w 63812"/>
                <a:gd name="csY9" fmla="*/ 9902 h 97341"/>
                <a:gd name="csX10" fmla="*/ 19662 w 63812"/>
                <a:gd name="csY10" fmla="*/ 15045 h 97341"/>
                <a:gd name="csX11" fmla="*/ 14433 w 63812"/>
                <a:gd name="csY11" fmla="*/ 29190 h 97341"/>
                <a:gd name="csX12" fmla="*/ 2262 w 63812"/>
                <a:gd name="csY12" fmla="*/ 27990 h 97341"/>
                <a:gd name="csX13" fmla="*/ 11691 w 63812"/>
                <a:gd name="csY13" fmla="*/ 7159 h 97341"/>
                <a:gd name="csX14" fmla="*/ 33551 w 63812"/>
                <a:gd name="csY14" fmla="*/ 44 h 97341"/>
                <a:gd name="csX15" fmla="*/ 55582 w 63812"/>
                <a:gd name="csY15" fmla="*/ 7759 h 97341"/>
                <a:gd name="csX16" fmla="*/ 63640 w 63812"/>
                <a:gd name="csY16" fmla="*/ 26876 h 97341"/>
                <a:gd name="csX17" fmla="*/ 61326 w 63812"/>
                <a:gd name="csY17" fmla="*/ 38277 h 97341"/>
                <a:gd name="csX18" fmla="*/ 53439 w 63812"/>
                <a:gd name="csY18" fmla="*/ 50021 h 97341"/>
                <a:gd name="csX19" fmla="*/ 35180 w 63812"/>
                <a:gd name="csY19" fmla="*/ 67166 h 97341"/>
                <a:gd name="csX20" fmla="*/ 21464 w 63812"/>
                <a:gd name="csY20" fmla="*/ 79339 h 97341"/>
                <a:gd name="csX21" fmla="*/ 16492 w 63812"/>
                <a:gd name="csY21" fmla="*/ 85769 h 973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63812" h="97341">
                  <a:moveTo>
                    <a:pt x="63812" y="85940"/>
                  </a:moveTo>
                  <a:lnTo>
                    <a:pt x="63812" y="97341"/>
                  </a:lnTo>
                  <a:lnTo>
                    <a:pt x="33" y="97341"/>
                  </a:lnTo>
                  <a:cubicBezTo>
                    <a:pt x="-133" y="94418"/>
                    <a:pt x="335" y="91494"/>
                    <a:pt x="1404" y="88769"/>
                  </a:cubicBezTo>
                  <a:cubicBezTo>
                    <a:pt x="3226" y="84056"/>
                    <a:pt x="5867" y="79703"/>
                    <a:pt x="9205" y="75910"/>
                  </a:cubicBezTo>
                  <a:cubicBezTo>
                    <a:pt x="13957" y="70597"/>
                    <a:pt x="19147" y="65694"/>
                    <a:pt x="24721" y="61251"/>
                  </a:cubicBezTo>
                  <a:cubicBezTo>
                    <a:pt x="32557" y="55277"/>
                    <a:pt x="39689" y="48432"/>
                    <a:pt x="45981" y="40849"/>
                  </a:cubicBezTo>
                  <a:cubicBezTo>
                    <a:pt x="49281" y="36812"/>
                    <a:pt x="51203" y="31826"/>
                    <a:pt x="51467" y="26618"/>
                  </a:cubicBezTo>
                  <a:cubicBezTo>
                    <a:pt x="51575" y="22103"/>
                    <a:pt x="49732" y="17761"/>
                    <a:pt x="46409" y="14702"/>
                  </a:cubicBezTo>
                  <a:cubicBezTo>
                    <a:pt x="42866" y="11394"/>
                    <a:pt x="38134" y="9662"/>
                    <a:pt x="33293" y="9902"/>
                  </a:cubicBezTo>
                  <a:cubicBezTo>
                    <a:pt x="28233" y="9651"/>
                    <a:pt x="23296" y="11514"/>
                    <a:pt x="19662" y="15045"/>
                  </a:cubicBezTo>
                  <a:cubicBezTo>
                    <a:pt x="16046" y="18839"/>
                    <a:pt x="14154" y="23956"/>
                    <a:pt x="14433" y="29190"/>
                  </a:cubicBezTo>
                  <a:lnTo>
                    <a:pt x="2262" y="27990"/>
                  </a:lnTo>
                  <a:cubicBezTo>
                    <a:pt x="2541" y="20076"/>
                    <a:pt x="5929" y="12591"/>
                    <a:pt x="11691" y="7159"/>
                  </a:cubicBezTo>
                  <a:cubicBezTo>
                    <a:pt x="17848" y="2166"/>
                    <a:pt x="25636" y="-368"/>
                    <a:pt x="33551" y="44"/>
                  </a:cubicBezTo>
                  <a:cubicBezTo>
                    <a:pt x="41624" y="-387"/>
                    <a:pt x="49541" y="2386"/>
                    <a:pt x="55582" y="7759"/>
                  </a:cubicBezTo>
                  <a:cubicBezTo>
                    <a:pt x="60833" y="12717"/>
                    <a:pt x="63758" y="19655"/>
                    <a:pt x="63640" y="26876"/>
                  </a:cubicBezTo>
                  <a:cubicBezTo>
                    <a:pt x="63627" y="30791"/>
                    <a:pt x="62840" y="34666"/>
                    <a:pt x="61326" y="38277"/>
                  </a:cubicBezTo>
                  <a:cubicBezTo>
                    <a:pt x="59326" y="42579"/>
                    <a:pt x="56665" y="46542"/>
                    <a:pt x="53439" y="50021"/>
                  </a:cubicBezTo>
                  <a:cubicBezTo>
                    <a:pt x="47717" y="56112"/>
                    <a:pt x="41619" y="61839"/>
                    <a:pt x="35180" y="67166"/>
                  </a:cubicBezTo>
                  <a:cubicBezTo>
                    <a:pt x="28065" y="73167"/>
                    <a:pt x="23521" y="77196"/>
                    <a:pt x="21464" y="79339"/>
                  </a:cubicBezTo>
                  <a:cubicBezTo>
                    <a:pt x="19570" y="81288"/>
                    <a:pt x="17902" y="83445"/>
                    <a:pt x="16492" y="85769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CCF88CBC-10FC-79D2-053A-479C96B6FD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1725" y="2988973"/>
              <a:ext cx="62493" cy="94983"/>
            </a:xfrm>
            <a:custGeom>
              <a:avLst/>
              <a:gdLst>
                <a:gd name="csX0" fmla="*/ 0 w 62493"/>
                <a:gd name="csY0" fmla="*/ 11401 h 94983"/>
                <a:gd name="csX1" fmla="*/ 0 w 62493"/>
                <a:gd name="csY1" fmla="*/ 0 h 94983"/>
                <a:gd name="csX2" fmla="*/ 62494 w 62493"/>
                <a:gd name="csY2" fmla="*/ 0 h 94983"/>
                <a:gd name="csX3" fmla="*/ 62494 w 62493"/>
                <a:gd name="csY3" fmla="*/ 9258 h 94983"/>
                <a:gd name="csX4" fmla="*/ 44234 w 62493"/>
                <a:gd name="csY4" fmla="*/ 34976 h 94983"/>
                <a:gd name="csX5" fmla="*/ 30261 w 62493"/>
                <a:gd name="csY5" fmla="*/ 68408 h 94983"/>
                <a:gd name="csX6" fmla="*/ 25718 w 62493"/>
                <a:gd name="csY6" fmla="*/ 94983 h 94983"/>
                <a:gd name="csX7" fmla="*/ 13545 w 62493"/>
                <a:gd name="csY7" fmla="*/ 94983 h 94983"/>
                <a:gd name="csX8" fmla="*/ 18003 w 62493"/>
                <a:gd name="csY8" fmla="*/ 67466 h 94983"/>
                <a:gd name="csX9" fmla="*/ 30090 w 62493"/>
                <a:gd name="csY9" fmla="*/ 36262 h 94983"/>
                <a:gd name="csX10" fmla="*/ 47235 w 62493"/>
                <a:gd name="csY10" fmla="*/ 10973 h 949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2493" h="94983">
                  <a:moveTo>
                    <a:pt x="0" y="11401"/>
                  </a:moveTo>
                  <a:lnTo>
                    <a:pt x="0" y="0"/>
                  </a:lnTo>
                  <a:lnTo>
                    <a:pt x="62494" y="0"/>
                  </a:lnTo>
                  <a:lnTo>
                    <a:pt x="62494" y="9258"/>
                  </a:lnTo>
                  <a:cubicBezTo>
                    <a:pt x="55409" y="17076"/>
                    <a:pt x="49280" y="25709"/>
                    <a:pt x="44234" y="34976"/>
                  </a:cubicBezTo>
                  <a:cubicBezTo>
                    <a:pt x="38332" y="45558"/>
                    <a:pt x="33644" y="56773"/>
                    <a:pt x="30261" y="68408"/>
                  </a:cubicBezTo>
                  <a:cubicBezTo>
                    <a:pt x="27789" y="77076"/>
                    <a:pt x="26266" y="85987"/>
                    <a:pt x="25718" y="94983"/>
                  </a:cubicBezTo>
                  <a:lnTo>
                    <a:pt x="13545" y="94983"/>
                  </a:lnTo>
                  <a:cubicBezTo>
                    <a:pt x="13922" y="85665"/>
                    <a:pt x="15419" y="76426"/>
                    <a:pt x="18003" y="67466"/>
                  </a:cubicBezTo>
                  <a:cubicBezTo>
                    <a:pt x="20791" y="56625"/>
                    <a:pt x="24848" y="46152"/>
                    <a:pt x="30090" y="36262"/>
                  </a:cubicBezTo>
                  <a:cubicBezTo>
                    <a:pt x="34810" y="27199"/>
                    <a:pt x="40563" y="18713"/>
                    <a:pt x="47235" y="10973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AA71C1F-8746-2FF0-64AC-ED429826272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52649" y="3070326"/>
              <a:ext cx="13458" cy="13544"/>
            </a:xfrm>
            <a:custGeom>
              <a:avLst/>
              <a:gdLst>
                <a:gd name="csX0" fmla="*/ 0 w 13458"/>
                <a:gd name="csY0" fmla="*/ 13544 h 13544"/>
                <a:gd name="csX1" fmla="*/ 0 w 13458"/>
                <a:gd name="csY1" fmla="*/ 0 h 13544"/>
                <a:gd name="csX2" fmla="*/ 13459 w 13458"/>
                <a:gd name="csY2" fmla="*/ 0 h 13544"/>
                <a:gd name="csX3" fmla="*/ 13459 w 13458"/>
                <a:gd name="csY3" fmla="*/ 13544 h 135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458" h="13544">
                  <a:moveTo>
                    <a:pt x="0" y="13544"/>
                  </a:moveTo>
                  <a:lnTo>
                    <a:pt x="0" y="0"/>
                  </a:lnTo>
                  <a:lnTo>
                    <a:pt x="13459" y="0"/>
                  </a:lnTo>
                  <a:lnTo>
                    <a:pt x="13459" y="13544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7251660-E5DD-73DD-5DBD-76AF5C194DE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84196" y="2988973"/>
              <a:ext cx="62493" cy="94983"/>
            </a:xfrm>
            <a:custGeom>
              <a:avLst/>
              <a:gdLst>
                <a:gd name="csX0" fmla="*/ 0 w 62493"/>
                <a:gd name="csY0" fmla="*/ 11401 h 94983"/>
                <a:gd name="csX1" fmla="*/ 0 w 62493"/>
                <a:gd name="csY1" fmla="*/ 0 h 94983"/>
                <a:gd name="csX2" fmla="*/ 62494 w 62493"/>
                <a:gd name="csY2" fmla="*/ 0 h 94983"/>
                <a:gd name="csX3" fmla="*/ 62494 w 62493"/>
                <a:gd name="csY3" fmla="*/ 9258 h 94983"/>
                <a:gd name="csX4" fmla="*/ 44234 w 62493"/>
                <a:gd name="csY4" fmla="*/ 34976 h 94983"/>
                <a:gd name="csX5" fmla="*/ 30261 w 62493"/>
                <a:gd name="csY5" fmla="*/ 68408 h 94983"/>
                <a:gd name="csX6" fmla="*/ 25718 w 62493"/>
                <a:gd name="csY6" fmla="*/ 94983 h 94983"/>
                <a:gd name="csX7" fmla="*/ 13545 w 62493"/>
                <a:gd name="csY7" fmla="*/ 94983 h 94983"/>
                <a:gd name="csX8" fmla="*/ 18003 w 62493"/>
                <a:gd name="csY8" fmla="*/ 67466 h 94983"/>
                <a:gd name="csX9" fmla="*/ 30261 w 62493"/>
                <a:gd name="csY9" fmla="*/ 36347 h 94983"/>
                <a:gd name="csX10" fmla="*/ 47406 w 62493"/>
                <a:gd name="csY10" fmla="*/ 11058 h 949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2493" h="94983">
                  <a:moveTo>
                    <a:pt x="0" y="11401"/>
                  </a:moveTo>
                  <a:lnTo>
                    <a:pt x="0" y="0"/>
                  </a:lnTo>
                  <a:lnTo>
                    <a:pt x="62494" y="0"/>
                  </a:lnTo>
                  <a:lnTo>
                    <a:pt x="62494" y="9258"/>
                  </a:lnTo>
                  <a:cubicBezTo>
                    <a:pt x="55382" y="17054"/>
                    <a:pt x="49250" y="25691"/>
                    <a:pt x="44234" y="34976"/>
                  </a:cubicBezTo>
                  <a:cubicBezTo>
                    <a:pt x="38297" y="45541"/>
                    <a:pt x="33608" y="56760"/>
                    <a:pt x="30261" y="68408"/>
                  </a:cubicBezTo>
                  <a:cubicBezTo>
                    <a:pt x="27748" y="77066"/>
                    <a:pt x="26223" y="85982"/>
                    <a:pt x="25718" y="94983"/>
                  </a:cubicBezTo>
                  <a:lnTo>
                    <a:pt x="13545" y="94983"/>
                  </a:lnTo>
                  <a:cubicBezTo>
                    <a:pt x="13922" y="85665"/>
                    <a:pt x="15419" y="76426"/>
                    <a:pt x="18003" y="67466"/>
                  </a:cubicBezTo>
                  <a:cubicBezTo>
                    <a:pt x="20852" y="56647"/>
                    <a:pt x="24967" y="46203"/>
                    <a:pt x="30261" y="36347"/>
                  </a:cubicBezTo>
                  <a:cubicBezTo>
                    <a:pt x="34982" y="27285"/>
                    <a:pt x="40735" y="18798"/>
                    <a:pt x="47406" y="11058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F291B92-FEC6-ED2B-B9B0-B4723B0EEC6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58434" y="2988630"/>
              <a:ext cx="63893" cy="96912"/>
            </a:xfrm>
            <a:custGeom>
              <a:avLst/>
              <a:gdLst>
                <a:gd name="csX0" fmla="*/ 1 w 63893"/>
                <a:gd name="csY0" fmla="*/ 69952 h 96912"/>
                <a:gd name="csX1" fmla="*/ 12430 w 63893"/>
                <a:gd name="csY1" fmla="*/ 68923 h 96912"/>
                <a:gd name="csX2" fmla="*/ 18860 w 63893"/>
                <a:gd name="csY2" fmla="*/ 82553 h 96912"/>
                <a:gd name="csX3" fmla="*/ 31032 w 63893"/>
                <a:gd name="csY3" fmla="*/ 87097 h 96912"/>
                <a:gd name="csX4" fmla="*/ 45520 w 63893"/>
                <a:gd name="csY4" fmla="*/ 80667 h 96912"/>
                <a:gd name="csX5" fmla="*/ 51435 w 63893"/>
                <a:gd name="csY5" fmla="*/ 63522 h 96912"/>
                <a:gd name="csX6" fmla="*/ 45692 w 63893"/>
                <a:gd name="csY6" fmla="*/ 47578 h 96912"/>
                <a:gd name="csX7" fmla="*/ 30776 w 63893"/>
                <a:gd name="csY7" fmla="*/ 41662 h 96912"/>
                <a:gd name="csX8" fmla="*/ 20488 w 63893"/>
                <a:gd name="csY8" fmla="*/ 44320 h 96912"/>
                <a:gd name="csX9" fmla="*/ 13202 w 63893"/>
                <a:gd name="csY9" fmla="*/ 51006 h 96912"/>
                <a:gd name="csX10" fmla="*/ 2058 w 63893"/>
                <a:gd name="csY10" fmla="*/ 49549 h 96912"/>
                <a:gd name="csX11" fmla="*/ 11402 w 63893"/>
                <a:gd name="csY11" fmla="*/ 0 h 96912"/>
                <a:gd name="csX12" fmla="*/ 59408 w 63893"/>
                <a:gd name="csY12" fmla="*/ 0 h 96912"/>
                <a:gd name="csX13" fmla="*/ 59408 w 63893"/>
                <a:gd name="csY13" fmla="*/ 11744 h 96912"/>
                <a:gd name="csX14" fmla="*/ 20917 w 63893"/>
                <a:gd name="csY14" fmla="*/ 11744 h 96912"/>
                <a:gd name="csX15" fmla="*/ 15688 w 63893"/>
                <a:gd name="csY15" fmla="*/ 37462 h 96912"/>
                <a:gd name="csX16" fmla="*/ 33947 w 63893"/>
                <a:gd name="csY16" fmla="*/ 31375 h 96912"/>
                <a:gd name="csX17" fmla="*/ 55293 w 63893"/>
                <a:gd name="csY17" fmla="*/ 39948 h 96912"/>
                <a:gd name="csX18" fmla="*/ 63865 w 63893"/>
                <a:gd name="csY18" fmla="*/ 62494 h 96912"/>
                <a:gd name="csX19" fmla="*/ 56236 w 63893"/>
                <a:gd name="csY19" fmla="*/ 85125 h 96912"/>
                <a:gd name="csX20" fmla="*/ 30518 w 63893"/>
                <a:gd name="csY20" fmla="*/ 96869 h 96912"/>
                <a:gd name="csX21" fmla="*/ 9001 w 63893"/>
                <a:gd name="csY21" fmla="*/ 89497 h 96912"/>
                <a:gd name="csX22" fmla="*/ 0 w 63893"/>
                <a:gd name="csY22" fmla="*/ 69952 h 969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63893" h="96912">
                  <a:moveTo>
                    <a:pt x="1" y="69952"/>
                  </a:moveTo>
                  <a:lnTo>
                    <a:pt x="12430" y="68923"/>
                  </a:lnTo>
                  <a:cubicBezTo>
                    <a:pt x="12960" y="74066"/>
                    <a:pt x="15228" y="78874"/>
                    <a:pt x="18860" y="82553"/>
                  </a:cubicBezTo>
                  <a:cubicBezTo>
                    <a:pt x="22164" y="85606"/>
                    <a:pt x="26536" y="87238"/>
                    <a:pt x="31032" y="87097"/>
                  </a:cubicBezTo>
                  <a:cubicBezTo>
                    <a:pt x="36564" y="87151"/>
                    <a:pt x="41848" y="84806"/>
                    <a:pt x="45520" y="80667"/>
                  </a:cubicBezTo>
                  <a:cubicBezTo>
                    <a:pt x="49626" y="75927"/>
                    <a:pt x="51745" y="69786"/>
                    <a:pt x="51435" y="63522"/>
                  </a:cubicBezTo>
                  <a:cubicBezTo>
                    <a:pt x="51782" y="57645"/>
                    <a:pt x="49707" y="51883"/>
                    <a:pt x="45692" y="47578"/>
                  </a:cubicBezTo>
                  <a:cubicBezTo>
                    <a:pt x="41783" y="43580"/>
                    <a:pt x="36361" y="41430"/>
                    <a:pt x="30776" y="41662"/>
                  </a:cubicBezTo>
                  <a:cubicBezTo>
                    <a:pt x="27169" y="41603"/>
                    <a:pt x="23615" y="42522"/>
                    <a:pt x="20488" y="44320"/>
                  </a:cubicBezTo>
                  <a:cubicBezTo>
                    <a:pt x="17546" y="45914"/>
                    <a:pt x="15043" y="48211"/>
                    <a:pt x="13202" y="51006"/>
                  </a:cubicBezTo>
                  <a:lnTo>
                    <a:pt x="2058" y="49549"/>
                  </a:lnTo>
                  <a:lnTo>
                    <a:pt x="11402" y="0"/>
                  </a:lnTo>
                  <a:lnTo>
                    <a:pt x="59408" y="0"/>
                  </a:lnTo>
                  <a:lnTo>
                    <a:pt x="59408" y="11744"/>
                  </a:lnTo>
                  <a:lnTo>
                    <a:pt x="20917" y="11744"/>
                  </a:lnTo>
                  <a:lnTo>
                    <a:pt x="15688" y="37462"/>
                  </a:lnTo>
                  <a:cubicBezTo>
                    <a:pt x="20997" y="33591"/>
                    <a:pt x="27377" y="31464"/>
                    <a:pt x="33947" y="31375"/>
                  </a:cubicBezTo>
                  <a:cubicBezTo>
                    <a:pt x="41942" y="31155"/>
                    <a:pt x="49671" y="34259"/>
                    <a:pt x="55293" y="39948"/>
                  </a:cubicBezTo>
                  <a:cubicBezTo>
                    <a:pt x="61125" y="45967"/>
                    <a:pt x="64225" y="54120"/>
                    <a:pt x="63865" y="62494"/>
                  </a:cubicBezTo>
                  <a:cubicBezTo>
                    <a:pt x="64078" y="70702"/>
                    <a:pt x="61375" y="78721"/>
                    <a:pt x="56236" y="85125"/>
                  </a:cubicBezTo>
                  <a:cubicBezTo>
                    <a:pt x="50103" y="93014"/>
                    <a:pt x="40496" y="97401"/>
                    <a:pt x="30518" y="96869"/>
                  </a:cubicBezTo>
                  <a:cubicBezTo>
                    <a:pt x="22676" y="97190"/>
                    <a:pt x="14999" y="94559"/>
                    <a:pt x="9001" y="89497"/>
                  </a:cubicBezTo>
                  <a:cubicBezTo>
                    <a:pt x="3558" y="84411"/>
                    <a:pt x="327" y="77394"/>
                    <a:pt x="0" y="69952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581B514-A6DC-8179-41B7-9DB2390385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35929" y="2985716"/>
              <a:ext cx="31892" cy="126530"/>
            </a:xfrm>
            <a:custGeom>
              <a:avLst/>
              <a:gdLst>
                <a:gd name="csX0" fmla="*/ 8573 w 31892"/>
                <a:gd name="csY0" fmla="*/ 126530 h 126530"/>
                <a:gd name="csX1" fmla="*/ 0 w 31892"/>
                <a:gd name="csY1" fmla="*/ 126530 h 126530"/>
                <a:gd name="csX2" fmla="*/ 19631 w 31892"/>
                <a:gd name="csY2" fmla="*/ 63265 h 126530"/>
                <a:gd name="csX3" fmla="*/ 16802 w 31892"/>
                <a:gd name="csY3" fmla="*/ 38662 h 126530"/>
                <a:gd name="csX4" fmla="*/ 10544 w 31892"/>
                <a:gd name="csY4" fmla="*/ 19717 h 126530"/>
                <a:gd name="csX5" fmla="*/ 0 w 31892"/>
                <a:gd name="csY5" fmla="*/ 0 h 126530"/>
                <a:gd name="csX6" fmla="*/ 8573 w 31892"/>
                <a:gd name="csY6" fmla="*/ 0 h 126530"/>
                <a:gd name="csX7" fmla="*/ 26832 w 31892"/>
                <a:gd name="csY7" fmla="*/ 33176 h 126530"/>
                <a:gd name="csX8" fmla="*/ 31890 w 31892"/>
                <a:gd name="csY8" fmla="*/ 63179 h 126530"/>
                <a:gd name="csX9" fmla="*/ 25118 w 31892"/>
                <a:gd name="csY9" fmla="*/ 97469 h 126530"/>
                <a:gd name="csX10" fmla="*/ 8573 w 31892"/>
                <a:gd name="csY10" fmla="*/ 126530 h 126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1892" h="126530">
                  <a:moveTo>
                    <a:pt x="8573" y="126530"/>
                  </a:moveTo>
                  <a:lnTo>
                    <a:pt x="0" y="126530"/>
                  </a:lnTo>
                  <a:cubicBezTo>
                    <a:pt x="12405" y="107727"/>
                    <a:pt x="19212" y="85787"/>
                    <a:pt x="19631" y="63265"/>
                  </a:cubicBezTo>
                  <a:cubicBezTo>
                    <a:pt x="19631" y="54983"/>
                    <a:pt x="18682" y="46728"/>
                    <a:pt x="16802" y="38662"/>
                  </a:cubicBezTo>
                  <a:cubicBezTo>
                    <a:pt x="15338" y="32158"/>
                    <a:pt x="13242" y="25812"/>
                    <a:pt x="10544" y="19717"/>
                  </a:cubicBezTo>
                  <a:cubicBezTo>
                    <a:pt x="8830" y="15773"/>
                    <a:pt x="5315" y="9172"/>
                    <a:pt x="0" y="0"/>
                  </a:cubicBezTo>
                  <a:lnTo>
                    <a:pt x="8573" y="0"/>
                  </a:lnTo>
                  <a:cubicBezTo>
                    <a:pt x="16307" y="10068"/>
                    <a:pt x="22465" y="21254"/>
                    <a:pt x="26832" y="33176"/>
                  </a:cubicBezTo>
                  <a:cubicBezTo>
                    <a:pt x="30250" y="42807"/>
                    <a:pt x="31962" y="52960"/>
                    <a:pt x="31890" y="63179"/>
                  </a:cubicBezTo>
                  <a:cubicBezTo>
                    <a:pt x="31904" y="74943"/>
                    <a:pt x="29602" y="86594"/>
                    <a:pt x="25118" y="97469"/>
                  </a:cubicBezTo>
                  <a:cubicBezTo>
                    <a:pt x="20957" y="107867"/>
                    <a:pt x="15391" y="117645"/>
                    <a:pt x="8573" y="126530"/>
                  </a:cubicBez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" name="Graphic 2">
            <a:extLst>
              <a:ext uri="{FF2B5EF4-FFF2-40B4-BE49-F238E27FC236}">
                <a16:creationId xmlns:a16="http://schemas.microsoft.com/office/drawing/2014/main" id="{3DBE0D60-46D8-80BD-EC34-27464AB4F0A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8362" y="5510660"/>
            <a:ext cx="1055189" cy="396906"/>
            <a:chOff x="5568362" y="5510660"/>
            <a:chExt cx="1055189" cy="396906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9CC9D20E-9B24-5C7B-EBAC-488AD932A9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68362" y="5510660"/>
              <a:ext cx="1055189" cy="396906"/>
            </a:xfrm>
            <a:prstGeom prst="rect">
              <a:avLst/>
            </a:prstGeom>
            <a:solidFill>
              <a:srgbClr val="F0F0F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DB6FB85-B2BD-8919-7231-97A073759D4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23312" y="5577782"/>
              <a:ext cx="539124" cy="262489"/>
            </a:xfrm>
            <a:prstGeom prst="rect">
              <a:avLst/>
            </a:prstGeom>
            <a:solidFill>
              <a:srgbClr val="F0F0F0"/>
            </a:solidFill>
            <a:ln w="8572" cap="flat">
              <a:solidFill>
                <a:srgbClr val="CCCCC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2E2F48F-D669-9272-4745-6919920B151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2436" y="5577782"/>
              <a:ext cx="406250" cy="262489"/>
            </a:xfrm>
            <a:prstGeom prst="rect">
              <a:avLst/>
            </a:prstGeom>
            <a:solidFill>
              <a:srgbClr val="F0F0F0"/>
            </a:solidFill>
            <a:ln w="8572" cap="flat">
              <a:solidFill>
                <a:srgbClr val="CCCCC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38EF885-9D63-F1DE-1EFD-F5439ED058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7777" y="5630075"/>
              <a:ext cx="120872" cy="162191"/>
            </a:xfrm>
            <a:custGeom>
              <a:avLst/>
              <a:gdLst>
                <a:gd name="csX0" fmla="*/ 120872 w 120872"/>
                <a:gd name="csY0" fmla="*/ 0 h 162191"/>
                <a:gd name="csX1" fmla="*/ 96955 w 120872"/>
                <a:gd name="csY1" fmla="*/ 162192 h 162191"/>
                <a:gd name="csX2" fmla="*/ 73895 w 120872"/>
                <a:gd name="csY2" fmla="*/ 162192 h 162191"/>
                <a:gd name="csX3" fmla="*/ 60608 w 120872"/>
                <a:gd name="csY3" fmla="*/ 67894 h 162191"/>
                <a:gd name="csX4" fmla="*/ 47492 w 120872"/>
                <a:gd name="csY4" fmla="*/ 162192 h 162191"/>
                <a:gd name="csX5" fmla="*/ 24003 w 120872"/>
                <a:gd name="csY5" fmla="*/ 162192 h 162191"/>
                <a:gd name="csX6" fmla="*/ 0 w 120872"/>
                <a:gd name="csY6" fmla="*/ 0 h 162191"/>
                <a:gd name="csX7" fmla="*/ 21517 w 120872"/>
                <a:gd name="csY7" fmla="*/ 0 h 162191"/>
                <a:gd name="csX8" fmla="*/ 36862 w 120872"/>
                <a:gd name="csY8" fmla="*/ 121558 h 162191"/>
                <a:gd name="csX9" fmla="*/ 52206 w 120872"/>
                <a:gd name="csY9" fmla="*/ 0 h 162191"/>
                <a:gd name="csX10" fmla="*/ 69351 w 120872"/>
                <a:gd name="csY10" fmla="*/ 0 h 162191"/>
                <a:gd name="csX11" fmla="*/ 84696 w 120872"/>
                <a:gd name="csY11" fmla="*/ 121558 h 162191"/>
                <a:gd name="csX12" fmla="*/ 99612 w 120872"/>
                <a:gd name="csY12" fmla="*/ 0 h 1621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20872" h="162191">
                  <a:moveTo>
                    <a:pt x="120872" y="0"/>
                  </a:moveTo>
                  <a:lnTo>
                    <a:pt x="96955" y="162192"/>
                  </a:lnTo>
                  <a:lnTo>
                    <a:pt x="73895" y="162192"/>
                  </a:lnTo>
                  <a:lnTo>
                    <a:pt x="60608" y="67894"/>
                  </a:lnTo>
                  <a:lnTo>
                    <a:pt x="47492" y="162192"/>
                  </a:lnTo>
                  <a:lnTo>
                    <a:pt x="24003" y="162192"/>
                  </a:lnTo>
                  <a:lnTo>
                    <a:pt x="0" y="0"/>
                  </a:lnTo>
                  <a:lnTo>
                    <a:pt x="21517" y="0"/>
                  </a:lnTo>
                  <a:lnTo>
                    <a:pt x="36862" y="121558"/>
                  </a:lnTo>
                  <a:lnTo>
                    <a:pt x="52206" y="0"/>
                  </a:lnTo>
                  <a:lnTo>
                    <a:pt x="69351" y="0"/>
                  </a:lnTo>
                  <a:lnTo>
                    <a:pt x="84696" y="121558"/>
                  </a:lnTo>
                  <a:lnTo>
                    <a:pt x="99612" y="0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0BA9269-15B3-7406-C73C-33A7D65E7A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21079" y="5630075"/>
              <a:ext cx="21688" cy="162191"/>
            </a:xfrm>
            <a:custGeom>
              <a:avLst/>
              <a:gdLst>
                <a:gd name="csX0" fmla="*/ 0 w 21688"/>
                <a:gd name="csY0" fmla="*/ 162192 h 162191"/>
                <a:gd name="csX1" fmla="*/ 0 w 21688"/>
                <a:gd name="csY1" fmla="*/ 0 h 162191"/>
                <a:gd name="csX2" fmla="*/ 21688 w 21688"/>
                <a:gd name="csY2" fmla="*/ 0 h 162191"/>
                <a:gd name="csX3" fmla="*/ 21688 w 21688"/>
                <a:gd name="csY3" fmla="*/ 162192 h 1621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1688" h="162191">
                  <a:moveTo>
                    <a:pt x="0" y="162192"/>
                  </a:moveTo>
                  <a:lnTo>
                    <a:pt x="0" y="0"/>
                  </a:lnTo>
                  <a:lnTo>
                    <a:pt x="21688" y="0"/>
                  </a:lnTo>
                  <a:lnTo>
                    <a:pt x="21688" y="162192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616FB7E-F001-C36E-C192-B985DC52703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3085" y="5630075"/>
              <a:ext cx="69951" cy="162191"/>
            </a:xfrm>
            <a:custGeom>
              <a:avLst/>
              <a:gdLst>
                <a:gd name="csX0" fmla="*/ 0 w 69951"/>
                <a:gd name="csY0" fmla="*/ 0 h 162191"/>
                <a:gd name="csX1" fmla="*/ 42863 w 69951"/>
                <a:gd name="csY1" fmla="*/ 0 h 162191"/>
                <a:gd name="csX2" fmla="*/ 67723 w 69951"/>
                <a:gd name="csY2" fmla="*/ 27775 h 162191"/>
                <a:gd name="csX3" fmla="*/ 67723 w 69951"/>
                <a:gd name="csY3" fmla="*/ 67808 h 162191"/>
                <a:gd name="csX4" fmla="*/ 54778 w 69951"/>
                <a:gd name="csY4" fmla="*/ 94640 h 162191"/>
                <a:gd name="csX5" fmla="*/ 69952 w 69951"/>
                <a:gd name="csY5" fmla="*/ 162192 h 162191"/>
                <a:gd name="csX6" fmla="*/ 49378 w 69951"/>
                <a:gd name="csY6" fmla="*/ 162192 h 162191"/>
                <a:gd name="csX7" fmla="*/ 34805 w 69951"/>
                <a:gd name="csY7" fmla="*/ 96355 h 162191"/>
                <a:gd name="csX8" fmla="*/ 21688 w 69951"/>
                <a:gd name="csY8" fmla="*/ 96355 h 162191"/>
                <a:gd name="csX9" fmla="*/ 21688 w 69951"/>
                <a:gd name="csY9" fmla="*/ 161849 h 162191"/>
                <a:gd name="csX10" fmla="*/ 0 w 69951"/>
                <a:gd name="csY10" fmla="*/ 161849 h 162191"/>
                <a:gd name="csX11" fmla="*/ 21688 w 69951"/>
                <a:gd name="csY11" fmla="*/ 78181 h 162191"/>
                <a:gd name="csX12" fmla="*/ 35747 w 69951"/>
                <a:gd name="csY12" fmla="*/ 78181 h 162191"/>
                <a:gd name="csX13" fmla="*/ 45520 w 69951"/>
                <a:gd name="csY13" fmla="*/ 66437 h 162191"/>
                <a:gd name="csX14" fmla="*/ 45520 w 69951"/>
                <a:gd name="csY14" fmla="*/ 31461 h 162191"/>
                <a:gd name="csX15" fmla="*/ 35747 w 69951"/>
                <a:gd name="csY15" fmla="*/ 19717 h 162191"/>
                <a:gd name="csX16" fmla="*/ 21517 w 69951"/>
                <a:gd name="csY16" fmla="*/ 19717 h 1621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69951" h="162191">
                  <a:moveTo>
                    <a:pt x="0" y="0"/>
                  </a:moveTo>
                  <a:lnTo>
                    <a:pt x="42863" y="0"/>
                  </a:lnTo>
                  <a:cubicBezTo>
                    <a:pt x="59436" y="0"/>
                    <a:pt x="67723" y="9258"/>
                    <a:pt x="67723" y="27775"/>
                  </a:cubicBezTo>
                  <a:lnTo>
                    <a:pt x="67723" y="67808"/>
                  </a:lnTo>
                  <a:cubicBezTo>
                    <a:pt x="67723" y="81953"/>
                    <a:pt x="63351" y="90868"/>
                    <a:pt x="54778" y="94640"/>
                  </a:cubicBezTo>
                  <a:lnTo>
                    <a:pt x="69952" y="162192"/>
                  </a:lnTo>
                  <a:lnTo>
                    <a:pt x="49378" y="162192"/>
                  </a:lnTo>
                  <a:lnTo>
                    <a:pt x="34805" y="96355"/>
                  </a:lnTo>
                  <a:lnTo>
                    <a:pt x="21688" y="96355"/>
                  </a:lnTo>
                  <a:lnTo>
                    <a:pt x="21688" y="161849"/>
                  </a:lnTo>
                  <a:lnTo>
                    <a:pt x="0" y="161849"/>
                  </a:lnTo>
                  <a:close/>
                  <a:moveTo>
                    <a:pt x="21688" y="78181"/>
                  </a:moveTo>
                  <a:lnTo>
                    <a:pt x="35747" y="78181"/>
                  </a:lnTo>
                  <a:cubicBezTo>
                    <a:pt x="42263" y="78181"/>
                    <a:pt x="45520" y="74238"/>
                    <a:pt x="45520" y="66437"/>
                  </a:cubicBezTo>
                  <a:lnTo>
                    <a:pt x="45520" y="31461"/>
                  </a:lnTo>
                  <a:cubicBezTo>
                    <a:pt x="45520" y="23574"/>
                    <a:pt x="42263" y="19717"/>
                    <a:pt x="35747" y="19717"/>
                  </a:cubicBezTo>
                  <a:lnTo>
                    <a:pt x="21517" y="19717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2ABD069-622D-A017-063E-E9BE2143B5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40580" y="5630075"/>
              <a:ext cx="63265" cy="162191"/>
            </a:xfrm>
            <a:custGeom>
              <a:avLst/>
              <a:gdLst>
                <a:gd name="csX0" fmla="*/ 42434 w 63265"/>
                <a:gd name="csY0" fmla="*/ 19717 h 162191"/>
                <a:gd name="csX1" fmla="*/ 42434 w 63265"/>
                <a:gd name="csY1" fmla="*/ 162192 h 162191"/>
                <a:gd name="csX2" fmla="*/ 20746 w 63265"/>
                <a:gd name="csY2" fmla="*/ 162192 h 162191"/>
                <a:gd name="csX3" fmla="*/ 20746 w 63265"/>
                <a:gd name="csY3" fmla="*/ 19717 h 162191"/>
                <a:gd name="csX4" fmla="*/ 0 w 63265"/>
                <a:gd name="csY4" fmla="*/ 19717 h 162191"/>
                <a:gd name="csX5" fmla="*/ 0 w 63265"/>
                <a:gd name="csY5" fmla="*/ 0 h 162191"/>
                <a:gd name="csX6" fmla="*/ 63265 w 63265"/>
                <a:gd name="csY6" fmla="*/ 0 h 162191"/>
                <a:gd name="csX7" fmla="*/ 63265 w 63265"/>
                <a:gd name="csY7" fmla="*/ 19717 h 1621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63265" h="162191">
                  <a:moveTo>
                    <a:pt x="42434" y="19717"/>
                  </a:moveTo>
                  <a:lnTo>
                    <a:pt x="42434" y="162192"/>
                  </a:lnTo>
                  <a:lnTo>
                    <a:pt x="20746" y="162192"/>
                  </a:lnTo>
                  <a:lnTo>
                    <a:pt x="20746" y="19717"/>
                  </a:lnTo>
                  <a:lnTo>
                    <a:pt x="0" y="19717"/>
                  </a:lnTo>
                  <a:lnTo>
                    <a:pt x="0" y="0"/>
                  </a:lnTo>
                  <a:lnTo>
                    <a:pt x="63265" y="0"/>
                  </a:lnTo>
                  <a:lnTo>
                    <a:pt x="63265" y="19717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9A2E81F7-B486-4A3C-F225-8FD550AA21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16275" y="5630075"/>
              <a:ext cx="70037" cy="162191"/>
            </a:xfrm>
            <a:custGeom>
              <a:avLst/>
              <a:gdLst>
                <a:gd name="csX0" fmla="*/ 48349 w 70037"/>
                <a:gd name="csY0" fmla="*/ 162192 h 162191"/>
                <a:gd name="csX1" fmla="*/ 48349 w 70037"/>
                <a:gd name="csY1" fmla="*/ 88554 h 162191"/>
                <a:gd name="csX2" fmla="*/ 21688 w 70037"/>
                <a:gd name="csY2" fmla="*/ 88554 h 162191"/>
                <a:gd name="csX3" fmla="*/ 21688 w 70037"/>
                <a:gd name="csY3" fmla="*/ 162192 h 162191"/>
                <a:gd name="csX4" fmla="*/ 0 w 70037"/>
                <a:gd name="csY4" fmla="*/ 162192 h 162191"/>
                <a:gd name="csX5" fmla="*/ 0 w 70037"/>
                <a:gd name="csY5" fmla="*/ 0 h 162191"/>
                <a:gd name="csX6" fmla="*/ 21688 w 70037"/>
                <a:gd name="csY6" fmla="*/ 0 h 162191"/>
                <a:gd name="csX7" fmla="*/ 21688 w 70037"/>
                <a:gd name="csY7" fmla="*/ 68580 h 162191"/>
                <a:gd name="csX8" fmla="*/ 48349 w 70037"/>
                <a:gd name="csY8" fmla="*/ 68580 h 162191"/>
                <a:gd name="csX9" fmla="*/ 48349 w 70037"/>
                <a:gd name="csY9" fmla="*/ 0 h 162191"/>
                <a:gd name="csX10" fmla="*/ 70037 w 70037"/>
                <a:gd name="csY10" fmla="*/ 0 h 162191"/>
                <a:gd name="csX11" fmla="*/ 70037 w 70037"/>
                <a:gd name="csY11" fmla="*/ 162192 h 1621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70037" h="162191">
                  <a:moveTo>
                    <a:pt x="48349" y="162192"/>
                  </a:moveTo>
                  <a:lnTo>
                    <a:pt x="48349" y="88554"/>
                  </a:lnTo>
                  <a:lnTo>
                    <a:pt x="21688" y="88554"/>
                  </a:lnTo>
                  <a:lnTo>
                    <a:pt x="21688" y="162192"/>
                  </a:lnTo>
                  <a:lnTo>
                    <a:pt x="0" y="162192"/>
                  </a:lnTo>
                  <a:lnTo>
                    <a:pt x="0" y="0"/>
                  </a:lnTo>
                  <a:lnTo>
                    <a:pt x="21688" y="0"/>
                  </a:lnTo>
                  <a:lnTo>
                    <a:pt x="21688" y="68580"/>
                  </a:lnTo>
                  <a:lnTo>
                    <a:pt x="48349" y="68580"/>
                  </a:lnTo>
                  <a:lnTo>
                    <a:pt x="48349" y="0"/>
                  </a:lnTo>
                  <a:lnTo>
                    <a:pt x="70037" y="0"/>
                  </a:lnTo>
                  <a:lnTo>
                    <a:pt x="70037" y="162192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C91C869F-FD94-2B6D-67E3-29DDF09448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5817" y="5630075"/>
              <a:ext cx="69951" cy="162191"/>
            </a:xfrm>
            <a:custGeom>
              <a:avLst/>
              <a:gdLst>
                <a:gd name="csX0" fmla="*/ 0 w 69951"/>
                <a:gd name="csY0" fmla="*/ 0 h 162191"/>
                <a:gd name="csX1" fmla="*/ 42863 w 69951"/>
                <a:gd name="csY1" fmla="*/ 0 h 162191"/>
                <a:gd name="csX2" fmla="*/ 67637 w 69951"/>
                <a:gd name="csY2" fmla="*/ 27775 h 162191"/>
                <a:gd name="csX3" fmla="*/ 67637 w 69951"/>
                <a:gd name="csY3" fmla="*/ 67808 h 162191"/>
                <a:gd name="csX4" fmla="*/ 54778 w 69951"/>
                <a:gd name="csY4" fmla="*/ 94640 h 162191"/>
                <a:gd name="csX5" fmla="*/ 69951 w 69951"/>
                <a:gd name="csY5" fmla="*/ 162192 h 162191"/>
                <a:gd name="csX6" fmla="*/ 48778 w 69951"/>
                <a:gd name="csY6" fmla="*/ 162192 h 162191"/>
                <a:gd name="csX7" fmla="*/ 34804 w 69951"/>
                <a:gd name="csY7" fmla="*/ 96355 h 162191"/>
                <a:gd name="csX8" fmla="*/ 21689 w 69951"/>
                <a:gd name="csY8" fmla="*/ 96355 h 162191"/>
                <a:gd name="csX9" fmla="*/ 21689 w 69951"/>
                <a:gd name="csY9" fmla="*/ 161849 h 162191"/>
                <a:gd name="csX10" fmla="*/ 0 w 69951"/>
                <a:gd name="csY10" fmla="*/ 161849 h 162191"/>
                <a:gd name="csX11" fmla="*/ 21689 w 69951"/>
                <a:gd name="csY11" fmla="*/ 78181 h 162191"/>
                <a:gd name="csX12" fmla="*/ 35919 w 69951"/>
                <a:gd name="csY12" fmla="*/ 78181 h 162191"/>
                <a:gd name="csX13" fmla="*/ 45606 w 69951"/>
                <a:gd name="csY13" fmla="*/ 66437 h 162191"/>
                <a:gd name="csX14" fmla="*/ 45606 w 69951"/>
                <a:gd name="csY14" fmla="*/ 31461 h 162191"/>
                <a:gd name="csX15" fmla="*/ 35919 w 69951"/>
                <a:gd name="csY15" fmla="*/ 19717 h 162191"/>
                <a:gd name="csX16" fmla="*/ 21689 w 69951"/>
                <a:gd name="csY16" fmla="*/ 19717 h 1621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69951" h="162191">
                  <a:moveTo>
                    <a:pt x="0" y="0"/>
                  </a:moveTo>
                  <a:lnTo>
                    <a:pt x="42863" y="0"/>
                  </a:lnTo>
                  <a:cubicBezTo>
                    <a:pt x="59436" y="0"/>
                    <a:pt x="67694" y="9258"/>
                    <a:pt x="67637" y="27775"/>
                  </a:cubicBezTo>
                  <a:lnTo>
                    <a:pt x="67637" y="67808"/>
                  </a:lnTo>
                  <a:cubicBezTo>
                    <a:pt x="67637" y="81953"/>
                    <a:pt x="63351" y="90868"/>
                    <a:pt x="54778" y="94640"/>
                  </a:cubicBezTo>
                  <a:lnTo>
                    <a:pt x="69951" y="162192"/>
                  </a:lnTo>
                  <a:lnTo>
                    <a:pt x="48778" y="162192"/>
                  </a:lnTo>
                  <a:lnTo>
                    <a:pt x="34804" y="96355"/>
                  </a:lnTo>
                  <a:lnTo>
                    <a:pt x="21689" y="96355"/>
                  </a:lnTo>
                  <a:lnTo>
                    <a:pt x="21689" y="161849"/>
                  </a:lnTo>
                  <a:lnTo>
                    <a:pt x="0" y="161849"/>
                  </a:lnTo>
                  <a:close/>
                  <a:moveTo>
                    <a:pt x="21689" y="78181"/>
                  </a:moveTo>
                  <a:lnTo>
                    <a:pt x="35919" y="78181"/>
                  </a:lnTo>
                  <a:cubicBezTo>
                    <a:pt x="42434" y="78181"/>
                    <a:pt x="45606" y="74238"/>
                    <a:pt x="45606" y="66437"/>
                  </a:cubicBezTo>
                  <a:lnTo>
                    <a:pt x="45606" y="31461"/>
                  </a:lnTo>
                  <a:cubicBezTo>
                    <a:pt x="45606" y="23574"/>
                    <a:pt x="42434" y="19717"/>
                    <a:pt x="35919" y="19717"/>
                  </a:cubicBezTo>
                  <a:lnTo>
                    <a:pt x="21689" y="19717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C44CE5A5-1CD0-6210-921B-19B95DDE415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0085" y="5630075"/>
              <a:ext cx="67722" cy="162191"/>
            </a:xfrm>
            <a:custGeom>
              <a:avLst/>
              <a:gdLst>
                <a:gd name="csX0" fmla="*/ 21688 w 67722"/>
                <a:gd name="csY0" fmla="*/ 162192 h 162191"/>
                <a:gd name="csX1" fmla="*/ 0 w 67722"/>
                <a:gd name="csY1" fmla="*/ 162192 h 162191"/>
                <a:gd name="csX2" fmla="*/ 0 w 67722"/>
                <a:gd name="csY2" fmla="*/ 27775 h 162191"/>
                <a:gd name="csX3" fmla="*/ 25718 w 67722"/>
                <a:gd name="csY3" fmla="*/ 0 h 162191"/>
                <a:gd name="csX4" fmla="*/ 42005 w 67722"/>
                <a:gd name="csY4" fmla="*/ 0 h 162191"/>
                <a:gd name="csX5" fmla="*/ 67722 w 67722"/>
                <a:gd name="csY5" fmla="*/ 27775 h 162191"/>
                <a:gd name="csX6" fmla="*/ 67722 w 67722"/>
                <a:gd name="csY6" fmla="*/ 162192 h 162191"/>
                <a:gd name="csX7" fmla="*/ 46034 w 67722"/>
                <a:gd name="csY7" fmla="*/ 162192 h 162191"/>
                <a:gd name="csX8" fmla="*/ 46034 w 67722"/>
                <a:gd name="csY8" fmla="*/ 102784 h 162191"/>
                <a:gd name="csX9" fmla="*/ 21174 w 67722"/>
                <a:gd name="csY9" fmla="*/ 102784 h 162191"/>
                <a:gd name="csX10" fmla="*/ 46549 w 67722"/>
                <a:gd name="csY10" fmla="*/ 83153 h 162191"/>
                <a:gd name="csX11" fmla="*/ 46549 w 67722"/>
                <a:gd name="csY11" fmla="*/ 29146 h 162191"/>
                <a:gd name="csX12" fmla="*/ 38940 w 67722"/>
                <a:gd name="csY12" fmla="*/ 19708 h 162191"/>
                <a:gd name="csX13" fmla="*/ 37033 w 67722"/>
                <a:gd name="csY13" fmla="*/ 19716 h 162191"/>
                <a:gd name="csX14" fmla="*/ 31204 w 67722"/>
                <a:gd name="csY14" fmla="*/ 19717 h 162191"/>
                <a:gd name="csX15" fmla="*/ 21697 w 67722"/>
                <a:gd name="csY15" fmla="*/ 27240 h 162191"/>
                <a:gd name="csX16" fmla="*/ 21689 w 67722"/>
                <a:gd name="csY16" fmla="*/ 29146 h 162191"/>
                <a:gd name="csX17" fmla="*/ 21688 w 67722"/>
                <a:gd name="csY17" fmla="*/ 83153 h 1621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67722" h="162191">
                  <a:moveTo>
                    <a:pt x="21688" y="162192"/>
                  </a:moveTo>
                  <a:lnTo>
                    <a:pt x="0" y="162192"/>
                  </a:lnTo>
                  <a:lnTo>
                    <a:pt x="0" y="27775"/>
                  </a:lnTo>
                  <a:cubicBezTo>
                    <a:pt x="0" y="9258"/>
                    <a:pt x="8573" y="0"/>
                    <a:pt x="25718" y="0"/>
                  </a:cubicBezTo>
                  <a:lnTo>
                    <a:pt x="42005" y="0"/>
                  </a:lnTo>
                  <a:cubicBezTo>
                    <a:pt x="59150" y="0"/>
                    <a:pt x="67722" y="9258"/>
                    <a:pt x="67722" y="27775"/>
                  </a:cubicBezTo>
                  <a:lnTo>
                    <a:pt x="67722" y="162192"/>
                  </a:lnTo>
                  <a:lnTo>
                    <a:pt x="46034" y="162192"/>
                  </a:lnTo>
                  <a:lnTo>
                    <a:pt x="46034" y="102784"/>
                  </a:lnTo>
                  <a:lnTo>
                    <a:pt x="21174" y="102784"/>
                  </a:lnTo>
                  <a:close/>
                  <a:moveTo>
                    <a:pt x="46549" y="83153"/>
                  </a:moveTo>
                  <a:lnTo>
                    <a:pt x="46549" y="29146"/>
                  </a:lnTo>
                  <a:cubicBezTo>
                    <a:pt x="47054" y="24439"/>
                    <a:pt x="43647" y="20213"/>
                    <a:pt x="38940" y="19708"/>
                  </a:cubicBezTo>
                  <a:cubicBezTo>
                    <a:pt x="38306" y="19640"/>
                    <a:pt x="37666" y="19642"/>
                    <a:pt x="37033" y="19716"/>
                  </a:cubicBezTo>
                  <a:lnTo>
                    <a:pt x="31204" y="19717"/>
                  </a:lnTo>
                  <a:cubicBezTo>
                    <a:pt x="26501" y="19169"/>
                    <a:pt x="22245" y="22537"/>
                    <a:pt x="21697" y="27240"/>
                  </a:cubicBezTo>
                  <a:cubicBezTo>
                    <a:pt x="21623" y="27873"/>
                    <a:pt x="21620" y="28513"/>
                    <a:pt x="21689" y="29146"/>
                  </a:cubicBezTo>
                  <a:lnTo>
                    <a:pt x="21688" y="83153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BE37B8F-B4C1-B05C-E500-D8D64067BB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7524" y="5630075"/>
              <a:ext cx="21688" cy="162191"/>
            </a:xfrm>
            <a:custGeom>
              <a:avLst/>
              <a:gdLst>
                <a:gd name="csX0" fmla="*/ 0 w 21688"/>
                <a:gd name="csY0" fmla="*/ 162192 h 162191"/>
                <a:gd name="csX1" fmla="*/ 0 w 21688"/>
                <a:gd name="csY1" fmla="*/ 0 h 162191"/>
                <a:gd name="csX2" fmla="*/ 21688 w 21688"/>
                <a:gd name="csY2" fmla="*/ 0 h 162191"/>
                <a:gd name="csX3" fmla="*/ 21688 w 21688"/>
                <a:gd name="csY3" fmla="*/ 162192 h 1621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1688" h="162191">
                  <a:moveTo>
                    <a:pt x="0" y="162192"/>
                  </a:moveTo>
                  <a:lnTo>
                    <a:pt x="0" y="0"/>
                  </a:lnTo>
                  <a:lnTo>
                    <a:pt x="21688" y="0"/>
                  </a:lnTo>
                  <a:lnTo>
                    <a:pt x="21688" y="162192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307F63E-D3CE-C141-6902-10602FD9B5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49529" y="5630075"/>
              <a:ext cx="51435" cy="162191"/>
            </a:xfrm>
            <a:custGeom>
              <a:avLst/>
              <a:gdLst>
                <a:gd name="csX0" fmla="*/ 51435 w 51435"/>
                <a:gd name="csY0" fmla="*/ 162192 h 162191"/>
                <a:gd name="csX1" fmla="*/ 0 w 51435"/>
                <a:gd name="csY1" fmla="*/ 162192 h 162191"/>
                <a:gd name="csX2" fmla="*/ 0 w 51435"/>
                <a:gd name="csY2" fmla="*/ 0 h 162191"/>
                <a:gd name="csX3" fmla="*/ 21689 w 51435"/>
                <a:gd name="csY3" fmla="*/ 0 h 162191"/>
                <a:gd name="csX4" fmla="*/ 21689 w 51435"/>
                <a:gd name="csY4" fmla="*/ 142561 h 162191"/>
                <a:gd name="csX5" fmla="*/ 51435 w 51435"/>
                <a:gd name="csY5" fmla="*/ 142561 h 1621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51435" h="162191">
                  <a:moveTo>
                    <a:pt x="51435" y="162192"/>
                  </a:moveTo>
                  <a:lnTo>
                    <a:pt x="0" y="162192"/>
                  </a:lnTo>
                  <a:lnTo>
                    <a:pt x="0" y="0"/>
                  </a:lnTo>
                  <a:lnTo>
                    <a:pt x="21689" y="0"/>
                  </a:lnTo>
                  <a:lnTo>
                    <a:pt x="21689" y="142561"/>
                  </a:lnTo>
                  <a:lnTo>
                    <a:pt x="51435" y="142561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Link">
            <a:extLst>
              <a:ext uri="{FF2B5EF4-FFF2-40B4-BE49-F238E27FC236}">
                <a16:creationId xmlns:a16="http://schemas.microsoft.com/office/drawing/2014/main" id="{D6966943-A003-7AD9-8344-93A376DB46A3}"/>
              </a:ext>
            </a:extLst>
          </p:cNvPr>
          <p:cNvSpPr txBox="1"/>
          <p:nvPr/>
        </p:nvSpPr>
        <p:spPr>
          <a:xfrm>
            <a:off x="914400" y="1097280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Datasheet </a:t>
            </a:r>
            <a:r>
              <a:rPr lang="en-US" sz="2400">
                <a:hlinkClick r:id="rId5"/>
              </a:rPr>
              <a:t>rail 60e2 moments of inertia - Google pretraživanje</a:t>
            </a:r>
            <a:endParaRPr lang="hr-HR" sz="2400"/>
          </a:p>
          <a:p>
            <a:r>
              <a:rPr lang="hr-HR" sz="2400"/>
              <a:t>A=76.48</a:t>
            </a:r>
          </a:p>
          <a:p>
            <a:r>
              <a:rPr lang="hr-HR" sz="2400"/>
              <a:t>Ix=3021.5</a:t>
            </a:r>
          </a:p>
          <a:p>
            <a:r>
              <a:rPr lang="hr-HR" sz="2400"/>
              <a:t>Iy=510.5</a:t>
            </a:r>
          </a:p>
          <a:p>
            <a:r>
              <a:rPr lang="hr-HR" sz="2400"/>
              <a:t>PDF Link </a:t>
            </a:r>
            <a:r>
              <a:rPr lang="en-US" sz="2400">
                <a:hlinkClick r:id="rId6"/>
              </a:rPr>
              <a:t>60E2 - Wirth Rail</a:t>
            </a:r>
            <a:endParaRPr lang="en-US" sz="2400"/>
          </a:p>
        </p:txBody>
      </p:sp>
      <p:sp>
        <p:nvSpPr>
          <p:cNvPr id="235" name="Free60E2">
            <a:extLst>
              <a:ext uri="{FF2B5EF4-FFF2-40B4-BE49-F238E27FC236}">
                <a16:creationId xmlns:a16="http://schemas.microsoft.com/office/drawing/2014/main" id="{8F426A7E-EF9C-BC47-C74E-A8471F189758}"/>
              </a:ext>
            </a:extLst>
          </p:cNvPr>
          <p:cNvSpPr>
            <a:spLocks/>
          </p:cNvSpPr>
          <p:nvPr/>
        </p:nvSpPr>
        <p:spPr>
          <a:xfrm>
            <a:off x="7315200" y="914400"/>
            <a:ext cx="4572000" cy="5239512"/>
          </a:xfrm>
          <a:custGeom>
            <a:avLst/>
            <a:gdLst>
              <a:gd name="csX0" fmla="*/ 3833022 w 5179418"/>
              <a:gd name="csY0" fmla="*/ 488633 h 5871221"/>
              <a:gd name="csX1" fmla="*/ 3811848 w 5179418"/>
              <a:gd name="csY1" fmla="*/ 396392 h 5871221"/>
              <a:gd name="csX2" fmla="*/ 3434401 w 5179418"/>
              <a:gd name="csY2" fmla="*/ 77152 h 5871221"/>
              <a:gd name="csX3" fmla="*/ 3000204 w 5179418"/>
              <a:gd name="csY3" fmla="*/ 12087 h 5871221"/>
              <a:gd name="csX4" fmla="*/ 2179387 w 5179418"/>
              <a:gd name="csY4" fmla="*/ 12087 h 5871221"/>
              <a:gd name="csX5" fmla="*/ 2179387 w 5179418"/>
              <a:gd name="csY5" fmla="*/ 12087 h 5871221"/>
              <a:gd name="csX6" fmla="*/ 1745190 w 5179418"/>
              <a:gd name="csY6" fmla="*/ 77152 h 5871221"/>
              <a:gd name="csX7" fmla="*/ 1745190 w 5179418"/>
              <a:gd name="csY7" fmla="*/ 77152 h 5871221"/>
              <a:gd name="csX8" fmla="*/ 1368000 w 5179418"/>
              <a:gd name="csY8" fmla="*/ 395878 h 5871221"/>
              <a:gd name="csX9" fmla="*/ 1346997 w 5179418"/>
              <a:gd name="csY9" fmla="*/ 488633 h 5871221"/>
              <a:gd name="csX10" fmla="*/ 1346997 w 5179418"/>
              <a:gd name="csY10" fmla="*/ 488633 h 5871221"/>
              <a:gd name="csX11" fmla="*/ 1311078 w 5179418"/>
              <a:gd name="csY11" fmla="*/ 1205036 h 5871221"/>
              <a:gd name="csX12" fmla="*/ 1379144 w 5179418"/>
              <a:gd name="csY12" fmla="*/ 1306363 h 5871221"/>
              <a:gd name="csX13" fmla="*/ 1379144 w 5179418"/>
              <a:gd name="csY13" fmla="*/ 1306363 h 5871221"/>
              <a:gd name="csX14" fmla="*/ 2020281 w 5179418"/>
              <a:gd name="csY14" fmla="*/ 1536621 h 5871221"/>
              <a:gd name="csX15" fmla="*/ 2020281 w 5179418"/>
              <a:gd name="csY15" fmla="*/ 1536621 h 5871221"/>
              <a:gd name="csX16" fmla="*/ 2167643 w 5179418"/>
              <a:gd name="csY16" fmla="*/ 1687240 h 5871221"/>
              <a:gd name="csX17" fmla="*/ 2194732 w 5179418"/>
              <a:gd name="csY17" fmla="*/ 1782994 h 5871221"/>
              <a:gd name="csX18" fmla="*/ 2194732 w 5179418"/>
              <a:gd name="csY18" fmla="*/ 1782994 h 5871221"/>
              <a:gd name="csX19" fmla="*/ 2305231 w 5179418"/>
              <a:gd name="csY19" fmla="*/ 2722626 h 5871221"/>
              <a:gd name="csX20" fmla="*/ 2305231 w 5179418"/>
              <a:gd name="csY20" fmla="*/ 3814763 h 5871221"/>
              <a:gd name="csX21" fmla="*/ 2194731 w 5179418"/>
              <a:gd name="csY21" fmla="*/ 4754394 h 5871221"/>
              <a:gd name="csX22" fmla="*/ 2167471 w 5179418"/>
              <a:gd name="csY22" fmla="*/ 4850664 h 5871221"/>
              <a:gd name="csX23" fmla="*/ 2167471 w 5179418"/>
              <a:gd name="csY23" fmla="*/ 4850664 h 5871221"/>
              <a:gd name="csX24" fmla="*/ 2020281 w 5179418"/>
              <a:gd name="csY24" fmla="*/ 5001111 h 5871221"/>
              <a:gd name="csX25" fmla="*/ 1044302 w 5179418"/>
              <a:gd name="csY25" fmla="*/ 5351898 h 5871221"/>
              <a:gd name="csX26" fmla="*/ 1044302 w 5179418"/>
              <a:gd name="csY26" fmla="*/ 5351898 h 5871221"/>
              <a:gd name="csX27" fmla="*/ 671055 w 5179418"/>
              <a:gd name="csY27" fmla="*/ 5430679 h 5871221"/>
              <a:gd name="csX28" fmla="*/ 671055 w 5179418"/>
              <a:gd name="csY28" fmla="*/ 5430679 h 5871221"/>
              <a:gd name="csX29" fmla="*/ 128159 w 5179418"/>
              <a:gd name="csY29" fmla="*/ 5469255 h 5871221"/>
              <a:gd name="csX30" fmla="*/ 0 w 5179418"/>
              <a:gd name="csY30" fmla="*/ 5605472 h 5871221"/>
              <a:gd name="csX31" fmla="*/ 0 w 5179418"/>
              <a:gd name="csY31" fmla="*/ 5605472 h 5871221"/>
              <a:gd name="csX32" fmla="*/ 0 w 5179418"/>
              <a:gd name="csY32" fmla="*/ 5802640 h 5871221"/>
              <a:gd name="csX33" fmla="*/ 68580 w 5179418"/>
              <a:gd name="csY33" fmla="*/ 5871220 h 5871221"/>
              <a:gd name="csX34" fmla="*/ 5110325 w 5179418"/>
              <a:gd name="csY34" fmla="*/ 5871220 h 5871221"/>
              <a:gd name="csX35" fmla="*/ 5179417 w 5179418"/>
              <a:gd name="csY35" fmla="*/ 5803156 h 5871221"/>
              <a:gd name="csX36" fmla="*/ 5179419 w 5179418"/>
              <a:gd name="csY36" fmla="*/ 5802640 h 5871221"/>
              <a:gd name="csX37" fmla="*/ 5179419 w 5179418"/>
              <a:gd name="csY37" fmla="*/ 5802640 h 5871221"/>
              <a:gd name="csX38" fmla="*/ 5179419 w 5179418"/>
              <a:gd name="csY38" fmla="*/ 5605472 h 5871221"/>
              <a:gd name="csX39" fmla="*/ 5050832 w 5179418"/>
              <a:gd name="csY39" fmla="*/ 5469341 h 5871221"/>
              <a:gd name="csX40" fmla="*/ 4508535 w 5179418"/>
              <a:gd name="csY40" fmla="*/ 5430679 h 5871221"/>
              <a:gd name="csX41" fmla="*/ 4508535 w 5179418"/>
              <a:gd name="csY41" fmla="*/ 5430679 h 5871221"/>
              <a:gd name="csX42" fmla="*/ 4135289 w 5179418"/>
              <a:gd name="csY42" fmla="*/ 5351898 h 5871221"/>
              <a:gd name="csX43" fmla="*/ 3159567 w 5179418"/>
              <a:gd name="csY43" fmla="*/ 5000854 h 5871221"/>
              <a:gd name="csX44" fmla="*/ 3012463 w 5179418"/>
              <a:gd name="csY44" fmla="*/ 4850406 h 5871221"/>
              <a:gd name="csX45" fmla="*/ 2985202 w 5179418"/>
              <a:gd name="csY45" fmla="*/ 4754137 h 5871221"/>
              <a:gd name="csX46" fmla="*/ 2874702 w 5179418"/>
              <a:gd name="csY46" fmla="*/ 3814763 h 5871221"/>
              <a:gd name="csX47" fmla="*/ 2874703 w 5179418"/>
              <a:gd name="csY47" fmla="*/ 2722283 h 5871221"/>
              <a:gd name="csX48" fmla="*/ 2874703 w 5179418"/>
              <a:gd name="csY48" fmla="*/ 2722283 h 5871221"/>
              <a:gd name="csX49" fmla="*/ 2985202 w 5179418"/>
              <a:gd name="csY49" fmla="*/ 1783080 h 5871221"/>
              <a:gd name="csX50" fmla="*/ 2985202 w 5179418"/>
              <a:gd name="csY50" fmla="*/ 1783080 h 5871221"/>
              <a:gd name="csX51" fmla="*/ 3012291 w 5179418"/>
              <a:gd name="csY51" fmla="*/ 1687325 h 5871221"/>
              <a:gd name="csX52" fmla="*/ 3012291 w 5179418"/>
              <a:gd name="csY52" fmla="*/ 1687325 h 5871221"/>
              <a:gd name="csX53" fmla="*/ 3159567 w 5179418"/>
              <a:gd name="csY53" fmla="*/ 1536706 h 5871221"/>
              <a:gd name="csX54" fmla="*/ 3800789 w 5179418"/>
              <a:gd name="csY54" fmla="*/ 1306449 h 5871221"/>
              <a:gd name="csX55" fmla="*/ 3868855 w 5179418"/>
              <a:gd name="csY55" fmla="*/ 1205122 h 58712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</a:cxnLst>
            <a:rect l="l" t="t" r="r" b="b"/>
            <a:pathLst>
              <a:path w="5179418" h="5871221">
                <a:moveTo>
                  <a:pt x="3833022" y="488633"/>
                </a:moveTo>
                <a:cubicBezTo>
                  <a:pt x="3831461" y="456877"/>
                  <a:pt x="3824293" y="425649"/>
                  <a:pt x="3811848" y="396392"/>
                </a:cubicBezTo>
                <a:cubicBezTo>
                  <a:pt x="3743558" y="236306"/>
                  <a:pt x="3603600" y="117931"/>
                  <a:pt x="3434401" y="77152"/>
                </a:cubicBezTo>
                <a:cubicBezTo>
                  <a:pt x="3291923" y="42431"/>
                  <a:pt x="3146601" y="20654"/>
                  <a:pt x="3000204" y="12087"/>
                </a:cubicBezTo>
                <a:cubicBezTo>
                  <a:pt x="2726835" y="-4029"/>
                  <a:pt x="2452755" y="-4029"/>
                  <a:pt x="2179387" y="12087"/>
                </a:cubicBezTo>
                <a:lnTo>
                  <a:pt x="2179387" y="12087"/>
                </a:lnTo>
                <a:cubicBezTo>
                  <a:pt x="2032995" y="20701"/>
                  <a:pt x="1887676" y="42477"/>
                  <a:pt x="1745190" y="77152"/>
                </a:cubicBezTo>
                <a:lnTo>
                  <a:pt x="1745190" y="77152"/>
                </a:lnTo>
                <a:cubicBezTo>
                  <a:pt x="1576196" y="117896"/>
                  <a:pt x="1436367" y="236051"/>
                  <a:pt x="1368000" y="395878"/>
                </a:cubicBezTo>
                <a:cubicBezTo>
                  <a:pt x="1355598" y="425320"/>
                  <a:pt x="1348488" y="456720"/>
                  <a:pt x="1346997" y="488633"/>
                </a:cubicBezTo>
                <a:lnTo>
                  <a:pt x="1346997" y="488633"/>
                </a:lnTo>
                <a:lnTo>
                  <a:pt x="1311078" y="1205036"/>
                </a:lnTo>
                <a:cubicBezTo>
                  <a:pt x="1309111" y="1250078"/>
                  <a:pt x="1336702" y="1291153"/>
                  <a:pt x="1379144" y="1306363"/>
                </a:cubicBezTo>
                <a:lnTo>
                  <a:pt x="1379144" y="1306363"/>
                </a:lnTo>
                <a:lnTo>
                  <a:pt x="2020281" y="1536621"/>
                </a:lnTo>
                <a:lnTo>
                  <a:pt x="2020281" y="1536621"/>
                </a:lnTo>
                <a:cubicBezTo>
                  <a:pt x="2089991" y="1561430"/>
                  <a:pt x="2144363" y="1617004"/>
                  <a:pt x="2167643" y="1687240"/>
                </a:cubicBezTo>
                <a:cubicBezTo>
                  <a:pt x="2177987" y="1718786"/>
                  <a:pt x="2187016" y="1750705"/>
                  <a:pt x="2194732" y="1782994"/>
                </a:cubicBezTo>
                <a:lnTo>
                  <a:pt x="2194732" y="1782994"/>
                </a:lnTo>
                <a:cubicBezTo>
                  <a:pt x="2268163" y="2090809"/>
                  <a:pt x="2305249" y="2406173"/>
                  <a:pt x="2305231" y="2722626"/>
                </a:cubicBezTo>
                <a:lnTo>
                  <a:pt x="2305231" y="3814763"/>
                </a:lnTo>
                <a:cubicBezTo>
                  <a:pt x="2305249" y="4131215"/>
                  <a:pt x="2268163" y="4446579"/>
                  <a:pt x="2194731" y="4754394"/>
                </a:cubicBezTo>
                <a:cubicBezTo>
                  <a:pt x="2187016" y="4786856"/>
                  <a:pt x="2177929" y="4818946"/>
                  <a:pt x="2167471" y="4850664"/>
                </a:cubicBezTo>
                <a:lnTo>
                  <a:pt x="2167471" y="4850664"/>
                </a:lnTo>
                <a:cubicBezTo>
                  <a:pt x="2144183" y="4920797"/>
                  <a:pt x="2089888" y="4976294"/>
                  <a:pt x="2020281" y="5001111"/>
                </a:cubicBezTo>
                <a:lnTo>
                  <a:pt x="1044302" y="5351898"/>
                </a:lnTo>
                <a:lnTo>
                  <a:pt x="1044302" y="5351898"/>
                </a:lnTo>
                <a:cubicBezTo>
                  <a:pt x="924077" y="5395111"/>
                  <a:pt x="798489" y="5421619"/>
                  <a:pt x="671055" y="5430679"/>
                </a:cubicBezTo>
                <a:lnTo>
                  <a:pt x="671055" y="5430679"/>
                </a:lnTo>
                <a:lnTo>
                  <a:pt x="128159" y="5469255"/>
                </a:lnTo>
                <a:cubicBezTo>
                  <a:pt x="56306" y="5473980"/>
                  <a:pt x="340" y="5533465"/>
                  <a:pt x="0" y="5605472"/>
                </a:cubicBezTo>
                <a:lnTo>
                  <a:pt x="0" y="5605472"/>
                </a:lnTo>
                <a:lnTo>
                  <a:pt x="0" y="5802640"/>
                </a:lnTo>
                <a:cubicBezTo>
                  <a:pt x="0" y="5840516"/>
                  <a:pt x="30704" y="5871220"/>
                  <a:pt x="68580" y="5871220"/>
                </a:cubicBezTo>
                <a:lnTo>
                  <a:pt x="5110325" y="5871220"/>
                </a:lnTo>
                <a:cubicBezTo>
                  <a:pt x="5148199" y="5871504"/>
                  <a:pt x="5179133" y="5841031"/>
                  <a:pt x="5179417" y="5803156"/>
                </a:cubicBezTo>
                <a:cubicBezTo>
                  <a:pt x="5179418" y="5802984"/>
                  <a:pt x="5179419" y="5802812"/>
                  <a:pt x="5179419" y="5802640"/>
                </a:cubicBezTo>
                <a:lnTo>
                  <a:pt x="5179419" y="5802640"/>
                </a:lnTo>
                <a:lnTo>
                  <a:pt x="5179419" y="5605472"/>
                </a:lnTo>
                <a:cubicBezTo>
                  <a:pt x="5179019" y="5533343"/>
                  <a:pt x="5122821" y="5473848"/>
                  <a:pt x="5050832" y="5469341"/>
                </a:cubicBezTo>
                <a:lnTo>
                  <a:pt x="4508535" y="5430679"/>
                </a:lnTo>
                <a:lnTo>
                  <a:pt x="4508535" y="5430679"/>
                </a:lnTo>
                <a:cubicBezTo>
                  <a:pt x="4381100" y="5421627"/>
                  <a:pt x="4255511" y="5395119"/>
                  <a:pt x="4135289" y="5351898"/>
                </a:cubicBezTo>
                <a:lnTo>
                  <a:pt x="3159567" y="5000854"/>
                </a:lnTo>
                <a:cubicBezTo>
                  <a:pt x="3089992" y="4976014"/>
                  <a:pt x="3035733" y="4920521"/>
                  <a:pt x="3012463" y="4850406"/>
                </a:cubicBezTo>
                <a:cubicBezTo>
                  <a:pt x="3002004" y="4818688"/>
                  <a:pt x="2992917" y="4786598"/>
                  <a:pt x="2985202" y="4754137"/>
                </a:cubicBezTo>
                <a:cubicBezTo>
                  <a:pt x="2911790" y="4446406"/>
                  <a:pt x="2874704" y="4131129"/>
                  <a:pt x="2874702" y="3814763"/>
                </a:cubicBezTo>
                <a:lnTo>
                  <a:pt x="2874703" y="2722283"/>
                </a:lnTo>
                <a:lnTo>
                  <a:pt x="2874703" y="2722283"/>
                </a:lnTo>
                <a:cubicBezTo>
                  <a:pt x="2874719" y="2405974"/>
                  <a:pt x="2911805" y="2090756"/>
                  <a:pt x="2985202" y="1783080"/>
                </a:cubicBezTo>
                <a:lnTo>
                  <a:pt x="2985202" y="1783080"/>
                </a:lnTo>
                <a:cubicBezTo>
                  <a:pt x="2992917" y="1750848"/>
                  <a:pt x="3001947" y="1718929"/>
                  <a:pt x="3012291" y="1687325"/>
                </a:cubicBezTo>
                <a:lnTo>
                  <a:pt x="3012291" y="1687325"/>
                </a:lnTo>
                <a:cubicBezTo>
                  <a:pt x="3035553" y="1617108"/>
                  <a:pt x="3089889" y="1561538"/>
                  <a:pt x="3159567" y="1536706"/>
                </a:cubicBezTo>
                <a:lnTo>
                  <a:pt x="3800789" y="1306449"/>
                </a:lnTo>
                <a:cubicBezTo>
                  <a:pt x="3843231" y="1291238"/>
                  <a:pt x="3870822" y="1250164"/>
                  <a:pt x="3868855" y="1205122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15088" cap="rnd">
            <a:solidFill>
              <a:srgbClr val="221E1F"/>
            </a:solidFill>
            <a:prstDash val="solid"/>
            <a:round/>
          </a:ln>
        </p:spPr>
        <p:txBody>
          <a:bodyPr/>
          <a:lstStyle/>
          <a:p>
            <a:pPr algn="ctr"/>
            <a:r>
              <a:rPr lang="en-US" sz="2400"/>
              <a:t>id:235/235</a:t>
            </a:r>
          </a:p>
          <a:p>
            <a:pPr algn="ctr"/>
            <a:r>
              <a:rPr lang="en-US" sz="2400"/>
              <a:t>name: Free60E2</a:t>
            </a:r>
          </a:p>
          <a:p>
            <a:pPr algn="ctr"/>
            <a:r>
              <a:rPr lang="en-US" sz="2400"/>
              <a:t>Area: - 76.43</a:t>
            </a:r>
          </a:p>
          <a:p>
            <a:pPr algn="ctr"/>
            <a:r>
              <a:rPr lang="en-US" sz="2400"/>
              <a:t>Perim: 67.55</a:t>
            </a:r>
            <a:endParaRPr lang="hr-HR" sz="2400"/>
          </a:p>
          <a:p>
            <a:pPr algn="ctr"/>
            <a:r>
              <a:rPr lang="hr-HR" sz="2400"/>
              <a:t>Iy=3016</a:t>
            </a:r>
          </a:p>
          <a:p>
            <a:pPr algn="ctr"/>
            <a:r>
              <a:rPr lang="hr-HR" sz="2400"/>
              <a:t>Iy=510.4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9211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A4D4E-A2A0-63E5-6762-D1203FDA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E7FBB44F-E417-CADD-B8B3-071B39F8CDD9}"/>
              </a:ext>
            </a:extLst>
          </p:cNvPr>
          <p:cNvGraphicFramePr>
            <a:graphicFrameLocks/>
          </p:cNvGraphicFramePr>
          <p:nvPr/>
        </p:nvGraphicFramePr>
        <p:xfrm>
          <a:off x="122836" y="457200"/>
          <a:ext cx="14173200" cy="47548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151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1127971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545709">
                <a:tc>
                  <a:txBody>
                    <a:bodyPr/>
                    <a:lstStyle/>
                    <a:p>
                      <a:r>
                        <a:rPr lang="hr-HR" sz="1600"/>
                        <a:t>No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/>
                        <a:t>ID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/>
                        <a:t>Name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area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perim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y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x-LC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y-LC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Iyy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Ixy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Ixx0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Iyy0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Ixy0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theta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Imin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Imax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rmin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rmax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545709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76273"/>
                  </a:ext>
                </a:extLst>
              </a:tr>
              <a:tr h="545709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FreeATP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- 75.38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68191"/>
                  </a:ext>
                </a:extLst>
              </a:tr>
              <a:tr h="315937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FreeATPx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18483"/>
                  </a:ext>
                </a:extLst>
              </a:tr>
              <a:tr h="315937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599698"/>
                  </a:ext>
                </a:extLst>
              </a:tr>
              <a:tr h="315937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152933"/>
                  </a:ext>
                </a:extLst>
              </a:tr>
              <a:tr h="315937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270984"/>
                  </a:ext>
                </a:extLst>
              </a:tr>
              <a:tr h="315937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7245"/>
                  </a:ext>
                </a:extLst>
              </a:tr>
              <a:tr h="315937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640386"/>
                  </a:ext>
                </a:extLst>
              </a:tr>
              <a:tr h="315937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FreeRTM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88692"/>
                  </a:ext>
                </a:extLst>
              </a:tr>
              <a:tr h="315937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473370"/>
                  </a:ext>
                </a:extLst>
              </a:tr>
              <a:tr h="315937">
                <a:tc>
                  <a:txBody>
                    <a:bodyPr/>
                    <a:lstStyle/>
                    <a:p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186160"/>
                  </a:ext>
                </a:extLst>
              </a:tr>
            </a:tbl>
          </a:graphicData>
        </a:graphic>
      </p:graphicFrame>
      <p:sp>
        <p:nvSpPr>
          <p:cNvPr id="3" name="FreeLogo" hidden="1">
            <a:extLst>
              <a:ext uri="{FF2B5EF4-FFF2-40B4-BE49-F238E27FC236}">
                <a16:creationId xmlns:a16="http://schemas.microsoft.com/office/drawing/2014/main" id="{7B79D546-DE86-AEC7-EAB6-58755924F663}"/>
              </a:ext>
            </a:extLst>
          </p:cNvPr>
          <p:cNvSpPr/>
          <p:nvPr/>
        </p:nvSpPr>
        <p:spPr>
          <a:xfrm>
            <a:off x="1371600" y="4572000"/>
            <a:ext cx="5943600" cy="1828800"/>
          </a:xfrm>
          <a:custGeom>
            <a:avLst/>
            <a:gdLst>
              <a:gd name="connsiteX0" fmla="*/ 4585335 w 5943600"/>
              <a:gd name="connsiteY0" fmla="*/ 656318 h 1828800"/>
              <a:gd name="connsiteX1" fmla="*/ 4437698 w 5943600"/>
              <a:gd name="connsiteY1" fmla="*/ 714399 h 1828800"/>
              <a:gd name="connsiteX2" fmla="*/ 4429125 w 5943600"/>
              <a:gd name="connsiteY2" fmla="*/ 724703 h 1828800"/>
              <a:gd name="connsiteX3" fmla="*/ 4435793 w 5943600"/>
              <a:gd name="connsiteY3" fmla="*/ 735008 h 1828800"/>
              <a:gd name="connsiteX4" fmla="*/ 4564380 w 5943600"/>
              <a:gd name="connsiteY4" fmla="*/ 783720 h 1828800"/>
              <a:gd name="connsiteX5" fmla="*/ 4585335 w 5943600"/>
              <a:gd name="connsiteY5" fmla="*/ 776226 h 1828800"/>
              <a:gd name="connsiteX6" fmla="*/ 4587240 w 5943600"/>
              <a:gd name="connsiteY6" fmla="*/ 767795 h 1828800"/>
              <a:gd name="connsiteX7" fmla="*/ 4604385 w 5943600"/>
              <a:gd name="connsiteY7" fmla="*/ 674117 h 1828800"/>
              <a:gd name="connsiteX8" fmla="*/ 4585335 w 5943600"/>
              <a:gd name="connsiteY8" fmla="*/ 656318 h 1828800"/>
              <a:gd name="connsiteX9" fmla="*/ 3868103 w 5943600"/>
              <a:gd name="connsiteY9" fmla="*/ 93314 h 1828800"/>
              <a:gd name="connsiteX10" fmla="*/ 3879533 w 5943600"/>
              <a:gd name="connsiteY10" fmla="*/ 110176 h 1828800"/>
              <a:gd name="connsiteX11" fmla="*/ 3889058 w 5943600"/>
              <a:gd name="connsiteY11" fmla="*/ 151394 h 1828800"/>
              <a:gd name="connsiteX12" fmla="*/ 3894773 w 5943600"/>
              <a:gd name="connsiteY12" fmla="*/ 197297 h 1828800"/>
              <a:gd name="connsiteX13" fmla="*/ 3871913 w 5943600"/>
              <a:gd name="connsiteY13" fmla="*/ 250692 h 1828800"/>
              <a:gd name="connsiteX14" fmla="*/ 3851910 w 5943600"/>
              <a:gd name="connsiteY14" fmla="*/ 303152 h 1828800"/>
              <a:gd name="connsiteX15" fmla="*/ 3852863 w 5943600"/>
              <a:gd name="connsiteY15" fmla="*/ 305026 h 1828800"/>
              <a:gd name="connsiteX16" fmla="*/ 3853815 w 5943600"/>
              <a:gd name="connsiteY16" fmla="*/ 305026 h 1828800"/>
              <a:gd name="connsiteX17" fmla="*/ 3866198 w 5943600"/>
              <a:gd name="connsiteY17" fmla="*/ 318141 h 1828800"/>
              <a:gd name="connsiteX18" fmla="*/ 3842385 w 5943600"/>
              <a:gd name="connsiteY18" fmla="*/ 374347 h 1828800"/>
              <a:gd name="connsiteX19" fmla="*/ 3814763 w 5943600"/>
              <a:gd name="connsiteY19" fmla="*/ 407134 h 1828800"/>
              <a:gd name="connsiteX20" fmla="*/ 3789998 w 5943600"/>
              <a:gd name="connsiteY20" fmla="*/ 416502 h 1828800"/>
              <a:gd name="connsiteX21" fmla="*/ 3767138 w 5943600"/>
              <a:gd name="connsiteY21" fmla="*/ 462405 h 1828800"/>
              <a:gd name="connsiteX22" fmla="*/ 3761423 w 5943600"/>
              <a:gd name="connsiteY22" fmla="*/ 497066 h 1828800"/>
              <a:gd name="connsiteX23" fmla="*/ 3763328 w 5943600"/>
              <a:gd name="connsiteY23" fmla="*/ 500812 h 1828800"/>
              <a:gd name="connsiteX24" fmla="*/ 3910965 w 5943600"/>
              <a:gd name="connsiteY24" fmla="*/ 582312 h 1828800"/>
              <a:gd name="connsiteX25" fmla="*/ 3603308 w 5943600"/>
              <a:gd name="connsiteY25" fmla="*/ 680675 h 1828800"/>
              <a:gd name="connsiteX26" fmla="*/ 3735705 w 5943600"/>
              <a:gd name="connsiteY26" fmla="*/ 664749 h 1828800"/>
              <a:gd name="connsiteX27" fmla="*/ 3915728 w 5943600"/>
              <a:gd name="connsiteY27" fmla="*/ 648824 h 1828800"/>
              <a:gd name="connsiteX28" fmla="*/ 3992880 w 5943600"/>
              <a:gd name="connsiteY28" fmla="*/ 658192 h 1828800"/>
              <a:gd name="connsiteX29" fmla="*/ 4099560 w 5943600"/>
              <a:gd name="connsiteY29" fmla="*/ 672243 h 1828800"/>
              <a:gd name="connsiteX30" fmla="*/ 4156710 w 5943600"/>
              <a:gd name="connsiteY30" fmla="*/ 698473 h 1828800"/>
              <a:gd name="connsiteX31" fmla="*/ 4166235 w 5943600"/>
              <a:gd name="connsiteY31" fmla="*/ 705967 h 1828800"/>
              <a:gd name="connsiteX32" fmla="*/ 4302443 w 5943600"/>
              <a:gd name="connsiteY32" fmla="*/ 696599 h 1828800"/>
              <a:gd name="connsiteX33" fmla="*/ 4330065 w 5943600"/>
              <a:gd name="connsiteY33" fmla="*/ 694726 h 1828800"/>
              <a:gd name="connsiteX34" fmla="*/ 4630103 w 5943600"/>
              <a:gd name="connsiteY34" fmla="*/ 564514 h 1828800"/>
              <a:gd name="connsiteX35" fmla="*/ 4910138 w 5943600"/>
              <a:gd name="connsiteY35" fmla="*/ 477393 h 1828800"/>
              <a:gd name="connsiteX36" fmla="*/ 5149215 w 5943600"/>
              <a:gd name="connsiteY36" fmla="*/ 539220 h 1828800"/>
              <a:gd name="connsiteX37" fmla="*/ 5200650 w 5943600"/>
              <a:gd name="connsiteY37" fmla="*/ 740628 h 1828800"/>
              <a:gd name="connsiteX38" fmla="*/ 5084445 w 5943600"/>
              <a:gd name="connsiteY38" fmla="*/ 912996 h 1828800"/>
              <a:gd name="connsiteX39" fmla="*/ 4854893 w 5943600"/>
              <a:gd name="connsiteY39" fmla="*/ 959835 h 1828800"/>
              <a:gd name="connsiteX40" fmla="*/ 4526280 w 5943600"/>
              <a:gd name="connsiteY40" fmla="*/ 827748 h 1828800"/>
              <a:gd name="connsiteX41" fmla="*/ 4351973 w 5943600"/>
              <a:gd name="connsiteY41" fmla="*/ 769668 h 1828800"/>
              <a:gd name="connsiteX42" fmla="*/ 4311968 w 5943600"/>
              <a:gd name="connsiteY42" fmla="*/ 769668 h 1828800"/>
              <a:gd name="connsiteX43" fmla="*/ 4216718 w 5943600"/>
              <a:gd name="connsiteY43" fmla="*/ 776226 h 1828800"/>
              <a:gd name="connsiteX44" fmla="*/ 4221480 w 5943600"/>
              <a:gd name="connsiteY44" fmla="*/ 801519 h 1828800"/>
              <a:gd name="connsiteX45" fmla="*/ 4199573 w 5943600"/>
              <a:gd name="connsiteY45" fmla="*/ 825875 h 1828800"/>
              <a:gd name="connsiteX46" fmla="*/ 4156710 w 5943600"/>
              <a:gd name="connsiteY46" fmla="*/ 791214 h 1828800"/>
              <a:gd name="connsiteX47" fmla="*/ 4153853 w 5943600"/>
              <a:gd name="connsiteY47" fmla="*/ 791214 h 1828800"/>
              <a:gd name="connsiteX48" fmla="*/ 4153853 w 5943600"/>
              <a:gd name="connsiteY48" fmla="*/ 798709 h 1828800"/>
              <a:gd name="connsiteX49" fmla="*/ 4139565 w 5943600"/>
              <a:gd name="connsiteY49" fmla="*/ 821191 h 1828800"/>
              <a:gd name="connsiteX50" fmla="*/ 4107180 w 5943600"/>
              <a:gd name="connsiteY50" fmla="*/ 813697 h 1828800"/>
              <a:gd name="connsiteX51" fmla="*/ 4099560 w 5943600"/>
              <a:gd name="connsiteY51" fmla="*/ 814633 h 1828800"/>
              <a:gd name="connsiteX52" fmla="*/ 4098608 w 5943600"/>
              <a:gd name="connsiteY52" fmla="*/ 815571 h 1828800"/>
              <a:gd name="connsiteX53" fmla="*/ 4071938 w 5943600"/>
              <a:gd name="connsiteY53" fmla="*/ 828686 h 1828800"/>
              <a:gd name="connsiteX54" fmla="*/ 4051935 w 5943600"/>
              <a:gd name="connsiteY54" fmla="*/ 834306 h 1828800"/>
              <a:gd name="connsiteX55" fmla="*/ 4002405 w 5943600"/>
              <a:gd name="connsiteY55" fmla="*/ 819318 h 1828800"/>
              <a:gd name="connsiteX56" fmla="*/ 3973830 w 5943600"/>
              <a:gd name="connsiteY56" fmla="*/ 792151 h 1828800"/>
              <a:gd name="connsiteX57" fmla="*/ 3961448 w 5943600"/>
              <a:gd name="connsiteY57" fmla="*/ 790277 h 1828800"/>
              <a:gd name="connsiteX58" fmla="*/ 3989070 w 5943600"/>
              <a:gd name="connsiteY58" fmla="*/ 913932 h 1828800"/>
              <a:gd name="connsiteX59" fmla="*/ 3986213 w 5943600"/>
              <a:gd name="connsiteY59" fmla="*/ 916743 h 1828800"/>
              <a:gd name="connsiteX60" fmla="*/ 3968115 w 5943600"/>
              <a:gd name="connsiteY60" fmla="*/ 918616 h 1828800"/>
              <a:gd name="connsiteX61" fmla="*/ 3965258 w 5943600"/>
              <a:gd name="connsiteY61" fmla="*/ 921426 h 1828800"/>
              <a:gd name="connsiteX62" fmla="*/ 3983355 w 5943600"/>
              <a:gd name="connsiteY62" fmla="*/ 1016041 h 1828800"/>
              <a:gd name="connsiteX63" fmla="*/ 3983355 w 5943600"/>
              <a:gd name="connsiteY63" fmla="*/ 1114403 h 1828800"/>
              <a:gd name="connsiteX64" fmla="*/ 3986213 w 5943600"/>
              <a:gd name="connsiteY64" fmla="*/ 1117214 h 1828800"/>
              <a:gd name="connsiteX65" fmla="*/ 3987165 w 5943600"/>
              <a:gd name="connsiteY65" fmla="*/ 1117214 h 1828800"/>
              <a:gd name="connsiteX66" fmla="*/ 4007168 w 5943600"/>
              <a:gd name="connsiteY66" fmla="*/ 1109719 h 1828800"/>
              <a:gd name="connsiteX67" fmla="*/ 4013835 w 5943600"/>
              <a:gd name="connsiteY67" fmla="*/ 1077869 h 1828800"/>
              <a:gd name="connsiteX68" fmla="*/ 4019550 w 5943600"/>
              <a:gd name="connsiteY68" fmla="*/ 1071311 h 1828800"/>
              <a:gd name="connsiteX69" fmla="*/ 4022408 w 5943600"/>
              <a:gd name="connsiteY69" fmla="*/ 1065690 h 1828800"/>
              <a:gd name="connsiteX70" fmla="*/ 4027170 w 5943600"/>
              <a:gd name="connsiteY70" fmla="*/ 1049765 h 1828800"/>
              <a:gd name="connsiteX71" fmla="*/ 4030028 w 5943600"/>
              <a:gd name="connsiteY71" fmla="*/ 1043207 h 1828800"/>
              <a:gd name="connsiteX72" fmla="*/ 4053840 w 5943600"/>
              <a:gd name="connsiteY72" fmla="*/ 1000116 h 1828800"/>
              <a:gd name="connsiteX73" fmla="*/ 4069080 w 5943600"/>
              <a:gd name="connsiteY73" fmla="*/ 990748 h 1828800"/>
              <a:gd name="connsiteX74" fmla="*/ 4085273 w 5943600"/>
              <a:gd name="connsiteY74" fmla="*/ 1016041 h 1828800"/>
              <a:gd name="connsiteX75" fmla="*/ 4073843 w 5943600"/>
              <a:gd name="connsiteY75" fmla="*/ 1052575 h 1828800"/>
              <a:gd name="connsiteX76" fmla="*/ 4084320 w 5943600"/>
              <a:gd name="connsiteY76" fmla="*/ 1068501 h 1828800"/>
              <a:gd name="connsiteX77" fmla="*/ 4120515 w 5943600"/>
              <a:gd name="connsiteY77" fmla="*/ 1061943 h 1828800"/>
              <a:gd name="connsiteX78" fmla="*/ 4135755 w 5943600"/>
              <a:gd name="connsiteY78" fmla="*/ 1050702 h 1828800"/>
              <a:gd name="connsiteX79" fmla="*/ 4170998 w 5943600"/>
              <a:gd name="connsiteY79" fmla="*/ 1029156 h 1828800"/>
              <a:gd name="connsiteX80" fmla="*/ 4173855 w 5943600"/>
              <a:gd name="connsiteY80" fmla="*/ 1078805 h 1828800"/>
              <a:gd name="connsiteX81" fmla="*/ 4172903 w 5943600"/>
              <a:gd name="connsiteY81" fmla="*/ 1080679 h 1828800"/>
              <a:gd name="connsiteX82" fmla="*/ 4174808 w 5943600"/>
              <a:gd name="connsiteY82" fmla="*/ 1081616 h 1828800"/>
              <a:gd name="connsiteX83" fmla="*/ 4182428 w 5943600"/>
              <a:gd name="connsiteY83" fmla="*/ 1139696 h 1828800"/>
              <a:gd name="connsiteX84" fmla="*/ 4180523 w 5943600"/>
              <a:gd name="connsiteY84" fmla="*/ 1145317 h 1828800"/>
              <a:gd name="connsiteX85" fmla="*/ 4180523 w 5943600"/>
              <a:gd name="connsiteY85" fmla="*/ 1146253 h 1828800"/>
              <a:gd name="connsiteX86" fmla="*/ 4189095 w 5943600"/>
              <a:gd name="connsiteY86" fmla="*/ 1171547 h 1828800"/>
              <a:gd name="connsiteX87" fmla="*/ 4150995 w 5943600"/>
              <a:gd name="connsiteY87" fmla="*/ 1196839 h 1828800"/>
              <a:gd name="connsiteX88" fmla="*/ 4144328 w 5943600"/>
              <a:gd name="connsiteY88" fmla="*/ 1209954 h 1828800"/>
              <a:gd name="connsiteX89" fmla="*/ 4160520 w 5943600"/>
              <a:gd name="connsiteY89" fmla="*/ 1215575 h 1828800"/>
              <a:gd name="connsiteX90" fmla="*/ 4188143 w 5943600"/>
              <a:gd name="connsiteY90" fmla="*/ 1241805 h 1828800"/>
              <a:gd name="connsiteX91" fmla="*/ 4150043 w 5943600"/>
              <a:gd name="connsiteY91" fmla="*/ 1247425 h 1828800"/>
              <a:gd name="connsiteX92" fmla="*/ 4118610 w 5943600"/>
              <a:gd name="connsiteY92" fmla="*/ 1246489 h 1828800"/>
              <a:gd name="connsiteX93" fmla="*/ 4056698 w 5943600"/>
              <a:gd name="connsiteY93" fmla="*/ 1261478 h 1828800"/>
              <a:gd name="connsiteX94" fmla="*/ 4039553 w 5943600"/>
              <a:gd name="connsiteY94" fmla="*/ 1271782 h 1828800"/>
              <a:gd name="connsiteX95" fmla="*/ 3925253 w 5943600"/>
              <a:gd name="connsiteY95" fmla="*/ 1328925 h 1828800"/>
              <a:gd name="connsiteX96" fmla="*/ 3866198 w 5943600"/>
              <a:gd name="connsiteY96" fmla="*/ 1281149 h 1828800"/>
              <a:gd name="connsiteX97" fmla="*/ 3806190 w 5943600"/>
              <a:gd name="connsiteY97" fmla="*/ 1118150 h 1828800"/>
              <a:gd name="connsiteX98" fmla="*/ 3802380 w 5943600"/>
              <a:gd name="connsiteY98" fmla="*/ 1115340 h 1828800"/>
              <a:gd name="connsiteX99" fmla="*/ 3799523 w 5943600"/>
              <a:gd name="connsiteY99" fmla="*/ 1118150 h 1828800"/>
              <a:gd name="connsiteX100" fmla="*/ 3749040 w 5943600"/>
              <a:gd name="connsiteY100" fmla="*/ 1280213 h 1828800"/>
              <a:gd name="connsiteX101" fmla="*/ 3629978 w 5943600"/>
              <a:gd name="connsiteY101" fmla="*/ 1330799 h 1828800"/>
              <a:gd name="connsiteX102" fmla="*/ 3191828 w 5943600"/>
              <a:gd name="connsiteY102" fmla="*/ 1549068 h 1828800"/>
              <a:gd name="connsiteX103" fmla="*/ 3271838 w 5943600"/>
              <a:gd name="connsiteY103" fmla="*/ 1517218 h 1828800"/>
              <a:gd name="connsiteX104" fmla="*/ 3725228 w 5943600"/>
              <a:gd name="connsiteY104" fmla="*/ 1431970 h 1828800"/>
              <a:gd name="connsiteX105" fmla="*/ 3734753 w 5943600"/>
              <a:gd name="connsiteY105" fmla="*/ 1441338 h 1828800"/>
              <a:gd name="connsiteX106" fmla="*/ 3745230 w 5943600"/>
              <a:gd name="connsiteY106" fmla="*/ 1490052 h 1828800"/>
              <a:gd name="connsiteX107" fmla="*/ 3781425 w 5943600"/>
              <a:gd name="connsiteY107" fmla="*/ 1570615 h 1828800"/>
              <a:gd name="connsiteX108" fmla="*/ 3807143 w 5943600"/>
              <a:gd name="connsiteY108" fmla="*/ 1674596 h 1828800"/>
              <a:gd name="connsiteX109" fmla="*/ 3849053 w 5943600"/>
              <a:gd name="connsiteY109" fmla="*/ 1737361 h 1828800"/>
              <a:gd name="connsiteX110" fmla="*/ 4331018 w 5943600"/>
              <a:gd name="connsiteY110" fmla="*/ 1737361 h 1828800"/>
              <a:gd name="connsiteX111" fmla="*/ 4403408 w 5943600"/>
              <a:gd name="connsiteY111" fmla="*/ 1387006 h 1828800"/>
              <a:gd name="connsiteX112" fmla="*/ 4892993 w 5943600"/>
              <a:gd name="connsiteY112" fmla="*/ 1387006 h 1828800"/>
              <a:gd name="connsiteX113" fmla="*/ 5700713 w 5943600"/>
              <a:gd name="connsiteY113" fmla="*/ 732197 h 1828800"/>
              <a:gd name="connsiteX114" fmla="*/ 5085398 w 5943600"/>
              <a:gd name="connsiteY114" fmla="*/ 93314 h 1828800"/>
              <a:gd name="connsiteX115" fmla="*/ 2018348 w 5943600"/>
              <a:gd name="connsiteY115" fmla="*/ 91440 h 1828800"/>
              <a:gd name="connsiteX116" fmla="*/ 2106930 w 5943600"/>
              <a:gd name="connsiteY116" fmla="*/ 507370 h 1828800"/>
              <a:gd name="connsiteX117" fmla="*/ 2714625 w 5943600"/>
              <a:gd name="connsiteY117" fmla="*/ 507370 h 1828800"/>
              <a:gd name="connsiteX118" fmla="*/ 2647950 w 5943600"/>
              <a:gd name="connsiteY118" fmla="*/ 826812 h 1828800"/>
              <a:gd name="connsiteX119" fmla="*/ 3106103 w 5943600"/>
              <a:gd name="connsiteY119" fmla="*/ 826812 h 1828800"/>
              <a:gd name="connsiteX120" fmla="*/ 2170748 w 5943600"/>
              <a:gd name="connsiteY120" fmla="*/ 993559 h 1828800"/>
              <a:gd name="connsiteX121" fmla="*/ 2612708 w 5943600"/>
              <a:gd name="connsiteY121" fmla="*/ 992621 h 1828800"/>
              <a:gd name="connsiteX122" fmla="*/ 2458403 w 5943600"/>
              <a:gd name="connsiteY122" fmla="*/ 1732677 h 1828800"/>
              <a:gd name="connsiteX123" fmla="*/ 2935605 w 5943600"/>
              <a:gd name="connsiteY123" fmla="*/ 1732677 h 1828800"/>
              <a:gd name="connsiteX124" fmla="*/ 2935605 w 5943600"/>
              <a:gd name="connsiteY124" fmla="*/ 1734550 h 1828800"/>
              <a:gd name="connsiteX125" fmla="*/ 2959418 w 5943600"/>
              <a:gd name="connsiteY125" fmla="*/ 1710194 h 1828800"/>
              <a:gd name="connsiteX126" fmla="*/ 2967990 w 5943600"/>
              <a:gd name="connsiteY126" fmla="*/ 1614643 h 1828800"/>
              <a:gd name="connsiteX127" fmla="*/ 3027998 w 5943600"/>
              <a:gd name="connsiteY127" fmla="*/ 1547195 h 1828800"/>
              <a:gd name="connsiteX128" fmla="*/ 3000375 w 5943600"/>
              <a:gd name="connsiteY128" fmla="*/ 1478809 h 1828800"/>
              <a:gd name="connsiteX129" fmla="*/ 3051810 w 5943600"/>
              <a:gd name="connsiteY129" fmla="*/ 1439465 h 1828800"/>
              <a:gd name="connsiteX130" fmla="*/ 3102293 w 5943600"/>
              <a:gd name="connsiteY130" fmla="*/ 1363586 h 1828800"/>
              <a:gd name="connsiteX131" fmla="*/ 3421380 w 5943600"/>
              <a:gd name="connsiteY131" fmla="*/ 1203397 h 1828800"/>
              <a:gd name="connsiteX132" fmla="*/ 3271838 w 5943600"/>
              <a:gd name="connsiteY132" fmla="*/ 1218386 h 1828800"/>
              <a:gd name="connsiteX133" fmla="*/ 3589973 w 5943600"/>
              <a:gd name="connsiteY133" fmla="*/ 1064754 h 1828800"/>
              <a:gd name="connsiteX134" fmla="*/ 3281363 w 5943600"/>
              <a:gd name="connsiteY134" fmla="*/ 1117214 h 1828800"/>
              <a:gd name="connsiteX135" fmla="*/ 3149918 w 5943600"/>
              <a:gd name="connsiteY135" fmla="*/ 1180915 h 1828800"/>
              <a:gd name="connsiteX136" fmla="*/ 3148013 w 5943600"/>
              <a:gd name="connsiteY136" fmla="*/ 1180915 h 1828800"/>
              <a:gd name="connsiteX137" fmla="*/ 3148013 w 5943600"/>
              <a:gd name="connsiteY137" fmla="*/ 1179977 h 1828800"/>
              <a:gd name="connsiteX138" fmla="*/ 3173730 w 5943600"/>
              <a:gd name="connsiteY138" fmla="*/ 1085363 h 1828800"/>
              <a:gd name="connsiteX139" fmla="*/ 3182303 w 5943600"/>
              <a:gd name="connsiteY139" fmla="*/ 1015104 h 1828800"/>
              <a:gd name="connsiteX140" fmla="*/ 3194685 w 5943600"/>
              <a:gd name="connsiteY140" fmla="*/ 939226 h 1828800"/>
              <a:gd name="connsiteX141" fmla="*/ 3199448 w 5943600"/>
              <a:gd name="connsiteY141" fmla="*/ 937352 h 1828800"/>
              <a:gd name="connsiteX142" fmla="*/ 3312795 w 5943600"/>
              <a:gd name="connsiteY142" fmla="*/ 972012 h 1828800"/>
              <a:gd name="connsiteX143" fmla="*/ 3756660 w 5943600"/>
              <a:gd name="connsiteY143" fmla="*/ 823065 h 1828800"/>
              <a:gd name="connsiteX144" fmla="*/ 3334703 w 5943600"/>
              <a:gd name="connsiteY144" fmla="*/ 884892 h 1828800"/>
              <a:gd name="connsiteX145" fmla="*/ 3186113 w 5943600"/>
              <a:gd name="connsiteY145" fmla="*/ 762174 h 1828800"/>
              <a:gd name="connsiteX146" fmla="*/ 3165158 w 5943600"/>
              <a:gd name="connsiteY146" fmla="*/ 623531 h 1828800"/>
              <a:gd name="connsiteX147" fmla="*/ 3241358 w 5943600"/>
              <a:gd name="connsiteY147" fmla="*/ 531726 h 1828800"/>
              <a:gd name="connsiteX148" fmla="*/ 3351848 w 5943600"/>
              <a:gd name="connsiteY148" fmla="*/ 492382 h 1828800"/>
              <a:gd name="connsiteX149" fmla="*/ 3436620 w 5943600"/>
              <a:gd name="connsiteY149" fmla="*/ 483014 h 1828800"/>
              <a:gd name="connsiteX150" fmla="*/ 3513773 w 5943600"/>
              <a:gd name="connsiteY150" fmla="*/ 459595 h 1828800"/>
              <a:gd name="connsiteX151" fmla="*/ 3514725 w 5943600"/>
              <a:gd name="connsiteY151" fmla="*/ 457721 h 1828800"/>
              <a:gd name="connsiteX152" fmla="*/ 3511868 w 5943600"/>
              <a:gd name="connsiteY152" fmla="*/ 428680 h 1828800"/>
              <a:gd name="connsiteX153" fmla="*/ 3504248 w 5943600"/>
              <a:gd name="connsiteY153" fmla="*/ 349055 h 1828800"/>
              <a:gd name="connsiteX154" fmla="*/ 3530918 w 5943600"/>
              <a:gd name="connsiteY154" fmla="*/ 283480 h 1828800"/>
              <a:gd name="connsiteX155" fmla="*/ 3529013 w 5943600"/>
              <a:gd name="connsiteY155" fmla="*/ 231957 h 1828800"/>
              <a:gd name="connsiteX156" fmla="*/ 3550920 w 5943600"/>
              <a:gd name="connsiteY156" fmla="*/ 171067 h 1828800"/>
              <a:gd name="connsiteX157" fmla="*/ 3545205 w 5943600"/>
              <a:gd name="connsiteY157" fmla="*/ 124228 h 1828800"/>
              <a:gd name="connsiteX158" fmla="*/ 3561398 w 5943600"/>
              <a:gd name="connsiteY158" fmla="*/ 91440 h 1828800"/>
              <a:gd name="connsiteX159" fmla="*/ 0 w 5943600"/>
              <a:gd name="connsiteY159" fmla="*/ 0 h 1828800"/>
              <a:gd name="connsiteX160" fmla="*/ 5943600 w 5943600"/>
              <a:gd name="connsiteY160" fmla="*/ 0 h 1828800"/>
              <a:gd name="connsiteX161" fmla="*/ 5943600 w 5943600"/>
              <a:gd name="connsiteY161" fmla="*/ 1828800 h 1828800"/>
              <a:gd name="connsiteX162" fmla="*/ 0 w 5943600"/>
              <a:gd name="connsiteY162" fmla="*/ 1828800 h 1828800"/>
              <a:gd name="connsiteX163" fmla="*/ 0 w 5943600"/>
              <a:gd name="connsiteY163" fmla="*/ 1382321 h 1828800"/>
              <a:gd name="connsiteX164" fmla="*/ 558165 w 5943600"/>
              <a:gd name="connsiteY164" fmla="*/ 1383259 h 1828800"/>
              <a:gd name="connsiteX165" fmla="*/ 326708 w 5943600"/>
              <a:gd name="connsiteY165" fmla="*/ 1735488 h 1828800"/>
              <a:gd name="connsiteX166" fmla="*/ 883920 w 5943600"/>
              <a:gd name="connsiteY166" fmla="*/ 1735488 h 1828800"/>
              <a:gd name="connsiteX167" fmla="*/ 1098233 w 5943600"/>
              <a:gd name="connsiteY167" fmla="*/ 1383259 h 1828800"/>
              <a:gd name="connsiteX168" fmla="*/ 1705928 w 5943600"/>
              <a:gd name="connsiteY168" fmla="*/ 1383259 h 1828800"/>
              <a:gd name="connsiteX169" fmla="*/ 1780223 w 5943600"/>
              <a:gd name="connsiteY169" fmla="*/ 1735488 h 1828800"/>
              <a:gd name="connsiteX170" fmla="*/ 2284095 w 5943600"/>
              <a:gd name="connsiteY170" fmla="*/ 1735488 h 1828800"/>
              <a:gd name="connsiteX171" fmla="*/ 1935480 w 5943600"/>
              <a:gd name="connsiteY171" fmla="*/ 93314 h 1828800"/>
              <a:gd name="connsiteX172" fmla="*/ 1405890 w 5943600"/>
              <a:gd name="connsiteY172" fmla="*/ 94251 h 1828800"/>
              <a:gd name="connsiteX173" fmla="*/ 922020 w 5943600"/>
              <a:gd name="connsiteY173" fmla="*/ 829622 h 1828800"/>
              <a:gd name="connsiteX174" fmla="*/ 1564005 w 5943600"/>
              <a:gd name="connsiteY174" fmla="*/ 829622 h 1828800"/>
              <a:gd name="connsiteX175" fmla="*/ 1458278 w 5943600"/>
              <a:gd name="connsiteY175" fmla="*/ 791214 h 1828800"/>
              <a:gd name="connsiteX176" fmla="*/ 1549718 w 5943600"/>
              <a:gd name="connsiteY176" fmla="*/ 641330 h 1828800"/>
              <a:gd name="connsiteX177" fmla="*/ 1593533 w 5943600"/>
              <a:gd name="connsiteY177" fmla="*/ 853042 h 1828800"/>
              <a:gd name="connsiteX178" fmla="*/ 1645920 w 5943600"/>
              <a:gd name="connsiteY178" fmla="*/ 1089110 h 1828800"/>
              <a:gd name="connsiteX179" fmla="*/ 0 w 5943600"/>
              <a:gd name="connsiteY179" fmla="*/ 1382321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943600" h="1828800">
                <a:moveTo>
                  <a:pt x="4585335" y="656318"/>
                </a:moveTo>
                <a:cubicBezTo>
                  <a:pt x="4517708" y="692852"/>
                  <a:pt x="4467225" y="707841"/>
                  <a:pt x="4437698" y="714399"/>
                </a:cubicBezTo>
                <a:cubicBezTo>
                  <a:pt x="4432935" y="715335"/>
                  <a:pt x="4429125" y="720019"/>
                  <a:pt x="4429125" y="724703"/>
                </a:cubicBezTo>
                <a:cubicBezTo>
                  <a:pt x="4429125" y="729387"/>
                  <a:pt x="4431030" y="733134"/>
                  <a:pt x="4435793" y="735008"/>
                </a:cubicBezTo>
                <a:cubicBezTo>
                  <a:pt x="4479608" y="746249"/>
                  <a:pt x="4523423" y="763111"/>
                  <a:pt x="4564380" y="783720"/>
                </a:cubicBezTo>
                <a:cubicBezTo>
                  <a:pt x="4572000" y="787467"/>
                  <a:pt x="4581525" y="783720"/>
                  <a:pt x="4585335" y="776226"/>
                </a:cubicBezTo>
                <a:cubicBezTo>
                  <a:pt x="4586288" y="773415"/>
                  <a:pt x="4587240" y="770605"/>
                  <a:pt x="4587240" y="767795"/>
                </a:cubicBezTo>
                <a:cubicBezTo>
                  <a:pt x="4588193" y="726576"/>
                  <a:pt x="4594860" y="707841"/>
                  <a:pt x="4604385" y="674117"/>
                </a:cubicBezTo>
                <a:cubicBezTo>
                  <a:pt x="4608195" y="661002"/>
                  <a:pt x="4596765" y="649760"/>
                  <a:pt x="4585335" y="656318"/>
                </a:cubicBezTo>
                <a:close/>
                <a:moveTo>
                  <a:pt x="3868103" y="93314"/>
                </a:moveTo>
                <a:cubicBezTo>
                  <a:pt x="3872865" y="97997"/>
                  <a:pt x="3876675" y="104555"/>
                  <a:pt x="3879533" y="110176"/>
                </a:cubicBezTo>
                <a:cubicBezTo>
                  <a:pt x="3884295" y="123291"/>
                  <a:pt x="3887153" y="137343"/>
                  <a:pt x="3889058" y="151394"/>
                </a:cubicBezTo>
                <a:cubicBezTo>
                  <a:pt x="3892868" y="175750"/>
                  <a:pt x="3897630" y="178561"/>
                  <a:pt x="3894773" y="197297"/>
                </a:cubicBezTo>
                <a:cubicBezTo>
                  <a:pt x="3889058" y="232894"/>
                  <a:pt x="3882390" y="229146"/>
                  <a:pt x="3871913" y="250692"/>
                </a:cubicBezTo>
                <a:cubicBezTo>
                  <a:pt x="3863340" y="267554"/>
                  <a:pt x="3856673" y="285353"/>
                  <a:pt x="3851910" y="303152"/>
                </a:cubicBezTo>
                <a:cubicBezTo>
                  <a:pt x="3851910" y="304088"/>
                  <a:pt x="3851910" y="305026"/>
                  <a:pt x="3852863" y="305026"/>
                </a:cubicBezTo>
                <a:cubicBezTo>
                  <a:pt x="3852863" y="305026"/>
                  <a:pt x="3852863" y="305026"/>
                  <a:pt x="3853815" y="305026"/>
                </a:cubicBezTo>
                <a:cubicBezTo>
                  <a:pt x="3857625" y="305026"/>
                  <a:pt x="3866198" y="305963"/>
                  <a:pt x="3866198" y="318141"/>
                </a:cubicBezTo>
                <a:cubicBezTo>
                  <a:pt x="3867150" y="334066"/>
                  <a:pt x="3848100" y="364980"/>
                  <a:pt x="3842385" y="374347"/>
                </a:cubicBezTo>
                <a:cubicBezTo>
                  <a:pt x="3836670" y="383715"/>
                  <a:pt x="3825240" y="401514"/>
                  <a:pt x="3814763" y="407134"/>
                </a:cubicBezTo>
                <a:cubicBezTo>
                  <a:pt x="3797618" y="417439"/>
                  <a:pt x="3791903" y="410882"/>
                  <a:pt x="3789998" y="416502"/>
                </a:cubicBezTo>
                <a:cubicBezTo>
                  <a:pt x="3788093" y="422124"/>
                  <a:pt x="3769995" y="453973"/>
                  <a:pt x="3767138" y="462405"/>
                </a:cubicBezTo>
                <a:cubicBezTo>
                  <a:pt x="3764280" y="473646"/>
                  <a:pt x="3762375" y="484887"/>
                  <a:pt x="3761423" y="497066"/>
                </a:cubicBezTo>
                <a:cubicBezTo>
                  <a:pt x="3761423" y="498939"/>
                  <a:pt x="3762375" y="499876"/>
                  <a:pt x="3763328" y="500812"/>
                </a:cubicBezTo>
                <a:cubicBezTo>
                  <a:pt x="3798570" y="513928"/>
                  <a:pt x="3889058" y="545778"/>
                  <a:pt x="3910965" y="582312"/>
                </a:cubicBezTo>
                <a:lnTo>
                  <a:pt x="3603308" y="680675"/>
                </a:lnTo>
                <a:cubicBezTo>
                  <a:pt x="3646170" y="675990"/>
                  <a:pt x="3693795" y="670370"/>
                  <a:pt x="3735705" y="664749"/>
                </a:cubicBezTo>
                <a:cubicBezTo>
                  <a:pt x="3792855" y="658192"/>
                  <a:pt x="3885248" y="647887"/>
                  <a:pt x="3915728" y="648824"/>
                </a:cubicBezTo>
                <a:cubicBezTo>
                  <a:pt x="3941445" y="649760"/>
                  <a:pt x="3967163" y="653507"/>
                  <a:pt x="3992880" y="658192"/>
                </a:cubicBezTo>
                <a:cubicBezTo>
                  <a:pt x="4029075" y="662875"/>
                  <a:pt x="4060508" y="663813"/>
                  <a:pt x="4099560" y="672243"/>
                </a:cubicBezTo>
                <a:cubicBezTo>
                  <a:pt x="4120515" y="675054"/>
                  <a:pt x="4140518" y="684422"/>
                  <a:pt x="4156710" y="698473"/>
                </a:cubicBezTo>
                <a:cubicBezTo>
                  <a:pt x="4158615" y="699410"/>
                  <a:pt x="4166235" y="705967"/>
                  <a:pt x="4166235" y="705967"/>
                </a:cubicBezTo>
                <a:cubicBezTo>
                  <a:pt x="4213860" y="702220"/>
                  <a:pt x="4287203" y="698473"/>
                  <a:pt x="4302443" y="696599"/>
                </a:cubicBezTo>
                <a:cubicBezTo>
                  <a:pt x="4310063" y="695663"/>
                  <a:pt x="4326255" y="694726"/>
                  <a:pt x="4330065" y="694726"/>
                </a:cubicBezTo>
                <a:cubicBezTo>
                  <a:pt x="4477703" y="675990"/>
                  <a:pt x="4559618" y="606669"/>
                  <a:pt x="4630103" y="564514"/>
                </a:cubicBezTo>
                <a:cubicBezTo>
                  <a:pt x="4708208" y="517675"/>
                  <a:pt x="4826318" y="479267"/>
                  <a:pt x="4910138" y="477393"/>
                </a:cubicBezTo>
                <a:cubicBezTo>
                  <a:pt x="5018723" y="474583"/>
                  <a:pt x="5096828" y="493319"/>
                  <a:pt x="5149215" y="539220"/>
                </a:cubicBezTo>
                <a:cubicBezTo>
                  <a:pt x="5201603" y="585122"/>
                  <a:pt x="5221605" y="647887"/>
                  <a:pt x="5200650" y="740628"/>
                </a:cubicBezTo>
                <a:cubicBezTo>
                  <a:pt x="5180648" y="830559"/>
                  <a:pt x="5151120" y="871777"/>
                  <a:pt x="5084445" y="912996"/>
                </a:cubicBezTo>
                <a:cubicBezTo>
                  <a:pt x="5017770" y="954214"/>
                  <a:pt x="4942523" y="967329"/>
                  <a:pt x="4854893" y="959835"/>
                </a:cubicBezTo>
                <a:cubicBezTo>
                  <a:pt x="4709160" y="946720"/>
                  <a:pt x="4577715" y="856789"/>
                  <a:pt x="4526280" y="827748"/>
                </a:cubicBezTo>
                <a:cubicBezTo>
                  <a:pt x="4481513" y="802456"/>
                  <a:pt x="4420553" y="776226"/>
                  <a:pt x="4351973" y="769668"/>
                </a:cubicBezTo>
                <a:cubicBezTo>
                  <a:pt x="4338638" y="768732"/>
                  <a:pt x="4325303" y="768732"/>
                  <a:pt x="4311968" y="769668"/>
                </a:cubicBezTo>
                <a:cubicBezTo>
                  <a:pt x="4307205" y="769668"/>
                  <a:pt x="4251960" y="773415"/>
                  <a:pt x="4216718" y="776226"/>
                </a:cubicBezTo>
                <a:cubicBezTo>
                  <a:pt x="4219575" y="784657"/>
                  <a:pt x="4220528" y="793088"/>
                  <a:pt x="4221480" y="801519"/>
                </a:cubicBezTo>
                <a:cubicBezTo>
                  <a:pt x="4220528" y="819318"/>
                  <a:pt x="4210050" y="827748"/>
                  <a:pt x="4199573" y="825875"/>
                </a:cubicBezTo>
                <a:cubicBezTo>
                  <a:pt x="4188143" y="824939"/>
                  <a:pt x="4164330" y="806203"/>
                  <a:pt x="4156710" y="791214"/>
                </a:cubicBezTo>
                <a:cubicBezTo>
                  <a:pt x="4155758" y="789341"/>
                  <a:pt x="4153853" y="789341"/>
                  <a:pt x="4153853" y="791214"/>
                </a:cubicBezTo>
                <a:cubicBezTo>
                  <a:pt x="4153853" y="793088"/>
                  <a:pt x="4153853" y="796835"/>
                  <a:pt x="4153853" y="798709"/>
                </a:cubicBezTo>
                <a:cubicBezTo>
                  <a:pt x="4152900" y="803392"/>
                  <a:pt x="4150043" y="818381"/>
                  <a:pt x="4139565" y="821191"/>
                </a:cubicBezTo>
                <a:cubicBezTo>
                  <a:pt x="4128135" y="823065"/>
                  <a:pt x="4116705" y="820254"/>
                  <a:pt x="4107180" y="813697"/>
                </a:cubicBezTo>
                <a:cubicBezTo>
                  <a:pt x="4104323" y="811824"/>
                  <a:pt x="4101465" y="812760"/>
                  <a:pt x="4099560" y="814633"/>
                </a:cubicBezTo>
                <a:cubicBezTo>
                  <a:pt x="4099560" y="814633"/>
                  <a:pt x="4099560" y="815571"/>
                  <a:pt x="4098608" y="815571"/>
                </a:cubicBezTo>
                <a:cubicBezTo>
                  <a:pt x="4094798" y="825875"/>
                  <a:pt x="4092893" y="832433"/>
                  <a:pt x="4071938" y="828686"/>
                </a:cubicBezTo>
                <a:cubicBezTo>
                  <a:pt x="4057650" y="826812"/>
                  <a:pt x="4060508" y="832433"/>
                  <a:pt x="4051935" y="834306"/>
                </a:cubicBezTo>
                <a:cubicBezTo>
                  <a:pt x="4030028" y="838053"/>
                  <a:pt x="4019550" y="826812"/>
                  <a:pt x="4002405" y="819318"/>
                </a:cubicBezTo>
                <a:cubicBezTo>
                  <a:pt x="3985260" y="811824"/>
                  <a:pt x="3990975" y="794962"/>
                  <a:pt x="3973830" y="792151"/>
                </a:cubicBezTo>
                <a:cubicBezTo>
                  <a:pt x="3970020" y="791214"/>
                  <a:pt x="3964305" y="790277"/>
                  <a:pt x="3961448" y="790277"/>
                </a:cubicBezTo>
                <a:cubicBezTo>
                  <a:pt x="3973830" y="830559"/>
                  <a:pt x="3983355" y="871777"/>
                  <a:pt x="3989070" y="913932"/>
                </a:cubicBezTo>
                <a:cubicBezTo>
                  <a:pt x="3989070" y="915806"/>
                  <a:pt x="3988118" y="916743"/>
                  <a:pt x="3986213" y="916743"/>
                </a:cubicBezTo>
                <a:lnTo>
                  <a:pt x="3968115" y="918616"/>
                </a:lnTo>
                <a:cubicBezTo>
                  <a:pt x="3966210" y="918616"/>
                  <a:pt x="3965258" y="919553"/>
                  <a:pt x="3965258" y="921426"/>
                </a:cubicBezTo>
                <a:cubicBezTo>
                  <a:pt x="3970020" y="943909"/>
                  <a:pt x="3980498" y="986064"/>
                  <a:pt x="3983355" y="1016041"/>
                </a:cubicBezTo>
                <a:cubicBezTo>
                  <a:pt x="3988118" y="1070375"/>
                  <a:pt x="3987165" y="1087237"/>
                  <a:pt x="3983355" y="1114403"/>
                </a:cubicBezTo>
                <a:cubicBezTo>
                  <a:pt x="3983355" y="1116276"/>
                  <a:pt x="3984308" y="1117214"/>
                  <a:pt x="3986213" y="1117214"/>
                </a:cubicBezTo>
                <a:cubicBezTo>
                  <a:pt x="3986213" y="1117214"/>
                  <a:pt x="3987165" y="1117214"/>
                  <a:pt x="3987165" y="1117214"/>
                </a:cubicBezTo>
                <a:cubicBezTo>
                  <a:pt x="3994785" y="1116276"/>
                  <a:pt x="4001453" y="1113466"/>
                  <a:pt x="4007168" y="1109719"/>
                </a:cubicBezTo>
                <a:cubicBezTo>
                  <a:pt x="4008120" y="1098478"/>
                  <a:pt x="4010025" y="1088173"/>
                  <a:pt x="4013835" y="1077869"/>
                </a:cubicBezTo>
                <a:cubicBezTo>
                  <a:pt x="4015740" y="1075058"/>
                  <a:pt x="4017645" y="1073184"/>
                  <a:pt x="4019550" y="1071311"/>
                </a:cubicBezTo>
                <a:cubicBezTo>
                  <a:pt x="4021455" y="1069437"/>
                  <a:pt x="4022408" y="1067564"/>
                  <a:pt x="4022408" y="1065690"/>
                </a:cubicBezTo>
                <a:lnTo>
                  <a:pt x="4027170" y="1049765"/>
                </a:lnTo>
                <a:cubicBezTo>
                  <a:pt x="4028123" y="1046955"/>
                  <a:pt x="4029075" y="1045081"/>
                  <a:pt x="4030028" y="1043207"/>
                </a:cubicBezTo>
                <a:lnTo>
                  <a:pt x="4053840" y="1000116"/>
                </a:lnTo>
                <a:cubicBezTo>
                  <a:pt x="4053840" y="1000116"/>
                  <a:pt x="4059555" y="988874"/>
                  <a:pt x="4069080" y="990748"/>
                </a:cubicBezTo>
                <a:cubicBezTo>
                  <a:pt x="4078605" y="995432"/>
                  <a:pt x="4084320" y="1004800"/>
                  <a:pt x="4085273" y="1016041"/>
                </a:cubicBezTo>
                <a:cubicBezTo>
                  <a:pt x="4084320" y="1029156"/>
                  <a:pt x="4079558" y="1041334"/>
                  <a:pt x="4073843" y="1052575"/>
                </a:cubicBezTo>
                <a:lnTo>
                  <a:pt x="4084320" y="1068501"/>
                </a:lnTo>
                <a:cubicBezTo>
                  <a:pt x="4096703" y="1071311"/>
                  <a:pt x="4110038" y="1069437"/>
                  <a:pt x="4120515" y="1061943"/>
                </a:cubicBezTo>
                <a:cubicBezTo>
                  <a:pt x="4126230" y="1058196"/>
                  <a:pt x="4130993" y="1054449"/>
                  <a:pt x="4135755" y="1050702"/>
                </a:cubicBezTo>
                <a:cubicBezTo>
                  <a:pt x="4130993" y="1038524"/>
                  <a:pt x="4142423" y="1023536"/>
                  <a:pt x="4170998" y="1029156"/>
                </a:cubicBezTo>
                <a:cubicBezTo>
                  <a:pt x="4181475" y="1032903"/>
                  <a:pt x="4210050" y="1055386"/>
                  <a:pt x="4173855" y="1078805"/>
                </a:cubicBezTo>
                <a:cubicBezTo>
                  <a:pt x="4172903" y="1078805"/>
                  <a:pt x="4172903" y="1079742"/>
                  <a:pt x="4172903" y="1080679"/>
                </a:cubicBezTo>
                <a:cubicBezTo>
                  <a:pt x="4172903" y="1081616"/>
                  <a:pt x="4173855" y="1081616"/>
                  <a:pt x="4174808" y="1081616"/>
                </a:cubicBezTo>
                <a:cubicBezTo>
                  <a:pt x="4213860" y="1078805"/>
                  <a:pt x="4209098" y="1125644"/>
                  <a:pt x="4182428" y="1139696"/>
                </a:cubicBezTo>
                <a:cubicBezTo>
                  <a:pt x="4180523" y="1140633"/>
                  <a:pt x="4179570" y="1143443"/>
                  <a:pt x="4180523" y="1145317"/>
                </a:cubicBezTo>
                <a:cubicBezTo>
                  <a:pt x="4180523" y="1145317"/>
                  <a:pt x="4180523" y="1145317"/>
                  <a:pt x="4180523" y="1146253"/>
                </a:cubicBezTo>
                <a:cubicBezTo>
                  <a:pt x="4186238" y="1153747"/>
                  <a:pt x="4189095" y="1162179"/>
                  <a:pt x="4189095" y="1171547"/>
                </a:cubicBezTo>
                <a:cubicBezTo>
                  <a:pt x="4189095" y="1171547"/>
                  <a:pt x="4189095" y="1183724"/>
                  <a:pt x="4150995" y="1196839"/>
                </a:cubicBezTo>
                <a:cubicBezTo>
                  <a:pt x="4150995" y="1196839"/>
                  <a:pt x="4139565" y="1201524"/>
                  <a:pt x="4144328" y="1209954"/>
                </a:cubicBezTo>
                <a:cubicBezTo>
                  <a:pt x="4149090" y="1211828"/>
                  <a:pt x="4153853" y="1213701"/>
                  <a:pt x="4160520" y="1215575"/>
                </a:cubicBezTo>
                <a:cubicBezTo>
                  <a:pt x="4160520" y="1215575"/>
                  <a:pt x="4194810" y="1223069"/>
                  <a:pt x="4188143" y="1241805"/>
                </a:cubicBezTo>
                <a:cubicBezTo>
                  <a:pt x="4188143" y="1241805"/>
                  <a:pt x="4182428" y="1257730"/>
                  <a:pt x="4150043" y="1247425"/>
                </a:cubicBezTo>
                <a:cubicBezTo>
                  <a:pt x="4139565" y="1248363"/>
                  <a:pt x="4129088" y="1247425"/>
                  <a:pt x="4118610" y="1246489"/>
                </a:cubicBezTo>
                <a:cubicBezTo>
                  <a:pt x="4098608" y="1253046"/>
                  <a:pt x="4077653" y="1257730"/>
                  <a:pt x="4056698" y="1261478"/>
                </a:cubicBezTo>
                <a:cubicBezTo>
                  <a:pt x="4050030" y="1262414"/>
                  <a:pt x="4043363" y="1266161"/>
                  <a:pt x="4039553" y="1271782"/>
                </a:cubicBezTo>
                <a:cubicBezTo>
                  <a:pt x="4018598" y="1295202"/>
                  <a:pt x="3953828" y="1327988"/>
                  <a:pt x="3925253" y="1328925"/>
                </a:cubicBezTo>
                <a:cubicBezTo>
                  <a:pt x="3893820" y="1328925"/>
                  <a:pt x="3889058" y="1304569"/>
                  <a:pt x="3866198" y="1281149"/>
                </a:cubicBezTo>
                <a:cubicBezTo>
                  <a:pt x="3820478" y="1234310"/>
                  <a:pt x="3812858" y="1176230"/>
                  <a:pt x="3806190" y="1118150"/>
                </a:cubicBezTo>
                <a:cubicBezTo>
                  <a:pt x="3806190" y="1116276"/>
                  <a:pt x="3804285" y="1115340"/>
                  <a:pt x="3802380" y="1115340"/>
                </a:cubicBezTo>
                <a:cubicBezTo>
                  <a:pt x="3800475" y="1115340"/>
                  <a:pt x="3799523" y="1116276"/>
                  <a:pt x="3799523" y="1118150"/>
                </a:cubicBezTo>
                <a:cubicBezTo>
                  <a:pt x="3791903" y="1185598"/>
                  <a:pt x="3787140" y="1246489"/>
                  <a:pt x="3749040" y="1280213"/>
                </a:cubicBezTo>
                <a:cubicBezTo>
                  <a:pt x="3726180" y="1300821"/>
                  <a:pt x="3689033" y="1316747"/>
                  <a:pt x="3629978" y="1330799"/>
                </a:cubicBezTo>
                <a:cubicBezTo>
                  <a:pt x="3406140" y="1383259"/>
                  <a:pt x="3164205" y="1518155"/>
                  <a:pt x="3191828" y="1549068"/>
                </a:cubicBezTo>
                <a:cubicBezTo>
                  <a:pt x="3202305" y="1561247"/>
                  <a:pt x="3228023" y="1536890"/>
                  <a:pt x="3271838" y="1517218"/>
                </a:cubicBezTo>
                <a:cubicBezTo>
                  <a:pt x="3438525" y="1441338"/>
                  <a:pt x="3655695" y="1426351"/>
                  <a:pt x="3725228" y="1431970"/>
                </a:cubicBezTo>
                <a:cubicBezTo>
                  <a:pt x="3729990" y="1431970"/>
                  <a:pt x="3734753" y="1436655"/>
                  <a:pt x="3734753" y="1441338"/>
                </a:cubicBezTo>
                <a:cubicBezTo>
                  <a:pt x="3736658" y="1458201"/>
                  <a:pt x="3740468" y="1474126"/>
                  <a:pt x="3745230" y="1490052"/>
                </a:cubicBezTo>
                <a:cubicBezTo>
                  <a:pt x="3750945" y="1511597"/>
                  <a:pt x="3758565" y="1549068"/>
                  <a:pt x="3781425" y="1570615"/>
                </a:cubicBezTo>
                <a:cubicBezTo>
                  <a:pt x="3823335" y="1609022"/>
                  <a:pt x="3817620" y="1623074"/>
                  <a:pt x="3807143" y="1674596"/>
                </a:cubicBezTo>
                <a:cubicBezTo>
                  <a:pt x="3800475" y="1708321"/>
                  <a:pt x="3847148" y="1736424"/>
                  <a:pt x="3849053" y="1737361"/>
                </a:cubicBezTo>
                <a:lnTo>
                  <a:pt x="4331018" y="1737361"/>
                </a:lnTo>
                <a:lnTo>
                  <a:pt x="4403408" y="1387006"/>
                </a:lnTo>
                <a:lnTo>
                  <a:pt x="4892993" y="1387006"/>
                </a:lnTo>
                <a:cubicBezTo>
                  <a:pt x="5393055" y="1387006"/>
                  <a:pt x="5614988" y="1162179"/>
                  <a:pt x="5700713" y="732197"/>
                </a:cubicBezTo>
                <a:cubicBezTo>
                  <a:pt x="5740718" y="527979"/>
                  <a:pt x="5738813" y="93314"/>
                  <a:pt x="5085398" y="93314"/>
                </a:cubicBezTo>
                <a:close/>
                <a:moveTo>
                  <a:pt x="2018348" y="91440"/>
                </a:moveTo>
                <a:lnTo>
                  <a:pt x="2106930" y="507370"/>
                </a:lnTo>
                <a:lnTo>
                  <a:pt x="2714625" y="507370"/>
                </a:lnTo>
                <a:lnTo>
                  <a:pt x="2647950" y="826812"/>
                </a:lnTo>
                <a:lnTo>
                  <a:pt x="3106103" y="826812"/>
                </a:lnTo>
                <a:lnTo>
                  <a:pt x="2170748" y="993559"/>
                </a:lnTo>
                <a:lnTo>
                  <a:pt x="2612708" y="992621"/>
                </a:lnTo>
                <a:lnTo>
                  <a:pt x="2458403" y="1732677"/>
                </a:lnTo>
                <a:lnTo>
                  <a:pt x="2935605" y="1732677"/>
                </a:lnTo>
                <a:lnTo>
                  <a:pt x="2935605" y="1734550"/>
                </a:lnTo>
                <a:cubicBezTo>
                  <a:pt x="2942273" y="1727056"/>
                  <a:pt x="2949893" y="1718626"/>
                  <a:pt x="2959418" y="1710194"/>
                </a:cubicBezTo>
                <a:cubicBezTo>
                  <a:pt x="2980373" y="1688649"/>
                  <a:pt x="2964180" y="1635252"/>
                  <a:pt x="2967990" y="1614643"/>
                </a:cubicBezTo>
                <a:cubicBezTo>
                  <a:pt x="2973705" y="1587477"/>
                  <a:pt x="3021330" y="1573424"/>
                  <a:pt x="3027998" y="1547195"/>
                </a:cubicBezTo>
                <a:cubicBezTo>
                  <a:pt x="3038475" y="1510661"/>
                  <a:pt x="2965133" y="1517218"/>
                  <a:pt x="3000375" y="1478809"/>
                </a:cubicBezTo>
                <a:cubicBezTo>
                  <a:pt x="3022283" y="1455390"/>
                  <a:pt x="3053715" y="1462884"/>
                  <a:pt x="3051810" y="1439465"/>
                </a:cubicBezTo>
                <a:cubicBezTo>
                  <a:pt x="3048000" y="1401057"/>
                  <a:pt x="3086100" y="1375764"/>
                  <a:pt x="3102293" y="1363586"/>
                </a:cubicBezTo>
                <a:cubicBezTo>
                  <a:pt x="3171825" y="1312064"/>
                  <a:pt x="3327083" y="1230563"/>
                  <a:pt x="3421380" y="1203397"/>
                </a:cubicBezTo>
                <a:cubicBezTo>
                  <a:pt x="3520440" y="1175294"/>
                  <a:pt x="3384233" y="1178104"/>
                  <a:pt x="3271838" y="1218386"/>
                </a:cubicBezTo>
                <a:cubicBezTo>
                  <a:pt x="3169920" y="1254920"/>
                  <a:pt x="3404235" y="1110656"/>
                  <a:pt x="3589973" y="1064754"/>
                </a:cubicBezTo>
                <a:cubicBezTo>
                  <a:pt x="3722370" y="1031966"/>
                  <a:pt x="3492818" y="1025409"/>
                  <a:pt x="3281363" y="1117214"/>
                </a:cubicBezTo>
                <a:cubicBezTo>
                  <a:pt x="3214688" y="1146253"/>
                  <a:pt x="3176588" y="1164052"/>
                  <a:pt x="3149918" y="1180915"/>
                </a:cubicBezTo>
                <a:cubicBezTo>
                  <a:pt x="3148965" y="1180915"/>
                  <a:pt x="3148965" y="1180915"/>
                  <a:pt x="3148013" y="1180915"/>
                </a:cubicBezTo>
                <a:cubicBezTo>
                  <a:pt x="3148013" y="1180915"/>
                  <a:pt x="3148013" y="1179977"/>
                  <a:pt x="3148013" y="1179977"/>
                </a:cubicBezTo>
                <a:cubicBezTo>
                  <a:pt x="3158490" y="1159368"/>
                  <a:pt x="3180398" y="1122834"/>
                  <a:pt x="3173730" y="1085363"/>
                </a:cubicBezTo>
                <a:cubicBezTo>
                  <a:pt x="3168968" y="1061943"/>
                  <a:pt x="3171825" y="1036651"/>
                  <a:pt x="3182303" y="1015104"/>
                </a:cubicBezTo>
                <a:cubicBezTo>
                  <a:pt x="3189923" y="1000116"/>
                  <a:pt x="3185160" y="960771"/>
                  <a:pt x="3194685" y="939226"/>
                </a:cubicBezTo>
                <a:cubicBezTo>
                  <a:pt x="3195638" y="937352"/>
                  <a:pt x="3197543" y="937352"/>
                  <a:pt x="3199448" y="937352"/>
                </a:cubicBezTo>
                <a:lnTo>
                  <a:pt x="3312795" y="972012"/>
                </a:lnTo>
                <a:lnTo>
                  <a:pt x="3756660" y="823065"/>
                </a:lnTo>
                <a:lnTo>
                  <a:pt x="3334703" y="884892"/>
                </a:lnTo>
                <a:lnTo>
                  <a:pt x="3186113" y="762174"/>
                </a:lnTo>
                <a:cubicBezTo>
                  <a:pt x="3165158" y="740628"/>
                  <a:pt x="3144203" y="655381"/>
                  <a:pt x="3165158" y="623531"/>
                </a:cubicBezTo>
                <a:cubicBezTo>
                  <a:pt x="3187065" y="590744"/>
                  <a:pt x="3212783" y="559830"/>
                  <a:pt x="3241358" y="531726"/>
                </a:cubicBezTo>
                <a:cubicBezTo>
                  <a:pt x="3261360" y="514864"/>
                  <a:pt x="3322320" y="507370"/>
                  <a:pt x="3351848" y="492382"/>
                </a:cubicBezTo>
                <a:cubicBezTo>
                  <a:pt x="3385185" y="475519"/>
                  <a:pt x="3411855" y="486761"/>
                  <a:pt x="3436620" y="483014"/>
                </a:cubicBezTo>
                <a:cubicBezTo>
                  <a:pt x="3462338" y="476457"/>
                  <a:pt x="3488055" y="468963"/>
                  <a:pt x="3513773" y="459595"/>
                </a:cubicBezTo>
                <a:cubicBezTo>
                  <a:pt x="3514725" y="459595"/>
                  <a:pt x="3514725" y="458657"/>
                  <a:pt x="3514725" y="457721"/>
                </a:cubicBezTo>
                <a:cubicBezTo>
                  <a:pt x="3514725" y="448353"/>
                  <a:pt x="3513773" y="438048"/>
                  <a:pt x="3511868" y="428680"/>
                </a:cubicBezTo>
                <a:cubicBezTo>
                  <a:pt x="3505200" y="402451"/>
                  <a:pt x="3502343" y="376221"/>
                  <a:pt x="3504248" y="349055"/>
                </a:cubicBezTo>
                <a:cubicBezTo>
                  <a:pt x="3507105" y="322824"/>
                  <a:pt x="3529965" y="300342"/>
                  <a:pt x="3530918" y="283480"/>
                </a:cubicBezTo>
                <a:cubicBezTo>
                  <a:pt x="3531870" y="266617"/>
                  <a:pt x="3519488" y="248819"/>
                  <a:pt x="3529013" y="231957"/>
                </a:cubicBezTo>
                <a:cubicBezTo>
                  <a:pt x="3537585" y="216032"/>
                  <a:pt x="3540443" y="203854"/>
                  <a:pt x="3550920" y="171067"/>
                </a:cubicBezTo>
                <a:cubicBezTo>
                  <a:pt x="3548063" y="151394"/>
                  <a:pt x="3535680" y="144836"/>
                  <a:pt x="3545205" y="124228"/>
                </a:cubicBezTo>
                <a:cubicBezTo>
                  <a:pt x="3549968" y="113923"/>
                  <a:pt x="3558540" y="98934"/>
                  <a:pt x="3561398" y="91440"/>
                </a:cubicBezTo>
                <a:close/>
                <a:moveTo>
                  <a:pt x="0" y="0"/>
                </a:moveTo>
                <a:lnTo>
                  <a:pt x="5943600" y="0"/>
                </a:lnTo>
                <a:lnTo>
                  <a:pt x="5943600" y="1828800"/>
                </a:lnTo>
                <a:lnTo>
                  <a:pt x="0" y="1828800"/>
                </a:lnTo>
                <a:lnTo>
                  <a:pt x="0" y="1382321"/>
                </a:lnTo>
                <a:lnTo>
                  <a:pt x="558165" y="1383259"/>
                </a:lnTo>
                <a:lnTo>
                  <a:pt x="326708" y="1735488"/>
                </a:lnTo>
                <a:lnTo>
                  <a:pt x="883920" y="1735488"/>
                </a:lnTo>
                <a:lnTo>
                  <a:pt x="1098233" y="1383259"/>
                </a:lnTo>
                <a:lnTo>
                  <a:pt x="1705928" y="1383259"/>
                </a:lnTo>
                <a:lnTo>
                  <a:pt x="1780223" y="1735488"/>
                </a:lnTo>
                <a:lnTo>
                  <a:pt x="2284095" y="1735488"/>
                </a:lnTo>
                <a:lnTo>
                  <a:pt x="1935480" y="93314"/>
                </a:lnTo>
                <a:lnTo>
                  <a:pt x="1405890" y="94251"/>
                </a:lnTo>
                <a:lnTo>
                  <a:pt x="922020" y="829622"/>
                </a:lnTo>
                <a:lnTo>
                  <a:pt x="1564005" y="829622"/>
                </a:lnTo>
                <a:lnTo>
                  <a:pt x="1458278" y="791214"/>
                </a:lnTo>
                <a:lnTo>
                  <a:pt x="1549718" y="641330"/>
                </a:lnTo>
                <a:lnTo>
                  <a:pt x="1593533" y="853042"/>
                </a:lnTo>
                <a:lnTo>
                  <a:pt x="1645920" y="1089110"/>
                </a:lnTo>
                <a:lnTo>
                  <a:pt x="0" y="1382321"/>
                </a:lnTo>
                <a:close/>
              </a:path>
            </a:pathLst>
          </a:custGeom>
          <a:solidFill>
            <a:srgbClr val="00B050">
              <a:alpha val="60000"/>
            </a:srgb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21" name="Graphic 9">
            <a:extLst>
              <a:ext uri="{FF2B5EF4-FFF2-40B4-BE49-F238E27FC236}">
                <a16:creationId xmlns:a16="http://schemas.microsoft.com/office/drawing/2014/main" id="{004F16ED-89A3-B0E1-41F4-C0DBCB9FBB89}"/>
              </a:ext>
            </a:extLst>
          </p:cNvPr>
          <p:cNvGrpSpPr/>
          <p:nvPr/>
        </p:nvGrpSpPr>
        <p:grpSpPr>
          <a:xfrm>
            <a:off x="3539937" y="20145"/>
            <a:ext cx="5302777" cy="6819338"/>
            <a:chOff x="3539937" y="20145"/>
            <a:chExt cx="5302777" cy="6819338"/>
          </a:xfrm>
        </p:grpSpPr>
        <p:grpSp>
          <p:nvGrpSpPr>
            <p:cNvPr id="22" name="Graphic 9">
              <a:extLst>
                <a:ext uri="{FF2B5EF4-FFF2-40B4-BE49-F238E27FC236}">
                  <a16:creationId xmlns:a16="http://schemas.microsoft.com/office/drawing/2014/main" id="{A368849A-9013-8D46-317F-1240FB91DF23}"/>
                </a:ext>
              </a:extLst>
            </p:cNvPr>
            <p:cNvGrpSpPr/>
            <p:nvPr/>
          </p:nvGrpSpPr>
          <p:grpSpPr>
            <a:xfrm>
              <a:off x="3539937" y="959262"/>
              <a:ext cx="5116582" cy="5116324"/>
              <a:chOff x="3539937" y="959262"/>
              <a:chExt cx="5116582" cy="5116324"/>
            </a:xfrm>
          </p:grpSpPr>
          <p:sp>
            <p:nvSpPr>
              <p:cNvPr id="23" name="Freeform: Shape 22" hidden="1">
                <a:extLst>
                  <a:ext uri="{FF2B5EF4-FFF2-40B4-BE49-F238E27FC236}">
                    <a16:creationId xmlns:a16="http://schemas.microsoft.com/office/drawing/2014/main" id="{7EBF2764-4A54-D841-7ED0-3239183C5906}"/>
                  </a:ext>
                </a:extLst>
              </p:cNvPr>
              <p:cNvSpPr/>
              <p:nvPr/>
            </p:nvSpPr>
            <p:spPr>
              <a:xfrm>
                <a:off x="3539937" y="959262"/>
                <a:ext cx="5116582" cy="5116324"/>
              </a:xfrm>
              <a:custGeom>
                <a:avLst/>
                <a:gdLst>
                  <a:gd name="connsiteX0" fmla="*/ 2131809 w 5116582"/>
                  <a:gd name="connsiteY0" fmla="*/ 4675785 h 5116324"/>
                  <a:gd name="connsiteX1" fmla="*/ 2387870 w 5116582"/>
                  <a:gd name="connsiteY1" fmla="*/ 4392892 h 5116324"/>
                  <a:gd name="connsiteX2" fmla="*/ 2387698 w 5116582"/>
                  <a:gd name="connsiteY2" fmla="*/ 4392892 h 5116324"/>
                  <a:gd name="connsiteX3" fmla="*/ 2387698 w 5116582"/>
                  <a:gd name="connsiteY3" fmla="*/ 1370228 h 5116324"/>
                  <a:gd name="connsiteX4" fmla="*/ 2387870 w 5116582"/>
                  <a:gd name="connsiteY4" fmla="*/ 1370228 h 5116324"/>
                  <a:gd name="connsiteX5" fmla="*/ 2159327 w 5116582"/>
                  <a:gd name="connsiteY5" fmla="*/ 1091279 h 5116324"/>
                  <a:gd name="connsiteX6" fmla="*/ 2159156 w 5116582"/>
                  <a:gd name="connsiteY6" fmla="*/ 1091279 h 5116324"/>
                  <a:gd name="connsiteX7" fmla="*/ 1484157 w 5116582"/>
                  <a:gd name="connsiteY7" fmla="*/ 956434 h 5116324"/>
                  <a:gd name="connsiteX8" fmla="*/ 1484414 w 5116582"/>
                  <a:gd name="connsiteY8" fmla="*/ 956434 h 5116324"/>
                  <a:gd name="connsiteX9" fmla="*/ 1393031 w 5116582"/>
                  <a:gd name="connsiteY9" fmla="*/ 844820 h 5116324"/>
                  <a:gd name="connsiteX10" fmla="*/ 1392860 w 5116582"/>
                  <a:gd name="connsiteY10" fmla="*/ 844820 h 5116324"/>
                  <a:gd name="connsiteX11" fmla="*/ 1392860 w 5116582"/>
                  <a:gd name="connsiteY11" fmla="*/ 157820 h 5116324"/>
                  <a:gd name="connsiteX12" fmla="*/ 1393031 w 5116582"/>
                  <a:gd name="connsiteY12" fmla="*/ 157820 h 5116324"/>
                  <a:gd name="connsiteX13" fmla="*/ 1518104 w 5116582"/>
                  <a:gd name="connsiteY13" fmla="*/ 16631 h 5116324"/>
                  <a:gd name="connsiteX14" fmla="*/ 1518104 w 5116582"/>
                  <a:gd name="connsiteY14" fmla="*/ 16631 h 5116324"/>
                  <a:gd name="connsiteX15" fmla="*/ 1775536 w 5116582"/>
                  <a:gd name="connsiteY15" fmla="*/ 171 h 5116324"/>
                  <a:gd name="connsiteX16" fmla="*/ 1775536 w 5116582"/>
                  <a:gd name="connsiteY16" fmla="*/ 343 h 5116324"/>
                  <a:gd name="connsiteX17" fmla="*/ 1864690 w 5116582"/>
                  <a:gd name="connsiteY17" fmla="*/ 171 h 5116324"/>
                  <a:gd name="connsiteX18" fmla="*/ 1953930 w 5116582"/>
                  <a:gd name="connsiteY18" fmla="*/ 1029 h 5116324"/>
                  <a:gd name="connsiteX19" fmla="*/ 2043170 w 5116582"/>
                  <a:gd name="connsiteY19" fmla="*/ 2743 h 5116324"/>
                  <a:gd name="connsiteX20" fmla="*/ 2132409 w 5116582"/>
                  <a:gd name="connsiteY20" fmla="*/ 5486 h 5116324"/>
                  <a:gd name="connsiteX21" fmla="*/ 2221649 w 5116582"/>
                  <a:gd name="connsiteY21" fmla="*/ 8915 h 5116324"/>
                  <a:gd name="connsiteX22" fmla="*/ 2310889 w 5116582"/>
                  <a:gd name="connsiteY22" fmla="*/ 13630 h 5116324"/>
                  <a:gd name="connsiteX23" fmla="*/ 2310889 w 5116582"/>
                  <a:gd name="connsiteY23" fmla="*/ 13630 h 5116324"/>
                  <a:gd name="connsiteX24" fmla="*/ 2700338 w 5116582"/>
                  <a:gd name="connsiteY24" fmla="*/ 69523 h 5116324"/>
                  <a:gd name="connsiteX25" fmla="*/ 2700338 w 5116582"/>
                  <a:gd name="connsiteY25" fmla="*/ 69266 h 5116324"/>
                  <a:gd name="connsiteX26" fmla="*/ 2980916 w 5116582"/>
                  <a:gd name="connsiteY26" fmla="*/ 368360 h 5116324"/>
                  <a:gd name="connsiteX27" fmla="*/ 2980659 w 5116582"/>
                  <a:gd name="connsiteY27" fmla="*/ 368617 h 5116324"/>
                  <a:gd name="connsiteX28" fmla="*/ 3066040 w 5116582"/>
                  <a:gd name="connsiteY28" fmla="*/ 880481 h 5116324"/>
                  <a:gd name="connsiteX29" fmla="*/ 3066040 w 5116582"/>
                  <a:gd name="connsiteY29" fmla="*/ 880481 h 5116324"/>
                  <a:gd name="connsiteX30" fmla="*/ 3402511 w 5116582"/>
                  <a:gd name="connsiteY30" fmla="*/ 1165517 h 5116324"/>
                  <a:gd name="connsiteX31" fmla="*/ 3402425 w 5116582"/>
                  <a:gd name="connsiteY31" fmla="*/ 1165517 h 5116324"/>
                  <a:gd name="connsiteX32" fmla="*/ 3524841 w 5116582"/>
                  <a:gd name="connsiteY32" fmla="*/ 1165517 h 5116324"/>
                  <a:gd name="connsiteX33" fmla="*/ 3861311 w 5116582"/>
                  <a:gd name="connsiteY33" fmla="*/ 880481 h 5116324"/>
                  <a:gd name="connsiteX34" fmla="*/ 3861311 w 5116582"/>
                  <a:gd name="connsiteY34" fmla="*/ 880481 h 5116324"/>
                  <a:gd name="connsiteX35" fmla="*/ 3992042 w 5116582"/>
                  <a:gd name="connsiteY35" fmla="*/ 95155 h 5116324"/>
                  <a:gd name="connsiteX36" fmla="*/ 3992299 w 5116582"/>
                  <a:gd name="connsiteY36" fmla="*/ 94983 h 5116324"/>
                  <a:gd name="connsiteX37" fmla="*/ 4104427 w 5116582"/>
                  <a:gd name="connsiteY37" fmla="*/ 0 h 5116324"/>
                  <a:gd name="connsiteX38" fmla="*/ 4104427 w 5116582"/>
                  <a:gd name="connsiteY38" fmla="*/ 171 h 5116324"/>
                  <a:gd name="connsiteX39" fmla="*/ 4576343 w 5116582"/>
                  <a:gd name="connsiteY39" fmla="*/ 171 h 5116324"/>
                  <a:gd name="connsiteX40" fmla="*/ 4576343 w 5116582"/>
                  <a:gd name="connsiteY40" fmla="*/ 0 h 5116324"/>
                  <a:gd name="connsiteX41" fmla="*/ 4690187 w 5116582"/>
                  <a:gd name="connsiteY41" fmla="*/ 113671 h 5116324"/>
                  <a:gd name="connsiteX42" fmla="*/ 4690187 w 5116582"/>
                  <a:gd name="connsiteY42" fmla="*/ 113671 h 5116324"/>
                  <a:gd name="connsiteX43" fmla="*/ 4690187 w 5116582"/>
                  <a:gd name="connsiteY43" fmla="*/ 665483 h 5116324"/>
                  <a:gd name="connsiteX44" fmla="*/ 4690358 w 5116582"/>
                  <a:gd name="connsiteY44" fmla="*/ 665483 h 5116324"/>
                  <a:gd name="connsiteX45" fmla="*/ 4004901 w 5116582"/>
                  <a:gd name="connsiteY45" fmla="*/ 1501559 h 5116324"/>
                  <a:gd name="connsiteX46" fmla="*/ 4004729 w 5116582"/>
                  <a:gd name="connsiteY46" fmla="*/ 1501559 h 5116324"/>
                  <a:gd name="connsiteX47" fmla="*/ 2957255 w 5116582"/>
                  <a:gd name="connsiteY47" fmla="*/ 1710985 h 5116324"/>
                  <a:gd name="connsiteX48" fmla="*/ 2957255 w 5116582"/>
                  <a:gd name="connsiteY48" fmla="*/ 1710814 h 5116324"/>
                  <a:gd name="connsiteX49" fmla="*/ 2728799 w 5116582"/>
                  <a:gd name="connsiteY49" fmla="*/ 1989591 h 5116324"/>
                  <a:gd name="connsiteX50" fmla="*/ 2728799 w 5116582"/>
                  <a:gd name="connsiteY50" fmla="*/ 1989591 h 5116324"/>
                  <a:gd name="connsiteX51" fmla="*/ 2728799 w 5116582"/>
                  <a:gd name="connsiteY51" fmla="*/ 4392978 h 5116324"/>
                  <a:gd name="connsiteX52" fmla="*/ 2728799 w 5116582"/>
                  <a:gd name="connsiteY52" fmla="*/ 4392978 h 5116324"/>
                  <a:gd name="connsiteX53" fmla="*/ 2984859 w 5116582"/>
                  <a:gd name="connsiteY53" fmla="*/ 4675785 h 5116324"/>
                  <a:gd name="connsiteX54" fmla="*/ 2984859 w 5116582"/>
                  <a:gd name="connsiteY54" fmla="*/ 4675785 h 5116324"/>
                  <a:gd name="connsiteX55" fmla="*/ 5065319 w 5116582"/>
                  <a:gd name="connsiteY55" fmla="*/ 4883839 h 5116324"/>
                  <a:gd name="connsiteX56" fmla="*/ 5065319 w 5116582"/>
                  <a:gd name="connsiteY56" fmla="*/ 4883668 h 5116324"/>
                  <a:gd name="connsiteX57" fmla="*/ 5116583 w 5116582"/>
                  <a:gd name="connsiteY57" fmla="*/ 4940246 h 5116324"/>
                  <a:gd name="connsiteX58" fmla="*/ 5116411 w 5116582"/>
                  <a:gd name="connsiteY58" fmla="*/ 4940246 h 5116324"/>
                  <a:gd name="connsiteX59" fmla="*/ 5116411 w 5116582"/>
                  <a:gd name="connsiteY59" fmla="*/ 5059490 h 5116324"/>
                  <a:gd name="connsiteX60" fmla="*/ 5116583 w 5116582"/>
                  <a:gd name="connsiteY60" fmla="*/ 5059490 h 5116324"/>
                  <a:gd name="connsiteX61" fmla="*/ 5059661 w 5116582"/>
                  <a:gd name="connsiteY61" fmla="*/ 5116325 h 5116324"/>
                  <a:gd name="connsiteX62" fmla="*/ 56836 w 5116582"/>
                  <a:gd name="connsiteY62" fmla="*/ 5116325 h 5116324"/>
                  <a:gd name="connsiteX63" fmla="*/ 56921 w 5116582"/>
                  <a:gd name="connsiteY63" fmla="*/ 5116325 h 5116324"/>
                  <a:gd name="connsiteX64" fmla="*/ 0 w 5116582"/>
                  <a:gd name="connsiteY64" fmla="*/ 5059404 h 5116324"/>
                  <a:gd name="connsiteX65" fmla="*/ 0 w 5116582"/>
                  <a:gd name="connsiteY65" fmla="*/ 5059404 h 5116324"/>
                  <a:gd name="connsiteX66" fmla="*/ 0 w 5116582"/>
                  <a:gd name="connsiteY66" fmla="*/ 4940418 h 5116324"/>
                  <a:gd name="connsiteX67" fmla="*/ 0 w 5116582"/>
                  <a:gd name="connsiteY67" fmla="*/ 4940418 h 5116324"/>
                  <a:gd name="connsiteX68" fmla="*/ 51264 w 5116582"/>
                  <a:gd name="connsiteY68" fmla="*/ 4883668 h 51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5116582" h="5116324">
                    <a:moveTo>
                      <a:pt x="2131809" y="4675785"/>
                    </a:moveTo>
                    <a:cubicBezTo>
                      <a:pt x="2277113" y="4661212"/>
                      <a:pt x="2387870" y="4538968"/>
                      <a:pt x="2387870" y="4392892"/>
                    </a:cubicBezTo>
                    <a:lnTo>
                      <a:pt x="2387698" y="4392892"/>
                    </a:lnTo>
                    <a:cubicBezTo>
                      <a:pt x="2387698" y="4392892"/>
                      <a:pt x="2387698" y="1370228"/>
                      <a:pt x="2387698" y="1370228"/>
                    </a:cubicBezTo>
                    <a:lnTo>
                      <a:pt x="2387870" y="1370228"/>
                    </a:lnTo>
                    <a:cubicBezTo>
                      <a:pt x="2387870" y="1234611"/>
                      <a:pt x="2292201" y="1117854"/>
                      <a:pt x="2159327" y="1091279"/>
                    </a:cubicBezTo>
                    <a:lnTo>
                      <a:pt x="2159156" y="1091279"/>
                    </a:lnTo>
                    <a:lnTo>
                      <a:pt x="1484157" y="956434"/>
                    </a:lnTo>
                    <a:lnTo>
                      <a:pt x="1484414" y="956434"/>
                    </a:lnTo>
                    <a:cubicBezTo>
                      <a:pt x="1431265" y="945718"/>
                      <a:pt x="1393031" y="899084"/>
                      <a:pt x="1393031" y="844820"/>
                    </a:cubicBezTo>
                    <a:lnTo>
                      <a:pt x="1392860" y="844820"/>
                    </a:lnTo>
                    <a:cubicBezTo>
                      <a:pt x="1392860" y="844820"/>
                      <a:pt x="1392860" y="157820"/>
                      <a:pt x="1392860" y="157820"/>
                    </a:cubicBezTo>
                    <a:lnTo>
                      <a:pt x="1393031" y="157820"/>
                    </a:lnTo>
                    <a:cubicBezTo>
                      <a:pt x="1393031" y="85811"/>
                      <a:pt x="1446695" y="25289"/>
                      <a:pt x="1518104" y="16631"/>
                    </a:cubicBezTo>
                    <a:lnTo>
                      <a:pt x="1518104" y="16631"/>
                    </a:lnTo>
                    <a:cubicBezTo>
                      <a:pt x="1603572" y="6258"/>
                      <a:pt x="1689468" y="771"/>
                      <a:pt x="1775536" y="171"/>
                    </a:cubicBezTo>
                    <a:lnTo>
                      <a:pt x="1775536" y="343"/>
                    </a:lnTo>
                    <a:cubicBezTo>
                      <a:pt x="1775536" y="343"/>
                      <a:pt x="1864690" y="171"/>
                      <a:pt x="1864690" y="171"/>
                    </a:cubicBezTo>
                    <a:lnTo>
                      <a:pt x="1953930" y="1029"/>
                    </a:lnTo>
                    <a:lnTo>
                      <a:pt x="2043170" y="2743"/>
                    </a:lnTo>
                    <a:lnTo>
                      <a:pt x="2132409" y="5486"/>
                    </a:lnTo>
                    <a:lnTo>
                      <a:pt x="2221649" y="8915"/>
                    </a:lnTo>
                    <a:lnTo>
                      <a:pt x="2310889" y="13630"/>
                    </a:lnTo>
                    <a:lnTo>
                      <a:pt x="2310889" y="13630"/>
                    </a:lnTo>
                    <a:cubicBezTo>
                      <a:pt x="2442048" y="20917"/>
                      <a:pt x="2572350" y="39691"/>
                      <a:pt x="2700338" y="69523"/>
                    </a:cubicBezTo>
                    <a:lnTo>
                      <a:pt x="2700338" y="69266"/>
                    </a:lnTo>
                    <a:cubicBezTo>
                      <a:pt x="2845727" y="103213"/>
                      <a:pt x="2956398" y="221170"/>
                      <a:pt x="2980916" y="368360"/>
                    </a:cubicBezTo>
                    <a:lnTo>
                      <a:pt x="2980659" y="368617"/>
                    </a:lnTo>
                    <a:lnTo>
                      <a:pt x="3066040" y="880481"/>
                    </a:lnTo>
                    <a:lnTo>
                      <a:pt x="3066040" y="880481"/>
                    </a:lnTo>
                    <a:cubicBezTo>
                      <a:pt x="3093472" y="1044988"/>
                      <a:pt x="3235776" y="1165517"/>
                      <a:pt x="3402511" y="1165517"/>
                    </a:cubicBezTo>
                    <a:lnTo>
                      <a:pt x="3402425" y="1165517"/>
                    </a:lnTo>
                    <a:lnTo>
                      <a:pt x="3524841" y="1165517"/>
                    </a:lnTo>
                    <a:cubicBezTo>
                      <a:pt x="3691576" y="1165517"/>
                      <a:pt x="3833879" y="1044988"/>
                      <a:pt x="3861311" y="880481"/>
                    </a:cubicBezTo>
                    <a:lnTo>
                      <a:pt x="3861311" y="880481"/>
                    </a:lnTo>
                    <a:cubicBezTo>
                      <a:pt x="3861311" y="880481"/>
                      <a:pt x="3992042" y="95155"/>
                      <a:pt x="3992042" y="95155"/>
                    </a:cubicBezTo>
                    <a:lnTo>
                      <a:pt x="3992299" y="94983"/>
                    </a:lnTo>
                    <a:cubicBezTo>
                      <a:pt x="4001472" y="40119"/>
                      <a:pt x="4048878" y="0"/>
                      <a:pt x="4104427" y="0"/>
                    </a:cubicBezTo>
                    <a:lnTo>
                      <a:pt x="4104427" y="171"/>
                    </a:lnTo>
                    <a:cubicBezTo>
                      <a:pt x="4104427" y="171"/>
                      <a:pt x="4576343" y="171"/>
                      <a:pt x="4576343" y="171"/>
                    </a:cubicBezTo>
                    <a:lnTo>
                      <a:pt x="4576343" y="0"/>
                    </a:lnTo>
                    <a:cubicBezTo>
                      <a:pt x="4639266" y="0"/>
                      <a:pt x="4690187" y="50921"/>
                      <a:pt x="4690187" y="113671"/>
                    </a:cubicBezTo>
                    <a:lnTo>
                      <a:pt x="4690187" y="113671"/>
                    </a:lnTo>
                    <a:lnTo>
                      <a:pt x="4690187" y="665483"/>
                    </a:lnTo>
                    <a:lnTo>
                      <a:pt x="4690358" y="665483"/>
                    </a:lnTo>
                    <a:cubicBezTo>
                      <a:pt x="4690358" y="1071905"/>
                      <a:pt x="4403436" y="1421835"/>
                      <a:pt x="4004901" y="1501559"/>
                    </a:cubicBezTo>
                    <a:lnTo>
                      <a:pt x="4004729" y="1501559"/>
                    </a:lnTo>
                    <a:cubicBezTo>
                      <a:pt x="4004729" y="1501559"/>
                      <a:pt x="2957255" y="1710985"/>
                      <a:pt x="2957255" y="1710985"/>
                    </a:cubicBezTo>
                    <a:lnTo>
                      <a:pt x="2957255" y="1710814"/>
                    </a:lnTo>
                    <a:cubicBezTo>
                      <a:pt x="2824467" y="1737389"/>
                      <a:pt x="2728799" y="1854060"/>
                      <a:pt x="2728799" y="1989591"/>
                    </a:cubicBezTo>
                    <a:lnTo>
                      <a:pt x="2728799" y="1989591"/>
                    </a:lnTo>
                    <a:lnTo>
                      <a:pt x="2728799" y="4392978"/>
                    </a:lnTo>
                    <a:lnTo>
                      <a:pt x="2728799" y="4392978"/>
                    </a:lnTo>
                    <a:cubicBezTo>
                      <a:pt x="2728799" y="4538968"/>
                      <a:pt x="2839469" y="4661212"/>
                      <a:pt x="2984859" y="4675785"/>
                    </a:cubicBezTo>
                    <a:lnTo>
                      <a:pt x="2984859" y="4675785"/>
                    </a:lnTo>
                    <a:cubicBezTo>
                      <a:pt x="2984859" y="4675785"/>
                      <a:pt x="5065319" y="4883839"/>
                      <a:pt x="5065319" y="4883839"/>
                    </a:cubicBezTo>
                    <a:lnTo>
                      <a:pt x="5065319" y="4883668"/>
                    </a:lnTo>
                    <a:cubicBezTo>
                      <a:pt x="5094465" y="4886582"/>
                      <a:pt x="5116583" y="4911014"/>
                      <a:pt x="5116583" y="4940246"/>
                    </a:cubicBezTo>
                    <a:lnTo>
                      <a:pt x="5116411" y="4940246"/>
                    </a:lnTo>
                    <a:lnTo>
                      <a:pt x="5116411" y="5059490"/>
                    </a:lnTo>
                    <a:lnTo>
                      <a:pt x="5116583" y="5059490"/>
                    </a:lnTo>
                    <a:cubicBezTo>
                      <a:pt x="5116583" y="5090865"/>
                      <a:pt x="5091122" y="5116325"/>
                      <a:pt x="5059661" y="5116325"/>
                    </a:cubicBezTo>
                    <a:lnTo>
                      <a:pt x="56836" y="5116325"/>
                    </a:lnTo>
                    <a:lnTo>
                      <a:pt x="56921" y="5116325"/>
                    </a:lnTo>
                    <a:cubicBezTo>
                      <a:pt x="25460" y="5116325"/>
                      <a:pt x="0" y="5090865"/>
                      <a:pt x="0" y="5059404"/>
                    </a:cubicBezTo>
                    <a:lnTo>
                      <a:pt x="0" y="5059404"/>
                    </a:lnTo>
                    <a:cubicBezTo>
                      <a:pt x="0" y="5059404"/>
                      <a:pt x="0" y="4940418"/>
                      <a:pt x="0" y="4940418"/>
                    </a:cubicBezTo>
                    <a:lnTo>
                      <a:pt x="0" y="4940418"/>
                    </a:lnTo>
                    <a:cubicBezTo>
                      <a:pt x="0" y="4911100"/>
                      <a:pt x="22203" y="4886582"/>
                      <a:pt x="51264" y="4883668"/>
                    </a:cubicBezTo>
                  </a:path>
                </a:pathLst>
              </a:custGeom>
              <a:solidFill>
                <a:srgbClr val="EFEFE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 hidden="1">
                <a:extLst>
                  <a:ext uri="{FF2B5EF4-FFF2-40B4-BE49-F238E27FC236}">
                    <a16:creationId xmlns:a16="http://schemas.microsoft.com/office/drawing/2014/main" id="{32C2550B-0EAF-8DA0-708B-C5DE141B9C5A}"/>
                  </a:ext>
                </a:extLst>
              </p:cNvPr>
              <p:cNvSpPr/>
              <p:nvPr/>
            </p:nvSpPr>
            <p:spPr>
              <a:xfrm>
                <a:off x="3539937" y="959262"/>
                <a:ext cx="5116582" cy="5116324"/>
              </a:xfrm>
              <a:custGeom>
                <a:avLst/>
                <a:gdLst>
                  <a:gd name="connsiteX0" fmla="*/ 2131809 w 5116582"/>
                  <a:gd name="connsiteY0" fmla="*/ 4675785 h 5116324"/>
                  <a:gd name="connsiteX1" fmla="*/ 2387870 w 5116582"/>
                  <a:gd name="connsiteY1" fmla="*/ 4392892 h 5116324"/>
                  <a:gd name="connsiteX2" fmla="*/ 2387698 w 5116582"/>
                  <a:gd name="connsiteY2" fmla="*/ 4392892 h 5116324"/>
                  <a:gd name="connsiteX3" fmla="*/ 2387698 w 5116582"/>
                  <a:gd name="connsiteY3" fmla="*/ 1370228 h 5116324"/>
                  <a:gd name="connsiteX4" fmla="*/ 2387870 w 5116582"/>
                  <a:gd name="connsiteY4" fmla="*/ 1370228 h 5116324"/>
                  <a:gd name="connsiteX5" fmla="*/ 2159327 w 5116582"/>
                  <a:gd name="connsiteY5" fmla="*/ 1091279 h 5116324"/>
                  <a:gd name="connsiteX6" fmla="*/ 2159156 w 5116582"/>
                  <a:gd name="connsiteY6" fmla="*/ 1091279 h 5116324"/>
                  <a:gd name="connsiteX7" fmla="*/ 1484157 w 5116582"/>
                  <a:gd name="connsiteY7" fmla="*/ 956434 h 5116324"/>
                  <a:gd name="connsiteX8" fmla="*/ 1484414 w 5116582"/>
                  <a:gd name="connsiteY8" fmla="*/ 956434 h 5116324"/>
                  <a:gd name="connsiteX9" fmla="*/ 1393031 w 5116582"/>
                  <a:gd name="connsiteY9" fmla="*/ 844820 h 5116324"/>
                  <a:gd name="connsiteX10" fmla="*/ 1392860 w 5116582"/>
                  <a:gd name="connsiteY10" fmla="*/ 844820 h 5116324"/>
                  <a:gd name="connsiteX11" fmla="*/ 1392860 w 5116582"/>
                  <a:gd name="connsiteY11" fmla="*/ 157820 h 5116324"/>
                  <a:gd name="connsiteX12" fmla="*/ 1393031 w 5116582"/>
                  <a:gd name="connsiteY12" fmla="*/ 157820 h 5116324"/>
                  <a:gd name="connsiteX13" fmla="*/ 1518104 w 5116582"/>
                  <a:gd name="connsiteY13" fmla="*/ 16631 h 5116324"/>
                  <a:gd name="connsiteX14" fmla="*/ 1518104 w 5116582"/>
                  <a:gd name="connsiteY14" fmla="*/ 16631 h 5116324"/>
                  <a:gd name="connsiteX15" fmla="*/ 1775536 w 5116582"/>
                  <a:gd name="connsiteY15" fmla="*/ 171 h 5116324"/>
                  <a:gd name="connsiteX16" fmla="*/ 1775536 w 5116582"/>
                  <a:gd name="connsiteY16" fmla="*/ 343 h 5116324"/>
                  <a:gd name="connsiteX17" fmla="*/ 1864690 w 5116582"/>
                  <a:gd name="connsiteY17" fmla="*/ 171 h 5116324"/>
                  <a:gd name="connsiteX18" fmla="*/ 1953930 w 5116582"/>
                  <a:gd name="connsiteY18" fmla="*/ 1029 h 5116324"/>
                  <a:gd name="connsiteX19" fmla="*/ 2043170 w 5116582"/>
                  <a:gd name="connsiteY19" fmla="*/ 2743 h 5116324"/>
                  <a:gd name="connsiteX20" fmla="*/ 2132409 w 5116582"/>
                  <a:gd name="connsiteY20" fmla="*/ 5486 h 5116324"/>
                  <a:gd name="connsiteX21" fmla="*/ 2221649 w 5116582"/>
                  <a:gd name="connsiteY21" fmla="*/ 8915 h 5116324"/>
                  <a:gd name="connsiteX22" fmla="*/ 2310889 w 5116582"/>
                  <a:gd name="connsiteY22" fmla="*/ 13630 h 5116324"/>
                  <a:gd name="connsiteX23" fmla="*/ 2310889 w 5116582"/>
                  <a:gd name="connsiteY23" fmla="*/ 13630 h 5116324"/>
                  <a:gd name="connsiteX24" fmla="*/ 2700338 w 5116582"/>
                  <a:gd name="connsiteY24" fmla="*/ 69523 h 5116324"/>
                  <a:gd name="connsiteX25" fmla="*/ 2700338 w 5116582"/>
                  <a:gd name="connsiteY25" fmla="*/ 69266 h 5116324"/>
                  <a:gd name="connsiteX26" fmla="*/ 2980916 w 5116582"/>
                  <a:gd name="connsiteY26" fmla="*/ 368360 h 5116324"/>
                  <a:gd name="connsiteX27" fmla="*/ 2980659 w 5116582"/>
                  <a:gd name="connsiteY27" fmla="*/ 368617 h 5116324"/>
                  <a:gd name="connsiteX28" fmla="*/ 3066040 w 5116582"/>
                  <a:gd name="connsiteY28" fmla="*/ 880481 h 5116324"/>
                  <a:gd name="connsiteX29" fmla="*/ 3066040 w 5116582"/>
                  <a:gd name="connsiteY29" fmla="*/ 880481 h 5116324"/>
                  <a:gd name="connsiteX30" fmla="*/ 3402511 w 5116582"/>
                  <a:gd name="connsiteY30" fmla="*/ 1165517 h 5116324"/>
                  <a:gd name="connsiteX31" fmla="*/ 3402425 w 5116582"/>
                  <a:gd name="connsiteY31" fmla="*/ 1165517 h 5116324"/>
                  <a:gd name="connsiteX32" fmla="*/ 3524841 w 5116582"/>
                  <a:gd name="connsiteY32" fmla="*/ 1165517 h 5116324"/>
                  <a:gd name="connsiteX33" fmla="*/ 3861311 w 5116582"/>
                  <a:gd name="connsiteY33" fmla="*/ 880481 h 5116324"/>
                  <a:gd name="connsiteX34" fmla="*/ 3861311 w 5116582"/>
                  <a:gd name="connsiteY34" fmla="*/ 880481 h 5116324"/>
                  <a:gd name="connsiteX35" fmla="*/ 3992042 w 5116582"/>
                  <a:gd name="connsiteY35" fmla="*/ 95155 h 5116324"/>
                  <a:gd name="connsiteX36" fmla="*/ 3992299 w 5116582"/>
                  <a:gd name="connsiteY36" fmla="*/ 94983 h 5116324"/>
                  <a:gd name="connsiteX37" fmla="*/ 4104427 w 5116582"/>
                  <a:gd name="connsiteY37" fmla="*/ 0 h 5116324"/>
                  <a:gd name="connsiteX38" fmla="*/ 4104427 w 5116582"/>
                  <a:gd name="connsiteY38" fmla="*/ 171 h 5116324"/>
                  <a:gd name="connsiteX39" fmla="*/ 4576343 w 5116582"/>
                  <a:gd name="connsiteY39" fmla="*/ 171 h 5116324"/>
                  <a:gd name="connsiteX40" fmla="*/ 4576343 w 5116582"/>
                  <a:gd name="connsiteY40" fmla="*/ 0 h 5116324"/>
                  <a:gd name="connsiteX41" fmla="*/ 4690187 w 5116582"/>
                  <a:gd name="connsiteY41" fmla="*/ 113671 h 5116324"/>
                  <a:gd name="connsiteX42" fmla="*/ 4690187 w 5116582"/>
                  <a:gd name="connsiteY42" fmla="*/ 113671 h 5116324"/>
                  <a:gd name="connsiteX43" fmla="*/ 4690187 w 5116582"/>
                  <a:gd name="connsiteY43" fmla="*/ 665483 h 5116324"/>
                  <a:gd name="connsiteX44" fmla="*/ 4690358 w 5116582"/>
                  <a:gd name="connsiteY44" fmla="*/ 665483 h 5116324"/>
                  <a:gd name="connsiteX45" fmla="*/ 4004901 w 5116582"/>
                  <a:gd name="connsiteY45" fmla="*/ 1501559 h 5116324"/>
                  <a:gd name="connsiteX46" fmla="*/ 4004729 w 5116582"/>
                  <a:gd name="connsiteY46" fmla="*/ 1501559 h 5116324"/>
                  <a:gd name="connsiteX47" fmla="*/ 2957255 w 5116582"/>
                  <a:gd name="connsiteY47" fmla="*/ 1710985 h 5116324"/>
                  <a:gd name="connsiteX48" fmla="*/ 2957255 w 5116582"/>
                  <a:gd name="connsiteY48" fmla="*/ 1710814 h 5116324"/>
                  <a:gd name="connsiteX49" fmla="*/ 2728799 w 5116582"/>
                  <a:gd name="connsiteY49" fmla="*/ 1989591 h 5116324"/>
                  <a:gd name="connsiteX50" fmla="*/ 2728799 w 5116582"/>
                  <a:gd name="connsiteY50" fmla="*/ 1989591 h 5116324"/>
                  <a:gd name="connsiteX51" fmla="*/ 2728799 w 5116582"/>
                  <a:gd name="connsiteY51" fmla="*/ 4392978 h 5116324"/>
                  <a:gd name="connsiteX52" fmla="*/ 2728799 w 5116582"/>
                  <a:gd name="connsiteY52" fmla="*/ 4392978 h 5116324"/>
                  <a:gd name="connsiteX53" fmla="*/ 2984859 w 5116582"/>
                  <a:gd name="connsiteY53" fmla="*/ 4675785 h 5116324"/>
                  <a:gd name="connsiteX54" fmla="*/ 2984859 w 5116582"/>
                  <a:gd name="connsiteY54" fmla="*/ 4675785 h 5116324"/>
                  <a:gd name="connsiteX55" fmla="*/ 5065319 w 5116582"/>
                  <a:gd name="connsiteY55" fmla="*/ 4883839 h 5116324"/>
                  <a:gd name="connsiteX56" fmla="*/ 5065319 w 5116582"/>
                  <a:gd name="connsiteY56" fmla="*/ 4883668 h 5116324"/>
                  <a:gd name="connsiteX57" fmla="*/ 5116583 w 5116582"/>
                  <a:gd name="connsiteY57" fmla="*/ 4940246 h 5116324"/>
                  <a:gd name="connsiteX58" fmla="*/ 5116411 w 5116582"/>
                  <a:gd name="connsiteY58" fmla="*/ 4940246 h 5116324"/>
                  <a:gd name="connsiteX59" fmla="*/ 5116411 w 5116582"/>
                  <a:gd name="connsiteY59" fmla="*/ 5059490 h 5116324"/>
                  <a:gd name="connsiteX60" fmla="*/ 5116583 w 5116582"/>
                  <a:gd name="connsiteY60" fmla="*/ 5059490 h 5116324"/>
                  <a:gd name="connsiteX61" fmla="*/ 5059661 w 5116582"/>
                  <a:gd name="connsiteY61" fmla="*/ 5116325 h 5116324"/>
                  <a:gd name="connsiteX62" fmla="*/ 56836 w 5116582"/>
                  <a:gd name="connsiteY62" fmla="*/ 5116325 h 5116324"/>
                  <a:gd name="connsiteX63" fmla="*/ 56921 w 5116582"/>
                  <a:gd name="connsiteY63" fmla="*/ 5116325 h 5116324"/>
                  <a:gd name="connsiteX64" fmla="*/ 0 w 5116582"/>
                  <a:gd name="connsiteY64" fmla="*/ 5059404 h 5116324"/>
                  <a:gd name="connsiteX65" fmla="*/ 0 w 5116582"/>
                  <a:gd name="connsiteY65" fmla="*/ 5059404 h 5116324"/>
                  <a:gd name="connsiteX66" fmla="*/ 0 w 5116582"/>
                  <a:gd name="connsiteY66" fmla="*/ 4940418 h 5116324"/>
                  <a:gd name="connsiteX67" fmla="*/ 0 w 5116582"/>
                  <a:gd name="connsiteY67" fmla="*/ 4940418 h 5116324"/>
                  <a:gd name="connsiteX68" fmla="*/ 51264 w 5116582"/>
                  <a:gd name="connsiteY68" fmla="*/ 4883668 h 51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5116582" h="5116324">
                    <a:moveTo>
                      <a:pt x="2131809" y="4675785"/>
                    </a:moveTo>
                    <a:cubicBezTo>
                      <a:pt x="2277113" y="4661212"/>
                      <a:pt x="2387870" y="4538968"/>
                      <a:pt x="2387870" y="4392892"/>
                    </a:cubicBezTo>
                    <a:lnTo>
                      <a:pt x="2387698" y="4392892"/>
                    </a:lnTo>
                    <a:cubicBezTo>
                      <a:pt x="2387698" y="4392892"/>
                      <a:pt x="2387698" y="1370228"/>
                      <a:pt x="2387698" y="1370228"/>
                    </a:cubicBezTo>
                    <a:lnTo>
                      <a:pt x="2387870" y="1370228"/>
                    </a:lnTo>
                    <a:cubicBezTo>
                      <a:pt x="2387870" y="1234611"/>
                      <a:pt x="2292201" y="1117854"/>
                      <a:pt x="2159327" y="1091279"/>
                    </a:cubicBezTo>
                    <a:lnTo>
                      <a:pt x="2159156" y="1091279"/>
                    </a:lnTo>
                    <a:lnTo>
                      <a:pt x="1484157" y="956434"/>
                    </a:lnTo>
                    <a:lnTo>
                      <a:pt x="1484414" y="956434"/>
                    </a:lnTo>
                    <a:cubicBezTo>
                      <a:pt x="1431265" y="945718"/>
                      <a:pt x="1393031" y="899084"/>
                      <a:pt x="1393031" y="844820"/>
                    </a:cubicBezTo>
                    <a:lnTo>
                      <a:pt x="1392860" y="844820"/>
                    </a:lnTo>
                    <a:cubicBezTo>
                      <a:pt x="1392860" y="844820"/>
                      <a:pt x="1392860" y="157820"/>
                      <a:pt x="1392860" y="157820"/>
                    </a:cubicBezTo>
                    <a:lnTo>
                      <a:pt x="1393031" y="157820"/>
                    </a:lnTo>
                    <a:cubicBezTo>
                      <a:pt x="1393031" y="85811"/>
                      <a:pt x="1446695" y="25289"/>
                      <a:pt x="1518104" y="16631"/>
                    </a:cubicBezTo>
                    <a:lnTo>
                      <a:pt x="1518104" y="16631"/>
                    </a:lnTo>
                    <a:cubicBezTo>
                      <a:pt x="1603572" y="6258"/>
                      <a:pt x="1689468" y="771"/>
                      <a:pt x="1775536" y="171"/>
                    </a:cubicBezTo>
                    <a:lnTo>
                      <a:pt x="1775536" y="343"/>
                    </a:lnTo>
                    <a:cubicBezTo>
                      <a:pt x="1775536" y="343"/>
                      <a:pt x="1864690" y="171"/>
                      <a:pt x="1864690" y="171"/>
                    </a:cubicBezTo>
                    <a:lnTo>
                      <a:pt x="1953930" y="1029"/>
                    </a:lnTo>
                    <a:lnTo>
                      <a:pt x="2043170" y="2743"/>
                    </a:lnTo>
                    <a:lnTo>
                      <a:pt x="2132409" y="5486"/>
                    </a:lnTo>
                    <a:lnTo>
                      <a:pt x="2221649" y="8915"/>
                    </a:lnTo>
                    <a:lnTo>
                      <a:pt x="2310889" y="13630"/>
                    </a:lnTo>
                    <a:lnTo>
                      <a:pt x="2310889" y="13630"/>
                    </a:lnTo>
                    <a:cubicBezTo>
                      <a:pt x="2442048" y="20917"/>
                      <a:pt x="2572350" y="39691"/>
                      <a:pt x="2700338" y="69523"/>
                    </a:cubicBezTo>
                    <a:lnTo>
                      <a:pt x="2700338" y="69266"/>
                    </a:lnTo>
                    <a:cubicBezTo>
                      <a:pt x="2845727" y="103213"/>
                      <a:pt x="2956398" y="221170"/>
                      <a:pt x="2980916" y="368360"/>
                    </a:cubicBezTo>
                    <a:lnTo>
                      <a:pt x="2980659" y="368617"/>
                    </a:lnTo>
                    <a:lnTo>
                      <a:pt x="3066040" y="880481"/>
                    </a:lnTo>
                    <a:lnTo>
                      <a:pt x="3066040" y="880481"/>
                    </a:lnTo>
                    <a:cubicBezTo>
                      <a:pt x="3093472" y="1044988"/>
                      <a:pt x="3235776" y="1165517"/>
                      <a:pt x="3402511" y="1165517"/>
                    </a:cubicBezTo>
                    <a:lnTo>
                      <a:pt x="3402425" y="1165517"/>
                    </a:lnTo>
                    <a:lnTo>
                      <a:pt x="3524841" y="1165517"/>
                    </a:lnTo>
                    <a:cubicBezTo>
                      <a:pt x="3691576" y="1165517"/>
                      <a:pt x="3833879" y="1044988"/>
                      <a:pt x="3861311" y="880481"/>
                    </a:cubicBezTo>
                    <a:lnTo>
                      <a:pt x="3861311" y="880481"/>
                    </a:lnTo>
                    <a:cubicBezTo>
                      <a:pt x="3861311" y="880481"/>
                      <a:pt x="3992042" y="95155"/>
                      <a:pt x="3992042" y="95155"/>
                    </a:cubicBezTo>
                    <a:lnTo>
                      <a:pt x="3992299" y="94983"/>
                    </a:lnTo>
                    <a:cubicBezTo>
                      <a:pt x="4001472" y="40119"/>
                      <a:pt x="4048878" y="0"/>
                      <a:pt x="4104427" y="0"/>
                    </a:cubicBezTo>
                    <a:lnTo>
                      <a:pt x="4104427" y="171"/>
                    </a:lnTo>
                    <a:cubicBezTo>
                      <a:pt x="4104427" y="171"/>
                      <a:pt x="4576343" y="171"/>
                      <a:pt x="4576343" y="171"/>
                    </a:cubicBezTo>
                    <a:lnTo>
                      <a:pt x="4576343" y="0"/>
                    </a:lnTo>
                    <a:cubicBezTo>
                      <a:pt x="4639266" y="0"/>
                      <a:pt x="4690187" y="50921"/>
                      <a:pt x="4690187" y="113671"/>
                    </a:cubicBezTo>
                    <a:lnTo>
                      <a:pt x="4690187" y="113671"/>
                    </a:lnTo>
                    <a:lnTo>
                      <a:pt x="4690187" y="665483"/>
                    </a:lnTo>
                    <a:lnTo>
                      <a:pt x="4690358" y="665483"/>
                    </a:lnTo>
                    <a:cubicBezTo>
                      <a:pt x="4690358" y="1071905"/>
                      <a:pt x="4403436" y="1421835"/>
                      <a:pt x="4004901" y="1501559"/>
                    </a:cubicBezTo>
                    <a:lnTo>
                      <a:pt x="4004729" y="1501559"/>
                    </a:lnTo>
                    <a:cubicBezTo>
                      <a:pt x="4004729" y="1501559"/>
                      <a:pt x="2957255" y="1710985"/>
                      <a:pt x="2957255" y="1710985"/>
                    </a:cubicBezTo>
                    <a:lnTo>
                      <a:pt x="2957255" y="1710814"/>
                    </a:lnTo>
                    <a:cubicBezTo>
                      <a:pt x="2824467" y="1737389"/>
                      <a:pt x="2728799" y="1854060"/>
                      <a:pt x="2728799" y="1989591"/>
                    </a:cubicBezTo>
                    <a:lnTo>
                      <a:pt x="2728799" y="1989591"/>
                    </a:lnTo>
                    <a:lnTo>
                      <a:pt x="2728799" y="4392978"/>
                    </a:lnTo>
                    <a:lnTo>
                      <a:pt x="2728799" y="4392978"/>
                    </a:lnTo>
                    <a:cubicBezTo>
                      <a:pt x="2728799" y="4538968"/>
                      <a:pt x="2839469" y="4661212"/>
                      <a:pt x="2984859" y="4675785"/>
                    </a:cubicBezTo>
                    <a:lnTo>
                      <a:pt x="2984859" y="4675785"/>
                    </a:lnTo>
                    <a:cubicBezTo>
                      <a:pt x="2984859" y="4675785"/>
                      <a:pt x="5065319" y="4883839"/>
                      <a:pt x="5065319" y="4883839"/>
                    </a:cubicBezTo>
                    <a:lnTo>
                      <a:pt x="5065319" y="4883668"/>
                    </a:lnTo>
                    <a:cubicBezTo>
                      <a:pt x="5094465" y="4886582"/>
                      <a:pt x="5116583" y="4911014"/>
                      <a:pt x="5116583" y="4940246"/>
                    </a:cubicBezTo>
                    <a:lnTo>
                      <a:pt x="5116411" y="4940246"/>
                    </a:lnTo>
                    <a:lnTo>
                      <a:pt x="5116411" y="5059490"/>
                    </a:lnTo>
                    <a:lnTo>
                      <a:pt x="5116583" y="5059490"/>
                    </a:lnTo>
                    <a:cubicBezTo>
                      <a:pt x="5116583" y="5090865"/>
                      <a:pt x="5091122" y="5116325"/>
                      <a:pt x="5059661" y="5116325"/>
                    </a:cubicBezTo>
                    <a:lnTo>
                      <a:pt x="56836" y="5116325"/>
                    </a:lnTo>
                    <a:lnTo>
                      <a:pt x="56921" y="5116325"/>
                    </a:lnTo>
                    <a:cubicBezTo>
                      <a:pt x="25460" y="5116325"/>
                      <a:pt x="0" y="5090865"/>
                      <a:pt x="0" y="5059404"/>
                    </a:cubicBezTo>
                    <a:lnTo>
                      <a:pt x="0" y="5059404"/>
                    </a:lnTo>
                    <a:cubicBezTo>
                      <a:pt x="0" y="5059404"/>
                      <a:pt x="0" y="4940418"/>
                      <a:pt x="0" y="4940418"/>
                    </a:cubicBezTo>
                    <a:lnTo>
                      <a:pt x="0" y="4940418"/>
                    </a:lnTo>
                    <a:cubicBezTo>
                      <a:pt x="0" y="4911100"/>
                      <a:pt x="22203" y="4886582"/>
                      <a:pt x="51264" y="4883668"/>
                    </a:cubicBezTo>
                  </a:path>
                </a:pathLst>
              </a:custGeom>
              <a:noFill/>
              <a:ln w="1714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0359B07-D490-A21D-C7C6-7D52402AC4D2}"/>
                </a:ext>
              </a:extLst>
            </p:cNvPr>
            <p:cNvSpPr/>
            <p:nvPr/>
          </p:nvSpPr>
          <p:spPr>
            <a:xfrm>
              <a:off x="3591115" y="5634961"/>
              <a:ext cx="2080459" cy="208140"/>
            </a:xfrm>
            <a:custGeom>
              <a:avLst/>
              <a:gdLst>
                <a:gd name="connsiteX0" fmla="*/ 2080460 w 2080459"/>
                <a:gd name="connsiteY0" fmla="*/ 0 h 208140"/>
                <a:gd name="connsiteX1" fmla="*/ 0 w 2080459"/>
                <a:gd name="connsiteY1" fmla="*/ 208140 h 208140"/>
                <a:gd name="connsiteX2" fmla="*/ 2080460 w 2080459"/>
                <a:gd name="connsiteY2" fmla="*/ 0 h 20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0459" h="208140">
                  <a:moveTo>
                    <a:pt x="2080460" y="0"/>
                  </a:moveTo>
                  <a:lnTo>
                    <a:pt x="0" y="208140"/>
                  </a:lnTo>
                  <a:lnTo>
                    <a:pt x="2080460" y="0"/>
                  </a:lnTo>
                  <a:close/>
                </a:path>
              </a:pathLst>
            </a:custGeom>
            <a:solidFill>
              <a:srgbClr val="EFEFE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3E23C73-808E-F2E8-15F7-0A785153CA71}"/>
                </a:ext>
              </a:extLst>
            </p:cNvPr>
            <p:cNvSpPr/>
            <p:nvPr/>
          </p:nvSpPr>
          <p:spPr>
            <a:xfrm>
              <a:off x="3591115" y="5634961"/>
              <a:ext cx="2080459" cy="208140"/>
            </a:xfrm>
            <a:custGeom>
              <a:avLst/>
              <a:gdLst>
                <a:gd name="connsiteX0" fmla="*/ 2080460 w 2080459"/>
                <a:gd name="connsiteY0" fmla="*/ 0 h 208140"/>
                <a:gd name="connsiteX1" fmla="*/ 0 w 2080459"/>
                <a:gd name="connsiteY1" fmla="*/ 208140 h 208140"/>
                <a:gd name="connsiteX2" fmla="*/ 2080460 w 2080459"/>
                <a:gd name="connsiteY2" fmla="*/ 0 h 20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0459" h="208140">
                  <a:moveTo>
                    <a:pt x="2080460" y="0"/>
                  </a:moveTo>
                  <a:lnTo>
                    <a:pt x="0" y="208140"/>
                  </a:lnTo>
                  <a:lnTo>
                    <a:pt x="2080460" y="0"/>
                  </a:lnTo>
                  <a:close/>
                </a:path>
              </a:pathLst>
            </a:custGeom>
            <a:noFill/>
            <a:ln w="1414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6D0F35-A6A8-E71F-7E62-124D8EB105F3}"/>
                </a:ext>
              </a:extLst>
            </p:cNvPr>
            <p:cNvSpPr/>
            <p:nvPr/>
          </p:nvSpPr>
          <p:spPr>
            <a:xfrm>
              <a:off x="4450337" y="1197835"/>
              <a:ext cx="68151" cy="91640"/>
            </a:xfrm>
            <a:custGeom>
              <a:avLst/>
              <a:gdLst>
                <a:gd name="connsiteX0" fmla="*/ 11830 w 68151"/>
                <a:gd name="connsiteY0" fmla="*/ 0 h 91640"/>
                <a:gd name="connsiteX1" fmla="*/ 11830 w 68151"/>
                <a:gd name="connsiteY1" fmla="*/ 38319 h 91640"/>
                <a:gd name="connsiteX2" fmla="*/ 56150 w 68151"/>
                <a:gd name="connsiteY2" fmla="*/ 38319 h 91640"/>
                <a:gd name="connsiteX3" fmla="*/ 56150 w 68151"/>
                <a:gd name="connsiteY3" fmla="*/ 0 h 91640"/>
                <a:gd name="connsiteX4" fmla="*/ 68151 w 68151"/>
                <a:gd name="connsiteY4" fmla="*/ 0 h 91640"/>
                <a:gd name="connsiteX5" fmla="*/ 68151 w 68151"/>
                <a:gd name="connsiteY5" fmla="*/ 91640 h 91640"/>
                <a:gd name="connsiteX6" fmla="*/ 56150 w 68151"/>
                <a:gd name="connsiteY6" fmla="*/ 91640 h 91640"/>
                <a:gd name="connsiteX7" fmla="*/ 56150 w 68151"/>
                <a:gd name="connsiteY7" fmla="*/ 48692 h 91640"/>
                <a:gd name="connsiteX8" fmla="*/ 11830 w 68151"/>
                <a:gd name="connsiteY8" fmla="*/ 48692 h 91640"/>
                <a:gd name="connsiteX9" fmla="*/ 11830 w 68151"/>
                <a:gd name="connsiteY9" fmla="*/ 91640 h 91640"/>
                <a:gd name="connsiteX10" fmla="*/ 0 w 68151"/>
                <a:gd name="connsiteY10" fmla="*/ 91640 h 91640"/>
                <a:gd name="connsiteX11" fmla="*/ 0 w 68151"/>
                <a:gd name="connsiteY11" fmla="*/ 0 h 91640"/>
                <a:gd name="connsiteX12" fmla="*/ 11830 w 68151"/>
                <a:gd name="connsiteY12" fmla="*/ 0 h 9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151" h="91640">
                  <a:moveTo>
                    <a:pt x="11830" y="0"/>
                  </a:moveTo>
                  <a:lnTo>
                    <a:pt x="11830" y="38319"/>
                  </a:lnTo>
                  <a:lnTo>
                    <a:pt x="56150" y="38319"/>
                  </a:lnTo>
                  <a:lnTo>
                    <a:pt x="56150" y="0"/>
                  </a:lnTo>
                  <a:lnTo>
                    <a:pt x="68151" y="0"/>
                  </a:lnTo>
                  <a:lnTo>
                    <a:pt x="68151" y="91640"/>
                  </a:lnTo>
                  <a:lnTo>
                    <a:pt x="56150" y="91640"/>
                  </a:lnTo>
                  <a:lnTo>
                    <a:pt x="56150" y="48692"/>
                  </a:lnTo>
                  <a:lnTo>
                    <a:pt x="11830" y="48692"/>
                  </a:lnTo>
                  <a:lnTo>
                    <a:pt x="11830" y="91640"/>
                  </a:lnTo>
                  <a:lnTo>
                    <a:pt x="0" y="91640"/>
                  </a:lnTo>
                  <a:lnTo>
                    <a:pt x="0" y="0"/>
                  </a:lnTo>
                  <a:lnTo>
                    <a:pt x="1183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1CCF263-0A02-8117-7570-16FEA26B3692}"/>
                </a:ext>
              </a:extLst>
            </p:cNvPr>
            <p:cNvSpPr/>
            <p:nvPr/>
          </p:nvSpPr>
          <p:spPr>
            <a:xfrm>
              <a:off x="6098228" y="5704741"/>
              <a:ext cx="8572" cy="655110"/>
            </a:xfrm>
            <a:custGeom>
              <a:avLst/>
              <a:gdLst>
                <a:gd name="connsiteX0" fmla="*/ 0 w 8572"/>
                <a:gd name="connsiteY0" fmla="*/ 655111 h 655110"/>
                <a:gd name="connsiteX1" fmla="*/ 0 w 8572"/>
                <a:gd name="connsiteY1" fmla="*/ 0 h 65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655110">
                  <a:moveTo>
                    <a:pt x="0" y="655111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AAA4A3-0FF9-B904-5B0E-AABDE64CF4F0}"/>
                </a:ext>
              </a:extLst>
            </p:cNvPr>
            <p:cNvSpPr/>
            <p:nvPr/>
          </p:nvSpPr>
          <p:spPr>
            <a:xfrm>
              <a:off x="6098228" y="5501230"/>
              <a:ext cx="8572" cy="101755"/>
            </a:xfrm>
            <a:custGeom>
              <a:avLst/>
              <a:gdLst>
                <a:gd name="connsiteX0" fmla="*/ 0 w 8572"/>
                <a:gd name="connsiteY0" fmla="*/ 101755 h 101755"/>
                <a:gd name="connsiteX1" fmla="*/ 0 w 8572"/>
                <a:gd name="connsiteY1" fmla="*/ 0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101755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F5651E-AF15-D954-5AA6-6C5578779201}"/>
                </a:ext>
              </a:extLst>
            </p:cNvPr>
            <p:cNvSpPr/>
            <p:nvPr/>
          </p:nvSpPr>
          <p:spPr>
            <a:xfrm>
              <a:off x="6098228" y="4890868"/>
              <a:ext cx="8572" cy="508606"/>
            </a:xfrm>
            <a:custGeom>
              <a:avLst/>
              <a:gdLst>
                <a:gd name="connsiteX0" fmla="*/ 0 w 8572"/>
                <a:gd name="connsiteY0" fmla="*/ 508606 h 508606"/>
                <a:gd name="connsiteX1" fmla="*/ 0 w 8572"/>
                <a:gd name="connsiteY1" fmla="*/ 0 h 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08606">
                  <a:moveTo>
                    <a:pt x="0" y="508606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58CF65-2C4F-4885-F18E-BC517BB08ADE}"/>
                </a:ext>
              </a:extLst>
            </p:cNvPr>
            <p:cNvSpPr/>
            <p:nvPr/>
          </p:nvSpPr>
          <p:spPr>
            <a:xfrm>
              <a:off x="6098228" y="4687357"/>
              <a:ext cx="8572" cy="101755"/>
            </a:xfrm>
            <a:custGeom>
              <a:avLst/>
              <a:gdLst>
                <a:gd name="connsiteX0" fmla="*/ 0 w 8572"/>
                <a:gd name="connsiteY0" fmla="*/ 101755 h 101755"/>
                <a:gd name="connsiteX1" fmla="*/ 0 w 8572"/>
                <a:gd name="connsiteY1" fmla="*/ 0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101755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66DC48-44A9-9DF1-214A-1AFA4CDE4444}"/>
                </a:ext>
              </a:extLst>
            </p:cNvPr>
            <p:cNvSpPr/>
            <p:nvPr/>
          </p:nvSpPr>
          <p:spPr>
            <a:xfrm>
              <a:off x="6098228" y="4076995"/>
              <a:ext cx="8572" cy="508606"/>
            </a:xfrm>
            <a:custGeom>
              <a:avLst/>
              <a:gdLst>
                <a:gd name="connsiteX0" fmla="*/ 0 w 8572"/>
                <a:gd name="connsiteY0" fmla="*/ 508606 h 508606"/>
                <a:gd name="connsiteX1" fmla="*/ 0 w 8572"/>
                <a:gd name="connsiteY1" fmla="*/ 0 h 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08606">
                  <a:moveTo>
                    <a:pt x="0" y="508606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4E4DC6-AC41-9A89-7319-B04FE91CD74F}"/>
                </a:ext>
              </a:extLst>
            </p:cNvPr>
            <p:cNvSpPr/>
            <p:nvPr/>
          </p:nvSpPr>
          <p:spPr>
            <a:xfrm>
              <a:off x="6098228" y="3873484"/>
              <a:ext cx="8572" cy="101755"/>
            </a:xfrm>
            <a:custGeom>
              <a:avLst/>
              <a:gdLst>
                <a:gd name="connsiteX0" fmla="*/ 0 w 8572"/>
                <a:gd name="connsiteY0" fmla="*/ 101756 h 101755"/>
                <a:gd name="connsiteX1" fmla="*/ 0 w 8572"/>
                <a:gd name="connsiteY1" fmla="*/ 0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101756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5CC190A-D6C1-3DD0-C984-45BFB66FC147}"/>
                </a:ext>
              </a:extLst>
            </p:cNvPr>
            <p:cNvSpPr/>
            <p:nvPr/>
          </p:nvSpPr>
          <p:spPr>
            <a:xfrm>
              <a:off x="6098228" y="3263122"/>
              <a:ext cx="8572" cy="508606"/>
            </a:xfrm>
            <a:custGeom>
              <a:avLst/>
              <a:gdLst>
                <a:gd name="connsiteX0" fmla="*/ 0 w 8572"/>
                <a:gd name="connsiteY0" fmla="*/ 508607 h 508606"/>
                <a:gd name="connsiteX1" fmla="*/ 0 w 8572"/>
                <a:gd name="connsiteY1" fmla="*/ 0 h 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08606">
                  <a:moveTo>
                    <a:pt x="0" y="508607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4FD8755-756A-80F7-DD1F-46F336401CDF}"/>
                </a:ext>
              </a:extLst>
            </p:cNvPr>
            <p:cNvSpPr/>
            <p:nvPr/>
          </p:nvSpPr>
          <p:spPr>
            <a:xfrm>
              <a:off x="6098228" y="3059610"/>
              <a:ext cx="8572" cy="101755"/>
            </a:xfrm>
            <a:custGeom>
              <a:avLst/>
              <a:gdLst>
                <a:gd name="connsiteX0" fmla="*/ 0 w 8572"/>
                <a:gd name="connsiteY0" fmla="*/ 101756 h 101755"/>
                <a:gd name="connsiteX1" fmla="*/ 0 w 8572"/>
                <a:gd name="connsiteY1" fmla="*/ 0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101756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8C05C-1A5E-50D6-95B8-D5E14697950B}"/>
                </a:ext>
              </a:extLst>
            </p:cNvPr>
            <p:cNvSpPr/>
            <p:nvPr/>
          </p:nvSpPr>
          <p:spPr>
            <a:xfrm>
              <a:off x="6098228" y="2449248"/>
              <a:ext cx="8572" cy="508606"/>
            </a:xfrm>
            <a:custGeom>
              <a:avLst/>
              <a:gdLst>
                <a:gd name="connsiteX0" fmla="*/ 0 w 8572"/>
                <a:gd name="connsiteY0" fmla="*/ 508607 h 508606"/>
                <a:gd name="connsiteX1" fmla="*/ 0 w 8572"/>
                <a:gd name="connsiteY1" fmla="*/ 0 h 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08606">
                  <a:moveTo>
                    <a:pt x="0" y="508607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3FB0D8-A5CD-9B35-D7E4-BCABD8E3A5DE}"/>
                </a:ext>
              </a:extLst>
            </p:cNvPr>
            <p:cNvSpPr/>
            <p:nvPr/>
          </p:nvSpPr>
          <p:spPr>
            <a:xfrm>
              <a:off x="6098228" y="2245737"/>
              <a:ext cx="8572" cy="101755"/>
            </a:xfrm>
            <a:custGeom>
              <a:avLst/>
              <a:gdLst>
                <a:gd name="connsiteX0" fmla="*/ 0 w 8572"/>
                <a:gd name="connsiteY0" fmla="*/ 101756 h 101755"/>
                <a:gd name="connsiteX1" fmla="*/ 0 w 8572"/>
                <a:gd name="connsiteY1" fmla="*/ 0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101756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DE59B1D-9FE0-B23B-09D8-E28DD9D1E76B}"/>
                </a:ext>
              </a:extLst>
            </p:cNvPr>
            <p:cNvSpPr/>
            <p:nvPr/>
          </p:nvSpPr>
          <p:spPr>
            <a:xfrm>
              <a:off x="6098228" y="1635375"/>
              <a:ext cx="8572" cy="508692"/>
            </a:xfrm>
            <a:custGeom>
              <a:avLst/>
              <a:gdLst>
                <a:gd name="connsiteX0" fmla="*/ 0 w 8572"/>
                <a:gd name="connsiteY0" fmla="*/ 508692 h 508692"/>
                <a:gd name="connsiteX1" fmla="*/ 0 w 8572"/>
                <a:gd name="connsiteY1" fmla="*/ 0 h 50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08692">
                  <a:moveTo>
                    <a:pt x="0" y="508692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29B062-EABD-1AF1-2B81-0F4F89C7D8F4}"/>
                </a:ext>
              </a:extLst>
            </p:cNvPr>
            <p:cNvSpPr/>
            <p:nvPr/>
          </p:nvSpPr>
          <p:spPr>
            <a:xfrm>
              <a:off x="6098228" y="1431864"/>
              <a:ext cx="8572" cy="101755"/>
            </a:xfrm>
            <a:custGeom>
              <a:avLst/>
              <a:gdLst>
                <a:gd name="connsiteX0" fmla="*/ 0 w 8572"/>
                <a:gd name="connsiteY0" fmla="*/ 101756 h 101755"/>
                <a:gd name="connsiteX1" fmla="*/ 0 w 8572"/>
                <a:gd name="connsiteY1" fmla="*/ 0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101756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EDC3784-92AE-A7C8-2B12-964F23852A4F}"/>
                </a:ext>
              </a:extLst>
            </p:cNvPr>
            <p:cNvSpPr/>
            <p:nvPr/>
          </p:nvSpPr>
          <p:spPr>
            <a:xfrm>
              <a:off x="6098228" y="675255"/>
              <a:ext cx="8572" cy="654938"/>
            </a:xfrm>
            <a:custGeom>
              <a:avLst/>
              <a:gdLst>
                <a:gd name="connsiteX0" fmla="*/ 0 w 8572"/>
                <a:gd name="connsiteY0" fmla="*/ 654939 h 654938"/>
                <a:gd name="connsiteX1" fmla="*/ 0 w 8572"/>
                <a:gd name="connsiteY1" fmla="*/ 0 h 65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654938">
                  <a:moveTo>
                    <a:pt x="0" y="654939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C72DA59-BB52-D76B-8B0C-1D8EDE7A96CA}"/>
                </a:ext>
              </a:extLst>
            </p:cNvPr>
            <p:cNvSpPr/>
            <p:nvPr/>
          </p:nvSpPr>
          <p:spPr>
            <a:xfrm>
              <a:off x="4932711" y="3324586"/>
              <a:ext cx="275091" cy="8572"/>
            </a:xfrm>
            <a:custGeom>
              <a:avLst/>
              <a:gdLst>
                <a:gd name="connsiteX0" fmla="*/ 0 w 275091"/>
                <a:gd name="connsiteY0" fmla="*/ 0 h 8572"/>
                <a:gd name="connsiteX1" fmla="*/ 275092 w 275091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091" h="8572">
                  <a:moveTo>
                    <a:pt x="0" y="0"/>
                  </a:moveTo>
                  <a:lnTo>
                    <a:pt x="275092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56E1677-F705-9060-8DE9-42EAE0F6A235}"/>
                </a:ext>
              </a:extLst>
            </p:cNvPr>
            <p:cNvSpPr/>
            <p:nvPr/>
          </p:nvSpPr>
          <p:spPr>
            <a:xfrm>
              <a:off x="5309558" y="3324586"/>
              <a:ext cx="101755" cy="8572"/>
            </a:xfrm>
            <a:custGeom>
              <a:avLst/>
              <a:gdLst>
                <a:gd name="connsiteX0" fmla="*/ 0 w 101755"/>
                <a:gd name="connsiteY0" fmla="*/ 0 h 8572"/>
                <a:gd name="connsiteX1" fmla="*/ 101756 w 101755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755" h="8572">
                  <a:moveTo>
                    <a:pt x="0" y="0"/>
                  </a:moveTo>
                  <a:lnTo>
                    <a:pt x="101756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1A10DB-2679-9A93-0243-9561562DE49A}"/>
                </a:ext>
              </a:extLst>
            </p:cNvPr>
            <p:cNvSpPr/>
            <p:nvPr/>
          </p:nvSpPr>
          <p:spPr>
            <a:xfrm>
              <a:off x="5512984" y="3324586"/>
              <a:ext cx="508692" cy="8572"/>
            </a:xfrm>
            <a:custGeom>
              <a:avLst/>
              <a:gdLst>
                <a:gd name="connsiteX0" fmla="*/ 0 w 508692"/>
                <a:gd name="connsiteY0" fmla="*/ 0 h 8572"/>
                <a:gd name="connsiteX1" fmla="*/ 508692 w 508692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692" h="8572">
                  <a:moveTo>
                    <a:pt x="0" y="0"/>
                  </a:moveTo>
                  <a:lnTo>
                    <a:pt x="508692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E3BBB7-8B28-FD6F-2CCE-B2C8868D82C0}"/>
                </a:ext>
              </a:extLst>
            </p:cNvPr>
            <p:cNvSpPr/>
            <p:nvPr/>
          </p:nvSpPr>
          <p:spPr>
            <a:xfrm>
              <a:off x="6123432" y="3324586"/>
              <a:ext cx="101755" cy="8572"/>
            </a:xfrm>
            <a:custGeom>
              <a:avLst/>
              <a:gdLst>
                <a:gd name="connsiteX0" fmla="*/ 0 w 101755"/>
                <a:gd name="connsiteY0" fmla="*/ 0 h 8572"/>
                <a:gd name="connsiteX1" fmla="*/ 101756 w 101755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755" h="8572">
                  <a:moveTo>
                    <a:pt x="0" y="0"/>
                  </a:moveTo>
                  <a:lnTo>
                    <a:pt x="101756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F7FD241-FE05-C528-B663-1CC1073712BC}"/>
                </a:ext>
              </a:extLst>
            </p:cNvPr>
            <p:cNvSpPr/>
            <p:nvPr/>
          </p:nvSpPr>
          <p:spPr>
            <a:xfrm>
              <a:off x="6326857" y="3324586"/>
              <a:ext cx="508692" cy="8572"/>
            </a:xfrm>
            <a:custGeom>
              <a:avLst/>
              <a:gdLst>
                <a:gd name="connsiteX0" fmla="*/ 0 w 508692"/>
                <a:gd name="connsiteY0" fmla="*/ 0 h 8572"/>
                <a:gd name="connsiteX1" fmla="*/ 508692 w 508692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692" h="8572">
                  <a:moveTo>
                    <a:pt x="0" y="0"/>
                  </a:moveTo>
                  <a:lnTo>
                    <a:pt x="508692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DDD7A82-C783-09A1-FABE-9D14BF29EDD3}"/>
                </a:ext>
              </a:extLst>
            </p:cNvPr>
            <p:cNvSpPr/>
            <p:nvPr/>
          </p:nvSpPr>
          <p:spPr>
            <a:xfrm>
              <a:off x="6937305" y="3324586"/>
              <a:ext cx="101755" cy="8572"/>
            </a:xfrm>
            <a:custGeom>
              <a:avLst/>
              <a:gdLst>
                <a:gd name="connsiteX0" fmla="*/ 0 w 101755"/>
                <a:gd name="connsiteY0" fmla="*/ 0 h 8572"/>
                <a:gd name="connsiteX1" fmla="*/ 101756 w 101755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755" h="8572">
                  <a:moveTo>
                    <a:pt x="0" y="0"/>
                  </a:moveTo>
                  <a:lnTo>
                    <a:pt x="101756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11A5A78-C6D9-1537-4BE5-5ABADBEF427F}"/>
                </a:ext>
              </a:extLst>
            </p:cNvPr>
            <p:cNvSpPr/>
            <p:nvPr/>
          </p:nvSpPr>
          <p:spPr>
            <a:xfrm>
              <a:off x="7140987" y="3324586"/>
              <a:ext cx="508606" cy="8572"/>
            </a:xfrm>
            <a:custGeom>
              <a:avLst/>
              <a:gdLst>
                <a:gd name="connsiteX0" fmla="*/ 0 w 508606"/>
                <a:gd name="connsiteY0" fmla="*/ 0 h 8572"/>
                <a:gd name="connsiteX1" fmla="*/ 508606 w 508606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606" h="8572">
                  <a:moveTo>
                    <a:pt x="0" y="0"/>
                  </a:moveTo>
                  <a:lnTo>
                    <a:pt x="508606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005ADF4-D7AF-A2A9-300E-DFF750457CAC}"/>
                </a:ext>
              </a:extLst>
            </p:cNvPr>
            <p:cNvSpPr/>
            <p:nvPr/>
          </p:nvSpPr>
          <p:spPr>
            <a:xfrm>
              <a:off x="7751349" y="3324586"/>
              <a:ext cx="101755" cy="8572"/>
            </a:xfrm>
            <a:custGeom>
              <a:avLst/>
              <a:gdLst>
                <a:gd name="connsiteX0" fmla="*/ 0 w 101755"/>
                <a:gd name="connsiteY0" fmla="*/ 0 h 8572"/>
                <a:gd name="connsiteX1" fmla="*/ 101755 w 101755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755" h="8572">
                  <a:moveTo>
                    <a:pt x="0" y="0"/>
                  </a:moveTo>
                  <a:lnTo>
                    <a:pt x="101755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9C0CE94-5360-0EBD-621F-9CFB4622A24E}"/>
                </a:ext>
              </a:extLst>
            </p:cNvPr>
            <p:cNvSpPr/>
            <p:nvPr/>
          </p:nvSpPr>
          <p:spPr>
            <a:xfrm>
              <a:off x="7954860" y="3324586"/>
              <a:ext cx="275091" cy="8572"/>
            </a:xfrm>
            <a:custGeom>
              <a:avLst/>
              <a:gdLst>
                <a:gd name="connsiteX0" fmla="*/ 0 w 275091"/>
                <a:gd name="connsiteY0" fmla="*/ 0 h 8572"/>
                <a:gd name="connsiteX1" fmla="*/ 275091 w 275091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091" h="8572">
                  <a:moveTo>
                    <a:pt x="0" y="0"/>
                  </a:moveTo>
                  <a:lnTo>
                    <a:pt x="275091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95FD734-F060-9A3E-602B-D85368BFC2EA}"/>
                </a:ext>
              </a:extLst>
            </p:cNvPr>
            <p:cNvSpPr/>
            <p:nvPr/>
          </p:nvSpPr>
          <p:spPr>
            <a:xfrm>
              <a:off x="6351031" y="675255"/>
              <a:ext cx="8572" cy="654853"/>
            </a:xfrm>
            <a:custGeom>
              <a:avLst/>
              <a:gdLst>
                <a:gd name="connsiteX0" fmla="*/ 0 w 8572"/>
                <a:gd name="connsiteY0" fmla="*/ 0 h 654853"/>
                <a:gd name="connsiteX1" fmla="*/ 0 w 8572"/>
                <a:gd name="connsiteY1" fmla="*/ 654853 h 65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654853">
                  <a:moveTo>
                    <a:pt x="0" y="0"/>
                  </a:moveTo>
                  <a:lnTo>
                    <a:pt x="0" y="654853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04C2DF0-CB05-33BB-0F5D-9FA2E62E6E9B}"/>
                </a:ext>
              </a:extLst>
            </p:cNvPr>
            <p:cNvSpPr/>
            <p:nvPr/>
          </p:nvSpPr>
          <p:spPr>
            <a:xfrm>
              <a:off x="6351031" y="1431864"/>
              <a:ext cx="8572" cy="101755"/>
            </a:xfrm>
            <a:custGeom>
              <a:avLst/>
              <a:gdLst>
                <a:gd name="connsiteX0" fmla="*/ 0 w 8572"/>
                <a:gd name="connsiteY0" fmla="*/ 0 h 101755"/>
                <a:gd name="connsiteX1" fmla="*/ 0 w 8572"/>
                <a:gd name="connsiteY1" fmla="*/ 101756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0"/>
                  </a:moveTo>
                  <a:lnTo>
                    <a:pt x="0" y="101756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C6897D-CEF2-62F9-CA84-55351A1C7291}"/>
                </a:ext>
              </a:extLst>
            </p:cNvPr>
            <p:cNvSpPr/>
            <p:nvPr/>
          </p:nvSpPr>
          <p:spPr>
            <a:xfrm>
              <a:off x="6351031" y="1635375"/>
              <a:ext cx="8572" cy="508692"/>
            </a:xfrm>
            <a:custGeom>
              <a:avLst/>
              <a:gdLst>
                <a:gd name="connsiteX0" fmla="*/ 0 w 8572"/>
                <a:gd name="connsiteY0" fmla="*/ 0 h 508692"/>
                <a:gd name="connsiteX1" fmla="*/ 0 w 8572"/>
                <a:gd name="connsiteY1" fmla="*/ 508692 h 50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08692">
                  <a:moveTo>
                    <a:pt x="0" y="0"/>
                  </a:moveTo>
                  <a:lnTo>
                    <a:pt x="0" y="508692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57EECC8-B92E-C5F8-1B49-CF1FC1C22435}"/>
                </a:ext>
              </a:extLst>
            </p:cNvPr>
            <p:cNvSpPr/>
            <p:nvPr/>
          </p:nvSpPr>
          <p:spPr>
            <a:xfrm>
              <a:off x="6351031" y="2245737"/>
              <a:ext cx="8572" cy="101755"/>
            </a:xfrm>
            <a:custGeom>
              <a:avLst/>
              <a:gdLst>
                <a:gd name="connsiteX0" fmla="*/ 0 w 8572"/>
                <a:gd name="connsiteY0" fmla="*/ 0 h 101755"/>
                <a:gd name="connsiteX1" fmla="*/ 0 w 8572"/>
                <a:gd name="connsiteY1" fmla="*/ 101756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0"/>
                  </a:moveTo>
                  <a:lnTo>
                    <a:pt x="0" y="101756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3C72D16-F66D-5E0C-4400-62E7B459EC80}"/>
                </a:ext>
              </a:extLst>
            </p:cNvPr>
            <p:cNvSpPr/>
            <p:nvPr/>
          </p:nvSpPr>
          <p:spPr>
            <a:xfrm>
              <a:off x="6351031" y="2449248"/>
              <a:ext cx="8572" cy="508606"/>
            </a:xfrm>
            <a:custGeom>
              <a:avLst/>
              <a:gdLst>
                <a:gd name="connsiteX0" fmla="*/ 0 w 8572"/>
                <a:gd name="connsiteY0" fmla="*/ 0 h 508606"/>
                <a:gd name="connsiteX1" fmla="*/ 0 w 8572"/>
                <a:gd name="connsiteY1" fmla="*/ 508607 h 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08606">
                  <a:moveTo>
                    <a:pt x="0" y="0"/>
                  </a:moveTo>
                  <a:lnTo>
                    <a:pt x="0" y="508607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59EE8F3-1B1E-7A85-CDCF-6F01B14C2298}"/>
                </a:ext>
              </a:extLst>
            </p:cNvPr>
            <p:cNvSpPr/>
            <p:nvPr/>
          </p:nvSpPr>
          <p:spPr>
            <a:xfrm>
              <a:off x="6351031" y="3059610"/>
              <a:ext cx="8572" cy="101755"/>
            </a:xfrm>
            <a:custGeom>
              <a:avLst/>
              <a:gdLst>
                <a:gd name="connsiteX0" fmla="*/ 0 w 8572"/>
                <a:gd name="connsiteY0" fmla="*/ 0 h 101755"/>
                <a:gd name="connsiteX1" fmla="*/ 0 w 8572"/>
                <a:gd name="connsiteY1" fmla="*/ 101756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0"/>
                  </a:moveTo>
                  <a:lnTo>
                    <a:pt x="0" y="101756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ABD8C72-5D9D-BB0B-2BF8-ED4F130FCAFB}"/>
                </a:ext>
              </a:extLst>
            </p:cNvPr>
            <p:cNvSpPr/>
            <p:nvPr/>
          </p:nvSpPr>
          <p:spPr>
            <a:xfrm>
              <a:off x="6351031" y="3263122"/>
              <a:ext cx="8572" cy="508606"/>
            </a:xfrm>
            <a:custGeom>
              <a:avLst/>
              <a:gdLst>
                <a:gd name="connsiteX0" fmla="*/ 0 w 8572"/>
                <a:gd name="connsiteY0" fmla="*/ 0 h 508606"/>
                <a:gd name="connsiteX1" fmla="*/ 0 w 8572"/>
                <a:gd name="connsiteY1" fmla="*/ 508607 h 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08606">
                  <a:moveTo>
                    <a:pt x="0" y="0"/>
                  </a:moveTo>
                  <a:lnTo>
                    <a:pt x="0" y="508607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3B644A2-B182-0C1A-73E4-65128945437A}"/>
                </a:ext>
              </a:extLst>
            </p:cNvPr>
            <p:cNvSpPr/>
            <p:nvPr/>
          </p:nvSpPr>
          <p:spPr>
            <a:xfrm>
              <a:off x="6351031" y="3873484"/>
              <a:ext cx="8572" cy="101755"/>
            </a:xfrm>
            <a:custGeom>
              <a:avLst/>
              <a:gdLst>
                <a:gd name="connsiteX0" fmla="*/ 0 w 8572"/>
                <a:gd name="connsiteY0" fmla="*/ 0 h 101755"/>
                <a:gd name="connsiteX1" fmla="*/ 0 w 8572"/>
                <a:gd name="connsiteY1" fmla="*/ 101756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0"/>
                  </a:moveTo>
                  <a:lnTo>
                    <a:pt x="0" y="101756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CE48FA8-25DE-55E8-15EE-539B3E3A8685}"/>
                </a:ext>
              </a:extLst>
            </p:cNvPr>
            <p:cNvSpPr/>
            <p:nvPr/>
          </p:nvSpPr>
          <p:spPr>
            <a:xfrm>
              <a:off x="6351031" y="4076995"/>
              <a:ext cx="8572" cy="508606"/>
            </a:xfrm>
            <a:custGeom>
              <a:avLst/>
              <a:gdLst>
                <a:gd name="connsiteX0" fmla="*/ 0 w 8572"/>
                <a:gd name="connsiteY0" fmla="*/ 0 h 508606"/>
                <a:gd name="connsiteX1" fmla="*/ 0 w 8572"/>
                <a:gd name="connsiteY1" fmla="*/ 508606 h 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08606">
                  <a:moveTo>
                    <a:pt x="0" y="0"/>
                  </a:moveTo>
                  <a:lnTo>
                    <a:pt x="0" y="508606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A09B782-0B6A-0519-347D-803D3D5CB447}"/>
                </a:ext>
              </a:extLst>
            </p:cNvPr>
            <p:cNvSpPr/>
            <p:nvPr/>
          </p:nvSpPr>
          <p:spPr>
            <a:xfrm>
              <a:off x="6351031" y="4687357"/>
              <a:ext cx="8572" cy="101755"/>
            </a:xfrm>
            <a:custGeom>
              <a:avLst/>
              <a:gdLst>
                <a:gd name="connsiteX0" fmla="*/ 0 w 8572"/>
                <a:gd name="connsiteY0" fmla="*/ 0 h 101755"/>
                <a:gd name="connsiteX1" fmla="*/ 0 w 8572"/>
                <a:gd name="connsiteY1" fmla="*/ 101755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0"/>
                  </a:moveTo>
                  <a:lnTo>
                    <a:pt x="0" y="101755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8112080-CF81-2B1C-5B55-5B85264542C5}"/>
                </a:ext>
              </a:extLst>
            </p:cNvPr>
            <p:cNvSpPr/>
            <p:nvPr/>
          </p:nvSpPr>
          <p:spPr>
            <a:xfrm>
              <a:off x="6351031" y="4890868"/>
              <a:ext cx="8572" cy="508606"/>
            </a:xfrm>
            <a:custGeom>
              <a:avLst/>
              <a:gdLst>
                <a:gd name="connsiteX0" fmla="*/ 0 w 8572"/>
                <a:gd name="connsiteY0" fmla="*/ 0 h 508606"/>
                <a:gd name="connsiteX1" fmla="*/ 0 w 8572"/>
                <a:gd name="connsiteY1" fmla="*/ 508606 h 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08606">
                  <a:moveTo>
                    <a:pt x="0" y="0"/>
                  </a:moveTo>
                  <a:lnTo>
                    <a:pt x="0" y="508606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5E64BF1-93A9-A73C-FC56-CC27963D7234}"/>
                </a:ext>
              </a:extLst>
            </p:cNvPr>
            <p:cNvSpPr/>
            <p:nvPr/>
          </p:nvSpPr>
          <p:spPr>
            <a:xfrm>
              <a:off x="6351031" y="5501230"/>
              <a:ext cx="8572" cy="101755"/>
            </a:xfrm>
            <a:custGeom>
              <a:avLst/>
              <a:gdLst>
                <a:gd name="connsiteX0" fmla="*/ 0 w 8572"/>
                <a:gd name="connsiteY0" fmla="*/ 0 h 101755"/>
                <a:gd name="connsiteX1" fmla="*/ 0 w 8572"/>
                <a:gd name="connsiteY1" fmla="*/ 101755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1755">
                  <a:moveTo>
                    <a:pt x="0" y="0"/>
                  </a:moveTo>
                  <a:lnTo>
                    <a:pt x="0" y="101755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ECDA64C-3C5B-7110-D1A6-B1780F1F480E}"/>
                </a:ext>
              </a:extLst>
            </p:cNvPr>
            <p:cNvSpPr/>
            <p:nvPr/>
          </p:nvSpPr>
          <p:spPr>
            <a:xfrm>
              <a:off x="6351031" y="5704741"/>
              <a:ext cx="8572" cy="655110"/>
            </a:xfrm>
            <a:custGeom>
              <a:avLst/>
              <a:gdLst>
                <a:gd name="connsiteX0" fmla="*/ 0 w 8572"/>
                <a:gd name="connsiteY0" fmla="*/ 0 h 655110"/>
                <a:gd name="connsiteX1" fmla="*/ 0 w 8572"/>
                <a:gd name="connsiteY1" fmla="*/ 655111 h 65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655110">
                  <a:moveTo>
                    <a:pt x="0" y="0"/>
                  </a:moveTo>
                  <a:lnTo>
                    <a:pt x="0" y="655111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FB8081E-8C26-BF76-ED31-4194739FB36A}"/>
                </a:ext>
              </a:extLst>
            </p:cNvPr>
            <p:cNvSpPr/>
            <p:nvPr/>
          </p:nvSpPr>
          <p:spPr>
            <a:xfrm>
              <a:off x="6520424" y="1327794"/>
              <a:ext cx="966035" cy="8572"/>
            </a:xfrm>
            <a:custGeom>
              <a:avLst/>
              <a:gdLst>
                <a:gd name="connsiteX0" fmla="*/ 0 w 966035"/>
                <a:gd name="connsiteY0" fmla="*/ 0 h 8572"/>
                <a:gd name="connsiteX1" fmla="*/ 966035 w 966035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035" h="8572">
                  <a:moveTo>
                    <a:pt x="0" y="0"/>
                  </a:moveTo>
                  <a:lnTo>
                    <a:pt x="966035" y="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255D6ED-0478-441C-F98B-E1E4FF0154FB}"/>
                </a:ext>
              </a:extLst>
            </p:cNvPr>
            <p:cNvSpPr/>
            <p:nvPr/>
          </p:nvSpPr>
          <p:spPr>
            <a:xfrm>
              <a:off x="4769491" y="1499501"/>
              <a:ext cx="3615194" cy="8572"/>
            </a:xfrm>
            <a:custGeom>
              <a:avLst/>
              <a:gdLst>
                <a:gd name="connsiteX0" fmla="*/ 0 w 3615194"/>
                <a:gd name="connsiteY0" fmla="*/ 0 h 8572"/>
                <a:gd name="connsiteX1" fmla="*/ 3615195 w 3615194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15194" h="8572">
                  <a:moveTo>
                    <a:pt x="0" y="0"/>
                  </a:moveTo>
                  <a:lnTo>
                    <a:pt x="3615195" y="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BAE7ACD-22AE-8E0A-87AE-E328E02265B7}"/>
                </a:ext>
              </a:extLst>
            </p:cNvPr>
            <p:cNvSpPr/>
            <p:nvPr/>
          </p:nvSpPr>
          <p:spPr>
            <a:xfrm>
              <a:off x="8800709" y="5848159"/>
              <a:ext cx="26917" cy="87782"/>
            </a:xfrm>
            <a:custGeom>
              <a:avLst/>
              <a:gdLst>
                <a:gd name="connsiteX0" fmla="*/ 13373 w 26917"/>
                <a:gd name="connsiteY0" fmla="*/ 0 h 87782"/>
                <a:gd name="connsiteX1" fmla="*/ 0 w 26917"/>
                <a:gd name="connsiteY1" fmla="*/ 87782 h 87782"/>
                <a:gd name="connsiteX2" fmla="*/ 26918 w 26917"/>
                <a:gd name="connsiteY2" fmla="*/ 87782 h 87782"/>
                <a:gd name="connsiteX3" fmla="*/ 13373 w 26917"/>
                <a:gd name="connsiteY3" fmla="*/ 0 h 8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782">
                  <a:moveTo>
                    <a:pt x="13373" y="0"/>
                  </a:moveTo>
                  <a:lnTo>
                    <a:pt x="0" y="87782"/>
                  </a:lnTo>
                  <a:lnTo>
                    <a:pt x="26918" y="87782"/>
                  </a:lnTo>
                  <a:lnTo>
                    <a:pt x="1337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9F97C0-90DB-7B5F-2394-28439CCAD9EE}"/>
                </a:ext>
              </a:extLst>
            </p:cNvPr>
            <p:cNvSpPr/>
            <p:nvPr/>
          </p:nvSpPr>
          <p:spPr>
            <a:xfrm>
              <a:off x="8800709" y="5848159"/>
              <a:ext cx="26917" cy="87782"/>
            </a:xfrm>
            <a:custGeom>
              <a:avLst/>
              <a:gdLst>
                <a:gd name="connsiteX0" fmla="*/ 13373 w 26917"/>
                <a:gd name="connsiteY0" fmla="*/ 0 h 87782"/>
                <a:gd name="connsiteX1" fmla="*/ 0 w 26917"/>
                <a:gd name="connsiteY1" fmla="*/ 87782 h 87782"/>
                <a:gd name="connsiteX2" fmla="*/ 26918 w 26917"/>
                <a:gd name="connsiteY2" fmla="*/ 87782 h 87782"/>
                <a:gd name="connsiteX3" fmla="*/ 13373 w 26917"/>
                <a:gd name="connsiteY3" fmla="*/ 0 h 8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782">
                  <a:moveTo>
                    <a:pt x="13373" y="0"/>
                  </a:moveTo>
                  <a:lnTo>
                    <a:pt x="0" y="87782"/>
                  </a:lnTo>
                  <a:lnTo>
                    <a:pt x="26918" y="87782"/>
                  </a:lnTo>
                  <a:lnTo>
                    <a:pt x="13373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831549E-D3C2-1B39-CF89-C97FE07D9F29}"/>
                </a:ext>
              </a:extLst>
            </p:cNvPr>
            <p:cNvSpPr/>
            <p:nvPr/>
          </p:nvSpPr>
          <p:spPr>
            <a:xfrm>
              <a:off x="8800709" y="5988062"/>
              <a:ext cx="26917" cy="87524"/>
            </a:xfrm>
            <a:custGeom>
              <a:avLst/>
              <a:gdLst>
                <a:gd name="connsiteX0" fmla="*/ 13373 w 26917"/>
                <a:gd name="connsiteY0" fmla="*/ 87525 h 87524"/>
                <a:gd name="connsiteX1" fmla="*/ 26918 w 26917"/>
                <a:gd name="connsiteY1" fmla="*/ 0 h 87524"/>
                <a:gd name="connsiteX2" fmla="*/ 0 w 26917"/>
                <a:gd name="connsiteY2" fmla="*/ 0 h 87524"/>
                <a:gd name="connsiteX3" fmla="*/ 13373 w 26917"/>
                <a:gd name="connsiteY3" fmla="*/ 87525 h 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4">
                  <a:moveTo>
                    <a:pt x="13373" y="87525"/>
                  </a:moveTo>
                  <a:lnTo>
                    <a:pt x="26918" y="0"/>
                  </a:lnTo>
                  <a:lnTo>
                    <a:pt x="0" y="0"/>
                  </a:lnTo>
                  <a:lnTo>
                    <a:pt x="13373" y="8752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3B5CD71-77FB-E889-C139-CA23EBD46984}"/>
                </a:ext>
              </a:extLst>
            </p:cNvPr>
            <p:cNvSpPr/>
            <p:nvPr/>
          </p:nvSpPr>
          <p:spPr>
            <a:xfrm>
              <a:off x="8800709" y="5988062"/>
              <a:ext cx="26917" cy="87524"/>
            </a:xfrm>
            <a:custGeom>
              <a:avLst/>
              <a:gdLst>
                <a:gd name="connsiteX0" fmla="*/ 13373 w 26917"/>
                <a:gd name="connsiteY0" fmla="*/ 87525 h 87524"/>
                <a:gd name="connsiteX1" fmla="*/ 26918 w 26917"/>
                <a:gd name="connsiteY1" fmla="*/ 0 h 87524"/>
                <a:gd name="connsiteX2" fmla="*/ 0 w 26917"/>
                <a:gd name="connsiteY2" fmla="*/ 0 h 87524"/>
                <a:gd name="connsiteX3" fmla="*/ 13373 w 26917"/>
                <a:gd name="connsiteY3" fmla="*/ 87525 h 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4">
                  <a:moveTo>
                    <a:pt x="13373" y="87525"/>
                  </a:moveTo>
                  <a:lnTo>
                    <a:pt x="26918" y="0"/>
                  </a:lnTo>
                  <a:lnTo>
                    <a:pt x="0" y="0"/>
                  </a:lnTo>
                  <a:lnTo>
                    <a:pt x="13373" y="8752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aphic 9">
              <a:extLst>
                <a:ext uri="{FF2B5EF4-FFF2-40B4-BE49-F238E27FC236}">
                  <a16:creationId xmlns:a16="http://schemas.microsoft.com/office/drawing/2014/main" id="{CAF0D127-3457-D4B2-2FB1-6F00AD200603}"/>
                </a:ext>
              </a:extLst>
            </p:cNvPr>
            <p:cNvGrpSpPr/>
            <p:nvPr/>
          </p:nvGrpSpPr>
          <p:grpSpPr>
            <a:xfrm>
              <a:off x="8627802" y="5848159"/>
              <a:ext cx="214912" cy="227428"/>
              <a:chOff x="8627802" y="5848159"/>
              <a:chExt cx="214912" cy="227428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0C29E8A-88B9-33A8-1527-AD575061CC0A}"/>
                  </a:ext>
                </a:extLst>
              </p:cNvPr>
              <p:cNvSpPr/>
              <p:nvPr/>
            </p:nvSpPr>
            <p:spPr>
              <a:xfrm>
                <a:off x="8684809" y="5848159"/>
                <a:ext cx="157905" cy="8572"/>
              </a:xfrm>
              <a:custGeom>
                <a:avLst/>
                <a:gdLst>
                  <a:gd name="connsiteX0" fmla="*/ 0 w 157905"/>
                  <a:gd name="connsiteY0" fmla="*/ 0 h 8572"/>
                  <a:gd name="connsiteX1" fmla="*/ 157905 w 157905"/>
                  <a:gd name="connsiteY1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905" h="8572">
                    <a:moveTo>
                      <a:pt x="0" y="0"/>
                    </a:moveTo>
                    <a:lnTo>
                      <a:pt x="157905" y="0"/>
                    </a:lnTo>
                  </a:path>
                </a:pathLst>
              </a:custGeom>
              <a:ln w="857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2A97DFD-0848-42E2-B5F5-6F5111BD2C65}"/>
                  </a:ext>
                </a:extLst>
              </p:cNvPr>
              <p:cNvSpPr/>
              <p:nvPr/>
            </p:nvSpPr>
            <p:spPr>
              <a:xfrm>
                <a:off x="8627802" y="6075587"/>
                <a:ext cx="214912" cy="8572"/>
              </a:xfrm>
              <a:custGeom>
                <a:avLst/>
                <a:gdLst>
                  <a:gd name="connsiteX0" fmla="*/ 0 w 214912"/>
                  <a:gd name="connsiteY0" fmla="*/ 0 h 8572"/>
                  <a:gd name="connsiteX1" fmla="*/ 214912 w 214912"/>
                  <a:gd name="connsiteY1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912" h="8572">
                    <a:moveTo>
                      <a:pt x="0" y="0"/>
                    </a:moveTo>
                    <a:lnTo>
                      <a:pt x="214912" y="0"/>
                    </a:lnTo>
                  </a:path>
                </a:pathLst>
              </a:custGeom>
              <a:ln w="857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5385E6-0D36-2895-8482-A817BB28EC19}"/>
                </a:ext>
              </a:extLst>
            </p:cNvPr>
            <p:cNvSpPr/>
            <p:nvPr/>
          </p:nvSpPr>
          <p:spPr>
            <a:xfrm>
              <a:off x="8814082" y="5848159"/>
              <a:ext cx="8572" cy="227428"/>
            </a:xfrm>
            <a:custGeom>
              <a:avLst/>
              <a:gdLst>
                <a:gd name="connsiteX0" fmla="*/ 0 w 8572"/>
                <a:gd name="connsiteY0" fmla="*/ 0 h 227428"/>
                <a:gd name="connsiteX1" fmla="*/ 0 w 8572"/>
                <a:gd name="connsiteY1" fmla="*/ 227428 h 22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27428">
                  <a:moveTo>
                    <a:pt x="0" y="0"/>
                  </a:moveTo>
                  <a:lnTo>
                    <a:pt x="0" y="227428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2F65A7D-9ACF-AC39-2C67-00C719AA18ED}"/>
                </a:ext>
              </a:extLst>
            </p:cNvPr>
            <p:cNvSpPr/>
            <p:nvPr/>
          </p:nvSpPr>
          <p:spPr>
            <a:xfrm>
              <a:off x="8697925" y="5959001"/>
              <a:ext cx="90097" cy="36261"/>
            </a:xfrm>
            <a:custGeom>
              <a:avLst/>
              <a:gdLst>
                <a:gd name="connsiteX0" fmla="*/ 44920 w 90097"/>
                <a:gd name="connsiteY0" fmla="*/ 9173 h 36261"/>
                <a:gd name="connsiteX1" fmla="*/ 60008 w 90097"/>
                <a:gd name="connsiteY1" fmla="*/ 0 h 36261"/>
                <a:gd name="connsiteX2" fmla="*/ 75009 w 90097"/>
                <a:gd name="connsiteY2" fmla="*/ 0 h 36261"/>
                <a:gd name="connsiteX3" fmla="*/ 90097 w 90097"/>
                <a:gd name="connsiteY3" fmla="*/ 9173 h 36261"/>
                <a:gd name="connsiteX4" fmla="*/ 90097 w 90097"/>
                <a:gd name="connsiteY4" fmla="*/ 27175 h 36261"/>
                <a:gd name="connsiteX5" fmla="*/ 75009 w 90097"/>
                <a:gd name="connsiteY5" fmla="*/ 36262 h 36261"/>
                <a:gd name="connsiteX6" fmla="*/ 60008 w 90097"/>
                <a:gd name="connsiteY6" fmla="*/ 36262 h 36261"/>
                <a:gd name="connsiteX7" fmla="*/ 44920 w 90097"/>
                <a:gd name="connsiteY7" fmla="*/ 27175 h 36261"/>
                <a:gd name="connsiteX8" fmla="*/ 44920 w 90097"/>
                <a:gd name="connsiteY8" fmla="*/ 9173 h 36261"/>
                <a:gd name="connsiteX9" fmla="*/ 29918 w 90097"/>
                <a:gd name="connsiteY9" fmla="*/ 0 h 36261"/>
                <a:gd name="connsiteX10" fmla="*/ 15088 w 90097"/>
                <a:gd name="connsiteY10" fmla="*/ 0 h 36261"/>
                <a:gd name="connsiteX11" fmla="*/ 0 w 90097"/>
                <a:gd name="connsiteY11" fmla="*/ 9173 h 36261"/>
                <a:gd name="connsiteX12" fmla="*/ 0 w 90097"/>
                <a:gd name="connsiteY12" fmla="*/ 27175 h 36261"/>
                <a:gd name="connsiteX13" fmla="*/ 15088 w 90097"/>
                <a:gd name="connsiteY13" fmla="*/ 36262 h 36261"/>
                <a:gd name="connsiteX14" fmla="*/ 29918 w 90097"/>
                <a:gd name="connsiteY14" fmla="*/ 36262 h 36261"/>
                <a:gd name="connsiteX15" fmla="*/ 44920 w 90097"/>
                <a:gd name="connsiteY15" fmla="*/ 27175 h 3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" h="36261">
                  <a:moveTo>
                    <a:pt x="44920" y="9173"/>
                  </a:moveTo>
                  <a:lnTo>
                    <a:pt x="60008" y="0"/>
                  </a:lnTo>
                  <a:lnTo>
                    <a:pt x="75009" y="0"/>
                  </a:lnTo>
                  <a:lnTo>
                    <a:pt x="90097" y="9173"/>
                  </a:lnTo>
                  <a:lnTo>
                    <a:pt x="90097" y="27175"/>
                  </a:lnTo>
                  <a:lnTo>
                    <a:pt x="75009" y="36262"/>
                  </a:lnTo>
                  <a:lnTo>
                    <a:pt x="60008" y="36262"/>
                  </a:lnTo>
                  <a:lnTo>
                    <a:pt x="44920" y="27175"/>
                  </a:lnTo>
                  <a:lnTo>
                    <a:pt x="44920" y="9173"/>
                  </a:lnTo>
                  <a:lnTo>
                    <a:pt x="29918" y="0"/>
                  </a:lnTo>
                  <a:lnTo>
                    <a:pt x="15088" y="0"/>
                  </a:lnTo>
                  <a:lnTo>
                    <a:pt x="0" y="9173"/>
                  </a:lnTo>
                  <a:lnTo>
                    <a:pt x="0" y="27175"/>
                  </a:lnTo>
                  <a:lnTo>
                    <a:pt x="15088" y="36262"/>
                  </a:lnTo>
                  <a:lnTo>
                    <a:pt x="29918" y="36262"/>
                  </a:lnTo>
                  <a:lnTo>
                    <a:pt x="44920" y="27175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A94477-041B-8BC9-A93A-E53837986064}"/>
                </a:ext>
              </a:extLst>
            </p:cNvPr>
            <p:cNvSpPr/>
            <p:nvPr/>
          </p:nvSpPr>
          <p:spPr>
            <a:xfrm>
              <a:off x="8800709" y="2662446"/>
              <a:ext cx="26917" cy="87525"/>
            </a:xfrm>
            <a:custGeom>
              <a:avLst/>
              <a:gdLst>
                <a:gd name="connsiteX0" fmla="*/ 13373 w 26917"/>
                <a:gd name="connsiteY0" fmla="*/ 87525 h 87525"/>
                <a:gd name="connsiteX1" fmla="*/ 26918 w 26917"/>
                <a:gd name="connsiteY1" fmla="*/ 0 h 87525"/>
                <a:gd name="connsiteX2" fmla="*/ 0 w 26917"/>
                <a:gd name="connsiteY2" fmla="*/ 0 h 87525"/>
                <a:gd name="connsiteX3" fmla="*/ 13373 w 26917"/>
                <a:gd name="connsiteY3" fmla="*/ 87525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373" y="87525"/>
                  </a:moveTo>
                  <a:lnTo>
                    <a:pt x="26918" y="0"/>
                  </a:lnTo>
                  <a:lnTo>
                    <a:pt x="0" y="0"/>
                  </a:lnTo>
                  <a:lnTo>
                    <a:pt x="13373" y="8752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69D028-4680-DDDC-7327-B10BFF97576B}"/>
                </a:ext>
              </a:extLst>
            </p:cNvPr>
            <p:cNvSpPr/>
            <p:nvPr/>
          </p:nvSpPr>
          <p:spPr>
            <a:xfrm>
              <a:off x="8800709" y="2662446"/>
              <a:ext cx="26917" cy="87525"/>
            </a:xfrm>
            <a:custGeom>
              <a:avLst/>
              <a:gdLst>
                <a:gd name="connsiteX0" fmla="*/ 13373 w 26917"/>
                <a:gd name="connsiteY0" fmla="*/ 87525 h 87525"/>
                <a:gd name="connsiteX1" fmla="*/ 26918 w 26917"/>
                <a:gd name="connsiteY1" fmla="*/ 0 h 87525"/>
                <a:gd name="connsiteX2" fmla="*/ 0 w 26917"/>
                <a:gd name="connsiteY2" fmla="*/ 0 h 87525"/>
                <a:gd name="connsiteX3" fmla="*/ 13373 w 26917"/>
                <a:gd name="connsiteY3" fmla="*/ 87525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373" y="87525"/>
                  </a:moveTo>
                  <a:lnTo>
                    <a:pt x="26918" y="0"/>
                  </a:lnTo>
                  <a:lnTo>
                    <a:pt x="0" y="0"/>
                  </a:lnTo>
                  <a:lnTo>
                    <a:pt x="13373" y="8752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C5375A1-B013-8E6E-56CA-2ED9F9E36FE0}"/>
                </a:ext>
              </a:extLst>
            </p:cNvPr>
            <p:cNvSpPr/>
            <p:nvPr/>
          </p:nvSpPr>
          <p:spPr>
            <a:xfrm>
              <a:off x="8800709" y="959434"/>
              <a:ext cx="26917" cy="87525"/>
            </a:xfrm>
            <a:custGeom>
              <a:avLst/>
              <a:gdLst>
                <a:gd name="connsiteX0" fmla="*/ 13373 w 26917"/>
                <a:gd name="connsiteY0" fmla="*/ 0 h 87525"/>
                <a:gd name="connsiteX1" fmla="*/ 0 w 26917"/>
                <a:gd name="connsiteY1" fmla="*/ 87525 h 87525"/>
                <a:gd name="connsiteX2" fmla="*/ 26918 w 26917"/>
                <a:gd name="connsiteY2" fmla="*/ 87525 h 87525"/>
                <a:gd name="connsiteX3" fmla="*/ 13373 w 26917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373" y="0"/>
                  </a:moveTo>
                  <a:lnTo>
                    <a:pt x="0" y="87525"/>
                  </a:lnTo>
                  <a:lnTo>
                    <a:pt x="26918" y="87525"/>
                  </a:lnTo>
                  <a:lnTo>
                    <a:pt x="1337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7A02DBD-2463-A4CE-6AE9-506261F01339}"/>
                </a:ext>
              </a:extLst>
            </p:cNvPr>
            <p:cNvSpPr/>
            <p:nvPr/>
          </p:nvSpPr>
          <p:spPr>
            <a:xfrm>
              <a:off x="8800709" y="959434"/>
              <a:ext cx="26917" cy="87525"/>
            </a:xfrm>
            <a:custGeom>
              <a:avLst/>
              <a:gdLst>
                <a:gd name="connsiteX0" fmla="*/ 13373 w 26917"/>
                <a:gd name="connsiteY0" fmla="*/ 0 h 87525"/>
                <a:gd name="connsiteX1" fmla="*/ 0 w 26917"/>
                <a:gd name="connsiteY1" fmla="*/ 87525 h 87525"/>
                <a:gd name="connsiteX2" fmla="*/ 26918 w 26917"/>
                <a:gd name="connsiteY2" fmla="*/ 87525 h 87525"/>
                <a:gd name="connsiteX3" fmla="*/ 13373 w 26917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373" y="0"/>
                  </a:moveTo>
                  <a:lnTo>
                    <a:pt x="0" y="87525"/>
                  </a:lnTo>
                  <a:lnTo>
                    <a:pt x="26918" y="87525"/>
                  </a:lnTo>
                  <a:lnTo>
                    <a:pt x="13373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8" name="Graphic 9">
              <a:extLst>
                <a:ext uri="{FF2B5EF4-FFF2-40B4-BE49-F238E27FC236}">
                  <a16:creationId xmlns:a16="http://schemas.microsoft.com/office/drawing/2014/main" id="{9086C94D-282C-E4DF-79EF-556668813804}"/>
                </a:ext>
              </a:extLst>
            </p:cNvPr>
            <p:cNvGrpSpPr/>
            <p:nvPr/>
          </p:nvGrpSpPr>
          <p:grpSpPr>
            <a:xfrm>
              <a:off x="6126603" y="959434"/>
              <a:ext cx="2716110" cy="1790538"/>
              <a:chOff x="6126603" y="959434"/>
              <a:chExt cx="2716110" cy="1790538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64747A2-06CC-6697-B4C7-A08DFEE94C8D}"/>
                  </a:ext>
                </a:extLst>
              </p:cNvPr>
              <p:cNvSpPr/>
              <p:nvPr/>
            </p:nvSpPr>
            <p:spPr>
              <a:xfrm>
                <a:off x="6126603" y="2749972"/>
                <a:ext cx="2716110" cy="8572"/>
              </a:xfrm>
              <a:custGeom>
                <a:avLst/>
                <a:gdLst>
                  <a:gd name="connsiteX0" fmla="*/ 0 w 2716110"/>
                  <a:gd name="connsiteY0" fmla="*/ 0 h 8572"/>
                  <a:gd name="connsiteX1" fmla="*/ 2716111 w 2716110"/>
                  <a:gd name="connsiteY1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6110" h="8572">
                    <a:moveTo>
                      <a:pt x="0" y="0"/>
                    </a:moveTo>
                    <a:lnTo>
                      <a:pt x="2716111" y="0"/>
                    </a:lnTo>
                  </a:path>
                </a:pathLst>
              </a:custGeom>
              <a:ln w="857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80CAD5B-B7EC-40B1-6ED4-D475614999BE}"/>
                  </a:ext>
                </a:extLst>
              </p:cNvPr>
              <p:cNvSpPr/>
              <p:nvPr/>
            </p:nvSpPr>
            <p:spPr>
              <a:xfrm>
                <a:off x="8144570" y="959434"/>
                <a:ext cx="698058" cy="8572"/>
              </a:xfrm>
              <a:custGeom>
                <a:avLst/>
                <a:gdLst>
                  <a:gd name="connsiteX0" fmla="*/ 0 w 698058"/>
                  <a:gd name="connsiteY0" fmla="*/ 0 h 8572"/>
                  <a:gd name="connsiteX1" fmla="*/ 698059 w 698058"/>
                  <a:gd name="connsiteY1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8058" h="8572">
                    <a:moveTo>
                      <a:pt x="0" y="0"/>
                    </a:moveTo>
                    <a:lnTo>
                      <a:pt x="698059" y="0"/>
                    </a:lnTo>
                  </a:path>
                </a:pathLst>
              </a:custGeom>
              <a:ln w="857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F00DC18-160D-09E9-C027-6AAA69443A57}"/>
                </a:ext>
              </a:extLst>
            </p:cNvPr>
            <p:cNvSpPr/>
            <p:nvPr/>
          </p:nvSpPr>
          <p:spPr>
            <a:xfrm>
              <a:off x="8814082" y="959434"/>
              <a:ext cx="8572" cy="1790538"/>
            </a:xfrm>
            <a:custGeom>
              <a:avLst/>
              <a:gdLst>
                <a:gd name="connsiteX0" fmla="*/ 0 w 8572"/>
                <a:gd name="connsiteY0" fmla="*/ 1790538 h 1790538"/>
                <a:gd name="connsiteX1" fmla="*/ 0 w 8572"/>
                <a:gd name="connsiteY1" fmla="*/ 0 h 17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790538">
                  <a:moveTo>
                    <a:pt x="0" y="1790538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7F89937-8F06-41F6-3735-F59D7562E28A}"/>
                </a:ext>
              </a:extLst>
            </p:cNvPr>
            <p:cNvSpPr/>
            <p:nvPr/>
          </p:nvSpPr>
          <p:spPr>
            <a:xfrm>
              <a:off x="8697925" y="1885264"/>
              <a:ext cx="90097" cy="36261"/>
            </a:xfrm>
            <a:custGeom>
              <a:avLst/>
              <a:gdLst>
                <a:gd name="connsiteX0" fmla="*/ 44920 w 90097"/>
                <a:gd name="connsiteY0" fmla="*/ 36262 h 36261"/>
                <a:gd name="connsiteX1" fmla="*/ 44920 w 90097"/>
                <a:gd name="connsiteY1" fmla="*/ 9087 h 36261"/>
                <a:gd name="connsiteX2" fmla="*/ 60008 w 90097"/>
                <a:gd name="connsiteY2" fmla="*/ 0 h 36261"/>
                <a:gd name="connsiteX3" fmla="*/ 75009 w 90097"/>
                <a:gd name="connsiteY3" fmla="*/ 0 h 36261"/>
                <a:gd name="connsiteX4" fmla="*/ 90097 w 90097"/>
                <a:gd name="connsiteY4" fmla="*/ 9087 h 36261"/>
                <a:gd name="connsiteX5" fmla="*/ 90097 w 90097"/>
                <a:gd name="connsiteY5" fmla="*/ 27346 h 36261"/>
                <a:gd name="connsiteX6" fmla="*/ 75009 w 90097"/>
                <a:gd name="connsiteY6" fmla="*/ 36262 h 36261"/>
                <a:gd name="connsiteX7" fmla="*/ 29918 w 90097"/>
                <a:gd name="connsiteY7" fmla="*/ 36262 h 36261"/>
                <a:gd name="connsiteX8" fmla="*/ 0 w 90097"/>
                <a:gd name="connsiteY8" fmla="*/ 18174 h 36261"/>
                <a:gd name="connsiteX9" fmla="*/ 0 w 90097"/>
                <a:gd name="connsiteY9" fmla="*/ 9087 h 3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97" h="36261">
                  <a:moveTo>
                    <a:pt x="44920" y="36262"/>
                  </a:moveTo>
                  <a:lnTo>
                    <a:pt x="44920" y="9087"/>
                  </a:lnTo>
                  <a:lnTo>
                    <a:pt x="60008" y="0"/>
                  </a:lnTo>
                  <a:lnTo>
                    <a:pt x="75009" y="0"/>
                  </a:lnTo>
                  <a:lnTo>
                    <a:pt x="90097" y="9087"/>
                  </a:lnTo>
                  <a:lnTo>
                    <a:pt x="90097" y="27346"/>
                  </a:lnTo>
                  <a:lnTo>
                    <a:pt x="75009" y="36262"/>
                  </a:lnTo>
                  <a:lnTo>
                    <a:pt x="29918" y="36262"/>
                  </a:lnTo>
                  <a:lnTo>
                    <a:pt x="0" y="18174"/>
                  </a:lnTo>
                  <a:lnTo>
                    <a:pt x="0" y="908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2652E0C-AA21-8EDF-B200-A1902B5D3FF3}"/>
                </a:ext>
              </a:extLst>
            </p:cNvPr>
            <p:cNvSpPr/>
            <p:nvPr/>
          </p:nvSpPr>
          <p:spPr>
            <a:xfrm>
              <a:off x="8697925" y="1830571"/>
              <a:ext cx="44919" cy="36433"/>
            </a:xfrm>
            <a:custGeom>
              <a:avLst/>
              <a:gdLst>
                <a:gd name="connsiteX0" fmla="*/ 15002 w 44919"/>
                <a:gd name="connsiteY0" fmla="*/ 36433 h 36433"/>
                <a:gd name="connsiteX1" fmla="*/ 0 w 44919"/>
                <a:gd name="connsiteY1" fmla="*/ 27346 h 36433"/>
                <a:gd name="connsiteX2" fmla="*/ 0 w 44919"/>
                <a:gd name="connsiteY2" fmla="*/ 9087 h 36433"/>
                <a:gd name="connsiteX3" fmla="*/ 15002 w 44919"/>
                <a:gd name="connsiteY3" fmla="*/ 0 h 36433"/>
                <a:gd name="connsiteX4" fmla="*/ 29832 w 44919"/>
                <a:gd name="connsiteY4" fmla="*/ 0 h 36433"/>
                <a:gd name="connsiteX5" fmla="*/ 44920 w 44919"/>
                <a:gd name="connsiteY5" fmla="*/ 9087 h 36433"/>
                <a:gd name="connsiteX6" fmla="*/ 44920 w 44919"/>
                <a:gd name="connsiteY6" fmla="*/ 18259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19" h="36433">
                  <a:moveTo>
                    <a:pt x="15002" y="36433"/>
                  </a:moveTo>
                  <a:lnTo>
                    <a:pt x="0" y="27346"/>
                  </a:lnTo>
                  <a:lnTo>
                    <a:pt x="0" y="9087"/>
                  </a:lnTo>
                  <a:lnTo>
                    <a:pt x="15002" y="0"/>
                  </a:lnTo>
                  <a:lnTo>
                    <a:pt x="29832" y="0"/>
                  </a:lnTo>
                  <a:lnTo>
                    <a:pt x="44920" y="9087"/>
                  </a:lnTo>
                  <a:lnTo>
                    <a:pt x="44920" y="1825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6D5DADE-35D1-9B28-BAE6-28A04E2B2DBC}"/>
                </a:ext>
              </a:extLst>
            </p:cNvPr>
            <p:cNvSpPr/>
            <p:nvPr/>
          </p:nvSpPr>
          <p:spPr>
            <a:xfrm>
              <a:off x="8742845" y="1830571"/>
              <a:ext cx="45177" cy="36433"/>
            </a:xfrm>
            <a:custGeom>
              <a:avLst/>
              <a:gdLst>
                <a:gd name="connsiteX0" fmla="*/ 0 w 45177"/>
                <a:gd name="connsiteY0" fmla="*/ 9087 h 36433"/>
                <a:gd name="connsiteX1" fmla="*/ 15088 w 45177"/>
                <a:gd name="connsiteY1" fmla="*/ 0 h 36433"/>
                <a:gd name="connsiteX2" fmla="*/ 30090 w 45177"/>
                <a:gd name="connsiteY2" fmla="*/ 0 h 36433"/>
                <a:gd name="connsiteX3" fmla="*/ 45177 w 45177"/>
                <a:gd name="connsiteY3" fmla="*/ 9087 h 36433"/>
                <a:gd name="connsiteX4" fmla="*/ 45177 w 45177"/>
                <a:gd name="connsiteY4" fmla="*/ 27346 h 36433"/>
                <a:gd name="connsiteX5" fmla="*/ 30090 w 45177"/>
                <a:gd name="connsiteY5" fmla="*/ 36433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77" h="36433">
                  <a:moveTo>
                    <a:pt x="0" y="9087"/>
                  </a:moveTo>
                  <a:lnTo>
                    <a:pt x="15088" y="0"/>
                  </a:lnTo>
                  <a:lnTo>
                    <a:pt x="30090" y="0"/>
                  </a:lnTo>
                  <a:lnTo>
                    <a:pt x="45177" y="9087"/>
                  </a:lnTo>
                  <a:lnTo>
                    <a:pt x="45177" y="27346"/>
                  </a:lnTo>
                  <a:lnTo>
                    <a:pt x="30090" y="36433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5C1ED34-0FAA-5CB4-6FC3-04DD98A8E0AA}"/>
                </a:ext>
              </a:extLst>
            </p:cNvPr>
            <p:cNvSpPr/>
            <p:nvPr/>
          </p:nvSpPr>
          <p:spPr>
            <a:xfrm>
              <a:off x="4555264" y="959434"/>
              <a:ext cx="26917" cy="87525"/>
            </a:xfrm>
            <a:custGeom>
              <a:avLst/>
              <a:gdLst>
                <a:gd name="connsiteX0" fmla="*/ 13545 w 26917"/>
                <a:gd name="connsiteY0" fmla="*/ 0 h 87525"/>
                <a:gd name="connsiteX1" fmla="*/ 0 w 26917"/>
                <a:gd name="connsiteY1" fmla="*/ 87525 h 87525"/>
                <a:gd name="connsiteX2" fmla="*/ 26918 w 26917"/>
                <a:gd name="connsiteY2" fmla="*/ 87525 h 87525"/>
                <a:gd name="connsiteX3" fmla="*/ 13545 w 26917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545" y="0"/>
                  </a:moveTo>
                  <a:lnTo>
                    <a:pt x="0" y="87525"/>
                  </a:lnTo>
                  <a:lnTo>
                    <a:pt x="26918" y="87525"/>
                  </a:lnTo>
                  <a:lnTo>
                    <a:pt x="1354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9D4E159-BE58-3D54-7327-0CB0FE39CDA8}"/>
                </a:ext>
              </a:extLst>
            </p:cNvPr>
            <p:cNvSpPr/>
            <p:nvPr/>
          </p:nvSpPr>
          <p:spPr>
            <a:xfrm>
              <a:off x="4555264" y="959434"/>
              <a:ext cx="26917" cy="87525"/>
            </a:xfrm>
            <a:custGeom>
              <a:avLst/>
              <a:gdLst>
                <a:gd name="connsiteX0" fmla="*/ 13545 w 26917"/>
                <a:gd name="connsiteY0" fmla="*/ 0 h 87525"/>
                <a:gd name="connsiteX1" fmla="*/ 0 w 26917"/>
                <a:gd name="connsiteY1" fmla="*/ 87525 h 87525"/>
                <a:gd name="connsiteX2" fmla="*/ 26918 w 26917"/>
                <a:gd name="connsiteY2" fmla="*/ 87525 h 87525"/>
                <a:gd name="connsiteX3" fmla="*/ 13545 w 26917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545" y="0"/>
                  </a:moveTo>
                  <a:lnTo>
                    <a:pt x="0" y="87525"/>
                  </a:lnTo>
                  <a:lnTo>
                    <a:pt x="26918" y="87525"/>
                  </a:lnTo>
                  <a:lnTo>
                    <a:pt x="13545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4990857-D53C-3D9F-4BDE-A8CB87298A8F}"/>
                </a:ext>
              </a:extLst>
            </p:cNvPr>
            <p:cNvSpPr/>
            <p:nvPr/>
          </p:nvSpPr>
          <p:spPr>
            <a:xfrm>
              <a:off x="4555264" y="1411976"/>
              <a:ext cx="26917" cy="87525"/>
            </a:xfrm>
            <a:custGeom>
              <a:avLst/>
              <a:gdLst>
                <a:gd name="connsiteX0" fmla="*/ 13545 w 26917"/>
                <a:gd name="connsiteY0" fmla="*/ 87525 h 87525"/>
                <a:gd name="connsiteX1" fmla="*/ 26918 w 26917"/>
                <a:gd name="connsiteY1" fmla="*/ 0 h 87525"/>
                <a:gd name="connsiteX2" fmla="*/ 0 w 26917"/>
                <a:gd name="connsiteY2" fmla="*/ 0 h 87525"/>
                <a:gd name="connsiteX3" fmla="*/ 13545 w 26917"/>
                <a:gd name="connsiteY3" fmla="*/ 87525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545" y="87525"/>
                  </a:moveTo>
                  <a:lnTo>
                    <a:pt x="26918" y="0"/>
                  </a:lnTo>
                  <a:lnTo>
                    <a:pt x="0" y="0"/>
                  </a:lnTo>
                  <a:lnTo>
                    <a:pt x="13545" y="8752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99CABCA-34F9-08B4-210F-0448380220C7}"/>
                </a:ext>
              </a:extLst>
            </p:cNvPr>
            <p:cNvSpPr/>
            <p:nvPr/>
          </p:nvSpPr>
          <p:spPr>
            <a:xfrm>
              <a:off x="4555264" y="1411976"/>
              <a:ext cx="26917" cy="87525"/>
            </a:xfrm>
            <a:custGeom>
              <a:avLst/>
              <a:gdLst>
                <a:gd name="connsiteX0" fmla="*/ 13545 w 26917"/>
                <a:gd name="connsiteY0" fmla="*/ 87525 h 87525"/>
                <a:gd name="connsiteX1" fmla="*/ 26918 w 26917"/>
                <a:gd name="connsiteY1" fmla="*/ 0 h 87525"/>
                <a:gd name="connsiteX2" fmla="*/ 0 w 26917"/>
                <a:gd name="connsiteY2" fmla="*/ 0 h 87525"/>
                <a:gd name="connsiteX3" fmla="*/ 13545 w 26917"/>
                <a:gd name="connsiteY3" fmla="*/ 87525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545" y="87525"/>
                  </a:moveTo>
                  <a:lnTo>
                    <a:pt x="26918" y="0"/>
                  </a:lnTo>
                  <a:lnTo>
                    <a:pt x="0" y="0"/>
                  </a:lnTo>
                  <a:lnTo>
                    <a:pt x="13545" y="8752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C667295-BBA5-368F-C3CB-56C49B0C97A1}"/>
                </a:ext>
              </a:extLst>
            </p:cNvPr>
            <p:cNvSpPr/>
            <p:nvPr/>
          </p:nvSpPr>
          <p:spPr>
            <a:xfrm>
              <a:off x="4540434" y="959434"/>
              <a:ext cx="3075041" cy="8572"/>
            </a:xfrm>
            <a:custGeom>
              <a:avLst/>
              <a:gdLst>
                <a:gd name="connsiteX0" fmla="*/ 3075042 w 3075041"/>
                <a:gd name="connsiteY0" fmla="*/ 0 h 8572"/>
                <a:gd name="connsiteX1" fmla="*/ 0 w 3075041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5041" h="8572">
                  <a:moveTo>
                    <a:pt x="3075042" y="0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EBF8681-8A67-DCB7-0AB8-4D2596189954}"/>
                </a:ext>
              </a:extLst>
            </p:cNvPr>
            <p:cNvSpPr/>
            <p:nvPr/>
          </p:nvSpPr>
          <p:spPr>
            <a:xfrm>
              <a:off x="4540434" y="1499501"/>
              <a:ext cx="200682" cy="8572"/>
            </a:xfrm>
            <a:custGeom>
              <a:avLst/>
              <a:gdLst>
                <a:gd name="connsiteX0" fmla="*/ 200682 w 200682"/>
                <a:gd name="connsiteY0" fmla="*/ 0 h 8572"/>
                <a:gd name="connsiteX1" fmla="*/ 0 w 200682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682" h="8572">
                  <a:moveTo>
                    <a:pt x="200682" y="0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0CCA6E4-983C-98FB-D72E-51F87221E585}"/>
                </a:ext>
              </a:extLst>
            </p:cNvPr>
            <p:cNvSpPr/>
            <p:nvPr/>
          </p:nvSpPr>
          <p:spPr>
            <a:xfrm>
              <a:off x="4568809" y="959434"/>
              <a:ext cx="8572" cy="540067"/>
            </a:xfrm>
            <a:custGeom>
              <a:avLst/>
              <a:gdLst>
                <a:gd name="connsiteX0" fmla="*/ 0 w 8572"/>
                <a:gd name="connsiteY0" fmla="*/ 0 h 540067"/>
                <a:gd name="connsiteX1" fmla="*/ 0 w 8572"/>
                <a:gd name="connsiteY1" fmla="*/ 540068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40067">
                  <a:moveTo>
                    <a:pt x="0" y="0"/>
                  </a:moveTo>
                  <a:lnTo>
                    <a:pt x="0" y="540068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9CF6B8A-E68E-CD8E-1946-65B92EAC4991}"/>
                </a:ext>
              </a:extLst>
            </p:cNvPr>
            <p:cNvSpPr/>
            <p:nvPr/>
          </p:nvSpPr>
          <p:spPr>
            <a:xfrm>
              <a:off x="3540023" y="6659117"/>
              <a:ext cx="87525" cy="26917"/>
            </a:xfrm>
            <a:custGeom>
              <a:avLst/>
              <a:gdLst>
                <a:gd name="connsiteX0" fmla="*/ 0 w 87525"/>
                <a:gd name="connsiteY0" fmla="*/ 13545 h 26917"/>
                <a:gd name="connsiteX1" fmla="*/ 87525 w 87525"/>
                <a:gd name="connsiteY1" fmla="*/ 26918 h 26917"/>
                <a:gd name="connsiteX2" fmla="*/ 87525 w 87525"/>
                <a:gd name="connsiteY2" fmla="*/ 0 h 26917"/>
                <a:gd name="connsiteX3" fmla="*/ 0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0" y="13545"/>
                  </a:moveTo>
                  <a:lnTo>
                    <a:pt x="87525" y="26918"/>
                  </a:lnTo>
                  <a:lnTo>
                    <a:pt x="87525" y="0"/>
                  </a:lnTo>
                  <a:lnTo>
                    <a:pt x="0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05B3515-4EE8-7872-FCA5-0F9337D1E778}"/>
                </a:ext>
              </a:extLst>
            </p:cNvPr>
            <p:cNvSpPr/>
            <p:nvPr/>
          </p:nvSpPr>
          <p:spPr>
            <a:xfrm>
              <a:off x="3540023" y="6659117"/>
              <a:ext cx="87525" cy="26917"/>
            </a:xfrm>
            <a:custGeom>
              <a:avLst/>
              <a:gdLst>
                <a:gd name="connsiteX0" fmla="*/ 0 w 87525"/>
                <a:gd name="connsiteY0" fmla="*/ 13545 h 26917"/>
                <a:gd name="connsiteX1" fmla="*/ 87525 w 87525"/>
                <a:gd name="connsiteY1" fmla="*/ 26918 h 26917"/>
                <a:gd name="connsiteX2" fmla="*/ 87525 w 87525"/>
                <a:gd name="connsiteY2" fmla="*/ 0 h 26917"/>
                <a:gd name="connsiteX3" fmla="*/ 0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0" y="13545"/>
                  </a:moveTo>
                  <a:lnTo>
                    <a:pt x="87525" y="26918"/>
                  </a:lnTo>
                  <a:lnTo>
                    <a:pt x="87525" y="0"/>
                  </a:lnTo>
                  <a:lnTo>
                    <a:pt x="0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5FC97EA-F128-C0A9-B383-4D5E27F9A95B}"/>
                </a:ext>
              </a:extLst>
            </p:cNvPr>
            <p:cNvSpPr/>
            <p:nvPr/>
          </p:nvSpPr>
          <p:spPr>
            <a:xfrm>
              <a:off x="8568651" y="6659117"/>
              <a:ext cx="87525" cy="26917"/>
            </a:xfrm>
            <a:custGeom>
              <a:avLst/>
              <a:gdLst>
                <a:gd name="connsiteX0" fmla="*/ 87525 w 87525"/>
                <a:gd name="connsiteY0" fmla="*/ 13545 h 26917"/>
                <a:gd name="connsiteX1" fmla="*/ 0 w 87525"/>
                <a:gd name="connsiteY1" fmla="*/ 0 h 26917"/>
                <a:gd name="connsiteX2" fmla="*/ 0 w 87525"/>
                <a:gd name="connsiteY2" fmla="*/ 26918 h 26917"/>
                <a:gd name="connsiteX3" fmla="*/ 87525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87525" y="13545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525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A40C48E-0A40-3C48-7CB1-0C204A243260}"/>
                </a:ext>
              </a:extLst>
            </p:cNvPr>
            <p:cNvSpPr/>
            <p:nvPr/>
          </p:nvSpPr>
          <p:spPr>
            <a:xfrm>
              <a:off x="8568651" y="6659117"/>
              <a:ext cx="87525" cy="26917"/>
            </a:xfrm>
            <a:custGeom>
              <a:avLst/>
              <a:gdLst>
                <a:gd name="connsiteX0" fmla="*/ 87525 w 87525"/>
                <a:gd name="connsiteY0" fmla="*/ 13545 h 26917"/>
                <a:gd name="connsiteX1" fmla="*/ 0 w 87525"/>
                <a:gd name="connsiteY1" fmla="*/ 0 h 26917"/>
                <a:gd name="connsiteX2" fmla="*/ 0 w 87525"/>
                <a:gd name="connsiteY2" fmla="*/ 26918 h 26917"/>
                <a:gd name="connsiteX3" fmla="*/ 87525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87525" y="13545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525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224DEB-C8AD-0D4A-16C2-545FF7C9B294}"/>
                </a:ext>
              </a:extLst>
            </p:cNvPr>
            <p:cNvSpPr/>
            <p:nvPr/>
          </p:nvSpPr>
          <p:spPr>
            <a:xfrm>
              <a:off x="3540023" y="6047212"/>
              <a:ext cx="8572" cy="653824"/>
            </a:xfrm>
            <a:custGeom>
              <a:avLst/>
              <a:gdLst>
                <a:gd name="connsiteX0" fmla="*/ 0 w 8572"/>
                <a:gd name="connsiteY0" fmla="*/ 0 h 653824"/>
                <a:gd name="connsiteX1" fmla="*/ 0 w 8572"/>
                <a:gd name="connsiteY1" fmla="*/ 653825 h 65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653824">
                  <a:moveTo>
                    <a:pt x="0" y="0"/>
                  </a:moveTo>
                  <a:lnTo>
                    <a:pt x="0" y="653825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66E43C-B733-8124-F79E-637CACDE5677}"/>
                </a:ext>
              </a:extLst>
            </p:cNvPr>
            <p:cNvSpPr/>
            <p:nvPr/>
          </p:nvSpPr>
          <p:spPr>
            <a:xfrm>
              <a:off x="8656177" y="6047212"/>
              <a:ext cx="8572" cy="653824"/>
            </a:xfrm>
            <a:custGeom>
              <a:avLst/>
              <a:gdLst>
                <a:gd name="connsiteX0" fmla="*/ 0 w 8572"/>
                <a:gd name="connsiteY0" fmla="*/ 0 h 653824"/>
                <a:gd name="connsiteX1" fmla="*/ 0 w 8572"/>
                <a:gd name="connsiteY1" fmla="*/ 653825 h 65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653824">
                  <a:moveTo>
                    <a:pt x="0" y="0"/>
                  </a:moveTo>
                  <a:lnTo>
                    <a:pt x="0" y="653825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3C0B451-2D35-01A7-E8C7-B4362482EE9C}"/>
                </a:ext>
              </a:extLst>
            </p:cNvPr>
            <p:cNvSpPr/>
            <p:nvPr/>
          </p:nvSpPr>
          <p:spPr>
            <a:xfrm>
              <a:off x="3540023" y="6672662"/>
              <a:ext cx="5116153" cy="8572"/>
            </a:xfrm>
            <a:custGeom>
              <a:avLst/>
              <a:gdLst>
                <a:gd name="connsiteX0" fmla="*/ 0 w 5116153"/>
                <a:gd name="connsiteY0" fmla="*/ 0 h 8572"/>
                <a:gd name="connsiteX1" fmla="*/ 5116154 w 5116153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6153" h="8572">
                  <a:moveTo>
                    <a:pt x="0" y="0"/>
                  </a:moveTo>
                  <a:lnTo>
                    <a:pt x="5116154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C615FD8-BB5B-1080-0B4E-1B68B7E2F8AA}"/>
                </a:ext>
              </a:extLst>
            </p:cNvPr>
            <p:cNvSpPr/>
            <p:nvPr/>
          </p:nvSpPr>
          <p:spPr>
            <a:xfrm>
              <a:off x="3547652" y="5871305"/>
              <a:ext cx="82038" cy="56578"/>
            </a:xfrm>
            <a:custGeom>
              <a:avLst/>
              <a:gdLst>
                <a:gd name="connsiteX0" fmla="*/ 0 w 82038"/>
                <a:gd name="connsiteY0" fmla="*/ 0 h 56578"/>
                <a:gd name="connsiteX1" fmla="*/ 68237 w 82038"/>
                <a:gd name="connsiteY1" fmla="*/ 56578 h 56578"/>
                <a:gd name="connsiteX2" fmla="*/ 82039 w 82038"/>
                <a:gd name="connsiteY2" fmla="*/ 33518 h 56578"/>
                <a:gd name="connsiteX3" fmla="*/ 0 w 82038"/>
                <a:gd name="connsiteY3" fmla="*/ 0 h 5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38" h="56578">
                  <a:moveTo>
                    <a:pt x="0" y="0"/>
                  </a:moveTo>
                  <a:lnTo>
                    <a:pt x="68237" y="56578"/>
                  </a:lnTo>
                  <a:lnTo>
                    <a:pt x="82039" y="33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8B7E6B6-9107-8062-5EF4-DFFA2313BB3F}"/>
                </a:ext>
              </a:extLst>
            </p:cNvPr>
            <p:cNvSpPr/>
            <p:nvPr/>
          </p:nvSpPr>
          <p:spPr>
            <a:xfrm>
              <a:off x="3547652" y="5871305"/>
              <a:ext cx="82038" cy="56578"/>
            </a:xfrm>
            <a:custGeom>
              <a:avLst/>
              <a:gdLst>
                <a:gd name="connsiteX0" fmla="*/ 0 w 82038"/>
                <a:gd name="connsiteY0" fmla="*/ 0 h 56578"/>
                <a:gd name="connsiteX1" fmla="*/ 68237 w 82038"/>
                <a:gd name="connsiteY1" fmla="*/ 56578 h 56578"/>
                <a:gd name="connsiteX2" fmla="*/ 82039 w 82038"/>
                <a:gd name="connsiteY2" fmla="*/ 33518 h 56578"/>
                <a:gd name="connsiteX3" fmla="*/ 0 w 82038"/>
                <a:gd name="connsiteY3" fmla="*/ 0 h 5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38" h="56578">
                  <a:moveTo>
                    <a:pt x="0" y="0"/>
                  </a:moveTo>
                  <a:lnTo>
                    <a:pt x="68237" y="56578"/>
                  </a:lnTo>
                  <a:lnTo>
                    <a:pt x="82039" y="3351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11F8EA6-A7A7-B9D2-511A-57A45D653DF4}"/>
                </a:ext>
              </a:extLst>
            </p:cNvPr>
            <p:cNvSpPr/>
            <p:nvPr/>
          </p:nvSpPr>
          <p:spPr>
            <a:xfrm>
              <a:off x="3547652" y="5871305"/>
              <a:ext cx="281863" cy="168706"/>
            </a:xfrm>
            <a:custGeom>
              <a:avLst/>
              <a:gdLst>
                <a:gd name="connsiteX0" fmla="*/ 0 w 281863"/>
                <a:gd name="connsiteY0" fmla="*/ 0 h 168706"/>
                <a:gd name="connsiteX1" fmla="*/ 281864 w 281863"/>
                <a:gd name="connsiteY1" fmla="*/ 168707 h 1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863" h="168706">
                  <a:moveTo>
                    <a:pt x="0" y="0"/>
                  </a:moveTo>
                  <a:lnTo>
                    <a:pt x="281864" y="168707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FAE4EC6-8798-B71F-9527-18ED6CD17D4A}"/>
                </a:ext>
              </a:extLst>
            </p:cNvPr>
            <p:cNvSpPr/>
            <p:nvPr/>
          </p:nvSpPr>
          <p:spPr>
            <a:xfrm>
              <a:off x="3670325" y="5839758"/>
              <a:ext cx="69094" cy="78181"/>
            </a:xfrm>
            <a:custGeom>
              <a:avLst/>
              <a:gdLst>
                <a:gd name="connsiteX0" fmla="*/ 0 w 69094"/>
                <a:gd name="connsiteY0" fmla="*/ 78182 h 78181"/>
                <a:gd name="connsiteX1" fmla="*/ 45177 w 69094"/>
                <a:gd name="connsiteY1" fmla="*/ 0 h 78181"/>
                <a:gd name="connsiteX2" fmla="*/ 68923 w 69094"/>
                <a:gd name="connsiteY2" fmla="*/ 13716 h 78181"/>
                <a:gd name="connsiteX3" fmla="*/ 69094 w 69094"/>
                <a:gd name="connsiteY3" fmla="*/ 31290 h 78181"/>
                <a:gd name="connsiteX4" fmla="*/ 61722 w 69094"/>
                <a:gd name="connsiteY4" fmla="*/ 44234 h 78181"/>
                <a:gd name="connsiteX5" fmla="*/ 46206 w 69094"/>
                <a:gd name="connsiteY5" fmla="*/ 52721 h 78181"/>
                <a:gd name="connsiteX6" fmla="*/ 22717 w 69094"/>
                <a:gd name="connsiteY6" fmla="*/ 39176 h 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94" h="78181">
                  <a:moveTo>
                    <a:pt x="0" y="78182"/>
                  </a:moveTo>
                  <a:lnTo>
                    <a:pt x="45177" y="0"/>
                  </a:lnTo>
                  <a:lnTo>
                    <a:pt x="68923" y="13716"/>
                  </a:lnTo>
                  <a:lnTo>
                    <a:pt x="69094" y="31290"/>
                  </a:lnTo>
                  <a:lnTo>
                    <a:pt x="61722" y="44234"/>
                  </a:lnTo>
                  <a:lnTo>
                    <a:pt x="46206" y="52721"/>
                  </a:lnTo>
                  <a:lnTo>
                    <a:pt x="22717" y="39176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357582-9D3E-C773-664D-007F8AD56A5E}"/>
                </a:ext>
              </a:extLst>
            </p:cNvPr>
            <p:cNvSpPr/>
            <p:nvPr/>
          </p:nvSpPr>
          <p:spPr>
            <a:xfrm>
              <a:off x="3700843" y="5883392"/>
              <a:ext cx="1114" cy="52720"/>
            </a:xfrm>
            <a:custGeom>
              <a:avLst/>
              <a:gdLst>
                <a:gd name="connsiteX0" fmla="*/ 0 w 1114"/>
                <a:gd name="connsiteY0" fmla="*/ 0 h 52720"/>
                <a:gd name="connsiteX1" fmla="*/ 1114 w 1114"/>
                <a:gd name="connsiteY1" fmla="*/ 52721 h 5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4" h="52720">
                  <a:moveTo>
                    <a:pt x="0" y="0"/>
                  </a:moveTo>
                  <a:lnTo>
                    <a:pt x="1114" y="52721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80C3BD8-7DF7-67F2-2A89-2DE2E52F6B17}"/>
                </a:ext>
              </a:extLst>
            </p:cNvPr>
            <p:cNvSpPr/>
            <p:nvPr/>
          </p:nvSpPr>
          <p:spPr>
            <a:xfrm>
              <a:off x="3745592" y="5887850"/>
              <a:ext cx="69094" cy="91725"/>
            </a:xfrm>
            <a:custGeom>
              <a:avLst/>
              <a:gdLst>
                <a:gd name="connsiteX0" fmla="*/ 37547 w 69094"/>
                <a:gd name="connsiteY0" fmla="*/ 8487 h 91725"/>
                <a:gd name="connsiteX1" fmla="*/ 52978 w 69094"/>
                <a:gd name="connsiteY1" fmla="*/ 0 h 91725"/>
                <a:gd name="connsiteX2" fmla="*/ 68666 w 69094"/>
                <a:gd name="connsiteY2" fmla="*/ 9087 h 91725"/>
                <a:gd name="connsiteX3" fmla="*/ 69094 w 69094"/>
                <a:gd name="connsiteY3" fmla="*/ 26660 h 91725"/>
                <a:gd name="connsiteX4" fmla="*/ 61722 w 69094"/>
                <a:gd name="connsiteY4" fmla="*/ 39605 h 91725"/>
                <a:gd name="connsiteX5" fmla="*/ 46206 w 69094"/>
                <a:gd name="connsiteY5" fmla="*/ 48092 h 91725"/>
                <a:gd name="connsiteX6" fmla="*/ 30518 w 69094"/>
                <a:gd name="connsiteY6" fmla="*/ 39005 h 91725"/>
                <a:gd name="connsiteX7" fmla="*/ 15088 w 69094"/>
                <a:gd name="connsiteY7" fmla="*/ 47491 h 91725"/>
                <a:gd name="connsiteX8" fmla="*/ 0 w 69094"/>
                <a:gd name="connsiteY8" fmla="*/ 73552 h 91725"/>
                <a:gd name="connsiteX9" fmla="*/ 31547 w 69094"/>
                <a:gd name="connsiteY9" fmla="*/ 91726 h 9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94" h="91725">
                  <a:moveTo>
                    <a:pt x="37547" y="8487"/>
                  </a:moveTo>
                  <a:lnTo>
                    <a:pt x="52978" y="0"/>
                  </a:lnTo>
                  <a:lnTo>
                    <a:pt x="68666" y="9087"/>
                  </a:lnTo>
                  <a:lnTo>
                    <a:pt x="69094" y="26660"/>
                  </a:lnTo>
                  <a:lnTo>
                    <a:pt x="61722" y="39605"/>
                  </a:lnTo>
                  <a:lnTo>
                    <a:pt x="46206" y="48092"/>
                  </a:lnTo>
                  <a:lnTo>
                    <a:pt x="30518" y="39005"/>
                  </a:lnTo>
                  <a:lnTo>
                    <a:pt x="15088" y="47491"/>
                  </a:lnTo>
                  <a:lnTo>
                    <a:pt x="0" y="73552"/>
                  </a:lnTo>
                  <a:lnTo>
                    <a:pt x="31547" y="91726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5828DD9-026B-4B02-3C94-0B9F1731F69D}"/>
                </a:ext>
              </a:extLst>
            </p:cNvPr>
            <p:cNvSpPr/>
            <p:nvPr/>
          </p:nvSpPr>
          <p:spPr>
            <a:xfrm>
              <a:off x="5764844" y="5489571"/>
              <a:ext cx="68408" cy="74238"/>
            </a:xfrm>
            <a:custGeom>
              <a:avLst/>
              <a:gdLst>
                <a:gd name="connsiteX0" fmla="*/ 68409 w 68408"/>
                <a:gd name="connsiteY0" fmla="*/ 74238 h 74238"/>
                <a:gd name="connsiteX1" fmla="*/ 19888 w 68408"/>
                <a:gd name="connsiteY1" fmla="*/ 0 h 74238"/>
                <a:gd name="connsiteX2" fmla="*/ 0 w 68408"/>
                <a:gd name="connsiteY2" fmla="*/ 18002 h 74238"/>
                <a:gd name="connsiteX3" fmla="*/ 68409 w 68408"/>
                <a:gd name="connsiteY3" fmla="*/ 74238 h 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408" h="74238">
                  <a:moveTo>
                    <a:pt x="68409" y="74238"/>
                  </a:moveTo>
                  <a:lnTo>
                    <a:pt x="19888" y="0"/>
                  </a:lnTo>
                  <a:lnTo>
                    <a:pt x="0" y="18002"/>
                  </a:lnTo>
                  <a:lnTo>
                    <a:pt x="68409" y="7423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1F2038A-B2D5-71CF-9D1A-A3515D570AD3}"/>
                </a:ext>
              </a:extLst>
            </p:cNvPr>
            <p:cNvSpPr/>
            <p:nvPr/>
          </p:nvSpPr>
          <p:spPr>
            <a:xfrm>
              <a:off x="5764844" y="5489571"/>
              <a:ext cx="68408" cy="74238"/>
            </a:xfrm>
            <a:custGeom>
              <a:avLst/>
              <a:gdLst>
                <a:gd name="connsiteX0" fmla="*/ 68409 w 68408"/>
                <a:gd name="connsiteY0" fmla="*/ 74238 h 74238"/>
                <a:gd name="connsiteX1" fmla="*/ 19888 w 68408"/>
                <a:gd name="connsiteY1" fmla="*/ 0 h 74238"/>
                <a:gd name="connsiteX2" fmla="*/ 0 w 68408"/>
                <a:gd name="connsiteY2" fmla="*/ 18002 h 74238"/>
                <a:gd name="connsiteX3" fmla="*/ 68409 w 68408"/>
                <a:gd name="connsiteY3" fmla="*/ 74238 h 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408" h="74238">
                  <a:moveTo>
                    <a:pt x="68409" y="74238"/>
                  </a:moveTo>
                  <a:lnTo>
                    <a:pt x="19888" y="0"/>
                  </a:lnTo>
                  <a:lnTo>
                    <a:pt x="0" y="18002"/>
                  </a:lnTo>
                  <a:lnTo>
                    <a:pt x="68409" y="74238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8448078-DD79-BC01-14FD-2591A824F550}"/>
                </a:ext>
              </a:extLst>
            </p:cNvPr>
            <p:cNvSpPr/>
            <p:nvPr/>
          </p:nvSpPr>
          <p:spPr>
            <a:xfrm>
              <a:off x="5643372" y="5352240"/>
              <a:ext cx="189880" cy="211569"/>
            </a:xfrm>
            <a:custGeom>
              <a:avLst/>
              <a:gdLst>
                <a:gd name="connsiteX0" fmla="*/ 189881 w 189880"/>
                <a:gd name="connsiteY0" fmla="*/ 211570 h 211569"/>
                <a:gd name="connsiteX1" fmla="*/ 0 w 189880"/>
                <a:gd name="connsiteY1" fmla="*/ 0 h 21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9880" h="211569">
                  <a:moveTo>
                    <a:pt x="189881" y="211570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0023854-B0C3-B0F2-5D43-FB40E2BCD543}"/>
                </a:ext>
              </a:extLst>
            </p:cNvPr>
            <p:cNvSpPr/>
            <p:nvPr/>
          </p:nvSpPr>
          <p:spPr>
            <a:xfrm>
              <a:off x="5684091" y="5298233"/>
              <a:ext cx="85382" cy="60350"/>
            </a:xfrm>
            <a:custGeom>
              <a:avLst/>
              <a:gdLst>
                <a:gd name="connsiteX0" fmla="*/ 0 w 85382"/>
                <a:gd name="connsiteY0" fmla="*/ 60351 h 60350"/>
                <a:gd name="connsiteX1" fmla="*/ 67123 w 85382"/>
                <a:gd name="connsiteY1" fmla="*/ 0 h 60350"/>
                <a:gd name="connsiteX2" fmla="*/ 85382 w 85382"/>
                <a:gd name="connsiteY2" fmla="*/ 20317 h 60350"/>
                <a:gd name="connsiteX3" fmla="*/ 80324 w 85382"/>
                <a:gd name="connsiteY3" fmla="*/ 37033 h 60350"/>
                <a:gd name="connsiteX4" fmla="*/ 69094 w 85382"/>
                <a:gd name="connsiteY4" fmla="*/ 47235 h 60350"/>
                <a:gd name="connsiteX5" fmla="*/ 51692 w 85382"/>
                <a:gd name="connsiteY5" fmla="*/ 50406 h 60350"/>
                <a:gd name="connsiteX6" fmla="*/ 33433 w 85382"/>
                <a:gd name="connsiteY6" fmla="*/ 30090 h 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82" h="60350">
                  <a:moveTo>
                    <a:pt x="0" y="60351"/>
                  </a:moveTo>
                  <a:lnTo>
                    <a:pt x="67123" y="0"/>
                  </a:lnTo>
                  <a:lnTo>
                    <a:pt x="85382" y="20317"/>
                  </a:lnTo>
                  <a:lnTo>
                    <a:pt x="80324" y="37033"/>
                  </a:lnTo>
                  <a:lnTo>
                    <a:pt x="69094" y="47235"/>
                  </a:lnTo>
                  <a:lnTo>
                    <a:pt x="51692" y="50406"/>
                  </a:lnTo>
                  <a:lnTo>
                    <a:pt x="33433" y="3009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A21890C-71C2-7837-F4AE-85E9C9A7DD4E}"/>
                </a:ext>
              </a:extLst>
            </p:cNvPr>
            <p:cNvSpPr/>
            <p:nvPr/>
          </p:nvSpPr>
          <p:spPr>
            <a:xfrm>
              <a:off x="5708437" y="5335095"/>
              <a:ext cx="15259" cy="50406"/>
            </a:xfrm>
            <a:custGeom>
              <a:avLst/>
              <a:gdLst>
                <a:gd name="connsiteX0" fmla="*/ 15259 w 15259"/>
                <a:gd name="connsiteY0" fmla="*/ 0 h 50406"/>
                <a:gd name="connsiteX1" fmla="*/ 0 w 15259"/>
                <a:gd name="connsiteY1" fmla="*/ 50406 h 5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59" h="50406">
                  <a:moveTo>
                    <a:pt x="15259" y="0"/>
                  </a:moveTo>
                  <a:lnTo>
                    <a:pt x="0" y="50406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056F721-840F-B266-622D-B9C41FD987B5}"/>
                </a:ext>
              </a:extLst>
            </p:cNvPr>
            <p:cNvSpPr/>
            <p:nvPr/>
          </p:nvSpPr>
          <p:spPr>
            <a:xfrm>
              <a:off x="5748042" y="5369642"/>
              <a:ext cx="67208" cy="60179"/>
            </a:xfrm>
            <a:custGeom>
              <a:avLst/>
              <a:gdLst>
                <a:gd name="connsiteX0" fmla="*/ 50063 w 67208"/>
                <a:gd name="connsiteY0" fmla="*/ 3172 h 60179"/>
                <a:gd name="connsiteX1" fmla="*/ 67208 w 67208"/>
                <a:gd name="connsiteY1" fmla="*/ 0 h 60179"/>
                <a:gd name="connsiteX2" fmla="*/ 0 w 67208"/>
                <a:gd name="connsiteY2" fmla="*/ 60179 h 6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08" h="60179">
                  <a:moveTo>
                    <a:pt x="50063" y="3172"/>
                  </a:moveTo>
                  <a:lnTo>
                    <a:pt x="67208" y="0"/>
                  </a:lnTo>
                  <a:lnTo>
                    <a:pt x="0" y="6017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9CF129F-8B99-7D29-3CB8-88B651CAC95D}"/>
                </a:ext>
              </a:extLst>
            </p:cNvPr>
            <p:cNvSpPr/>
            <p:nvPr/>
          </p:nvSpPr>
          <p:spPr>
            <a:xfrm>
              <a:off x="5742127" y="5423049"/>
              <a:ext cx="12087" cy="13544"/>
            </a:xfrm>
            <a:custGeom>
              <a:avLst/>
              <a:gdLst>
                <a:gd name="connsiteX0" fmla="*/ 0 w 12087"/>
                <a:gd name="connsiteY0" fmla="*/ 0 h 13544"/>
                <a:gd name="connsiteX1" fmla="*/ 12087 w 12087"/>
                <a:gd name="connsiteY1" fmla="*/ 13545 h 1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87" h="13544">
                  <a:moveTo>
                    <a:pt x="0" y="0"/>
                  </a:moveTo>
                  <a:lnTo>
                    <a:pt x="12087" y="13545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06B4F58-53C7-08D7-AB95-E994DE1051E2}"/>
                </a:ext>
              </a:extLst>
            </p:cNvPr>
            <p:cNvSpPr/>
            <p:nvPr/>
          </p:nvSpPr>
          <p:spPr>
            <a:xfrm>
              <a:off x="5772473" y="5396731"/>
              <a:ext cx="73294" cy="66951"/>
            </a:xfrm>
            <a:custGeom>
              <a:avLst/>
              <a:gdLst>
                <a:gd name="connsiteX0" fmla="*/ 0 w 73294"/>
                <a:gd name="connsiteY0" fmla="*/ 60179 h 66951"/>
                <a:gd name="connsiteX1" fmla="*/ 5058 w 73294"/>
                <a:gd name="connsiteY1" fmla="*/ 43463 h 66951"/>
                <a:gd name="connsiteX2" fmla="*/ 49720 w 73294"/>
                <a:gd name="connsiteY2" fmla="*/ 3172 h 66951"/>
                <a:gd name="connsiteX3" fmla="*/ 67123 w 73294"/>
                <a:gd name="connsiteY3" fmla="*/ 0 h 66951"/>
                <a:gd name="connsiteX4" fmla="*/ 73295 w 73294"/>
                <a:gd name="connsiteY4" fmla="*/ 6601 h 66951"/>
                <a:gd name="connsiteX5" fmla="*/ 68237 w 73294"/>
                <a:gd name="connsiteY5" fmla="*/ 23574 h 66951"/>
                <a:gd name="connsiteX6" fmla="*/ 23231 w 73294"/>
                <a:gd name="connsiteY6" fmla="*/ 63779 h 66951"/>
                <a:gd name="connsiteX7" fmla="*/ 6086 w 73294"/>
                <a:gd name="connsiteY7" fmla="*/ 66951 h 66951"/>
                <a:gd name="connsiteX8" fmla="*/ 0 w 73294"/>
                <a:gd name="connsiteY8" fmla="*/ 60179 h 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94" h="66951">
                  <a:moveTo>
                    <a:pt x="0" y="60179"/>
                  </a:moveTo>
                  <a:lnTo>
                    <a:pt x="5058" y="43463"/>
                  </a:lnTo>
                  <a:lnTo>
                    <a:pt x="49720" y="3172"/>
                  </a:lnTo>
                  <a:lnTo>
                    <a:pt x="67123" y="0"/>
                  </a:lnTo>
                  <a:lnTo>
                    <a:pt x="73295" y="6601"/>
                  </a:lnTo>
                  <a:lnTo>
                    <a:pt x="68237" y="23574"/>
                  </a:lnTo>
                  <a:lnTo>
                    <a:pt x="23231" y="63779"/>
                  </a:lnTo>
                  <a:lnTo>
                    <a:pt x="6086" y="66951"/>
                  </a:lnTo>
                  <a:lnTo>
                    <a:pt x="0" y="6017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1C41C58-DDB7-EE69-474F-82C801F900BB}"/>
                </a:ext>
              </a:extLst>
            </p:cNvPr>
            <p:cNvSpPr/>
            <p:nvPr/>
          </p:nvSpPr>
          <p:spPr>
            <a:xfrm>
              <a:off x="5927550" y="4797170"/>
              <a:ext cx="87525" cy="26917"/>
            </a:xfrm>
            <a:custGeom>
              <a:avLst/>
              <a:gdLst>
                <a:gd name="connsiteX0" fmla="*/ 0 w 87525"/>
                <a:gd name="connsiteY0" fmla="*/ 13545 h 26917"/>
                <a:gd name="connsiteX1" fmla="*/ 87525 w 87525"/>
                <a:gd name="connsiteY1" fmla="*/ 26918 h 26917"/>
                <a:gd name="connsiteX2" fmla="*/ 87525 w 87525"/>
                <a:gd name="connsiteY2" fmla="*/ 0 h 26917"/>
                <a:gd name="connsiteX3" fmla="*/ 0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0" y="13545"/>
                  </a:moveTo>
                  <a:lnTo>
                    <a:pt x="87525" y="26918"/>
                  </a:lnTo>
                  <a:lnTo>
                    <a:pt x="87525" y="0"/>
                  </a:lnTo>
                  <a:lnTo>
                    <a:pt x="0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1A78E08-6370-B26C-EFDB-3C9A9FAACE40}"/>
                </a:ext>
              </a:extLst>
            </p:cNvPr>
            <p:cNvSpPr/>
            <p:nvPr/>
          </p:nvSpPr>
          <p:spPr>
            <a:xfrm>
              <a:off x="5927550" y="4797170"/>
              <a:ext cx="87525" cy="26917"/>
            </a:xfrm>
            <a:custGeom>
              <a:avLst/>
              <a:gdLst>
                <a:gd name="connsiteX0" fmla="*/ 0 w 87525"/>
                <a:gd name="connsiteY0" fmla="*/ 13545 h 26917"/>
                <a:gd name="connsiteX1" fmla="*/ 87525 w 87525"/>
                <a:gd name="connsiteY1" fmla="*/ 26918 h 26917"/>
                <a:gd name="connsiteX2" fmla="*/ 87525 w 87525"/>
                <a:gd name="connsiteY2" fmla="*/ 0 h 26917"/>
                <a:gd name="connsiteX3" fmla="*/ 0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0" y="13545"/>
                  </a:moveTo>
                  <a:lnTo>
                    <a:pt x="87525" y="26918"/>
                  </a:lnTo>
                  <a:lnTo>
                    <a:pt x="87525" y="0"/>
                  </a:lnTo>
                  <a:lnTo>
                    <a:pt x="0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A19DA07-5FE5-3CAA-E4D2-AD5255B35602}"/>
                </a:ext>
              </a:extLst>
            </p:cNvPr>
            <p:cNvSpPr/>
            <p:nvPr/>
          </p:nvSpPr>
          <p:spPr>
            <a:xfrm>
              <a:off x="6181039" y="4797170"/>
              <a:ext cx="87525" cy="26917"/>
            </a:xfrm>
            <a:custGeom>
              <a:avLst/>
              <a:gdLst>
                <a:gd name="connsiteX0" fmla="*/ 87525 w 87525"/>
                <a:gd name="connsiteY0" fmla="*/ 13545 h 26917"/>
                <a:gd name="connsiteX1" fmla="*/ 0 w 87525"/>
                <a:gd name="connsiteY1" fmla="*/ 0 h 26917"/>
                <a:gd name="connsiteX2" fmla="*/ 0 w 87525"/>
                <a:gd name="connsiteY2" fmla="*/ 26918 h 26917"/>
                <a:gd name="connsiteX3" fmla="*/ 87525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87525" y="13545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525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0377630-9E23-8C04-4D30-643445978CFA}"/>
                </a:ext>
              </a:extLst>
            </p:cNvPr>
            <p:cNvSpPr/>
            <p:nvPr/>
          </p:nvSpPr>
          <p:spPr>
            <a:xfrm>
              <a:off x="6181039" y="4797170"/>
              <a:ext cx="87525" cy="26917"/>
            </a:xfrm>
            <a:custGeom>
              <a:avLst/>
              <a:gdLst>
                <a:gd name="connsiteX0" fmla="*/ 87525 w 87525"/>
                <a:gd name="connsiteY0" fmla="*/ 13545 h 26917"/>
                <a:gd name="connsiteX1" fmla="*/ 0 w 87525"/>
                <a:gd name="connsiteY1" fmla="*/ 0 h 26917"/>
                <a:gd name="connsiteX2" fmla="*/ 0 w 87525"/>
                <a:gd name="connsiteY2" fmla="*/ 26918 h 26917"/>
                <a:gd name="connsiteX3" fmla="*/ 87525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87525" y="13545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525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D34A93B-3E56-C67C-3F2C-517B35942B25}"/>
                </a:ext>
              </a:extLst>
            </p:cNvPr>
            <p:cNvSpPr/>
            <p:nvPr/>
          </p:nvSpPr>
          <p:spPr>
            <a:xfrm>
              <a:off x="5927550" y="4810715"/>
              <a:ext cx="341014" cy="8572"/>
            </a:xfrm>
            <a:custGeom>
              <a:avLst/>
              <a:gdLst>
                <a:gd name="connsiteX0" fmla="*/ 0 w 341014"/>
                <a:gd name="connsiteY0" fmla="*/ 0 h 8572"/>
                <a:gd name="connsiteX1" fmla="*/ 341014 w 341014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014" h="8572">
                  <a:moveTo>
                    <a:pt x="0" y="0"/>
                  </a:moveTo>
                  <a:lnTo>
                    <a:pt x="341014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6F6781B-1287-AEC9-6BBF-6B6ABFF86144}"/>
                </a:ext>
              </a:extLst>
            </p:cNvPr>
            <p:cNvSpPr/>
            <p:nvPr/>
          </p:nvSpPr>
          <p:spPr>
            <a:xfrm>
              <a:off x="6106629" y="4694386"/>
              <a:ext cx="9172" cy="90268"/>
            </a:xfrm>
            <a:custGeom>
              <a:avLst/>
              <a:gdLst>
                <a:gd name="connsiteX0" fmla="*/ 0 w 9172"/>
                <a:gd name="connsiteY0" fmla="*/ 15002 h 90268"/>
                <a:gd name="connsiteX1" fmla="*/ 9173 w 9172"/>
                <a:gd name="connsiteY1" fmla="*/ 0 h 90268"/>
                <a:gd name="connsiteX2" fmla="*/ 9173 w 9172"/>
                <a:gd name="connsiteY2" fmla="*/ 90269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2" h="90268">
                  <a:moveTo>
                    <a:pt x="0" y="15002"/>
                  </a:moveTo>
                  <a:lnTo>
                    <a:pt x="9173" y="0"/>
                  </a:lnTo>
                  <a:lnTo>
                    <a:pt x="9173" y="9026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5C59373-5DB5-76DA-4BE7-4923904A178F}"/>
                </a:ext>
              </a:extLst>
            </p:cNvPr>
            <p:cNvSpPr/>
            <p:nvPr/>
          </p:nvSpPr>
          <p:spPr>
            <a:xfrm>
              <a:off x="6106629" y="4784655"/>
              <a:ext cx="18259" cy="8572"/>
            </a:xfrm>
            <a:custGeom>
              <a:avLst/>
              <a:gdLst>
                <a:gd name="connsiteX0" fmla="*/ 0 w 18259"/>
                <a:gd name="connsiteY0" fmla="*/ 0 h 8572"/>
                <a:gd name="connsiteX1" fmla="*/ 18259 w 18259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59" h="8572">
                  <a:moveTo>
                    <a:pt x="0" y="0"/>
                  </a:moveTo>
                  <a:lnTo>
                    <a:pt x="18259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AEED28-398D-7488-3B78-FFD426E5B250}"/>
                </a:ext>
              </a:extLst>
            </p:cNvPr>
            <p:cNvSpPr/>
            <p:nvPr/>
          </p:nvSpPr>
          <p:spPr>
            <a:xfrm>
              <a:off x="6143148" y="4694386"/>
              <a:ext cx="36433" cy="90268"/>
            </a:xfrm>
            <a:custGeom>
              <a:avLst/>
              <a:gdLst>
                <a:gd name="connsiteX0" fmla="*/ 0 w 36433"/>
                <a:gd name="connsiteY0" fmla="*/ 15002 h 90268"/>
                <a:gd name="connsiteX1" fmla="*/ 9087 w 36433"/>
                <a:gd name="connsiteY1" fmla="*/ 0 h 90268"/>
                <a:gd name="connsiteX2" fmla="*/ 27346 w 36433"/>
                <a:gd name="connsiteY2" fmla="*/ 0 h 90268"/>
                <a:gd name="connsiteX3" fmla="*/ 36433 w 36433"/>
                <a:gd name="connsiteY3" fmla="*/ 15002 h 90268"/>
                <a:gd name="connsiteX4" fmla="*/ 36433 w 36433"/>
                <a:gd name="connsiteY4" fmla="*/ 30090 h 90268"/>
                <a:gd name="connsiteX5" fmla="*/ 27346 w 36433"/>
                <a:gd name="connsiteY5" fmla="*/ 45091 h 90268"/>
                <a:gd name="connsiteX6" fmla="*/ 9087 w 36433"/>
                <a:gd name="connsiteY6" fmla="*/ 45091 h 90268"/>
                <a:gd name="connsiteX7" fmla="*/ 0 w 36433"/>
                <a:gd name="connsiteY7" fmla="*/ 60179 h 90268"/>
                <a:gd name="connsiteX8" fmla="*/ 0 w 36433"/>
                <a:gd name="connsiteY8" fmla="*/ 90269 h 90268"/>
                <a:gd name="connsiteX9" fmla="*/ 36433 w 36433"/>
                <a:gd name="connsiteY9" fmla="*/ 90269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33" h="90268">
                  <a:moveTo>
                    <a:pt x="0" y="15002"/>
                  </a:moveTo>
                  <a:lnTo>
                    <a:pt x="9087" y="0"/>
                  </a:lnTo>
                  <a:lnTo>
                    <a:pt x="27346" y="0"/>
                  </a:lnTo>
                  <a:lnTo>
                    <a:pt x="36433" y="15002"/>
                  </a:lnTo>
                  <a:lnTo>
                    <a:pt x="36433" y="30090"/>
                  </a:lnTo>
                  <a:lnTo>
                    <a:pt x="27346" y="45091"/>
                  </a:lnTo>
                  <a:lnTo>
                    <a:pt x="9087" y="45091"/>
                  </a:lnTo>
                  <a:lnTo>
                    <a:pt x="0" y="60179"/>
                  </a:lnTo>
                  <a:lnTo>
                    <a:pt x="0" y="90269"/>
                  </a:lnTo>
                  <a:lnTo>
                    <a:pt x="36433" y="9026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7F0CD72-B304-977A-54CA-C017B780C6A1}"/>
                </a:ext>
              </a:extLst>
            </p:cNvPr>
            <p:cNvSpPr/>
            <p:nvPr/>
          </p:nvSpPr>
          <p:spPr>
            <a:xfrm>
              <a:off x="6098228" y="499090"/>
              <a:ext cx="87525" cy="26917"/>
            </a:xfrm>
            <a:custGeom>
              <a:avLst/>
              <a:gdLst>
                <a:gd name="connsiteX0" fmla="*/ 0 w 87525"/>
                <a:gd name="connsiteY0" fmla="*/ 13373 h 26917"/>
                <a:gd name="connsiteX1" fmla="*/ 87525 w 87525"/>
                <a:gd name="connsiteY1" fmla="*/ 26918 h 26917"/>
                <a:gd name="connsiteX2" fmla="*/ 87525 w 87525"/>
                <a:gd name="connsiteY2" fmla="*/ 0 h 26917"/>
                <a:gd name="connsiteX3" fmla="*/ 0 w 87525"/>
                <a:gd name="connsiteY3" fmla="*/ 13373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0" y="13373"/>
                  </a:moveTo>
                  <a:lnTo>
                    <a:pt x="87525" y="26918"/>
                  </a:lnTo>
                  <a:lnTo>
                    <a:pt x="87525" y="0"/>
                  </a:lnTo>
                  <a:lnTo>
                    <a:pt x="0" y="133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1332241-8B04-6BC0-A5B0-6CCE494525F7}"/>
                </a:ext>
              </a:extLst>
            </p:cNvPr>
            <p:cNvSpPr/>
            <p:nvPr/>
          </p:nvSpPr>
          <p:spPr>
            <a:xfrm>
              <a:off x="6098228" y="499090"/>
              <a:ext cx="87525" cy="26917"/>
            </a:xfrm>
            <a:custGeom>
              <a:avLst/>
              <a:gdLst>
                <a:gd name="connsiteX0" fmla="*/ 0 w 87525"/>
                <a:gd name="connsiteY0" fmla="*/ 13373 h 26917"/>
                <a:gd name="connsiteX1" fmla="*/ 87525 w 87525"/>
                <a:gd name="connsiteY1" fmla="*/ 26918 h 26917"/>
                <a:gd name="connsiteX2" fmla="*/ 87525 w 87525"/>
                <a:gd name="connsiteY2" fmla="*/ 0 h 26917"/>
                <a:gd name="connsiteX3" fmla="*/ 0 w 87525"/>
                <a:gd name="connsiteY3" fmla="*/ 13373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0" y="13373"/>
                  </a:moveTo>
                  <a:lnTo>
                    <a:pt x="87525" y="26918"/>
                  </a:lnTo>
                  <a:lnTo>
                    <a:pt x="87525" y="0"/>
                  </a:lnTo>
                  <a:lnTo>
                    <a:pt x="0" y="13373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D3DD47C-5124-B1E8-3E22-656EDF07DF9F}"/>
                </a:ext>
              </a:extLst>
            </p:cNvPr>
            <p:cNvSpPr/>
            <p:nvPr/>
          </p:nvSpPr>
          <p:spPr>
            <a:xfrm>
              <a:off x="6432899" y="499090"/>
              <a:ext cx="87525" cy="26917"/>
            </a:xfrm>
            <a:custGeom>
              <a:avLst/>
              <a:gdLst>
                <a:gd name="connsiteX0" fmla="*/ 87525 w 87525"/>
                <a:gd name="connsiteY0" fmla="*/ 13373 h 26917"/>
                <a:gd name="connsiteX1" fmla="*/ 0 w 87525"/>
                <a:gd name="connsiteY1" fmla="*/ 0 h 26917"/>
                <a:gd name="connsiteX2" fmla="*/ 0 w 87525"/>
                <a:gd name="connsiteY2" fmla="*/ 26918 h 26917"/>
                <a:gd name="connsiteX3" fmla="*/ 87525 w 87525"/>
                <a:gd name="connsiteY3" fmla="*/ 13373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87525" y="13373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525" y="133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46E8D2E-B617-2564-4A92-7840131B7284}"/>
                </a:ext>
              </a:extLst>
            </p:cNvPr>
            <p:cNvSpPr/>
            <p:nvPr/>
          </p:nvSpPr>
          <p:spPr>
            <a:xfrm>
              <a:off x="6432899" y="499090"/>
              <a:ext cx="87525" cy="26917"/>
            </a:xfrm>
            <a:custGeom>
              <a:avLst/>
              <a:gdLst>
                <a:gd name="connsiteX0" fmla="*/ 87525 w 87525"/>
                <a:gd name="connsiteY0" fmla="*/ 13373 h 26917"/>
                <a:gd name="connsiteX1" fmla="*/ 0 w 87525"/>
                <a:gd name="connsiteY1" fmla="*/ 0 h 26917"/>
                <a:gd name="connsiteX2" fmla="*/ 0 w 87525"/>
                <a:gd name="connsiteY2" fmla="*/ 26918 h 26917"/>
                <a:gd name="connsiteX3" fmla="*/ 87525 w 87525"/>
                <a:gd name="connsiteY3" fmla="*/ 13373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87525" y="13373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525" y="13373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13EC932-5E40-0A04-E6E5-A8DEB415FB47}"/>
                </a:ext>
              </a:extLst>
            </p:cNvPr>
            <p:cNvSpPr/>
            <p:nvPr/>
          </p:nvSpPr>
          <p:spPr>
            <a:xfrm>
              <a:off x="6098228" y="484089"/>
              <a:ext cx="8572" cy="446970"/>
            </a:xfrm>
            <a:custGeom>
              <a:avLst/>
              <a:gdLst>
                <a:gd name="connsiteX0" fmla="*/ 0 w 8572"/>
                <a:gd name="connsiteY0" fmla="*/ 446970 h 446970"/>
                <a:gd name="connsiteX1" fmla="*/ 0 w 8572"/>
                <a:gd name="connsiteY1" fmla="*/ 0 h 4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446970">
                  <a:moveTo>
                    <a:pt x="0" y="446970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1089414-B360-E478-4A23-8D889A38B558}"/>
                </a:ext>
              </a:extLst>
            </p:cNvPr>
            <p:cNvSpPr/>
            <p:nvPr/>
          </p:nvSpPr>
          <p:spPr>
            <a:xfrm>
              <a:off x="6520424" y="484089"/>
              <a:ext cx="8572" cy="815330"/>
            </a:xfrm>
            <a:custGeom>
              <a:avLst/>
              <a:gdLst>
                <a:gd name="connsiteX0" fmla="*/ 0 w 8572"/>
                <a:gd name="connsiteY0" fmla="*/ 815331 h 815330"/>
                <a:gd name="connsiteX1" fmla="*/ 0 w 8572"/>
                <a:gd name="connsiteY1" fmla="*/ 0 h 81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815330">
                  <a:moveTo>
                    <a:pt x="0" y="815331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A1D93A4-DD21-2C43-A705-FD5B05E59504}"/>
                </a:ext>
              </a:extLst>
            </p:cNvPr>
            <p:cNvSpPr/>
            <p:nvPr/>
          </p:nvSpPr>
          <p:spPr>
            <a:xfrm>
              <a:off x="6098228" y="512464"/>
              <a:ext cx="422195" cy="8572"/>
            </a:xfrm>
            <a:custGeom>
              <a:avLst/>
              <a:gdLst>
                <a:gd name="connsiteX0" fmla="*/ 0 w 422195"/>
                <a:gd name="connsiteY0" fmla="*/ 0 h 8572"/>
                <a:gd name="connsiteX1" fmla="*/ 422196 w 422195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2195" h="8572">
                  <a:moveTo>
                    <a:pt x="0" y="0"/>
                  </a:moveTo>
                  <a:lnTo>
                    <a:pt x="422196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8D37F6B-F1DC-4499-DF12-6C0E425B00F9}"/>
                </a:ext>
              </a:extLst>
            </p:cNvPr>
            <p:cNvSpPr/>
            <p:nvPr/>
          </p:nvSpPr>
          <p:spPr>
            <a:xfrm>
              <a:off x="6159007" y="396306"/>
              <a:ext cx="8915" cy="90096"/>
            </a:xfrm>
            <a:custGeom>
              <a:avLst/>
              <a:gdLst>
                <a:gd name="connsiteX0" fmla="*/ 0 w 8915"/>
                <a:gd name="connsiteY0" fmla="*/ 14830 h 90096"/>
                <a:gd name="connsiteX1" fmla="*/ 8915 w 8915"/>
                <a:gd name="connsiteY1" fmla="*/ 0 h 90096"/>
                <a:gd name="connsiteX2" fmla="*/ 8915 w 8915"/>
                <a:gd name="connsiteY2" fmla="*/ 90097 h 9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90096">
                  <a:moveTo>
                    <a:pt x="0" y="14830"/>
                  </a:moveTo>
                  <a:lnTo>
                    <a:pt x="8915" y="0"/>
                  </a:lnTo>
                  <a:lnTo>
                    <a:pt x="8915" y="9009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91E1C44-2E2C-08E7-9233-0E93F9F7B9DE}"/>
                </a:ext>
              </a:extLst>
            </p:cNvPr>
            <p:cNvSpPr/>
            <p:nvPr/>
          </p:nvSpPr>
          <p:spPr>
            <a:xfrm>
              <a:off x="6159007" y="486403"/>
              <a:ext cx="18002" cy="8572"/>
            </a:xfrm>
            <a:custGeom>
              <a:avLst/>
              <a:gdLst>
                <a:gd name="connsiteX0" fmla="*/ 0 w 18002"/>
                <a:gd name="connsiteY0" fmla="*/ 0 h 8572"/>
                <a:gd name="connsiteX1" fmla="*/ 18002 w 18002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02" h="8572">
                  <a:moveTo>
                    <a:pt x="0" y="0"/>
                  </a:moveTo>
                  <a:lnTo>
                    <a:pt x="18002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1354BDD-7558-738A-FB80-5C96F1FD6B45}"/>
                </a:ext>
              </a:extLst>
            </p:cNvPr>
            <p:cNvSpPr/>
            <p:nvPr/>
          </p:nvSpPr>
          <p:spPr>
            <a:xfrm>
              <a:off x="6195269" y="396306"/>
              <a:ext cx="36433" cy="90096"/>
            </a:xfrm>
            <a:custGeom>
              <a:avLst/>
              <a:gdLst>
                <a:gd name="connsiteX0" fmla="*/ 36433 w 36433"/>
                <a:gd name="connsiteY0" fmla="*/ 60008 h 90096"/>
                <a:gd name="connsiteX1" fmla="*/ 0 w 36433"/>
                <a:gd name="connsiteY1" fmla="*/ 60008 h 90096"/>
                <a:gd name="connsiteX2" fmla="*/ 27347 w 36433"/>
                <a:gd name="connsiteY2" fmla="*/ 0 h 90096"/>
                <a:gd name="connsiteX3" fmla="*/ 27347 w 36433"/>
                <a:gd name="connsiteY3" fmla="*/ 90097 h 9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33" h="90096">
                  <a:moveTo>
                    <a:pt x="36433" y="60008"/>
                  </a:moveTo>
                  <a:lnTo>
                    <a:pt x="0" y="60008"/>
                  </a:lnTo>
                  <a:lnTo>
                    <a:pt x="27347" y="0"/>
                  </a:lnTo>
                  <a:lnTo>
                    <a:pt x="27347" y="9009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54C5BEA-397E-83D0-20B9-134FE878E47A}"/>
                </a:ext>
              </a:extLst>
            </p:cNvPr>
            <p:cNvSpPr/>
            <p:nvPr/>
          </p:nvSpPr>
          <p:spPr>
            <a:xfrm>
              <a:off x="6249962" y="471316"/>
              <a:ext cx="9086" cy="30175"/>
            </a:xfrm>
            <a:custGeom>
              <a:avLst/>
              <a:gdLst>
                <a:gd name="connsiteX0" fmla="*/ 9087 w 9086"/>
                <a:gd name="connsiteY0" fmla="*/ 0 h 30175"/>
                <a:gd name="connsiteX1" fmla="*/ 9087 w 9086"/>
                <a:gd name="connsiteY1" fmla="*/ 15088 h 30175"/>
                <a:gd name="connsiteX2" fmla="*/ 0 w 9086"/>
                <a:gd name="connsiteY2" fmla="*/ 30175 h 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6" h="30175">
                  <a:moveTo>
                    <a:pt x="9087" y="0"/>
                  </a:moveTo>
                  <a:lnTo>
                    <a:pt x="9087" y="15088"/>
                  </a:lnTo>
                  <a:lnTo>
                    <a:pt x="0" y="30175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10642A8-8AFB-59A5-915F-D67DEC167805}"/>
                </a:ext>
              </a:extLst>
            </p:cNvPr>
            <p:cNvSpPr/>
            <p:nvPr/>
          </p:nvSpPr>
          <p:spPr>
            <a:xfrm>
              <a:off x="6277308" y="396306"/>
              <a:ext cx="36261" cy="90096"/>
            </a:xfrm>
            <a:custGeom>
              <a:avLst/>
              <a:gdLst>
                <a:gd name="connsiteX0" fmla="*/ 27089 w 36261"/>
                <a:gd name="connsiteY0" fmla="*/ 44920 h 90096"/>
                <a:gd name="connsiteX1" fmla="*/ 36262 w 36261"/>
                <a:gd name="connsiteY1" fmla="*/ 60008 h 90096"/>
                <a:gd name="connsiteX2" fmla="*/ 36262 w 36261"/>
                <a:gd name="connsiteY2" fmla="*/ 75009 h 90096"/>
                <a:gd name="connsiteX3" fmla="*/ 27089 w 36261"/>
                <a:gd name="connsiteY3" fmla="*/ 90097 h 90096"/>
                <a:gd name="connsiteX4" fmla="*/ 9087 w 36261"/>
                <a:gd name="connsiteY4" fmla="*/ 90097 h 90096"/>
                <a:gd name="connsiteX5" fmla="*/ 0 w 36261"/>
                <a:gd name="connsiteY5" fmla="*/ 75009 h 90096"/>
                <a:gd name="connsiteX6" fmla="*/ 0 w 36261"/>
                <a:gd name="connsiteY6" fmla="*/ 60008 h 90096"/>
                <a:gd name="connsiteX7" fmla="*/ 9087 w 36261"/>
                <a:gd name="connsiteY7" fmla="*/ 44920 h 90096"/>
                <a:gd name="connsiteX8" fmla="*/ 27089 w 36261"/>
                <a:gd name="connsiteY8" fmla="*/ 44920 h 90096"/>
                <a:gd name="connsiteX9" fmla="*/ 36262 w 36261"/>
                <a:gd name="connsiteY9" fmla="*/ 29918 h 90096"/>
                <a:gd name="connsiteX10" fmla="*/ 36262 w 36261"/>
                <a:gd name="connsiteY10" fmla="*/ 14830 h 90096"/>
                <a:gd name="connsiteX11" fmla="*/ 27089 w 36261"/>
                <a:gd name="connsiteY11" fmla="*/ 0 h 90096"/>
                <a:gd name="connsiteX12" fmla="*/ 9087 w 36261"/>
                <a:gd name="connsiteY12" fmla="*/ 0 h 90096"/>
                <a:gd name="connsiteX13" fmla="*/ 0 w 36261"/>
                <a:gd name="connsiteY13" fmla="*/ 14830 h 90096"/>
                <a:gd name="connsiteX14" fmla="*/ 0 w 36261"/>
                <a:gd name="connsiteY14" fmla="*/ 29918 h 90096"/>
                <a:gd name="connsiteX15" fmla="*/ 9087 w 36261"/>
                <a:gd name="connsiteY15" fmla="*/ 44920 h 9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61" h="90096">
                  <a:moveTo>
                    <a:pt x="27089" y="44920"/>
                  </a:moveTo>
                  <a:lnTo>
                    <a:pt x="36262" y="60008"/>
                  </a:lnTo>
                  <a:lnTo>
                    <a:pt x="36262" y="75009"/>
                  </a:lnTo>
                  <a:lnTo>
                    <a:pt x="27089" y="90097"/>
                  </a:lnTo>
                  <a:lnTo>
                    <a:pt x="9087" y="90097"/>
                  </a:lnTo>
                  <a:lnTo>
                    <a:pt x="0" y="75009"/>
                  </a:lnTo>
                  <a:lnTo>
                    <a:pt x="0" y="60008"/>
                  </a:lnTo>
                  <a:lnTo>
                    <a:pt x="9087" y="44920"/>
                  </a:lnTo>
                  <a:lnTo>
                    <a:pt x="27089" y="44920"/>
                  </a:lnTo>
                  <a:lnTo>
                    <a:pt x="36262" y="29918"/>
                  </a:lnTo>
                  <a:lnTo>
                    <a:pt x="36262" y="14830"/>
                  </a:lnTo>
                  <a:lnTo>
                    <a:pt x="27089" y="0"/>
                  </a:lnTo>
                  <a:lnTo>
                    <a:pt x="9087" y="0"/>
                  </a:lnTo>
                  <a:lnTo>
                    <a:pt x="0" y="14830"/>
                  </a:lnTo>
                  <a:lnTo>
                    <a:pt x="0" y="29918"/>
                  </a:lnTo>
                  <a:lnTo>
                    <a:pt x="9087" y="4492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94C653F-FEFC-8FFF-ABAF-FDA9CE31AE71}"/>
                </a:ext>
              </a:extLst>
            </p:cNvPr>
            <p:cNvSpPr/>
            <p:nvPr/>
          </p:nvSpPr>
          <p:spPr>
            <a:xfrm>
              <a:off x="6331743" y="396306"/>
              <a:ext cx="36433" cy="90096"/>
            </a:xfrm>
            <a:custGeom>
              <a:avLst/>
              <a:gdLst>
                <a:gd name="connsiteX0" fmla="*/ 0 w 36433"/>
                <a:gd name="connsiteY0" fmla="*/ 44920 h 90096"/>
                <a:gd name="connsiteX1" fmla="*/ 27346 w 36433"/>
                <a:gd name="connsiteY1" fmla="*/ 44920 h 90096"/>
                <a:gd name="connsiteX2" fmla="*/ 36433 w 36433"/>
                <a:gd name="connsiteY2" fmla="*/ 60008 h 90096"/>
                <a:gd name="connsiteX3" fmla="*/ 36433 w 36433"/>
                <a:gd name="connsiteY3" fmla="*/ 75009 h 90096"/>
                <a:gd name="connsiteX4" fmla="*/ 27346 w 36433"/>
                <a:gd name="connsiteY4" fmla="*/ 90097 h 90096"/>
                <a:gd name="connsiteX5" fmla="*/ 9173 w 36433"/>
                <a:gd name="connsiteY5" fmla="*/ 90097 h 90096"/>
                <a:gd name="connsiteX6" fmla="*/ 0 w 36433"/>
                <a:gd name="connsiteY6" fmla="*/ 75009 h 90096"/>
                <a:gd name="connsiteX7" fmla="*/ 0 w 36433"/>
                <a:gd name="connsiteY7" fmla="*/ 29918 h 90096"/>
                <a:gd name="connsiteX8" fmla="*/ 18259 w 36433"/>
                <a:gd name="connsiteY8" fmla="*/ 0 h 90096"/>
                <a:gd name="connsiteX9" fmla="*/ 27346 w 36433"/>
                <a:gd name="connsiteY9" fmla="*/ 0 h 9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33" h="90096">
                  <a:moveTo>
                    <a:pt x="0" y="44920"/>
                  </a:moveTo>
                  <a:lnTo>
                    <a:pt x="27346" y="44920"/>
                  </a:lnTo>
                  <a:lnTo>
                    <a:pt x="36433" y="60008"/>
                  </a:lnTo>
                  <a:lnTo>
                    <a:pt x="36433" y="75009"/>
                  </a:lnTo>
                  <a:lnTo>
                    <a:pt x="27346" y="90097"/>
                  </a:lnTo>
                  <a:lnTo>
                    <a:pt x="9173" y="90097"/>
                  </a:lnTo>
                  <a:lnTo>
                    <a:pt x="0" y="75009"/>
                  </a:lnTo>
                  <a:lnTo>
                    <a:pt x="0" y="29918"/>
                  </a:lnTo>
                  <a:lnTo>
                    <a:pt x="18259" y="0"/>
                  </a:lnTo>
                  <a:lnTo>
                    <a:pt x="27346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B286C02-B069-467A-27A8-FA32298419A6}"/>
                </a:ext>
              </a:extLst>
            </p:cNvPr>
            <p:cNvSpPr/>
            <p:nvPr/>
          </p:nvSpPr>
          <p:spPr>
            <a:xfrm>
              <a:off x="6735937" y="959434"/>
              <a:ext cx="27174" cy="87525"/>
            </a:xfrm>
            <a:custGeom>
              <a:avLst/>
              <a:gdLst>
                <a:gd name="connsiteX0" fmla="*/ 13544 w 27174"/>
                <a:gd name="connsiteY0" fmla="*/ 0 h 87525"/>
                <a:gd name="connsiteX1" fmla="*/ 0 w 27174"/>
                <a:gd name="connsiteY1" fmla="*/ 87525 h 87525"/>
                <a:gd name="connsiteX2" fmla="*/ 27175 w 27174"/>
                <a:gd name="connsiteY2" fmla="*/ 87525 h 87525"/>
                <a:gd name="connsiteX3" fmla="*/ 13544 w 27174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4" h="87525">
                  <a:moveTo>
                    <a:pt x="13544" y="0"/>
                  </a:moveTo>
                  <a:lnTo>
                    <a:pt x="0" y="87525"/>
                  </a:lnTo>
                  <a:lnTo>
                    <a:pt x="27175" y="87525"/>
                  </a:lnTo>
                  <a:lnTo>
                    <a:pt x="1354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C72171E-BACF-3FF4-D67E-5DC511D1AA3D}"/>
                </a:ext>
              </a:extLst>
            </p:cNvPr>
            <p:cNvSpPr/>
            <p:nvPr/>
          </p:nvSpPr>
          <p:spPr>
            <a:xfrm>
              <a:off x="6735937" y="959434"/>
              <a:ext cx="27174" cy="87525"/>
            </a:xfrm>
            <a:custGeom>
              <a:avLst/>
              <a:gdLst>
                <a:gd name="connsiteX0" fmla="*/ 13544 w 27174"/>
                <a:gd name="connsiteY0" fmla="*/ 0 h 87525"/>
                <a:gd name="connsiteX1" fmla="*/ 0 w 27174"/>
                <a:gd name="connsiteY1" fmla="*/ 87525 h 87525"/>
                <a:gd name="connsiteX2" fmla="*/ 27175 w 27174"/>
                <a:gd name="connsiteY2" fmla="*/ 87525 h 87525"/>
                <a:gd name="connsiteX3" fmla="*/ 13544 w 27174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4" h="87525">
                  <a:moveTo>
                    <a:pt x="13544" y="0"/>
                  </a:moveTo>
                  <a:lnTo>
                    <a:pt x="0" y="87525"/>
                  </a:lnTo>
                  <a:lnTo>
                    <a:pt x="27175" y="87525"/>
                  </a:lnTo>
                  <a:lnTo>
                    <a:pt x="13544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0BCC9EF-8101-ACF3-7A1E-DDCCF3D49328}"/>
                </a:ext>
              </a:extLst>
            </p:cNvPr>
            <p:cNvSpPr/>
            <p:nvPr/>
          </p:nvSpPr>
          <p:spPr>
            <a:xfrm>
              <a:off x="6735937" y="1240269"/>
              <a:ext cx="27174" cy="87525"/>
            </a:xfrm>
            <a:custGeom>
              <a:avLst/>
              <a:gdLst>
                <a:gd name="connsiteX0" fmla="*/ 13544 w 27174"/>
                <a:gd name="connsiteY0" fmla="*/ 87525 h 87525"/>
                <a:gd name="connsiteX1" fmla="*/ 27175 w 27174"/>
                <a:gd name="connsiteY1" fmla="*/ 0 h 87525"/>
                <a:gd name="connsiteX2" fmla="*/ 0 w 27174"/>
                <a:gd name="connsiteY2" fmla="*/ 0 h 87525"/>
                <a:gd name="connsiteX3" fmla="*/ 13544 w 27174"/>
                <a:gd name="connsiteY3" fmla="*/ 87525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4" h="87525">
                  <a:moveTo>
                    <a:pt x="13544" y="87525"/>
                  </a:moveTo>
                  <a:lnTo>
                    <a:pt x="27175" y="0"/>
                  </a:lnTo>
                  <a:lnTo>
                    <a:pt x="0" y="0"/>
                  </a:lnTo>
                  <a:lnTo>
                    <a:pt x="13544" y="8752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9D44410-DA1A-3CA8-5ADA-05D8E889E438}"/>
                </a:ext>
              </a:extLst>
            </p:cNvPr>
            <p:cNvSpPr/>
            <p:nvPr/>
          </p:nvSpPr>
          <p:spPr>
            <a:xfrm>
              <a:off x="6735937" y="1240269"/>
              <a:ext cx="27174" cy="87525"/>
            </a:xfrm>
            <a:custGeom>
              <a:avLst/>
              <a:gdLst>
                <a:gd name="connsiteX0" fmla="*/ 13544 w 27174"/>
                <a:gd name="connsiteY0" fmla="*/ 87525 h 87525"/>
                <a:gd name="connsiteX1" fmla="*/ 27175 w 27174"/>
                <a:gd name="connsiteY1" fmla="*/ 0 h 87525"/>
                <a:gd name="connsiteX2" fmla="*/ 0 w 27174"/>
                <a:gd name="connsiteY2" fmla="*/ 0 h 87525"/>
                <a:gd name="connsiteX3" fmla="*/ 13544 w 27174"/>
                <a:gd name="connsiteY3" fmla="*/ 87525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4" h="87525">
                  <a:moveTo>
                    <a:pt x="13544" y="87525"/>
                  </a:moveTo>
                  <a:lnTo>
                    <a:pt x="27175" y="0"/>
                  </a:lnTo>
                  <a:lnTo>
                    <a:pt x="0" y="0"/>
                  </a:lnTo>
                  <a:lnTo>
                    <a:pt x="13544" y="8752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C44151D-35FD-EABA-5A2D-051245585ACE}"/>
                </a:ext>
              </a:extLst>
            </p:cNvPr>
            <p:cNvSpPr/>
            <p:nvPr/>
          </p:nvSpPr>
          <p:spPr>
            <a:xfrm>
              <a:off x="6126603" y="959434"/>
              <a:ext cx="651338" cy="8572"/>
            </a:xfrm>
            <a:custGeom>
              <a:avLst/>
              <a:gdLst>
                <a:gd name="connsiteX0" fmla="*/ 0 w 651338"/>
                <a:gd name="connsiteY0" fmla="*/ 0 h 8572"/>
                <a:gd name="connsiteX1" fmla="*/ 651338 w 651338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1338" h="8572">
                  <a:moveTo>
                    <a:pt x="0" y="0"/>
                  </a:moveTo>
                  <a:lnTo>
                    <a:pt x="651338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760AB6C-FA0E-F814-EC46-B1C644BF0EB3}"/>
                </a:ext>
              </a:extLst>
            </p:cNvPr>
            <p:cNvSpPr/>
            <p:nvPr/>
          </p:nvSpPr>
          <p:spPr>
            <a:xfrm>
              <a:off x="6548970" y="1327794"/>
              <a:ext cx="228971" cy="8572"/>
            </a:xfrm>
            <a:custGeom>
              <a:avLst/>
              <a:gdLst>
                <a:gd name="connsiteX0" fmla="*/ 0 w 228971"/>
                <a:gd name="connsiteY0" fmla="*/ 0 h 8572"/>
                <a:gd name="connsiteX1" fmla="*/ 228971 w 228971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971" h="8572">
                  <a:moveTo>
                    <a:pt x="0" y="0"/>
                  </a:moveTo>
                  <a:lnTo>
                    <a:pt x="228971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859E842-901A-3D04-9B53-0634912A38EF}"/>
                </a:ext>
              </a:extLst>
            </p:cNvPr>
            <p:cNvSpPr/>
            <p:nvPr/>
          </p:nvSpPr>
          <p:spPr>
            <a:xfrm>
              <a:off x="6749481" y="959434"/>
              <a:ext cx="8572" cy="368360"/>
            </a:xfrm>
            <a:custGeom>
              <a:avLst/>
              <a:gdLst>
                <a:gd name="connsiteX0" fmla="*/ 0 w 8572"/>
                <a:gd name="connsiteY0" fmla="*/ 0 h 368360"/>
                <a:gd name="connsiteX1" fmla="*/ 0 w 8572"/>
                <a:gd name="connsiteY1" fmla="*/ 368360 h 36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368360">
                  <a:moveTo>
                    <a:pt x="0" y="0"/>
                  </a:moveTo>
                  <a:lnTo>
                    <a:pt x="0" y="36836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470740E-366E-3B82-337F-E70FBF26C723}"/>
                </a:ext>
              </a:extLst>
            </p:cNvPr>
            <p:cNvSpPr/>
            <p:nvPr/>
          </p:nvSpPr>
          <p:spPr>
            <a:xfrm>
              <a:off x="6633152" y="1284760"/>
              <a:ext cx="90268" cy="9172"/>
            </a:xfrm>
            <a:custGeom>
              <a:avLst/>
              <a:gdLst>
                <a:gd name="connsiteX0" fmla="*/ 15002 w 90268"/>
                <a:gd name="connsiteY0" fmla="*/ 9173 h 9172"/>
                <a:gd name="connsiteX1" fmla="*/ 0 w 90268"/>
                <a:gd name="connsiteY1" fmla="*/ 0 h 9172"/>
                <a:gd name="connsiteX2" fmla="*/ 90269 w 90268"/>
                <a:gd name="connsiteY2" fmla="*/ 0 h 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68" h="9172">
                  <a:moveTo>
                    <a:pt x="15002" y="9173"/>
                  </a:moveTo>
                  <a:lnTo>
                    <a:pt x="0" y="0"/>
                  </a:lnTo>
                  <a:lnTo>
                    <a:pt x="90269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C950CB1-672B-212F-417E-D682E836F733}"/>
                </a:ext>
              </a:extLst>
            </p:cNvPr>
            <p:cNvSpPr/>
            <p:nvPr/>
          </p:nvSpPr>
          <p:spPr>
            <a:xfrm>
              <a:off x="6723421" y="1275673"/>
              <a:ext cx="8572" cy="18259"/>
            </a:xfrm>
            <a:custGeom>
              <a:avLst/>
              <a:gdLst>
                <a:gd name="connsiteX0" fmla="*/ 0 w 8572"/>
                <a:gd name="connsiteY0" fmla="*/ 18259 h 18259"/>
                <a:gd name="connsiteX1" fmla="*/ 0 w 8572"/>
                <a:gd name="connsiteY1" fmla="*/ 0 h 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8259">
                  <a:moveTo>
                    <a:pt x="0" y="18259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44F1E87-4554-488E-AF54-C6CB81D38053}"/>
                </a:ext>
              </a:extLst>
            </p:cNvPr>
            <p:cNvSpPr/>
            <p:nvPr/>
          </p:nvSpPr>
          <p:spPr>
            <a:xfrm>
              <a:off x="6633152" y="1221238"/>
              <a:ext cx="90268" cy="36433"/>
            </a:xfrm>
            <a:custGeom>
              <a:avLst/>
              <a:gdLst>
                <a:gd name="connsiteX0" fmla="*/ 15002 w 90268"/>
                <a:gd name="connsiteY0" fmla="*/ 36433 h 36433"/>
                <a:gd name="connsiteX1" fmla="*/ 0 w 90268"/>
                <a:gd name="connsiteY1" fmla="*/ 27346 h 36433"/>
                <a:gd name="connsiteX2" fmla="*/ 0 w 90268"/>
                <a:gd name="connsiteY2" fmla="*/ 9087 h 36433"/>
                <a:gd name="connsiteX3" fmla="*/ 15002 w 90268"/>
                <a:gd name="connsiteY3" fmla="*/ 0 h 36433"/>
                <a:gd name="connsiteX4" fmla="*/ 30090 w 90268"/>
                <a:gd name="connsiteY4" fmla="*/ 0 h 36433"/>
                <a:gd name="connsiteX5" fmla="*/ 45177 w 90268"/>
                <a:gd name="connsiteY5" fmla="*/ 9087 h 36433"/>
                <a:gd name="connsiteX6" fmla="*/ 45177 w 90268"/>
                <a:gd name="connsiteY6" fmla="*/ 27346 h 36433"/>
                <a:gd name="connsiteX7" fmla="*/ 60179 w 90268"/>
                <a:gd name="connsiteY7" fmla="*/ 36433 h 36433"/>
                <a:gd name="connsiteX8" fmla="*/ 90269 w 90268"/>
                <a:gd name="connsiteY8" fmla="*/ 36433 h 36433"/>
                <a:gd name="connsiteX9" fmla="*/ 90269 w 90268"/>
                <a:gd name="connsiteY9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268" h="36433">
                  <a:moveTo>
                    <a:pt x="15002" y="36433"/>
                  </a:moveTo>
                  <a:lnTo>
                    <a:pt x="0" y="27346"/>
                  </a:lnTo>
                  <a:lnTo>
                    <a:pt x="0" y="9087"/>
                  </a:lnTo>
                  <a:lnTo>
                    <a:pt x="15002" y="0"/>
                  </a:lnTo>
                  <a:lnTo>
                    <a:pt x="30090" y="0"/>
                  </a:lnTo>
                  <a:lnTo>
                    <a:pt x="45177" y="9087"/>
                  </a:lnTo>
                  <a:lnTo>
                    <a:pt x="45177" y="27346"/>
                  </a:lnTo>
                  <a:lnTo>
                    <a:pt x="60179" y="36433"/>
                  </a:lnTo>
                  <a:lnTo>
                    <a:pt x="90269" y="36433"/>
                  </a:lnTo>
                  <a:lnTo>
                    <a:pt x="90269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B8C7378-E50A-EAE3-C364-C7CCBCA10842}"/>
                </a:ext>
              </a:extLst>
            </p:cNvPr>
            <p:cNvSpPr/>
            <p:nvPr/>
          </p:nvSpPr>
          <p:spPr>
            <a:xfrm>
              <a:off x="6708419" y="1193892"/>
              <a:ext cx="30089" cy="9086"/>
            </a:xfrm>
            <a:custGeom>
              <a:avLst/>
              <a:gdLst>
                <a:gd name="connsiteX0" fmla="*/ 0 w 30089"/>
                <a:gd name="connsiteY0" fmla="*/ 0 h 9086"/>
                <a:gd name="connsiteX1" fmla="*/ 15002 w 30089"/>
                <a:gd name="connsiteY1" fmla="*/ 0 h 9086"/>
                <a:gd name="connsiteX2" fmla="*/ 30090 w 30089"/>
                <a:gd name="connsiteY2" fmla="*/ 9087 h 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89" h="9086">
                  <a:moveTo>
                    <a:pt x="0" y="0"/>
                  </a:moveTo>
                  <a:lnTo>
                    <a:pt x="15002" y="0"/>
                  </a:lnTo>
                  <a:lnTo>
                    <a:pt x="30090" y="908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9E20846-0D7B-41FD-795C-E14AEB53607F}"/>
                </a:ext>
              </a:extLst>
            </p:cNvPr>
            <p:cNvSpPr/>
            <p:nvPr/>
          </p:nvSpPr>
          <p:spPr>
            <a:xfrm>
              <a:off x="6633152" y="1139199"/>
              <a:ext cx="90268" cy="36433"/>
            </a:xfrm>
            <a:custGeom>
              <a:avLst/>
              <a:gdLst>
                <a:gd name="connsiteX0" fmla="*/ 90269 w 90268"/>
                <a:gd name="connsiteY0" fmla="*/ 27346 h 36433"/>
                <a:gd name="connsiteX1" fmla="*/ 90269 w 90268"/>
                <a:gd name="connsiteY1" fmla="*/ 18174 h 36433"/>
                <a:gd name="connsiteX2" fmla="*/ 60179 w 90268"/>
                <a:gd name="connsiteY2" fmla="*/ 0 h 36433"/>
                <a:gd name="connsiteX3" fmla="*/ 15002 w 90268"/>
                <a:gd name="connsiteY3" fmla="*/ 0 h 36433"/>
                <a:gd name="connsiteX4" fmla="*/ 0 w 90268"/>
                <a:gd name="connsiteY4" fmla="*/ 9087 h 36433"/>
                <a:gd name="connsiteX5" fmla="*/ 0 w 90268"/>
                <a:gd name="connsiteY5" fmla="*/ 27346 h 36433"/>
                <a:gd name="connsiteX6" fmla="*/ 15002 w 90268"/>
                <a:gd name="connsiteY6" fmla="*/ 36433 h 36433"/>
                <a:gd name="connsiteX7" fmla="*/ 30090 w 90268"/>
                <a:gd name="connsiteY7" fmla="*/ 36433 h 36433"/>
                <a:gd name="connsiteX8" fmla="*/ 45177 w 90268"/>
                <a:gd name="connsiteY8" fmla="*/ 27346 h 36433"/>
                <a:gd name="connsiteX9" fmla="*/ 45177 w 90268"/>
                <a:gd name="connsiteY9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268" h="36433">
                  <a:moveTo>
                    <a:pt x="90269" y="27346"/>
                  </a:moveTo>
                  <a:lnTo>
                    <a:pt x="90269" y="18174"/>
                  </a:lnTo>
                  <a:lnTo>
                    <a:pt x="60179" y="0"/>
                  </a:lnTo>
                  <a:lnTo>
                    <a:pt x="15002" y="0"/>
                  </a:lnTo>
                  <a:lnTo>
                    <a:pt x="0" y="9087"/>
                  </a:lnTo>
                  <a:lnTo>
                    <a:pt x="0" y="27346"/>
                  </a:lnTo>
                  <a:lnTo>
                    <a:pt x="15002" y="36433"/>
                  </a:lnTo>
                  <a:lnTo>
                    <a:pt x="30090" y="36433"/>
                  </a:lnTo>
                  <a:lnTo>
                    <a:pt x="45177" y="27346"/>
                  </a:lnTo>
                  <a:lnTo>
                    <a:pt x="45177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865F0E4-176C-FC1A-18C2-6DBB0CB4FA86}"/>
                </a:ext>
              </a:extLst>
            </p:cNvPr>
            <p:cNvSpPr/>
            <p:nvPr/>
          </p:nvSpPr>
          <p:spPr>
            <a:xfrm>
              <a:off x="6633152" y="1084678"/>
              <a:ext cx="90268" cy="36518"/>
            </a:xfrm>
            <a:custGeom>
              <a:avLst/>
              <a:gdLst>
                <a:gd name="connsiteX0" fmla="*/ 45177 w 90268"/>
                <a:gd name="connsiteY0" fmla="*/ 36519 h 36518"/>
                <a:gd name="connsiteX1" fmla="*/ 45177 w 90268"/>
                <a:gd name="connsiteY1" fmla="*/ 9173 h 36518"/>
                <a:gd name="connsiteX2" fmla="*/ 60179 w 90268"/>
                <a:gd name="connsiteY2" fmla="*/ 0 h 36518"/>
                <a:gd name="connsiteX3" fmla="*/ 75267 w 90268"/>
                <a:gd name="connsiteY3" fmla="*/ 0 h 36518"/>
                <a:gd name="connsiteX4" fmla="*/ 90269 w 90268"/>
                <a:gd name="connsiteY4" fmla="*/ 9173 h 36518"/>
                <a:gd name="connsiteX5" fmla="*/ 90269 w 90268"/>
                <a:gd name="connsiteY5" fmla="*/ 27346 h 36518"/>
                <a:gd name="connsiteX6" fmla="*/ 75267 w 90268"/>
                <a:gd name="connsiteY6" fmla="*/ 36519 h 36518"/>
                <a:gd name="connsiteX7" fmla="*/ 30090 w 90268"/>
                <a:gd name="connsiteY7" fmla="*/ 36519 h 36518"/>
                <a:gd name="connsiteX8" fmla="*/ 0 w 90268"/>
                <a:gd name="connsiteY8" fmla="*/ 18259 h 36518"/>
                <a:gd name="connsiteX9" fmla="*/ 0 w 90268"/>
                <a:gd name="connsiteY9" fmla="*/ 9173 h 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268" h="36518">
                  <a:moveTo>
                    <a:pt x="45177" y="36519"/>
                  </a:moveTo>
                  <a:lnTo>
                    <a:pt x="45177" y="9173"/>
                  </a:lnTo>
                  <a:lnTo>
                    <a:pt x="60179" y="0"/>
                  </a:lnTo>
                  <a:lnTo>
                    <a:pt x="75267" y="0"/>
                  </a:lnTo>
                  <a:lnTo>
                    <a:pt x="90269" y="9173"/>
                  </a:lnTo>
                  <a:lnTo>
                    <a:pt x="90269" y="27346"/>
                  </a:lnTo>
                  <a:lnTo>
                    <a:pt x="75267" y="36519"/>
                  </a:lnTo>
                  <a:lnTo>
                    <a:pt x="30090" y="36519"/>
                  </a:lnTo>
                  <a:lnTo>
                    <a:pt x="0" y="18259"/>
                  </a:lnTo>
                  <a:lnTo>
                    <a:pt x="0" y="9173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7942E34-9448-E2A8-36FA-836EB1B36BDE}"/>
                </a:ext>
              </a:extLst>
            </p:cNvPr>
            <p:cNvSpPr/>
            <p:nvPr/>
          </p:nvSpPr>
          <p:spPr>
            <a:xfrm>
              <a:off x="4317806" y="959434"/>
              <a:ext cx="27003" cy="87525"/>
            </a:xfrm>
            <a:custGeom>
              <a:avLst/>
              <a:gdLst>
                <a:gd name="connsiteX0" fmla="*/ 13373 w 27003"/>
                <a:gd name="connsiteY0" fmla="*/ 0 h 87525"/>
                <a:gd name="connsiteX1" fmla="*/ 0 w 27003"/>
                <a:gd name="connsiteY1" fmla="*/ 87525 h 87525"/>
                <a:gd name="connsiteX2" fmla="*/ 27003 w 27003"/>
                <a:gd name="connsiteY2" fmla="*/ 87525 h 87525"/>
                <a:gd name="connsiteX3" fmla="*/ 13373 w 27003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3" h="87525">
                  <a:moveTo>
                    <a:pt x="13373" y="0"/>
                  </a:moveTo>
                  <a:lnTo>
                    <a:pt x="0" y="87525"/>
                  </a:lnTo>
                  <a:lnTo>
                    <a:pt x="27003" y="87525"/>
                  </a:lnTo>
                  <a:lnTo>
                    <a:pt x="1337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18FCF7C-83B6-AB79-2F2A-A22B43ABE094}"/>
                </a:ext>
              </a:extLst>
            </p:cNvPr>
            <p:cNvSpPr/>
            <p:nvPr/>
          </p:nvSpPr>
          <p:spPr>
            <a:xfrm>
              <a:off x="4317806" y="959434"/>
              <a:ext cx="27003" cy="87525"/>
            </a:xfrm>
            <a:custGeom>
              <a:avLst/>
              <a:gdLst>
                <a:gd name="connsiteX0" fmla="*/ 13373 w 27003"/>
                <a:gd name="connsiteY0" fmla="*/ 0 h 87525"/>
                <a:gd name="connsiteX1" fmla="*/ 0 w 27003"/>
                <a:gd name="connsiteY1" fmla="*/ 87525 h 87525"/>
                <a:gd name="connsiteX2" fmla="*/ 27003 w 27003"/>
                <a:gd name="connsiteY2" fmla="*/ 87525 h 87525"/>
                <a:gd name="connsiteX3" fmla="*/ 13373 w 27003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3" h="87525">
                  <a:moveTo>
                    <a:pt x="13373" y="0"/>
                  </a:moveTo>
                  <a:lnTo>
                    <a:pt x="0" y="87525"/>
                  </a:lnTo>
                  <a:lnTo>
                    <a:pt x="27003" y="87525"/>
                  </a:lnTo>
                  <a:lnTo>
                    <a:pt x="13373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C8693BD-3734-018E-C1F2-F3B89F5570CA}"/>
                </a:ext>
              </a:extLst>
            </p:cNvPr>
            <p:cNvSpPr/>
            <p:nvPr/>
          </p:nvSpPr>
          <p:spPr>
            <a:xfrm>
              <a:off x="4317806" y="2042912"/>
              <a:ext cx="27003" cy="87525"/>
            </a:xfrm>
            <a:custGeom>
              <a:avLst/>
              <a:gdLst>
                <a:gd name="connsiteX0" fmla="*/ 13373 w 27003"/>
                <a:gd name="connsiteY0" fmla="*/ 87525 h 87525"/>
                <a:gd name="connsiteX1" fmla="*/ 27003 w 27003"/>
                <a:gd name="connsiteY1" fmla="*/ 0 h 87525"/>
                <a:gd name="connsiteX2" fmla="*/ 0 w 27003"/>
                <a:gd name="connsiteY2" fmla="*/ 0 h 87525"/>
                <a:gd name="connsiteX3" fmla="*/ 13373 w 27003"/>
                <a:gd name="connsiteY3" fmla="*/ 87525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3" h="87525">
                  <a:moveTo>
                    <a:pt x="13373" y="87525"/>
                  </a:moveTo>
                  <a:lnTo>
                    <a:pt x="27003" y="0"/>
                  </a:lnTo>
                  <a:lnTo>
                    <a:pt x="0" y="0"/>
                  </a:lnTo>
                  <a:lnTo>
                    <a:pt x="13373" y="8752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90AC385-A6FC-2D24-9B6D-7F8EA6B50047}"/>
                </a:ext>
              </a:extLst>
            </p:cNvPr>
            <p:cNvSpPr/>
            <p:nvPr/>
          </p:nvSpPr>
          <p:spPr>
            <a:xfrm>
              <a:off x="4317806" y="2042912"/>
              <a:ext cx="27003" cy="87525"/>
            </a:xfrm>
            <a:custGeom>
              <a:avLst/>
              <a:gdLst>
                <a:gd name="connsiteX0" fmla="*/ 13373 w 27003"/>
                <a:gd name="connsiteY0" fmla="*/ 87525 h 87525"/>
                <a:gd name="connsiteX1" fmla="*/ 27003 w 27003"/>
                <a:gd name="connsiteY1" fmla="*/ 0 h 87525"/>
                <a:gd name="connsiteX2" fmla="*/ 0 w 27003"/>
                <a:gd name="connsiteY2" fmla="*/ 0 h 87525"/>
                <a:gd name="connsiteX3" fmla="*/ 13373 w 27003"/>
                <a:gd name="connsiteY3" fmla="*/ 87525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3" h="87525">
                  <a:moveTo>
                    <a:pt x="13373" y="87525"/>
                  </a:moveTo>
                  <a:lnTo>
                    <a:pt x="27003" y="0"/>
                  </a:lnTo>
                  <a:lnTo>
                    <a:pt x="0" y="0"/>
                  </a:lnTo>
                  <a:lnTo>
                    <a:pt x="13373" y="8752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8F271AC-A8AF-51C8-FEE8-66866B3C3BD1}"/>
                </a:ext>
              </a:extLst>
            </p:cNvPr>
            <p:cNvSpPr/>
            <p:nvPr/>
          </p:nvSpPr>
          <p:spPr>
            <a:xfrm>
              <a:off x="4302804" y="959434"/>
              <a:ext cx="1766963" cy="8572"/>
            </a:xfrm>
            <a:custGeom>
              <a:avLst/>
              <a:gdLst>
                <a:gd name="connsiteX0" fmla="*/ 1766964 w 1766963"/>
                <a:gd name="connsiteY0" fmla="*/ 0 h 8572"/>
                <a:gd name="connsiteX1" fmla="*/ 0 w 1766963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6963" h="8572">
                  <a:moveTo>
                    <a:pt x="1766964" y="0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1D97BF4-D0D0-EB04-EAEB-289F910FF1A9}"/>
                </a:ext>
              </a:extLst>
            </p:cNvPr>
            <p:cNvSpPr/>
            <p:nvPr/>
          </p:nvSpPr>
          <p:spPr>
            <a:xfrm>
              <a:off x="4302804" y="2130437"/>
              <a:ext cx="1766963" cy="8572"/>
            </a:xfrm>
            <a:custGeom>
              <a:avLst/>
              <a:gdLst>
                <a:gd name="connsiteX0" fmla="*/ 1766964 w 1766963"/>
                <a:gd name="connsiteY0" fmla="*/ 0 h 8572"/>
                <a:gd name="connsiteX1" fmla="*/ 0 w 1766963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6963" h="8572">
                  <a:moveTo>
                    <a:pt x="1766964" y="0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A6FE038-38F7-3CC7-DD95-FF5B290D1866}"/>
                </a:ext>
              </a:extLst>
            </p:cNvPr>
            <p:cNvSpPr/>
            <p:nvPr/>
          </p:nvSpPr>
          <p:spPr>
            <a:xfrm>
              <a:off x="4331179" y="959434"/>
              <a:ext cx="8572" cy="1171003"/>
            </a:xfrm>
            <a:custGeom>
              <a:avLst/>
              <a:gdLst>
                <a:gd name="connsiteX0" fmla="*/ 0 w 8572"/>
                <a:gd name="connsiteY0" fmla="*/ 0 h 1171003"/>
                <a:gd name="connsiteX1" fmla="*/ 0 w 8572"/>
                <a:gd name="connsiteY1" fmla="*/ 1171004 h 117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171003">
                  <a:moveTo>
                    <a:pt x="0" y="0"/>
                  </a:moveTo>
                  <a:lnTo>
                    <a:pt x="0" y="1171004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CA6B0B1-D9B4-FE2E-3F75-A936BBBB9015}"/>
                </a:ext>
              </a:extLst>
            </p:cNvPr>
            <p:cNvSpPr/>
            <p:nvPr/>
          </p:nvSpPr>
          <p:spPr>
            <a:xfrm>
              <a:off x="4215021" y="1658864"/>
              <a:ext cx="90097" cy="36518"/>
            </a:xfrm>
            <a:custGeom>
              <a:avLst/>
              <a:gdLst>
                <a:gd name="connsiteX0" fmla="*/ 60008 w 90097"/>
                <a:gd name="connsiteY0" fmla="*/ 0 h 36518"/>
                <a:gd name="connsiteX1" fmla="*/ 60008 w 90097"/>
                <a:gd name="connsiteY1" fmla="*/ 36519 h 36518"/>
                <a:gd name="connsiteX2" fmla="*/ 0 w 90097"/>
                <a:gd name="connsiteY2" fmla="*/ 9173 h 36518"/>
                <a:gd name="connsiteX3" fmla="*/ 90097 w 90097"/>
                <a:gd name="connsiteY3" fmla="*/ 9173 h 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97" h="36518">
                  <a:moveTo>
                    <a:pt x="60008" y="0"/>
                  </a:moveTo>
                  <a:lnTo>
                    <a:pt x="60008" y="36519"/>
                  </a:lnTo>
                  <a:lnTo>
                    <a:pt x="0" y="9173"/>
                  </a:lnTo>
                  <a:lnTo>
                    <a:pt x="90097" y="9173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F6AD58E-1516-773E-3B21-E27E29F45C5B}"/>
                </a:ext>
              </a:extLst>
            </p:cNvPr>
            <p:cNvSpPr/>
            <p:nvPr/>
          </p:nvSpPr>
          <p:spPr>
            <a:xfrm>
              <a:off x="4215021" y="1631518"/>
              <a:ext cx="90097" cy="9172"/>
            </a:xfrm>
            <a:custGeom>
              <a:avLst/>
              <a:gdLst>
                <a:gd name="connsiteX0" fmla="*/ 15088 w 90097"/>
                <a:gd name="connsiteY0" fmla="*/ 9173 h 9172"/>
                <a:gd name="connsiteX1" fmla="*/ 0 w 90097"/>
                <a:gd name="connsiteY1" fmla="*/ 0 h 9172"/>
                <a:gd name="connsiteX2" fmla="*/ 90097 w 90097"/>
                <a:gd name="connsiteY2" fmla="*/ 0 h 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097" h="9172">
                  <a:moveTo>
                    <a:pt x="15088" y="9173"/>
                  </a:moveTo>
                  <a:lnTo>
                    <a:pt x="0" y="0"/>
                  </a:lnTo>
                  <a:lnTo>
                    <a:pt x="90097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3F342FB-29AF-B08D-1C4F-CFA67F20E809}"/>
                </a:ext>
              </a:extLst>
            </p:cNvPr>
            <p:cNvSpPr/>
            <p:nvPr/>
          </p:nvSpPr>
          <p:spPr>
            <a:xfrm>
              <a:off x="4305119" y="1622431"/>
              <a:ext cx="8572" cy="18259"/>
            </a:xfrm>
            <a:custGeom>
              <a:avLst/>
              <a:gdLst>
                <a:gd name="connsiteX0" fmla="*/ 0 w 8572"/>
                <a:gd name="connsiteY0" fmla="*/ 18259 h 18259"/>
                <a:gd name="connsiteX1" fmla="*/ 0 w 8572"/>
                <a:gd name="connsiteY1" fmla="*/ 0 h 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8259">
                  <a:moveTo>
                    <a:pt x="0" y="18259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5625BAF-8064-09D0-DFDC-4445C0098AD5}"/>
                </a:ext>
              </a:extLst>
            </p:cNvPr>
            <p:cNvSpPr/>
            <p:nvPr/>
          </p:nvSpPr>
          <p:spPr>
            <a:xfrm>
              <a:off x="4290117" y="1595342"/>
              <a:ext cx="30089" cy="9086"/>
            </a:xfrm>
            <a:custGeom>
              <a:avLst/>
              <a:gdLst>
                <a:gd name="connsiteX0" fmla="*/ 0 w 30089"/>
                <a:gd name="connsiteY0" fmla="*/ 0 h 9086"/>
                <a:gd name="connsiteX1" fmla="*/ 15002 w 30089"/>
                <a:gd name="connsiteY1" fmla="*/ 0 h 9086"/>
                <a:gd name="connsiteX2" fmla="*/ 30090 w 30089"/>
                <a:gd name="connsiteY2" fmla="*/ 9087 h 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89" h="9086">
                  <a:moveTo>
                    <a:pt x="0" y="0"/>
                  </a:moveTo>
                  <a:lnTo>
                    <a:pt x="15002" y="0"/>
                  </a:lnTo>
                  <a:lnTo>
                    <a:pt x="30090" y="908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A8589C7-0165-5068-D67D-BEE1B2DE4A13}"/>
                </a:ext>
              </a:extLst>
            </p:cNvPr>
            <p:cNvSpPr/>
            <p:nvPr/>
          </p:nvSpPr>
          <p:spPr>
            <a:xfrm>
              <a:off x="4215021" y="1540649"/>
              <a:ext cx="90097" cy="36433"/>
            </a:xfrm>
            <a:custGeom>
              <a:avLst/>
              <a:gdLst>
                <a:gd name="connsiteX0" fmla="*/ 15088 w 90097"/>
                <a:gd name="connsiteY0" fmla="*/ 36433 h 36433"/>
                <a:gd name="connsiteX1" fmla="*/ 0 w 90097"/>
                <a:gd name="connsiteY1" fmla="*/ 27260 h 36433"/>
                <a:gd name="connsiteX2" fmla="*/ 0 w 90097"/>
                <a:gd name="connsiteY2" fmla="*/ 9087 h 36433"/>
                <a:gd name="connsiteX3" fmla="*/ 15088 w 90097"/>
                <a:gd name="connsiteY3" fmla="*/ 0 h 36433"/>
                <a:gd name="connsiteX4" fmla="*/ 30090 w 90097"/>
                <a:gd name="connsiteY4" fmla="*/ 0 h 36433"/>
                <a:gd name="connsiteX5" fmla="*/ 44920 w 90097"/>
                <a:gd name="connsiteY5" fmla="*/ 9087 h 36433"/>
                <a:gd name="connsiteX6" fmla="*/ 44920 w 90097"/>
                <a:gd name="connsiteY6" fmla="*/ 27260 h 36433"/>
                <a:gd name="connsiteX7" fmla="*/ 60008 w 90097"/>
                <a:gd name="connsiteY7" fmla="*/ 36433 h 36433"/>
                <a:gd name="connsiteX8" fmla="*/ 90097 w 90097"/>
                <a:gd name="connsiteY8" fmla="*/ 36433 h 36433"/>
                <a:gd name="connsiteX9" fmla="*/ 90097 w 90097"/>
                <a:gd name="connsiteY9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97" h="36433">
                  <a:moveTo>
                    <a:pt x="15088" y="36433"/>
                  </a:moveTo>
                  <a:lnTo>
                    <a:pt x="0" y="27260"/>
                  </a:lnTo>
                  <a:lnTo>
                    <a:pt x="0" y="9087"/>
                  </a:lnTo>
                  <a:lnTo>
                    <a:pt x="15088" y="0"/>
                  </a:lnTo>
                  <a:lnTo>
                    <a:pt x="30090" y="0"/>
                  </a:lnTo>
                  <a:lnTo>
                    <a:pt x="44920" y="9087"/>
                  </a:lnTo>
                  <a:lnTo>
                    <a:pt x="44920" y="27260"/>
                  </a:lnTo>
                  <a:lnTo>
                    <a:pt x="60008" y="36433"/>
                  </a:lnTo>
                  <a:lnTo>
                    <a:pt x="90097" y="36433"/>
                  </a:lnTo>
                  <a:lnTo>
                    <a:pt x="90097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E0DCAFB-EED9-E32A-066D-092CE729EF6A}"/>
                </a:ext>
              </a:extLst>
            </p:cNvPr>
            <p:cNvSpPr/>
            <p:nvPr/>
          </p:nvSpPr>
          <p:spPr>
            <a:xfrm>
              <a:off x="4215021" y="1495043"/>
              <a:ext cx="90097" cy="27346"/>
            </a:xfrm>
            <a:custGeom>
              <a:avLst/>
              <a:gdLst>
                <a:gd name="connsiteX0" fmla="*/ 90097 w 90097"/>
                <a:gd name="connsiteY0" fmla="*/ 18259 h 27346"/>
                <a:gd name="connsiteX1" fmla="*/ 75095 w 90097"/>
                <a:gd name="connsiteY1" fmla="*/ 27346 h 27346"/>
                <a:gd name="connsiteX2" fmla="*/ 15088 w 90097"/>
                <a:gd name="connsiteY2" fmla="*/ 27346 h 27346"/>
                <a:gd name="connsiteX3" fmla="*/ 0 w 90097"/>
                <a:gd name="connsiteY3" fmla="*/ 18259 h 27346"/>
                <a:gd name="connsiteX4" fmla="*/ 0 w 90097"/>
                <a:gd name="connsiteY4" fmla="*/ 9087 h 27346"/>
                <a:gd name="connsiteX5" fmla="*/ 15088 w 90097"/>
                <a:gd name="connsiteY5" fmla="*/ 0 h 27346"/>
                <a:gd name="connsiteX6" fmla="*/ 75095 w 90097"/>
                <a:gd name="connsiteY6" fmla="*/ 0 h 27346"/>
                <a:gd name="connsiteX7" fmla="*/ 90097 w 90097"/>
                <a:gd name="connsiteY7" fmla="*/ 9087 h 27346"/>
                <a:gd name="connsiteX8" fmla="*/ 90097 w 90097"/>
                <a:gd name="connsiteY8" fmla="*/ 18259 h 2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97" h="27346">
                  <a:moveTo>
                    <a:pt x="90097" y="18259"/>
                  </a:moveTo>
                  <a:lnTo>
                    <a:pt x="75095" y="27346"/>
                  </a:lnTo>
                  <a:lnTo>
                    <a:pt x="15088" y="27346"/>
                  </a:lnTo>
                  <a:lnTo>
                    <a:pt x="0" y="18259"/>
                  </a:lnTo>
                  <a:lnTo>
                    <a:pt x="0" y="9087"/>
                  </a:lnTo>
                  <a:lnTo>
                    <a:pt x="15088" y="0"/>
                  </a:lnTo>
                  <a:lnTo>
                    <a:pt x="75095" y="0"/>
                  </a:lnTo>
                  <a:lnTo>
                    <a:pt x="90097" y="9087"/>
                  </a:lnTo>
                  <a:lnTo>
                    <a:pt x="90097" y="1825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6729A35-28BF-7F0B-3D1E-C009CE427B23}"/>
                </a:ext>
              </a:extLst>
            </p:cNvPr>
            <p:cNvSpPr/>
            <p:nvPr/>
          </p:nvSpPr>
          <p:spPr>
            <a:xfrm>
              <a:off x="5413628" y="3759469"/>
              <a:ext cx="87696" cy="27174"/>
            </a:xfrm>
            <a:custGeom>
              <a:avLst/>
              <a:gdLst>
                <a:gd name="connsiteX0" fmla="*/ 0 w 87696"/>
                <a:gd name="connsiteY0" fmla="*/ 13545 h 27174"/>
                <a:gd name="connsiteX1" fmla="*/ 87697 w 87696"/>
                <a:gd name="connsiteY1" fmla="*/ 27175 h 27174"/>
                <a:gd name="connsiteX2" fmla="*/ 87697 w 87696"/>
                <a:gd name="connsiteY2" fmla="*/ 0 h 27174"/>
                <a:gd name="connsiteX3" fmla="*/ 0 w 87696"/>
                <a:gd name="connsiteY3" fmla="*/ 13545 h 2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96" h="27174">
                  <a:moveTo>
                    <a:pt x="0" y="13545"/>
                  </a:moveTo>
                  <a:lnTo>
                    <a:pt x="87697" y="27175"/>
                  </a:lnTo>
                  <a:lnTo>
                    <a:pt x="87697" y="0"/>
                  </a:lnTo>
                  <a:lnTo>
                    <a:pt x="0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DE338F4-2007-2F0C-E6AA-6EBC4745A5C4}"/>
                </a:ext>
              </a:extLst>
            </p:cNvPr>
            <p:cNvSpPr/>
            <p:nvPr/>
          </p:nvSpPr>
          <p:spPr>
            <a:xfrm>
              <a:off x="5413628" y="3759469"/>
              <a:ext cx="87696" cy="27174"/>
            </a:xfrm>
            <a:custGeom>
              <a:avLst/>
              <a:gdLst>
                <a:gd name="connsiteX0" fmla="*/ 0 w 87696"/>
                <a:gd name="connsiteY0" fmla="*/ 13545 h 27174"/>
                <a:gd name="connsiteX1" fmla="*/ 87697 w 87696"/>
                <a:gd name="connsiteY1" fmla="*/ 27175 h 27174"/>
                <a:gd name="connsiteX2" fmla="*/ 87697 w 87696"/>
                <a:gd name="connsiteY2" fmla="*/ 0 h 27174"/>
                <a:gd name="connsiteX3" fmla="*/ 0 w 87696"/>
                <a:gd name="connsiteY3" fmla="*/ 13545 h 2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96" h="27174">
                  <a:moveTo>
                    <a:pt x="0" y="13545"/>
                  </a:moveTo>
                  <a:lnTo>
                    <a:pt x="87697" y="27175"/>
                  </a:lnTo>
                  <a:lnTo>
                    <a:pt x="87697" y="0"/>
                  </a:lnTo>
                  <a:lnTo>
                    <a:pt x="0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3A68A1E-81D5-AC0C-C82A-796AA69BA82A}"/>
                </a:ext>
              </a:extLst>
            </p:cNvPr>
            <p:cNvSpPr/>
            <p:nvPr/>
          </p:nvSpPr>
          <p:spPr>
            <a:xfrm>
              <a:off x="6010446" y="3759469"/>
              <a:ext cx="87782" cy="27174"/>
            </a:xfrm>
            <a:custGeom>
              <a:avLst/>
              <a:gdLst>
                <a:gd name="connsiteX0" fmla="*/ 87783 w 87782"/>
                <a:gd name="connsiteY0" fmla="*/ 13545 h 27174"/>
                <a:gd name="connsiteX1" fmla="*/ 0 w 87782"/>
                <a:gd name="connsiteY1" fmla="*/ 0 h 27174"/>
                <a:gd name="connsiteX2" fmla="*/ 0 w 87782"/>
                <a:gd name="connsiteY2" fmla="*/ 27175 h 27174"/>
                <a:gd name="connsiteX3" fmla="*/ 87783 w 87782"/>
                <a:gd name="connsiteY3" fmla="*/ 13545 h 2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7174">
                  <a:moveTo>
                    <a:pt x="87783" y="13545"/>
                  </a:moveTo>
                  <a:lnTo>
                    <a:pt x="0" y="0"/>
                  </a:lnTo>
                  <a:lnTo>
                    <a:pt x="0" y="27175"/>
                  </a:lnTo>
                  <a:lnTo>
                    <a:pt x="87783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DB4D2BC-BEEE-DED6-4927-819D048C9571}"/>
                </a:ext>
              </a:extLst>
            </p:cNvPr>
            <p:cNvSpPr/>
            <p:nvPr/>
          </p:nvSpPr>
          <p:spPr>
            <a:xfrm>
              <a:off x="6010446" y="3759469"/>
              <a:ext cx="87782" cy="27174"/>
            </a:xfrm>
            <a:custGeom>
              <a:avLst/>
              <a:gdLst>
                <a:gd name="connsiteX0" fmla="*/ 87783 w 87782"/>
                <a:gd name="connsiteY0" fmla="*/ 13545 h 27174"/>
                <a:gd name="connsiteX1" fmla="*/ 0 w 87782"/>
                <a:gd name="connsiteY1" fmla="*/ 0 h 27174"/>
                <a:gd name="connsiteX2" fmla="*/ 0 w 87782"/>
                <a:gd name="connsiteY2" fmla="*/ 27175 h 27174"/>
                <a:gd name="connsiteX3" fmla="*/ 87783 w 87782"/>
                <a:gd name="connsiteY3" fmla="*/ 13545 h 2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7174">
                  <a:moveTo>
                    <a:pt x="87783" y="13545"/>
                  </a:moveTo>
                  <a:lnTo>
                    <a:pt x="0" y="0"/>
                  </a:lnTo>
                  <a:lnTo>
                    <a:pt x="0" y="27175"/>
                  </a:lnTo>
                  <a:lnTo>
                    <a:pt x="87783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3991167-3EA5-9CB9-88EF-A2F703D612A3}"/>
                </a:ext>
              </a:extLst>
            </p:cNvPr>
            <p:cNvSpPr/>
            <p:nvPr/>
          </p:nvSpPr>
          <p:spPr>
            <a:xfrm>
              <a:off x="5413629" y="3533155"/>
              <a:ext cx="8572" cy="268319"/>
            </a:xfrm>
            <a:custGeom>
              <a:avLst/>
              <a:gdLst>
                <a:gd name="connsiteX0" fmla="*/ 0 w 8572"/>
                <a:gd name="connsiteY0" fmla="*/ 0 h 268319"/>
                <a:gd name="connsiteX1" fmla="*/ 0 w 8572"/>
                <a:gd name="connsiteY1" fmla="*/ 268319 h 26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68319">
                  <a:moveTo>
                    <a:pt x="0" y="0"/>
                  </a:moveTo>
                  <a:lnTo>
                    <a:pt x="0" y="268319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DC25DB0-E4C2-4914-085E-39B988350295}"/>
                </a:ext>
              </a:extLst>
            </p:cNvPr>
            <p:cNvSpPr/>
            <p:nvPr/>
          </p:nvSpPr>
          <p:spPr>
            <a:xfrm>
              <a:off x="5413629" y="3773014"/>
              <a:ext cx="684599" cy="8572"/>
            </a:xfrm>
            <a:custGeom>
              <a:avLst/>
              <a:gdLst>
                <a:gd name="connsiteX0" fmla="*/ 0 w 684599"/>
                <a:gd name="connsiteY0" fmla="*/ 0 h 8572"/>
                <a:gd name="connsiteX1" fmla="*/ 684600 w 684599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4599" h="8572">
                  <a:moveTo>
                    <a:pt x="0" y="0"/>
                  </a:moveTo>
                  <a:lnTo>
                    <a:pt x="68460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2F36DE4-6922-A188-6EC0-B8F2C775C22F}"/>
                </a:ext>
              </a:extLst>
            </p:cNvPr>
            <p:cNvSpPr/>
            <p:nvPr/>
          </p:nvSpPr>
          <p:spPr>
            <a:xfrm>
              <a:off x="5585250" y="3656685"/>
              <a:ext cx="36518" cy="90268"/>
            </a:xfrm>
            <a:custGeom>
              <a:avLst/>
              <a:gdLst>
                <a:gd name="connsiteX0" fmla="*/ 0 w 36518"/>
                <a:gd name="connsiteY0" fmla="*/ 15002 h 90268"/>
                <a:gd name="connsiteX1" fmla="*/ 9172 w 36518"/>
                <a:gd name="connsiteY1" fmla="*/ 0 h 90268"/>
                <a:gd name="connsiteX2" fmla="*/ 27346 w 36518"/>
                <a:gd name="connsiteY2" fmla="*/ 0 h 90268"/>
                <a:gd name="connsiteX3" fmla="*/ 36519 w 36518"/>
                <a:gd name="connsiteY3" fmla="*/ 15002 h 90268"/>
                <a:gd name="connsiteX4" fmla="*/ 36519 w 36518"/>
                <a:gd name="connsiteY4" fmla="*/ 30090 h 90268"/>
                <a:gd name="connsiteX5" fmla="*/ 27346 w 36518"/>
                <a:gd name="connsiteY5" fmla="*/ 45177 h 90268"/>
                <a:gd name="connsiteX6" fmla="*/ 9172 w 36518"/>
                <a:gd name="connsiteY6" fmla="*/ 45177 h 90268"/>
                <a:gd name="connsiteX7" fmla="*/ 0 w 36518"/>
                <a:gd name="connsiteY7" fmla="*/ 60179 h 90268"/>
                <a:gd name="connsiteX8" fmla="*/ 0 w 36518"/>
                <a:gd name="connsiteY8" fmla="*/ 90268 h 90268"/>
                <a:gd name="connsiteX9" fmla="*/ 36519 w 36518"/>
                <a:gd name="connsiteY9" fmla="*/ 90268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8" h="90268">
                  <a:moveTo>
                    <a:pt x="0" y="15002"/>
                  </a:moveTo>
                  <a:lnTo>
                    <a:pt x="9172" y="0"/>
                  </a:lnTo>
                  <a:lnTo>
                    <a:pt x="27346" y="0"/>
                  </a:lnTo>
                  <a:lnTo>
                    <a:pt x="36519" y="15002"/>
                  </a:lnTo>
                  <a:lnTo>
                    <a:pt x="36519" y="30090"/>
                  </a:lnTo>
                  <a:lnTo>
                    <a:pt x="27346" y="45177"/>
                  </a:lnTo>
                  <a:lnTo>
                    <a:pt x="9172" y="45177"/>
                  </a:lnTo>
                  <a:lnTo>
                    <a:pt x="0" y="60179"/>
                  </a:lnTo>
                  <a:lnTo>
                    <a:pt x="0" y="90268"/>
                  </a:lnTo>
                  <a:lnTo>
                    <a:pt x="36519" y="90268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2C4C8FF-E971-0091-70C4-6E67699B7B94}"/>
                </a:ext>
              </a:extLst>
            </p:cNvPr>
            <p:cNvSpPr/>
            <p:nvPr/>
          </p:nvSpPr>
          <p:spPr>
            <a:xfrm>
              <a:off x="5639942" y="3656685"/>
              <a:ext cx="36518" cy="90268"/>
            </a:xfrm>
            <a:custGeom>
              <a:avLst/>
              <a:gdLst>
                <a:gd name="connsiteX0" fmla="*/ 0 w 36518"/>
                <a:gd name="connsiteY0" fmla="*/ 75267 h 90268"/>
                <a:gd name="connsiteX1" fmla="*/ 9173 w 36518"/>
                <a:gd name="connsiteY1" fmla="*/ 90268 h 90268"/>
                <a:gd name="connsiteX2" fmla="*/ 27346 w 36518"/>
                <a:gd name="connsiteY2" fmla="*/ 90268 h 90268"/>
                <a:gd name="connsiteX3" fmla="*/ 36519 w 36518"/>
                <a:gd name="connsiteY3" fmla="*/ 75267 h 90268"/>
                <a:gd name="connsiteX4" fmla="*/ 36519 w 36518"/>
                <a:gd name="connsiteY4" fmla="*/ 45177 h 90268"/>
                <a:gd name="connsiteX5" fmla="*/ 27346 w 36518"/>
                <a:gd name="connsiteY5" fmla="*/ 30090 h 90268"/>
                <a:gd name="connsiteX6" fmla="*/ 0 w 36518"/>
                <a:gd name="connsiteY6" fmla="*/ 30090 h 90268"/>
                <a:gd name="connsiteX7" fmla="*/ 0 w 36518"/>
                <a:gd name="connsiteY7" fmla="*/ 0 h 90268"/>
                <a:gd name="connsiteX8" fmla="*/ 36519 w 36518"/>
                <a:gd name="connsiteY8" fmla="*/ 0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18" h="90268">
                  <a:moveTo>
                    <a:pt x="0" y="75267"/>
                  </a:moveTo>
                  <a:lnTo>
                    <a:pt x="9173" y="90268"/>
                  </a:lnTo>
                  <a:lnTo>
                    <a:pt x="27346" y="90268"/>
                  </a:lnTo>
                  <a:lnTo>
                    <a:pt x="36519" y="75267"/>
                  </a:lnTo>
                  <a:lnTo>
                    <a:pt x="36519" y="45177"/>
                  </a:lnTo>
                  <a:lnTo>
                    <a:pt x="27346" y="30090"/>
                  </a:lnTo>
                  <a:lnTo>
                    <a:pt x="0" y="30090"/>
                  </a:lnTo>
                  <a:lnTo>
                    <a:pt x="0" y="0"/>
                  </a:lnTo>
                  <a:lnTo>
                    <a:pt x="36519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B47E877-A882-6B06-6B0A-682F7AD9A3E5}"/>
                </a:ext>
              </a:extLst>
            </p:cNvPr>
            <p:cNvSpPr/>
            <p:nvPr/>
          </p:nvSpPr>
          <p:spPr>
            <a:xfrm>
              <a:off x="5694464" y="3731952"/>
              <a:ext cx="9086" cy="30089"/>
            </a:xfrm>
            <a:custGeom>
              <a:avLst/>
              <a:gdLst>
                <a:gd name="connsiteX0" fmla="*/ 9087 w 9086"/>
                <a:gd name="connsiteY0" fmla="*/ 0 h 30089"/>
                <a:gd name="connsiteX1" fmla="*/ 9087 w 9086"/>
                <a:gd name="connsiteY1" fmla="*/ 15002 h 30089"/>
                <a:gd name="connsiteX2" fmla="*/ 0 w 9086"/>
                <a:gd name="connsiteY2" fmla="*/ 30090 h 3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6" h="30089">
                  <a:moveTo>
                    <a:pt x="9087" y="0"/>
                  </a:moveTo>
                  <a:lnTo>
                    <a:pt x="9087" y="15002"/>
                  </a:lnTo>
                  <a:lnTo>
                    <a:pt x="0" y="3009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5E4A90B-6E49-D60F-8FD8-DE75308D1AA6}"/>
                </a:ext>
              </a:extLst>
            </p:cNvPr>
            <p:cNvSpPr/>
            <p:nvPr/>
          </p:nvSpPr>
          <p:spPr>
            <a:xfrm>
              <a:off x="5721810" y="3656685"/>
              <a:ext cx="36433" cy="90268"/>
            </a:xfrm>
            <a:custGeom>
              <a:avLst/>
              <a:gdLst>
                <a:gd name="connsiteX0" fmla="*/ 0 w 36433"/>
                <a:gd name="connsiteY0" fmla="*/ 75267 h 90268"/>
                <a:gd name="connsiteX1" fmla="*/ 9087 w 36433"/>
                <a:gd name="connsiteY1" fmla="*/ 90268 h 90268"/>
                <a:gd name="connsiteX2" fmla="*/ 27346 w 36433"/>
                <a:gd name="connsiteY2" fmla="*/ 90268 h 90268"/>
                <a:gd name="connsiteX3" fmla="*/ 36433 w 36433"/>
                <a:gd name="connsiteY3" fmla="*/ 75267 h 90268"/>
                <a:gd name="connsiteX4" fmla="*/ 36433 w 36433"/>
                <a:gd name="connsiteY4" fmla="*/ 45177 h 90268"/>
                <a:gd name="connsiteX5" fmla="*/ 27346 w 36433"/>
                <a:gd name="connsiteY5" fmla="*/ 30090 h 90268"/>
                <a:gd name="connsiteX6" fmla="*/ 0 w 36433"/>
                <a:gd name="connsiteY6" fmla="*/ 30090 h 90268"/>
                <a:gd name="connsiteX7" fmla="*/ 0 w 36433"/>
                <a:gd name="connsiteY7" fmla="*/ 0 h 90268"/>
                <a:gd name="connsiteX8" fmla="*/ 36433 w 36433"/>
                <a:gd name="connsiteY8" fmla="*/ 0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33" h="90268">
                  <a:moveTo>
                    <a:pt x="0" y="75267"/>
                  </a:moveTo>
                  <a:lnTo>
                    <a:pt x="9087" y="90268"/>
                  </a:lnTo>
                  <a:lnTo>
                    <a:pt x="27346" y="90268"/>
                  </a:lnTo>
                  <a:lnTo>
                    <a:pt x="36433" y="75267"/>
                  </a:lnTo>
                  <a:lnTo>
                    <a:pt x="36433" y="45177"/>
                  </a:lnTo>
                  <a:lnTo>
                    <a:pt x="27346" y="30090"/>
                  </a:lnTo>
                  <a:lnTo>
                    <a:pt x="0" y="30090"/>
                  </a:lnTo>
                  <a:lnTo>
                    <a:pt x="0" y="0"/>
                  </a:lnTo>
                  <a:lnTo>
                    <a:pt x="36433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D8B0169-7460-9CD6-D36A-4CE29FDB0E44}"/>
                </a:ext>
              </a:extLst>
            </p:cNvPr>
            <p:cNvSpPr/>
            <p:nvPr/>
          </p:nvSpPr>
          <p:spPr>
            <a:xfrm>
              <a:off x="5776417" y="3656685"/>
              <a:ext cx="27346" cy="90268"/>
            </a:xfrm>
            <a:custGeom>
              <a:avLst/>
              <a:gdLst>
                <a:gd name="connsiteX0" fmla="*/ 9173 w 27346"/>
                <a:gd name="connsiteY0" fmla="*/ 90268 h 90268"/>
                <a:gd name="connsiteX1" fmla="*/ 0 w 27346"/>
                <a:gd name="connsiteY1" fmla="*/ 75267 h 90268"/>
                <a:gd name="connsiteX2" fmla="*/ 0 w 27346"/>
                <a:gd name="connsiteY2" fmla="*/ 15002 h 90268"/>
                <a:gd name="connsiteX3" fmla="*/ 9173 w 27346"/>
                <a:gd name="connsiteY3" fmla="*/ 0 h 90268"/>
                <a:gd name="connsiteX4" fmla="*/ 18259 w 27346"/>
                <a:gd name="connsiteY4" fmla="*/ 0 h 90268"/>
                <a:gd name="connsiteX5" fmla="*/ 27346 w 27346"/>
                <a:gd name="connsiteY5" fmla="*/ 15002 h 90268"/>
                <a:gd name="connsiteX6" fmla="*/ 27346 w 27346"/>
                <a:gd name="connsiteY6" fmla="*/ 75267 h 90268"/>
                <a:gd name="connsiteX7" fmla="*/ 18259 w 27346"/>
                <a:gd name="connsiteY7" fmla="*/ 90268 h 90268"/>
                <a:gd name="connsiteX8" fmla="*/ 9173 w 27346"/>
                <a:gd name="connsiteY8" fmla="*/ 90268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46" h="90268">
                  <a:moveTo>
                    <a:pt x="9173" y="90268"/>
                  </a:moveTo>
                  <a:lnTo>
                    <a:pt x="0" y="75267"/>
                  </a:lnTo>
                  <a:lnTo>
                    <a:pt x="0" y="15002"/>
                  </a:lnTo>
                  <a:lnTo>
                    <a:pt x="9173" y="0"/>
                  </a:lnTo>
                  <a:lnTo>
                    <a:pt x="18259" y="0"/>
                  </a:lnTo>
                  <a:lnTo>
                    <a:pt x="27346" y="15002"/>
                  </a:lnTo>
                  <a:lnTo>
                    <a:pt x="27346" y="75267"/>
                  </a:lnTo>
                  <a:lnTo>
                    <a:pt x="18259" y="90268"/>
                  </a:lnTo>
                  <a:lnTo>
                    <a:pt x="9173" y="90268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5D2475B-FC51-063F-6EF6-6EEB7B3240E6}"/>
                </a:ext>
              </a:extLst>
            </p:cNvPr>
            <p:cNvSpPr/>
            <p:nvPr/>
          </p:nvSpPr>
          <p:spPr>
            <a:xfrm>
              <a:off x="4942655" y="1065047"/>
              <a:ext cx="86496" cy="44662"/>
            </a:xfrm>
            <a:custGeom>
              <a:avLst/>
              <a:gdLst>
                <a:gd name="connsiteX0" fmla="*/ 0 w 86496"/>
                <a:gd name="connsiteY0" fmla="*/ 0 h 44662"/>
                <a:gd name="connsiteX1" fmla="*/ 76553 w 86496"/>
                <a:gd name="connsiteY1" fmla="*/ 44663 h 44662"/>
                <a:gd name="connsiteX2" fmla="*/ 86496 w 86496"/>
                <a:gd name="connsiteY2" fmla="*/ 19460 h 44662"/>
                <a:gd name="connsiteX3" fmla="*/ 0 w 86496"/>
                <a:gd name="connsiteY3" fmla="*/ 0 h 4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496" h="44662">
                  <a:moveTo>
                    <a:pt x="0" y="0"/>
                  </a:moveTo>
                  <a:lnTo>
                    <a:pt x="76553" y="44663"/>
                  </a:lnTo>
                  <a:lnTo>
                    <a:pt x="86496" y="19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10ED85B-285F-D6C3-04F1-CC73FB3B23A9}"/>
                </a:ext>
              </a:extLst>
            </p:cNvPr>
            <p:cNvSpPr/>
            <p:nvPr/>
          </p:nvSpPr>
          <p:spPr>
            <a:xfrm>
              <a:off x="4942655" y="1065047"/>
              <a:ext cx="86496" cy="44662"/>
            </a:xfrm>
            <a:custGeom>
              <a:avLst/>
              <a:gdLst>
                <a:gd name="connsiteX0" fmla="*/ 0 w 86496"/>
                <a:gd name="connsiteY0" fmla="*/ 0 h 44662"/>
                <a:gd name="connsiteX1" fmla="*/ 76553 w 86496"/>
                <a:gd name="connsiteY1" fmla="*/ 44663 h 44662"/>
                <a:gd name="connsiteX2" fmla="*/ 86496 w 86496"/>
                <a:gd name="connsiteY2" fmla="*/ 19460 h 44662"/>
                <a:gd name="connsiteX3" fmla="*/ 0 w 86496"/>
                <a:gd name="connsiteY3" fmla="*/ 0 h 4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496" h="44662">
                  <a:moveTo>
                    <a:pt x="0" y="0"/>
                  </a:moveTo>
                  <a:lnTo>
                    <a:pt x="76553" y="44663"/>
                  </a:lnTo>
                  <a:lnTo>
                    <a:pt x="86496" y="1946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9F3AD4C-0586-D329-422A-766AA6C7851C}"/>
                </a:ext>
              </a:extLst>
            </p:cNvPr>
            <p:cNvSpPr/>
            <p:nvPr/>
          </p:nvSpPr>
          <p:spPr>
            <a:xfrm>
              <a:off x="4942655" y="1065047"/>
              <a:ext cx="261375" cy="102784"/>
            </a:xfrm>
            <a:custGeom>
              <a:avLst/>
              <a:gdLst>
                <a:gd name="connsiteX0" fmla="*/ 0 w 261375"/>
                <a:gd name="connsiteY0" fmla="*/ 0 h 102784"/>
                <a:gd name="connsiteX1" fmla="*/ 261376 w 261375"/>
                <a:gd name="connsiteY1" fmla="*/ 102784 h 10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375" h="102784">
                  <a:moveTo>
                    <a:pt x="0" y="0"/>
                  </a:moveTo>
                  <a:lnTo>
                    <a:pt x="261376" y="102784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C70F6DD-5926-8E5E-2CF6-96E3CA063C90}"/>
                </a:ext>
              </a:extLst>
            </p:cNvPr>
            <p:cNvSpPr/>
            <p:nvPr/>
          </p:nvSpPr>
          <p:spPr>
            <a:xfrm>
              <a:off x="5028466" y="986780"/>
              <a:ext cx="61293" cy="83924"/>
            </a:xfrm>
            <a:custGeom>
              <a:avLst/>
              <a:gdLst>
                <a:gd name="connsiteX0" fmla="*/ 0 w 61293"/>
                <a:gd name="connsiteY0" fmla="*/ 83925 h 83924"/>
                <a:gd name="connsiteX1" fmla="*/ 32918 w 61293"/>
                <a:gd name="connsiteY1" fmla="*/ 0 h 83924"/>
                <a:gd name="connsiteX2" fmla="*/ 58293 w 61293"/>
                <a:gd name="connsiteY2" fmla="*/ 10030 h 83924"/>
                <a:gd name="connsiteX3" fmla="*/ 61293 w 61293"/>
                <a:gd name="connsiteY3" fmla="*/ 27346 h 83924"/>
                <a:gd name="connsiteX4" fmla="*/ 55807 w 61293"/>
                <a:gd name="connsiteY4" fmla="*/ 41319 h 83924"/>
                <a:gd name="connsiteX5" fmla="*/ 41834 w 61293"/>
                <a:gd name="connsiteY5" fmla="*/ 51949 h 83924"/>
                <a:gd name="connsiteX6" fmla="*/ 16374 w 61293"/>
                <a:gd name="connsiteY6" fmla="*/ 42005 h 8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93" h="83924">
                  <a:moveTo>
                    <a:pt x="0" y="83925"/>
                  </a:moveTo>
                  <a:lnTo>
                    <a:pt x="32918" y="0"/>
                  </a:lnTo>
                  <a:lnTo>
                    <a:pt x="58293" y="10030"/>
                  </a:lnTo>
                  <a:lnTo>
                    <a:pt x="61293" y="27346"/>
                  </a:lnTo>
                  <a:lnTo>
                    <a:pt x="55807" y="41319"/>
                  </a:lnTo>
                  <a:lnTo>
                    <a:pt x="41834" y="51949"/>
                  </a:lnTo>
                  <a:lnTo>
                    <a:pt x="16374" y="42005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E498E9-2E1C-7EEF-E224-E57FD86E72E6}"/>
                </a:ext>
              </a:extLst>
            </p:cNvPr>
            <p:cNvSpPr/>
            <p:nvPr/>
          </p:nvSpPr>
          <p:spPr>
            <a:xfrm>
              <a:off x="5053326" y="1032129"/>
              <a:ext cx="8829" cy="51949"/>
            </a:xfrm>
            <a:custGeom>
              <a:avLst/>
              <a:gdLst>
                <a:gd name="connsiteX0" fmla="*/ 0 w 8829"/>
                <a:gd name="connsiteY0" fmla="*/ 0 h 51949"/>
                <a:gd name="connsiteX1" fmla="*/ 8830 w 8829"/>
                <a:gd name="connsiteY1" fmla="*/ 51949 h 5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29" h="51949">
                  <a:moveTo>
                    <a:pt x="0" y="0"/>
                  </a:moveTo>
                  <a:lnTo>
                    <a:pt x="8830" y="51949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B696675-4F24-071F-2983-BCED0653895E}"/>
                </a:ext>
              </a:extLst>
            </p:cNvPr>
            <p:cNvSpPr/>
            <p:nvPr/>
          </p:nvSpPr>
          <p:spPr>
            <a:xfrm>
              <a:off x="5114791" y="1018584"/>
              <a:ext cx="61464" cy="93868"/>
            </a:xfrm>
            <a:custGeom>
              <a:avLst/>
              <a:gdLst>
                <a:gd name="connsiteX0" fmla="*/ 0 w 61464"/>
                <a:gd name="connsiteY0" fmla="*/ 69952 h 93868"/>
                <a:gd name="connsiteX1" fmla="*/ 2915 w 61464"/>
                <a:gd name="connsiteY1" fmla="*/ 87354 h 93868"/>
                <a:gd name="connsiteX2" fmla="*/ 19888 w 61464"/>
                <a:gd name="connsiteY2" fmla="*/ 93869 h 93868"/>
                <a:gd name="connsiteX3" fmla="*/ 33861 w 61464"/>
                <a:gd name="connsiteY3" fmla="*/ 83325 h 93868"/>
                <a:gd name="connsiteX4" fmla="*/ 44920 w 61464"/>
                <a:gd name="connsiteY4" fmla="*/ 55293 h 93868"/>
                <a:gd name="connsiteX5" fmla="*/ 41919 w 61464"/>
                <a:gd name="connsiteY5" fmla="*/ 37976 h 93868"/>
                <a:gd name="connsiteX6" fmla="*/ 16545 w 61464"/>
                <a:gd name="connsiteY6" fmla="*/ 27946 h 93868"/>
                <a:gd name="connsiteX7" fmla="*/ 27518 w 61464"/>
                <a:gd name="connsiteY7" fmla="*/ 0 h 93868"/>
                <a:gd name="connsiteX8" fmla="*/ 61465 w 61464"/>
                <a:gd name="connsiteY8" fmla="*/ 13373 h 9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64" h="93868">
                  <a:moveTo>
                    <a:pt x="0" y="69952"/>
                  </a:moveTo>
                  <a:lnTo>
                    <a:pt x="2915" y="87354"/>
                  </a:lnTo>
                  <a:lnTo>
                    <a:pt x="19888" y="93869"/>
                  </a:lnTo>
                  <a:lnTo>
                    <a:pt x="33861" y="83325"/>
                  </a:lnTo>
                  <a:lnTo>
                    <a:pt x="44920" y="55293"/>
                  </a:lnTo>
                  <a:lnTo>
                    <a:pt x="41919" y="37976"/>
                  </a:lnTo>
                  <a:lnTo>
                    <a:pt x="16545" y="27946"/>
                  </a:lnTo>
                  <a:lnTo>
                    <a:pt x="27518" y="0"/>
                  </a:lnTo>
                  <a:lnTo>
                    <a:pt x="61465" y="13373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7606A58-99A2-60FE-A09D-DD1695DCDB75}"/>
                </a:ext>
              </a:extLst>
            </p:cNvPr>
            <p:cNvSpPr/>
            <p:nvPr/>
          </p:nvSpPr>
          <p:spPr>
            <a:xfrm>
              <a:off x="5292413" y="959691"/>
              <a:ext cx="26917" cy="87696"/>
            </a:xfrm>
            <a:custGeom>
              <a:avLst/>
              <a:gdLst>
                <a:gd name="connsiteX0" fmla="*/ 12430 w 26917"/>
                <a:gd name="connsiteY0" fmla="*/ 0 h 87696"/>
                <a:gd name="connsiteX1" fmla="*/ 0 w 26917"/>
                <a:gd name="connsiteY1" fmla="*/ 87697 h 87696"/>
                <a:gd name="connsiteX2" fmla="*/ 26918 w 26917"/>
                <a:gd name="connsiteY2" fmla="*/ 87525 h 87696"/>
                <a:gd name="connsiteX3" fmla="*/ 12430 w 26917"/>
                <a:gd name="connsiteY3" fmla="*/ 0 h 8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696">
                  <a:moveTo>
                    <a:pt x="12430" y="0"/>
                  </a:moveTo>
                  <a:lnTo>
                    <a:pt x="0" y="87697"/>
                  </a:lnTo>
                  <a:lnTo>
                    <a:pt x="26918" y="87525"/>
                  </a:lnTo>
                  <a:lnTo>
                    <a:pt x="1243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BD43A10-EE37-41DC-5061-74895B4F04ED}"/>
                </a:ext>
              </a:extLst>
            </p:cNvPr>
            <p:cNvSpPr/>
            <p:nvPr/>
          </p:nvSpPr>
          <p:spPr>
            <a:xfrm>
              <a:off x="5292413" y="959691"/>
              <a:ext cx="26917" cy="87696"/>
            </a:xfrm>
            <a:custGeom>
              <a:avLst/>
              <a:gdLst>
                <a:gd name="connsiteX0" fmla="*/ 12430 w 26917"/>
                <a:gd name="connsiteY0" fmla="*/ 0 h 87696"/>
                <a:gd name="connsiteX1" fmla="*/ 0 w 26917"/>
                <a:gd name="connsiteY1" fmla="*/ 87697 h 87696"/>
                <a:gd name="connsiteX2" fmla="*/ 26918 w 26917"/>
                <a:gd name="connsiteY2" fmla="*/ 87525 h 87696"/>
                <a:gd name="connsiteX3" fmla="*/ 12430 w 26917"/>
                <a:gd name="connsiteY3" fmla="*/ 0 h 8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696">
                  <a:moveTo>
                    <a:pt x="12430" y="0"/>
                  </a:moveTo>
                  <a:lnTo>
                    <a:pt x="0" y="87697"/>
                  </a:lnTo>
                  <a:lnTo>
                    <a:pt x="26918" y="87525"/>
                  </a:lnTo>
                  <a:lnTo>
                    <a:pt x="12430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2418C6A-C1C4-F31E-BE15-AA9D7321DC96}"/>
                </a:ext>
              </a:extLst>
            </p:cNvPr>
            <p:cNvSpPr/>
            <p:nvPr/>
          </p:nvSpPr>
          <p:spPr>
            <a:xfrm>
              <a:off x="5304843" y="959691"/>
              <a:ext cx="25888" cy="2273769"/>
            </a:xfrm>
            <a:custGeom>
              <a:avLst/>
              <a:gdLst>
                <a:gd name="connsiteX0" fmla="*/ 0 w 25888"/>
                <a:gd name="connsiteY0" fmla="*/ 0 h 2273769"/>
                <a:gd name="connsiteX1" fmla="*/ 25889 w 25888"/>
                <a:gd name="connsiteY1" fmla="*/ 2273770 h 227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88" h="2273769">
                  <a:moveTo>
                    <a:pt x="0" y="0"/>
                  </a:moveTo>
                  <a:lnTo>
                    <a:pt x="25889" y="227377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04B24F5-9150-6B43-913B-F825392E1DBE}"/>
                </a:ext>
              </a:extLst>
            </p:cNvPr>
            <p:cNvSpPr/>
            <p:nvPr/>
          </p:nvSpPr>
          <p:spPr>
            <a:xfrm>
              <a:off x="5193830" y="1419606"/>
              <a:ext cx="90525" cy="36861"/>
            </a:xfrm>
            <a:custGeom>
              <a:avLst/>
              <a:gdLst>
                <a:gd name="connsiteX0" fmla="*/ 90526 w 90525"/>
                <a:gd name="connsiteY0" fmla="*/ 35833 h 36861"/>
                <a:gd name="connsiteX1" fmla="*/ 429 w 90525"/>
                <a:gd name="connsiteY1" fmla="*/ 36862 h 36861"/>
                <a:gd name="connsiteX2" fmla="*/ 0 w 90525"/>
                <a:gd name="connsiteY2" fmla="*/ 9515 h 36861"/>
                <a:gd name="connsiteX3" fmla="*/ 15002 w 90525"/>
                <a:gd name="connsiteY3" fmla="*/ 171 h 36861"/>
                <a:gd name="connsiteX4" fmla="*/ 30089 w 90525"/>
                <a:gd name="connsiteY4" fmla="*/ 0 h 36861"/>
                <a:gd name="connsiteX5" fmla="*/ 45177 w 90525"/>
                <a:gd name="connsiteY5" fmla="*/ 9087 h 36861"/>
                <a:gd name="connsiteX6" fmla="*/ 45348 w 90525"/>
                <a:gd name="connsiteY6" fmla="*/ 36262 h 3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25" h="36861">
                  <a:moveTo>
                    <a:pt x="90526" y="35833"/>
                  </a:moveTo>
                  <a:lnTo>
                    <a:pt x="429" y="36862"/>
                  </a:lnTo>
                  <a:lnTo>
                    <a:pt x="0" y="9515"/>
                  </a:lnTo>
                  <a:lnTo>
                    <a:pt x="15002" y="171"/>
                  </a:lnTo>
                  <a:lnTo>
                    <a:pt x="30089" y="0"/>
                  </a:lnTo>
                  <a:lnTo>
                    <a:pt x="45177" y="9087"/>
                  </a:lnTo>
                  <a:lnTo>
                    <a:pt x="45348" y="36262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2C4F16C-E27A-01FE-C193-65D9666A215D}"/>
                </a:ext>
              </a:extLst>
            </p:cNvPr>
            <p:cNvSpPr/>
            <p:nvPr/>
          </p:nvSpPr>
          <p:spPr>
            <a:xfrm>
              <a:off x="5239178" y="1419005"/>
              <a:ext cx="44748" cy="27689"/>
            </a:xfrm>
            <a:custGeom>
              <a:avLst/>
              <a:gdLst>
                <a:gd name="connsiteX0" fmla="*/ 0 w 44748"/>
                <a:gd name="connsiteY0" fmla="*/ 27689 h 27689"/>
                <a:gd name="connsiteX1" fmla="*/ 44748 w 44748"/>
                <a:gd name="connsiteY1" fmla="*/ 0 h 2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48" h="27689">
                  <a:moveTo>
                    <a:pt x="0" y="27689"/>
                  </a:moveTo>
                  <a:lnTo>
                    <a:pt x="44748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9DF8B995-F0B9-129D-A674-393E81402562}"/>
                </a:ext>
              </a:extLst>
            </p:cNvPr>
            <p:cNvSpPr/>
            <p:nvPr/>
          </p:nvSpPr>
          <p:spPr>
            <a:xfrm>
              <a:off x="5192801" y="1332252"/>
              <a:ext cx="90439" cy="37118"/>
            </a:xfrm>
            <a:custGeom>
              <a:avLst/>
              <a:gdLst>
                <a:gd name="connsiteX0" fmla="*/ 45091 w 90439"/>
                <a:gd name="connsiteY0" fmla="*/ 9601 h 37118"/>
                <a:gd name="connsiteX1" fmla="*/ 60179 w 90439"/>
                <a:gd name="connsiteY1" fmla="*/ 257 h 37118"/>
                <a:gd name="connsiteX2" fmla="*/ 75181 w 90439"/>
                <a:gd name="connsiteY2" fmla="*/ 0 h 37118"/>
                <a:gd name="connsiteX3" fmla="*/ 90268 w 90439"/>
                <a:gd name="connsiteY3" fmla="*/ 8915 h 37118"/>
                <a:gd name="connsiteX4" fmla="*/ 90440 w 90439"/>
                <a:gd name="connsiteY4" fmla="*/ 27175 h 37118"/>
                <a:gd name="connsiteX5" fmla="*/ 75609 w 90439"/>
                <a:gd name="connsiteY5" fmla="*/ 36519 h 37118"/>
                <a:gd name="connsiteX6" fmla="*/ 60607 w 90439"/>
                <a:gd name="connsiteY6" fmla="*/ 36690 h 37118"/>
                <a:gd name="connsiteX7" fmla="*/ 45348 w 90439"/>
                <a:gd name="connsiteY7" fmla="*/ 27775 h 37118"/>
                <a:gd name="connsiteX8" fmla="*/ 45091 w 90439"/>
                <a:gd name="connsiteY8" fmla="*/ 9601 h 37118"/>
                <a:gd name="connsiteX9" fmla="*/ 30089 w 90439"/>
                <a:gd name="connsiteY9" fmla="*/ 686 h 37118"/>
                <a:gd name="connsiteX10" fmla="*/ 15002 w 90439"/>
                <a:gd name="connsiteY10" fmla="*/ 686 h 37118"/>
                <a:gd name="connsiteX11" fmla="*/ 0 w 90439"/>
                <a:gd name="connsiteY11" fmla="*/ 9944 h 37118"/>
                <a:gd name="connsiteX12" fmla="*/ 171 w 90439"/>
                <a:gd name="connsiteY12" fmla="*/ 28203 h 37118"/>
                <a:gd name="connsiteX13" fmla="*/ 15430 w 90439"/>
                <a:gd name="connsiteY13" fmla="*/ 37119 h 37118"/>
                <a:gd name="connsiteX14" fmla="*/ 30518 w 90439"/>
                <a:gd name="connsiteY14" fmla="*/ 36862 h 37118"/>
                <a:gd name="connsiteX15" fmla="*/ 45348 w 90439"/>
                <a:gd name="connsiteY15" fmla="*/ 27775 h 3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39" h="37118">
                  <a:moveTo>
                    <a:pt x="45091" y="9601"/>
                  </a:moveTo>
                  <a:lnTo>
                    <a:pt x="60179" y="257"/>
                  </a:lnTo>
                  <a:lnTo>
                    <a:pt x="75181" y="0"/>
                  </a:lnTo>
                  <a:lnTo>
                    <a:pt x="90268" y="8915"/>
                  </a:lnTo>
                  <a:lnTo>
                    <a:pt x="90440" y="27175"/>
                  </a:lnTo>
                  <a:lnTo>
                    <a:pt x="75609" y="36519"/>
                  </a:lnTo>
                  <a:lnTo>
                    <a:pt x="60607" y="36690"/>
                  </a:lnTo>
                  <a:lnTo>
                    <a:pt x="45348" y="27775"/>
                  </a:lnTo>
                  <a:lnTo>
                    <a:pt x="45091" y="9601"/>
                  </a:lnTo>
                  <a:lnTo>
                    <a:pt x="30089" y="686"/>
                  </a:lnTo>
                  <a:lnTo>
                    <a:pt x="15002" y="686"/>
                  </a:lnTo>
                  <a:lnTo>
                    <a:pt x="0" y="9944"/>
                  </a:lnTo>
                  <a:lnTo>
                    <a:pt x="171" y="28203"/>
                  </a:lnTo>
                  <a:lnTo>
                    <a:pt x="15430" y="37119"/>
                  </a:lnTo>
                  <a:lnTo>
                    <a:pt x="30518" y="36862"/>
                  </a:lnTo>
                  <a:lnTo>
                    <a:pt x="45348" y="27775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4926D8B-15E8-90B0-1D24-5A81E4DD489C}"/>
                </a:ext>
              </a:extLst>
            </p:cNvPr>
            <p:cNvSpPr/>
            <p:nvPr/>
          </p:nvSpPr>
          <p:spPr>
            <a:xfrm>
              <a:off x="5192372" y="1286903"/>
              <a:ext cx="90268" cy="27946"/>
            </a:xfrm>
            <a:custGeom>
              <a:avLst/>
              <a:gdLst>
                <a:gd name="connsiteX0" fmla="*/ 90268 w 90268"/>
                <a:gd name="connsiteY0" fmla="*/ 18002 h 27946"/>
                <a:gd name="connsiteX1" fmla="*/ 75438 w 90268"/>
                <a:gd name="connsiteY1" fmla="*/ 27175 h 27946"/>
                <a:gd name="connsiteX2" fmla="*/ 15259 w 90268"/>
                <a:gd name="connsiteY2" fmla="*/ 27946 h 27946"/>
                <a:gd name="connsiteX3" fmla="*/ 0 w 90268"/>
                <a:gd name="connsiteY3" fmla="*/ 18860 h 27946"/>
                <a:gd name="connsiteX4" fmla="*/ 0 w 90268"/>
                <a:gd name="connsiteY4" fmla="*/ 9944 h 27946"/>
                <a:gd name="connsiteX5" fmla="*/ 14831 w 90268"/>
                <a:gd name="connsiteY5" fmla="*/ 686 h 27946"/>
                <a:gd name="connsiteX6" fmla="*/ 75009 w 90268"/>
                <a:gd name="connsiteY6" fmla="*/ 0 h 27946"/>
                <a:gd name="connsiteX7" fmla="*/ 90268 w 90268"/>
                <a:gd name="connsiteY7" fmla="*/ 8915 h 27946"/>
                <a:gd name="connsiteX8" fmla="*/ 90268 w 90268"/>
                <a:gd name="connsiteY8" fmla="*/ 18002 h 2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68" h="27946">
                  <a:moveTo>
                    <a:pt x="90268" y="18002"/>
                  </a:moveTo>
                  <a:lnTo>
                    <a:pt x="75438" y="27175"/>
                  </a:lnTo>
                  <a:lnTo>
                    <a:pt x="15259" y="27946"/>
                  </a:lnTo>
                  <a:lnTo>
                    <a:pt x="0" y="18860"/>
                  </a:lnTo>
                  <a:lnTo>
                    <a:pt x="0" y="9944"/>
                  </a:lnTo>
                  <a:lnTo>
                    <a:pt x="14831" y="686"/>
                  </a:lnTo>
                  <a:lnTo>
                    <a:pt x="75009" y="0"/>
                  </a:lnTo>
                  <a:lnTo>
                    <a:pt x="90268" y="8915"/>
                  </a:lnTo>
                  <a:lnTo>
                    <a:pt x="90268" y="18002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101EA1E-A80A-FAC2-CB25-E567C76CBB33}"/>
                </a:ext>
              </a:extLst>
            </p:cNvPr>
            <p:cNvSpPr/>
            <p:nvPr/>
          </p:nvSpPr>
          <p:spPr>
            <a:xfrm>
              <a:off x="6431356" y="1325308"/>
              <a:ext cx="88639" cy="28203"/>
            </a:xfrm>
            <a:custGeom>
              <a:avLst/>
              <a:gdLst>
                <a:gd name="connsiteX0" fmla="*/ 88640 w 88639"/>
                <a:gd name="connsiteY0" fmla="*/ 0 h 28203"/>
                <a:gd name="connsiteX1" fmla="*/ 0 w 88639"/>
                <a:gd name="connsiteY1" fmla="*/ 1714 h 28203"/>
                <a:gd name="connsiteX2" fmla="*/ 4715 w 88639"/>
                <a:gd name="connsiteY2" fmla="*/ 28203 h 28203"/>
                <a:gd name="connsiteX3" fmla="*/ 88640 w 88639"/>
                <a:gd name="connsiteY3" fmla="*/ 0 h 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39" h="28203">
                  <a:moveTo>
                    <a:pt x="88640" y="0"/>
                  </a:moveTo>
                  <a:lnTo>
                    <a:pt x="0" y="1714"/>
                  </a:lnTo>
                  <a:lnTo>
                    <a:pt x="4715" y="28203"/>
                  </a:lnTo>
                  <a:lnTo>
                    <a:pt x="886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5B9B739-0164-9453-5884-F60C28038151}"/>
                </a:ext>
              </a:extLst>
            </p:cNvPr>
            <p:cNvSpPr/>
            <p:nvPr/>
          </p:nvSpPr>
          <p:spPr>
            <a:xfrm>
              <a:off x="6431356" y="1325308"/>
              <a:ext cx="88639" cy="28203"/>
            </a:xfrm>
            <a:custGeom>
              <a:avLst/>
              <a:gdLst>
                <a:gd name="connsiteX0" fmla="*/ 88640 w 88639"/>
                <a:gd name="connsiteY0" fmla="*/ 0 h 28203"/>
                <a:gd name="connsiteX1" fmla="*/ 0 w 88639"/>
                <a:gd name="connsiteY1" fmla="*/ 1714 h 28203"/>
                <a:gd name="connsiteX2" fmla="*/ 4715 w 88639"/>
                <a:gd name="connsiteY2" fmla="*/ 28203 h 28203"/>
                <a:gd name="connsiteX3" fmla="*/ 88640 w 88639"/>
                <a:gd name="connsiteY3" fmla="*/ 0 h 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39" h="28203">
                  <a:moveTo>
                    <a:pt x="88640" y="0"/>
                  </a:moveTo>
                  <a:lnTo>
                    <a:pt x="0" y="1714"/>
                  </a:lnTo>
                  <a:lnTo>
                    <a:pt x="4715" y="28203"/>
                  </a:lnTo>
                  <a:lnTo>
                    <a:pt x="88640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078519F-0B2A-86C1-3C2C-FA69B246DA60}"/>
                </a:ext>
              </a:extLst>
            </p:cNvPr>
            <p:cNvSpPr/>
            <p:nvPr/>
          </p:nvSpPr>
          <p:spPr>
            <a:xfrm>
              <a:off x="6156093" y="1325308"/>
              <a:ext cx="363902" cy="63093"/>
            </a:xfrm>
            <a:custGeom>
              <a:avLst/>
              <a:gdLst>
                <a:gd name="connsiteX0" fmla="*/ 363903 w 363902"/>
                <a:gd name="connsiteY0" fmla="*/ 0 h 63093"/>
                <a:gd name="connsiteX1" fmla="*/ 0 w 363902"/>
                <a:gd name="connsiteY1" fmla="*/ 63094 h 6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902" h="63093">
                  <a:moveTo>
                    <a:pt x="363903" y="0"/>
                  </a:moveTo>
                  <a:lnTo>
                    <a:pt x="0" y="63094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AAC25B0-CEBB-8E7A-5445-065BFF7CA66F}"/>
                </a:ext>
              </a:extLst>
            </p:cNvPr>
            <p:cNvSpPr/>
            <p:nvPr/>
          </p:nvSpPr>
          <p:spPr>
            <a:xfrm>
              <a:off x="6140577" y="1268472"/>
              <a:ext cx="41147" cy="93440"/>
            </a:xfrm>
            <a:custGeom>
              <a:avLst/>
              <a:gdLst>
                <a:gd name="connsiteX0" fmla="*/ 15516 w 41147"/>
                <a:gd name="connsiteY0" fmla="*/ 93440 h 93440"/>
                <a:gd name="connsiteX1" fmla="*/ 0 w 41147"/>
                <a:gd name="connsiteY1" fmla="*/ 4715 h 93440"/>
                <a:gd name="connsiteX2" fmla="*/ 26918 w 41147"/>
                <a:gd name="connsiteY2" fmla="*/ 0 h 93440"/>
                <a:gd name="connsiteX3" fmla="*/ 38576 w 41147"/>
                <a:gd name="connsiteY3" fmla="*/ 13116 h 93440"/>
                <a:gd name="connsiteX4" fmla="*/ 41148 w 41147"/>
                <a:gd name="connsiteY4" fmla="*/ 28032 h 93440"/>
                <a:gd name="connsiteX5" fmla="*/ 34719 w 41147"/>
                <a:gd name="connsiteY5" fmla="*/ 44491 h 93440"/>
                <a:gd name="connsiteX6" fmla="*/ 7887 w 41147"/>
                <a:gd name="connsiteY6" fmla="*/ 49206 h 9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47" h="93440">
                  <a:moveTo>
                    <a:pt x="15516" y="93440"/>
                  </a:moveTo>
                  <a:lnTo>
                    <a:pt x="0" y="4715"/>
                  </a:lnTo>
                  <a:lnTo>
                    <a:pt x="26918" y="0"/>
                  </a:lnTo>
                  <a:lnTo>
                    <a:pt x="38576" y="13116"/>
                  </a:lnTo>
                  <a:lnTo>
                    <a:pt x="41148" y="28032"/>
                  </a:lnTo>
                  <a:lnTo>
                    <a:pt x="34719" y="44491"/>
                  </a:lnTo>
                  <a:lnTo>
                    <a:pt x="7887" y="49206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18BA705-3675-BA3D-87E9-3681E295CCFC}"/>
                </a:ext>
              </a:extLst>
            </p:cNvPr>
            <p:cNvSpPr/>
            <p:nvPr/>
          </p:nvSpPr>
          <p:spPr>
            <a:xfrm>
              <a:off x="6157293" y="1315964"/>
              <a:ext cx="34804" cy="39862"/>
            </a:xfrm>
            <a:custGeom>
              <a:avLst/>
              <a:gdLst>
                <a:gd name="connsiteX0" fmla="*/ 0 w 34804"/>
                <a:gd name="connsiteY0" fmla="*/ 0 h 39862"/>
                <a:gd name="connsiteX1" fmla="*/ 34804 w 34804"/>
                <a:gd name="connsiteY1" fmla="*/ 39862 h 3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04" h="39862">
                  <a:moveTo>
                    <a:pt x="0" y="0"/>
                  </a:moveTo>
                  <a:lnTo>
                    <a:pt x="34804" y="39862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BE4605E-B92D-1B52-C5E8-5835EA18D719}"/>
                </a:ext>
              </a:extLst>
            </p:cNvPr>
            <p:cNvSpPr/>
            <p:nvPr/>
          </p:nvSpPr>
          <p:spPr>
            <a:xfrm>
              <a:off x="6228787" y="1256642"/>
              <a:ext cx="21774" cy="88982"/>
            </a:xfrm>
            <a:custGeom>
              <a:avLst/>
              <a:gdLst>
                <a:gd name="connsiteX0" fmla="*/ 0 w 21774"/>
                <a:gd name="connsiteY0" fmla="*/ 16459 h 88982"/>
                <a:gd name="connsiteX1" fmla="*/ 6515 w 21774"/>
                <a:gd name="connsiteY1" fmla="*/ 0 h 88982"/>
                <a:gd name="connsiteX2" fmla="*/ 21774 w 21774"/>
                <a:gd name="connsiteY2" fmla="*/ 88983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74" h="88982">
                  <a:moveTo>
                    <a:pt x="0" y="16459"/>
                  </a:moveTo>
                  <a:lnTo>
                    <a:pt x="6515" y="0"/>
                  </a:lnTo>
                  <a:lnTo>
                    <a:pt x="21774" y="88983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07AA641-1AE8-135A-4605-D2AD9C5D2532}"/>
                </a:ext>
              </a:extLst>
            </p:cNvPr>
            <p:cNvSpPr/>
            <p:nvPr/>
          </p:nvSpPr>
          <p:spPr>
            <a:xfrm>
              <a:off x="6241646" y="1344168"/>
              <a:ext cx="18087" cy="2914"/>
            </a:xfrm>
            <a:custGeom>
              <a:avLst/>
              <a:gdLst>
                <a:gd name="connsiteX0" fmla="*/ 0 w 18087"/>
                <a:gd name="connsiteY0" fmla="*/ 2915 h 2914"/>
                <a:gd name="connsiteX1" fmla="*/ 18088 w 18087"/>
                <a:gd name="connsiteY1" fmla="*/ 0 h 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87" h="2914">
                  <a:moveTo>
                    <a:pt x="0" y="2915"/>
                  </a:moveTo>
                  <a:lnTo>
                    <a:pt x="18088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0057D34-8BE8-757F-6161-3A7B4EF210A3}"/>
                </a:ext>
              </a:extLst>
            </p:cNvPr>
            <p:cNvSpPr/>
            <p:nvPr/>
          </p:nvSpPr>
          <p:spPr>
            <a:xfrm>
              <a:off x="6264792" y="1247298"/>
              <a:ext cx="38318" cy="45948"/>
            </a:xfrm>
            <a:custGeom>
              <a:avLst/>
              <a:gdLst>
                <a:gd name="connsiteX0" fmla="*/ 0 w 38318"/>
                <a:gd name="connsiteY0" fmla="*/ 19460 h 45948"/>
                <a:gd name="connsiteX1" fmla="*/ 6344 w 38318"/>
                <a:gd name="connsiteY1" fmla="*/ 3172 h 45948"/>
                <a:gd name="connsiteX2" fmla="*/ 24175 w 38318"/>
                <a:gd name="connsiteY2" fmla="*/ 0 h 45948"/>
                <a:gd name="connsiteX3" fmla="*/ 35833 w 38318"/>
                <a:gd name="connsiteY3" fmla="*/ 13373 h 45948"/>
                <a:gd name="connsiteX4" fmla="*/ 38319 w 38318"/>
                <a:gd name="connsiteY4" fmla="*/ 28203 h 45948"/>
                <a:gd name="connsiteX5" fmla="*/ 31975 w 38318"/>
                <a:gd name="connsiteY5" fmla="*/ 44491 h 45948"/>
                <a:gd name="connsiteX6" fmla="*/ 22888 w 38318"/>
                <a:gd name="connsiteY6" fmla="*/ 45949 h 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18" h="45948">
                  <a:moveTo>
                    <a:pt x="0" y="19460"/>
                  </a:moveTo>
                  <a:lnTo>
                    <a:pt x="6344" y="3172"/>
                  </a:lnTo>
                  <a:lnTo>
                    <a:pt x="24175" y="0"/>
                  </a:lnTo>
                  <a:lnTo>
                    <a:pt x="35833" y="13373"/>
                  </a:lnTo>
                  <a:lnTo>
                    <a:pt x="38319" y="28203"/>
                  </a:lnTo>
                  <a:lnTo>
                    <a:pt x="31975" y="44491"/>
                  </a:lnTo>
                  <a:lnTo>
                    <a:pt x="22888" y="4594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E447DC0-6AAC-6AC1-9145-73D275FD7793}"/>
                </a:ext>
              </a:extLst>
            </p:cNvPr>
            <p:cNvSpPr/>
            <p:nvPr/>
          </p:nvSpPr>
          <p:spPr>
            <a:xfrm>
              <a:off x="6274993" y="1291790"/>
              <a:ext cx="35747" cy="47663"/>
            </a:xfrm>
            <a:custGeom>
              <a:avLst/>
              <a:gdLst>
                <a:gd name="connsiteX0" fmla="*/ 21774 w 35747"/>
                <a:gd name="connsiteY0" fmla="*/ 0 h 47663"/>
                <a:gd name="connsiteX1" fmla="*/ 33261 w 35747"/>
                <a:gd name="connsiteY1" fmla="*/ 13373 h 47663"/>
                <a:gd name="connsiteX2" fmla="*/ 35747 w 35747"/>
                <a:gd name="connsiteY2" fmla="*/ 28203 h 47663"/>
                <a:gd name="connsiteX3" fmla="*/ 29404 w 35747"/>
                <a:gd name="connsiteY3" fmla="*/ 44491 h 47663"/>
                <a:gd name="connsiteX4" fmla="*/ 11573 w 35747"/>
                <a:gd name="connsiteY4" fmla="*/ 47663 h 47663"/>
                <a:gd name="connsiteX5" fmla="*/ 0 w 35747"/>
                <a:gd name="connsiteY5" fmla="*/ 34376 h 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47" h="47663">
                  <a:moveTo>
                    <a:pt x="21774" y="0"/>
                  </a:moveTo>
                  <a:lnTo>
                    <a:pt x="33261" y="13373"/>
                  </a:lnTo>
                  <a:lnTo>
                    <a:pt x="35747" y="28203"/>
                  </a:lnTo>
                  <a:lnTo>
                    <a:pt x="29404" y="44491"/>
                  </a:lnTo>
                  <a:lnTo>
                    <a:pt x="11573" y="47663"/>
                  </a:lnTo>
                  <a:lnTo>
                    <a:pt x="0" y="34376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390833B-938D-3E34-0523-AE08C52F9153}"/>
                </a:ext>
              </a:extLst>
            </p:cNvPr>
            <p:cNvSpPr/>
            <p:nvPr/>
          </p:nvSpPr>
          <p:spPr>
            <a:xfrm>
              <a:off x="6205213" y="1028357"/>
              <a:ext cx="32832" cy="88382"/>
            </a:xfrm>
            <a:custGeom>
              <a:avLst/>
              <a:gdLst>
                <a:gd name="connsiteX0" fmla="*/ 32833 w 32832"/>
                <a:gd name="connsiteY0" fmla="*/ 0 h 88382"/>
                <a:gd name="connsiteX1" fmla="*/ 0 w 32832"/>
                <a:gd name="connsiteY1" fmla="*/ 82210 h 88382"/>
                <a:gd name="connsiteX2" fmla="*/ 26061 w 32832"/>
                <a:gd name="connsiteY2" fmla="*/ 88383 h 88382"/>
                <a:gd name="connsiteX3" fmla="*/ 32833 w 32832"/>
                <a:gd name="connsiteY3" fmla="*/ 0 h 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32" h="88382">
                  <a:moveTo>
                    <a:pt x="32833" y="0"/>
                  </a:moveTo>
                  <a:lnTo>
                    <a:pt x="0" y="82210"/>
                  </a:lnTo>
                  <a:lnTo>
                    <a:pt x="26061" y="88383"/>
                  </a:lnTo>
                  <a:lnTo>
                    <a:pt x="3283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075889F-6414-FA74-1C90-B2D00B6C3FD8}"/>
                </a:ext>
              </a:extLst>
            </p:cNvPr>
            <p:cNvSpPr/>
            <p:nvPr/>
          </p:nvSpPr>
          <p:spPr>
            <a:xfrm>
              <a:off x="6205213" y="1028357"/>
              <a:ext cx="32832" cy="88382"/>
            </a:xfrm>
            <a:custGeom>
              <a:avLst/>
              <a:gdLst>
                <a:gd name="connsiteX0" fmla="*/ 32833 w 32832"/>
                <a:gd name="connsiteY0" fmla="*/ 0 h 88382"/>
                <a:gd name="connsiteX1" fmla="*/ 0 w 32832"/>
                <a:gd name="connsiteY1" fmla="*/ 82210 h 88382"/>
                <a:gd name="connsiteX2" fmla="*/ 26061 w 32832"/>
                <a:gd name="connsiteY2" fmla="*/ 88383 h 88382"/>
                <a:gd name="connsiteX3" fmla="*/ 32833 w 32832"/>
                <a:gd name="connsiteY3" fmla="*/ 0 h 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32" h="88382">
                  <a:moveTo>
                    <a:pt x="32833" y="0"/>
                  </a:moveTo>
                  <a:lnTo>
                    <a:pt x="0" y="82210"/>
                  </a:lnTo>
                  <a:lnTo>
                    <a:pt x="26061" y="88383"/>
                  </a:lnTo>
                  <a:lnTo>
                    <a:pt x="32833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825F819-D5F5-EA38-463C-1502B956E568}"/>
                </a:ext>
              </a:extLst>
            </p:cNvPr>
            <p:cNvSpPr/>
            <p:nvPr/>
          </p:nvSpPr>
          <p:spPr>
            <a:xfrm>
              <a:off x="6049194" y="1028357"/>
              <a:ext cx="188852" cy="814730"/>
            </a:xfrm>
            <a:custGeom>
              <a:avLst/>
              <a:gdLst>
                <a:gd name="connsiteX0" fmla="*/ 188852 w 188852"/>
                <a:gd name="connsiteY0" fmla="*/ 0 h 814730"/>
                <a:gd name="connsiteX1" fmla="*/ 19117 w 188852"/>
                <a:gd name="connsiteY1" fmla="*/ 730806 h 814730"/>
                <a:gd name="connsiteX2" fmla="*/ 50492 w 188852"/>
                <a:gd name="connsiteY2" fmla="*/ 598103 h 814730"/>
                <a:gd name="connsiteX3" fmla="*/ 0 w 188852"/>
                <a:gd name="connsiteY3" fmla="*/ 814730 h 81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52" h="814730">
                  <a:moveTo>
                    <a:pt x="188852" y="0"/>
                  </a:moveTo>
                  <a:lnTo>
                    <a:pt x="19117" y="730806"/>
                  </a:lnTo>
                  <a:lnTo>
                    <a:pt x="50492" y="598103"/>
                  </a:lnTo>
                  <a:lnTo>
                    <a:pt x="0" y="81473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0275384-C48B-3E8D-AC22-D4D253BEE8DB}"/>
                </a:ext>
              </a:extLst>
            </p:cNvPr>
            <p:cNvSpPr/>
            <p:nvPr/>
          </p:nvSpPr>
          <p:spPr>
            <a:xfrm>
              <a:off x="6049194" y="1775707"/>
              <a:ext cx="8572" cy="134502"/>
            </a:xfrm>
            <a:custGeom>
              <a:avLst/>
              <a:gdLst>
                <a:gd name="connsiteX0" fmla="*/ 0 w 8572"/>
                <a:gd name="connsiteY0" fmla="*/ 0 h 134502"/>
                <a:gd name="connsiteX1" fmla="*/ 0 w 8572"/>
                <a:gd name="connsiteY1" fmla="*/ 134503 h 13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34502">
                  <a:moveTo>
                    <a:pt x="0" y="0"/>
                  </a:moveTo>
                  <a:lnTo>
                    <a:pt x="0" y="134503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428ED54-3FD5-487A-5E46-02CE1471B94B}"/>
                </a:ext>
              </a:extLst>
            </p:cNvPr>
            <p:cNvSpPr/>
            <p:nvPr/>
          </p:nvSpPr>
          <p:spPr>
            <a:xfrm>
              <a:off x="5982071" y="1843087"/>
              <a:ext cx="134588" cy="8572"/>
            </a:xfrm>
            <a:custGeom>
              <a:avLst/>
              <a:gdLst>
                <a:gd name="connsiteX0" fmla="*/ 0 w 134588"/>
                <a:gd name="connsiteY0" fmla="*/ 0 h 8572"/>
                <a:gd name="connsiteX1" fmla="*/ 134588 w 134588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588" h="8572">
                  <a:moveTo>
                    <a:pt x="0" y="0"/>
                  </a:moveTo>
                  <a:lnTo>
                    <a:pt x="134588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17550E2-6FF4-6142-20A4-D19FA92E256F}"/>
                </a:ext>
              </a:extLst>
            </p:cNvPr>
            <p:cNvSpPr/>
            <p:nvPr/>
          </p:nvSpPr>
          <p:spPr>
            <a:xfrm>
              <a:off x="5945981" y="1739188"/>
              <a:ext cx="87953" cy="52549"/>
            </a:xfrm>
            <a:custGeom>
              <a:avLst/>
              <a:gdLst>
                <a:gd name="connsiteX0" fmla="*/ 87954 w 87953"/>
                <a:gd name="connsiteY0" fmla="*/ 52549 h 52549"/>
                <a:gd name="connsiteX1" fmla="*/ 0 w 87953"/>
                <a:gd name="connsiteY1" fmla="*/ 31975 h 52549"/>
                <a:gd name="connsiteX2" fmla="*/ 6172 w 87953"/>
                <a:gd name="connsiteY2" fmla="*/ 5486 h 52549"/>
                <a:gd name="connsiteX3" fmla="*/ 22889 w 87953"/>
                <a:gd name="connsiteY3" fmla="*/ 0 h 52549"/>
                <a:gd name="connsiteX4" fmla="*/ 37548 w 87953"/>
                <a:gd name="connsiteY4" fmla="*/ 3429 h 52549"/>
                <a:gd name="connsiteX5" fmla="*/ 50235 w 87953"/>
                <a:gd name="connsiteY5" fmla="*/ 15688 h 52549"/>
                <a:gd name="connsiteX6" fmla="*/ 43891 w 87953"/>
                <a:gd name="connsiteY6" fmla="*/ 42177 h 5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53" h="52549">
                  <a:moveTo>
                    <a:pt x="87954" y="52549"/>
                  </a:moveTo>
                  <a:lnTo>
                    <a:pt x="0" y="31975"/>
                  </a:lnTo>
                  <a:lnTo>
                    <a:pt x="6172" y="5486"/>
                  </a:lnTo>
                  <a:lnTo>
                    <a:pt x="22889" y="0"/>
                  </a:lnTo>
                  <a:lnTo>
                    <a:pt x="37548" y="3429"/>
                  </a:lnTo>
                  <a:lnTo>
                    <a:pt x="50235" y="15688"/>
                  </a:lnTo>
                  <a:lnTo>
                    <a:pt x="43891" y="4217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EB9C959-6113-C205-742B-AF0E8A78835F}"/>
                </a:ext>
              </a:extLst>
            </p:cNvPr>
            <p:cNvSpPr/>
            <p:nvPr/>
          </p:nvSpPr>
          <p:spPr>
            <a:xfrm>
              <a:off x="5992015" y="1756162"/>
              <a:ext cx="50234" cy="16544"/>
            </a:xfrm>
            <a:custGeom>
              <a:avLst/>
              <a:gdLst>
                <a:gd name="connsiteX0" fmla="*/ 0 w 50234"/>
                <a:gd name="connsiteY0" fmla="*/ 16545 h 16544"/>
                <a:gd name="connsiteX1" fmla="*/ 50235 w 50234"/>
                <a:gd name="connsiteY1" fmla="*/ 0 h 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34" h="16544">
                  <a:moveTo>
                    <a:pt x="0" y="16545"/>
                  </a:moveTo>
                  <a:lnTo>
                    <a:pt x="50235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DEC78FB-C479-C816-777F-81BE7169EBC8}"/>
                </a:ext>
              </a:extLst>
            </p:cNvPr>
            <p:cNvSpPr/>
            <p:nvPr/>
          </p:nvSpPr>
          <p:spPr>
            <a:xfrm>
              <a:off x="5967841" y="1654663"/>
              <a:ext cx="91983" cy="48948"/>
            </a:xfrm>
            <a:custGeom>
              <a:avLst/>
              <a:gdLst>
                <a:gd name="connsiteX0" fmla="*/ 47921 w 91983"/>
                <a:gd name="connsiteY0" fmla="*/ 15688 h 48948"/>
                <a:gd name="connsiteX1" fmla="*/ 64637 w 91983"/>
                <a:gd name="connsiteY1" fmla="*/ 10201 h 48948"/>
                <a:gd name="connsiteX2" fmla="*/ 79296 w 91983"/>
                <a:gd name="connsiteY2" fmla="*/ 13545 h 48948"/>
                <a:gd name="connsiteX3" fmla="*/ 91983 w 91983"/>
                <a:gd name="connsiteY3" fmla="*/ 25803 h 48948"/>
                <a:gd name="connsiteX4" fmla="*/ 87783 w 91983"/>
                <a:gd name="connsiteY4" fmla="*/ 43634 h 48948"/>
                <a:gd name="connsiteX5" fmla="*/ 70980 w 91983"/>
                <a:gd name="connsiteY5" fmla="*/ 48949 h 48948"/>
                <a:gd name="connsiteX6" fmla="*/ 56407 w 91983"/>
                <a:gd name="connsiteY6" fmla="*/ 45520 h 48948"/>
                <a:gd name="connsiteX7" fmla="*/ 43891 w 91983"/>
                <a:gd name="connsiteY7" fmla="*/ 33433 h 48948"/>
                <a:gd name="connsiteX8" fmla="*/ 47921 w 91983"/>
                <a:gd name="connsiteY8" fmla="*/ 15688 h 48948"/>
                <a:gd name="connsiteX9" fmla="*/ 35404 w 91983"/>
                <a:gd name="connsiteY9" fmla="*/ 3343 h 48948"/>
                <a:gd name="connsiteX10" fmla="*/ 20746 w 91983"/>
                <a:gd name="connsiteY10" fmla="*/ 0 h 48948"/>
                <a:gd name="connsiteX11" fmla="*/ 4029 w 91983"/>
                <a:gd name="connsiteY11" fmla="*/ 5486 h 48948"/>
                <a:gd name="connsiteX12" fmla="*/ 0 w 91983"/>
                <a:gd name="connsiteY12" fmla="*/ 23060 h 48948"/>
                <a:gd name="connsiteX13" fmla="*/ 12516 w 91983"/>
                <a:gd name="connsiteY13" fmla="*/ 35404 h 48948"/>
                <a:gd name="connsiteX14" fmla="*/ 27175 w 91983"/>
                <a:gd name="connsiteY14" fmla="*/ 38748 h 48948"/>
                <a:gd name="connsiteX15" fmla="*/ 43891 w 91983"/>
                <a:gd name="connsiteY15" fmla="*/ 33433 h 4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983" h="48948">
                  <a:moveTo>
                    <a:pt x="47921" y="15688"/>
                  </a:moveTo>
                  <a:lnTo>
                    <a:pt x="64637" y="10201"/>
                  </a:lnTo>
                  <a:lnTo>
                    <a:pt x="79296" y="13545"/>
                  </a:lnTo>
                  <a:lnTo>
                    <a:pt x="91983" y="25803"/>
                  </a:lnTo>
                  <a:lnTo>
                    <a:pt x="87783" y="43634"/>
                  </a:lnTo>
                  <a:lnTo>
                    <a:pt x="70980" y="48949"/>
                  </a:lnTo>
                  <a:lnTo>
                    <a:pt x="56407" y="45520"/>
                  </a:lnTo>
                  <a:lnTo>
                    <a:pt x="43891" y="33433"/>
                  </a:lnTo>
                  <a:lnTo>
                    <a:pt x="47921" y="15688"/>
                  </a:lnTo>
                  <a:lnTo>
                    <a:pt x="35404" y="3343"/>
                  </a:lnTo>
                  <a:lnTo>
                    <a:pt x="20746" y="0"/>
                  </a:lnTo>
                  <a:lnTo>
                    <a:pt x="4029" y="5486"/>
                  </a:lnTo>
                  <a:lnTo>
                    <a:pt x="0" y="23060"/>
                  </a:lnTo>
                  <a:lnTo>
                    <a:pt x="12516" y="35404"/>
                  </a:lnTo>
                  <a:lnTo>
                    <a:pt x="27175" y="38748"/>
                  </a:lnTo>
                  <a:lnTo>
                    <a:pt x="43891" y="33433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5E9571F4-16E8-A1C2-5672-3D8453F6BB3E}"/>
                </a:ext>
              </a:extLst>
            </p:cNvPr>
            <p:cNvSpPr/>
            <p:nvPr/>
          </p:nvSpPr>
          <p:spPr>
            <a:xfrm>
              <a:off x="5980099" y="1610344"/>
              <a:ext cx="89925" cy="40290"/>
            </a:xfrm>
            <a:custGeom>
              <a:avLst/>
              <a:gdLst>
                <a:gd name="connsiteX0" fmla="*/ 88039 w 89925"/>
                <a:gd name="connsiteY0" fmla="*/ 34804 h 40290"/>
                <a:gd name="connsiteX1" fmla="*/ 71237 w 89925"/>
                <a:gd name="connsiteY1" fmla="*/ 40291 h 40290"/>
                <a:gd name="connsiteX2" fmla="*/ 12516 w 89925"/>
                <a:gd name="connsiteY2" fmla="*/ 26489 h 40290"/>
                <a:gd name="connsiteX3" fmla="*/ 0 w 89925"/>
                <a:gd name="connsiteY3" fmla="*/ 14230 h 40290"/>
                <a:gd name="connsiteX4" fmla="*/ 2143 w 89925"/>
                <a:gd name="connsiteY4" fmla="*/ 5486 h 40290"/>
                <a:gd name="connsiteX5" fmla="*/ 18688 w 89925"/>
                <a:gd name="connsiteY5" fmla="*/ 0 h 40290"/>
                <a:gd name="connsiteX6" fmla="*/ 77410 w 89925"/>
                <a:gd name="connsiteY6" fmla="*/ 13544 h 40290"/>
                <a:gd name="connsiteX7" fmla="*/ 89925 w 89925"/>
                <a:gd name="connsiteY7" fmla="*/ 25889 h 40290"/>
                <a:gd name="connsiteX8" fmla="*/ 88039 w 89925"/>
                <a:gd name="connsiteY8" fmla="*/ 34804 h 4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25" h="40290">
                  <a:moveTo>
                    <a:pt x="88039" y="34804"/>
                  </a:moveTo>
                  <a:lnTo>
                    <a:pt x="71237" y="40291"/>
                  </a:lnTo>
                  <a:lnTo>
                    <a:pt x="12516" y="26489"/>
                  </a:lnTo>
                  <a:lnTo>
                    <a:pt x="0" y="14230"/>
                  </a:lnTo>
                  <a:lnTo>
                    <a:pt x="2143" y="5486"/>
                  </a:lnTo>
                  <a:lnTo>
                    <a:pt x="18688" y="0"/>
                  </a:lnTo>
                  <a:lnTo>
                    <a:pt x="77410" y="13544"/>
                  </a:lnTo>
                  <a:lnTo>
                    <a:pt x="89925" y="25889"/>
                  </a:lnTo>
                  <a:lnTo>
                    <a:pt x="88039" y="34804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5A4A14E1-6871-A6CD-D3C5-0E1575EDF68B}"/>
                </a:ext>
              </a:extLst>
            </p:cNvPr>
            <p:cNvSpPr/>
            <p:nvPr/>
          </p:nvSpPr>
          <p:spPr>
            <a:xfrm>
              <a:off x="5826909" y="972378"/>
              <a:ext cx="26917" cy="88382"/>
            </a:xfrm>
            <a:custGeom>
              <a:avLst/>
              <a:gdLst>
                <a:gd name="connsiteX0" fmla="*/ 18259 w 26917"/>
                <a:gd name="connsiteY0" fmla="*/ 0 h 88382"/>
                <a:gd name="connsiteX1" fmla="*/ 0 w 26917"/>
                <a:gd name="connsiteY1" fmla="*/ 86925 h 88382"/>
                <a:gd name="connsiteX2" fmla="*/ 26918 w 26917"/>
                <a:gd name="connsiteY2" fmla="*/ 88382 h 88382"/>
                <a:gd name="connsiteX3" fmla="*/ 18259 w 26917"/>
                <a:gd name="connsiteY3" fmla="*/ 0 h 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8382">
                  <a:moveTo>
                    <a:pt x="18259" y="0"/>
                  </a:moveTo>
                  <a:lnTo>
                    <a:pt x="0" y="86925"/>
                  </a:lnTo>
                  <a:lnTo>
                    <a:pt x="26918" y="88382"/>
                  </a:lnTo>
                  <a:lnTo>
                    <a:pt x="1825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7B91F75B-5001-6DF0-C0A4-D170B38C6778}"/>
                </a:ext>
              </a:extLst>
            </p:cNvPr>
            <p:cNvSpPr/>
            <p:nvPr/>
          </p:nvSpPr>
          <p:spPr>
            <a:xfrm>
              <a:off x="5826909" y="972378"/>
              <a:ext cx="26917" cy="88382"/>
            </a:xfrm>
            <a:custGeom>
              <a:avLst/>
              <a:gdLst>
                <a:gd name="connsiteX0" fmla="*/ 18259 w 26917"/>
                <a:gd name="connsiteY0" fmla="*/ 0 h 88382"/>
                <a:gd name="connsiteX1" fmla="*/ 0 w 26917"/>
                <a:gd name="connsiteY1" fmla="*/ 86925 h 88382"/>
                <a:gd name="connsiteX2" fmla="*/ 26918 w 26917"/>
                <a:gd name="connsiteY2" fmla="*/ 88382 h 88382"/>
                <a:gd name="connsiteX3" fmla="*/ 18259 w 26917"/>
                <a:gd name="connsiteY3" fmla="*/ 0 h 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8382">
                  <a:moveTo>
                    <a:pt x="18259" y="0"/>
                  </a:moveTo>
                  <a:lnTo>
                    <a:pt x="0" y="86925"/>
                  </a:lnTo>
                  <a:lnTo>
                    <a:pt x="26918" y="88382"/>
                  </a:lnTo>
                  <a:lnTo>
                    <a:pt x="18259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DDA468F-2BF9-D985-68C0-0AA29F1EFD09}"/>
                </a:ext>
              </a:extLst>
            </p:cNvPr>
            <p:cNvSpPr/>
            <p:nvPr/>
          </p:nvSpPr>
          <p:spPr>
            <a:xfrm>
              <a:off x="5413628" y="972378"/>
              <a:ext cx="431539" cy="2532316"/>
            </a:xfrm>
            <a:custGeom>
              <a:avLst/>
              <a:gdLst>
                <a:gd name="connsiteX0" fmla="*/ 431540 w 431539"/>
                <a:gd name="connsiteY0" fmla="*/ 0 h 2532316"/>
                <a:gd name="connsiteX1" fmla="*/ 383362 w 431539"/>
                <a:gd name="connsiteY1" fmla="*/ 868566 h 2532316"/>
                <a:gd name="connsiteX2" fmla="*/ 106813 w 431539"/>
                <a:gd name="connsiteY2" fmla="*/ 606161 h 2532316"/>
                <a:gd name="connsiteX3" fmla="*/ 0 w 431539"/>
                <a:gd name="connsiteY3" fmla="*/ 2532317 h 253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539" h="2532316">
                  <a:moveTo>
                    <a:pt x="431540" y="0"/>
                  </a:moveTo>
                  <a:lnTo>
                    <a:pt x="383362" y="868566"/>
                  </a:lnTo>
                  <a:lnTo>
                    <a:pt x="106813" y="606161"/>
                  </a:lnTo>
                  <a:lnTo>
                    <a:pt x="0" y="253231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5F1D218-9C3D-CA96-4567-D03C25237791}"/>
                </a:ext>
              </a:extLst>
            </p:cNvPr>
            <p:cNvSpPr/>
            <p:nvPr/>
          </p:nvSpPr>
          <p:spPr>
            <a:xfrm>
              <a:off x="5413629" y="3437572"/>
              <a:ext cx="8572" cy="134331"/>
            </a:xfrm>
            <a:custGeom>
              <a:avLst/>
              <a:gdLst>
                <a:gd name="connsiteX0" fmla="*/ 0 w 8572"/>
                <a:gd name="connsiteY0" fmla="*/ 0 h 134331"/>
                <a:gd name="connsiteX1" fmla="*/ 0 w 8572"/>
                <a:gd name="connsiteY1" fmla="*/ 134331 h 13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34331">
                  <a:moveTo>
                    <a:pt x="0" y="0"/>
                  </a:moveTo>
                  <a:lnTo>
                    <a:pt x="0" y="134331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B45065D-6FA0-7169-DF4C-3D29FDAB5703}"/>
                </a:ext>
              </a:extLst>
            </p:cNvPr>
            <p:cNvSpPr/>
            <p:nvPr/>
          </p:nvSpPr>
          <p:spPr>
            <a:xfrm>
              <a:off x="5346420" y="3504695"/>
              <a:ext cx="134588" cy="8572"/>
            </a:xfrm>
            <a:custGeom>
              <a:avLst/>
              <a:gdLst>
                <a:gd name="connsiteX0" fmla="*/ 0 w 134588"/>
                <a:gd name="connsiteY0" fmla="*/ 0 h 8572"/>
                <a:gd name="connsiteX1" fmla="*/ 134588 w 134588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588" h="8572">
                  <a:moveTo>
                    <a:pt x="0" y="0"/>
                  </a:moveTo>
                  <a:lnTo>
                    <a:pt x="134588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6E99871C-1E2E-19A2-A797-5BE0C25464D0}"/>
                </a:ext>
              </a:extLst>
            </p:cNvPr>
            <p:cNvSpPr/>
            <p:nvPr/>
          </p:nvSpPr>
          <p:spPr>
            <a:xfrm>
              <a:off x="5701836" y="1421320"/>
              <a:ext cx="90097" cy="40633"/>
            </a:xfrm>
            <a:custGeom>
              <a:avLst/>
              <a:gdLst>
                <a:gd name="connsiteX0" fmla="*/ 90097 w 90097"/>
                <a:gd name="connsiteY0" fmla="*/ 40634 h 40633"/>
                <a:gd name="connsiteX1" fmla="*/ 0 w 90097"/>
                <a:gd name="connsiteY1" fmla="*/ 35576 h 40633"/>
                <a:gd name="connsiteX2" fmla="*/ 1543 w 90097"/>
                <a:gd name="connsiteY2" fmla="*/ 8230 h 40633"/>
                <a:gd name="connsiteX3" fmla="*/ 16974 w 90097"/>
                <a:gd name="connsiteY3" fmla="*/ 0 h 40633"/>
                <a:gd name="connsiteX4" fmla="*/ 32061 w 90097"/>
                <a:gd name="connsiteY4" fmla="*/ 857 h 40633"/>
                <a:gd name="connsiteX5" fmla="*/ 46463 w 90097"/>
                <a:gd name="connsiteY5" fmla="*/ 10801 h 40633"/>
                <a:gd name="connsiteX6" fmla="*/ 44920 w 90097"/>
                <a:gd name="connsiteY6" fmla="*/ 38148 h 4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97" h="40633">
                  <a:moveTo>
                    <a:pt x="90097" y="40634"/>
                  </a:moveTo>
                  <a:lnTo>
                    <a:pt x="0" y="35576"/>
                  </a:lnTo>
                  <a:lnTo>
                    <a:pt x="1543" y="8230"/>
                  </a:lnTo>
                  <a:lnTo>
                    <a:pt x="16974" y="0"/>
                  </a:lnTo>
                  <a:lnTo>
                    <a:pt x="32061" y="857"/>
                  </a:lnTo>
                  <a:lnTo>
                    <a:pt x="46463" y="10801"/>
                  </a:lnTo>
                  <a:lnTo>
                    <a:pt x="44920" y="38148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61697EA-76BE-FD73-8BD9-EDC8671D6DA8}"/>
                </a:ext>
              </a:extLst>
            </p:cNvPr>
            <p:cNvSpPr/>
            <p:nvPr/>
          </p:nvSpPr>
          <p:spPr>
            <a:xfrm>
              <a:off x="5747442" y="1425521"/>
              <a:ext cx="46377" cy="24774"/>
            </a:xfrm>
            <a:custGeom>
              <a:avLst/>
              <a:gdLst>
                <a:gd name="connsiteX0" fmla="*/ 0 w 46377"/>
                <a:gd name="connsiteY0" fmla="*/ 24774 h 24774"/>
                <a:gd name="connsiteX1" fmla="*/ 46377 w 46377"/>
                <a:gd name="connsiteY1" fmla="*/ 0 h 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377" h="24774">
                  <a:moveTo>
                    <a:pt x="0" y="24774"/>
                  </a:moveTo>
                  <a:lnTo>
                    <a:pt x="46377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7A4E00D1-17C6-A1BF-2034-447878A7B4F7}"/>
                </a:ext>
              </a:extLst>
            </p:cNvPr>
            <p:cNvSpPr/>
            <p:nvPr/>
          </p:nvSpPr>
          <p:spPr>
            <a:xfrm>
              <a:off x="5707151" y="1334566"/>
              <a:ext cx="46034" cy="36518"/>
            </a:xfrm>
            <a:custGeom>
              <a:avLst/>
              <a:gdLst>
                <a:gd name="connsiteX0" fmla="*/ 14402 w 46034"/>
                <a:gd name="connsiteY0" fmla="*/ 36519 h 36518"/>
                <a:gd name="connsiteX1" fmla="*/ 0 w 46034"/>
                <a:gd name="connsiteY1" fmla="*/ 26575 h 36518"/>
                <a:gd name="connsiteX2" fmla="*/ 1029 w 46034"/>
                <a:gd name="connsiteY2" fmla="*/ 8315 h 36518"/>
                <a:gd name="connsiteX3" fmla="*/ 16545 w 46034"/>
                <a:gd name="connsiteY3" fmla="*/ 0 h 36518"/>
                <a:gd name="connsiteX4" fmla="*/ 31547 w 46034"/>
                <a:gd name="connsiteY4" fmla="*/ 857 h 36518"/>
                <a:gd name="connsiteX5" fmla="*/ 46034 w 46034"/>
                <a:gd name="connsiteY5" fmla="*/ 10887 h 36518"/>
                <a:gd name="connsiteX6" fmla="*/ 45606 w 46034"/>
                <a:gd name="connsiteY6" fmla="*/ 19974 h 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34" h="36518">
                  <a:moveTo>
                    <a:pt x="14402" y="36519"/>
                  </a:moveTo>
                  <a:lnTo>
                    <a:pt x="0" y="26575"/>
                  </a:lnTo>
                  <a:lnTo>
                    <a:pt x="1029" y="8315"/>
                  </a:lnTo>
                  <a:lnTo>
                    <a:pt x="16545" y="0"/>
                  </a:lnTo>
                  <a:lnTo>
                    <a:pt x="31547" y="857"/>
                  </a:lnTo>
                  <a:lnTo>
                    <a:pt x="46034" y="10887"/>
                  </a:lnTo>
                  <a:lnTo>
                    <a:pt x="45606" y="19974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A523A88A-0F17-4581-5375-1C47FEAE6F2E}"/>
                </a:ext>
              </a:extLst>
            </p:cNvPr>
            <p:cNvSpPr/>
            <p:nvPr/>
          </p:nvSpPr>
          <p:spPr>
            <a:xfrm>
              <a:off x="5753185" y="1337138"/>
              <a:ext cx="45091" cy="37118"/>
            </a:xfrm>
            <a:custGeom>
              <a:avLst/>
              <a:gdLst>
                <a:gd name="connsiteX0" fmla="*/ 0 w 45091"/>
                <a:gd name="connsiteY0" fmla="*/ 8315 h 37118"/>
                <a:gd name="connsiteX1" fmla="*/ 15430 w 45091"/>
                <a:gd name="connsiteY1" fmla="*/ 0 h 37118"/>
                <a:gd name="connsiteX2" fmla="*/ 30518 w 45091"/>
                <a:gd name="connsiteY2" fmla="*/ 857 h 37118"/>
                <a:gd name="connsiteX3" fmla="*/ 45091 w 45091"/>
                <a:gd name="connsiteY3" fmla="*/ 10801 h 37118"/>
                <a:gd name="connsiteX4" fmla="*/ 44063 w 45091"/>
                <a:gd name="connsiteY4" fmla="*/ 29061 h 37118"/>
                <a:gd name="connsiteX5" fmla="*/ 28546 w 45091"/>
                <a:gd name="connsiteY5" fmla="*/ 37119 h 3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91" h="37118">
                  <a:moveTo>
                    <a:pt x="0" y="8315"/>
                  </a:moveTo>
                  <a:lnTo>
                    <a:pt x="15430" y="0"/>
                  </a:lnTo>
                  <a:lnTo>
                    <a:pt x="30518" y="857"/>
                  </a:lnTo>
                  <a:lnTo>
                    <a:pt x="45091" y="10801"/>
                  </a:lnTo>
                  <a:lnTo>
                    <a:pt x="44063" y="29061"/>
                  </a:lnTo>
                  <a:lnTo>
                    <a:pt x="28546" y="3711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F9266AB-42C1-22D0-7DBF-F416B32BB717}"/>
                </a:ext>
              </a:extLst>
            </p:cNvPr>
            <p:cNvSpPr/>
            <p:nvPr/>
          </p:nvSpPr>
          <p:spPr>
            <a:xfrm>
              <a:off x="5710151" y="1289218"/>
              <a:ext cx="90697" cy="30518"/>
            </a:xfrm>
            <a:custGeom>
              <a:avLst/>
              <a:gdLst>
                <a:gd name="connsiteX0" fmla="*/ 90011 w 90697"/>
                <a:gd name="connsiteY0" fmla="*/ 22289 h 30518"/>
                <a:gd name="connsiteX1" fmla="*/ 74581 w 90697"/>
                <a:gd name="connsiteY1" fmla="*/ 30518 h 30518"/>
                <a:gd name="connsiteX2" fmla="*/ 14573 w 90697"/>
                <a:gd name="connsiteY2" fmla="*/ 27346 h 30518"/>
                <a:gd name="connsiteX3" fmla="*/ 0 w 90697"/>
                <a:gd name="connsiteY3" fmla="*/ 17402 h 30518"/>
                <a:gd name="connsiteX4" fmla="*/ 429 w 90697"/>
                <a:gd name="connsiteY4" fmla="*/ 8315 h 30518"/>
                <a:gd name="connsiteX5" fmla="*/ 16116 w 90697"/>
                <a:gd name="connsiteY5" fmla="*/ 0 h 30518"/>
                <a:gd name="connsiteX6" fmla="*/ 76038 w 90697"/>
                <a:gd name="connsiteY6" fmla="*/ 3429 h 30518"/>
                <a:gd name="connsiteX7" fmla="*/ 90697 w 90697"/>
                <a:gd name="connsiteY7" fmla="*/ 13202 h 30518"/>
                <a:gd name="connsiteX8" fmla="*/ 90011 w 90697"/>
                <a:gd name="connsiteY8" fmla="*/ 22289 h 3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697" h="30518">
                  <a:moveTo>
                    <a:pt x="90011" y="22289"/>
                  </a:moveTo>
                  <a:lnTo>
                    <a:pt x="74581" y="30518"/>
                  </a:lnTo>
                  <a:lnTo>
                    <a:pt x="14573" y="27346"/>
                  </a:lnTo>
                  <a:lnTo>
                    <a:pt x="0" y="17402"/>
                  </a:lnTo>
                  <a:lnTo>
                    <a:pt x="429" y="8315"/>
                  </a:lnTo>
                  <a:lnTo>
                    <a:pt x="16116" y="0"/>
                  </a:lnTo>
                  <a:lnTo>
                    <a:pt x="76038" y="3429"/>
                  </a:lnTo>
                  <a:lnTo>
                    <a:pt x="90697" y="13202"/>
                  </a:lnTo>
                  <a:lnTo>
                    <a:pt x="90011" y="2228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F461A9E-A246-E660-BED3-02D3D173DBEA}"/>
                </a:ext>
              </a:extLst>
            </p:cNvPr>
            <p:cNvSpPr/>
            <p:nvPr/>
          </p:nvSpPr>
          <p:spPr>
            <a:xfrm>
              <a:off x="5712637" y="1243869"/>
              <a:ext cx="90782" cy="30518"/>
            </a:xfrm>
            <a:custGeom>
              <a:avLst/>
              <a:gdLst>
                <a:gd name="connsiteX0" fmla="*/ 90097 w 90782"/>
                <a:gd name="connsiteY0" fmla="*/ 22288 h 30518"/>
                <a:gd name="connsiteX1" fmla="*/ 74666 w 90782"/>
                <a:gd name="connsiteY1" fmla="*/ 30518 h 30518"/>
                <a:gd name="connsiteX2" fmla="*/ 14402 w 90782"/>
                <a:gd name="connsiteY2" fmla="*/ 27175 h 30518"/>
                <a:gd name="connsiteX3" fmla="*/ 0 w 90782"/>
                <a:gd name="connsiteY3" fmla="*/ 17231 h 30518"/>
                <a:gd name="connsiteX4" fmla="*/ 429 w 90782"/>
                <a:gd name="connsiteY4" fmla="*/ 8315 h 30518"/>
                <a:gd name="connsiteX5" fmla="*/ 16116 w 90782"/>
                <a:gd name="connsiteY5" fmla="*/ 0 h 30518"/>
                <a:gd name="connsiteX6" fmla="*/ 76124 w 90782"/>
                <a:gd name="connsiteY6" fmla="*/ 3172 h 30518"/>
                <a:gd name="connsiteX7" fmla="*/ 90783 w 90782"/>
                <a:gd name="connsiteY7" fmla="*/ 13202 h 30518"/>
                <a:gd name="connsiteX8" fmla="*/ 90097 w 90782"/>
                <a:gd name="connsiteY8" fmla="*/ 22288 h 3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82" h="30518">
                  <a:moveTo>
                    <a:pt x="90097" y="22288"/>
                  </a:moveTo>
                  <a:lnTo>
                    <a:pt x="74666" y="30518"/>
                  </a:lnTo>
                  <a:lnTo>
                    <a:pt x="14402" y="27175"/>
                  </a:lnTo>
                  <a:lnTo>
                    <a:pt x="0" y="17231"/>
                  </a:lnTo>
                  <a:lnTo>
                    <a:pt x="429" y="8315"/>
                  </a:lnTo>
                  <a:lnTo>
                    <a:pt x="16116" y="0"/>
                  </a:lnTo>
                  <a:lnTo>
                    <a:pt x="76124" y="3172"/>
                  </a:lnTo>
                  <a:lnTo>
                    <a:pt x="90783" y="13202"/>
                  </a:lnTo>
                  <a:lnTo>
                    <a:pt x="90097" y="22288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3151A187-7FD2-1938-CDC4-9BE41E105037}"/>
                </a:ext>
              </a:extLst>
            </p:cNvPr>
            <p:cNvSpPr/>
            <p:nvPr/>
          </p:nvSpPr>
          <p:spPr>
            <a:xfrm>
              <a:off x="5330733" y="3947293"/>
              <a:ext cx="87525" cy="27089"/>
            </a:xfrm>
            <a:custGeom>
              <a:avLst/>
              <a:gdLst>
                <a:gd name="connsiteX0" fmla="*/ 0 w 87525"/>
                <a:gd name="connsiteY0" fmla="*/ 13545 h 27089"/>
                <a:gd name="connsiteX1" fmla="*/ 87525 w 87525"/>
                <a:gd name="connsiteY1" fmla="*/ 27089 h 27089"/>
                <a:gd name="connsiteX2" fmla="*/ 87525 w 87525"/>
                <a:gd name="connsiteY2" fmla="*/ 0 h 27089"/>
                <a:gd name="connsiteX3" fmla="*/ 0 w 87525"/>
                <a:gd name="connsiteY3" fmla="*/ 13545 h 2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7089">
                  <a:moveTo>
                    <a:pt x="0" y="13545"/>
                  </a:moveTo>
                  <a:lnTo>
                    <a:pt x="87525" y="27089"/>
                  </a:lnTo>
                  <a:lnTo>
                    <a:pt x="87525" y="0"/>
                  </a:lnTo>
                  <a:lnTo>
                    <a:pt x="0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FCB9240-DD8D-FE4A-8CF6-6FB23E4FAFC2}"/>
                </a:ext>
              </a:extLst>
            </p:cNvPr>
            <p:cNvSpPr/>
            <p:nvPr/>
          </p:nvSpPr>
          <p:spPr>
            <a:xfrm>
              <a:off x="5330733" y="3947293"/>
              <a:ext cx="87525" cy="27089"/>
            </a:xfrm>
            <a:custGeom>
              <a:avLst/>
              <a:gdLst>
                <a:gd name="connsiteX0" fmla="*/ 0 w 87525"/>
                <a:gd name="connsiteY0" fmla="*/ 13545 h 27089"/>
                <a:gd name="connsiteX1" fmla="*/ 87525 w 87525"/>
                <a:gd name="connsiteY1" fmla="*/ 27089 h 27089"/>
                <a:gd name="connsiteX2" fmla="*/ 87525 w 87525"/>
                <a:gd name="connsiteY2" fmla="*/ 0 h 27089"/>
                <a:gd name="connsiteX3" fmla="*/ 0 w 87525"/>
                <a:gd name="connsiteY3" fmla="*/ 13545 h 2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7089">
                  <a:moveTo>
                    <a:pt x="0" y="13545"/>
                  </a:moveTo>
                  <a:lnTo>
                    <a:pt x="87525" y="27089"/>
                  </a:lnTo>
                  <a:lnTo>
                    <a:pt x="87525" y="0"/>
                  </a:lnTo>
                  <a:lnTo>
                    <a:pt x="0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576673A-1B1A-0BF0-3F71-AC8F66412941}"/>
                </a:ext>
              </a:extLst>
            </p:cNvPr>
            <p:cNvSpPr/>
            <p:nvPr/>
          </p:nvSpPr>
          <p:spPr>
            <a:xfrm>
              <a:off x="6010446" y="3947293"/>
              <a:ext cx="87782" cy="27089"/>
            </a:xfrm>
            <a:custGeom>
              <a:avLst/>
              <a:gdLst>
                <a:gd name="connsiteX0" fmla="*/ 87783 w 87782"/>
                <a:gd name="connsiteY0" fmla="*/ 13545 h 27089"/>
                <a:gd name="connsiteX1" fmla="*/ 0 w 87782"/>
                <a:gd name="connsiteY1" fmla="*/ 0 h 27089"/>
                <a:gd name="connsiteX2" fmla="*/ 0 w 87782"/>
                <a:gd name="connsiteY2" fmla="*/ 27089 h 27089"/>
                <a:gd name="connsiteX3" fmla="*/ 87783 w 87782"/>
                <a:gd name="connsiteY3" fmla="*/ 13545 h 2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7089">
                  <a:moveTo>
                    <a:pt x="87783" y="13545"/>
                  </a:moveTo>
                  <a:lnTo>
                    <a:pt x="0" y="0"/>
                  </a:lnTo>
                  <a:lnTo>
                    <a:pt x="0" y="27089"/>
                  </a:lnTo>
                  <a:lnTo>
                    <a:pt x="87783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2FD6862-F9AB-3967-DFB0-820099027AF3}"/>
                </a:ext>
              </a:extLst>
            </p:cNvPr>
            <p:cNvSpPr/>
            <p:nvPr/>
          </p:nvSpPr>
          <p:spPr>
            <a:xfrm>
              <a:off x="6010446" y="3947293"/>
              <a:ext cx="87782" cy="27089"/>
            </a:xfrm>
            <a:custGeom>
              <a:avLst/>
              <a:gdLst>
                <a:gd name="connsiteX0" fmla="*/ 87783 w 87782"/>
                <a:gd name="connsiteY0" fmla="*/ 13545 h 27089"/>
                <a:gd name="connsiteX1" fmla="*/ 0 w 87782"/>
                <a:gd name="connsiteY1" fmla="*/ 0 h 27089"/>
                <a:gd name="connsiteX2" fmla="*/ 0 w 87782"/>
                <a:gd name="connsiteY2" fmla="*/ 27089 h 27089"/>
                <a:gd name="connsiteX3" fmla="*/ 87783 w 87782"/>
                <a:gd name="connsiteY3" fmla="*/ 13545 h 2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7089">
                  <a:moveTo>
                    <a:pt x="87783" y="13545"/>
                  </a:moveTo>
                  <a:lnTo>
                    <a:pt x="0" y="0"/>
                  </a:lnTo>
                  <a:lnTo>
                    <a:pt x="0" y="27089"/>
                  </a:lnTo>
                  <a:lnTo>
                    <a:pt x="87783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77C8058-F773-A259-0739-0184F27F3DA8}"/>
                </a:ext>
              </a:extLst>
            </p:cNvPr>
            <p:cNvSpPr/>
            <p:nvPr/>
          </p:nvSpPr>
          <p:spPr>
            <a:xfrm>
              <a:off x="5330732" y="3261836"/>
              <a:ext cx="8572" cy="727376"/>
            </a:xfrm>
            <a:custGeom>
              <a:avLst/>
              <a:gdLst>
                <a:gd name="connsiteX0" fmla="*/ 0 w 8572"/>
                <a:gd name="connsiteY0" fmla="*/ 0 h 727376"/>
                <a:gd name="connsiteX1" fmla="*/ 0 w 8572"/>
                <a:gd name="connsiteY1" fmla="*/ 727377 h 72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727376">
                  <a:moveTo>
                    <a:pt x="0" y="0"/>
                  </a:moveTo>
                  <a:lnTo>
                    <a:pt x="0" y="727377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4E86D1AC-B4AD-669B-1583-A79643C8E52F}"/>
                </a:ext>
              </a:extLst>
            </p:cNvPr>
            <p:cNvSpPr/>
            <p:nvPr/>
          </p:nvSpPr>
          <p:spPr>
            <a:xfrm>
              <a:off x="5330732" y="3960837"/>
              <a:ext cx="767495" cy="8572"/>
            </a:xfrm>
            <a:custGeom>
              <a:avLst/>
              <a:gdLst>
                <a:gd name="connsiteX0" fmla="*/ 0 w 767495"/>
                <a:gd name="connsiteY0" fmla="*/ 0 h 8572"/>
                <a:gd name="connsiteX1" fmla="*/ 767496 w 767495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495" h="8572">
                  <a:moveTo>
                    <a:pt x="0" y="0"/>
                  </a:moveTo>
                  <a:lnTo>
                    <a:pt x="767496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CD6420A1-F5F2-B6D2-FC6E-6AA3A87BF74C}"/>
                </a:ext>
              </a:extLst>
            </p:cNvPr>
            <p:cNvSpPr/>
            <p:nvPr/>
          </p:nvSpPr>
          <p:spPr>
            <a:xfrm>
              <a:off x="5647572" y="3844509"/>
              <a:ext cx="36518" cy="90268"/>
            </a:xfrm>
            <a:custGeom>
              <a:avLst/>
              <a:gdLst>
                <a:gd name="connsiteX0" fmla="*/ 0 w 36518"/>
                <a:gd name="connsiteY0" fmla="*/ 15002 h 90268"/>
                <a:gd name="connsiteX1" fmla="*/ 9173 w 36518"/>
                <a:gd name="connsiteY1" fmla="*/ 0 h 90268"/>
                <a:gd name="connsiteX2" fmla="*/ 27346 w 36518"/>
                <a:gd name="connsiteY2" fmla="*/ 0 h 90268"/>
                <a:gd name="connsiteX3" fmla="*/ 36519 w 36518"/>
                <a:gd name="connsiteY3" fmla="*/ 15002 h 90268"/>
                <a:gd name="connsiteX4" fmla="*/ 36519 w 36518"/>
                <a:gd name="connsiteY4" fmla="*/ 30090 h 90268"/>
                <a:gd name="connsiteX5" fmla="*/ 27346 w 36518"/>
                <a:gd name="connsiteY5" fmla="*/ 45091 h 90268"/>
                <a:gd name="connsiteX6" fmla="*/ 9173 w 36518"/>
                <a:gd name="connsiteY6" fmla="*/ 45091 h 90268"/>
                <a:gd name="connsiteX7" fmla="*/ 0 w 36518"/>
                <a:gd name="connsiteY7" fmla="*/ 60179 h 90268"/>
                <a:gd name="connsiteX8" fmla="*/ 0 w 36518"/>
                <a:gd name="connsiteY8" fmla="*/ 90268 h 90268"/>
                <a:gd name="connsiteX9" fmla="*/ 36519 w 36518"/>
                <a:gd name="connsiteY9" fmla="*/ 90268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8" h="90268">
                  <a:moveTo>
                    <a:pt x="0" y="15002"/>
                  </a:moveTo>
                  <a:lnTo>
                    <a:pt x="9173" y="0"/>
                  </a:lnTo>
                  <a:lnTo>
                    <a:pt x="27346" y="0"/>
                  </a:lnTo>
                  <a:lnTo>
                    <a:pt x="36519" y="15002"/>
                  </a:lnTo>
                  <a:lnTo>
                    <a:pt x="36519" y="30090"/>
                  </a:lnTo>
                  <a:lnTo>
                    <a:pt x="27346" y="45091"/>
                  </a:lnTo>
                  <a:lnTo>
                    <a:pt x="9173" y="45091"/>
                  </a:lnTo>
                  <a:lnTo>
                    <a:pt x="0" y="60179"/>
                  </a:lnTo>
                  <a:lnTo>
                    <a:pt x="0" y="90268"/>
                  </a:lnTo>
                  <a:lnTo>
                    <a:pt x="36519" y="90268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548B856-75D9-E886-7A46-9BC5972E51A6}"/>
                </a:ext>
              </a:extLst>
            </p:cNvPr>
            <p:cNvSpPr/>
            <p:nvPr/>
          </p:nvSpPr>
          <p:spPr>
            <a:xfrm>
              <a:off x="5702093" y="3844423"/>
              <a:ext cx="36433" cy="90354"/>
            </a:xfrm>
            <a:custGeom>
              <a:avLst/>
              <a:gdLst>
                <a:gd name="connsiteX0" fmla="*/ 0 w 36433"/>
                <a:gd name="connsiteY0" fmla="*/ 0 h 90354"/>
                <a:gd name="connsiteX1" fmla="*/ 36433 w 36433"/>
                <a:gd name="connsiteY1" fmla="*/ 0 h 90354"/>
                <a:gd name="connsiteX2" fmla="*/ 9087 w 36433"/>
                <a:gd name="connsiteY2" fmla="*/ 90354 h 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33" h="90354">
                  <a:moveTo>
                    <a:pt x="0" y="0"/>
                  </a:moveTo>
                  <a:lnTo>
                    <a:pt x="36433" y="0"/>
                  </a:lnTo>
                  <a:lnTo>
                    <a:pt x="9087" y="90354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0BBB3228-5C0F-FBCD-925D-D3EE556F449F}"/>
                </a:ext>
              </a:extLst>
            </p:cNvPr>
            <p:cNvSpPr/>
            <p:nvPr/>
          </p:nvSpPr>
          <p:spPr>
            <a:xfrm>
              <a:off x="5833252" y="2272655"/>
              <a:ext cx="88639" cy="30775"/>
            </a:xfrm>
            <a:custGeom>
              <a:avLst/>
              <a:gdLst>
                <a:gd name="connsiteX0" fmla="*/ 88640 w 88639"/>
                <a:gd name="connsiteY0" fmla="*/ 0 h 30775"/>
                <a:gd name="connsiteX1" fmla="*/ 0 w 88639"/>
                <a:gd name="connsiteY1" fmla="*/ 4286 h 30775"/>
                <a:gd name="connsiteX2" fmla="*/ 5486 w 88639"/>
                <a:gd name="connsiteY2" fmla="*/ 30776 h 30775"/>
                <a:gd name="connsiteX3" fmla="*/ 88640 w 88639"/>
                <a:gd name="connsiteY3" fmla="*/ 0 h 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39" h="30775">
                  <a:moveTo>
                    <a:pt x="88640" y="0"/>
                  </a:moveTo>
                  <a:lnTo>
                    <a:pt x="0" y="4286"/>
                  </a:lnTo>
                  <a:lnTo>
                    <a:pt x="5486" y="30776"/>
                  </a:lnTo>
                  <a:lnTo>
                    <a:pt x="8864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711B1708-2843-0252-D19F-673E853266B2}"/>
                </a:ext>
              </a:extLst>
            </p:cNvPr>
            <p:cNvSpPr/>
            <p:nvPr/>
          </p:nvSpPr>
          <p:spPr>
            <a:xfrm>
              <a:off x="5833252" y="2272655"/>
              <a:ext cx="88639" cy="30775"/>
            </a:xfrm>
            <a:custGeom>
              <a:avLst/>
              <a:gdLst>
                <a:gd name="connsiteX0" fmla="*/ 88640 w 88639"/>
                <a:gd name="connsiteY0" fmla="*/ 0 h 30775"/>
                <a:gd name="connsiteX1" fmla="*/ 0 w 88639"/>
                <a:gd name="connsiteY1" fmla="*/ 4286 h 30775"/>
                <a:gd name="connsiteX2" fmla="*/ 5486 w 88639"/>
                <a:gd name="connsiteY2" fmla="*/ 30776 h 30775"/>
                <a:gd name="connsiteX3" fmla="*/ 88640 w 88639"/>
                <a:gd name="connsiteY3" fmla="*/ 0 h 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639" h="30775">
                  <a:moveTo>
                    <a:pt x="88640" y="0"/>
                  </a:moveTo>
                  <a:lnTo>
                    <a:pt x="0" y="4286"/>
                  </a:lnTo>
                  <a:lnTo>
                    <a:pt x="5486" y="30776"/>
                  </a:lnTo>
                  <a:lnTo>
                    <a:pt x="88640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8CF08F43-7875-B337-7889-2DE3CEF6B65C}"/>
                </a:ext>
              </a:extLst>
            </p:cNvPr>
            <p:cNvSpPr/>
            <p:nvPr/>
          </p:nvSpPr>
          <p:spPr>
            <a:xfrm>
              <a:off x="5643372" y="2272655"/>
              <a:ext cx="278520" cy="56835"/>
            </a:xfrm>
            <a:custGeom>
              <a:avLst/>
              <a:gdLst>
                <a:gd name="connsiteX0" fmla="*/ 278521 w 278520"/>
                <a:gd name="connsiteY0" fmla="*/ 0 h 56835"/>
                <a:gd name="connsiteX1" fmla="*/ 0 w 278520"/>
                <a:gd name="connsiteY1" fmla="*/ 56836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520" h="56835">
                  <a:moveTo>
                    <a:pt x="278521" y="0"/>
                  </a:moveTo>
                  <a:lnTo>
                    <a:pt x="0" y="56836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F5539511-2DBF-3C77-3056-2A7871DC15EF}"/>
                </a:ext>
              </a:extLst>
            </p:cNvPr>
            <p:cNvSpPr/>
            <p:nvPr/>
          </p:nvSpPr>
          <p:spPr>
            <a:xfrm>
              <a:off x="5651430" y="2203561"/>
              <a:ext cx="41490" cy="93954"/>
            </a:xfrm>
            <a:custGeom>
              <a:avLst/>
              <a:gdLst>
                <a:gd name="connsiteX0" fmla="*/ 18002 w 41490"/>
                <a:gd name="connsiteY0" fmla="*/ 93955 h 93954"/>
                <a:gd name="connsiteX1" fmla="*/ 0 w 41490"/>
                <a:gd name="connsiteY1" fmla="*/ 5572 h 93954"/>
                <a:gd name="connsiteX2" fmla="*/ 26660 w 41490"/>
                <a:gd name="connsiteY2" fmla="*/ 0 h 93954"/>
                <a:gd name="connsiteX3" fmla="*/ 38576 w 41490"/>
                <a:gd name="connsiteY3" fmla="*/ 12945 h 93954"/>
                <a:gd name="connsiteX4" fmla="*/ 41491 w 41490"/>
                <a:gd name="connsiteY4" fmla="*/ 27775 h 93954"/>
                <a:gd name="connsiteX5" fmla="*/ 35576 w 41490"/>
                <a:gd name="connsiteY5" fmla="*/ 44320 h 93954"/>
                <a:gd name="connsiteX6" fmla="*/ 8915 w 41490"/>
                <a:gd name="connsiteY6" fmla="*/ 49635 h 9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90" h="93954">
                  <a:moveTo>
                    <a:pt x="18002" y="93955"/>
                  </a:moveTo>
                  <a:lnTo>
                    <a:pt x="0" y="5572"/>
                  </a:lnTo>
                  <a:lnTo>
                    <a:pt x="26660" y="0"/>
                  </a:lnTo>
                  <a:lnTo>
                    <a:pt x="38576" y="12945"/>
                  </a:lnTo>
                  <a:lnTo>
                    <a:pt x="41491" y="27775"/>
                  </a:lnTo>
                  <a:lnTo>
                    <a:pt x="35576" y="44320"/>
                  </a:lnTo>
                  <a:lnTo>
                    <a:pt x="8915" y="49635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4E0452BE-191F-EB24-3325-542523707F8C}"/>
                </a:ext>
              </a:extLst>
            </p:cNvPr>
            <p:cNvSpPr/>
            <p:nvPr/>
          </p:nvSpPr>
          <p:spPr>
            <a:xfrm>
              <a:off x="5669175" y="2251481"/>
              <a:ext cx="35833" cy="38747"/>
            </a:xfrm>
            <a:custGeom>
              <a:avLst/>
              <a:gdLst>
                <a:gd name="connsiteX0" fmla="*/ 0 w 35833"/>
                <a:gd name="connsiteY0" fmla="*/ 0 h 38747"/>
                <a:gd name="connsiteX1" fmla="*/ 35833 w 35833"/>
                <a:gd name="connsiteY1" fmla="*/ 38748 h 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33" h="38747">
                  <a:moveTo>
                    <a:pt x="0" y="0"/>
                  </a:moveTo>
                  <a:lnTo>
                    <a:pt x="35833" y="38748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EF28DF1-D90E-11DF-D712-4AAD0D6AC6C9}"/>
                </a:ext>
              </a:extLst>
            </p:cNvPr>
            <p:cNvSpPr/>
            <p:nvPr/>
          </p:nvSpPr>
          <p:spPr>
            <a:xfrm>
              <a:off x="5739555" y="2190016"/>
              <a:ext cx="23745" cy="88382"/>
            </a:xfrm>
            <a:custGeom>
              <a:avLst/>
              <a:gdLst>
                <a:gd name="connsiteX0" fmla="*/ 0 w 23745"/>
                <a:gd name="connsiteY0" fmla="*/ 16545 h 88382"/>
                <a:gd name="connsiteX1" fmla="*/ 5743 w 23745"/>
                <a:gd name="connsiteY1" fmla="*/ 0 h 88382"/>
                <a:gd name="connsiteX2" fmla="*/ 23746 w 23745"/>
                <a:gd name="connsiteY2" fmla="*/ 88382 h 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5" h="88382">
                  <a:moveTo>
                    <a:pt x="0" y="16545"/>
                  </a:moveTo>
                  <a:lnTo>
                    <a:pt x="5743" y="0"/>
                  </a:lnTo>
                  <a:lnTo>
                    <a:pt x="23746" y="88382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44566B6-AB1F-65C1-31EE-FC3721C8A934}"/>
                </a:ext>
              </a:extLst>
            </p:cNvPr>
            <p:cNvSpPr/>
            <p:nvPr/>
          </p:nvSpPr>
          <p:spPr>
            <a:xfrm>
              <a:off x="5754385" y="2276513"/>
              <a:ext cx="17830" cy="3600"/>
            </a:xfrm>
            <a:custGeom>
              <a:avLst/>
              <a:gdLst>
                <a:gd name="connsiteX0" fmla="*/ 0 w 17830"/>
                <a:gd name="connsiteY0" fmla="*/ 3601 h 3600"/>
                <a:gd name="connsiteX1" fmla="*/ 17831 w 17830"/>
                <a:gd name="connsiteY1" fmla="*/ 0 h 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30" h="3600">
                  <a:moveTo>
                    <a:pt x="0" y="3601"/>
                  </a:moveTo>
                  <a:lnTo>
                    <a:pt x="17831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1345042-778B-7955-9741-EA1090A808BB}"/>
                </a:ext>
              </a:extLst>
            </p:cNvPr>
            <p:cNvSpPr/>
            <p:nvPr/>
          </p:nvSpPr>
          <p:spPr>
            <a:xfrm>
              <a:off x="5775216" y="2180929"/>
              <a:ext cx="38747" cy="90268"/>
            </a:xfrm>
            <a:custGeom>
              <a:avLst/>
              <a:gdLst>
                <a:gd name="connsiteX0" fmla="*/ 23917 w 38747"/>
                <a:gd name="connsiteY0" fmla="*/ 90268 h 90268"/>
                <a:gd name="connsiteX1" fmla="*/ 11830 w 38747"/>
                <a:gd name="connsiteY1" fmla="*/ 77324 h 90268"/>
                <a:gd name="connsiteX2" fmla="*/ 0 w 38747"/>
                <a:gd name="connsiteY2" fmla="*/ 18174 h 90268"/>
                <a:gd name="connsiteX3" fmla="*/ 5915 w 38747"/>
                <a:gd name="connsiteY3" fmla="*/ 1714 h 90268"/>
                <a:gd name="connsiteX4" fmla="*/ 14831 w 38747"/>
                <a:gd name="connsiteY4" fmla="*/ 0 h 90268"/>
                <a:gd name="connsiteX5" fmla="*/ 26661 w 38747"/>
                <a:gd name="connsiteY5" fmla="*/ 12859 h 90268"/>
                <a:gd name="connsiteX6" fmla="*/ 38748 w 38747"/>
                <a:gd name="connsiteY6" fmla="*/ 71838 h 90268"/>
                <a:gd name="connsiteX7" fmla="*/ 32833 w 38747"/>
                <a:gd name="connsiteY7" fmla="*/ 88382 h 90268"/>
                <a:gd name="connsiteX8" fmla="*/ 23917 w 38747"/>
                <a:gd name="connsiteY8" fmla="*/ 90268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47" h="90268">
                  <a:moveTo>
                    <a:pt x="23917" y="90268"/>
                  </a:moveTo>
                  <a:lnTo>
                    <a:pt x="11830" y="77324"/>
                  </a:lnTo>
                  <a:lnTo>
                    <a:pt x="0" y="18174"/>
                  </a:lnTo>
                  <a:lnTo>
                    <a:pt x="5915" y="1714"/>
                  </a:lnTo>
                  <a:lnTo>
                    <a:pt x="14831" y="0"/>
                  </a:lnTo>
                  <a:lnTo>
                    <a:pt x="26661" y="12859"/>
                  </a:lnTo>
                  <a:lnTo>
                    <a:pt x="38748" y="71838"/>
                  </a:lnTo>
                  <a:lnTo>
                    <a:pt x="32833" y="88382"/>
                  </a:lnTo>
                  <a:lnTo>
                    <a:pt x="23917" y="90268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5390E1B-4093-0F47-F2D9-60F7C9581C5F}"/>
                </a:ext>
              </a:extLst>
            </p:cNvPr>
            <p:cNvSpPr/>
            <p:nvPr/>
          </p:nvSpPr>
          <p:spPr>
            <a:xfrm>
              <a:off x="6280908" y="2866558"/>
              <a:ext cx="87696" cy="38404"/>
            </a:xfrm>
            <a:custGeom>
              <a:avLst/>
              <a:gdLst>
                <a:gd name="connsiteX0" fmla="*/ 0 w 87696"/>
                <a:gd name="connsiteY0" fmla="*/ 0 h 38404"/>
                <a:gd name="connsiteX1" fmla="*/ 79896 w 87696"/>
                <a:gd name="connsiteY1" fmla="*/ 38405 h 38404"/>
                <a:gd name="connsiteX2" fmla="*/ 87697 w 87696"/>
                <a:gd name="connsiteY2" fmla="*/ 12516 h 38404"/>
                <a:gd name="connsiteX3" fmla="*/ 0 w 87696"/>
                <a:gd name="connsiteY3" fmla="*/ 0 h 3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96" h="38404">
                  <a:moveTo>
                    <a:pt x="0" y="0"/>
                  </a:moveTo>
                  <a:lnTo>
                    <a:pt x="79896" y="38405"/>
                  </a:lnTo>
                  <a:lnTo>
                    <a:pt x="87697" y="12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C4183F77-A295-17F3-AA91-F1BE3C7A3AC8}"/>
                </a:ext>
              </a:extLst>
            </p:cNvPr>
            <p:cNvSpPr/>
            <p:nvPr/>
          </p:nvSpPr>
          <p:spPr>
            <a:xfrm>
              <a:off x="6280908" y="2866558"/>
              <a:ext cx="87696" cy="38404"/>
            </a:xfrm>
            <a:custGeom>
              <a:avLst/>
              <a:gdLst>
                <a:gd name="connsiteX0" fmla="*/ 0 w 87696"/>
                <a:gd name="connsiteY0" fmla="*/ 0 h 38404"/>
                <a:gd name="connsiteX1" fmla="*/ 79896 w 87696"/>
                <a:gd name="connsiteY1" fmla="*/ 38405 h 38404"/>
                <a:gd name="connsiteX2" fmla="*/ 87697 w 87696"/>
                <a:gd name="connsiteY2" fmla="*/ 12516 h 38404"/>
                <a:gd name="connsiteX3" fmla="*/ 0 w 87696"/>
                <a:gd name="connsiteY3" fmla="*/ 0 h 3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96" h="38404">
                  <a:moveTo>
                    <a:pt x="0" y="0"/>
                  </a:moveTo>
                  <a:lnTo>
                    <a:pt x="79896" y="38405"/>
                  </a:lnTo>
                  <a:lnTo>
                    <a:pt x="87697" y="125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C26EE60-234B-7D70-E912-C10FD19C3B42}"/>
                </a:ext>
              </a:extLst>
            </p:cNvPr>
            <p:cNvSpPr/>
            <p:nvPr/>
          </p:nvSpPr>
          <p:spPr>
            <a:xfrm>
              <a:off x="6280908" y="2866558"/>
              <a:ext cx="271919" cy="82467"/>
            </a:xfrm>
            <a:custGeom>
              <a:avLst/>
              <a:gdLst>
                <a:gd name="connsiteX0" fmla="*/ 0 w 271919"/>
                <a:gd name="connsiteY0" fmla="*/ 0 h 82467"/>
                <a:gd name="connsiteX1" fmla="*/ 271920 w 271919"/>
                <a:gd name="connsiteY1" fmla="*/ 82468 h 8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919" h="82467">
                  <a:moveTo>
                    <a:pt x="0" y="0"/>
                  </a:moveTo>
                  <a:lnTo>
                    <a:pt x="271920" y="82468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BF5AE47-07FF-9753-B3C5-71ED45BA31C5}"/>
                </a:ext>
              </a:extLst>
            </p:cNvPr>
            <p:cNvSpPr/>
            <p:nvPr/>
          </p:nvSpPr>
          <p:spPr>
            <a:xfrm>
              <a:off x="6366548" y="2779032"/>
              <a:ext cx="56578" cy="86239"/>
            </a:xfrm>
            <a:custGeom>
              <a:avLst/>
              <a:gdLst>
                <a:gd name="connsiteX0" fmla="*/ 0 w 56578"/>
                <a:gd name="connsiteY0" fmla="*/ 86239 h 86239"/>
                <a:gd name="connsiteX1" fmla="*/ 26232 w 56578"/>
                <a:gd name="connsiteY1" fmla="*/ 0 h 86239"/>
                <a:gd name="connsiteX2" fmla="*/ 52292 w 56578"/>
                <a:gd name="connsiteY2" fmla="*/ 7801 h 86239"/>
                <a:gd name="connsiteX3" fmla="*/ 56578 w 56578"/>
                <a:gd name="connsiteY3" fmla="*/ 24775 h 86239"/>
                <a:gd name="connsiteX4" fmla="*/ 52292 w 56578"/>
                <a:gd name="connsiteY4" fmla="*/ 39176 h 86239"/>
                <a:gd name="connsiteX5" fmla="*/ 39176 w 56578"/>
                <a:gd name="connsiteY5" fmla="*/ 51092 h 86239"/>
                <a:gd name="connsiteX6" fmla="*/ 13116 w 56578"/>
                <a:gd name="connsiteY6" fmla="*/ 43034 h 8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78" h="86239">
                  <a:moveTo>
                    <a:pt x="0" y="86239"/>
                  </a:moveTo>
                  <a:lnTo>
                    <a:pt x="26232" y="0"/>
                  </a:lnTo>
                  <a:lnTo>
                    <a:pt x="52292" y="7801"/>
                  </a:lnTo>
                  <a:lnTo>
                    <a:pt x="56578" y="24775"/>
                  </a:lnTo>
                  <a:lnTo>
                    <a:pt x="52292" y="39176"/>
                  </a:lnTo>
                  <a:lnTo>
                    <a:pt x="39176" y="51092"/>
                  </a:lnTo>
                  <a:lnTo>
                    <a:pt x="13116" y="43034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BC5BB19-3D1F-A311-A714-50142E606ED8}"/>
                </a:ext>
              </a:extLst>
            </p:cNvPr>
            <p:cNvSpPr/>
            <p:nvPr/>
          </p:nvSpPr>
          <p:spPr>
            <a:xfrm>
              <a:off x="6388322" y="2824810"/>
              <a:ext cx="13201" cy="51092"/>
            </a:xfrm>
            <a:custGeom>
              <a:avLst/>
              <a:gdLst>
                <a:gd name="connsiteX0" fmla="*/ 0 w 13201"/>
                <a:gd name="connsiteY0" fmla="*/ 0 h 51092"/>
                <a:gd name="connsiteX1" fmla="*/ 13202 w 13201"/>
                <a:gd name="connsiteY1" fmla="*/ 51092 h 5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1" h="51092">
                  <a:moveTo>
                    <a:pt x="0" y="0"/>
                  </a:moveTo>
                  <a:lnTo>
                    <a:pt x="13202" y="51092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47BD4E3-5A0C-F43D-D44B-E97C7347D618}"/>
                </a:ext>
              </a:extLst>
            </p:cNvPr>
            <p:cNvSpPr/>
            <p:nvPr/>
          </p:nvSpPr>
          <p:spPr>
            <a:xfrm>
              <a:off x="6458273" y="2806808"/>
              <a:ext cx="26317" cy="86239"/>
            </a:xfrm>
            <a:custGeom>
              <a:avLst/>
              <a:gdLst>
                <a:gd name="connsiteX0" fmla="*/ 13116 w 26317"/>
                <a:gd name="connsiteY0" fmla="*/ 11658 h 86239"/>
                <a:gd name="connsiteX1" fmla="*/ 26318 w 26317"/>
                <a:gd name="connsiteY1" fmla="*/ 0 h 86239"/>
                <a:gd name="connsiteX2" fmla="*/ 0 w 26317"/>
                <a:gd name="connsiteY2" fmla="*/ 86239 h 8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17" h="86239">
                  <a:moveTo>
                    <a:pt x="13116" y="11658"/>
                  </a:moveTo>
                  <a:lnTo>
                    <a:pt x="26318" y="0"/>
                  </a:lnTo>
                  <a:lnTo>
                    <a:pt x="0" y="8623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393C191A-0028-F309-5845-1C3A620C3EEF}"/>
                </a:ext>
              </a:extLst>
            </p:cNvPr>
            <p:cNvSpPr/>
            <p:nvPr/>
          </p:nvSpPr>
          <p:spPr>
            <a:xfrm>
              <a:off x="6449615" y="2890475"/>
              <a:ext cx="17573" cy="5314"/>
            </a:xfrm>
            <a:custGeom>
              <a:avLst/>
              <a:gdLst>
                <a:gd name="connsiteX0" fmla="*/ 0 w 17573"/>
                <a:gd name="connsiteY0" fmla="*/ 0 h 5314"/>
                <a:gd name="connsiteX1" fmla="*/ 17574 w 17573"/>
                <a:gd name="connsiteY1" fmla="*/ 5315 h 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73" h="5314">
                  <a:moveTo>
                    <a:pt x="0" y="0"/>
                  </a:moveTo>
                  <a:lnTo>
                    <a:pt x="17574" y="5315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726A073E-3AA9-1DD7-3FA5-9A8F664C566D}"/>
                </a:ext>
              </a:extLst>
            </p:cNvPr>
            <p:cNvSpPr/>
            <p:nvPr/>
          </p:nvSpPr>
          <p:spPr>
            <a:xfrm>
              <a:off x="6488792" y="2817352"/>
              <a:ext cx="43633" cy="89068"/>
            </a:xfrm>
            <a:custGeom>
              <a:avLst/>
              <a:gdLst>
                <a:gd name="connsiteX0" fmla="*/ 4458 w 43633"/>
                <a:gd name="connsiteY0" fmla="*/ 86325 h 89068"/>
                <a:gd name="connsiteX1" fmla="*/ 0 w 43633"/>
                <a:gd name="connsiteY1" fmla="*/ 69351 h 89068"/>
                <a:gd name="connsiteX2" fmla="*/ 17659 w 43633"/>
                <a:gd name="connsiteY2" fmla="*/ 11659 h 89068"/>
                <a:gd name="connsiteX3" fmla="*/ 30518 w 43633"/>
                <a:gd name="connsiteY3" fmla="*/ 0 h 89068"/>
                <a:gd name="connsiteX4" fmla="*/ 39262 w 43633"/>
                <a:gd name="connsiteY4" fmla="*/ 2572 h 89068"/>
                <a:gd name="connsiteX5" fmla="*/ 43634 w 43633"/>
                <a:gd name="connsiteY5" fmla="*/ 19545 h 89068"/>
                <a:gd name="connsiteX6" fmla="*/ 26318 w 43633"/>
                <a:gd name="connsiteY6" fmla="*/ 77153 h 89068"/>
                <a:gd name="connsiteX7" fmla="*/ 13116 w 43633"/>
                <a:gd name="connsiteY7" fmla="*/ 89068 h 89068"/>
                <a:gd name="connsiteX8" fmla="*/ 4458 w 43633"/>
                <a:gd name="connsiteY8" fmla="*/ 86325 h 8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33" h="89068">
                  <a:moveTo>
                    <a:pt x="4458" y="86325"/>
                  </a:moveTo>
                  <a:lnTo>
                    <a:pt x="0" y="69351"/>
                  </a:lnTo>
                  <a:lnTo>
                    <a:pt x="17659" y="11659"/>
                  </a:lnTo>
                  <a:lnTo>
                    <a:pt x="30518" y="0"/>
                  </a:lnTo>
                  <a:lnTo>
                    <a:pt x="39262" y="2572"/>
                  </a:lnTo>
                  <a:lnTo>
                    <a:pt x="43634" y="19545"/>
                  </a:lnTo>
                  <a:lnTo>
                    <a:pt x="26318" y="77153"/>
                  </a:lnTo>
                  <a:lnTo>
                    <a:pt x="13116" y="89068"/>
                  </a:lnTo>
                  <a:lnTo>
                    <a:pt x="4458" y="86325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3C44A132-F123-0610-A6CF-410336C1029C}"/>
                </a:ext>
              </a:extLst>
            </p:cNvPr>
            <p:cNvSpPr/>
            <p:nvPr/>
          </p:nvSpPr>
          <p:spPr>
            <a:xfrm>
              <a:off x="4965972" y="1813169"/>
              <a:ext cx="71666" cy="71408"/>
            </a:xfrm>
            <a:custGeom>
              <a:avLst/>
              <a:gdLst>
                <a:gd name="connsiteX0" fmla="*/ 0 w 71666"/>
                <a:gd name="connsiteY0" fmla="*/ 71409 h 71408"/>
                <a:gd name="connsiteX1" fmla="*/ 71666 w 71666"/>
                <a:gd name="connsiteY1" fmla="*/ 19117 h 71408"/>
                <a:gd name="connsiteX2" fmla="*/ 52549 w 71666"/>
                <a:gd name="connsiteY2" fmla="*/ 0 h 71408"/>
                <a:gd name="connsiteX3" fmla="*/ 0 w 71666"/>
                <a:gd name="connsiteY3" fmla="*/ 71409 h 7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66" h="71408">
                  <a:moveTo>
                    <a:pt x="0" y="71409"/>
                  </a:moveTo>
                  <a:lnTo>
                    <a:pt x="71666" y="19117"/>
                  </a:lnTo>
                  <a:lnTo>
                    <a:pt x="52549" y="0"/>
                  </a:lnTo>
                  <a:lnTo>
                    <a:pt x="0" y="7140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627C7C05-D366-04C2-0C0C-21C13D6F72F4}"/>
                </a:ext>
              </a:extLst>
            </p:cNvPr>
            <p:cNvSpPr/>
            <p:nvPr/>
          </p:nvSpPr>
          <p:spPr>
            <a:xfrm>
              <a:off x="4965972" y="1813169"/>
              <a:ext cx="71666" cy="71408"/>
            </a:xfrm>
            <a:custGeom>
              <a:avLst/>
              <a:gdLst>
                <a:gd name="connsiteX0" fmla="*/ 0 w 71666"/>
                <a:gd name="connsiteY0" fmla="*/ 71409 h 71408"/>
                <a:gd name="connsiteX1" fmla="*/ 71666 w 71666"/>
                <a:gd name="connsiteY1" fmla="*/ 19117 h 71408"/>
                <a:gd name="connsiteX2" fmla="*/ 52549 w 71666"/>
                <a:gd name="connsiteY2" fmla="*/ 0 h 71408"/>
                <a:gd name="connsiteX3" fmla="*/ 0 w 71666"/>
                <a:gd name="connsiteY3" fmla="*/ 71409 h 7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66" h="71408">
                  <a:moveTo>
                    <a:pt x="0" y="71409"/>
                  </a:moveTo>
                  <a:lnTo>
                    <a:pt x="71666" y="19117"/>
                  </a:lnTo>
                  <a:lnTo>
                    <a:pt x="52549" y="0"/>
                  </a:lnTo>
                  <a:lnTo>
                    <a:pt x="0" y="71409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A43764F-60E7-2F5C-C2A5-DD3D6FA04544}"/>
                </a:ext>
              </a:extLst>
            </p:cNvPr>
            <p:cNvSpPr/>
            <p:nvPr/>
          </p:nvSpPr>
          <p:spPr>
            <a:xfrm>
              <a:off x="4965973" y="1637518"/>
              <a:ext cx="247145" cy="247059"/>
            </a:xfrm>
            <a:custGeom>
              <a:avLst/>
              <a:gdLst>
                <a:gd name="connsiteX0" fmla="*/ 0 w 247145"/>
                <a:gd name="connsiteY0" fmla="*/ 247059 h 247059"/>
                <a:gd name="connsiteX1" fmla="*/ 247145 w 247145"/>
                <a:gd name="connsiteY1" fmla="*/ 0 h 24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145" h="247059">
                  <a:moveTo>
                    <a:pt x="0" y="247059"/>
                  </a:moveTo>
                  <a:lnTo>
                    <a:pt x="247145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BA284D2-2255-AE53-F47B-BD6643891523}"/>
                </a:ext>
              </a:extLst>
            </p:cNvPr>
            <p:cNvSpPr/>
            <p:nvPr/>
          </p:nvSpPr>
          <p:spPr>
            <a:xfrm>
              <a:off x="4990318" y="1676438"/>
              <a:ext cx="63865" cy="83153"/>
            </a:xfrm>
            <a:custGeom>
              <a:avLst/>
              <a:gdLst>
                <a:gd name="connsiteX0" fmla="*/ 63865 w 63865"/>
                <a:gd name="connsiteY0" fmla="*/ 83153 h 83153"/>
                <a:gd name="connsiteX1" fmla="*/ 0 w 63865"/>
                <a:gd name="connsiteY1" fmla="*/ 19288 h 83153"/>
                <a:gd name="connsiteX2" fmla="*/ 19288 w 63865"/>
                <a:gd name="connsiteY2" fmla="*/ 0 h 83153"/>
                <a:gd name="connsiteX3" fmla="*/ 36519 w 63865"/>
                <a:gd name="connsiteY3" fmla="*/ 4286 h 83153"/>
                <a:gd name="connsiteX4" fmla="*/ 47063 w 63865"/>
                <a:gd name="connsiteY4" fmla="*/ 14830 h 83153"/>
                <a:gd name="connsiteX5" fmla="*/ 51349 w 63865"/>
                <a:gd name="connsiteY5" fmla="*/ 31804 h 83153"/>
                <a:gd name="connsiteX6" fmla="*/ 32061 w 63865"/>
                <a:gd name="connsiteY6" fmla="*/ 51349 h 8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65" h="83153">
                  <a:moveTo>
                    <a:pt x="63865" y="83153"/>
                  </a:moveTo>
                  <a:lnTo>
                    <a:pt x="0" y="19288"/>
                  </a:lnTo>
                  <a:lnTo>
                    <a:pt x="19288" y="0"/>
                  </a:lnTo>
                  <a:lnTo>
                    <a:pt x="36519" y="4286"/>
                  </a:lnTo>
                  <a:lnTo>
                    <a:pt x="47063" y="14830"/>
                  </a:lnTo>
                  <a:lnTo>
                    <a:pt x="51349" y="31804"/>
                  </a:lnTo>
                  <a:lnTo>
                    <a:pt x="32061" y="5134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6218433-1176-2DC4-110B-D391B67DCC93}"/>
                </a:ext>
              </a:extLst>
            </p:cNvPr>
            <p:cNvSpPr/>
            <p:nvPr/>
          </p:nvSpPr>
          <p:spPr>
            <a:xfrm>
              <a:off x="5028723" y="1721186"/>
              <a:ext cx="51092" cy="12687"/>
            </a:xfrm>
            <a:custGeom>
              <a:avLst/>
              <a:gdLst>
                <a:gd name="connsiteX0" fmla="*/ 0 w 51092"/>
                <a:gd name="connsiteY0" fmla="*/ 0 h 12687"/>
                <a:gd name="connsiteX1" fmla="*/ 51092 w 51092"/>
                <a:gd name="connsiteY1" fmla="*/ 12687 h 1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92" h="12687">
                  <a:moveTo>
                    <a:pt x="0" y="0"/>
                  </a:moveTo>
                  <a:lnTo>
                    <a:pt x="51092" y="12687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5B073B60-D7E5-06EC-1B98-33423B9991F7}"/>
                </a:ext>
              </a:extLst>
            </p:cNvPr>
            <p:cNvSpPr/>
            <p:nvPr/>
          </p:nvSpPr>
          <p:spPr>
            <a:xfrm>
              <a:off x="5071071" y="1615058"/>
              <a:ext cx="63865" cy="63779"/>
            </a:xfrm>
            <a:custGeom>
              <a:avLst/>
              <a:gdLst>
                <a:gd name="connsiteX0" fmla="*/ 49035 w 63865"/>
                <a:gd name="connsiteY0" fmla="*/ 36176 h 63779"/>
                <a:gd name="connsiteX1" fmla="*/ 23146 w 63865"/>
                <a:gd name="connsiteY1" fmla="*/ 61808 h 63779"/>
                <a:gd name="connsiteX2" fmla="*/ 0 w 63865"/>
                <a:gd name="connsiteY2" fmla="*/ 0 h 63779"/>
                <a:gd name="connsiteX3" fmla="*/ 63865 w 63865"/>
                <a:gd name="connsiteY3" fmla="*/ 63779 h 6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65" h="63779">
                  <a:moveTo>
                    <a:pt x="49035" y="36176"/>
                  </a:moveTo>
                  <a:lnTo>
                    <a:pt x="23146" y="61808"/>
                  </a:lnTo>
                  <a:lnTo>
                    <a:pt x="0" y="0"/>
                  </a:lnTo>
                  <a:lnTo>
                    <a:pt x="63865" y="6377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BCA644F-6A2D-E9D3-6B7F-68E2773B211D}"/>
                </a:ext>
              </a:extLst>
            </p:cNvPr>
            <p:cNvSpPr/>
            <p:nvPr/>
          </p:nvSpPr>
          <p:spPr>
            <a:xfrm>
              <a:off x="4112237" y="959434"/>
              <a:ext cx="27174" cy="87525"/>
            </a:xfrm>
            <a:custGeom>
              <a:avLst/>
              <a:gdLst>
                <a:gd name="connsiteX0" fmla="*/ 13630 w 27174"/>
                <a:gd name="connsiteY0" fmla="*/ 0 h 87525"/>
                <a:gd name="connsiteX1" fmla="*/ 0 w 27174"/>
                <a:gd name="connsiteY1" fmla="*/ 87525 h 87525"/>
                <a:gd name="connsiteX2" fmla="*/ 27175 w 27174"/>
                <a:gd name="connsiteY2" fmla="*/ 87525 h 87525"/>
                <a:gd name="connsiteX3" fmla="*/ 13630 w 27174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4" h="87525">
                  <a:moveTo>
                    <a:pt x="13630" y="0"/>
                  </a:moveTo>
                  <a:lnTo>
                    <a:pt x="0" y="87525"/>
                  </a:lnTo>
                  <a:lnTo>
                    <a:pt x="27175" y="87525"/>
                  </a:lnTo>
                  <a:lnTo>
                    <a:pt x="1363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33B9A4B-1E5D-6FE2-AD93-44AFA2E99400}"/>
                </a:ext>
              </a:extLst>
            </p:cNvPr>
            <p:cNvSpPr/>
            <p:nvPr/>
          </p:nvSpPr>
          <p:spPr>
            <a:xfrm>
              <a:off x="4112237" y="959434"/>
              <a:ext cx="27174" cy="87525"/>
            </a:xfrm>
            <a:custGeom>
              <a:avLst/>
              <a:gdLst>
                <a:gd name="connsiteX0" fmla="*/ 13630 w 27174"/>
                <a:gd name="connsiteY0" fmla="*/ 0 h 87525"/>
                <a:gd name="connsiteX1" fmla="*/ 0 w 27174"/>
                <a:gd name="connsiteY1" fmla="*/ 87525 h 87525"/>
                <a:gd name="connsiteX2" fmla="*/ 27175 w 27174"/>
                <a:gd name="connsiteY2" fmla="*/ 87525 h 87525"/>
                <a:gd name="connsiteX3" fmla="*/ 13630 w 27174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4" h="87525">
                  <a:moveTo>
                    <a:pt x="13630" y="0"/>
                  </a:moveTo>
                  <a:lnTo>
                    <a:pt x="0" y="87525"/>
                  </a:lnTo>
                  <a:lnTo>
                    <a:pt x="27175" y="87525"/>
                  </a:lnTo>
                  <a:lnTo>
                    <a:pt x="13630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009ED60-1A7F-0237-6B18-CF754F99A14A}"/>
                </a:ext>
              </a:extLst>
            </p:cNvPr>
            <p:cNvSpPr/>
            <p:nvPr/>
          </p:nvSpPr>
          <p:spPr>
            <a:xfrm>
              <a:off x="4112237" y="5988062"/>
              <a:ext cx="27174" cy="87524"/>
            </a:xfrm>
            <a:custGeom>
              <a:avLst/>
              <a:gdLst>
                <a:gd name="connsiteX0" fmla="*/ 13630 w 27174"/>
                <a:gd name="connsiteY0" fmla="*/ 87525 h 87524"/>
                <a:gd name="connsiteX1" fmla="*/ 27175 w 27174"/>
                <a:gd name="connsiteY1" fmla="*/ 0 h 87524"/>
                <a:gd name="connsiteX2" fmla="*/ 0 w 27174"/>
                <a:gd name="connsiteY2" fmla="*/ 0 h 87524"/>
                <a:gd name="connsiteX3" fmla="*/ 13630 w 27174"/>
                <a:gd name="connsiteY3" fmla="*/ 87525 h 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4" h="87524">
                  <a:moveTo>
                    <a:pt x="13630" y="87525"/>
                  </a:moveTo>
                  <a:lnTo>
                    <a:pt x="27175" y="0"/>
                  </a:lnTo>
                  <a:lnTo>
                    <a:pt x="0" y="0"/>
                  </a:lnTo>
                  <a:lnTo>
                    <a:pt x="13630" y="8752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35188564-EBE7-7D86-B980-1ABA884CC94C}"/>
                </a:ext>
              </a:extLst>
            </p:cNvPr>
            <p:cNvSpPr/>
            <p:nvPr/>
          </p:nvSpPr>
          <p:spPr>
            <a:xfrm>
              <a:off x="4112237" y="5988062"/>
              <a:ext cx="27174" cy="87524"/>
            </a:xfrm>
            <a:custGeom>
              <a:avLst/>
              <a:gdLst>
                <a:gd name="connsiteX0" fmla="*/ 13630 w 27174"/>
                <a:gd name="connsiteY0" fmla="*/ 87525 h 87524"/>
                <a:gd name="connsiteX1" fmla="*/ 27175 w 27174"/>
                <a:gd name="connsiteY1" fmla="*/ 0 h 87524"/>
                <a:gd name="connsiteX2" fmla="*/ 0 w 27174"/>
                <a:gd name="connsiteY2" fmla="*/ 0 h 87524"/>
                <a:gd name="connsiteX3" fmla="*/ 13630 w 27174"/>
                <a:gd name="connsiteY3" fmla="*/ 87525 h 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4" h="87524">
                  <a:moveTo>
                    <a:pt x="13630" y="87525"/>
                  </a:moveTo>
                  <a:lnTo>
                    <a:pt x="27175" y="0"/>
                  </a:lnTo>
                  <a:lnTo>
                    <a:pt x="0" y="0"/>
                  </a:lnTo>
                  <a:lnTo>
                    <a:pt x="13630" y="8752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B23C779-F3A0-52AD-18D8-87C0C354A806}"/>
                </a:ext>
              </a:extLst>
            </p:cNvPr>
            <p:cNvSpPr/>
            <p:nvPr/>
          </p:nvSpPr>
          <p:spPr>
            <a:xfrm>
              <a:off x="4097407" y="959434"/>
              <a:ext cx="3518068" cy="8572"/>
            </a:xfrm>
            <a:custGeom>
              <a:avLst/>
              <a:gdLst>
                <a:gd name="connsiteX0" fmla="*/ 3518068 w 3518068"/>
                <a:gd name="connsiteY0" fmla="*/ 0 h 8572"/>
                <a:gd name="connsiteX1" fmla="*/ 0 w 3518068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8068" h="8572">
                  <a:moveTo>
                    <a:pt x="3518068" y="0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6BB5C1D0-7BDB-0E64-DBF8-1413CCC700B7}"/>
                </a:ext>
              </a:extLst>
            </p:cNvPr>
            <p:cNvSpPr/>
            <p:nvPr/>
          </p:nvSpPr>
          <p:spPr>
            <a:xfrm>
              <a:off x="4125868" y="959434"/>
              <a:ext cx="8572" cy="5116153"/>
            </a:xfrm>
            <a:custGeom>
              <a:avLst/>
              <a:gdLst>
                <a:gd name="connsiteX0" fmla="*/ 0 w 8572"/>
                <a:gd name="connsiteY0" fmla="*/ 0 h 5116153"/>
                <a:gd name="connsiteX1" fmla="*/ 0 w 8572"/>
                <a:gd name="connsiteY1" fmla="*/ 5116154 h 511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116153">
                  <a:moveTo>
                    <a:pt x="0" y="0"/>
                  </a:moveTo>
                  <a:lnTo>
                    <a:pt x="0" y="5116154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D58CE678-0CA0-3D3F-CF9E-AC6EC21BEC5B}"/>
                </a:ext>
              </a:extLst>
            </p:cNvPr>
            <p:cNvSpPr/>
            <p:nvPr/>
          </p:nvSpPr>
          <p:spPr>
            <a:xfrm>
              <a:off x="4932711" y="160391"/>
              <a:ext cx="87782" cy="27003"/>
            </a:xfrm>
            <a:custGeom>
              <a:avLst/>
              <a:gdLst>
                <a:gd name="connsiteX0" fmla="*/ 0 w 87782"/>
                <a:gd name="connsiteY0" fmla="*/ 13630 h 27003"/>
                <a:gd name="connsiteX1" fmla="*/ 87783 w 87782"/>
                <a:gd name="connsiteY1" fmla="*/ 27003 h 27003"/>
                <a:gd name="connsiteX2" fmla="*/ 87783 w 87782"/>
                <a:gd name="connsiteY2" fmla="*/ 0 h 27003"/>
                <a:gd name="connsiteX3" fmla="*/ 0 w 87782"/>
                <a:gd name="connsiteY3" fmla="*/ 13630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7003">
                  <a:moveTo>
                    <a:pt x="0" y="13630"/>
                  </a:moveTo>
                  <a:lnTo>
                    <a:pt x="87783" y="27003"/>
                  </a:lnTo>
                  <a:lnTo>
                    <a:pt x="87783" y="0"/>
                  </a:lnTo>
                  <a:lnTo>
                    <a:pt x="0" y="136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3507CEAE-240E-CF93-2BE2-62708B9D84B2}"/>
                </a:ext>
              </a:extLst>
            </p:cNvPr>
            <p:cNvSpPr/>
            <p:nvPr/>
          </p:nvSpPr>
          <p:spPr>
            <a:xfrm>
              <a:off x="4932711" y="160391"/>
              <a:ext cx="87782" cy="27003"/>
            </a:xfrm>
            <a:custGeom>
              <a:avLst/>
              <a:gdLst>
                <a:gd name="connsiteX0" fmla="*/ 0 w 87782"/>
                <a:gd name="connsiteY0" fmla="*/ 13630 h 27003"/>
                <a:gd name="connsiteX1" fmla="*/ 87783 w 87782"/>
                <a:gd name="connsiteY1" fmla="*/ 27003 h 27003"/>
                <a:gd name="connsiteX2" fmla="*/ 87783 w 87782"/>
                <a:gd name="connsiteY2" fmla="*/ 0 h 27003"/>
                <a:gd name="connsiteX3" fmla="*/ 0 w 87782"/>
                <a:gd name="connsiteY3" fmla="*/ 13630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7003">
                  <a:moveTo>
                    <a:pt x="0" y="13630"/>
                  </a:moveTo>
                  <a:lnTo>
                    <a:pt x="87783" y="27003"/>
                  </a:lnTo>
                  <a:lnTo>
                    <a:pt x="87783" y="0"/>
                  </a:lnTo>
                  <a:lnTo>
                    <a:pt x="0" y="1363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433FFCA0-B909-4BA6-9555-D86CD4304FC8}"/>
                </a:ext>
              </a:extLst>
            </p:cNvPr>
            <p:cNvSpPr/>
            <p:nvPr/>
          </p:nvSpPr>
          <p:spPr>
            <a:xfrm>
              <a:off x="8142170" y="160391"/>
              <a:ext cx="87782" cy="27003"/>
            </a:xfrm>
            <a:custGeom>
              <a:avLst/>
              <a:gdLst>
                <a:gd name="connsiteX0" fmla="*/ 87782 w 87782"/>
                <a:gd name="connsiteY0" fmla="*/ 13630 h 27003"/>
                <a:gd name="connsiteX1" fmla="*/ 0 w 87782"/>
                <a:gd name="connsiteY1" fmla="*/ 0 h 27003"/>
                <a:gd name="connsiteX2" fmla="*/ 0 w 87782"/>
                <a:gd name="connsiteY2" fmla="*/ 27003 h 27003"/>
                <a:gd name="connsiteX3" fmla="*/ 87782 w 87782"/>
                <a:gd name="connsiteY3" fmla="*/ 13630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7003">
                  <a:moveTo>
                    <a:pt x="87782" y="13630"/>
                  </a:moveTo>
                  <a:lnTo>
                    <a:pt x="0" y="0"/>
                  </a:lnTo>
                  <a:lnTo>
                    <a:pt x="0" y="27003"/>
                  </a:lnTo>
                  <a:lnTo>
                    <a:pt x="87782" y="136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CD0CDBF-151C-608F-3ACD-0C629C5B9F71}"/>
                </a:ext>
              </a:extLst>
            </p:cNvPr>
            <p:cNvSpPr/>
            <p:nvPr/>
          </p:nvSpPr>
          <p:spPr>
            <a:xfrm>
              <a:off x="8142170" y="160391"/>
              <a:ext cx="87782" cy="27003"/>
            </a:xfrm>
            <a:custGeom>
              <a:avLst/>
              <a:gdLst>
                <a:gd name="connsiteX0" fmla="*/ 87782 w 87782"/>
                <a:gd name="connsiteY0" fmla="*/ 13630 h 27003"/>
                <a:gd name="connsiteX1" fmla="*/ 0 w 87782"/>
                <a:gd name="connsiteY1" fmla="*/ 0 h 27003"/>
                <a:gd name="connsiteX2" fmla="*/ 0 w 87782"/>
                <a:gd name="connsiteY2" fmla="*/ 27003 h 27003"/>
                <a:gd name="connsiteX3" fmla="*/ 87782 w 87782"/>
                <a:gd name="connsiteY3" fmla="*/ 13630 h 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7003">
                  <a:moveTo>
                    <a:pt x="87782" y="13630"/>
                  </a:moveTo>
                  <a:lnTo>
                    <a:pt x="0" y="0"/>
                  </a:lnTo>
                  <a:lnTo>
                    <a:pt x="0" y="27003"/>
                  </a:lnTo>
                  <a:lnTo>
                    <a:pt x="87782" y="1363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FC1FCB10-3BFE-8E6A-3692-2DAD3EA810FF}"/>
                </a:ext>
              </a:extLst>
            </p:cNvPr>
            <p:cNvSpPr/>
            <p:nvPr/>
          </p:nvSpPr>
          <p:spPr>
            <a:xfrm>
              <a:off x="4932711" y="145561"/>
              <a:ext cx="8572" cy="943232"/>
            </a:xfrm>
            <a:custGeom>
              <a:avLst/>
              <a:gdLst>
                <a:gd name="connsiteX0" fmla="*/ 0 w 8572"/>
                <a:gd name="connsiteY0" fmla="*/ 943232 h 943232"/>
                <a:gd name="connsiteX1" fmla="*/ 0 w 8572"/>
                <a:gd name="connsiteY1" fmla="*/ 0 h 94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943232">
                  <a:moveTo>
                    <a:pt x="0" y="943232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986E8CF-FF84-699C-E7CC-B0BB1F720F52}"/>
                </a:ext>
              </a:extLst>
            </p:cNvPr>
            <p:cNvSpPr/>
            <p:nvPr/>
          </p:nvSpPr>
          <p:spPr>
            <a:xfrm>
              <a:off x="8229952" y="145561"/>
              <a:ext cx="8572" cy="899083"/>
            </a:xfrm>
            <a:custGeom>
              <a:avLst/>
              <a:gdLst>
                <a:gd name="connsiteX0" fmla="*/ 0 w 8572"/>
                <a:gd name="connsiteY0" fmla="*/ 899084 h 899083"/>
                <a:gd name="connsiteX1" fmla="*/ 0 w 8572"/>
                <a:gd name="connsiteY1" fmla="*/ 0 h 89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899083">
                  <a:moveTo>
                    <a:pt x="0" y="899084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DF6716C-C206-7CD1-3AA0-2BB3FAD4BC35}"/>
                </a:ext>
              </a:extLst>
            </p:cNvPr>
            <p:cNvSpPr/>
            <p:nvPr/>
          </p:nvSpPr>
          <p:spPr>
            <a:xfrm>
              <a:off x="4932711" y="174021"/>
              <a:ext cx="3297240" cy="8572"/>
            </a:xfrm>
            <a:custGeom>
              <a:avLst/>
              <a:gdLst>
                <a:gd name="connsiteX0" fmla="*/ 0 w 3297240"/>
                <a:gd name="connsiteY0" fmla="*/ 0 h 8572"/>
                <a:gd name="connsiteX1" fmla="*/ 3297241 w 3297240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97240" h="8572">
                  <a:moveTo>
                    <a:pt x="0" y="0"/>
                  </a:moveTo>
                  <a:lnTo>
                    <a:pt x="3297241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29A3DDE-A779-1D8F-99AF-97003285DAEA}"/>
                </a:ext>
              </a:extLst>
            </p:cNvPr>
            <p:cNvSpPr/>
            <p:nvPr/>
          </p:nvSpPr>
          <p:spPr>
            <a:xfrm>
              <a:off x="8610143" y="2037254"/>
              <a:ext cx="26917" cy="87525"/>
            </a:xfrm>
            <a:custGeom>
              <a:avLst/>
              <a:gdLst>
                <a:gd name="connsiteX0" fmla="*/ 13373 w 26917"/>
                <a:gd name="connsiteY0" fmla="*/ 87525 h 87525"/>
                <a:gd name="connsiteX1" fmla="*/ 26917 w 26917"/>
                <a:gd name="connsiteY1" fmla="*/ 0 h 87525"/>
                <a:gd name="connsiteX2" fmla="*/ 0 w 26917"/>
                <a:gd name="connsiteY2" fmla="*/ 0 h 87525"/>
                <a:gd name="connsiteX3" fmla="*/ 13373 w 26917"/>
                <a:gd name="connsiteY3" fmla="*/ 87525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373" y="87525"/>
                  </a:moveTo>
                  <a:lnTo>
                    <a:pt x="26917" y="0"/>
                  </a:lnTo>
                  <a:lnTo>
                    <a:pt x="0" y="0"/>
                  </a:lnTo>
                  <a:lnTo>
                    <a:pt x="13373" y="8752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8EC45A8-C799-74BF-C1CC-BC9CCAE58E08}"/>
                </a:ext>
              </a:extLst>
            </p:cNvPr>
            <p:cNvSpPr/>
            <p:nvPr/>
          </p:nvSpPr>
          <p:spPr>
            <a:xfrm>
              <a:off x="8610143" y="2037254"/>
              <a:ext cx="26917" cy="87525"/>
            </a:xfrm>
            <a:custGeom>
              <a:avLst/>
              <a:gdLst>
                <a:gd name="connsiteX0" fmla="*/ 13373 w 26917"/>
                <a:gd name="connsiteY0" fmla="*/ 87525 h 87525"/>
                <a:gd name="connsiteX1" fmla="*/ 26917 w 26917"/>
                <a:gd name="connsiteY1" fmla="*/ 0 h 87525"/>
                <a:gd name="connsiteX2" fmla="*/ 0 w 26917"/>
                <a:gd name="connsiteY2" fmla="*/ 0 h 87525"/>
                <a:gd name="connsiteX3" fmla="*/ 13373 w 26917"/>
                <a:gd name="connsiteY3" fmla="*/ 87525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373" y="87525"/>
                  </a:moveTo>
                  <a:lnTo>
                    <a:pt x="26917" y="0"/>
                  </a:lnTo>
                  <a:lnTo>
                    <a:pt x="0" y="0"/>
                  </a:lnTo>
                  <a:lnTo>
                    <a:pt x="13373" y="8752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B0FD42CA-34B5-C66C-3045-B31B7DA4C689}"/>
                </a:ext>
              </a:extLst>
            </p:cNvPr>
            <p:cNvSpPr/>
            <p:nvPr/>
          </p:nvSpPr>
          <p:spPr>
            <a:xfrm>
              <a:off x="8610143" y="959434"/>
              <a:ext cx="26917" cy="87525"/>
            </a:xfrm>
            <a:custGeom>
              <a:avLst/>
              <a:gdLst>
                <a:gd name="connsiteX0" fmla="*/ 13373 w 26917"/>
                <a:gd name="connsiteY0" fmla="*/ 0 h 87525"/>
                <a:gd name="connsiteX1" fmla="*/ 0 w 26917"/>
                <a:gd name="connsiteY1" fmla="*/ 87525 h 87525"/>
                <a:gd name="connsiteX2" fmla="*/ 26917 w 26917"/>
                <a:gd name="connsiteY2" fmla="*/ 87525 h 87525"/>
                <a:gd name="connsiteX3" fmla="*/ 13373 w 26917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373" y="0"/>
                  </a:moveTo>
                  <a:lnTo>
                    <a:pt x="0" y="87525"/>
                  </a:lnTo>
                  <a:lnTo>
                    <a:pt x="26917" y="87525"/>
                  </a:lnTo>
                  <a:lnTo>
                    <a:pt x="1337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42ECE5E5-E7B1-0049-5207-41CE2216B084}"/>
                </a:ext>
              </a:extLst>
            </p:cNvPr>
            <p:cNvSpPr/>
            <p:nvPr/>
          </p:nvSpPr>
          <p:spPr>
            <a:xfrm>
              <a:off x="8610143" y="959434"/>
              <a:ext cx="26917" cy="87525"/>
            </a:xfrm>
            <a:custGeom>
              <a:avLst/>
              <a:gdLst>
                <a:gd name="connsiteX0" fmla="*/ 13373 w 26917"/>
                <a:gd name="connsiteY0" fmla="*/ 0 h 87525"/>
                <a:gd name="connsiteX1" fmla="*/ 0 w 26917"/>
                <a:gd name="connsiteY1" fmla="*/ 87525 h 87525"/>
                <a:gd name="connsiteX2" fmla="*/ 26917 w 26917"/>
                <a:gd name="connsiteY2" fmla="*/ 87525 h 87525"/>
                <a:gd name="connsiteX3" fmla="*/ 13373 w 26917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373" y="0"/>
                  </a:moveTo>
                  <a:lnTo>
                    <a:pt x="0" y="87525"/>
                  </a:lnTo>
                  <a:lnTo>
                    <a:pt x="26917" y="87525"/>
                  </a:lnTo>
                  <a:lnTo>
                    <a:pt x="13373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4EF1D40D-247A-A5EE-0993-A95B75B9915A}"/>
                </a:ext>
              </a:extLst>
            </p:cNvPr>
            <p:cNvSpPr/>
            <p:nvPr/>
          </p:nvSpPr>
          <p:spPr>
            <a:xfrm>
              <a:off x="7093067" y="2124779"/>
              <a:ext cx="1558823" cy="8572"/>
            </a:xfrm>
            <a:custGeom>
              <a:avLst/>
              <a:gdLst>
                <a:gd name="connsiteX0" fmla="*/ 0 w 1558823"/>
                <a:gd name="connsiteY0" fmla="*/ 0 h 8572"/>
                <a:gd name="connsiteX1" fmla="*/ 1558824 w 1558823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8823" h="8572">
                  <a:moveTo>
                    <a:pt x="0" y="0"/>
                  </a:moveTo>
                  <a:lnTo>
                    <a:pt x="1558824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8A99E0C-9268-5E1C-E027-15F21E771501}"/>
                </a:ext>
              </a:extLst>
            </p:cNvPr>
            <p:cNvSpPr/>
            <p:nvPr/>
          </p:nvSpPr>
          <p:spPr>
            <a:xfrm>
              <a:off x="8623515" y="959434"/>
              <a:ext cx="8572" cy="1165345"/>
            </a:xfrm>
            <a:custGeom>
              <a:avLst/>
              <a:gdLst>
                <a:gd name="connsiteX0" fmla="*/ 0 w 8572"/>
                <a:gd name="connsiteY0" fmla="*/ 1165346 h 1165345"/>
                <a:gd name="connsiteX1" fmla="*/ 0 w 8572"/>
                <a:gd name="connsiteY1" fmla="*/ 0 h 116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165345">
                  <a:moveTo>
                    <a:pt x="0" y="1165346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6D9A54F-2DCE-61A5-8960-BF28CE57C9AE}"/>
                </a:ext>
              </a:extLst>
            </p:cNvPr>
            <p:cNvSpPr/>
            <p:nvPr/>
          </p:nvSpPr>
          <p:spPr>
            <a:xfrm>
              <a:off x="8507187" y="1572625"/>
              <a:ext cx="90268" cy="36261"/>
            </a:xfrm>
            <a:custGeom>
              <a:avLst/>
              <a:gdLst>
                <a:gd name="connsiteX0" fmla="*/ 60179 w 90268"/>
                <a:gd name="connsiteY0" fmla="*/ 0 h 36261"/>
                <a:gd name="connsiteX1" fmla="*/ 60179 w 90268"/>
                <a:gd name="connsiteY1" fmla="*/ 36262 h 36261"/>
                <a:gd name="connsiteX2" fmla="*/ 0 w 90268"/>
                <a:gd name="connsiteY2" fmla="*/ 9087 h 36261"/>
                <a:gd name="connsiteX3" fmla="*/ 90268 w 90268"/>
                <a:gd name="connsiteY3" fmla="*/ 9087 h 3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68" h="36261">
                  <a:moveTo>
                    <a:pt x="60179" y="0"/>
                  </a:moveTo>
                  <a:lnTo>
                    <a:pt x="60179" y="36262"/>
                  </a:lnTo>
                  <a:lnTo>
                    <a:pt x="0" y="9087"/>
                  </a:lnTo>
                  <a:lnTo>
                    <a:pt x="90268" y="908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7F421F3F-E7E1-09FA-439C-815E5F643507}"/>
                </a:ext>
              </a:extLst>
            </p:cNvPr>
            <p:cNvSpPr/>
            <p:nvPr/>
          </p:nvSpPr>
          <p:spPr>
            <a:xfrm>
              <a:off x="8507187" y="1545278"/>
              <a:ext cx="90268" cy="9086"/>
            </a:xfrm>
            <a:custGeom>
              <a:avLst/>
              <a:gdLst>
                <a:gd name="connsiteX0" fmla="*/ 15002 w 90268"/>
                <a:gd name="connsiteY0" fmla="*/ 9087 h 9086"/>
                <a:gd name="connsiteX1" fmla="*/ 0 w 90268"/>
                <a:gd name="connsiteY1" fmla="*/ 0 h 9086"/>
                <a:gd name="connsiteX2" fmla="*/ 90268 w 90268"/>
                <a:gd name="connsiteY2" fmla="*/ 0 h 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68" h="9086">
                  <a:moveTo>
                    <a:pt x="15002" y="9087"/>
                  </a:moveTo>
                  <a:lnTo>
                    <a:pt x="0" y="0"/>
                  </a:lnTo>
                  <a:lnTo>
                    <a:pt x="90268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273728F3-1DA6-838A-53D1-800AC564905B}"/>
                </a:ext>
              </a:extLst>
            </p:cNvPr>
            <p:cNvSpPr/>
            <p:nvPr/>
          </p:nvSpPr>
          <p:spPr>
            <a:xfrm>
              <a:off x="8597455" y="1536192"/>
              <a:ext cx="8572" cy="18173"/>
            </a:xfrm>
            <a:custGeom>
              <a:avLst/>
              <a:gdLst>
                <a:gd name="connsiteX0" fmla="*/ 0 w 8572"/>
                <a:gd name="connsiteY0" fmla="*/ 18174 h 18173"/>
                <a:gd name="connsiteX1" fmla="*/ 0 w 8572"/>
                <a:gd name="connsiteY1" fmla="*/ 0 h 1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8173">
                  <a:moveTo>
                    <a:pt x="0" y="18174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18868BA9-76DF-5E37-1E6D-E90C813FDBF2}"/>
                </a:ext>
              </a:extLst>
            </p:cNvPr>
            <p:cNvSpPr/>
            <p:nvPr/>
          </p:nvSpPr>
          <p:spPr>
            <a:xfrm>
              <a:off x="6520424" y="325926"/>
              <a:ext cx="87696" cy="27174"/>
            </a:xfrm>
            <a:custGeom>
              <a:avLst/>
              <a:gdLst>
                <a:gd name="connsiteX0" fmla="*/ 0 w 87696"/>
                <a:gd name="connsiteY0" fmla="*/ 13630 h 27174"/>
                <a:gd name="connsiteX1" fmla="*/ 87697 w 87696"/>
                <a:gd name="connsiteY1" fmla="*/ 27175 h 27174"/>
                <a:gd name="connsiteX2" fmla="*/ 87697 w 87696"/>
                <a:gd name="connsiteY2" fmla="*/ 0 h 27174"/>
                <a:gd name="connsiteX3" fmla="*/ 0 w 87696"/>
                <a:gd name="connsiteY3" fmla="*/ 13630 h 2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96" h="27174">
                  <a:moveTo>
                    <a:pt x="0" y="13630"/>
                  </a:moveTo>
                  <a:lnTo>
                    <a:pt x="87697" y="27175"/>
                  </a:lnTo>
                  <a:lnTo>
                    <a:pt x="87697" y="0"/>
                  </a:lnTo>
                  <a:lnTo>
                    <a:pt x="0" y="136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61EC7379-E9A0-5810-E6F5-67A7F3AEBA48}"/>
                </a:ext>
              </a:extLst>
            </p:cNvPr>
            <p:cNvSpPr/>
            <p:nvPr/>
          </p:nvSpPr>
          <p:spPr>
            <a:xfrm>
              <a:off x="6520424" y="325926"/>
              <a:ext cx="87696" cy="27174"/>
            </a:xfrm>
            <a:custGeom>
              <a:avLst/>
              <a:gdLst>
                <a:gd name="connsiteX0" fmla="*/ 0 w 87696"/>
                <a:gd name="connsiteY0" fmla="*/ 13630 h 27174"/>
                <a:gd name="connsiteX1" fmla="*/ 87697 w 87696"/>
                <a:gd name="connsiteY1" fmla="*/ 27175 h 27174"/>
                <a:gd name="connsiteX2" fmla="*/ 87697 w 87696"/>
                <a:gd name="connsiteY2" fmla="*/ 0 h 27174"/>
                <a:gd name="connsiteX3" fmla="*/ 0 w 87696"/>
                <a:gd name="connsiteY3" fmla="*/ 13630 h 2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96" h="27174">
                  <a:moveTo>
                    <a:pt x="0" y="13630"/>
                  </a:moveTo>
                  <a:lnTo>
                    <a:pt x="87697" y="27175"/>
                  </a:lnTo>
                  <a:lnTo>
                    <a:pt x="87697" y="0"/>
                  </a:lnTo>
                  <a:lnTo>
                    <a:pt x="0" y="1363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FB3B97C-A316-09DE-4FC1-F2651F470BFC}"/>
                </a:ext>
              </a:extLst>
            </p:cNvPr>
            <p:cNvSpPr/>
            <p:nvPr/>
          </p:nvSpPr>
          <p:spPr>
            <a:xfrm>
              <a:off x="7398677" y="325926"/>
              <a:ext cx="87782" cy="27174"/>
            </a:xfrm>
            <a:custGeom>
              <a:avLst/>
              <a:gdLst>
                <a:gd name="connsiteX0" fmla="*/ 87782 w 87782"/>
                <a:gd name="connsiteY0" fmla="*/ 13630 h 27174"/>
                <a:gd name="connsiteX1" fmla="*/ 0 w 87782"/>
                <a:gd name="connsiteY1" fmla="*/ 0 h 27174"/>
                <a:gd name="connsiteX2" fmla="*/ 0 w 87782"/>
                <a:gd name="connsiteY2" fmla="*/ 27175 h 27174"/>
                <a:gd name="connsiteX3" fmla="*/ 87782 w 87782"/>
                <a:gd name="connsiteY3" fmla="*/ 13630 h 2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7174">
                  <a:moveTo>
                    <a:pt x="87782" y="13630"/>
                  </a:moveTo>
                  <a:lnTo>
                    <a:pt x="0" y="0"/>
                  </a:lnTo>
                  <a:lnTo>
                    <a:pt x="0" y="27175"/>
                  </a:lnTo>
                  <a:lnTo>
                    <a:pt x="87782" y="136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5FC80265-1573-7EA7-05E1-B43DD127A683}"/>
                </a:ext>
              </a:extLst>
            </p:cNvPr>
            <p:cNvSpPr/>
            <p:nvPr/>
          </p:nvSpPr>
          <p:spPr>
            <a:xfrm>
              <a:off x="7398677" y="325926"/>
              <a:ext cx="87782" cy="27174"/>
            </a:xfrm>
            <a:custGeom>
              <a:avLst/>
              <a:gdLst>
                <a:gd name="connsiteX0" fmla="*/ 87782 w 87782"/>
                <a:gd name="connsiteY0" fmla="*/ 13630 h 27174"/>
                <a:gd name="connsiteX1" fmla="*/ 0 w 87782"/>
                <a:gd name="connsiteY1" fmla="*/ 0 h 27174"/>
                <a:gd name="connsiteX2" fmla="*/ 0 w 87782"/>
                <a:gd name="connsiteY2" fmla="*/ 27175 h 27174"/>
                <a:gd name="connsiteX3" fmla="*/ 87782 w 87782"/>
                <a:gd name="connsiteY3" fmla="*/ 13630 h 2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7174">
                  <a:moveTo>
                    <a:pt x="87782" y="13630"/>
                  </a:moveTo>
                  <a:lnTo>
                    <a:pt x="0" y="0"/>
                  </a:lnTo>
                  <a:lnTo>
                    <a:pt x="0" y="27175"/>
                  </a:lnTo>
                  <a:lnTo>
                    <a:pt x="87782" y="1363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9C105D5-1110-369E-59C2-38723757A013}"/>
                </a:ext>
              </a:extLst>
            </p:cNvPr>
            <p:cNvSpPr/>
            <p:nvPr/>
          </p:nvSpPr>
          <p:spPr>
            <a:xfrm>
              <a:off x="6520424" y="311096"/>
              <a:ext cx="8572" cy="988323"/>
            </a:xfrm>
            <a:custGeom>
              <a:avLst/>
              <a:gdLst>
                <a:gd name="connsiteX0" fmla="*/ 0 w 8572"/>
                <a:gd name="connsiteY0" fmla="*/ 988324 h 988323"/>
                <a:gd name="connsiteX1" fmla="*/ 0 w 8572"/>
                <a:gd name="connsiteY1" fmla="*/ 0 h 98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988323">
                  <a:moveTo>
                    <a:pt x="0" y="988324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79CDFFEE-1A9E-3B42-9B73-59CF8F969C6F}"/>
                </a:ext>
              </a:extLst>
            </p:cNvPr>
            <p:cNvSpPr/>
            <p:nvPr/>
          </p:nvSpPr>
          <p:spPr>
            <a:xfrm>
              <a:off x="7486459" y="311096"/>
              <a:ext cx="8572" cy="988323"/>
            </a:xfrm>
            <a:custGeom>
              <a:avLst/>
              <a:gdLst>
                <a:gd name="connsiteX0" fmla="*/ 0 w 8572"/>
                <a:gd name="connsiteY0" fmla="*/ 988324 h 988323"/>
                <a:gd name="connsiteX1" fmla="*/ 0 w 8572"/>
                <a:gd name="connsiteY1" fmla="*/ 0 h 98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988323">
                  <a:moveTo>
                    <a:pt x="0" y="988324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30444AE-7EBF-B671-A7D9-2197EDDA70E5}"/>
                </a:ext>
              </a:extLst>
            </p:cNvPr>
            <p:cNvSpPr/>
            <p:nvPr/>
          </p:nvSpPr>
          <p:spPr>
            <a:xfrm>
              <a:off x="6520424" y="339556"/>
              <a:ext cx="966035" cy="8572"/>
            </a:xfrm>
            <a:custGeom>
              <a:avLst/>
              <a:gdLst>
                <a:gd name="connsiteX0" fmla="*/ 0 w 966035"/>
                <a:gd name="connsiteY0" fmla="*/ 0 h 8572"/>
                <a:gd name="connsiteX1" fmla="*/ 966035 w 966035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035" h="8572">
                  <a:moveTo>
                    <a:pt x="0" y="0"/>
                  </a:moveTo>
                  <a:lnTo>
                    <a:pt x="966035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42F72051-02DA-6CED-74BE-70241706F5E9}"/>
                </a:ext>
              </a:extLst>
            </p:cNvPr>
            <p:cNvSpPr/>
            <p:nvPr/>
          </p:nvSpPr>
          <p:spPr>
            <a:xfrm>
              <a:off x="6852951" y="223142"/>
              <a:ext cx="36433" cy="45177"/>
            </a:xfrm>
            <a:custGeom>
              <a:avLst/>
              <a:gdLst>
                <a:gd name="connsiteX0" fmla="*/ 0 w 36433"/>
                <a:gd name="connsiteY0" fmla="*/ 15088 h 45177"/>
                <a:gd name="connsiteX1" fmla="*/ 9087 w 36433"/>
                <a:gd name="connsiteY1" fmla="*/ 0 h 45177"/>
                <a:gd name="connsiteX2" fmla="*/ 27346 w 36433"/>
                <a:gd name="connsiteY2" fmla="*/ 0 h 45177"/>
                <a:gd name="connsiteX3" fmla="*/ 36433 w 36433"/>
                <a:gd name="connsiteY3" fmla="*/ 15088 h 45177"/>
                <a:gd name="connsiteX4" fmla="*/ 36433 w 36433"/>
                <a:gd name="connsiteY4" fmla="*/ 30089 h 45177"/>
                <a:gd name="connsiteX5" fmla="*/ 27346 w 36433"/>
                <a:gd name="connsiteY5" fmla="*/ 45177 h 45177"/>
                <a:gd name="connsiteX6" fmla="*/ 18174 w 36433"/>
                <a:gd name="connsiteY6" fmla="*/ 45177 h 4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3" h="45177">
                  <a:moveTo>
                    <a:pt x="0" y="15088"/>
                  </a:moveTo>
                  <a:lnTo>
                    <a:pt x="9087" y="0"/>
                  </a:lnTo>
                  <a:lnTo>
                    <a:pt x="27346" y="0"/>
                  </a:lnTo>
                  <a:lnTo>
                    <a:pt x="36433" y="15088"/>
                  </a:lnTo>
                  <a:lnTo>
                    <a:pt x="36433" y="30089"/>
                  </a:lnTo>
                  <a:lnTo>
                    <a:pt x="27346" y="45177"/>
                  </a:lnTo>
                  <a:lnTo>
                    <a:pt x="18174" y="4517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535D8DF4-F3CF-97E4-2A70-2D0C7D8C9C0C}"/>
                </a:ext>
              </a:extLst>
            </p:cNvPr>
            <p:cNvSpPr/>
            <p:nvPr/>
          </p:nvSpPr>
          <p:spPr>
            <a:xfrm>
              <a:off x="6852951" y="268319"/>
              <a:ext cx="36433" cy="45177"/>
            </a:xfrm>
            <a:custGeom>
              <a:avLst/>
              <a:gdLst>
                <a:gd name="connsiteX0" fmla="*/ 27346 w 36433"/>
                <a:gd name="connsiteY0" fmla="*/ 0 h 45177"/>
                <a:gd name="connsiteX1" fmla="*/ 36433 w 36433"/>
                <a:gd name="connsiteY1" fmla="*/ 15002 h 45177"/>
                <a:gd name="connsiteX2" fmla="*/ 36433 w 36433"/>
                <a:gd name="connsiteY2" fmla="*/ 30089 h 45177"/>
                <a:gd name="connsiteX3" fmla="*/ 27346 w 36433"/>
                <a:gd name="connsiteY3" fmla="*/ 45177 h 45177"/>
                <a:gd name="connsiteX4" fmla="*/ 9087 w 36433"/>
                <a:gd name="connsiteY4" fmla="*/ 45177 h 45177"/>
                <a:gd name="connsiteX5" fmla="*/ 0 w 36433"/>
                <a:gd name="connsiteY5" fmla="*/ 30089 h 4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33" h="45177">
                  <a:moveTo>
                    <a:pt x="27346" y="0"/>
                  </a:moveTo>
                  <a:lnTo>
                    <a:pt x="36433" y="15002"/>
                  </a:lnTo>
                  <a:lnTo>
                    <a:pt x="36433" y="30089"/>
                  </a:lnTo>
                  <a:lnTo>
                    <a:pt x="27346" y="45177"/>
                  </a:lnTo>
                  <a:lnTo>
                    <a:pt x="9087" y="45177"/>
                  </a:lnTo>
                  <a:lnTo>
                    <a:pt x="0" y="3008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F8C036A8-78D5-6EB1-80FF-81737678E8D7}"/>
                </a:ext>
              </a:extLst>
            </p:cNvPr>
            <p:cNvSpPr/>
            <p:nvPr/>
          </p:nvSpPr>
          <p:spPr>
            <a:xfrm>
              <a:off x="6907644" y="223142"/>
              <a:ext cx="36433" cy="45177"/>
            </a:xfrm>
            <a:custGeom>
              <a:avLst/>
              <a:gdLst>
                <a:gd name="connsiteX0" fmla="*/ 0 w 36433"/>
                <a:gd name="connsiteY0" fmla="*/ 15088 h 45177"/>
                <a:gd name="connsiteX1" fmla="*/ 9087 w 36433"/>
                <a:gd name="connsiteY1" fmla="*/ 0 h 45177"/>
                <a:gd name="connsiteX2" fmla="*/ 27346 w 36433"/>
                <a:gd name="connsiteY2" fmla="*/ 0 h 45177"/>
                <a:gd name="connsiteX3" fmla="*/ 36433 w 36433"/>
                <a:gd name="connsiteY3" fmla="*/ 15088 h 45177"/>
                <a:gd name="connsiteX4" fmla="*/ 36433 w 36433"/>
                <a:gd name="connsiteY4" fmla="*/ 30089 h 45177"/>
                <a:gd name="connsiteX5" fmla="*/ 27346 w 36433"/>
                <a:gd name="connsiteY5" fmla="*/ 45177 h 45177"/>
                <a:gd name="connsiteX6" fmla="*/ 18174 w 36433"/>
                <a:gd name="connsiteY6" fmla="*/ 45177 h 4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3" h="45177">
                  <a:moveTo>
                    <a:pt x="0" y="15088"/>
                  </a:moveTo>
                  <a:lnTo>
                    <a:pt x="9087" y="0"/>
                  </a:lnTo>
                  <a:lnTo>
                    <a:pt x="27346" y="0"/>
                  </a:lnTo>
                  <a:lnTo>
                    <a:pt x="36433" y="15088"/>
                  </a:lnTo>
                  <a:lnTo>
                    <a:pt x="36433" y="30089"/>
                  </a:lnTo>
                  <a:lnTo>
                    <a:pt x="27346" y="45177"/>
                  </a:lnTo>
                  <a:lnTo>
                    <a:pt x="18174" y="4517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6D004EAD-58D0-4C88-C2D5-5D484C9BB8BE}"/>
                </a:ext>
              </a:extLst>
            </p:cNvPr>
            <p:cNvSpPr/>
            <p:nvPr/>
          </p:nvSpPr>
          <p:spPr>
            <a:xfrm>
              <a:off x="6907644" y="268319"/>
              <a:ext cx="36433" cy="45177"/>
            </a:xfrm>
            <a:custGeom>
              <a:avLst/>
              <a:gdLst>
                <a:gd name="connsiteX0" fmla="*/ 27346 w 36433"/>
                <a:gd name="connsiteY0" fmla="*/ 0 h 45177"/>
                <a:gd name="connsiteX1" fmla="*/ 36433 w 36433"/>
                <a:gd name="connsiteY1" fmla="*/ 15002 h 45177"/>
                <a:gd name="connsiteX2" fmla="*/ 36433 w 36433"/>
                <a:gd name="connsiteY2" fmla="*/ 30089 h 45177"/>
                <a:gd name="connsiteX3" fmla="*/ 27346 w 36433"/>
                <a:gd name="connsiteY3" fmla="*/ 45177 h 45177"/>
                <a:gd name="connsiteX4" fmla="*/ 9087 w 36433"/>
                <a:gd name="connsiteY4" fmla="*/ 45177 h 45177"/>
                <a:gd name="connsiteX5" fmla="*/ 0 w 36433"/>
                <a:gd name="connsiteY5" fmla="*/ 30089 h 4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33" h="45177">
                  <a:moveTo>
                    <a:pt x="27346" y="0"/>
                  </a:moveTo>
                  <a:lnTo>
                    <a:pt x="36433" y="15002"/>
                  </a:lnTo>
                  <a:lnTo>
                    <a:pt x="36433" y="30089"/>
                  </a:lnTo>
                  <a:lnTo>
                    <a:pt x="27346" y="45177"/>
                  </a:lnTo>
                  <a:lnTo>
                    <a:pt x="9087" y="45177"/>
                  </a:lnTo>
                  <a:lnTo>
                    <a:pt x="0" y="3008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78F3805A-4067-672A-57A6-B244E88E924E}"/>
                </a:ext>
              </a:extLst>
            </p:cNvPr>
            <p:cNvSpPr/>
            <p:nvPr/>
          </p:nvSpPr>
          <p:spPr>
            <a:xfrm>
              <a:off x="6962251" y="298408"/>
              <a:ext cx="9172" cy="30089"/>
            </a:xfrm>
            <a:custGeom>
              <a:avLst/>
              <a:gdLst>
                <a:gd name="connsiteX0" fmla="*/ 9173 w 9172"/>
                <a:gd name="connsiteY0" fmla="*/ 0 h 30089"/>
                <a:gd name="connsiteX1" fmla="*/ 9173 w 9172"/>
                <a:gd name="connsiteY1" fmla="*/ 15002 h 30089"/>
                <a:gd name="connsiteX2" fmla="*/ 0 w 9172"/>
                <a:gd name="connsiteY2" fmla="*/ 30089 h 3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2" h="30089">
                  <a:moveTo>
                    <a:pt x="9173" y="0"/>
                  </a:moveTo>
                  <a:lnTo>
                    <a:pt x="9173" y="15002"/>
                  </a:lnTo>
                  <a:lnTo>
                    <a:pt x="0" y="3008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671461C6-99CF-1B93-B447-493BDFD478C3}"/>
                </a:ext>
              </a:extLst>
            </p:cNvPr>
            <p:cNvSpPr/>
            <p:nvPr/>
          </p:nvSpPr>
          <p:spPr>
            <a:xfrm>
              <a:off x="6989425" y="223142"/>
              <a:ext cx="36433" cy="90354"/>
            </a:xfrm>
            <a:custGeom>
              <a:avLst/>
              <a:gdLst>
                <a:gd name="connsiteX0" fmla="*/ 9087 w 36433"/>
                <a:gd name="connsiteY0" fmla="*/ 90354 h 90354"/>
                <a:gd name="connsiteX1" fmla="*/ 18259 w 36433"/>
                <a:gd name="connsiteY1" fmla="*/ 90354 h 90354"/>
                <a:gd name="connsiteX2" fmla="*/ 36433 w 36433"/>
                <a:gd name="connsiteY2" fmla="*/ 60179 h 90354"/>
                <a:gd name="connsiteX3" fmla="*/ 36433 w 36433"/>
                <a:gd name="connsiteY3" fmla="*/ 15088 h 90354"/>
                <a:gd name="connsiteX4" fmla="*/ 27346 w 36433"/>
                <a:gd name="connsiteY4" fmla="*/ 0 h 90354"/>
                <a:gd name="connsiteX5" fmla="*/ 9087 w 36433"/>
                <a:gd name="connsiteY5" fmla="*/ 0 h 90354"/>
                <a:gd name="connsiteX6" fmla="*/ 0 w 36433"/>
                <a:gd name="connsiteY6" fmla="*/ 15088 h 90354"/>
                <a:gd name="connsiteX7" fmla="*/ 0 w 36433"/>
                <a:gd name="connsiteY7" fmla="*/ 30089 h 90354"/>
                <a:gd name="connsiteX8" fmla="*/ 9087 w 36433"/>
                <a:gd name="connsiteY8" fmla="*/ 45177 h 90354"/>
                <a:gd name="connsiteX9" fmla="*/ 36433 w 36433"/>
                <a:gd name="connsiteY9" fmla="*/ 45177 h 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33" h="90354">
                  <a:moveTo>
                    <a:pt x="9087" y="90354"/>
                  </a:moveTo>
                  <a:lnTo>
                    <a:pt x="18259" y="90354"/>
                  </a:lnTo>
                  <a:lnTo>
                    <a:pt x="36433" y="60179"/>
                  </a:lnTo>
                  <a:lnTo>
                    <a:pt x="36433" y="15088"/>
                  </a:lnTo>
                  <a:lnTo>
                    <a:pt x="27346" y="0"/>
                  </a:lnTo>
                  <a:lnTo>
                    <a:pt x="9087" y="0"/>
                  </a:lnTo>
                  <a:lnTo>
                    <a:pt x="0" y="15088"/>
                  </a:lnTo>
                  <a:lnTo>
                    <a:pt x="0" y="30089"/>
                  </a:lnTo>
                  <a:lnTo>
                    <a:pt x="9087" y="45177"/>
                  </a:lnTo>
                  <a:lnTo>
                    <a:pt x="36433" y="4517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AD59F049-3C80-1802-3889-45FFD0056A8B}"/>
                </a:ext>
              </a:extLst>
            </p:cNvPr>
            <p:cNvSpPr/>
            <p:nvPr/>
          </p:nvSpPr>
          <p:spPr>
            <a:xfrm>
              <a:off x="7044118" y="223142"/>
              <a:ext cx="36433" cy="90354"/>
            </a:xfrm>
            <a:custGeom>
              <a:avLst/>
              <a:gdLst>
                <a:gd name="connsiteX0" fmla="*/ 27346 w 36433"/>
                <a:gd name="connsiteY0" fmla="*/ 45177 h 90354"/>
                <a:gd name="connsiteX1" fmla="*/ 36433 w 36433"/>
                <a:gd name="connsiteY1" fmla="*/ 60179 h 90354"/>
                <a:gd name="connsiteX2" fmla="*/ 36433 w 36433"/>
                <a:gd name="connsiteY2" fmla="*/ 75267 h 90354"/>
                <a:gd name="connsiteX3" fmla="*/ 27346 w 36433"/>
                <a:gd name="connsiteY3" fmla="*/ 90354 h 90354"/>
                <a:gd name="connsiteX4" fmla="*/ 9087 w 36433"/>
                <a:gd name="connsiteY4" fmla="*/ 90354 h 90354"/>
                <a:gd name="connsiteX5" fmla="*/ 0 w 36433"/>
                <a:gd name="connsiteY5" fmla="*/ 75267 h 90354"/>
                <a:gd name="connsiteX6" fmla="*/ 0 w 36433"/>
                <a:gd name="connsiteY6" fmla="*/ 60179 h 90354"/>
                <a:gd name="connsiteX7" fmla="*/ 9087 w 36433"/>
                <a:gd name="connsiteY7" fmla="*/ 45177 h 90354"/>
                <a:gd name="connsiteX8" fmla="*/ 27346 w 36433"/>
                <a:gd name="connsiteY8" fmla="*/ 45177 h 90354"/>
                <a:gd name="connsiteX9" fmla="*/ 36433 w 36433"/>
                <a:gd name="connsiteY9" fmla="*/ 30089 h 90354"/>
                <a:gd name="connsiteX10" fmla="*/ 36433 w 36433"/>
                <a:gd name="connsiteY10" fmla="*/ 15088 h 90354"/>
                <a:gd name="connsiteX11" fmla="*/ 27346 w 36433"/>
                <a:gd name="connsiteY11" fmla="*/ 0 h 90354"/>
                <a:gd name="connsiteX12" fmla="*/ 9087 w 36433"/>
                <a:gd name="connsiteY12" fmla="*/ 0 h 90354"/>
                <a:gd name="connsiteX13" fmla="*/ 0 w 36433"/>
                <a:gd name="connsiteY13" fmla="*/ 15088 h 90354"/>
                <a:gd name="connsiteX14" fmla="*/ 0 w 36433"/>
                <a:gd name="connsiteY14" fmla="*/ 30089 h 90354"/>
                <a:gd name="connsiteX15" fmla="*/ 9087 w 36433"/>
                <a:gd name="connsiteY15" fmla="*/ 45177 h 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433" h="90354">
                  <a:moveTo>
                    <a:pt x="27346" y="45177"/>
                  </a:moveTo>
                  <a:lnTo>
                    <a:pt x="36433" y="60179"/>
                  </a:lnTo>
                  <a:lnTo>
                    <a:pt x="36433" y="75267"/>
                  </a:lnTo>
                  <a:lnTo>
                    <a:pt x="27346" y="90354"/>
                  </a:lnTo>
                  <a:lnTo>
                    <a:pt x="9087" y="90354"/>
                  </a:lnTo>
                  <a:lnTo>
                    <a:pt x="0" y="75267"/>
                  </a:lnTo>
                  <a:lnTo>
                    <a:pt x="0" y="60179"/>
                  </a:lnTo>
                  <a:lnTo>
                    <a:pt x="9087" y="45177"/>
                  </a:lnTo>
                  <a:lnTo>
                    <a:pt x="27346" y="45177"/>
                  </a:lnTo>
                  <a:lnTo>
                    <a:pt x="36433" y="30089"/>
                  </a:lnTo>
                  <a:lnTo>
                    <a:pt x="36433" y="15088"/>
                  </a:lnTo>
                  <a:lnTo>
                    <a:pt x="27346" y="0"/>
                  </a:lnTo>
                  <a:lnTo>
                    <a:pt x="9087" y="0"/>
                  </a:lnTo>
                  <a:lnTo>
                    <a:pt x="0" y="15088"/>
                  </a:lnTo>
                  <a:lnTo>
                    <a:pt x="0" y="30089"/>
                  </a:lnTo>
                  <a:lnTo>
                    <a:pt x="9087" y="4517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E405C0AC-11D8-26C5-9DD7-D60EBA8C3DDC}"/>
                </a:ext>
              </a:extLst>
            </p:cNvPr>
            <p:cNvSpPr/>
            <p:nvPr/>
          </p:nvSpPr>
          <p:spPr>
            <a:xfrm>
              <a:off x="8117567" y="974693"/>
              <a:ext cx="55549" cy="82467"/>
            </a:xfrm>
            <a:custGeom>
              <a:avLst/>
              <a:gdLst>
                <a:gd name="connsiteX0" fmla="*/ 55550 w 55549"/>
                <a:gd name="connsiteY0" fmla="*/ 0 h 82467"/>
                <a:gd name="connsiteX1" fmla="*/ 0 w 55549"/>
                <a:gd name="connsiteY1" fmla="*/ 69094 h 82467"/>
                <a:gd name="connsiteX2" fmla="*/ 23317 w 55549"/>
                <a:gd name="connsiteY2" fmla="*/ 82467 h 82467"/>
                <a:gd name="connsiteX3" fmla="*/ 55550 w 55549"/>
                <a:gd name="connsiteY3" fmla="*/ 0 h 8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49" h="82467">
                  <a:moveTo>
                    <a:pt x="55550" y="0"/>
                  </a:moveTo>
                  <a:lnTo>
                    <a:pt x="0" y="69094"/>
                  </a:lnTo>
                  <a:lnTo>
                    <a:pt x="23317" y="82467"/>
                  </a:lnTo>
                  <a:lnTo>
                    <a:pt x="5555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3A7F9BC4-B394-F9C4-69B2-0D67CF8AF236}"/>
                </a:ext>
              </a:extLst>
            </p:cNvPr>
            <p:cNvSpPr/>
            <p:nvPr/>
          </p:nvSpPr>
          <p:spPr>
            <a:xfrm>
              <a:off x="8117567" y="974693"/>
              <a:ext cx="55549" cy="82467"/>
            </a:xfrm>
            <a:custGeom>
              <a:avLst/>
              <a:gdLst>
                <a:gd name="connsiteX0" fmla="*/ 55550 w 55549"/>
                <a:gd name="connsiteY0" fmla="*/ 0 h 82467"/>
                <a:gd name="connsiteX1" fmla="*/ 0 w 55549"/>
                <a:gd name="connsiteY1" fmla="*/ 69094 h 82467"/>
                <a:gd name="connsiteX2" fmla="*/ 23317 w 55549"/>
                <a:gd name="connsiteY2" fmla="*/ 82467 h 82467"/>
                <a:gd name="connsiteX3" fmla="*/ 55550 w 55549"/>
                <a:gd name="connsiteY3" fmla="*/ 0 h 8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49" h="82467">
                  <a:moveTo>
                    <a:pt x="55550" y="0"/>
                  </a:moveTo>
                  <a:lnTo>
                    <a:pt x="0" y="69094"/>
                  </a:lnTo>
                  <a:lnTo>
                    <a:pt x="23317" y="82467"/>
                  </a:lnTo>
                  <a:lnTo>
                    <a:pt x="55550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AF6A8BB3-826A-54C9-1F50-A75C5BA8C777}"/>
                </a:ext>
              </a:extLst>
            </p:cNvPr>
            <p:cNvSpPr/>
            <p:nvPr/>
          </p:nvSpPr>
          <p:spPr>
            <a:xfrm>
              <a:off x="7994894" y="974693"/>
              <a:ext cx="178222" cy="308438"/>
            </a:xfrm>
            <a:custGeom>
              <a:avLst/>
              <a:gdLst>
                <a:gd name="connsiteX0" fmla="*/ 178222 w 178222"/>
                <a:gd name="connsiteY0" fmla="*/ 0 h 308438"/>
                <a:gd name="connsiteX1" fmla="*/ 0 w 178222"/>
                <a:gd name="connsiteY1" fmla="*/ 308439 h 30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222" h="308438">
                  <a:moveTo>
                    <a:pt x="178222" y="0"/>
                  </a:moveTo>
                  <a:lnTo>
                    <a:pt x="0" y="308439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44194BE-AD88-84A6-B758-076454CC4E7D}"/>
                </a:ext>
              </a:extLst>
            </p:cNvPr>
            <p:cNvSpPr/>
            <p:nvPr/>
          </p:nvSpPr>
          <p:spPr>
            <a:xfrm>
              <a:off x="7916884" y="1161830"/>
              <a:ext cx="78010" cy="69094"/>
            </a:xfrm>
            <a:custGeom>
              <a:avLst/>
              <a:gdLst>
                <a:gd name="connsiteX0" fmla="*/ 78010 w 78010"/>
                <a:gd name="connsiteY0" fmla="*/ 69094 h 69094"/>
                <a:gd name="connsiteX1" fmla="*/ 0 w 78010"/>
                <a:gd name="connsiteY1" fmla="*/ 24003 h 69094"/>
                <a:gd name="connsiteX2" fmla="*/ 13545 w 78010"/>
                <a:gd name="connsiteY2" fmla="*/ 429 h 69094"/>
                <a:gd name="connsiteX3" fmla="*/ 31204 w 78010"/>
                <a:gd name="connsiteY3" fmla="*/ 0 h 69094"/>
                <a:gd name="connsiteX4" fmla="*/ 44063 w 78010"/>
                <a:gd name="connsiteY4" fmla="*/ 7458 h 69094"/>
                <a:gd name="connsiteX5" fmla="*/ 52549 w 78010"/>
                <a:gd name="connsiteY5" fmla="*/ 22889 h 69094"/>
                <a:gd name="connsiteX6" fmla="*/ 39005 w 78010"/>
                <a:gd name="connsiteY6" fmla="*/ 46634 h 6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10" h="69094">
                  <a:moveTo>
                    <a:pt x="78010" y="69094"/>
                  </a:moveTo>
                  <a:lnTo>
                    <a:pt x="0" y="24003"/>
                  </a:lnTo>
                  <a:lnTo>
                    <a:pt x="13545" y="429"/>
                  </a:lnTo>
                  <a:lnTo>
                    <a:pt x="31204" y="0"/>
                  </a:lnTo>
                  <a:lnTo>
                    <a:pt x="44063" y="7458"/>
                  </a:lnTo>
                  <a:lnTo>
                    <a:pt x="52549" y="22889"/>
                  </a:lnTo>
                  <a:lnTo>
                    <a:pt x="39005" y="46634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19989C9-C087-4D9D-0824-107B46560FA1}"/>
                </a:ext>
              </a:extLst>
            </p:cNvPr>
            <p:cNvSpPr/>
            <p:nvPr/>
          </p:nvSpPr>
          <p:spPr>
            <a:xfrm>
              <a:off x="7960347" y="1199378"/>
              <a:ext cx="52806" cy="1028"/>
            </a:xfrm>
            <a:custGeom>
              <a:avLst/>
              <a:gdLst>
                <a:gd name="connsiteX0" fmla="*/ 0 w 52806"/>
                <a:gd name="connsiteY0" fmla="*/ 1029 h 1028"/>
                <a:gd name="connsiteX1" fmla="*/ 52807 w 52806"/>
                <a:gd name="connsiteY1" fmla="*/ 0 h 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06" h="1028">
                  <a:moveTo>
                    <a:pt x="0" y="1029"/>
                  </a:moveTo>
                  <a:lnTo>
                    <a:pt x="52807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2B4BE6D2-9232-CA7B-0A0B-597E12382196}"/>
                </a:ext>
              </a:extLst>
            </p:cNvPr>
            <p:cNvSpPr/>
            <p:nvPr/>
          </p:nvSpPr>
          <p:spPr>
            <a:xfrm>
              <a:off x="7973891" y="1087078"/>
              <a:ext cx="78266" cy="53578"/>
            </a:xfrm>
            <a:custGeom>
              <a:avLst/>
              <a:gdLst>
                <a:gd name="connsiteX0" fmla="*/ 56578 w 78266"/>
                <a:gd name="connsiteY0" fmla="*/ 22031 h 53578"/>
                <a:gd name="connsiteX1" fmla="*/ 38405 w 78266"/>
                <a:gd name="connsiteY1" fmla="*/ 53578 h 53578"/>
                <a:gd name="connsiteX2" fmla="*/ 0 w 78266"/>
                <a:gd name="connsiteY2" fmla="*/ 0 h 53578"/>
                <a:gd name="connsiteX3" fmla="*/ 78267 w 78266"/>
                <a:gd name="connsiteY3" fmla="*/ 45091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6" h="53578">
                  <a:moveTo>
                    <a:pt x="56578" y="22031"/>
                  </a:moveTo>
                  <a:lnTo>
                    <a:pt x="38405" y="53578"/>
                  </a:lnTo>
                  <a:lnTo>
                    <a:pt x="0" y="0"/>
                  </a:lnTo>
                  <a:lnTo>
                    <a:pt x="78267" y="45091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21C6C661-06B4-C079-55BE-E05B5F5B1B36}"/>
                </a:ext>
              </a:extLst>
            </p:cNvPr>
            <p:cNvSpPr/>
            <p:nvPr/>
          </p:nvSpPr>
          <p:spPr>
            <a:xfrm>
              <a:off x="7581357" y="978293"/>
              <a:ext cx="59578" cy="80581"/>
            </a:xfrm>
            <a:custGeom>
              <a:avLst/>
              <a:gdLst>
                <a:gd name="connsiteX0" fmla="*/ 0 w 59578"/>
                <a:gd name="connsiteY0" fmla="*/ 0 h 80581"/>
                <a:gd name="connsiteX1" fmla="*/ 37119 w 59578"/>
                <a:gd name="connsiteY1" fmla="*/ 80581 h 80581"/>
                <a:gd name="connsiteX2" fmla="*/ 59578 w 59578"/>
                <a:gd name="connsiteY2" fmla="*/ 65494 h 80581"/>
                <a:gd name="connsiteX3" fmla="*/ 0 w 59578"/>
                <a:gd name="connsiteY3" fmla="*/ 0 h 8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78" h="80581">
                  <a:moveTo>
                    <a:pt x="0" y="0"/>
                  </a:moveTo>
                  <a:lnTo>
                    <a:pt x="37119" y="80581"/>
                  </a:lnTo>
                  <a:lnTo>
                    <a:pt x="59578" y="65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C351A3A5-6F8F-0BB1-8491-472F6EFAC5F7}"/>
                </a:ext>
              </a:extLst>
            </p:cNvPr>
            <p:cNvSpPr/>
            <p:nvPr/>
          </p:nvSpPr>
          <p:spPr>
            <a:xfrm>
              <a:off x="7581357" y="978293"/>
              <a:ext cx="59578" cy="80581"/>
            </a:xfrm>
            <a:custGeom>
              <a:avLst/>
              <a:gdLst>
                <a:gd name="connsiteX0" fmla="*/ 0 w 59578"/>
                <a:gd name="connsiteY0" fmla="*/ 0 h 80581"/>
                <a:gd name="connsiteX1" fmla="*/ 37119 w 59578"/>
                <a:gd name="connsiteY1" fmla="*/ 80581 h 80581"/>
                <a:gd name="connsiteX2" fmla="*/ 59578 w 59578"/>
                <a:gd name="connsiteY2" fmla="*/ 65494 h 80581"/>
                <a:gd name="connsiteX3" fmla="*/ 0 w 59578"/>
                <a:gd name="connsiteY3" fmla="*/ 0 h 8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78" h="80581">
                  <a:moveTo>
                    <a:pt x="0" y="0"/>
                  </a:moveTo>
                  <a:lnTo>
                    <a:pt x="37119" y="80581"/>
                  </a:lnTo>
                  <a:lnTo>
                    <a:pt x="59578" y="654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23EB93D5-0126-DCF8-7D59-8576070CB769}"/>
                </a:ext>
              </a:extLst>
            </p:cNvPr>
            <p:cNvSpPr/>
            <p:nvPr/>
          </p:nvSpPr>
          <p:spPr>
            <a:xfrm>
              <a:off x="7581357" y="978293"/>
              <a:ext cx="196053" cy="296951"/>
            </a:xfrm>
            <a:custGeom>
              <a:avLst/>
              <a:gdLst>
                <a:gd name="connsiteX0" fmla="*/ 0 w 196053"/>
                <a:gd name="connsiteY0" fmla="*/ 0 h 296951"/>
                <a:gd name="connsiteX1" fmla="*/ 196053 w 196053"/>
                <a:gd name="connsiteY1" fmla="*/ 296951 h 29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053" h="296951">
                  <a:moveTo>
                    <a:pt x="0" y="0"/>
                  </a:moveTo>
                  <a:lnTo>
                    <a:pt x="196053" y="296951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8FBC136D-29B4-E0CA-46B5-92BEEB6A31EA}"/>
                </a:ext>
              </a:extLst>
            </p:cNvPr>
            <p:cNvSpPr/>
            <p:nvPr/>
          </p:nvSpPr>
          <p:spPr>
            <a:xfrm>
              <a:off x="7689713" y="1045330"/>
              <a:ext cx="90440" cy="49806"/>
            </a:xfrm>
            <a:custGeom>
              <a:avLst/>
              <a:gdLst>
                <a:gd name="connsiteX0" fmla="*/ 0 w 90440"/>
                <a:gd name="connsiteY0" fmla="*/ 49806 h 49806"/>
                <a:gd name="connsiteX1" fmla="*/ 75438 w 90440"/>
                <a:gd name="connsiteY1" fmla="*/ 0 h 49806"/>
                <a:gd name="connsiteX2" fmla="*/ 90440 w 90440"/>
                <a:gd name="connsiteY2" fmla="*/ 22889 h 49806"/>
                <a:gd name="connsiteX3" fmla="*/ 82896 w 90440"/>
                <a:gd name="connsiteY3" fmla="*/ 38748 h 49806"/>
                <a:gd name="connsiteX4" fmla="*/ 70380 w 90440"/>
                <a:gd name="connsiteY4" fmla="*/ 46977 h 49806"/>
                <a:gd name="connsiteX5" fmla="*/ 52721 w 90440"/>
                <a:gd name="connsiteY5" fmla="*/ 47663 h 49806"/>
                <a:gd name="connsiteX6" fmla="*/ 37719 w 90440"/>
                <a:gd name="connsiteY6" fmla="*/ 24775 h 4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40" h="49806">
                  <a:moveTo>
                    <a:pt x="0" y="49806"/>
                  </a:moveTo>
                  <a:lnTo>
                    <a:pt x="75438" y="0"/>
                  </a:lnTo>
                  <a:lnTo>
                    <a:pt x="90440" y="22889"/>
                  </a:lnTo>
                  <a:lnTo>
                    <a:pt x="82896" y="38748"/>
                  </a:lnTo>
                  <a:lnTo>
                    <a:pt x="70380" y="46977"/>
                  </a:lnTo>
                  <a:lnTo>
                    <a:pt x="52721" y="47663"/>
                  </a:lnTo>
                  <a:lnTo>
                    <a:pt x="37719" y="24775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9000DDD-CD56-A6CE-F609-8AC2BCA495BD}"/>
                </a:ext>
              </a:extLst>
            </p:cNvPr>
            <p:cNvSpPr/>
            <p:nvPr/>
          </p:nvSpPr>
          <p:spPr>
            <a:xfrm>
              <a:off x="7709858" y="1077734"/>
              <a:ext cx="22631" cy="47663"/>
            </a:xfrm>
            <a:custGeom>
              <a:avLst/>
              <a:gdLst>
                <a:gd name="connsiteX0" fmla="*/ 22632 w 22631"/>
                <a:gd name="connsiteY0" fmla="*/ 0 h 47663"/>
                <a:gd name="connsiteX1" fmla="*/ 0 w 22631"/>
                <a:gd name="connsiteY1" fmla="*/ 47663 h 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31" h="47663">
                  <a:moveTo>
                    <a:pt x="22632" y="0"/>
                  </a:moveTo>
                  <a:lnTo>
                    <a:pt x="0" y="47663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C5D4BB2-8EE0-99B6-AE37-584EC59DF18B}"/>
                </a:ext>
              </a:extLst>
            </p:cNvPr>
            <p:cNvSpPr/>
            <p:nvPr/>
          </p:nvSpPr>
          <p:spPr>
            <a:xfrm>
              <a:off x="7752635" y="1140656"/>
              <a:ext cx="75266" cy="49634"/>
            </a:xfrm>
            <a:custGeom>
              <a:avLst/>
              <a:gdLst>
                <a:gd name="connsiteX0" fmla="*/ 30090 w 75266"/>
                <a:gd name="connsiteY0" fmla="*/ 40719 h 49634"/>
                <a:gd name="connsiteX1" fmla="*/ 10201 w 75266"/>
                <a:gd name="connsiteY1" fmla="*/ 10373 h 49634"/>
                <a:gd name="connsiteX2" fmla="*/ 75267 w 75266"/>
                <a:gd name="connsiteY2" fmla="*/ 0 h 49634"/>
                <a:gd name="connsiteX3" fmla="*/ 0 w 75266"/>
                <a:gd name="connsiteY3" fmla="*/ 49635 h 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66" h="49634">
                  <a:moveTo>
                    <a:pt x="30090" y="40719"/>
                  </a:moveTo>
                  <a:lnTo>
                    <a:pt x="10201" y="10373"/>
                  </a:lnTo>
                  <a:lnTo>
                    <a:pt x="75267" y="0"/>
                  </a:lnTo>
                  <a:lnTo>
                    <a:pt x="0" y="49635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71BEB3AE-279F-82FB-E60B-164E043DCBCB}"/>
                </a:ext>
              </a:extLst>
            </p:cNvPr>
            <p:cNvSpPr/>
            <p:nvPr/>
          </p:nvSpPr>
          <p:spPr>
            <a:xfrm>
              <a:off x="8047015" y="1970646"/>
              <a:ext cx="83752" cy="52977"/>
            </a:xfrm>
            <a:custGeom>
              <a:avLst/>
              <a:gdLst>
                <a:gd name="connsiteX0" fmla="*/ 83753 w 83752"/>
                <a:gd name="connsiteY0" fmla="*/ 52978 h 52977"/>
                <a:gd name="connsiteX1" fmla="*/ 12687 w 83752"/>
                <a:gd name="connsiteY1" fmla="*/ 0 h 52977"/>
                <a:gd name="connsiteX2" fmla="*/ 0 w 83752"/>
                <a:gd name="connsiteY2" fmla="*/ 23917 h 52977"/>
                <a:gd name="connsiteX3" fmla="*/ 83753 w 83752"/>
                <a:gd name="connsiteY3" fmla="*/ 52978 h 5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52" h="52977">
                  <a:moveTo>
                    <a:pt x="83753" y="52978"/>
                  </a:moveTo>
                  <a:lnTo>
                    <a:pt x="12687" y="0"/>
                  </a:lnTo>
                  <a:lnTo>
                    <a:pt x="0" y="23917"/>
                  </a:lnTo>
                  <a:lnTo>
                    <a:pt x="83753" y="5297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724F2741-9B7E-2893-B0CE-48D04ABA89D2}"/>
                </a:ext>
              </a:extLst>
            </p:cNvPr>
            <p:cNvSpPr/>
            <p:nvPr/>
          </p:nvSpPr>
          <p:spPr>
            <a:xfrm>
              <a:off x="8047015" y="1970646"/>
              <a:ext cx="83752" cy="52977"/>
            </a:xfrm>
            <a:custGeom>
              <a:avLst/>
              <a:gdLst>
                <a:gd name="connsiteX0" fmla="*/ 83753 w 83752"/>
                <a:gd name="connsiteY0" fmla="*/ 52978 h 52977"/>
                <a:gd name="connsiteX1" fmla="*/ 12687 w 83752"/>
                <a:gd name="connsiteY1" fmla="*/ 0 h 52977"/>
                <a:gd name="connsiteX2" fmla="*/ 0 w 83752"/>
                <a:gd name="connsiteY2" fmla="*/ 23917 h 52977"/>
                <a:gd name="connsiteX3" fmla="*/ 83753 w 83752"/>
                <a:gd name="connsiteY3" fmla="*/ 52978 h 5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52" h="52977">
                  <a:moveTo>
                    <a:pt x="83753" y="52978"/>
                  </a:moveTo>
                  <a:lnTo>
                    <a:pt x="12687" y="0"/>
                  </a:lnTo>
                  <a:lnTo>
                    <a:pt x="0" y="23917"/>
                  </a:lnTo>
                  <a:lnTo>
                    <a:pt x="83753" y="52978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73448F9-DF34-0FFD-291A-DEFDAC935EEC}"/>
                </a:ext>
              </a:extLst>
            </p:cNvPr>
            <p:cNvSpPr/>
            <p:nvPr/>
          </p:nvSpPr>
          <p:spPr>
            <a:xfrm>
              <a:off x="7646679" y="1767220"/>
              <a:ext cx="484088" cy="256403"/>
            </a:xfrm>
            <a:custGeom>
              <a:avLst/>
              <a:gdLst>
                <a:gd name="connsiteX0" fmla="*/ 484089 w 484088"/>
                <a:gd name="connsiteY0" fmla="*/ 256404 h 256403"/>
                <a:gd name="connsiteX1" fmla="*/ 120186 w 484088"/>
                <a:gd name="connsiteY1" fmla="*/ 63779 h 256403"/>
                <a:gd name="connsiteX2" fmla="*/ 280578 w 484088"/>
                <a:gd name="connsiteY2" fmla="*/ 148561 h 256403"/>
                <a:gd name="connsiteX3" fmla="*/ 0 w 484088"/>
                <a:gd name="connsiteY3" fmla="*/ 0 h 25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088" h="256403">
                  <a:moveTo>
                    <a:pt x="484089" y="256404"/>
                  </a:moveTo>
                  <a:lnTo>
                    <a:pt x="120186" y="63779"/>
                  </a:lnTo>
                  <a:lnTo>
                    <a:pt x="280578" y="148561"/>
                  </a:lnTo>
                  <a:lnTo>
                    <a:pt x="0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96DEC573-FD79-033B-CC06-DE81691FDCB5}"/>
                </a:ext>
              </a:extLst>
            </p:cNvPr>
            <p:cNvSpPr/>
            <p:nvPr/>
          </p:nvSpPr>
          <p:spPr>
            <a:xfrm>
              <a:off x="7646679" y="1700012"/>
              <a:ext cx="8572" cy="134588"/>
            </a:xfrm>
            <a:custGeom>
              <a:avLst/>
              <a:gdLst>
                <a:gd name="connsiteX0" fmla="*/ 0 w 8572"/>
                <a:gd name="connsiteY0" fmla="*/ 0 h 134588"/>
                <a:gd name="connsiteX1" fmla="*/ 0 w 8572"/>
                <a:gd name="connsiteY1" fmla="*/ 134588 h 13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34588">
                  <a:moveTo>
                    <a:pt x="0" y="0"/>
                  </a:moveTo>
                  <a:lnTo>
                    <a:pt x="0" y="134588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6968DC1-39ED-EE28-1847-CD20C4885E90}"/>
                </a:ext>
              </a:extLst>
            </p:cNvPr>
            <p:cNvSpPr/>
            <p:nvPr/>
          </p:nvSpPr>
          <p:spPr>
            <a:xfrm>
              <a:off x="7579471" y="1767220"/>
              <a:ext cx="134416" cy="8572"/>
            </a:xfrm>
            <a:custGeom>
              <a:avLst/>
              <a:gdLst>
                <a:gd name="connsiteX0" fmla="*/ 0 w 134416"/>
                <a:gd name="connsiteY0" fmla="*/ 0 h 8572"/>
                <a:gd name="connsiteX1" fmla="*/ 134417 w 134416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416" h="8572">
                  <a:moveTo>
                    <a:pt x="0" y="0"/>
                  </a:moveTo>
                  <a:lnTo>
                    <a:pt x="134417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06F56C3-7252-FC1B-D154-A89DAD1FB3BB}"/>
                </a:ext>
              </a:extLst>
            </p:cNvPr>
            <p:cNvSpPr/>
            <p:nvPr/>
          </p:nvSpPr>
          <p:spPr>
            <a:xfrm>
              <a:off x="7747749" y="1712271"/>
              <a:ext cx="67379" cy="79724"/>
            </a:xfrm>
            <a:custGeom>
              <a:avLst/>
              <a:gdLst>
                <a:gd name="connsiteX0" fmla="*/ 0 w 67379"/>
                <a:gd name="connsiteY0" fmla="*/ 79724 h 79724"/>
                <a:gd name="connsiteX1" fmla="*/ 42177 w 67379"/>
                <a:gd name="connsiteY1" fmla="*/ 0 h 79724"/>
                <a:gd name="connsiteX2" fmla="*/ 66351 w 67379"/>
                <a:gd name="connsiteY2" fmla="*/ 12773 h 79724"/>
                <a:gd name="connsiteX3" fmla="*/ 67380 w 67379"/>
                <a:gd name="connsiteY3" fmla="*/ 30347 h 79724"/>
                <a:gd name="connsiteX4" fmla="*/ 60436 w 67379"/>
                <a:gd name="connsiteY4" fmla="*/ 43463 h 79724"/>
                <a:gd name="connsiteX5" fmla="*/ 45348 w 67379"/>
                <a:gd name="connsiteY5" fmla="*/ 52549 h 79724"/>
                <a:gd name="connsiteX6" fmla="*/ 21174 w 67379"/>
                <a:gd name="connsiteY6" fmla="*/ 39862 h 7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79" h="79724">
                  <a:moveTo>
                    <a:pt x="0" y="79724"/>
                  </a:moveTo>
                  <a:lnTo>
                    <a:pt x="42177" y="0"/>
                  </a:lnTo>
                  <a:lnTo>
                    <a:pt x="66351" y="12773"/>
                  </a:lnTo>
                  <a:lnTo>
                    <a:pt x="67380" y="30347"/>
                  </a:lnTo>
                  <a:lnTo>
                    <a:pt x="60436" y="43463"/>
                  </a:lnTo>
                  <a:lnTo>
                    <a:pt x="45348" y="52549"/>
                  </a:lnTo>
                  <a:lnTo>
                    <a:pt x="21174" y="39862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B677039E-4595-C1BB-FF7A-535A6A530E11}"/>
                </a:ext>
              </a:extLst>
            </p:cNvPr>
            <p:cNvSpPr/>
            <p:nvPr/>
          </p:nvSpPr>
          <p:spPr>
            <a:xfrm>
              <a:off x="7776981" y="1756419"/>
              <a:ext cx="3000" cy="52549"/>
            </a:xfrm>
            <a:custGeom>
              <a:avLst/>
              <a:gdLst>
                <a:gd name="connsiteX0" fmla="*/ 0 w 3000"/>
                <a:gd name="connsiteY0" fmla="*/ 0 h 52549"/>
                <a:gd name="connsiteX1" fmla="*/ 3000 w 3000"/>
                <a:gd name="connsiteY1" fmla="*/ 52549 h 5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0" h="52549">
                  <a:moveTo>
                    <a:pt x="0" y="0"/>
                  </a:moveTo>
                  <a:lnTo>
                    <a:pt x="3000" y="52549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30DB8D70-7A4E-986F-CE05-C2CFAE3C4EFB}"/>
                </a:ext>
              </a:extLst>
            </p:cNvPr>
            <p:cNvSpPr/>
            <p:nvPr/>
          </p:nvSpPr>
          <p:spPr>
            <a:xfrm>
              <a:off x="7859706" y="1757019"/>
              <a:ext cx="32146" cy="48520"/>
            </a:xfrm>
            <a:custGeom>
              <a:avLst/>
              <a:gdLst>
                <a:gd name="connsiteX0" fmla="*/ 0 w 32146"/>
                <a:gd name="connsiteY0" fmla="*/ 9087 h 48520"/>
                <a:gd name="connsiteX1" fmla="*/ 15259 w 32146"/>
                <a:gd name="connsiteY1" fmla="*/ 0 h 48520"/>
                <a:gd name="connsiteX2" fmla="*/ 31118 w 32146"/>
                <a:gd name="connsiteY2" fmla="*/ 8658 h 48520"/>
                <a:gd name="connsiteX3" fmla="*/ 32147 w 32146"/>
                <a:gd name="connsiteY3" fmla="*/ 26060 h 48520"/>
                <a:gd name="connsiteX4" fmla="*/ 25203 w 32146"/>
                <a:gd name="connsiteY4" fmla="*/ 39433 h 48520"/>
                <a:gd name="connsiteX5" fmla="*/ 10115 w 32146"/>
                <a:gd name="connsiteY5" fmla="*/ 48520 h 48520"/>
                <a:gd name="connsiteX6" fmla="*/ 2057 w 32146"/>
                <a:gd name="connsiteY6" fmla="*/ 44320 h 4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6" h="48520">
                  <a:moveTo>
                    <a:pt x="0" y="9087"/>
                  </a:moveTo>
                  <a:lnTo>
                    <a:pt x="15259" y="0"/>
                  </a:lnTo>
                  <a:lnTo>
                    <a:pt x="31118" y="8658"/>
                  </a:lnTo>
                  <a:lnTo>
                    <a:pt x="32147" y="26060"/>
                  </a:lnTo>
                  <a:lnTo>
                    <a:pt x="25203" y="39433"/>
                  </a:lnTo>
                  <a:lnTo>
                    <a:pt x="10115" y="48520"/>
                  </a:lnTo>
                  <a:lnTo>
                    <a:pt x="2057" y="4432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269E138-D33A-B13B-D50E-F8A1490F2544}"/>
                </a:ext>
              </a:extLst>
            </p:cNvPr>
            <p:cNvSpPr/>
            <p:nvPr/>
          </p:nvSpPr>
          <p:spPr>
            <a:xfrm>
              <a:off x="7831673" y="1805539"/>
              <a:ext cx="39262" cy="39862"/>
            </a:xfrm>
            <a:custGeom>
              <a:avLst/>
              <a:gdLst>
                <a:gd name="connsiteX0" fmla="*/ 38148 w 39262"/>
                <a:gd name="connsiteY0" fmla="*/ 0 h 39862"/>
                <a:gd name="connsiteX1" fmla="*/ 39262 w 39262"/>
                <a:gd name="connsiteY1" fmla="*/ 17402 h 39862"/>
                <a:gd name="connsiteX2" fmla="*/ 32062 w 39262"/>
                <a:gd name="connsiteY2" fmla="*/ 30775 h 39862"/>
                <a:gd name="connsiteX3" fmla="*/ 16974 w 39262"/>
                <a:gd name="connsiteY3" fmla="*/ 39862 h 39862"/>
                <a:gd name="connsiteX4" fmla="*/ 858 w 39262"/>
                <a:gd name="connsiteY4" fmla="*/ 31375 h 39862"/>
                <a:gd name="connsiteX5" fmla="*/ 0 w 39262"/>
                <a:gd name="connsiteY5" fmla="*/ 13802 h 3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62" h="39862">
                  <a:moveTo>
                    <a:pt x="38148" y="0"/>
                  </a:moveTo>
                  <a:lnTo>
                    <a:pt x="39262" y="17402"/>
                  </a:lnTo>
                  <a:lnTo>
                    <a:pt x="32062" y="30775"/>
                  </a:lnTo>
                  <a:lnTo>
                    <a:pt x="16974" y="39862"/>
                  </a:lnTo>
                  <a:lnTo>
                    <a:pt x="858" y="31375"/>
                  </a:lnTo>
                  <a:lnTo>
                    <a:pt x="0" y="13802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CBFE2A5-92D6-4168-F594-7BF8FF588F64}"/>
                </a:ext>
              </a:extLst>
            </p:cNvPr>
            <p:cNvSpPr/>
            <p:nvPr/>
          </p:nvSpPr>
          <p:spPr>
            <a:xfrm>
              <a:off x="7879851" y="1782651"/>
              <a:ext cx="52292" cy="83924"/>
            </a:xfrm>
            <a:custGeom>
              <a:avLst/>
              <a:gdLst>
                <a:gd name="connsiteX0" fmla="*/ 1029 w 52292"/>
                <a:gd name="connsiteY0" fmla="*/ 79724 h 83924"/>
                <a:gd name="connsiteX1" fmla="*/ 0 w 52292"/>
                <a:gd name="connsiteY1" fmla="*/ 62065 h 83924"/>
                <a:gd name="connsiteX2" fmla="*/ 28118 w 52292"/>
                <a:gd name="connsiteY2" fmla="*/ 8915 h 83924"/>
                <a:gd name="connsiteX3" fmla="*/ 43205 w 52292"/>
                <a:gd name="connsiteY3" fmla="*/ 0 h 83924"/>
                <a:gd name="connsiteX4" fmla="*/ 51263 w 52292"/>
                <a:gd name="connsiteY4" fmla="*/ 4286 h 83924"/>
                <a:gd name="connsiteX5" fmla="*/ 52292 w 52292"/>
                <a:gd name="connsiteY5" fmla="*/ 21860 h 83924"/>
                <a:gd name="connsiteX6" fmla="*/ 24089 w 52292"/>
                <a:gd name="connsiteY6" fmla="*/ 75009 h 83924"/>
                <a:gd name="connsiteX7" fmla="*/ 9087 w 52292"/>
                <a:gd name="connsiteY7" fmla="*/ 83925 h 83924"/>
                <a:gd name="connsiteX8" fmla="*/ 1029 w 52292"/>
                <a:gd name="connsiteY8" fmla="*/ 79724 h 8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92" h="83924">
                  <a:moveTo>
                    <a:pt x="1029" y="79724"/>
                  </a:moveTo>
                  <a:lnTo>
                    <a:pt x="0" y="62065"/>
                  </a:lnTo>
                  <a:lnTo>
                    <a:pt x="28118" y="8915"/>
                  </a:lnTo>
                  <a:lnTo>
                    <a:pt x="43205" y="0"/>
                  </a:lnTo>
                  <a:lnTo>
                    <a:pt x="51263" y="4286"/>
                  </a:lnTo>
                  <a:lnTo>
                    <a:pt x="52292" y="21860"/>
                  </a:lnTo>
                  <a:lnTo>
                    <a:pt x="24089" y="75009"/>
                  </a:lnTo>
                  <a:lnTo>
                    <a:pt x="9087" y="83925"/>
                  </a:lnTo>
                  <a:lnTo>
                    <a:pt x="1029" y="79724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CFD32985-2D42-B2F1-91ED-B631B587A569}"/>
                </a:ext>
              </a:extLst>
            </p:cNvPr>
            <p:cNvSpPr/>
            <p:nvPr/>
          </p:nvSpPr>
          <p:spPr>
            <a:xfrm>
              <a:off x="6767740" y="1994649"/>
              <a:ext cx="56407" cy="81953"/>
            </a:xfrm>
            <a:custGeom>
              <a:avLst/>
              <a:gdLst>
                <a:gd name="connsiteX0" fmla="*/ 0 w 56407"/>
                <a:gd name="connsiteY0" fmla="*/ 81953 h 81953"/>
                <a:gd name="connsiteX1" fmla="*/ 56407 w 56407"/>
                <a:gd name="connsiteY1" fmla="*/ 13716 h 81953"/>
                <a:gd name="connsiteX2" fmla="*/ 33261 w 56407"/>
                <a:gd name="connsiteY2" fmla="*/ 0 h 81953"/>
                <a:gd name="connsiteX3" fmla="*/ 0 w 56407"/>
                <a:gd name="connsiteY3" fmla="*/ 81953 h 8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07" h="81953">
                  <a:moveTo>
                    <a:pt x="0" y="81953"/>
                  </a:moveTo>
                  <a:lnTo>
                    <a:pt x="56407" y="13716"/>
                  </a:lnTo>
                  <a:lnTo>
                    <a:pt x="33261" y="0"/>
                  </a:lnTo>
                  <a:lnTo>
                    <a:pt x="0" y="8195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46D7F1F-5BD6-C3D9-3358-C856E4ED492D}"/>
                </a:ext>
              </a:extLst>
            </p:cNvPr>
            <p:cNvSpPr/>
            <p:nvPr/>
          </p:nvSpPr>
          <p:spPr>
            <a:xfrm>
              <a:off x="6767740" y="1994649"/>
              <a:ext cx="56407" cy="81953"/>
            </a:xfrm>
            <a:custGeom>
              <a:avLst/>
              <a:gdLst>
                <a:gd name="connsiteX0" fmla="*/ 0 w 56407"/>
                <a:gd name="connsiteY0" fmla="*/ 81953 h 81953"/>
                <a:gd name="connsiteX1" fmla="*/ 56407 w 56407"/>
                <a:gd name="connsiteY1" fmla="*/ 13716 h 81953"/>
                <a:gd name="connsiteX2" fmla="*/ 33261 w 56407"/>
                <a:gd name="connsiteY2" fmla="*/ 0 h 81953"/>
                <a:gd name="connsiteX3" fmla="*/ 0 w 56407"/>
                <a:gd name="connsiteY3" fmla="*/ 81953 h 8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07" h="81953">
                  <a:moveTo>
                    <a:pt x="0" y="81953"/>
                  </a:moveTo>
                  <a:lnTo>
                    <a:pt x="56407" y="13716"/>
                  </a:lnTo>
                  <a:lnTo>
                    <a:pt x="33261" y="0"/>
                  </a:lnTo>
                  <a:lnTo>
                    <a:pt x="0" y="81953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747420D2-4FCC-7BF8-787F-3D71E3819937}"/>
                </a:ext>
              </a:extLst>
            </p:cNvPr>
            <p:cNvSpPr/>
            <p:nvPr/>
          </p:nvSpPr>
          <p:spPr>
            <a:xfrm>
              <a:off x="6767741" y="1783680"/>
              <a:ext cx="174450" cy="292922"/>
            </a:xfrm>
            <a:custGeom>
              <a:avLst/>
              <a:gdLst>
                <a:gd name="connsiteX0" fmla="*/ 0 w 174450"/>
                <a:gd name="connsiteY0" fmla="*/ 292922 h 292922"/>
                <a:gd name="connsiteX1" fmla="*/ 174451 w 174450"/>
                <a:gd name="connsiteY1" fmla="*/ 0 h 29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450" h="292922">
                  <a:moveTo>
                    <a:pt x="0" y="292922"/>
                  </a:moveTo>
                  <a:lnTo>
                    <a:pt x="174451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5E5BA20B-E74C-165B-6B39-D6E5503B59EC}"/>
                </a:ext>
              </a:extLst>
            </p:cNvPr>
            <p:cNvSpPr/>
            <p:nvPr/>
          </p:nvSpPr>
          <p:spPr>
            <a:xfrm>
              <a:off x="6708762" y="1933956"/>
              <a:ext cx="77409" cy="69780"/>
            </a:xfrm>
            <a:custGeom>
              <a:avLst/>
              <a:gdLst>
                <a:gd name="connsiteX0" fmla="*/ 77410 w 77409"/>
                <a:gd name="connsiteY0" fmla="*/ 69780 h 69780"/>
                <a:gd name="connsiteX1" fmla="*/ 0 w 77409"/>
                <a:gd name="connsiteY1" fmla="*/ 23574 h 69780"/>
                <a:gd name="connsiteX2" fmla="*/ 13802 w 77409"/>
                <a:gd name="connsiteY2" fmla="*/ 257 h 69780"/>
                <a:gd name="connsiteX3" fmla="*/ 31376 w 77409"/>
                <a:gd name="connsiteY3" fmla="*/ 0 h 69780"/>
                <a:gd name="connsiteX4" fmla="*/ 44320 w 77409"/>
                <a:gd name="connsiteY4" fmla="*/ 7630 h 69780"/>
                <a:gd name="connsiteX5" fmla="*/ 52635 w 77409"/>
                <a:gd name="connsiteY5" fmla="*/ 23317 h 69780"/>
                <a:gd name="connsiteX6" fmla="*/ 38662 w 77409"/>
                <a:gd name="connsiteY6" fmla="*/ 46634 h 6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09" h="69780">
                  <a:moveTo>
                    <a:pt x="77410" y="69780"/>
                  </a:moveTo>
                  <a:lnTo>
                    <a:pt x="0" y="23574"/>
                  </a:lnTo>
                  <a:lnTo>
                    <a:pt x="13802" y="257"/>
                  </a:lnTo>
                  <a:lnTo>
                    <a:pt x="31376" y="0"/>
                  </a:lnTo>
                  <a:lnTo>
                    <a:pt x="44320" y="7630"/>
                  </a:lnTo>
                  <a:lnTo>
                    <a:pt x="52635" y="23317"/>
                  </a:lnTo>
                  <a:lnTo>
                    <a:pt x="38662" y="46634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5D1DCCA-4526-F6D4-D77B-F61A5F15EFDE}"/>
                </a:ext>
              </a:extLst>
            </p:cNvPr>
            <p:cNvSpPr/>
            <p:nvPr/>
          </p:nvSpPr>
          <p:spPr>
            <a:xfrm>
              <a:off x="6752053" y="1972532"/>
              <a:ext cx="52720" cy="257"/>
            </a:xfrm>
            <a:custGeom>
              <a:avLst/>
              <a:gdLst>
                <a:gd name="connsiteX0" fmla="*/ 0 w 52720"/>
                <a:gd name="connsiteY0" fmla="*/ 257 h 257"/>
                <a:gd name="connsiteX1" fmla="*/ 52721 w 52720"/>
                <a:gd name="connsiteY1" fmla="*/ 0 h 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20" h="257">
                  <a:moveTo>
                    <a:pt x="0" y="257"/>
                  </a:moveTo>
                  <a:lnTo>
                    <a:pt x="52721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E63874D-51A2-96D6-AD36-035311B077C2}"/>
                </a:ext>
              </a:extLst>
            </p:cNvPr>
            <p:cNvSpPr/>
            <p:nvPr/>
          </p:nvSpPr>
          <p:spPr>
            <a:xfrm>
              <a:off x="6757797" y="1875062"/>
              <a:ext cx="77581" cy="46205"/>
            </a:xfrm>
            <a:custGeom>
              <a:avLst/>
              <a:gdLst>
                <a:gd name="connsiteX0" fmla="*/ 8229 w 77581"/>
                <a:gd name="connsiteY0" fmla="*/ 15688 h 46205"/>
                <a:gd name="connsiteX1" fmla="*/ 0 w 77581"/>
                <a:gd name="connsiteY1" fmla="*/ 0 h 46205"/>
                <a:gd name="connsiteX2" fmla="*/ 77581 w 77581"/>
                <a:gd name="connsiteY2" fmla="*/ 46206 h 4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81" h="46205">
                  <a:moveTo>
                    <a:pt x="8229" y="15688"/>
                  </a:moveTo>
                  <a:lnTo>
                    <a:pt x="0" y="0"/>
                  </a:lnTo>
                  <a:lnTo>
                    <a:pt x="77581" y="46206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6FC250B-1F9C-EA37-F1F6-EB7BD77426AD}"/>
                </a:ext>
              </a:extLst>
            </p:cNvPr>
            <p:cNvSpPr/>
            <p:nvPr/>
          </p:nvSpPr>
          <p:spPr>
            <a:xfrm>
              <a:off x="6830663" y="1913467"/>
              <a:ext cx="9344" cy="15687"/>
            </a:xfrm>
            <a:custGeom>
              <a:avLst/>
              <a:gdLst>
                <a:gd name="connsiteX0" fmla="*/ 0 w 9344"/>
                <a:gd name="connsiteY0" fmla="*/ 15688 h 15687"/>
                <a:gd name="connsiteX1" fmla="*/ 9344 w 9344"/>
                <a:gd name="connsiteY1" fmla="*/ 0 h 1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44" h="15687">
                  <a:moveTo>
                    <a:pt x="0" y="15688"/>
                  </a:moveTo>
                  <a:lnTo>
                    <a:pt x="9344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F236D985-223C-DD9B-2D39-9B3E327017A8}"/>
                </a:ext>
              </a:extLst>
            </p:cNvPr>
            <p:cNvSpPr/>
            <p:nvPr/>
          </p:nvSpPr>
          <p:spPr>
            <a:xfrm>
              <a:off x="6776399" y="1827999"/>
              <a:ext cx="91554" cy="69951"/>
            </a:xfrm>
            <a:custGeom>
              <a:avLst/>
              <a:gdLst>
                <a:gd name="connsiteX0" fmla="*/ 8316 w 91554"/>
                <a:gd name="connsiteY0" fmla="*/ 31375 h 69951"/>
                <a:gd name="connsiteX1" fmla="*/ 0 w 91554"/>
                <a:gd name="connsiteY1" fmla="*/ 15945 h 69951"/>
                <a:gd name="connsiteX2" fmla="*/ 9344 w 91554"/>
                <a:gd name="connsiteY2" fmla="*/ 257 h 69951"/>
                <a:gd name="connsiteX3" fmla="*/ 26918 w 91554"/>
                <a:gd name="connsiteY3" fmla="*/ 0 h 69951"/>
                <a:gd name="connsiteX4" fmla="*/ 39862 w 91554"/>
                <a:gd name="connsiteY4" fmla="*/ 7887 h 69951"/>
                <a:gd name="connsiteX5" fmla="*/ 48092 w 91554"/>
                <a:gd name="connsiteY5" fmla="*/ 23317 h 69951"/>
                <a:gd name="connsiteX6" fmla="*/ 38834 w 91554"/>
                <a:gd name="connsiteY6" fmla="*/ 39005 h 69951"/>
                <a:gd name="connsiteX7" fmla="*/ 47063 w 91554"/>
                <a:gd name="connsiteY7" fmla="*/ 54521 h 69951"/>
                <a:gd name="connsiteX8" fmla="*/ 72952 w 91554"/>
                <a:gd name="connsiteY8" fmla="*/ 69952 h 69951"/>
                <a:gd name="connsiteX9" fmla="*/ 91554 w 91554"/>
                <a:gd name="connsiteY9" fmla="*/ 38576 h 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54" h="69951">
                  <a:moveTo>
                    <a:pt x="8316" y="31375"/>
                  </a:moveTo>
                  <a:lnTo>
                    <a:pt x="0" y="15945"/>
                  </a:lnTo>
                  <a:lnTo>
                    <a:pt x="9344" y="257"/>
                  </a:lnTo>
                  <a:lnTo>
                    <a:pt x="26918" y="0"/>
                  </a:lnTo>
                  <a:lnTo>
                    <a:pt x="39862" y="7887"/>
                  </a:lnTo>
                  <a:lnTo>
                    <a:pt x="48092" y="23317"/>
                  </a:lnTo>
                  <a:lnTo>
                    <a:pt x="38834" y="39005"/>
                  </a:lnTo>
                  <a:lnTo>
                    <a:pt x="47063" y="54521"/>
                  </a:lnTo>
                  <a:lnTo>
                    <a:pt x="72952" y="69952"/>
                  </a:lnTo>
                  <a:lnTo>
                    <a:pt x="91554" y="38576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56CA845-9119-AF10-8111-DCAF5B1140C8}"/>
                </a:ext>
              </a:extLst>
            </p:cNvPr>
            <p:cNvSpPr/>
            <p:nvPr/>
          </p:nvSpPr>
          <p:spPr>
            <a:xfrm>
              <a:off x="7207339" y="1977247"/>
              <a:ext cx="63779" cy="77752"/>
            </a:xfrm>
            <a:custGeom>
              <a:avLst/>
              <a:gdLst>
                <a:gd name="connsiteX0" fmla="*/ 63779 w 63779"/>
                <a:gd name="connsiteY0" fmla="*/ 77753 h 77752"/>
                <a:gd name="connsiteX1" fmla="*/ 21602 w 63779"/>
                <a:gd name="connsiteY1" fmla="*/ 0 h 77752"/>
                <a:gd name="connsiteX2" fmla="*/ 0 w 63779"/>
                <a:gd name="connsiteY2" fmla="*/ 16288 h 77752"/>
                <a:gd name="connsiteX3" fmla="*/ 63779 w 63779"/>
                <a:gd name="connsiteY3" fmla="*/ 77753 h 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79" h="77752">
                  <a:moveTo>
                    <a:pt x="63779" y="77753"/>
                  </a:moveTo>
                  <a:lnTo>
                    <a:pt x="21602" y="0"/>
                  </a:lnTo>
                  <a:lnTo>
                    <a:pt x="0" y="16288"/>
                  </a:lnTo>
                  <a:lnTo>
                    <a:pt x="63779" y="7775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12812C1-3F13-A31A-6CE0-FAE08BB7AC61}"/>
                </a:ext>
              </a:extLst>
            </p:cNvPr>
            <p:cNvSpPr/>
            <p:nvPr/>
          </p:nvSpPr>
          <p:spPr>
            <a:xfrm>
              <a:off x="7207339" y="1977247"/>
              <a:ext cx="63779" cy="77752"/>
            </a:xfrm>
            <a:custGeom>
              <a:avLst/>
              <a:gdLst>
                <a:gd name="connsiteX0" fmla="*/ 63779 w 63779"/>
                <a:gd name="connsiteY0" fmla="*/ 77753 h 77752"/>
                <a:gd name="connsiteX1" fmla="*/ 21602 w 63779"/>
                <a:gd name="connsiteY1" fmla="*/ 0 h 77752"/>
                <a:gd name="connsiteX2" fmla="*/ 0 w 63779"/>
                <a:gd name="connsiteY2" fmla="*/ 16288 h 77752"/>
                <a:gd name="connsiteX3" fmla="*/ 63779 w 63779"/>
                <a:gd name="connsiteY3" fmla="*/ 77753 h 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79" h="77752">
                  <a:moveTo>
                    <a:pt x="63779" y="77753"/>
                  </a:moveTo>
                  <a:lnTo>
                    <a:pt x="21602" y="0"/>
                  </a:lnTo>
                  <a:lnTo>
                    <a:pt x="0" y="16288"/>
                  </a:lnTo>
                  <a:lnTo>
                    <a:pt x="63779" y="77753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A5E96578-41A0-B8DE-9F13-238D52C3B2CE}"/>
                </a:ext>
              </a:extLst>
            </p:cNvPr>
            <p:cNvSpPr/>
            <p:nvPr/>
          </p:nvSpPr>
          <p:spPr>
            <a:xfrm>
              <a:off x="7064435" y="1783765"/>
              <a:ext cx="206682" cy="271233"/>
            </a:xfrm>
            <a:custGeom>
              <a:avLst/>
              <a:gdLst>
                <a:gd name="connsiteX0" fmla="*/ 206683 w 206682"/>
                <a:gd name="connsiteY0" fmla="*/ 271234 h 271233"/>
                <a:gd name="connsiteX1" fmla="*/ 0 w 206682"/>
                <a:gd name="connsiteY1" fmla="*/ 0 h 27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682" h="271233">
                  <a:moveTo>
                    <a:pt x="206683" y="271234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D5DD9C2C-C045-7968-E585-CE3014748CCB}"/>
                </a:ext>
              </a:extLst>
            </p:cNvPr>
            <p:cNvSpPr/>
            <p:nvPr/>
          </p:nvSpPr>
          <p:spPr>
            <a:xfrm>
              <a:off x="7110898" y="1754447"/>
              <a:ext cx="88382" cy="54692"/>
            </a:xfrm>
            <a:custGeom>
              <a:avLst/>
              <a:gdLst>
                <a:gd name="connsiteX0" fmla="*/ 0 w 88382"/>
                <a:gd name="connsiteY0" fmla="*/ 54692 h 54692"/>
                <a:gd name="connsiteX1" fmla="*/ 71838 w 88382"/>
                <a:gd name="connsiteY1" fmla="*/ 0 h 54692"/>
                <a:gd name="connsiteX2" fmla="*/ 88382 w 88382"/>
                <a:gd name="connsiteY2" fmla="*/ 21860 h 54692"/>
                <a:gd name="connsiteX3" fmla="*/ 81781 w 88382"/>
                <a:gd name="connsiteY3" fmla="*/ 38148 h 54692"/>
                <a:gd name="connsiteX4" fmla="*/ 69951 w 88382"/>
                <a:gd name="connsiteY4" fmla="*/ 47320 h 54692"/>
                <a:gd name="connsiteX5" fmla="*/ 52549 w 88382"/>
                <a:gd name="connsiteY5" fmla="*/ 49206 h 54692"/>
                <a:gd name="connsiteX6" fmla="*/ 36005 w 88382"/>
                <a:gd name="connsiteY6" fmla="*/ 27346 h 5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82" h="54692">
                  <a:moveTo>
                    <a:pt x="0" y="54692"/>
                  </a:moveTo>
                  <a:lnTo>
                    <a:pt x="71838" y="0"/>
                  </a:lnTo>
                  <a:lnTo>
                    <a:pt x="88382" y="21860"/>
                  </a:lnTo>
                  <a:lnTo>
                    <a:pt x="81781" y="38148"/>
                  </a:lnTo>
                  <a:lnTo>
                    <a:pt x="69951" y="47320"/>
                  </a:lnTo>
                  <a:lnTo>
                    <a:pt x="52549" y="49206"/>
                  </a:lnTo>
                  <a:lnTo>
                    <a:pt x="36005" y="27346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194578B1-3708-6231-77AE-17621E29EDB0}"/>
                </a:ext>
              </a:extLst>
            </p:cNvPr>
            <p:cNvSpPr/>
            <p:nvPr/>
          </p:nvSpPr>
          <p:spPr>
            <a:xfrm>
              <a:off x="7132929" y="1789252"/>
              <a:ext cx="19459" cy="48948"/>
            </a:xfrm>
            <a:custGeom>
              <a:avLst/>
              <a:gdLst>
                <a:gd name="connsiteX0" fmla="*/ 19459 w 19459"/>
                <a:gd name="connsiteY0" fmla="*/ 0 h 48948"/>
                <a:gd name="connsiteX1" fmla="*/ 0 w 19459"/>
                <a:gd name="connsiteY1" fmla="*/ 48949 h 4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59" h="48948">
                  <a:moveTo>
                    <a:pt x="19459" y="0"/>
                  </a:moveTo>
                  <a:lnTo>
                    <a:pt x="0" y="48949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E503231-129E-0506-3063-FE35E9BEF4D9}"/>
                </a:ext>
              </a:extLst>
            </p:cNvPr>
            <p:cNvSpPr/>
            <p:nvPr/>
          </p:nvSpPr>
          <p:spPr>
            <a:xfrm>
              <a:off x="7168933" y="1831000"/>
              <a:ext cx="71837" cy="54692"/>
            </a:xfrm>
            <a:custGeom>
              <a:avLst/>
              <a:gdLst>
                <a:gd name="connsiteX0" fmla="*/ 54521 w 71837"/>
                <a:gd name="connsiteY0" fmla="*/ 1714 h 54692"/>
                <a:gd name="connsiteX1" fmla="*/ 71838 w 71837"/>
                <a:gd name="connsiteY1" fmla="*/ 0 h 54692"/>
                <a:gd name="connsiteX2" fmla="*/ 0 w 71837"/>
                <a:gd name="connsiteY2" fmla="*/ 54693 h 5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37" h="54692">
                  <a:moveTo>
                    <a:pt x="54521" y="1714"/>
                  </a:moveTo>
                  <a:lnTo>
                    <a:pt x="71838" y="0"/>
                  </a:lnTo>
                  <a:lnTo>
                    <a:pt x="0" y="54693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01D55B7-F952-32AF-3D66-2CCB251237AC}"/>
                </a:ext>
              </a:extLst>
            </p:cNvPr>
            <p:cNvSpPr/>
            <p:nvPr/>
          </p:nvSpPr>
          <p:spPr>
            <a:xfrm>
              <a:off x="7163447" y="1878234"/>
              <a:ext cx="10972" cy="14658"/>
            </a:xfrm>
            <a:custGeom>
              <a:avLst/>
              <a:gdLst>
                <a:gd name="connsiteX0" fmla="*/ 0 w 10972"/>
                <a:gd name="connsiteY0" fmla="*/ 0 h 14658"/>
                <a:gd name="connsiteX1" fmla="*/ 10973 w 10972"/>
                <a:gd name="connsiteY1" fmla="*/ 14659 h 1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72" h="14658">
                  <a:moveTo>
                    <a:pt x="0" y="0"/>
                  </a:moveTo>
                  <a:lnTo>
                    <a:pt x="10973" y="14659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9406BB8-DBFC-2FBB-288D-3E4B7359B00E}"/>
                </a:ext>
              </a:extLst>
            </p:cNvPr>
            <p:cNvSpPr/>
            <p:nvPr/>
          </p:nvSpPr>
          <p:spPr>
            <a:xfrm>
              <a:off x="7185479" y="1859803"/>
              <a:ext cx="88382" cy="76552"/>
            </a:xfrm>
            <a:custGeom>
              <a:avLst/>
              <a:gdLst>
                <a:gd name="connsiteX0" fmla="*/ 60008 w 88382"/>
                <a:gd name="connsiteY0" fmla="*/ 1886 h 76552"/>
                <a:gd name="connsiteX1" fmla="*/ 77324 w 88382"/>
                <a:gd name="connsiteY1" fmla="*/ 0 h 76552"/>
                <a:gd name="connsiteX2" fmla="*/ 88382 w 88382"/>
                <a:gd name="connsiteY2" fmla="*/ 14659 h 76552"/>
                <a:gd name="connsiteX3" fmla="*/ 82038 w 88382"/>
                <a:gd name="connsiteY3" fmla="*/ 30947 h 76552"/>
                <a:gd name="connsiteX4" fmla="*/ 69951 w 88382"/>
                <a:gd name="connsiteY4" fmla="*/ 40034 h 76552"/>
                <a:gd name="connsiteX5" fmla="*/ 52549 w 88382"/>
                <a:gd name="connsiteY5" fmla="*/ 42005 h 76552"/>
                <a:gd name="connsiteX6" fmla="*/ 41491 w 88382"/>
                <a:gd name="connsiteY6" fmla="*/ 27346 h 76552"/>
                <a:gd name="connsiteX7" fmla="*/ 23917 w 88382"/>
                <a:gd name="connsiteY7" fmla="*/ 29232 h 76552"/>
                <a:gd name="connsiteX8" fmla="*/ 0 w 88382"/>
                <a:gd name="connsiteY8" fmla="*/ 47492 h 76552"/>
                <a:gd name="connsiteX9" fmla="*/ 22031 w 88382"/>
                <a:gd name="connsiteY9" fmla="*/ 76552 h 7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382" h="76552">
                  <a:moveTo>
                    <a:pt x="60008" y="1886"/>
                  </a:moveTo>
                  <a:lnTo>
                    <a:pt x="77324" y="0"/>
                  </a:lnTo>
                  <a:lnTo>
                    <a:pt x="88382" y="14659"/>
                  </a:lnTo>
                  <a:lnTo>
                    <a:pt x="82038" y="30947"/>
                  </a:lnTo>
                  <a:lnTo>
                    <a:pt x="69951" y="40034"/>
                  </a:lnTo>
                  <a:lnTo>
                    <a:pt x="52549" y="42005"/>
                  </a:lnTo>
                  <a:lnTo>
                    <a:pt x="41491" y="27346"/>
                  </a:lnTo>
                  <a:lnTo>
                    <a:pt x="23917" y="29232"/>
                  </a:lnTo>
                  <a:lnTo>
                    <a:pt x="0" y="47492"/>
                  </a:lnTo>
                  <a:lnTo>
                    <a:pt x="22031" y="76552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1B9727EA-F4B4-A25A-829D-EB2B186701E4}"/>
                </a:ext>
              </a:extLst>
            </p:cNvPr>
            <p:cNvSpPr/>
            <p:nvPr/>
          </p:nvSpPr>
          <p:spPr>
            <a:xfrm>
              <a:off x="6010446" y="6485524"/>
              <a:ext cx="87782" cy="26917"/>
            </a:xfrm>
            <a:custGeom>
              <a:avLst/>
              <a:gdLst>
                <a:gd name="connsiteX0" fmla="*/ 87783 w 87782"/>
                <a:gd name="connsiteY0" fmla="*/ 13545 h 26917"/>
                <a:gd name="connsiteX1" fmla="*/ 0 w 87782"/>
                <a:gd name="connsiteY1" fmla="*/ 0 h 26917"/>
                <a:gd name="connsiteX2" fmla="*/ 0 w 87782"/>
                <a:gd name="connsiteY2" fmla="*/ 26918 h 26917"/>
                <a:gd name="connsiteX3" fmla="*/ 87783 w 87782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6917">
                  <a:moveTo>
                    <a:pt x="87783" y="13545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783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3BC74FB-ADEB-B91E-0A93-2D108C713C6C}"/>
                </a:ext>
              </a:extLst>
            </p:cNvPr>
            <p:cNvSpPr/>
            <p:nvPr/>
          </p:nvSpPr>
          <p:spPr>
            <a:xfrm>
              <a:off x="6010446" y="6485524"/>
              <a:ext cx="87782" cy="26917"/>
            </a:xfrm>
            <a:custGeom>
              <a:avLst/>
              <a:gdLst>
                <a:gd name="connsiteX0" fmla="*/ 87783 w 87782"/>
                <a:gd name="connsiteY0" fmla="*/ 13545 h 26917"/>
                <a:gd name="connsiteX1" fmla="*/ 0 w 87782"/>
                <a:gd name="connsiteY1" fmla="*/ 0 h 26917"/>
                <a:gd name="connsiteX2" fmla="*/ 0 w 87782"/>
                <a:gd name="connsiteY2" fmla="*/ 26918 h 26917"/>
                <a:gd name="connsiteX3" fmla="*/ 87783 w 87782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6917">
                  <a:moveTo>
                    <a:pt x="87783" y="13545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783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C3F8C37-B96E-D327-388E-7448D6134AD2}"/>
                </a:ext>
              </a:extLst>
            </p:cNvPr>
            <p:cNvSpPr/>
            <p:nvPr/>
          </p:nvSpPr>
          <p:spPr>
            <a:xfrm>
              <a:off x="6351031" y="6485524"/>
              <a:ext cx="87782" cy="26917"/>
            </a:xfrm>
            <a:custGeom>
              <a:avLst/>
              <a:gdLst>
                <a:gd name="connsiteX0" fmla="*/ 0 w 87782"/>
                <a:gd name="connsiteY0" fmla="*/ 13545 h 26917"/>
                <a:gd name="connsiteX1" fmla="*/ 87782 w 87782"/>
                <a:gd name="connsiteY1" fmla="*/ 26918 h 26917"/>
                <a:gd name="connsiteX2" fmla="*/ 87782 w 87782"/>
                <a:gd name="connsiteY2" fmla="*/ 0 h 26917"/>
                <a:gd name="connsiteX3" fmla="*/ 0 w 87782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6917">
                  <a:moveTo>
                    <a:pt x="0" y="13545"/>
                  </a:moveTo>
                  <a:lnTo>
                    <a:pt x="87782" y="26918"/>
                  </a:lnTo>
                  <a:lnTo>
                    <a:pt x="87782" y="0"/>
                  </a:lnTo>
                  <a:lnTo>
                    <a:pt x="0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F8DEC0C-1C5B-F752-07D1-CACDD810A1D4}"/>
                </a:ext>
              </a:extLst>
            </p:cNvPr>
            <p:cNvSpPr/>
            <p:nvPr/>
          </p:nvSpPr>
          <p:spPr>
            <a:xfrm>
              <a:off x="6351031" y="6485524"/>
              <a:ext cx="87782" cy="26917"/>
            </a:xfrm>
            <a:custGeom>
              <a:avLst/>
              <a:gdLst>
                <a:gd name="connsiteX0" fmla="*/ 0 w 87782"/>
                <a:gd name="connsiteY0" fmla="*/ 13545 h 26917"/>
                <a:gd name="connsiteX1" fmla="*/ 87782 w 87782"/>
                <a:gd name="connsiteY1" fmla="*/ 26918 h 26917"/>
                <a:gd name="connsiteX2" fmla="*/ 87782 w 87782"/>
                <a:gd name="connsiteY2" fmla="*/ 0 h 26917"/>
                <a:gd name="connsiteX3" fmla="*/ 0 w 87782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6917">
                  <a:moveTo>
                    <a:pt x="0" y="13545"/>
                  </a:moveTo>
                  <a:lnTo>
                    <a:pt x="87782" y="26918"/>
                  </a:lnTo>
                  <a:lnTo>
                    <a:pt x="87782" y="0"/>
                  </a:lnTo>
                  <a:lnTo>
                    <a:pt x="0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69683AB-695B-3F0C-6F55-384E12E49170}"/>
                </a:ext>
              </a:extLst>
            </p:cNvPr>
            <p:cNvSpPr/>
            <p:nvPr/>
          </p:nvSpPr>
          <p:spPr>
            <a:xfrm>
              <a:off x="6098228" y="6388227"/>
              <a:ext cx="8572" cy="139303"/>
            </a:xfrm>
            <a:custGeom>
              <a:avLst/>
              <a:gdLst>
                <a:gd name="connsiteX0" fmla="*/ 0 w 8572"/>
                <a:gd name="connsiteY0" fmla="*/ 0 h 139303"/>
                <a:gd name="connsiteX1" fmla="*/ 0 w 8572"/>
                <a:gd name="connsiteY1" fmla="*/ 139303 h 13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39303">
                  <a:moveTo>
                    <a:pt x="0" y="0"/>
                  </a:moveTo>
                  <a:lnTo>
                    <a:pt x="0" y="139303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048D3F17-A587-B3C8-6654-3AFD5EF6FC99}"/>
                </a:ext>
              </a:extLst>
            </p:cNvPr>
            <p:cNvSpPr/>
            <p:nvPr/>
          </p:nvSpPr>
          <p:spPr>
            <a:xfrm>
              <a:off x="6351031" y="6388227"/>
              <a:ext cx="8572" cy="139303"/>
            </a:xfrm>
            <a:custGeom>
              <a:avLst/>
              <a:gdLst>
                <a:gd name="connsiteX0" fmla="*/ 0 w 8572"/>
                <a:gd name="connsiteY0" fmla="*/ 0 h 139303"/>
                <a:gd name="connsiteX1" fmla="*/ 0 w 8572"/>
                <a:gd name="connsiteY1" fmla="*/ 139303 h 13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39303">
                  <a:moveTo>
                    <a:pt x="0" y="0"/>
                  </a:moveTo>
                  <a:lnTo>
                    <a:pt x="0" y="139303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691F5CBE-F966-F68F-2F86-DB2FD8856C46}"/>
                </a:ext>
              </a:extLst>
            </p:cNvPr>
            <p:cNvSpPr/>
            <p:nvPr/>
          </p:nvSpPr>
          <p:spPr>
            <a:xfrm>
              <a:off x="5929693" y="6499069"/>
              <a:ext cx="865136" cy="8572"/>
            </a:xfrm>
            <a:custGeom>
              <a:avLst/>
              <a:gdLst>
                <a:gd name="connsiteX0" fmla="*/ 0 w 865136"/>
                <a:gd name="connsiteY0" fmla="*/ 0 h 8572"/>
                <a:gd name="connsiteX1" fmla="*/ 168535 w 865136"/>
                <a:gd name="connsiteY1" fmla="*/ 0 h 8572"/>
                <a:gd name="connsiteX2" fmla="*/ 421338 w 865136"/>
                <a:gd name="connsiteY2" fmla="*/ 0 h 8572"/>
                <a:gd name="connsiteX3" fmla="*/ 865137 w 865136"/>
                <a:gd name="connsiteY3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136" h="8572">
                  <a:moveTo>
                    <a:pt x="0" y="0"/>
                  </a:moveTo>
                  <a:lnTo>
                    <a:pt x="168535" y="0"/>
                  </a:lnTo>
                  <a:lnTo>
                    <a:pt x="421338" y="0"/>
                  </a:lnTo>
                  <a:lnTo>
                    <a:pt x="865137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2B72491-EE29-4DDB-7CE6-3EC1030B58B7}"/>
                </a:ext>
              </a:extLst>
            </p:cNvPr>
            <p:cNvSpPr/>
            <p:nvPr/>
          </p:nvSpPr>
          <p:spPr>
            <a:xfrm>
              <a:off x="6515966" y="6382740"/>
              <a:ext cx="36261" cy="90097"/>
            </a:xfrm>
            <a:custGeom>
              <a:avLst/>
              <a:gdLst>
                <a:gd name="connsiteX0" fmla="*/ 27089 w 36261"/>
                <a:gd name="connsiteY0" fmla="*/ 45091 h 90097"/>
                <a:gd name="connsiteX1" fmla="*/ 36262 w 36261"/>
                <a:gd name="connsiteY1" fmla="*/ 59922 h 90097"/>
                <a:gd name="connsiteX2" fmla="*/ 36262 w 36261"/>
                <a:gd name="connsiteY2" fmla="*/ 75009 h 90097"/>
                <a:gd name="connsiteX3" fmla="*/ 27089 w 36261"/>
                <a:gd name="connsiteY3" fmla="*/ 90097 h 90097"/>
                <a:gd name="connsiteX4" fmla="*/ 8916 w 36261"/>
                <a:gd name="connsiteY4" fmla="*/ 90097 h 90097"/>
                <a:gd name="connsiteX5" fmla="*/ 0 w 36261"/>
                <a:gd name="connsiteY5" fmla="*/ 75009 h 90097"/>
                <a:gd name="connsiteX6" fmla="*/ 0 w 36261"/>
                <a:gd name="connsiteY6" fmla="*/ 59922 h 90097"/>
                <a:gd name="connsiteX7" fmla="*/ 8916 w 36261"/>
                <a:gd name="connsiteY7" fmla="*/ 45091 h 90097"/>
                <a:gd name="connsiteX8" fmla="*/ 27089 w 36261"/>
                <a:gd name="connsiteY8" fmla="*/ 45091 h 90097"/>
                <a:gd name="connsiteX9" fmla="*/ 36262 w 36261"/>
                <a:gd name="connsiteY9" fmla="*/ 30090 h 90097"/>
                <a:gd name="connsiteX10" fmla="*/ 36262 w 36261"/>
                <a:gd name="connsiteY10" fmla="*/ 15002 h 90097"/>
                <a:gd name="connsiteX11" fmla="*/ 27089 w 36261"/>
                <a:gd name="connsiteY11" fmla="*/ 0 h 90097"/>
                <a:gd name="connsiteX12" fmla="*/ 8916 w 36261"/>
                <a:gd name="connsiteY12" fmla="*/ 0 h 90097"/>
                <a:gd name="connsiteX13" fmla="*/ 0 w 36261"/>
                <a:gd name="connsiteY13" fmla="*/ 15002 h 90097"/>
                <a:gd name="connsiteX14" fmla="*/ 0 w 36261"/>
                <a:gd name="connsiteY14" fmla="*/ 30090 h 90097"/>
                <a:gd name="connsiteX15" fmla="*/ 8916 w 36261"/>
                <a:gd name="connsiteY15" fmla="*/ 45091 h 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61" h="90097">
                  <a:moveTo>
                    <a:pt x="27089" y="45091"/>
                  </a:moveTo>
                  <a:lnTo>
                    <a:pt x="36262" y="59922"/>
                  </a:lnTo>
                  <a:lnTo>
                    <a:pt x="36262" y="75009"/>
                  </a:lnTo>
                  <a:lnTo>
                    <a:pt x="27089" y="90097"/>
                  </a:lnTo>
                  <a:lnTo>
                    <a:pt x="8916" y="90097"/>
                  </a:lnTo>
                  <a:lnTo>
                    <a:pt x="0" y="75009"/>
                  </a:lnTo>
                  <a:lnTo>
                    <a:pt x="0" y="59922"/>
                  </a:lnTo>
                  <a:lnTo>
                    <a:pt x="8916" y="45091"/>
                  </a:lnTo>
                  <a:lnTo>
                    <a:pt x="27089" y="45091"/>
                  </a:lnTo>
                  <a:lnTo>
                    <a:pt x="36262" y="30090"/>
                  </a:lnTo>
                  <a:lnTo>
                    <a:pt x="36262" y="15002"/>
                  </a:lnTo>
                  <a:lnTo>
                    <a:pt x="27089" y="0"/>
                  </a:lnTo>
                  <a:lnTo>
                    <a:pt x="8916" y="0"/>
                  </a:lnTo>
                  <a:lnTo>
                    <a:pt x="0" y="15002"/>
                  </a:lnTo>
                  <a:lnTo>
                    <a:pt x="0" y="30090"/>
                  </a:lnTo>
                  <a:lnTo>
                    <a:pt x="8916" y="45091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FE464D02-EE59-C21A-EDFE-FE4B2AEE5150}"/>
                </a:ext>
              </a:extLst>
            </p:cNvPr>
            <p:cNvSpPr/>
            <p:nvPr/>
          </p:nvSpPr>
          <p:spPr>
            <a:xfrm>
              <a:off x="6570402" y="6457749"/>
              <a:ext cx="9086" cy="30089"/>
            </a:xfrm>
            <a:custGeom>
              <a:avLst/>
              <a:gdLst>
                <a:gd name="connsiteX0" fmla="*/ 9087 w 9086"/>
                <a:gd name="connsiteY0" fmla="*/ 0 h 30089"/>
                <a:gd name="connsiteX1" fmla="*/ 9087 w 9086"/>
                <a:gd name="connsiteY1" fmla="*/ 15088 h 30089"/>
                <a:gd name="connsiteX2" fmla="*/ 0 w 9086"/>
                <a:gd name="connsiteY2" fmla="*/ 30090 h 3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6" h="30089">
                  <a:moveTo>
                    <a:pt x="9087" y="0"/>
                  </a:moveTo>
                  <a:lnTo>
                    <a:pt x="9087" y="15088"/>
                  </a:lnTo>
                  <a:lnTo>
                    <a:pt x="0" y="3009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5723A73B-42DC-F4BD-300C-6F2BA9AA6230}"/>
                </a:ext>
              </a:extLst>
            </p:cNvPr>
            <p:cNvSpPr/>
            <p:nvPr/>
          </p:nvSpPr>
          <p:spPr>
            <a:xfrm>
              <a:off x="6597748" y="6382740"/>
              <a:ext cx="36433" cy="90097"/>
            </a:xfrm>
            <a:custGeom>
              <a:avLst/>
              <a:gdLst>
                <a:gd name="connsiteX0" fmla="*/ 9087 w 36433"/>
                <a:gd name="connsiteY0" fmla="*/ 90097 h 90097"/>
                <a:gd name="connsiteX1" fmla="*/ 18259 w 36433"/>
                <a:gd name="connsiteY1" fmla="*/ 90097 h 90097"/>
                <a:gd name="connsiteX2" fmla="*/ 36433 w 36433"/>
                <a:gd name="connsiteY2" fmla="*/ 59922 h 90097"/>
                <a:gd name="connsiteX3" fmla="*/ 36433 w 36433"/>
                <a:gd name="connsiteY3" fmla="*/ 15002 h 90097"/>
                <a:gd name="connsiteX4" fmla="*/ 27346 w 36433"/>
                <a:gd name="connsiteY4" fmla="*/ 0 h 90097"/>
                <a:gd name="connsiteX5" fmla="*/ 9087 w 36433"/>
                <a:gd name="connsiteY5" fmla="*/ 0 h 90097"/>
                <a:gd name="connsiteX6" fmla="*/ 0 w 36433"/>
                <a:gd name="connsiteY6" fmla="*/ 15002 h 90097"/>
                <a:gd name="connsiteX7" fmla="*/ 0 w 36433"/>
                <a:gd name="connsiteY7" fmla="*/ 30090 h 90097"/>
                <a:gd name="connsiteX8" fmla="*/ 9087 w 36433"/>
                <a:gd name="connsiteY8" fmla="*/ 45091 h 90097"/>
                <a:gd name="connsiteX9" fmla="*/ 36433 w 36433"/>
                <a:gd name="connsiteY9" fmla="*/ 45091 h 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33" h="90097">
                  <a:moveTo>
                    <a:pt x="9087" y="90097"/>
                  </a:moveTo>
                  <a:lnTo>
                    <a:pt x="18259" y="90097"/>
                  </a:lnTo>
                  <a:lnTo>
                    <a:pt x="36433" y="59922"/>
                  </a:lnTo>
                  <a:lnTo>
                    <a:pt x="36433" y="15002"/>
                  </a:lnTo>
                  <a:lnTo>
                    <a:pt x="27346" y="0"/>
                  </a:lnTo>
                  <a:lnTo>
                    <a:pt x="9087" y="0"/>
                  </a:lnTo>
                  <a:lnTo>
                    <a:pt x="0" y="15002"/>
                  </a:lnTo>
                  <a:lnTo>
                    <a:pt x="0" y="30090"/>
                  </a:lnTo>
                  <a:lnTo>
                    <a:pt x="9087" y="45091"/>
                  </a:lnTo>
                  <a:lnTo>
                    <a:pt x="36433" y="45091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70F22C7-5B15-7AC7-5B40-3E04F6A406F5}"/>
                </a:ext>
              </a:extLst>
            </p:cNvPr>
            <p:cNvSpPr/>
            <p:nvPr/>
          </p:nvSpPr>
          <p:spPr>
            <a:xfrm>
              <a:off x="6652440" y="6382740"/>
              <a:ext cx="27089" cy="90097"/>
            </a:xfrm>
            <a:custGeom>
              <a:avLst/>
              <a:gdLst>
                <a:gd name="connsiteX0" fmla="*/ 8916 w 27089"/>
                <a:gd name="connsiteY0" fmla="*/ 90097 h 90097"/>
                <a:gd name="connsiteX1" fmla="*/ 0 w 27089"/>
                <a:gd name="connsiteY1" fmla="*/ 75009 h 90097"/>
                <a:gd name="connsiteX2" fmla="*/ 0 w 27089"/>
                <a:gd name="connsiteY2" fmla="*/ 15002 h 90097"/>
                <a:gd name="connsiteX3" fmla="*/ 8916 w 27089"/>
                <a:gd name="connsiteY3" fmla="*/ 0 h 90097"/>
                <a:gd name="connsiteX4" fmla="*/ 18003 w 27089"/>
                <a:gd name="connsiteY4" fmla="*/ 0 h 90097"/>
                <a:gd name="connsiteX5" fmla="*/ 27089 w 27089"/>
                <a:gd name="connsiteY5" fmla="*/ 15002 h 90097"/>
                <a:gd name="connsiteX6" fmla="*/ 27089 w 27089"/>
                <a:gd name="connsiteY6" fmla="*/ 75009 h 90097"/>
                <a:gd name="connsiteX7" fmla="*/ 18003 w 27089"/>
                <a:gd name="connsiteY7" fmla="*/ 90097 h 90097"/>
                <a:gd name="connsiteX8" fmla="*/ 8916 w 27089"/>
                <a:gd name="connsiteY8" fmla="*/ 90097 h 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9" h="90097">
                  <a:moveTo>
                    <a:pt x="8916" y="90097"/>
                  </a:moveTo>
                  <a:lnTo>
                    <a:pt x="0" y="75009"/>
                  </a:lnTo>
                  <a:lnTo>
                    <a:pt x="0" y="15002"/>
                  </a:lnTo>
                  <a:lnTo>
                    <a:pt x="8916" y="0"/>
                  </a:lnTo>
                  <a:lnTo>
                    <a:pt x="18003" y="0"/>
                  </a:lnTo>
                  <a:lnTo>
                    <a:pt x="27089" y="15002"/>
                  </a:lnTo>
                  <a:lnTo>
                    <a:pt x="27089" y="75009"/>
                  </a:lnTo>
                  <a:lnTo>
                    <a:pt x="18003" y="90097"/>
                  </a:lnTo>
                  <a:lnTo>
                    <a:pt x="8916" y="9009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3FC7AA75-8F23-3131-5204-9955D636F573}"/>
                </a:ext>
              </a:extLst>
            </p:cNvPr>
            <p:cNvSpPr/>
            <p:nvPr/>
          </p:nvSpPr>
          <p:spPr>
            <a:xfrm>
              <a:off x="3540023" y="6485524"/>
              <a:ext cx="87525" cy="26917"/>
            </a:xfrm>
            <a:custGeom>
              <a:avLst/>
              <a:gdLst>
                <a:gd name="connsiteX0" fmla="*/ 0 w 87525"/>
                <a:gd name="connsiteY0" fmla="*/ 13545 h 26917"/>
                <a:gd name="connsiteX1" fmla="*/ 87525 w 87525"/>
                <a:gd name="connsiteY1" fmla="*/ 26918 h 26917"/>
                <a:gd name="connsiteX2" fmla="*/ 87525 w 87525"/>
                <a:gd name="connsiteY2" fmla="*/ 0 h 26917"/>
                <a:gd name="connsiteX3" fmla="*/ 0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0" y="13545"/>
                  </a:moveTo>
                  <a:lnTo>
                    <a:pt x="87525" y="26918"/>
                  </a:lnTo>
                  <a:lnTo>
                    <a:pt x="87525" y="0"/>
                  </a:lnTo>
                  <a:lnTo>
                    <a:pt x="0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CDC54A64-C538-89EE-438A-0FD0F90C036E}"/>
                </a:ext>
              </a:extLst>
            </p:cNvPr>
            <p:cNvSpPr/>
            <p:nvPr/>
          </p:nvSpPr>
          <p:spPr>
            <a:xfrm>
              <a:off x="3540023" y="6485524"/>
              <a:ext cx="87525" cy="26917"/>
            </a:xfrm>
            <a:custGeom>
              <a:avLst/>
              <a:gdLst>
                <a:gd name="connsiteX0" fmla="*/ 0 w 87525"/>
                <a:gd name="connsiteY0" fmla="*/ 13545 h 26917"/>
                <a:gd name="connsiteX1" fmla="*/ 87525 w 87525"/>
                <a:gd name="connsiteY1" fmla="*/ 26918 h 26917"/>
                <a:gd name="connsiteX2" fmla="*/ 87525 w 87525"/>
                <a:gd name="connsiteY2" fmla="*/ 0 h 26917"/>
                <a:gd name="connsiteX3" fmla="*/ 0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0" y="13545"/>
                  </a:moveTo>
                  <a:lnTo>
                    <a:pt x="87525" y="26918"/>
                  </a:lnTo>
                  <a:lnTo>
                    <a:pt x="87525" y="0"/>
                  </a:lnTo>
                  <a:lnTo>
                    <a:pt x="0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28784018-BFA0-7E5D-CC85-CC2EE8FCE39A}"/>
                </a:ext>
              </a:extLst>
            </p:cNvPr>
            <p:cNvSpPr/>
            <p:nvPr/>
          </p:nvSpPr>
          <p:spPr>
            <a:xfrm>
              <a:off x="6010446" y="6485524"/>
              <a:ext cx="87782" cy="26917"/>
            </a:xfrm>
            <a:custGeom>
              <a:avLst/>
              <a:gdLst>
                <a:gd name="connsiteX0" fmla="*/ 87783 w 87782"/>
                <a:gd name="connsiteY0" fmla="*/ 13545 h 26917"/>
                <a:gd name="connsiteX1" fmla="*/ 0 w 87782"/>
                <a:gd name="connsiteY1" fmla="*/ 0 h 26917"/>
                <a:gd name="connsiteX2" fmla="*/ 0 w 87782"/>
                <a:gd name="connsiteY2" fmla="*/ 26918 h 26917"/>
                <a:gd name="connsiteX3" fmla="*/ 87783 w 87782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6917">
                  <a:moveTo>
                    <a:pt x="87783" y="13545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783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8E69065-2156-3B5E-62E8-8F9EE60DB5ED}"/>
                </a:ext>
              </a:extLst>
            </p:cNvPr>
            <p:cNvSpPr/>
            <p:nvPr/>
          </p:nvSpPr>
          <p:spPr>
            <a:xfrm>
              <a:off x="6010446" y="6485524"/>
              <a:ext cx="87782" cy="26917"/>
            </a:xfrm>
            <a:custGeom>
              <a:avLst/>
              <a:gdLst>
                <a:gd name="connsiteX0" fmla="*/ 87783 w 87782"/>
                <a:gd name="connsiteY0" fmla="*/ 13545 h 26917"/>
                <a:gd name="connsiteX1" fmla="*/ 0 w 87782"/>
                <a:gd name="connsiteY1" fmla="*/ 0 h 26917"/>
                <a:gd name="connsiteX2" fmla="*/ 0 w 87782"/>
                <a:gd name="connsiteY2" fmla="*/ 26918 h 26917"/>
                <a:gd name="connsiteX3" fmla="*/ 87783 w 87782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6917">
                  <a:moveTo>
                    <a:pt x="87783" y="13545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783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DD10C412-5688-5028-9B3A-5852506AFBD4}"/>
                </a:ext>
              </a:extLst>
            </p:cNvPr>
            <p:cNvSpPr/>
            <p:nvPr/>
          </p:nvSpPr>
          <p:spPr>
            <a:xfrm>
              <a:off x="3540023" y="6047212"/>
              <a:ext cx="8572" cy="480231"/>
            </a:xfrm>
            <a:custGeom>
              <a:avLst/>
              <a:gdLst>
                <a:gd name="connsiteX0" fmla="*/ 0 w 8572"/>
                <a:gd name="connsiteY0" fmla="*/ 0 h 480231"/>
                <a:gd name="connsiteX1" fmla="*/ 0 w 8572"/>
                <a:gd name="connsiteY1" fmla="*/ 480231 h 48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480231">
                  <a:moveTo>
                    <a:pt x="0" y="0"/>
                  </a:moveTo>
                  <a:lnTo>
                    <a:pt x="0" y="480231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500176F-8387-1102-59FF-5E2B37BEF8ED}"/>
                </a:ext>
              </a:extLst>
            </p:cNvPr>
            <p:cNvSpPr/>
            <p:nvPr/>
          </p:nvSpPr>
          <p:spPr>
            <a:xfrm>
              <a:off x="6098228" y="6388227"/>
              <a:ext cx="8572" cy="139303"/>
            </a:xfrm>
            <a:custGeom>
              <a:avLst/>
              <a:gdLst>
                <a:gd name="connsiteX0" fmla="*/ 0 w 8572"/>
                <a:gd name="connsiteY0" fmla="*/ 0 h 139303"/>
                <a:gd name="connsiteX1" fmla="*/ 0 w 8572"/>
                <a:gd name="connsiteY1" fmla="*/ 139303 h 13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39303">
                  <a:moveTo>
                    <a:pt x="0" y="0"/>
                  </a:moveTo>
                  <a:lnTo>
                    <a:pt x="0" y="139303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B52DD0DA-8EDD-DFB9-9615-C61BA6A5FF86}"/>
                </a:ext>
              </a:extLst>
            </p:cNvPr>
            <p:cNvSpPr/>
            <p:nvPr/>
          </p:nvSpPr>
          <p:spPr>
            <a:xfrm>
              <a:off x="3540023" y="6499069"/>
              <a:ext cx="2558205" cy="8572"/>
            </a:xfrm>
            <a:custGeom>
              <a:avLst/>
              <a:gdLst>
                <a:gd name="connsiteX0" fmla="*/ 0 w 2558205"/>
                <a:gd name="connsiteY0" fmla="*/ 0 h 8572"/>
                <a:gd name="connsiteX1" fmla="*/ 2558206 w 2558205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8205" h="8572">
                  <a:moveTo>
                    <a:pt x="0" y="0"/>
                  </a:moveTo>
                  <a:lnTo>
                    <a:pt x="2558206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61248034-A03C-F787-B417-81020CB58A9C}"/>
                </a:ext>
              </a:extLst>
            </p:cNvPr>
            <p:cNvSpPr/>
            <p:nvPr/>
          </p:nvSpPr>
          <p:spPr>
            <a:xfrm>
              <a:off x="4752089" y="6382740"/>
              <a:ext cx="36518" cy="90097"/>
            </a:xfrm>
            <a:custGeom>
              <a:avLst/>
              <a:gdLst>
                <a:gd name="connsiteX0" fmla="*/ 9172 w 36518"/>
                <a:gd name="connsiteY0" fmla="*/ 90097 h 90097"/>
                <a:gd name="connsiteX1" fmla="*/ 18259 w 36518"/>
                <a:gd name="connsiteY1" fmla="*/ 90097 h 90097"/>
                <a:gd name="connsiteX2" fmla="*/ 36519 w 36518"/>
                <a:gd name="connsiteY2" fmla="*/ 59922 h 90097"/>
                <a:gd name="connsiteX3" fmla="*/ 36519 w 36518"/>
                <a:gd name="connsiteY3" fmla="*/ 15002 h 90097"/>
                <a:gd name="connsiteX4" fmla="*/ 27346 w 36518"/>
                <a:gd name="connsiteY4" fmla="*/ 0 h 90097"/>
                <a:gd name="connsiteX5" fmla="*/ 9172 w 36518"/>
                <a:gd name="connsiteY5" fmla="*/ 0 h 90097"/>
                <a:gd name="connsiteX6" fmla="*/ 0 w 36518"/>
                <a:gd name="connsiteY6" fmla="*/ 15002 h 90097"/>
                <a:gd name="connsiteX7" fmla="*/ 0 w 36518"/>
                <a:gd name="connsiteY7" fmla="*/ 30090 h 90097"/>
                <a:gd name="connsiteX8" fmla="*/ 9172 w 36518"/>
                <a:gd name="connsiteY8" fmla="*/ 45091 h 90097"/>
                <a:gd name="connsiteX9" fmla="*/ 36519 w 36518"/>
                <a:gd name="connsiteY9" fmla="*/ 45091 h 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8" h="90097">
                  <a:moveTo>
                    <a:pt x="9172" y="90097"/>
                  </a:moveTo>
                  <a:lnTo>
                    <a:pt x="18259" y="90097"/>
                  </a:lnTo>
                  <a:lnTo>
                    <a:pt x="36519" y="59922"/>
                  </a:lnTo>
                  <a:lnTo>
                    <a:pt x="36519" y="15002"/>
                  </a:lnTo>
                  <a:lnTo>
                    <a:pt x="27346" y="0"/>
                  </a:lnTo>
                  <a:lnTo>
                    <a:pt x="9172" y="0"/>
                  </a:lnTo>
                  <a:lnTo>
                    <a:pt x="0" y="15002"/>
                  </a:lnTo>
                  <a:lnTo>
                    <a:pt x="0" y="30090"/>
                  </a:lnTo>
                  <a:lnTo>
                    <a:pt x="9172" y="45091"/>
                  </a:lnTo>
                  <a:lnTo>
                    <a:pt x="36519" y="45091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6087E4E-1A38-CF1F-2F67-78C34E999225}"/>
                </a:ext>
              </a:extLst>
            </p:cNvPr>
            <p:cNvSpPr/>
            <p:nvPr/>
          </p:nvSpPr>
          <p:spPr>
            <a:xfrm>
              <a:off x="4806781" y="6382740"/>
              <a:ext cx="27346" cy="90097"/>
            </a:xfrm>
            <a:custGeom>
              <a:avLst/>
              <a:gdLst>
                <a:gd name="connsiteX0" fmla="*/ 9173 w 27346"/>
                <a:gd name="connsiteY0" fmla="*/ 90097 h 90097"/>
                <a:gd name="connsiteX1" fmla="*/ 0 w 27346"/>
                <a:gd name="connsiteY1" fmla="*/ 75009 h 90097"/>
                <a:gd name="connsiteX2" fmla="*/ 0 w 27346"/>
                <a:gd name="connsiteY2" fmla="*/ 15002 h 90097"/>
                <a:gd name="connsiteX3" fmla="*/ 9173 w 27346"/>
                <a:gd name="connsiteY3" fmla="*/ 0 h 90097"/>
                <a:gd name="connsiteX4" fmla="*/ 18259 w 27346"/>
                <a:gd name="connsiteY4" fmla="*/ 0 h 90097"/>
                <a:gd name="connsiteX5" fmla="*/ 27346 w 27346"/>
                <a:gd name="connsiteY5" fmla="*/ 15002 h 90097"/>
                <a:gd name="connsiteX6" fmla="*/ 27346 w 27346"/>
                <a:gd name="connsiteY6" fmla="*/ 75009 h 90097"/>
                <a:gd name="connsiteX7" fmla="*/ 18259 w 27346"/>
                <a:gd name="connsiteY7" fmla="*/ 90097 h 90097"/>
                <a:gd name="connsiteX8" fmla="*/ 9173 w 27346"/>
                <a:gd name="connsiteY8" fmla="*/ 90097 h 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46" h="90097">
                  <a:moveTo>
                    <a:pt x="9173" y="90097"/>
                  </a:moveTo>
                  <a:lnTo>
                    <a:pt x="0" y="75009"/>
                  </a:lnTo>
                  <a:lnTo>
                    <a:pt x="0" y="15002"/>
                  </a:lnTo>
                  <a:lnTo>
                    <a:pt x="9173" y="0"/>
                  </a:lnTo>
                  <a:lnTo>
                    <a:pt x="18259" y="0"/>
                  </a:lnTo>
                  <a:lnTo>
                    <a:pt x="27346" y="15002"/>
                  </a:lnTo>
                  <a:lnTo>
                    <a:pt x="27346" y="75009"/>
                  </a:lnTo>
                  <a:lnTo>
                    <a:pt x="18259" y="90097"/>
                  </a:lnTo>
                  <a:lnTo>
                    <a:pt x="9173" y="9009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273EB1F-0715-6D76-B86C-8B53A818275D}"/>
                </a:ext>
              </a:extLst>
            </p:cNvPr>
            <p:cNvSpPr/>
            <p:nvPr/>
          </p:nvSpPr>
          <p:spPr>
            <a:xfrm>
              <a:off x="8566080" y="5991663"/>
              <a:ext cx="82467" cy="55549"/>
            </a:xfrm>
            <a:custGeom>
              <a:avLst/>
              <a:gdLst>
                <a:gd name="connsiteX0" fmla="*/ 82467 w 82467"/>
                <a:gd name="connsiteY0" fmla="*/ 55550 h 55549"/>
                <a:gd name="connsiteX1" fmla="*/ 13373 w 82467"/>
                <a:gd name="connsiteY1" fmla="*/ 0 h 55549"/>
                <a:gd name="connsiteX2" fmla="*/ 0 w 82467"/>
                <a:gd name="connsiteY2" fmla="*/ 23317 h 55549"/>
                <a:gd name="connsiteX3" fmla="*/ 82467 w 82467"/>
                <a:gd name="connsiteY3" fmla="*/ 55550 h 5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67" h="55549">
                  <a:moveTo>
                    <a:pt x="82467" y="55550"/>
                  </a:moveTo>
                  <a:lnTo>
                    <a:pt x="13373" y="0"/>
                  </a:lnTo>
                  <a:lnTo>
                    <a:pt x="0" y="23317"/>
                  </a:lnTo>
                  <a:lnTo>
                    <a:pt x="82467" y="5555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821A0099-51BC-CF7B-B3D3-8A453B2BC2A2}"/>
                </a:ext>
              </a:extLst>
            </p:cNvPr>
            <p:cNvSpPr/>
            <p:nvPr/>
          </p:nvSpPr>
          <p:spPr>
            <a:xfrm>
              <a:off x="8566080" y="5991663"/>
              <a:ext cx="82467" cy="55549"/>
            </a:xfrm>
            <a:custGeom>
              <a:avLst/>
              <a:gdLst>
                <a:gd name="connsiteX0" fmla="*/ 82467 w 82467"/>
                <a:gd name="connsiteY0" fmla="*/ 55550 h 55549"/>
                <a:gd name="connsiteX1" fmla="*/ 13373 w 82467"/>
                <a:gd name="connsiteY1" fmla="*/ 0 h 55549"/>
                <a:gd name="connsiteX2" fmla="*/ 0 w 82467"/>
                <a:gd name="connsiteY2" fmla="*/ 23317 h 55549"/>
                <a:gd name="connsiteX3" fmla="*/ 82467 w 82467"/>
                <a:gd name="connsiteY3" fmla="*/ 55550 h 5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67" h="55549">
                  <a:moveTo>
                    <a:pt x="82467" y="55550"/>
                  </a:moveTo>
                  <a:lnTo>
                    <a:pt x="13373" y="0"/>
                  </a:lnTo>
                  <a:lnTo>
                    <a:pt x="0" y="23317"/>
                  </a:lnTo>
                  <a:lnTo>
                    <a:pt x="82467" y="5555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C1FA9E6-35FE-7E12-52AF-B2BEA261B4CF}"/>
                </a:ext>
              </a:extLst>
            </p:cNvPr>
            <p:cNvSpPr/>
            <p:nvPr/>
          </p:nvSpPr>
          <p:spPr>
            <a:xfrm>
              <a:off x="8418976" y="5914767"/>
              <a:ext cx="229571" cy="132445"/>
            </a:xfrm>
            <a:custGeom>
              <a:avLst/>
              <a:gdLst>
                <a:gd name="connsiteX0" fmla="*/ 229572 w 229571"/>
                <a:gd name="connsiteY0" fmla="*/ 132445 h 132445"/>
                <a:gd name="connsiteX1" fmla="*/ 0 w 229571"/>
                <a:gd name="connsiteY1" fmla="*/ 0 h 1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9571" h="132445">
                  <a:moveTo>
                    <a:pt x="229572" y="132445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4AF88B8-1AFD-C6D7-4F7D-6E6048029194}"/>
                </a:ext>
              </a:extLst>
            </p:cNvPr>
            <p:cNvSpPr/>
            <p:nvPr/>
          </p:nvSpPr>
          <p:spPr>
            <a:xfrm>
              <a:off x="8471096" y="5836586"/>
              <a:ext cx="69180" cy="77924"/>
            </a:xfrm>
            <a:custGeom>
              <a:avLst/>
              <a:gdLst>
                <a:gd name="connsiteX0" fmla="*/ 0 w 69180"/>
                <a:gd name="connsiteY0" fmla="*/ 77924 h 77924"/>
                <a:gd name="connsiteX1" fmla="*/ 45177 w 69180"/>
                <a:gd name="connsiteY1" fmla="*/ 0 h 77924"/>
                <a:gd name="connsiteX2" fmla="*/ 68923 w 69180"/>
                <a:gd name="connsiteY2" fmla="*/ 13545 h 77924"/>
                <a:gd name="connsiteX3" fmla="*/ 69180 w 69180"/>
                <a:gd name="connsiteY3" fmla="*/ 31118 h 77924"/>
                <a:gd name="connsiteX4" fmla="*/ 61722 w 69180"/>
                <a:gd name="connsiteY4" fmla="*/ 44063 h 77924"/>
                <a:gd name="connsiteX5" fmla="*/ 46206 w 69180"/>
                <a:gd name="connsiteY5" fmla="*/ 52549 h 77924"/>
                <a:gd name="connsiteX6" fmla="*/ 22717 w 69180"/>
                <a:gd name="connsiteY6" fmla="*/ 38919 h 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180" h="77924">
                  <a:moveTo>
                    <a:pt x="0" y="77924"/>
                  </a:moveTo>
                  <a:lnTo>
                    <a:pt x="45177" y="0"/>
                  </a:lnTo>
                  <a:lnTo>
                    <a:pt x="68923" y="13545"/>
                  </a:lnTo>
                  <a:lnTo>
                    <a:pt x="69180" y="31118"/>
                  </a:lnTo>
                  <a:lnTo>
                    <a:pt x="61722" y="44063"/>
                  </a:lnTo>
                  <a:lnTo>
                    <a:pt x="46206" y="52549"/>
                  </a:lnTo>
                  <a:lnTo>
                    <a:pt x="22717" y="38919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A40F7572-601A-28D2-04C6-2B04F639B6EF}"/>
                </a:ext>
              </a:extLst>
            </p:cNvPr>
            <p:cNvSpPr/>
            <p:nvPr/>
          </p:nvSpPr>
          <p:spPr>
            <a:xfrm>
              <a:off x="8501614" y="5880220"/>
              <a:ext cx="1114" cy="52549"/>
            </a:xfrm>
            <a:custGeom>
              <a:avLst/>
              <a:gdLst>
                <a:gd name="connsiteX0" fmla="*/ 0 w 1114"/>
                <a:gd name="connsiteY0" fmla="*/ 0 h 52549"/>
                <a:gd name="connsiteX1" fmla="*/ 1114 w 1114"/>
                <a:gd name="connsiteY1" fmla="*/ 52549 h 5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4" h="52549">
                  <a:moveTo>
                    <a:pt x="0" y="0"/>
                  </a:moveTo>
                  <a:lnTo>
                    <a:pt x="1114" y="52549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C6BC44C-FDF8-8069-72B4-D2C16383A93B}"/>
                </a:ext>
              </a:extLst>
            </p:cNvPr>
            <p:cNvSpPr/>
            <p:nvPr/>
          </p:nvSpPr>
          <p:spPr>
            <a:xfrm>
              <a:off x="8546363" y="5884421"/>
              <a:ext cx="69094" cy="91811"/>
            </a:xfrm>
            <a:custGeom>
              <a:avLst/>
              <a:gdLst>
                <a:gd name="connsiteX0" fmla="*/ 37547 w 69094"/>
                <a:gd name="connsiteY0" fmla="*/ 8487 h 91811"/>
                <a:gd name="connsiteX1" fmla="*/ 52978 w 69094"/>
                <a:gd name="connsiteY1" fmla="*/ 0 h 91811"/>
                <a:gd name="connsiteX2" fmla="*/ 68665 w 69094"/>
                <a:gd name="connsiteY2" fmla="*/ 9173 h 91811"/>
                <a:gd name="connsiteX3" fmla="*/ 69094 w 69094"/>
                <a:gd name="connsiteY3" fmla="*/ 26746 h 91811"/>
                <a:gd name="connsiteX4" fmla="*/ 61722 w 69094"/>
                <a:gd name="connsiteY4" fmla="*/ 39691 h 91811"/>
                <a:gd name="connsiteX5" fmla="*/ 46205 w 69094"/>
                <a:gd name="connsiteY5" fmla="*/ 48177 h 91811"/>
                <a:gd name="connsiteX6" fmla="*/ 30518 w 69094"/>
                <a:gd name="connsiteY6" fmla="*/ 39005 h 91811"/>
                <a:gd name="connsiteX7" fmla="*/ 15087 w 69094"/>
                <a:gd name="connsiteY7" fmla="*/ 47491 h 91811"/>
                <a:gd name="connsiteX8" fmla="*/ 0 w 69094"/>
                <a:gd name="connsiteY8" fmla="*/ 73552 h 91811"/>
                <a:gd name="connsiteX9" fmla="*/ 31547 w 69094"/>
                <a:gd name="connsiteY9" fmla="*/ 91812 h 9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94" h="91811">
                  <a:moveTo>
                    <a:pt x="37547" y="8487"/>
                  </a:moveTo>
                  <a:lnTo>
                    <a:pt x="52978" y="0"/>
                  </a:lnTo>
                  <a:lnTo>
                    <a:pt x="68665" y="9173"/>
                  </a:lnTo>
                  <a:lnTo>
                    <a:pt x="69094" y="26746"/>
                  </a:lnTo>
                  <a:lnTo>
                    <a:pt x="61722" y="39691"/>
                  </a:lnTo>
                  <a:lnTo>
                    <a:pt x="46205" y="48177"/>
                  </a:lnTo>
                  <a:lnTo>
                    <a:pt x="30518" y="39005"/>
                  </a:lnTo>
                  <a:lnTo>
                    <a:pt x="15087" y="47491"/>
                  </a:lnTo>
                  <a:lnTo>
                    <a:pt x="0" y="73552"/>
                  </a:lnTo>
                  <a:lnTo>
                    <a:pt x="31547" y="91812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FCBD0EC-B438-D3FF-B95C-B3A560EC8FCA}"/>
                </a:ext>
              </a:extLst>
            </p:cNvPr>
            <p:cNvSpPr/>
            <p:nvPr/>
          </p:nvSpPr>
          <p:spPr>
            <a:xfrm>
              <a:off x="4316348" y="3324587"/>
              <a:ext cx="26917" cy="87525"/>
            </a:xfrm>
            <a:custGeom>
              <a:avLst/>
              <a:gdLst>
                <a:gd name="connsiteX0" fmla="*/ 13545 w 26917"/>
                <a:gd name="connsiteY0" fmla="*/ 0 h 87525"/>
                <a:gd name="connsiteX1" fmla="*/ 0 w 26917"/>
                <a:gd name="connsiteY1" fmla="*/ 87525 h 87525"/>
                <a:gd name="connsiteX2" fmla="*/ 26918 w 26917"/>
                <a:gd name="connsiteY2" fmla="*/ 87525 h 87525"/>
                <a:gd name="connsiteX3" fmla="*/ 13545 w 26917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545" y="0"/>
                  </a:moveTo>
                  <a:lnTo>
                    <a:pt x="0" y="87525"/>
                  </a:lnTo>
                  <a:lnTo>
                    <a:pt x="26918" y="87525"/>
                  </a:lnTo>
                  <a:lnTo>
                    <a:pt x="1354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4D60D22C-3B07-801D-DADE-8C4AA8DB9F56}"/>
                </a:ext>
              </a:extLst>
            </p:cNvPr>
            <p:cNvSpPr/>
            <p:nvPr/>
          </p:nvSpPr>
          <p:spPr>
            <a:xfrm>
              <a:off x="4316348" y="3324587"/>
              <a:ext cx="26917" cy="87525"/>
            </a:xfrm>
            <a:custGeom>
              <a:avLst/>
              <a:gdLst>
                <a:gd name="connsiteX0" fmla="*/ 13545 w 26917"/>
                <a:gd name="connsiteY0" fmla="*/ 0 h 87525"/>
                <a:gd name="connsiteX1" fmla="*/ 0 w 26917"/>
                <a:gd name="connsiteY1" fmla="*/ 87525 h 87525"/>
                <a:gd name="connsiteX2" fmla="*/ 26918 w 26917"/>
                <a:gd name="connsiteY2" fmla="*/ 87525 h 87525"/>
                <a:gd name="connsiteX3" fmla="*/ 13545 w 26917"/>
                <a:gd name="connsiteY3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5">
                  <a:moveTo>
                    <a:pt x="13545" y="0"/>
                  </a:moveTo>
                  <a:lnTo>
                    <a:pt x="0" y="87525"/>
                  </a:lnTo>
                  <a:lnTo>
                    <a:pt x="26918" y="87525"/>
                  </a:lnTo>
                  <a:lnTo>
                    <a:pt x="13545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E1898AAE-BD2C-56C4-8593-6275834F2D8D}"/>
                </a:ext>
              </a:extLst>
            </p:cNvPr>
            <p:cNvSpPr/>
            <p:nvPr/>
          </p:nvSpPr>
          <p:spPr>
            <a:xfrm>
              <a:off x="4316348" y="5988062"/>
              <a:ext cx="26917" cy="87524"/>
            </a:xfrm>
            <a:custGeom>
              <a:avLst/>
              <a:gdLst>
                <a:gd name="connsiteX0" fmla="*/ 13545 w 26917"/>
                <a:gd name="connsiteY0" fmla="*/ 87525 h 87524"/>
                <a:gd name="connsiteX1" fmla="*/ 26918 w 26917"/>
                <a:gd name="connsiteY1" fmla="*/ 0 h 87524"/>
                <a:gd name="connsiteX2" fmla="*/ 0 w 26917"/>
                <a:gd name="connsiteY2" fmla="*/ 0 h 87524"/>
                <a:gd name="connsiteX3" fmla="*/ 13545 w 26917"/>
                <a:gd name="connsiteY3" fmla="*/ 87525 h 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4">
                  <a:moveTo>
                    <a:pt x="13545" y="87525"/>
                  </a:moveTo>
                  <a:lnTo>
                    <a:pt x="26918" y="0"/>
                  </a:lnTo>
                  <a:lnTo>
                    <a:pt x="0" y="0"/>
                  </a:lnTo>
                  <a:lnTo>
                    <a:pt x="13545" y="8752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D840799-8FAA-1E81-F4E1-C42CA6DF684D}"/>
                </a:ext>
              </a:extLst>
            </p:cNvPr>
            <p:cNvSpPr/>
            <p:nvPr/>
          </p:nvSpPr>
          <p:spPr>
            <a:xfrm>
              <a:off x="4316348" y="5988062"/>
              <a:ext cx="26917" cy="87524"/>
            </a:xfrm>
            <a:custGeom>
              <a:avLst/>
              <a:gdLst>
                <a:gd name="connsiteX0" fmla="*/ 13545 w 26917"/>
                <a:gd name="connsiteY0" fmla="*/ 87525 h 87524"/>
                <a:gd name="connsiteX1" fmla="*/ 26918 w 26917"/>
                <a:gd name="connsiteY1" fmla="*/ 0 h 87524"/>
                <a:gd name="connsiteX2" fmla="*/ 0 w 26917"/>
                <a:gd name="connsiteY2" fmla="*/ 0 h 87524"/>
                <a:gd name="connsiteX3" fmla="*/ 13545 w 26917"/>
                <a:gd name="connsiteY3" fmla="*/ 87525 h 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17" h="87524">
                  <a:moveTo>
                    <a:pt x="13545" y="87525"/>
                  </a:moveTo>
                  <a:lnTo>
                    <a:pt x="26918" y="0"/>
                  </a:lnTo>
                  <a:lnTo>
                    <a:pt x="0" y="0"/>
                  </a:lnTo>
                  <a:lnTo>
                    <a:pt x="13545" y="8752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9A7D3AF4-F11B-49F1-B73B-B4833CA6A110}"/>
                </a:ext>
              </a:extLst>
            </p:cNvPr>
            <p:cNvSpPr/>
            <p:nvPr/>
          </p:nvSpPr>
          <p:spPr>
            <a:xfrm>
              <a:off x="4301518" y="3324586"/>
              <a:ext cx="602818" cy="8572"/>
            </a:xfrm>
            <a:custGeom>
              <a:avLst/>
              <a:gdLst>
                <a:gd name="connsiteX0" fmla="*/ 602818 w 602818"/>
                <a:gd name="connsiteY0" fmla="*/ 0 h 8572"/>
                <a:gd name="connsiteX1" fmla="*/ 0 w 602818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2818" h="8572">
                  <a:moveTo>
                    <a:pt x="602818" y="0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4DD177D-81E0-665A-CD66-808CE3764F70}"/>
                </a:ext>
              </a:extLst>
            </p:cNvPr>
            <p:cNvSpPr/>
            <p:nvPr/>
          </p:nvSpPr>
          <p:spPr>
            <a:xfrm>
              <a:off x="4329893" y="3324586"/>
              <a:ext cx="8572" cy="2751000"/>
            </a:xfrm>
            <a:custGeom>
              <a:avLst/>
              <a:gdLst>
                <a:gd name="connsiteX0" fmla="*/ 0 w 8572"/>
                <a:gd name="connsiteY0" fmla="*/ 0 h 2751000"/>
                <a:gd name="connsiteX1" fmla="*/ 0 w 8572"/>
                <a:gd name="connsiteY1" fmla="*/ 2751001 h 27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751000">
                  <a:moveTo>
                    <a:pt x="0" y="0"/>
                  </a:moveTo>
                  <a:lnTo>
                    <a:pt x="0" y="2751001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FA258CD-0878-099C-7A26-9D5CC7CC0AA3}"/>
                </a:ext>
              </a:extLst>
            </p:cNvPr>
            <p:cNvSpPr/>
            <p:nvPr/>
          </p:nvSpPr>
          <p:spPr>
            <a:xfrm>
              <a:off x="4213564" y="4814144"/>
              <a:ext cx="90268" cy="36433"/>
            </a:xfrm>
            <a:custGeom>
              <a:avLst/>
              <a:gdLst>
                <a:gd name="connsiteX0" fmla="*/ 90268 w 90268"/>
                <a:gd name="connsiteY0" fmla="*/ 27346 h 36433"/>
                <a:gd name="connsiteX1" fmla="*/ 90268 w 90268"/>
                <a:gd name="connsiteY1" fmla="*/ 18174 h 36433"/>
                <a:gd name="connsiteX2" fmla="*/ 60179 w 90268"/>
                <a:gd name="connsiteY2" fmla="*/ 0 h 36433"/>
                <a:gd name="connsiteX3" fmla="*/ 15088 w 90268"/>
                <a:gd name="connsiteY3" fmla="*/ 0 h 36433"/>
                <a:gd name="connsiteX4" fmla="*/ 0 w 90268"/>
                <a:gd name="connsiteY4" fmla="*/ 9087 h 36433"/>
                <a:gd name="connsiteX5" fmla="*/ 0 w 90268"/>
                <a:gd name="connsiteY5" fmla="*/ 27346 h 36433"/>
                <a:gd name="connsiteX6" fmla="*/ 15088 w 90268"/>
                <a:gd name="connsiteY6" fmla="*/ 36433 h 36433"/>
                <a:gd name="connsiteX7" fmla="*/ 30090 w 90268"/>
                <a:gd name="connsiteY7" fmla="*/ 36433 h 36433"/>
                <a:gd name="connsiteX8" fmla="*/ 45177 w 90268"/>
                <a:gd name="connsiteY8" fmla="*/ 27346 h 36433"/>
                <a:gd name="connsiteX9" fmla="*/ 45177 w 90268"/>
                <a:gd name="connsiteY9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268" h="36433">
                  <a:moveTo>
                    <a:pt x="90268" y="27346"/>
                  </a:moveTo>
                  <a:lnTo>
                    <a:pt x="90268" y="18174"/>
                  </a:lnTo>
                  <a:lnTo>
                    <a:pt x="60179" y="0"/>
                  </a:lnTo>
                  <a:lnTo>
                    <a:pt x="15088" y="0"/>
                  </a:lnTo>
                  <a:lnTo>
                    <a:pt x="0" y="9087"/>
                  </a:lnTo>
                  <a:lnTo>
                    <a:pt x="0" y="27346"/>
                  </a:lnTo>
                  <a:lnTo>
                    <a:pt x="15088" y="36433"/>
                  </a:lnTo>
                  <a:lnTo>
                    <a:pt x="30090" y="36433"/>
                  </a:lnTo>
                  <a:lnTo>
                    <a:pt x="45177" y="27346"/>
                  </a:lnTo>
                  <a:lnTo>
                    <a:pt x="45177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2F27C331-5B09-3CEB-EEDA-57B9D5B5CCEE}"/>
                </a:ext>
              </a:extLst>
            </p:cNvPr>
            <p:cNvSpPr/>
            <p:nvPr/>
          </p:nvSpPr>
          <p:spPr>
            <a:xfrm>
              <a:off x="4213564" y="4759452"/>
              <a:ext cx="90268" cy="36433"/>
            </a:xfrm>
            <a:custGeom>
              <a:avLst/>
              <a:gdLst>
                <a:gd name="connsiteX0" fmla="*/ 45177 w 90268"/>
                <a:gd name="connsiteY0" fmla="*/ 36433 h 36433"/>
                <a:gd name="connsiteX1" fmla="*/ 45177 w 90268"/>
                <a:gd name="connsiteY1" fmla="*/ 9087 h 36433"/>
                <a:gd name="connsiteX2" fmla="*/ 60179 w 90268"/>
                <a:gd name="connsiteY2" fmla="*/ 0 h 36433"/>
                <a:gd name="connsiteX3" fmla="*/ 75267 w 90268"/>
                <a:gd name="connsiteY3" fmla="*/ 0 h 36433"/>
                <a:gd name="connsiteX4" fmla="*/ 90268 w 90268"/>
                <a:gd name="connsiteY4" fmla="*/ 9087 h 36433"/>
                <a:gd name="connsiteX5" fmla="*/ 90268 w 90268"/>
                <a:gd name="connsiteY5" fmla="*/ 27346 h 36433"/>
                <a:gd name="connsiteX6" fmla="*/ 75267 w 90268"/>
                <a:gd name="connsiteY6" fmla="*/ 36433 h 36433"/>
                <a:gd name="connsiteX7" fmla="*/ 30090 w 90268"/>
                <a:gd name="connsiteY7" fmla="*/ 36433 h 36433"/>
                <a:gd name="connsiteX8" fmla="*/ 0 w 90268"/>
                <a:gd name="connsiteY8" fmla="*/ 18174 h 36433"/>
                <a:gd name="connsiteX9" fmla="*/ 0 w 90268"/>
                <a:gd name="connsiteY9" fmla="*/ 9087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268" h="36433">
                  <a:moveTo>
                    <a:pt x="45177" y="36433"/>
                  </a:moveTo>
                  <a:lnTo>
                    <a:pt x="45177" y="9087"/>
                  </a:lnTo>
                  <a:lnTo>
                    <a:pt x="60179" y="0"/>
                  </a:lnTo>
                  <a:lnTo>
                    <a:pt x="75267" y="0"/>
                  </a:lnTo>
                  <a:lnTo>
                    <a:pt x="90268" y="9087"/>
                  </a:lnTo>
                  <a:lnTo>
                    <a:pt x="90268" y="27346"/>
                  </a:lnTo>
                  <a:lnTo>
                    <a:pt x="75267" y="36433"/>
                  </a:lnTo>
                  <a:lnTo>
                    <a:pt x="30090" y="36433"/>
                  </a:lnTo>
                  <a:lnTo>
                    <a:pt x="0" y="18174"/>
                  </a:lnTo>
                  <a:lnTo>
                    <a:pt x="0" y="908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D1DDE99-2120-34EA-CDDE-72CB8804A0C3}"/>
                </a:ext>
              </a:extLst>
            </p:cNvPr>
            <p:cNvSpPr/>
            <p:nvPr/>
          </p:nvSpPr>
          <p:spPr>
            <a:xfrm>
              <a:off x="4288831" y="4732105"/>
              <a:ext cx="30089" cy="9086"/>
            </a:xfrm>
            <a:custGeom>
              <a:avLst/>
              <a:gdLst>
                <a:gd name="connsiteX0" fmla="*/ 0 w 30089"/>
                <a:gd name="connsiteY0" fmla="*/ 0 h 9086"/>
                <a:gd name="connsiteX1" fmla="*/ 15002 w 30089"/>
                <a:gd name="connsiteY1" fmla="*/ 0 h 9086"/>
                <a:gd name="connsiteX2" fmla="*/ 30090 w 30089"/>
                <a:gd name="connsiteY2" fmla="*/ 9087 h 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89" h="9086">
                  <a:moveTo>
                    <a:pt x="0" y="0"/>
                  </a:moveTo>
                  <a:lnTo>
                    <a:pt x="15002" y="0"/>
                  </a:lnTo>
                  <a:lnTo>
                    <a:pt x="30090" y="9087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5B5DC6D8-2D35-4481-2250-7292B6DB3821}"/>
                </a:ext>
              </a:extLst>
            </p:cNvPr>
            <p:cNvSpPr/>
            <p:nvPr/>
          </p:nvSpPr>
          <p:spPr>
            <a:xfrm>
              <a:off x="4213564" y="4677584"/>
              <a:ext cx="90268" cy="36518"/>
            </a:xfrm>
            <a:custGeom>
              <a:avLst/>
              <a:gdLst>
                <a:gd name="connsiteX0" fmla="*/ 0 w 90268"/>
                <a:gd name="connsiteY0" fmla="*/ 36518 h 36518"/>
                <a:gd name="connsiteX1" fmla="*/ 0 w 90268"/>
                <a:gd name="connsiteY1" fmla="*/ 0 h 36518"/>
                <a:gd name="connsiteX2" fmla="*/ 90268 w 90268"/>
                <a:gd name="connsiteY2" fmla="*/ 27346 h 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68" h="36518">
                  <a:moveTo>
                    <a:pt x="0" y="36518"/>
                  </a:moveTo>
                  <a:lnTo>
                    <a:pt x="0" y="0"/>
                  </a:lnTo>
                  <a:lnTo>
                    <a:pt x="90268" y="27346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8188CC5-7B44-457D-B109-0D0D3A6F8D23}"/>
                </a:ext>
              </a:extLst>
            </p:cNvPr>
            <p:cNvSpPr/>
            <p:nvPr/>
          </p:nvSpPr>
          <p:spPr>
            <a:xfrm>
              <a:off x="4213564" y="4622978"/>
              <a:ext cx="90268" cy="36433"/>
            </a:xfrm>
            <a:custGeom>
              <a:avLst/>
              <a:gdLst>
                <a:gd name="connsiteX0" fmla="*/ 90268 w 90268"/>
                <a:gd name="connsiteY0" fmla="*/ 27346 h 36433"/>
                <a:gd name="connsiteX1" fmla="*/ 90268 w 90268"/>
                <a:gd name="connsiteY1" fmla="*/ 18174 h 36433"/>
                <a:gd name="connsiteX2" fmla="*/ 60179 w 90268"/>
                <a:gd name="connsiteY2" fmla="*/ 0 h 36433"/>
                <a:gd name="connsiteX3" fmla="*/ 15088 w 90268"/>
                <a:gd name="connsiteY3" fmla="*/ 0 h 36433"/>
                <a:gd name="connsiteX4" fmla="*/ 0 w 90268"/>
                <a:gd name="connsiteY4" fmla="*/ 9087 h 36433"/>
                <a:gd name="connsiteX5" fmla="*/ 0 w 90268"/>
                <a:gd name="connsiteY5" fmla="*/ 27346 h 36433"/>
                <a:gd name="connsiteX6" fmla="*/ 15088 w 90268"/>
                <a:gd name="connsiteY6" fmla="*/ 36433 h 36433"/>
                <a:gd name="connsiteX7" fmla="*/ 30090 w 90268"/>
                <a:gd name="connsiteY7" fmla="*/ 36433 h 36433"/>
                <a:gd name="connsiteX8" fmla="*/ 45177 w 90268"/>
                <a:gd name="connsiteY8" fmla="*/ 27346 h 36433"/>
                <a:gd name="connsiteX9" fmla="*/ 45177 w 90268"/>
                <a:gd name="connsiteY9" fmla="*/ 0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268" h="36433">
                  <a:moveTo>
                    <a:pt x="90268" y="27346"/>
                  </a:moveTo>
                  <a:lnTo>
                    <a:pt x="90268" y="18174"/>
                  </a:lnTo>
                  <a:lnTo>
                    <a:pt x="60179" y="0"/>
                  </a:lnTo>
                  <a:lnTo>
                    <a:pt x="15088" y="0"/>
                  </a:lnTo>
                  <a:lnTo>
                    <a:pt x="0" y="9087"/>
                  </a:lnTo>
                  <a:lnTo>
                    <a:pt x="0" y="27346"/>
                  </a:lnTo>
                  <a:lnTo>
                    <a:pt x="15088" y="36433"/>
                  </a:lnTo>
                  <a:lnTo>
                    <a:pt x="30090" y="36433"/>
                  </a:lnTo>
                  <a:lnTo>
                    <a:pt x="45177" y="27346"/>
                  </a:lnTo>
                  <a:lnTo>
                    <a:pt x="45177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4765428-8CEA-C3FA-BC78-54D184066FE9}"/>
                </a:ext>
              </a:extLst>
            </p:cNvPr>
            <p:cNvSpPr/>
            <p:nvPr/>
          </p:nvSpPr>
          <p:spPr>
            <a:xfrm>
              <a:off x="6432899" y="329784"/>
              <a:ext cx="87525" cy="26917"/>
            </a:xfrm>
            <a:custGeom>
              <a:avLst/>
              <a:gdLst>
                <a:gd name="connsiteX0" fmla="*/ 87525 w 87525"/>
                <a:gd name="connsiteY0" fmla="*/ 13545 h 26917"/>
                <a:gd name="connsiteX1" fmla="*/ 0 w 87525"/>
                <a:gd name="connsiteY1" fmla="*/ 0 h 26917"/>
                <a:gd name="connsiteX2" fmla="*/ 0 w 87525"/>
                <a:gd name="connsiteY2" fmla="*/ 26918 h 26917"/>
                <a:gd name="connsiteX3" fmla="*/ 87525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87525" y="13545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525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C3DC59C-D0C1-944D-AA32-602B5F1CC098}"/>
                </a:ext>
              </a:extLst>
            </p:cNvPr>
            <p:cNvSpPr/>
            <p:nvPr/>
          </p:nvSpPr>
          <p:spPr>
            <a:xfrm>
              <a:off x="6432899" y="329784"/>
              <a:ext cx="87525" cy="26917"/>
            </a:xfrm>
            <a:custGeom>
              <a:avLst/>
              <a:gdLst>
                <a:gd name="connsiteX0" fmla="*/ 87525 w 87525"/>
                <a:gd name="connsiteY0" fmla="*/ 13545 h 26917"/>
                <a:gd name="connsiteX1" fmla="*/ 0 w 87525"/>
                <a:gd name="connsiteY1" fmla="*/ 0 h 26917"/>
                <a:gd name="connsiteX2" fmla="*/ 0 w 87525"/>
                <a:gd name="connsiteY2" fmla="*/ 26918 h 26917"/>
                <a:gd name="connsiteX3" fmla="*/ 87525 w 87525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5" h="26917">
                  <a:moveTo>
                    <a:pt x="87525" y="13545"/>
                  </a:moveTo>
                  <a:lnTo>
                    <a:pt x="0" y="0"/>
                  </a:lnTo>
                  <a:lnTo>
                    <a:pt x="0" y="26918"/>
                  </a:lnTo>
                  <a:lnTo>
                    <a:pt x="87525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BCEC463-B7C3-7C24-8444-933401235F7E}"/>
                </a:ext>
              </a:extLst>
            </p:cNvPr>
            <p:cNvSpPr/>
            <p:nvPr/>
          </p:nvSpPr>
          <p:spPr>
            <a:xfrm>
              <a:off x="4932711" y="329784"/>
              <a:ext cx="87782" cy="26917"/>
            </a:xfrm>
            <a:custGeom>
              <a:avLst/>
              <a:gdLst>
                <a:gd name="connsiteX0" fmla="*/ 0 w 87782"/>
                <a:gd name="connsiteY0" fmla="*/ 13545 h 26917"/>
                <a:gd name="connsiteX1" fmla="*/ 87783 w 87782"/>
                <a:gd name="connsiteY1" fmla="*/ 26918 h 26917"/>
                <a:gd name="connsiteX2" fmla="*/ 87783 w 87782"/>
                <a:gd name="connsiteY2" fmla="*/ 0 h 26917"/>
                <a:gd name="connsiteX3" fmla="*/ 0 w 87782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6917">
                  <a:moveTo>
                    <a:pt x="0" y="13545"/>
                  </a:moveTo>
                  <a:lnTo>
                    <a:pt x="87783" y="26918"/>
                  </a:lnTo>
                  <a:lnTo>
                    <a:pt x="87783" y="0"/>
                  </a:lnTo>
                  <a:lnTo>
                    <a:pt x="0" y="135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32AC6BB-5B8C-EED0-40B2-F4AF5F9FF915}"/>
                </a:ext>
              </a:extLst>
            </p:cNvPr>
            <p:cNvSpPr/>
            <p:nvPr/>
          </p:nvSpPr>
          <p:spPr>
            <a:xfrm>
              <a:off x="4932711" y="329784"/>
              <a:ext cx="87782" cy="26917"/>
            </a:xfrm>
            <a:custGeom>
              <a:avLst/>
              <a:gdLst>
                <a:gd name="connsiteX0" fmla="*/ 0 w 87782"/>
                <a:gd name="connsiteY0" fmla="*/ 13545 h 26917"/>
                <a:gd name="connsiteX1" fmla="*/ 87783 w 87782"/>
                <a:gd name="connsiteY1" fmla="*/ 26918 h 26917"/>
                <a:gd name="connsiteX2" fmla="*/ 87783 w 87782"/>
                <a:gd name="connsiteY2" fmla="*/ 0 h 26917"/>
                <a:gd name="connsiteX3" fmla="*/ 0 w 87782"/>
                <a:gd name="connsiteY3" fmla="*/ 13545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2" h="26917">
                  <a:moveTo>
                    <a:pt x="0" y="13545"/>
                  </a:moveTo>
                  <a:lnTo>
                    <a:pt x="87783" y="26918"/>
                  </a:lnTo>
                  <a:lnTo>
                    <a:pt x="87783" y="0"/>
                  </a:lnTo>
                  <a:lnTo>
                    <a:pt x="0" y="13545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EF83579-6276-C0B5-1984-AD012455FE7D}"/>
                </a:ext>
              </a:extLst>
            </p:cNvPr>
            <p:cNvSpPr/>
            <p:nvPr/>
          </p:nvSpPr>
          <p:spPr>
            <a:xfrm>
              <a:off x="6520424" y="314953"/>
              <a:ext cx="8572" cy="984465"/>
            </a:xfrm>
            <a:custGeom>
              <a:avLst/>
              <a:gdLst>
                <a:gd name="connsiteX0" fmla="*/ 0 w 8572"/>
                <a:gd name="connsiteY0" fmla="*/ 984466 h 984465"/>
                <a:gd name="connsiteX1" fmla="*/ 0 w 8572"/>
                <a:gd name="connsiteY1" fmla="*/ 0 h 98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984465">
                  <a:moveTo>
                    <a:pt x="0" y="984466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EA6515-8C9F-292A-A973-A26233C1BF05}"/>
                </a:ext>
              </a:extLst>
            </p:cNvPr>
            <p:cNvSpPr/>
            <p:nvPr/>
          </p:nvSpPr>
          <p:spPr>
            <a:xfrm>
              <a:off x="4932711" y="314953"/>
              <a:ext cx="8572" cy="773839"/>
            </a:xfrm>
            <a:custGeom>
              <a:avLst/>
              <a:gdLst>
                <a:gd name="connsiteX0" fmla="*/ 0 w 8572"/>
                <a:gd name="connsiteY0" fmla="*/ 773840 h 773839"/>
                <a:gd name="connsiteX1" fmla="*/ 0 w 8572"/>
                <a:gd name="connsiteY1" fmla="*/ 0 h 77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773839">
                  <a:moveTo>
                    <a:pt x="0" y="773840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A5C2314-51DC-C0B1-A0FE-E01C462E6BFB}"/>
                </a:ext>
              </a:extLst>
            </p:cNvPr>
            <p:cNvSpPr/>
            <p:nvPr/>
          </p:nvSpPr>
          <p:spPr>
            <a:xfrm>
              <a:off x="4932711" y="343328"/>
              <a:ext cx="1587712" cy="8572"/>
            </a:xfrm>
            <a:custGeom>
              <a:avLst/>
              <a:gdLst>
                <a:gd name="connsiteX0" fmla="*/ 1587713 w 1587712"/>
                <a:gd name="connsiteY0" fmla="*/ 0 h 8572"/>
                <a:gd name="connsiteX1" fmla="*/ 0 w 1587712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712" h="8572">
                  <a:moveTo>
                    <a:pt x="1587713" y="0"/>
                  </a:moveTo>
                  <a:lnTo>
                    <a:pt x="0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A4132B0-A4AB-31A8-2D48-357524A59691}"/>
                </a:ext>
              </a:extLst>
            </p:cNvPr>
            <p:cNvSpPr/>
            <p:nvPr/>
          </p:nvSpPr>
          <p:spPr>
            <a:xfrm>
              <a:off x="5576163" y="226999"/>
              <a:ext cx="36433" cy="90268"/>
            </a:xfrm>
            <a:custGeom>
              <a:avLst/>
              <a:gdLst>
                <a:gd name="connsiteX0" fmla="*/ 0 w 36433"/>
                <a:gd name="connsiteY0" fmla="*/ 75181 h 90268"/>
                <a:gd name="connsiteX1" fmla="*/ 9087 w 36433"/>
                <a:gd name="connsiteY1" fmla="*/ 90268 h 90268"/>
                <a:gd name="connsiteX2" fmla="*/ 27346 w 36433"/>
                <a:gd name="connsiteY2" fmla="*/ 90268 h 90268"/>
                <a:gd name="connsiteX3" fmla="*/ 36433 w 36433"/>
                <a:gd name="connsiteY3" fmla="*/ 75181 h 90268"/>
                <a:gd name="connsiteX4" fmla="*/ 36433 w 36433"/>
                <a:gd name="connsiteY4" fmla="*/ 45091 h 90268"/>
                <a:gd name="connsiteX5" fmla="*/ 27346 w 36433"/>
                <a:gd name="connsiteY5" fmla="*/ 30089 h 90268"/>
                <a:gd name="connsiteX6" fmla="*/ 0 w 36433"/>
                <a:gd name="connsiteY6" fmla="*/ 30089 h 90268"/>
                <a:gd name="connsiteX7" fmla="*/ 0 w 36433"/>
                <a:gd name="connsiteY7" fmla="*/ 0 h 90268"/>
                <a:gd name="connsiteX8" fmla="*/ 36433 w 36433"/>
                <a:gd name="connsiteY8" fmla="*/ 0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33" h="90268">
                  <a:moveTo>
                    <a:pt x="0" y="75181"/>
                  </a:moveTo>
                  <a:lnTo>
                    <a:pt x="9087" y="90268"/>
                  </a:lnTo>
                  <a:lnTo>
                    <a:pt x="27346" y="90268"/>
                  </a:lnTo>
                  <a:lnTo>
                    <a:pt x="36433" y="75181"/>
                  </a:lnTo>
                  <a:lnTo>
                    <a:pt x="36433" y="45091"/>
                  </a:lnTo>
                  <a:lnTo>
                    <a:pt x="27346" y="30089"/>
                  </a:lnTo>
                  <a:lnTo>
                    <a:pt x="0" y="30089"/>
                  </a:lnTo>
                  <a:lnTo>
                    <a:pt x="0" y="0"/>
                  </a:lnTo>
                  <a:lnTo>
                    <a:pt x="36433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5F460357-BE3C-23E7-6E71-86935F8115CF}"/>
                </a:ext>
              </a:extLst>
            </p:cNvPr>
            <p:cNvSpPr/>
            <p:nvPr/>
          </p:nvSpPr>
          <p:spPr>
            <a:xfrm>
              <a:off x="5630856" y="226999"/>
              <a:ext cx="36433" cy="90268"/>
            </a:xfrm>
            <a:custGeom>
              <a:avLst/>
              <a:gdLst>
                <a:gd name="connsiteX0" fmla="*/ 0 w 36433"/>
                <a:gd name="connsiteY0" fmla="*/ 75181 h 90268"/>
                <a:gd name="connsiteX1" fmla="*/ 9087 w 36433"/>
                <a:gd name="connsiteY1" fmla="*/ 90268 h 90268"/>
                <a:gd name="connsiteX2" fmla="*/ 27346 w 36433"/>
                <a:gd name="connsiteY2" fmla="*/ 90268 h 90268"/>
                <a:gd name="connsiteX3" fmla="*/ 36433 w 36433"/>
                <a:gd name="connsiteY3" fmla="*/ 75181 h 90268"/>
                <a:gd name="connsiteX4" fmla="*/ 36433 w 36433"/>
                <a:gd name="connsiteY4" fmla="*/ 45091 h 90268"/>
                <a:gd name="connsiteX5" fmla="*/ 27346 w 36433"/>
                <a:gd name="connsiteY5" fmla="*/ 30089 h 90268"/>
                <a:gd name="connsiteX6" fmla="*/ 0 w 36433"/>
                <a:gd name="connsiteY6" fmla="*/ 30089 h 90268"/>
                <a:gd name="connsiteX7" fmla="*/ 0 w 36433"/>
                <a:gd name="connsiteY7" fmla="*/ 0 h 90268"/>
                <a:gd name="connsiteX8" fmla="*/ 36433 w 36433"/>
                <a:gd name="connsiteY8" fmla="*/ 0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33" h="90268">
                  <a:moveTo>
                    <a:pt x="0" y="75181"/>
                  </a:moveTo>
                  <a:lnTo>
                    <a:pt x="9087" y="90268"/>
                  </a:lnTo>
                  <a:lnTo>
                    <a:pt x="27346" y="90268"/>
                  </a:lnTo>
                  <a:lnTo>
                    <a:pt x="36433" y="75181"/>
                  </a:lnTo>
                  <a:lnTo>
                    <a:pt x="36433" y="45091"/>
                  </a:lnTo>
                  <a:lnTo>
                    <a:pt x="27346" y="30089"/>
                  </a:lnTo>
                  <a:lnTo>
                    <a:pt x="0" y="30089"/>
                  </a:lnTo>
                  <a:lnTo>
                    <a:pt x="0" y="0"/>
                  </a:lnTo>
                  <a:lnTo>
                    <a:pt x="36433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665DD9D-8DC5-8F77-21D9-0D88C0A40F9D}"/>
                </a:ext>
              </a:extLst>
            </p:cNvPr>
            <p:cNvSpPr/>
            <p:nvPr/>
          </p:nvSpPr>
          <p:spPr>
            <a:xfrm>
              <a:off x="5685548" y="302180"/>
              <a:ext cx="8915" cy="30175"/>
            </a:xfrm>
            <a:custGeom>
              <a:avLst/>
              <a:gdLst>
                <a:gd name="connsiteX0" fmla="*/ 8915 w 8915"/>
                <a:gd name="connsiteY0" fmla="*/ 0 h 30175"/>
                <a:gd name="connsiteX1" fmla="*/ 8915 w 8915"/>
                <a:gd name="connsiteY1" fmla="*/ 15088 h 30175"/>
                <a:gd name="connsiteX2" fmla="*/ 0 w 8915"/>
                <a:gd name="connsiteY2" fmla="*/ 30175 h 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5" h="30175">
                  <a:moveTo>
                    <a:pt x="8915" y="0"/>
                  </a:moveTo>
                  <a:lnTo>
                    <a:pt x="8915" y="15088"/>
                  </a:lnTo>
                  <a:lnTo>
                    <a:pt x="0" y="30175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4B2BE16-28D1-C8C4-32F1-5F2F6B85C808}"/>
                </a:ext>
              </a:extLst>
            </p:cNvPr>
            <p:cNvSpPr/>
            <p:nvPr/>
          </p:nvSpPr>
          <p:spPr>
            <a:xfrm>
              <a:off x="5712637" y="226999"/>
              <a:ext cx="36518" cy="90268"/>
            </a:xfrm>
            <a:custGeom>
              <a:avLst/>
              <a:gdLst>
                <a:gd name="connsiteX0" fmla="*/ 27346 w 36518"/>
                <a:gd name="connsiteY0" fmla="*/ 45091 h 90268"/>
                <a:gd name="connsiteX1" fmla="*/ 36519 w 36518"/>
                <a:gd name="connsiteY1" fmla="*/ 60179 h 90268"/>
                <a:gd name="connsiteX2" fmla="*/ 36519 w 36518"/>
                <a:gd name="connsiteY2" fmla="*/ 75267 h 90268"/>
                <a:gd name="connsiteX3" fmla="*/ 27346 w 36518"/>
                <a:gd name="connsiteY3" fmla="*/ 90268 h 90268"/>
                <a:gd name="connsiteX4" fmla="*/ 9173 w 36518"/>
                <a:gd name="connsiteY4" fmla="*/ 90268 h 90268"/>
                <a:gd name="connsiteX5" fmla="*/ 0 w 36518"/>
                <a:gd name="connsiteY5" fmla="*/ 75267 h 90268"/>
                <a:gd name="connsiteX6" fmla="*/ 0 w 36518"/>
                <a:gd name="connsiteY6" fmla="*/ 60179 h 90268"/>
                <a:gd name="connsiteX7" fmla="*/ 9173 w 36518"/>
                <a:gd name="connsiteY7" fmla="*/ 45091 h 90268"/>
                <a:gd name="connsiteX8" fmla="*/ 27346 w 36518"/>
                <a:gd name="connsiteY8" fmla="*/ 45091 h 90268"/>
                <a:gd name="connsiteX9" fmla="*/ 36519 w 36518"/>
                <a:gd name="connsiteY9" fmla="*/ 30089 h 90268"/>
                <a:gd name="connsiteX10" fmla="*/ 36519 w 36518"/>
                <a:gd name="connsiteY10" fmla="*/ 15002 h 90268"/>
                <a:gd name="connsiteX11" fmla="*/ 27346 w 36518"/>
                <a:gd name="connsiteY11" fmla="*/ 0 h 90268"/>
                <a:gd name="connsiteX12" fmla="*/ 9173 w 36518"/>
                <a:gd name="connsiteY12" fmla="*/ 0 h 90268"/>
                <a:gd name="connsiteX13" fmla="*/ 0 w 36518"/>
                <a:gd name="connsiteY13" fmla="*/ 15002 h 90268"/>
                <a:gd name="connsiteX14" fmla="*/ 0 w 36518"/>
                <a:gd name="connsiteY14" fmla="*/ 30089 h 90268"/>
                <a:gd name="connsiteX15" fmla="*/ 9173 w 36518"/>
                <a:gd name="connsiteY15" fmla="*/ 45091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18" h="90268">
                  <a:moveTo>
                    <a:pt x="27346" y="45091"/>
                  </a:moveTo>
                  <a:lnTo>
                    <a:pt x="36519" y="60179"/>
                  </a:lnTo>
                  <a:lnTo>
                    <a:pt x="36519" y="75267"/>
                  </a:lnTo>
                  <a:lnTo>
                    <a:pt x="27346" y="90268"/>
                  </a:lnTo>
                  <a:lnTo>
                    <a:pt x="9173" y="90268"/>
                  </a:lnTo>
                  <a:lnTo>
                    <a:pt x="0" y="75267"/>
                  </a:lnTo>
                  <a:lnTo>
                    <a:pt x="0" y="60179"/>
                  </a:lnTo>
                  <a:lnTo>
                    <a:pt x="9173" y="45091"/>
                  </a:lnTo>
                  <a:lnTo>
                    <a:pt x="27346" y="45091"/>
                  </a:lnTo>
                  <a:lnTo>
                    <a:pt x="36519" y="30089"/>
                  </a:lnTo>
                  <a:lnTo>
                    <a:pt x="36519" y="15002"/>
                  </a:lnTo>
                  <a:lnTo>
                    <a:pt x="27346" y="0"/>
                  </a:lnTo>
                  <a:lnTo>
                    <a:pt x="9173" y="0"/>
                  </a:lnTo>
                  <a:lnTo>
                    <a:pt x="0" y="15002"/>
                  </a:lnTo>
                  <a:lnTo>
                    <a:pt x="0" y="30089"/>
                  </a:lnTo>
                  <a:lnTo>
                    <a:pt x="9173" y="45091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F1927C1-883A-87BA-A393-922F75E2FE1F}"/>
                </a:ext>
              </a:extLst>
            </p:cNvPr>
            <p:cNvSpPr/>
            <p:nvPr/>
          </p:nvSpPr>
          <p:spPr>
            <a:xfrm>
              <a:off x="5767330" y="226999"/>
              <a:ext cx="36518" cy="90268"/>
            </a:xfrm>
            <a:custGeom>
              <a:avLst/>
              <a:gdLst>
                <a:gd name="connsiteX0" fmla="*/ 0 w 36518"/>
                <a:gd name="connsiteY0" fmla="*/ 45091 h 90268"/>
                <a:gd name="connsiteX1" fmla="*/ 27346 w 36518"/>
                <a:gd name="connsiteY1" fmla="*/ 45091 h 90268"/>
                <a:gd name="connsiteX2" fmla="*/ 36519 w 36518"/>
                <a:gd name="connsiteY2" fmla="*/ 60179 h 90268"/>
                <a:gd name="connsiteX3" fmla="*/ 36519 w 36518"/>
                <a:gd name="connsiteY3" fmla="*/ 75267 h 90268"/>
                <a:gd name="connsiteX4" fmla="*/ 27346 w 36518"/>
                <a:gd name="connsiteY4" fmla="*/ 90268 h 90268"/>
                <a:gd name="connsiteX5" fmla="*/ 9173 w 36518"/>
                <a:gd name="connsiteY5" fmla="*/ 90268 h 90268"/>
                <a:gd name="connsiteX6" fmla="*/ 0 w 36518"/>
                <a:gd name="connsiteY6" fmla="*/ 75267 h 90268"/>
                <a:gd name="connsiteX7" fmla="*/ 0 w 36518"/>
                <a:gd name="connsiteY7" fmla="*/ 30089 h 90268"/>
                <a:gd name="connsiteX8" fmla="*/ 18259 w 36518"/>
                <a:gd name="connsiteY8" fmla="*/ 0 h 90268"/>
                <a:gd name="connsiteX9" fmla="*/ 27346 w 36518"/>
                <a:gd name="connsiteY9" fmla="*/ 0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8" h="90268">
                  <a:moveTo>
                    <a:pt x="0" y="45091"/>
                  </a:moveTo>
                  <a:lnTo>
                    <a:pt x="27346" y="45091"/>
                  </a:lnTo>
                  <a:lnTo>
                    <a:pt x="36519" y="60179"/>
                  </a:lnTo>
                  <a:lnTo>
                    <a:pt x="36519" y="75267"/>
                  </a:lnTo>
                  <a:lnTo>
                    <a:pt x="27346" y="90268"/>
                  </a:lnTo>
                  <a:lnTo>
                    <a:pt x="9173" y="90268"/>
                  </a:lnTo>
                  <a:lnTo>
                    <a:pt x="0" y="75267"/>
                  </a:lnTo>
                  <a:lnTo>
                    <a:pt x="0" y="30089"/>
                  </a:lnTo>
                  <a:lnTo>
                    <a:pt x="18259" y="0"/>
                  </a:lnTo>
                  <a:lnTo>
                    <a:pt x="27346" y="0"/>
                  </a:lnTo>
                </a:path>
              </a:pathLst>
            </a:custGeom>
            <a:noFill/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94E4E96D-DAD1-BB40-FC77-435E35FF1A1B}"/>
                </a:ext>
              </a:extLst>
            </p:cNvPr>
            <p:cNvSpPr/>
            <p:nvPr/>
          </p:nvSpPr>
          <p:spPr>
            <a:xfrm>
              <a:off x="6410781" y="6255781"/>
              <a:ext cx="22717" cy="90097"/>
            </a:xfrm>
            <a:custGeom>
              <a:avLst/>
              <a:gdLst>
                <a:gd name="connsiteX0" fmla="*/ 0 w 22717"/>
                <a:gd name="connsiteY0" fmla="*/ 0 h 90097"/>
                <a:gd name="connsiteX1" fmla="*/ 22717 w 22717"/>
                <a:gd name="connsiteY1" fmla="*/ 45091 h 90097"/>
                <a:gd name="connsiteX2" fmla="*/ 22717 w 22717"/>
                <a:gd name="connsiteY2" fmla="*/ 90097 h 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17" h="90097">
                  <a:moveTo>
                    <a:pt x="0" y="0"/>
                  </a:moveTo>
                  <a:lnTo>
                    <a:pt x="22717" y="45091"/>
                  </a:lnTo>
                  <a:lnTo>
                    <a:pt x="22717" y="90097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AEA9B9B1-7EE0-EB84-7D19-10EBB946DEDC}"/>
                </a:ext>
              </a:extLst>
            </p:cNvPr>
            <p:cNvSpPr/>
            <p:nvPr/>
          </p:nvSpPr>
          <p:spPr>
            <a:xfrm>
              <a:off x="6433499" y="6255781"/>
              <a:ext cx="22459" cy="45091"/>
            </a:xfrm>
            <a:custGeom>
              <a:avLst/>
              <a:gdLst>
                <a:gd name="connsiteX0" fmla="*/ 0 w 22459"/>
                <a:gd name="connsiteY0" fmla="*/ 45091 h 45091"/>
                <a:gd name="connsiteX1" fmla="*/ 22460 w 22459"/>
                <a:gd name="connsiteY1" fmla="*/ 0 h 4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59" h="45091">
                  <a:moveTo>
                    <a:pt x="0" y="45091"/>
                  </a:moveTo>
                  <a:lnTo>
                    <a:pt x="22460" y="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F626D43D-3F0C-ED34-748F-934EABECE342}"/>
                </a:ext>
              </a:extLst>
            </p:cNvPr>
            <p:cNvSpPr/>
            <p:nvPr/>
          </p:nvSpPr>
          <p:spPr>
            <a:xfrm>
              <a:off x="7349728" y="5577525"/>
              <a:ext cx="12687" cy="89668"/>
            </a:xfrm>
            <a:custGeom>
              <a:avLst/>
              <a:gdLst>
                <a:gd name="connsiteX0" fmla="*/ 0 w 12687"/>
                <a:gd name="connsiteY0" fmla="*/ 13802 h 89668"/>
                <a:gd name="connsiteX1" fmla="*/ 12687 w 12687"/>
                <a:gd name="connsiteY1" fmla="*/ 0 h 89668"/>
                <a:gd name="connsiteX2" fmla="*/ 3429 w 12687"/>
                <a:gd name="connsiteY2" fmla="*/ 89669 h 8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7" h="89668">
                  <a:moveTo>
                    <a:pt x="0" y="13802"/>
                  </a:moveTo>
                  <a:lnTo>
                    <a:pt x="12687" y="0"/>
                  </a:lnTo>
                  <a:lnTo>
                    <a:pt x="3429" y="89669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12ABD0E-EFCB-42F3-DD41-E2BC1CF02B5F}"/>
                </a:ext>
              </a:extLst>
            </p:cNvPr>
            <p:cNvSpPr/>
            <p:nvPr/>
          </p:nvSpPr>
          <p:spPr>
            <a:xfrm>
              <a:off x="7341927" y="5666165"/>
              <a:ext cx="22459" cy="2314"/>
            </a:xfrm>
            <a:custGeom>
              <a:avLst/>
              <a:gdLst>
                <a:gd name="connsiteX0" fmla="*/ 0 w 22459"/>
                <a:gd name="connsiteY0" fmla="*/ 0 h 2314"/>
                <a:gd name="connsiteX1" fmla="*/ 22460 w 22459"/>
                <a:gd name="connsiteY1" fmla="*/ 2314 h 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59" h="2314">
                  <a:moveTo>
                    <a:pt x="0" y="0"/>
                  </a:moveTo>
                  <a:lnTo>
                    <a:pt x="22460" y="2314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AC9EEC95-BA73-6985-FE45-C7CDFF90C65A}"/>
                </a:ext>
              </a:extLst>
            </p:cNvPr>
            <p:cNvSpPr/>
            <p:nvPr/>
          </p:nvSpPr>
          <p:spPr>
            <a:xfrm>
              <a:off x="7391476" y="5611044"/>
              <a:ext cx="1457" cy="14830"/>
            </a:xfrm>
            <a:custGeom>
              <a:avLst/>
              <a:gdLst>
                <a:gd name="connsiteX0" fmla="*/ 1457 w 1457"/>
                <a:gd name="connsiteY0" fmla="*/ 0 h 14830"/>
                <a:gd name="connsiteX1" fmla="*/ 0 w 1457"/>
                <a:gd name="connsiteY1" fmla="*/ 14831 h 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" h="14830">
                  <a:moveTo>
                    <a:pt x="1457" y="0"/>
                  </a:moveTo>
                  <a:lnTo>
                    <a:pt x="0" y="14831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D7A59164-6C32-14E9-4A12-ACDD1459FDAB}"/>
                </a:ext>
              </a:extLst>
            </p:cNvPr>
            <p:cNvSpPr/>
            <p:nvPr/>
          </p:nvSpPr>
          <p:spPr>
            <a:xfrm>
              <a:off x="7388304" y="5640876"/>
              <a:ext cx="1457" cy="14830"/>
            </a:xfrm>
            <a:custGeom>
              <a:avLst/>
              <a:gdLst>
                <a:gd name="connsiteX0" fmla="*/ 1457 w 1457"/>
                <a:gd name="connsiteY0" fmla="*/ 0 h 14830"/>
                <a:gd name="connsiteX1" fmla="*/ 0 w 1457"/>
                <a:gd name="connsiteY1" fmla="*/ 14830 h 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" h="14830">
                  <a:moveTo>
                    <a:pt x="1457" y="0"/>
                  </a:moveTo>
                  <a:lnTo>
                    <a:pt x="0" y="1483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5384A858-DCA4-8414-6A04-96DC92327082}"/>
                </a:ext>
              </a:extLst>
            </p:cNvPr>
            <p:cNvSpPr/>
            <p:nvPr/>
          </p:nvSpPr>
          <p:spPr>
            <a:xfrm>
              <a:off x="7417107" y="5584555"/>
              <a:ext cx="12772" cy="89839"/>
            </a:xfrm>
            <a:custGeom>
              <a:avLst/>
              <a:gdLst>
                <a:gd name="connsiteX0" fmla="*/ 0 w 12772"/>
                <a:gd name="connsiteY0" fmla="*/ 13802 h 89839"/>
                <a:gd name="connsiteX1" fmla="*/ 12773 w 12772"/>
                <a:gd name="connsiteY1" fmla="*/ 0 h 89839"/>
                <a:gd name="connsiteX2" fmla="*/ 3172 w 12772"/>
                <a:gd name="connsiteY2" fmla="*/ 89840 h 8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72" h="89839">
                  <a:moveTo>
                    <a:pt x="0" y="13802"/>
                  </a:moveTo>
                  <a:lnTo>
                    <a:pt x="12773" y="0"/>
                  </a:lnTo>
                  <a:lnTo>
                    <a:pt x="3172" y="89840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CD0E1C3C-EFF8-4162-79E5-ADB0FBE77D45}"/>
                </a:ext>
              </a:extLst>
            </p:cNvPr>
            <p:cNvSpPr/>
            <p:nvPr/>
          </p:nvSpPr>
          <p:spPr>
            <a:xfrm>
              <a:off x="7409307" y="5673109"/>
              <a:ext cx="22202" cy="2314"/>
            </a:xfrm>
            <a:custGeom>
              <a:avLst/>
              <a:gdLst>
                <a:gd name="connsiteX0" fmla="*/ 0 w 22202"/>
                <a:gd name="connsiteY0" fmla="*/ 0 h 2314"/>
                <a:gd name="connsiteX1" fmla="*/ 22203 w 22202"/>
                <a:gd name="connsiteY1" fmla="*/ 2314 h 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02" h="2314">
                  <a:moveTo>
                    <a:pt x="0" y="0"/>
                  </a:moveTo>
                  <a:lnTo>
                    <a:pt x="22203" y="2314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F4FDD56-4C9F-091F-C8D0-E3816F214FB8}"/>
                </a:ext>
              </a:extLst>
            </p:cNvPr>
            <p:cNvSpPr/>
            <p:nvPr/>
          </p:nvSpPr>
          <p:spPr>
            <a:xfrm>
              <a:off x="7455684" y="5589184"/>
              <a:ext cx="39862" cy="90954"/>
            </a:xfrm>
            <a:custGeom>
              <a:avLst/>
              <a:gdLst>
                <a:gd name="connsiteX0" fmla="*/ 9601 w 39862"/>
                <a:gd name="connsiteY0" fmla="*/ 89840 h 90954"/>
                <a:gd name="connsiteX1" fmla="*/ 0 w 39862"/>
                <a:gd name="connsiteY1" fmla="*/ 73809 h 90954"/>
                <a:gd name="connsiteX2" fmla="*/ 6172 w 39862"/>
                <a:gd name="connsiteY2" fmla="*/ 13802 h 90954"/>
                <a:gd name="connsiteX3" fmla="*/ 19117 w 39862"/>
                <a:gd name="connsiteY3" fmla="*/ 0 h 90954"/>
                <a:gd name="connsiteX4" fmla="*/ 30347 w 39862"/>
                <a:gd name="connsiteY4" fmla="*/ 1286 h 90954"/>
                <a:gd name="connsiteX5" fmla="*/ 39862 w 39862"/>
                <a:gd name="connsiteY5" fmla="*/ 17402 h 90954"/>
                <a:gd name="connsiteX6" fmla="*/ 33519 w 39862"/>
                <a:gd name="connsiteY6" fmla="*/ 77153 h 90954"/>
                <a:gd name="connsiteX7" fmla="*/ 20831 w 39862"/>
                <a:gd name="connsiteY7" fmla="*/ 90954 h 90954"/>
                <a:gd name="connsiteX8" fmla="*/ 9601 w 39862"/>
                <a:gd name="connsiteY8" fmla="*/ 89840 h 9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2" h="90954">
                  <a:moveTo>
                    <a:pt x="9601" y="89840"/>
                  </a:moveTo>
                  <a:lnTo>
                    <a:pt x="0" y="73809"/>
                  </a:lnTo>
                  <a:lnTo>
                    <a:pt x="6172" y="13802"/>
                  </a:lnTo>
                  <a:lnTo>
                    <a:pt x="19117" y="0"/>
                  </a:lnTo>
                  <a:lnTo>
                    <a:pt x="30347" y="1286"/>
                  </a:lnTo>
                  <a:lnTo>
                    <a:pt x="39862" y="17402"/>
                  </a:lnTo>
                  <a:lnTo>
                    <a:pt x="33519" y="77153"/>
                  </a:lnTo>
                  <a:lnTo>
                    <a:pt x="20831" y="90954"/>
                  </a:lnTo>
                  <a:lnTo>
                    <a:pt x="9601" y="89840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6D21C6B5-2405-62D1-A9D0-BD057BF8C698}"/>
                </a:ext>
              </a:extLst>
            </p:cNvPr>
            <p:cNvSpPr/>
            <p:nvPr/>
          </p:nvSpPr>
          <p:spPr>
            <a:xfrm>
              <a:off x="4620929" y="5587126"/>
              <a:ext cx="19116" cy="89839"/>
            </a:xfrm>
            <a:custGeom>
              <a:avLst/>
              <a:gdLst>
                <a:gd name="connsiteX0" fmla="*/ 0 w 19116"/>
                <a:gd name="connsiteY0" fmla="*/ 16031 h 89839"/>
                <a:gd name="connsiteX1" fmla="*/ 9773 w 19116"/>
                <a:gd name="connsiteY1" fmla="*/ 0 h 89839"/>
                <a:gd name="connsiteX2" fmla="*/ 19117 w 19116"/>
                <a:gd name="connsiteY2" fmla="*/ 89840 h 8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16" h="89839">
                  <a:moveTo>
                    <a:pt x="0" y="16031"/>
                  </a:moveTo>
                  <a:lnTo>
                    <a:pt x="9773" y="0"/>
                  </a:lnTo>
                  <a:lnTo>
                    <a:pt x="19117" y="89840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1962AE8-269C-7853-6C1C-004E586DB343}"/>
                </a:ext>
              </a:extLst>
            </p:cNvPr>
            <p:cNvSpPr/>
            <p:nvPr/>
          </p:nvSpPr>
          <p:spPr>
            <a:xfrm>
              <a:off x="4628816" y="5675680"/>
              <a:ext cx="22459" cy="2314"/>
            </a:xfrm>
            <a:custGeom>
              <a:avLst/>
              <a:gdLst>
                <a:gd name="connsiteX0" fmla="*/ 0 w 22459"/>
                <a:gd name="connsiteY0" fmla="*/ 2314 h 2314"/>
                <a:gd name="connsiteX1" fmla="*/ 22460 w 22459"/>
                <a:gd name="connsiteY1" fmla="*/ 0 h 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59" h="2314">
                  <a:moveTo>
                    <a:pt x="0" y="2314"/>
                  </a:moveTo>
                  <a:lnTo>
                    <a:pt x="22460" y="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3036E7DD-29C9-11E8-B755-887E936ACF78}"/>
                </a:ext>
              </a:extLst>
            </p:cNvPr>
            <p:cNvSpPr/>
            <p:nvPr/>
          </p:nvSpPr>
          <p:spPr>
            <a:xfrm>
              <a:off x="4667392" y="5613615"/>
              <a:ext cx="1628" cy="14830"/>
            </a:xfrm>
            <a:custGeom>
              <a:avLst/>
              <a:gdLst>
                <a:gd name="connsiteX0" fmla="*/ 0 w 1628"/>
                <a:gd name="connsiteY0" fmla="*/ 0 h 14830"/>
                <a:gd name="connsiteX1" fmla="*/ 1629 w 1628"/>
                <a:gd name="connsiteY1" fmla="*/ 14830 h 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8" h="14830">
                  <a:moveTo>
                    <a:pt x="0" y="0"/>
                  </a:moveTo>
                  <a:lnTo>
                    <a:pt x="1629" y="1483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C724F0F-6F6C-D48E-ED5F-C6E64D6587C2}"/>
                </a:ext>
              </a:extLst>
            </p:cNvPr>
            <p:cNvSpPr/>
            <p:nvPr/>
          </p:nvSpPr>
          <p:spPr>
            <a:xfrm>
              <a:off x="4670564" y="5643448"/>
              <a:ext cx="1628" cy="14830"/>
            </a:xfrm>
            <a:custGeom>
              <a:avLst/>
              <a:gdLst>
                <a:gd name="connsiteX0" fmla="*/ 0 w 1628"/>
                <a:gd name="connsiteY0" fmla="*/ 0 h 14830"/>
                <a:gd name="connsiteX1" fmla="*/ 1629 w 1628"/>
                <a:gd name="connsiteY1" fmla="*/ 14830 h 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8" h="14830">
                  <a:moveTo>
                    <a:pt x="0" y="0"/>
                  </a:moveTo>
                  <a:lnTo>
                    <a:pt x="1629" y="1483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81C363C-4D76-D1FF-20A0-8A3EA1775F63}"/>
                </a:ext>
              </a:extLst>
            </p:cNvPr>
            <p:cNvSpPr/>
            <p:nvPr/>
          </p:nvSpPr>
          <p:spPr>
            <a:xfrm>
              <a:off x="4688309" y="5580097"/>
              <a:ext cx="19116" cy="89668"/>
            </a:xfrm>
            <a:custGeom>
              <a:avLst/>
              <a:gdLst>
                <a:gd name="connsiteX0" fmla="*/ 0 w 19116"/>
                <a:gd name="connsiteY0" fmla="*/ 16116 h 89668"/>
                <a:gd name="connsiteX1" fmla="*/ 9601 w 19116"/>
                <a:gd name="connsiteY1" fmla="*/ 0 h 89668"/>
                <a:gd name="connsiteX2" fmla="*/ 19117 w 19116"/>
                <a:gd name="connsiteY2" fmla="*/ 89669 h 8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16" h="89668">
                  <a:moveTo>
                    <a:pt x="0" y="16116"/>
                  </a:moveTo>
                  <a:lnTo>
                    <a:pt x="9601" y="0"/>
                  </a:lnTo>
                  <a:lnTo>
                    <a:pt x="19117" y="89669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E4509495-443F-0953-1DA9-1D0DF25EA8F7}"/>
                </a:ext>
              </a:extLst>
            </p:cNvPr>
            <p:cNvSpPr/>
            <p:nvPr/>
          </p:nvSpPr>
          <p:spPr>
            <a:xfrm>
              <a:off x="4696196" y="5668651"/>
              <a:ext cx="22459" cy="2400"/>
            </a:xfrm>
            <a:custGeom>
              <a:avLst/>
              <a:gdLst>
                <a:gd name="connsiteX0" fmla="*/ 0 w 22459"/>
                <a:gd name="connsiteY0" fmla="*/ 2400 h 2400"/>
                <a:gd name="connsiteX1" fmla="*/ 22460 w 22459"/>
                <a:gd name="connsiteY1" fmla="*/ 0 h 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59" h="2400">
                  <a:moveTo>
                    <a:pt x="0" y="2400"/>
                  </a:moveTo>
                  <a:lnTo>
                    <a:pt x="22460" y="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2232752-6A5F-9E75-C812-CDC0ACC781DB}"/>
                </a:ext>
              </a:extLst>
            </p:cNvPr>
            <p:cNvSpPr/>
            <p:nvPr/>
          </p:nvSpPr>
          <p:spPr>
            <a:xfrm>
              <a:off x="4733229" y="5574182"/>
              <a:ext cx="39862" cy="90868"/>
            </a:xfrm>
            <a:custGeom>
              <a:avLst/>
              <a:gdLst>
                <a:gd name="connsiteX0" fmla="*/ 19117 w 39862"/>
                <a:gd name="connsiteY0" fmla="*/ 90869 h 90868"/>
                <a:gd name="connsiteX1" fmla="*/ 6172 w 39862"/>
                <a:gd name="connsiteY1" fmla="*/ 77153 h 90868"/>
                <a:gd name="connsiteX2" fmla="*/ 0 w 39862"/>
                <a:gd name="connsiteY2" fmla="*/ 17317 h 90868"/>
                <a:gd name="connsiteX3" fmla="*/ 9601 w 39862"/>
                <a:gd name="connsiteY3" fmla="*/ 1286 h 90868"/>
                <a:gd name="connsiteX4" fmla="*/ 20831 w 39862"/>
                <a:gd name="connsiteY4" fmla="*/ 0 h 90868"/>
                <a:gd name="connsiteX5" fmla="*/ 33519 w 39862"/>
                <a:gd name="connsiteY5" fmla="*/ 13716 h 90868"/>
                <a:gd name="connsiteX6" fmla="*/ 39862 w 39862"/>
                <a:gd name="connsiteY6" fmla="*/ 73466 h 90868"/>
                <a:gd name="connsiteX7" fmla="*/ 30347 w 39862"/>
                <a:gd name="connsiteY7" fmla="*/ 89669 h 90868"/>
                <a:gd name="connsiteX8" fmla="*/ 19117 w 39862"/>
                <a:gd name="connsiteY8" fmla="*/ 90869 h 9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2" h="90868">
                  <a:moveTo>
                    <a:pt x="19117" y="90869"/>
                  </a:moveTo>
                  <a:lnTo>
                    <a:pt x="6172" y="77153"/>
                  </a:lnTo>
                  <a:lnTo>
                    <a:pt x="0" y="17317"/>
                  </a:lnTo>
                  <a:lnTo>
                    <a:pt x="9601" y="1286"/>
                  </a:lnTo>
                  <a:lnTo>
                    <a:pt x="20831" y="0"/>
                  </a:lnTo>
                  <a:lnTo>
                    <a:pt x="33519" y="13716"/>
                  </a:lnTo>
                  <a:lnTo>
                    <a:pt x="39862" y="73466"/>
                  </a:lnTo>
                  <a:lnTo>
                    <a:pt x="30347" y="89669"/>
                  </a:lnTo>
                  <a:lnTo>
                    <a:pt x="19117" y="90869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B9BFD5EE-7717-43EF-FB6E-2CC3300EF0F0}"/>
                </a:ext>
              </a:extLst>
            </p:cNvPr>
            <p:cNvSpPr/>
            <p:nvPr/>
          </p:nvSpPr>
          <p:spPr>
            <a:xfrm>
              <a:off x="6958308" y="2433732"/>
              <a:ext cx="26660" cy="88382"/>
            </a:xfrm>
            <a:custGeom>
              <a:avLst/>
              <a:gdLst>
                <a:gd name="connsiteX0" fmla="*/ 0 w 26660"/>
                <a:gd name="connsiteY0" fmla="*/ 17231 h 88382"/>
                <a:gd name="connsiteX1" fmla="*/ 7801 w 26660"/>
                <a:gd name="connsiteY1" fmla="*/ 0 h 88382"/>
                <a:gd name="connsiteX2" fmla="*/ 26660 w 26660"/>
                <a:gd name="connsiteY2" fmla="*/ 88382 h 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60" h="88382">
                  <a:moveTo>
                    <a:pt x="0" y="17231"/>
                  </a:moveTo>
                  <a:lnTo>
                    <a:pt x="7801" y="0"/>
                  </a:lnTo>
                  <a:lnTo>
                    <a:pt x="26660" y="88382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E9E49BC-B096-0575-6FC8-C1F38FD38DFB}"/>
                </a:ext>
              </a:extLst>
            </p:cNvPr>
            <p:cNvSpPr/>
            <p:nvPr/>
          </p:nvSpPr>
          <p:spPr>
            <a:xfrm>
              <a:off x="6973995" y="2519800"/>
              <a:ext cx="22031" cy="4629"/>
            </a:xfrm>
            <a:custGeom>
              <a:avLst/>
              <a:gdLst>
                <a:gd name="connsiteX0" fmla="*/ 0 w 22031"/>
                <a:gd name="connsiteY0" fmla="*/ 4629 h 4629"/>
                <a:gd name="connsiteX1" fmla="*/ 22031 w 22031"/>
                <a:gd name="connsiteY1" fmla="*/ 0 h 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031" h="4629">
                  <a:moveTo>
                    <a:pt x="0" y="4629"/>
                  </a:moveTo>
                  <a:lnTo>
                    <a:pt x="22031" y="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1957D17-4665-67D7-9A41-AA13792EE25B}"/>
                </a:ext>
              </a:extLst>
            </p:cNvPr>
            <p:cNvSpPr/>
            <p:nvPr/>
          </p:nvSpPr>
          <p:spPr>
            <a:xfrm>
              <a:off x="7005542" y="2456192"/>
              <a:ext cx="3171" cy="14658"/>
            </a:xfrm>
            <a:custGeom>
              <a:avLst/>
              <a:gdLst>
                <a:gd name="connsiteX0" fmla="*/ 0 w 3171"/>
                <a:gd name="connsiteY0" fmla="*/ 0 h 14658"/>
                <a:gd name="connsiteX1" fmla="*/ 3172 w 3171"/>
                <a:gd name="connsiteY1" fmla="*/ 14659 h 1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1" h="14658">
                  <a:moveTo>
                    <a:pt x="0" y="0"/>
                  </a:moveTo>
                  <a:lnTo>
                    <a:pt x="3172" y="14659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4DE6D88B-0D6F-047A-3F3D-0CA7EE145B17}"/>
                </a:ext>
              </a:extLst>
            </p:cNvPr>
            <p:cNvSpPr/>
            <p:nvPr/>
          </p:nvSpPr>
          <p:spPr>
            <a:xfrm>
              <a:off x="7011885" y="2485682"/>
              <a:ext cx="3000" cy="14658"/>
            </a:xfrm>
            <a:custGeom>
              <a:avLst/>
              <a:gdLst>
                <a:gd name="connsiteX0" fmla="*/ 0 w 3000"/>
                <a:gd name="connsiteY0" fmla="*/ 0 h 14658"/>
                <a:gd name="connsiteX1" fmla="*/ 3000 w 3000"/>
                <a:gd name="connsiteY1" fmla="*/ 14659 h 1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0" h="14658">
                  <a:moveTo>
                    <a:pt x="0" y="0"/>
                  </a:moveTo>
                  <a:lnTo>
                    <a:pt x="3000" y="14659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CAED53EF-3FAE-E620-DA3E-E7084204AE25}"/>
                </a:ext>
              </a:extLst>
            </p:cNvPr>
            <p:cNvSpPr/>
            <p:nvPr/>
          </p:nvSpPr>
          <p:spPr>
            <a:xfrm>
              <a:off x="7021401" y="2412730"/>
              <a:ext cx="59835" cy="95240"/>
            </a:xfrm>
            <a:custGeom>
              <a:avLst/>
              <a:gdLst>
                <a:gd name="connsiteX0" fmla="*/ 15516 w 59835"/>
                <a:gd name="connsiteY0" fmla="*/ 82896 h 95240"/>
                <a:gd name="connsiteX1" fmla="*/ 29746 w 59835"/>
                <a:gd name="connsiteY1" fmla="*/ 95240 h 95240"/>
                <a:gd name="connsiteX2" fmla="*/ 51692 w 59835"/>
                <a:gd name="connsiteY2" fmla="*/ 90526 h 95240"/>
                <a:gd name="connsiteX3" fmla="*/ 59836 w 59835"/>
                <a:gd name="connsiteY3" fmla="*/ 73552 h 95240"/>
                <a:gd name="connsiteX4" fmla="*/ 53407 w 59835"/>
                <a:gd name="connsiteY4" fmla="*/ 44148 h 95240"/>
                <a:gd name="connsiteX5" fmla="*/ 39262 w 59835"/>
                <a:gd name="connsiteY5" fmla="*/ 31804 h 95240"/>
                <a:gd name="connsiteX6" fmla="*/ 6172 w 59835"/>
                <a:gd name="connsiteY6" fmla="*/ 38833 h 95240"/>
                <a:gd name="connsiteX7" fmla="*/ 0 w 59835"/>
                <a:gd name="connsiteY7" fmla="*/ 9344 h 95240"/>
                <a:gd name="connsiteX8" fmla="*/ 44148 w 59835"/>
                <a:gd name="connsiteY8" fmla="*/ 0 h 9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35" h="95240">
                  <a:moveTo>
                    <a:pt x="15516" y="82896"/>
                  </a:moveTo>
                  <a:lnTo>
                    <a:pt x="29746" y="95240"/>
                  </a:lnTo>
                  <a:lnTo>
                    <a:pt x="51692" y="90526"/>
                  </a:lnTo>
                  <a:lnTo>
                    <a:pt x="59836" y="73552"/>
                  </a:lnTo>
                  <a:lnTo>
                    <a:pt x="53407" y="44148"/>
                  </a:lnTo>
                  <a:lnTo>
                    <a:pt x="39262" y="31804"/>
                  </a:lnTo>
                  <a:lnTo>
                    <a:pt x="6172" y="38833"/>
                  </a:lnTo>
                  <a:lnTo>
                    <a:pt x="0" y="9344"/>
                  </a:lnTo>
                  <a:lnTo>
                    <a:pt x="44148" y="0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18F4BF36-131F-0049-EE78-3A79251AF0C1}"/>
                </a:ext>
              </a:extLst>
            </p:cNvPr>
            <p:cNvSpPr/>
            <p:nvPr/>
          </p:nvSpPr>
          <p:spPr>
            <a:xfrm>
              <a:off x="7293320" y="1736702"/>
              <a:ext cx="88811" cy="15687"/>
            </a:xfrm>
            <a:custGeom>
              <a:avLst/>
              <a:gdLst>
                <a:gd name="connsiteX0" fmla="*/ 12945 w 88811"/>
                <a:gd name="connsiteY0" fmla="*/ 13545 h 15687"/>
                <a:gd name="connsiteX1" fmla="*/ 0 w 88811"/>
                <a:gd name="connsiteY1" fmla="*/ 0 h 15687"/>
                <a:gd name="connsiteX2" fmla="*/ 88812 w 88811"/>
                <a:gd name="connsiteY2" fmla="*/ 15688 h 1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11" h="15687">
                  <a:moveTo>
                    <a:pt x="12945" y="13545"/>
                  </a:moveTo>
                  <a:lnTo>
                    <a:pt x="0" y="0"/>
                  </a:lnTo>
                  <a:lnTo>
                    <a:pt x="88812" y="15688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695CB6AE-88AF-5714-4CF1-D3109ABAE2EE}"/>
                </a:ext>
              </a:extLst>
            </p:cNvPr>
            <p:cNvSpPr/>
            <p:nvPr/>
          </p:nvSpPr>
          <p:spPr>
            <a:xfrm>
              <a:off x="7380246" y="1741160"/>
              <a:ext cx="4029" cy="22202"/>
            </a:xfrm>
            <a:custGeom>
              <a:avLst/>
              <a:gdLst>
                <a:gd name="connsiteX0" fmla="*/ 0 w 4029"/>
                <a:gd name="connsiteY0" fmla="*/ 22203 h 22202"/>
                <a:gd name="connsiteX1" fmla="*/ 4029 w 4029"/>
                <a:gd name="connsiteY1" fmla="*/ 0 h 2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" h="22202">
                  <a:moveTo>
                    <a:pt x="0" y="22203"/>
                  </a:moveTo>
                  <a:lnTo>
                    <a:pt x="4029" y="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ED25EDF-77CA-5AA7-90C7-2B14700F3969}"/>
                </a:ext>
              </a:extLst>
            </p:cNvPr>
            <p:cNvSpPr/>
            <p:nvPr/>
          </p:nvSpPr>
          <p:spPr>
            <a:xfrm>
              <a:off x="7328725" y="1708499"/>
              <a:ext cx="14830" cy="2486"/>
            </a:xfrm>
            <a:custGeom>
              <a:avLst/>
              <a:gdLst>
                <a:gd name="connsiteX0" fmla="*/ 0 w 14830"/>
                <a:gd name="connsiteY0" fmla="*/ 0 h 2486"/>
                <a:gd name="connsiteX1" fmla="*/ 14831 w 14830"/>
                <a:gd name="connsiteY1" fmla="*/ 2486 h 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" h="2486">
                  <a:moveTo>
                    <a:pt x="0" y="0"/>
                  </a:moveTo>
                  <a:lnTo>
                    <a:pt x="14831" y="2486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D980BBBD-A815-3844-81D3-86EB425387E3}"/>
                </a:ext>
              </a:extLst>
            </p:cNvPr>
            <p:cNvSpPr/>
            <p:nvPr/>
          </p:nvSpPr>
          <p:spPr>
            <a:xfrm>
              <a:off x="7358386" y="1713814"/>
              <a:ext cx="14830" cy="2486"/>
            </a:xfrm>
            <a:custGeom>
              <a:avLst/>
              <a:gdLst>
                <a:gd name="connsiteX0" fmla="*/ 0 w 14830"/>
                <a:gd name="connsiteY0" fmla="*/ 0 h 2486"/>
                <a:gd name="connsiteX1" fmla="*/ 14830 w 14830"/>
                <a:gd name="connsiteY1" fmla="*/ 2486 h 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" h="2486">
                  <a:moveTo>
                    <a:pt x="0" y="0"/>
                  </a:moveTo>
                  <a:lnTo>
                    <a:pt x="14830" y="2486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CBF81A6C-3E2A-468A-A2A0-ABC2CCD16B11}"/>
                </a:ext>
              </a:extLst>
            </p:cNvPr>
            <p:cNvSpPr/>
            <p:nvPr/>
          </p:nvSpPr>
          <p:spPr>
            <a:xfrm>
              <a:off x="7307123" y="1647034"/>
              <a:ext cx="90696" cy="47062"/>
            </a:xfrm>
            <a:custGeom>
              <a:avLst/>
              <a:gdLst>
                <a:gd name="connsiteX0" fmla="*/ 40462 w 90696"/>
                <a:gd name="connsiteY0" fmla="*/ 41920 h 47062"/>
                <a:gd name="connsiteX1" fmla="*/ 46463 w 90696"/>
                <a:gd name="connsiteY1" fmla="*/ 8487 h 47062"/>
                <a:gd name="connsiteX2" fmla="*/ 63179 w 90696"/>
                <a:gd name="connsiteY2" fmla="*/ 0 h 47062"/>
                <a:gd name="connsiteX3" fmla="*/ 78010 w 90696"/>
                <a:gd name="connsiteY3" fmla="*/ 2743 h 47062"/>
                <a:gd name="connsiteX4" fmla="*/ 90697 w 90696"/>
                <a:gd name="connsiteY4" fmla="*/ 16288 h 47062"/>
                <a:gd name="connsiteX5" fmla="*/ 86925 w 90696"/>
                <a:gd name="connsiteY5" fmla="*/ 38576 h 47062"/>
                <a:gd name="connsiteX6" fmla="*/ 70123 w 90696"/>
                <a:gd name="connsiteY6" fmla="*/ 47063 h 47062"/>
                <a:gd name="connsiteX7" fmla="*/ 25632 w 90696"/>
                <a:gd name="connsiteY7" fmla="*/ 39176 h 47062"/>
                <a:gd name="connsiteX8" fmla="*/ 0 w 90696"/>
                <a:gd name="connsiteY8" fmla="*/ 11830 h 47062"/>
                <a:gd name="connsiteX9" fmla="*/ 1886 w 90696"/>
                <a:gd name="connsiteY9" fmla="*/ 600 h 4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96" h="47062">
                  <a:moveTo>
                    <a:pt x="40462" y="41920"/>
                  </a:moveTo>
                  <a:lnTo>
                    <a:pt x="46463" y="8487"/>
                  </a:lnTo>
                  <a:lnTo>
                    <a:pt x="63179" y="0"/>
                  </a:lnTo>
                  <a:lnTo>
                    <a:pt x="78010" y="2743"/>
                  </a:lnTo>
                  <a:lnTo>
                    <a:pt x="90697" y="16288"/>
                  </a:lnTo>
                  <a:lnTo>
                    <a:pt x="86925" y="38576"/>
                  </a:lnTo>
                  <a:lnTo>
                    <a:pt x="70123" y="47063"/>
                  </a:lnTo>
                  <a:lnTo>
                    <a:pt x="25632" y="39176"/>
                  </a:lnTo>
                  <a:lnTo>
                    <a:pt x="0" y="11830"/>
                  </a:lnTo>
                  <a:lnTo>
                    <a:pt x="1886" y="600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7DDC30DC-307D-C46D-D330-40528FF831AE}"/>
                </a:ext>
              </a:extLst>
            </p:cNvPr>
            <p:cNvSpPr/>
            <p:nvPr/>
          </p:nvSpPr>
          <p:spPr>
            <a:xfrm>
              <a:off x="6605806" y="1613773"/>
              <a:ext cx="88811" cy="24088"/>
            </a:xfrm>
            <a:custGeom>
              <a:avLst/>
              <a:gdLst>
                <a:gd name="connsiteX0" fmla="*/ 72095 w 88811"/>
                <a:gd name="connsiteY0" fmla="*/ 0 h 24088"/>
                <a:gd name="connsiteX1" fmla="*/ 88812 w 88811"/>
                <a:gd name="connsiteY1" fmla="*/ 8401 h 24088"/>
                <a:gd name="connsiteX2" fmla="*/ 0 w 88811"/>
                <a:gd name="connsiteY2" fmla="*/ 24089 h 2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11" h="24088">
                  <a:moveTo>
                    <a:pt x="72095" y="0"/>
                  </a:moveTo>
                  <a:lnTo>
                    <a:pt x="88812" y="8401"/>
                  </a:lnTo>
                  <a:lnTo>
                    <a:pt x="0" y="24089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F4E46073-42E0-FCFE-BBE6-DA1B0991D9FC}"/>
                </a:ext>
              </a:extLst>
            </p:cNvPr>
            <p:cNvSpPr/>
            <p:nvPr/>
          </p:nvSpPr>
          <p:spPr>
            <a:xfrm>
              <a:off x="6603920" y="1626889"/>
              <a:ext cx="3771" cy="22202"/>
            </a:xfrm>
            <a:custGeom>
              <a:avLst/>
              <a:gdLst>
                <a:gd name="connsiteX0" fmla="*/ 0 w 3771"/>
                <a:gd name="connsiteY0" fmla="*/ 0 h 22202"/>
                <a:gd name="connsiteX1" fmla="*/ 3772 w 3771"/>
                <a:gd name="connsiteY1" fmla="*/ 22203 h 2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71" h="22202">
                  <a:moveTo>
                    <a:pt x="0" y="0"/>
                  </a:moveTo>
                  <a:lnTo>
                    <a:pt x="3772" y="22203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BB5EC9FB-6EB0-FCBC-EE76-B4372F90C497}"/>
                </a:ext>
              </a:extLst>
            </p:cNvPr>
            <p:cNvSpPr/>
            <p:nvPr/>
          </p:nvSpPr>
          <p:spPr>
            <a:xfrm>
              <a:off x="6656041" y="1660750"/>
              <a:ext cx="14830" cy="2571"/>
            </a:xfrm>
            <a:custGeom>
              <a:avLst/>
              <a:gdLst>
                <a:gd name="connsiteX0" fmla="*/ 14830 w 14830"/>
                <a:gd name="connsiteY0" fmla="*/ 0 h 2571"/>
                <a:gd name="connsiteX1" fmla="*/ 0 w 14830"/>
                <a:gd name="connsiteY1" fmla="*/ 2572 h 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" h="2571">
                  <a:moveTo>
                    <a:pt x="14830" y="0"/>
                  </a:moveTo>
                  <a:lnTo>
                    <a:pt x="0" y="2572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FA98487-614B-FC83-57BB-EB0572F1334D}"/>
                </a:ext>
              </a:extLst>
            </p:cNvPr>
            <p:cNvSpPr/>
            <p:nvPr/>
          </p:nvSpPr>
          <p:spPr>
            <a:xfrm>
              <a:off x="6626380" y="1666065"/>
              <a:ext cx="14830" cy="2571"/>
            </a:xfrm>
            <a:custGeom>
              <a:avLst/>
              <a:gdLst>
                <a:gd name="connsiteX0" fmla="*/ 14830 w 14830"/>
                <a:gd name="connsiteY0" fmla="*/ 0 h 2571"/>
                <a:gd name="connsiteX1" fmla="*/ 0 w 14830"/>
                <a:gd name="connsiteY1" fmla="*/ 2572 h 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" h="2571">
                  <a:moveTo>
                    <a:pt x="14830" y="0"/>
                  </a:moveTo>
                  <a:lnTo>
                    <a:pt x="0" y="2572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3DFE486-96FA-950D-7081-C2F66B09F30D}"/>
                </a:ext>
              </a:extLst>
            </p:cNvPr>
            <p:cNvSpPr/>
            <p:nvPr/>
          </p:nvSpPr>
          <p:spPr>
            <a:xfrm>
              <a:off x="6617465" y="1683038"/>
              <a:ext cx="92839" cy="52377"/>
            </a:xfrm>
            <a:custGeom>
              <a:avLst/>
              <a:gdLst>
                <a:gd name="connsiteX0" fmla="*/ 42605 w 92839"/>
                <a:gd name="connsiteY0" fmla="*/ 2572 h 52377"/>
                <a:gd name="connsiteX1" fmla="*/ 48349 w 92839"/>
                <a:gd name="connsiteY1" fmla="*/ 36004 h 52377"/>
                <a:gd name="connsiteX2" fmla="*/ 35576 w 92839"/>
                <a:gd name="connsiteY2" fmla="*/ 49635 h 52377"/>
                <a:gd name="connsiteX3" fmla="*/ 20745 w 92839"/>
                <a:gd name="connsiteY3" fmla="*/ 52378 h 52377"/>
                <a:gd name="connsiteX4" fmla="*/ 4029 w 92839"/>
                <a:gd name="connsiteY4" fmla="*/ 43891 h 52377"/>
                <a:gd name="connsiteX5" fmla="*/ 0 w 92839"/>
                <a:gd name="connsiteY5" fmla="*/ 21603 h 52377"/>
                <a:gd name="connsiteX6" fmla="*/ 12945 w 92839"/>
                <a:gd name="connsiteY6" fmla="*/ 7887 h 52377"/>
                <a:gd name="connsiteX7" fmla="*/ 57436 w 92839"/>
                <a:gd name="connsiteY7" fmla="*/ 0 h 52377"/>
                <a:gd name="connsiteX8" fmla="*/ 90954 w 92839"/>
                <a:gd name="connsiteY8" fmla="*/ 16974 h 52377"/>
                <a:gd name="connsiteX9" fmla="*/ 92840 w 92839"/>
                <a:gd name="connsiteY9" fmla="*/ 28203 h 5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39" h="52377">
                  <a:moveTo>
                    <a:pt x="42605" y="2572"/>
                  </a:moveTo>
                  <a:lnTo>
                    <a:pt x="48349" y="36004"/>
                  </a:lnTo>
                  <a:lnTo>
                    <a:pt x="35576" y="49635"/>
                  </a:lnTo>
                  <a:lnTo>
                    <a:pt x="20745" y="52378"/>
                  </a:lnTo>
                  <a:lnTo>
                    <a:pt x="4029" y="43891"/>
                  </a:lnTo>
                  <a:lnTo>
                    <a:pt x="0" y="21603"/>
                  </a:lnTo>
                  <a:lnTo>
                    <a:pt x="12945" y="7887"/>
                  </a:lnTo>
                  <a:lnTo>
                    <a:pt x="57436" y="0"/>
                  </a:lnTo>
                  <a:lnTo>
                    <a:pt x="90954" y="16974"/>
                  </a:lnTo>
                  <a:lnTo>
                    <a:pt x="92840" y="28203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99641440-574C-A6F6-59C2-5B3E6E20D2DE}"/>
                </a:ext>
              </a:extLst>
            </p:cNvPr>
            <p:cNvSpPr/>
            <p:nvPr/>
          </p:nvSpPr>
          <p:spPr>
            <a:xfrm>
              <a:off x="5533815" y="1889893"/>
              <a:ext cx="18602" cy="88382"/>
            </a:xfrm>
            <a:custGeom>
              <a:avLst/>
              <a:gdLst>
                <a:gd name="connsiteX0" fmla="*/ 4629 w 18602"/>
                <a:gd name="connsiteY0" fmla="*/ 12516 h 88382"/>
                <a:gd name="connsiteX1" fmla="*/ 18602 w 18602"/>
                <a:gd name="connsiteY1" fmla="*/ 0 h 88382"/>
                <a:gd name="connsiteX2" fmla="*/ 0 w 18602"/>
                <a:gd name="connsiteY2" fmla="*/ 88382 h 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2" h="88382">
                  <a:moveTo>
                    <a:pt x="4629" y="12516"/>
                  </a:moveTo>
                  <a:lnTo>
                    <a:pt x="18602" y="0"/>
                  </a:lnTo>
                  <a:lnTo>
                    <a:pt x="0" y="88382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D37C04C9-A03C-3C2A-F115-5B713E42B4A9}"/>
                </a:ext>
              </a:extLst>
            </p:cNvPr>
            <p:cNvSpPr/>
            <p:nvPr/>
          </p:nvSpPr>
          <p:spPr>
            <a:xfrm>
              <a:off x="5522756" y="1975961"/>
              <a:ext cx="22031" cy="4629"/>
            </a:xfrm>
            <a:custGeom>
              <a:avLst/>
              <a:gdLst>
                <a:gd name="connsiteX0" fmla="*/ 0 w 22031"/>
                <a:gd name="connsiteY0" fmla="*/ 0 h 4629"/>
                <a:gd name="connsiteX1" fmla="*/ 22031 w 22031"/>
                <a:gd name="connsiteY1" fmla="*/ 4629 h 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031" h="4629">
                  <a:moveTo>
                    <a:pt x="0" y="0"/>
                  </a:moveTo>
                  <a:lnTo>
                    <a:pt x="22031" y="4629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E46655A4-FD82-51B7-D220-99BE25E552E1}"/>
                </a:ext>
              </a:extLst>
            </p:cNvPr>
            <p:cNvSpPr/>
            <p:nvPr/>
          </p:nvSpPr>
          <p:spPr>
            <a:xfrm>
              <a:off x="5576163" y="1926326"/>
              <a:ext cx="3171" cy="14830"/>
            </a:xfrm>
            <a:custGeom>
              <a:avLst/>
              <a:gdLst>
                <a:gd name="connsiteX0" fmla="*/ 3172 w 3171"/>
                <a:gd name="connsiteY0" fmla="*/ 0 h 14830"/>
                <a:gd name="connsiteX1" fmla="*/ 0 w 3171"/>
                <a:gd name="connsiteY1" fmla="*/ 14830 h 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1" h="14830">
                  <a:moveTo>
                    <a:pt x="3172" y="0"/>
                  </a:moveTo>
                  <a:lnTo>
                    <a:pt x="0" y="1483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56689AA0-E9F3-C78E-CC59-70ADCADA5955}"/>
                </a:ext>
              </a:extLst>
            </p:cNvPr>
            <p:cNvSpPr/>
            <p:nvPr/>
          </p:nvSpPr>
          <p:spPr>
            <a:xfrm>
              <a:off x="5569991" y="1955815"/>
              <a:ext cx="3257" cy="14830"/>
            </a:xfrm>
            <a:custGeom>
              <a:avLst/>
              <a:gdLst>
                <a:gd name="connsiteX0" fmla="*/ 3257 w 3257"/>
                <a:gd name="connsiteY0" fmla="*/ 0 h 14830"/>
                <a:gd name="connsiteX1" fmla="*/ 0 w 3257"/>
                <a:gd name="connsiteY1" fmla="*/ 14830 h 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7" h="14830">
                  <a:moveTo>
                    <a:pt x="3257" y="0"/>
                  </a:moveTo>
                  <a:lnTo>
                    <a:pt x="0" y="1483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9987C39D-1E79-EC14-56E0-DEB32B3AFD28}"/>
                </a:ext>
              </a:extLst>
            </p:cNvPr>
            <p:cNvSpPr/>
            <p:nvPr/>
          </p:nvSpPr>
          <p:spPr>
            <a:xfrm>
              <a:off x="5592108" y="1901809"/>
              <a:ext cx="59750" cy="95154"/>
            </a:xfrm>
            <a:custGeom>
              <a:avLst/>
              <a:gdLst>
                <a:gd name="connsiteX0" fmla="*/ 0 w 59750"/>
                <a:gd name="connsiteY0" fmla="*/ 73552 h 95154"/>
                <a:gd name="connsiteX1" fmla="*/ 7801 w 59750"/>
                <a:gd name="connsiteY1" fmla="*/ 90440 h 95154"/>
                <a:gd name="connsiteX2" fmla="*/ 29832 w 59750"/>
                <a:gd name="connsiteY2" fmla="*/ 95155 h 95154"/>
                <a:gd name="connsiteX3" fmla="*/ 44063 w 59750"/>
                <a:gd name="connsiteY3" fmla="*/ 82810 h 95154"/>
                <a:gd name="connsiteX4" fmla="*/ 50406 w 59750"/>
                <a:gd name="connsiteY4" fmla="*/ 53407 h 95154"/>
                <a:gd name="connsiteX5" fmla="*/ 42348 w 59750"/>
                <a:gd name="connsiteY5" fmla="*/ 36433 h 95154"/>
                <a:gd name="connsiteX6" fmla="*/ 9258 w 59750"/>
                <a:gd name="connsiteY6" fmla="*/ 29232 h 95154"/>
                <a:gd name="connsiteX7" fmla="*/ 15602 w 59750"/>
                <a:gd name="connsiteY7" fmla="*/ 0 h 95154"/>
                <a:gd name="connsiteX8" fmla="*/ 59750 w 59750"/>
                <a:gd name="connsiteY8" fmla="*/ 9258 h 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50" h="95154">
                  <a:moveTo>
                    <a:pt x="0" y="73552"/>
                  </a:moveTo>
                  <a:lnTo>
                    <a:pt x="7801" y="90440"/>
                  </a:lnTo>
                  <a:lnTo>
                    <a:pt x="29832" y="95155"/>
                  </a:lnTo>
                  <a:lnTo>
                    <a:pt x="44063" y="82810"/>
                  </a:lnTo>
                  <a:lnTo>
                    <a:pt x="50406" y="53407"/>
                  </a:lnTo>
                  <a:lnTo>
                    <a:pt x="42348" y="36433"/>
                  </a:lnTo>
                  <a:lnTo>
                    <a:pt x="9258" y="29232"/>
                  </a:lnTo>
                  <a:lnTo>
                    <a:pt x="15602" y="0"/>
                  </a:lnTo>
                  <a:lnTo>
                    <a:pt x="59750" y="9258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C9C57E4E-D626-4537-6FCB-61DA3204C680}"/>
                </a:ext>
              </a:extLst>
            </p:cNvPr>
            <p:cNvSpPr/>
            <p:nvPr/>
          </p:nvSpPr>
          <p:spPr>
            <a:xfrm>
              <a:off x="4932111" y="3209286"/>
              <a:ext cx="45091" cy="90268"/>
            </a:xfrm>
            <a:custGeom>
              <a:avLst/>
              <a:gdLst>
                <a:gd name="connsiteX0" fmla="*/ 0 w 45091"/>
                <a:gd name="connsiteY0" fmla="*/ 90268 h 90268"/>
                <a:gd name="connsiteX1" fmla="*/ 45091 w 45091"/>
                <a:gd name="connsiteY1" fmla="*/ 0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91" h="90268">
                  <a:moveTo>
                    <a:pt x="0" y="90268"/>
                  </a:moveTo>
                  <a:lnTo>
                    <a:pt x="45091" y="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92AF755E-50E4-5F14-40AD-0E67B245576F}"/>
                </a:ext>
              </a:extLst>
            </p:cNvPr>
            <p:cNvSpPr/>
            <p:nvPr/>
          </p:nvSpPr>
          <p:spPr>
            <a:xfrm>
              <a:off x="4932111" y="3209286"/>
              <a:ext cx="45091" cy="90268"/>
            </a:xfrm>
            <a:custGeom>
              <a:avLst/>
              <a:gdLst>
                <a:gd name="connsiteX0" fmla="*/ 0 w 45091"/>
                <a:gd name="connsiteY0" fmla="*/ 0 h 90268"/>
                <a:gd name="connsiteX1" fmla="*/ 45091 w 45091"/>
                <a:gd name="connsiteY1" fmla="*/ 90268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91" h="90268">
                  <a:moveTo>
                    <a:pt x="0" y="0"/>
                  </a:moveTo>
                  <a:lnTo>
                    <a:pt x="45091" y="90268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1DC7DBF-BE13-D05D-A6FB-7673E06F9AE0}"/>
                </a:ext>
              </a:extLst>
            </p:cNvPr>
            <p:cNvSpPr/>
            <p:nvPr/>
          </p:nvSpPr>
          <p:spPr>
            <a:xfrm>
              <a:off x="8135397" y="3209286"/>
              <a:ext cx="45177" cy="90268"/>
            </a:xfrm>
            <a:custGeom>
              <a:avLst/>
              <a:gdLst>
                <a:gd name="connsiteX0" fmla="*/ 0 w 45177"/>
                <a:gd name="connsiteY0" fmla="*/ 90268 h 90268"/>
                <a:gd name="connsiteX1" fmla="*/ 45177 w 45177"/>
                <a:gd name="connsiteY1" fmla="*/ 0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177" h="90268">
                  <a:moveTo>
                    <a:pt x="0" y="90268"/>
                  </a:moveTo>
                  <a:lnTo>
                    <a:pt x="45177" y="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D31A04D1-D4B8-1185-80DB-D873BE54FDB5}"/>
                </a:ext>
              </a:extLst>
            </p:cNvPr>
            <p:cNvSpPr/>
            <p:nvPr/>
          </p:nvSpPr>
          <p:spPr>
            <a:xfrm>
              <a:off x="8135397" y="3209286"/>
              <a:ext cx="45177" cy="90268"/>
            </a:xfrm>
            <a:custGeom>
              <a:avLst/>
              <a:gdLst>
                <a:gd name="connsiteX0" fmla="*/ 0 w 45177"/>
                <a:gd name="connsiteY0" fmla="*/ 0 h 90268"/>
                <a:gd name="connsiteX1" fmla="*/ 45177 w 45177"/>
                <a:gd name="connsiteY1" fmla="*/ 90268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177" h="90268">
                  <a:moveTo>
                    <a:pt x="0" y="0"/>
                  </a:moveTo>
                  <a:lnTo>
                    <a:pt x="45177" y="90268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1BCB1894-C488-A6EA-4BE2-0B5223BE566D}"/>
                </a:ext>
              </a:extLst>
            </p:cNvPr>
            <p:cNvSpPr/>
            <p:nvPr/>
          </p:nvSpPr>
          <p:spPr>
            <a:xfrm>
              <a:off x="4824612" y="1362170"/>
              <a:ext cx="45176" cy="90268"/>
            </a:xfrm>
            <a:custGeom>
              <a:avLst/>
              <a:gdLst>
                <a:gd name="connsiteX0" fmla="*/ 0 w 45176"/>
                <a:gd name="connsiteY0" fmla="*/ 90268 h 90268"/>
                <a:gd name="connsiteX1" fmla="*/ 0 w 45176"/>
                <a:gd name="connsiteY1" fmla="*/ 60179 h 90268"/>
                <a:gd name="connsiteX2" fmla="*/ 22717 w 45176"/>
                <a:gd name="connsiteY2" fmla="*/ 0 h 90268"/>
                <a:gd name="connsiteX3" fmla="*/ 45177 w 45176"/>
                <a:gd name="connsiteY3" fmla="*/ 60179 h 90268"/>
                <a:gd name="connsiteX4" fmla="*/ 45177 w 45176"/>
                <a:gd name="connsiteY4" fmla="*/ 90268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6" h="90268">
                  <a:moveTo>
                    <a:pt x="0" y="90268"/>
                  </a:moveTo>
                  <a:lnTo>
                    <a:pt x="0" y="60179"/>
                  </a:lnTo>
                  <a:lnTo>
                    <a:pt x="22717" y="0"/>
                  </a:lnTo>
                  <a:lnTo>
                    <a:pt x="45177" y="60179"/>
                  </a:lnTo>
                  <a:lnTo>
                    <a:pt x="45177" y="90268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65F6F172-C841-EE31-A9A0-E27D15691076}"/>
                </a:ext>
              </a:extLst>
            </p:cNvPr>
            <p:cNvSpPr/>
            <p:nvPr/>
          </p:nvSpPr>
          <p:spPr>
            <a:xfrm>
              <a:off x="4824612" y="1422349"/>
              <a:ext cx="45177" cy="8572"/>
            </a:xfrm>
            <a:custGeom>
              <a:avLst/>
              <a:gdLst>
                <a:gd name="connsiteX0" fmla="*/ 0 w 45177"/>
                <a:gd name="connsiteY0" fmla="*/ 0 h 8572"/>
                <a:gd name="connsiteX1" fmla="*/ 45177 w 45177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177" h="8572">
                  <a:moveTo>
                    <a:pt x="0" y="0"/>
                  </a:moveTo>
                  <a:lnTo>
                    <a:pt x="45177" y="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2BE7136-2A73-DCD7-9726-5FD05E12CE0A}"/>
                </a:ext>
              </a:extLst>
            </p:cNvPr>
            <p:cNvSpPr/>
            <p:nvPr/>
          </p:nvSpPr>
          <p:spPr>
            <a:xfrm>
              <a:off x="8276586" y="1362170"/>
              <a:ext cx="45091" cy="90268"/>
            </a:xfrm>
            <a:custGeom>
              <a:avLst/>
              <a:gdLst>
                <a:gd name="connsiteX0" fmla="*/ 0 w 45091"/>
                <a:gd name="connsiteY0" fmla="*/ 90268 h 90268"/>
                <a:gd name="connsiteX1" fmla="*/ 33861 w 45091"/>
                <a:gd name="connsiteY1" fmla="*/ 90268 h 90268"/>
                <a:gd name="connsiteX2" fmla="*/ 45091 w 45091"/>
                <a:gd name="connsiteY2" fmla="*/ 75267 h 90268"/>
                <a:gd name="connsiteX3" fmla="*/ 45091 w 45091"/>
                <a:gd name="connsiteY3" fmla="*/ 15002 h 90268"/>
                <a:gd name="connsiteX4" fmla="*/ 33861 w 45091"/>
                <a:gd name="connsiteY4" fmla="*/ 0 h 90268"/>
                <a:gd name="connsiteX5" fmla="*/ 0 w 45091"/>
                <a:gd name="connsiteY5" fmla="*/ 0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91" h="90268">
                  <a:moveTo>
                    <a:pt x="0" y="90268"/>
                  </a:moveTo>
                  <a:lnTo>
                    <a:pt x="33861" y="90268"/>
                  </a:lnTo>
                  <a:lnTo>
                    <a:pt x="45091" y="75267"/>
                  </a:lnTo>
                  <a:lnTo>
                    <a:pt x="45091" y="15002"/>
                  </a:lnTo>
                  <a:lnTo>
                    <a:pt x="33861" y="0"/>
                  </a:lnTo>
                  <a:lnTo>
                    <a:pt x="0" y="0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5B3E8EE-AA81-E60C-9A4A-B220559F7B61}"/>
                </a:ext>
              </a:extLst>
            </p:cNvPr>
            <p:cNvSpPr/>
            <p:nvPr/>
          </p:nvSpPr>
          <p:spPr>
            <a:xfrm>
              <a:off x="8287988" y="1362170"/>
              <a:ext cx="8572" cy="90268"/>
            </a:xfrm>
            <a:custGeom>
              <a:avLst/>
              <a:gdLst>
                <a:gd name="connsiteX0" fmla="*/ 0 w 8572"/>
                <a:gd name="connsiteY0" fmla="*/ 0 h 90268"/>
                <a:gd name="connsiteX1" fmla="*/ 0 w 8572"/>
                <a:gd name="connsiteY1" fmla="*/ 90268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90268">
                  <a:moveTo>
                    <a:pt x="0" y="0"/>
                  </a:moveTo>
                  <a:lnTo>
                    <a:pt x="0" y="90268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BF24158-BED5-9DA9-4E68-2DFA9E0BFDEF}"/>
                </a:ext>
              </a:extLst>
            </p:cNvPr>
            <p:cNvSpPr/>
            <p:nvPr/>
          </p:nvSpPr>
          <p:spPr>
            <a:xfrm>
              <a:off x="7348871" y="1362170"/>
              <a:ext cx="45176" cy="90268"/>
            </a:xfrm>
            <a:custGeom>
              <a:avLst/>
              <a:gdLst>
                <a:gd name="connsiteX0" fmla="*/ 45177 w 45176"/>
                <a:gd name="connsiteY0" fmla="*/ 75267 h 90268"/>
                <a:gd name="connsiteX1" fmla="*/ 33947 w 45176"/>
                <a:gd name="connsiteY1" fmla="*/ 90268 h 90268"/>
                <a:gd name="connsiteX2" fmla="*/ 11487 w 45176"/>
                <a:gd name="connsiteY2" fmla="*/ 90268 h 90268"/>
                <a:gd name="connsiteX3" fmla="*/ 0 w 45176"/>
                <a:gd name="connsiteY3" fmla="*/ 75267 h 90268"/>
                <a:gd name="connsiteX4" fmla="*/ 0 w 45176"/>
                <a:gd name="connsiteY4" fmla="*/ 15002 h 90268"/>
                <a:gd name="connsiteX5" fmla="*/ 11487 w 45176"/>
                <a:gd name="connsiteY5" fmla="*/ 0 h 90268"/>
                <a:gd name="connsiteX6" fmla="*/ 33947 w 45176"/>
                <a:gd name="connsiteY6" fmla="*/ 0 h 90268"/>
                <a:gd name="connsiteX7" fmla="*/ 45177 w 45176"/>
                <a:gd name="connsiteY7" fmla="*/ 15002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76" h="90268">
                  <a:moveTo>
                    <a:pt x="45177" y="75267"/>
                  </a:moveTo>
                  <a:lnTo>
                    <a:pt x="33947" y="90268"/>
                  </a:lnTo>
                  <a:lnTo>
                    <a:pt x="11487" y="90268"/>
                  </a:lnTo>
                  <a:lnTo>
                    <a:pt x="0" y="75267"/>
                  </a:lnTo>
                  <a:lnTo>
                    <a:pt x="0" y="15002"/>
                  </a:lnTo>
                  <a:lnTo>
                    <a:pt x="11487" y="0"/>
                  </a:lnTo>
                  <a:lnTo>
                    <a:pt x="33947" y="0"/>
                  </a:lnTo>
                  <a:lnTo>
                    <a:pt x="45177" y="15002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BAE9EB44-13D5-3EDA-A14A-9781AFBD7D1C}"/>
                </a:ext>
              </a:extLst>
            </p:cNvPr>
            <p:cNvSpPr/>
            <p:nvPr/>
          </p:nvSpPr>
          <p:spPr>
            <a:xfrm>
              <a:off x="6559000" y="1407261"/>
              <a:ext cx="45091" cy="45176"/>
            </a:xfrm>
            <a:custGeom>
              <a:avLst/>
              <a:gdLst>
                <a:gd name="connsiteX0" fmla="*/ 0 w 45091"/>
                <a:gd name="connsiteY0" fmla="*/ 45177 h 45176"/>
                <a:gd name="connsiteX1" fmla="*/ 33861 w 45091"/>
                <a:gd name="connsiteY1" fmla="*/ 45177 h 45176"/>
                <a:gd name="connsiteX2" fmla="*/ 45091 w 45091"/>
                <a:gd name="connsiteY2" fmla="*/ 30175 h 45176"/>
                <a:gd name="connsiteX3" fmla="*/ 45091 w 45091"/>
                <a:gd name="connsiteY3" fmla="*/ 15088 h 45176"/>
                <a:gd name="connsiteX4" fmla="*/ 33861 w 45091"/>
                <a:gd name="connsiteY4" fmla="*/ 0 h 45176"/>
                <a:gd name="connsiteX5" fmla="*/ 11230 w 45091"/>
                <a:gd name="connsiteY5" fmla="*/ 0 h 4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91" h="45176">
                  <a:moveTo>
                    <a:pt x="0" y="45177"/>
                  </a:moveTo>
                  <a:lnTo>
                    <a:pt x="33861" y="45177"/>
                  </a:lnTo>
                  <a:lnTo>
                    <a:pt x="45091" y="30175"/>
                  </a:lnTo>
                  <a:lnTo>
                    <a:pt x="45091" y="15088"/>
                  </a:lnTo>
                  <a:lnTo>
                    <a:pt x="33861" y="0"/>
                  </a:lnTo>
                  <a:lnTo>
                    <a:pt x="11230" y="0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6A16715F-1B12-A198-D058-7DABBF4CFFD3}"/>
                </a:ext>
              </a:extLst>
            </p:cNvPr>
            <p:cNvSpPr/>
            <p:nvPr/>
          </p:nvSpPr>
          <p:spPr>
            <a:xfrm>
              <a:off x="6559000" y="1362170"/>
              <a:ext cx="45091" cy="45091"/>
            </a:xfrm>
            <a:custGeom>
              <a:avLst/>
              <a:gdLst>
                <a:gd name="connsiteX0" fmla="*/ 33861 w 45091"/>
                <a:gd name="connsiteY0" fmla="*/ 45091 h 45091"/>
                <a:gd name="connsiteX1" fmla="*/ 45091 w 45091"/>
                <a:gd name="connsiteY1" fmla="*/ 30090 h 45091"/>
                <a:gd name="connsiteX2" fmla="*/ 45091 w 45091"/>
                <a:gd name="connsiteY2" fmla="*/ 15002 h 45091"/>
                <a:gd name="connsiteX3" fmla="*/ 33861 w 45091"/>
                <a:gd name="connsiteY3" fmla="*/ 0 h 45091"/>
                <a:gd name="connsiteX4" fmla="*/ 0 w 45091"/>
                <a:gd name="connsiteY4" fmla="*/ 0 h 4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1" h="45091">
                  <a:moveTo>
                    <a:pt x="33861" y="45091"/>
                  </a:moveTo>
                  <a:lnTo>
                    <a:pt x="45091" y="30090"/>
                  </a:lnTo>
                  <a:lnTo>
                    <a:pt x="45091" y="15002"/>
                  </a:lnTo>
                  <a:lnTo>
                    <a:pt x="33861" y="0"/>
                  </a:lnTo>
                  <a:lnTo>
                    <a:pt x="0" y="0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35592F67-D4D7-77FC-BA2E-CA02C4689EB2}"/>
                </a:ext>
              </a:extLst>
            </p:cNvPr>
            <p:cNvSpPr/>
            <p:nvPr/>
          </p:nvSpPr>
          <p:spPr>
            <a:xfrm>
              <a:off x="6570230" y="1362170"/>
              <a:ext cx="8572" cy="90268"/>
            </a:xfrm>
            <a:custGeom>
              <a:avLst/>
              <a:gdLst>
                <a:gd name="connsiteX0" fmla="*/ 0 w 8572"/>
                <a:gd name="connsiteY0" fmla="*/ 0 h 90268"/>
                <a:gd name="connsiteX1" fmla="*/ 0 w 8572"/>
                <a:gd name="connsiteY1" fmla="*/ 90268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90268">
                  <a:moveTo>
                    <a:pt x="0" y="0"/>
                  </a:moveTo>
                  <a:lnTo>
                    <a:pt x="0" y="90268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3347788D-EADE-72D8-AB1A-3086C2679844}"/>
                </a:ext>
              </a:extLst>
            </p:cNvPr>
            <p:cNvSpPr/>
            <p:nvPr/>
          </p:nvSpPr>
          <p:spPr>
            <a:xfrm>
              <a:off x="6377521" y="668655"/>
              <a:ext cx="22716" cy="90268"/>
            </a:xfrm>
            <a:custGeom>
              <a:avLst/>
              <a:gdLst>
                <a:gd name="connsiteX0" fmla="*/ 0 w 22716"/>
                <a:gd name="connsiteY0" fmla="*/ 0 h 90268"/>
                <a:gd name="connsiteX1" fmla="*/ 22717 w 22716"/>
                <a:gd name="connsiteY1" fmla="*/ 45177 h 90268"/>
                <a:gd name="connsiteX2" fmla="*/ 22717 w 22716"/>
                <a:gd name="connsiteY2" fmla="*/ 90268 h 9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16" h="90268">
                  <a:moveTo>
                    <a:pt x="0" y="0"/>
                  </a:moveTo>
                  <a:lnTo>
                    <a:pt x="22717" y="45177"/>
                  </a:lnTo>
                  <a:lnTo>
                    <a:pt x="22717" y="90268"/>
                  </a:lnTo>
                </a:path>
              </a:pathLst>
            </a:custGeom>
            <a:noFill/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8172165-9850-893A-FA61-D7163451A2AC}"/>
                </a:ext>
              </a:extLst>
            </p:cNvPr>
            <p:cNvSpPr/>
            <p:nvPr/>
          </p:nvSpPr>
          <p:spPr>
            <a:xfrm>
              <a:off x="6400238" y="668655"/>
              <a:ext cx="22459" cy="45177"/>
            </a:xfrm>
            <a:custGeom>
              <a:avLst/>
              <a:gdLst>
                <a:gd name="connsiteX0" fmla="*/ 0 w 22459"/>
                <a:gd name="connsiteY0" fmla="*/ 45177 h 45177"/>
                <a:gd name="connsiteX1" fmla="*/ 22460 w 22459"/>
                <a:gd name="connsiteY1" fmla="*/ 0 h 4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59" h="45177">
                  <a:moveTo>
                    <a:pt x="0" y="45177"/>
                  </a:moveTo>
                  <a:lnTo>
                    <a:pt x="22460" y="0"/>
                  </a:lnTo>
                </a:path>
              </a:pathLst>
            </a:custGeom>
            <a:ln w="8572" cap="rnd">
              <a:solidFill>
                <a:srgbClr val="231F2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EB8D072E-712D-F8B1-ED20-61AAC72989CD}"/>
                </a:ext>
              </a:extLst>
            </p:cNvPr>
            <p:cNvSpPr/>
            <p:nvPr/>
          </p:nvSpPr>
          <p:spPr>
            <a:xfrm>
              <a:off x="6126603" y="959434"/>
              <a:ext cx="2525287" cy="8572"/>
            </a:xfrm>
            <a:custGeom>
              <a:avLst/>
              <a:gdLst>
                <a:gd name="connsiteX0" fmla="*/ 0 w 2525287"/>
                <a:gd name="connsiteY0" fmla="*/ 0 h 8572"/>
                <a:gd name="connsiteX1" fmla="*/ 2525287 w 2525287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5287" h="8572">
                  <a:moveTo>
                    <a:pt x="0" y="0"/>
                  </a:moveTo>
                  <a:lnTo>
                    <a:pt x="2525287" y="0"/>
                  </a:lnTo>
                </a:path>
              </a:pathLst>
            </a:custGeom>
            <a:ln w="85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7" name="Graphic 9">
              <a:extLst>
                <a:ext uri="{FF2B5EF4-FFF2-40B4-BE49-F238E27FC236}">
                  <a16:creationId xmlns:a16="http://schemas.microsoft.com/office/drawing/2014/main" id="{B31F062E-2D70-6DA1-7494-F89E2D4786E3}"/>
                </a:ext>
              </a:extLst>
            </p:cNvPr>
            <p:cNvGrpSpPr/>
            <p:nvPr/>
          </p:nvGrpSpPr>
          <p:grpSpPr>
            <a:xfrm>
              <a:off x="6134919" y="20145"/>
              <a:ext cx="783612" cy="127215"/>
              <a:chOff x="6134919" y="20145"/>
              <a:chExt cx="783612" cy="127215"/>
            </a:xfrm>
            <a:solidFill>
              <a:srgbClr val="000000"/>
            </a:solidFill>
          </p:grpSpPr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4DE11C5F-2A7F-C922-AE9B-B366957949F4}"/>
                  </a:ext>
                </a:extLst>
              </p:cNvPr>
              <p:cNvSpPr/>
              <p:nvPr/>
            </p:nvSpPr>
            <p:spPr>
              <a:xfrm>
                <a:off x="6134919" y="30860"/>
                <a:ext cx="33861" cy="88382"/>
              </a:xfrm>
              <a:custGeom>
                <a:avLst/>
                <a:gdLst>
                  <a:gd name="connsiteX0" fmla="*/ 33776 w 33861"/>
                  <a:gd name="connsiteY0" fmla="*/ 88382 h 88382"/>
                  <a:gd name="connsiteX1" fmla="*/ 20488 w 33861"/>
                  <a:gd name="connsiteY1" fmla="*/ 88382 h 88382"/>
                  <a:gd name="connsiteX2" fmla="*/ 20488 w 33861"/>
                  <a:gd name="connsiteY2" fmla="*/ 17917 h 88382"/>
                  <a:gd name="connsiteX3" fmla="*/ 0 w 33861"/>
                  <a:gd name="connsiteY3" fmla="*/ 26146 h 88382"/>
                  <a:gd name="connsiteX4" fmla="*/ 0 w 33861"/>
                  <a:gd name="connsiteY4" fmla="*/ 13373 h 88382"/>
                  <a:gd name="connsiteX5" fmla="*/ 33004 w 33861"/>
                  <a:gd name="connsiteY5" fmla="*/ 0 h 88382"/>
                  <a:gd name="connsiteX6" fmla="*/ 33861 w 33861"/>
                  <a:gd name="connsiteY6" fmla="*/ 0 h 88382"/>
                  <a:gd name="connsiteX7" fmla="*/ 33861 w 33861"/>
                  <a:gd name="connsiteY7" fmla="*/ 88382 h 8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1" h="88382">
                    <a:moveTo>
                      <a:pt x="33776" y="88382"/>
                    </a:moveTo>
                    <a:lnTo>
                      <a:pt x="20488" y="88382"/>
                    </a:lnTo>
                    <a:lnTo>
                      <a:pt x="20488" y="17917"/>
                    </a:lnTo>
                    <a:lnTo>
                      <a:pt x="0" y="26146"/>
                    </a:lnTo>
                    <a:lnTo>
                      <a:pt x="0" y="13373"/>
                    </a:lnTo>
                    <a:lnTo>
                      <a:pt x="33004" y="0"/>
                    </a:lnTo>
                    <a:lnTo>
                      <a:pt x="33861" y="0"/>
                    </a:lnTo>
                    <a:lnTo>
                      <a:pt x="33861" y="8838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46C39936-2A4F-8C63-310F-E6F4F4A4C527}"/>
                  </a:ext>
                </a:extLst>
              </p:cNvPr>
              <p:cNvSpPr/>
              <p:nvPr/>
            </p:nvSpPr>
            <p:spPr>
              <a:xfrm>
                <a:off x="6202813" y="30860"/>
                <a:ext cx="33860" cy="88382"/>
              </a:xfrm>
              <a:custGeom>
                <a:avLst/>
                <a:gdLst>
                  <a:gd name="connsiteX0" fmla="*/ 33776 w 33860"/>
                  <a:gd name="connsiteY0" fmla="*/ 88382 h 88382"/>
                  <a:gd name="connsiteX1" fmla="*/ 20488 w 33860"/>
                  <a:gd name="connsiteY1" fmla="*/ 88382 h 88382"/>
                  <a:gd name="connsiteX2" fmla="*/ 20488 w 33860"/>
                  <a:gd name="connsiteY2" fmla="*/ 17917 h 88382"/>
                  <a:gd name="connsiteX3" fmla="*/ 0 w 33860"/>
                  <a:gd name="connsiteY3" fmla="*/ 26146 h 88382"/>
                  <a:gd name="connsiteX4" fmla="*/ 0 w 33860"/>
                  <a:gd name="connsiteY4" fmla="*/ 13373 h 88382"/>
                  <a:gd name="connsiteX5" fmla="*/ 33004 w 33860"/>
                  <a:gd name="connsiteY5" fmla="*/ 0 h 88382"/>
                  <a:gd name="connsiteX6" fmla="*/ 33861 w 33860"/>
                  <a:gd name="connsiteY6" fmla="*/ 0 h 88382"/>
                  <a:gd name="connsiteX7" fmla="*/ 33861 w 33860"/>
                  <a:gd name="connsiteY7" fmla="*/ 88382 h 8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0" h="88382">
                    <a:moveTo>
                      <a:pt x="33776" y="88382"/>
                    </a:moveTo>
                    <a:lnTo>
                      <a:pt x="20488" y="88382"/>
                    </a:lnTo>
                    <a:lnTo>
                      <a:pt x="20488" y="17917"/>
                    </a:lnTo>
                    <a:lnTo>
                      <a:pt x="0" y="26146"/>
                    </a:lnTo>
                    <a:lnTo>
                      <a:pt x="0" y="13373"/>
                    </a:lnTo>
                    <a:lnTo>
                      <a:pt x="33004" y="0"/>
                    </a:lnTo>
                    <a:lnTo>
                      <a:pt x="33861" y="0"/>
                    </a:lnTo>
                    <a:lnTo>
                      <a:pt x="33861" y="8838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030EACA3-2D7E-5B31-DCEB-CC09969E6CDD}"/>
                  </a:ext>
                </a:extLst>
              </p:cNvPr>
              <p:cNvSpPr/>
              <p:nvPr/>
            </p:nvSpPr>
            <p:spPr>
              <a:xfrm>
                <a:off x="6266935" y="30432"/>
                <a:ext cx="52892" cy="90096"/>
              </a:xfrm>
              <a:custGeom>
                <a:avLst/>
                <a:gdLst>
                  <a:gd name="connsiteX0" fmla="*/ 41062 w 52892"/>
                  <a:gd name="connsiteY0" fmla="*/ 0 h 90096"/>
                  <a:gd name="connsiteX1" fmla="*/ 41062 w 52892"/>
                  <a:gd name="connsiteY1" fmla="*/ 12344 h 90096"/>
                  <a:gd name="connsiteX2" fmla="*/ 40205 w 52892"/>
                  <a:gd name="connsiteY2" fmla="*/ 12344 h 90096"/>
                  <a:gd name="connsiteX3" fmla="*/ 28547 w 52892"/>
                  <a:gd name="connsiteY3" fmla="*/ 14402 h 90096"/>
                  <a:gd name="connsiteX4" fmla="*/ 20403 w 52892"/>
                  <a:gd name="connsiteY4" fmla="*/ 20060 h 90096"/>
                  <a:gd name="connsiteX5" fmla="*/ 15516 w 52892"/>
                  <a:gd name="connsiteY5" fmla="*/ 28375 h 90096"/>
                  <a:gd name="connsiteX6" fmla="*/ 13373 w 52892"/>
                  <a:gd name="connsiteY6" fmla="*/ 38576 h 90096"/>
                  <a:gd name="connsiteX7" fmla="*/ 16373 w 52892"/>
                  <a:gd name="connsiteY7" fmla="*/ 35490 h 90096"/>
                  <a:gd name="connsiteX8" fmla="*/ 20145 w 52892"/>
                  <a:gd name="connsiteY8" fmla="*/ 32833 h 90096"/>
                  <a:gd name="connsiteX9" fmla="*/ 24689 w 52892"/>
                  <a:gd name="connsiteY9" fmla="*/ 30947 h 90096"/>
                  <a:gd name="connsiteX10" fmla="*/ 29918 w 52892"/>
                  <a:gd name="connsiteY10" fmla="*/ 30261 h 90096"/>
                  <a:gd name="connsiteX11" fmla="*/ 40119 w 52892"/>
                  <a:gd name="connsiteY11" fmla="*/ 32747 h 90096"/>
                  <a:gd name="connsiteX12" fmla="*/ 47320 w 52892"/>
                  <a:gd name="connsiteY12" fmla="*/ 39348 h 90096"/>
                  <a:gd name="connsiteX13" fmla="*/ 51521 w 52892"/>
                  <a:gd name="connsiteY13" fmla="*/ 48778 h 90096"/>
                  <a:gd name="connsiteX14" fmla="*/ 52892 w 52892"/>
                  <a:gd name="connsiteY14" fmla="*/ 59836 h 90096"/>
                  <a:gd name="connsiteX15" fmla="*/ 51178 w 52892"/>
                  <a:gd name="connsiteY15" fmla="*/ 71752 h 90096"/>
                  <a:gd name="connsiteX16" fmla="*/ 46120 w 52892"/>
                  <a:gd name="connsiteY16" fmla="*/ 81353 h 90096"/>
                  <a:gd name="connsiteX17" fmla="*/ 37976 w 52892"/>
                  <a:gd name="connsiteY17" fmla="*/ 87782 h 90096"/>
                  <a:gd name="connsiteX18" fmla="*/ 26918 w 52892"/>
                  <a:gd name="connsiteY18" fmla="*/ 90097 h 90096"/>
                  <a:gd name="connsiteX19" fmla="*/ 15345 w 52892"/>
                  <a:gd name="connsiteY19" fmla="*/ 87268 h 90096"/>
                  <a:gd name="connsiteX20" fmla="*/ 6944 w 52892"/>
                  <a:gd name="connsiteY20" fmla="*/ 79639 h 90096"/>
                  <a:gd name="connsiteX21" fmla="*/ 1800 w 52892"/>
                  <a:gd name="connsiteY21" fmla="*/ 68580 h 90096"/>
                  <a:gd name="connsiteX22" fmla="*/ 0 w 52892"/>
                  <a:gd name="connsiteY22" fmla="*/ 55464 h 90096"/>
                  <a:gd name="connsiteX23" fmla="*/ 0 w 52892"/>
                  <a:gd name="connsiteY23" fmla="*/ 49806 h 90096"/>
                  <a:gd name="connsiteX24" fmla="*/ 857 w 52892"/>
                  <a:gd name="connsiteY24" fmla="*/ 37119 h 90096"/>
                  <a:gd name="connsiteX25" fmla="*/ 3686 w 52892"/>
                  <a:gd name="connsiteY25" fmla="*/ 25375 h 90096"/>
                  <a:gd name="connsiteX26" fmla="*/ 8744 w 52892"/>
                  <a:gd name="connsiteY26" fmla="*/ 15173 h 90096"/>
                  <a:gd name="connsiteX27" fmla="*/ 16202 w 52892"/>
                  <a:gd name="connsiteY27" fmla="*/ 7201 h 90096"/>
                  <a:gd name="connsiteX28" fmla="*/ 26403 w 52892"/>
                  <a:gd name="connsiteY28" fmla="*/ 1972 h 90096"/>
                  <a:gd name="connsiteX29" fmla="*/ 39519 w 52892"/>
                  <a:gd name="connsiteY29" fmla="*/ 86 h 90096"/>
                  <a:gd name="connsiteX30" fmla="*/ 40976 w 52892"/>
                  <a:gd name="connsiteY30" fmla="*/ 86 h 90096"/>
                  <a:gd name="connsiteX31" fmla="*/ 26746 w 52892"/>
                  <a:gd name="connsiteY31" fmla="*/ 42005 h 90096"/>
                  <a:gd name="connsiteX32" fmla="*/ 22374 w 52892"/>
                  <a:gd name="connsiteY32" fmla="*/ 42777 h 90096"/>
                  <a:gd name="connsiteX33" fmla="*/ 18516 w 52892"/>
                  <a:gd name="connsiteY33" fmla="*/ 44920 h 90096"/>
                  <a:gd name="connsiteX34" fmla="*/ 15345 w 52892"/>
                  <a:gd name="connsiteY34" fmla="*/ 48263 h 90096"/>
                  <a:gd name="connsiteX35" fmla="*/ 13116 w 52892"/>
                  <a:gd name="connsiteY35" fmla="*/ 52549 h 90096"/>
                  <a:gd name="connsiteX36" fmla="*/ 13116 w 52892"/>
                  <a:gd name="connsiteY36" fmla="*/ 56664 h 90096"/>
                  <a:gd name="connsiteX37" fmla="*/ 14145 w 52892"/>
                  <a:gd name="connsiteY37" fmla="*/ 66094 h 90096"/>
                  <a:gd name="connsiteX38" fmla="*/ 17059 w 52892"/>
                  <a:gd name="connsiteY38" fmla="*/ 72866 h 90096"/>
                  <a:gd name="connsiteX39" fmla="*/ 21345 w 52892"/>
                  <a:gd name="connsiteY39" fmla="*/ 76981 h 90096"/>
                  <a:gd name="connsiteX40" fmla="*/ 26575 w 52892"/>
                  <a:gd name="connsiteY40" fmla="*/ 78353 h 90096"/>
                  <a:gd name="connsiteX41" fmla="*/ 32061 w 52892"/>
                  <a:gd name="connsiteY41" fmla="*/ 76981 h 90096"/>
                  <a:gd name="connsiteX42" fmla="*/ 36176 w 52892"/>
                  <a:gd name="connsiteY42" fmla="*/ 73209 h 90096"/>
                  <a:gd name="connsiteX43" fmla="*/ 38748 w 52892"/>
                  <a:gd name="connsiteY43" fmla="*/ 67466 h 90096"/>
                  <a:gd name="connsiteX44" fmla="*/ 39605 w 52892"/>
                  <a:gd name="connsiteY44" fmla="*/ 60179 h 90096"/>
                  <a:gd name="connsiteX45" fmla="*/ 38748 w 52892"/>
                  <a:gd name="connsiteY45" fmla="*/ 53150 h 90096"/>
                  <a:gd name="connsiteX46" fmla="*/ 36262 w 52892"/>
                  <a:gd name="connsiteY46" fmla="*/ 47320 h 90096"/>
                  <a:gd name="connsiteX47" fmla="*/ 32147 w 52892"/>
                  <a:gd name="connsiteY47" fmla="*/ 43377 h 90096"/>
                  <a:gd name="connsiteX48" fmla="*/ 26489 w 52892"/>
                  <a:gd name="connsiteY48" fmla="*/ 41920 h 9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2892" h="90096">
                    <a:moveTo>
                      <a:pt x="41062" y="0"/>
                    </a:moveTo>
                    <a:lnTo>
                      <a:pt x="41062" y="12344"/>
                    </a:lnTo>
                    <a:lnTo>
                      <a:pt x="40205" y="12344"/>
                    </a:lnTo>
                    <a:cubicBezTo>
                      <a:pt x="35661" y="12344"/>
                      <a:pt x="31804" y="13030"/>
                      <a:pt x="28547" y="14402"/>
                    </a:cubicBezTo>
                    <a:cubicBezTo>
                      <a:pt x="25289" y="15773"/>
                      <a:pt x="22546" y="17659"/>
                      <a:pt x="20403" y="20060"/>
                    </a:cubicBezTo>
                    <a:cubicBezTo>
                      <a:pt x="18259" y="22460"/>
                      <a:pt x="16631" y="25203"/>
                      <a:pt x="15516" y="28375"/>
                    </a:cubicBezTo>
                    <a:cubicBezTo>
                      <a:pt x="14402" y="31547"/>
                      <a:pt x="13716" y="34976"/>
                      <a:pt x="13373" y="38576"/>
                    </a:cubicBezTo>
                    <a:cubicBezTo>
                      <a:pt x="14230" y="37462"/>
                      <a:pt x="15259" y="36433"/>
                      <a:pt x="16373" y="35490"/>
                    </a:cubicBezTo>
                    <a:cubicBezTo>
                      <a:pt x="17488" y="34461"/>
                      <a:pt x="18774" y="33604"/>
                      <a:pt x="20145" y="32833"/>
                    </a:cubicBezTo>
                    <a:cubicBezTo>
                      <a:pt x="21517" y="32061"/>
                      <a:pt x="23060" y="31375"/>
                      <a:pt x="24689" y="30947"/>
                    </a:cubicBezTo>
                    <a:cubicBezTo>
                      <a:pt x="26318" y="30518"/>
                      <a:pt x="28032" y="30261"/>
                      <a:pt x="29918" y="30261"/>
                    </a:cubicBezTo>
                    <a:cubicBezTo>
                      <a:pt x="33861" y="30261"/>
                      <a:pt x="37290" y="31118"/>
                      <a:pt x="40119" y="32747"/>
                    </a:cubicBezTo>
                    <a:cubicBezTo>
                      <a:pt x="43034" y="34376"/>
                      <a:pt x="45434" y="36605"/>
                      <a:pt x="47320" y="39348"/>
                    </a:cubicBezTo>
                    <a:cubicBezTo>
                      <a:pt x="49206" y="42091"/>
                      <a:pt x="50578" y="45177"/>
                      <a:pt x="51521" y="48778"/>
                    </a:cubicBezTo>
                    <a:cubicBezTo>
                      <a:pt x="52464" y="52292"/>
                      <a:pt x="52892" y="55978"/>
                      <a:pt x="52892" y="59836"/>
                    </a:cubicBezTo>
                    <a:cubicBezTo>
                      <a:pt x="52892" y="64122"/>
                      <a:pt x="52292" y="68066"/>
                      <a:pt x="51178" y="71752"/>
                    </a:cubicBezTo>
                    <a:cubicBezTo>
                      <a:pt x="50064" y="75438"/>
                      <a:pt x="48349" y="78610"/>
                      <a:pt x="46120" y="81353"/>
                    </a:cubicBezTo>
                    <a:cubicBezTo>
                      <a:pt x="43891" y="84096"/>
                      <a:pt x="41148" y="86239"/>
                      <a:pt x="37976" y="87782"/>
                    </a:cubicBezTo>
                    <a:cubicBezTo>
                      <a:pt x="34719" y="89325"/>
                      <a:pt x="31032" y="90097"/>
                      <a:pt x="26918" y="90097"/>
                    </a:cubicBezTo>
                    <a:cubicBezTo>
                      <a:pt x="22546" y="90097"/>
                      <a:pt x="18688" y="89154"/>
                      <a:pt x="15345" y="87268"/>
                    </a:cubicBezTo>
                    <a:cubicBezTo>
                      <a:pt x="12002" y="85382"/>
                      <a:pt x="9173" y="82810"/>
                      <a:pt x="6944" y="79639"/>
                    </a:cubicBezTo>
                    <a:cubicBezTo>
                      <a:pt x="4715" y="76467"/>
                      <a:pt x="2915" y="72781"/>
                      <a:pt x="1800" y="68580"/>
                    </a:cubicBezTo>
                    <a:cubicBezTo>
                      <a:pt x="600" y="64379"/>
                      <a:pt x="0" y="60008"/>
                      <a:pt x="0" y="55464"/>
                    </a:cubicBezTo>
                    <a:lnTo>
                      <a:pt x="0" y="49806"/>
                    </a:lnTo>
                    <a:cubicBezTo>
                      <a:pt x="0" y="45520"/>
                      <a:pt x="257" y="41234"/>
                      <a:pt x="857" y="37119"/>
                    </a:cubicBezTo>
                    <a:cubicBezTo>
                      <a:pt x="1457" y="33004"/>
                      <a:pt x="2400" y="29061"/>
                      <a:pt x="3686" y="25375"/>
                    </a:cubicBezTo>
                    <a:cubicBezTo>
                      <a:pt x="4972" y="21688"/>
                      <a:pt x="6686" y="18259"/>
                      <a:pt x="8744" y="15173"/>
                    </a:cubicBezTo>
                    <a:cubicBezTo>
                      <a:pt x="10801" y="12087"/>
                      <a:pt x="13287" y="9430"/>
                      <a:pt x="16202" y="7201"/>
                    </a:cubicBezTo>
                    <a:cubicBezTo>
                      <a:pt x="19117" y="4972"/>
                      <a:pt x="22546" y="3258"/>
                      <a:pt x="26403" y="1972"/>
                    </a:cubicBezTo>
                    <a:cubicBezTo>
                      <a:pt x="30261" y="686"/>
                      <a:pt x="34633" y="86"/>
                      <a:pt x="39519" y="86"/>
                    </a:cubicBezTo>
                    <a:lnTo>
                      <a:pt x="40976" y="86"/>
                    </a:lnTo>
                    <a:close/>
                    <a:moveTo>
                      <a:pt x="26746" y="42005"/>
                    </a:moveTo>
                    <a:cubicBezTo>
                      <a:pt x="25203" y="42005"/>
                      <a:pt x="23831" y="42262"/>
                      <a:pt x="22374" y="42777"/>
                    </a:cubicBezTo>
                    <a:cubicBezTo>
                      <a:pt x="21003" y="43291"/>
                      <a:pt x="19717" y="43977"/>
                      <a:pt x="18516" y="44920"/>
                    </a:cubicBezTo>
                    <a:cubicBezTo>
                      <a:pt x="17317" y="45863"/>
                      <a:pt x="16288" y="46977"/>
                      <a:pt x="15345" y="48263"/>
                    </a:cubicBezTo>
                    <a:cubicBezTo>
                      <a:pt x="14402" y="49549"/>
                      <a:pt x="13716" y="51006"/>
                      <a:pt x="13116" y="52549"/>
                    </a:cubicBezTo>
                    <a:lnTo>
                      <a:pt x="13116" y="56664"/>
                    </a:lnTo>
                    <a:cubicBezTo>
                      <a:pt x="13116" y="60265"/>
                      <a:pt x="13459" y="63437"/>
                      <a:pt x="14145" y="66094"/>
                    </a:cubicBezTo>
                    <a:cubicBezTo>
                      <a:pt x="14916" y="68751"/>
                      <a:pt x="15859" y="71066"/>
                      <a:pt x="17059" y="72866"/>
                    </a:cubicBezTo>
                    <a:cubicBezTo>
                      <a:pt x="18345" y="74666"/>
                      <a:pt x="19717" y="76038"/>
                      <a:pt x="21345" y="76981"/>
                    </a:cubicBezTo>
                    <a:cubicBezTo>
                      <a:pt x="22974" y="77924"/>
                      <a:pt x="24689" y="78353"/>
                      <a:pt x="26575" y="78353"/>
                    </a:cubicBezTo>
                    <a:cubicBezTo>
                      <a:pt x="28632" y="78353"/>
                      <a:pt x="30518" y="77924"/>
                      <a:pt x="32061" y="76981"/>
                    </a:cubicBezTo>
                    <a:cubicBezTo>
                      <a:pt x="33690" y="76124"/>
                      <a:pt x="35062" y="74838"/>
                      <a:pt x="36176" y="73209"/>
                    </a:cubicBezTo>
                    <a:cubicBezTo>
                      <a:pt x="37290" y="71580"/>
                      <a:pt x="38148" y="69694"/>
                      <a:pt x="38748" y="67466"/>
                    </a:cubicBezTo>
                    <a:cubicBezTo>
                      <a:pt x="39348" y="65237"/>
                      <a:pt x="39605" y="62836"/>
                      <a:pt x="39605" y="60179"/>
                    </a:cubicBezTo>
                    <a:cubicBezTo>
                      <a:pt x="39605" y="57693"/>
                      <a:pt x="39348" y="55378"/>
                      <a:pt x="38748" y="53150"/>
                    </a:cubicBezTo>
                    <a:cubicBezTo>
                      <a:pt x="38234" y="50921"/>
                      <a:pt x="37376" y="49035"/>
                      <a:pt x="36262" y="47320"/>
                    </a:cubicBezTo>
                    <a:cubicBezTo>
                      <a:pt x="35147" y="45691"/>
                      <a:pt x="33776" y="44320"/>
                      <a:pt x="32147" y="43377"/>
                    </a:cubicBezTo>
                    <a:cubicBezTo>
                      <a:pt x="30518" y="42434"/>
                      <a:pt x="28632" y="41920"/>
                      <a:pt x="26489" y="419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98A4B15-F914-BA85-BD43-2B8C370307CF}"/>
                  </a:ext>
                </a:extLst>
              </p:cNvPr>
              <p:cNvSpPr/>
              <p:nvPr/>
            </p:nvSpPr>
            <p:spPr>
              <a:xfrm>
                <a:off x="6414982" y="20145"/>
                <a:ext cx="30089" cy="127130"/>
              </a:xfrm>
              <a:custGeom>
                <a:avLst/>
                <a:gdLst>
                  <a:gd name="connsiteX0" fmla="*/ 0 w 30089"/>
                  <a:gd name="connsiteY0" fmla="*/ 63179 h 127130"/>
                  <a:gd name="connsiteX1" fmla="*/ 1286 w 30089"/>
                  <a:gd name="connsiteY1" fmla="*/ 46720 h 127130"/>
                  <a:gd name="connsiteX2" fmla="*/ 4629 w 30089"/>
                  <a:gd name="connsiteY2" fmla="*/ 32576 h 127130"/>
                  <a:gd name="connsiteX3" fmla="*/ 9515 w 30089"/>
                  <a:gd name="connsiteY3" fmla="*/ 20745 h 127130"/>
                  <a:gd name="connsiteX4" fmla="*/ 15345 w 30089"/>
                  <a:gd name="connsiteY4" fmla="*/ 11316 h 127130"/>
                  <a:gd name="connsiteX5" fmla="*/ 21517 w 30089"/>
                  <a:gd name="connsiteY5" fmla="*/ 4372 h 127130"/>
                  <a:gd name="connsiteX6" fmla="*/ 27432 w 30089"/>
                  <a:gd name="connsiteY6" fmla="*/ 0 h 127130"/>
                  <a:gd name="connsiteX7" fmla="*/ 30089 w 30089"/>
                  <a:gd name="connsiteY7" fmla="*/ 8573 h 127130"/>
                  <a:gd name="connsiteX8" fmla="*/ 23745 w 30089"/>
                  <a:gd name="connsiteY8" fmla="*/ 15773 h 127130"/>
                  <a:gd name="connsiteX9" fmla="*/ 17916 w 30089"/>
                  <a:gd name="connsiteY9" fmla="*/ 27003 h 127130"/>
                  <a:gd name="connsiteX10" fmla="*/ 13716 w 30089"/>
                  <a:gd name="connsiteY10" fmla="*/ 42605 h 127130"/>
                  <a:gd name="connsiteX11" fmla="*/ 12087 w 30089"/>
                  <a:gd name="connsiteY11" fmla="*/ 63008 h 127130"/>
                  <a:gd name="connsiteX12" fmla="*/ 12087 w 30089"/>
                  <a:gd name="connsiteY12" fmla="*/ 64208 h 127130"/>
                  <a:gd name="connsiteX13" fmla="*/ 13716 w 30089"/>
                  <a:gd name="connsiteY13" fmla="*/ 84611 h 127130"/>
                  <a:gd name="connsiteX14" fmla="*/ 17916 w 30089"/>
                  <a:gd name="connsiteY14" fmla="*/ 100298 h 127130"/>
                  <a:gd name="connsiteX15" fmla="*/ 23745 w 30089"/>
                  <a:gd name="connsiteY15" fmla="*/ 111614 h 127130"/>
                  <a:gd name="connsiteX16" fmla="*/ 30089 w 30089"/>
                  <a:gd name="connsiteY16" fmla="*/ 118986 h 127130"/>
                  <a:gd name="connsiteX17" fmla="*/ 27432 w 30089"/>
                  <a:gd name="connsiteY17" fmla="*/ 127130 h 127130"/>
                  <a:gd name="connsiteX18" fmla="*/ 21517 w 30089"/>
                  <a:gd name="connsiteY18" fmla="*/ 122758 h 127130"/>
                  <a:gd name="connsiteX19" fmla="*/ 15345 w 30089"/>
                  <a:gd name="connsiteY19" fmla="*/ 115814 h 127130"/>
                  <a:gd name="connsiteX20" fmla="*/ 9515 w 30089"/>
                  <a:gd name="connsiteY20" fmla="*/ 106470 h 127130"/>
                  <a:gd name="connsiteX21" fmla="*/ 4629 w 30089"/>
                  <a:gd name="connsiteY21" fmla="*/ 94726 h 127130"/>
                  <a:gd name="connsiteX22" fmla="*/ 1286 w 30089"/>
                  <a:gd name="connsiteY22" fmla="*/ 80582 h 127130"/>
                  <a:gd name="connsiteX23" fmla="*/ 0 w 30089"/>
                  <a:gd name="connsiteY23" fmla="*/ 64122 h 127130"/>
                  <a:gd name="connsiteX24" fmla="*/ 0 w 30089"/>
                  <a:gd name="connsiteY24" fmla="*/ 63179 h 12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089" h="127130">
                    <a:moveTo>
                      <a:pt x="0" y="63179"/>
                    </a:moveTo>
                    <a:cubicBezTo>
                      <a:pt x="0" y="57350"/>
                      <a:pt x="429" y="51864"/>
                      <a:pt x="1286" y="46720"/>
                    </a:cubicBezTo>
                    <a:cubicBezTo>
                      <a:pt x="2143" y="41662"/>
                      <a:pt x="3258" y="36947"/>
                      <a:pt x="4629" y="32576"/>
                    </a:cubicBezTo>
                    <a:cubicBezTo>
                      <a:pt x="6000" y="28204"/>
                      <a:pt x="7629" y="24346"/>
                      <a:pt x="9515" y="20745"/>
                    </a:cubicBezTo>
                    <a:cubicBezTo>
                      <a:pt x="11401" y="17231"/>
                      <a:pt x="13287" y="14059"/>
                      <a:pt x="15345" y="11316"/>
                    </a:cubicBezTo>
                    <a:cubicBezTo>
                      <a:pt x="17402" y="8573"/>
                      <a:pt x="19459" y="6258"/>
                      <a:pt x="21517" y="4372"/>
                    </a:cubicBezTo>
                    <a:cubicBezTo>
                      <a:pt x="23574" y="2486"/>
                      <a:pt x="25546" y="1029"/>
                      <a:pt x="27432" y="0"/>
                    </a:cubicBezTo>
                    <a:lnTo>
                      <a:pt x="30089" y="8573"/>
                    </a:lnTo>
                    <a:cubicBezTo>
                      <a:pt x="27946" y="10373"/>
                      <a:pt x="25889" y="12773"/>
                      <a:pt x="23745" y="15773"/>
                    </a:cubicBezTo>
                    <a:cubicBezTo>
                      <a:pt x="21602" y="18774"/>
                      <a:pt x="19717" y="22546"/>
                      <a:pt x="17916" y="27003"/>
                    </a:cubicBezTo>
                    <a:cubicBezTo>
                      <a:pt x="16116" y="31461"/>
                      <a:pt x="14744" y="36690"/>
                      <a:pt x="13716" y="42605"/>
                    </a:cubicBezTo>
                    <a:cubicBezTo>
                      <a:pt x="12687" y="48520"/>
                      <a:pt x="12087" y="55378"/>
                      <a:pt x="12087" y="63008"/>
                    </a:cubicBezTo>
                    <a:lnTo>
                      <a:pt x="12087" y="64208"/>
                    </a:lnTo>
                    <a:cubicBezTo>
                      <a:pt x="12087" y="71838"/>
                      <a:pt x="12601" y="78610"/>
                      <a:pt x="13716" y="84611"/>
                    </a:cubicBezTo>
                    <a:cubicBezTo>
                      <a:pt x="14830" y="90611"/>
                      <a:pt x="16202" y="95841"/>
                      <a:pt x="17916" y="100298"/>
                    </a:cubicBezTo>
                    <a:cubicBezTo>
                      <a:pt x="19631" y="104756"/>
                      <a:pt x="21602" y="108614"/>
                      <a:pt x="23745" y="111614"/>
                    </a:cubicBezTo>
                    <a:cubicBezTo>
                      <a:pt x="25889" y="114700"/>
                      <a:pt x="27946" y="117186"/>
                      <a:pt x="30089" y="118986"/>
                    </a:cubicBezTo>
                    <a:lnTo>
                      <a:pt x="27432" y="127130"/>
                    </a:lnTo>
                    <a:cubicBezTo>
                      <a:pt x="25546" y="126101"/>
                      <a:pt x="23574" y="124644"/>
                      <a:pt x="21517" y="122758"/>
                    </a:cubicBezTo>
                    <a:cubicBezTo>
                      <a:pt x="19459" y="120872"/>
                      <a:pt x="17402" y="118558"/>
                      <a:pt x="15345" y="115814"/>
                    </a:cubicBezTo>
                    <a:cubicBezTo>
                      <a:pt x="13287" y="113071"/>
                      <a:pt x="11316" y="109985"/>
                      <a:pt x="9515" y="106470"/>
                    </a:cubicBezTo>
                    <a:cubicBezTo>
                      <a:pt x="7629" y="102956"/>
                      <a:pt x="6000" y="99012"/>
                      <a:pt x="4629" y="94726"/>
                    </a:cubicBezTo>
                    <a:cubicBezTo>
                      <a:pt x="3258" y="90354"/>
                      <a:pt x="2143" y="85639"/>
                      <a:pt x="1286" y="80582"/>
                    </a:cubicBezTo>
                    <a:cubicBezTo>
                      <a:pt x="429" y="75438"/>
                      <a:pt x="0" y="70037"/>
                      <a:pt x="0" y="64122"/>
                    </a:cubicBezTo>
                    <a:lnTo>
                      <a:pt x="0" y="6317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0FB014C5-9E81-FF04-5CB5-C028EEEEA597}"/>
                  </a:ext>
                </a:extLst>
              </p:cNvPr>
              <p:cNvSpPr/>
              <p:nvPr/>
            </p:nvSpPr>
            <p:spPr>
              <a:xfrm>
                <a:off x="6467189" y="30860"/>
                <a:ext cx="58550" cy="88382"/>
              </a:xfrm>
              <a:custGeom>
                <a:avLst/>
                <a:gdLst>
                  <a:gd name="connsiteX0" fmla="*/ 48435 w 58550"/>
                  <a:gd name="connsiteY0" fmla="*/ 57007 h 88382"/>
                  <a:gd name="connsiteX1" fmla="*/ 58550 w 58550"/>
                  <a:gd name="connsiteY1" fmla="*/ 57007 h 88382"/>
                  <a:gd name="connsiteX2" fmla="*/ 58550 w 58550"/>
                  <a:gd name="connsiteY2" fmla="*/ 68751 h 88382"/>
                  <a:gd name="connsiteX3" fmla="*/ 48435 w 58550"/>
                  <a:gd name="connsiteY3" fmla="*/ 68751 h 88382"/>
                  <a:gd name="connsiteX4" fmla="*/ 48435 w 58550"/>
                  <a:gd name="connsiteY4" fmla="*/ 88382 h 88382"/>
                  <a:gd name="connsiteX5" fmla="*/ 35233 w 58550"/>
                  <a:gd name="connsiteY5" fmla="*/ 88382 h 88382"/>
                  <a:gd name="connsiteX6" fmla="*/ 35233 w 58550"/>
                  <a:gd name="connsiteY6" fmla="*/ 68751 h 88382"/>
                  <a:gd name="connsiteX7" fmla="*/ 343 w 58550"/>
                  <a:gd name="connsiteY7" fmla="*/ 68751 h 88382"/>
                  <a:gd name="connsiteX8" fmla="*/ 0 w 58550"/>
                  <a:gd name="connsiteY8" fmla="*/ 59922 h 88382"/>
                  <a:gd name="connsiteX9" fmla="*/ 34804 w 58550"/>
                  <a:gd name="connsiteY9" fmla="*/ 0 h 88382"/>
                  <a:gd name="connsiteX10" fmla="*/ 48435 w 58550"/>
                  <a:gd name="connsiteY10" fmla="*/ 0 h 88382"/>
                  <a:gd name="connsiteX11" fmla="*/ 48435 w 58550"/>
                  <a:gd name="connsiteY11" fmla="*/ 57007 h 88382"/>
                  <a:gd name="connsiteX12" fmla="*/ 13631 w 58550"/>
                  <a:gd name="connsiteY12" fmla="*/ 57007 h 88382"/>
                  <a:gd name="connsiteX13" fmla="*/ 35233 w 58550"/>
                  <a:gd name="connsiteY13" fmla="*/ 57007 h 88382"/>
                  <a:gd name="connsiteX14" fmla="*/ 35233 w 58550"/>
                  <a:gd name="connsiteY14" fmla="*/ 19374 h 88382"/>
                  <a:gd name="connsiteX15" fmla="*/ 33776 w 58550"/>
                  <a:gd name="connsiteY15" fmla="*/ 22203 h 88382"/>
                  <a:gd name="connsiteX16" fmla="*/ 13545 w 58550"/>
                  <a:gd name="connsiteY16" fmla="*/ 57007 h 8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550" h="88382">
                    <a:moveTo>
                      <a:pt x="48435" y="57007"/>
                    </a:moveTo>
                    <a:lnTo>
                      <a:pt x="58550" y="57007"/>
                    </a:lnTo>
                    <a:lnTo>
                      <a:pt x="58550" y="68751"/>
                    </a:lnTo>
                    <a:lnTo>
                      <a:pt x="48435" y="68751"/>
                    </a:lnTo>
                    <a:lnTo>
                      <a:pt x="48435" y="88382"/>
                    </a:lnTo>
                    <a:lnTo>
                      <a:pt x="35233" y="88382"/>
                    </a:lnTo>
                    <a:lnTo>
                      <a:pt x="35233" y="68751"/>
                    </a:lnTo>
                    <a:lnTo>
                      <a:pt x="343" y="68751"/>
                    </a:lnTo>
                    <a:lnTo>
                      <a:pt x="0" y="59922"/>
                    </a:lnTo>
                    <a:lnTo>
                      <a:pt x="34804" y="0"/>
                    </a:lnTo>
                    <a:lnTo>
                      <a:pt x="48435" y="0"/>
                    </a:lnTo>
                    <a:lnTo>
                      <a:pt x="48435" y="57007"/>
                    </a:lnTo>
                    <a:close/>
                    <a:moveTo>
                      <a:pt x="13631" y="57007"/>
                    </a:moveTo>
                    <a:lnTo>
                      <a:pt x="35233" y="57007"/>
                    </a:lnTo>
                    <a:lnTo>
                      <a:pt x="35233" y="19374"/>
                    </a:lnTo>
                    <a:lnTo>
                      <a:pt x="33776" y="22203"/>
                    </a:lnTo>
                    <a:lnTo>
                      <a:pt x="13545" y="5700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8A3B918A-B008-82CF-8EFB-87306A914DD6}"/>
                  </a:ext>
                </a:extLst>
              </p:cNvPr>
              <p:cNvSpPr/>
              <p:nvPr/>
            </p:nvSpPr>
            <p:spPr>
              <a:xfrm>
                <a:off x="6556514" y="100383"/>
                <a:ext cx="19373" cy="20145"/>
              </a:xfrm>
              <a:custGeom>
                <a:avLst/>
                <a:gdLst>
                  <a:gd name="connsiteX0" fmla="*/ 0 w 19373"/>
                  <a:gd name="connsiteY0" fmla="*/ 10201 h 20145"/>
                  <a:gd name="connsiteX1" fmla="*/ 686 w 19373"/>
                  <a:gd name="connsiteY1" fmla="*/ 6172 h 20145"/>
                  <a:gd name="connsiteX2" fmla="*/ 2572 w 19373"/>
                  <a:gd name="connsiteY2" fmla="*/ 2915 h 20145"/>
                  <a:gd name="connsiteX3" fmla="*/ 5572 w 19373"/>
                  <a:gd name="connsiteY3" fmla="*/ 772 h 20145"/>
                  <a:gd name="connsiteX4" fmla="*/ 9687 w 19373"/>
                  <a:gd name="connsiteY4" fmla="*/ 0 h 20145"/>
                  <a:gd name="connsiteX5" fmla="*/ 13802 w 19373"/>
                  <a:gd name="connsiteY5" fmla="*/ 772 h 20145"/>
                  <a:gd name="connsiteX6" fmla="*/ 16802 w 19373"/>
                  <a:gd name="connsiteY6" fmla="*/ 2915 h 20145"/>
                  <a:gd name="connsiteX7" fmla="*/ 18689 w 19373"/>
                  <a:gd name="connsiteY7" fmla="*/ 6172 h 20145"/>
                  <a:gd name="connsiteX8" fmla="*/ 19374 w 19373"/>
                  <a:gd name="connsiteY8" fmla="*/ 10201 h 20145"/>
                  <a:gd name="connsiteX9" fmla="*/ 18689 w 19373"/>
                  <a:gd name="connsiteY9" fmla="*/ 14145 h 20145"/>
                  <a:gd name="connsiteX10" fmla="*/ 16802 w 19373"/>
                  <a:gd name="connsiteY10" fmla="*/ 17316 h 20145"/>
                  <a:gd name="connsiteX11" fmla="*/ 13802 w 19373"/>
                  <a:gd name="connsiteY11" fmla="*/ 19374 h 20145"/>
                  <a:gd name="connsiteX12" fmla="*/ 9687 w 19373"/>
                  <a:gd name="connsiteY12" fmla="*/ 20145 h 20145"/>
                  <a:gd name="connsiteX13" fmla="*/ 5572 w 19373"/>
                  <a:gd name="connsiteY13" fmla="*/ 19374 h 20145"/>
                  <a:gd name="connsiteX14" fmla="*/ 2572 w 19373"/>
                  <a:gd name="connsiteY14" fmla="*/ 17316 h 20145"/>
                  <a:gd name="connsiteX15" fmla="*/ 686 w 19373"/>
                  <a:gd name="connsiteY15" fmla="*/ 14145 h 20145"/>
                  <a:gd name="connsiteX16" fmla="*/ 0 w 19373"/>
                  <a:gd name="connsiteY16" fmla="*/ 10201 h 2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73" h="20145">
                    <a:moveTo>
                      <a:pt x="0" y="10201"/>
                    </a:moveTo>
                    <a:cubicBezTo>
                      <a:pt x="0" y="8744"/>
                      <a:pt x="257" y="7458"/>
                      <a:pt x="686" y="6172"/>
                    </a:cubicBezTo>
                    <a:cubicBezTo>
                      <a:pt x="1114" y="4886"/>
                      <a:pt x="1715" y="3858"/>
                      <a:pt x="2572" y="2915"/>
                    </a:cubicBezTo>
                    <a:cubicBezTo>
                      <a:pt x="3343" y="1972"/>
                      <a:pt x="4372" y="1286"/>
                      <a:pt x="5572" y="772"/>
                    </a:cubicBezTo>
                    <a:cubicBezTo>
                      <a:pt x="6773" y="257"/>
                      <a:pt x="8144" y="0"/>
                      <a:pt x="9687" y="0"/>
                    </a:cubicBezTo>
                    <a:cubicBezTo>
                      <a:pt x="11230" y="0"/>
                      <a:pt x="12602" y="257"/>
                      <a:pt x="13802" y="772"/>
                    </a:cubicBezTo>
                    <a:cubicBezTo>
                      <a:pt x="15002" y="1286"/>
                      <a:pt x="16031" y="2057"/>
                      <a:pt x="16802" y="2915"/>
                    </a:cubicBezTo>
                    <a:cubicBezTo>
                      <a:pt x="17574" y="3772"/>
                      <a:pt x="18259" y="4886"/>
                      <a:pt x="18689" y="6172"/>
                    </a:cubicBezTo>
                    <a:cubicBezTo>
                      <a:pt x="19117" y="7458"/>
                      <a:pt x="19374" y="8744"/>
                      <a:pt x="19374" y="10201"/>
                    </a:cubicBezTo>
                    <a:cubicBezTo>
                      <a:pt x="19374" y="11659"/>
                      <a:pt x="19117" y="12944"/>
                      <a:pt x="18689" y="14145"/>
                    </a:cubicBezTo>
                    <a:cubicBezTo>
                      <a:pt x="18259" y="15345"/>
                      <a:pt x="17660" y="16373"/>
                      <a:pt x="16802" y="17316"/>
                    </a:cubicBezTo>
                    <a:cubicBezTo>
                      <a:pt x="15945" y="18259"/>
                      <a:pt x="14917" y="18945"/>
                      <a:pt x="13802" y="19374"/>
                    </a:cubicBezTo>
                    <a:cubicBezTo>
                      <a:pt x="12602" y="19888"/>
                      <a:pt x="11230" y="20145"/>
                      <a:pt x="9687" y="20145"/>
                    </a:cubicBezTo>
                    <a:cubicBezTo>
                      <a:pt x="8144" y="20145"/>
                      <a:pt x="6773" y="19888"/>
                      <a:pt x="5572" y="19374"/>
                    </a:cubicBezTo>
                    <a:cubicBezTo>
                      <a:pt x="4372" y="18859"/>
                      <a:pt x="3343" y="18174"/>
                      <a:pt x="2572" y="17316"/>
                    </a:cubicBezTo>
                    <a:cubicBezTo>
                      <a:pt x="1800" y="16459"/>
                      <a:pt x="1114" y="15345"/>
                      <a:pt x="686" y="14145"/>
                    </a:cubicBezTo>
                    <a:cubicBezTo>
                      <a:pt x="257" y="12944"/>
                      <a:pt x="0" y="11659"/>
                      <a:pt x="0" y="102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59885D8C-2068-36B2-2807-229F8C1AE359}"/>
                  </a:ext>
                </a:extLst>
              </p:cNvPr>
              <p:cNvSpPr/>
              <p:nvPr/>
            </p:nvSpPr>
            <p:spPr>
              <a:xfrm>
                <a:off x="6607520" y="30860"/>
                <a:ext cx="52378" cy="89496"/>
              </a:xfrm>
              <a:custGeom>
                <a:avLst/>
                <a:gdLst>
                  <a:gd name="connsiteX0" fmla="*/ 2486 w 52378"/>
                  <a:gd name="connsiteY0" fmla="*/ 44577 h 89496"/>
                  <a:gd name="connsiteX1" fmla="*/ 6858 w 52378"/>
                  <a:gd name="connsiteY1" fmla="*/ 0 h 89496"/>
                  <a:gd name="connsiteX2" fmla="*/ 49806 w 52378"/>
                  <a:gd name="connsiteY2" fmla="*/ 0 h 89496"/>
                  <a:gd name="connsiteX3" fmla="*/ 49806 w 52378"/>
                  <a:gd name="connsiteY3" fmla="*/ 12944 h 89496"/>
                  <a:gd name="connsiteX4" fmla="*/ 17745 w 52378"/>
                  <a:gd name="connsiteY4" fmla="*/ 12944 h 89496"/>
                  <a:gd name="connsiteX5" fmla="*/ 15688 w 52378"/>
                  <a:gd name="connsiteY5" fmla="*/ 33861 h 89496"/>
                  <a:gd name="connsiteX6" fmla="*/ 20831 w 52378"/>
                  <a:gd name="connsiteY6" fmla="*/ 31461 h 89496"/>
                  <a:gd name="connsiteX7" fmla="*/ 28204 w 52378"/>
                  <a:gd name="connsiteY7" fmla="*/ 30347 h 89496"/>
                  <a:gd name="connsiteX8" fmla="*/ 38405 w 52378"/>
                  <a:gd name="connsiteY8" fmla="*/ 32404 h 89496"/>
                  <a:gd name="connsiteX9" fmla="*/ 46034 w 52378"/>
                  <a:gd name="connsiteY9" fmla="*/ 38319 h 89496"/>
                  <a:gd name="connsiteX10" fmla="*/ 50750 w 52378"/>
                  <a:gd name="connsiteY10" fmla="*/ 47663 h 89496"/>
                  <a:gd name="connsiteX11" fmla="*/ 52378 w 52378"/>
                  <a:gd name="connsiteY11" fmla="*/ 60093 h 89496"/>
                  <a:gd name="connsiteX12" fmla="*/ 50835 w 52378"/>
                  <a:gd name="connsiteY12" fmla="*/ 71580 h 89496"/>
                  <a:gd name="connsiteX13" fmla="*/ 46034 w 52378"/>
                  <a:gd name="connsiteY13" fmla="*/ 80924 h 89496"/>
                  <a:gd name="connsiteX14" fmla="*/ 37891 w 52378"/>
                  <a:gd name="connsiteY14" fmla="*/ 87182 h 89496"/>
                  <a:gd name="connsiteX15" fmla="*/ 26318 w 52378"/>
                  <a:gd name="connsiteY15" fmla="*/ 89497 h 89496"/>
                  <a:gd name="connsiteX16" fmla="*/ 16716 w 52378"/>
                  <a:gd name="connsiteY16" fmla="*/ 87868 h 89496"/>
                  <a:gd name="connsiteX17" fmla="*/ 8487 w 52378"/>
                  <a:gd name="connsiteY17" fmla="*/ 83153 h 89496"/>
                  <a:gd name="connsiteX18" fmla="*/ 2657 w 52378"/>
                  <a:gd name="connsiteY18" fmla="*/ 75352 h 89496"/>
                  <a:gd name="connsiteX19" fmla="*/ 0 w 52378"/>
                  <a:gd name="connsiteY19" fmla="*/ 64465 h 89496"/>
                  <a:gd name="connsiteX20" fmla="*/ 12773 w 52378"/>
                  <a:gd name="connsiteY20" fmla="*/ 64465 h 89496"/>
                  <a:gd name="connsiteX21" fmla="*/ 17145 w 52378"/>
                  <a:gd name="connsiteY21" fmla="*/ 74409 h 89496"/>
                  <a:gd name="connsiteX22" fmla="*/ 26318 w 52378"/>
                  <a:gd name="connsiteY22" fmla="*/ 77838 h 89496"/>
                  <a:gd name="connsiteX23" fmla="*/ 31976 w 52378"/>
                  <a:gd name="connsiteY23" fmla="*/ 76467 h 89496"/>
                  <a:gd name="connsiteX24" fmla="*/ 36005 w 52378"/>
                  <a:gd name="connsiteY24" fmla="*/ 72695 h 89496"/>
                  <a:gd name="connsiteX25" fmla="*/ 38405 w 52378"/>
                  <a:gd name="connsiteY25" fmla="*/ 66951 h 89496"/>
                  <a:gd name="connsiteX26" fmla="*/ 39176 w 52378"/>
                  <a:gd name="connsiteY26" fmla="*/ 59579 h 89496"/>
                  <a:gd name="connsiteX27" fmla="*/ 38234 w 52378"/>
                  <a:gd name="connsiteY27" fmla="*/ 52549 h 89496"/>
                  <a:gd name="connsiteX28" fmla="*/ 35490 w 52378"/>
                  <a:gd name="connsiteY28" fmla="*/ 46977 h 89496"/>
                  <a:gd name="connsiteX29" fmla="*/ 30947 w 52378"/>
                  <a:gd name="connsiteY29" fmla="*/ 43291 h 89496"/>
                  <a:gd name="connsiteX30" fmla="*/ 24689 w 52378"/>
                  <a:gd name="connsiteY30" fmla="*/ 41920 h 89496"/>
                  <a:gd name="connsiteX31" fmla="*/ 20574 w 52378"/>
                  <a:gd name="connsiteY31" fmla="*/ 42348 h 89496"/>
                  <a:gd name="connsiteX32" fmla="*/ 17488 w 52378"/>
                  <a:gd name="connsiteY32" fmla="*/ 43463 h 89496"/>
                  <a:gd name="connsiteX33" fmla="*/ 15002 w 52378"/>
                  <a:gd name="connsiteY33" fmla="*/ 45091 h 89496"/>
                  <a:gd name="connsiteX34" fmla="*/ 12773 w 52378"/>
                  <a:gd name="connsiteY34" fmla="*/ 47149 h 89496"/>
                  <a:gd name="connsiteX35" fmla="*/ 2229 w 52378"/>
                  <a:gd name="connsiteY35" fmla="*/ 44320 h 89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378" h="89496">
                    <a:moveTo>
                      <a:pt x="2486" y="44577"/>
                    </a:moveTo>
                    <a:lnTo>
                      <a:pt x="6858" y="0"/>
                    </a:lnTo>
                    <a:lnTo>
                      <a:pt x="49806" y="0"/>
                    </a:lnTo>
                    <a:lnTo>
                      <a:pt x="49806" y="12944"/>
                    </a:lnTo>
                    <a:lnTo>
                      <a:pt x="17745" y="12944"/>
                    </a:lnTo>
                    <a:lnTo>
                      <a:pt x="15688" y="33861"/>
                    </a:lnTo>
                    <a:cubicBezTo>
                      <a:pt x="16974" y="33090"/>
                      <a:pt x="18688" y="32233"/>
                      <a:pt x="20831" y="31461"/>
                    </a:cubicBezTo>
                    <a:cubicBezTo>
                      <a:pt x="22974" y="30690"/>
                      <a:pt x="25461" y="30347"/>
                      <a:pt x="28204" y="30347"/>
                    </a:cubicBezTo>
                    <a:cubicBezTo>
                      <a:pt x="31976" y="30347"/>
                      <a:pt x="35404" y="31032"/>
                      <a:pt x="38405" y="32404"/>
                    </a:cubicBezTo>
                    <a:cubicBezTo>
                      <a:pt x="41405" y="33776"/>
                      <a:pt x="43977" y="35747"/>
                      <a:pt x="46034" y="38319"/>
                    </a:cubicBezTo>
                    <a:cubicBezTo>
                      <a:pt x="48092" y="40891"/>
                      <a:pt x="49635" y="43977"/>
                      <a:pt x="50750" y="47663"/>
                    </a:cubicBezTo>
                    <a:cubicBezTo>
                      <a:pt x="51864" y="51349"/>
                      <a:pt x="52378" y="55464"/>
                      <a:pt x="52378" y="60093"/>
                    </a:cubicBezTo>
                    <a:cubicBezTo>
                      <a:pt x="52378" y="64208"/>
                      <a:pt x="51864" y="68066"/>
                      <a:pt x="50835" y="71580"/>
                    </a:cubicBezTo>
                    <a:cubicBezTo>
                      <a:pt x="49806" y="75181"/>
                      <a:pt x="48177" y="78267"/>
                      <a:pt x="46034" y="80924"/>
                    </a:cubicBezTo>
                    <a:cubicBezTo>
                      <a:pt x="43891" y="83582"/>
                      <a:pt x="41148" y="85639"/>
                      <a:pt x="37891" y="87182"/>
                    </a:cubicBezTo>
                    <a:cubicBezTo>
                      <a:pt x="34633" y="88725"/>
                      <a:pt x="30776" y="89497"/>
                      <a:pt x="26318" y="89497"/>
                    </a:cubicBezTo>
                    <a:cubicBezTo>
                      <a:pt x="22974" y="89497"/>
                      <a:pt x="19717" y="88983"/>
                      <a:pt x="16716" y="87868"/>
                    </a:cubicBezTo>
                    <a:cubicBezTo>
                      <a:pt x="13631" y="86839"/>
                      <a:pt x="10887" y="85211"/>
                      <a:pt x="8487" y="83153"/>
                    </a:cubicBezTo>
                    <a:cubicBezTo>
                      <a:pt x="6087" y="81096"/>
                      <a:pt x="4115" y="78438"/>
                      <a:pt x="2657" y="75352"/>
                    </a:cubicBezTo>
                    <a:cubicBezTo>
                      <a:pt x="1114" y="72266"/>
                      <a:pt x="257" y="68580"/>
                      <a:pt x="0" y="64465"/>
                    </a:cubicBezTo>
                    <a:lnTo>
                      <a:pt x="12773" y="64465"/>
                    </a:lnTo>
                    <a:cubicBezTo>
                      <a:pt x="13287" y="68837"/>
                      <a:pt x="14745" y="72180"/>
                      <a:pt x="17145" y="74409"/>
                    </a:cubicBezTo>
                    <a:cubicBezTo>
                      <a:pt x="19546" y="76724"/>
                      <a:pt x="22632" y="77838"/>
                      <a:pt x="26318" y="77838"/>
                    </a:cubicBezTo>
                    <a:cubicBezTo>
                      <a:pt x="28461" y="77838"/>
                      <a:pt x="30347" y="77410"/>
                      <a:pt x="31976" y="76467"/>
                    </a:cubicBezTo>
                    <a:cubicBezTo>
                      <a:pt x="33605" y="75609"/>
                      <a:pt x="34976" y="74324"/>
                      <a:pt x="36005" y="72695"/>
                    </a:cubicBezTo>
                    <a:cubicBezTo>
                      <a:pt x="37033" y="71066"/>
                      <a:pt x="37891" y="69180"/>
                      <a:pt x="38405" y="66951"/>
                    </a:cubicBezTo>
                    <a:cubicBezTo>
                      <a:pt x="38919" y="64722"/>
                      <a:pt x="39176" y="62236"/>
                      <a:pt x="39176" y="59579"/>
                    </a:cubicBezTo>
                    <a:cubicBezTo>
                      <a:pt x="39176" y="56921"/>
                      <a:pt x="38834" y="54693"/>
                      <a:pt x="38234" y="52549"/>
                    </a:cubicBezTo>
                    <a:cubicBezTo>
                      <a:pt x="37633" y="50406"/>
                      <a:pt x="36691" y="48520"/>
                      <a:pt x="35490" y="46977"/>
                    </a:cubicBezTo>
                    <a:cubicBezTo>
                      <a:pt x="34290" y="45434"/>
                      <a:pt x="32747" y="44234"/>
                      <a:pt x="30947" y="43291"/>
                    </a:cubicBezTo>
                    <a:cubicBezTo>
                      <a:pt x="29147" y="42348"/>
                      <a:pt x="27089" y="41920"/>
                      <a:pt x="24689" y="41920"/>
                    </a:cubicBezTo>
                    <a:cubicBezTo>
                      <a:pt x="23146" y="41920"/>
                      <a:pt x="21774" y="42005"/>
                      <a:pt x="20574" y="42348"/>
                    </a:cubicBezTo>
                    <a:cubicBezTo>
                      <a:pt x="19460" y="42605"/>
                      <a:pt x="18431" y="42948"/>
                      <a:pt x="17488" y="43463"/>
                    </a:cubicBezTo>
                    <a:cubicBezTo>
                      <a:pt x="16545" y="43977"/>
                      <a:pt x="15774" y="44491"/>
                      <a:pt x="15002" y="45091"/>
                    </a:cubicBezTo>
                    <a:cubicBezTo>
                      <a:pt x="14231" y="45777"/>
                      <a:pt x="13545" y="46463"/>
                      <a:pt x="12773" y="47149"/>
                    </a:cubicBezTo>
                    <a:lnTo>
                      <a:pt x="2229" y="443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52A09153-8D68-C15A-5476-4E438CB050BA}"/>
                  </a:ext>
                </a:extLst>
              </p:cNvPr>
              <p:cNvSpPr/>
              <p:nvPr/>
            </p:nvSpPr>
            <p:spPr>
              <a:xfrm>
                <a:off x="6673871" y="30432"/>
                <a:ext cx="52892" cy="90096"/>
              </a:xfrm>
              <a:custGeom>
                <a:avLst/>
                <a:gdLst>
                  <a:gd name="connsiteX0" fmla="*/ 41063 w 52892"/>
                  <a:gd name="connsiteY0" fmla="*/ 0 h 90096"/>
                  <a:gd name="connsiteX1" fmla="*/ 41063 w 52892"/>
                  <a:gd name="connsiteY1" fmla="*/ 12344 h 90096"/>
                  <a:gd name="connsiteX2" fmla="*/ 40205 w 52892"/>
                  <a:gd name="connsiteY2" fmla="*/ 12344 h 90096"/>
                  <a:gd name="connsiteX3" fmla="*/ 28547 w 52892"/>
                  <a:gd name="connsiteY3" fmla="*/ 14402 h 90096"/>
                  <a:gd name="connsiteX4" fmla="*/ 20403 w 52892"/>
                  <a:gd name="connsiteY4" fmla="*/ 20060 h 90096"/>
                  <a:gd name="connsiteX5" fmla="*/ 15516 w 52892"/>
                  <a:gd name="connsiteY5" fmla="*/ 28375 h 90096"/>
                  <a:gd name="connsiteX6" fmla="*/ 13373 w 52892"/>
                  <a:gd name="connsiteY6" fmla="*/ 38576 h 90096"/>
                  <a:gd name="connsiteX7" fmla="*/ 16374 w 52892"/>
                  <a:gd name="connsiteY7" fmla="*/ 35490 h 90096"/>
                  <a:gd name="connsiteX8" fmla="*/ 20146 w 52892"/>
                  <a:gd name="connsiteY8" fmla="*/ 32833 h 90096"/>
                  <a:gd name="connsiteX9" fmla="*/ 24689 w 52892"/>
                  <a:gd name="connsiteY9" fmla="*/ 30947 h 90096"/>
                  <a:gd name="connsiteX10" fmla="*/ 29918 w 52892"/>
                  <a:gd name="connsiteY10" fmla="*/ 30261 h 90096"/>
                  <a:gd name="connsiteX11" fmla="*/ 40120 w 52892"/>
                  <a:gd name="connsiteY11" fmla="*/ 32747 h 90096"/>
                  <a:gd name="connsiteX12" fmla="*/ 47320 w 52892"/>
                  <a:gd name="connsiteY12" fmla="*/ 39348 h 90096"/>
                  <a:gd name="connsiteX13" fmla="*/ 51521 w 52892"/>
                  <a:gd name="connsiteY13" fmla="*/ 48778 h 90096"/>
                  <a:gd name="connsiteX14" fmla="*/ 52893 w 52892"/>
                  <a:gd name="connsiteY14" fmla="*/ 59836 h 90096"/>
                  <a:gd name="connsiteX15" fmla="*/ 51178 w 52892"/>
                  <a:gd name="connsiteY15" fmla="*/ 71752 h 90096"/>
                  <a:gd name="connsiteX16" fmla="*/ 46120 w 52892"/>
                  <a:gd name="connsiteY16" fmla="*/ 81353 h 90096"/>
                  <a:gd name="connsiteX17" fmla="*/ 37977 w 52892"/>
                  <a:gd name="connsiteY17" fmla="*/ 87782 h 90096"/>
                  <a:gd name="connsiteX18" fmla="*/ 26918 w 52892"/>
                  <a:gd name="connsiteY18" fmla="*/ 90097 h 90096"/>
                  <a:gd name="connsiteX19" fmla="*/ 15345 w 52892"/>
                  <a:gd name="connsiteY19" fmla="*/ 87268 h 90096"/>
                  <a:gd name="connsiteX20" fmla="*/ 6944 w 52892"/>
                  <a:gd name="connsiteY20" fmla="*/ 79639 h 90096"/>
                  <a:gd name="connsiteX21" fmla="*/ 1800 w 52892"/>
                  <a:gd name="connsiteY21" fmla="*/ 68580 h 90096"/>
                  <a:gd name="connsiteX22" fmla="*/ 0 w 52892"/>
                  <a:gd name="connsiteY22" fmla="*/ 55464 h 90096"/>
                  <a:gd name="connsiteX23" fmla="*/ 0 w 52892"/>
                  <a:gd name="connsiteY23" fmla="*/ 49806 h 90096"/>
                  <a:gd name="connsiteX24" fmla="*/ 858 w 52892"/>
                  <a:gd name="connsiteY24" fmla="*/ 37119 h 90096"/>
                  <a:gd name="connsiteX25" fmla="*/ 3687 w 52892"/>
                  <a:gd name="connsiteY25" fmla="*/ 25375 h 90096"/>
                  <a:gd name="connsiteX26" fmla="*/ 8744 w 52892"/>
                  <a:gd name="connsiteY26" fmla="*/ 15173 h 90096"/>
                  <a:gd name="connsiteX27" fmla="*/ 16202 w 52892"/>
                  <a:gd name="connsiteY27" fmla="*/ 7201 h 90096"/>
                  <a:gd name="connsiteX28" fmla="*/ 26403 w 52892"/>
                  <a:gd name="connsiteY28" fmla="*/ 1972 h 90096"/>
                  <a:gd name="connsiteX29" fmla="*/ 39520 w 52892"/>
                  <a:gd name="connsiteY29" fmla="*/ 86 h 90096"/>
                  <a:gd name="connsiteX30" fmla="*/ 40977 w 52892"/>
                  <a:gd name="connsiteY30" fmla="*/ 86 h 90096"/>
                  <a:gd name="connsiteX31" fmla="*/ 26747 w 52892"/>
                  <a:gd name="connsiteY31" fmla="*/ 42005 h 90096"/>
                  <a:gd name="connsiteX32" fmla="*/ 22375 w 52892"/>
                  <a:gd name="connsiteY32" fmla="*/ 42777 h 90096"/>
                  <a:gd name="connsiteX33" fmla="*/ 18517 w 52892"/>
                  <a:gd name="connsiteY33" fmla="*/ 44920 h 90096"/>
                  <a:gd name="connsiteX34" fmla="*/ 15345 w 52892"/>
                  <a:gd name="connsiteY34" fmla="*/ 48263 h 90096"/>
                  <a:gd name="connsiteX35" fmla="*/ 13116 w 52892"/>
                  <a:gd name="connsiteY35" fmla="*/ 52549 h 90096"/>
                  <a:gd name="connsiteX36" fmla="*/ 13116 w 52892"/>
                  <a:gd name="connsiteY36" fmla="*/ 56664 h 90096"/>
                  <a:gd name="connsiteX37" fmla="*/ 14145 w 52892"/>
                  <a:gd name="connsiteY37" fmla="*/ 66094 h 90096"/>
                  <a:gd name="connsiteX38" fmla="*/ 17060 w 52892"/>
                  <a:gd name="connsiteY38" fmla="*/ 72866 h 90096"/>
                  <a:gd name="connsiteX39" fmla="*/ 21346 w 52892"/>
                  <a:gd name="connsiteY39" fmla="*/ 76981 h 90096"/>
                  <a:gd name="connsiteX40" fmla="*/ 26575 w 52892"/>
                  <a:gd name="connsiteY40" fmla="*/ 78353 h 90096"/>
                  <a:gd name="connsiteX41" fmla="*/ 32062 w 52892"/>
                  <a:gd name="connsiteY41" fmla="*/ 76981 h 90096"/>
                  <a:gd name="connsiteX42" fmla="*/ 36176 w 52892"/>
                  <a:gd name="connsiteY42" fmla="*/ 73209 h 90096"/>
                  <a:gd name="connsiteX43" fmla="*/ 38748 w 52892"/>
                  <a:gd name="connsiteY43" fmla="*/ 67466 h 90096"/>
                  <a:gd name="connsiteX44" fmla="*/ 39605 w 52892"/>
                  <a:gd name="connsiteY44" fmla="*/ 60179 h 90096"/>
                  <a:gd name="connsiteX45" fmla="*/ 38748 w 52892"/>
                  <a:gd name="connsiteY45" fmla="*/ 53150 h 90096"/>
                  <a:gd name="connsiteX46" fmla="*/ 36262 w 52892"/>
                  <a:gd name="connsiteY46" fmla="*/ 47320 h 90096"/>
                  <a:gd name="connsiteX47" fmla="*/ 32147 w 52892"/>
                  <a:gd name="connsiteY47" fmla="*/ 43377 h 90096"/>
                  <a:gd name="connsiteX48" fmla="*/ 26489 w 52892"/>
                  <a:gd name="connsiteY48" fmla="*/ 41920 h 9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2892" h="90096">
                    <a:moveTo>
                      <a:pt x="41063" y="0"/>
                    </a:moveTo>
                    <a:lnTo>
                      <a:pt x="41063" y="12344"/>
                    </a:lnTo>
                    <a:lnTo>
                      <a:pt x="40205" y="12344"/>
                    </a:lnTo>
                    <a:cubicBezTo>
                      <a:pt x="35662" y="12344"/>
                      <a:pt x="31804" y="13030"/>
                      <a:pt x="28547" y="14402"/>
                    </a:cubicBezTo>
                    <a:cubicBezTo>
                      <a:pt x="25289" y="15773"/>
                      <a:pt x="22546" y="17659"/>
                      <a:pt x="20403" y="20060"/>
                    </a:cubicBezTo>
                    <a:cubicBezTo>
                      <a:pt x="18259" y="22460"/>
                      <a:pt x="16631" y="25203"/>
                      <a:pt x="15516" y="28375"/>
                    </a:cubicBezTo>
                    <a:cubicBezTo>
                      <a:pt x="14402" y="31547"/>
                      <a:pt x="13716" y="34976"/>
                      <a:pt x="13373" y="38576"/>
                    </a:cubicBezTo>
                    <a:cubicBezTo>
                      <a:pt x="14231" y="37462"/>
                      <a:pt x="15259" y="36433"/>
                      <a:pt x="16374" y="35490"/>
                    </a:cubicBezTo>
                    <a:cubicBezTo>
                      <a:pt x="17488" y="34461"/>
                      <a:pt x="18774" y="33604"/>
                      <a:pt x="20146" y="32833"/>
                    </a:cubicBezTo>
                    <a:cubicBezTo>
                      <a:pt x="21517" y="32061"/>
                      <a:pt x="23060" y="31375"/>
                      <a:pt x="24689" y="30947"/>
                    </a:cubicBezTo>
                    <a:cubicBezTo>
                      <a:pt x="26318" y="30518"/>
                      <a:pt x="28032" y="30261"/>
                      <a:pt x="29918" y="30261"/>
                    </a:cubicBezTo>
                    <a:cubicBezTo>
                      <a:pt x="33861" y="30261"/>
                      <a:pt x="37291" y="31118"/>
                      <a:pt x="40120" y="32747"/>
                    </a:cubicBezTo>
                    <a:cubicBezTo>
                      <a:pt x="43034" y="34376"/>
                      <a:pt x="45435" y="36605"/>
                      <a:pt x="47320" y="39348"/>
                    </a:cubicBezTo>
                    <a:cubicBezTo>
                      <a:pt x="49207" y="42091"/>
                      <a:pt x="50578" y="45177"/>
                      <a:pt x="51521" y="48778"/>
                    </a:cubicBezTo>
                    <a:cubicBezTo>
                      <a:pt x="52464" y="52292"/>
                      <a:pt x="52893" y="55978"/>
                      <a:pt x="52893" y="59836"/>
                    </a:cubicBezTo>
                    <a:cubicBezTo>
                      <a:pt x="52893" y="64122"/>
                      <a:pt x="52293" y="68066"/>
                      <a:pt x="51178" y="71752"/>
                    </a:cubicBezTo>
                    <a:cubicBezTo>
                      <a:pt x="50064" y="75438"/>
                      <a:pt x="48349" y="78610"/>
                      <a:pt x="46120" y="81353"/>
                    </a:cubicBezTo>
                    <a:cubicBezTo>
                      <a:pt x="43892" y="84096"/>
                      <a:pt x="41148" y="86239"/>
                      <a:pt x="37977" y="87782"/>
                    </a:cubicBezTo>
                    <a:cubicBezTo>
                      <a:pt x="34719" y="89325"/>
                      <a:pt x="31033" y="90097"/>
                      <a:pt x="26918" y="90097"/>
                    </a:cubicBezTo>
                    <a:cubicBezTo>
                      <a:pt x="22546" y="90097"/>
                      <a:pt x="18689" y="89154"/>
                      <a:pt x="15345" y="87268"/>
                    </a:cubicBezTo>
                    <a:cubicBezTo>
                      <a:pt x="12002" y="85382"/>
                      <a:pt x="9173" y="82810"/>
                      <a:pt x="6944" y="79639"/>
                    </a:cubicBezTo>
                    <a:cubicBezTo>
                      <a:pt x="4715" y="76467"/>
                      <a:pt x="2915" y="72781"/>
                      <a:pt x="1800" y="68580"/>
                    </a:cubicBezTo>
                    <a:cubicBezTo>
                      <a:pt x="600" y="64379"/>
                      <a:pt x="0" y="60008"/>
                      <a:pt x="0" y="55464"/>
                    </a:cubicBezTo>
                    <a:lnTo>
                      <a:pt x="0" y="49806"/>
                    </a:lnTo>
                    <a:cubicBezTo>
                      <a:pt x="0" y="45520"/>
                      <a:pt x="257" y="41234"/>
                      <a:pt x="858" y="37119"/>
                    </a:cubicBezTo>
                    <a:cubicBezTo>
                      <a:pt x="1458" y="33004"/>
                      <a:pt x="2401" y="29061"/>
                      <a:pt x="3687" y="25375"/>
                    </a:cubicBezTo>
                    <a:cubicBezTo>
                      <a:pt x="4972" y="21688"/>
                      <a:pt x="6687" y="18259"/>
                      <a:pt x="8744" y="15173"/>
                    </a:cubicBezTo>
                    <a:cubicBezTo>
                      <a:pt x="10801" y="12087"/>
                      <a:pt x="13288" y="9430"/>
                      <a:pt x="16202" y="7201"/>
                    </a:cubicBezTo>
                    <a:cubicBezTo>
                      <a:pt x="19117" y="4972"/>
                      <a:pt x="22546" y="3258"/>
                      <a:pt x="26403" y="1972"/>
                    </a:cubicBezTo>
                    <a:cubicBezTo>
                      <a:pt x="30261" y="686"/>
                      <a:pt x="34633" y="86"/>
                      <a:pt x="39520" y="86"/>
                    </a:cubicBezTo>
                    <a:lnTo>
                      <a:pt x="40977" y="86"/>
                    </a:lnTo>
                    <a:close/>
                    <a:moveTo>
                      <a:pt x="26747" y="42005"/>
                    </a:moveTo>
                    <a:cubicBezTo>
                      <a:pt x="25203" y="42005"/>
                      <a:pt x="23832" y="42262"/>
                      <a:pt x="22375" y="42777"/>
                    </a:cubicBezTo>
                    <a:cubicBezTo>
                      <a:pt x="21003" y="43291"/>
                      <a:pt x="19717" y="43977"/>
                      <a:pt x="18517" y="44920"/>
                    </a:cubicBezTo>
                    <a:cubicBezTo>
                      <a:pt x="17317" y="45863"/>
                      <a:pt x="16288" y="46977"/>
                      <a:pt x="15345" y="48263"/>
                    </a:cubicBezTo>
                    <a:cubicBezTo>
                      <a:pt x="14402" y="49549"/>
                      <a:pt x="13716" y="51006"/>
                      <a:pt x="13116" y="52549"/>
                    </a:cubicBezTo>
                    <a:lnTo>
                      <a:pt x="13116" y="56664"/>
                    </a:lnTo>
                    <a:cubicBezTo>
                      <a:pt x="13116" y="60265"/>
                      <a:pt x="13459" y="63437"/>
                      <a:pt x="14145" y="66094"/>
                    </a:cubicBezTo>
                    <a:cubicBezTo>
                      <a:pt x="14917" y="68751"/>
                      <a:pt x="15859" y="71066"/>
                      <a:pt x="17060" y="72866"/>
                    </a:cubicBezTo>
                    <a:cubicBezTo>
                      <a:pt x="18345" y="74666"/>
                      <a:pt x="19717" y="76038"/>
                      <a:pt x="21346" y="76981"/>
                    </a:cubicBezTo>
                    <a:cubicBezTo>
                      <a:pt x="22975" y="77924"/>
                      <a:pt x="24689" y="78353"/>
                      <a:pt x="26575" y="78353"/>
                    </a:cubicBezTo>
                    <a:cubicBezTo>
                      <a:pt x="28632" y="78353"/>
                      <a:pt x="30518" y="77924"/>
                      <a:pt x="32062" y="76981"/>
                    </a:cubicBezTo>
                    <a:cubicBezTo>
                      <a:pt x="33690" y="76124"/>
                      <a:pt x="35062" y="74838"/>
                      <a:pt x="36176" y="73209"/>
                    </a:cubicBezTo>
                    <a:cubicBezTo>
                      <a:pt x="37291" y="71580"/>
                      <a:pt x="38148" y="69694"/>
                      <a:pt x="38748" y="67466"/>
                    </a:cubicBezTo>
                    <a:cubicBezTo>
                      <a:pt x="39348" y="65237"/>
                      <a:pt x="39605" y="62836"/>
                      <a:pt x="39605" y="60179"/>
                    </a:cubicBezTo>
                    <a:cubicBezTo>
                      <a:pt x="39605" y="57693"/>
                      <a:pt x="39348" y="55378"/>
                      <a:pt x="38748" y="53150"/>
                    </a:cubicBezTo>
                    <a:cubicBezTo>
                      <a:pt x="38234" y="50921"/>
                      <a:pt x="37376" y="49035"/>
                      <a:pt x="36262" y="47320"/>
                    </a:cubicBezTo>
                    <a:cubicBezTo>
                      <a:pt x="35148" y="45691"/>
                      <a:pt x="33776" y="44320"/>
                      <a:pt x="32147" y="43377"/>
                    </a:cubicBezTo>
                    <a:cubicBezTo>
                      <a:pt x="30518" y="42434"/>
                      <a:pt x="28632" y="41920"/>
                      <a:pt x="26489" y="419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529B0682-6C6B-E5A6-BB74-8EB6B29A8625}"/>
                  </a:ext>
                </a:extLst>
              </p:cNvPr>
              <p:cNvSpPr/>
              <p:nvPr/>
            </p:nvSpPr>
            <p:spPr>
              <a:xfrm>
                <a:off x="6739880" y="30860"/>
                <a:ext cx="55550" cy="88382"/>
              </a:xfrm>
              <a:custGeom>
                <a:avLst/>
                <a:gdLst>
                  <a:gd name="connsiteX0" fmla="*/ 55550 w 55550"/>
                  <a:gd name="connsiteY0" fmla="*/ 8058 h 88382"/>
                  <a:gd name="connsiteX1" fmla="*/ 23403 w 55550"/>
                  <a:gd name="connsiteY1" fmla="*/ 88382 h 88382"/>
                  <a:gd name="connsiteX2" fmla="*/ 9515 w 55550"/>
                  <a:gd name="connsiteY2" fmla="*/ 88382 h 88382"/>
                  <a:gd name="connsiteX3" fmla="*/ 41662 w 55550"/>
                  <a:gd name="connsiteY3" fmla="*/ 12087 h 88382"/>
                  <a:gd name="connsiteX4" fmla="*/ 0 w 55550"/>
                  <a:gd name="connsiteY4" fmla="*/ 12087 h 88382"/>
                  <a:gd name="connsiteX5" fmla="*/ 0 w 55550"/>
                  <a:gd name="connsiteY5" fmla="*/ 0 h 88382"/>
                  <a:gd name="connsiteX6" fmla="*/ 55550 w 55550"/>
                  <a:gd name="connsiteY6" fmla="*/ 0 h 88382"/>
                  <a:gd name="connsiteX7" fmla="*/ 55550 w 55550"/>
                  <a:gd name="connsiteY7" fmla="*/ 8058 h 8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550" h="88382">
                    <a:moveTo>
                      <a:pt x="55550" y="8058"/>
                    </a:moveTo>
                    <a:lnTo>
                      <a:pt x="23403" y="88382"/>
                    </a:lnTo>
                    <a:lnTo>
                      <a:pt x="9515" y="88382"/>
                    </a:lnTo>
                    <a:lnTo>
                      <a:pt x="41662" y="12087"/>
                    </a:lnTo>
                    <a:lnTo>
                      <a:pt x="0" y="12087"/>
                    </a:lnTo>
                    <a:lnTo>
                      <a:pt x="0" y="0"/>
                    </a:lnTo>
                    <a:lnTo>
                      <a:pt x="55550" y="0"/>
                    </a:lnTo>
                    <a:lnTo>
                      <a:pt x="55550" y="805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972C0DCF-FFC0-12D3-BFD7-4802E0FDEB52}"/>
                  </a:ext>
                </a:extLst>
              </p:cNvPr>
              <p:cNvSpPr/>
              <p:nvPr/>
            </p:nvSpPr>
            <p:spPr>
              <a:xfrm>
                <a:off x="6819947" y="26060"/>
                <a:ext cx="31718" cy="30689"/>
              </a:xfrm>
              <a:custGeom>
                <a:avLst/>
                <a:gdLst>
                  <a:gd name="connsiteX0" fmla="*/ 10115 w 31718"/>
                  <a:gd name="connsiteY0" fmla="*/ 6429 h 30689"/>
                  <a:gd name="connsiteX1" fmla="*/ 8744 w 31718"/>
                  <a:gd name="connsiteY1" fmla="*/ 30690 h 30689"/>
                  <a:gd name="connsiteX2" fmla="*/ 0 w 31718"/>
                  <a:gd name="connsiteY2" fmla="*/ 30690 h 30689"/>
                  <a:gd name="connsiteX3" fmla="*/ 0 w 31718"/>
                  <a:gd name="connsiteY3" fmla="*/ 0 h 30689"/>
                  <a:gd name="connsiteX4" fmla="*/ 10115 w 31718"/>
                  <a:gd name="connsiteY4" fmla="*/ 0 h 30689"/>
                  <a:gd name="connsiteX5" fmla="*/ 10115 w 31718"/>
                  <a:gd name="connsiteY5" fmla="*/ 6515 h 30689"/>
                  <a:gd name="connsiteX6" fmla="*/ 31718 w 31718"/>
                  <a:gd name="connsiteY6" fmla="*/ 6429 h 30689"/>
                  <a:gd name="connsiteX7" fmla="*/ 30346 w 31718"/>
                  <a:gd name="connsiteY7" fmla="*/ 30690 h 30689"/>
                  <a:gd name="connsiteX8" fmla="*/ 21602 w 31718"/>
                  <a:gd name="connsiteY8" fmla="*/ 30690 h 30689"/>
                  <a:gd name="connsiteX9" fmla="*/ 21602 w 31718"/>
                  <a:gd name="connsiteY9" fmla="*/ 0 h 30689"/>
                  <a:gd name="connsiteX10" fmla="*/ 31718 w 31718"/>
                  <a:gd name="connsiteY10" fmla="*/ 0 h 30689"/>
                  <a:gd name="connsiteX11" fmla="*/ 31718 w 31718"/>
                  <a:gd name="connsiteY11" fmla="*/ 6515 h 3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18" h="30689">
                    <a:moveTo>
                      <a:pt x="10115" y="6429"/>
                    </a:moveTo>
                    <a:lnTo>
                      <a:pt x="8744" y="30690"/>
                    </a:lnTo>
                    <a:lnTo>
                      <a:pt x="0" y="30690"/>
                    </a:lnTo>
                    <a:lnTo>
                      <a:pt x="0" y="0"/>
                    </a:lnTo>
                    <a:lnTo>
                      <a:pt x="10115" y="0"/>
                    </a:lnTo>
                    <a:lnTo>
                      <a:pt x="10115" y="6515"/>
                    </a:lnTo>
                    <a:close/>
                    <a:moveTo>
                      <a:pt x="31718" y="6429"/>
                    </a:moveTo>
                    <a:lnTo>
                      <a:pt x="30346" y="30690"/>
                    </a:lnTo>
                    <a:lnTo>
                      <a:pt x="21602" y="30690"/>
                    </a:lnTo>
                    <a:lnTo>
                      <a:pt x="21602" y="0"/>
                    </a:lnTo>
                    <a:lnTo>
                      <a:pt x="31718" y="0"/>
                    </a:lnTo>
                    <a:lnTo>
                      <a:pt x="31718" y="6515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F1320036-486B-7A0E-59DE-A807FA098454}"/>
                  </a:ext>
                </a:extLst>
              </p:cNvPr>
              <p:cNvSpPr/>
              <p:nvPr/>
            </p:nvSpPr>
            <p:spPr>
              <a:xfrm>
                <a:off x="6888099" y="20231"/>
                <a:ext cx="30432" cy="127130"/>
              </a:xfrm>
              <a:custGeom>
                <a:avLst/>
                <a:gdLst>
                  <a:gd name="connsiteX0" fmla="*/ 30432 w 30432"/>
                  <a:gd name="connsiteY0" fmla="*/ 64037 h 127130"/>
                  <a:gd name="connsiteX1" fmla="*/ 29146 w 30432"/>
                  <a:gd name="connsiteY1" fmla="*/ 80324 h 127130"/>
                  <a:gd name="connsiteX2" fmla="*/ 25718 w 30432"/>
                  <a:gd name="connsiteY2" fmla="*/ 94383 h 127130"/>
                  <a:gd name="connsiteX3" fmla="*/ 20745 w 30432"/>
                  <a:gd name="connsiteY3" fmla="*/ 106213 h 127130"/>
                  <a:gd name="connsiteX4" fmla="*/ 14830 w 30432"/>
                  <a:gd name="connsiteY4" fmla="*/ 115729 h 127130"/>
                  <a:gd name="connsiteX5" fmla="*/ 8573 w 30432"/>
                  <a:gd name="connsiteY5" fmla="*/ 122758 h 127130"/>
                  <a:gd name="connsiteX6" fmla="*/ 2572 w 30432"/>
                  <a:gd name="connsiteY6" fmla="*/ 127130 h 127130"/>
                  <a:gd name="connsiteX7" fmla="*/ 0 w 30432"/>
                  <a:gd name="connsiteY7" fmla="*/ 118986 h 127130"/>
                  <a:gd name="connsiteX8" fmla="*/ 6258 w 30432"/>
                  <a:gd name="connsiteY8" fmla="*/ 111785 h 127130"/>
                  <a:gd name="connsiteX9" fmla="*/ 12087 w 30432"/>
                  <a:gd name="connsiteY9" fmla="*/ 100384 h 127130"/>
                  <a:gd name="connsiteX10" fmla="*/ 16287 w 30432"/>
                  <a:gd name="connsiteY10" fmla="*/ 84611 h 127130"/>
                  <a:gd name="connsiteX11" fmla="*/ 17916 w 30432"/>
                  <a:gd name="connsiteY11" fmla="*/ 64208 h 127130"/>
                  <a:gd name="connsiteX12" fmla="*/ 17916 w 30432"/>
                  <a:gd name="connsiteY12" fmla="*/ 63008 h 127130"/>
                  <a:gd name="connsiteX13" fmla="*/ 16202 w 30432"/>
                  <a:gd name="connsiteY13" fmla="*/ 42605 h 127130"/>
                  <a:gd name="connsiteX14" fmla="*/ 11830 w 30432"/>
                  <a:gd name="connsiteY14" fmla="*/ 26746 h 127130"/>
                  <a:gd name="connsiteX15" fmla="*/ 6000 w 30432"/>
                  <a:gd name="connsiteY15" fmla="*/ 15345 h 127130"/>
                  <a:gd name="connsiteX16" fmla="*/ 0 w 30432"/>
                  <a:gd name="connsiteY16" fmla="*/ 8144 h 127130"/>
                  <a:gd name="connsiteX17" fmla="*/ 2572 w 30432"/>
                  <a:gd name="connsiteY17" fmla="*/ 0 h 127130"/>
                  <a:gd name="connsiteX18" fmla="*/ 8573 w 30432"/>
                  <a:gd name="connsiteY18" fmla="*/ 4458 h 127130"/>
                  <a:gd name="connsiteX19" fmla="*/ 14830 w 30432"/>
                  <a:gd name="connsiteY19" fmla="*/ 11401 h 127130"/>
                  <a:gd name="connsiteX20" fmla="*/ 20745 w 30432"/>
                  <a:gd name="connsiteY20" fmla="*/ 20917 h 127130"/>
                  <a:gd name="connsiteX21" fmla="*/ 25718 w 30432"/>
                  <a:gd name="connsiteY21" fmla="*/ 32747 h 127130"/>
                  <a:gd name="connsiteX22" fmla="*/ 29146 w 30432"/>
                  <a:gd name="connsiteY22" fmla="*/ 46892 h 127130"/>
                  <a:gd name="connsiteX23" fmla="*/ 30432 w 30432"/>
                  <a:gd name="connsiteY23" fmla="*/ 63094 h 127130"/>
                  <a:gd name="connsiteX24" fmla="*/ 30432 w 30432"/>
                  <a:gd name="connsiteY24" fmla="*/ 64037 h 12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2" h="127130">
                    <a:moveTo>
                      <a:pt x="30432" y="64037"/>
                    </a:moveTo>
                    <a:cubicBezTo>
                      <a:pt x="30432" y="69780"/>
                      <a:pt x="30004" y="75267"/>
                      <a:pt x="29146" y="80324"/>
                    </a:cubicBezTo>
                    <a:cubicBezTo>
                      <a:pt x="28289" y="85382"/>
                      <a:pt x="27175" y="90097"/>
                      <a:pt x="25718" y="94383"/>
                    </a:cubicBezTo>
                    <a:cubicBezTo>
                      <a:pt x="24260" y="98669"/>
                      <a:pt x="22631" y="102613"/>
                      <a:pt x="20745" y="106213"/>
                    </a:cubicBezTo>
                    <a:cubicBezTo>
                      <a:pt x="18859" y="109814"/>
                      <a:pt x="16888" y="112900"/>
                      <a:pt x="14830" y="115729"/>
                    </a:cubicBezTo>
                    <a:cubicBezTo>
                      <a:pt x="12773" y="118472"/>
                      <a:pt x="10630" y="120787"/>
                      <a:pt x="8573" y="122758"/>
                    </a:cubicBezTo>
                    <a:cubicBezTo>
                      <a:pt x="6429" y="124644"/>
                      <a:pt x="4457" y="126187"/>
                      <a:pt x="2572" y="127130"/>
                    </a:cubicBezTo>
                    <a:lnTo>
                      <a:pt x="0" y="118986"/>
                    </a:lnTo>
                    <a:cubicBezTo>
                      <a:pt x="2057" y="117272"/>
                      <a:pt x="4115" y="114872"/>
                      <a:pt x="6258" y="111785"/>
                    </a:cubicBezTo>
                    <a:cubicBezTo>
                      <a:pt x="8401" y="108699"/>
                      <a:pt x="10287" y="104927"/>
                      <a:pt x="12087" y="100384"/>
                    </a:cubicBezTo>
                    <a:cubicBezTo>
                      <a:pt x="13887" y="95841"/>
                      <a:pt x="15259" y="90611"/>
                      <a:pt x="16287" y="84611"/>
                    </a:cubicBezTo>
                    <a:cubicBezTo>
                      <a:pt x="17316" y="78610"/>
                      <a:pt x="17916" y="71752"/>
                      <a:pt x="17916" y="64208"/>
                    </a:cubicBezTo>
                    <a:lnTo>
                      <a:pt x="17916" y="63008"/>
                    </a:lnTo>
                    <a:cubicBezTo>
                      <a:pt x="17916" y="55378"/>
                      <a:pt x="17316" y="48606"/>
                      <a:pt x="16202" y="42605"/>
                    </a:cubicBezTo>
                    <a:cubicBezTo>
                      <a:pt x="15087" y="36605"/>
                      <a:pt x="13630" y="31290"/>
                      <a:pt x="11830" y="26746"/>
                    </a:cubicBezTo>
                    <a:cubicBezTo>
                      <a:pt x="10030" y="22203"/>
                      <a:pt x="8143" y="18431"/>
                      <a:pt x="6000" y="15345"/>
                    </a:cubicBezTo>
                    <a:cubicBezTo>
                      <a:pt x="3857" y="12259"/>
                      <a:pt x="1886" y="9858"/>
                      <a:pt x="0" y="8144"/>
                    </a:cubicBezTo>
                    <a:lnTo>
                      <a:pt x="2572" y="0"/>
                    </a:lnTo>
                    <a:cubicBezTo>
                      <a:pt x="4457" y="1029"/>
                      <a:pt x="6429" y="2486"/>
                      <a:pt x="8573" y="4458"/>
                    </a:cubicBezTo>
                    <a:cubicBezTo>
                      <a:pt x="10716" y="6344"/>
                      <a:pt x="12773" y="8658"/>
                      <a:pt x="14830" y="11401"/>
                    </a:cubicBezTo>
                    <a:cubicBezTo>
                      <a:pt x="16888" y="14145"/>
                      <a:pt x="18859" y="17316"/>
                      <a:pt x="20745" y="20917"/>
                    </a:cubicBezTo>
                    <a:cubicBezTo>
                      <a:pt x="22631" y="24517"/>
                      <a:pt x="24260" y="28461"/>
                      <a:pt x="25718" y="32747"/>
                    </a:cubicBezTo>
                    <a:cubicBezTo>
                      <a:pt x="27175" y="37119"/>
                      <a:pt x="28289" y="41748"/>
                      <a:pt x="29146" y="46892"/>
                    </a:cubicBezTo>
                    <a:cubicBezTo>
                      <a:pt x="30004" y="51949"/>
                      <a:pt x="30432" y="57350"/>
                      <a:pt x="30432" y="63094"/>
                    </a:cubicBezTo>
                    <a:lnTo>
                      <a:pt x="30432" y="6403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9" name="Graphic 9">
              <a:extLst>
                <a:ext uri="{FF2B5EF4-FFF2-40B4-BE49-F238E27FC236}">
                  <a16:creationId xmlns:a16="http://schemas.microsoft.com/office/drawing/2014/main" id="{6EC89E16-53FF-EAB4-8DDD-753D1E0F27D9}"/>
                </a:ext>
              </a:extLst>
            </p:cNvPr>
            <p:cNvGrpSpPr/>
            <p:nvPr/>
          </p:nvGrpSpPr>
          <p:grpSpPr>
            <a:xfrm>
              <a:off x="3944131" y="2981344"/>
              <a:ext cx="127215" cy="842762"/>
              <a:chOff x="3944131" y="2981344"/>
              <a:chExt cx="127215" cy="842762"/>
            </a:xfrm>
            <a:solidFill>
              <a:srgbClr val="000000"/>
            </a:solidFill>
          </p:grpSpPr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70447746-68AB-1694-CD65-5AB451E83E8A}"/>
                  </a:ext>
                </a:extLst>
              </p:cNvPr>
              <p:cNvSpPr/>
              <p:nvPr/>
            </p:nvSpPr>
            <p:spPr>
              <a:xfrm>
                <a:off x="3944131" y="3794016"/>
                <a:ext cx="127044" cy="30089"/>
              </a:xfrm>
              <a:custGeom>
                <a:avLst/>
                <a:gdLst>
                  <a:gd name="connsiteX0" fmla="*/ 63179 w 127044"/>
                  <a:gd name="connsiteY0" fmla="*/ 30090 h 30089"/>
                  <a:gd name="connsiteX1" fmla="*/ 46720 w 127044"/>
                  <a:gd name="connsiteY1" fmla="*/ 28804 h 30089"/>
                  <a:gd name="connsiteX2" fmla="*/ 32576 w 127044"/>
                  <a:gd name="connsiteY2" fmla="*/ 25460 h 30089"/>
                  <a:gd name="connsiteX3" fmla="*/ 20745 w 127044"/>
                  <a:gd name="connsiteY3" fmla="*/ 20574 h 30089"/>
                  <a:gd name="connsiteX4" fmla="*/ 11316 w 127044"/>
                  <a:gd name="connsiteY4" fmla="*/ 14745 h 30089"/>
                  <a:gd name="connsiteX5" fmla="*/ 4372 w 127044"/>
                  <a:gd name="connsiteY5" fmla="*/ 8573 h 30089"/>
                  <a:gd name="connsiteX6" fmla="*/ 0 w 127044"/>
                  <a:gd name="connsiteY6" fmla="*/ 2658 h 30089"/>
                  <a:gd name="connsiteX7" fmla="*/ 8573 w 127044"/>
                  <a:gd name="connsiteY7" fmla="*/ 0 h 30089"/>
                  <a:gd name="connsiteX8" fmla="*/ 15773 w 127044"/>
                  <a:gd name="connsiteY8" fmla="*/ 6344 h 30089"/>
                  <a:gd name="connsiteX9" fmla="*/ 27003 w 127044"/>
                  <a:gd name="connsiteY9" fmla="*/ 12087 h 30089"/>
                  <a:gd name="connsiteX10" fmla="*/ 42605 w 127044"/>
                  <a:gd name="connsiteY10" fmla="*/ 16288 h 30089"/>
                  <a:gd name="connsiteX11" fmla="*/ 63008 w 127044"/>
                  <a:gd name="connsiteY11" fmla="*/ 17917 h 30089"/>
                  <a:gd name="connsiteX12" fmla="*/ 64208 w 127044"/>
                  <a:gd name="connsiteY12" fmla="*/ 17917 h 30089"/>
                  <a:gd name="connsiteX13" fmla="*/ 84525 w 127044"/>
                  <a:gd name="connsiteY13" fmla="*/ 16288 h 30089"/>
                  <a:gd name="connsiteX14" fmla="*/ 100213 w 127044"/>
                  <a:gd name="connsiteY14" fmla="*/ 12087 h 30089"/>
                  <a:gd name="connsiteX15" fmla="*/ 111528 w 127044"/>
                  <a:gd name="connsiteY15" fmla="*/ 6344 h 30089"/>
                  <a:gd name="connsiteX16" fmla="*/ 118901 w 127044"/>
                  <a:gd name="connsiteY16" fmla="*/ 0 h 30089"/>
                  <a:gd name="connsiteX17" fmla="*/ 127044 w 127044"/>
                  <a:gd name="connsiteY17" fmla="*/ 2658 h 30089"/>
                  <a:gd name="connsiteX18" fmla="*/ 122673 w 127044"/>
                  <a:gd name="connsiteY18" fmla="*/ 8573 h 30089"/>
                  <a:gd name="connsiteX19" fmla="*/ 115729 w 127044"/>
                  <a:gd name="connsiteY19" fmla="*/ 14745 h 30089"/>
                  <a:gd name="connsiteX20" fmla="*/ 106385 w 127044"/>
                  <a:gd name="connsiteY20" fmla="*/ 20574 h 30089"/>
                  <a:gd name="connsiteX21" fmla="*/ 94555 w 127044"/>
                  <a:gd name="connsiteY21" fmla="*/ 25460 h 30089"/>
                  <a:gd name="connsiteX22" fmla="*/ 80410 w 127044"/>
                  <a:gd name="connsiteY22" fmla="*/ 28804 h 30089"/>
                  <a:gd name="connsiteX23" fmla="*/ 63951 w 127044"/>
                  <a:gd name="connsiteY23" fmla="*/ 30090 h 30089"/>
                  <a:gd name="connsiteX24" fmla="*/ 63008 w 127044"/>
                  <a:gd name="connsiteY24" fmla="*/ 30090 h 3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7044" h="30089">
                    <a:moveTo>
                      <a:pt x="63179" y="30090"/>
                    </a:moveTo>
                    <a:cubicBezTo>
                      <a:pt x="57350" y="30090"/>
                      <a:pt x="51864" y="29661"/>
                      <a:pt x="46720" y="28804"/>
                    </a:cubicBezTo>
                    <a:cubicBezTo>
                      <a:pt x="41662" y="27946"/>
                      <a:pt x="36947" y="26832"/>
                      <a:pt x="32576" y="25460"/>
                    </a:cubicBezTo>
                    <a:cubicBezTo>
                      <a:pt x="28289" y="24089"/>
                      <a:pt x="24346" y="22460"/>
                      <a:pt x="20745" y="20574"/>
                    </a:cubicBezTo>
                    <a:cubicBezTo>
                      <a:pt x="17145" y="18688"/>
                      <a:pt x="14059" y="16802"/>
                      <a:pt x="11316" y="14745"/>
                    </a:cubicBezTo>
                    <a:cubicBezTo>
                      <a:pt x="8573" y="12687"/>
                      <a:pt x="6258" y="10630"/>
                      <a:pt x="4372" y="8573"/>
                    </a:cubicBezTo>
                    <a:cubicBezTo>
                      <a:pt x="2486" y="6515"/>
                      <a:pt x="1029" y="4543"/>
                      <a:pt x="0" y="2658"/>
                    </a:cubicBezTo>
                    <a:lnTo>
                      <a:pt x="8573" y="0"/>
                    </a:lnTo>
                    <a:cubicBezTo>
                      <a:pt x="10373" y="2143"/>
                      <a:pt x="12773" y="4201"/>
                      <a:pt x="15773" y="6344"/>
                    </a:cubicBezTo>
                    <a:cubicBezTo>
                      <a:pt x="18774" y="8487"/>
                      <a:pt x="22546" y="10373"/>
                      <a:pt x="27003" y="12087"/>
                    </a:cubicBezTo>
                    <a:cubicBezTo>
                      <a:pt x="31461" y="13802"/>
                      <a:pt x="36690" y="15259"/>
                      <a:pt x="42605" y="16288"/>
                    </a:cubicBezTo>
                    <a:cubicBezTo>
                      <a:pt x="48520" y="17317"/>
                      <a:pt x="55378" y="17917"/>
                      <a:pt x="63008" y="17917"/>
                    </a:cubicBezTo>
                    <a:lnTo>
                      <a:pt x="64208" y="17917"/>
                    </a:lnTo>
                    <a:cubicBezTo>
                      <a:pt x="71837" y="17917"/>
                      <a:pt x="78610" y="17402"/>
                      <a:pt x="84525" y="16288"/>
                    </a:cubicBezTo>
                    <a:cubicBezTo>
                      <a:pt x="90440" y="15173"/>
                      <a:pt x="95755" y="13802"/>
                      <a:pt x="100213" y="12087"/>
                    </a:cubicBezTo>
                    <a:cubicBezTo>
                      <a:pt x="104670" y="10373"/>
                      <a:pt x="108528" y="8401"/>
                      <a:pt x="111528" y="6344"/>
                    </a:cubicBezTo>
                    <a:cubicBezTo>
                      <a:pt x="114614" y="4201"/>
                      <a:pt x="117101" y="2058"/>
                      <a:pt x="118901" y="0"/>
                    </a:cubicBezTo>
                    <a:lnTo>
                      <a:pt x="127044" y="2658"/>
                    </a:lnTo>
                    <a:cubicBezTo>
                      <a:pt x="126016" y="4543"/>
                      <a:pt x="124559" y="6515"/>
                      <a:pt x="122673" y="8573"/>
                    </a:cubicBezTo>
                    <a:cubicBezTo>
                      <a:pt x="120787" y="10630"/>
                      <a:pt x="118472" y="12687"/>
                      <a:pt x="115729" y="14745"/>
                    </a:cubicBezTo>
                    <a:cubicBezTo>
                      <a:pt x="112986" y="16802"/>
                      <a:pt x="109899" y="18774"/>
                      <a:pt x="106385" y="20574"/>
                    </a:cubicBezTo>
                    <a:cubicBezTo>
                      <a:pt x="102870" y="22460"/>
                      <a:pt x="98927" y="24089"/>
                      <a:pt x="94555" y="25460"/>
                    </a:cubicBezTo>
                    <a:cubicBezTo>
                      <a:pt x="90269" y="26832"/>
                      <a:pt x="85554" y="27946"/>
                      <a:pt x="80410" y="28804"/>
                    </a:cubicBezTo>
                    <a:cubicBezTo>
                      <a:pt x="75352" y="29661"/>
                      <a:pt x="69866" y="30090"/>
                      <a:pt x="63951" y="30090"/>
                    </a:cubicBezTo>
                    <a:lnTo>
                      <a:pt x="63008" y="3009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0A95A49E-CD77-4CAE-3EC3-4A1E8E3DB761}"/>
                  </a:ext>
                </a:extLst>
              </p:cNvPr>
              <p:cNvSpPr/>
              <p:nvPr/>
            </p:nvSpPr>
            <p:spPr>
              <a:xfrm>
                <a:off x="3954846" y="3731266"/>
                <a:ext cx="88468" cy="33861"/>
              </a:xfrm>
              <a:custGeom>
                <a:avLst/>
                <a:gdLst>
                  <a:gd name="connsiteX0" fmla="*/ 88468 w 88468"/>
                  <a:gd name="connsiteY0" fmla="*/ 0 h 33861"/>
                  <a:gd name="connsiteX1" fmla="*/ 88468 w 88468"/>
                  <a:gd name="connsiteY1" fmla="*/ 13287 h 33861"/>
                  <a:gd name="connsiteX2" fmla="*/ 18002 w 88468"/>
                  <a:gd name="connsiteY2" fmla="*/ 13287 h 33861"/>
                  <a:gd name="connsiteX3" fmla="*/ 26232 w 88468"/>
                  <a:gd name="connsiteY3" fmla="*/ 33861 h 33861"/>
                  <a:gd name="connsiteX4" fmla="*/ 13459 w 88468"/>
                  <a:gd name="connsiteY4" fmla="*/ 33861 h 33861"/>
                  <a:gd name="connsiteX5" fmla="*/ 0 w 88468"/>
                  <a:gd name="connsiteY5" fmla="*/ 857 h 33861"/>
                  <a:gd name="connsiteX6" fmla="*/ 0 w 88468"/>
                  <a:gd name="connsiteY6" fmla="*/ 0 h 33861"/>
                  <a:gd name="connsiteX7" fmla="*/ 88383 w 88468"/>
                  <a:gd name="connsiteY7" fmla="*/ 0 h 3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468" h="33861">
                    <a:moveTo>
                      <a:pt x="88468" y="0"/>
                    </a:moveTo>
                    <a:lnTo>
                      <a:pt x="88468" y="13287"/>
                    </a:lnTo>
                    <a:lnTo>
                      <a:pt x="18002" y="13287"/>
                    </a:lnTo>
                    <a:lnTo>
                      <a:pt x="26232" y="33861"/>
                    </a:lnTo>
                    <a:lnTo>
                      <a:pt x="13459" y="33861"/>
                    </a:lnTo>
                    <a:lnTo>
                      <a:pt x="0" y="857"/>
                    </a:lnTo>
                    <a:lnTo>
                      <a:pt x="0" y="0"/>
                    </a:lnTo>
                    <a:lnTo>
                      <a:pt x="883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CCD8DD74-465D-D7B4-8C45-23E0F6E487B1}"/>
                  </a:ext>
                </a:extLst>
              </p:cNvPr>
              <p:cNvSpPr/>
              <p:nvPr/>
            </p:nvSpPr>
            <p:spPr>
              <a:xfrm>
                <a:off x="3953732" y="3647341"/>
                <a:ext cx="90696" cy="52463"/>
              </a:xfrm>
              <a:custGeom>
                <a:avLst/>
                <a:gdLst>
                  <a:gd name="connsiteX0" fmla="*/ 24432 w 90696"/>
                  <a:gd name="connsiteY0" fmla="*/ 1629 h 52463"/>
                  <a:gd name="connsiteX1" fmla="*/ 36004 w 90696"/>
                  <a:gd name="connsiteY1" fmla="*/ 4715 h 52463"/>
                  <a:gd name="connsiteX2" fmla="*/ 43977 w 90696"/>
                  <a:gd name="connsiteY2" fmla="*/ 13030 h 52463"/>
                  <a:gd name="connsiteX3" fmla="*/ 47663 w 90696"/>
                  <a:gd name="connsiteY3" fmla="*/ 7629 h 52463"/>
                  <a:gd name="connsiteX4" fmla="*/ 52549 w 90696"/>
                  <a:gd name="connsiteY4" fmla="*/ 3515 h 52463"/>
                  <a:gd name="connsiteX5" fmla="*/ 58550 w 90696"/>
                  <a:gd name="connsiteY5" fmla="*/ 943 h 52463"/>
                  <a:gd name="connsiteX6" fmla="*/ 65494 w 90696"/>
                  <a:gd name="connsiteY6" fmla="*/ 0 h 52463"/>
                  <a:gd name="connsiteX7" fmla="*/ 76381 w 90696"/>
                  <a:gd name="connsiteY7" fmla="*/ 2057 h 52463"/>
                  <a:gd name="connsiteX8" fmla="*/ 84268 w 90696"/>
                  <a:gd name="connsiteY8" fmla="*/ 7629 h 52463"/>
                  <a:gd name="connsiteX9" fmla="*/ 89068 w 90696"/>
                  <a:gd name="connsiteY9" fmla="*/ 15945 h 52463"/>
                  <a:gd name="connsiteX10" fmla="*/ 90697 w 90696"/>
                  <a:gd name="connsiteY10" fmla="*/ 26232 h 52463"/>
                  <a:gd name="connsiteX11" fmla="*/ 89068 w 90696"/>
                  <a:gd name="connsiteY11" fmla="*/ 36604 h 52463"/>
                  <a:gd name="connsiteX12" fmla="*/ 84268 w 90696"/>
                  <a:gd name="connsiteY12" fmla="*/ 44920 h 52463"/>
                  <a:gd name="connsiteX13" fmla="*/ 76381 w 90696"/>
                  <a:gd name="connsiteY13" fmla="*/ 50492 h 52463"/>
                  <a:gd name="connsiteX14" fmla="*/ 65494 w 90696"/>
                  <a:gd name="connsiteY14" fmla="*/ 52464 h 52463"/>
                  <a:gd name="connsiteX15" fmla="*/ 58550 w 90696"/>
                  <a:gd name="connsiteY15" fmla="*/ 51521 h 52463"/>
                  <a:gd name="connsiteX16" fmla="*/ 52549 w 90696"/>
                  <a:gd name="connsiteY16" fmla="*/ 48949 h 52463"/>
                  <a:gd name="connsiteX17" fmla="*/ 47663 w 90696"/>
                  <a:gd name="connsiteY17" fmla="*/ 44834 h 52463"/>
                  <a:gd name="connsiteX18" fmla="*/ 44063 w 90696"/>
                  <a:gd name="connsiteY18" fmla="*/ 39434 h 52463"/>
                  <a:gd name="connsiteX19" fmla="*/ 36090 w 90696"/>
                  <a:gd name="connsiteY19" fmla="*/ 47577 h 52463"/>
                  <a:gd name="connsiteX20" fmla="*/ 24517 w 90696"/>
                  <a:gd name="connsiteY20" fmla="*/ 50578 h 52463"/>
                  <a:gd name="connsiteX21" fmla="*/ 14059 w 90696"/>
                  <a:gd name="connsiteY21" fmla="*/ 48778 h 52463"/>
                  <a:gd name="connsiteX22" fmla="*/ 6344 w 90696"/>
                  <a:gd name="connsiteY22" fmla="*/ 43720 h 52463"/>
                  <a:gd name="connsiteX23" fmla="*/ 1629 w 90696"/>
                  <a:gd name="connsiteY23" fmla="*/ 36005 h 52463"/>
                  <a:gd name="connsiteX24" fmla="*/ 0 w 90696"/>
                  <a:gd name="connsiteY24" fmla="*/ 26232 h 52463"/>
                  <a:gd name="connsiteX25" fmla="*/ 1629 w 90696"/>
                  <a:gd name="connsiteY25" fmla="*/ 16459 h 52463"/>
                  <a:gd name="connsiteX26" fmla="*/ 6344 w 90696"/>
                  <a:gd name="connsiteY26" fmla="*/ 8658 h 52463"/>
                  <a:gd name="connsiteX27" fmla="*/ 14059 w 90696"/>
                  <a:gd name="connsiteY27" fmla="*/ 3515 h 52463"/>
                  <a:gd name="connsiteX28" fmla="*/ 24517 w 90696"/>
                  <a:gd name="connsiteY28" fmla="*/ 1629 h 52463"/>
                  <a:gd name="connsiteX29" fmla="*/ 24946 w 90696"/>
                  <a:gd name="connsiteY29" fmla="*/ 14831 h 52463"/>
                  <a:gd name="connsiteX30" fmla="*/ 19545 w 90696"/>
                  <a:gd name="connsiteY30" fmla="*/ 15688 h 52463"/>
                  <a:gd name="connsiteX31" fmla="*/ 15345 w 90696"/>
                  <a:gd name="connsiteY31" fmla="*/ 18002 h 52463"/>
                  <a:gd name="connsiteX32" fmla="*/ 12602 w 90696"/>
                  <a:gd name="connsiteY32" fmla="*/ 21603 h 52463"/>
                  <a:gd name="connsiteX33" fmla="*/ 11659 w 90696"/>
                  <a:gd name="connsiteY33" fmla="*/ 26232 h 52463"/>
                  <a:gd name="connsiteX34" fmla="*/ 12602 w 90696"/>
                  <a:gd name="connsiteY34" fmla="*/ 30861 h 52463"/>
                  <a:gd name="connsiteX35" fmla="*/ 15259 w 90696"/>
                  <a:gd name="connsiteY35" fmla="*/ 34376 h 52463"/>
                  <a:gd name="connsiteX36" fmla="*/ 19459 w 90696"/>
                  <a:gd name="connsiteY36" fmla="*/ 36604 h 52463"/>
                  <a:gd name="connsiteX37" fmla="*/ 25032 w 90696"/>
                  <a:gd name="connsiteY37" fmla="*/ 37376 h 52463"/>
                  <a:gd name="connsiteX38" fmla="*/ 30518 w 90696"/>
                  <a:gd name="connsiteY38" fmla="*/ 36604 h 52463"/>
                  <a:gd name="connsiteX39" fmla="*/ 34719 w 90696"/>
                  <a:gd name="connsiteY39" fmla="*/ 34290 h 52463"/>
                  <a:gd name="connsiteX40" fmla="*/ 37376 w 90696"/>
                  <a:gd name="connsiteY40" fmla="*/ 30689 h 52463"/>
                  <a:gd name="connsiteX41" fmla="*/ 38319 w 90696"/>
                  <a:gd name="connsiteY41" fmla="*/ 25975 h 52463"/>
                  <a:gd name="connsiteX42" fmla="*/ 37376 w 90696"/>
                  <a:gd name="connsiteY42" fmla="*/ 21345 h 52463"/>
                  <a:gd name="connsiteX43" fmla="*/ 34719 w 90696"/>
                  <a:gd name="connsiteY43" fmla="*/ 17745 h 52463"/>
                  <a:gd name="connsiteX44" fmla="*/ 30518 w 90696"/>
                  <a:gd name="connsiteY44" fmla="*/ 15516 h 52463"/>
                  <a:gd name="connsiteX45" fmla="*/ 25032 w 90696"/>
                  <a:gd name="connsiteY45" fmla="*/ 14745 h 52463"/>
                  <a:gd name="connsiteX46" fmla="*/ 64808 w 90696"/>
                  <a:gd name="connsiteY46" fmla="*/ 13116 h 52463"/>
                  <a:gd name="connsiteX47" fmla="*/ 58722 w 90696"/>
                  <a:gd name="connsiteY47" fmla="*/ 14059 h 52463"/>
                  <a:gd name="connsiteX48" fmla="*/ 54007 w 90696"/>
                  <a:gd name="connsiteY48" fmla="*/ 16716 h 52463"/>
                  <a:gd name="connsiteX49" fmla="*/ 51006 w 90696"/>
                  <a:gd name="connsiteY49" fmla="*/ 20831 h 52463"/>
                  <a:gd name="connsiteX50" fmla="*/ 49978 w 90696"/>
                  <a:gd name="connsiteY50" fmla="*/ 26232 h 52463"/>
                  <a:gd name="connsiteX51" fmla="*/ 51006 w 90696"/>
                  <a:gd name="connsiteY51" fmla="*/ 31633 h 52463"/>
                  <a:gd name="connsiteX52" fmla="*/ 54007 w 90696"/>
                  <a:gd name="connsiteY52" fmla="*/ 35662 h 52463"/>
                  <a:gd name="connsiteX53" fmla="*/ 58722 w 90696"/>
                  <a:gd name="connsiteY53" fmla="*/ 38233 h 52463"/>
                  <a:gd name="connsiteX54" fmla="*/ 64808 w 90696"/>
                  <a:gd name="connsiteY54" fmla="*/ 39176 h 52463"/>
                  <a:gd name="connsiteX55" fmla="*/ 75352 w 90696"/>
                  <a:gd name="connsiteY55" fmla="*/ 35662 h 52463"/>
                  <a:gd name="connsiteX56" fmla="*/ 79124 w 90696"/>
                  <a:gd name="connsiteY56" fmla="*/ 26060 h 52463"/>
                  <a:gd name="connsiteX57" fmla="*/ 78181 w 90696"/>
                  <a:gd name="connsiteY57" fmla="*/ 20831 h 52463"/>
                  <a:gd name="connsiteX58" fmla="*/ 75352 w 90696"/>
                  <a:gd name="connsiteY58" fmla="*/ 16716 h 52463"/>
                  <a:gd name="connsiteX59" fmla="*/ 70809 w 90696"/>
                  <a:gd name="connsiteY59" fmla="*/ 14059 h 52463"/>
                  <a:gd name="connsiteX60" fmla="*/ 64808 w 90696"/>
                  <a:gd name="connsiteY60" fmla="*/ 13116 h 52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0696" h="52463">
                    <a:moveTo>
                      <a:pt x="24432" y="1629"/>
                    </a:moveTo>
                    <a:cubicBezTo>
                      <a:pt x="28804" y="1629"/>
                      <a:pt x="32661" y="2657"/>
                      <a:pt x="36004" y="4715"/>
                    </a:cubicBezTo>
                    <a:cubicBezTo>
                      <a:pt x="39348" y="6772"/>
                      <a:pt x="42005" y="9515"/>
                      <a:pt x="43977" y="13030"/>
                    </a:cubicBezTo>
                    <a:cubicBezTo>
                      <a:pt x="45006" y="11059"/>
                      <a:pt x="46206" y="9258"/>
                      <a:pt x="47663" y="7629"/>
                    </a:cubicBezTo>
                    <a:cubicBezTo>
                      <a:pt x="49120" y="6001"/>
                      <a:pt x="50749" y="4715"/>
                      <a:pt x="52549" y="3515"/>
                    </a:cubicBezTo>
                    <a:cubicBezTo>
                      <a:pt x="54350" y="2400"/>
                      <a:pt x="56407" y="1543"/>
                      <a:pt x="58550" y="943"/>
                    </a:cubicBezTo>
                    <a:cubicBezTo>
                      <a:pt x="60693" y="343"/>
                      <a:pt x="63008" y="0"/>
                      <a:pt x="65494" y="0"/>
                    </a:cubicBezTo>
                    <a:cubicBezTo>
                      <a:pt x="69609" y="0"/>
                      <a:pt x="73209" y="686"/>
                      <a:pt x="76381" y="2057"/>
                    </a:cubicBezTo>
                    <a:cubicBezTo>
                      <a:pt x="79553" y="3429"/>
                      <a:pt x="82210" y="5315"/>
                      <a:pt x="84268" y="7629"/>
                    </a:cubicBezTo>
                    <a:cubicBezTo>
                      <a:pt x="86411" y="10030"/>
                      <a:pt x="88039" y="12773"/>
                      <a:pt x="89068" y="15945"/>
                    </a:cubicBezTo>
                    <a:cubicBezTo>
                      <a:pt x="90183" y="19117"/>
                      <a:pt x="90697" y="22546"/>
                      <a:pt x="90697" y="26232"/>
                    </a:cubicBezTo>
                    <a:cubicBezTo>
                      <a:pt x="90697" y="29918"/>
                      <a:pt x="90097" y="33433"/>
                      <a:pt x="89068" y="36604"/>
                    </a:cubicBezTo>
                    <a:cubicBezTo>
                      <a:pt x="88039" y="39776"/>
                      <a:pt x="86411" y="42605"/>
                      <a:pt x="84268" y="44920"/>
                    </a:cubicBezTo>
                    <a:cubicBezTo>
                      <a:pt x="82124" y="47320"/>
                      <a:pt x="79467" y="49121"/>
                      <a:pt x="76381" y="50492"/>
                    </a:cubicBezTo>
                    <a:cubicBezTo>
                      <a:pt x="73209" y="51778"/>
                      <a:pt x="69609" y="52464"/>
                      <a:pt x="65494" y="52464"/>
                    </a:cubicBezTo>
                    <a:cubicBezTo>
                      <a:pt x="63093" y="52464"/>
                      <a:pt x="60779" y="52121"/>
                      <a:pt x="58550" y="51521"/>
                    </a:cubicBezTo>
                    <a:cubicBezTo>
                      <a:pt x="56321" y="50921"/>
                      <a:pt x="54350" y="50063"/>
                      <a:pt x="52549" y="48949"/>
                    </a:cubicBezTo>
                    <a:cubicBezTo>
                      <a:pt x="50749" y="47834"/>
                      <a:pt x="49120" y="46463"/>
                      <a:pt x="47663" y="44834"/>
                    </a:cubicBezTo>
                    <a:cubicBezTo>
                      <a:pt x="46206" y="43205"/>
                      <a:pt x="45006" y="41405"/>
                      <a:pt x="44063" y="39434"/>
                    </a:cubicBezTo>
                    <a:cubicBezTo>
                      <a:pt x="42091" y="42863"/>
                      <a:pt x="39433" y="45606"/>
                      <a:pt x="36090" y="47577"/>
                    </a:cubicBezTo>
                    <a:cubicBezTo>
                      <a:pt x="32747" y="49549"/>
                      <a:pt x="28889" y="50578"/>
                      <a:pt x="24517" y="50578"/>
                    </a:cubicBezTo>
                    <a:cubicBezTo>
                      <a:pt x="20574" y="50578"/>
                      <a:pt x="17145" y="49978"/>
                      <a:pt x="14059" y="48778"/>
                    </a:cubicBezTo>
                    <a:cubicBezTo>
                      <a:pt x="10973" y="47577"/>
                      <a:pt x="8401" y="45863"/>
                      <a:pt x="6344" y="43720"/>
                    </a:cubicBezTo>
                    <a:cubicBezTo>
                      <a:pt x="4286" y="41577"/>
                      <a:pt x="2657" y="39005"/>
                      <a:pt x="1629" y="36005"/>
                    </a:cubicBezTo>
                    <a:cubicBezTo>
                      <a:pt x="600" y="33004"/>
                      <a:pt x="0" y="29747"/>
                      <a:pt x="0" y="26232"/>
                    </a:cubicBezTo>
                    <a:cubicBezTo>
                      <a:pt x="0" y="22717"/>
                      <a:pt x="514" y="19459"/>
                      <a:pt x="1629" y="16459"/>
                    </a:cubicBezTo>
                    <a:cubicBezTo>
                      <a:pt x="2657" y="13459"/>
                      <a:pt x="4286" y="10887"/>
                      <a:pt x="6344" y="8658"/>
                    </a:cubicBezTo>
                    <a:cubicBezTo>
                      <a:pt x="8401" y="6429"/>
                      <a:pt x="10973" y="4715"/>
                      <a:pt x="14059" y="3515"/>
                    </a:cubicBezTo>
                    <a:cubicBezTo>
                      <a:pt x="17145" y="2314"/>
                      <a:pt x="20574" y="1629"/>
                      <a:pt x="24517" y="1629"/>
                    </a:cubicBezTo>
                    <a:close/>
                    <a:moveTo>
                      <a:pt x="24946" y="14831"/>
                    </a:moveTo>
                    <a:cubicBezTo>
                      <a:pt x="22974" y="14831"/>
                      <a:pt x="21174" y="15088"/>
                      <a:pt x="19545" y="15688"/>
                    </a:cubicBezTo>
                    <a:cubicBezTo>
                      <a:pt x="17916" y="16288"/>
                      <a:pt x="16545" y="17059"/>
                      <a:pt x="15345" y="18002"/>
                    </a:cubicBezTo>
                    <a:cubicBezTo>
                      <a:pt x="14145" y="18945"/>
                      <a:pt x="13287" y="20231"/>
                      <a:pt x="12602" y="21603"/>
                    </a:cubicBezTo>
                    <a:cubicBezTo>
                      <a:pt x="11916" y="22974"/>
                      <a:pt x="11659" y="24603"/>
                      <a:pt x="11659" y="26232"/>
                    </a:cubicBezTo>
                    <a:cubicBezTo>
                      <a:pt x="11659" y="27861"/>
                      <a:pt x="12001" y="29489"/>
                      <a:pt x="12602" y="30861"/>
                    </a:cubicBezTo>
                    <a:cubicBezTo>
                      <a:pt x="13202" y="32233"/>
                      <a:pt x="14059" y="33433"/>
                      <a:pt x="15259" y="34376"/>
                    </a:cubicBezTo>
                    <a:cubicBezTo>
                      <a:pt x="16373" y="35319"/>
                      <a:pt x="17831" y="36090"/>
                      <a:pt x="19459" y="36604"/>
                    </a:cubicBezTo>
                    <a:cubicBezTo>
                      <a:pt x="21088" y="37119"/>
                      <a:pt x="22974" y="37376"/>
                      <a:pt x="25032" y="37376"/>
                    </a:cubicBezTo>
                    <a:cubicBezTo>
                      <a:pt x="27089" y="37376"/>
                      <a:pt x="28889" y="37119"/>
                      <a:pt x="30518" y="36604"/>
                    </a:cubicBezTo>
                    <a:cubicBezTo>
                      <a:pt x="32147" y="36090"/>
                      <a:pt x="33518" y="35319"/>
                      <a:pt x="34719" y="34290"/>
                    </a:cubicBezTo>
                    <a:cubicBezTo>
                      <a:pt x="35833" y="33347"/>
                      <a:pt x="36776" y="32147"/>
                      <a:pt x="37376" y="30689"/>
                    </a:cubicBezTo>
                    <a:cubicBezTo>
                      <a:pt x="38062" y="29318"/>
                      <a:pt x="38319" y="27775"/>
                      <a:pt x="38319" y="25975"/>
                    </a:cubicBezTo>
                    <a:cubicBezTo>
                      <a:pt x="38319" y="24175"/>
                      <a:pt x="37976" y="22717"/>
                      <a:pt x="37376" y="21345"/>
                    </a:cubicBezTo>
                    <a:cubicBezTo>
                      <a:pt x="36776" y="19974"/>
                      <a:pt x="35833" y="18774"/>
                      <a:pt x="34719" y="17745"/>
                    </a:cubicBezTo>
                    <a:cubicBezTo>
                      <a:pt x="33604" y="16716"/>
                      <a:pt x="32147" y="16031"/>
                      <a:pt x="30518" y="15516"/>
                    </a:cubicBezTo>
                    <a:cubicBezTo>
                      <a:pt x="28889" y="15002"/>
                      <a:pt x="27003" y="14745"/>
                      <a:pt x="25032" y="14745"/>
                    </a:cubicBezTo>
                    <a:close/>
                    <a:moveTo>
                      <a:pt x="64808" y="13116"/>
                    </a:moveTo>
                    <a:cubicBezTo>
                      <a:pt x="62579" y="13116"/>
                      <a:pt x="60522" y="13459"/>
                      <a:pt x="58722" y="14059"/>
                    </a:cubicBezTo>
                    <a:cubicBezTo>
                      <a:pt x="56921" y="14659"/>
                      <a:pt x="55378" y="15602"/>
                      <a:pt x="54007" y="16716"/>
                    </a:cubicBezTo>
                    <a:cubicBezTo>
                      <a:pt x="52721" y="17831"/>
                      <a:pt x="51692" y="19202"/>
                      <a:pt x="51006" y="20831"/>
                    </a:cubicBezTo>
                    <a:cubicBezTo>
                      <a:pt x="50321" y="22460"/>
                      <a:pt x="49978" y="24260"/>
                      <a:pt x="49978" y="26232"/>
                    </a:cubicBezTo>
                    <a:cubicBezTo>
                      <a:pt x="49978" y="28204"/>
                      <a:pt x="50321" y="30004"/>
                      <a:pt x="51006" y="31633"/>
                    </a:cubicBezTo>
                    <a:cubicBezTo>
                      <a:pt x="51692" y="33261"/>
                      <a:pt x="52721" y="34547"/>
                      <a:pt x="54007" y="35662"/>
                    </a:cubicBezTo>
                    <a:cubicBezTo>
                      <a:pt x="55292" y="36776"/>
                      <a:pt x="56836" y="37633"/>
                      <a:pt x="58722" y="38233"/>
                    </a:cubicBezTo>
                    <a:cubicBezTo>
                      <a:pt x="60522" y="38833"/>
                      <a:pt x="62579" y="39176"/>
                      <a:pt x="64808" y="39176"/>
                    </a:cubicBezTo>
                    <a:cubicBezTo>
                      <a:pt x="69351" y="39176"/>
                      <a:pt x="72866" y="37976"/>
                      <a:pt x="75352" y="35662"/>
                    </a:cubicBezTo>
                    <a:cubicBezTo>
                      <a:pt x="77838" y="33347"/>
                      <a:pt x="79124" y="30175"/>
                      <a:pt x="79124" y="26060"/>
                    </a:cubicBezTo>
                    <a:cubicBezTo>
                      <a:pt x="79124" y="24175"/>
                      <a:pt x="78781" y="22374"/>
                      <a:pt x="78181" y="20831"/>
                    </a:cubicBezTo>
                    <a:cubicBezTo>
                      <a:pt x="77495" y="19202"/>
                      <a:pt x="76552" y="17831"/>
                      <a:pt x="75352" y="16716"/>
                    </a:cubicBezTo>
                    <a:cubicBezTo>
                      <a:pt x="74152" y="15602"/>
                      <a:pt x="72609" y="14659"/>
                      <a:pt x="70809" y="14059"/>
                    </a:cubicBezTo>
                    <a:cubicBezTo>
                      <a:pt x="69009" y="13459"/>
                      <a:pt x="67037" y="13116"/>
                      <a:pt x="64808" y="131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363A6ADE-2BBC-E0B6-E8FE-0E1381208E53}"/>
                  </a:ext>
                </a:extLst>
              </p:cNvPr>
              <p:cNvSpPr/>
              <p:nvPr/>
            </p:nvSpPr>
            <p:spPr>
              <a:xfrm>
                <a:off x="3953646" y="3579704"/>
                <a:ext cx="90868" cy="52378"/>
              </a:xfrm>
              <a:custGeom>
                <a:avLst/>
                <a:gdLst>
                  <a:gd name="connsiteX0" fmla="*/ 55978 w 90868"/>
                  <a:gd name="connsiteY0" fmla="*/ 0 h 52378"/>
                  <a:gd name="connsiteX1" fmla="*/ 71066 w 90868"/>
                  <a:gd name="connsiteY1" fmla="*/ 1800 h 52378"/>
                  <a:gd name="connsiteX2" fmla="*/ 81953 w 90868"/>
                  <a:gd name="connsiteY2" fmla="*/ 6944 h 52378"/>
                  <a:gd name="connsiteX3" fmla="*/ 88640 w 90868"/>
                  <a:gd name="connsiteY3" fmla="*/ 15173 h 52378"/>
                  <a:gd name="connsiteX4" fmla="*/ 90869 w 90868"/>
                  <a:gd name="connsiteY4" fmla="*/ 26146 h 52378"/>
                  <a:gd name="connsiteX5" fmla="*/ 88640 w 90868"/>
                  <a:gd name="connsiteY5" fmla="*/ 37033 h 52378"/>
                  <a:gd name="connsiteX6" fmla="*/ 81953 w 90868"/>
                  <a:gd name="connsiteY6" fmla="*/ 45263 h 52378"/>
                  <a:gd name="connsiteX7" fmla="*/ 71066 w 90868"/>
                  <a:gd name="connsiteY7" fmla="*/ 50492 h 52378"/>
                  <a:gd name="connsiteX8" fmla="*/ 55978 w 90868"/>
                  <a:gd name="connsiteY8" fmla="*/ 52378 h 52378"/>
                  <a:gd name="connsiteX9" fmla="*/ 34890 w 90868"/>
                  <a:gd name="connsiteY9" fmla="*/ 52378 h 52378"/>
                  <a:gd name="connsiteX10" fmla="*/ 19802 w 90868"/>
                  <a:gd name="connsiteY10" fmla="*/ 50578 h 52378"/>
                  <a:gd name="connsiteX11" fmla="*/ 8915 w 90868"/>
                  <a:gd name="connsiteY11" fmla="*/ 45349 h 52378"/>
                  <a:gd name="connsiteX12" fmla="*/ 2229 w 90868"/>
                  <a:gd name="connsiteY12" fmla="*/ 37119 h 52378"/>
                  <a:gd name="connsiteX13" fmla="*/ 0 w 90868"/>
                  <a:gd name="connsiteY13" fmla="*/ 26232 h 52378"/>
                  <a:gd name="connsiteX14" fmla="*/ 2229 w 90868"/>
                  <a:gd name="connsiteY14" fmla="*/ 15345 h 52378"/>
                  <a:gd name="connsiteX15" fmla="*/ 8915 w 90868"/>
                  <a:gd name="connsiteY15" fmla="*/ 7115 h 52378"/>
                  <a:gd name="connsiteX16" fmla="*/ 19802 w 90868"/>
                  <a:gd name="connsiteY16" fmla="*/ 1886 h 52378"/>
                  <a:gd name="connsiteX17" fmla="*/ 34890 w 90868"/>
                  <a:gd name="connsiteY17" fmla="*/ 86 h 52378"/>
                  <a:gd name="connsiteX18" fmla="*/ 55978 w 90868"/>
                  <a:gd name="connsiteY18" fmla="*/ 86 h 52378"/>
                  <a:gd name="connsiteX19" fmla="*/ 50492 w 90868"/>
                  <a:gd name="connsiteY19" fmla="*/ 39091 h 52378"/>
                  <a:gd name="connsiteX20" fmla="*/ 29404 w 90868"/>
                  <a:gd name="connsiteY20" fmla="*/ 13373 h 52378"/>
                  <a:gd name="connsiteX21" fmla="*/ 16031 w 90868"/>
                  <a:gd name="connsiteY21" fmla="*/ 16974 h 52378"/>
                  <a:gd name="connsiteX22" fmla="*/ 11659 w 90868"/>
                  <a:gd name="connsiteY22" fmla="*/ 26232 h 52378"/>
                  <a:gd name="connsiteX23" fmla="*/ 16716 w 90868"/>
                  <a:gd name="connsiteY23" fmla="*/ 35919 h 52378"/>
                  <a:gd name="connsiteX24" fmla="*/ 32233 w 90868"/>
                  <a:gd name="connsiteY24" fmla="*/ 39091 h 52378"/>
                  <a:gd name="connsiteX25" fmla="*/ 50492 w 90868"/>
                  <a:gd name="connsiteY25" fmla="*/ 39091 h 52378"/>
                  <a:gd name="connsiteX26" fmla="*/ 40805 w 90868"/>
                  <a:gd name="connsiteY26" fmla="*/ 13288 h 52378"/>
                  <a:gd name="connsiteX27" fmla="*/ 61893 w 90868"/>
                  <a:gd name="connsiteY27" fmla="*/ 39005 h 52378"/>
                  <a:gd name="connsiteX28" fmla="*/ 79296 w 90868"/>
                  <a:gd name="connsiteY28" fmla="*/ 26146 h 52378"/>
                  <a:gd name="connsiteX29" fmla="*/ 58550 w 90868"/>
                  <a:gd name="connsiteY29" fmla="*/ 13288 h 52378"/>
                  <a:gd name="connsiteX30" fmla="*/ 40805 w 90868"/>
                  <a:gd name="connsiteY30" fmla="*/ 13288 h 5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868" h="52378">
                    <a:moveTo>
                      <a:pt x="55978" y="0"/>
                    </a:moveTo>
                    <a:cubicBezTo>
                      <a:pt x="61722" y="0"/>
                      <a:pt x="66694" y="600"/>
                      <a:pt x="71066" y="1800"/>
                    </a:cubicBezTo>
                    <a:cubicBezTo>
                      <a:pt x="75438" y="3000"/>
                      <a:pt x="79038" y="4715"/>
                      <a:pt x="81953" y="6944"/>
                    </a:cubicBezTo>
                    <a:cubicBezTo>
                      <a:pt x="84868" y="9173"/>
                      <a:pt x="87097" y="11916"/>
                      <a:pt x="88640" y="15173"/>
                    </a:cubicBezTo>
                    <a:cubicBezTo>
                      <a:pt x="90097" y="18431"/>
                      <a:pt x="90869" y="22031"/>
                      <a:pt x="90869" y="26146"/>
                    </a:cubicBezTo>
                    <a:cubicBezTo>
                      <a:pt x="90869" y="30261"/>
                      <a:pt x="90097" y="33776"/>
                      <a:pt x="88640" y="37033"/>
                    </a:cubicBezTo>
                    <a:cubicBezTo>
                      <a:pt x="87097" y="40291"/>
                      <a:pt x="84954" y="43034"/>
                      <a:pt x="81953" y="45263"/>
                    </a:cubicBezTo>
                    <a:cubicBezTo>
                      <a:pt x="78953" y="47492"/>
                      <a:pt x="75352" y="49292"/>
                      <a:pt x="71066" y="50492"/>
                    </a:cubicBezTo>
                    <a:cubicBezTo>
                      <a:pt x="66694" y="51692"/>
                      <a:pt x="61722" y="52378"/>
                      <a:pt x="55978" y="52378"/>
                    </a:cubicBezTo>
                    <a:lnTo>
                      <a:pt x="34890" y="52378"/>
                    </a:lnTo>
                    <a:cubicBezTo>
                      <a:pt x="29147" y="52378"/>
                      <a:pt x="24175" y="51778"/>
                      <a:pt x="19802" y="50578"/>
                    </a:cubicBezTo>
                    <a:cubicBezTo>
                      <a:pt x="15431" y="49378"/>
                      <a:pt x="11830" y="47663"/>
                      <a:pt x="8915" y="45349"/>
                    </a:cubicBezTo>
                    <a:cubicBezTo>
                      <a:pt x="6001" y="43034"/>
                      <a:pt x="3772" y="40377"/>
                      <a:pt x="2229" y="37119"/>
                    </a:cubicBezTo>
                    <a:cubicBezTo>
                      <a:pt x="771" y="33861"/>
                      <a:pt x="0" y="30261"/>
                      <a:pt x="0" y="26232"/>
                    </a:cubicBezTo>
                    <a:cubicBezTo>
                      <a:pt x="0" y="22203"/>
                      <a:pt x="771" y="18517"/>
                      <a:pt x="2229" y="15345"/>
                    </a:cubicBezTo>
                    <a:cubicBezTo>
                      <a:pt x="3686" y="12087"/>
                      <a:pt x="5915" y="9344"/>
                      <a:pt x="8915" y="7115"/>
                    </a:cubicBezTo>
                    <a:cubicBezTo>
                      <a:pt x="11916" y="4886"/>
                      <a:pt x="15516" y="3086"/>
                      <a:pt x="19802" y="1886"/>
                    </a:cubicBezTo>
                    <a:cubicBezTo>
                      <a:pt x="24175" y="686"/>
                      <a:pt x="29147" y="86"/>
                      <a:pt x="34890" y="86"/>
                    </a:cubicBezTo>
                    <a:lnTo>
                      <a:pt x="55978" y="86"/>
                    </a:lnTo>
                    <a:close/>
                    <a:moveTo>
                      <a:pt x="50492" y="39091"/>
                    </a:moveTo>
                    <a:lnTo>
                      <a:pt x="29404" y="13373"/>
                    </a:lnTo>
                    <a:cubicBezTo>
                      <a:pt x="23403" y="13631"/>
                      <a:pt x="18945" y="14831"/>
                      <a:pt x="16031" y="16974"/>
                    </a:cubicBezTo>
                    <a:cubicBezTo>
                      <a:pt x="13116" y="19117"/>
                      <a:pt x="11659" y="22203"/>
                      <a:pt x="11659" y="26232"/>
                    </a:cubicBezTo>
                    <a:cubicBezTo>
                      <a:pt x="11659" y="30518"/>
                      <a:pt x="13373" y="33776"/>
                      <a:pt x="16716" y="35919"/>
                    </a:cubicBezTo>
                    <a:cubicBezTo>
                      <a:pt x="20060" y="38062"/>
                      <a:pt x="25289" y="39091"/>
                      <a:pt x="32233" y="39091"/>
                    </a:cubicBezTo>
                    <a:lnTo>
                      <a:pt x="50492" y="39091"/>
                    </a:lnTo>
                    <a:close/>
                    <a:moveTo>
                      <a:pt x="40805" y="13288"/>
                    </a:moveTo>
                    <a:lnTo>
                      <a:pt x="61893" y="39005"/>
                    </a:lnTo>
                    <a:cubicBezTo>
                      <a:pt x="73466" y="38319"/>
                      <a:pt x="79296" y="34033"/>
                      <a:pt x="79296" y="26146"/>
                    </a:cubicBezTo>
                    <a:cubicBezTo>
                      <a:pt x="79296" y="17574"/>
                      <a:pt x="72352" y="13288"/>
                      <a:pt x="58550" y="13288"/>
                    </a:cubicBezTo>
                    <a:lnTo>
                      <a:pt x="40805" y="1328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883DD9A6-7802-C0D3-D8A7-1CF0345597A6}"/>
                  </a:ext>
                </a:extLst>
              </p:cNvPr>
              <p:cNvSpPr/>
              <p:nvPr/>
            </p:nvSpPr>
            <p:spPr>
              <a:xfrm>
                <a:off x="3944131" y="3454888"/>
                <a:ext cx="127044" cy="30089"/>
              </a:xfrm>
              <a:custGeom>
                <a:avLst/>
                <a:gdLst>
                  <a:gd name="connsiteX0" fmla="*/ 63179 w 127044"/>
                  <a:gd name="connsiteY0" fmla="*/ 30090 h 30089"/>
                  <a:gd name="connsiteX1" fmla="*/ 46720 w 127044"/>
                  <a:gd name="connsiteY1" fmla="*/ 28804 h 30089"/>
                  <a:gd name="connsiteX2" fmla="*/ 32576 w 127044"/>
                  <a:gd name="connsiteY2" fmla="*/ 25460 h 30089"/>
                  <a:gd name="connsiteX3" fmla="*/ 20745 w 127044"/>
                  <a:gd name="connsiteY3" fmla="*/ 20574 h 30089"/>
                  <a:gd name="connsiteX4" fmla="*/ 11316 w 127044"/>
                  <a:gd name="connsiteY4" fmla="*/ 14745 h 30089"/>
                  <a:gd name="connsiteX5" fmla="*/ 4372 w 127044"/>
                  <a:gd name="connsiteY5" fmla="*/ 8573 h 30089"/>
                  <a:gd name="connsiteX6" fmla="*/ 0 w 127044"/>
                  <a:gd name="connsiteY6" fmla="*/ 2657 h 30089"/>
                  <a:gd name="connsiteX7" fmla="*/ 8573 w 127044"/>
                  <a:gd name="connsiteY7" fmla="*/ 0 h 30089"/>
                  <a:gd name="connsiteX8" fmla="*/ 15773 w 127044"/>
                  <a:gd name="connsiteY8" fmla="*/ 6344 h 30089"/>
                  <a:gd name="connsiteX9" fmla="*/ 27003 w 127044"/>
                  <a:gd name="connsiteY9" fmla="*/ 12173 h 30089"/>
                  <a:gd name="connsiteX10" fmla="*/ 42605 w 127044"/>
                  <a:gd name="connsiteY10" fmla="*/ 16374 h 30089"/>
                  <a:gd name="connsiteX11" fmla="*/ 63008 w 127044"/>
                  <a:gd name="connsiteY11" fmla="*/ 18002 h 30089"/>
                  <a:gd name="connsiteX12" fmla="*/ 64208 w 127044"/>
                  <a:gd name="connsiteY12" fmla="*/ 18002 h 30089"/>
                  <a:gd name="connsiteX13" fmla="*/ 84525 w 127044"/>
                  <a:gd name="connsiteY13" fmla="*/ 16374 h 30089"/>
                  <a:gd name="connsiteX14" fmla="*/ 100213 w 127044"/>
                  <a:gd name="connsiteY14" fmla="*/ 12173 h 30089"/>
                  <a:gd name="connsiteX15" fmla="*/ 111528 w 127044"/>
                  <a:gd name="connsiteY15" fmla="*/ 6344 h 30089"/>
                  <a:gd name="connsiteX16" fmla="*/ 118901 w 127044"/>
                  <a:gd name="connsiteY16" fmla="*/ 0 h 30089"/>
                  <a:gd name="connsiteX17" fmla="*/ 127044 w 127044"/>
                  <a:gd name="connsiteY17" fmla="*/ 2657 h 30089"/>
                  <a:gd name="connsiteX18" fmla="*/ 122673 w 127044"/>
                  <a:gd name="connsiteY18" fmla="*/ 8573 h 30089"/>
                  <a:gd name="connsiteX19" fmla="*/ 115729 w 127044"/>
                  <a:gd name="connsiteY19" fmla="*/ 14745 h 30089"/>
                  <a:gd name="connsiteX20" fmla="*/ 106385 w 127044"/>
                  <a:gd name="connsiteY20" fmla="*/ 20574 h 30089"/>
                  <a:gd name="connsiteX21" fmla="*/ 94555 w 127044"/>
                  <a:gd name="connsiteY21" fmla="*/ 25460 h 30089"/>
                  <a:gd name="connsiteX22" fmla="*/ 80410 w 127044"/>
                  <a:gd name="connsiteY22" fmla="*/ 28804 h 30089"/>
                  <a:gd name="connsiteX23" fmla="*/ 63951 w 127044"/>
                  <a:gd name="connsiteY23" fmla="*/ 30090 h 30089"/>
                  <a:gd name="connsiteX24" fmla="*/ 63008 w 127044"/>
                  <a:gd name="connsiteY24" fmla="*/ 30090 h 3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7044" h="30089">
                    <a:moveTo>
                      <a:pt x="63179" y="30090"/>
                    </a:moveTo>
                    <a:cubicBezTo>
                      <a:pt x="57350" y="30090"/>
                      <a:pt x="51864" y="29661"/>
                      <a:pt x="46720" y="28804"/>
                    </a:cubicBezTo>
                    <a:cubicBezTo>
                      <a:pt x="41662" y="27946"/>
                      <a:pt x="36947" y="26832"/>
                      <a:pt x="32576" y="25460"/>
                    </a:cubicBezTo>
                    <a:cubicBezTo>
                      <a:pt x="28289" y="24089"/>
                      <a:pt x="24346" y="22460"/>
                      <a:pt x="20745" y="20574"/>
                    </a:cubicBezTo>
                    <a:cubicBezTo>
                      <a:pt x="17231" y="18688"/>
                      <a:pt x="14059" y="16716"/>
                      <a:pt x="11316" y="14745"/>
                    </a:cubicBezTo>
                    <a:cubicBezTo>
                      <a:pt x="8573" y="12687"/>
                      <a:pt x="6258" y="10630"/>
                      <a:pt x="4372" y="8573"/>
                    </a:cubicBezTo>
                    <a:cubicBezTo>
                      <a:pt x="2486" y="6515"/>
                      <a:pt x="1029" y="4543"/>
                      <a:pt x="0" y="2657"/>
                    </a:cubicBezTo>
                    <a:lnTo>
                      <a:pt x="8573" y="0"/>
                    </a:lnTo>
                    <a:cubicBezTo>
                      <a:pt x="10373" y="2143"/>
                      <a:pt x="12773" y="4201"/>
                      <a:pt x="15773" y="6344"/>
                    </a:cubicBezTo>
                    <a:cubicBezTo>
                      <a:pt x="18774" y="8487"/>
                      <a:pt x="22546" y="10373"/>
                      <a:pt x="27003" y="12173"/>
                    </a:cubicBezTo>
                    <a:cubicBezTo>
                      <a:pt x="31461" y="13888"/>
                      <a:pt x="36690" y="15345"/>
                      <a:pt x="42605" y="16374"/>
                    </a:cubicBezTo>
                    <a:cubicBezTo>
                      <a:pt x="48520" y="17402"/>
                      <a:pt x="55378" y="18002"/>
                      <a:pt x="63008" y="18002"/>
                    </a:cubicBezTo>
                    <a:lnTo>
                      <a:pt x="64208" y="18002"/>
                    </a:lnTo>
                    <a:cubicBezTo>
                      <a:pt x="71837" y="18002"/>
                      <a:pt x="78610" y="17488"/>
                      <a:pt x="84525" y="16374"/>
                    </a:cubicBezTo>
                    <a:cubicBezTo>
                      <a:pt x="90440" y="15259"/>
                      <a:pt x="95755" y="13888"/>
                      <a:pt x="100213" y="12173"/>
                    </a:cubicBezTo>
                    <a:cubicBezTo>
                      <a:pt x="104670" y="10458"/>
                      <a:pt x="108528" y="8487"/>
                      <a:pt x="111528" y="6344"/>
                    </a:cubicBezTo>
                    <a:cubicBezTo>
                      <a:pt x="114529" y="4201"/>
                      <a:pt x="117101" y="2143"/>
                      <a:pt x="118901" y="0"/>
                    </a:cubicBezTo>
                    <a:lnTo>
                      <a:pt x="127044" y="2657"/>
                    </a:lnTo>
                    <a:cubicBezTo>
                      <a:pt x="126016" y="4543"/>
                      <a:pt x="124559" y="6515"/>
                      <a:pt x="122673" y="8573"/>
                    </a:cubicBezTo>
                    <a:cubicBezTo>
                      <a:pt x="120787" y="10630"/>
                      <a:pt x="118472" y="12687"/>
                      <a:pt x="115729" y="14745"/>
                    </a:cubicBezTo>
                    <a:cubicBezTo>
                      <a:pt x="112986" y="16802"/>
                      <a:pt x="109899" y="18774"/>
                      <a:pt x="106385" y="20574"/>
                    </a:cubicBezTo>
                    <a:cubicBezTo>
                      <a:pt x="102870" y="22460"/>
                      <a:pt x="98927" y="24089"/>
                      <a:pt x="94555" y="25460"/>
                    </a:cubicBezTo>
                    <a:cubicBezTo>
                      <a:pt x="90269" y="26832"/>
                      <a:pt x="85554" y="27946"/>
                      <a:pt x="80410" y="28804"/>
                    </a:cubicBezTo>
                    <a:cubicBezTo>
                      <a:pt x="75352" y="29661"/>
                      <a:pt x="69866" y="30090"/>
                      <a:pt x="63951" y="30090"/>
                    </a:cubicBezTo>
                    <a:lnTo>
                      <a:pt x="63008" y="3009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21E40E25-4311-C2A8-A497-600B5EC95517}"/>
                  </a:ext>
                </a:extLst>
              </p:cNvPr>
              <p:cNvSpPr/>
              <p:nvPr/>
            </p:nvSpPr>
            <p:spPr>
              <a:xfrm>
                <a:off x="3954932" y="3375850"/>
                <a:ext cx="88382" cy="55549"/>
              </a:xfrm>
              <a:custGeom>
                <a:avLst/>
                <a:gdLst>
                  <a:gd name="connsiteX0" fmla="*/ 8058 w 88382"/>
                  <a:gd name="connsiteY0" fmla="*/ 0 h 55549"/>
                  <a:gd name="connsiteX1" fmla="*/ 88382 w 88382"/>
                  <a:gd name="connsiteY1" fmla="*/ 32147 h 55549"/>
                  <a:gd name="connsiteX2" fmla="*/ 88382 w 88382"/>
                  <a:gd name="connsiteY2" fmla="*/ 46035 h 55549"/>
                  <a:gd name="connsiteX3" fmla="*/ 12087 w 88382"/>
                  <a:gd name="connsiteY3" fmla="*/ 13888 h 55549"/>
                  <a:gd name="connsiteX4" fmla="*/ 12087 w 88382"/>
                  <a:gd name="connsiteY4" fmla="*/ 55550 h 55549"/>
                  <a:gd name="connsiteX5" fmla="*/ 0 w 88382"/>
                  <a:gd name="connsiteY5" fmla="*/ 55550 h 55549"/>
                  <a:gd name="connsiteX6" fmla="*/ 0 w 88382"/>
                  <a:gd name="connsiteY6" fmla="*/ 0 h 55549"/>
                  <a:gd name="connsiteX7" fmla="*/ 8058 w 88382"/>
                  <a:gd name="connsiteY7" fmla="*/ 0 h 5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82" h="55549">
                    <a:moveTo>
                      <a:pt x="8058" y="0"/>
                    </a:moveTo>
                    <a:lnTo>
                      <a:pt x="88382" y="32147"/>
                    </a:lnTo>
                    <a:lnTo>
                      <a:pt x="88382" y="46035"/>
                    </a:lnTo>
                    <a:lnTo>
                      <a:pt x="12087" y="13888"/>
                    </a:lnTo>
                    <a:lnTo>
                      <a:pt x="12087" y="55550"/>
                    </a:lnTo>
                    <a:lnTo>
                      <a:pt x="0" y="55550"/>
                    </a:lnTo>
                    <a:lnTo>
                      <a:pt x="0" y="0"/>
                    </a:lnTo>
                    <a:lnTo>
                      <a:pt x="80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F157BF6D-68FF-8DEB-C362-57B13AF1050E}"/>
                  </a:ext>
                </a:extLst>
              </p:cNvPr>
              <p:cNvSpPr/>
              <p:nvPr/>
            </p:nvSpPr>
            <p:spPr>
              <a:xfrm>
                <a:off x="4024369" y="3324158"/>
                <a:ext cx="20145" cy="19288"/>
              </a:xfrm>
              <a:custGeom>
                <a:avLst/>
                <a:gdLst>
                  <a:gd name="connsiteX0" fmla="*/ 10201 w 20145"/>
                  <a:gd name="connsiteY0" fmla="*/ 19288 h 19288"/>
                  <a:gd name="connsiteX1" fmla="*/ 6172 w 20145"/>
                  <a:gd name="connsiteY1" fmla="*/ 18602 h 19288"/>
                  <a:gd name="connsiteX2" fmla="*/ 2915 w 20145"/>
                  <a:gd name="connsiteY2" fmla="*/ 16802 h 19288"/>
                  <a:gd name="connsiteX3" fmla="*/ 771 w 20145"/>
                  <a:gd name="connsiteY3" fmla="*/ 13802 h 19288"/>
                  <a:gd name="connsiteX4" fmla="*/ 0 w 20145"/>
                  <a:gd name="connsiteY4" fmla="*/ 9687 h 19288"/>
                  <a:gd name="connsiteX5" fmla="*/ 771 w 20145"/>
                  <a:gd name="connsiteY5" fmla="*/ 5572 h 19288"/>
                  <a:gd name="connsiteX6" fmla="*/ 2915 w 20145"/>
                  <a:gd name="connsiteY6" fmla="*/ 2572 h 19288"/>
                  <a:gd name="connsiteX7" fmla="*/ 6172 w 20145"/>
                  <a:gd name="connsiteY7" fmla="*/ 686 h 19288"/>
                  <a:gd name="connsiteX8" fmla="*/ 10201 w 20145"/>
                  <a:gd name="connsiteY8" fmla="*/ 0 h 19288"/>
                  <a:gd name="connsiteX9" fmla="*/ 14145 w 20145"/>
                  <a:gd name="connsiteY9" fmla="*/ 686 h 19288"/>
                  <a:gd name="connsiteX10" fmla="*/ 17231 w 20145"/>
                  <a:gd name="connsiteY10" fmla="*/ 2572 h 19288"/>
                  <a:gd name="connsiteX11" fmla="*/ 19374 w 20145"/>
                  <a:gd name="connsiteY11" fmla="*/ 5572 h 19288"/>
                  <a:gd name="connsiteX12" fmla="*/ 20145 w 20145"/>
                  <a:gd name="connsiteY12" fmla="*/ 9687 h 19288"/>
                  <a:gd name="connsiteX13" fmla="*/ 19374 w 20145"/>
                  <a:gd name="connsiteY13" fmla="*/ 13802 h 19288"/>
                  <a:gd name="connsiteX14" fmla="*/ 17231 w 20145"/>
                  <a:gd name="connsiteY14" fmla="*/ 16802 h 19288"/>
                  <a:gd name="connsiteX15" fmla="*/ 14145 w 20145"/>
                  <a:gd name="connsiteY15" fmla="*/ 18602 h 19288"/>
                  <a:gd name="connsiteX16" fmla="*/ 10201 w 20145"/>
                  <a:gd name="connsiteY16" fmla="*/ 19288 h 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5" h="19288">
                    <a:moveTo>
                      <a:pt x="10201" y="19288"/>
                    </a:moveTo>
                    <a:cubicBezTo>
                      <a:pt x="8830" y="19288"/>
                      <a:pt x="7458" y="19117"/>
                      <a:pt x="6172" y="18602"/>
                    </a:cubicBezTo>
                    <a:cubicBezTo>
                      <a:pt x="4886" y="18174"/>
                      <a:pt x="3858" y="17574"/>
                      <a:pt x="2915" y="16802"/>
                    </a:cubicBezTo>
                    <a:cubicBezTo>
                      <a:pt x="2057" y="16031"/>
                      <a:pt x="1286" y="15002"/>
                      <a:pt x="771" y="13802"/>
                    </a:cubicBezTo>
                    <a:cubicBezTo>
                      <a:pt x="257" y="12602"/>
                      <a:pt x="0" y="11230"/>
                      <a:pt x="0" y="9687"/>
                    </a:cubicBezTo>
                    <a:cubicBezTo>
                      <a:pt x="0" y="8144"/>
                      <a:pt x="257" y="6772"/>
                      <a:pt x="771" y="5572"/>
                    </a:cubicBezTo>
                    <a:cubicBezTo>
                      <a:pt x="1286" y="4372"/>
                      <a:pt x="2057" y="3343"/>
                      <a:pt x="2915" y="2572"/>
                    </a:cubicBezTo>
                    <a:cubicBezTo>
                      <a:pt x="3858" y="1800"/>
                      <a:pt x="4886" y="1114"/>
                      <a:pt x="6172" y="686"/>
                    </a:cubicBezTo>
                    <a:cubicBezTo>
                      <a:pt x="7458" y="257"/>
                      <a:pt x="8744" y="0"/>
                      <a:pt x="10201" y="0"/>
                    </a:cubicBezTo>
                    <a:cubicBezTo>
                      <a:pt x="11659" y="0"/>
                      <a:pt x="12945" y="172"/>
                      <a:pt x="14145" y="686"/>
                    </a:cubicBezTo>
                    <a:cubicBezTo>
                      <a:pt x="15345" y="1114"/>
                      <a:pt x="16374" y="1715"/>
                      <a:pt x="17231" y="2572"/>
                    </a:cubicBezTo>
                    <a:cubicBezTo>
                      <a:pt x="18088" y="3429"/>
                      <a:pt x="18860" y="4372"/>
                      <a:pt x="19374" y="5572"/>
                    </a:cubicBezTo>
                    <a:cubicBezTo>
                      <a:pt x="19888" y="6772"/>
                      <a:pt x="20145" y="8144"/>
                      <a:pt x="20145" y="9687"/>
                    </a:cubicBezTo>
                    <a:cubicBezTo>
                      <a:pt x="20145" y="11230"/>
                      <a:pt x="19888" y="12602"/>
                      <a:pt x="19374" y="13802"/>
                    </a:cubicBezTo>
                    <a:cubicBezTo>
                      <a:pt x="18860" y="15002"/>
                      <a:pt x="18174" y="16031"/>
                      <a:pt x="17231" y="16802"/>
                    </a:cubicBezTo>
                    <a:cubicBezTo>
                      <a:pt x="16374" y="17574"/>
                      <a:pt x="15259" y="18259"/>
                      <a:pt x="14145" y="18602"/>
                    </a:cubicBezTo>
                    <a:cubicBezTo>
                      <a:pt x="12945" y="19031"/>
                      <a:pt x="11659" y="19288"/>
                      <a:pt x="10201" y="192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594D663F-AA3F-082B-5AA5-0E998CCE1D0D}"/>
                  </a:ext>
                </a:extLst>
              </p:cNvPr>
              <p:cNvSpPr/>
              <p:nvPr/>
            </p:nvSpPr>
            <p:spPr>
              <a:xfrm>
                <a:off x="3953646" y="3240490"/>
                <a:ext cx="90868" cy="52292"/>
              </a:xfrm>
              <a:custGeom>
                <a:avLst/>
                <a:gdLst>
                  <a:gd name="connsiteX0" fmla="*/ 55978 w 90868"/>
                  <a:gd name="connsiteY0" fmla="*/ 0 h 52292"/>
                  <a:gd name="connsiteX1" fmla="*/ 71066 w 90868"/>
                  <a:gd name="connsiteY1" fmla="*/ 1800 h 52292"/>
                  <a:gd name="connsiteX2" fmla="*/ 81953 w 90868"/>
                  <a:gd name="connsiteY2" fmla="*/ 6944 h 52292"/>
                  <a:gd name="connsiteX3" fmla="*/ 88640 w 90868"/>
                  <a:gd name="connsiteY3" fmla="*/ 15173 h 52292"/>
                  <a:gd name="connsiteX4" fmla="*/ 90869 w 90868"/>
                  <a:gd name="connsiteY4" fmla="*/ 26060 h 52292"/>
                  <a:gd name="connsiteX5" fmla="*/ 88640 w 90868"/>
                  <a:gd name="connsiteY5" fmla="*/ 36947 h 52292"/>
                  <a:gd name="connsiteX6" fmla="*/ 81953 w 90868"/>
                  <a:gd name="connsiteY6" fmla="*/ 45177 h 52292"/>
                  <a:gd name="connsiteX7" fmla="*/ 71066 w 90868"/>
                  <a:gd name="connsiteY7" fmla="*/ 50406 h 52292"/>
                  <a:gd name="connsiteX8" fmla="*/ 55978 w 90868"/>
                  <a:gd name="connsiteY8" fmla="*/ 52292 h 52292"/>
                  <a:gd name="connsiteX9" fmla="*/ 34890 w 90868"/>
                  <a:gd name="connsiteY9" fmla="*/ 52292 h 52292"/>
                  <a:gd name="connsiteX10" fmla="*/ 19802 w 90868"/>
                  <a:gd name="connsiteY10" fmla="*/ 50492 h 52292"/>
                  <a:gd name="connsiteX11" fmla="*/ 8915 w 90868"/>
                  <a:gd name="connsiteY11" fmla="*/ 45263 h 52292"/>
                  <a:gd name="connsiteX12" fmla="*/ 2229 w 90868"/>
                  <a:gd name="connsiteY12" fmla="*/ 37033 h 52292"/>
                  <a:gd name="connsiteX13" fmla="*/ 0 w 90868"/>
                  <a:gd name="connsiteY13" fmla="*/ 26232 h 52292"/>
                  <a:gd name="connsiteX14" fmla="*/ 2229 w 90868"/>
                  <a:gd name="connsiteY14" fmla="*/ 15259 h 52292"/>
                  <a:gd name="connsiteX15" fmla="*/ 8915 w 90868"/>
                  <a:gd name="connsiteY15" fmla="*/ 7029 h 52292"/>
                  <a:gd name="connsiteX16" fmla="*/ 19802 w 90868"/>
                  <a:gd name="connsiteY16" fmla="*/ 1800 h 52292"/>
                  <a:gd name="connsiteX17" fmla="*/ 34890 w 90868"/>
                  <a:gd name="connsiteY17" fmla="*/ 0 h 52292"/>
                  <a:gd name="connsiteX18" fmla="*/ 55978 w 90868"/>
                  <a:gd name="connsiteY18" fmla="*/ 0 h 52292"/>
                  <a:gd name="connsiteX19" fmla="*/ 50492 w 90868"/>
                  <a:gd name="connsiteY19" fmla="*/ 39091 h 52292"/>
                  <a:gd name="connsiteX20" fmla="*/ 29404 w 90868"/>
                  <a:gd name="connsiteY20" fmla="*/ 13373 h 52292"/>
                  <a:gd name="connsiteX21" fmla="*/ 16031 w 90868"/>
                  <a:gd name="connsiteY21" fmla="*/ 16973 h 52292"/>
                  <a:gd name="connsiteX22" fmla="*/ 11659 w 90868"/>
                  <a:gd name="connsiteY22" fmla="*/ 26232 h 52292"/>
                  <a:gd name="connsiteX23" fmla="*/ 16716 w 90868"/>
                  <a:gd name="connsiteY23" fmla="*/ 35919 h 52292"/>
                  <a:gd name="connsiteX24" fmla="*/ 32233 w 90868"/>
                  <a:gd name="connsiteY24" fmla="*/ 39091 h 52292"/>
                  <a:gd name="connsiteX25" fmla="*/ 50492 w 90868"/>
                  <a:gd name="connsiteY25" fmla="*/ 39091 h 52292"/>
                  <a:gd name="connsiteX26" fmla="*/ 40805 w 90868"/>
                  <a:gd name="connsiteY26" fmla="*/ 13287 h 52292"/>
                  <a:gd name="connsiteX27" fmla="*/ 61893 w 90868"/>
                  <a:gd name="connsiteY27" fmla="*/ 39005 h 52292"/>
                  <a:gd name="connsiteX28" fmla="*/ 79296 w 90868"/>
                  <a:gd name="connsiteY28" fmla="*/ 26146 h 52292"/>
                  <a:gd name="connsiteX29" fmla="*/ 58550 w 90868"/>
                  <a:gd name="connsiteY29" fmla="*/ 13287 h 52292"/>
                  <a:gd name="connsiteX30" fmla="*/ 40805 w 90868"/>
                  <a:gd name="connsiteY30" fmla="*/ 13287 h 5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868" h="52292">
                    <a:moveTo>
                      <a:pt x="55978" y="0"/>
                    </a:moveTo>
                    <a:cubicBezTo>
                      <a:pt x="61722" y="0"/>
                      <a:pt x="66694" y="600"/>
                      <a:pt x="71066" y="1800"/>
                    </a:cubicBezTo>
                    <a:cubicBezTo>
                      <a:pt x="75438" y="3000"/>
                      <a:pt x="79038" y="4715"/>
                      <a:pt x="81953" y="6944"/>
                    </a:cubicBezTo>
                    <a:cubicBezTo>
                      <a:pt x="84868" y="9172"/>
                      <a:pt x="87097" y="11916"/>
                      <a:pt x="88640" y="15173"/>
                    </a:cubicBezTo>
                    <a:cubicBezTo>
                      <a:pt x="90097" y="18431"/>
                      <a:pt x="90869" y="22031"/>
                      <a:pt x="90869" y="26060"/>
                    </a:cubicBezTo>
                    <a:cubicBezTo>
                      <a:pt x="90869" y="30089"/>
                      <a:pt x="90097" y="33690"/>
                      <a:pt x="88640" y="36947"/>
                    </a:cubicBezTo>
                    <a:cubicBezTo>
                      <a:pt x="87097" y="40205"/>
                      <a:pt x="84954" y="42948"/>
                      <a:pt x="81953" y="45177"/>
                    </a:cubicBezTo>
                    <a:cubicBezTo>
                      <a:pt x="78953" y="47406"/>
                      <a:pt x="75352" y="49206"/>
                      <a:pt x="71066" y="50406"/>
                    </a:cubicBezTo>
                    <a:cubicBezTo>
                      <a:pt x="66694" y="51606"/>
                      <a:pt x="61722" y="52292"/>
                      <a:pt x="55978" y="52292"/>
                    </a:cubicBezTo>
                    <a:lnTo>
                      <a:pt x="34890" y="52292"/>
                    </a:lnTo>
                    <a:cubicBezTo>
                      <a:pt x="29147" y="52292"/>
                      <a:pt x="24175" y="51692"/>
                      <a:pt x="19802" y="50492"/>
                    </a:cubicBezTo>
                    <a:cubicBezTo>
                      <a:pt x="15431" y="49292"/>
                      <a:pt x="11830" y="47577"/>
                      <a:pt x="8915" y="45263"/>
                    </a:cubicBezTo>
                    <a:cubicBezTo>
                      <a:pt x="6001" y="42948"/>
                      <a:pt x="3772" y="40291"/>
                      <a:pt x="2229" y="37033"/>
                    </a:cubicBezTo>
                    <a:cubicBezTo>
                      <a:pt x="686" y="33776"/>
                      <a:pt x="0" y="30175"/>
                      <a:pt x="0" y="26232"/>
                    </a:cubicBezTo>
                    <a:cubicBezTo>
                      <a:pt x="0" y="22288"/>
                      <a:pt x="771" y="18517"/>
                      <a:pt x="2229" y="15259"/>
                    </a:cubicBezTo>
                    <a:cubicBezTo>
                      <a:pt x="3686" y="12001"/>
                      <a:pt x="5915" y="9258"/>
                      <a:pt x="8915" y="7029"/>
                    </a:cubicBezTo>
                    <a:cubicBezTo>
                      <a:pt x="11830" y="4801"/>
                      <a:pt x="15516" y="3000"/>
                      <a:pt x="19802" y="1800"/>
                    </a:cubicBezTo>
                    <a:cubicBezTo>
                      <a:pt x="24175" y="600"/>
                      <a:pt x="29147" y="0"/>
                      <a:pt x="34890" y="0"/>
                    </a:cubicBezTo>
                    <a:lnTo>
                      <a:pt x="55978" y="0"/>
                    </a:lnTo>
                    <a:close/>
                    <a:moveTo>
                      <a:pt x="50492" y="39091"/>
                    </a:moveTo>
                    <a:lnTo>
                      <a:pt x="29404" y="13373"/>
                    </a:lnTo>
                    <a:cubicBezTo>
                      <a:pt x="23403" y="13630"/>
                      <a:pt x="18945" y="14830"/>
                      <a:pt x="16031" y="16973"/>
                    </a:cubicBezTo>
                    <a:cubicBezTo>
                      <a:pt x="13116" y="19117"/>
                      <a:pt x="11659" y="22203"/>
                      <a:pt x="11659" y="26232"/>
                    </a:cubicBezTo>
                    <a:cubicBezTo>
                      <a:pt x="11659" y="30518"/>
                      <a:pt x="13373" y="33776"/>
                      <a:pt x="16716" y="35919"/>
                    </a:cubicBezTo>
                    <a:cubicBezTo>
                      <a:pt x="20060" y="38062"/>
                      <a:pt x="25289" y="39091"/>
                      <a:pt x="32233" y="39091"/>
                    </a:cubicBezTo>
                    <a:lnTo>
                      <a:pt x="50492" y="39091"/>
                    </a:lnTo>
                    <a:close/>
                    <a:moveTo>
                      <a:pt x="40805" y="13287"/>
                    </a:moveTo>
                    <a:lnTo>
                      <a:pt x="61893" y="39005"/>
                    </a:lnTo>
                    <a:cubicBezTo>
                      <a:pt x="73466" y="38319"/>
                      <a:pt x="79296" y="34033"/>
                      <a:pt x="79296" y="26146"/>
                    </a:cubicBezTo>
                    <a:cubicBezTo>
                      <a:pt x="79296" y="17574"/>
                      <a:pt x="72352" y="13287"/>
                      <a:pt x="58550" y="13287"/>
                    </a:cubicBezTo>
                    <a:lnTo>
                      <a:pt x="40805" y="1328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2DEDC730-4F9A-86B7-9E5D-76BE3A57E8D8}"/>
                  </a:ext>
                </a:extLst>
              </p:cNvPr>
              <p:cNvSpPr/>
              <p:nvPr/>
            </p:nvSpPr>
            <p:spPr>
              <a:xfrm>
                <a:off x="3953732" y="3172510"/>
                <a:ext cx="90696" cy="52463"/>
              </a:xfrm>
              <a:custGeom>
                <a:avLst/>
                <a:gdLst>
                  <a:gd name="connsiteX0" fmla="*/ 24432 w 90696"/>
                  <a:gd name="connsiteY0" fmla="*/ 1629 h 52463"/>
                  <a:gd name="connsiteX1" fmla="*/ 36004 w 90696"/>
                  <a:gd name="connsiteY1" fmla="*/ 4715 h 52463"/>
                  <a:gd name="connsiteX2" fmla="*/ 43977 w 90696"/>
                  <a:gd name="connsiteY2" fmla="*/ 13030 h 52463"/>
                  <a:gd name="connsiteX3" fmla="*/ 47663 w 90696"/>
                  <a:gd name="connsiteY3" fmla="*/ 7630 h 52463"/>
                  <a:gd name="connsiteX4" fmla="*/ 52549 w 90696"/>
                  <a:gd name="connsiteY4" fmla="*/ 3515 h 52463"/>
                  <a:gd name="connsiteX5" fmla="*/ 58550 w 90696"/>
                  <a:gd name="connsiteY5" fmla="*/ 943 h 52463"/>
                  <a:gd name="connsiteX6" fmla="*/ 65494 w 90696"/>
                  <a:gd name="connsiteY6" fmla="*/ 0 h 52463"/>
                  <a:gd name="connsiteX7" fmla="*/ 76381 w 90696"/>
                  <a:gd name="connsiteY7" fmla="*/ 2058 h 52463"/>
                  <a:gd name="connsiteX8" fmla="*/ 84268 w 90696"/>
                  <a:gd name="connsiteY8" fmla="*/ 7630 h 52463"/>
                  <a:gd name="connsiteX9" fmla="*/ 89068 w 90696"/>
                  <a:gd name="connsiteY9" fmla="*/ 15945 h 52463"/>
                  <a:gd name="connsiteX10" fmla="*/ 90697 w 90696"/>
                  <a:gd name="connsiteY10" fmla="*/ 26232 h 52463"/>
                  <a:gd name="connsiteX11" fmla="*/ 89068 w 90696"/>
                  <a:gd name="connsiteY11" fmla="*/ 36605 h 52463"/>
                  <a:gd name="connsiteX12" fmla="*/ 84268 w 90696"/>
                  <a:gd name="connsiteY12" fmla="*/ 44920 h 52463"/>
                  <a:gd name="connsiteX13" fmla="*/ 76381 w 90696"/>
                  <a:gd name="connsiteY13" fmla="*/ 50492 h 52463"/>
                  <a:gd name="connsiteX14" fmla="*/ 65494 w 90696"/>
                  <a:gd name="connsiteY14" fmla="*/ 52464 h 52463"/>
                  <a:gd name="connsiteX15" fmla="*/ 58550 w 90696"/>
                  <a:gd name="connsiteY15" fmla="*/ 51521 h 52463"/>
                  <a:gd name="connsiteX16" fmla="*/ 52549 w 90696"/>
                  <a:gd name="connsiteY16" fmla="*/ 48949 h 52463"/>
                  <a:gd name="connsiteX17" fmla="*/ 47663 w 90696"/>
                  <a:gd name="connsiteY17" fmla="*/ 44834 h 52463"/>
                  <a:gd name="connsiteX18" fmla="*/ 44063 w 90696"/>
                  <a:gd name="connsiteY18" fmla="*/ 39434 h 52463"/>
                  <a:gd name="connsiteX19" fmla="*/ 36090 w 90696"/>
                  <a:gd name="connsiteY19" fmla="*/ 47578 h 52463"/>
                  <a:gd name="connsiteX20" fmla="*/ 24517 w 90696"/>
                  <a:gd name="connsiteY20" fmla="*/ 50578 h 52463"/>
                  <a:gd name="connsiteX21" fmla="*/ 14059 w 90696"/>
                  <a:gd name="connsiteY21" fmla="*/ 48778 h 52463"/>
                  <a:gd name="connsiteX22" fmla="*/ 6344 w 90696"/>
                  <a:gd name="connsiteY22" fmla="*/ 43720 h 52463"/>
                  <a:gd name="connsiteX23" fmla="*/ 1629 w 90696"/>
                  <a:gd name="connsiteY23" fmla="*/ 36005 h 52463"/>
                  <a:gd name="connsiteX24" fmla="*/ 0 w 90696"/>
                  <a:gd name="connsiteY24" fmla="*/ 26232 h 52463"/>
                  <a:gd name="connsiteX25" fmla="*/ 1629 w 90696"/>
                  <a:gd name="connsiteY25" fmla="*/ 16459 h 52463"/>
                  <a:gd name="connsiteX26" fmla="*/ 6344 w 90696"/>
                  <a:gd name="connsiteY26" fmla="*/ 8658 h 52463"/>
                  <a:gd name="connsiteX27" fmla="*/ 14059 w 90696"/>
                  <a:gd name="connsiteY27" fmla="*/ 3515 h 52463"/>
                  <a:gd name="connsiteX28" fmla="*/ 24517 w 90696"/>
                  <a:gd name="connsiteY28" fmla="*/ 1629 h 52463"/>
                  <a:gd name="connsiteX29" fmla="*/ 24946 w 90696"/>
                  <a:gd name="connsiteY29" fmla="*/ 14831 h 52463"/>
                  <a:gd name="connsiteX30" fmla="*/ 19545 w 90696"/>
                  <a:gd name="connsiteY30" fmla="*/ 15688 h 52463"/>
                  <a:gd name="connsiteX31" fmla="*/ 15345 w 90696"/>
                  <a:gd name="connsiteY31" fmla="*/ 18002 h 52463"/>
                  <a:gd name="connsiteX32" fmla="*/ 12602 w 90696"/>
                  <a:gd name="connsiteY32" fmla="*/ 21603 h 52463"/>
                  <a:gd name="connsiteX33" fmla="*/ 11659 w 90696"/>
                  <a:gd name="connsiteY33" fmla="*/ 26232 h 52463"/>
                  <a:gd name="connsiteX34" fmla="*/ 12602 w 90696"/>
                  <a:gd name="connsiteY34" fmla="*/ 30861 h 52463"/>
                  <a:gd name="connsiteX35" fmla="*/ 15259 w 90696"/>
                  <a:gd name="connsiteY35" fmla="*/ 34376 h 52463"/>
                  <a:gd name="connsiteX36" fmla="*/ 19459 w 90696"/>
                  <a:gd name="connsiteY36" fmla="*/ 36605 h 52463"/>
                  <a:gd name="connsiteX37" fmla="*/ 25032 w 90696"/>
                  <a:gd name="connsiteY37" fmla="*/ 37376 h 52463"/>
                  <a:gd name="connsiteX38" fmla="*/ 30518 w 90696"/>
                  <a:gd name="connsiteY38" fmla="*/ 36605 h 52463"/>
                  <a:gd name="connsiteX39" fmla="*/ 34719 w 90696"/>
                  <a:gd name="connsiteY39" fmla="*/ 34290 h 52463"/>
                  <a:gd name="connsiteX40" fmla="*/ 37376 w 90696"/>
                  <a:gd name="connsiteY40" fmla="*/ 30690 h 52463"/>
                  <a:gd name="connsiteX41" fmla="*/ 38319 w 90696"/>
                  <a:gd name="connsiteY41" fmla="*/ 25975 h 52463"/>
                  <a:gd name="connsiteX42" fmla="*/ 37376 w 90696"/>
                  <a:gd name="connsiteY42" fmla="*/ 21346 h 52463"/>
                  <a:gd name="connsiteX43" fmla="*/ 34719 w 90696"/>
                  <a:gd name="connsiteY43" fmla="*/ 17745 h 52463"/>
                  <a:gd name="connsiteX44" fmla="*/ 30518 w 90696"/>
                  <a:gd name="connsiteY44" fmla="*/ 15516 h 52463"/>
                  <a:gd name="connsiteX45" fmla="*/ 25032 w 90696"/>
                  <a:gd name="connsiteY45" fmla="*/ 14745 h 52463"/>
                  <a:gd name="connsiteX46" fmla="*/ 64808 w 90696"/>
                  <a:gd name="connsiteY46" fmla="*/ 13116 h 52463"/>
                  <a:gd name="connsiteX47" fmla="*/ 58722 w 90696"/>
                  <a:gd name="connsiteY47" fmla="*/ 14059 h 52463"/>
                  <a:gd name="connsiteX48" fmla="*/ 54007 w 90696"/>
                  <a:gd name="connsiteY48" fmla="*/ 16716 h 52463"/>
                  <a:gd name="connsiteX49" fmla="*/ 51006 w 90696"/>
                  <a:gd name="connsiteY49" fmla="*/ 20831 h 52463"/>
                  <a:gd name="connsiteX50" fmla="*/ 49978 w 90696"/>
                  <a:gd name="connsiteY50" fmla="*/ 26232 h 52463"/>
                  <a:gd name="connsiteX51" fmla="*/ 51006 w 90696"/>
                  <a:gd name="connsiteY51" fmla="*/ 31633 h 52463"/>
                  <a:gd name="connsiteX52" fmla="*/ 54007 w 90696"/>
                  <a:gd name="connsiteY52" fmla="*/ 35662 h 52463"/>
                  <a:gd name="connsiteX53" fmla="*/ 58722 w 90696"/>
                  <a:gd name="connsiteY53" fmla="*/ 38234 h 52463"/>
                  <a:gd name="connsiteX54" fmla="*/ 64808 w 90696"/>
                  <a:gd name="connsiteY54" fmla="*/ 39176 h 52463"/>
                  <a:gd name="connsiteX55" fmla="*/ 75352 w 90696"/>
                  <a:gd name="connsiteY55" fmla="*/ 35662 h 52463"/>
                  <a:gd name="connsiteX56" fmla="*/ 79124 w 90696"/>
                  <a:gd name="connsiteY56" fmla="*/ 26060 h 52463"/>
                  <a:gd name="connsiteX57" fmla="*/ 78181 w 90696"/>
                  <a:gd name="connsiteY57" fmla="*/ 20831 h 52463"/>
                  <a:gd name="connsiteX58" fmla="*/ 75352 w 90696"/>
                  <a:gd name="connsiteY58" fmla="*/ 16716 h 52463"/>
                  <a:gd name="connsiteX59" fmla="*/ 70809 w 90696"/>
                  <a:gd name="connsiteY59" fmla="*/ 14059 h 52463"/>
                  <a:gd name="connsiteX60" fmla="*/ 64808 w 90696"/>
                  <a:gd name="connsiteY60" fmla="*/ 13116 h 52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0696" h="52463">
                    <a:moveTo>
                      <a:pt x="24432" y="1629"/>
                    </a:moveTo>
                    <a:cubicBezTo>
                      <a:pt x="28804" y="1629"/>
                      <a:pt x="32661" y="2658"/>
                      <a:pt x="36004" y="4715"/>
                    </a:cubicBezTo>
                    <a:cubicBezTo>
                      <a:pt x="39348" y="6772"/>
                      <a:pt x="42005" y="9516"/>
                      <a:pt x="43977" y="13030"/>
                    </a:cubicBezTo>
                    <a:cubicBezTo>
                      <a:pt x="45006" y="11059"/>
                      <a:pt x="46206" y="9258"/>
                      <a:pt x="47663" y="7630"/>
                    </a:cubicBezTo>
                    <a:cubicBezTo>
                      <a:pt x="49120" y="6001"/>
                      <a:pt x="50749" y="4715"/>
                      <a:pt x="52549" y="3515"/>
                    </a:cubicBezTo>
                    <a:cubicBezTo>
                      <a:pt x="54350" y="2400"/>
                      <a:pt x="56407" y="1543"/>
                      <a:pt x="58550" y="943"/>
                    </a:cubicBezTo>
                    <a:cubicBezTo>
                      <a:pt x="60693" y="343"/>
                      <a:pt x="63008" y="0"/>
                      <a:pt x="65494" y="0"/>
                    </a:cubicBezTo>
                    <a:cubicBezTo>
                      <a:pt x="69609" y="0"/>
                      <a:pt x="73209" y="686"/>
                      <a:pt x="76381" y="2058"/>
                    </a:cubicBezTo>
                    <a:cubicBezTo>
                      <a:pt x="79553" y="3429"/>
                      <a:pt x="82210" y="5315"/>
                      <a:pt x="84268" y="7630"/>
                    </a:cubicBezTo>
                    <a:cubicBezTo>
                      <a:pt x="86411" y="10030"/>
                      <a:pt x="88039" y="12773"/>
                      <a:pt x="89068" y="15945"/>
                    </a:cubicBezTo>
                    <a:cubicBezTo>
                      <a:pt x="90183" y="19117"/>
                      <a:pt x="90697" y="22546"/>
                      <a:pt x="90697" y="26232"/>
                    </a:cubicBezTo>
                    <a:cubicBezTo>
                      <a:pt x="90697" y="29918"/>
                      <a:pt x="90097" y="33433"/>
                      <a:pt x="89068" y="36605"/>
                    </a:cubicBezTo>
                    <a:cubicBezTo>
                      <a:pt x="88039" y="39777"/>
                      <a:pt x="86411" y="42605"/>
                      <a:pt x="84268" y="44920"/>
                    </a:cubicBezTo>
                    <a:cubicBezTo>
                      <a:pt x="82124" y="47320"/>
                      <a:pt x="79467" y="49121"/>
                      <a:pt x="76381" y="50492"/>
                    </a:cubicBezTo>
                    <a:cubicBezTo>
                      <a:pt x="73209" y="51778"/>
                      <a:pt x="69609" y="52464"/>
                      <a:pt x="65494" y="52464"/>
                    </a:cubicBezTo>
                    <a:cubicBezTo>
                      <a:pt x="63093" y="52464"/>
                      <a:pt x="60779" y="52121"/>
                      <a:pt x="58550" y="51521"/>
                    </a:cubicBezTo>
                    <a:cubicBezTo>
                      <a:pt x="56321" y="50921"/>
                      <a:pt x="54350" y="50064"/>
                      <a:pt x="52549" y="48949"/>
                    </a:cubicBezTo>
                    <a:cubicBezTo>
                      <a:pt x="50749" y="47835"/>
                      <a:pt x="49120" y="46463"/>
                      <a:pt x="47663" y="44834"/>
                    </a:cubicBezTo>
                    <a:cubicBezTo>
                      <a:pt x="46206" y="43205"/>
                      <a:pt x="45006" y="41405"/>
                      <a:pt x="44063" y="39434"/>
                    </a:cubicBezTo>
                    <a:cubicBezTo>
                      <a:pt x="42091" y="42863"/>
                      <a:pt x="39433" y="45606"/>
                      <a:pt x="36090" y="47578"/>
                    </a:cubicBezTo>
                    <a:cubicBezTo>
                      <a:pt x="32747" y="49549"/>
                      <a:pt x="28889" y="50578"/>
                      <a:pt x="24517" y="50578"/>
                    </a:cubicBezTo>
                    <a:cubicBezTo>
                      <a:pt x="20574" y="50578"/>
                      <a:pt x="17145" y="49978"/>
                      <a:pt x="14059" y="48778"/>
                    </a:cubicBezTo>
                    <a:cubicBezTo>
                      <a:pt x="10973" y="47578"/>
                      <a:pt x="8401" y="45863"/>
                      <a:pt x="6344" y="43720"/>
                    </a:cubicBezTo>
                    <a:cubicBezTo>
                      <a:pt x="4286" y="41577"/>
                      <a:pt x="2657" y="39005"/>
                      <a:pt x="1629" y="36005"/>
                    </a:cubicBezTo>
                    <a:cubicBezTo>
                      <a:pt x="600" y="33004"/>
                      <a:pt x="0" y="29747"/>
                      <a:pt x="0" y="26232"/>
                    </a:cubicBezTo>
                    <a:cubicBezTo>
                      <a:pt x="0" y="22717"/>
                      <a:pt x="514" y="19460"/>
                      <a:pt x="1629" y="16459"/>
                    </a:cubicBezTo>
                    <a:cubicBezTo>
                      <a:pt x="2657" y="13459"/>
                      <a:pt x="4286" y="10887"/>
                      <a:pt x="6344" y="8658"/>
                    </a:cubicBezTo>
                    <a:cubicBezTo>
                      <a:pt x="8401" y="6429"/>
                      <a:pt x="10973" y="4715"/>
                      <a:pt x="14059" y="3515"/>
                    </a:cubicBezTo>
                    <a:cubicBezTo>
                      <a:pt x="17145" y="2315"/>
                      <a:pt x="20574" y="1629"/>
                      <a:pt x="24517" y="1629"/>
                    </a:cubicBezTo>
                    <a:close/>
                    <a:moveTo>
                      <a:pt x="24946" y="14831"/>
                    </a:moveTo>
                    <a:cubicBezTo>
                      <a:pt x="22974" y="14831"/>
                      <a:pt x="21174" y="15088"/>
                      <a:pt x="19545" y="15688"/>
                    </a:cubicBezTo>
                    <a:cubicBezTo>
                      <a:pt x="17916" y="16288"/>
                      <a:pt x="16545" y="17059"/>
                      <a:pt x="15345" y="18002"/>
                    </a:cubicBezTo>
                    <a:cubicBezTo>
                      <a:pt x="14145" y="18945"/>
                      <a:pt x="13287" y="20231"/>
                      <a:pt x="12602" y="21603"/>
                    </a:cubicBezTo>
                    <a:cubicBezTo>
                      <a:pt x="11916" y="22974"/>
                      <a:pt x="11659" y="24603"/>
                      <a:pt x="11659" y="26232"/>
                    </a:cubicBezTo>
                    <a:cubicBezTo>
                      <a:pt x="11659" y="27861"/>
                      <a:pt x="12001" y="29489"/>
                      <a:pt x="12602" y="30861"/>
                    </a:cubicBezTo>
                    <a:cubicBezTo>
                      <a:pt x="13202" y="32233"/>
                      <a:pt x="14059" y="33433"/>
                      <a:pt x="15259" y="34376"/>
                    </a:cubicBezTo>
                    <a:cubicBezTo>
                      <a:pt x="16373" y="35319"/>
                      <a:pt x="17831" y="36090"/>
                      <a:pt x="19459" y="36605"/>
                    </a:cubicBezTo>
                    <a:cubicBezTo>
                      <a:pt x="21088" y="37119"/>
                      <a:pt x="22974" y="37376"/>
                      <a:pt x="25032" y="37376"/>
                    </a:cubicBezTo>
                    <a:cubicBezTo>
                      <a:pt x="27089" y="37376"/>
                      <a:pt x="28889" y="37119"/>
                      <a:pt x="30518" y="36605"/>
                    </a:cubicBezTo>
                    <a:cubicBezTo>
                      <a:pt x="32147" y="36090"/>
                      <a:pt x="33518" y="35319"/>
                      <a:pt x="34719" y="34290"/>
                    </a:cubicBezTo>
                    <a:cubicBezTo>
                      <a:pt x="35833" y="33347"/>
                      <a:pt x="36776" y="32147"/>
                      <a:pt x="37376" y="30690"/>
                    </a:cubicBezTo>
                    <a:cubicBezTo>
                      <a:pt x="38062" y="29318"/>
                      <a:pt x="38319" y="27775"/>
                      <a:pt x="38319" y="25975"/>
                    </a:cubicBezTo>
                    <a:cubicBezTo>
                      <a:pt x="38319" y="24175"/>
                      <a:pt x="37976" y="22717"/>
                      <a:pt x="37376" y="21346"/>
                    </a:cubicBezTo>
                    <a:cubicBezTo>
                      <a:pt x="36776" y="19974"/>
                      <a:pt x="35833" y="18774"/>
                      <a:pt x="34719" y="17745"/>
                    </a:cubicBezTo>
                    <a:cubicBezTo>
                      <a:pt x="33604" y="16716"/>
                      <a:pt x="32147" y="16031"/>
                      <a:pt x="30518" y="15516"/>
                    </a:cubicBezTo>
                    <a:cubicBezTo>
                      <a:pt x="28889" y="15002"/>
                      <a:pt x="27003" y="14745"/>
                      <a:pt x="25032" y="14745"/>
                    </a:cubicBezTo>
                    <a:close/>
                    <a:moveTo>
                      <a:pt x="64808" y="13116"/>
                    </a:moveTo>
                    <a:cubicBezTo>
                      <a:pt x="62579" y="13116"/>
                      <a:pt x="60522" y="13459"/>
                      <a:pt x="58722" y="14059"/>
                    </a:cubicBezTo>
                    <a:cubicBezTo>
                      <a:pt x="56921" y="14659"/>
                      <a:pt x="55378" y="15602"/>
                      <a:pt x="54007" y="16716"/>
                    </a:cubicBezTo>
                    <a:cubicBezTo>
                      <a:pt x="52721" y="17831"/>
                      <a:pt x="51692" y="19203"/>
                      <a:pt x="51006" y="20831"/>
                    </a:cubicBezTo>
                    <a:cubicBezTo>
                      <a:pt x="50321" y="22460"/>
                      <a:pt x="49978" y="24260"/>
                      <a:pt x="49978" y="26232"/>
                    </a:cubicBezTo>
                    <a:cubicBezTo>
                      <a:pt x="49978" y="28204"/>
                      <a:pt x="50321" y="30004"/>
                      <a:pt x="51006" y="31633"/>
                    </a:cubicBezTo>
                    <a:cubicBezTo>
                      <a:pt x="51692" y="33261"/>
                      <a:pt x="52721" y="34547"/>
                      <a:pt x="54007" y="35662"/>
                    </a:cubicBezTo>
                    <a:cubicBezTo>
                      <a:pt x="55292" y="36776"/>
                      <a:pt x="56836" y="37633"/>
                      <a:pt x="58722" y="38234"/>
                    </a:cubicBezTo>
                    <a:cubicBezTo>
                      <a:pt x="60522" y="38833"/>
                      <a:pt x="62579" y="39176"/>
                      <a:pt x="64808" y="39176"/>
                    </a:cubicBezTo>
                    <a:cubicBezTo>
                      <a:pt x="69351" y="39176"/>
                      <a:pt x="72866" y="37976"/>
                      <a:pt x="75352" y="35662"/>
                    </a:cubicBezTo>
                    <a:cubicBezTo>
                      <a:pt x="77838" y="33347"/>
                      <a:pt x="79124" y="30175"/>
                      <a:pt x="79124" y="26060"/>
                    </a:cubicBezTo>
                    <a:cubicBezTo>
                      <a:pt x="79124" y="24175"/>
                      <a:pt x="78781" y="22374"/>
                      <a:pt x="78181" y="20831"/>
                    </a:cubicBezTo>
                    <a:cubicBezTo>
                      <a:pt x="77495" y="19203"/>
                      <a:pt x="76552" y="17831"/>
                      <a:pt x="75352" y="16716"/>
                    </a:cubicBezTo>
                    <a:cubicBezTo>
                      <a:pt x="74152" y="15602"/>
                      <a:pt x="72609" y="14659"/>
                      <a:pt x="70809" y="14059"/>
                    </a:cubicBezTo>
                    <a:cubicBezTo>
                      <a:pt x="69009" y="13459"/>
                      <a:pt x="67037" y="13116"/>
                      <a:pt x="64808" y="131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A48487C8-2332-CB8B-E3EC-1F9C37062397}"/>
                  </a:ext>
                </a:extLst>
              </p:cNvPr>
              <p:cNvSpPr/>
              <p:nvPr/>
            </p:nvSpPr>
            <p:spPr>
              <a:xfrm>
                <a:off x="3954932" y="3104530"/>
                <a:ext cx="88382" cy="55549"/>
              </a:xfrm>
              <a:custGeom>
                <a:avLst/>
                <a:gdLst>
                  <a:gd name="connsiteX0" fmla="*/ 8058 w 88382"/>
                  <a:gd name="connsiteY0" fmla="*/ 0 h 55549"/>
                  <a:gd name="connsiteX1" fmla="*/ 88382 w 88382"/>
                  <a:gd name="connsiteY1" fmla="*/ 32233 h 55549"/>
                  <a:gd name="connsiteX2" fmla="*/ 88382 w 88382"/>
                  <a:gd name="connsiteY2" fmla="*/ 46120 h 55549"/>
                  <a:gd name="connsiteX3" fmla="*/ 12087 w 88382"/>
                  <a:gd name="connsiteY3" fmla="*/ 13887 h 55549"/>
                  <a:gd name="connsiteX4" fmla="*/ 12087 w 88382"/>
                  <a:gd name="connsiteY4" fmla="*/ 55550 h 55549"/>
                  <a:gd name="connsiteX5" fmla="*/ 0 w 88382"/>
                  <a:gd name="connsiteY5" fmla="*/ 55550 h 55549"/>
                  <a:gd name="connsiteX6" fmla="*/ 0 w 88382"/>
                  <a:gd name="connsiteY6" fmla="*/ 0 h 55549"/>
                  <a:gd name="connsiteX7" fmla="*/ 8058 w 88382"/>
                  <a:gd name="connsiteY7" fmla="*/ 0 h 5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82" h="55549">
                    <a:moveTo>
                      <a:pt x="8058" y="0"/>
                    </a:moveTo>
                    <a:lnTo>
                      <a:pt x="88382" y="32233"/>
                    </a:lnTo>
                    <a:lnTo>
                      <a:pt x="88382" y="46120"/>
                    </a:lnTo>
                    <a:lnTo>
                      <a:pt x="12087" y="13887"/>
                    </a:lnTo>
                    <a:lnTo>
                      <a:pt x="12087" y="55550"/>
                    </a:lnTo>
                    <a:lnTo>
                      <a:pt x="0" y="55550"/>
                    </a:lnTo>
                    <a:lnTo>
                      <a:pt x="0" y="0"/>
                    </a:lnTo>
                    <a:lnTo>
                      <a:pt x="80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6260B1CA-123F-5038-1DCF-8EAD23BD73D5}"/>
                  </a:ext>
                </a:extLst>
              </p:cNvPr>
              <p:cNvSpPr/>
              <p:nvPr/>
            </p:nvSpPr>
            <p:spPr>
              <a:xfrm>
                <a:off x="3950046" y="3048295"/>
                <a:ext cx="30689" cy="31718"/>
              </a:xfrm>
              <a:custGeom>
                <a:avLst/>
                <a:gdLst>
                  <a:gd name="connsiteX0" fmla="*/ 6429 w 30689"/>
                  <a:gd name="connsiteY0" fmla="*/ 0 h 31718"/>
                  <a:gd name="connsiteX1" fmla="*/ 30690 w 30689"/>
                  <a:gd name="connsiteY1" fmla="*/ 1372 h 31718"/>
                  <a:gd name="connsiteX2" fmla="*/ 30690 w 30689"/>
                  <a:gd name="connsiteY2" fmla="*/ 10115 h 31718"/>
                  <a:gd name="connsiteX3" fmla="*/ 0 w 30689"/>
                  <a:gd name="connsiteY3" fmla="*/ 10115 h 31718"/>
                  <a:gd name="connsiteX4" fmla="*/ 0 w 30689"/>
                  <a:gd name="connsiteY4" fmla="*/ 0 h 31718"/>
                  <a:gd name="connsiteX5" fmla="*/ 6515 w 30689"/>
                  <a:gd name="connsiteY5" fmla="*/ 0 h 31718"/>
                  <a:gd name="connsiteX6" fmla="*/ 6429 w 30689"/>
                  <a:gd name="connsiteY6" fmla="*/ 21603 h 31718"/>
                  <a:gd name="connsiteX7" fmla="*/ 30690 w 30689"/>
                  <a:gd name="connsiteY7" fmla="*/ 22974 h 31718"/>
                  <a:gd name="connsiteX8" fmla="*/ 30690 w 30689"/>
                  <a:gd name="connsiteY8" fmla="*/ 31718 h 31718"/>
                  <a:gd name="connsiteX9" fmla="*/ 0 w 30689"/>
                  <a:gd name="connsiteY9" fmla="*/ 31718 h 31718"/>
                  <a:gd name="connsiteX10" fmla="*/ 0 w 30689"/>
                  <a:gd name="connsiteY10" fmla="*/ 21603 h 31718"/>
                  <a:gd name="connsiteX11" fmla="*/ 6515 w 30689"/>
                  <a:gd name="connsiteY11" fmla="*/ 21603 h 31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689" h="31718">
                    <a:moveTo>
                      <a:pt x="6429" y="0"/>
                    </a:moveTo>
                    <a:lnTo>
                      <a:pt x="30690" y="1372"/>
                    </a:lnTo>
                    <a:lnTo>
                      <a:pt x="30690" y="10115"/>
                    </a:lnTo>
                    <a:lnTo>
                      <a:pt x="0" y="10115"/>
                    </a:lnTo>
                    <a:lnTo>
                      <a:pt x="0" y="0"/>
                    </a:lnTo>
                    <a:lnTo>
                      <a:pt x="6515" y="0"/>
                    </a:lnTo>
                    <a:close/>
                    <a:moveTo>
                      <a:pt x="6429" y="21603"/>
                    </a:moveTo>
                    <a:lnTo>
                      <a:pt x="30690" y="22974"/>
                    </a:lnTo>
                    <a:lnTo>
                      <a:pt x="30690" y="31718"/>
                    </a:lnTo>
                    <a:lnTo>
                      <a:pt x="0" y="31718"/>
                    </a:lnTo>
                    <a:lnTo>
                      <a:pt x="0" y="21603"/>
                    </a:lnTo>
                    <a:lnTo>
                      <a:pt x="6515" y="2160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97370F9E-8230-33E2-217B-8E14C648506A}"/>
                  </a:ext>
                </a:extLst>
              </p:cNvPr>
              <p:cNvSpPr/>
              <p:nvPr/>
            </p:nvSpPr>
            <p:spPr>
              <a:xfrm>
                <a:off x="3944216" y="2981344"/>
                <a:ext cx="127130" cy="30518"/>
              </a:xfrm>
              <a:custGeom>
                <a:avLst/>
                <a:gdLst>
                  <a:gd name="connsiteX0" fmla="*/ 64122 w 127130"/>
                  <a:gd name="connsiteY0" fmla="*/ 86 h 30518"/>
                  <a:gd name="connsiteX1" fmla="*/ 80410 w 127130"/>
                  <a:gd name="connsiteY1" fmla="*/ 1372 h 30518"/>
                  <a:gd name="connsiteX2" fmla="*/ 94469 w 127130"/>
                  <a:gd name="connsiteY2" fmla="*/ 4801 h 30518"/>
                  <a:gd name="connsiteX3" fmla="*/ 106299 w 127130"/>
                  <a:gd name="connsiteY3" fmla="*/ 9773 h 30518"/>
                  <a:gd name="connsiteX4" fmla="*/ 115729 w 127130"/>
                  <a:gd name="connsiteY4" fmla="*/ 15688 h 30518"/>
                  <a:gd name="connsiteX5" fmla="*/ 122758 w 127130"/>
                  <a:gd name="connsiteY5" fmla="*/ 21946 h 30518"/>
                  <a:gd name="connsiteX6" fmla="*/ 127130 w 127130"/>
                  <a:gd name="connsiteY6" fmla="*/ 27946 h 30518"/>
                  <a:gd name="connsiteX7" fmla="*/ 118986 w 127130"/>
                  <a:gd name="connsiteY7" fmla="*/ 30518 h 30518"/>
                  <a:gd name="connsiteX8" fmla="*/ 111785 w 127130"/>
                  <a:gd name="connsiteY8" fmla="*/ 24260 h 30518"/>
                  <a:gd name="connsiteX9" fmla="*/ 100384 w 127130"/>
                  <a:gd name="connsiteY9" fmla="*/ 18431 h 30518"/>
                  <a:gd name="connsiteX10" fmla="*/ 84610 w 127130"/>
                  <a:gd name="connsiteY10" fmla="*/ 14145 h 30518"/>
                  <a:gd name="connsiteX11" fmla="*/ 64208 w 127130"/>
                  <a:gd name="connsiteY11" fmla="*/ 12516 h 30518"/>
                  <a:gd name="connsiteX12" fmla="*/ 63008 w 127130"/>
                  <a:gd name="connsiteY12" fmla="*/ 12516 h 30518"/>
                  <a:gd name="connsiteX13" fmla="*/ 42605 w 127130"/>
                  <a:gd name="connsiteY13" fmla="*/ 14230 h 30518"/>
                  <a:gd name="connsiteX14" fmla="*/ 26746 w 127130"/>
                  <a:gd name="connsiteY14" fmla="*/ 18602 h 30518"/>
                  <a:gd name="connsiteX15" fmla="*/ 15345 w 127130"/>
                  <a:gd name="connsiteY15" fmla="*/ 24432 h 30518"/>
                  <a:gd name="connsiteX16" fmla="*/ 8144 w 127130"/>
                  <a:gd name="connsiteY16" fmla="*/ 30432 h 30518"/>
                  <a:gd name="connsiteX17" fmla="*/ 0 w 127130"/>
                  <a:gd name="connsiteY17" fmla="*/ 27861 h 30518"/>
                  <a:gd name="connsiteX18" fmla="*/ 4458 w 127130"/>
                  <a:gd name="connsiteY18" fmla="*/ 21860 h 30518"/>
                  <a:gd name="connsiteX19" fmla="*/ 11487 w 127130"/>
                  <a:gd name="connsiteY19" fmla="*/ 15602 h 30518"/>
                  <a:gd name="connsiteX20" fmla="*/ 21003 w 127130"/>
                  <a:gd name="connsiteY20" fmla="*/ 9687 h 30518"/>
                  <a:gd name="connsiteX21" fmla="*/ 32918 w 127130"/>
                  <a:gd name="connsiteY21" fmla="*/ 4715 h 30518"/>
                  <a:gd name="connsiteX22" fmla="*/ 47063 w 127130"/>
                  <a:gd name="connsiteY22" fmla="*/ 1286 h 30518"/>
                  <a:gd name="connsiteX23" fmla="*/ 63265 w 127130"/>
                  <a:gd name="connsiteY23" fmla="*/ 0 h 30518"/>
                  <a:gd name="connsiteX24" fmla="*/ 64208 w 127130"/>
                  <a:gd name="connsiteY24" fmla="*/ 0 h 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7130" h="30518">
                    <a:moveTo>
                      <a:pt x="64122" y="86"/>
                    </a:moveTo>
                    <a:cubicBezTo>
                      <a:pt x="69952" y="86"/>
                      <a:pt x="75352" y="514"/>
                      <a:pt x="80410" y="1372"/>
                    </a:cubicBezTo>
                    <a:cubicBezTo>
                      <a:pt x="85468" y="2229"/>
                      <a:pt x="90183" y="3343"/>
                      <a:pt x="94469" y="4801"/>
                    </a:cubicBezTo>
                    <a:cubicBezTo>
                      <a:pt x="98755" y="6258"/>
                      <a:pt x="102699" y="7887"/>
                      <a:pt x="106299" y="9773"/>
                    </a:cubicBezTo>
                    <a:cubicBezTo>
                      <a:pt x="109899" y="11659"/>
                      <a:pt x="112986" y="13630"/>
                      <a:pt x="115729" y="15688"/>
                    </a:cubicBezTo>
                    <a:cubicBezTo>
                      <a:pt x="118472" y="17745"/>
                      <a:pt x="120786" y="19888"/>
                      <a:pt x="122758" y="21946"/>
                    </a:cubicBezTo>
                    <a:cubicBezTo>
                      <a:pt x="124644" y="24089"/>
                      <a:pt x="126102" y="26060"/>
                      <a:pt x="127130" y="27946"/>
                    </a:cubicBezTo>
                    <a:lnTo>
                      <a:pt x="118986" y="30518"/>
                    </a:lnTo>
                    <a:cubicBezTo>
                      <a:pt x="117272" y="28461"/>
                      <a:pt x="114872" y="26403"/>
                      <a:pt x="111785" y="24260"/>
                    </a:cubicBezTo>
                    <a:cubicBezTo>
                      <a:pt x="108699" y="22117"/>
                      <a:pt x="104927" y="20231"/>
                      <a:pt x="100384" y="18431"/>
                    </a:cubicBezTo>
                    <a:cubicBezTo>
                      <a:pt x="95841" y="16716"/>
                      <a:pt x="90611" y="15259"/>
                      <a:pt x="84610" y="14145"/>
                    </a:cubicBezTo>
                    <a:cubicBezTo>
                      <a:pt x="78610" y="13030"/>
                      <a:pt x="71752" y="12516"/>
                      <a:pt x="64208" y="12516"/>
                    </a:cubicBezTo>
                    <a:lnTo>
                      <a:pt x="63008" y="12516"/>
                    </a:lnTo>
                    <a:cubicBezTo>
                      <a:pt x="55378" y="12516"/>
                      <a:pt x="48606" y="13116"/>
                      <a:pt x="42605" y="14230"/>
                    </a:cubicBezTo>
                    <a:cubicBezTo>
                      <a:pt x="36604" y="15345"/>
                      <a:pt x="31290" y="16802"/>
                      <a:pt x="26746" y="18602"/>
                    </a:cubicBezTo>
                    <a:cubicBezTo>
                      <a:pt x="22203" y="20403"/>
                      <a:pt x="18431" y="22374"/>
                      <a:pt x="15345" y="24432"/>
                    </a:cubicBezTo>
                    <a:cubicBezTo>
                      <a:pt x="12259" y="26575"/>
                      <a:pt x="9858" y="28546"/>
                      <a:pt x="8144" y="30432"/>
                    </a:cubicBezTo>
                    <a:lnTo>
                      <a:pt x="0" y="27861"/>
                    </a:lnTo>
                    <a:cubicBezTo>
                      <a:pt x="1029" y="25975"/>
                      <a:pt x="2486" y="24003"/>
                      <a:pt x="4458" y="21860"/>
                    </a:cubicBezTo>
                    <a:cubicBezTo>
                      <a:pt x="6344" y="19717"/>
                      <a:pt x="8658" y="17659"/>
                      <a:pt x="11487" y="15602"/>
                    </a:cubicBezTo>
                    <a:cubicBezTo>
                      <a:pt x="14230" y="13544"/>
                      <a:pt x="17402" y="11573"/>
                      <a:pt x="21003" y="9687"/>
                    </a:cubicBezTo>
                    <a:cubicBezTo>
                      <a:pt x="24603" y="7801"/>
                      <a:pt x="28546" y="6172"/>
                      <a:pt x="32918" y="4715"/>
                    </a:cubicBezTo>
                    <a:cubicBezTo>
                      <a:pt x="37205" y="3258"/>
                      <a:pt x="41920" y="2143"/>
                      <a:pt x="47063" y="1286"/>
                    </a:cubicBezTo>
                    <a:cubicBezTo>
                      <a:pt x="52121" y="429"/>
                      <a:pt x="57521" y="0"/>
                      <a:pt x="63265" y="0"/>
                    </a:cubicBezTo>
                    <a:lnTo>
                      <a:pt x="642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2" name="Graphic 9">
              <a:extLst>
                <a:ext uri="{FF2B5EF4-FFF2-40B4-BE49-F238E27FC236}">
                  <a16:creationId xmlns:a16="http://schemas.microsoft.com/office/drawing/2014/main" id="{1CB80915-09D6-A9DA-C2E3-FBCC8DDF8D0C}"/>
                </a:ext>
              </a:extLst>
            </p:cNvPr>
            <p:cNvGrpSpPr/>
            <p:nvPr/>
          </p:nvGrpSpPr>
          <p:grpSpPr>
            <a:xfrm>
              <a:off x="5803592" y="6712353"/>
              <a:ext cx="842676" cy="127130"/>
              <a:chOff x="5803592" y="6712353"/>
              <a:chExt cx="842676" cy="127130"/>
            </a:xfrm>
            <a:solidFill>
              <a:srgbClr val="000000"/>
            </a:solidFill>
          </p:grpSpPr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21323857-42A7-0BB1-2CF2-672B4F07D914}"/>
                  </a:ext>
                </a:extLst>
              </p:cNvPr>
              <p:cNvSpPr/>
              <p:nvPr/>
            </p:nvSpPr>
            <p:spPr>
              <a:xfrm>
                <a:off x="5803592" y="6712353"/>
                <a:ext cx="30089" cy="127044"/>
              </a:xfrm>
              <a:custGeom>
                <a:avLst/>
                <a:gdLst>
                  <a:gd name="connsiteX0" fmla="*/ 0 w 30089"/>
                  <a:gd name="connsiteY0" fmla="*/ 63179 h 127044"/>
                  <a:gd name="connsiteX1" fmla="*/ 1286 w 30089"/>
                  <a:gd name="connsiteY1" fmla="*/ 46720 h 127044"/>
                  <a:gd name="connsiteX2" fmla="*/ 4629 w 30089"/>
                  <a:gd name="connsiteY2" fmla="*/ 32575 h 127044"/>
                  <a:gd name="connsiteX3" fmla="*/ 9515 w 30089"/>
                  <a:gd name="connsiteY3" fmla="*/ 20745 h 127044"/>
                  <a:gd name="connsiteX4" fmla="*/ 15345 w 30089"/>
                  <a:gd name="connsiteY4" fmla="*/ 11316 h 127044"/>
                  <a:gd name="connsiteX5" fmla="*/ 21517 w 30089"/>
                  <a:gd name="connsiteY5" fmla="*/ 4372 h 127044"/>
                  <a:gd name="connsiteX6" fmla="*/ 27432 w 30089"/>
                  <a:gd name="connsiteY6" fmla="*/ 0 h 127044"/>
                  <a:gd name="connsiteX7" fmla="*/ 30089 w 30089"/>
                  <a:gd name="connsiteY7" fmla="*/ 8573 h 127044"/>
                  <a:gd name="connsiteX8" fmla="*/ 23746 w 30089"/>
                  <a:gd name="connsiteY8" fmla="*/ 15773 h 127044"/>
                  <a:gd name="connsiteX9" fmla="*/ 17916 w 30089"/>
                  <a:gd name="connsiteY9" fmla="*/ 27003 h 127044"/>
                  <a:gd name="connsiteX10" fmla="*/ 13716 w 30089"/>
                  <a:gd name="connsiteY10" fmla="*/ 42605 h 127044"/>
                  <a:gd name="connsiteX11" fmla="*/ 12087 w 30089"/>
                  <a:gd name="connsiteY11" fmla="*/ 63008 h 127044"/>
                  <a:gd name="connsiteX12" fmla="*/ 12087 w 30089"/>
                  <a:gd name="connsiteY12" fmla="*/ 64208 h 127044"/>
                  <a:gd name="connsiteX13" fmla="*/ 13716 w 30089"/>
                  <a:gd name="connsiteY13" fmla="*/ 84525 h 127044"/>
                  <a:gd name="connsiteX14" fmla="*/ 17916 w 30089"/>
                  <a:gd name="connsiteY14" fmla="*/ 100213 h 127044"/>
                  <a:gd name="connsiteX15" fmla="*/ 23746 w 30089"/>
                  <a:gd name="connsiteY15" fmla="*/ 111528 h 127044"/>
                  <a:gd name="connsiteX16" fmla="*/ 30089 w 30089"/>
                  <a:gd name="connsiteY16" fmla="*/ 118901 h 127044"/>
                  <a:gd name="connsiteX17" fmla="*/ 27432 w 30089"/>
                  <a:gd name="connsiteY17" fmla="*/ 127045 h 127044"/>
                  <a:gd name="connsiteX18" fmla="*/ 21517 w 30089"/>
                  <a:gd name="connsiteY18" fmla="*/ 122672 h 127044"/>
                  <a:gd name="connsiteX19" fmla="*/ 15345 w 30089"/>
                  <a:gd name="connsiteY19" fmla="*/ 115729 h 127044"/>
                  <a:gd name="connsiteX20" fmla="*/ 9515 w 30089"/>
                  <a:gd name="connsiteY20" fmla="*/ 106384 h 127044"/>
                  <a:gd name="connsiteX21" fmla="*/ 4629 w 30089"/>
                  <a:gd name="connsiteY21" fmla="*/ 94554 h 127044"/>
                  <a:gd name="connsiteX22" fmla="*/ 1286 w 30089"/>
                  <a:gd name="connsiteY22" fmla="*/ 80410 h 127044"/>
                  <a:gd name="connsiteX23" fmla="*/ 0 w 30089"/>
                  <a:gd name="connsiteY23" fmla="*/ 63951 h 127044"/>
                  <a:gd name="connsiteX24" fmla="*/ 0 w 30089"/>
                  <a:gd name="connsiteY24" fmla="*/ 63008 h 12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089" h="127044">
                    <a:moveTo>
                      <a:pt x="0" y="63179"/>
                    </a:moveTo>
                    <a:cubicBezTo>
                      <a:pt x="0" y="57350"/>
                      <a:pt x="429" y="51864"/>
                      <a:pt x="1286" y="46720"/>
                    </a:cubicBezTo>
                    <a:cubicBezTo>
                      <a:pt x="2143" y="41662"/>
                      <a:pt x="3257" y="36947"/>
                      <a:pt x="4629" y="32575"/>
                    </a:cubicBezTo>
                    <a:cubicBezTo>
                      <a:pt x="6001" y="28289"/>
                      <a:pt x="7629" y="24346"/>
                      <a:pt x="9515" y="20745"/>
                    </a:cubicBezTo>
                    <a:cubicBezTo>
                      <a:pt x="11401" y="17145"/>
                      <a:pt x="13287" y="14059"/>
                      <a:pt x="15345" y="11316"/>
                    </a:cubicBezTo>
                    <a:cubicBezTo>
                      <a:pt x="17402" y="8573"/>
                      <a:pt x="19459" y="6258"/>
                      <a:pt x="21517" y="4372"/>
                    </a:cubicBezTo>
                    <a:cubicBezTo>
                      <a:pt x="23574" y="2486"/>
                      <a:pt x="25546" y="1029"/>
                      <a:pt x="27432" y="0"/>
                    </a:cubicBezTo>
                    <a:lnTo>
                      <a:pt x="30089" y="8573"/>
                    </a:lnTo>
                    <a:cubicBezTo>
                      <a:pt x="28032" y="10372"/>
                      <a:pt x="25889" y="12773"/>
                      <a:pt x="23746" y="15773"/>
                    </a:cubicBezTo>
                    <a:cubicBezTo>
                      <a:pt x="21603" y="18774"/>
                      <a:pt x="19717" y="22546"/>
                      <a:pt x="17916" y="27003"/>
                    </a:cubicBezTo>
                    <a:cubicBezTo>
                      <a:pt x="16202" y="31461"/>
                      <a:pt x="14744" y="36690"/>
                      <a:pt x="13716" y="42605"/>
                    </a:cubicBezTo>
                    <a:cubicBezTo>
                      <a:pt x="12687" y="48520"/>
                      <a:pt x="12087" y="55378"/>
                      <a:pt x="12087" y="63008"/>
                    </a:cubicBezTo>
                    <a:lnTo>
                      <a:pt x="12087" y="64208"/>
                    </a:lnTo>
                    <a:cubicBezTo>
                      <a:pt x="12087" y="71838"/>
                      <a:pt x="12601" y="78610"/>
                      <a:pt x="13716" y="84525"/>
                    </a:cubicBezTo>
                    <a:cubicBezTo>
                      <a:pt x="14830" y="90440"/>
                      <a:pt x="16202" y="95755"/>
                      <a:pt x="17916" y="100213"/>
                    </a:cubicBezTo>
                    <a:cubicBezTo>
                      <a:pt x="19631" y="104670"/>
                      <a:pt x="21603" y="108528"/>
                      <a:pt x="23746" y="111528"/>
                    </a:cubicBezTo>
                    <a:cubicBezTo>
                      <a:pt x="25889" y="114614"/>
                      <a:pt x="28032" y="117100"/>
                      <a:pt x="30089" y="118901"/>
                    </a:cubicBezTo>
                    <a:lnTo>
                      <a:pt x="27432" y="127045"/>
                    </a:lnTo>
                    <a:cubicBezTo>
                      <a:pt x="25546" y="126016"/>
                      <a:pt x="23574" y="124558"/>
                      <a:pt x="21517" y="122672"/>
                    </a:cubicBezTo>
                    <a:cubicBezTo>
                      <a:pt x="19459" y="120786"/>
                      <a:pt x="17402" y="118472"/>
                      <a:pt x="15345" y="115729"/>
                    </a:cubicBezTo>
                    <a:cubicBezTo>
                      <a:pt x="13287" y="112985"/>
                      <a:pt x="11316" y="109900"/>
                      <a:pt x="9515" y="106384"/>
                    </a:cubicBezTo>
                    <a:cubicBezTo>
                      <a:pt x="7629" y="102870"/>
                      <a:pt x="6001" y="98926"/>
                      <a:pt x="4629" y="94554"/>
                    </a:cubicBezTo>
                    <a:cubicBezTo>
                      <a:pt x="3257" y="90268"/>
                      <a:pt x="2143" y="85553"/>
                      <a:pt x="1286" y="80410"/>
                    </a:cubicBezTo>
                    <a:cubicBezTo>
                      <a:pt x="429" y="75352"/>
                      <a:pt x="0" y="69866"/>
                      <a:pt x="0" y="63951"/>
                    </a:cubicBezTo>
                    <a:lnTo>
                      <a:pt x="0" y="630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BFDDC564-10F9-D008-E22F-7E1F2E499C9C}"/>
                  </a:ext>
                </a:extLst>
              </p:cNvPr>
              <p:cNvSpPr/>
              <p:nvPr/>
            </p:nvSpPr>
            <p:spPr>
              <a:xfrm>
                <a:off x="5862656" y="6722983"/>
                <a:ext cx="33861" cy="88468"/>
              </a:xfrm>
              <a:custGeom>
                <a:avLst/>
                <a:gdLst>
                  <a:gd name="connsiteX0" fmla="*/ 33861 w 33861"/>
                  <a:gd name="connsiteY0" fmla="*/ 88468 h 88468"/>
                  <a:gd name="connsiteX1" fmla="*/ 20574 w 33861"/>
                  <a:gd name="connsiteY1" fmla="*/ 88468 h 88468"/>
                  <a:gd name="connsiteX2" fmla="*/ 20574 w 33861"/>
                  <a:gd name="connsiteY2" fmla="*/ 18002 h 88468"/>
                  <a:gd name="connsiteX3" fmla="*/ 0 w 33861"/>
                  <a:gd name="connsiteY3" fmla="*/ 26232 h 88468"/>
                  <a:gd name="connsiteX4" fmla="*/ 0 w 33861"/>
                  <a:gd name="connsiteY4" fmla="*/ 13459 h 88468"/>
                  <a:gd name="connsiteX5" fmla="*/ 33004 w 33861"/>
                  <a:gd name="connsiteY5" fmla="*/ 0 h 88468"/>
                  <a:gd name="connsiteX6" fmla="*/ 33861 w 33861"/>
                  <a:gd name="connsiteY6" fmla="*/ 0 h 88468"/>
                  <a:gd name="connsiteX7" fmla="*/ 33861 w 33861"/>
                  <a:gd name="connsiteY7" fmla="*/ 88382 h 8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1" h="88468">
                    <a:moveTo>
                      <a:pt x="33861" y="88468"/>
                    </a:moveTo>
                    <a:lnTo>
                      <a:pt x="20574" y="88468"/>
                    </a:lnTo>
                    <a:lnTo>
                      <a:pt x="20574" y="18002"/>
                    </a:lnTo>
                    <a:lnTo>
                      <a:pt x="0" y="26232"/>
                    </a:lnTo>
                    <a:lnTo>
                      <a:pt x="0" y="13459"/>
                    </a:lnTo>
                    <a:lnTo>
                      <a:pt x="33004" y="0"/>
                    </a:lnTo>
                    <a:lnTo>
                      <a:pt x="33861" y="0"/>
                    </a:lnTo>
                    <a:lnTo>
                      <a:pt x="33861" y="8838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7EF2AFCC-F669-9EC7-FEDE-7DB153465AC5}"/>
                  </a:ext>
                </a:extLst>
              </p:cNvPr>
              <p:cNvSpPr/>
              <p:nvPr/>
            </p:nvSpPr>
            <p:spPr>
              <a:xfrm>
                <a:off x="5928064" y="6721954"/>
                <a:ext cx="52463" cy="90697"/>
              </a:xfrm>
              <a:custGeom>
                <a:avLst/>
                <a:gdLst>
                  <a:gd name="connsiteX0" fmla="*/ 50664 w 52463"/>
                  <a:gd name="connsiteY0" fmla="*/ 24431 h 90697"/>
                  <a:gd name="connsiteX1" fmla="*/ 47663 w 52463"/>
                  <a:gd name="connsiteY1" fmla="*/ 36005 h 90697"/>
                  <a:gd name="connsiteX2" fmla="*/ 39348 w 52463"/>
                  <a:gd name="connsiteY2" fmla="*/ 43977 h 90697"/>
                  <a:gd name="connsiteX3" fmla="*/ 44748 w 52463"/>
                  <a:gd name="connsiteY3" fmla="*/ 47663 h 90697"/>
                  <a:gd name="connsiteX4" fmla="*/ 48863 w 52463"/>
                  <a:gd name="connsiteY4" fmla="*/ 52549 h 90697"/>
                  <a:gd name="connsiteX5" fmla="*/ 51521 w 52463"/>
                  <a:gd name="connsiteY5" fmla="*/ 58550 h 90697"/>
                  <a:gd name="connsiteX6" fmla="*/ 52464 w 52463"/>
                  <a:gd name="connsiteY6" fmla="*/ 65494 h 90697"/>
                  <a:gd name="connsiteX7" fmla="*/ 50406 w 52463"/>
                  <a:gd name="connsiteY7" fmla="*/ 76381 h 90697"/>
                  <a:gd name="connsiteX8" fmla="*/ 44834 w 52463"/>
                  <a:gd name="connsiteY8" fmla="*/ 84268 h 90697"/>
                  <a:gd name="connsiteX9" fmla="*/ 36519 w 52463"/>
                  <a:gd name="connsiteY9" fmla="*/ 89068 h 90697"/>
                  <a:gd name="connsiteX10" fmla="*/ 26318 w 52463"/>
                  <a:gd name="connsiteY10" fmla="*/ 90697 h 90697"/>
                  <a:gd name="connsiteX11" fmla="*/ 15945 w 52463"/>
                  <a:gd name="connsiteY11" fmla="*/ 89068 h 90697"/>
                  <a:gd name="connsiteX12" fmla="*/ 7544 w 52463"/>
                  <a:gd name="connsiteY12" fmla="*/ 84268 h 90697"/>
                  <a:gd name="connsiteX13" fmla="*/ 1972 w 52463"/>
                  <a:gd name="connsiteY13" fmla="*/ 76381 h 90697"/>
                  <a:gd name="connsiteX14" fmla="*/ 0 w 52463"/>
                  <a:gd name="connsiteY14" fmla="*/ 65494 h 90697"/>
                  <a:gd name="connsiteX15" fmla="*/ 943 w 52463"/>
                  <a:gd name="connsiteY15" fmla="*/ 58550 h 90697"/>
                  <a:gd name="connsiteX16" fmla="*/ 3515 w 52463"/>
                  <a:gd name="connsiteY16" fmla="*/ 52549 h 90697"/>
                  <a:gd name="connsiteX17" fmla="*/ 7629 w 52463"/>
                  <a:gd name="connsiteY17" fmla="*/ 47663 h 90697"/>
                  <a:gd name="connsiteX18" fmla="*/ 13030 w 52463"/>
                  <a:gd name="connsiteY18" fmla="*/ 44063 h 90697"/>
                  <a:gd name="connsiteX19" fmla="*/ 4886 w 52463"/>
                  <a:gd name="connsiteY19" fmla="*/ 36090 h 90697"/>
                  <a:gd name="connsiteX20" fmla="*/ 1886 w 52463"/>
                  <a:gd name="connsiteY20" fmla="*/ 24517 h 90697"/>
                  <a:gd name="connsiteX21" fmla="*/ 3686 w 52463"/>
                  <a:gd name="connsiteY21" fmla="*/ 14059 h 90697"/>
                  <a:gd name="connsiteX22" fmla="*/ 8744 w 52463"/>
                  <a:gd name="connsiteY22" fmla="*/ 6344 h 90697"/>
                  <a:gd name="connsiteX23" fmla="*/ 16459 w 52463"/>
                  <a:gd name="connsiteY23" fmla="*/ 1629 h 90697"/>
                  <a:gd name="connsiteX24" fmla="*/ 26232 w 52463"/>
                  <a:gd name="connsiteY24" fmla="*/ 0 h 90697"/>
                  <a:gd name="connsiteX25" fmla="*/ 36004 w 52463"/>
                  <a:gd name="connsiteY25" fmla="*/ 1629 h 90697"/>
                  <a:gd name="connsiteX26" fmla="*/ 43805 w 52463"/>
                  <a:gd name="connsiteY26" fmla="*/ 6344 h 90697"/>
                  <a:gd name="connsiteX27" fmla="*/ 48949 w 52463"/>
                  <a:gd name="connsiteY27" fmla="*/ 14059 h 90697"/>
                  <a:gd name="connsiteX28" fmla="*/ 50835 w 52463"/>
                  <a:gd name="connsiteY28" fmla="*/ 24517 h 90697"/>
                  <a:gd name="connsiteX29" fmla="*/ 39176 w 52463"/>
                  <a:gd name="connsiteY29" fmla="*/ 64722 h 90697"/>
                  <a:gd name="connsiteX30" fmla="*/ 38233 w 52463"/>
                  <a:gd name="connsiteY30" fmla="*/ 58636 h 90697"/>
                  <a:gd name="connsiteX31" fmla="*/ 35576 w 52463"/>
                  <a:gd name="connsiteY31" fmla="*/ 53921 h 90697"/>
                  <a:gd name="connsiteX32" fmla="*/ 31461 w 52463"/>
                  <a:gd name="connsiteY32" fmla="*/ 50921 h 90697"/>
                  <a:gd name="connsiteX33" fmla="*/ 26060 w 52463"/>
                  <a:gd name="connsiteY33" fmla="*/ 49892 h 90697"/>
                  <a:gd name="connsiteX34" fmla="*/ 20660 w 52463"/>
                  <a:gd name="connsiteY34" fmla="*/ 50921 h 90697"/>
                  <a:gd name="connsiteX35" fmla="*/ 16545 w 52463"/>
                  <a:gd name="connsiteY35" fmla="*/ 53921 h 90697"/>
                  <a:gd name="connsiteX36" fmla="*/ 13973 w 52463"/>
                  <a:gd name="connsiteY36" fmla="*/ 58636 h 90697"/>
                  <a:gd name="connsiteX37" fmla="*/ 13030 w 52463"/>
                  <a:gd name="connsiteY37" fmla="*/ 64722 h 90697"/>
                  <a:gd name="connsiteX38" fmla="*/ 16545 w 52463"/>
                  <a:gd name="connsiteY38" fmla="*/ 75266 h 90697"/>
                  <a:gd name="connsiteX39" fmla="*/ 26146 w 52463"/>
                  <a:gd name="connsiteY39" fmla="*/ 79038 h 90697"/>
                  <a:gd name="connsiteX40" fmla="*/ 31375 w 52463"/>
                  <a:gd name="connsiteY40" fmla="*/ 78095 h 90697"/>
                  <a:gd name="connsiteX41" fmla="*/ 35490 w 52463"/>
                  <a:gd name="connsiteY41" fmla="*/ 75266 h 90697"/>
                  <a:gd name="connsiteX42" fmla="*/ 38147 w 52463"/>
                  <a:gd name="connsiteY42" fmla="*/ 70723 h 90697"/>
                  <a:gd name="connsiteX43" fmla="*/ 39091 w 52463"/>
                  <a:gd name="connsiteY43" fmla="*/ 64722 h 90697"/>
                  <a:gd name="connsiteX44" fmla="*/ 37462 w 52463"/>
                  <a:gd name="connsiteY44" fmla="*/ 24860 h 90697"/>
                  <a:gd name="connsiteX45" fmla="*/ 36604 w 52463"/>
                  <a:gd name="connsiteY45" fmla="*/ 19460 h 90697"/>
                  <a:gd name="connsiteX46" fmla="*/ 34290 w 52463"/>
                  <a:gd name="connsiteY46" fmla="*/ 15259 h 90697"/>
                  <a:gd name="connsiteX47" fmla="*/ 30689 w 52463"/>
                  <a:gd name="connsiteY47" fmla="*/ 12516 h 90697"/>
                  <a:gd name="connsiteX48" fmla="*/ 26060 w 52463"/>
                  <a:gd name="connsiteY48" fmla="*/ 11573 h 90697"/>
                  <a:gd name="connsiteX49" fmla="*/ 21431 w 52463"/>
                  <a:gd name="connsiteY49" fmla="*/ 12516 h 90697"/>
                  <a:gd name="connsiteX50" fmla="*/ 17916 w 52463"/>
                  <a:gd name="connsiteY50" fmla="*/ 15173 h 90697"/>
                  <a:gd name="connsiteX51" fmla="*/ 15688 w 52463"/>
                  <a:gd name="connsiteY51" fmla="*/ 19374 h 90697"/>
                  <a:gd name="connsiteX52" fmla="*/ 14916 w 52463"/>
                  <a:gd name="connsiteY52" fmla="*/ 24946 h 90697"/>
                  <a:gd name="connsiteX53" fmla="*/ 15688 w 52463"/>
                  <a:gd name="connsiteY53" fmla="*/ 30432 h 90697"/>
                  <a:gd name="connsiteX54" fmla="*/ 17916 w 52463"/>
                  <a:gd name="connsiteY54" fmla="*/ 34633 h 90697"/>
                  <a:gd name="connsiteX55" fmla="*/ 21517 w 52463"/>
                  <a:gd name="connsiteY55" fmla="*/ 37290 h 90697"/>
                  <a:gd name="connsiteX56" fmla="*/ 26232 w 52463"/>
                  <a:gd name="connsiteY56" fmla="*/ 38234 h 90697"/>
                  <a:gd name="connsiteX57" fmla="*/ 30861 w 52463"/>
                  <a:gd name="connsiteY57" fmla="*/ 37290 h 90697"/>
                  <a:gd name="connsiteX58" fmla="*/ 34461 w 52463"/>
                  <a:gd name="connsiteY58" fmla="*/ 34633 h 90697"/>
                  <a:gd name="connsiteX59" fmla="*/ 36690 w 52463"/>
                  <a:gd name="connsiteY59" fmla="*/ 30432 h 90697"/>
                  <a:gd name="connsiteX60" fmla="*/ 37462 w 52463"/>
                  <a:gd name="connsiteY60" fmla="*/ 24946 h 9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2463" h="90697">
                    <a:moveTo>
                      <a:pt x="50664" y="24431"/>
                    </a:moveTo>
                    <a:cubicBezTo>
                      <a:pt x="50664" y="28803"/>
                      <a:pt x="49635" y="32661"/>
                      <a:pt x="47663" y="36005"/>
                    </a:cubicBezTo>
                    <a:cubicBezTo>
                      <a:pt x="45606" y="39347"/>
                      <a:pt x="42863" y="42005"/>
                      <a:pt x="39348" y="43977"/>
                    </a:cubicBezTo>
                    <a:cubicBezTo>
                      <a:pt x="41320" y="45006"/>
                      <a:pt x="43120" y="46206"/>
                      <a:pt x="44748" y="47663"/>
                    </a:cubicBezTo>
                    <a:cubicBezTo>
                      <a:pt x="46377" y="49120"/>
                      <a:pt x="47749" y="50749"/>
                      <a:pt x="48863" y="52549"/>
                    </a:cubicBezTo>
                    <a:cubicBezTo>
                      <a:pt x="49978" y="54349"/>
                      <a:pt x="50835" y="56407"/>
                      <a:pt x="51521" y="58550"/>
                    </a:cubicBezTo>
                    <a:cubicBezTo>
                      <a:pt x="52121" y="60693"/>
                      <a:pt x="52464" y="63008"/>
                      <a:pt x="52464" y="65494"/>
                    </a:cubicBezTo>
                    <a:cubicBezTo>
                      <a:pt x="52464" y="69609"/>
                      <a:pt x="51778" y="73209"/>
                      <a:pt x="50406" y="76381"/>
                    </a:cubicBezTo>
                    <a:cubicBezTo>
                      <a:pt x="49035" y="79553"/>
                      <a:pt x="47149" y="82210"/>
                      <a:pt x="44834" y="84268"/>
                    </a:cubicBezTo>
                    <a:cubicBezTo>
                      <a:pt x="42520" y="86411"/>
                      <a:pt x="39691" y="88040"/>
                      <a:pt x="36519" y="89068"/>
                    </a:cubicBezTo>
                    <a:cubicBezTo>
                      <a:pt x="33347" y="90097"/>
                      <a:pt x="29918" y="90697"/>
                      <a:pt x="26318" y="90697"/>
                    </a:cubicBezTo>
                    <a:cubicBezTo>
                      <a:pt x="22717" y="90697"/>
                      <a:pt x="19117" y="90097"/>
                      <a:pt x="15945" y="89068"/>
                    </a:cubicBezTo>
                    <a:cubicBezTo>
                      <a:pt x="12773" y="88040"/>
                      <a:pt x="9944" y="86411"/>
                      <a:pt x="7544" y="84268"/>
                    </a:cubicBezTo>
                    <a:cubicBezTo>
                      <a:pt x="5144" y="82125"/>
                      <a:pt x="3343" y="79467"/>
                      <a:pt x="1972" y="76381"/>
                    </a:cubicBezTo>
                    <a:cubicBezTo>
                      <a:pt x="600" y="73295"/>
                      <a:pt x="0" y="69609"/>
                      <a:pt x="0" y="65494"/>
                    </a:cubicBezTo>
                    <a:cubicBezTo>
                      <a:pt x="0" y="63093"/>
                      <a:pt x="257" y="60779"/>
                      <a:pt x="943" y="58550"/>
                    </a:cubicBezTo>
                    <a:cubicBezTo>
                      <a:pt x="1543" y="56321"/>
                      <a:pt x="2400" y="54349"/>
                      <a:pt x="3515" y="52549"/>
                    </a:cubicBezTo>
                    <a:cubicBezTo>
                      <a:pt x="4629" y="50749"/>
                      <a:pt x="6001" y="49120"/>
                      <a:pt x="7629" y="47663"/>
                    </a:cubicBezTo>
                    <a:cubicBezTo>
                      <a:pt x="9258" y="46206"/>
                      <a:pt x="11059" y="45006"/>
                      <a:pt x="13030" y="44063"/>
                    </a:cubicBezTo>
                    <a:cubicBezTo>
                      <a:pt x="9601" y="42091"/>
                      <a:pt x="6858" y="39433"/>
                      <a:pt x="4886" y="36090"/>
                    </a:cubicBezTo>
                    <a:cubicBezTo>
                      <a:pt x="2915" y="32747"/>
                      <a:pt x="1886" y="28889"/>
                      <a:pt x="1886" y="24517"/>
                    </a:cubicBezTo>
                    <a:cubicBezTo>
                      <a:pt x="1886" y="20574"/>
                      <a:pt x="2486" y="17145"/>
                      <a:pt x="3686" y="14059"/>
                    </a:cubicBezTo>
                    <a:cubicBezTo>
                      <a:pt x="4886" y="10973"/>
                      <a:pt x="6601" y="8401"/>
                      <a:pt x="8744" y="6344"/>
                    </a:cubicBezTo>
                    <a:cubicBezTo>
                      <a:pt x="10887" y="4286"/>
                      <a:pt x="13459" y="2657"/>
                      <a:pt x="16459" y="1629"/>
                    </a:cubicBezTo>
                    <a:cubicBezTo>
                      <a:pt x="19459" y="600"/>
                      <a:pt x="22717" y="0"/>
                      <a:pt x="26232" y="0"/>
                    </a:cubicBezTo>
                    <a:cubicBezTo>
                      <a:pt x="29747" y="0"/>
                      <a:pt x="33004" y="514"/>
                      <a:pt x="36004" y="1629"/>
                    </a:cubicBezTo>
                    <a:cubicBezTo>
                      <a:pt x="39005" y="2657"/>
                      <a:pt x="41577" y="4286"/>
                      <a:pt x="43805" y="6344"/>
                    </a:cubicBezTo>
                    <a:cubicBezTo>
                      <a:pt x="46034" y="8401"/>
                      <a:pt x="47749" y="10973"/>
                      <a:pt x="48949" y="14059"/>
                    </a:cubicBezTo>
                    <a:cubicBezTo>
                      <a:pt x="50149" y="17145"/>
                      <a:pt x="50835" y="20574"/>
                      <a:pt x="50835" y="24517"/>
                    </a:cubicBezTo>
                    <a:close/>
                    <a:moveTo>
                      <a:pt x="39176" y="64722"/>
                    </a:moveTo>
                    <a:cubicBezTo>
                      <a:pt x="39176" y="62493"/>
                      <a:pt x="38833" y="60436"/>
                      <a:pt x="38233" y="58636"/>
                    </a:cubicBezTo>
                    <a:cubicBezTo>
                      <a:pt x="37633" y="56836"/>
                      <a:pt x="36690" y="55293"/>
                      <a:pt x="35576" y="53921"/>
                    </a:cubicBezTo>
                    <a:cubicBezTo>
                      <a:pt x="34461" y="52635"/>
                      <a:pt x="33090" y="51607"/>
                      <a:pt x="31461" y="50921"/>
                    </a:cubicBezTo>
                    <a:cubicBezTo>
                      <a:pt x="29832" y="50235"/>
                      <a:pt x="28032" y="49892"/>
                      <a:pt x="26060" y="49892"/>
                    </a:cubicBezTo>
                    <a:cubicBezTo>
                      <a:pt x="24089" y="49892"/>
                      <a:pt x="22289" y="50235"/>
                      <a:pt x="20660" y="50921"/>
                    </a:cubicBezTo>
                    <a:cubicBezTo>
                      <a:pt x="19031" y="51607"/>
                      <a:pt x="17659" y="52635"/>
                      <a:pt x="16545" y="53921"/>
                    </a:cubicBezTo>
                    <a:cubicBezTo>
                      <a:pt x="15430" y="55207"/>
                      <a:pt x="14573" y="56750"/>
                      <a:pt x="13973" y="58636"/>
                    </a:cubicBezTo>
                    <a:cubicBezTo>
                      <a:pt x="13373" y="60436"/>
                      <a:pt x="13030" y="62493"/>
                      <a:pt x="13030" y="64722"/>
                    </a:cubicBezTo>
                    <a:cubicBezTo>
                      <a:pt x="13030" y="69266"/>
                      <a:pt x="14230" y="72780"/>
                      <a:pt x="16545" y="75266"/>
                    </a:cubicBezTo>
                    <a:cubicBezTo>
                      <a:pt x="18859" y="77753"/>
                      <a:pt x="22031" y="79038"/>
                      <a:pt x="26146" y="79038"/>
                    </a:cubicBezTo>
                    <a:cubicBezTo>
                      <a:pt x="28032" y="79038"/>
                      <a:pt x="29832" y="78695"/>
                      <a:pt x="31375" y="78095"/>
                    </a:cubicBezTo>
                    <a:cubicBezTo>
                      <a:pt x="32918" y="77495"/>
                      <a:pt x="34376" y="76467"/>
                      <a:pt x="35490" y="75266"/>
                    </a:cubicBezTo>
                    <a:cubicBezTo>
                      <a:pt x="36604" y="74067"/>
                      <a:pt x="37548" y="72524"/>
                      <a:pt x="38147" y="70723"/>
                    </a:cubicBezTo>
                    <a:cubicBezTo>
                      <a:pt x="38748" y="68923"/>
                      <a:pt x="39091" y="66951"/>
                      <a:pt x="39091" y="64722"/>
                    </a:cubicBezTo>
                    <a:close/>
                    <a:moveTo>
                      <a:pt x="37462" y="24860"/>
                    </a:moveTo>
                    <a:cubicBezTo>
                      <a:pt x="37462" y="22888"/>
                      <a:pt x="37205" y="21089"/>
                      <a:pt x="36604" y="19460"/>
                    </a:cubicBezTo>
                    <a:cubicBezTo>
                      <a:pt x="36004" y="17831"/>
                      <a:pt x="35233" y="16459"/>
                      <a:pt x="34290" y="15259"/>
                    </a:cubicBezTo>
                    <a:cubicBezTo>
                      <a:pt x="33261" y="14059"/>
                      <a:pt x="32061" y="13201"/>
                      <a:pt x="30689" y="12516"/>
                    </a:cubicBezTo>
                    <a:cubicBezTo>
                      <a:pt x="29318" y="11830"/>
                      <a:pt x="27689" y="11573"/>
                      <a:pt x="26060" y="11573"/>
                    </a:cubicBezTo>
                    <a:cubicBezTo>
                      <a:pt x="24432" y="11573"/>
                      <a:pt x="22803" y="11916"/>
                      <a:pt x="21431" y="12516"/>
                    </a:cubicBezTo>
                    <a:cubicBezTo>
                      <a:pt x="20060" y="13116"/>
                      <a:pt x="18859" y="13973"/>
                      <a:pt x="17916" y="15173"/>
                    </a:cubicBezTo>
                    <a:cubicBezTo>
                      <a:pt x="16974" y="16373"/>
                      <a:pt x="16202" y="17745"/>
                      <a:pt x="15688" y="19374"/>
                    </a:cubicBezTo>
                    <a:cubicBezTo>
                      <a:pt x="15173" y="21003"/>
                      <a:pt x="14916" y="22888"/>
                      <a:pt x="14916" y="24946"/>
                    </a:cubicBezTo>
                    <a:cubicBezTo>
                      <a:pt x="14916" y="27004"/>
                      <a:pt x="15173" y="28803"/>
                      <a:pt x="15688" y="30432"/>
                    </a:cubicBezTo>
                    <a:cubicBezTo>
                      <a:pt x="16202" y="32061"/>
                      <a:pt x="16974" y="33433"/>
                      <a:pt x="17916" y="34633"/>
                    </a:cubicBezTo>
                    <a:cubicBezTo>
                      <a:pt x="18859" y="35833"/>
                      <a:pt x="20060" y="36690"/>
                      <a:pt x="21517" y="37290"/>
                    </a:cubicBezTo>
                    <a:cubicBezTo>
                      <a:pt x="22888" y="37976"/>
                      <a:pt x="24517" y="38234"/>
                      <a:pt x="26232" y="38234"/>
                    </a:cubicBezTo>
                    <a:cubicBezTo>
                      <a:pt x="27946" y="38234"/>
                      <a:pt x="29489" y="37890"/>
                      <a:pt x="30861" y="37290"/>
                    </a:cubicBezTo>
                    <a:cubicBezTo>
                      <a:pt x="32233" y="36690"/>
                      <a:pt x="33433" y="35747"/>
                      <a:pt x="34461" y="34633"/>
                    </a:cubicBezTo>
                    <a:cubicBezTo>
                      <a:pt x="35490" y="33518"/>
                      <a:pt x="36176" y="32061"/>
                      <a:pt x="36690" y="30432"/>
                    </a:cubicBezTo>
                    <a:cubicBezTo>
                      <a:pt x="37205" y="28803"/>
                      <a:pt x="37462" y="26918"/>
                      <a:pt x="37462" y="249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47012974-EE0F-4AD1-2B9F-01948EE5EB89}"/>
                  </a:ext>
                </a:extLst>
              </p:cNvPr>
              <p:cNvSpPr/>
              <p:nvPr/>
            </p:nvSpPr>
            <p:spPr>
              <a:xfrm>
                <a:off x="5995701" y="6721868"/>
                <a:ext cx="52378" cy="90868"/>
              </a:xfrm>
              <a:custGeom>
                <a:avLst/>
                <a:gdLst>
                  <a:gd name="connsiteX0" fmla="*/ 52378 w 52378"/>
                  <a:gd name="connsiteY0" fmla="*/ 55979 h 90868"/>
                  <a:gd name="connsiteX1" fmla="*/ 50578 w 52378"/>
                  <a:gd name="connsiteY1" fmla="*/ 71066 h 90868"/>
                  <a:gd name="connsiteX2" fmla="*/ 45434 w 52378"/>
                  <a:gd name="connsiteY2" fmla="*/ 81953 h 90868"/>
                  <a:gd name="connsiteX3" fmla="*/ 37205 w 52378"/>
                  <a:gd name="connsiteY3" fmla="*/ 88640 h 90868"/>
                  <a:gd name="connsiteX4" fmla="*/ 26232 w 52378"/>
                  <a:gd name="connsiteY4" fmla="*/ 90868 h 90868"/>
                  <a:gd name="connsiteX5" fmla="*/ 15345 w 52378"/>
                  <a:gd name="connsiteY5" fmla="*/ 88640 h 90868"/>
                  <a:gd name="connsiteX6" fmla="*/ 7115 w 52378"/>
                  <a:gd name="connsiteY6" fmla="*/ 81953 h 90868"/>
                  <a:gd name="connsiteX7" fmla="*/ 1886 w 52378"/>
                  <a:gd name="connsiteY7" fmla="*/ 71066 h 90868"/>
                  <a:gd name="connsiteX8" fmla="*/ 0 w 52378"/>
                  <a:gd name="connsiteY8" fmla="*/ 55979 h 90868"/>
                  <a:gd name="connsiteX9" fmla="*/ 0 w 52378"/>
                  <a:gd name="connsiteY9" fmla="*/ 34890 h 90868"/>
                  <a:gd name="connsiteX10" fmla="*/ 1800 w 52378"/>
                  <a:gd name="connsiteY10" fmla="*/ 19802 h 90868"/>
                  <a:gd name="connsiteX11" fmla="*/ 7030 w 52378"/>
                  <a:gd name="connsiteY11" fmla="*/ 8915 h 90868"/>
                  <a:gd name="connsiteX12" fmla="*/ 15259 w 52378"/>
                  <a:gd name="connsiteY12" fmla="*/ 2229 h 90868"/>
                  <a:gd name="connsiteX13" fmla="*/ 26146 w 52378"/>
                  <a:gd name="connsiteY13" fmla="*/ 0 h 90868"/>
                  <a:gd name="connsiteX14" fmla="*/ 37119 w 52378"/>
                  <a:gd name="connsiteY14" fmla="*/ 2229 h 90868"/>
                  <a:gd name="connsiteX15" fmla="*/ 45349 w 52378"/>
                  <a:gd name="connsiteY15" fmla="*/ 8915 h 90868"/>
                  <a:gd name="connsiteX16" fmla="*/ 50578 w 52378"/>
                  <a:gd name="connsiteY16" fmla="*/ 19802 h 90868"/>
                  <a:gd name="connsiteX17" fmla="*/ 52378 w 52378"/>
                  <a:gd name="connsiteY17" fmla="*/ 34890 h 90868"/>
                  <a:gd name="connsiteX18" fmla="*/ 52378 w 52378"/>
                  <a:gd name="connsiteY18" fmla="*/ 55979 h 90868"/>
                  <a:gd name="connsiteX19" fmla="*/ 13288 w 52378"/>
                  <a:gd name="connsiteY19" fmla="*/ 50406 h 90868"/>
                  <a:gd name="connsiteX20" fmla="*/ 39005 w 52378"/>
                  <a:gd name="connsiteY20" fmla="*/ 29318 h 90868"/>
                  <a:gd name="connsiteX21" fmla="*/ 35404 w 52378"/>
                  <a:gd name="connsiteY21" fmla="*/ 15945 h 90868"/>
                  <a:gd name="connsiteX22" fmla="*/ 26146 w 52378"/>
                  <a:gd name="connsiteY22" fmla="*/ 11573 h 90868"/>
                  <a:gd name="connsiteX23" fmla="*/ 16459 w 52378"/>
                  <a:gd name="connsiteY23" fmla="*/ 16631 h 90868"/>
                  <a:gd name="connsiteX24" fmla="*/ 13288 w 52378"/>
                  <a:gd name="connsiteY24" fmla="*/ 32147 h 90868"/>
                  <a:gd name="connsiteX25" fmla="*/ 13288 w 52378"/>
                  <a:gd name="connsiteY25" fmla="*/ 50406 h 90868"/>
                  <a:gd name="connsiteX26" fmla="*/ 39091 w 52378"/>
                  <a:gd name="connsiteY26" fmla="*/ 40719 h 90868"/>
                  <a:gd name="connsiteX27" fmla="*/ 13373 w 52378"/>
                  <a:gd name="connsiteY27" fmla="*/ 61808 h 90868"/>
                  <a:gd name="connsiteX28" fmla="*/ 26232 w 52378"/>
                  <a:gd name="connsiteY28" fmla="*/ 79210 h 90868"/>
                  <a:gd name="connsiteX29" fmla="*/ 39091 w 52378"/>
                  <a:gd name="connsiteY29" fmla="*/ 58465 h 90868"/>
                  <a:gd name="connsiteX30" fmla="*/ 39091 w 52378"/>
                  <a:gd name="connsiteY30" fmla="*/ 40719 h 9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2378" h="90868">
                    <a:moveTo>
                      <a:pt x="52378" y="55979"/>
                    </a:moveTo>
                    <a:cubicBezTo>
                      <a:pt x="52378" y="61722"/>
                      <a:pt x="51778" y="66694"/>
                      <a:pt x="50578" y="71066"/>
                    </a:cubicBezTo>
                    <a:cubicBezTo>
                      <a:pt x="49378" y="75438"/>
                      <a:pt x="47663" y="79039"/>
                      <a:pt x="45434" y="81953"/>
                    </a:cubicBezTo>
                    <a:cubicBezTo>
                      <a:pt x="43205" y="84868"/>
                      <a:pt x="40462" y="87097"/>
                      <a:pt x="37205" y="88640"/>
                    </a:cubicBezTo>
                    <a:cubicBezTo>
                      <a:pt x="33947" y="90097"/>
                      <a:pt x="30347" y="90868"/>
                      <a:pt x="26232" y="90868"/>
                    </a:cubicBezTo>
                    <a:cubicBezTo>
                      <a:pt x="22117" y="90868"/>
                      <a:pt x="18602" y="90097"/>
                      <a:pt x="15345" y="88640"/>
                    </a:cubicBezTo>
                    <a:cubicBezTo>
                      <a:pt x="12087" y="87097"/>
                      <a:pt x="9344" y="84954"/>
                      <a:pt x="7115" y="81953"/>
                    </a:cubicBezTo>
                    <a:cubicBezTo>
                      <a:pt x="4886" y="78953"/>
                      <a:pt x="3086" y="75352"/>
                      <a:pt x="1886" y="71066"/>
                    </a:cubicBezTo>
                    <a:cubicBezTo>
                      <a:pt x="686" y="66694"/>
                      <a:pt x="0" y="61722"/>
                      <a:pt x="0" y="55979"/>
                    </a:cubicBezTo>
                    <a:lnTo>
                      <a:pt x="0" y="34890"/>
                    </a:lnTo>
                    <a:cubicBezTo>
                      <a:pt x="0" y="29147"/>
                      <a:pt x="600" y="24175"/>
                      <a:pt x="1800" y="19802"/>
                    </a:cubicBezTo>
                    <a:cubicBezTo>
                      <a:pt x="3000" y="15430"/>
                      <a:pt x="4715" y="11830"/>
                      <a:pt x="7030" y="8915"/>
                    </a:cubicBezTo>
                    <a:cubicBezTo>
                      <a:pt x="9344" y="6001"/>
                      <a:pt x="12002" y="3772"/>
                      <a:pt x="15259" y="2229"/>
                    </a:cubicBezTo>
                    <a:cubicBezTo>
                      <a:pt x="18517" y="772"/>
                      <a:pt x="22117" y="0"/>
                      <a:pt x="26146" y="0"/>
                    </a:cubicBezTo>
                    <a:cubicBezTo>
                      <a:pt x="30175" y="0"/>
                      <a:pt x="33861" y="772"/>
                      <a:pt x="37119" y="2229"/>
                    </a:cubicBezTo>
                    <a:cubicBezTo>
                      <a:pt x="40377" y="3686"/>
                      <a:pt x="43120" y="5915"/>
                      <a:pt x="45349" y="8915"/>
                    </a:cubicBezTo>
                    <a:cubicBezTo>
                      <a:pt x="47578" y="11830"/>
                      <a:pt x="49378" y="15516"/>
                      <a:pt x="50578" y="19802"/>
                    </a:cubicBezTo>
                    <a:cubicBezTo>
                      <a:pt x="51778" y="24175"/>
                      <a:pt x="52378" y="29147"/>
                      <a:pt x="52378" y="34890"/>
                    </a:cubicBezTo>
                    <a:lnTo>
                      <a:pt x="52378" y="55979"/>
                    </a:lnTo>
                    <a:close/>
                    <a:moveTo>
                      <a:pt x="13288" y="50406"/>
                    </a:moveTo>
                    <a:lnTo>
                      <a:pt x="39005" y="29318"/>
                    </a:lnTo>
                    <a:cubicBezTo>
                      <a:pt x="38748" y="23317"/>
                      <a:pt x="37548" y="18860"/>
                      <a:pt x="35404" y="15945"/>
                    </a:cubicBezTo>
                    <a:cubicBezTo>
                      <a:pt x="33261" y="13030"/>
                      <a:pt x="30175" y="11573"/>
                      <a:pt x="26146" y="11573"/>
                    </a:cubicBezTo>
                    <a:cubicBezTo>
                      <a:pt x="21860" y="11573"/>
                      <a:pt x="18602" y="13287"/>
                      <a:pt x="16459" y="16631"/>
                    </a:cubicBezTo>
                    <a:cubicBezTo>
                      <a:pt x="14316" y="19974"/>
                      <a:pt x="13288" y="25203"/>
                      <a:pt x="13288" y="32147"/>
                    </a:cubicBezTo>
                    <a:lnTo>
                      <a:pt x="13288" y="50406"/>
                    </a:lnTo>
                    <a:close/>
                    <a:moveTo>
                      <a:pt x="39091" y="40719"/>
                    </a:moveTo>
                    <a:lnTo>
                      <a:pt x="13373" y="61808"/>
                    </a:lnTo>
                    <a:cubicBezTo>
                      <a:pt x="14059" y="73381"/>
                      <a:pt x="18345" y="79210"/>
                      <a:pt x="26232" y="79210"/>
                    </a:cubicBezTo>
                    <a:cubicBezTo>
                      <a:pt x="34804" y="79210"/>
                      <a:pt x="39091" y="72266"/>
                      <a:pt x="39091" y="58465"/>
                    </a:cubicBezTo>
                    <a:lnTo>
                      <a:pt x="39091" y="4071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CA80BA34-D6D4-2209-7A47-CEA5D9D028E4}"/>
                  </a:ext>
                </a:extLst>
              </p:cNvPr>
              <p:cNvSpPr/>
              <p:nvPr/>
            </p:nvSpPr>
            <p:spPr>
              <a:xfrm>
                <a:off x="6142720" y="6712353"/>
                <a:ext cx="30089" cy="127044"/>
              </a:xfrm>
              <a:custGeom>
                <a:avLst/>
                <a:gdLst>
                  <a:gd name="connsiteX0" fmla="*/ 0 w 30089"/>
                  <a:gd name="connsiteY0" fmla="*/ 63179 h 127044"/>
                  <a:gd name="connsiteX1" fmla="*/ 1286 w 30089"/>
                  <a:gd name="connsiteY1" fmla="*/ 46720 h 127044"/>
                  <a:gd name="connsiteX2" fmla="*/ 4629 w 30089"/>
                  <a:gd name="connsiteY2" fmla="*/ 32575 h 127044"/>
                  <a:gd name="connsiteX3" fmla="*/ 9515 w 30089"/>
                  <a:gd name="connsiteY3" fmla="*/ 20745 h 127044"/>
                  <a:gd name="connsiteX4" fmla="*/ 15345 w 30089"/>
                  <a:gd name="connsiteY4" fmla="*/ 11316 h 127044"/>
                  <a:gd name="connsiteX5" fmla="*/ 21517 w 30089"/>
                  <a:gd name="connsiteY5" fmla="*/ 4372 h 127044"/>
                  <a:gd name="connsiteX6" fmla="*/ 27432 w 30089"/>
                  <a:gd name="connsiteY6" fmla="*/ 0 h 127044"/>
                  <a:gd name="connsiteX7" fmla="*/ 30089 w 30089"/>
                  <a:gd name="connsiteY7" fmla="*/ 8573 h 127044"/>
                  <a:gd name="connsiteX8" fmla="*/ 23746 w 30089"/>
                  <a:gd name="connsiteY8" fmla="*/ 15773 h 127044"/>
                  <a:gd name="connsiteX9" fmla="*/ 17916 w 30089"/>
                  <a:gd name="connsiteY9" fmla="*/ 27003 h 127044"/>
                  <a:gd name="connsiteX10" fmla="*/ 13716 w 30089"/>
                  <a:gd name="connsiteY10" fmla="*/ 42605 h 127044"/>
                  <a:gd name="connsiteX11" fmla="*/ 12087 w 30089"/>
                  <a:gd name="connsiteY11" fmla="*/ 63008 h 127044"/>
                  <a:gd name="connsiteX12" fmla="*/ 12087 w 30089"/>
                  <a:gd name="connsiteY12" fmla="*/ 64208 h 127044"/>
                  <a:gd name="connsiteX13" fmla="*/ 13716 w 30089"/>
                  <a:gd name="connsiteY13" fmla="*/ 84525 h 127044"/>
                  <a:gd name="connsiteX14" fmla="*/ 17916 w 30089"/>
                  <a:gd name="connsiteY14" fmla="*/ 100213 h 127044"/>
                  <a:gd name="connsiteX15" fmla="*/ 23746 w 30089"/>
                  <a:gd name="connsiteY15" fmla="*/ 111528 h 127044"/>
                  <a:gd name="connsiteX16" fmla="*/ 30089 w 30089"/>
                  <a:gd name="connsiteY16" fmla="*/ 118901 h 127044"/>
                  <a:gd name="connsiteX17" fmla="*/ 27432 w 30089"/>
                  <a:gd name="connsiteY17" fmla="*/ 127045 h 127044"/>
                  <a:gd name="connsiteX18" fmla="*/ 21517 w 30089"/>
                  <a:gd name="connsiteY18" fmla="*/ 122672 h 127044"/>
                  <a:gd name="connsiteX19" fmla="*/ 15345 w 30089"/>
                  <a:gd name="connsiteY19" fmla="*/ 115729 h 127044"/>
                  <a:gd name="connsiteX20" fmla="*/ 9515 w 30089"/>
                  <a:gd name="connsiteY20" fmla="*/ 106384 h 127044"/>
                  <a:gd name="connsiteX21" fmla="*/ 4629 w 30089"/>
                  <a:gd name="connsiteY21" fmla="*/ 94554 h 127044"/>
                  <a:gd name="connsiteX22" fmla="*/ 1286 w 30089"/>
                  <a:gd name="connsiteY22" fmla="*/ 80410 h 127044"/>
                  <a:gd name="connsiteX23" fmla="*/ 0 w 30089"/>
                  <a:gd name="connsiteY23" fmla="*/ 63951 h 127044"/>
                  <a:gd name="connsiteX24" fmla="*/ 0 w 30089"/>
                  <a:gd name="connsiteY24" fmla="*/ 63008 h 12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089" h="127044">
                    <a:moveTo>
                      <a:pt x="0" y="63179"/>
                    </a:moveTo>
                    <a:cubicBezTo>
                      <a:pt x="0" y="57350"/>
                      <a:pt x="429" y="51864"/>
                      <a:pt x="1286" y="46720"/>
                    </a:cubicBezTo>
                    <a:cubicBezTo>
                      <a:pt x="2143" y="41662"/>
                      <a:pt x="3257" y="36947"/>
                      <a:pt x="4629" y="32575"/>
                    </a:cubicBezTo>
                    <a:cubicBezTo>
                      <a:pt x="6001" y="28289"/>
                      <a:pt x="7629" y="24346"/>
                      <a:pt x="9515" y="20745"/>
                    </a:cubicBezTo>
                    <a:cubicBezTo>
                      <a:pt x="11401" y="17231"/>
                      <a:pt x="13287" y="14059"/>
                      <a:pt x="15345" y="11316"/>
                    </a:cubicBezTo>
                    <a:cubicBezTo>
                      <a:pt x="17402" y="8573"/>
                      <a:pt x="19459" y="6258"/>
                      <a:pt x="21517" y="4372"/>
                    </a:cubicBezTo>
                    <a:cubicBezTo>
                      <a:pt x="23574" y="2486"/>
                      <a:pt x="25546" y="1029"/>
                      <a:pt x="27432" y="0"/>
                    </a:cubicBezTo>
                    <a:lnTo>
                      <a:pt x="30089" y="8573"/>
                    </a:lnTo>
                    <a:cubicBezTo>
                      <a:pt x="27946" y="10372"/>
                      <a:pt x="25889" y="12773"/>
                      <a:pt x="23746" y="15773"/>
                    </a:cubicBezTo>
                    <a:cubicBezTo>
                      <a:pt x="21603" y="18774"/>
                      <a:pt x="19717" y="22546"/>
                      <a:pt x="17916" y="27003"/>
                    </a:cubicBezTo>
                    <a:cubicBezTo>
                      <a:pt x="16202" y="31461"/>
                      <a:pt x="14745" y="36690"/>
                      <a:pt x="13716" y="42605"/>
                    </a:cubicBezTo>
                    <a:cubicBezTo>
                      <a:pt x="12687" y="48520"/>
                      <a:pt x="12087" y="55378"/>
                      <a:pt x="12087" y="63008"/>
                    </a:cubicBezTo>
                    <a:lnTo>
                      <a:pt x="12087" y="64208"/>
                    </a:lnTo>
                    <a:cubicBezTo>
                      <a:pt x="12087" y="71838"/>
                      <a:pt x="12602" y="78610"/>
                      <a:pt x="13716" y="84525"/>
                    </a:cubicBezTo>
                    <a:cubicBezTo>
                      <a:pt x="14830" y="90440"/>
                      <a:pt x="16202" y="95755"/>
                      <a:pt x="17916" y="100213"/>
                    </a:cubicBezTo>
                    <a:cubicBezTo>
                      <a:pt x="19631" y="104670"/>
                      <a:pt x="21603" y="108528"/>
                      <a:pt x="23746" y="111528"/>
                    </a:cubicBezTo>
                    <a:cubicBezTo>
                      <a:pt x="25889" y="114614"/>
                      <a:pt x="27946" y="117100"/>
                      <a:pt x="30089" y="118901"/>
                    </a:cubicBezTo>
                    <a:lnTo>
                      <a:pt x="27432" y="127045"/>
                    </a:lnTo>
                    <a:cubicBezTo>
                      <a:pt x="25546" y="126016"/>
                      <a:pt x="23574" y="124558"/>
                      <a:pt x="21517" y="122672"/>
                    </a:cubicBezTo>
                    <a:cubicBezTo>
                      <a:pt x="19459" y="120786"/>
                      <a:pt x="17402" y="118472"/>
                      <a:pt x="15345" y="115729"/>
                    </a:cubicBezTo>
                    <a:cubicBezTo>
                      <a:pt x="13287" y="112985"/>
                      <a:pt x="11316" y="109900"/>
                      <a:pt x="9515" y="106384"/>
                    </a:cubicBezTo>
                    <a:cubicBezTo>
                      <a:pt x="7629" y="102870"/>
                      <a:pt x="6001" y="98926"/>
                      <a:pt x="4629" y="94554"/>
                    </a:cubicBezTo>
                    <a:cubicBezTo>
                      <a:pt x="3257" y="90268"/>
                      <a:pt x="2143" y="85553"/>
                      <a:pt x="1286" y="80410"/>
                    </a:cubicBezTo>
                    <a:cubicBezTo>
                      <a:pt x="429" y="75352"/>
                      <a:pt x="0" y="69866"/>
                      <a:pt x="0" y="63951"/>
                    </a:cubicBezTo>
                    <a:lnTo>
                      <a:pt x="0" y="630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2EEC9D17-50A9-949B-E831-69FEC312324E}"/>
                  </a:ext>
                </a:extLst>
              </p:cNvPr>
              <p:cNvSpPr/>
              <p:nvPr/>
            </p:nvSpPr>
            <p:spPr>
              <a:xfrm>
                <a:off x="6196298" y="6723068"/>
                <a:ext cx="55549" cy="88382"/>
              </a:xfrm>
              <a:custGeom>
                <a:avLst/>
                <a:gdLst>
                  <a:gd name="connsiteX0" fmla="*/ 55550 w 55549"/>
                  <a:gd name="connsiteY0" fmla="*/ 8058 h 88382"/>
                  <a:gd name="connsiteX1" fmla="*/ 23403 w 55549"/>
                  <a:gd name="connsiteY1" fmla="*/ 88382 h 88382"/>
                  <a:gd name="connsiteX2" fmla="*/ 9515 w 55549"/>
                  <a:gd name="connsiteY2" fmla="*/ 88382 h 88382"/>
                  <a:gd name="connsiteX3" fmla="*/ 41662 w 55549"/>
                  <a:gd name="connsiteY3" fmla="*/ 12087 h 88382"/>
                  <a:gd name="connsiteX4" fmla="*/ 0 w 55549"/>
                  <a:gd name="connsiteY4" fmla="*/ 12087 h 88382"/>
                  <a:gd name="connsiteX5" fmla="*/ 0 w 55549"/>
                  <a:gd name="connsiteY5" fmla="*/ 0 h 88382"/>
                  <a:gd name="connsiteX6" fmla="*/ 55550 w 55549"/>
                  <a:gd name="connsiteY6" fmla="*/ 0 h 88382"/>
                  <a:gd name="connsiteX7" fmla="*/ 55550 w 55549"/>
                  <a:gd name="connsiteY7" fmla="*/ 8058 h 8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549" h="88382">
                    <a:moveTo>
                      <a:pt x="55550" y="8058"/>
                    </a:moveTo>
                    <a:lnTo>
                      <a:pt x="23403" y="88382"/>
                    </a:lnTo>
                    <a:lnTo>
                      <a:pt x="9515" y="88382"/>
                    </a:lnTo>
                    <a:lnTo>
                      <a:pt x="41662" y="12087"/>
                    </a:lnTo>
                    <a:lnTo>
                      <a:pt x="0" y="12087"/>
                    </a:lnTo>
                    <a:lnTo>
                      <a:pt x="0" y="0"/>
                    </a:lnTo>
                    <a:lnTo>
                      <a:pt x="55550" y="0"/>
                    </a:lnTo>
                    <a:lnTo>
                      <a:pt x="55550" y="805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A37AB58E-8DD9-9017-3F70-36DBCF3CD801}"/>
                  </a:ext>
                </a:extLst>
              </p:cNvPr>
              <p:cNvSpPr/>
              <p:nvPr/>
            </p:nvSpPr>
            <p:spPr>
              <a:xfrm>
                <a:off x="6284252" y="6792591"/>
                <a:ext cx="19373" cy="20145"/>
              </a:xfrm>
              <a:custGeom>
                <a:avLst/>
                <a:gdLst>
                  <a:gd name="connsiteX0" fmla="*/ 0 w 19373"/>
                  <a:gd name="connsiteY0" fmla="*/ 10201 h 20145"/>
                  <a:gd name="connsiteX1" fmla="*/ 685 w 19373"/>
                  <a:gd name="connsiteY1" fmla="*/ 6172 h 20145"/>
                  <a:gd name="connsiteX2" fmla="*/ 2572 w 19373"/>
                  <a:gd name="connsiteY2" fmla="*/ 2915 h 20145"/>
                  <a:gd name="connsiteX3" fmla="*/ 5572 w 19373"/>
                  <a:gd name="connsiteY3" fmla="*/ 772 h 20145"/>
                  <a:gd name="connsiteX4" fmla="*/ 9687 w 19373"/>
                  <a:gd name="connsiteY4" fmla="*/ 0 h 20145"/>
                  <a:gd name="connsiteX5" fmla="*/ 13802 w 19373"/>
                  <a:gd name="connsiteY5" fmla="*/ 772 h 20145"/>
                  <a:gd name="connsiteX6" fmla="*/ 16802 w 19373"/>
                  <a:gd name="connsiteY6" fmla="*/ 2915 h 20145"/>
                  <a:gd name="connsiteX7" fmla="*/ 18688 w 19373"/>
                  <a:gd name="connsiteY7" fmla="*/ 6172 h 20145"/>
                  <a:gd name="connsiteX8" fmla="*/ 19373 w 19373"/>
                  <a:gd name="connsiteY8" fmla="*/ 10201 h 20145"/>
                  <a:gd name="connsiteX9" fmla="*/ 18688 w 19373"/>
                  <a:gd name="connsiteY9" fmla="*/ 14145 h 20145"/>
                  <a:gd name="connsiteX10" fmla="*/ 16802 w 19373"/>
                  <a:gd name="connsiteY10" fmla="*/ 17231 h 20145"/>
                  <a:gd name="connsiteX11" fmla="*/ 13802 w 19373"/>
                  <a:gd name="connsiteY11" fmla="*/ 19374 h 20145"/>
                  <a:gd name="connsiteX12" fmla="*/ 9687 w 19373"/>
                  <a:gd name="connsiteY12" fmla="*/ 20145 h 20145"/>
                  <a:gd name="connsiteX13" fmla="*/ 5572 w 19373"/>
                  <a:gd name="connsiteY13" fmla="*/ 19374 h 20145"/>
                  <a:gd name="connsiteX14" fmla="*/ 2572 w 19373"/>
                  <a:gd name="connsiteY14" fmla="*/ 17231 h 20145"/>
                  <a:gd name="connsiteX15" fmla="*/ 685 w 19373"/>
                  <a:gd name="connsiteY15" fmla="*/ 14145 h 20145"/>
                  <a:gd name="connsiteX16" fmla="*/ 0 w 19373"/>
                  <a:gd name="connsiteY16" fmla="*/ 10201 h 2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73" h="20145">
                    <a:moveTo>
                      <a:pt x="0" y="10201"/>
                    </a:moveTo>
                    <a:cubicBezTo>
                      <a:pt x="0" y="8830"/>
                      <a:pt x="257" y="7458"/>
                      <a:pt x="685" y="6172"/>
                    </a:cubicBezTo>
                    <a:cubicBezTo>
                      <a:pt x="1114" y="4886"/>
                      <a:pt x="1714" y="3858"/>
                      <a:pt x="2572" y="2915"/>
                    </a:cubicBezTo>
                    <a:cubicBezTo>
                      <a:pt x="3343" y="2057"/>
                      <a:pt x="4372" y="1286"/>
                      <a:pt x="5572" y="772"/>
                    </a:cubicBezTo>
                    <a:cubicBezTo>
                      <a:pt x="6772" y="257"/>
                      <a:pt x="8143" y="0"/>
                      <a:pt x="9687" y="0"/>
                    </a:cubicBezTo>
                    <a:cubicBezTo>
                      <a:pt x="11230" y="0"/>
                      <a:pt x="12601" y="257"/>
                      <a:pt x="13802" y="772"/>
                    </a:cubicBezTo>
                    <a:cubicBezTo>
                      <a:pt x="15002" y="1286"/>
                      <a:pt x="16031" y="2057"/>
                      <a:pt x="16802" y="2915"/>
                    </a:cubicBezTo>
                    <a:cubicBezTo>
                      <a:pt x="17659" y="3858"/>
                      <a:pt x="18259" y="4886"/>
                      <a:pt x="18688" y="6172"/>
                    </a:cubicBezTo>
                    <a:cubicBezTo>
                      <a:pt x="19117" y="7458"/>
                      <a:pt x="19373" y="8744"/>
                      <a:pt x="19373" y="10201"/>
                    </a:cubicBezTo>
                    <a:cubicBezTo>
                      <a:pt x="19373" y="11658"/>
                      <a:pt x="19117" y="12945"/>
                      <a:pt x="18688" y="14145"/>
                    </a:cubicBezTo>
                    <a:cubicBezTo>
                      <a:pt x="18259" y="15345"/>
                      <a:pt x="17659" y="16374"/>
                      <a:pt x="16802" y="17231"/>
                    </a:cubicBezTo>
                    <a:cubicBezTo>
                      <a:pt x="15945" y="18088"/>
                      <a:pt x="14916" y="18860"/>
                      <a:pt x="13802" y="19374"/>
                    </a:cubicBezTo>
                    <a:cubicBezTo>
                      <a:pt x="12601" y="19888"/>
                      <a:pt x="11230" y="20145"/>
                      <a:pt x="9687" y="20145"/>
                    </a:cubicBezTo>
                    <a:cubicBezTo>
                      <a:pt x="8143" y="20145"/>
                      <a:pt x="6772" y="19888"/>
                      <a:pt x="5572" y="19374"/>
                    </a:cubicBezTo>
                    <a:cubicBezTo>
                      <a:pt x="4372" y="18860"/>
                      <a:pt x="3343" y="18174"/>
                      <a:pt x="2572" y="17231"/>
                    </a:cubicBezTo>
                    <a:cubicBezTo>
                      <a:pt x="1800" y="16374"/>
                      <a:pt x="1114" y="15259"/>
                      <a:pt x="685" y="14145"/>
                    </a:cubicBezTo>
                    <a:cubicBezTo>
                      <a:pt x="257" y="13030"/>
                      <a:pt x="0" y="11658"/>
                      <a:pt x="0" y="102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B1609462-1137-E3BF-E9D4-9140D093058F}"/>
                  </a:ext>
                </a:extLst>
              </p:cNvPr>
              <p:cNvSpPr/>
              <p:nvPr/>
            </p:nvSpPr>
            <p:spPr>
              <a:xfrm>
                <a:off x="6334915" y="6721868"/>
                <a:ext cx="52292" cy="90868"/>
              </a:xfrm>
              <a:custGeom>
                <a:avLst/>
                <a:gdLst>
                  <a:gd name="connsiteX0" fmla="*/ 52292 w 52292"/>
                  <a:gd name="connsiteY0" fmla="*/ 55979 h 90868"/>
                  <a:gd name="connsiteX1" fmla="*/ 50492 w 52292"/>
                  <a:gd name="connsiteY1" fmla="*/ 71066 h 90868"/>
                  <a:gd name="connsiteX2" fmla="*/ 45348 w 52292"/>
                  <a:gd name="connsiteY2" fmla="*/ 81953 h 90868"/>
                  <a:gd name="connsiteX3" fmla="*/ 37119 w 52292"/>
                  <a:gd name="connsiteY3" fmla="*/ 88640 h 90868"/>
                  <a:gd name="connsiteX4" fmla="*/ 26232 w 52292"/>
                  <a:gd name="connsiteY4" fmla="*/ 90868 h 90868"/>
                  <a:gd name="connsiteX5" fmla="*/ 15345 w 52292"/>
                  <a:gd name="connsiteY5" fmla="*/ 88640 h 90868"/>
                  <a:gd name="connsiteX6" fmla="*/ 7115 w 52292"/>
                  <a:gd name="connsiteY6" fmla="*/ 81953 h 90868"/>
                  <a:gd name="connsiteX7" fmla="*/ 1886 w 52292"/>
                  <a:gd name="connsiteY7" fmla="*/ 71066 h 90868"/>
                  <a:gd name="connsiteX8" fmla="*/ 0 w 52292"/>
                  <a:gd name="connsiteY8" fmla="*/ 55979 h 90868"/>
                  <a:gd name="connsiteX9" fmla="*/ 0 w 52292"/>
                  <a:gd name="connsiteY9" fmla="*/ 34890 h 90868"/>
                  <a:gd name="connsiteX10" fmla="*/ 1800 w 52292"/>
                  <a:gd name="connsiteY10" fmla="*/ 19802 h 90868"/>
                  <a:gd name="connsiteX11" fmla="*/ 7030 w 52292"/>
                  <a:gd name="connsiteY11" fmla="*/ 8915 h 90868"/>
                  <a:gd name="connsiteX12" fmla="*/ 15259 w 52292"/>
                  <a:gd name="connsiteY12" fmla="*/ 2229 h 90868"/>
                  <a:gd name="connsiteX13" fmla="*/ 26060 w 52292"/>
                  <a:gd name="connsiteY13" fmla="*/ 0 h 90868"/>
                  <a:gd name="connsiteX14" fmla="*/ 36947 w 52292"/>
                  <a:gd name="connsiteY14" fmla="*/ 2229 h 90868"/>
                  <a:gd name="connsiteX15" fmla="*/ 45177 w 52292"/>
                  <a:gd name="connsiteY15" fmla="*/ 8915 h 90868"/>
                  <a:gd name="connsiteX16" fmla="*/ 50406 w 52292"/>
                  <a:gd name="connsiteY16" fmla="*/ 19802 h 90868"/>
                  <a:gd name="connsiteX17" fmla="*/ 52207 w 52292"/>
                  <a:gd name="connsiteY17" fmla="*/ 34890 h 90868"/>
                  <a:gd name="connsiteX18" fmla="*/ 52207 w 52292"/>
                  <a:gd name="connsiteY18" fmla="*/ 55979 h 90868"/>
                  <a:gd name="connsiteX19" fmla="*/ 13201 w 52292"/>
                  <a:gd name="connsiteY19" fmla="*/ 50406 h 90868"/>
                  <a:gd name="connsiteX20" fmla="*/ 38919 w 52292"/>
                  <a:gd name="connsiteY20" fmla="*/ 29318 h 90868"/>
                  <a:gd name="connsiteX21" fmla="*/ 35319 w 52292"/>
                  <a:gd name="connsiteY21" fmla="*/ 15945 h 90868"/>
                  <a:gd name="connsiteX22" fmla="*/ 26060 w 52292"/>
                  <a:gd name="connsiteY22" fmla="*/ 11573 h 90868"/>
                  <a:gd name="connsiteX23" fmla="*/ 16374 w 52292"/>
                  <a:gd name="connsiteY23" fmla="*/ 16631 h 90868"/>
                  <a:gd name="connsiteX24" fmla="*/ 13201 w 52292"/>
                  <a:gd name="connsiteY24" fmla="*/ 32147 h 90868"/>
                  <a:gd name="connsiteX25" fmla="*/ 13201 w 52292"/>
                  <a:gd name="connsiteY25" fmla="*/ 50406 h 90868"/>
                  <a:gd name="connsiteX26" fmla="*/ 39091 w 52292"/>
                  <a:gd name="connsiteY26" fmla="*/ 40719 h 90868"/>
                  <a:gd name="connsiteX27" fmla="*/ 13373 w 52292"/>
                  <a:gd name="connsiteY27" fmla="*/ 61808 h 90868"/>
                  <a:gd name="connsiteX28" fmla="*/ 26232 w 52292"/>
                  <a:gd name="connsiteY28" fmla="*/ 79210 h 90868"/>
                  <a:gd name="connsiteX29" fmla="*/ 39091 w 52292"/>
                  <a:gd name="connsiteY29" fmla="*/ 58465 h 90868"/>
                  <a:gd name="connsiteX30" fmla="*/ 39091 w 52292"/>
                  <a:gd name="connsiteY30" fmla="*/ 40719 h 9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2292" h="90868">
                    <a:moveTo>
                      <a:pt x="52292" y="55979"/>
                    </a:moveTo>
                    <a:cubicBezTo>
                      <a:pt x="52292" y="61722"/>
                      <a:pt x="51692" y="66694"/>
                      <a:pt x="50492" y="71066"/>
                    </a:cubicBezTo>
                    <a:cubicBezTo>
                      <a:pt x="49292" y="75438"/>
                      <a:pt x="47577" y="79039"/>
                      <a:pt x="45348" y="81953"/>
                    </a:cubicBezTo>
                    <a:cubicBezTo>
                      <a:pt x="43120" y="84868"/>
                      <a:pt x="40377" y="87097"/>
                      <a:pt x="37119" y="88640"/>
                    </a:cubicBezTo>
                    <a:cubicBezTo>
                      <a:pt x="33861" y="90097"/>
                      <a:pt x="30261" y="90868"/>
                      <a:pt x="26232" y="90868"/>
                    </a:cubicBezTo>
                    <a:cubicBezTo>
                      <a:pt x="22203" y="90868"/>
                      <a:pt x="18602" y="90097"/>
                      <a:pt x="15345" y="88640"/>
                    </a:cubicBezTo>
                    <a:cubicBezTo>
                      <a:pt x="12088" y="87097"/>
                      <a:pt x="9344" y="84954"/>
                      <a:pt x="7115" y="81953"/>
                    </a:cubicBezTo>
                    <a:cubicBezTo>
                      <a:pt x="4886" y="79039"/>
                      <a:pt x="3086" y="75352"/>
                      <a:pt x="1886" y="71066"/>
                    </a:cubicBezTo>
                    <a:cubicBezTo>
                      <a:pt x="686" y="66694"/>
                      <a:pt x="0" y="61722"/>
                      <a:pt x="0" y="55979"/>
                    </a:cubicBezTo>
                    <a:lnTo>
                      <a:pt x="0" y="34890"/>
                    </a:lnTo>
                    <a:cubicBezTo>
                      <a:pt x="0" y="29147"/>
                      <a:pt x="600" y="24175"/>
                      <a:pt x="1800" y="19802"/>
                    </a:cubicBezTo>
                    <a:cubicBezTo>
                      <a:pt x="3000" y="15430"/>
                      <a:pt x="4715" y="11830"/>
                      <a:pt x="7030" y="8915"/>
                    </a:cubicBezTo>
                    <a:cubicBezTo>
                      <a:pt x="9258" y="6001"/>
                      <a:pt x="12002" y="3772"/>
                      <a:pt x="15259" y="2229"/>
                    </a:cubicBezTo>
                    <a:cubicBezTo>
                      <a:pt x="18517" y="686"/>
                      <a:pt x="22117" y="0"/>
                      <a:pt x="26060" y="0"/>
                    </a:cubicBezTo>
                    <a:cubicBezTo>
                      <a:pt x="30004" y="0"/>
                      <a:pt x="33776" y="772"/>
                      <a:pt x="36947" y="2229"/>
                    </a:cubicBezTo>
                    <a:cubicBezTo>
                      <a:pt x="40119" y="3686"/>
                      <a:pt x="42948" y="5915"/>
                      <a:pt x="45177" y="8915"/>
                    </a:cubicBezTo>
                    <a:cubicBezTo>
                      <a:pt x="47406" y="11830"/>
                      <a:pt x="49206" y="15516"/>
                      <a:pt x="50406" y="19802"/>
                    </a:cubicBezTo>
                    <a:cubicBezTo>
                      <a:pt x="51607" y="24175"/>
                      <a:pt x="52207" y="29147"/>
                      <a:pt x="52207" y="34890"/>
                    </a:cubicBezTo>
                    <a:lnTo>
                      <a:pt x="52207" y="55979"/>
                    </a:lnTo>
                    <a:close/>
                    <a:moveTo>
                      <a:pt x="13201" y="50406"/>
                    </a:moveTo>
                    <a:lnTo>
                      <a:pt x="38919" y="29318"/>
                    </a:lnTo>
                    <a:cubicBezTo>
                      <a:pt x="38662" y="23317"/>
                      <a:pt x="37462" y="18860"/>
                      <a:pt x="35319" y="15945"/>
                    </a:cubicBezTo>
                    <a:cubicBezTo>
                      <a:pt x="33176" y="13030"/>
                      <a:pt x="30090" y="11573"/>
                      <a:pt x="26060" y="11573"/>
                    </a:cubicBezTo>
                    <a:cubicBezTo>
                      <a:pt x="21774" y="11573"/>
                      <a:pt x="18517" y="13287"/>
                      <a:pt x="16374" y="16631"/>
                    </a:cubicBezTo>
                    <a:cubicBezTo>
                      <a:pt x="14231" y="19974"/>
                      <a:pt x="13201" y="25203"/>
                      <a:pt x="13201" y="32147"/>
                    </a:cubicBezTo>
                    <a:lnTo>
                      <a:pt x="13201" y="50406"/>
                    </a:lnTo>
                    <a:close/>
                    <a:moveTo>
                      <a:pt x="39091" y="40719"/>
                    </a:moveTo>
                    <a:lnTo>
                      <a:pt x="13373" y="61808"/>
                    </a:lnTo>
                    <a:cubicBezTo>
                      <a:pt x="14059" y="73381"/>
                      <a:pt x="18345" y="79210"/>
                      <a:pt x="26232" y="79210"/>
                    </a:cubicBezTo>
                    <a:cubicBezTo>
                      <a:pt x="34804" y="79210"/>
                      <a:pt x="39091" y="72266"/>
                      <a:pt x="39091" y="58465"/>
                    </a:cubicBezTo>
                    <a:lnTo>
                      <a:pt x="39091" y="4071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8A70A096-9DAE-863B-0B2B-ACD64C4CE736}"/>
                  </a:ext>
                </a:extLst>
              </p:cNvPr>
              <p:cNvSpPr/>
              <p:nvPr/>
            </p:nvSpPr>
            <p:spPr>
              <a:xfrm>
                <a:off x="6402724" y="6721954"/>
                <a:ext cx="52634" cy="90697"/>
              </a:xfrm>
              <a:custGeom>
                <a:avLst/>
                <a:gdLst>
                  <a:gd name="connsiteX0" fmla="*/ 50835 w 52634"/>
                  <a:gd name="connsiteY0" fmla="*/ 24431 h 90697"/>
                  <a:gd name="connsiteX1" fmla="*/ 47834 w 52634"/>
                  <a:gd name="connsiteY1" fmla="*/ 36005 h 90697"/>
                  <a:gd name="connsiteX2" fmla="*/ 39519 w 52634"/>
                  <a:gd name="connsiteY2" fmla="*/ 43977 h 90697"/>
                  <a:gd name="connsiteX3" fmla="*/ 44920 w 52634"/>
                  <a:gd name="connsiteY3" fmla="*/ 47663 h 90697"/>
                  <a:gd name="connsiteX4" fmla="*/ 49034 w 52634"/>
                  <a:gd name="connsiteY4" fmla="*/ 52549 h 90697"/>
                  <a:gd name="connsiteX5" fmla="*/ 51692 w 52634"/>
                  <a:gd name="connsiteY5" fmla="*/ 58550 h 90697"/>
                  <a:gd name="connsiteX6" fmla="*/ 52635 w 52634"/>
                  <a:gd name="connsiteY6" fmla="*/ 65494 h 90697"/>
                  <a:gd name="connsiteX7" fmla="*/ 50577 w 52634"/>
                  <a:gd name="connsiteY7" fmla="*/ 76381 h 90697"/>
                  <a:gd name="connsiteX8" fmla="*/ 45006 w 52634"/>
                  <a:gd name="connsiteY8" fmla="*/ 84268 h 90697"/>
                  <a:gd name="connsiteX9" fmla="*/ 36690 w 52634"/>
                  <a:gd name="connsiteY9" fmla="*/ 89068 h 90697"/>
                  <a:gd name="connsiteX10" fmla="*/ 26403 w 52634"/>
                  <a:gd name="connsiteY10" fmla="*/ 90697 h 90697"/>
                  <a:gd name="connsiteX11" fmla="*/ 16031 w 52634"/>
                  <a:gd name="connsiteY11" fmla="*/ 89068 h 90697"/>
                  <a:gd name="connsiteX12" fmla="*/ 7629 w 52634"/>
                  <a:gd name="connsiteY12" fmla="*/ 84268 h 90697"/>
                  <a:gd name="connsiteX13" fmla="*/ 2057 w 52634"/>
                  <a:gd name="connsiteY13" fmla="*/ 76381 h 90697"/>
                  <a:gd name="connsiteX14" fmla="*/ 0 w 52634"/>
                  <a:gd name="connsiteY14" fmla="*/ 65494 h 90697"/>
                  <a:gd name="connsiteX15" fmla="*/ 943 w 52634"/>
                  <a:gd name="connsiteY15" fmla="*/ 58550 h 90697"/>
                  <a:gd name="connsiteX16" fmla="*/ 3514 w 52634"/>
                  <a:gd name="connsiteY16" fmla="*/ 52549 h 90697"/>
                  <a:gd name="connsiteX17" fmla="*/ 7629 w 52634"/>
                  <a:gd name="connsiteY17" fmla="*/ 47663 h 90697"/>
                  <a:gd name="connsiteX18" fmla="*/ 13030 w 52634"/>
                  <a:gd name="connsiteY18" fmla="*/ 44063 h 90697"/>
                  <a:gd name="connsiteX19" fmla="*/ 4886 w 52634"/>
                  <a:gd name="connsiteY19" fmla="*/ 36090 h 90697"/>
                  <a:gd name="connsiteX20" fmla="*/ 1886 w 52634"/>
                  <a:gd name="connsiteY20" fmla="*/ 24517 h 90697"/>
                  <a:gd name="connsiteX21" fmla="*/ 3686 w 52634"/>
                  <a:gd name="connsiteY21" fmla="*/ 14059 h 90697"/>
                  <a:gd name="connsiteX22" fmla="*/ 8744 w 52634"/>
                  <a:gd name="connsiteY22" fmla="*/ 6344 h 90697"/>
                  <a:gd name="connsiteX23" fmla="*/ 16459 w 52634"/>
                  <a:gd name="connsiteY23" fmla="*/ 1629 h 90697"/>
                  <a:gd name="connsiteX24" fmla="*/ 26232 w 52634"/>
                  <a:gd name="connsiteY24" fmla="*/ 0 h 90697"/>
                  <a:gd name="connsiteX25" fmla="*/ 36004 w 52634"/>
                  <a:gd name="connsiteY25" fmla="*/ 1629 h 90697"/>
                  <a:gd name="connsiteX26" fmla="*/ 43805 w 52634"/>
                  <a:gd name="connsiteY26" fmla="*/ 6344 h 90697"/>
                  <a:gd name="connsiteX27" fmla="*/ 48949 w 52634"/>
                  <a:gd name="connsiteY27" fmla="*/ 14059 h 90697"/>
                  <a:gd name="connsiteX28" fmla="*/ 50835 w 52634"/>
                  <a:gd name="connsiteY28" fmla="*/ 24517 h 90697"/>
                  <a:gd name="connsiteX29" fmla="*/ 39347 w 52634"/>
                  <a:gd name="connsiteY29" fmla="*/ 64722 h 90697"/>
                  <a:gd name="connsiteX30" fmla="*/ 38405 w 52634"/>
                  <a:gd name="connsiteY30" fmla="*/ 58636 h 90697"/>
                  <a:gd name="connsiteX31" fmla="*/ 35747 w 52634"/>
                  <a:gd name="connsiteY31" fmla="*/ 53921 h 90697"/>
                  <a:gd name="connsiteX32" fmla="*/ 31632 w 52634"/>
                  <a:gd name="connsiteY32" fmla="*/ 50921 h 90697"/>
                  <a:gd name="connsiteX33" fmla="*/ 26232 w 52634"/>
                  <a:gd name="connsiteY33" fmla="*/ 49892 h 90697"/>
                  <a:gd name="connsiteX34" fmla="*/ 20831 w 52634"/>
                  <a:gd name="connsiteY34" fmla="*/ 50921 h 90697"/>
                  <a:gd name="connsiteX35" fmla="*/ 16716 w 52634"/>
                  <a:gd name="connsiteY35" fmla="*/ 53921 h 90697"/>
                  <a:gd name="connsiteX36" fmla="*/ 14144 w 52634"/>
                  <a:gd name="connsiteY36" fmla="*/ 58636 h 90697"/>
                  <a:gd name="connsiteX37" fmla="*/ 13201 w 52634"/>
                  <a:gd name="connsiteY37" fmla="*/ 64722 h 90697"/>
                  <a:gd name="connsiteX38" fmla="*/ 16716 w 52634"/>
                  <a:gd name="connsiteY38" fmla="*/ 75266 h 90697"/>
                  <a:gd name="connsiteX39" fmla="*/ 26317 w 52634"/>
                  <a:gd name="connsiteY39" fmla="*/ 79038 h 90697"/>
                  <a:gd name="connsiteX40" fmla="*/ 31632 w 52634"/>
                  <a:gd name="connsiteY40" fmla="*/ 78095 h 90697"/>
                  <a:gd name="connsiteX41" fmla="*/ 35747 w 52634"/>
                  <a:gd name="connsiteY41" fmla="*/ 75266 h 90697"/>
                  <a:gd name="connsiteX42" fmla="*/ 38405 w 52634"/>
                  <a:gd name="connsiteY42" fmla="*/ 70723 h 90697"/>
                  <a:gd name="connsiteX43" fmla="*/ 39347 w 52634"/>
                  <a:gd name="connsiteY43" fmla="*/ 64722 h 90697"/>
                  <a:gd name="connsiteX44" fmla="*/ 37633 w 52634"/>
                  <a:gd name="connsiteY44" fmla="*/ 24860 h 90697"/>
                  <a:gd name="connsiteX45" fmla="*/ 36776 w 52634"/>
                  <a:gd name="connsiteY45" fmla="*/ 19460 h 90697"/>
                  <a:gd name="connsiteX46" fmla="*/ 34461 w 52634"/>
                  <a:gd name="connsiteY46" fmla="*/ 15259 h 90697"/>
                  <a:gd name="connsiteX47" fmla="*/ 30861 w 52634"/>
                  <a:gd name="connsiteY47" fmla="*/ 12516 h 90697"/>
                  <a:gd name="connsiteX48" fmla="*/ 26232 w 52634"/>
                  <a:gd name="connsiteY48" fmla="*/ 11573 h 90697"/>
                  <a:gd name="connsiteX49" fmla="*/ 21602 w 52634"/>
                  <a:gd name="connsiteY49" fmla="*/ 12516 h 90697"/>
                  <a:gd name="connsiteX50" fmla="*/ 18088 w 52634"/>
                  <a:gd name="connsiteY50" fmla="*/ 15173 h 90697"/>
                  <a:gd name="connsiteX51" fmla="*/ 15859 w 52634"/>
                  <a:gd name="connsiteY51" fmla="*/ 19374 h 90697"/>
                  <a:gd name="connsiteX52" fmla="*/ 15087 w 52634"/>
                  <a:gd name="connsiteY52" fmla="*/ 24946 h 90697"/>
                  <a:gd name="connsiteX53" fmla="*/ 15859 w 52634"/>
                  <a:gd name="connsiteY53" fmla="*/ 30432 h 90697"/>
                  <a:gd name="connsiteX54" fmla="*/ 18088 w 52634"/>
                  <a:gd name="connsiteY54" fmla="*/ 34633 h 90697"/>
                  <a:gd name="connsiteX55" fmla="*/ 21688 w 52634"/>
                  <a:gd name="connsiteY55" fmla="*/ 37290 h 90697"/>
                  <a:gd name="connsiteX56" fmla="*/ 26403 w 52634"/>
                  <a:gd name="connsiteY56" fmla="*/ 38234 h 90697"/>
                  <a:gd name="connsiteX57" fmla="*/ 31032 w 52634"/>
                  <a:gd name="connsiteY57" fmla="*/ 37290 h 90697"/>
                  <a:gd name="connsiteX58" fmla="*/ 34633 w 52634"/>
                  <a:gd name="connsiteY58" fmla="*/ 34633 h 90697"/>
                  <a:gd name="connsiteX59" fmla="*/ 36862 w 52634"/>
                  <a:gd name="connsiteY59" fmla="*/ 30432 h 90697"/>
                  <a:gd name="connsiteX60" fmla="*/ 37633 w 52634"/>
                  <a:gd name="connsiteY60" fmla="*/ 24946 h 9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2634" h="90697">
                    <a:moveTo>
                      <a:pt x="50835" y="24431"/>
                    </a:moveTo>
                    <a:cubicBezTo>
                      <a:pt x="50835" y="28803"/>
                      <a:pt x="49806" y="32661"/>
                      <a:pt x="47834" y="36005"/>
                    </a:cubicBezTo>
                    <a:cubicBezTo>
                      <a:pt x="45863" y="39347"/>
                      <a:pt x="43034" y="42005"/>
                      <a:pt x="39519" y="43977"/>
                    </a:cubicBezTo>
                    <a:cubicBezTo>
                      <a:pt x="41491" y="45006"/>
                      <a:pt x="43291" y="46206"/>
                      <a:pt x="44920" y="47663"/>
                    </a:cubicBezTo>
                    <a:cubicBezTo>
                      <a:pt x="46549" y="49120"/>
                      <a:pt x="47920" y="50749"/>
                      <a:pt x="49034" y="52549"/>
                    </a:cubicBezTo>
                    <a:cubicBezTo>
                      <a:pt x="50149" y="54349"/>
                      <a:pt x="51092" y="56407"/>
                      <a:pt x="51692" y="58550"/>
                    </a:cubicBezTo>
                    <a:cubicBezTo>
                      <a:pt x="52292" y="60693"/>
                      <a:pt x="52635" y="63008"/>
                      <a:pt x="52635" y="65494"/>
                    </a:cubicBezTo>
                    <a:cubicBezTo>
                      <a:pt x="52635" y="69609"/>
                      <a:pt x="51949" y="73209"/>
                      <a:pt x="50577" y="76381"/>
                    </a:cubicBezTo>
                    <a:cubicBezTo>
                      <a:pt x="49206" y="79553"/>
                      <a:pt x="47320" y="82210"/>
                      <a:pt x="45006" y="84268"/>
                    </a:cubicBezTo>
                    <a:cubicBezTo>
                      <a:pt x="42605" y="86411"/>
                      <a:pt x="39862" y="88040"/>
                      <a:pt x="36690" y="89068"/>
                    </a:cubicBezTo>
                    <a:cubicBezTo>
                      <a:pt x="33518" y="90097"/>
                      <a:pt x="30089" y="90697"/>
                      <a:pt x="26403" y="90697"/>
                    </a:cubicBezTo>
                    <a:cubicBezTo>
                      <a:pt x="22717" y="90697"/>
                      <a:pt x="19202" y="90097"/>
                      <a:pt x="16031" y="89068"/>
                    </a:cubicBezTo>
                    <a:cubicBezTo>
                      <a:pt x="12859" y="88040"/>
                      <a:pt x="10030" y="86411"/>
                      <a:pt x="7629" y="84268"/>
                    </a:cubicBezTo>
                    <a:cubicBezTo>
                      <a:pt x="5229" y="82125"/>
                      <a:pt x="3429" y="79467"/>
                      <a:pt x="2057" y="76381"/>
                    </a:cubicBezTo>
                    <a:cubicBezTo>
                      <a:pt x="685" y="73295"/>
                      <a:pt x="0" y="69609"/>
                      <a:pt x="0" y="65494"/>
                    </a:cubicBezTo>
                    <a:cubicBezTo>
                      <a:pt x="0" y="63093"/>
                      <a:pt x="343" y="60779"/>
                      <a:pt x="943" y="58550"/>
                    </a:cubicBezTo>
                    <a:cubicBezTo>
                      <a:pt x="1543" y="56321"/>
                      <a:pt x="2400" y="54349"/>
                      <a:pt x="3514" y="52549"/>
                    </a:cubicBezTo>
                    <a:cubicBezTo>
                      <a:pt x="4629" y="50749"/>
                      <a:pt x="6000" y="49120"/>
                      <a:pt x="7629" y="47663"/>
                    </a:cubicBezTo>
                    <a:cubicBezTo>
                      <a:pt x="9258" y="46206"/>
                      <a:pt x="11058" y="45006"/>
                      <a:pt x="13030" y="44063"/>
                    </a:cubicBezTo>
                    <a:cubicBezTo>
                      <a:pt x="9601" y="42091"/>
                      <a:pt x="6858" y="39433"/>
                      <a:pt x="4886" y="36090"/>
                    </a:cubicBezTo>
                    <a:cubicBezTo>
                      <a:pt x="2914" y="32747"/>
                      <a:pt x="1886" y="28889"/>
                      <a:pt x="1886" y="24517"/>
                    </a:cubicBezTo>
                    <a:cubicBezTo>
                      <a:pt x="1886" y="20574"/>
                      <a:pt x="2486" y="17145"/>
                      <a:pt x="3686" y="14059"/>
                    </a:cubicBezTo>
                    <a:cubicBezTo>
                      <a:pt x="4886" y="10973"/>
                      <a:pt x="6600" y="8401"/>
                      <a:pt x="8744" y="6344"/>
                    </a:cubicBezTo>
                    <a:cubicBezTo>
                      <a:pt x="10887" y="4286"/>
                      <a:pt x="13458" y="2657"/>
                      <a:pt x="16459" y="1629"/>
                    </a:cubicBezTo>
                    <a:cubicBezTo>
                      <a:pt x="19459" y="600"/>
                      <a:pt x="22717" y="0"/>
                      <a:pt x="26232" y="0"/>
                    </a:cubicBezTo>
                    <a:cubicBezTo>
                      <a:pt x="29746" y="0"/>
                      <a:pt x="33004" y="514"/>
                      <a:pt x="36004" y="1629"/>
                    </a:cubicBezTo>
                    <a:cubicBezTo>
                      <a:pt x="39005" y="2743"/>
                      <a:pt x="41576" y="4286"/>
                      <a:pt x="43805" y="6344"/>
                    </a:cubicBezTo>
                    <a:cubicBezTo>
                      <a:pt x="46034" y="8401"/>
                      <a:pt x="47748" y="10973"/>
                      <a:pt x="48949" y="14059"/>
                    </a:cubicBezTo>
                    <a:cubicBezTo>
                      <a:pt x="50149" y="17145"/>
                      <a:pt x="50835" y="20574"/>
                      <a:pt x="50835" y="24517"/>
                    </a:cubicBezTo>
                    <a:close/>
                    <a:moveTo>
                      <a:pt x="39347" y="64722"/>
                    </a:moveTo>
                    <a:cubicBezTo>
                      <a:pt x="39347" y="62493"/>
                      <a:pt x="39005" y="60436"/>
                      <a:pt x="38405" y="58636"/>
                    </a:cubicBezTo>
                    <a:cubicBezTo>
                      <a:pt x="37804" y="56836"/>
                      <a:pt x="36862" y="55293"/>
                      <a:pt x="35747" y="53921"/>
                    </a:cubicBezTo>
                    <a:cubicBezTo>
                      <a:pt x="34633" y="52635"/>
                      <a:pt x="33261" y="51607"/>
                      <a:pt x="31632" y="50921"/>
                    </a:cubicBezTo>
                    <a:cubicBezTo>
                      <a:pt x="30004" y="50235"/>
                      <a:pt x="28203" y="49892"/>
                      <a:pt x="26232" y="49892"/>
                    </a:cubicBezTo>
                    <a:cubicBezTo>
                      <a:pt x="24260" y="49892"/>
                      <a:pt x="22460" y="50235"/>
                      <a:pt x="20831" y="50921"/>
                    </a:cubicBezTo>
                    <a:cubicBezTo>
                      <a:pt x="19202" y="51607"/>
                      <a:pt x="17830" y="52635"/>
                      <a:pt x="16716" y="53921"/>
                    </a:cubicBezTo>
                    <a:cubicBezTo>
                      <a:pt x="15601" y="55207"/>
                      <a:pt x="14744" y="56750"/>
                      <a:pt x="14144" y="58636"/>
                    </a:cubicBezTo>
                    <a:cubicBezTo>
                      <a:pt x="13544" y="60436"/>
                      <a:pt x="13201" y="62493"/>
                      <a:pt x="13201" y="64722"/>
                    </a:cubicBezTo>
                    <a:cubicBezTo>
                      <a:pt x="13201" y="69266"/>
                      <a:pt x="14402" y="72780"/>
                      <a:pt x="16716" y="75266"/>
                    </a:cubicBezTo>
                    <a:cubicBezTo>
                      <a:pt x="19031" y="77753"/>
                      <a:pt x="22288" y="79038"/>
                      <a:pt x="26317" y="79038"/>
                    </a:cubicBezTo>
                    <a:cubicBezTo>
                      <a:pt x="28203" y="79038"/>
                      <a:pt x="30004" y="78695"/>
                      <a:pt x="31632" y="78095"/>
                    </a:cubicBezTo>
                    <a:cubicBezTo>
                      <a:pt x="33261" y="77495"/>
                      <a:pt x="34633" y="76467"/>
                      <a:pt x="35747" y="75266"/>
                    </a:cubicBezTo>
                    <a:cubicBezTo>
                      <a:pt x="36862" y="74067"/>
                      <a:pt x="37804" y="72524"/>
                      <a:pt x="38405" y="70723"/>
                    </a:cubicBezTo>
                    <a:cubicBezTo>
                      <a:pt x="39005" y="68923"/>
                      <a:pt x="39347" y="66951"/>
                      <a:pt x="39347" y="64722"/>
                    </a:cubicBezTo>
                    <a:close/>
                    <a:moveTo>
                      <a:pt x="37633" y="24860"/>
                    </a:moveTo>
                    <a:cubicBezTo>
                      <a:pt x="37633" y="22888"/>
                      <a:pt x="37376" y="21089"/>
                      <a:pt x="36776" y="19460"/>
                    </a:cubicBezTo>
                    <a:cubicBezTo>
                      <a:pt x="36262" y="17831"/>
                      <a:pt x="35490" y="16459"/>
                      <a:pt x="34461" y="15259"/>
                    </a:cubicBezTo>
                    <a:cubicBezTo>
                      <a:pt x="33432" y="14059"/>
                      <a:pt x="32232" y="13201"/>
                      <a:pt x="30861" y="12516"/>
                    </a:cubicBezTo>
                    <a:cubicBezTo>
                      <a:pt x="29404" y="11830"/>
                      <a:pt x="27861" y="11573"/>
                      <a:pt x="26232" y="11573"/>
                    </a:cubicBezTo>
                    <a:cubicBezTo>
                      <a:pt x="24603" y="11573"/>
                      <a:pt x="22974" y="11916"/>
                      <a:pt x="21602" y="12516"/>
                    </a:cubicBezTo>
                    <a:cubicBezTo>
                      <a:pt x="20231" y="13116"/>
                      <a:pt x="19031" y="13973"/>
                      <a:pt x="18088" y="15173"/>
                    </a:cubicBezTo>
                    <a:cubicBezTo>
                      <a:pt x="17145" y="16373"/>
                      <a:pt x="16373" y="17745"/>
                      <a:pt x="15859" y="19374"/>
                    </a:cubicBezTo>
                    <a:cubicBezTo>
                      <a:pt x="15345" y="21003"/>
                      <a:pt x="15087" y="22888"/>
                      <a:pt x="15087" y="24946"/>
                    </a:cubicBezTo>
                    <a:cubicBezTo>
                      <a:pt x="15087" y="27004"/>
                      <a:pt x="15345" y="28803"/>
                      <a:pt x="15859" y="30432"/>
                    </a:cubicBezTo>
                    <a:cubicBezTo>
                      <a:pt x="16373" y="32061"/>
                      <a:pt x="17145" y="33433"/>
                      <a:pt x="18088" y="34633"/>
                    </a:cubicBezTo>
                    <a:cubicBezTo>
                      <a:pt x="19031" y="35747"/>
                      <a:pt x="20231" y="36690"/>
                      <a:pt x="21688" y="37290"/>
                    </a:cubicBezTo>
                    <a:cubicBezTo>
                      <a:pt x="23060" y="37976"/>
                      <a:pt x="24603" y="38234"/>
                      <a:pt x="26403" y="38234"/>
                    </a:cubicBezTo>
                    <a:cubicBezTo>
                      <a:pt x="28203" y="38234"/>
                      <a:pt x="29661" y="37890"/>
                      <a:pt x="31032" y="37290"/>
                    </a:cubicBezTo>
                    <a:cubicBezTo>
                      <a:pt x="32404" y="36605"/>
                      <a:pt x="33604" y="35747"/>
                      <a:pt x="34633" y="34633"/>
                    </a:cubicBezTo>
                    <a:cubicBezTo>
                      <a:pt x="35576" y="33518"/>
                      <a:pt x="36347" y="32061"/>
                      <a:pt x="36862" y="30432"/>
                    </a:cubicBezTo>
                    <a:cubicBezTo>
                      <a:pt x="37376" y="28803"/>
                      <a:pt x="37633" y="26918"/>
                      <a:pt x="37633" y="249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14833075-09DB-5E60-9257-D46473A90150}"/>
                  </a:ext>
                </a:extLst>
              </p:cNvPr>
              <p:cNvSpPr/>
              <p:nvPr/>
            </p:nvSpPr>
            <p:spPr>
              <a:xfrm>
                <a:off x="6467703" y="6723068"/>
                <a:ext cx="55550" cy="88382"/>
              </a:xfrm>
              <a:custGeom>
                <a:avLst/>
                <a:gdLst>
                  <a:gd name="connsiteX0" fmla="*/ 55550 w 55550"/>
                  <a:gd name="connsiteY0" fmla="*/ 8058 h 88382"/>
                  <a:gd name="connsiteX1" fmla="*/ 23403 w 55550"/>
                  <a:gd name="connsiteY1" fmla="*/ 88382 h 88382"/>
                  <a:gd name="connsiteX2" fmla="*/ 9515 w 55550"/>
                  <a:gd name="connsiteY2" fmla="*/ 88382 h 88382"/>
                  <a:gd name="connsiteX3" fmla="*/ 41662 w 55550"/>
                  <a:gd name="connsiteY3" fmla="*/ 12087 h 88382"/>
                  <a:gd name="connsiteX4" fmla="*/ 0 w 55550"/>
                  <a:gd name="connsiteY4" fmla="*/ 12087 h 88382"/>
                  <a:gd name="connsiteX5" fmla="*/ 0 w 55550"/>
                  <a:gd name="connsiteY5" fmla="*/ 0 h 88382"/>
                  <a:gd name="connsiteX6" fmla="*/ 55550 w 55550"/>
                  <a:gd name="connsiteY6" fmla="*/ 0 h 88382"/>
                  <a:gd name="connsiteX7" fmla="*/ 55550 w 55550"/>
                  <a:gd name="connsiteY7" fmla="*/ 8058 h 8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550" h="88382">
                    <a:moveTo>
                      <a:pt x="55550" y="8058"/>
                    </a:moveTo>
                    <a:lnTo>
                      <a:pt x="23403" y="88382"/>
                    </a:lnTo>
                    <a:lnTo>
                      <a:pt x="9515" y="88382"/>
                    </a:lnTo>
                    <a:lnTo>
                      <a:pt x="41662" y="12087"/>
                    </a:lnTo>
                    <a:lnTo>
                      <a:pt x="0" y="12087"/>
                    </a:lnTo>
                    <a:lnTo>
                      <a:pt x="0" y="0"/>
                    </a:lnTo>
                    <a:lnTo>
                      <a:pt x="55550" y="0"/>
                    </a:lnTo>
                    <a:lnTo>
                      <a:pt x="55550" y="805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D9E471C1-DC5E-5283-D085-38712BF6B9ED}"/>
                  </a:ext>
                </a:extLst>
              </p:cNvPr>
              <p:cNvSpPr/>
              <p:nvPr/>
            </p:nvSpPr>
            <p:spPr>
              <a:xfrm>
                <a:off x="6547770" y="6718268"/>
                <a:ext cx="31718" cy="30689"/>
              </a:xfrm>
              <a:custGeom>
                <a:avLst/>
                <a:gdLst>
                  <a:gd name="connsiteX0" fmla="*/ 10115 w 31718"/>
                  <a:gd name="connsiteY0" fmla="*/ 6429 h 30689"/>
                  <a:gd name="connsiteX1" fmla="*/ 8744 w 31718"/>
                  <a:gd name="connsiteY1" fmla="*/ 30690 h 30689"/>
                  <a:gd name="connsiteX2" fmla="*/ 0 w 31718"/>
                  <a:gd name="connsiteY2" fmla="*/ 30690 h 30689"/>
                  <a:gd name="connsiteX3" fmla="*/ 0 w 31718"/>
                  <a:gd name="connsiteY3" fmla="*/ 0 h 30689"/>
                  <a:gd name="connsiteX4" fmla="*/ 10115 w 31718"/>
                  <a:gd name="connsiteY4" fmla="*/ 0 h 30689"/>
                  <a:gd name="connsiteX5" fmla="*/ 10115 w 31718"/>
                  <a:gd name="connsiteY5" fmla="*/ 6515 h 30689"/>
                  <a:gd name="connsiteX6" fmla="*/ 31718 w 31718"/>
                  <a:gd name="connsiteY6" fmla="*/ 6429 h 30689"/>
                  <a:gd name="connsiteX7" fmla="*/ 30346 w 31718"/>
                  <a:gd name="connsiteY7" fmla="*/ 30690 h 30689"/>
                  <a:gd name="connsiteX8" fmla="*/ 21602 w 31718"/>
                  <a:gd name="connsiteY8" fmla="*/ 30690 h 30689"/>
                  <a:gd name="connsiteX9" fmla="*/ 21602 w 31718"/>
                  <a:gd name="connsiteY9" fmla="*/ 0 h 30689"/>
                  <a:gd name="connsiteX10" fmla="*/ 31718 w 31718"/>
                  <a:gd name="connsiteY10" fmla="*/ 0 h 30689"/>
                  <a:gd name="connsiteX11" fmla="*/ 31718 w 31718"/>
                  <a:gd name="connsiteY11" fmla="*/ 6515 h 3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18" h="30689">
                    <a:moveTo>
                      <a:pt x="10115" y="6429"/>
                    </a:moveTo>
                    <a:lnTo>
                      <a:pt x="8744" y="30690"/>
                    </a:lnTo>
                    <a:lnTo>
                      <a:pt x="0" y="30690"/>
                    </a:lnTo>
                    <a:lnTo>
                      <a:pt x="0" y="0"/>
                    </a:lnTo>
                    <a:lnTo>
                      <a:pt x="10115" y="0"/>
                    </a:lnTo>
                    <a:lnTo>
                      <a:pt x="10115" y="6515"/>
                    </a:lnTo>
                    <a:close/>
                    <a:moveTo>
                      <a:pt x="31718" y="6429"/>
                    </a:moveTo>
                    <a:lnTo>
                      <a:pt x="30346" y="30690"/>
                    </a:lnTo>
                    <a:lnTo>
                      <a:pt x="21602" y="30690"/>
                    </a:lnTo>
                    <a:lnTo>
                      <a:pt x="21602" y="0"/>
                    </a:lnTo>
                    <a:lnTo>
                      <a:pt x="31718" y="0"/>
                    </a:lnTo>
                    <a:lnTo>
                      <a:pt x="31718" y="6515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72810B8A-C4EF-1B80-05F3-63D54C101A07}"/>
                  </a:ext>
                </a:extLst>
              </p:cNvPr>
              <p:cNvSpPr/>
              <p:nvPr/>
            </p:nvSpPr>
            <p:spPr>
              <a:xfrm>
                <a:off x="6615836" y="6712353"/>
                <a:ext cx="30432" cy="127130"/>
              </a:xfrm>
              <a:custGeom>
                <a:avLst/>
                <a:gdLst>
                  <a:gd name="connsiteX0" fmla="*/ 30432 w 30432"/>
                  <a:gd name="connsiteY0" fmla="*/ 64122 h 127130"/>
                  <a:gd name="connsiteX1" fmla="*/ 29146 w 30432"/>
                  <a:gd name="connsiteY1" fmla="*/ 80410 h 127130"/>
                  <a:gd name="connsiteX2" fmla="*/ 25718 w 30432"/>
                  <a:gd name="connsiteY2" fmla="*/ 94469 h 127130"/>
                  <a:gd name="connsiteX3" fmla="*/ 20745 w 30432"/>
                  <a:gd name="connsiteY3" fmla="*/ 106299 h 127130"/>
                  <a:gd name="connsiteX4" fmla="*/ 14830 w 30432"/>
                  <a:gd name="connsiteY4" fmla="*/ 115729 h 127130"/>
                  <a:gd name="connsiteX5" fmla="*/ 8573 w 30432"/>
                  <a:gd name="connsiteY5" fmla="*/ 122758 h 127130"/>
                  <a:gd name="connsiteX6" fmla="*/ 2572 w 30432"/>
                  <a:gd name="connsiteY6" fmla="*/ 127130 h 127130"/>
                  <a:gd name="connsiteX7" fmla="*/ 0 w 30432"/>
                  <a:gd name="connsiteY7" fmla="*/ 118986 h 127130"/>
                  <a:gd name="connsiteX8" fmla="*/ 6258 w 30432"/>
                  <a:gd name="connsiteY8" fmla="*/ 111785 h 127130"/>
                  <a:gd name="connsiteX9" fmla="*/ 12087 w 30432"/>
                  <a:gd name="connsiteY9" fmla="*/ 100384 h 127130"/>
                  <a:gd name="connsiteX10" fmla="*/ 16287 w 30432"/>
                  <a:gd name="connsiteY10" fmla="*/ 84611 h 127130"/>
                  <a:gd name="connsiteX11" fmla="*/ 17916 w 30432"/>
                  <a:gd name="connsiteY11" fmla="*/ 64208 h 127130"/>
                  <a:gd name="connsiteX12" fmla="*/ 17916 w 30432"/>
                  <a:gd name="connsiteY12" fmla="*/ 63008 h 127130"/>
                  <a:gd name="connsiteX13" fmla="*/ 16202 w 30432"/>
                  <a:gd name="connsiteY13" fmla="*/ 42605 h 127130"/>
                  <a:gd name="connsiteX14" fmla="*/ 11830 w 30432"/>
                  <a:gd name="connsiteY14" fmla="*/ 26746 h 127130"/>
                  <a:gd name="connsiteX15" fmla="*/ 6001 w 30432"/>
                  <a:gd name="connsiteY15" fmla="*/ 15345 h 127130"/>
                  <a:gd name="connsiteX16" fmla="*/ 0 w 30432"/>
                  <a:gd name="connsiteY16" fmla="*/ 8144 h 127130"/>
                  <a:gd name="connsiteX17" fmla="*/ 2572 w 30432"/>
                  <a:gd name="connsiteY17" fmla="*/ 0 h 127130"/>
                  <a:gd name="connsiteX18" fmla="*/ 8573 w 30432"/>
                  <a:gd name="connsiteY18" fmla="*/ 4458 h 127130"/>
                  <a:gd name="connsiteX19" fmla="*/ 14830 w 30432"/>
                  <a:gd name="connsiteY19" fmla="*/ 11487 h 127130"/>
                  <a:gd name="connsiteX20" fmla="*/ 20745 w 30432"/>
                  <a:gd name="connsiteY20" fmla="*/ 21003 h 127130"/>
                  <a:gd name="connsiteX21" fmla="*/ 25718 w 30432"/>
                  <a:gd name="connsiteY21" fmla="*/ 32918 h 127130"/>
                  <a:gd name="connsiteX22" fmla="*/ 29146 w 30432"/>
                  <a:gd name="connsiteY22" fmla="*/ 47063 h 127130"/>
                  <a:gd name="connsiteX23" fmla="*/ 30432 w 30432"/>
                  <a:gd name="connsiteY23" fmla="*/ 63265 h 127130"/>
                  <a:gd name="connsiteX24" fmla="*/ 30432 w 30432"/>
                  <a:gd name="connsiteY24" fmla="*/ 64208 h 12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2" h="127130">
                    <a:moveTo>
                      <a:pt x="30432" y="64122"/>
                    </a:moveTo>
                    <a:cubicBezTo>
                      <a:pt x="30432" y="69951"/>
                      <a:pt x="30004" y="75352"/>
                      <a:pt x="29146" y="80410"/>
                    </a:cubicBezTo>
                    <a:cubicBezTo>
                      <a:pt x="28289" y="85468"/>
                      <a:pt x="27175" y="90183"/>
                      <a:pt x="25718" y="94469"/>
                    </a:cubicBezTo>
                    <a:cubicBezTo>
                      <a:pt x="24260" y="98755"/>
                      <a:pt x="22632" y="102698"/>
                      <a:pt x="20745" y="106299"/>
                    </a:cubicBezTo>
                    <a:cubicBezTo>
                      <a:pt x="18860" y="109900"/>
                      <a:pt x="16888" y="112985"/>
                      <a:pt x="14830" y="115729"/>
                    </a:cubicBezTo>
                    <a:cubicBezTo>
                      <a:pt x="12773" y="118472"/>
                      <a:pt x="10630" y="120786"/>
                      <a:pt x="8573" y="122758"/>
                    </a:cubicBezTo>
                    <a:cubicBezTo>
                      <a:pt x="6429" y="124644"/>
                      <a:pt x="4457" y="126101"/>
                      <a:pt x="2572" y="127130"/>
                    </a:cubicBezTo>
                    <a:lnTo>
                      <a:pt x="0" y="118986"/>
                    </a:lnTo>
                    <a:cubicBezTo>
                      <a:pt x="2057" y="117272"/>
                      <a:pt x="4115" y="114871"/>
                      <a:pt x="6258" y="111785"/>
                    </a:cubicBezTo>
                    <a:cubicBezTo>
                      <a:pt x="8401" y="108699"/>
                      <a:pt x="10287" y="104927"/>
                      <a:pt x="12087" y="100384"/>
                    </a:cubicBezTo>
                    <a:cubicBezTo>
                      <a:pt x="13802" y="95840"/>
                      <a:pt x="15259" y="90611"/>
                      <a:pt x="16287" y="84611"/>
                    </a:cubicBezTo>
                    <a:cubicBezTo>
                      <a:pt x="17316" y="78610"/>
                      <a:pt x="17916" y="71752"/>
                      <a:pt x="17916" y="64208"/>
                    </a:cubicBezTo>
                    <a:lnTo>
                      <a:pt x="17916" y="63008"/>
                    </a:lnTo>
                    <a:cubicBezTo>
                      <a:pt x="17916" y="55378"/>
                      <a:pt x="17316" y="48606"/>
                      <a:pt x="16202" y="42605"/>
                    </a:cubicBezTo>
                    <a:cubicBezTo>
                      <a:pt x="15088" y="36605"/>
                      <a:pt x="13630" y="31289"/>
                      <a:pt x="11830" y="26746"/>
                    </a:cubicBezTo>
                    <a:cubicBezTo>
                      <a:pt x="10030" y="22202"/>
                      <a:pt x="8144" y="18431"/>
                      <a:pt x="6001" y="15345"/>
                    </a:cubicBezTo>
                    <a:cubicBezTo>
                      <a:pt x="3858" y="12259"/>
                      <a:pt x="1886" y="9858"/>
                      <a:pt x="0" y="8144"/>
                    </a:cubicBezTo>
                    <a:lnTo>
                      <a:pt x="2572" y="0"/>
                    </a:lnTo>
                    <a:cubicBezTo>
                      <a:pt x="4457" y="1029"/>
                      <a:pt x="6429" y="2486"/>
                      <a:pt x="8573" y="4458"/>
                    </a:cubicBezTo>
                    <a:cubicBezTo>
                      <a:pt x="10716" y="6429"/>
                      <a:pt x="12773" y="8658"/>
                      <a:pt x="14830" y="11487"/>
                    </a:cubicBezTo>
                    <a:cubicBezTo>
                      <a:pt x="16888" y="14230"/>
                      <a:pt x="18860" y="17402"/>
                      <a:pt x="20745" y="21003"/>
                    </a:cubicBezTo>
                    <a:cubicBezTo>
                      <a:pt x="22632" y="24603"/>
                      <a:pt x="24260" y="28547"/>
                      <a:pt x="25718" y="32918"/>
                    </a:cubicBezTo>
                    <a:cubicBezTo>
                      <a:pt x="27175" y="37204"/>
                      <a:pt x="28289" y="41920"/>
                      <a:pt x="29146" y="47063"/>
                    </a:cubicBezTo>
                    <a:cubicBezTo>
                      <a:pt x="30004" y="52121"/>
                      <a:pt x="30432" y="57521"/>
                      <a:pt x="30432" y="63265"/>
                    </a:cubicBezTo>
                    <a:lnTo>
                      <a:pt x="30432" y="64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55" name="Graphic 9">
            <a:extLst>
              <a:ext uri="{FF2B5EF4-FFF2-40B4-BE49-F238E27FC236}">
                <a16:creationId xmlns:a16="http://schemas.microsoft.com/office/drawing/2014/main" id="{0CAB385A-E7A8-46F8-EF10-56D6553D26A6}"/>
              </a:ext>
            </a:extLst>
          </p:cNvPr>
          <p:cNvGrpSpPr/>
          <p:nvPr/>
        </p:nvGrpSpPr>
        <p:grpSpPr>
          <a:xfrm>
            <a:off x="5568362" y="5664793"/>
            <a:ext cx="1055189" cy="396906"/>
            <a:chOff x="5568362" y="5664793"/>
            <a:chExt cx="1055189" cy="396906"/>
          </a:xfrm>
        </p:grpSpPr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9A4B9250-C2B0-B5AE-8A54-C70DEB51C2E1}"/>
                </a:ext>
              </a:extLst>
            </p:cNvPr>
            <p:cNvSpPr/>
            <p:nvPr/>
          </p:nvSpPr>
          <p:spPr>
            <a:xfrm>
              <a:off x="5568362" y="5664793"/>
              <a:ext cx="1055189" cy="396906"/>
            </a:xfrm>
            <a:custGeom>
              <a:avLst/>
              <a:gdLst>
                <a:gd name="connsiteX0" fmla="*/ 0 w 1055189"/>
                <a:gd name="connsiteY0" fmla="*/ 0 h 396906"/>
                <a:gd name="connsiteX1" fmla="*/ 1055189 w 1055189"/>
                <a:gd name="connsiteY1" fmla="*/ 0 h 396906"/>
                <a:gd name="connsiteX2" fmla="*/ 1055189 w 1055189"/>
                <a:gd name="connsiteY2" fmla="*/ 396907 h 396906"/>
                <a:gd name="connsiteX3" fmla="*/ 0 w 1055189"/>
                <a:gd name="connsiteY3" fmla="*/ 396907 h 3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189" h="396906">
                  <a:moveTo>
                    <a:pt x="0" y="0"/>
                  </a:moveTo>
                  <a:lnTo>
                    <a:pt x="1055189" y="0"/>
                  </a:lnTo>
                  <a:lnTo>
                    <a:pt x="1055189" y="396907"/>
                  </a:lnTo>
                  <a:lnTo>
                    <a:pt x="0" y="396907"/>
                  </a:lnTo>
                  <a:close/>
                </a:path>
              </a:pathLst>
            </a:custGeom>
            <a:solidFill>
              <a:srgbClr val="F0F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01DFA1A5-457E-9A60-F2FC-60706650AD3B}"/>
                </a:ext>
              </a:extLst>
            </p:cNvPr>
            <p:cNvSpPr/>
            <p:nvPr/>
          </p:nvSpPr>
          <p:spPr>
            <a:xfrm>
              <a:off x="5623312" y="5732002"/>
              <a:ext cx="539124" cy="262489"/>
            </a:xfrm>
            <a:custGeom>
              <a:avLst/>
              <a:gdLst>
                <a:gd name="connsiteX0" fmla="*/ 0 w 539124"/>
                <a:gd name="connsiteY0" fmla="*/ 0 h 262489"/>
                <a:gd name="connsiteX1" fmla="*/ 539125 w 539124"/>
                <a:gd name="connsiteY1" fmla="*/ 0 h 262489"/>
                <a:gd name="connsiteX2" fmla="*/ 539125 w 539124"/>
                <a:gd name="connsiteY2" fmla="*/ 262490 h 262489"/>
                <a:gd name="connsiteX3" fmla="*/ 0 w 539124"/>
                <a:gd name="connsiteY3" fmla="*/ 262490 h 26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124" h="262489">
                  <a:moveTo>
                    <a:pt x="0" y="0"/>
                  </a:moveTo>
                  <a:lnTo>
                    <a:pt x="539125" y="0"/>
                  </a:lnTo>
                  <a:lnTo>
                    <a:pt x="539125" y="262490"/>
                  </a:lnTo>
                  <a:lnTo>
                    <a:pt x="0" y="262490"/>
                  </a:lnTo>
                  <a:close/>
                </a:path>
              </a:pathLst>
            </a:custGeom>
            <a:solidFill>
              <a:srgbClr val="F0F0F0"/>
            </a:solidFill>
            <a:ln w="8572" cap="flat">
              <a:solidFill>
                <a:srgbClr val="CCCCC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D3B19A9-B14C-CF88-CE41-CB7AD6A4D67B}"/>
                </a:ext>
              </a:extLst>
            </p:cNvPr>
            <p:cNvSpPr/>
            <p:nvPr/>
          </p:nvSpPr>
          <p:spPr>
            <a:xfrm>
              <a:off x="6162436" y="5732002"/>
              <a:ext cx="406250" cy="262489"/>
            </a:xfrm>
            <a:custGeom>
              <a:avLst/>
              <a:gdLst>
                <a:gd name="connsiteX0" fmla="*/ 0 w 406250"/>
                <a:gd name="connsiteY0" fmla="*/ 0 h 262489"/>
                <a:gd name="connsiteX1" fmla="*/ 406251 w 406250"/>
                <a:gd name="connsiteY1" fmla="*/ 0 h 262489"/>
                <a:gd name="connsiteX2" fmla="*/ 406251 w 406250"/>
                <a:gd name="connsiteY2" fmla="*/ 262490 h 262489"/>
                <a:gd name="connsiteX3" fmla="*/ 0 w 406250"/>
                <a:gd name="connsiteY3" fmla="*/ 262490 h 26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250" h="262489">
                  <a:moveTo>
                    <a:pt x="0" y="0"/>
                  </a:moveTo>
                  <a:lnTo>
                    <a:pt x="406251" y="0"/>
                  </a:lnTo>
                  <a:lnTo>
                    <a:pt x="406251" y="262490"/>
                  </a:lnTo>
                  <a:lnTo>
                    <a:pt x="0" y="262490"/>
                  </a:lnTo>
                  <a:close/>
                </a:path>
              </a:pathLst>
            </a:custGeom>
            <a:solidFill>
              <a:srgbClr val="F0F0F0"/>
            </a:solidFill>
            <a:ln w="8572" cap="flat">
              <a:solidFill>
                <a:srgbClr val="CCCCC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B8C2FD41-3637-25D7-6FBC-46AE20313015}"/>
                </a:ext>
              </a:extLst>
            </p:cNvPr>
            <p:cNvSpPr/>
            <p:nvPr/>
          </p:nvSpPr>
          <p:spPr>
            <a:xfrm>
              <a:off x="5687777" y="5784036"/>
              <a:ext cx="120872" cy="162448"/>
            </a:xfrm>
            <a:custGeom>
              <a:avLst/>
              <a:gdLst>
                <a:gd name="connsiteX0" fmla="*/ 120872 w 120872"/>
                <a:gd name="connsiteY0" fmla="*/ 257 h 162448"/>
                <a:gd name="connsiteX1" fmla="*/ 96955 w 120872"/>
                <a:gd name="connsiteY1" fmla="*/ 162449 h 162448"/>
                <a:gd name="connsiteX2" fmla="*/ 73895 w 120872"/>
                <a:gd name="connsiteY2" fmla="*/ 162449 h 162448"/>
                <a:gd name="connsiteX3" fmla="*/ 60608 w 120872"/>
                <a:gd name="connsiteY3" fmla="*/ 68151 h 162448"/>
                <a:gd name="connsiteX4" fmla="*/ 47492 w 120872"/>
                <a:gd name="connsiteY4" fmla="*/ 162449 h 162448"/>
                <a:gd name="connsiteX5" fmla="*/ 24003 w 120872"/>
                <a:gd name="connsiteY5" fmla="*/ 162449 h 162448"/>
                <a:gd name="connsiteX6" fmla="*/ 0 w 120872"/>
                <a:gd name="connsiteY6" fmla="*/ 257 h 162448"/>
                <a:gd name="connsiteX7" fmla="*/ 21517 w 120872"/>
                <a:gd name="connsiteY7" fmla="*/ 257 h 162448"/>
                <a:gd name="connsiteX8" fmla="*/ 36433 w 120872"/>
                <a:gd name="connsiteY8" fmla="*/ 121473 h 162448"/>
                <a:gd name="connsiteX9" fmla="*/ 51778 w 120872"/>
                <a:gd name="connsiteY9" fmla="*/ 0 h 162448"/>
                <a:gd name="connsiteX10" fmla="*/ 68923 w 120872"/>
                <a:gd name="connsiteY10" fmla="*/ 0 h 162448"/>
                <a:gd name="connsiteX11" fmla="*/ 84096 w 120872"/>
                <a:gd name="connsiteY11" fmla="*/ 121473 h 162448"/>
                <a:gd name="connsiteX12" fmla="*/ 99612 w 120872"/>
                <a:gd name="connsiteY12" fmla="*/ 257 h 162448"/>
                <a:gd name="connsiteX13" fmla="*/ 120872 w 120872"/>
                <a:gd name="connsiteY13" fmla="*/ 257 h 16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872" h="162448">
                  <a:moveTo>
                    <a:pt x="120872" y="257"/>
                  </a:moveTo>
                  <a:lnTo>
                    <a:pt x="96955" y="162449"/>
                  </a:lnTo>
                  <a:lnTo>
                    <a:pt x="73895" y="162449"/>
                  </a:lnTo>
                  <a:lnTo>
                    <a:pt x="60608" y="68151"/>
                  </a:lnTo>
                  <a:lnTo>
                    <a:pt x="47492" y="162449"/>
                  </a:lnTo>
                  <a:lnTo>
                    <a:pt x="24003" y="162449"/>
                  </a:lnTo>
                  <a:lnTo>
                    <a:pt x="0" y="257"/>
                  </a:lnTo>
                  <a:lnTo>
                    <a:pt x="21517" y="257"/>
                  </a:lnTo>
                  <a:lnTo>
                    <a:pt x="36433" y="121473"/>
                  </a:lnTo>
                  <a:lnTo>
                    <a:pt x="51778" y="0"/>
                  </a:lnTo>
                  <a:lnTo>
                    <a:pt x="68923" y="0"/>
                  </a:lnTo>
                  <a:lnTo>
                    <a:pt x="84096" y="121473"/>
                  </a:lnTo>
                  <a:lnTo>
                    <a:pt x="99612" y="257"/>
                  </a:lnTo>
                  <a:lnTo>
                    <a:pt x="120872" y="257"/>
                  </a:lnTo>
                  <a:close/>
                </a:path>
              </a:pathLst>
            </a:custGeom>
            <a:solidFill>
              <a:srgbClr val="CCCC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0D6C0C65-D5AD-8C17-979E-3C71B33DD9EA}"/>
                </a:ext>
              </a:extLst>
            </p:cNvPr>
            <p:cNvSpPr/>
            <p:nvPr/>
          </p:nvSpPr>
          <p:spPr>
            <a:xfrm>
              <a:off x="5821079" y="5784294"/>
              <a:ext cx="21688" cy="162191"/>
            </a:xfrm>
            <a:custGeom>
              <a:avLst/>
              <a:gdLst>
                <a:gd name="connsiteX0" fmla="*/ 0 w 21688"/>
                <a:gd name="connsiteY0" fmla="*/ 162192 h 162191"/>
                <a:gd name="connsiteX1" fmla="*/ 0 w 21688"/>
                <a:gd name="connsiteY1" fmla="*/ 0 h 162191"/>
                <a:gd name="connsiteX2" fmla="*/ 21688 w 21688"/>
                <a:gd name="connsiteY2" fmla="*/ 0 h 162191"/>
                <a:gd name="connsiteX3" fmla="*/ 21688 w 21688"/>
                <a:gd name="connsiteY3" fmla="*/ 162192 h 162191"/>
                <a:gd name="connsiteX4" fmla="*/ 0 w 21688"/>
                <a:gd name="connsiteY4" fmla="*/ 162192 h 16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8" h="162191">
                  <a:moveTo>
                    <a:pt x="0" y="162192"/>
                  </a:moveTo>
                  <a:lnTo>
                    <a:pt x="0" y="0"/>
                  </a:lnTo>
                  <a:lnTo>
                    <a:pt x="21688" y="0"/>
                  </a:lnTo>
                  <a:lnTo>
                    <a:pt x="21688" y="162192"/>
                  </a:lnTo>
                  <a:lnTo>
                    <a:pt x="0" y="162192"/>
                  </a:lnTo>
                  <a:close/>
                </a:path>
              </a:pathLst>
            </a:custGeom>
            <a:solidFill>
              <a:srgbClr val="CCCC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E58BB2EE-1522-266C-A573-B07E1ECE0A02}"/>
                </a:ext>
              </a:extLst>
            </p:cNvPr>
            <p:cNvSpPr/>
            <p:nvPr/>
          </p:nvSpPr>
          <p:spPr>
            <a:xfrm>
              <a:off x="5863085" y="5784294"/>
              <a:ext cx="69951" cy="162191"/>
            </a:xfrm>
            <a:custGeom>
              <a:avLst/>
              <a:gdLst>
                <a:gd name="connsiteX0" fmla="*/ 0 w 69951"/>
                <a:gd name="connsiteY0" fmla="*/ 0 h 162191"/>
                <a:gd name="connsiteX1" fmla="*/ 42863 w 69951"/>
                <a:gd name="connsiteY1" fmla="*/ 0 h 162191"/>
                <a:gd name="connsiteX2" fmla="*/ 67723 w 69951"/>
                <a:gd name="connsiteY2" fmla="*/ 27775 h 162191"/>
                <a:gd name="connsiteX3" fmla="*/ 67723 w 69951"/>
                <a:gd name="connsiteY3" fmla="*/ 67723 h 162191"/>
                <a:gd name="connsiteX4" fmla="*/ 54778 w 69951"/>
                <a:gd name="connsiteY4" fmla="*/ 94640 h 162191"/>
                <a:gd name="connsiteX5" fmla="*/ 69952 w 69951"/>
                <a:gd name="connsiteY5" fmla="*/ 162192 h 162191"/>
                <a:gd name="connsiteX6" fmla="*/ 49378 w 69951"/>
                <a:gd name="connsiteY6" fmla="*/ 162192 h 162191"/>
                <a:gd name="connsiteX7" fmla="*/ 35147 w 69951"/>
                <a:gd name="connsiteY7" fmla="*/ 96698 h 162191"/>
                <a:gd name="connsiteX8" fmla="*/ 22031 w 69951"/>
                <a:gd name="connsiteY8" fmla="*/ 96698 h 162191"/>
                <a:gd name="connsiteX9" fmla="*/ 22031 w 69951"/>
                <a:gd name="connsiteY9" fmla="*/ 162192 h 162191"/>
                <a:gd name="connsiteX10" fmla="*/ 343 w 69951"/>
                <a:gd name="connsiteY10" fmla="*/ 162192 h 162191"/>
                <a:gd name="connsiteX11" fmla="*/ 0 w 69951"/>
                <a:gd name="connsiteY11" fmla="*/ 0 h 162191"/>
                <a:gd name="connsiteX12" fmla="*/ 21688 w 69951"/>
                <a:gd name="connsiteY12" fmla="*/ 78181 h 162191"/>
                <a:gd name="connsiteX13" fmla="*/ 35747 w 69951"/>
                <a:gd name="connsiteY13" fmla="*/ 78181 h 162191"/>
                <a:gd name="connsiteX14" fmla="*/ 45520 w 69951"/>
                <a:gd name="connsiteY14" fmla="*/ 66437 h 162191"/>
                <a:gd name="connsiteX15" fmla="*/ 45520 w 69951"/>
                <a:gd name="connsiteY15" fmla="*/ 31375 h 162191"/>
                <a:gd name="connsiteX16" fmla="*/ 35747 w 69951"/>
                <a:gd name="connsiteY16" fmla="*/ 19631 h 162191"/>
                <a:gd name="connsiteX17" fmla="*/ 21517 w 69951"/>
                <a:gd name="connsiteY17" fmla="*/ 19631 h 162191"/>
                <a:gd name="connsiteX18" fmla="*/ 21688 w 69951"/>
                <a:gd name="connsiteY18" fmla="*/ 78181 h 16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951" h="162191">
                  <a:moveTo>
                    <a:pt x="0" y="0"/>
                  </a:moveTo>
                  <a:lnTo>
                    <a:pt x="42863" y="0"/>
                  </a:lnTo>
                  <a:cubicBezTo>
                    <a:pt x="59408" y="0"/>
                    <a:pt x="67723" y="9258"/>
                    <a:pt x="67723" y="27775"/>
                  </a:cubicBezTo>
                  <a:lnTo>
                    <a:pt x="67723" y="67723"/>
                  </a:lnTo>
                  <a:cubicBezTo>
                    <a:pt x="67723" y="81867"/>
                    <a:pt x="63351" y="90868"/>
                    <a:pt x="54778" y="94640"/>
                  </a:cubicBezTo>
                  <a:lnTo>
                    <a:pt x="69952" y="162192"/>
                  </a:lnTo>
                  <a:lnTo>
                    <a:pt x="49378" y="162192"/>
                  </a:lnTo>
                  <a:lnTo>
                    <a:pt x="35147" y="96698"/>
                  </a:lnTo>
                  <a:lnTo>
                    <a:pt x="22031" y="96698"/>
                  </a:lnTo>
                  <a:lnTo>
                    <a:pt x="22031" y="162192"/>
                  </a:lnTo>
                  <a:lnTo>
                    <a:pt x="343" y="162192"/>
                  </a:lnTo>
                  <a:lnTo>
                    <a:pt x="0" y="0"/>
                  </a:lnTo>
                  <a:close/>
                  <a:moveTo>
                    <a:pt x="21688" y="78181"/>
                  </a:moveTo>
                  <a:lnTo>
                    <a:pt x="35747" y="78181"/>
                  </a:lnTo>
                  <a:cubicBezTo>
                    <a:pt x="42263" y="78181"/>
                    <a:pt x="45520" y="74238"/>
                    <a:pt x="45520" y="66437"/>
                  </a:cubicBezTo>
                  <a:lnTo>
                    <a:pt x="45520" y="31375"/>
                  </a:lnTo>
                  <a:cubicBezTo>
                    <a:pt x="45520" y="23574"/>
                    <a:pt x="42263" y="19631"/>
                    <a:pt x="35747" y="19631"/>
                  </a:cubicBezTo>
                  <a:lnTo>
                    <a:pt x="21517" y="19631"/>
                  </a:lnTo>
                  <a:lnTo>
                    <a:pt x="21688" y="78181"/>
                  </a:lnTo>
                  <a:close/>
                </a:path>
              </a:pathLst>
            </a:custGeom>
            <a:solidFill>
              <a:srgbClr val="CCCC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2B658E98-4CAC-60F8-9F6D-8D9C662B4FD3}"/>
                </a:ext>
              </a:extLst>
            </p:cNvPr>
            <p:cNvSpPr/>
            <p:nvPr/>
          </p:nvSpPr>
          <p:spPr>
            <a:xfrm>
              <a:off x="5940580" y="5784294"/>
              <a:ext cx="63265" cy="162191"/>
            </a:xfrm>
            <a:custGeom>
              <a:avLst/>
              <a:gdLst>
                <a:gd name="connsiteX0" fmla="*/ 42434 w 63265"/>
                <a:gd name="connsiteY0" fmla="*/ 19631 h 162191"/>
                <a:gd name="connsiteX1" fmla="*/ 42434 w 63265"/>
                <a:gd name="connsiteY1" fmla="*/ 162192 h 162191"/>
                <a:gd name="connsiteX2" fmla="*/ 20746 w 63265"/>
                <a:gd name="connsiteY2" fmla="*/ 162192 h 162191"/>
                <a:gd name="connsiteX3" fmla="*/ 20746 w 63265"/>
                <a:gd name="connsiteY3" fmla="*/ 19631 h 162191"/>
                <a:gd name="connsiteX4" fmla="*/ 0 w 63265"/>
                <a:gd name="connsiteY4" fmla="*/ 19631 h 162191"/>
                <a:gd name="connsiteX5" fmla="*/ 0 w 63265"/>
                <a:gd name="connsiteY5" fmla="*/ 0 h 162191"/>
                <a:gd name="connsiteX6" fmla="*/ 63265 w 63265"/>
                <a:gd name="connsiteY6" fmla="*/ 0 h 162191"/>
                <a:gd name="connsiteX7" fmla="*/ 63265 w 63265"/>
                <a:gd name="connsiteY7" fmla="*/ 19631 h 162191"/>
                <a:gd name="connsiteX8" fmla="*/ 42434 w 63265"/>
                <a:gd name="connsiteY8" fmla="*/ 19631 h 16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65" h="162191">
                  <a:moveTo>
                    <a:pt x="42434" y="19631"/>
                  </a:moveTo>
                  <a:lnTo>
                    <a:pt x="42434" y="162192"/>
                  </a:lnTo>
                  <a:lnTo>
                    <a:pt x="20746" y="162192"/>
                  </a:lnTo>
                  <a:lnTo>
                    <a:pt x="20746" y="19631"/>
                  </a:lnTo>
                  <a:lnTo>
                    <a:pt x="0" y="19631"/>
                  </a:lnTo>
                  <a:lnTo>
                    <a:pt x="0" y="0"/>
                  </a:lnTo>
                  <a:lnTo>
                    <a:pt x="63265" y="0"/>
                  </a:lnTo>
                  <a:lnTo>
                    <a:pt x="63265" y="19631"/>
                  </a:lnTo>
                  <a:lnTo>
                    <a:pt x="42434" y="19631"/>
                  </a:lnTo>
                  <a:close/>
                </a:path>
              </a:pathLst>
            </a:custGeom>
            <a:solidFill>
              <a:srgbClr val="CCCC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F30ADE54-F836-7C33-8F3F-AFDA26151CA4}"/>
                </a:ext>
              </a:extLst>
            </p:cNvPr>
            <p:cNvSpPr/>
            <p:nvPr/>
          </p:nvSpPr>
          <p:spPr>
            <a:xfrm>
              <a:off x="6016275" y="5784294"/>
              <a:ext cx="70037" cy="162191"/>
            </a:xfrm>
            <a:custGeom>
              <a:avLst/>
              <a:gdLst>
                <a:gd name="connsiteX0" fmla="*/ 48349 w 70037"/>
                <a:gd name="connsiteY0" fmla="*/ 162192 h 162191"/>
                <a:gd name="connsiteX1" fmla="*/ 48349 w 70037"/>
                <a:gd name="connsiteY1" fmla="*/ 88554 h 162191"/>
                <a:gd name="connsiteX2" fmla="*/ 21688 w 70037"/>
                <a:gd name="connsiteY2" fmla="*/ 88554 h 162191"/>
                <a:gd name="connsiteX3" fmla="*/ 21688 w 70037"/>
                <a:gd name="connsiteY3" fmla="*/ 162192 h 162191"/>
                <a:gd name="connsiteX4" fmla="*/ 0 w 70037"/>
                <a:gd name="connsiteY4" fmla="*/ 162192 h 162191"/>
                <a:gd name="connsiteX5" fmla="*/ 0 w 70037"/>
                <a:gd name="connsiteY5" fmla="*/ 0 h 162191"/>
                <a:gd name="connsiteX6" fmla="*/ 21688 w 70037"/>
                <a:gd name="connsiteY6" fmla="*/ 0 h 162191"/>
                <a:gd name="connsiteX7" fmla="*/ 21688 w 70037"/>
                <a:gd name="connsiteY7" fmla="*/ 68580 h 162191"/>
                <a:gd name="connsiteX8" fmla="*/ 48349 w 70037"/>
                <a:gd name="connsiteY8" fmla="*/ 68580 h 162191"/>
                <a:gd name="connsiteX9" fmla="*/ 48349 w 70037"/>
                <a:gd name="connsiteY9" fmla="*/ 0 h 162191"/>
                <a:gd name="connsiteX10" fmla="*/ 70037 w 70037"/>
                <a:gd name="connsiteY10" fmla="*/ 0 h 162191"/>
                <a:gd name="connsiteX11" fmla="*/ 70037 w 70037"/>
                <a:gd name="connsiteY11" fmla="*/ 162192 h 162191"/>
                <a:gd name="connsiteX12" fmla="*/ 48349 w 70037"/>
                <a:gd name="connsiteY12" fmla="*/ 162192 h 16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037" h="162191">
                  <a:moveTo>
                    <a:pt x="48349" y="162192"/>
                  </a:moveTo>
                  <a:lnTo>
                    <a:pt x="48349" y="88554"/>
                  </a:lnTo>
                  <a:lnTo>
                    <a:pt x="21688" y="88554"/>
                  </a:lnTo>
                  <a:lnTo>
                    <a:pt x="21688" y="162192"/>
                  </a:lnTo>
                  <a:lnTo>
                    <a:pt x="0" y="162192"/>
                  </a:lnTo>
                  <a:lnTo>
                    <a:pt x="0" y="0"/>
                  </a:lnTo>
                  <a:lnTo>
                    <a:pt x="21688" y="0"/>
                  </a:lnTo>
                  <a:lnTo>
                    <a:pt x="21688" y="68580"/>
                  </a:lnTo>
                  <a:lnTo>
                    <a:pt x="48349" y="68580"/>
                  </a:lnTo>
                  <a:lnTo>
                    <a:pt x="48349" y="0"/>
                  </a:lnTo>
                  <a:lnTo>
                    <a:pt x="70037" y="0"/>
                  </a:lnTo>
                  <a:lnTo>
                    <a:pt x="70037" y="162192"/>
                  </a:lnTo>
                  <a:lnTo>
                    <a:pt x="48349" y="162192"/>
                  </a:lnTo>
                  <a:close/>
                </a:path>
              </a:pathLst>
            </a:custGeom>
            <a:solidFill>
              <a:srgbClr val="CCCC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B19D51A5-860A-5957-7B74-6383D488488E}"/>
                </a:ext>
              </a:extLst>
            </p:cNvPr>
            <p:cNvSpPr/>
            <p:nvPr/>
          </p:nvSpPr>
          <p:spPr>
            <a:xfrm>
              <a:off x="6235560" y="5784294"/>
              <a:ext cx="70208" cy="162191"/>
            </a:xfrm>
            <a:custGeom>
              <a:avLst/>
              <a:gdLst>
                <a:gd name="connsiteX0" fmla="*/ 257 w 70208"/>
                <a:gd name="connsiteY0" fmla="*/ 0 h 162191"/>
                <a:gd name="connsiteX1" fmla="*/ 43119 w 70208"/>
                <a:gd name="connsiteY1" fmla="*/ 0 h 162191"/>
                <a:gd name="connsiteX2" fmla="*/ 67894 w 70208"/>
                <a:gd name="connsiteY2" fmla="*/ 27775 h 162191"/>
                <a:gd name="connsiteX3" fmla="*/ 67894 w 70208"/>
                <a:gd name="connsiteY3" fmla="*/ 67723 h 162191"/>
                <a:gd name="connsiteX4" fmla="*/ 55035 w 70208"/>
                <a:gd name="connsiteY4" fmla="*/ 94640 h 162191"/>
                <a:gd name="connsiteX5" fmla="*/ 70208 w 70208"/>
                <a:gd name="connsiteY5" fmla="*/ 162192 h 162191"/>
                <a:gd name="connsiteX6" fmla="*/ 49034 w 70208"/>
                <a:gd name="connsiteY6" fmla="*/ 162192 h 162191"/>
                <a:gd name="connsiteX7" fmla="*/ 34804 w 70208"/>
                <a:gd name="connsiteY7" fmla="*/ 96698 h 162191"/>
                <a:gd name="connsiteX8" fmla="*/ 21688 w 70208"/>
                <a:gd name="connsiteY8" fmla="*/ 96698 h 162191"/>
                <a:gd name="connsiteX9" fmla="*/ 21688 w 70208"/>
                <a:gd name="connsiteY9" fmla="*/ 162192 h 162191"/>
                <a:gd name="connsiteX10" fmla="*/ 0 w 70208"/>
                <a:gd name="connsiteY10" fmla="*/ 162192 h 162191"/>
                <a:gd name="connsiteX11" fmla="*/ 257 w 70208"/>
                <a:gd name="connsiteY11" fmla="*/ 0 h 162191"/>
                <a:gd name="connsiteX12" fmla="*/ 21946 w 70208"/>
                <a:gd name="connsiteY12" fmla="*/ 78181 h 162191"/>
                <a:gd name="connsiteX13" fmla="*/ 36176 w 70208"/>
                <a:gd name="connsiteY13" fmla="*/ 78181 h 162191"/>
                <a:gd name="connsiteX14" fmla="*/ 45863 w 70208"/>
                <a:gd name="connsiteY14" fmla="*/ 66437 h 162191"/>
                <a:gd name="connsiteX15" fmla="*/ 45863 w 70208"/>
                <a:gd name="connsiteY15" fmla="*/ 31375 h 162191"/>
                <a:gd name="connsiteX16" fmla="*/ 36176 w 70208"/>
                <a:gd name="connsiteY16" fmla="*/ 19631 h 162191"/>
                <a:gd name="connsiteX17" fmla="*/ 21946 w 70208"/>
                <a:gd name="connsiteY17" fmla="*/ 19631 h 162191"/>
                <a:gd name="connsiteX18" fmla="*/ 21946 w 70208"/>
                <a:gd name="connsiteY18" fmla="*/ 78181 h 16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208" h="162191">
                  <a:moveTo>
                    <a:pt x="257" y="0"/>
                  </a:moveTo>
                  <a:lnTo>
                    <a:pt x="43119" y="0"/>
                  </a:lnTo>
                  <a:cubicBezTo>
                    <a:pt x="59664" y="0"/>
                    <a:pt x="67980" y="9258"/>
                    <a:pt x="67894" y="27775"/>
                  </a:cubicBezTo>
                  <a:lnTo>
                    <a:pt x="67894" y="67723"/>
                  </a:lnTo>
                  <a:cubicBezTo>
                    <a:pt x="67894" y="81867"/>
                    <a:pt x="63608" y="90868"/>
                    <a:pt x="55035" y="94640"/>
                  </a:cubicBezTo>
                  <a:lnTo>
                    <a:pt x="70208" y="162192"/>
                  </a:lnTo>
                  <a:lnTo>
                    <a:pt x="49034" y="162192"/>
                  </a:lnTo>
                  <a:lnTo>
                    <a:pt x="34804" y="96698"/>
                  </a:lnTo>
                  <a:lnTo>
                    <a:pt x="21688" y="96698"/>
                  </a:lnTo>
                  <a:lnTo>
                    <a:pt x="21688" y="162192"/>
                  </a:lnTo>
                  <a:lnTo>
                    <a:pt x="0" y="162192"/>
                  </a:lnTo>
                  <a:lnTo>
                    <a:pt x="257" y="0"/>
                  </a:lnTo>
                  <a:close/>
                  <a:moveTo>
                    <a:pt x="21946" y="78181"/>
                  </a:moveTo>
                  <a:lnTo>
                    <a:pt x="36176" y="78181"/>
                  </a:lnTo>
                  <a:cubicBezTo>
                    <a:pt x="42691" y="78181"/>
                    <a:pt x="45863" y="74238"/>
                    <a:pt x="45863" y="66437"/>
                  </a:cubicBezTo>
                  <a:lnTo>
                    <a:pt x="45863" y="31375"/>
                  </a:lnTo>
                  <a:cubicBezTo>
                    <a:pt x="45863" y="23574"/>
                    <a:pt x="42691" y="19631"/>
                    <a:pt x="36176" y="19631"/>
                  </a:cubicBezTo>
                  <a:lnTo>
                    <a:pt x="21946" y="19631"/>
                  </a:lnTo>
                  <a:lnTo>
                    <a:pt x="21946" y="78181"/>
                  </a:lnTo>
                  <a:close/>
                </a:path>
              </a:pathLst>
            </a:custGeom>
            <a:solidFill>
              <a:srgbClr val="CCCC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ACC7297E-584E-2012-4107-E5B6909F7708}"/>
                </a:ext>
              </a:extLst>
            </p:cNvPr>
            <p:cNvSpPr/>
            <p:nvPr/>
          </p:nvSpPr>
          <p:spPr>
            <a:xfrm>
              <a:off x="6320085" y="5784294"/>
              <a:ext cx="67722" cy="162191"/>
            </a:xfrm>
            <a:custGeom>
              <a:avLst/>
              <a:gdLst>
                <a:gd name="connsiteX0" fmla="*/ 21688 w 67722"/>
                <a:gd name="connsiteY0" fmla="*/ 162192 h 162191"/>
                <a:gd name="connsiteX1" fmla="*/ 0 w 67722"/>
                <a:gd name="connsiteY1" fmla="*/ 162192 h 162191"/>
                <a:gd name="connsiteX2" fmla="*/ 0 w 67722"/>
                <a:gd name="connsiteY2" fmla="*/ 27775 h 162191"/>
                <a:gd name="connsiteX3" fmla="*/ 25718 w 67722"/>
                <a:gd name="connsiteY3" fmla="*/ 0 h 162191"/>
                <a:gd name="connsiteX4" fmla="*/ 42005 w 67722"/>
                <a:gd name="connsiteY4" fmla="*/ 0 h 162191"/>
                <a:gd name="connsiteX5" fmla="*/ 67722 w 67722"/>
                <a:gd name="connsiteY5" fmla="*/ 27775 h 162191"/>
                <a:gd name="connsiteX6" fmla="*/ 67722 w 67722"/>
                <a:gd name="connsiteY6" fmla="*/ 162192 h 162191"/>
                <a:gd name="connsiteX7" fmla="*/ 46034 w 67722"/>
                <a:gd name="connsiteY7" fmla="*/ 162192 h 162191"/>
                <a:gd name="connsiteX8" fmla="*/ 46034 w 67722"/>
                <a:gd name="connsiteY8" fmla="*/ 102784 h 162191"/>
                <a:gd name="connsiteX9" fmla="*/ 21174 w 67722"/>
                <a:gd name="connsiteY9" fmla="*/ 102784 h 162191"/>
                <a:gd name="connsiteX10" fmla="*/ 21688 w 67722"/>
                <a:gd name="connsiteY10" fmla="*/ 162192 h 162191"/>
                <a:gd name="connsiteX11" fmla="*/ 46549 w 67722"/>
                <a:gd name="connsiteY11" fmla="*/ 83153 h 162191"/>
                <a:gd name="connsiteX12" fmla="*/ 46549 w 67722"/>
                <a:gd name="connsiteY12" fmla="*/ 29147 h 162191"/>
                <a:gd name="connsiteX13" fmla="*/ 39005 w 67722"/>
                <a:gd name="connsiteY13" fmla="*/ 19631 h 162191"/>
                <a:gd name="connsiteX14" fmla="*/ 37033 w 67722"/>
                <a:gd name="connsiteY14" fmla="*/ 19631 h 162191"/>
                <a:gd name="connsiteX15" fmla="*/ 31204 w 67722"/>
                <a:gd name="connsiteY15" fmla="*/ 19631 h 162191"/>
                <a:gd name="connsiteX16" fmla="*/ 21688 w 67722"/>
                <a:gd name="connsiteY16" fmla="*/ 27175 h 162191"/>
                <a:gd name="connsiteX17" fmla="*/ 21688 w 67722"/>
                <a:gd name="connsiteY17" fmla="*/ 29147 h 162191"/>
                <a:gd name="connsiteX18" fmla="*/ 21688 w 67722"/>
                <a:gd name="connsiteY18" fmla="*/ 83153 h 162191"/>
                <a:gd name="connsiteX19" fmla="*/ 46549 w 67722"/>
                <a:gd name="connsiteY19" fmla="*/ 83153 h 16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722" h="162191">
                  <a:moveTo>
                    <a:pt x="21688" y="162192"/>
                  </a:moveTo>
                  <a:lnTo>
                    <a:pt x="0" y="162192"/>
                  </a:lnTo>
                  <a:lnTo>
                    <a:pt x="0" y="27775"/>
                  </a:lnTo>
                  <a:cubicBezTo>
                    <a:pt x="0" y="9258"/>
                    <a:pt x="8573" y="0"/>
                    <a:pt x="25718" y="0"/>
                  </a:cubicBezTo>
                  <a:lnTo>
                    <a:pt x="42005" y="0"/>
                  </a:lnTo>
                  <a:cubicBezTo>
                    <a:pt x="59150" y="0"/>
                    <a:pt x="67722" y="9258"/>
                    <a:pt x="67722" y="27775"/>
                  </a:cubicBezTo>
                  <a:lnTo>
                    <a:pt x="67722" y="162192"/>
                  </a:lnTo>
                  <a:lnTo>
                    <a:pt x="46034" y="162192"/>
                  </a:lnTo>
                  <a:lnTo>
                    <a:pt x="46034" y="102784"/>
                  </a:lnTo>
                  <a:lnTo>
                    <a:pt x="21174" y="102784"/>
                  </a:lnTo>
                  <a:lnTo>
                    <a:pt x="21688" y="162192"/>
                  </a:lnTo>
                  <a:close/>
                  <a:moveTo>
                    <a:pt x="46549" y="83153"/>
                  </a:moveTo>
                  <a:lnTo>
                    <a:pt x="46549" y="29147"/>
                  </a:lnTo>
                  <a:cubicBezTo>
                    <a:pt x="47063" y="24431"/>
                    <a:pt x="43720" y="20145"/>
                    <a:pt x="39005" y="19631"/>
                  </a:cubicBezTo>
                  <a:cubicBezTo>
                    <a:pt x="38319" y="19631"/>
                    <a:pt x="37633" y="19631"/>
                    <a:pt x="37033" y="19631"/>
                  </a:cubicBezTo>
                  <a:lnTo>
                    <a:pt x="31204" y="19631"/>
                  </a:lnTo>
                  <a:cubicBezTo>
                    <a:pt x="26489" y="19117"/>
                    <a:pt x="22202" y="22460"/>
                    <a:pt x="21688" y="27175"/>
                  </a:cubicBezTo>
                  <a:cubicBezTo>
                    <a:pt x="21688" y="27861"/>
                    <a:pt x="21688" y="28547"/>
                    <a:pt x="21688" y="29147"/>
                  </a:cubicBezTo>
                  <a:lnTo>
                    <a:pt x="21688" y="83153"/>
                  </a:lnTo>
                  <a:lnTo>
                    <a:pt x="46549" y="83153"/>
                  </a:lnTo>
                  <a:close/>
                </a:path>
              </a:pathLst>
            </a:custGeom>
            <a:solidFill>
              <a:srgbClr val="CCCC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2544C113-890F-9463-0173-B51133100A31}"/>
                </a:ext>
              </a:extLst>
            </p:cNvPr>
            <p:cNvSpPr/>
            <p:nvPr/>
          </p:nvSpPr>
          <p:spPr>
            <a:xfrm>
              <a:off x="6407524" y="5784294"/>
              <a:ext cx="21688" cy="162191"/>
            </a:xfrm>
            <a:custGeom>
              <a:avLst/>
              <a:gdLst>
                <a:gd name="connsiteX0" fmla="*/ 0 w 21688"/>
                <a:gd name="connsiteY0" fmla="*/ 162192 h 162191"/>
                <a:gd name="connsiteX1" fmla="*/ 0 w 21688"/>
                <a:gd name="connsiteY1" fmla="*/ 0 h 162191"/>
                <a:gd name="connsiteX2" fmla="*/ 21688 w 21688"/>
                <a:gd name="connsiteY2" fmla="*/ 0 h 162191"/>
                <a:gd name="connsiteX3" fmla="*/ 21688 w 21688"/>
                <a:gd name="connsiteY3" fmla="*/ 162192 h 162191"/>
                <a:gd name="connsiteX4" fmla="*/ 0 w 21688"/>
                <a:gd name="connsiteY4" fmla="*/ 162192 h 16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8" h="162191">
                  <a:moveTo>
                    <a:pt x="0" y="162192"/>
                  </a:moveTo>
                  <a:lnTo>
                    <a:pt x="0" y="0"/>
                  </a:lnTo>
                  <a:lnTo>
                    <a:pt x="21688" y="0"/>
                  </a:lnTo>
                  <a:lnTo>
                    <a:pt x="21688" y="162192"/>
                  </a:lnTo>
                  <a:lnTo>
                    <a:pt x="0" y="162192"/>
                  </a:lnTo>
                  <a:close/>
                </a:path>
              </a:pathLst>
            </a:custGeom>
            <a:solidFill>
              <a:srgbClr val="CCCC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F9C45338-74D3-4C93-FCEF-30E655B3DBEF}"/>
                </a:ext>
              </a:extLst>
            </p:cNvPr>
            <p:cNvSpPr/>
            <p:nvPr/>
          </p:nvSpPr>
          <p:spPr>
            <a:xfrm>
              <a:off x="6449529" y="5784294"/>
              <a:ext cx="51435" cy="162191"/>
            </a:xfrm>
            <a:custGeom>
              <a:avLst/>
              <a:gdLst>
                <a:gd name="connsiteX0" fmla="*/ 51435 w 51435"/>
                <a:gd name="connsiteY0" fmla="*/ 162192 h 162191"/>
                <a:gd name="connsiteX1" fmla="*/ 0 w 51435"/>
                <a:gd name="connsiteY1" fmla="*/ 162192 h 162191"/>
                <a:gd name="connsiteX2" fmla="*/ 0 w 51435"/>
                <a:gd name="connsiteY2" fmla="*/ 0 h 162191"/>
                <a:gd name="connsiteX3" fmla="*/ 21689 w 51435"/>
                <a:gd name="connsiteY3" fmla="*/ 0 h 162191"/>
                <a:gd name="connsiteX4" fmla="*/ 21689 w 51435"/>
                <a:gd name="connsiteY4" fmla="*/ 142561 h 162191"/>
                <a:gd name="connsiteX5" fmla="*/ 51435 w 51435"/>
                <a:gd name="connsiteY5" fmla="*/ 142561 h 162191"/>
                <a:gd name="connsiteX6" fmla="*/ 51435 w 51435"/>
                <a:gd name="connsiteY6" fmla="*/ 162192 h 16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5" h="162191">
                  <a:moveTo>
                    <a:pt x="51435" y="162192"/>
                  </a:moveTo>
                  <a:lnTo>
                    <a:pt x="0" y="162192"/>
                  </a:lnTo>
                  <a:lnTo>
                    <a:pt x="0" y="0"/>
                  </a:lnTo>
                  <a:lnTo>
                    <a:pt x="21689" y="0"/>
                  </a:lnTo>
                  <a:lnTo>
                    <a:pt x="21689" y="142561"/>
                  </a:lnTo>
                  <a:lnTo>
                    <a:pt x="51435" y="142561"/>
                  </a:lnTo>
                  <a:lnTo>
                    <a:pt x="51435" y="162192"/>
                  </a:lnTo>
                  <a:close/>
                </a:path>
              </a:pathLst>
            </a:custGeom>
            <a:solidFill>
              <a:srgbClr val="CCCC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Free">
            <a:extLst>
              <a:ext uri="{FF2B5EF4-FFF2-40B4-BE49-F238E27FC236}">
                <a16:creationId xmlns:a16="http://schemas.microsoft.com/office/drawing/2014/main" id="{2DE65212-002F-C59B-77AC-981A2BC36388}"/>
              </a:ext>
            </a:extLst>
          </p:cNvPr>
          <p:cNvGrpSpPr/>
          <p:nvPr/>
        </p:nvGrpSpPr>
        <p:grpSpPr>
          <a:xfrm>
            <a:off x="-32424" y="-914399"/>
            <a:ext cx="12834024" cy="7926779"/>
            <a:chOff x="0" y="-611579"/>
            <a:chExt cx="12834024" cy="7926779"/>
          </a:xfrm>
        </p:grpSpPr>
        <p:graphicFrame>
          <p:nvGraphicFramePr>
            <p:cNvPr id="5" name="ChartPanel" hidden="1">
              <a:extLst>
                <a:ext uri="{FF2B5EF4-FFF2-40B4-BE49-F238E27FC236}">
                  <a16:creationId xmlns:a16="http://schemas.microsoft.com/office/drawing/2014/main" id="{73789CE7-B6AC-B64B-9D4D-131161AAE586}"/>
                </a:ext>
              </a:extLst>
            </p:cNvPr>
            <p:cNvGraphicFramePr>
              <a:graphicFrameLocks noGrp="1" noDrilldown="1" noMove="1" noResize="1"/>
            </p:cNvGraphicFramePr>
            <p:nvPr/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shChart" hidden="1">
              <a:extLst>
                <a:ext uri="{FF2B5EF4-FFF2-40B4-BE49-F238E27FC236}">
                  <a16:creationId xmlns:a16="http://schemas.microsoft.com/office/drawing/2014/main" id="{990FDD25-F67E-F533-CB82-9ED9C80A80D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23508677"/>
                </p:ext>
              </p:extLst>
            </p:nvPr>
          </p:nvGraphicFramePr>
          <p:xfrm>
            <a:off x="5518824" y="-611579"/>
            <a:ext cx="7315200" cy="73149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Panel" hidden="1">
              <a:extLst>
                <a:ext uri="{FF2B5EF4-FFF2-40B4-BE49-F238E27FC236}">
                  <a16:creationId xmlns:a16="http://schemas.microsoft.com/office/drawing/2014/main" id="{9AB0B882-9024-3CB6-D895-E99902076097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Mohr" hidden="1">
              <a:extLst>
                <a:ext uri="{FF2B5EF4-FFF2-40B4-BE49-F238E27FC236}">
                  <a16:creationId xmlns:a16="http://schemas.microsoft.com/office/drawing/2014/main" id="{92854277-1E26-74FA-15CA-1A6CA6922809}"/>
                </a:ext>
              </a:extLst>
            </p:cNvPr>
            <p:cNvSpPr/>
            <p:nvPr/>
          </p:nvSpPr>
          <p:spPr>
            <a:xfrm rot="16679204">
              <a:off x="7401393" y="1757185"/>
              <a:ext cx="4092753" cy="2163564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6572CA55-59B9-77E6-69F5-BEDD0037B6E7}"/>
                  </a:ext>
                </a:extLst>
              </p:cNvPr>
              <p:cNvSpPr txBox="1"/>
              <p:nvPr/>
            </p:nvSpPr>
            <p:spPr>
              <a:xfrm>
                <a:off x="457200" y="2286000"/>
                <a:ext cx="3108960" cy="149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i="1">
                    <a:latin typeface="Cambria Math" panose="02040503050406030204" pitchFamily="18" charset="0"/>
                  </a:rPr>
                  <a:t>6” – 18cm  scale=3</a:t>
                </a:r>
              </a:p>
              <a:p>
                <a:endParaRPr lang="hr-HR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=78.86</m:t>
                    </m:r>
                  </m:oMath>
                </a14:m>
                <a:r>
                  <a:rPr lang="hr-HR"/>
                  <a:t> 	78.8585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505.9</m:t>
                    </m:r>
                  </m:oMath>
                </a14:m>
                <a:r>
                  <a:rPr lang="hr-HR"/>
                  <a:t> 	3505.1543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1042.8</m:t>
                    </m:r>
                  </m:oMath>
                </a14:m>
                <a:r>
                  <a:rPr lang="hr-HR" b="0" i="1">
                    <a:latin typeface="Cambria Math" panose="02040503050406030204" pitchFamily="18" charset="0"/>
                  </a:rPr>
                  <a:t> 	1042.7887</a:t>
                </a:r>
                <a:endParaRPr lang="en-US"/>
              </a:p>
            </p:txBody>
          </p:sp>
        </mc:Choice>
        <mc:Fallback xmlns=""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6572CA55-59B9-77E6-69F5-BEDD0037B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3108960" cy="1499257"/>
              </a:xfrm>
              <a:prstGeom prst="rect">
                <a:avLst/>
              </a:prstGeom>
              <a:blipFill>
                <a:blip r:embed="rId5"/>
                <a:stretch>
                  <a:fillRect l="-1569" t="-2439" r="-784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0" name="TextBoxPDF">
            <a:extLst>
              <a:ext uri="{FF2B5EF4-FFF2-40B4-BE49-F238E27FC236}">
                <a16:creationId xmlns:a16="http://schemas.microsoft.com/office/drawing/2014/main" id="{6A2614D5-056B-C568-3B26-44034A58A941}"/>
              </a:ext>
            </a:extLst>
          </p:cNvPr>
          <p:cNvSpPr txBox="1"/>
          <p:nvPr/>
        </p:nvSpPr>
        <p:spPr>
          <a:xfrm>
            <a:off x="272376" y="941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hlinkClick r:id="rId6"/>
              </a:rPr>
              <a:t>ArcelorMittal - Grooved Rails - 62R2 (Np4aS)</a:t>
            </a:r>
            <a:endParaRPr lang="en-US" sz="2400"/>
          </a:p>
        </p:txBody>
      </p:sp>
      <p:sp>
        <p:nvSpPr>
          <p:cNvPr id="468" name="62R2">
            <a:extLst>
              <a:ext uri="{FF2B5EF4-FFF2-40B4-BE49-F238E27FC236}">
                <a16:creationId xmlns:a16="http://schemas.microsoft.com/office/drawing/2014/main" id="{C86C20BC-8DD0-127D-4C8D-44E11117395E}"/>
              </a:ext>
            </a:extLst>
          </p:cNvPr>
          <p:cNvSpPr>
            <a:spLocks noChangeAspect="1"/>
          </p:cNvSpPr>
          <p:nvPr/>
        </p:nvSpPr>
        <p:spPr>
          <a:xfrm>
            <a:off x="3538728" y="960120"/>
            <a:ext cx="5129784" cy="5129525"/>
          </a:xfrm>
          <a:custGeom>
            <a:avLst/>
            <a:gdLst>
              <a:gd name="connsiteX0" fmla="*/ 2131809 w 5116582"/>
              <a:gd name="connsiteY0" fmla="*/ 4675785 h 5116324"/>
              <a:gd name="connsiteX1" fmla="*/ 2387870 w 5116582"/>
              <a:gd name="connsiteY1" fmla="*/ 4392892 h 5116324"/>
              <a:gd name="connsiteX2" fmla="*/ 2387698 w 5116582"/>
              <a:gd name="connsiteY2" fmla="*/ 4392892 h 5116324"/>
              <a:gd name="connsiteX3" fmla="*/ 2387698 w 5116582"/>
              <a:gd name="connsiteY3" fmla="*/ 1370228 h 5116324"/>
              <a:gd name="connsiteX4" fmla="*/ 2387870 w 5116582"/>
              <a:gd name="connsiteY4" fmla="*/ 1370228 h 5116324"/>
              <a:gd name="connsiteX5" fmla="*/ 2159327 w 5116582"/>
              <a:gd name="connsiteY5" fmla="*/ 1091279 h 5116324"/>
              <a:gd name="connsiteX6" fmla="*/ 2159156 w 5116582"/>
              <a:gd name="connsiteY6" fmla="*/ 1091279 h 5116324"/>
              <a:gd name="connsiteX7" fmla="*/ 1484157 w 5116582"/>
              <a:gd name="connsiteY7" fmla="*/ 956434 h 5116324"/>
              <a:gd name="connsiteX8" fmla="*/ 1484414 w 5116582"/>
              <a:gd name="connsiteY8" fmla="*/ 956434 h 5116324"/>
              <a:gd name="connsiteX9" fmla="*/ 1393031 w 5116582"/>
              <a:gd name="connsiteY9" fmla="*/ 844820 h 5116324"/>
              <a:gd name="connsiteX10" fmla="*/ 1392860 w 5116582"/>
              <a:gd name="connsiteY10" fmla="*/ 844820 h 5116324"/>
              <a:gd name="connsiteX11" fmla="*/ 1392860 w 5116582"/>
              <a:gd name="connsiteY11" fmla="*/ 157820 h 5116324"/>
              <a:gd name="connsiteX12" fmla="*/ 1393031 w 5116582"/>
              <a:gd name="connsiteY12" fmla="*/ 157820 h 5116324"/>
              <a:gd name="connsiteX13" fmla="*/ 1518104 w 5116582"/>
              <a:gd name="connsiteY13" fmla="*/ 16631 h 5116324"/>
              <a:gd name="connsiteX14" fmla="*/ 1518104 w 5116582"/>
              <a:gd name="connsiteY14" fmla="*/ 16631 h 5116324"/>
              <a:gd name="connsiteX15" fmla="*/ 1775536 w 5116582"/>
              <a:gd name="connsiteY15" fmla="*/ 171 h 5116324"/>
              <a:gd name="connsiteX16" fmla="*/ 1775536 w 5116582"/>
              <a:gd name="connsiteY16" fmla="*/ 343 h 5116324"/>
              <a:gd name="connsiteX17" fmla="*/ 1864690 w 5116582"/>
              <a:gd name="connsiteY17" fmla="*/ 171 h 5116324"/>
              <a:gd name="connsiteX18" fmla="*/ 1953930 w 5116582"/>
              <a:gd name="connsiteY18" fmla="*/ 1029 h 5116324"/>
              <a:gd name="connsiteX19" fmla="*/ 2043170 w 5116582"/>
              <a:gd name="connsiteY19" fmla="*/ 2743 h 5116324"/>
              <a:gd name="connsiteX20" fmla="*/ 2132409 w 5116582"/>
              <a:gd name="connsiteY20" fmla="*/ 5486 h 5116324"/>
              <a:gd name="connsiteX21" fmla="*/ 2221649 w 5116582"/>
              <a:gd name="connsiteY21" fmla="*/ 8915 h 5116324"/>
              <a:gd name="connsiteX22" fmla="*/ 2310889 w 5116582"/>
              <a:gd name="connsiteY22" fmla="*/ 13630 h 5116324"/>
              <a:gd name="connsiteX23" fmla="*/ 2310889 w 5116582"/>
              <a:gd name="connsiteY23" fmla="*/ 13630 h 5116324"/>
              <a:gd name="connsiteX24" fmla="*/ 2700338 w 5116582"/>
              <a:gd name="connsiteY24" fmla="*/ 69523 h 5116324"/>
              <a:gd name="connsiteX25" fmla="*/ 2700338 w 5116582"/>
              <a:gd name="connsiteY25" fmla="*/ 69266 h 5116324"/>
              <a:gd name="connsiteX26" fmla="*/ 2980916 w 5116582"/>
              <a:gd name="connsiteY26" fmla="*/ 368360 h 5116324"/>
              <a:gd name="connsiteX27" fmla="*/ 2980659 w 5116582"/>
              <a:gd name="connsiteY27" fmla="*/ 368617 h 5116324"/>
              <a:gd name="connsiteX28" fmla="*/ 3066040 w 5116582"/>
              <a:gd name="connsiteY28" fmla="*/ 880481 h 5116324"/>
              <a:gd name="connsiteX29" fmla="*/ 3066040 w 5116582"/>
              <a:gd name="connsiteY29" fmla="*/ 880481 h 5116324"/>
              <a:gd name="connsiteX30" fmla="*/ 3402511 w 5116582"/>
              <a:gd name="connsiteY30" fmla="*/ 1165517 h 5116324"/>
              <a:gd name="connsiteX31" fmla="*/ 3402425 w 5116582"/>
              <a:gd name="connsiteY31" fmla="*/ 1165517 h 5116324"/>
              <a:gd name="connsiteX32" fmla="*/ 3524841 w 5116582"/>
              <a:gd name="connsiteY32" fmla="*/ 1165517 h 5116324"/>
              <a:gd name="connsiteX33" fmla="*/ 3861311 w 5116582"/>
              <a:gd name="connsiteY33" fmla="*/ 880481 h 5116324"/>
              <a:gd name="connsiteX34" fmla="*/ 3861311 w 5116582"/>
              <a:gd name="connsiteY34" fmla="*/ 880481 h 5116324"/>
              <a:gd name="connsiteX35" fmla="*/ 3992042 w 5116582"/>
              <a:gd name="connsiteY35" fmla="*/ 95155 h 5116324"/>
              <a:gd name="connsiteX36" fmla="*/ 3992299 w 5116582"/>
              <a:gd name="connsiteY36" fmla="*/ 94983 h 5116324"/>
              <a:gd name="connsiteX37" fmla="*/ 4104427 w 5116582"/>
              <a:gd name="connsiteY37" fmla="*/ 0 h 5116324"/>
              <a:gd name="connsiteX38" fmla="*/ 4104427 w 5116582"/>
              <a:gd name="connsiteY38" fmla="*/ 171 h 5116324"/>
              <a:gd name="connsiteX39" fmla="*/ 4576343 w 5116582"/>
              <a:gd name="connsiteY39" fmla="*/ 171 h 5116324"/>
              <a:gd name="connsiteX40" fmla="*/ 4576343 w 5116582"/>
              <a:gd name="connsiteY40" fmla="*/ 0 h 5116324"/>
              <a:gd name="connsiteX41" fmla="*/ 4690187 w 5116582"/>
              <a:gd name="connsiteY41" fmla="*/ 113671 h 5116324"/>
              <a:gd name="connsiteX42" fmla="*/ 4690187 w 5116582"/>
              <a:gd name="connsiteY42" fmla="*/ 113671 h 5116324"/>
              <a:gd name="connsiteX43" fmla="*/ 4690187 w 5116582"/>
              <a:gd name="connsiteY43" fmla="*/ 665483 h 5116324"/>
              <a:gd name="connsiteX44" fmla="*/ 4690358 w 5116582"/>
              <a:gd name="connsiteY44" fmla="*/ 665483 h 5116324"/>
              <a:gd name="connsiteX45" fmla="*/ 4004901 w 5116582"/>
              <a:gd name="connsiteY45" fmla="*/ 1501559 h 5116324"/>
              <a:gd name="connsiteX46" fmla="*/ 4004729 w 5116582"/>
              <a:gd name="connsiteY46" fmla="*/ 1501559 h 5116324"/>
              <a:gd name="connsiteX47" fmla="*/ 2957255 w 5116582"/>
              <a:gd name="connsiteY47" fmla="*/ 1710985 h 5116324"/>
              <a:gd name="connsiteX48" fmla="*/ 2957255 w 5116582"/>
              <a:gd name="connsiteY48" fmla="*/ 1710814 h 5116324"/>
              <a:gd name="connsiteX49" fmla="*/ 2728799 w 5116582"/>
              <a:gd name="connsiteY49" fmla="*/ 1989591 h 5116324"/>
              <a:gd name="connsiteX50" fmla="*/ 2728799 w 5116582"/>
              <a:gd name="connsiteY50" fmla="*/ 1989591 h 5116324"/>
              <a:gd name="connsiteX51" fmla="*/ 2728799 w 5116582"/>
              <a:gd name="connsiteY51" fmla="*/ 4392978 h 5116324"/>
              <a:gd name="connsiteX52" fmla="*/ 2728799 w 5116582"/>
              <a:gd name="connsiteY52" fmla="*/ 4392978 h 5116324"/>
              <a:gd name="connsiteX53" fmla="*/ 2984859 w 5116582"/>
              <a:gd name="connsiteY53" fmla="*/ 4675785 h 5116324"/>
              <a:gd name="connsiteX54" fmla="*/ 2984859 w 5116582"/>
              <a:gd name="connsiteY54" fmla="*/ 4675785 h 5116324"/>
              <a:gd name="connsiteX55" fmla="*/ 5065319 w 5116582"/>
              <a:gd name="connsiteY55" fmla="*/ 4883839 h 5116324"/>
              <a:gd name="connsiteX56" fmla="*/ 5065319 w 5116582"/>
              <a:gd name="connsiteY56" fmla="*/ 4883668 h 5116324"/>
              <a:gd name="connsiteX57" fmla="*/ 5116583 w 5116582"/>
              <a:gd name="connsiteY57" fmla="*/ 4940246 h 5116324"/>
              <a:gd name="connsiteX58" fmla="*/ 5116411 w 5116582"/>
              <a:gd name="connsiteY58" fmla="*/ 4940246 h 5116324"/>
              <a:gd name="connsiteX59" fmla="*/ 5116411 w 5116582"/>
              <a:gd name="connsiteY59" fmla="*/ 5059490 h 5116324"/>
              <a:gd name="connsiteX60" fmla="*/ 5116583 w 5116582"/>
              <a:gd name="connsiteY60" fmla="*/ 5059490 h 5116324"/>
              <a:gd name="connsiteX61" fmla="*/ 5059661 w 5116582"/>
              <a:gd name="connsiteY61" fmla="*/ 5116325 h 5116324"/>
              <a:gd name="connsiteX62" fmla="*/ 56836 w 5116582"/>
              <a:gd name="connsiteY62" fmla="*/ 5116325 h 5116324"/>
              <a:gd name="connsiteX63" fmla="*/ 56921 w 5116582"/>
              <a:gd name="connsiteY63" fmla="*/ 5116325 h 5116324"/>
              <a:gd name="connsiteX64" fmla="*/ 0 w 5116582"/>
              <a:gd name="connsiteY64" fmla="*/ 5059404 h 5116324"/>
              <a:gd name="connsiteX65" fmla="*/ 0 w 5116582"/>
              <a:gd name="connsiteY65" fmla="*/ 5059404 h 5116324"/>
              <a:gd name="connsiteX66" fmla="*/ 0 w 5116582"/>
              <a:gd name="connsiteY66" fmla="*/ 4940418 h 5116324"/>
              <a:gd name="connsiteX67" fmla="*/ 0 w 5116582"/>
              <a:gd name="connsiteY67" fmla="*/ 4940418 h 5116324"/>
              <a:gd name="connsiteX68" fmla="*/ 51264 w 5116582"/>
              <a:gd name="connsiteY68" fmla="*/ 4883668 h 5116324"/>
              <a:gd name="connsiteX0" fmla="*/ 2131809 w 5116583"/>
              <a:gd name="connsiteY0" fmla="*/ 4675785 h 5116325"/>
              <a:gd name="connsiteX1" fmla="*/ 2387870 w 5116583"/>
              <a:gd name="connsiteY1" fmla="*/ 4392892 h 5116325"/>
              <a:gd name="connsiteX2" fmla="*/ 2387698 w 5116583"/>
              <a:gd name="connsiteY2" fmla="*/ 4392892 h 5116325"/>
              <a:gd name="connsiteX3" fmla="*/ 2387698 w 5116583"/>
              <a:gd name="connsiteY3" fmla="*/ 1370228 h 5116325"/>
              <a:gd name="connsiteX4" fmla="*/ 2387870 w 5116583"/>
              <a:gd name="connsiteY4" fmla="*/ 1370228 h 5116325"/>
              <a:gd name="connsiteX5" fmla="*/ 2159327 w 5116583"/>
              <a:gd name="connsiteY5" fmla="*/ 1091279 h 5116325"/>
              <a:gd name="connsiteX6" fmla="*/ 2159156 w 5116583"/>
              <a:gd name="connsiteY6" fmla="*/ 1091279 h 5116325"/>
              <a:gd name="connsiteX7" fmla="*/ 1484157 w 5116583"/>
              <a:gd name="connsiteY7" fmla="*/ 956434 h 5116325"/>
              <a:gd name="connsiteX8" fmla="*/ 1484414 w 5116583"/>
              <a:gd name="connsiteY8" fmla="*/ 956434 h 5116325"/>
              <a:gd name="connsiteX9" fmla="*/ 1393031 w 5116583"/>
              <a:gd name="connsiteY9" fmla="*/ 844820 h 5116325"/>
              <a:gd name="connsiteX10" fmla="*/ 1392860 w 5116583"/>
              <a:gd name="connsiteY10" fmla="*/ 844820 h 5116325"/>
              <a:gd name="connsiteX11" fmla="*/ 1392860 w 5116583"/>
              <a:gd name="connsiteY11" fmla="*/ 157820 h 5116325"/>
              <a:gd name="connsiteX12" fmla="*/ 1393031 w 5116583"/>
              <a:gd name="connsiteY12" fmla="*/ 157820 h 5116325"/>
              <a:gd name="connsiteX13" fmla="*/ 1518104 w 5116583"/>
              <a:gd name="connsiteY13" fmla="*/ 16631 h 5116325"/>
              <a:gd name="connsiteX14" fmla="*/ 1518104 w 5116583"/>
              <a:gd name="connsiteY14" fmla="*/ 16631 h 5116325"/>
              <a:gd name="connsiteX15" fmla="*/ 1775536 w 5116583"/>
              <a:gd name="connsiteY15" fmla="*/ 171 h 5116325"/>
              <a:gd name="connsiteX16" fmla="*/ 1775536 w 5116583"/>
              <a:gd name="connsiteY16" fmla="*/ 343 h 5116325"/>
              <a:gd name="connsiteX17" fmla="*/ 1864690 w 5116583"/>
              <a:gd name="connsiteY17" fmla="*/ 171 h 5116325"/>
              <a:gd name="connsiteX18" fmla="*/ 1953930 w 5116583"/>
              <a:gd name="connsiteY18" fmla="*/ 1029 h 5116325"/>
              <a:gd name="connsiteX19" fmla="*/ 2043170 w 5116583"/>
              <a:gd name="connsiteY19" fmla="*/ 2743 h 5116325"/>
              <a:gd name="connsiteX20" fmla="*/ 2132409 w 5116583"/>
              <a:gd name="connsiteY20" fmla="*/ 5486 h 5116325"/>
              <a:gd name="connsiteX21" fmla="*/ 2221649 w 5116583"/>
              <a:gd name="connsiteY21" fmla="*/ 8915 h 5116325"/>
              <a:gd name="connsiteX22" fmla="*/ 2310889 w 5116583"/>
              <a:gd name="connsiteY22" fmla="*/ 13630 h 5116325"/>
              <a:gd name="connsiteX23" fmla="*/ 2310889 w 5116583"/>
              <a:gd name="connsiteY23" fmla="*/ 13630 h 5116325"/>
              <a:gd name="connsiteX24" fmla="*/ 2700338 w 5116583"/>
              <a:gd name="connsiteY24" fmla="*/ 69523 h 5116325"/>
              <a:gd name="connsiteX25" fmla="*/ 2700338 w 5116583"/>
              <a:gd name="connsiteY25" fmla="*/ 69266 h 5116325"/>
              <a:gd name="connsiteX26" fmla="*/ 2980916 w 5116583"/>
              <a:gd name="connsiteY26" fmla="*/ 368360 h 5116325"/>
              <a:gd name="connsiteX27" fmla="*/ 2980659 w 5116583"/>
              <a:gd name="connsiteY27" fmla="*/ 368617 h 5116325"/>
              <a:gd name="connsiteX28" fmla="*/ 3066040 w 5116583"/>
              <a:gd name="connsiteY28" fmla="*/ 880481 h 5116325"/>
              <a:gd name="connsiteX29" fmla="*/ 3066040 w 5116583"/>
              <a:gd name="connsiteY29" fmla="*/ 880481 h 5116325"/>
              <a:gd name="connsiteX30" fmla="*/ 3402511 w 5116583"/>
              <a:gd name="connsiteY30" fmla="*/ 1165517 h 5116325"/>
              <a:gd name="connsiteX31" fmla="*/ 3402425 w 5116583"/>
              <a:gd name="connsiteY31" fmla="*/ 1165517 h 5116325"/>
              <a:gd name="connsiteX32" fmla="*/ 3524841 w 5116583"/>
              <a:gd name="connsiteY32" fmla="*/ 1165517 h 5116325"/>
              <a:gd name="connsiteX33" fmla="*/ 3861311 w 5116583"/>
              <a:gd name="connsiteY33" fmla="*/ 880481 h 5116325"/>
              <a:gd name="connsiteX34" fmla="*/ 3861311 w 5116583"/>
              <a:gd name="connsiteY34" fmla="*/ 880481 h 5116325"/>
              <a:gd name="connsiteX35" fmla="*/ 3992042 w 5116583"/>
              <a:gd name="connsiteY35" fmla="*/ 95155 h 5116325"/>
              <a:gd name="connsiteX36" fmla="*/ 3992299 w 5116583"/>
              <a:gd name="connsiteY36" fmla="*/ 94983 h 5116325"/>
              <a:gd name="connsiteX37" fmla="*/ 4104427 w 5116583"/>
              <a:gd name="connsiteY37" fmla="*/ 0 h 5116325"/>
              <a:gd name="connsiteX38" fmla="*/ 4104427 w 5116583"/>
              <a:gd name="connsiteY38" fmla="*/ 171 h 5116325"/>
              <a:gd name="connsiteX39" fmla="*/ 4576343 w 5116583"/>
              <a:gd name="connsiteY39" fmla="*/ 171 h 5116325"/>
              <a:gd name="connsiteX40" fmla="*/ 4576343 w 5116583"/>
              <a:gd name="connsiteY40" fmla="*/ 0 h 5116325"/>
              <a:gd name="connsiteX41" fmla="*/ 4690187 w 5116583"/>
              <a:gd name="connsiteY41" fmla="*/ 113671 h 5116325"/>
              <a:gd name="connsiteX42" fmla="*/ 4690187 w 5116583"/>
              <a:gd name="connsiteY42" fmla="*/ 113671 h 5116325"/>
              <a:gd name="connsiteX43" fmla="*/ 4690187 w 5116583"/>
              <a:gd name="connsiteY43" fmla="*/ 665483 h 5116325"/>
              <a:gd name="connsiteX44" fmla="*/ 4690358 w 5116583"/>
              <a:gd name="connsiteY44" fmla="*/ 665483 h 5116325"/>
              <a:gd name="connsiteX45" fmla="*/ 4004901 w 5116583"/>
              <a:gd name="connsiteY45" fmla="*/ 1501559 h 5116325"/>
              <a:gd name="connsiteX46" fmla="*/ 4004729 w 5116583"/>
              <a:gd name="connsiteY46" fmla="*/ 1501559 h 5116325"/>
              <a:gd name="connsiteX47" fmla="*/ 2957255 w 5116583"/>
              <a:gd name="connsiteY47" fmla="*/ 1710985 h 5116325"/>
              <a:gd name="connsiteX48" fmla="*/ 2957255 w 5116583"/>
              <a:gd name="connsiteY48" fmla="*/ 1710814 h 5116325"/>
              <a:gd name="connsiteX49" fmla="*/ 2728799 w 5116583"/>
              <a:gd name="connsiteY49" fmla="*/ 1989591 h 5116325"/>
              <a:gd name="connsiteX50" fmla="*/ 2728799 w 5116583"/>
              <a:gd name="connsiteY50" fmla="*/ 1989591 h 5116325"/>
              <a:gd name="connsiteX51" fmla="*/ 2728799 w 5116583"/>
              <a:gd name="connsiteY51" fmla="*/ 4392978 h 5116325"/>
              <a:gd name="connsiteX52" fmla="*/ 2728799 w 5116583"/>
              <a:gd name="connsiteY52" fmla="*/ 4392978 h 5116325"/>
              <a:gd name="connsiteX53" fmla="*/ 2984859 w 5116583"/>
              <a:gd name="connsiteY53" fmla="*/ 4675785 h 5116325"/>
              <a:gd name="connsiteX54" fmla="*/ 2984859 w 5116583"/>
              <a:gd name="connsiteY54" fmla="*/ 4675785 h 5116325"/>
              <a:gd name="connsiteX55" fmla="*/ 5065319 w 5116583"/>
              <a:gd name="connsiteY55" fmla="*/ 4883839 h 5116325"/>
              <a:gd name="connsiteX56" fmla="*/ 5065319 w 5116583"/>
              <a:gd name="connsiteY56" fmla="*/ 4883668 h 5116325"/>
              <a:gd name="connsiteX57" fmla="*/ 5116583 w 5116583"/>
              <a:gd name="connsiteY57" fmla="*/ 4940246 h 5116325"/>
              <a:gd name="connsiteX58" fmla="*/ 5116411 w 5116583"/>
              <a:gd name="connsiteY58" fmla="*/ 4940246 h 5116325"/>
              <a:gd name="connsiteX59" fmla="*/ 5116411 w 5116583"/>
              <a:gd name="connsiteY59" fmla="*/ 5059490 h 5116325"/>
              <a:gd name="connsiteX60" fmla="*/ 5116583 w 5116583"/>
              <a:gd name="connsiteY60" fmla="*/ 5059490 h 5116325"/>
              <a:gd name="connsiteX61" fmla="*/ 5059661 w 5116583"/>
              <a:gd name="connsiteY61" fmla="*/ 5116325 h 5116325"/>
              <a:gd name="connsiteX62" fmla="*/ 56836 w 5116583"/>
              <a:gd name="connsiteY62" fmla="*/ 5116325 h 5116325"/>
              <a:gd name="connsiteX63" fmla="*/ 56921 w 5116583"/>
              <a:gd name="connsiteY63" fmla="*/ 5116325 h 5116325"/>
              <a:gd name="connsiteX64" fmla="*/ 0 w 5116583"/>
              <a:gd name="connsiteY64" fmla="*/ 5059404 h 5116325"/>
              <a:gd name="connsiteX65" fmla="*/ 0 w 5116583"/>
              <a:gd name="connsiteY65" fmla="*/ 5059404 h 5116325"/>
              <a:gd name="connsiteX66" fmla="*/ 0 w 5116583"/>
              <a:gd name="connsiteY66" fmla="*/ 4940418 h 5116325"/>
              <a:gd name="connsiteX67" fmla="*/ 0 w 5116583"/>
              <a:gd name="connsiteY67" fmla="*/ 4940418 h 5116325"/>
              <a:gd name="connsiteX68" fmla="*/ 51264 w 5116583"/>
              <a:gd name="connsiteY68" fmla="*/ 4883668 h 5116325"/>
              <a:gd name="connsiteX69" fmla="*/ 2131809 w 5116583"/>
              <a:gd name="connsiteY69" fmla="*/ 4675785 h 51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16583" h="5116325">
                <a:moveTo>
                  <a:pt x="2131809" y="4675785"/>
                </a:moveTo>
                <a:cubicBezTo>
                  <a:pt x="2277113" y="4661212"/>
                  <a:pt x="2387870" y="4538968"/>
                  <a:pt x="2387870" y="4392892"/>
                </a:cubicBezTo>
                <a:lnTo>
                  <a:pt x="2387698" y="4392892"/>
                </a:lnTo>
                <a:lnTo>
                  <a:pt x="2387698" y="1370228"/>
                </a:lnTo>
                <a:lnTo>
                  <a:pt x="2387870" y="1370228"/>
                </a:lnTo>
                <a:cubicBezTo>
                  <a:pt x="2387870" y="1234611"/>
                  <a:pt x="2292201" y="1117854"/>
                  <a:pt x="2159327" y="1091279"/>
                </a:cubicBezTo>
                <a:lnTo>
                  <a:pt x="2159156" y="1091279"/>
                </a:lnTo>
                <a:lnTo>
                  <a:pt x="1484157" y="956434"/>
                </a:lnTo>
                <a:lnTo>
                  <a:pt x="1484414" y="956434"/>
                </a:lnTo>
                <a:cubicBezTo>
                  <a:pt x="1431265" y="945718"/>
                  <a:pt x="1393031" y="899084"/>
                  <a:pt x="1393031" y="844820"/>
                </a:cubicBezTo>
                <a:lnTo>
                  <a:pt x="1392860" y="844820"/>
                </a:lnTo>
                <a:lnTo>
                  <a:pt x="1392860" y="157820"/>
                </a:lnTo>
                <a:lnTo>
                  <a:pt x="1393031" y="157820"/>
                </a:lnTo>
                <a:cubicBezTo>
                  <a:pt x="1393031" y="85811"/>
                  <a:pt x="1446695" y="25289"/>
                  <a:pt x="1518104" y="16631"/>
                </a:cubicBezTo>
                <a:lnTo>
                  <a:pt x="1518104" y="16631"/>
                </a:lnTo>
                <a:cubicBezTo>
                  <a:pt x="1603572" y="6258"/>
                  <a:pt x="1689468" y="771"/>
                  <a:pt x="1775536" y="171"/>
                </a:cubicBezTo>
                <a:lnTo>
                  <a:pt x="1775536" y="343"/>
                </a:lnTo>
                <a:lnTo>
                  <a:pt x="1864690" y="171"/>
                </a:lnTo>
                <a:lnTo>
                  <a:pt x="1953930" y="1029"/>
                </a:lnTo>
                <a:lnTo>
                  <a:pt x="2043170" y="2743"/>
                </a:lnTo>
                <a:lnTo>
                  <a:pt x="2132409" y="5486"/>
                </a:lnTo>
                <a:lnTo>
                  <a:pt x="2221649" y="8915"/>
                </a:lnTo>
                <a:lnTo>
                  <a:pt x="2310889" y="13630"/>
                </a:lnTo>
                <a:lnTo>
                  <a:pt x="2310889" y="13630"/>
                </a:lnTo>
                <a:cubicBezTo>
                  <a:pt x="2442048" y="20917"/>
                  <a:pt x="2572350" y="39691"/>
                  <a:pt x="2700338" y="69523"/>
                </a:cubicBezTo>
                <a:lnTo>
                  <a:pt x="2700338" y="69266"/>
                </a:lnTo>
                <a:cubicBezTo>
                  <a:pt x="2845727" y="103213"/>
                  <a:pt x="2956398" y="221170"/>
                  <a:pt x="2980916" y="368360"/>
                </a:cubicBezTo>
                <a:lnTo>
                  <a:pt x="2980659" y="368617"/>
                </a:lnTo>
                <a:lnTo>
                  <a:pt x="3066040" y="880481"/>
                </a:lnTo>
                <a:lnTo>
                  <a:pt x="3066040" y="880481"/>
                </a:lnTo>
                <a:cubicBezTo>
                  <a:pt x="3093472" y="1044988"/>
                  <a:pt x="3235776" y="1165517"/>
                  <a:pt x="3402511" y="1165517"/>
                </a:cubicBezTo>
                <a:lnTo>
                  <a:pt x="3402425" y="1165517"/>
                </a:lnTo>
                <a:lnTo>
                  <a:pt x="3524841" y="1165517"/>
                </a:lnTo>
                <a:cubicBezTo>
                  <a:pt x="3691576" y="1165517"/>
                  <a:pt x="3833879" y="1044988"/>
                  <a:pt x="3861311" y="880481"/>
                </a:cubicBezTo>
                <a:lnTo>
                  <a:pt x="3861311" y="880481"/>
                </a:lnTo>
                <a:lnTo>
                  <a:pt x="3992042" y="95155"/>
                </a:lnTo>
                <a:lnTo>
                  <a:pt x="3992299" y="94983"/>
                </a:lnTo>
                <a:cubicBezTo>
                  <a:pt x="4001472" y="40119"/>
                  <a:pt x="4048878" y="0"/>
                  <a:pt x="4104427" y="0"/>
                </a:cubicBezTo>
                <a:lnTo>
                  <a:pt x="4104427" y="171"/>
                </a:lnTo>
                <a:lnTo>
                  <a:pt x="4576343" y="171"/>
                </a:lnTo>
                <a:lnTo>
                  <a:pt x="4576343" y="0"/>
                </a:lnTo>
                <a:cubicBezTo>
                  <a:pt x="4639266" y="0"/>
                  <a:pt x="4690187" y="50921"/>
                  <a:pt x="4690187" y="113671"/>
                </a:cubicBezTo>
                <a:lnTo>
                  <a:pt x="4690187" y="113671"/>
                </a:lnTo>
                <a:lnTo>
                  <a:pt x="4690187" y="665483"/>
                </a:lnTo>
                <a:lnTo>
                  <a:pt x="4690358" y="665483"/>
                </a:lnTo>
                <a:cubicBezTo>
                  <a:pt x="4690358" y="1071905"/>
                  <a:pt x="4403436" y="1421835"/>
                  <a:pt x="4004901" y="1501559"/>
                </a:cubicBezTo>
                <a:lnTo>
                  <a:pt x="4004729" y="1501559"/>
                </a:lnTo>
                <a:lnTo>
                  <a:pt x="2957255" y="1710985"/>
                </a:lnTo>
                <a:lnTo>
                  <a:pt x="2957255" y="1710814"/>
                </a:lnTo>
                <a:cubicBezTo>
                  <a:pt x="2824467" y="1737389"/>
                  <a:pt x="2728799" y="1854060"/>
                  <a:pt x="2728799" y="1989591"/>
                </a:cubicBezTo>
                <a:lnTo>
                  <a:pt x="2728799" y="1989591"/>
                </a:lnTo>
                <a:lnTo>
                  <a:pt x="2728799" y="4392978"/>
                </a:lnTo>
                <a:lnTo>
                  <a:pt x="2728799" y="4392978"/>
                </a:lnTo>
                <a:cubicBezTo>
                  <a:pt x="2728799" y="4538968"/>
                  <a:pt x="2839469" y="4661212"/>
                  <a:pt x="2984859" y="4675785"/>
                </a:cubicBezTo>
                <a:lnTo>
                  <a:pt x="2984859" y="4675785"/>
                </a:lnTo>
                <a:lnTo>
                  <a:pt x="5065319" y="4883839"/>
                </a:lnTo>
                <a:lnTo>
                  <a:pt x="5065319" y="4883668"/>
                </a:lnTo>
                <a:cubicBezTo>
                  <a:pt x="5094465" y="4886582"/>
                  <a:pt x="5116583" y="4911014"/>
                  <a:pt x="5116583" y="4940246"/>
                </a:cubicBezTo>
                <a:lnTo>
                  <a:pt x="5116411" y="4940246"/>
                </a:lnTo>
                <a:lnTo>
                  <a:pt x="5116411" y="5059490"/>
                </a:lnTo>
                <a:lnTo>
                  <a:pt x="5116583" y="5059490"/>
                </a:lnTo>
                <a:cubicBezTo>
                  <a:pt x="5116583" y="5090865"/>
                  <a:pt x="5091122" y="5116325"/>
                  <a:pt x="5059661" y="5116325"/>
                </a:cubicBezTo>
                <a:lnTo>
                  <a:pt x="56836" y="5116325"/>
                </a:lnTo>
                <a:lnTo>
                  <a:pt x="56921" y="5116325"/>
                </a:lnTo>
                <a:cubicBezTo>
                  <a:pt x="25460" y="5116325"/>
                  <a:pt x="0" y="5090865"/>
                  <a:pt x="0" y="5059404"/>
                </a:cubicBezTo>
                <a:lnTo>
                  <a:pt x="0" y="5059404"/>
                </a:lnTo>
                <a:lnTo>
                  <a:pt x="0" y="4940418"/>
                </a:lnTo>
                <a:lnTo>
                  <a:pt x="0" y="4940418"/>
                </a:lnTo>
                <a:cubicBezTo>
                  <a:pt x="0" y="4911100"/>
                  <a:pt x="22203" y="4886582"/>
                  <a:pt x="51264" y="4883668"/>
                </a:cubicBezTo>
                <a:lnTo>
                  <a:pt x="2131809" y="4675785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id:468/468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name: 62R2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Area: 78.86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Perim: 92.08</a:t>
            </a:r>
          </a:p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" name="62R2-6" hidden="1">
            <a:extLst>
              <a:ext uri="{FF2B5EF4-FFF2-40B4-BE49-F238E27FC236}">
                <a16:creationId xmlns:a16="http://schemas.microsoft.com/office/drawing/2014/main" id="{78A11FB0-6C84-83DC-1B8C-7830B85321F7}"/>
              </a:ext>
            </a:extLst>
          </p:cNvPr>
          <p:cNvSpPr>
            <a:spLocks noChangeAspect="1"/>
          </p:cNvSpPr>
          <p:nvPr/>
        </p:nvSpPr>
        <p:spPr>
          <a:xfrm>
            <a:off x="6400800" y="0"/>
            <a:ext cx="5486400" cy="5486121"/>
          </a:xfrm>
          <a:custGeom>
            <a:avLst/>
            <a:gdLst>
              <a:gd name="connsiteX0" fmla="*/ 2131809 w 5116582"/>
              <a:gd name="connsiteY0" fmla="*/ 4675785 h 5116324"/>
              <a:gd name="connsiteX1" fmla="*/ 2387870 w 5116582"/>
              <a:gd name="connsiteY1" fmla="*/ 4392892 h 5116324"/>
              <a:gd name="connsiteX2" fmla="*/ 2387698 w 5116582"/>
              <a:gd name="connsiteY2" fmla="*/ 4392892 h 5116324"/>
              <a:gd name="connsiteX3" fmla="*/ 2387698 w 5116582"/>
              <a:gd name="connsiteY3" fmla="*/ 1370228 h 5116324"/>
              <a:gd name="connsiteX4" fmla="*/ 2387870 w 5116582"/>
              <a:gd name="connsiteY4" fmla="*/ 1370228 h 5116324"/>
              <a:gd name="connsiteX5" fmla="*/ 2159327 w 5116582"/>
              <a:gd name="connsiteY5" fmla="*/ 1091279 h 5116324"/>
              <a:gd name="connsiteX6" fmla="*/ 2159156 w 5116582"/>
              <a:gd name="connsiteY6" fmla="*/ 1091279 h 5116324"/>
              <a:gd name="connsiteX7" fmla="*/ 1484157 w 5116582"/>
              <a:gd name="connsiteY7" fmla="*/ 956434 h 5116324"/>
              <a:gd name="connsiteX8" fmla="*/ 1484414 w 5116582"/>
              <a:gd name="connsiteY8" fmla="*/ 956434 h 5116324"/>
              <a:gd name="connsiteX9" fmla="*/ 1393031 w 5116582"/>
              <a:gd name="connsiteY9" fmla="*/ 844820 h 5116324"/>
              <a:gd name="connsiteX10" fmla="*/ 1392860 w 5116582"/>
              <a:gd name="connsiteY10" fmla="*/ 844820 h 5116324"/>
              <a:gd name="connsiteX11" fmla="*/ 1392860 w 5116582"/>
              <a:gd name="connsiteY11" fmla="*/ 157820 h 5116324"/>
              <a:gd name="connsiteX12" fmla="*/ 1393031 w 5116582"/>
              <a:gd name="connsiteY12" fmla="*/ 157820 h 5116324"/>
              <a:gd name="connsiteX13" fmla="*/ 1518104 w 5116582"/>
              <a:gd name="connsiteY13" fmla="*/ 16631 h 5116324"/>
              <a:gd name="connsiteX14" fmla="*/ 1518104 w 5116582"/>
              <a:gd name="connsiteY14" fmla="*/ 16631 h 5116324"/>
              <a:gd name="connsiteX15" fmla="*/ 1775536 w 5116582"/>
              <a:gd name="connsiteY15" fmla="*/ 171 h 5116324"/>
              <a:gd name="connsiteX16" fmla="*/ 1775536 w 5116582"/>
              <a:gd name="connsiteY16" fmla="*/ 343 h 5116324"/>
              <a:gd name="connsiteX17" fmla="*/ 1864690 w 5116582"/>
              <a:gd name="connsiteY17" fmla="*/ 171 h 5116324"/>
              <a:gd name="connsiteX18" fmla="*/ 1953930 w 5116582"/>
              <a:gd name="connsiteY18" fmla="*/ 1029 h 5116324"/>
              <a:gd name="connsiteX19" fmla="*/ 2043170 w 5116582"/>
              <a:gd name="connsiteY19" fmla="*/ 2743 h 5116324"/>
              <a:gd name="connsiteX20" fmla="*/ 2132409 w 5116582"/>
              <a:gd name="connsiteY20" fmla="*/ 5486 h 5116324"/>
              <a:gd name="connsiteX21" fmla="*/ 2221649 w 5116582"/>
              <a:gd name="connsiteY21" fmla="*/ 8915 h 5116324"/>
              <a:gd name="connsiteX22" fmla="*/ 2310889 w 5116582"/>
              <a:gd name="connsiteY22" fmla="*/ 13630 h 5116324"/>
              <a:gd name="connsiteX23" fmla="*/ 2310889 w 5116582"/>
              <a:gd name="connsiteY23" fmla="*/ 13630 h 5116324"/>
              <a:gd name="connsiteX24" fmla="*/ 2700338 w 5116582"/>
              <a:gd name="connsiteY24" fmla="*/ 69523 h 5116324"/>
              <a:gd name="connsiteX25" fmla="*/ 2700338 w 5116582"/>
              <a:gd name="connsiteY25" fmla="*/ 69266 h 5116324"/>
              <a:gd name="connsiteX26" fmla="*/ 2980916 w 5116582"/>
              <a:gd name="connsiteY26" fmla="*/ 368360 h 5116324"/>
              <a:gd name="connsiteX27" fmla="*/ 2980659 w 5116582"/>
              <a:gd name="connsiteY27" fmla="*/ 368617 h 5116324"/>
              <a:gd name="connsiteX28" fmla="*/ 3066040 w 5116582"/>
              <a:gd name="connsiteY28" fmla="*/ 880481 h 5116324"/>
              <a:gd name="connsiteX29" fmla="*/ 3066040 w 5116582"/>
              <a:gd name="connsiteY29" fmla="*/ 880481 h 5116324"/>
              <a:gd name="connsiteX30" fmla="*/ 3402511 w 5116582"/>
              <a:gd name="connsiteY30" fmla="*/ 1165517 h 5116324"/>
              <a:gd name="connsiteX31" fmla="*/ 3402425 w 5116582"/>
              <a:gd name="connsiteY31" fmla="*/ 1165517 h 5116324"/>
              <a:gd name="connsiteX32" fmla="*/ 3524841 w 5116582"/>
              <a:gd name="connsiteY32" fmla="*/ 1165517 h 5116324"/>
              <a:gd name="connsiteX33" fmla="*/ 3861311 w 5116582"/>
              <a:gd name="connsiteY33" fmla="*/ 880481 h 5116324"/>
              <a:gd name="connsiteX34" fmla="*/ 3861311 w 5116582"/>
              <a:gd name="connsiteY34" fmla="*/ 880481 h 5116324"/>
              <a:gd name="connsiteX35" fmla="*/ 3992042 w 5116582"/>
              <a:gd name="connsiteY35" fmla="*/ 95155 h 5116324"/>
              <a:gd name="connsiteX36" fmla="*/ 3992299 w 5116582"/>
              <a:gd name="connsiteY36" fmla="*/ 94983 h 5116324"/>
              <a:gd name="connsiteX37" fmla="*/ 4104427 w 5116582"/>
              <a:gd name="connsiteY37" fmla="*/ 0 h 5116324"/>
              <a:gd name="connsiteX38" fmla="*/ 4104427 w 5116582"/>
              <a:gd name="connsiteY38" fmla="*/ 171 h 5116324"/>
              <a:gd name="connsiteX39" fmla="*/ 4576343 w 5116582"/>
              <a:gd name="connsiteY39" fmla="*/ 171 h 5116324"/>
              <a:gd name="connsiteX40" fmla="*/ 4576343 w 5116582"/>
              <a:gd name="connsiteY40" fmla="*/ 0 h 5116324"/>
              <a:gd name="connsiteX41" fmla="*/ 4690187 w 5116582"/>
              <a:gd name="connsiteY41" fmla="*/ 113671 h 5116324"/>
              <a:gd name="connsiteX42" fmla="*/ 4690187 w 5116582"/>
              <a:gd name="connsiteY42" fmla="*/ 113671 h 5116324"/>
              <a:gd name="connsiteX43" fmla="*/ 4690187 w 5116582"/>
              <a:gd name="connsiteY43" fmla="*/ 665483 h 5116324"/>
              <a:gd name="connsiteX44" fmla="*/ 4690358 w 5116582"/>
              <a:gd name="connsiteY44" fmla="*/ 665483 h 5116324"/>
              <a:gd name="connsiteX45" fmla="*/ 4004901 w 5116582"/>
              <a:gd name="connsiteY45" fmla="*/ 1501559 h 5116324"/>
              <a:gd name="connsiteX46" fmla="*/ 4004729 w 5116582"/>
              <a:gd name="connsiteY46" fmla="*/ 1501559 h 5116324"/>
              <a:gd name="connsiteX47" fmla="*/ 2957255 w 5116582"/>
              <a:gd name="connsiteY47" fmla="*/ 1710985 h 5116324"/>
              <a:gd name="connsiteX48" fmla="*/ 2957255 w 5116582"/>
              <a:gd name="connsiteY48" fmla="*/ 1710814 h 5116324"/>
              <a:gd name="connsiteX49" fmla="*/ 2728799 w 5116582"/>
              <a:gd name="connsiteY49" fmla="*/ 1989591 h 5116324"/>
              <a:gd name="connsiteX50" fmla="*/ 2728799 w 5116582"/>
              <a:gd name="connsiteY50" fmla="*/ 1989591 h 5116324"/>
              <a:gd name="connsiteX51" fmla="*/ 2728799 w 5116582"/>
              <a:gd name="connsiteY51" fmla="*/ 4392978 h 5116324"/>
              <a:gd name="connsiteX52" fmla="*/ 2728799 w 5116582"/>
              <a:gd name="connsiteY52" fmla="*/ 4392978 h 5116324"/>
              <a:gd name="connsiteX53" fmla="*/ 2984859 w 5116582"/>
              <a:gd name="connsiteY53" fmla="*/ 4675785 h 5116324"/>
              <a:gd name="connsiteX54" fmla="*/ 2984859 w 5116582"/>
              <a:gd name="connsiteY54" fmla="*/ 4675785 h 5116324"/>
              <a:gd name="connsiteX55" fmla="*/ 5065319 w 5116582"/>
              <a:gd name="connsiteY55" fmla="*/ 4883839 h 5116324"/>
              <a:gd name="connsiteX56" fmla="*/ 5065319 w 5116582"/>
              <a:gd name="connsiteY56" fmla="*/ 4883668 h 5116324"/>
              <a:gd name="connsiteX57" fmla="*/ 5116583 w 5116582"/>
              <a:gd name="connsiteY57" fmla="*/ 4940246 h 5116324"/>
              <a:gd name="connsiteX58" fmla="*/ 5116411 w 5116582"/>
              <a:gd name="connsiteY58" fmla="*/ 4940246 h 5116324"/>
              <a:gd name="connsiteX59" fmla="*/ 5116411 w 5116582"/>
              <a:gd name="connsiteY59" fmla="*/ 5059490 h 5116324"/>
              <a:gd name="connsiteX60" fmla="*/ 5116583 w 5116582"/>
              <a:gd name="connsiteY60" fmla="*/ 5059490 h 5116324"/>
              <a:gd name="connsiteX61" fmla="*/ 5059661 w 5116582"/>
              <a:gd name="connsiteY61" fmla="*/ 5116325 h 5116324"/>
              <a:gd name="connsiteX62" fmla="*/ 56836 w 5116582"/>
              <a:gd name="connsiteY62" fmla="*/ 5116325 h 5116324"/>
              <a:gd name="connsiteX63" fmla="*/ 56921 w 5116582"/>
              <a:gd name="connsiteY63" fmla="*/ 5116325 h 5116324"/>
              <a:gd name="connsiteX64" fmla="*/ 0 w 5116582"/>
              <a:gd name="connsiteY64" fmla="*/ 5059404 h 5116324"/>
              <a:gd name="connsiteX65" fmla="*/ 0 w 5116582"/>
              <a:gd name="connsiteY65" fmla="*/ 5059404 h 5116324"/>
              <a:gd name="connsiteX66" fmla="*/ 0 w 5116582"/>
              <a:gd name="connsiteY66" fmla="*/ 4940418 h 5116324"/>
              <a:gd name="connsiteX67" fmla="*/ 0 w 5116582"/>
              <a:gd name="connsiteY67" fmla="*/ 4940418 h 5116324"/>
              <a:gd name="connsiteX68" fmla="*/ 51264 w 5116582"/>
              <a:gd name="connsiteY68" fmla="*/ 4883668 h 5116324"/>
              <a:gd name="connsiteX0" fmla="*/ 2131809 w 5116583"/>
              <a:gd name="connsiteY0" fmla="*/ 4675785 h 5116325"/>
              <a:gd name="connsiteX1" fmla="*/ 2387870 w 5116583"/>
              <a:gd name="connsiteY1" fmla="*/ 4392892 h 5116325"/>
              <a:gd name="connsiteX2" fmla="*/ 2387698 w 5116583"/>
              <a:gd name="connsiteY2" fmla="*/ 4392892 h 5116325"/>
              <a:gd name="connsiteX3" fmla="*/ 2387698 w 5116583"/>
              <a:gd name="connsiteY3" fmla="*/ 1370228 h 5116325"/>
              <a:gd name="connsiteX4" fmla="*/ 2387870 w 5116583"/>
              <a:gd name="connsiteY4" fmla="*/ 1370228 h 5116325"/>
              <a:gd name="connsiteX5" fmla="*/ 2159327 w 5116583"/>
              <a:gd name="connsiteY5" fmla="*/ 1091279 h 5116325"/>
              <a:gd name="connsiteX6" fmla="*/ 2159156 w 5116583"/>
              <a:gd name="connsiteY6" fmla="*/ 1091279 h 5116325"/>
              <a:gd name="connsiteX7" fmla="*/ 1484157 w 5116583"/>
              <a:gd name="connsiteY7" fmla="*/ 956434 h 5116325"/>
              <a:gd name="connsiteX8" fmla="*/ 1484414 w 5116583"/>
              <a:gd name="connsiteY8" fmla="*/ 956434 h 5116325"/>
              <a:gd name="connsiteX9" fmla="*/ 1393031 w 5116583"/>
              <a:gd name="connsiteY9" fmla="*/ 844820 h 5116325"/>
              <a:gd name="connsiteX10" fmla="*/ 1392860 w 5116583"/>
              <a:gd name="connsiteY10" fmla="*/ 844820 h 5116325"/>
              <a:gd name="connsiteX11" fmla="*/ 1392860 w 5116583"/>
              <a:gd name="connsiteY11" fmla="*/ 157820 h 5116325"/>
              <a:gd name="connsiteX12" fmla="*/ 1393031 w 5116583"/>
              <a:gd name="connsiteY12" fmla="*/ 157820 h 5116325"/>
              <a:gd name="connsiteX13" fmla="*/ 1518104 w 5116583"/>
              <a:gd name="connsiteY13" fmla="*/ 16631 h 5116325"/>
              <a:gd name="connsiteX14" fmla="*/ 1518104 w 5116583"/>
              <a:gd name="connsiteY14" fmla="*/ 16631 h 5116325"/>
              <a:gd name="connsiteX15" fmla="*/ 1775536 w 5116583"/>
              <a:gd name="connsiteY15" fmla="*/ 171 h 5116325"/>
              <a:gd name="connsiteX16" fmla="*/ 1775536 w 5116583"/>
              <a:gd name="connsiteY16" fmla="*/ 343 h 5116325"/>
              <a:gd name="connsiteX17" fmla="*/ 1864690 w 5116583"/>
              <a:gd name="connsiteY17" fmla="*/ 171 h 5116325"/>
              <a:gd name="connsiteX18" fmla="*/ 1953930 w 5116583"/>
              <a:gd name="connsiteY18" fmla="*/ 1029 h 5116325"/>
              <a:gd name="connsiteX19" fmla="*/ 2043170 w 5116583"/>
              <a:gd name="connsiteY19" fmla="*/ 2743 h 5116325"/>
              <a:gd name="connsiteX20" fmla="*/ 2132409 w 5116583"/>
              <a:gd name="connsiteY20" fmla="*/ 5486 h 5116325"/>
              <a:gd name="connsiteX21" fmla="*/ 2221649 w 5116583"/>
              <a:gd name="connsiteY21" fmla="*/ 8915 h 5116325"/>
              <a:gd name="connsiteX22" fmla="*/ 2310889 w 5116583"/>
              <a:gd name="connsiteY22" fmla="*/ 13630 h 5116325"/>
              <a:gd name="connsiteX23" fmla="*/ 2310889 w 5116583"/>
              <a:gd name="connsiteY23" fmla="*/ 13630 h 5116325"/>
              <a:gd name="connsiteX24" fmla="*/ 2700338 w 5116583"/>
              <a:gd name="connsiteY24" fmla="*/ 69523 h 5116325"/>
              <a:gd name="connsiteX25" fmla="*/ 2700338 w 5116583"/>
              <a:gd name="connsiteY25" fmla="*/ 69266 h 5116325"/>
              <a:gd name="connsiteX26" fmla="*/ 2980916 w 5116583"/>
              <a:gd name="connsiteY26" fmla="*/ 368360 h 5116325"/>
              <a:gd name="connsiteX27" fmla="*/ 2980659 w 5116583"/>
              <a:gd name="connsiteY27" fmla="*/ 368617 h 5116325"/>
              <a:gd name="connsiteX28" fmla="*/ 3066040 w 5116583"/>
              <a:gd name="connsiteY28" fmla="*/ 880481 h 5116325"/>
              <a:gd name="connsiteX29" fmla="*/ 3066040 w 5116583"/>
              <a:gd name="connsiteY29" fmla="*/ 880481 h 5116325"/>
              <a:gd name="connsiteX30" fmla="*/ 3402511 w 5116583"/>
              <a:gd name="connsiteY30" fmla="*/ 1165517 h 5116325"/>
              <a:gd name="connsiteX31" fmla="*/ 3402425 w 5116583"/>
              <a:gd name="connsiteY31" fmla="*/ 1165517 h 5116325"/>
              <a:gd name="connsiteX32" fmla="*/ 3524841 w 5116583"/>
              <a:gd name="connsiteY32" fmla="*/ 1165517 h 5116325"/>
              <a:gd name="connsiteX33" fmla="*/ 3861311 w 5116583"/>
              <a:gd name="connsiteY33" fmla="*/ 880481 h 5116325"/>
              <a:gd name="connsiteX34" fmla="*/ 3861311 w 5116583"/>
              <a:gd name="connsiteY34" fmla="*/ 880481 h 5116325"/>
              <a:gd name="connsiteX35" fmla="*/ 3992042 w 5116583"/>
              <a:gd name="connsiteY35" fmla="*/ 95155 h 5116325"/>
              <a:gd name="connsiteX36" fmla="*/ 3992299 w 5116583"/>
              <a:gd name="connsiteY36" fmla="*/ 94983 h 5116325"/>
              <a:gd name="connsiteX37" fmla="*/ 4104427 w 5116583"/>
              <a:gd name="connsiteY37" fmla="*/ 0 h 5116325"/>
              <a:gd name="connsiteX38" fmla="*/ 4104427 w 5116583"/>
              <a:gd name="connsiteY38" fmla="*/ 171 h 5116325"/>
              <a:gd name="connsiteX39" fmla="*/ 4576343 w 5116583"/>
              <a:gd name="connsiteY39" fmla="*/ 171 h 5116325"/>
              <a:gd name="connsiteX40" fmla="*/ 4576343 w 5116583"/>
              <a:gd name="connsiteY40" fmla="*/ 0 h 5116325"/>
              <a:gd name="connsiteX41" fmla="*/ 4690187 w 5116583"/>
              <a:gd name="connsiteY41" fmla="*/ 113671 h 5116325"/>
              <a:gd name="connsiteX42" fmla="*/ 4690187 w 5116583"/>
              <a:gd name="connsiteY42" fmla="*/ 113671 h 5116325"/>
              <a:gd name="connsiteX43" fmla="*/ 4690187 w 5116583"/>
              <a:gd name="connsiteY43" fmla="*/ 665483 h 5116325"/>
              <a:gd name="connsiteX44" fmla="*/ 4690358 w 5116583"/>
              <a:gd name="connsiteY44" fmla="*/ 665483 h 5116325"/>
              <a:gd name="connsiteX45" fmla="*/ 4004901 w 5116583"/>
              <a:gd name="connsiteY45" fmla="*/ 1501559 h 5116325"/>
              <a:gd name="connsiteX46" fmla="*/ 4004729 w 5116583"/>
              <a:gd name="connsiteY46" fmla="*/ 1501559 h 5116325"/>
              <a:gd name="connsiteX47" fmla="*/ 2957255 w 5116583"/>
              <a:gd name="connsiteY47" fmla="*/ 1710985 h 5116325"/>
              <a:gd name="connsiteX48" fmla="*/ 2957255 w 5116583"/>
              <a:gd name="connsiteY48" fmla="*/ 1710814 h 5116325"/>
              <a:gd name="connsiteX49" fmla="*/ 2728799 w 5116583"/>
              <a:gd name="connsiteY49" fmla="*/ 1989591 h 5116325"/>
              <a:gd name="connsiteX50" fmla="*/ 2728799 w 5116583"/>
              <a:gd name="connsiteY50" fmla="*/ 1989591 h 5116325"/>
              <a:gd name="connsiteX51" fmla="*/ 2728799 w 5116583"/>
              <a:gd name="connsiteY51" fmla="*/ 4392978 h 5116325"/>
              <a:gd name="connsiteX52" fmla="*/ 2728799 w 5116583"/>
              <a:gd name="connsiteY52" fmla="*/ 4392978 h 5116325"/>
              <a:gd name="connsiteX53" fmla="*/ 2984859 w 5116583"/>
              <a:gd name="connsiteY53" fmla="*/ 4675785 h 5116325"/>
              <a:gd name="connsiteX54" fmla="*/ 2984859 w 5116583"/>
              <a:gd name="connsiteY54" fmla="*/ 4675785 h 5116325"/>
              <a:gd name="connsiteX55" fmla="*/ 5065319 w 5116583"/>
              <a:gd name="connsiteY55" fmla="*/ 4883839 h 5116325"/>
              <a:gd name="connsiteX56" fmla="*/ 5065319 w 5116583"/>
              <a:gd name="connsiteY56" fmla="*/ 4883668 h 5116325"/>
              <a:gd name="connsiteX57" fmla="*/ 5116583 w 5116583"/>
              <a:gd name="connsiteY57" fmla="*/ 4940246 h 5116325"/>
              <a:gd name="connsiteX58" fmla="*/ 5116411 w 5116583"/>
              <a:gd name="connsiteY58" fmla="*/ 4940246 h 5116325"/>
              <a:gd name="connsiteX59" fmla="*/ 5116411 w 5116583"/>
              <a:gd name="connsiteY59" fmla="*/ 5059490 h 5116325"/>
              <a:gd name="connsiteX60" fmla="*/ 5116583 w 5116583"/>
              <a:gd name="connsiteY60" fmla="*/ 5059490 h 5116325"/>
              <a:gd name="connsiteX61" fmla="*/ 5059661 w 5116583"/>
              <a:gd name="connsiteY61" fmla="*/ 5116325 h 5116325"/>
              <a:gd name="connsiteX62" fmla="*/ 56836 w 5116583"/>
              <a:gd name="connsiteY62" fmla="*/ 5116325 h 5116325"/>
              <a:gd name="connsiteX63" fmla="*/ 56921 w 5116583"/>
              <a:gd name="connsiteY63" fmla="*/ 5116325 h 5116325"/>
              <a:gd name="connsiteX64" fmla="*/ 0 w 5116583"/>
              <a:gd name="connsiteY64" fmla="*/ 5059404 h 5116325"/>
              <a:gd name="connsiteX65" fmla="*/ 0 w 5116583"/>
              <a:gd name="connsiteY65" fmla="*/ 5059404 h 5116325"/>
              <a:gd name="connsiteX66" fmla="*/ 0 w 5116583"/>
              <a:gd name="connsiteY66" fmla="*/ 4940418 h 5116325"/>
              <a:gd name="connsiteX67" fmla="*/ 0 w 5116583"/>
              <a:gd name="connsiteY67" fmla="*/ 4940418 h 5116325"/>
              <a:gd name="connsiteX68" fmla="*/ 51264 w 5116583"/>
              <a:gd name="connsiteY68" fmla="*/ 4883668 h 5116325"/>
              <a:gd name="connsiteX69" fmla="*/ 2131809 w 5116583"/>
              <a:gd name="connsiteY69" fmla="*/ 4675785 h 51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16583" h="5116325">
                <a:moveTo>
                  <a:pt x="2131809" y="4675785"/>
                </a:moveTo>
                <a:cubicBezTo>
                  <a:pt x="2277113" y="4661212"/>
                  <a:pt x="2387870" y="4538968"/>
                  <a:pt x="2387870" y="4392892"/>
                </a:cubicBezTo>
                <a:lnTo>
                  <a:pt x="2387698" y="4392892"/>
                </a:lnTo>
                <a:lnTo>
                  <a:pt x="2387698" y="1370228"/>
                </a:lnTo>
                <a:lnTo>
                  <a:pt x="2387870" y="1370228"/>
                </a:lnTo>
                <a:cubicBezTo>
                  <a:pt x="2387870" y="1234611"/>
                  <a:pt x="2292201" y="1117854"/>
                  <a:pt x="2159327" y="1091279"/>
                </a:cubicBezTo>
                <a:lnTo>
                  <a:pt x="2159156" y="1091279"/>
                </a:lnTo>
                <a:lnTo>
                  <a:pt x="1484157" y="956434"/>
                </a:lnTo>
                <a:lnTo>
                  <a:pt x="1484414" y="956434"/>
                </a:lnTo>
                <a:cubicBezTo>
                  <a:pt x="1431265" y="945718"/>
                  <a:pt x="1393031" y="899084"/>
                  <a:pt x="1393031" y="844820"/>
                </a:cubicBezTo>
                <a:lnTo>
                  <a:pt x="1392860" y="844820"/>
                </a:lnTo>
                <a:lnTo>
                  <a:pt x="1392860" y="157820"/>
                </a:lnTo>
                <a:lnTo>
                  <a:pt x="1393031" y="157820"/>
                </a:lnTo>
                <a:cubicBezTo>
                  <a:pt x="1393031" y="85811"/>
                  <a:pt x="1446695" y="25289"/>
                  <a:pt x="1518104" y="16631"/>
                </a:cubicBezTo>
                <a:lnTo>
                  <a:pt x="1518104" y="16631"/>
                </a:lnTo>
                <a:cubicBezTo>
                  <a:pt x="1603572" y="6258"/>
                  <a:pt x="1689468" y="771"/>
                  <a:pt x="1775536" y="171"/>
                </a:cubicBezTo>
                <a:lnTo>
                  <a:pt x="1775536" y="343"/>
                </a:lnTo>
                <a:lnTo>
                  <a:pt x="1864690" y="171"/>
                </a:lnTo>
                <a:lnTo>
                  <a:pt x="1953930" y="1029"/>
                </a:lnTo>
                <a:lnTo>
                  <a:pt x="2043170" y="2743"/>
                </a:lnTo>
                <a:lnTo>
                  <a:pt x="2132409" y="5486"/>
                </a:lnTo>
                <a:lnTo>
                  <a:pt x="2221649" y="8915"/>
                </a:lnTo>
                <a:lnTo>
                  <a:pt x="2310889" y="13630"/>
                </a:lnTo>
                <a:lnTo>
                  <a:pt x="2310889" y="13630"/>
                </a:lnTo>
                <a:cubicBezTo>
                  <a:pt x="2442048" y="20917"/>
                  <a:pt x="2572350" y="39691"/>
                  <a:pt x="2700338" y="69523"/>
                </a:cubicBezTo>
                <a:lnTo>
                  <a:pt x="2700338" y="69266"/>
                </a:lnTo>
                <a:cubicBezTo>
                  <a:pt x="2845727" y="103213"/>
                  <a:pt x="2956398" y="221170"/>
                  <a:pt x="2980916" y="368360"/>
                </a:cubicBezTo>
                <a:lnTo>
                  <a:pt x="2980659" y="368617"/>
                </a:lnTo>
                <a:lnTo>
                  <a:pt x="3066040" y="880481"/>
                </a:lnTo>
                <a:lnTo>
                  <a:pt x="3066040" y="880481"/>
                </a:lnTo>
                <a:cubicBezTo>
                  <a:pt x="3093472" y="1044988"/>
                  <a:pt x="3235776" y="1165517"/>
                  <a:pt x="3402511" y="1165517"/>
                </a:cubicBezTo>
                <a:lnTo>
                  <a:pt x="3402425" y="1165517"/>
                </a:lnTo>
                <a:lnTo>
                  <a:pt x="3524841" y="1165517"/>
                </a:lnTo>
                <a:cubicBezTo>
                  <a:pt x="3691576" y="1165517"/>
                  <a:pt x="3833879" y="1044988"/>
                  <a:pt x="3861311" y="880481"/>
                </a:cubicBezTo>
                <a:lnTo>
                  <a:pt x="3861311" y="880481"/>
                </a:lnTo>
                <a:lnTo>
                  <a:pt x="3992042" y="95155"/>
                </a:lnTo>
                <a:lnTo>
                  <a:pt x="3992299" y="94983"/>
                </a:lnTo>
                <a:cubicBezTo>
                  <a:pt x="4001472" y="40119"/>
                  <a:pt x="4048878" y="0"/>
                  <a:pt x="4104427" y="0"/>
                </a:cubicBezTo>
                <a:lnTo>
                  <a:pt x="4104427" y="171"/>
                </a:lnTo>
                <a:lnTo>
                  <a:pt x="4576343" y="171"/>
                </a:lnTo>
                <a:lnTo>
                  <a:pt x="4576343" y="0"/>
                </a:lnTo>
                <a:cubicBezTo>
                  <a:pt x="4639266" y="0"/>
                  <a:pt x="4690187" y="50921"/>
                  <a:pt x="4690187" y="113671"/>
                </a:cubicBezTo>
                <a:lnTo>
                  <a:pt x="4690187" y="113671"/>
                </a:lnTo>
                <a:lnTo>
                  <a:pt x="4690187" y="665483"/>
                </a:lnTo>
                <a:lnTo>
                  <a:pt x="4690358" y="665483"/>
                </a:lnTo>
                <a:cubicBezTo>
                  <a:pt x="4690358" y="1071905"/>
                  <a:pt x="4403436" y="1421835"/>
                  <a:pt x="4004901" y="1501559"/>
                </a:cubicBezTo>
                <a:lnTo>
                  <a:pt x="4004729" y="1501559"/>
                </a:lnTo>
                <a:lnTo>
                  <a:pt x="2957255" y="1710985"/>
                </a:lnTo>
                <a:lnTo>
                  <a:pt x="2957255" y="1710814"/>
                </a:lnTo>
                <a:cubicBezTo>
                  <a:pt x="2824467" y="1737389"/>
                  <a:pt x="2728799" y="1854060"/>
                  <a:pt x="2728799" y="1989591"/>
                </a:cubicBezTo>
                <a:lnTo>
                  <a:pt x="2728799" y="1989591"/>
                </a:lnTo>
                <a:lnTo>
                  <a:pt x="2728799" y="4392978"/>
                </a:lnTo>
                <a:lnTo>
                  <a:pt x="2728799" y="4392978"/>
                </a:lnTo>
                <a:cubicBezTo>
                  <a:pt x="2728799" y="4538968"/>
                  <a:pt x="2839469" y="4661212"/>
                  <a:pt x="2984859" y="4675785"/>
                </a:cubicBezTo>
                <a:lnTo>
                  <a:pt x="2984859" y="4675785"/>
                </a:lnTo>
                <a:lnTo>
                  <a:pt x="5065319" y="4883839"/>
                </a:lnTo>
                <a:lnTo>
                  <a:pt x="5065319" y="4883668"/>
                </a:lnTo>
                <a:cubicBezTo>
                  <a:pt x="5094465" y="4886582"/>
                  <a:pt x="5116583" y="4911014"/>
                  <a:pt x="5116583" y="4940246"/>
                </a:cubicBezTo>
                <a:lnTo>
                  <a:pt x="5116411" y="4940246"/>
                </a:lnTo>
                <a:lnTo>
                  <a:pt x="5116411" y="5059490"/>
                </a:lnTo>
                <a:lnTo>
                  <a:pt x="5116583" y="5059490"/>
                </a:lnTo>
                <a:cubicBezTo>
                  <a:pt x="5116583" y="5090865"/>
                  <a:pt x="5091122" y="5116325"/>
                  <a:pt x="5059661" y="5116325"/>
                </a:cubicBezTo>
                <a:lnTo>
                  <a:pt x="56836" y="5116325"/>
                </a:lnTo>
                <a:lnTo>
                  <a:pt x="56921" y="5116325"/>
                </a:lnTo>
                <a:cubicBezTo>
                  <a:pt x="25460" y="5116325"/>
                  <a:pt x="0" y="5090865"/>
                  <a:pt x="0" y="5059404"/>
                </a:cubicBezTo>
                <a:lnTo>
                  <a:pt x="0" y="5059404"/>
                </a:lnTo>
                <a:lnTo>
                  <a:pt x="0" y="4940418"/>
                </a:lnTo>
                <a:lnTo>
                  <a:pt x="0" y="4940418"/>
                </a:lnTo>
                <a:cubicBezTo>
                  <a:pt x="0" y="4911100"/>
                  <a:pt x="22203" y="4886582"/>
                  <a:pt x="51264" y="4883668"/>
                </a:cubicBezTo>
                <a:lnTo>
                  <a:pt x="2131809" y="4675785"/>
                </a:lnTo>
                <a:close/>
              </a:path>
            </a:pathLst>
          </a:custGeom>
          <a:solidFill>
            <a:srgbClr val="92D050">
              <a:alpha val="78039"/>
            </a:srgbClr>
          </a:solidFill>
          <a:ln w="1905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  <a:p>
            <a:pPr algn="ctr"/>
            <a:endParaRPr lang="en-US" sz="2400"/>
          </a:p>
        </p:txBody>
      </p:sp>
      <p:sp>
        <p:nvSpPr>
          <p:cNvPr id="10" name="62R2-7.09" hidden="1">
            <a:extLst>
              <a:ext uri="{FF2B5EF4-FFF2-40B4-BE49-F238E27FC236}">
                <a16:creationId xmlns:a16="http://schemas.microsoft.com/office/drawing/2014/main" id="{47373A82-58E8-828F-BB5A-2AA2AD5D8EB7}"/>
              </a:ext>
            </a:extLst>
          </p:cNvPr>
          <p:cNvSpPr>
            <a:spLocks noChangeAspect="1"/>
          </p:cNvSpPr>
          <p:nvPr/>
        </p:nvSpPr>
        <p:spPr>
          <a:xfrm>
            <a:off x="914400" y="82296"/>
            <a:ext cx="6483096" cy="6482766"/>
          </a:xfrm>
          <a:custGeom>
            <a:avLst/>
            <a:gdLst>
              <a:gd name="connsiteX0" fmla="*/ 2131809 w 5116582"/>
              <a:gd name="connsiteY0" fmla="*/ 4675785 h 5116324"/>
              <a:gd name="connsiteX1" fmla="*/ 2387870 w 5116582"/>
              <a:gd name="connsiteY1" fmla="*/ 4392892 h 5116324"/>
              <a:gd name="connsiteX2" fmla="*/ 2387698 w 5116582"/>
              <a:gd name="connsiteY2" fmla="*/ 4392892 h 5116324"/>
              <a:gd name="connsiteX3" fmla="*/ 2387698 w 5116582"/>
              <a:gd name="connsiteY3" fmla="*/ 1370228 h 5116324"/>
              <a:gd name="connsiteX4" fmla="*/ 2387870 w 5116582"/>
              <a:gd name="connsiteY4" fmla="*/ 1370228 h 5116324"/>
              <a:gd name="connsiteX5" fmla="*/ 2159327 w 5116582"/>
              <a:gd name="connsiteY5" fmla="*/ 1091279 h 5116324"/>
              <a:gd name="connsiteX6" fmla="*/ 2159156 w 5116582"/>
              <a:gd name="connsiteY6" fmla="*/ 1091279 h 5116324"/>
              <a:gd name="connsiteX7" fmla="*/ 1484157 w 5116582"/>
              <a:gd name="connsiteY7" fmla="*/ 956434 h 5116324"/>
              <a:gd name="connsiteX8" fmla="*/ 1484414 w 5116582"/>
              <a:gd name="connsiteY8" fmla="*/ 956434 h 5116324"/>
              <a:gd name="connsiteX9" fmla="*/ 1393031 w 5116582"/>
              <a:gd name="connsiteY9" fmla="*/ 844820 h 5116324"/>
              <a:gd name="connsiteX10" fmla="*/ 1392860 w 5116582"/>
              <a:gd name="connsiteY10" fmla="*/ 844820 h 5116324"/>
              <a:gd name="connsiteX11" fmla="*/ 1392860 w 5116582"/>
              <a:gd name="connsiteY11" fmla="*/ 157820 h 5116324"/>
              <a:gd name="connsiteX12" fmla="*/ 1393031 w 5116582"/>
              <a:gd name="connsiteY12" fmla="*/ 157820 h 5116324"/>
              <a:gd name="connsiteX13" fmla="*/ 1518104 w 5116582"/>
              <a:gd name="connsiteY13" fmla="*/ 16631 h 5116324"/>
              <a:gd name="connsiteX14" fmla="*/ 1518104 w 5116582"/>
              <a:gd name="connsiteY14" fmla="*/ 16631 h 5116324"/>
              <a:gd name="connsiteX15" fmla="*/ 1775536 w 5116582"/>
              <a:gd name="connsiteY15" fmla="*/ 171 h 5116324"/>
              <a:gd name="connsiteX16" fmla="*/ 1775536 w 5116582"/>
              <a:gd name="connsiteY16" fmla="*/ 343 h 5116324"/>
              <a:gd name="connsiteX17" fmla="*/ 1864690 w 5116582"/>
              <a:gd name="connsiteY17" fmla="*/ 171 h 5116324"/>
              <a:gd name="connsiteX18" fmla="*/ 1953930 w 5116582"/>
              <a:gd name="connsiteY18" fmla="*/ 1029 h 5116324"/>
              <a:gd name="connsiteX19" fmla="*/ 2043170 w 5116582"/>
              <a:gd name="connsiteY19" fmla="*/ 2743 h 5116324"/>
              <a:gd name="connsiteX20" fmla="*/ 2132409 w 5116582"/>
              <a:gd name="connsiteY20" fmla="*/ 5486 h 5116324"/>
              <a:gd name="connsiteX21" fmla="*/ 2221649 w 5116582"/>
              <a:gd name="connsiteY21" fmla="*/ 8915 h 5116324"/>
              <a:gd name="connsiteX22" fmla="*/ 2310889 w 5116582"/>
              <a:gd name="connsiteY22" fmla="*/ 13630 h 5116324"/>
              <a:gd name="connsiteX23" fmla="*/ 2310889 w 5116582"/>
              <a:gd name="connsiteY23" fmla="*/ 13630 h 5116324"/>
              <a:gd name="connsiteX24" fmla="*/ 2700338 w 5116582"/>
              <a:gd name="connsiteY24" fmla="*/ 69523 h 5116324"/>
              <a:gd name="connsiteX25" fmla="*/ 2700338 w 5116582"/>
              <a:gd name="connsiteY25" fmla="*/ 69266 h 5116324"/>
              <a:gd name="connsiteX26" fmla="*/ 2980916 w 5116582"/>
              <a:gd name="connsiteY26" fmla="*/ 368360 h 5116324"/>
              <a:gd name="connsiteX27" fmla="*/ 2980659 w 5116582"/>
              <a:gd name="connsiteY27" fmla="*/ 368617 h 5116324"/>
              <a:gd name="connsiteX28" fmla="*/ 3066040 w 5116582"/>
              <a:gd name="connsiteY28" fmla="*/ 880481 h 5116324"/>
              <a:gd name="connsiteX29" fmla="*/ 3066040 w 5116582"/>
              <a:gd name="connsiteY29" fmla="*/ 880481 h 5116324"/>
              <a:gd name="connsiteX30" fmla="*/ 3402511 w 5116582"/>
              <a:gd name="connsiteY30" fmla="*/ 1165517 h 5116324"/>
              <a:gd name="connsiteX31" fmla="*/ 3402425 w 5116582"/>
              <a:gd name="connsiteY31" fmla="*/ 1165517 h 5116324"/>
              <a:gd name="connsiteX32" fmla="*/ 3524841 w 5116582"/>
              <a:gd name="connsiteY32" fmla="*/ 1165517 h 5116324"/>
              <a:gd name="connsiteX33" fmla="*/ 3861311 w 5116582"/>
              <a:gd name="connsiteY33" fmla="*/ 880481 h 5116324"/>
              <a:gd name="connsiteX34" fmla="*/ 3861311 w 5116582"/>
              <a:gd name="connsiteY34" fmla="*/ 880481 h 5116324"/>
              <a:gd name="connsiteX35" fmla="*/ 3992042 w 5116582"/>
              <a:gd name="connsiteY35" fmla="*/ 95155 h 5116324"/>
              <a:gd name="connsiteX36" fmla="*/ 3992299 w 5116582"/>
              <a:gd name="connsiteY36" fmla="*/ 94983 h 5116324"/>
              <a:gd name="connsiteX37" fmla="*/ 4104427 w 5116582"/>
              <a:gd name="connsiteY37" fmla="*/ 0 h 5116324"/>
              <a:gd name="connsiteX38" fmla="*/ 4104427 w 5116582"/>
              <a:gd name="connsiteY38" fmla="*/ 171 h 5116324"/>
              <a:gd name="connsiteX39" fmla="*/ 4576343 w 5116582"/>
              <a:gd name="connsiteY39" fmla="*/ 171 h 5116324"/>
              <a:gd name="connsiteX40" fmla="*/ 4576343 w 5116582"/>
              <a:gd name="connsiteY40" fmla="*/ 0 h 5116324"/>
              <a:gd name="connsiteX41" fmla="*/ 4690187 w 5116582"/>
              <a:gd name="connsiteY41" fmla="*/ 113671 h 5116324"/>
              <a:gd name="connsiteX42" fmla="*/ 4690187 w 5116582"/>
              <a:gd name="connsiteY42" fmla="*/ 113671 h 5116324"/>
              <a:gd name="connsiteX43" fmla="*/ 4690187 w 5116582"/>
              <a:gd name="connsiteY43" fmla="*/ 665483 h 5116324"/>
              <a:gd name="connsiteX44" fmla="*/ 4690358 w 5116582"/>
              <a:gd name="connsiteY44" fmla="*/ 665483 h 5116324"/>
              <a:gd name="connsiteX45" fmla="*/ 4004901 w 5116582"/>
              <a:gd name="connsiteY45" fmla="*/ 1501559 h 5116324"/>
              <a:gd name="connsiteX46" fmla="*/ 4004729 w 5116582"/>
              <a:gd name="connsiteY46" fmla="*/ 1501559 h 5116324"/>
              <a:gd name="connsiteX47" fmla="*/ 2957255 w 5116582"/>
              <a:gd name="connsiteY47" fmla="*/ 1710985 h 5116324"/>
              <a:gd name="connsiteX48" fmla="*/ 2957255 w 5116582"/>
              <a:gd name="connsiteY48" fmla="*/ 1710814 h 5116324"/>
              <a:gd name="connsiteX49" fmla="*/ 2728799 w 5116582"/>
              <a:gd name="connsiteY49" fmla="*/ 1989591 h 5116324"/>
              <a:gd name="connsiteX50" fmla="*/ 2728799 w 5116582"/>
              <a:gd name="connsiteY50" fmla="*/ 1989591 h 5116324"/>
              <a:gd name="connsiteX51" fmla="*/ 2728799 w 5116582"/>
              <a:gd name="connsiteY51" fmla="*/ 4392978 h 5116324"/>
              <a:gd name="connsiteX52" fmla="*/ 2728799 w 5116582"/>
              <a:gd name="connsiteY52" fmla="*/ 4392978 h 5116324"/>
              <a:gd name="connsiteX53" fmla="*/ 2984859 w 5116582"/>
              <a:gd name="connsiteY53" fmla="*/ 4675785 h 5116324"/>
              <a:gd name="connsiteX54" fmla="*/ 2984859 w 5116582"/>
              <a:gd name="connsiteY54" fmla="*/ 4675785 h 5116324"/>
              <a:gd name="connsiteX55" fmla="*/ 5065319 w 5116582"/>
              <a:gd name="connsiteY55" fmla="*/ 4883839 h 5116324"/>
              <a:gd name="connsiteX56" fmla="*/ 5065319 w 5116582"/>
              <a:gd name="connsiteY56" fmla="*/ 4883668 h 5116324"/>
              <a:gd name="connsiteX57" fmla="*/ 5116583 w 5116582"/>
              <a:gd name="connsiteY57" fmla="*/ 4940246 h 5116324"/>
              <a:gd name="connsiteX58" fmla="*/ 5116411 w 5116582"/>
              <a:gd name="connsiteY58" fmla="*/ 4940246 h 5116324"/>
              <a:gd name="connsiteX59" fmla="*/ 5116411 w 5116582"/>
              <a:gd name="connsiteY59" fmla="*/ 5059490 h 5116324"/>
              <a:gd name="connsiteX60" fmla="*/ 5116583 w 5116582"/>
              <a:gd name="connsiteY60" fmla="*/ 5059490 h 5116324"/>
              <a:gd name="connsiteX61" fmla="*/ 5059661 w 5116582"/>
              <a:gd name="connsiteY61" fmla="*/ 5116325 h 5116324"/>
              <a:gd name="connsiteX62" fmla="*/ 56836 w 5116582"/>
              <a:gd name="connsiteY62" fmla="*/ 5116325 h 5116324"/>
              <a:gd name="connsiteX63" fmla="*/ 56921 w 5116582"/>
              <a:gd name="connsiteY63" fmla="*/ 5116325 h 5116324"/>
              <a:gd name="connsiteX64" fmla="*/ 0 w 5116582"/>
              <a:gd name="connsiteY64" fmla="*/ 5059404 h 5116324"/>
              <a:gd name="connsiteX65" fmla="*/ 0 w 5116582"/>
              <a:gd name="connsiteY65" fmla="*/ 5059404 h 5116324"/>
              <a:gd name="connsiteX66" fmla="*/ 0 w 5116582"/>
              <a:gd name="connsiteY66" fmla="*/ 4940418 h 5116324"/>
              <a:gd name="connsiteX67" fmla="*/ 0 w 5116582"/>
              <a:gd name="connsiteY67" fmla="*/ 4940418 h 5116324"/>
              <a:gd name="connsiteX68" fmla="*/ 51264 w 5116582"/>
              <a:gd name="connsiteY68" fmla="*/ 4883668 h 5116324"/>
              <a:gd name="connsiteX0" fmla="*/ 2131809 w 5116583"/>
              <a:gd name="connsiteY0" fmla="*/ 4675785 h 5116325"/>
              <a:gd name="connsiteX1" fmla="*/ 2387870 w 5116583"/>
              <a:gd name="connsiteY1" fmla="*/ 4392892 h 5116325"/>
              <a:gd name="connsiteX2" fmla="*/ 2387698 w 5116583"/>
              <a:gd name="connsiteY2" fmla="*/ 4392892 h 5116325"/>
              <a:gd name="connsiteX3" fmla="*/ 2387698 w 5116583"/>
              <a:gd name="connsiteY3" fmla="*/ 1370228 h 5116325"/>
              <a:gd name="connsiteX4" fmla="*/ 2387870 w 5116583"/>
              <a:gd name="connsiteY4" fmla="*/ 1370228 h 5116325"/>
              <a:gd name="connsiteX5" fmla="*/ 2159327 w 5116583"/>
              <a:gd name="connsiteY5" fmla="*/ 1091279 h 5116325"/>
              <a:gd name="connsiteX6" fmla="*/ 2159156 w 5116583"/>
              <a:gd name="connsiteY6" fmla="*/ 1091279 h 5116325"/>
              <a:gd name="connsiteX7" fmla="*/ 1484157 w 5116583"/>
              <a:gd name="connsiteY7" fmla="*/ 956434 h 5116325"/>
              <a:gd name="connsiteX8" fmla="*/ 1484414 w 5116583"/>
              <a:gd name="connsiteY8" fmla="*/ 956434 h 5116325"/>
              <a:gd name="connsiteX9" fmla="*/ 1393031 w 5116583"/>
              <a:gd name="connsiteY9" fmla="*/ 844820 h 5116325"/>
              <a:gd name="connsiteX10" fmla="*/ 1392860 w 5116583"/>
              <a:gd name="connsiteY10" fmla="*/ 844820 h 5116325"/>
              <a:gd name="connsiteX11" fmla="*/ 1392860 w 5116583"/>
              <a:gd name="connsiteY11" fmla="*/ 157820 h 5116325"/>
              <a:gd name="connsiteX12" fmla="*/ 1393031 w 5116583"/>
              <a:gd name="connsiteY12" fmla="*/ 157820 h 5116325"/>
              <a:gd name="connsiteX13" fmla="*/ 1518104 w 5116583"/>
              <a:gd name="connsiteY13" fmla="*/ 16631 h 5116325"/>
              <a:gd name="connsiteX14" fmla="*/ 1518104 w 5116583"/>
              <a:gd name="connsiteY14" fmla="*/ 16631 h 5116325"/>
              <a:gd name="connsiteX15" fmla="*/ 1775536 w 5116583"/>
              <a:gd name="connsiteY15" fmla="*/ 171 h 5116325"/>
              <a:gd name="connsiteX16" fmla="*/ 1775536 w 5116583"/>
              <a:gd name="connsiteY16" fmla="*/ 343 h 5116325"/>
              <a:gd name="connsiteX17" fmla="*/ 1864690 w 5116583"/>
              <a:gd name="connsiteY17" fmla="*/ 171 h 5116325"/>
              <a:gd name="connsiteX18" fmla="*/ 1953930 w 5116583"/>
              <a:gd name="connsiteY18" fmla="*/ 1029 h 5116325"/>
              <a:gd name="connsiteX19" fmla="*/ 2043170 w 5116583"/>
              <a:gd name="connsiteY19" fmla="*/ 2743 h 5116325"/>
              <a:gd name="connsiteX20" fmla="*/ 2132409 w 5116583"/>
              <a:gd name="connsiteY20" fmla="*/ 5486 h 5116325"/>
              <a:gd name="connsiteX21" fmla="*/ 2221649 w 5116583"/>
              <a:gd name="connsiteY21" fmla="*/ 8915 h 5116325"/>
              <a:gd name="connsiteX22" fmla="*/ 2310889 w 5116583"/>
              <a:gd name="connsiteY22" fmla="*/ 13630 h 5116325"/>
              <a:gd name="connsiteX23" fmla="*/ 2310889 w 5116583"/>
              <a:gd name="connsiteY23" fmla="*/ 13630 h 5116325"/>
              <a:gd name="connsiteX24" fmla="*/ 2700338 w 5116583"/>
              <a:gd name="connsiteY24" fmla="*/ 69523 h 5116325"/>
              <a:gd name="connsiteX25" fmla="*/ 2700338 w 5116583"/>
              <a:gd name="connsiteY25" fmla="*/ 69266 h 5116325"/>
              <a:gd name="connsiteX26" fmla="*/ 2980916 w 5116583"/>
              <a:gd name="connsiteY26" fmla="*/ 368360 h 5116325"/>
              <a:gd name="connsiteX27" fmla="*/ 2980659 w 5116583"/>
              <a:gd name="connsiteY27" fmla="*/ 368617 h 5116325"/>
              <a:gd name="connsiteX28" fmla="*/ 3066040 w 5116583"/>
              <a:gd name="connsiteY28" fmla="*/ 880481 h 5116325"/>
              <a:gd name="connsiteX29" fmla="*/ 3066040 w 5116583"/>
              <a:gd name="connsiteY29" fmla="*/ 880481 h 5116325"/>
              <a:gd name="connsiteX30" fmla="*/ 3402511 w 5116583"/>
              <a:gd name="connsiteY30" fmla="*/ 1165517 h 5116325"/>
              <a:gd name="connsiteX31" fmla="*/ 3402425 w 5116583"/>
              <a:gd name="connsiteY31" fmla="*/ 1165517 h 5116325"/>
              <a:gd name="connsiteX32" fmla="*/ 3524841 w 5116583"/>
              <a:gd name="connsiteY32" fmla="*/ 1165517 h 5116325"/>
              <a:gd name="connsiteX33" fmla="*/ 3861311 w 5116583"/>
              <a:gd name="connsiteY33" fmla="*/ 880481 h 5116325"/>
              <a:gd name="connsiteX34" fmla="*/ 3861311 w 5116583"/>
              <a:gd name="connsiteY34" fmla="*/ 880481 h 5116325"/>
              <a:gd name="connsiteX35" fmla="*/ 3992042 w 5116583"/>
              <a:gd name="connsiteY35" fmla="*/ 95155 h 5116325"/>
              <a:gd name="connsiteX36" fmla="*/ 3992299 w 5116583"/>
              <a:gd name="connsiteY36" fmla="*/ 94983 h 5116325"/>
              <a:gd name="connsiteX37" fmla="*/ 4104427 w 5116583"/>
              <a:gd name="connsiteY37" fmla="*/ 0 h 5116325"/>
              <a:gd name="connsiteX38" fmla="*/ 4104427 w 5116583"/>
              <a:gd name="connsiteY38" fmla="*/ 171 h 5116325"/>
              <a:gd name="connsiteX39" fmla="*/ 4576343 w 5116583"/>
              <a:gd name="connsiteY39" fmla="*/ 171 h 5116325"/>
              <a:gd name="connsiteX40" fmla="*/ 4576343 w 5116583"/>
              <a:gd name="connsiteY40" fmla="*/ 0 h 5116325"/>
              <a:gd name="connsiteX41" fmla="*/ 4690187 w 5116583"/>
              <a:gd name="connsiteY41" fmla="*/ 113671 h 5116325"/>
              <a:gd name="connsiteX42" fmla="*/ 4690187 w 5116583"/>
              <a:gd name="connsiteY42" fmla="*/ 113671 h 5116325"/>
              <a:gd name="connsiteX43" fmla="*/ 4690187 w 5116583"/>
              <a:gd name="connsiteY43" fmla="*/ 665483 h 5116325"/>
              <a:gd name="connsiteX44" fmla="*/ 4690358 w 5116583"/>
              <a:gd name="connsiteY44" fmla="*/ 665483 h 5116325"/>
              <a:gd name="connsiteX45" fmla="*/ 4004901 w 5116583"/>
              <a:gd name="connsiteY45" fmla="*/ 1501559 h 5116325"/>
              <a:gd name="connsiteX46" fmla="*/ 4004729 w 5116583"/>
              <a:gd name="connsiteY46" fmla="*/ 1501559 h 5116325"/>
              <a:gd name="connsiteX47" fmla="*/ 2957255 w 5116583"/>
              <a:gd name="connsiteY47" fmla="*/ 1710985 h 5116325"/>
              <a:gd name="connsiteX48" fmla="*/ 2957255 w 5116583"/>
              <a:gd name="connsiteY48" fmla="*/ 1710814 h 5116325"/>
              <a:gd name="connsiteX49" fmla="*/ 2728799 w 5116583"/>
              <a:gd name="connsiteY49" fmla="*/ 1989591 h 5116325"/>
              <a:gd name="connsiteX50" fmla="*/ 2728799 w 5116583"/>
              <a:gd name="connsiteY50" fmla="*/ 1989591 h 5116325"/>
              <a:gd name="connsiteX51" fmla="*/ 2728799 w 5116583"/>
              <a:gd name="connsiteY51" fmla="*/ 4392978 h 5116325"/>
              <a:gd name="connsiteX52" fmla="*/ 2728799 w 5116583"/>
              <a:gd name="connsiteY52" fmla="*/ 4392978 h 5116325"/>
              <a:gd name="connsiteX53" fmla="*/ 2984859 w 5116583"/>
              <a:gd name="connsiteY53" fmla="*/ 4675785 h 5116325"/>
              <a:gd name="connsiteX54" fmla="*/ 2984859 w 5116583"/>
              <a:gd name="connsiteY54" fmla="*/ 4675785 h 5116325"/>
              <a:gd name="connsiteX55" fmla="*/ 5065319 w 5116583"/>
              <a:gd name="connsiteY55" fmla="*/ 4883839 h 5116325"/>
              <a:gd name="connsiteX56" fmla="*/ 5065319 w 5116583"/>
              <a:gd name="connsiteY56" fmla="*/ 4883668 h 5116325"/>
              <a:gd name="connsiteX57" fmla="*/ 5116583 w 5116583"/>
              <a:gd name="connsiteY57" fmla="*/ 4940246 h 5116325"/>
              <a:gd name="connsiteX58" fmla="*/ 5116411 w 5116583"/>
              <a:gd name="connsiteY58" fmla="*/ 4940246 h 5116325"/>
              <a:gd name="connsiteX59" fmla="*/ 5116411 w 5116583"/>
              <a:gd name="connsiteY59" fmla="*/ 5059490 h 5116325"/>
              <a:gd name="connsiteX60" fmla="*/ 5116583 w 5116583"/>
              <a:gd name="connsiteY60" fmla="*/ 5059490 h 5116325"/>
              <a:gd name="connsiteX61" fmla="*/ 5059661 w 5116583"/>
              <a:gd name="connsiteY61" fmla="*/ 5116325 h 5116325"/>
              <a:gd name="connsiteX62" fmla="*/ 56836 w 5116583"/>
              <a:gd name="connsiteY62" fmla="*/ 5116325 h 5116325"/>
              <a:gd name="connsiteX63" fmla="*/ 56921 w 5116583"/>
              <a:gd name="connsiteY63" fmla="*/ 5116325 h 5116325"/>
              <a:gd name="connsiteX64" fmla="*/ 0 w 5116583"/>
              <a:gd name="connsiteY64" fmla="*/ 5059404 h 5116325"/>
              <a:gd name="connsiteX65" fmla="*/ 0 w 5116583"/>
              <a:gd name="connsiteY65" fmla="*/ 5059404 h 5116325"/>
              <a:gd name="connsiteX66" fmla="*/ 0 w 5116583"/>
              <a:gd name="connsiteY66" fmla="*/ 4940418 h 5116325"/>
              <a:gd name="connsiteX67" fmla="*/ 0 w 5116583"/>
              <a:gd name="connsiteY67" fmla="*/ 4940418 h 5116325"/>
              <a:gd name="connsiteX68" fmla="*/ 51264 w 5116583"/>
              <a:gd name="connsiteY68" fmla="*/ 4883668 h 5116325"/>
              <a:gd name="connsiteX69" fmla="*/ 2131809 w 5116583"/>
              <a:gd name="connsiteY69" fmla="*/ 4675785 h 51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16583" h="5116325">
                <a:moveTo>
                  <a:pt x="2131809" y="4675785"/>
                </a:moveTo>
                <a:cubicBezTo>
                  <a:pt x="2277113" y="4661212"/>
                  <a:pt x="2387870" y="4538968"/>
                  <a:pt x="2387870" y="4392892"/>
                </a:cubicBezTo>
                <a:lnTo>
                  <a:pt x="2387698" y="4392892"/>
                </a:lnTo>
                <a:lnTo>
                  <a:pt x="2387698" y="1370228"/>
                </a:lnTo>
                <a:lnTo>
                  <a:pt x="2387870" y="1370228"/>
                </a:lnTo>
                <a:cubicBezTo>
                  <a:pt x="2387870" y="1234611"/>
                  <a:pt x="2292201" y="1117854"/>
                  <a:pt x="2159327" y="1091279"/>
                </a:cubicBezTo>
                <a:lnTo>
                  <a:pt x="2159156" y="1091279"/>
                </a:lnTo>
                <a:lnTo>
                  <a:pt x="1484157" y="956434"/>
                </a:lnTo>
                <a:lnTo>
                  <a:pt x="1484414" y="956434"/>
                </a:lnTo>
                <a:cubicBezTo>
                  <a:pt x="1431265" y="945718"/>
                  <a:pt x="1393031" y="899084"/>
                  <a:pt x="1393031" y="844820"/>
                </a:cubicBezTo>
                <a:lnTo>
                  <a:pt x="1392860" y="844820"/>
                </a:lnTo>
                <a:lnTo>
                  <a:pt x="1392860" y="157820"/>
                </a:lnTo>
                <a:lnTo>
                  <a:pt x="1393031" y="157820"/>
                </a:lnTo>
                <a:cubicBezTo>
                  <a:pt x="1393031" y="85811"/>
                  <a:pt x="1446695" y="25289"/>
                  <a:pt x="1518104" y="16631"/>
                </a:cubicBezTo>
                <a:lnTo>
                  <a:pt x="1518104" y="16631"/>
                </a:lnTo>
                <a:cubicBezTo>
                  <a:pt x="1603572" y="6258"/>
                  <a:pt x="1689468" y="771"/>
                  <a:pt x="1775536" y="171"/>
                </a:cubicBezTo>
                <a:lnTo>
                  <a:pt x="1775536" y="343"/>
                </a:lnTo>
                <a:lnTo>
                  <a:pt x="1864690" y="171"/>
                </a:lnTo>
                <a:lnTo>
                  <a:pt x="1953930" y="1029"/>
                </a:lnTo>
                <a:lnTo>
                  <a:pt x="2043170" y="2743"/>
                </a:lnTo>
                <a:lnTo>
                  <a:pt x="2132409" y="5486"/>
                </a:lnTo>
                <a:lnTo>
                  <a:pt x="2221649" y="8915"/>
                </a:lnTo>
                <a:lnTo>
                  <a:pt x="2310889" y="13630"/>
                </a:lnTo>
                <a:lnTo>
                  <a:pt x="2310889" y="13630"/>
                </a:lnTo>
                <a:cubicBezTo>
                  <a:pt x="2442048" y="20917"/>
                  <a:pt x="2572350" y="39691"/>
                  <a:pt x="2700338" y="69523"/>
                </a:cubicBezTo>
                <a:lnTo>
                  <a:pt x="2700338" y="69266"/>
                </a:lnTo>
                <a:cubicBezTo>
                  <a:pt x="2845727" y="103213"/>
                  <a:pt x="2956398" y="221170"/>
                  <a:pt x="2980916" y="368360"/>
                </a:cubicBezTo>
                <a:lnTo>
                  <a:pt x="2980659" y="368617"/>
                </a:lnTo>
                <a:lnTo>
                  <a:pt x="3066040" y="880481"/>
                </a:lnTo>
                <a:lnTo>
                  <a:pt x="3066040" y="880481"/>
                </a:lnTo>
                <a:cubicBezTo>
                  <a:pt x="3093472" y="1044988"/>
                  <a:pt x="3235776" y="1165517"/>
                  <a:pt x="3402511" y="1165517"/>
                </a:cubicBezTo>
                <a:lnTo>
                  <a:pt x="3402425" y="1165517"/>
                </a:lnTo>
                <a:lnTo>
                  <a:pt x="3524841" y="1165517"/>
                </a:lnTo>
                <a:cubicBezTo>
                  <a:pt x="3691576" y="1165517"/>
                  <a:pt x="3833879" y="1044988"/>
                  <a:pt x="3861311" y="880481"/>
                </a:cubicBezTo>
                <a:lnTo>
                  <a:pt x="3861311" y="880481"/>
                </a:lnTo>
                <a:lnTo>
                  <a:pt x="3992042" y="95155"/>
                </a:lnTo>
                <a:lnTo>
                  <a:pt x="3992299" y="94983"/>
                </a:lnTo>
                <a:cubicBezTo>
                  <a:pt x="4001472" y="40119"/>
                  <a:pt x="4048878" y="0"/>
                  <a:pt x="4104427" y="0"/>
                </a:cubicBezTo>
                <a:lnTo>
                  <a:pt x="4104427" y="171"/>
                </a:lnTo>
                <a:lnTo>
                  <a:pt x="4576343" y="171"/>
                </a:lnTo>
                <a:lnTo>
                  <a:pt x="4576343" y="0"/>
                </a:lnTo>
                <a:cubicBezTo>
                  <a:pt x="4639266" y="0"/>
                  <a:pt x="4690187" y="50921"/>
                  <a:pt x="4690187" y="113671"/>
                </a:cubicBezTo>
                <a:lnTo>
                  <a:pt x="4690187" y="113671"/>
                </a:lnTo>
                <a:lnTo>
                  <a:pt x="4690187" y="665483"/>
                </a:lnTo>
                <a:lnTo>
                  <a:pt x="4690358" y="665483"/>
                </a:lnTo>
                <a:cubicBezTo>
                  <a:pt x="4690358" y="1071905"/>
                  <a:pt x="4403436" y="1421835"/>
                  <a:pt x="4004901" y="1501559"/>
                </a:cubicBezTo>
                <a:lnTo>
                  <a:pt x="4004729" y="1501559"/>
                </a:lnTo>
                <a:lnTo>
                  <a:pt x="2957255" y="1710985"/>
                </a:lnTo>
                <a:lnTo>
                  <a:pt x="2957255" y="1710814"/>
                </a:lnTo>
                <a:cubicBezTo>
                  <a:pt x="2824467" y="1737389"/>
                  <a:pt x="2728799" y="1854060"/>
                  <a:pt x="2728799" y="1989591"/>
                </a:cubicBezTo>
                <a:lnTo>
                  <a:pt x="2728799" y="1989591"/>
                </a:lnTo>
                <a:lnTo>
                  <a:pt x="2728799" y="4392978"/>
                </a:lnTo>
                <a:lnTo>
                  <a:pt x="2728799" y="4392978"/>
                </a:lnTo>
                <a:cubicBezTo>
                  <a:pt x="2728799" y="4538968"/>
                  <a:pt x="2839469" y="4661212"/>
                  <a:pt x="2984859" y="4675785"/>
                </a:cubicBezTo>
                <a:lnTo>
                  <a:pt x="2984859" y="4675785"/>
                </a:lnTo>
                <a:lnTo>
                  <a:pt x="5065319" y="4883839"/>
                </a:lnTo>
                <a:lnTo>
                  <a:pt x="5065319" y="4883668"/>
                </a:lnTo>
                <a:cubicBezTo>
                  <a:pt x="5094465" y="4886582"/>
                  <a:pt x="5116583" y="4911014"/>
                  <a:pt x="5116583" y="4940246"/>
                </a:cubicBezTo>
                <a:lnTo>
                  <a:pt x="5116411" y="4940246"/>
                </a:lnTo>
                <a:lnTo>
                  <a:pt x="5116411" y="5059490"/>
                </a:lnTo>
                <a:lnTo>
                  <a:pt x="5116583" y="5059490"/>
                </a:lnTo>
                <a:cubicBezTo>
                  <a:pt x="5116583" y="5090865"/>
                  <a:pt x="5091122" y="5116325"/>
                  <a:pt x="5059661" y="5116325"/>
                </a:cubicBezTo>
                <a:lnTo>
                  <a:pt x="56836" y="5116325"/>
                </a:lnTo>
                <a:lnTo>
                  <a:pt x="56921" y="5116325"/>
                </a:lnTo>
                <a:cubicBezTo>
                  <a:pt x="25460" y="5116325"/>
                  <a:pt x="0" y="5090865"/>
                  <a:pt x="0" y="5059404"/>
                </a:cubicBezTo>
                <a:lnTo>
                  <a:pt x="0" y="5059404"/>
                </a:lnTo>
                <a:lnTo>
                  <a:pt x="0" y="4940418"/>
                </a:lnTo>
                <a:lnTo>
                  <a:pt x="0" y="4940418"/>
                </a:lnTo>
                <a:cubicBezTo>
                  <a:pt x="0" y="4911100"/>
                  <a:pt x="22203" y="4886582"/>
                  <a:pt x="51264" y="4883668"/>
                </a:cubicBezTo>
                <a:lnTo>
                  <a:pt x="2131809" y="4675785"/>
                </a:lnTo>
                <a:close/>
              </a:path>
            </a:pathLst>
          </a:custGeom>
          <a:solidFill>
            <a:srgbClr val="FFC000">
              <a:alpha val="78039"/>
            </a:srgbClr>
          </a:solidFill>
          <a:ln w="1905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600">
                <a:solidFill>
                  <a:srgbClr val="042433"/>
                </a:solidFill>
              </a:rPr>
              <a:t>id:10/10</a:t>
            </a:r>
          </a:p>
          <a:p>
            <a:pPr algn="ctr"/>
            <a:r>
              <a:rPr lang="en-US" sz="1600">
                <a:solidFill>
                  <a:srgbClr val="042433"/>
                </a:solidFill>
              </a:rPr>
              <a:t>name: 62R2-In</a:t>
            </a:r>
          </a:p>
          <a:p>
            <a:pPr algn="ctr"/>
            <a:r>
              <a:rPr lang="en-US" sz="1600">
                <a:solidFill>
                  <a:srgbClr val="042433"/>
                </a:solidFill>
              </a:rPr>
              <a:t>Area: 12.23</a:t>
            </a:r>
          </a:p>
          <a:p>
            <a:pPr algn="ctr"/>
            <a:r>
              <a:rPr lang="en-US" sz="1600">
                <a:solidFill>
                  <a:srgbClr val="042433"/>
                </a:solidFill>
              </a:rPr>
              <a:t>Perim: 36.27</a:t>
            </a:r>
          </a:p>
          <a:p>
            <a:pPr algn="ctr"/>
            <a:endParaRPr lang="en-US" sz="1000"/>
          </a:p>
        </p:txBody>
      </p:sp>
      <p:graphicFrame>
        <p:nvGraphicFramePr>
          <p:cNvPr id="11" name="shChartCM">
            <a:extLst>
              <a:ext uri="{FF2B5EF4-FFF2-40B4-BE49-F238E27FC236}">
                <a16:creationId xmlns:a16="http://schemas.microsoft.com/office/drawing/2014/main" id="{9B35590E-4D27-5407-A9E5-9E9FA714157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448231575"/>
              </p:ext>
            </p:extLst>
          </p:nvPr>
        </p:nvGraphicFramePr>
        <p:xfrm>
          <a:off x="2624328" y="45720"/>
          <a:ext cx="6958585" cy="695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8357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7633F-AC6A-2F02-501A-5292B7542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9F64D5A1-CAE0-BD9A-E25C-DA3B3C2B72C2}"/>
              </a:ext>
            </a:extLst>
          </p:cNvPr>
          <p:cNvGraphicFramePr>
            <a:graphicFrameLocks/>
          </p:cNvGraphicFramePr>
          <p:nvPr/>
        </p:nvGraphicFramePr>
        <p:xfrm>
          <a:off x="122836" y="4439054"/>
          <a:ext cx="11887200" cy="1371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546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41548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4604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hr-HR" sz="1000"/>
                        <a:t>Noc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area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perim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theta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62R2-In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97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60R2-In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4711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- 8.76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- 65.11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- 57.13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- 37.67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- 37.67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3998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646632"/>
                  </a:ext>
                </a:extLst>
              </a:tr>
            </a:tbl>
          </a:graphicData>
        </a:graphic>
      </p:graphicFrame>
      <p:grpSp>
        <p:nvGrpSpPr>
          <p:cNvPr id="10" name="Graphic 2">
            <a:extLst>
              <a:ext uri="{FF2B5EF4-FFF2-40B4-BE49-F238E27FC236}">
                <a16:creationId xmlns:a16="http://schemas.microsoft.com/office/drawing/2014/main" id="{1DF72F4D-ECFB-DFE3-8712-5A8C17060CEC}"/>
              </a:ext>
            </a:extLst>
          </p:cNvPr>
          <p:cNvGrpSpPr/>
          <p:nvPr/>
        </p:nvGrpSpPr>
        <p:grpSpPr>
          <a:xfrm>
            <a:off x="4739440" y="17"/>
            <a:ext cx="7018425" cy="6857965"/>
            <a:chOff x="4739440" y="17"/>
            <a:chExt cx="7018425" cy="6857965"/>
          </a:xfrm>
        </p:grpSpPr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92AC304F-CCEA-DF14-BA22-8B246702CE92}"/>
                </a:ext>
              </a:extLst>
            </p:cNvPr>
            <p:cNvGrpSpPr/>
            <p:nvPr/>
          </p:nvGrpSpPr>
          <p:grpSpPr>
            <a:xfrm>
              <a:off x="9652760" y="3202205"/>
              <a:ext cx="976878" cy="125278"/>
              <a:chOff x="9652760" y="3202205"/>
              <a:chExt cx="976878" cy="125278"/>
            </a:xfrm>
            <a:solidFill>
              <a:srgbClr val="303030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1B5C332-A6A0-3BD2-3A02-394ACDDAEC2D}"/>
                  </a:ext>
                </a:extLst>
              </p:cNvPr>
              <p:cNvSpPr/>
              <p:nvPr/>
            </p:nvSpPr>
            <p:spPr>
              <a:xfrm>
                <a:off x="9652760" y="3202205"/>
                <a:ext cx="84481" cy="98815"/>
              </a:xfrm>
              <a:custGeom>
                <a:avLst/>
                <a:gdLst>
                  <a:gd name="connsiteX0" fmla="*/ 71820 w 84481"/>
                  <a:gd name="connsiteY0" fmla="*/ 63685 h 98815"/>
                  <a:gd name="connsiteX1" fmla="*/ 84482 w 84481"/>
                  <a:gd name="connsiteY1" fmla="*/ 66874 h 98815"/>
                  <a:gd name="connsiteX2" fmla="*/ 70174 w 84481"/>
                  <a:gd name="connsiteY2" fmla="*/ 90637 h 98815"/>
                  <a:gd name="connsiteX3" fmla="*/ 44911 w 84481"/>
                  <a:gd name="connsiteY3" fmla="*/ 98815 h 98815"/>
                  <a:gd name="connsiteX4" fmla="*/ 19785 w 84481"/>
                  <a:gd name="connsiteY4" fmla="*/ 92523 h 98815"/>
                  <a:gd name="connsiteX5" fmla="*/ 5057 w 84481"/>
                  <a:gd name="connsiteY5" fmla="*/ 74306 h 98815"/>
                  <a:gd name="connsiteX6" fmla="*/ 0 w 84481"/>
                  <a:gd name="connsiteY6" fmla="*/ 48692 h 98815"/>
                  <a:gd name="connsiteX7" fmla="*/ 5709 w 84481"/>
                  <a:gd name="connsiteY7" fmla="*/ 22640 h 98815"/>
                  <a:gd name="connsiteX8" fmla="*/ 21920 w 84481"/>
                  <a:gd name="connsiteY8" fmla="*/ 5761 h 98815"/>
                  <a:gd name="connsiteX9" fmla="*/ 45108 w 84481"/>
                  <a:gd name="connsiteY9" fmla="*/ 0 h 98815"/>
                  <a:gd name="connsiteX10" fmla="*/ 69231 w 84481"/>
                  <a:gd name="connsiteY10" fmla="*/ 7304 h 98815"/>
                  <a:gd name="connsiteX11" fmla="*/ 82845 w 84481"/>
                  <a:gd name="connsiteY11" fmla="*/ 27826 h 98815"/>
                  <a:gd name="connsiteX12" fmla="*/ 70389 w 84481"/>
                  <a:gd name="connsiteY12" fmla="*/ 30758 h 98815"/>
                  <a:gd name="connsiteX13" fmla="*/ 60745 w 84481"/>
                  <a:gd name="connsiteY13" fmla="*/ 15567 h 98815"/>
                  <a:gd name="connsiteX14" fmla="*/ 44834 w 84481"/>
                  <a:gd name="connsiteY14" fmla="*/ 10818 h 98815"/>
                  <a:gd name="connsiteX15" fmla="*/ 26437 w 84481"/>
                  <a:gd name="connsiteY15" fmla="*/ 16090 h 98815"/>
                  <a:gd name="connsiteX16" fmla="*/ 16056 w 84481"/>
                  <a:gd name="connsiteY16" fmla="*/ 30261 h 98815"/>
                  <a:gd name="connsiteX17" fmla="*/ 13039 w 84481"/>
                  <a:gd name="connsiteY17" fmla="*/ 48606 h 98815"/>
                  <a:gd name="connsiteX18" fmla="*/ 16596 w 84481"/>
                  <a:gd name="connsiteY18" fmla="*/ 69883 h 98815"/>
                  <a:gd name="connsiteX19" fmla="*/ 27646 w 84481"/>
                  <a:gd name="connsiteY19" fmla="*/ 83479 h 98815"/>
                  <a:gd name="connsiteX20" fmla="*/ 43857 w 84481"/>
                  <a:gd name="connsiteY20" fmla="*/ 87971 h 98815"/>
                  <a:gd name="connsiteX21" fmla="*/ 61859 w 84481"/>
                  <a:gd name="connsiteY21" fmla="*/ 81842 h 98815"/>
                  <a:gd name="connsiteX22" fmla="*/ 71820 w 84481"/>
                  <a:gd name="connsiteY22" fmla="*/ 63685 h 98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481" h="98815">
                    <a:moveTo>
                      <a:pt x="71820" y="63685"/>
                    </a:moveTo>
                    <a:lnTo>
                      <a:pt x="84482" y="66874"/>
                    </a:lnTo>
                    <a:cubicBezTo>
                      <a:pt x="81816" y="77264"/>
                      <a:pt x="77067" y="85185"/>
                      <a:pt x="70174" y="90637"/>
                    </a:cubicBezTo>
                    <a:cubicBezTo>
                      <a:pt x="63291" y="96072"/>
                      <a:pt x="54864" y="98815"/>
                      <a:pt x="44911" y="98815"/>
                    </a:cubicBezTo>
                    <a:cubicBezTo>
                      <a:pt x="34615" y="98815"/>
                      <a:pt x="26240" y="96715"/>
                      <a:pt x="19785" y="92523"/>
                    </a:cubicBezTo>
                    <a:cubicBezTo>
                      <a:pt x="13330" y="88340"/>
                      <a:pt x="8418" y="82262"/>
                      <a:pt x="5057" y="74306"/>
                    </a:cubicBezTo>
                    <a:cubicBezTo>
                      <a:pt x="1688" y="66351"/>
                      <a:pt x="0" y="57813"/>
                      <a:pt x="0" y="48692"/>
                    </a:cubicBezTo>
                    <a:cubicBezTo>
                      <a:pt x="0" y="38739"/>
                      <a:pt x="1911" y="30055"/>
                      <a:pt x="5709" y="22640"/>
                    </a:cubicBezTo>
                    <a:cubicBezTo>
                      <a:pt x="9498" y="15242"/>
                      <a:pt x="14916" y="9601"/>
                      <a:pt x="21920" y="5761"/>
                    </a:cubicBezTo>
                    <a:cubicBezTo>
                      <a:pt x="28949" y="1920"/>
                      <a:pt x="36682" y="0"/>
                      <a:pt x="45108" y="0"/>
                    </a:cubicBezTo>
                    <a:cubicBezTo>
                      <a:pt x="54658" y="0"/>
                      <a:pt x="62708" y="2426"/>
                      <a:pt x="69231" y="7304"/>
                    </a:cubicBezTo>
                    <a:cubicBezTo>
                      <a:pt x="75738" y="12164"/>
                      <a:pt x="80290" y="19014"/>
                      <a:pt x="82845" y="27826"/>
                    </a:cubicBezTo>
                    <a:lnTo>
                      <a:pt x="70389" y="30758"/>
                    </a:lnTo>
                    <a:cubicBezTo>
                      <a:pt x="68177" y="23797"/>
                      <a:pt x="64954" y="18740"/>
                      <a:pt x="60745" y="15567"/>
                    </a:cubicBezTo>
                    <a:cubicBezTo>
                      <a:pt x="56544" y="12396"/>
                      <a:pt x="51238" y="10818"/>
                      <a:pt x="44834" y="10818"/>
                    </a:cubicBezTo>
                    <a:cubicBezTo>
                      <a:pt x="37513" y="10818"/>
                      <a:pt x="31367" y="12576"/>
                      <a:pt x="26437" y="16090"/>
                    </a:cubicBezTo>
                    <a:cubicBezTo>
                      <a:pt x="21491" y="19605"/>
                      <a:pt x="18045" y="24337"/>
                      <a:pt x="16056" y="30261"/>
                    </a:cubicBezTo>
                    <a:cubicBezTo>
                      <a:pt x="14042" y="36185"/>
                      <a:pt x="13039" y="42314"/>
                      <a:pt x="13039" y="48606"/>
                    </a:cubicBezTo>
                    <a:cubicBezTo>
                      <a:pt x="13039" y="56724"/>
                      <a:pt x="14222" y="63831"/>
                      <a:pt x="16596" y="69883"/>
                    </a:cubicBezTo>
                    <a:cubicBezTo>
                      <a:pt x="18945" y="75952"/>
                      <a:pt x="22648" y="80487"/>
                      <a:pt x="27646" y="83479"/>
                    </a:cubicBezTo>
                    <a:cubicBezTo>
                      <a:pt x="32636" y="86471"/>
                      <a:pt x="38053" y="87971"/>
                      <a:pt x="43857" y="87971"/>
                    </a:cubicBezTo>
                    <a:cubicBezTo>
                      <a:pt x="50964" y="87971"/>
                      <a:pt x="56947" y="85922"/>
                      <a:pt x="61859" y="81842"/>
                    </a:cubicBezTo>
                    <a:cubicBezTo>
                      <a:pt x="66762" y="77787"/>
                      <a:pt x="70097" y="71709"/>
                      <a:pt x="71820" y="63685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A186B8D-C508-DE9C-3461-CAA314D2A873}"/>
                  </a:ext>
                </a:extLst>
              </p:cNvPr>
              <p:cNvSpPr/>
              <p:nvPr/>
            </p:nvSpPr>
            <p:spPr>
              <a:xfrm>
                <a:off x="9754636" y="3286019"/>
                <a:ext cx="13364" cy="13364"/>
              </a:xfrm>
              <a:custGeom>
                <a:avLst/>
                <a:gdLst>
                  <a:gd name="connsiteX0" fmla="*/ 0 w 13364"/>
                  <a:gd name="connsiteY0" fmla="*/ 13364 h 13364"/>
                  <a:gd name="connsiteX1" fmla="*/ 0 w 13364"/>
                  <a:gd name="connsiteY1" fmla="*/ 0 h 13364"/>
                  <a:gd name="connsiteX2" fmla="*/ 13365 w 13364"/>
                  <a:gd name="connsiteY2" fmla="*/ 0 h 13364"/>
                  <a:gd name="connsiteX3" fmla="*/ 13365 w 13364"/>
                  <a:gd name="connsiteY3" fmla="*/ 13364 h 13364"/>
                  <a:gd name="connsiteX4" fmla="*/ 0 w 13364"/>
                  <a:gd name="connsiteY4" fmla="*/ 13364 h 1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13364">
                    <a:moveTo>
                      <a:pt x="0" y="13364"/>
                    </a:moveTo>
                    <a:lnTo>
                      <a:pt x="0" y="0"/>
                    </a:lnTo>
                    <a:lnTo>
                      <a:pt x="13365" y="0"/>
                    </a:lnTo>
                    <a:lnTo>
                      <a:pt x="13365" y="13364"/>
                    </a:lnTo>
                    <a:lnTo>
                      <a:pt x="0" y="1336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AE5E4F4-3D15-C712-5D55-46CEAD603379}"/>
                  </a:ext>
                </a:extLst>
              </p:cNvPr>
              <p:cNvSpPr/>
              <p:nvPr/>
            </p:nvSpPr>
            <p:spPr>
              <a:xfrm>
                <a:off x="9789389" y="3203834"/>
                <a:ext cx="59690" cy="95549"/>
              </a:xfrm>
              <a:custGeom>
                <a:avLst/>
                <a:gdLst>
                  <a:gd name="connsiteX0" fmla="*/ 0 w 59690"/>
                  <a:gd name="connsiteY0" fmla="*/ 95549 h 95549"/>
                  <a:gd name="connsiteX1" fmla="*/ 0 w 59690"/>
                  <a:gd name="connsiteY1" fmla="*/ 0 h 95549"/>
                  <a:gd name="connsiteX2" fmla="*/ 12636 w 59690"/>
                  <a:gd name="connsiteY2" fmla="*/ 0 h 95549"/>
                  <a:gd name="connsiteX3" fmla="*/ 12636 w 59690"/>
                  <a:gd name="connsiteY3" fmla="*/ 84276 h 95549"/>
                  <a:gd name="connsiteX4" fmla="*/ 59690 w 59690"/>
                  <a:gd name="connsiteY4" fmla="*/ 84276 h 95549"/>
                  <a:gd name="connsiteX5" fmla="*/ 59690 w 59690"/>
                  <a:gd name="connsiteY5" fmla="*/ 95549 h 95549"/>
                  <a:gd name="connsiteX6" fmla="*/ 0 w 59690"/>
                  <a:gd name="connsiteY6" fmla="*/ 95549 h 9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90" h="95549">
                    <a:moveTo>
                      <a:pt x="0" y="95549"/>
                    </a:moveTo>
                    <a:lnTo>
                      <a:pt x="0" y="0"/>
                    </a:lnTo>
                    <a:lnTo>
                      <a:pt x="12636" y="0"/>
                    </a:lnTo>
                    <a:lnTo>
                      <a:pt x="12636" y="84276"/>
                    </a:lnTo>
                    <a:lnTo>
                      <a:pt x="59690" y="84276"/>
                    </a:lnTo>
                    <a:lnTo>
                      <a:pt x="59690" y="95549"/>
                    </a:lnTo>
                    <a:lnTo>
                      <a:pt x="0" y="9554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655048B-8881-9E0A-CBFE-0622CAF24337}"/>
                  </a:ext>
                </a:extLst>
              </p:cNvPr>
              <p:cNvSpPr/>
              <p:nvPr/>
            </p:nvSpPr>
            <p:spPr>
              <a:xfrm>
                <a:off x="9865958" y="3286019"/>
                <a:ext cx="13381" cy="13364"/>
              </a:xfrm>
              <a:custGeom>
                <a:avLst/>
                <a:gdLst>
                  <a:gd name="connsiteX0" fmla="*/ 0 w 13381"/>
                  <a:gd name="connsiteY0" fmla="*/ 13364 h 13364"/>
                  <a:gd name="connsiteX1" fmla="*/ 0 w 13381"/>
                  <a:gd name="connsiteY1" fmla="*/ 0 h 13364"/>
                  <a:gd name="connsiteX2" fmla="*/ 13381 w 13381"/>
                  <a:gd name="connsiteY2" fmla="*/ 0 h 13364"/>
                  <a:gd name="connsiteX3" fmla="*/ 13381 w 13381"/>
                  <a:gd name="connsiteY3" fmla="*/ 13364 h 13364"/>
                  <a:gd name="connsiteX4" fmla="*/ 0 w 13381"/>
                  <a:gd name="connsiteY4" fmla="*/ 13364 h 1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81" h="13364">
                    <a:moveTo>
                      <a:pt x="0" y="13364"/>
                    </a:moveTo>
                    <a:lnTo>
                      <a:pt x="0" y="0"/>
                    </a:lnTo>
                    <a:lnTo>
                      <a:pt x="13381" y="0"/>
                    </a:lnTo>
                    <a:lnTo>
                      <a:pt x="13381" y="13364"/>
                    </a:lnTo>
                    <a:lnTo>
                      <a:pt x="0" y="1336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6ECF17C-3C41-80E7-2814-346E9C1137B4}"/>
                  </a:ext>
                </a:extLst>
              </p:cNvPr>
              <p:cNvSpPr/>
              <p:nvPr/>
            </p:nvSpPr>
            <p:spPr>
              <a:xfrm>
                <a:off x="9938508" y="3203834"/>
                <a:ext cx="84216" cy="95549"/>
              </a:xfrm>
              <a:custGeom>
                <a:avLst/>
                <a:gdLst>
                  <a:gd name="connsiteX0" fmla="*/ 0 w 84216"/>
                  <a:gd name="connsiteY0" fmla="*/ 95549 h 95549"/>
                  <a:gd name="connsiteX1" fmla="*/ 0 w 84216"/>
                  <a:gd name="connsiteY1" fmla="*/ 0 h 95549"/>
                  <a:gd name="connsiteX2" fmla="*/ 42382 w 84216"/>
                  <a:gd name="connsiteY2" fmla="*/ 0 h 95549"/>
                  <a:gd name="connsiteX3" fmla="*/ 61799 w 84216"/>
                  <a:gd name="connsiteY3" fmla="*/ 2572 h 95549"/>
                  <a:gd name="connsiteX4" fmla="*/ 72420 w 84216"/>
                  <a:gd name="connsiteY4" fmla="*/ 11650 h 95549"/>
                  <a:gd name="connsiteX5" fmla="*/ 76389 w 84216"/>
                  <a:gd name="connsiteY5" fmla="*/ 26060 h 95549"/>
                  <a:gd name="connsiteX6" fmla="*/ 69823 w 84216"/>
                  <a:gd name="connsiteY6" fmla="*/ 43205 h 95549"/>
                  <a:gd name="connsiteX7" fmla="*/ 49480 w 84216"/>
                  <a:gd name="connsiteY7" fmla="*/ 52069 h 95549"/>
                  <a:gd name="connsiteX8" fmla="*/ 57101 w 84216"/>
                  <a:gd name="connsiteY8" fmla="*/ 56818 h 95549"/>
                  <a:gd name="connsiteX9" fmla="*/ 67603 w 84216"/>
                  <a:gd name="connsiteY9" fmla="*/ 69523 h 95549"/>
                  <a:gd name="connsiteX10" fmla="*/ 84216 w 84216"/>
                  <a:gd name="connsiteY10" fmla="*/ 95532 h 95549"/>
                  <a:gd name="connsiteX11" fmla="*/ 68305 w 84216"/>
                  <a:gd name="connsiteY11" fmla="*/ 95532 h 95549"/>
                  <a:gd name="connsiteX12" fmla="*/ 55669 w 84216"/>
                  <a:gd name="connsiteY12" fmla="*/ 75644 h 95549"/>
                  <a:gd name="connsiteX13" fmla="*/ 46557 w 84216"/>
                  <a:gd name="connsiteY13" fmla="*/ 62485 h 95549"/>
                  <a:gd name="connsiteX14" fmla="*/ 40136 w 84216"/>
                  <a:gd name="connsiteY14" fmla="*/ 56107 h 95549"/>
                  <a:gd name="connsiteX15" fmla="*/ 34375 w 84216"/>
                  <a:gd name="connsiteY15" fmla="*/ 53552 h 95549"/>
                  <a:gd name="connsiteX16" fmla="*/ 27320 w 84216"/>
                  <a:gd name="connsiteY16" fmla="*/ 53098 h 95549"/>
                  <a:gd name="connsiteX17" fmla="*/ 12653 w 84216"/>
                  <a:gd name="connsiteY17" fmla="*/ 53098 h 95549"/>
                  <a:gd name="connsiteX18" fmla="*/ 12653 w 84216"/>
                  <a:gd name="connsiteY18" fmla="*/ 95532 h 95549"/>
                  <a:gd name="connsiteX19" fmla="*/ 0 w 84216"/>
                  <a:gd name="connsiteY19" fmla="*/ 95532 h 95549"/>
                  <a:gd name="connsiteX20" fmla="*/ 12644 w 84216"/>
                  <a:gd name="connsiteY20" fmla="*/ 42168 h 95549"/>
                  <a:gd name="connsiteX21" fmla="*/ 39836 w 84216"/>
                  <a:gd name="connsiteY21" fmla="*/ 42168 h 95549"/>
                  <a:gd name="connsiteX22" fmla="*/ 53398 w 84216"/>
                  <a:gd name="connsiteY22" fmla="*/ 40376 h 95549"/>
                  <a:gd name="connsiteX23" fmla="*/ 60813 w 84216"/>
                  <a:gd name="connsiteY23" fmla="*/ 34650 h 95549"/>
                  <a:gd name="connsiteX24" fmla="*/ 63368 w 84216"/>
                  <a:gd name="connsiteY24" fmla="*/ 26077 h 95549"/>
                  <a:gd name="connsiteX25" fmla="*/ 58438 w 84216"/>
                  <a:gd name="connsiteY25" fmla="*/ 14933 h 95549"/>
                  <a:gd name="connsiteX26" fmla="*/ 42888 w 84216"/>
                  <a:gd name="connsiteY26" fmla="*/ 10561 h 95549"/>
                  <a:gd name="connsiteX27" fmla="*/ 12653 w 84216"/>
                  <a:gd name="connsiteY27" fmla="*/ 10561 h 95549"/>
                  <a:gd name="connsiteX28" fmla="*/ 12653 w 84216"/>
                  <a:gd name="connsiteY28" fmla="*/ 42168 h 9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4216" h="95549">
                    <a:moveTo>
                      <a:pt x="0" y="95549"/>
                    </a:moveTo>
                    <a:lnTo>
                      <a:pt x="0" y="0"/>
                    </a:lnTo>
                    <a:lnTo>
                      <a:pt x="42382" y="0"/>
                    </a:lnTo>
                    <a:cubicBezTo>
                      <a:pt x="50895" y="0"/>
                      <a:pt x="57350" y="849"/>
                      <a:pt x="61799" y="2572"/>
                    </a:cubicBezTo>
                    <a:cubicBezTo>
                      <a:pt x="66240" y="4278"/>
                      <a:pt x="69780" y="7321"/>
                      <a:pt x="72420" y="11650"/>
                    </a:cubicBezTo>
                    <a:cubicBezTo>
                      <a:pt x="75086" y="16005"/>
                      <a:pt x="76389" y="20805"/>
                      <a:pt x="76389" y="26060"/>
                    </a:cubicBezTo>
                    <a:cubicBezTo>
                      <a:pt x="76389" y="32841"/>
                      <a:pt x="74212" y="38550"/>
                      <a:pt x="69823" y="43205"/>
                    </a:cubicBezTo>
                    <a:cubicBezTo>
                      <a:pt x="65434" y="47852"/>
                      <a:pt x="58653" y="50801"/>
                      <a:pt x="49480" y="52069"/>
                    </a:cubicBezTo>
                    <a:cubicBezTo>
                      <a:pt x="52824" y="53664"/>
                      <a:pt x="55361" y="55258"/>
                      <a:pt x="57101" y="56818"/>
                    </a:cubicBezTo>
                    <a:cubicBezTo>
                      <a:pt x="60804" y="60204"/>
                      <a:pt x="64302" y="64448"/>
                      <a:pt x="67603" y="69523"/>
                    </a:cubicBezTo>
                    <a:lnTo>
                      <a:pt x="84216" y="95532"/>
                    </a:lnTo>
                    <a:lnTo>
                      <a:pt x="68305" y="95532"/>
                    </a:lnTo>
                    <a:lnTo>
                      <a:pt x="55669" y="75644"/>
                    </a:lnTo>
                    <a:cubicBezTo>
                      <a:pt x="51983" y="69917"/>
                      <a:pt x="48949" y="65528"/>
                      <a:pt x="46557" y="62485"/>
                    </a:cubicBezTo>
                    <a:cubicBezTo>
                      <a:pt x="44165" y="59442"/>
                      <a:pt x="42022" y="57316"/>
                      <a:pt x="40136" y="56107"/>
                    </a:cubicBezTo>
                    <a:cubicBezTo>
                      <a:pt x="38250" y="54898"/>
                      <a:pt x="36313" y="54041"/>
                      <a:pt x="34375" y="53552"/>
                    </a:cubicBezTo>
                    <a:cubicBezTo>
                      <a:pt x="32918" y="53261"/>
                      <a:pt x="30587" y="53098"/>
                      <a:pt x="27320" y="53098"/>
                    </a:cubicBezTo>
                    <a:lnTo>
                      <a:pt x="12653" y="53098"/>
                    </a:lnTo>
                    <a:lnTo>
                      <a:pt x="12653" y="95532"/>
                    </a:lnTo>
                    <a:lnTo>
                      <a:pt x="0" y="95532"/>
                    </a:lnTo>
                    <a:close/>
                    <a:moveTo>
                      <a:pt x="12644" y="42168"/>
                    </a:moveTo>
                    <a:lnTo>
                      <a:pt x="39836" y="42168"/>
                    </a:lnTo>
                    <a:cubicBezTo>
                      <a:pt x="45605" y="42168"/>
                      <a:pt x="50132" y="41568"/>
                      <a:pt x="53398" y="40376"/>
                    </a:cubicBezTo>
                    <a:cubicBezTo>
                      <a:pt x="56647" y="39185"/>
                      <a:pt x="59124" y="37282"/>
                      <a:pt x="60813" y="34650"/>
                    </a:cubicBezTo>
                    <a:cubicBezTo>
                      <a:pt x="62493" y="32018"/>
                      <a:pt x="63368" y="29155"/>
                      <a:pt x="63368" y="26077"/>
                    </a:cubicBezTo>
                    <a:cubicBezTo>
                      <a:pt x="63368" y="21568"/>
                      <a:pt x="61722" y="17848"/>
                      <a:pt x="58438" y="14933"/>
                    </a:cubicBezTo>
                    <a:cubicBezTo>
                      <a:pt x="55155" y="12036"/>
                      <a:pt x="49977" y="10561"/>
                      <a:pt x="42888" y="10561"/>
                    </a:cubicBezTo>
                    <a:lnTo>
                      <a:pt x="12653" y="10561"/>
                    </a:lnTo>
                    <a:lnTo>
                      <a:pt x="12653" y="4216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A529C85-DDAE-87FE-68B3-55D7D05F0F27}"/>
                  </a:ext>
                </a:extLst>
              </p:cNvPr>
              <p:cNvSpPr/>
              <p:nvPr/>
            </p:nvSpPr>
            <p:spPr>
              <a:xfrm>
                <a:off x="10030010" y="3203440"/>
                <a:ext cx="62588" cy="97632"/>
              </a:xfrm>
              <a:custGeom>
                <a:avLst/>
                <a:gdLst>
                  <a:gd name="connsiteX0" fmla="*/ 0 w 62588"/>
                  <a:gd name="connsiteY0" fmla="*/ 70715 h 97632"/>
                  <a:gd name="connsiteX1" fmla="*/ 11744 w 62588"/>
                  <a:gd name="connsiteY1" fmla="*/ 69155 h 97632"/>
                  <a:gd name="connsiteX2" fmla="*/ 18637 w 62588"/>
                  <a:gd name="connsiteY2" fmla="*/ 83531 h 97632"/>
                  <a:gd name="connsiteX3" fmla="*/ 30458 w 62588"/>
                  <a:gd name="connsiteY3" fmla="*/ 87937 h 97632"/>
                  <a:gd name="connsiteX4" fmla="*/ 44432 w 62588"/>
                  <a:gd name="connsiteY4" fmla="*/ 82193 h 97632"/>
                  <a:gd name="connsiteX5" fmla="*/ 50141 w 62588"/>
                  <a:gd name="connsiteY5" fmla="*/ 67980 h 97632"/>
                  <a:gd name="connsiteX6" fmla="*/ 44851 w 62588"/>
                  <a:gd name="connsiteY6" fmla="*/ 54658 h 97632"/>
                  <a:gd name="connsiteX7" fmla="*/ 31444 w 62588"/>
                  <a:gd name="connsiteY7" fmla="*/ 49421 h 97632"/>
                  <a:gd name="connsiteX8" fmla="*/ 23155 w 62588"/>
                  <a:gd name="connsiteY8" fmla="*/ 50724 h 97632"/>
                  <a:gd name="connsiteX9" fmla="*/ 24458 w 62588"/>
                  <a:gd name="connsiteY9" fmla="*/ 40411 h 97632"/>
                  <a:gd name="connsiteX10" fmla="*/ 26361 w 62588"/>
                  <a:gd name="connsiteY10" fmla="*/ 40557 h 97632"/>
                  <a:gd name="connsiteX11" fmla="*/ 39845 w 62588"/>
                  <a:gd name="connsiteY11" fmla="*/ 36639 h 97632"/>
                  <a:gd name="connsiteX12" fmla="*/ 45829 w 62588"/>
                  <a:gd name="connsiteY12" fmla="*/ 24586 h 97632"/>
                  <a:gd name="connsiteX13" fmla="*/ 41474 w 62588"/>
                  <a:gd name="connsiteY13" fmla="*/ 13888 h 97632"/>
                  <a:gd name="connsiteX14" fmla="*/ 30201 w 62588"/>
                  <a:gd name="connsiteY14" fmla="*/ 9644 h 97632"/>
                  <a:gd name="connsiteX15" fmla="*/ 18783 w 62588"/>
                  <a:gd name="connsiteY15" fmla="*/ 13956 h 97632"/>
                  <a:gd name="connsiteX16" fmla="*/ 12911 w 62588"/>
                  <a:gd name="connsiteY16" fmla="*/ 26866 h 97632"/>
                  <a:gd name="connsiteX17" fmla="*/ 1200 w 62588"/>
                  <a:gd name="connsiteY17" fmla="*/ 24757 h 97632"/>
                  <a:gd name="connsiteX18" fmla="*/ 10973 w 62588"/>
                  <a:gd name="connsiteY18" fmla="*/ 6490 h 97632"/>
                  <a:gd name="connsiteX19" fmla="*/ 29935 w 62588"/>
                  <a:gd name="connsiteY19" fmla="*/ 0 h 97632"/>
                  <a:gd name="connsiteX20" fmla="*/ 44346 w 62588"/>
                  <a:gd name="connsiteY20" fmla="*/ 3360 h 97632"/>
                  <a:gd name="connsiteX21" fmla="*/ 54427 w 62588"/>
                  <a:gd name="connsiteY21" fmla="*/ 12533 h 97632"/>
                  <a:gd name="connsiteX22" fmla="*/ 57907 w 62588"/>
                  <a:gd name="connsiteY22" fmla="*/ 24843 h 97632"/>
                  <a:gd name="connsiteX23" fmla="*/ 54573 w 62588"/>
                  <a:gd name="connsiteY23" fmla="*/ 36116 h 97632"/>
                  <a:gd name="connsiteX24" fmla="*/ 44749 w 62588"/>
                  <a:gd name="connsiteY24" fmla="*/ 44200 h 97632"/>
                  <a:gd name="connsiteX25" fmla="*/ 57907 w 62588"/>
                  <a:gd name="connsiteY25" fmla="*/ 52318 h 97632"/>
                  <a:gd name="connsiteX26" fmla="*/ 62588 w 62588"/>
                  <a:gd name="connsiteY26" fmla="*/ 67723 h 97632"/>
                  <a:gd name="connsiteX27" fmla="*/ 53476 w 62588"/>
                  <a:gd name="connsiteY27" fmla="*/ 88931 h 97632"/>
                  <a:gd name="connsiteX28" fmla="*/ 30398 w 62588"/>
                  <a:gd name="connsiteY28" fmla="*/ 97632 h 97632"/>
                  <a:gd name="connsiteX29" fmla="*/ 9507 w 62588"/>
                  <a:gd name="connsiteY29" fmla="*/ 90140 h 97632"/>
                  <a:gd name="connsiteX30" fmla="*/ 0 w 62588"/>
                  <a:gd name="connsiteY30" fmla="*/ 70715 h 9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2588" h="97632">
                    <a:moveTo>
                      <a:pt x="0" y="70715"/>
                    </a:moveTo>
                    <a:lnTo>
                      <a:pt x="11744" y="69155"/>
                    </a:lnTo>
                    <a:cubicBezTo>
                      <a:pt x="13082" y="75807"/>
                      <a:pt x="15371" y="80590"/>
                      <a:pt x="18637" y="83531"/>
                    </a:cubicBezTo>
                    <a:cubicBezTo>
                      <a:pt x="21860" y="86462"/>
                      <a:pt x="25812" y="87937"/>
                      <a:pt x="30458" y="87937"/>
                    </a:cubicBezTo>
                    <a:cubicBezTo>
                      <a:pt x="35971" y="87937"/>
                      <a:pt x="40642" y="86016"/>
                      <a:pt x="44432" y="82193"/>
                    </a:cubicBezTo>
                    <a:cubicBezTo>
                      <a:pt x="48238" y="78370"/>
                      <a:pt x="50141" y="73638"/>
                      <a:pt x="50141" y="67980"/>
                    </a:cubicBezTo>
                    <a:cubicBezTo>
                      <a:pt x="50141" y="62596"/>
                      <a:pt x="48366" y="58156"/>
                      <a:pt x="44851" y="54658"/>
                    </a:cubicBezTo>
                    <a:cubicBezTo>
                      <a:pt x="41337" y="51161"/>
                      <a:pt x="36871" y="49421"/>
                      <a:pt x="31444" y="49421"/>
                    </a:cubicBezTo>
                    <a:cubicBezTo>
                      <a:pt x="29224" y="49421"/>
                      <a:pt x="26472" y="49858"/>
                      <a:pt x="23155" y="50724"/>
                    </a:cubicBezTo>
                    <a:lnTo>
                      <a:pt x="24458" y="40411"/>
                    </a:lnTo>
                    <a:cubicBezTo>
                      <a:pt x="25238" y="40496"/>
                      <a:pt x="25872" y="40557"/>
                      <a:pt x="26361" y="40557"/>
                    </a:cubicBezTo>
                    <a:cubicBezTo>
                      <a:pt x="31350" y="40557"/>
                      <a:pt x="35842" y="39254"/>
                      <a:pt x="39845" y="36639"/>
                    </a:cubicBezTo>
                    <a:cubicBezTo>
                      <a:pt x="43840" y="34024"/>
                      <a:pt x="45829" y="30004"/>
                      <a:pt x="45829" y="24586"/>
                    </a:cubicBezTo>
                    <a:cubicBezTo>
                      <a:pt x="45829" y="20274"/>
                      <a:pt x="44380" y="16725"/>
                      <a:pt x="41474" y="13888"/>
                    </a:cubicBezTo>
                    <a:cubicBezTo>
                      <a:pt x="38560" y="11059"/>
                      <a:pt x="34804" y="9644"/>
                      <a:pt x="30201" y="9644"/>
                    </a:cubicBezTo>
                    <a:cubicBezTo>
                      <a:pt x="25641" y="9644"/>
                      <a:pt x="21826" y="11076"/>
                      <a:pt x="18783" y="13956"/>
                    </a:cubicBezTo>
                    <a:cubicBezTo>
                      <a:pt x="15739" y="16819"/>
                      <a:pt x="13785" y="21114"/>
                      <a:pt x="12911" y="26866"/>
                    </a:cubicBezTo>
                    <a:lnTo>
                      <a:pt x="1200" y="24757"/>
                    </a:lnTo>
                    <a:cubicBezTo>
                      <a:pt x="2615" y="16905"/>
                      <a:pt x="5872" y="10801"/>
                      <a:pt x="10973" y="6490"/>
                    </a:cubicBezTo>
                    <a:cubicBezTo>
                      <a:pt x="16065" y="2160"/>
                      <a:pt x="22375" y="0"/>
                      <a:pt x="29935" y="0"/>
                    </a:cubicBezTo>
                    <a:cubicBezTo>
                      <a:pt x="35148" y="0"/>
                      <a:pt x="39957" y="1123"/>
                      <a:pt x="44346" y="3360"/>
                    </a:cubicBezTo>
                    <a:cubicBezTo>
                      <a:pt x="48735" y="5607"/>
                      <a:pt x="52087" y="8650"/>
                      <a:pt x="54427" y="12533"/>
                    </a:cubicBezTo>
                    <a:cubicBezTo>
                      <a:pt x="56750" y="16399"/>
                      <a:pt x="57907" y="20488"/>
                      <a:pt x="57907" y="24843"/>
                    </a:cubicBezTo>
                    <a:cubicBezTo>
                      <a:pt x="57907" y="28975"/>
                      <a:pt x="56784" y="32730"/>
                      <a:pt x="54573" y="36116"/>
                    </a:cubicBezTo>
                    <a:cubicBezTo>
                      <a:pt x="52352" y="39511"/>
                      <a:pt x="49078" y="42202"/>
                      <a:pt x="44749" y="44200"/>
                    </a:cubicBezTo>
                    <a:cubicBezTo>
                      <a:pt x="50381" y="45503"/>
                      <a:pt x="54770" y="48203"/>
                      <a:pt x="57907" y="52318"/>
                    </a:cubicBezTo>
                    <a:cubicBezTo>
                      <a:pt x="61019" y="56416"/>
                      <a:pt x="62588" y="61568"/>
                      <a:pt x="62588" y="67723"/>
                    </a:cubicBezTo>
                    <a:cubicBezTo>
                      <a:pt x="62588" y="76064"/>
                      <a:pt x="59553" y="83128"/>
                      <a:pt x="53476" y="88931"/>
                    </a:cubicBezTo>
                    <a:cubicBezTo>
                      <a:pt x="47397" y="94735"/>
                      <a:pt x="39716" y="97632"/>
                      <a:pt x="30398" y="97632"/>
                    </a:cubicBezTo>
                    <a:cubicBezTo>
                      <a:pt x="22023" y="97632"/>
                      <a:pt x="15062" y="95146"/>
                      <a:pt x="9507" y="90140"/>
                    </a:cubicBezTo>
                    <a:cubicBezTo>
                      <a:pt x="3952" y="85142"/>
                      <a:pt x="797" y="78670"/>
                      <a:pt x="0" y="70715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D5A2699-65CB-56D4-C748-509E9DBC6495}"/>
                  </a:ext>
                </a:extLst>
              </p:cNvPr>
              <p:cNvSpPr/>
              <p:nvPr/>
            </p:nvSpPr>
            <p:spPr>
              <a:xfrm>
                <a:off x="10104196" y="3205137"/>
                <a:ext cx="63376" cy="95892"/>
              </a:xfrm>
              <a:custGeom>
                <a:avLst/>
                <a:gdLst>
                  <a:gd name="connsiteX0" fmla="*/ 0 w 63376"/>
                  <a:gd name="connsiteY0" fmla="*/ 69214 h 95892"/>
                  <a:gd name="connsiteX1" fmla="*/ 12328 w 63376"/>
                  <a:gd name="connsiteY1" fmla="*/ 68186 h 95892"/>
                  <a:gd name="connsiteX2" fmla="*/ 18689 w 63376"/>
                  <a:gd name="connsiteY2" fmla="*/ 81705 h 95892"/>
                  <a:gd name="connsiteX3" fmla="*/ 30707 w 63376"/>
                  <a:gd name="connsiteY3" fmla="*/ 86240 h 95892"/>
                  <a:gd name="connsiteX4" fmla="*/ 45066 w 63376"/>
                  <a:gd name="connsiteY4" fmla="*/ 79836 h 95892"/>
                  <a:gd name="connsiteX5" fmla="*/ 50921 w 63376"/>
                  <a:gd name="connsiteY5" fmla="*/ 62888 h 95892"/>
                  <a:gd name="connsiteX6" fmla="*/ 45289 w 63376"/>
                  <a:gd name="connsiteY6" fmla="*/ 47063 h 95892"/>
                  <a:gd name="connsiteX7" fmla="*/ 30527 w 63376"/>
                  <a:gd name="connsiteY7" fmla="*/ 41260 h 95892"/>
                  <a:gd name="connsiteX8" fmla="*/ 20291 w 63376"/>
                  <a:gd name="connsiteY8" fmla="*/ 43831 h 95892"/>
                  <a:gd name="connsiteX9" fmla="*/ 13125 w 63376"/>
                  <a:gd name="connsiteY9" fmla="*/ 50501 h 95892"/>
                  <a:gd name="connsiteX10" fmla="*/ 2109 w 63376"/>
                  <a:gd name="connsiteY10" fmla="*/ 49069 h 95892"/>
                  <a:gd name="connsiteX11" fmla="*/ 11350 w 63376"/>
                  <a:gd name="connsiteY11" fmla="*/ 0 h 95892"/>
                  <a:gd name="connsiteX12" fmla="*/ 58885 w 63376"/>
                  <a:gd name="connsiteY12" fmla="*/ 0 h 95892"/>
                  <a:gd name="connsiteX13" fmla="*/ 58885 w 63376"/>
                  <a:gd name="connsiteY13" fmla="*/ 11204 h 95892"/>
                  <a:gd name="connsiteX14" fmla="*/ 20746 w 63376"/>
                  <a:gd name="connsiteY14" fmla="*/ 11204 h 95892"/>
                  <a:gd name="connsiteX15" fmla="*/ 15594 w 63376"/>
                  <a:gd name="connsiteY15" fmla="*/ 36896 h 95892"/>
                  <a:gd name="connsiteX16" fmla="*/ 33647 w 63376"/>
                  <a:gd name="connsiteY16" fmla="*/ 30895 h 95892"/>
                  <a:gd name="connsiteX17" fmla="*/ 54761 w 63376"/>
                  <a:gd name="connsiteY17" fmla="*/ 39562 h 95892"/>
                  <a:gd name="connsiteX18" fmla="*/ 63377 w 63376"/>
                  <a:gd name="connsiteY18" fmla="*/ 61859 h 95892"/>
                  <a:gd name="connsiteX19" fmla="*/ 55799 w 63376"/>
                  <a:gd name="connsiteY19" fmla="*/ 84285 h 95892"/>
                  <a:gd name="connsiteX20" fmla="*/ 30707 w 63376"/>
                  <a:gd name="connsiteY20" fmla="*/ 95892 h 95892"/>
                  <a:gd name="connsiteX21" fmla="*/ 9430 w 63376"/>
                  <a:gd name="connsiteY21" fmla="*/ 88588 h 95892"/>
                  <a:gd name="connsiteX22" fmla="*/ 0 w 63376"/>
                  <a:gd name="connsiteY22" fmla="*/ 69214 h 9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3376" h="95892">
                    <a:moveTo>
                      <a:pt x="0" y="69214"/>
                    </a:moveTo>
                    <a:lnTo>
                      <a:pt x="12328" y="68186"/>
                    </a:lnTo>
                    <a:cubicBezTo>
                      <a:pt x="13228" y="74187"/>
                      <a:pt x="15371" y="78678"/>
                      <a:pt x="18689" y="81705"/>
                    </a:cubicBezTo>
                    <a:cubicBezTo>
                      <a:pt x="22006" y="84714"/>
                      <a:pt x="26026" y="86240"/>
                      <a:pt x="30707" y="86240"/>
                    </a:cubicBezTo>
                    <a:cubicBezTo>
                      <a:pt x="36356" y="86240"/>
                      <a:pt x="41148" y="84096"/>
                      <a:pt x="45066" y="79836"/>
                    </a:cubicBezTo>
                    <a:cubicBezTo>
                      <a:pt x="48958" y="75575"/>
                      <a:pt x="50921" y="69943"/>
                      <a:pt x="50921" y="62888"/>
                    </a:cubicBezTo>
                    <a:cubicBezTo>
                      <a:pt x="50921" y="56201"/>
                      <a:pt x="49035" y="50921"/>
                      <a:pt x="45289" y="47063"/>
                    </a:cubicBezTo>
                    <a:cubicBezTo>
                      <a:pt x="41517" y="43188"/>
                      <a:pt x="36596" y="41260"/>
                      <a:pt x="30527" y="41260"/>
                    </a:cubicBezTo>
                    <a:cubicBezTo>
                      <a:pt x="26738" y="41260"/>
                      <a:pt x="23309" y="42117"/>
                      <a:pt x="20291" y="43831"/>
                    </a:cubicBezTo>
                    <a:cubicBezTo>
                      <a:pt x="17248" y="45537"/>
                      <a:pt x="14848" y="47766"/>
                      <a:pt x="13125" y="50501"/>
                    </a:cubicBezTo>
                    <a:lnTo>
                      <a:pt x="2109" y="49069"/>
                    </a:lnTo>
                    <a:lnTo>
                      <a:pt x="11350" y="0"/>
                    </a:lnTo>
                    <a:lnTo>
                      <a:pt x="58885" y="0"/>
                    </a:lnTo>
                    <a:lnTo>
                      <a:pt x="58885" y="11204"/>
                    </a:lnTo>
                    <a:lnTo>
                      <a:pt x="20746" y="11204"/>
                    </a:lnTo>
                    <a:lnTo>
                      <a:pt x="15594" y="36896"/>
                    </a:lnTo>
                    <a:cubicBezTo>
                      <a:pt x="21320" y="32893"/>
                      <a:pt x="27338" y="30895"/>
                      <a:pt x="33647" y="30895"/>
                    </a:cubicBezTo>
                    <a:cubicBezTo>
                      <a:pt x="41988" y="30895"/>
                      <a:pt x="49018" y="33776"/>
                      <a:pt x="54761" y="39562"/>
                    </a:cubicBezTo>
                    <a:cubicBezTo>
                      <a:pt x="60513" y="45349"/>
                      <a:pt x="63377" y="52781"/>
                      <a:pt x="63377" y="61859"/>
                    </a:cubicBezTo>
                    <a:cubicBezTo>
                      <a:pt x="63377" y="70509"/>
                      <a:pt x="60839" y="77976"/>
                      <a:pt x="55799" y="84285"/>
                    </a:cubicBezTo>
                    <a:cubicBezTo>
                      <a:pt x="49669" y="92026"/>
                      <a:pt x="41311" y="95892"/>
                      <a:pt x="30707" y="95892"/>
                    </a:cubicBezTo>
                    <a:cubicBezTo>
                      <a:pt x="21997" y="95892"/>
                      <a:pt x="14933" y="93466"/>
                      <a:pt x="9430" y="88588"/>
                    </a:cubicBezTo>
                    <a:cubicBezTo>
                      <a:pt x="3926" y="83719"/>
                      <a:pt x="797" y="77264"/>
                      <a:pt x="0" y="69214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B6DA4C0-84BC-F9F4-5BE0-6E2DCCE0F4D6}"/>
                  </a:ext>
                </a:extLst>
              </p:cNvPr>
              <p:cNvSpPr/>
              <p:nvPr/>
            </p:nvSpPr>
            <p:spPr>
              <a:xfrm>
                <a:off x="10178443" y="3205137"/>
                <a:ext cx="63359" cy="95892"/>
              </a:xfrm>
              <a:custGeom>
                <a:avLst/>
                <a:gdLst>
                  <a:gd name="connsiteX0" fmla="*/ 0 w 63359"/>
                  <a:gd name="connsiteY0" fmla="*/ 69214 h 95892"/>
                  <a:gd name="connsiteX1" fmla="*/ 12327 w 63359"/>
                  <a:gd name="connsiteY1" fmla="*/ 68186 h 95892"/>
                  <a:gd name="connsiteX2" fmla="*/ 18671 w 63359"/>
                  <a:gd name="connsiteY2" fmla="*/ 81705 h 95892"/>
                  <a:gd name="connsiteX3" fmla="*/ 30707 w 63359"/>
                  <a:gd name="connsiteY3" fmla="*/ 86240 h 95892"/>
                  <a:gd name="connsiteX4" fmla="*/ 45049 w 63359"/>
                  <a:gd name="connsiteY4" fmla="*/ 79836 h 95892"/>
                  <a:gd name="connsiteX5" fmla="*/ 50903 w 63359"/>
                  <a:gd name="connsiteY5" fmla="*/ 62888 h 95892"/>
                  <a:gd name="connsiteX6" fmla="*/ 45289 w 63359"/>
                  <a:gd name="connsiteY6" fmla="*/ 47063 h 95892"/>
                  <a:gd name="connsiteX7" fmla="*/ 30510 w 63359"/>
                  <a:gd name="connsiteY7" fmla="*/ 41260 h 95892"/>
                  <a:gd name="connsiteX8" fmla="*/ 20274 w 63359"/>
                  <a:gd name="connsiteY8" fmla="*/ 43831 h 95892"/>
                  <a:gd name="connsiteX9" fmla="*/ 13116 w 63359"/>
                  <a:gd name="connsiteY9" fmla="*/ 50501 h 95892"/>
                  <a:gd name="connsiteX10" fmla="*/ 2092 w 63359"/>
                  <a:gd name="connsiteY10" fmla="*/ 49069 h 95892"/>
                  <a:gd name="connsiteX11" fmla="*/ 11350 w 63359"/>
                  <a:gd name="connsiteY11" fmla="*/ 0 h 95892"/>
                  <a:gd name="connsiteX12" fmla="*/ 58867 w 63359"/>
                  <a:gd name="connsiteY12" fmla="*/ 0 h 95892"/>
                  <a:gd name="connsiteX13" fmla="*/ 58867 w 63359"/>
                  <a:gd name="connsiteY13" fmla="*/ 11204 h 95892"/>
                  <a:gd name="connsiteX14" fmla="*/ 20746 w 63359"/>
                  <a:gd name="connsiteY14" fmla="*/ 11204 h 95892"/>
                  <a:gd name="connsiteX15" fmla="*/ 15594 w 63359"/>
                  <a:gd name="connsiteY15" fmla="*/ 36896 h 95892"/>
                  <a:gd name="connsiteX16" fmla="*/ 33647 w 63359"/>
                  <a:gd name="connsiteY16" fmla="*/ 30895 h 95892"/>
                  <a:gd name="connsiteX17" fmla="*/ 54744 w 63359"/>
                  <a:gd name="connsiteY17" fmla="*/ 39562 h 95892"/>
                  <a:gd name="connsiteX18" fmla="*/ 63359 w 63359"/>
                  <a:gd name="connsiteY18" fmla="*/ 61859 h 95892"/>
                  <a:gd name="connsiteX19" fmla="*/ 55799 w 63359"/>
                  <a:gd name="connsiteY19" fmla="*/ 84285 h 95892"/>
                  <a:gd name="connsiteX20" fmla="*/ 30707 w 63359"/>
                  <a:gd name="connsiteY20" fmla="*/ 95892 h 95892"/>
                  <a:gd name="connsiteX21" fmla="*/ 9430 w 63359"/>
                  <a:gd name="connsiteY21" fmla="*/ 88588 h 95892"/>
                  <a:gd name="connsiteX22" fmla="*/ 0 w 63359"/>
                  <a:gd name="connsiteY22" fmla="*/ 69214 h 9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3359" h="95892">
                    <a:moveTo>
                      <a:pt x="0" y="69214"/>
                    </a:moveTo>
                    <a:lnTo>
                      <a:pt x="12327" y="68186"/>
                    </a:lnTo>
                    <a:cubicBezTo>
                      <a:pt x="13236" y="74187"/>
                      <a:pt x="15362" y="78678"/>
                      <a:pt x="18671" y="81705"/>
                    </a:cubicBezTo>
                    <a:cubicBezTo>
                      <a:pt x="22014" y="84714"/>
                      <a:pt x="26009" y="86240"/>
                      <a:pt x="30707" y="86240"/>
                    </a:cubicBezTo>
                    <a:cubicBezTo>
                      <a:pt x="36365" y="86240"/>
                      <a:pt x="41131" y="84096"/>
                      <a:pt x="45049" y="79836"/>
                    </a:cubicBezTo>
                    <a:cubicBezTo>
                      <a:pt x="48941" y="75575"/>
                      <a:pt x="50903" y="69943"/>
                      <a:pt x="50903" y="62888"/>
                    </a:cubicBezTo>
                    <a:cubicBezTo>
                      <a:pt x="50903" y="56201"/>
                      <a:pt x="49018" y="50921"/>
                      <a:pt x="45289" y="47063"/>
                    </a:cubicBezTo>
                    <a:cubicBezTo>
                      <a:pt x="41525" y="43188"/>
                      <a:pt x="36587" y="41260"/>
                      <a:pt x="30510" y="41260"/>
                    </a:cubicBezTo>
                    <a:cubicBezTo>
                      <a:pt x="26729" y="41260"/>
                      <a:pt x="23317" y="42117"/>
                      <a:pt x="20274" y="43831"/>
                    </a:cubicBezTo>
                    <a:cubicBezTo>
                      <a:pt x="17231" y="45537"/>
                      <a:pt x="14831" y="47766"/>
                      <a:pt x="13116" y="50501"/>
                    </a:cubicBezTo>
                    <a:lnTo>
                      <a:pt x="2092" y="49069"/>
                    </a:lnTo>
                    <a:lnTo>
                      <a:pt x="11350" y="0"/>
                    </a:lnTo>
                    <a:lnTo>
                      <a:pt x="58867" y="0"/>
                    </a:lnTo>
                    <a:lnTo>
                      <a:pt x="58867" y="11204"/>
                    </a:lnTo>
                    <a:lnTo>
                      <a:pt x="20746" y="11204"/>
                    </a:lnTo>
                    <a:lnTo>
                      <a:pt x="15594" y="36896"/>
                    </a:lnTo>
                    <a:cubicBezTo>
                      <a:pt x="21320" y="32893"/>
                      <a:pt x="27338" y="30895"/>
                      <a:pt x="33647" y="30895"/>
                    </a:cubicBezTo>
                    <a:cubicBezTo>
                      <a:pt x="41988" y="30895"/>
                      <a:pt x="49018" y="33776"/>
                      <a:pt x="54744" y="39562"/>
                    </a:cubicBezTo>
                    <a:cubicBezTo>
                      <a:pt x="60496" y="45349"/>
                      <a:pt x="63359" y="52781"/>
                      <a:pt x="63359" y="61859"/>
                    </a:cubicBezTo>
                    <a:cubicBezTo>
                      <a:pt x="63359" y="70509"/>
                      <a:pt x="60839" y="77976"/>
                      <a:pt x="55799" y="84285"/>
                    </a:cubicBezTo>
                    <a:cubicBezTo>
                      <a:pt x="49669" y="92026"/>
                      <a:pt x="41302" y="95892"/>
                      <a:pt x="30707" y="95892"/>
                    </a:cubicBezTo>
                    <a:cubicBezTo>
                      <a:pt x="22006" y="95892"/>
                      <a:pt x="14916" y="93466"/>
                      <a:pt x="9430" y="88588"/>
                    </a:cubicBezTo>
                    <a:cubicBezTo>
                      <a:pt x="3918" y="83719"/>
                      <a:pt x="797" y="77264"/>
                      <a:pt x="0" y="69214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CA8E1AC-4FDB-CFDE-DF1C-6F80DEBFF45A}"/>
                  </a:ext>
                </a:extLst>
              </p:cNvPr>
              <p:cNvSpPr/>
              <p:nvPr/>
            </p:nvSpPr>
            <p:spPr>
              <a:xfrm>
                <a:off x="10259273" y="3286019"/>
                <a:ext cx="13364" cy="13364"/>
              </a:xfrm>
              <a:custGeom>
                <a:avLst/>
                <a:gdLst>
                  <a:gd name="connsiteX0" fmla="*/ 0 w 13364"/>
                  <a:gd name="connsiteY0" fmla="*/ 13364 h 13364"/>
                  <a:gd name="connsiteX1" fmla="*/ 0 w 13364"/>
                  <a:gd name="connsiteY1" fmla="*/ 0 h 13364"/>
                  <a:gd name="connsiteX2" fmla="*/ 13365 w 13364"/>
                  <a:gd name="connsiteY2" fmla="*/ 0 h 13364"/>
                  <a:gd name="connsiteX3" fmla="*/ 13365 w 13364"/>
                  <a:gd name="connsiteY3" fmla="*/ 13364 h 13364"/>
                  <a:gd name="connsiteX4" fmla="*/ 0 w 13364"/>
                  <a:gd name="connsiteY4" fmla="*/ 13364 h 1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13364">
                    <a:moveTo>
                      <a:pt x="0" y="13364"/>
                    </a:moveTo>
                    <a:lnTo>
                      <a:pt x="0" y="0"/>
                    </a:lnTo>
                    <a:lnTo>
                      <a:pt x="13365" y="0"/>
                    </a:lnTo>
                    <a:lnTo>
                      <a:pt x="13365" y="13364"/>
                    </a:lnTo>
                    <a:lnTo>
                      <a:pt x="0" y="1336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A37B657-B123-79EF-15B9-F7F66486D751}"/>
                  </a:ext>
                </a:extLst>
              </p:cNvPr>
              <p:cNvSpPr/>
              <p:nvPr/>
            </p:nvSpPr>
            <p:spPr>
              <a:xfrm>
                <a:off x="10289260" y="3203431"/>
                <a:ext cx="63093" cy="97580"/>
              </a:xfrm>
              <a:custGeom>
                <a:avLst/>
                <a:gdLst>
                  <a:gd name="connsiteX0" fmla="*/ 61396 w 63093"/>
                  <a:gd name="connsiteY0" fmla="*/ 23806 h 97580"/>
                  <a:gd name="connsiteX1" fmla="*/ 49720 w 63093"/>
                  <a:gd name="connsiteY1" fmla="*/ 24706 h 97580"/>
                  <a:gd name="connsiteX2" fmla="*/ 45297 w 63093"/>
                  <a:gd name="connsiteY2" fmla="*/ 14668 h 97580"/>
                  <a:gd name="connsiteX3" fmla="*/ 33553 w 63093"/>
                  <a:gd name="connsiteY3" fmla="*/ 9644 h 97580"/>
                  <a:gd name="connsiteX4" fmla="*/ 23729 w 63093"/>
                  <a:gd name="connsiteY4" fmla="*/ 12782 h 97580"/>
                  <a:gd name="connsiteX5" fmla="*/ 14994 w 63093"/>
                  <a:gd name="connsiteY5" fmla="*/ 24577 h 97580"/>
                  <a:gd name="connsiteX6" fmla="*/ 11650 w 63093"/>
                  <a:gd name="connsiteY6" fmla="*/ 46677 h 97580"/>
                  <a:gd name="connsiteX7" fmla="*/ 22023 w 63093"/>
                  <a:gd name="connsiteY7" fmla="*/ 37085 h 97580"/>
                  <a:gd name="connsiteX8" fmla="*/ 34856 w 63093"/>
                  <a:gd name="connsiteY8" fmla="*/ 33947 h 97580"/>
                  <a:gd name="connsiteX9" fmla="*/ 54830 w 63093"/>
                  <a:gd name="connsiteY9" fmla="*/ 42597 h 97580"/>
                  <a:gd name="connsiteX10" fmla="*/ 63093 w 63093"/>
                  <a:gd name="connsiteY10" fmla="*/ 64911 h 97580"/>
                  <a:gd name="connsiteX11" fmla="*/ 59219 w 63093"/>
                  <a:gd name="connsiteY11" fmla="*/ 81644 h 97580"/>
                  <a:gd name="connsiteX12" fmla="*/ 48564 w 63093"/>
                  <a:gd name="connsiteY12" fmla="*/ 93466 h 97580"/>
                  <a:gd name="connsiteX13" fmla="*/ 33176 w 63093"/>
                  <a:gd name="connsiteY13" fmla="*/ 97581 h 97580"/>
                  <a:gd name="connsiteX14" fmla="*/ 9258 w 63093"/>
                  <a:gd name="connsiteY14" fmla="*/ 86797 h 97580"/>
                  <a:gd name="connsiteX15" fmla="*/ 0 w 63093"/>
                  <a:gd name="connsiteY15" fmla="*/ 51229 h 97580"/>
                  <a:gd name="connsiteX16" fmla="*/ 10236 w 63093"/>
                  <a:gd name="connsiteY16" fmla="*/ 10947 h 97580"/>
                  <a:gd name="connsiteX17" fmla="*/ 34282 w 63093"/>
                  <a:gd name="connsiteY17" fmla="*/ 0 h 97580"/>
                  <a:gd name="connsiteX18" fmla="*/ 52764 w 63093"/>
                  <a:gd name="connsiteY18" fmla="*/ 6326 h 97580"/>
                  <a:gd name="connsiteX19" fmla="*/ 61396 w 63093"/>
                  <a:gd name="connsiteY19" fmla="*/ 23806 h 97580"/>
                  <a:gd name="connsiteX20" fmla="*/ 13485 w 63093"/>
                  <a:gd name="connsiteY20" fmla="*/ 64997 h 97580"/>
                  <a:gd name="connsiteX21" fmla="*/ 16056 w 63093"/>
                  <a:gd name="connsiteY21" fmla="*/ 76604 h 97580"/>
                  <a:gd name="connsiteX22" fmla="*/ 23257 w 63093"/>
                  <a:gd name="connsiteY22" fmla="*/ 85048 h 97580"/>
                  <a:gd name="connsiteX23" fmla="*/ 32978 w 63093"/>
                  <a:gd name="connsiteY23" fmla="*/ 87945 h 97580"/>
                  <a:gd name="connsiteX24" fmla="*/ 45752 w 63093"/>
                  <a:gd name="connsiteY24" fmla="*/ 81944 h 97580"/>
                  <a:gd name="connsiteX25" fmla="*/ 51101 w 63093"/>
                  <a:gd name="connsiteY25" fmla="*/ 65648 h 97580"/>
                  <a:gd name="connsiteX26" fmla="*/ 45811 w 63093"/>
                  <a:gd name="connsiteY26" fmla="*/ 50037 h 97580"/>
                  <a:gd name="connsiteX27" fmla="*/ 32524 w 63093"/>
                  <a:gd name="connsiteY27" fmla="*/ 44328 h 97580"/>
                  <a:gd name="connsiteX28" fmla="*/ 19031 w 63093"/>
                  <a:gd name="connsiteY28" fmla="*/ 50037 h 97580"/>
                  <a:gd name="connsiteX29" fmla="*/ 13485 w 63093"/>
                  <a:gd name="connsiteY29" fmla="*/ 64997 h 9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3093" h="97580">
                    <a:moveTo>
                      <a:pt x="61396" y="23806"/>
                    </a:moveTo>
                    <a:lnTo>
                      <a:pt x="49720" y="24706"/>
                    </a:lnTo>
                    <a:cubicBezTo>
                      <a:pt x="48692" y="20103"/>
                      <a:pt x="47226" y="16750"/>
                      <a:pt x="45297" y="14668"/>
                    </a:cubicBezTo>
                    <a:cubicBezTo>
                      <a:pt x="42125" y="11333"/>
                      <a:pt x="38208" y="9644"/>
                      <a:pt x="33553" y="9644"/>
                    </a:cubicBezTo>
                    <a:cubicBezTo>
                      <a:pt x="29815" y="9644"/>
                      <a:pt x="26558" y="10698"/>
                      <a:pt x="23729" y="12782"/>
                    </a:cubicBezTo>
                    <a:cubicBezTo>
                      <a:pt x="20034" y="15482"/>
                      <a:pt x="17128" y="19391"/>
                      <a:pt x="14994" y="24577"/>
                    </a:cubicBezTo>
                    <a:cubicBezTo>
                      <a:pt x="12850" y="29747"/>
                      <a:pt x="11762" y="37102"/>
                      <a:pt x="11650" y="46677"/>
                    </a:cubicBezTo>
                    <a:cubicBezTo>
                      <a:pt x="14479" y="42365"/>
                      <a:pt x="17942" y="39176"/>
                      <a:pt x="22023" y="37085"/>
                    </a:cubicBezTo>
                    <a:cubicBezTo>
                      <a:pt x="26120" y="35001"/>
                      <a:pt x="30398" y="33947"/>
                      <a:pt x="34856" y="33947"/>
                    </a:cubicBezTo>
                    <a:cubicBezTo>
                      <a:pt x="42683" y="33947"/>
                      <a:pt x="49352" y="36827"/>
                      <a:pt x="54830" y="42597"/>
                    </a:cubicBezTo>
                    <a:cubicBezTo>
                      <a:pt x="60342" y="48357"/>
                      <a:pt x="63093" y="55798"/>
                      <a:pt x="63093" y="64911"/>
                    </a:cubicBezTo>
                    <a:cubicBezTo>
                      <a:pt x="63093" y="70912"/>
                      <a:pt x="61800" y="76492"/>
                      <a:pt x="59219" y="81644"/>
                    </a:cubicBezTo>
                    <a:cubicBezTo>
                      <a:pt x="56630" y="86797"/>
                      <a:pt x="53073" y="90731"/>
                      <a:pt x="48564" y="93466"/>
                    </a:cubicBezTo>
                    <a:cubicBezTo>
                      <a:pt x="44037" y="96200"/>
                      <a:pt x="38919" y="97581"/>
                      <a:pt x="33176" y="97581"/>
                    </a:cubicBezTo>
                    <a:cubicBezTo>
                      <a:pt x="23394" y="97581"/>
                      <a:pt x="15430" y="93997"/>
                      <a:pt x="9258" y="86797"/>
                    </a:cubicBezTo>
                    <a:cubicBezTo>
                      <a:pt x="3078" y="79604"/>
                      <a:pt x="0" y="67740"/>
                      <a:pt x="0" y="51229"/>
                    </a:cubicBezTo>
                    <a:cubicBezTo>
                      <a:pt x="0" y="32773"/>
                      <a:pt x="3404" y="19348"/>
                      <a:pt x="10236" y="10947"/>
                    </a:cubicBezTo>
                    <a:cubicBezTo>
                      <a:pt x="16177" y="3643"/>
                      <a:pt x="24200" y="0"/>
                      <a:pt x="34282" y="0"/>
                    </a:cubicBezTo>
                    <a:cubicBezTo>
                      <a:pt x="41800" y="0"/>
                      <a:pt x="47946" y="2109"/>
                      <a:pt x="52764" y="6326"/>
                    </a:cubicBezTo>
                    <a:cubicBezTo>
                      <a:pt x="57556" y="10544"/>
                      <a:pt x="60445" y="16373"/>
                      <a:pt x="61396" y="23806"/>
                    </a:cubicBezTo>
                    <a:close/>
                    <a:moveTo>
                      <a:pt x="13485" y="64997"/>
                    </a:moveTo>
                    <a:cubicBezTo>
                      <a:pt x="13485" y="69043"/>
                      <a:pt x="14342" y="72901"/>
                      <a:pt x="16056" y="76604"/>
                    </a:cubicBezTo>
                    <a:cubicBezTo>
                      <a:pt x="17780" y="80298"/>
                      <a:pt x="20171" y="83110"/>
                      <a:pt x="23257" y="85048"/>
                    </a:cubicBezTo>
                    <a:cubicBezTo>
                      <a:pt x="26335" y="86968"/>
                      <a:pt x="29601" y="87945"/>
                      <a:pt x="32978" y="87945"/>
                    </a:cubicBezTo>
                    <a:cubicBezTo>
                      <a:pt x="37942" y="87945"/>
                      <a:pt x="42185" y="85931"/>
                      <a:pt x="45752" y="81944"/>
                    </a:cubicBezTo>
                    <a:cubicBezTo>
                      <a:pt x="49326" y="77933"/>
                      <a:pt x="51101" y="72515"/>
                      <a:pt x="51101" y="65648"/>
                    </a:cubicBezTo>
                    <a:cubicBezTo>
                      <a:pt x="51101" y="59047"/>
                      <a:pt x="49344" y="53852"/>
                      <a:pt x="45811" y="50037"/>
                    </a:cubicBezTo>
                    <a:cubicBezTo>
                      <a:pt x="42297" y="46231"/>
                      <a:pt x="37865" y="44328"/>
                      <a:pt x="32524" y="44328"/>
                    </a:cubicBezTo>
                    <a:cubicBezTo>
                      <a:pt x="27209" y="44328"/>
                      <a:pt x="22708" y="46231"/>
                      <a:pt x="19031" y="50037"/>
                    </a:cubicBezTo>
                    <a:cubicBezTo>
                      <a:pt x="15336" y="53844"/>
                      <a:pt x="13485" y="58833"/>
                      <a:pt x="13485" y="64997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F5ECE00-46AB-2142-998D-9C89615D9EAD}"/>
                  </a:ext>
                </a:extLst>
              </p:cNvPr>
              <p:cNvSpPr/>
              <p:nvPr/>
            </p:nvSpPr>
            <p:spPr>
              <a:xfrm>
                <a:off x="10403660" y="3202205"/>
                <a:ext cx="31537" cy="125278"/>
              </a:xfrm>
              <a:custGeom>
                <a:avLst/>
                <a:gdLst>
                  <a:gd name="connsiteX0" fmla="*/ 23137 w 31537"/>
                  <a:gd name="connsiteY0" fmla="*/ 125278 h 125278"/>
                  <a:gd name="connsiteX1" fmla="*/ 6712 w 31537"/>
                  <a:gd name="connsiteY1" fmla="*/ 96603 h 125278"/>
                  <a:gd name="connsiteX2" fmla="*/ 0 w 31537"/>
                  <a:gd name="connsiteY2" fmla="*/ 62579 h 125278"/>
                  <a:gd name="connsiteX3" fmla="*/ 5006 w 31537"/>
                  <a:gd name="connsiteY3" fmla="*/ 32850 h 125278"/>
                  <a:gd name="connsiteX4" fmla="*/ 23137 w 31537"/>
                  <a:gd name="connsiteY4" fmla="*/ 0 h 125278"/>
                  <a:gd name="connsiteX5" fmla="*/ 31538 w 31537"/>
                  <a:gd name="connsiteY5" fmla="*/ 0 h 125278"/>
                  <a:gd name="connsiteX6" fmla="*/ 21097 w 31537"/>
                  <a:gd name="connsiteY6" fmla="*/ 19357 h 125278"/>
                  <a:gd name="connsiteX7" fmla="*/ 14848 w 31537"/>
                  <a:gd name="connsiteY7" fmla="*/ 38122 h 125278"/>
                  <a:gd name="connsiteX8" fmla="*/ 12036 w 31537"/>
                  <a:gd name="connsiteY8" fmla="*/ 62631 h 125278"/>
                  <a:gd name="connsiteX9" fmla="*/ 31538 w 31537"/>
                  <a:gd name="connsiteY9" fmla="*/ 125278 h 125278"/>
                  <a:gd name="connsiteX10" fmla="*/ 23137 w 31537"/>
                  <a:gd name="connsiteY10" fmla="*/ 125278 h 12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537" h="125278">
                    <a:moveTo>
                      <a:pt x="23137" y="125278"/>
                    </a:moveTo>
                    <a:cubicBezTo>
                      <a:pt x="16639" y="117100"/>
                      <a:pt x="11170" y="107551"/>
                      <a:pt x="6712" y="96603"/>
                    </a:cubicBezTo>
                    <a:cubicBezTo>
                      <a:pt x="2237" y="85656"/>
                      <a:pt x="0" y="74306"/>
                      <a:pt x="0" y="62579"/>
                    </a:cubicBezTo>
                    <a:cubicBezTo>
                      <a:pt x="0" y="52224"/>
                      <a:pt x="1672" y="42331"/>
                      <a:pt x="5006" y="32850"/>
                    </a:cubicBezTo>
                    <a:cubicBezTo>
                      <a:pt x="8924" y="21868"/>
                      <a:pt x="14959" y="10913"/>
                      <a:pt x="23137" y="0"/>
                    </a:cubicBezTo>
                    <a:lnTo>
                      <a:pt x="31538" y="0"/>
                    </a:lnTo>
                    <a:cubicBezTo>
                      <a:pt x="26283" y="9027"/>
                      <a:pt x="22803" y="15482"/>
                      <a:pt x="21097" y="19357"/>
                    </a:cubicBezTo>
                    <a:cubicBezTo>
                      <a:pt x="18448" y="25358"/>
                      <a:pt x="16365" y="31615"/>
                      <a:pt x="14848" y="38122"/>
                    </a:cubicBezTo>
                    <a:cubicBezTo>
                      <a:pt x="12979" y="46257"/>
                      <a:pt x="12036" y="54418"/>
                      <a:pt x="12036" y="62631"/>
                    </a:cubicBezTo>
                    <a:cubicBezTo>
                      <a:pt x="12036" y="83530"/>
                      <a:pt x="18551" y="104413"/>
                      <a:pt x="31538" y="125278"/>
                    </a:cubicBezTo>
                    <a:lnTo>
                      <a:pt x="23137" y="12527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A141D31-440D-AEA8-7CA7-062384E594FD}"/>
                  </a:ext>
                </a:extLst>
              </p:cNvPr>
              <p:cNvSpPr/>
              <p:nvPr/>
            </p:nvSpPr>
            <p:spPr>
              <a:xfrm>
                <a:off x="10454555" y="3203423"/>
                <a:ext cx="35189" cy="95960"/>
              </a:xfrm>
              <a:custGeom>
                <a:avLst/>
                <a:gdLst>
                  <a:gd name="connsiteX0" fmla="*/ 35190 w 35189"/>
                  <a:gd name="connsiteY0" fmla="*/ 95961 h 95960"/>
                  <a:gd name="connsiteX1" fmla="*/ 23463 w 35189"/>
                  <a:gd name="connsiteY1" fmla="*/ 95961 h 95960"/>
                  <a:gd name="connsiteX2" fmla="*/ 23463 w 35189"/>
                  <a:gd name="connsiteY2" fmla="*/ 21200 h 95960"/>
                  <a:gd name="connsiteX3" fmla="*/ 12327 w 35189"/>
                  <a:gd name="connsiteY3" fmla="*/ 29284 h 95960"/>
                  <a:gd name="connsiteX4" fmla="*/ 0 w 35189"/>
                  <a:gd name="connsiteY4" fmla="*/ 35336 h 95960"/>
                  <a:gd name="connsiteX5" fmla="*/ 0 w 35189"/>
                  <a:gd name="connsiteY5" fmla="*/ 23986 h 95960"/>
                  <a:gd name="connsiteX6" fmla="*/ 17187 w 35189"/>
                  <a:gd name="connsiteY6" fmla="*/ 12782 h 95960"/>
                  <a:gd name="connsiteX7" fmla="*/ 27629 w 35189"/>
                  <a:gd name="connsiteY7" fmla="*/ 0 h 95960"/>
                  <a:gd name="connsiteX8" fmla="*/ 35190 w 35189"/>
                  <a:gd name="connsiteY8" fmla="*/ 0 h 95960"/>
                  <a:gd name="connsiteX9" fmla="*/ 35190 w 35189"/>
                  <a:gd name="connsiteY9" fmla="*/ 95961 h 9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89" h="95960">
                    <a:moveTo>
                      <a:pt x="35190" y="95961"/>
                    </a:moveTo>
                    <a:lnTo>
                      <a:pt x="23463" y="95961"/>
                    </a:lnTo>
                    <a:lnTo>
                      <a:pt x="23463" y="21200"/>
                    </a:lnTo>
                    <a:cubicBezTo>
                      <a:pt x="20634" y="23883"/>
                      <a:pt x="16930" y="26583"/>
                      <a:pt x="12327" y="29284"/>
                    </a:cubicBezTo>
                    <a:cubicBezTo>
                      <a:pt x="7766" y="31967"/>
                      <a:pt x="3626" y="33999"/>
                      <a:pt x="0" y="35336"/>
                    </a:cubicBezTo>
                    <a:lnTo>
                      <a:pt x="0" y="23986"/>
                    </a:lnTo>
                    <a:cubicBezTo>
                      <a:pt x="6566" y="20908"/>
                      <a:pt x="12293" y="17171"/>
                      <a:pt x="17187" y="12782"/>
                    </a:cubicBezTo>
                    <a:cubicBezTo>
                      <a:pt x="22117" y="8393"/>
                      <a:pt x="25580" y="4132"/>
                      <a:pt x="27629" y="0"/>
                    </a:cubicBezTo>
                    <a:lnTo>
                      <a:pt x="35190" y="0"/>
                    </a:lnTo>
                    <a:lnTo>
                      <a:pt x="35190" y="95961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10FCA29-0600-6289-8D5E-C05672D58F6A}"/>
                  </a:ext>
                </a:extLst>
              </p:cNvPr>
              <p:cNvSpPr/>
              <p:nvPr/>
            </p:nvSpPr>
            <p:spPr>
              <a:xfrm>
                <a:off x="10515942" y="3203834"/>
                <a:ext cx="66094" cy="95549"/>
              </a:xfrm>
              <a:custGeom>
                <a:avLst/>
                <a:gdLst>
                  <a:gd name="connsiteX0" fmla="*/ 41474 w 66094"/>
                  <a:gd name="connsiteY0" fmla="*/ 95549 h 95549"/>
                  <a:gd name="connsiteX1" fmla="*/ 41474 w 66094"/>
                  <a:gd name="connsiteY1" fmla="*/ 72678 h 95549"/>
                  <a:gd name="connsiteX2" fmla="*/ 0 w 66094"/>
                  <a:gd name="connsiteY2" fmla="*/ 72678 h 95549"/>
                  <a:gd name="connsiteX3" fmla="*/ 0 w 66094"/>
                  <a:gd name="connsiteY3" fmla="*/ 61928 h 95549"/>
                  <a:gd name="connsiteX4" fmla="*/ 43617 w 66094"/>
                  <a:gd name="connsiteY4" fmla="*/ 0 h 95549"/>
                  <a:gd name="connsiteX5" fmla="*/ 53184 w 66094"/>
                  <a:gd name="connsiteY5" fmla="*/ 0 h 95549"/>
                  <a:gd name="connsiteX6" fmla="*/ 53184 w 66094"/>
                  <a:gd name="connsiteY6" fmla="*/ 61928 h 95549"/>
                  <a:gd name="connsiteX7" fmla="*/ 66094 w 66094"/>
                  <a:gd name="connsiteY7" fmla="*/ 61928 h 95549"/>
                  <a:gd name="connsiteX8" fmla="*/ 66094 w 66094"/>
                  <a:gd name="connsiteY8" fmla="*/ 72678 h 95549"/>
                  <a:gd name="connsiteX9" fmla="*/ 53184 w 66094"/>
                  <a:gd name="connsiteY9" fmla="*/ 72678 h 95549"/>
                  <a:gd name="connsiteX10" fmla="*/ 53184 w 66094"/>
                  <a:gd name="connsiteY10" fmla="*/ 95549 h 95549"/>
                  <a:gd name="connsiteX11" fmla="*/ 41474 w 66094"/>
                  <a:gd name="connsiteY11" fmla="*/ 95549 h 95549"/>
                  <a:gd name="connsiteX12" fmla="*/ 41474 w 66094"/>
                  <a:gd name="connsiteY12" fmla="*/ 61928 h 95549"/>
                  <a:gd name="connsiteX13" fmla="*/ 41474 w 66094"/>
                  <a:gd name="connsiteY13" fmla="*/ 18842 h 95549"/>
                  <a:gd name="connsiteX14" fmla="*/ 11548 w 66094"/>
                  <a:gd name="connsiteY14" fmla="*/ 61928 h 95549"/>
                  <a:gd name="connsiteX15" fmla="*/ 41474 w 66094"/>
                  <a:gd name="connsiteY15" fmla="*/ 61928 h 9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4" h="95549">
                    <a:moveTo>
                      <a:pt x="41474" y="95549"/>
                    </a:moveTo>
                    <a:lnTo>
                      <a:pt x="41474" y="72678"/>
                    </a:lnTo>
                    <a:lnTo>
                      <a:pt x="0" y="72678"/>
                    </a:lnTo>
                    <a:lnTo>
                      <a:pt x="0" y="61928"/>
                    </a:lnTo>
                    <a:lnTo>
                      <a:pt x="43617" y="0"/>
                    </a:lnTo>
                    <a:lnTo>
                      <a:pt x="53184" y="0"/>
                    </a:lnTo>
                    <a:lnTo>
                      <a:pt x="53184" y="61928"/>
                    </a:lnTo>
                    <a:lnTo>
                      <a:pt x="66094" y="61928"/>
                    </a:lnTo>
                    <a:lnTo>
                      <a:pt x="66094" y="72678"/>
                    </a:lnTo>
                    <a:lnTo>
                      <a:pt x="53184" y="72678"/>
                    </a:lnTo>
                    <a:lnTo>
                      <a:pt x="53184" y="95549"/>
                    </a:lnTo>
                    <a:lnTo>
                      <a:pt x="41474" y="95549"/>
                    </a:lnTo>
                    <a:close/>
                    <a:moveTo>
                      <a:pt x="41474" y="61928"/>
                    </a:moveTo>
                    <a:lnTo>
                      <a:pt x="41474" y="18842"/>
                    </a:lnTo>
                    <a:lnTo>
                      <a:pt x="11548" y="61928"/>
                    </a:lnTo>
                    <a:lnTo>
                      <a:pt x="41474" y="6192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27F19A6-F02A-994B-E76D-36F61AF785AF}"/>
                  </a:ext>
                </a:extLst>
              </p:cNvPr>
              <p:cNvSpPr/>
              <p:nvPr/>
            </p:nvSpPr>
            <p:spPr>
              <a:xfrm>
                <a:off x="10594621" y="3203834"/>
                <a:ext cx="35018" cy="33826"/>
              </a:xfrm>
              <a:custGeom>
                <a:avLst/>
                <a:gdLst>
                  <a:gd name="connsiteX0" fmla="*/ 3258 w 35018"/>
                  <a:gd name="connsiteY0" fmla="*/ 33827 h 33826"/>
                  <a:gd name="connsiteX1" fmla="*/ 0 w 35018"/>
                  <a:gd name="connsiteY1" fmla="*/ 15645 h 33826"/>
                  <a:gd name="connsiteX2" fmla="*/ 0 w 35018"/>
                  <a:gd name="connsiteY2" fmla="*/ 0 h 33826"/>
                  <a:gd name="connsiteX3" fmla="*/ 13381 w 35018"/>
                  <a:gd name="connsiteY3" fmla="*/ 0 h 33826"/>
                  <a:gd name="connsiteX4" fmla="*/ 13381 w 35018"/>
                  <a:gd name="connsiteY4" fmla="*/ 15645 h 33826"/>
                  <a:gd name="connsiteX5" fmla="*/ 10441 w 35018"/>
                  <a:gd name="connsiteY5" fmla="*/ 33827 h 33826"/>
                  <a:gd name="connsiteX6" fmla="*/ 3258 w 35018"/>
                  <a:gd name="connsiteY6" fmla="*/ 33827 h 33826"/>
                  <a:gd name="connsiteX7" fmla="*/ 24826 w 35018"/>
                  <a:gd name="connsiteY7" fmla="*/ 33827 h 33826"/>
                  <a:gd name="connsiteX8" fmla="*/ 21637 w 35018"/>
                  <a:gd name="connsiteY8" fmla="*/ 15645 h 33826"/>
                  <a:gd name="connsiteX9" fmla="*/ 21637 w 35018"/>
                  <a:gd name="connsiteY9" fmla="*/ 0 h 33826"/>
                  <a:gd name="connsiteX10" fmla="*/ 35018 w 35018"/>
                  <a:gd name="connsiteY10" fmla="*/ 0 h 33826"/>
                  <a:gd name="connsiteX11" fmla="*/ 35018 w 35018"/>
                  <a:gd name="connsiteY11" fmla="*/ 15645 h 33826"/>
                  <a:gd name="connsiteX12" fmla="*/ 31881 w 35018"/>
                  <a:gd name="connsiteY12" fmla="*/ 33827 h 33826"/>
                  <a:gd name="connsiteX13" fmla="*/ 24826 w 35018"/>
                  <a:gd name="connsiteY13" fmla="*/ 33827 h 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018" h="33826">
                    <a:moveTo>
                      <a:pt x="3258" y="33827"/>
                    </a:moveTo>
                    <a:lnTo>
                      <a:pt x="0" y="15645"/>
                    </a:lnTo>
                    <a:lnTo>
                      <a:pt x="0" y="0"/>
                    </a:lnTo>
                    <a:lnTo>
                      <a:pt x="13381" y="0"/>
                    </a:lnTo>
                    <a:lnTo>
                      <a:pt x="13381" y="15645"/>
                    </a:lnTo>
                    <a:lnTo>
                      <a:pt x="10441" y="33827"/>
                    </a:lnTo>
                    <a:lnTo>
                      <a:pt x="3258" y="33827"/>
                    </a:lnTo>
                    <a:close/>
                    <a:moveTo>
                      <a:pt x="24826" y="33827"/>
                    </a:moveTo>
                    <a:lnTo>
                      <a:pt x="21637" y="15645"/>
                    </a:lnTo>
                    <a:lnTo>
                      <a:pt x="21637" y="0"/>
                    </a:lnTo>
                    <a:lnTo>
                      <a:pt x="35018" y="0"/>
                    </a:lnTo>
                    <a:lnTo>
                      <a:pt x="35018" y="15645"/>
                    </a:lnTo>
                    <a:lnTo>
                      <a:pt x="31881" y="33827"/>
                    </a:lnTo>
                    <a:lnTo>
                      <a:pt x="24826" y="3382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9723E3-DBDA-2544-0BC2-AC0EEC13526A}"/>
                </a:ext>
              </a:extLst>
            </p:cNvPr>
            <p:cNvSpPr/>
            <p:nvPr/>
          </p:nvSpPr>
          <p:spPr>
            <a:xfrm>
              <a:off x="10643227" y="3202205"/>
              <a:ext cx="31538" cy="125278"/>
            </a:xfrm>
            <a:custGeom>
              <a:avLst/>
              <a:gdLst>
                <a:gd name="connsiteX0" fmla="*/ 8418 w 31538"/>
                <a:gd name="connsiteY0" fmla="*/ 125278 h 125278"/>
                <a:gd name="connsiteX1" fmla="*/ 8 w 31538"/>
                <a:gd name="connsiteY1" fmla="*/ 125278 h 125278"/>
                <a:gd name="connsiteX2" fmla="*/ 19494 w 31538"/>
                <a:gd name="connsiteY2" fmla="*/ 62631 h 125278"/>
                <a:gd name="connsiteX3" fmla="*/ 16682 w 31538"/>
                <a:gd name="connsiteY3" fmla="*/ 38319 h 125278"/>
                <a:gd name="connsiteX4" fmla="*/ 10501 w 31538"/>
                <a:gd name="connsiteY4" fmla="*/ 19562 h 125278"/>
                <a:gd name="connsiteX5" fmla="*/ 0 w 31538"/>
                <a:gd name="connsiteY5" fmla="*/ 0 h 125278"/>
                <a:gd name="connsiteX6" fmla="*/ 8410 w 31538"/>
                <a:gd name="connsiteY6" fmla="*/ 0 h 125278"/>
                <a:gd name="connsiteX7" fmla="*/ 26532 w 31538"/>
                <a:gd name="connsiteY7" fmla="*/ 32850 h 125278"/>
                <a:gd name="connsiteX8" fmla="*/ 31538 w 31538"/>
                <a:gd name="connsiteY8" fmla="*/ 62579 h 125278"/>
                <a:gd name="connsiteX9" fmla="*/ 24792 w 31538"/>
                <a:gd name="connsiteY9" fmla="*/ 96603 h 125278"/>
                <a:gd name="connsiteX10" fmla="*/ 8418 w 31538"/>
                <a:gd name="connsiteY10" fmla="*/ 125278 h 1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38" h="125278">
                  <a:moveTo>
                    <a:pt x="8418" y="125278"/>
                  </a:moveTo>
                  <a:lnTo>
                    <a:pt x="8" y="125278"/>
                  </a:lnTo>
                  <a:cubicBezTo>
                    <a:pt x="12996" y="104413"/>
                    <a:pt x="19494" y="83530"/>
                    <a:pt x="19494" y="62631"/>
                  </a:cubicBezTo>
                  <a:cubicBezTo>
                    <a:pt x="19494" y="54470"/>
                    <a:pt x="18568" y="46369"/>
                    <a:pt x="16682" y="38319"/>
                  </a:cubicBezTo>
                  <a:cubicBezTo>
                    <a:pt x="15216" y="31813"/>
                    <a:pt x="13150" y="25538"/>
                    <a:pt x="10501" y="19562"/>
                  </a:cubicBezTo>
                  <a:cubicBezTo>
                    <a:pt x="8813" y="15645"/>
                    <a:pt x="5298" y="9121"/>
                    <a:pt x="0" y="0"/>
                  </a:cubicBezTo>
                  <a:lnTo>
                    <a:pt x="8410" y="0"/>
                  </a:lnTo>
                  <a:cubicBezTo>
                    <a:pt x="16562" y="10913"/>
                    <a:pt x="22614" y="21860"/>
                    <a:pt x="26532" y="32850"/>
                  </a:cubicBezTo>
                  <a:cubicBezTo>
                    <a:pt x="29875" y="42331"/>
                    <a:pt x="31538" y="52232"/>
                    <a:pt x="31538" y="62579"/>
                  </a:cubicBezTo>
                  <a:cubicBezTo>
                    <a:pt x="31538" y="74306"/>
                    <a:pt x="29284" y="85656"/>
                    <a:pt x="24792" y="96603"/>
                  </a:cubicBezTo>
                  <a:cubicBezTo>
                    <a:pt x="20308" y="107551"/>
                    <a:pt x="14830" y="117109"/>
                    <a:pt x="8418" y="125278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id="{DBFF7DCC-7014-0224-C11C-5E14AA55C13E}"/>
                </a:ext>
              </a:extLst>
            </p:cNvPr>
            <p:cNvGrpSpPr/>
            <p:nvPr/>
          </p:nvGrpSpPr>
          <p:grpSpPr>
            <a:xfrm>
              <a:off x="5354948" y="480128"/>
              <a:ext cx="5173638" cy="5647245"/>
              <a:chOff x="5354948" y="480128"/>
              <a:chExt cx="5173638" cy="5647245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9A08AAF-0230-FCB8-42FD-3183A9582F98}"/>
                  </a:ext>
                </a:extLst>
              </p:cNvPr>
              <p:cNvSpPr/>
              <p:nvPr/>
            </p:nvSpPr>
            <p:spPr>
              <a:xfrm>
                <a:off x="5354948" y="480128"/>
                <a:ext cx="5173638" cy="5647245"/>
              </a:xfrm>
              <a:custGeom>
                <a:avLst/>
                <a:gdLst>
                  <a:gd name="connsiteX0" fmla="*/ 5125102 w 5173638"/>
                  <a:gd name="connsiteY0" fmla="*/ 5285410 h 5647245"/>
                  <a:gd name="connsiteX1" fmla="*/ 3199573 w 5173638"/>
                  <a:gd name="connsiteY1" fmla="*/ 4798646 h 5647245"/>
                  <a:gd name="connsiteX2" fmla="*/ 2954031 w 5173638"/>
                  <a:gd name="connsiteY2" fmla="*/ 4518668 h 5647245"/>
                  <a:gd name="connsiteX3" fmla="*/ 2854984 w 5173638"/>
                  <a:gd name="connsiteY3" fmla="*/ 3058360 h 5647245"/>
                  <a:gd name="connsiteX4" fmla="*/ 2915274 w 5173638"/>
                  <a:gd name="connsiteY4" fmla="*/ 1602423 h 5647245"/>
                  <a:gd name="connsiteX5" fmla="*/ 3147889 w 5173638"/>
                  <a:gd name="connsiteY5" fmla="*/ 1326723 h 5647245"/>
                  <a:gd name="connsiteX6" fmla="*/ 3819861 w 5173638"/>
                  <a:gd name="connsiteY6" fmla="*/ 1167369 h 5647245"/>
                  <a:gd name="connsiteX7" fmla="*/ 3884489 w 5173638"/>
                  <a:gd name="connsiteY7" fmla="*/ 1085519 h 5647245"/>
                  <a:gd name="connsiteX8" fmla="*/ 3824199 w 5173638"/>
                  <a:gd name="connsiteY8" fmla="*/ 288610 h 5647245"/>
                  <a:gd name="connsiteX9" fmla="*/ 3505405 w 5173638"/>
                  <a:gd name="connsiteY9" fmla="*/ 34461 h 5647245"/>
                  <a:gd name="connsiteX10" fmla="*/ 2590059 w 5173638"/>
                  <a:gd name="connsiteY10" fmla="*/ 51 h 5647245"/>
                  <a:gd name="connsiteX11" fmla="*/ 2590059 w 5173638"/>
                  <a:gd name="connsiteY11" fmla="*/ 0 h 5647245"/>
                  <a:gd name="connsiteX12" fmla="*/ 2586827 w 5173638"/>
                  <a:gd name="connsiteY12" fmla="*/ 34 h 5647245"/>
                  <a:gd name="connsiteX13" fmla="*/ 2583587 w 5173638"/>
                  <a:gd name="connsiteY13" fmla="*/ 0 h 5647245"/>
                  <a:gd name="connsiteX14" fmla="*/ 2583587 w 5173638"/>
                  <a:gd name="connsiteY14" fmla="*/ 51 h 5647245"/>
                  <a:gd name="connsiteX15" fmla="*/ 1668215 w 5173638"/>
                  <a:gd name="connsiteY15" fmla="*/ 34461 h 5647245"/>
                  <a:gd name="connsiteX16" fmla="*/ 1349438 w 5173638"/>
                  <a:gd name="connsiteY16" fmla="*/ 288610 h 5647245"/>
                  <a:gd name="connsiteX17" fmla="*/ 1289148 w 5173638"/>
                  <a:gd name="connsiteY17" fmla="*/ 1085519 h 5647245"/>
                  <a:gd name="connsiteX18" fmla="*/ 1353733 w 5173638"/>
                  <a:gd name="connsiteY18" fmla="*/ 1167369 h 5647245"/>
                  <a:gd name="connsiteX19" fmla="*/ 2025766 w 5173638"/>
                  <a:gd name="connsiteY19" fmla="*/ 1326723 h 5647245"/>
                  <a:gd name="connsiteX20" fmla="*/ 2258363 w 5173638"/>
                  <a:gd name="connsiteY20" fmla="*/ 1602423 h 5647245"/>
                  <a:gd name="connsiteX21" fmla="*/ 2318671 w 5173638"/>
                  <a:gd name="connsiteY21" fmla="*/ 3058360 h 5647245"/>
                  <a:gd name="connsiteX22" fmla="*/ 2219581 w 5173638"/>
                  <a:gd name="connsiteY22" fmla="*/ 4518668 h 5647245"/>
                  <a:gd name="connsiteX23" fmla="*/ 1974056 w 5173638"/>
                  <a:gd name="connsiteY23" fmla="*/ 4798646 h 5647245"/>
                  <a:gd name="connsiteX24" fmla="*/ 48544 w 5173638"/>
                  <a:gd name="connsiteY24" fmla="*/ 5285410 h 5647245"/>
                  <a:gd name="connsiteX25" fmla="*/ 1164 w 5173638"/>
                  <a:gd name="connsiteY25" fmla="*/ 5337101 h 5647245"/>
                  <a:gd name="connsiteX26" fmla="*/ 1164 w 5173638"/>
                  <a:gd name="connsiteY26" fmla="*/ 5608490 h 5647245"/>
                  <a:gd name="connsiteX27" fmla="*/ 52856 w 5173638"/>
                  <a:gd name="connsiteY27" fmla="*/ 5647246 h 5647245"/>
                  <a:gd name="connsiteX28" fmla="*/ 2583587 w 5173638"/>
                  <a:gd name="connsiteY28" fmla="*/ 5647246 h 5647245"/>
                  <a:gd name="connsiteX29" fmla="*/ 2590059 w 5173638"/>
                  <a:gd name="connsiteY29" fmla="*/ 5647246 h 5647245"/>
                  <a:gd name="connsiteX30" fmla="*/ 5120781 w 5173638"/>
                  <a:gd name="connsiteY30" fmla="*/ 5647246 h 5647245"/>
                  <a:gd name="connsiteX31" fmla="*/ 5172482 w 5173638"/>
                  <a:gd name="connsiteY31" fmla="*/ 5608490 h 5647245"/>
                  <a:gd name="connsiteX32" fmla="*/ 5172482 w 5173638"/>
                  <a:gd name="connsiteY32" fmla="*/ 5337101 h 5647245"/>
                  <a:gd name="connsiteX33" fmla="*/ 5125102 w 5173638"/>
                  <a:gd name="connsiteY33" fmla="*/ 5285410 h 564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173638" h="5647245">
                    <a:moveTo>
                      <a:pt x="5125102" y="5285410"/>
                    </a:moveTo>
                    <a:cubicBezTo>
                      <a:pt x="5064777" y="5268187"/>
                      <a:pt x="3199573" y="4798646"/>
                      <a:pt x="3199573" y="4798646"/>
                    </a:cubicBezTo>
                    <a:cubicBezTo>
                      <a:pt x="3199573" y="4798646"/>
                      <a:pt x="2984197" y="4729748"/>
                      <a:pt x="2954031" y="4518668"/>
                    </a:cubicBezTo>
                    <a:cubicBezTo>
                      <a:pt x="2923864" y="4307587"/>
                      <a:pt x="2854984" y="3476209"/>
                      <a:pt x="2854984" y="3058360"/>
                    </a:cubicBezTo>
                    <a:cubicBezTo>
                      <a:pt x="2854984" y="2640510"/>
                      <a:pt x="2872206" y="1822111"/>
                      <a:pt x="2915274" y="1602423"/>
                    </a:cubicBezTo>
                    <a:cubicBezTo>
                      <a:pt x="2958317" y="1382736"/>
                      <a:pt x="3147889" y="1326723"/>
                      <a:pt x="3147889" y="1326723"/>
                    </a:cubicBezTo>
                    <a:lnTo>
                      <a:pt x="3819861" y="1167369"/>
                    </a:lnTo>
                    <a:cubicBezTo>
                      <a:pt x="3819861" y="1167369"/>
                      <a:pt x="3884489" y="1158753"/>
                      <a:pt x="3884489" y="1085519"/>
                    </a:cubicBezTo>
                    <a:cubicBezTo>
                      <a:pt x="3884489" y="1012301"/>
                      <a:pt x="3824199" y="288610"/>
                      <a:pt x="3824199" y="288610"/>
                    </a:cubicBezTo>
                    <a:cubicBezTo>
                      <a:pt x="3824199" y="288610"/>
                      <a:pt x="3754659" y="59047"/>
                      <a:pt x="3505405" y="34461"/>
                    </a:cubicBezTo>
                    <a:cubicBezTo>
                      <a:pt x="3217832" y="6112"/>
                      <a:pt x="2656128" y="617"/>
                      <a:pt x="2590059" y="51"/>
                    </a:cubicBezTo>
                    <a:lnTo>
                      <a:pt x="2590059" y="0"/>
                    </a:lnTo>
                    <a:cubicBezTo>
                      <a:pt x="2590059" y="0"/>
                      <a:pt x="2588876" y="17"/>
                      <a:pt x="2586827" y="34"/>
                    </a:cubicBezTo>
                    <a:cubicBezTo>
                      <a:pt x="2584744" y="17"/>
                      <a:pt x="2583587" y="0"/>
                      <a:pt x="2583587" y="0"/>
                    </a:cubicBezTo>
                    <a:lnTo>
                      <a:pt x="2583587" y="51"/>
                    </a:lnTo>
                    <a:cubicBezTo>
                      <a:pt x="2517493" y="617"/>
                      <a:pt x="1955788" y="6112"/>
                      <a:pt x="1668215" y="34461"/>
                    </a:cubicBezTo>
                    <a:cubicBezTo>
                      <a:pt x="1418996" y="59047"/>
                      <a:pt x="1349438" y="288610"/>
                      <a:pt x="1349438" y="288610"/>
                    </a:cubicBezTo>
                    <a:cubicBezTo>
                      <a:pt x="1349438" y="288610"/>
                      <a:pt x="1289148" y="1012301"/>
                      <a:pt x="1289148" y="1085519"/>
                    </a:cubicBezTo>
                    <a:cubicBezTo>
                      <a:pt x="1289148" y="1158753"/>
                      <a:pt x="1353733" y="1167369"/>
                      <a:pt x="1353733" y="1167369"/>
                    </a:cubicBezTo>
                    <a:lnTo>
                      <a:pt x="2025766" y="1326723"/>
                    </a:lnTo>
                    <a:cubicBezTo>
                      <a:pt x="2025766" y="1326723"/>
                      <a:pt x="2215270" y="1382736"/>
                      <a:pt x="2258363" y="1602423"/>
                    </a:cubicBezTo>
                    <a:cubicBezTo>
                      <a:pt x="2301449" y="1822111"/>
                      <a:pt x="2318671" y="2640519"/>
                      <a:pt x="2318671" y="3058360"/>
                    </a:cubicBezTo>
                    <a:cubicBezTo>
                      <a:pt x="2318671" y="3476200"/>
                      <a:pt x="2249748" y="4307587"/>
                      <a:pt x="2219581" y="4518668"/>
                    </a:cubicBezTo>
                    <a:cubicBezTo>
                      <a:pt x="2189432" y="4729748"/>
                      <a:pt x="1974056" y="4798646"/>
                      <a:pt x="1974056" y="4798646"/>
                    </a:cubicBezTo>
                    <a:cubicBezTo>
                      <a:pt x="1974056" y="4798646"/>
                      <a:pt x="108835" y="5268187"/>
                      <a:pt x="48544" y="5285410"/>
                    </a:cubicBezTo>
                    <a:cubicBezTo>
                      <a:pt x="-11763" y="5302649"/>
                      <a:pt x="1164" y="5337101"/>
                      <a:pt x="1164" y="5337101"/>
                    </a:cubicBezTo>
                    <a:lnTo>
                      <a:pt x="1164" y="5608490"/>
                    </a:lnTo>
                    <a:cubicBezTo>
                      <a:pt x="1164" y="5647246"/>
                      <a:pt x="52856" y="5647246"/>
                      <a:pt x="52856" y="5647246"/>
                    </a:cubicBezTo>
                    <a:lnTo>
                      <a:pt x="2583587" y="5647246"/>
                    </a:lnTo>
                    <a:lnTo>
                      <a:pt x="2590059" y="5647246"/>
                    </a:lnTo>
                    <a:lnTo>
                      <a:pt x="5120781" y="5647246"/>
                    </a:lnTo>
                    <a:cubicBezTo>
                      <a:pt x="5120781" y="5647246"/>
                      <a:pt x="5172482" y="5647246"/>
                      <a:pt x="5172482" y="5608490"/>
                    </a:cubicBezTo>
                    <a:lnTo>
                      <a:pt x="5172482" y="5337101"/>
                    </a:lnTo>
                    <a:cubicBezTo>
                      <a:pt x="5172474" y="5337110"/>
                      <a:pt x="5185392" y="5302649"/>
                      <a:pt x="5125102" y="5285410"/>
                    </a:cubicBezTo>
                  </a:path>
                </a:pathLst>
              </a:custGeom>
              <a:solidFill>
                <a:srgbClr val="EFEFEF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BD1B322-1676-2DA1-AA00-8737D2EF7905}"/>
                  </a:ext>
                </a:extLst>
              </p:cNvPr>
              <p:cNvSpPr/>
              <p:nvPr/>
            </p:nvSpPr>
            <p:spPr>
              <a:xfrm>
                <a:off x="5354948" y="480128"/>
                <a:ext cx="5173638" cy="5647245"/>
              </a:xfrm>
              <a:custGeom>
                <a:avLst/>
                <a:gdLst>
                  <a:gd name="connsiteX0" fmla="*/ 5125102 w 5173638"/>
                  <a:gd name="connsiteY0" fmla="*/ 5285410 h 5647245"/>
                  <a:gd name="connsiteX1" fmla="*/ 3199573 w 5173638"/>
                  <a:gd name="connsiteY1" fmla="*/ 4798646 h 5647245"/>
                  <a:gd name="connsiteX2" fmla="*/ 2954031 w 5173638"/>
                  <a:gd name="connsiteY2" fmla="*/ 4518668 h 5647245"/>
                  <a:gd name="connsiteX3" fmla="*/ 2854984 w 5173638"/>
                  <a:gd name="connsiteY3" fmla="*/ 3058360 h 5647245"/>
                  <a:gd name="connsiteX4" fmla="*/ 2915274 w 5173638"/>
                  <a:gd name="connsiteY4" fmla="*/ 1602423 h 5647245"/>
                  <a:gd name="connsiteX5" fmla="*/ 3147889 w 5173638"/>
                  <a:gd name="connsiteY5" fmla="*/ 1326723 h 5647245"/>
                  <a:gd name="connsiteX6" fmla="*/ 3819861 w 5173638"/>
                  <a:gd name="connsiteY6" fmla="*/ 1167369 h 5647245"/>
                  <a:gd name="connsiteX7" fmla="*/ 3884489 w 5173638"/>
                  <a:gd name="connsiteY7" fmla="*/ 1085519 h 5647245"/>
                  <a:gd name="connsiteX8" fmla="*/ 3824199 w 5173638"/>
                  <a:gd name="connsiteY8" fmla="*/ 288610 h 5647245"/>
                  <a:gd name="connsiteX9" fmla="*/ 3505405 w 5173638"/>
                  <a:gd name="connsiteY9" fmla="*/ 34461 h 5647245"/>
                  <a:gd name="connsiteX10" fmla="*/ 2590059 w 5173638"/>
                  <a:gd name="connsiteY10" fmla="*/ 51 h 5647245"/>
                  <a:gd name="connsiteX11" fmla="*/ 2590059 w 5173638"/>
                  <a:gd name="connsiteY11" fmla="*/ 0 h 5647245"/>
                  <a:gd name="connsiteX12" fmla="*/ 2586827 w 5173638"/>
                  <a:gd name="connsiteY12" fmla="*/ 34 h 5647245"/>
                  <a:gd name="connsiteX13" fmla="*/ 2583587 w 5173638"/>
                  <a:gd name="connsiteY13" fmla="*/ 0 h 5647245"/>
                  <a:gd name="connsiteX14" fmla="*/ 2583587 w 5173638"/>
                  <a:gd name="connsiteY14" fmla="*/ 51 h 5647245"/>
                  <a:gd name="connsiteX15" fmla="*/ 1668215 w 5173638"/>
                  <a:gd name="connsiteY15" fmla="*/ 34461 h 5647245"/>
                  <a:gd name="connsiteX16" fmla="*/ 1349438 w 5173638"/>
                  <a:gd name="connsiteY16" fmla="*/ 288610 h 5647245"/>
                  <a:gd name="connsiteX17" fmla="*/ 1289148 w 5173638"/>
                  <a:gd name="connsiteY17" fmla="*/ 1085519 h 5647245"/>
                  <a:gd name="connsiteX18" fmla="*/ 1353733 w 5173638"/>
                  <a:gd name="connsiteY18" fmla="*/ 1167369 h 5647245"/>
                  <a:gd name="connsiteX19" fmla="*/ 2025766 w 5173638"/>
                  <a:gd name="connsiteY19" fmla="*/ 1326723 h 5647245"/>
                  <a:gd name="connsiteX20" fmla="*/ 2258363 w 5173638"/>
                  <a:gd name="connsiteY20" fmla="*/ 1602423 h 5647245"/>
                  <a:gd name="connsiteX21" fmla="*/ 2318671 w 5173638"/>
                  <a:gd name="connsiteY21" fmla="*/ 3058360 h 5647245"/>
                  <a:gd name="connsiteX22" fmla="*/ 2219581 w 5173638"/>
                  <a:gd name="connsiteY22" fmla="*/ 4518668 h 5647245"/>
                  <a:gd name="connsiteX23" fmla="*/ 1974056 w 5173638"/>
                  <a:gd name="connsiteY23" fmla="*/ 4798646 h 5647245"/>
                  <a:gd name="connsiteX24" fmla="*/ 48544 w 5173638"/>
                  <a:gd name="connsiteY24" fmla="*/ 5285410 h 5647245"/>
                  <a:gd name="connsiteX25" fmla="*/ 1164 w 5173638"/>
                  <a:gd name="connsiteY25" fmla="*/ 5337101 h 5647245"/>
                  <a:gd name="connsiteX26" fmla="*/ 1164 w 5173638"/>
                  <a:gd name="connsiteY26" fmla="*/ 5608490 h 5647245"/>
                  <a:gd name="connsiteX27" fmla="*/ 52856 w 5173638"/>
                  <a:gd name="connsiteY27" fmla="*/ 5647246 h 5647245"/>
                  <a:gd name="connsiteX28" fmla="*/ 2583587 w 5173638"/>
                  <a:gd name="connsiteY28" fmla="*/ 5647246 h 5647245"/>
                  <a:gd name="connsiteX29" fmla="*/ 2590059 w 5173638"/>
                  <a:gd name="connsiteY29" fmla="*/ 5647246 h 5647245"/>
                  <a:gd name="connsiteX30" fmla="*/ 5120781 w 5173638"/>
                  <a:gd name="connsiteY30" fmla="*/ 5647246 h 5647245"/>
                  <a:gd name="connsiteX31" fmla="*/ 5172482 w 5173638"/>
                  <a:gd name="connsiteY31" fmla="*/ 5608490 h 5647245"/>
                  <a:gd name="connsiteX32" fmla="*/ 5172482 w 5173638"/>
                  <a:gd name="connsiteY32" fmla="*/ 5337101 h 5647245"/>
                  <a:gd name="connsiteX33" fmla="*/ 5125102 w 5173638"/>
                  <a:gd name="connsiteY33" fmla="*/ 5285410 h 564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173638" h="5647245">
                    <a:moveTo>
                      <a:pt x="5125102" y="5285410"/>
                    </a:moveTo>
                    <a:cubicBezTo>
                      <a:pt x="5064777" y="5268187"/>
                      <a:pt x="3199573" y="4798646"/>
                      <a:pt x="3199573" y="4798646"/>
                    </a:cubicBezTo>
                    <a:cubicBezTo>
                      <a:pt x="3199573" y="4798646"/>
                      <a:pt x="2984197" y="4729748"/>
                      <a:pt x="2954031" y="4518668"/>
                    </a:cubicBezTo>
                    <a:cubicBezTo>
                      <a:pt x="2923864" y="4307587"/>
                      <a:pt x="2854984" y="3476209"/>
                      <a:pt x="2854984" y="3058360"/>
                    </a:cubicBezTo>
                    <a:cubicBezTo>
                      <a:pt x="2854984" y="2640510"/>
                      <a:pt x="2872206" y="1822111"/>
                      <a:pt x="2915274" y="1602423"/>
                    </a:cubicBezTo>
                    <a:cubicBezTo>
                      <a:pt x="2958317" y="1382736"/>
                      <a:pt x="3147889" y="1326723"/>
                      <a:pt x="3147889" y="1326723"/>
                    </a:cubicBezTo>
                    <a:lnTo>
                      <a:pt x="3819861" y="1167369"/>
                    </a:lnTo>
                    <a:cubicBezTo>
                      <a:pt x="3819861" y="1167369"/>
                      <a:pt x="3884489" y="1158753"/>
                      <a:pt x="3884489" y="1085519"/>
                    </a:cubicBezTo>
                    <a:cubicBezTo>
                      <a:pt x="3884489" y="1012301"/>
                      <a:pt x="3824199" y="288610"/>
                      <a:pt x="3824199" y="288610"/>
                    </a:cubicBezTo>
                    <a:cubicBezTo>
                      <a:pt x="3824199" y="288610"/>
                      <a:pt x="3754659" y="59047"/>
                      <a:pt x="3505405" y="34461"/>
                    </a:cubicBezTo>
                    <a:cubicBezTo>
                      <a:pt x="3217832" y="6112"/>
                      <a:pt x="2656128" y="617"/>
                      <a:pt x="2590059" y="51"/>
                    </a:cubicBezTo>
                    <a:lnTo>
                      <a:pt x="2590059" y="0"/>
                    </a:lnTo>
                    <a:cubicBezTo>
                      <a:pt x="2590059" y="0"/>
                      <a:pt x="2588876" y="17"/>
                      <a:pt x="2586827" y="34"/>
                    </a:cubicBezTo>
                    <a:cubicBezTo>
                      <a:pt x="2584744" y="17"/>
                      <a:pt x="2583587" y="0"/>
                      <a:pt x="2583587" y="0"/>
                    </a:cubicBezTo>
                    <a:lnTo>
                      <a:pt x="2583587" y="51"/>
                    </a:lnTo>
                    <a:cubicBezTo>
                      <a:pt x="2517493" y="617"/>
                      <a:pt x="1955788" y="6112"/>
                      <a:pt x="1668215" y="34461"/>
                    </a:cubicBezTo>
                    <a:cubicBezTo>
                      <a:pt x="1418996" y="59047"/>
                      <a:pt x="1349438" y="288610"/>
                      <a:pt x="1349438" y="288610"/>
                    </a:cubicBezTo>
                    <a:cubicBezTo>
                      <a:pt x="1349438" y="288610"/>
                      <a:pt x="1289148" y="1012301"/>
                      <a:pt x="1289148" y="1085519"/>
                    </a:cubicBezTo>
                    <a:cubicBezTo>
                      <a:pt x="1289148" y="1158753"/>
                      <a:pt x="1353733" y="1167369"/>
                      <a:pt x="1353733" y="1167369"/>
                    </a:cubicBezTo>
                    <a:lnTo>
                      <a:pt x="2025766" y="1326723"/>
                    </a:lnTo>
                    <a:cubicBezTo>
                      <a:pt x="2025766" y="1326723"/>
                      <a:pt x="2215270" y="1382736"/>
                      <a:pt x="2258363" y="1602423"/>
                    </a:cubicBezTo>
                    <a:cubicBezTo>
                      <a:pt x="2301449" y="1822111"/>
                      <a:pt x="2318671" y="2640519"/>
                      <a:pt x="2318671" y="3058360"/>
                    </a:cubicBezTo>
                    <a:cubicBezTo>
                      <a:pt x="2318671" y="3476200"/>
                      <a:pt x="2249748" y="4307587"/>
                      <a:pt x="2219581" y="4518668"/>
                    </a:cubicBezTo>
                    <a:cubicBezTo>
                      <a:pt x="2189432" y="4729748"/>
                      <a:pt x="1974056" y="4798646"/>
                      <a:pt x="1974056" y="4798646"/>
                    </a:cubicBezTo>
                    <a:cubicBezTo>
                      <a:pt x="1974056" y="4798646"/>
                      <a:pt x="108835" y="5268187"/>
                      <a:pt x="48544" y="5285410"/>
                    </a:cubicBezTo>
                    <a:cubicBezTo>
                      <a:pt x="-11763" y="5302649"/>
                      <a:pt x="1164" y="5337101"/>
                      <a:pt x="1164" y="5337101"/>
                    </a:cubicBezTo>
                    <a:lnTo>
                      <a:pt x="1164" y="5608490"/>
                    </a:lnTo>
                    <a:cubicBezTo>
                      <a:pt x="1164" y="5647246"/>
                      <a:pt x="52856" y="5647246"/>
                      <a:pt x="52856" y="5647246"/>
                    </a:cubicBezTo>
                    <a:lnTo>
                      <a:pt x="2583587" y="5647246"/>
                    </a:lnTo>
                    <a:lnTo>
                      <a:pt x="2590059" y="5647246"/>
                    </a:lnTo>
                    <a:lnTo>
                      <a:pt x="5120781" y="5647246"/>
                    </a:lnTo>
                    <a:cubicBezTo>
                      <a:pt x="5120781" y="5647246"/>
                      <a:pt x="5172482" y="5647246"/>
                      <a:pt x="5172482" y="5608490"/>
                    </a:cubicBezTo>
                    <a:lnTo>
                      <a:pt x="5172482" y="5337101"/>
                    </a:lnTo>
                    <a:cubicBezTo>
                      <a:pt x="5172474" y="5337110"/>
                      <a:pt x="5185392" y="5302649"/>
                      <a:pt x="5125102" y="5285410"/>
                    </a:cubicBezTo>
                    <a:close/>
                  </a:path>
                </a:pathLst>
              </a:custGeom>
              <a:noFill/>
              <a:ln w="9281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419B3F1-9509-D649-B440-D35522D7CEF5}"/>
                </a:ext>
              </a:extLst>
            </p:cNvPr>
            <p:cNvSpPr/>
            <p:nvPr/>
          </p:nvSpPr>
          <p:spPr>
            <a:xfrm>
              <a:off x="4831303" y="58027"/>
              <a:ext cx="6016634" cy="5072013"/>
            </a:xfrm>
            <a:custGeom>
              <a:avLst/>
              <a:gdLst>
                <a:gd name="connsiteX0" fmla="*/ 6875 w 6016634"/>
                <a:gd name="connsiteY0" fmla="*/ 5072014 h 5072013"/>
                <a:gd name="connsiteX1" fmla="*/ 6016635 w 6016634"/>
                <a:gd name="connsiteY1" fmla="*/ 5072014 h 5072013"/>
                <a:gd name="connsiteX2" fmla="*/ 0 w 6016634"/>
                <a:gd name="connsiteY2" fmla="*/ 1889422 h 5072013"/>
                <a:gd name="connsiteX3" fmla="*/ 3112546 w 6016634"/>
                <a:gd name="connsiteY3" fmla="*/ 1891994 h 5072013"/>
                <a:gd name="connsiteX4" fmla="*/ 4405845 w 6016634"/>
                <a:gd name="connsiteY4" fmla="*/ 0 h 5072013"/>
                <a:gd name="connsiteX5" fmla="*/ 4405845 w 6016634"/>
                <a:gd name="connsiteY5" fmla="*/ 1450647 h 5072013"/>
                <a:gd name="connsiteX6" fmla="*/ 1811849 w 6016634"/>
                <a:gd name="connsiteY6" fmla="*/ 0 h 5072013"/>
                <a:gd name="connsiteX7" fmla="*/ 1811849 w 6016634"/>
                <a:gd name="connsiteY7" fmla="*/ 1524508 h 50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6634" h="5072013">
                  <a:moveTo>
                    <a:pt x="6875" y="5072014"/>
                  </a:moveTo>
                  <a:lnTo>
                    <a:pt x="6016635" y="5072014"/>
                  </a:lnTo>
                  <a:moveTo>
                    <a:pt x="0" y="1889422"/>
                  </a:moveTo>
                  <a:lnTo>
                    <a:pt x="3112546" y="1891994"/>
                  </a:lnTo>
                  <a:moveTo>
                    <a:pt x="4405845" y="0"/>
                  </a:moveTo>
                  <a:lnTo>
                    <a:pt x="4405845" y="1450647"/>
                  </a:lnTo>
                  <a:moveTo>
                    <a:pt x="1811849" y="0"/>
                  </a:moveTo>
                  <a:lnTo>
                    <a:pt x="1811849" y="1524508"/>
                  </a:lnTo>
                </a:path>
              </a:pathLst>
            </a:custGeom>
            <a:noFill/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AD988C-B2F3-7835-0ADE-75F6C19EFB7F}"/>
                </a:ext>
              </a:extLst>
            </p:cNvPr>
            <p:cNvSpPr/>
            <p:nvPr/>
          </p:nvSpPr>
          <p:spPr>
            <a:xfrm>
              <a:off x="8210669" y="3357145"/>
              <a:ext cx="3082508" cy="8572"/>
            </a:xfrm>
            <a:custGeom>
              <a:avLst/>
              <a:gdLst>
                <a:gd name="connsiteX0" fmla="*/ 0 w 3082508"/>
                <a:gd name="connsiteY0" fmla="*/ 0 h 8572"/>
                <a:gd name="connsiteX1" fmla="*/ 3082508 w 3082508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2508" h="8572">
                  <a:moveTo>
                    <a:pt x="0" y="0"/>
                  </a:moveTo>
                  <a:lnTo>
                    <a:pt x="3082508" y="0"/>
                  </a:lnTo>
                </a:path>
              </a:pathLst>
            </a:custGeom>
            <a:ln w="9281" cap="flat">
              <a:solidFill>
                <a:srgbClr val="231F20"/>
              </a:solidFill>
              <a:custDash>
                <a:ds d="1323585" sp="386033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FF104C6-9B5F-6003-BCCE-9DACFB7A9768}"/>
                </a:ext>
              </a:extLst>
            </p:cNvPr>
            <p:cNvSpPr/>
            <p:nvPr/>
          </p:nvSpPr>
          <p:spPr>
            <a:xfrm>
              <a:off x="5176818" y="3541608"/>
              <a:ext cx="3361294" cy="8572"/>
            </a:xfrm>
            <a:custGeom>
              <a:avLst/>
              <a:gdLst>
                <a:gd name="connsiteX0" fmla="*/ 0 w 3361294"/>
                <a:gd name="connsiteY0" fmla="*/ 0 h 8572"/>
                <a:gd name="connsiteX1" fmla="*/ 3361295 w 3361294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1294" h="8572">
                  <a:moveTo>
                    <a:pt x="0" y="0"/>
                  </a:moveTo>
                  <a:lnTo>
                    <a:pt x="3361295" y="0"/>
                  </a:lnTo>
                </a:path>
              </a:pathLst>
            </a:custGeom>
            <a:ln w="9281" cap="flat">
              <a:solidFill>
                <a:srgbClr val="231F20"/>
              </a:solidFill>
              <a:custDash>
                <a:ds d="1345673" sp="40812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11DFD97-3C19-2978-3A35-C3826FFDD688}"/>
                </a:ext>
              </a:extLst>
            </p:cNvPr>
            <p:cNvSpPr/>
            <p:nvPr/>
          </p:nvSpPr>
          <p:spPr>
            <a:xfrm>
              <a:off x="5203830" y="6072055"/>
              <a:ext cx="6554036" cy="785926"/>
            </a:xfrm>
            <a:custGeom>
              <a:avLst/>
              <a:gdLst>
                <a:gd name="connsiteX0" fmla="*/ 152376 w 6554036"/>
                <a:gd name="connsiteY0" fmla="*/ 785927 h 785926"/>
                <a:gd name="connsiteX1" fmla="*/ 152376 w 6554036"/>
                <a:gd name="connsiteY1" fmla="*/ 0 h 785926"/>
                <a:gd name="connsiteX2" fmla="*/ 5330767 w 6554036"/>
                <a:gd name="connsiteY2" fmla="*/ 785927 h 785926"/>
                <a:gd name="connsiteX3" fmla="*/ 5330767 w 6554036"/>
                <a:gd name="connsiteY3" fmla="*/ 0 h 785926"/>
                <a:gd name="connsiteX4" fmla="*/ 0 w 6554036"/>
                <a:gd name="connsiteY4" fmla="*/ 55858 h 785926"/>
                <a:gd name="connsiteX5" fmla="*/ 6554037 w 6554036"/>
                <a:gd name="connsiteY5" fmla="*/ 55858 h 78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4036" h="785926">
                  <a:moveTo>
                    <a:pt x="152376" y="785927"/>
                  </a:moveTo>
                  <a:lnTo>
                    <a:pt x="152376" y="0"/>
                  </a:lnTo>
                  <a:moveTo>
                    <a:pt x="5330767" y="785927"/>
                  </a:moveTo>
                  <a:lnTo>
                    <a:pt x="5330767" y="0"/>
                  </a:lnTo>
                  <a:moveTo>
                    <a:pt x="0" y="55858"/>
                  </a:moveTo>
                  <a:lnTo>
                    <a:pt x="6554037" y="55858"/>
                  </a:lnTo>
                </a:path>
              </a:pathLst>
            </a:custGeom>
            <a:noFill/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985F80-0836-60F9-CD24-341B9E027BA9}"/>
                </a:ext>
              </a:extLst>
            </p:cNvPr>
            <p:cNvSpPr/>
            <p:nvPr/>
          </p:nvSpPr>
          <p:spPr>
            <a:xfrm>
              <a:off x="7943850" y="291585"/>
              <a:ext cx="8572" cy="5973678"/>
            </a:xfrm>
            <a:custGeom>
              <a:avLst/>
              <a:gdLst>
                <a:gd name="connsiteX0" fmla="*/ 0 w 8572"/>
                <a:gd name="connsiteY0" fmla="*/ 5973678 h 5973678"/>
                <a:gd name="connsiteX1" fmla="*/ 0 w 8572"/>
                <a:gd name="connsiteY1" fmla="*/ 0 h 597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973678">
                  <a:moveTo>
                    <a:pt x="0" y="5973678"/>
                  </a:moveTo>
                  <a:lnTo>
                    <a:pt x="0" y="0"/>
                  </a:lnTo>
                </a:path>
              </a:pathLst>
            </a:custGeom>
            <a:ln w="9281" cap="flat">
              <a:solidFill>
                <a:srgbClr val="231F20"/>
              </a:solidFill>
              <a:custDash>
                <a:ds d="1346648" sp="409095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98A0E3-48CF-127C-BDE5-361AEAA702F1}"/>
                </a:ext>
              </a:extLst>
            </p:cNvPr>
            <p:cNvSpPr/>
            <p:nvPr/>
          </p:nvSpPr>
          <p:spPr>
            <a:xfrm>
              <a:off x="7310547" y="5129372"/>
              <a:ext cx="627035" cy="152813"/>
            </a:xfrm>
            <a:custGeom>
              <a:avLst/>
              <a:gdLst>
                <a:gd name="connsiteX0" fmla="*/ 0 w 627035"/>
                <a:gd name="connsiteY0" fmla="*/ 152813 h 152813"/>
                <a:gd name="connsiteX1" fmla="*/ 627036 w 627035"/>
                <a:gd name="connsiteY1" fmla="*/ 0 h 15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7035" h="152813">
                  <a:moveTo>
                    <a:pt x="0" y="152813"/>
                  </a:moveTo>
                  <a:lnTo>
                    <a:pt x="627036" y="0"/>
                  </a:lnTo>
                </a:path>
              </a:pathLst>
            </a:custGeom>
            <a:ln w="9281" cap="flat">
              <a:solidFill>
                <a:srgbClr val="231F20"/>
              </a:solidFill>
              <a:custDash>
                <a:ds d="1504343" sp="56679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8A1CAFF-DBBD-ED94-B218-CA2B70416051}"/>
                </a:ext>
              </a:extLst>
            </p:cNvPr>
            <p:cNvSpPr/>
            <p:nvPr/>
          </p:nvSpPr>
          <p:spPr>
            <a:xfrm>
              <a:off x="7938046" y="5129372"/>
              <a:ext cx="627044" cy="152813"/>
            </a:xfrm>
            <a:custGeom>
              <a:avLst/>
              <a:gdLst>
                <a:gd name="connsiteX0" fmla="*/ 627044 w 627044"/>
                <a:gd name="connsiteY0" fmla="*/ 152813 h 152813"/>
                <a:gd name="connsiteX1" fmla="*/ 0 w 627044"/>
                <a:gd name="connsiteY1" fmla="*/ 0 h 15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7044" h="152813">
                  <a:moveTo>
                    <a:pt x="627044" y="152813"/>
                  </a:moveTo>
                  <a:lnTo>
                    <a:pt x="0" y="0"/>
                  </a:lnTo>
                </a:path>
              </a:pathLst>
            </a:custGeom>
            <a:ln w="9281" cap="flat">
              <a:solidFill>
                <a:srgbClr val="231F20"/>
              </a:solidFill>
              <a:custDash>
                <a:ds d="1504343" sp="56679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9200881-90B8-0C60-E420-3CB2ACD8656A}"/>
                </a:ext>
              </a:extLst>
            </p:cNvPr>
            <p:cNvSpPr/>
            <p:nvPr/>
          </p:nvSpPr>
          <p:spPr>
            <a:xfrm>
              <a:off x="7380705" y="1806851"/>
              <a:ext cx="563144" cy="143195"/>
            </a:xfrm>
            <a:custGeom>
              <a:avLst/>
              <a:gdLst>
                <a:gd name="connsiteX0" fmla="*/ 0 w 563144"/>
                <a:gd name="connsiteY0" fmla="*/ 0 h 143195"/>
                <a:gd name="connsiteX1" fmla="*/ 563145 w 563144"/>
                <a:gd name="connsiteY1" fmla="*/ 143195 h 14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44" h="143195">
                  <a:moveTo>
                    <a:pt x="0" y="0"/>
                  </a:moveTo>
                  <a:lnTo>
                    <a:pt x="563145" y="143195"/>
                  </a:lnTo>
                </a:path>
              </a:pathLst>
            </a:custGeom>
            <a:ln w="9281" cap="flat">
              <a:solidFill>
                <a:srgbClr val="231F20"/>
              </a:solidFill>
              <a:custDash>
                <a:ds d="1391798" sp="454245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640DD8-7887-AA04-74D9-FB07EFC3DF94}"/>
                </a:ext>
              </a:extLst>
            </p:cNvPr>
            <p:cNvSpPr/>
            <p:nvPr/>
          </p:nvSpPr>
          <p:spPr>
            <a:xfrm>
              <a:off x="7943850" y="1799059"/>
              <a:ext cx="584618" cy="149787"/>
            </a:xfrm>
            <a:custGeom>
              <a:avLst/>
              <a:gdLst>
                <a:gd name="connsiteX0" fmla="*/ 584619 w 584618"/>
                <a:gd name="connsiteY0" fmla="*/ 0 h 149787"/>
                <a:gd name="connsiteX1" fmla="*/ 0 w 584618"/>
                <a:gd name="connsiteY1" fmla="*/ 149787 h 14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618" h="149787">
                  <a:moveTo>
                    <a:pt x="584619" y="0"/>
                  </a:moveTo>
                  <a:lnTo>
                    <a:pt x="0" y="149787"/>
                  </a:lnTo>
                </a:path>
              </a:pathLst>
            </a:custGeom>
            <a:ln w="9281" cap="flat">
              <a:solidFill>
                <a:srgbClr val="231F20"/>
              </a:solidFill>
              <a:custDash>
                <a:ds d="1431097" sp="493545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2981051-B0CC-14B5-42EC-936939A5D017}"/>
                </a:ext>
              </a:extLst>
            </p:cNvPr>
            <p:cNvSpPr/>
            <p:nvPr/>
          </p:nvSpPr>
          <p:spPr>
            <a:xfrm>
              <a:off x="8587516" y="1625603"/>
              <a:ext cx="58490" cy="98566"/>
            </a:xfrm>
            <a:custGeom>
              <a:avLst/>
              <a:gdLst>
                <a:gd name="connsiteX0" fmla="*/ 58490 w 58490"/>
                <a:gd name="connsiteY0" fmla="*/ 94726 h 98566"/>
                <a:gd name="connsiteX1" fmla="*/ 46960 w 58490"/>
                <a:gd name="connsiteY1" fmla="*/ 98567 h 98566"/>
                <a:gd name="connsiteX2" fmla="*/ 22340 w 58490"/>
                <a:gd name="connsiteY2" fmla="*/ 24775 h 98566"/>
                <a:gd name="connsiteX3" fmla="*/ 13999 w 58490"/>
                <a:gd name="connsiteY3" fmla="*/ 36433 h 98566"/>
                <a:gd name="connsiteX4" fmla="*/ 3737 w 58490"/>
                <a:gd name="connsiteY4" fmla="*/ 46489 h 98566"/>
                <a:gd name="connsiteX5" fmla="*/ 0 w 58490"/>
                <a:gd name="connsiteY5" fmla="*/ 35267 h 98566"/>
                <a:gd name="connsiteX6" fmla="*/ 13364 w 58490"/>
                <a:gd name="connsiteY6" fmla="*/ 18534 h 98566"/>
                <a:gd name="connsiteX7" fmla="*/ 19476 w 58490"/>
                <a:gd name="connsiteY7" fmla="*/ 2469 h 98566"/>
                <a:gd name="connsiteX8" fmla="*/ 26909 w 58490"/>
                <a:gd name="connsiteY8" fmla="*/ 0 h 98566"/>
                <a:gd name="connsiteX9" fmla="*/ 58490 w 58490"/>
                <a:gd name="connsiteY9" fmla="*/ 94726 h 9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90" h="98566">
                  <a:moveTo>
                    <a:pt x="58490" y="94726"/>
                  </a:moveTo>
                  <a:lnTo>
                    <a:pt x="46960" y="98567"/>
                  </a:lnTo>
                  <a:lnTo>
                    <a:pt x="22340" y="24775"/>
                  </a:lnTo>
                  <a:cubicBezTo>
                    <a:pt x="20437" y="28349"/>
                    <a:pt x="17659" y="32241"/>
                    <a:pt x="13999" y="36433"/>
                  </a:cubicBezTo>
                  <a:cubicBezTo>
                    <a:pt x="10338" y="40599"/>
                    <a:pt x="6892" y="43934"/>
                    <a:pt x="3737" y="46489"/>
                  </a:cubicBezTo>
                  <a:lnTo>
                    <a:pt x="0" y="35267"/>
                  </a:lnTo>
                  <a:cubicBezTo>
                    <a:pt x="5478" y="30064"/>
                    <a:pt x="9935" y="24483"/>
                    <a:pt x="13364" y="18534"/>
                  </a:cubicBezTo>
                  <a:cubicBezTo>
                    <a:pt x="16768" y="12593"/>
                    <a:pt x="18825" y="7227"/>
                    <a:pt x="19476" y="2469"/>
                  </a:cubicBezTo>
                  <a:lnTo>
                    <a:pt x="26909" y="0"/>
                  </a:lnTo>
                  <a:lnTo>
                    <a:pt x="58490" y="94726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6F667C-E0BF-7026-515C-1C85EA738C68}"/>
                </a:ext>
              </a:extLst>
            </p:cNvPr>
            <p:cNvSpPr/>
            <p:nvPr/>
          </p:nvSpPr>
          <p:spPr>
            <a:xfrm>
              <a:off x="8659242" y="1635564"/>
              <a:ext cx="35961" cy="72763"/>
            </a:xfrm>
            <a:custGeom>
              <a:avLst/>
              <a:gdLst>
                <a:gd name="connsiteX0" fmla="*/ 22777 w 35961"/>
                <a:gd name="connsiteY0" fmla="*/ 72763 h 72763"/>
                <a:gd name="connsiteX1" fmla="*/ 18370 w 35961"/>
                <a:gd name="connsiteY1" fmla="*/ 59587 h 72763"/>
                <a:gd name="connsiteX2" fmla="*/ 31572 w 35961"/>
                <a:gd name="connsiteY2" fmla="*/ 55181 h 72763"/>
                <a:gd name="connsiteX3" fmla="*/ 35961 w 35961"/>
                <a:gd name="connsiteY3" fmla="*/ 68357 h 72763"/>
                <a:gd name="connsiteX4" fmla="*/ 22777 w 35961"/>
                <a:gd name="connsiteY4" fmla="*/ 72763 h 72763"/>
                <a:gd name="connsiteX5" fmla="*/ 4389 w 35961"/>
                <a:gd name="connsiteY5" fmla="*/ 17565 h 72763"/>
                <a:gd name="connsiteX6" fmla="*/ 0 w 35961"/>
                <a:gd name="connsiteY6" fmla="*/ 4389 h 72763"/>
                <a:gd name="connsiteX7" fmla="*/ 13193 w 35961"/>
                <a:gd name="connsiteY7" fmla="*/ 0 h 72763"/>
                <a:gd name="connsiteX8" fmla="*/ 17565 w 35961"/>
                <a:gd name="connsiteY8" fmla="*/ 13176 h 72763"/>
                <a:gd name="connsiteX9" fmla="*/ 4389 w 35961"/>
                <a:gd name="connsiteY9" fmla="*/ 17565 h 7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61" h="72763">
                  <a:moveTo>
                    <a:pt x="22777" y="72763"/>
                  </a:moveTo>
                  <a:lnTo>
                    <a:pt x="18370" y="59587"/>
                  </a:lnTo>
                  <a:lnTo>
                    <a:pt x="31572" y="55181"/>
                  </a:lnTo>
                  <a:lnTo>
                    <a:pt x="35961" y="68357"/>
                  </a:lnTo>
                  <a:lnTo>
                    <a:pt x="22777" y="72763"/>
                  </a:lnTo>
                  <a:close/>
                  <a:moveTo>
                    <a:pt x="4389" y="17565"/>
                  </a:moveTo>
                  <a:lnTo>
                    <a:pt x="0" y="4389"/>
                  </a:lnTo>
                  <a:lnTo>
                    <a:pt x="13193" y="0"/>
                  </a:lnTo>
                  <a:lnTo>
                    <a:pt x="17565" y="13176"/>
                  </a:lnTo>
                  <a:lnTo>
                    <a:pt x="4389" y="17565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0508BCB-4A47-1D1D-5329-1345F1D6461C}"/>
                </a:ext>
              </a:extLst>
            </p:cNvPr>
            <p:cNvSpPr/>
            <p:nvPr/>
          </p:nvSpPr>
          <p:spPr>
            <a:xfrm>
              <a:off x="8697441" y="1587652"/>
              <a:ext cx="68836" cy="98172"/>
            </a:xfrm>
            <a:custGeom>
              <a:avLst/>
              <a:gdLst>
                <a:gd name="connsiteX0" fmla="*/ 63642 w 68836"/>
                <a:gd name="connsiteY0" fmla="*/ 94315 h 98172"/>
                <a:gd name="connsiteX1" fmla="*/ 56056 w 68836"/>
                <a:gd name="connsiteY1" fmla="*/ 71675 h 98172"/>
                <a:gd name="connsiteX2" fmla="*/ 68837 w 68836"/>
                <a:gd name="connsiteY2" fmla="*/ 67414 h 98172"/>
                <a:gd name="connsiteX3" fmla="*/ 65262 w 68836"/>
                <a:gd name="connsiteY3" fmla="*/ 56716 h 98172"/>
                <a:gd name="connsiteX4" fmla="*/ 52489 w 68836"/>
                <a:gd name="connsiteY4" fmla="*/ 60959 h 98172"/>
                <a:gd name="connsiteX5" fmla="*/ 32173 w 68836"/>
                <a:gd name="connsiteY5" fmla="*/ 0 h 98172"/>
                <a:gd name="connsiteX6" fmla="*/ 22708 w 68836"/>
                <a:gd name="connsiteY6" fmla="*/ 3155 h 98172"/>
                <a:gd name="connsiteX7" fmla="*/ 0 w 68836"/>
                <a:gd name="connsiteY7" fmla="*/ 78481 h 98172"/>
                <a:gd name="connsiteX8" fmla="*/ 3575 w 68836"/>
                <a:gd name="connsiteY8" fmla="*/ 89197 h 98172"/>
                <a:gd name="connsiteX9" fmla="*/ 44534 w 68836"/>
                <a:gd name="connsiteY9" fmla="*/ 75532 h 98172"/>
                <a:gd name="connsiteX10" fmla="*/ 52112 w 68836"/>
                <a:gd name="connsiteY10" fmla="*/ 98172 h 98172"/>
                <a:gd name="connsiteX11" fmla="*/ 63642 w 68836"/>
                <a:gd name="connsiteY11" fmla="*/ 94315 h 98172"/>
                <a:gd name="connsiteX12" fmla="*/ 11393 w 68836"/>
                <a:gd name="connsiteY12" fmla="*/ 74666 h 98172"/>
                <a:gd name="connsiteX13" fmla="*/ 26892 w 68836"/>
                <a:gd name="connsiteY13" fmla="*/ 22563 h 98172"/>
                <a:gd name="connsiteX14" fmla="*/ 40968 w 68836"/>
                <a:gd name="connsiteY14" fmla="*/ 64799 h 98172"/>
                <a:gd name="connsiteX15" fmla="*/ 11393 w 68836"/>
                <a:gd name="connsiteY15" fmla="*/ 74666 h 9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836" h="98172">
                  <a:moveTo>
                    <a:pt x="63642" y="94315"/>
                  </a:moveTo>
                  <a:lnTo>
                    <a:pt x="56056" y="71675"/>
                  </a:lnTo>
                  <a:lnTo>
                    <a:pt x="68837" y="67414"/>
                  </a:lnTo>
                  <a:lnTo>
                    <a:pt x="65262" y="56716"/>
                  </a:lnTo>
                  <a:lnTo>
                    <a:pt x="52489" y="60959"/>
                  </a:lnTo>
                  <a:lnTo>
                    <a:pt x="32173" y="0"/>
                  </a:lnTo>
                  <a:lnTo>
                    <a:pt x="22708" y="3155"/>
                  </a:lnTo>
                  <a:lnTo>
                    <a:pt x="0" y="78481"/>
                  </a:lnTo>
                  <a:lnTo>
                    <a:pt x="3575" y="89197"/>
                  </a:lnTo>
                  <a:lnTo>
                    <a:pt x="44534" y="75532"/>
                  </a:lnTo>
                  <a:lnTo>
                    <a:pt x="52112" y="98172"/>
                  </a:lnTo>
                  <a:lnTo>
                    <a:pt x="63642" y="94315"/>
                  </a:lnTo>
                  <a:close/>
                  <a:moveTo>
                    <a:pt x="11393" y="74666"/>
                  </a:moveTo>
                  <a:lnTo>
                    <a:pt x="26892" y="22563"/>
                  </a:lnTo>
                  <a:lnTo>
                    <a:pt x="40968" y="64799"/>
                  </a:lnTo>
                  <a:lnTo>
                    <a:pt x="11393" y="74666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2">
              <a:extLst>
                <a:ext uri="{FF2B5EF4-FFF2-40B4-BE49-F238E27FC236}">
                  <a16:creationId xmlns:a16="http://schemas.microsoft.com/office/drawing/2014/main" id="{6AC5417F-9A73-DD16-CDAF-8D9397867D47}"/>
                </a:ext>
              </a:extLst>
            </p:cNvPr>
            <p:cNvGrpSpPr/>
            <p:nvPr/>
          </p:nvGrpSpPr>
          <p:grpSpPr>
            <a:xfrm>
              <a:off x="5065753" y="323397"/>
              <a:ext cx="3609665" cy="5921522"/>
              <a:chOff x="5065753" y="323397"/>
              <a:chExt cx="3609665" cy="5921522"/>
            </a:xfrm>
            <a:solidFill>
              <a:srgbClr val="231F20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6304C6A-7DE0-ED32-F7A1-4B3F865190AE}"/>
                  </a:ext>
                </a:extLst>
              </p:cNvPr>
              <p:cNvSpPr/>
              <p:nvPr/>
            </p:nvSpPr>
            <p:spPr>
              <a:xfrm>
                <a:off x="5065753" y="3496002"/>
                <a:ext cx="90954" cy="99406"/>
              </a:xfrm>
              <a:custGeom>
                <a:avLst/>
                <a:gdLst>
                  <a:gd name="connsiteX0" fmla="*/ 0 w 90954"/>
                  <a:gd name="connsiteY0" fmla="*/ 99407 h 99406"/>
                  <a:gd name="connsiteX1" fmla="*/ 38233 w 90954"/>
                  <a:gd name="connsiteY1" fmla="*/ 47817 h 99406"/>
                  <a:gd name="connsiteX2" fmla="*/ 4338 w 90954"/>
                  <a:gd name="connsiteY2" fmla="*/ 8 h 99406"/>
                  <a:gd name="connsiteX3" fmla="*/ 19991 w 90954"/>
                  <a:gd name="connsiteY3" fmla="*/ 8 h 99406"/>
                  <a:gd name="connsiteX4" fmla="*/ 38268 w 90954"/>
                  <a:gd name="connsiteY4" fmla="*/ 25623 h 99406"/>
                  <a:gd name="connsiteX5" fmla="*/ 46171 w 90954"/>
                  <a:gd name="connsiteY5" fmla="*/ 37445 h 99406"/>
                  <a:gd name="connsiteX6" fmla="*/ 54204 w 90954"/>
                  <a:gd name="connsiteY6" fmla="*/ 26240 h 99406"/>
                  <a:gd name="connsiteX7" fmla="*/ 73646 w 90954"/>
                  <a:gd name="connsiteY7" fmla="*/ 0 h 99406"/>
                  <a:gd name="connsiteX8" fmla="*/ 88125 w 90954"/>
                  <a:gd name="connsiteY8" fmla="*/ 0 h 99406"/>
                  <a:gd name="connsiteX9" fmla="*/ 53749 w 90954"/>
                  <a:gd name="connsiteY9" fmla="*/ 47269 h 99406"/>
                  <a:gd name="connsiteX10" fmla="*/ 90954 w 90954"/>
                  <a:gd name="connsiteY10" fmla="*/ 99398 h 99406"/>
                  <a:gd name="connsiteX11" fmla="*/ 74778 w 90954"/>
                  <a:gd name="connsiteY11" fmla="*/ 99398 h 99406"/>
                  <a:gd name="connsiteX12" fmla="*/ 49798 w 90954"/>
                  <a:gd name="connsiteY12" fmla="*/ 64122 h 99406"/>
                  <a:gd name="connsiteX13" fmla="*/ 45563 w 90954"/>
                  <a:gd name="connsiteY13" fmla="*/ 58164 h 99406"/>
                  <a:gd name="connsiteX14" fmla="*/ 41028 w 90954"/>
                  <a:gd name="connsiteY14" fmla="*/ 64765 h 99406"/>
                  <a:gd name="connsiteX15" fmla="*/ 15833 w 90954"/>
                  <a:gd name="connsiteY15" fmla="*/ 99407 h 99406"/>
                  <a:gd name="connsiteX16" fmla="*/ 0 w 90954"/>
                  <a:gd name="connsiteY16" fmla="*/ 99407 h 9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954" h="99406">
                    <a:moveTo>
                      <a:pt x="0" y="99407"/>
                    </a:moveTo>
                    <a:lnTo>
                      <a:pt x="38233" y="47817"/>
                    </a:lnTo>
                    <a:lnTo>
                      <a:pt x="4338" y="8"/>
                    </a:lnTo>
                    <a:lnTo>
                      <a:pt x="19991" y="8"/>
                    </a:lnTo>
                    <a:lnTo>
                      <a:pt x="38268" y="25623"/>
                    </a:lnTo>
                    <a:cubicBezTo>
                      <a:pt x="42039" y="30878"/>
                      <a:pt x="44688" y="34847"/>
                      <a:pt x="46171" y="37445"/>
                    </a:cubicBezTo>
                    <a:cubicBezTo>
                      <a:pt x="48460" y="33870"/>
                      <a:pt x="51118" y="30149"/>
                      <a:pt x="54204" y="26240"/>
                    </a:cubicBezTo>
                    <a:lnTo>
                      <a:pt x="73646" y="0"/>
                    </a:lnTo>
                    <a:lnTo>
                      <a:pt x="88125" y="0"/>
                    </a:lnTo>
                    <a:lnTo>
                      <a:pt x="53749" y="47269"/>
                    </a:lnTo>
                    <a:lnTo>
                      <a:pt x="90954" y="99398"/>
                    </a:lnTo>
                    <a:lnTo>
                      <a:pt x="74778" y="99398"/>
                    </a:lnTo>
                    <a:lnTo>
                      <a:pt x="49798" y="64122"/>
                    </a:lnTo>
                    <a:cubicBezTo>
                      <a:pt x="48349" y="62133"/>
                      <a:pt x="46934" y="60119"/>
                      <a:pt x="45563" y="58164"/>
                    </a:cubicBezTo>
                    <a:cubicBezTo>
                      <a:pt x="43497" y="61225"/>
                      <a:pt x="41988" y="63436"/>
                      <a:pt x="41028" y="64765"/>
                    </a:cubicBezTo>
                    <a:lnTo>
                      <a:pt x="15833" y="99407"/>
                    </a:lnTo>
                    <a:lnTo>
                      <a:pt x="0" y="99407"/>
                    </a:lnTo>
                    <a:close/>
                  </a:path>
                </a:pathLst>
              </a:custGeom>
              <a:solidFill>
                <a:srgbClr val="231F2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9AB6F42-96A5-E9DB-FB31-6B00C2BC8DCC}"/>
                  </a:ext>
                </a:extLst>
              </p:cNvPr>
              <p:cNvSpPr/>
              <p:nvPr/>
            </p:nvSpPr>
            <p:spPr>
              <a:xfrm>
                <a:off x="8584447" y="3496002"/>
                <a:ext cx="90971" cy="99406"/>
              </a:xfrm>
              <a:custGeom>
                <a:avLst/>
                <a:gdLst>
                  <a:gd name="connsiteX0" fmla="*/ 0 w 90971"/>
                  <a:gd name="connsiteY0" fmla="*/ 99407 h 99406"/>
                  <a:gd name="connsiteX1" fmla="*/ 38216 w 90971"/>
                  <a:gd name="connsiteY1" fmla="*/ 47817 h 99406"/>
                  <a:gd name="connsiteX2" fmla="*/ 4355 w 90971"/>
                  <a:gd name="connsiteY2" fmla="*/ 8 h 99406"/>
                  <a:gd name="connsiteX3" fmla="*/ 20000 w 90971"/>
                  <a:gd name="connsiteY3" fmla="*/ 8 h 99406"/>
                  <a:gd name="connsiteX4" fmla="*/ 38293 w 90971"/>
                  <a:gd name="connsiteY4" fmla="*/ 25623 h 99406"/>
                  <a:gd name="connsiteX5" fmla="*/ 46155 w 90971"/>
                  <a:gd name="connsiteY5" fmla="*/ 37445 h 99406"/>
                  <a:gd name="connsiteX6" fmla="*/ 54204 w 90971"/>
                  <a:gd name="connsiteY6" fmla="*/ 26240 h 99406"/>
                  <a:gd name="connsiteX7" fmla="*/ 73655 w 90971"/>
                  <a:gd name="connsiteY7" fmla="*/ 0 h 99406"/>
                  <a:gd name="connsiteX8" fmla="*/ 88126 w 90971"/>
                  <a:gd name="connsiteY8" fmla="*/ 0 h 99406"/>
                  <a:gd name="connsiteX9" fmla="*/ 53732 w 90971"/>
                  <a:gd name="connsiteY9" fmla="*/ 47269 h 99406"/>
                  <a:gd name="connsiteX10" fmla="*/ 90971 w 90971"/>
                  <a:gd name="connsiteY10" fmla="*/ 99398 h 99406"/>
                  <a:gd name="connsiteX11" fmla="*/ 74761 w 90971"/>
                  <a:gd name="connsiteY11" fmla="*/ 99398 h 99406"/>
                  <a:gd name="connsiteX12" fmla="*/ 49781 w 90971"/>
                  <a:gd name="connsiteY12" fmla="*/ 64122 h 99406"/>
                  <a:gd name="connsiteX13" fmla="*/ 45563 w 90971"/>
                  <a:gd name="connsiteY13" fmla="*/ 58164 h 99406"/>
                  <a:gd name="connsiteX14" fmla="*/ 41011 w 90971"/>
                  <a:gd name="connsiteY14" fmla="*/ 64765 h 99406"/>
                  <a:gd name="connsiteX15" fmla="*/ 15817 w 90971"/>
                  <a:gd name="connsiteY15" fmla="*/ 99407 h 99406"/>
                  <a:gd name="connsiteX16" fmla="*/ 0 w 90971"/>
                  <a:gd name="connsiteY16" fmla="*/ 99407 h 9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971" h="99406">
                    <a:moveTo>
                      <a:pt x="0" y="99407"/>
                    </a:moveTo>
                    <a:lnTo>
                      <a:pt x="38216" y="47817"/>
                    </a:lnTo>
                    <a:lnTo>
                      <a:pt x="4355" y="8"/>
                    </a:lnTo>
                    <a:lnTo>
                      <a:pt x="20000" y="8"/>
                    </a:lnTo>
                    <a:lnTo>
                      <a:pt x="38293" y="25623"/>
                    </a:lnTo>
                    <a:cubicBezTo>
                      <a:pt x="42057" y="30878"/>
                      <a:pt x="44671" y="34847"/>
                      <a:pt x="46155" y="37445"/>
                    </a:cubicBezTo>
                    <a:cubicBezTo>
                      <a:pt x="48478" y="33870"/>
                      <a:pt x="51144" y="30149"/>
                      <a:pt x="54204" y="26240"/>
                    </a:cubicBezTo>
                    <a:lnTo>
                      <a:pt x="73655" y="0"/>
                    </a:lnTo>
                    <a:lnTo>
                      <a:pt x="88126" y="0"/>
                    </a:lnTo>
                    <a:lnTo>
                      <a:pt x="53732" y="47269"/>
                    </a:lnTo>
                    <a:lnTo>
                      <a:pt x="90971" y="99398"/>
                    </a:lnTo>
                    <a:lnTo>
                      <a:pt x="74761" y="99398"/>
                    </a:lnTo>
                    <a:lnTo>
                      <a:pt x="49781" y="64122"/>
                    </a:lnTo>
                    <a:cubicBezTo>
                      <a:pt x="48366" y="62133"/>
                      <a:pt x="46960" y="60119"/>
                      <a:pt x="45563" y="58164"/>
                    </a:cubicBezTo>
                    <a:cubicBezTo>
                      <a:pt x="43497" y="61225"/>
                      <a:pt x="41988" y="63436"/>
                      <a:pt x="41011" y="64765"/>
                    </a:cubicBezTo>
                    <a:lnTo>
                      <a:pt x="15817" y="99407"/>
                    </a:lnTo>
                    <a:lnTo>
                      <a:pt x="0" y="99407"/>
                    </a:lnTo>
                    <a:close/>
                  </a:path>
                </a:pathLst>
              </a:custGeom>
              <a:solidFill>
                <a:srgbClr val="231F2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08CD59B-747F-82E4-D507-94EA54F3486B}"/>
                  </a:ext>
                </a:extLst>
              </p:cNvPr>
              <p:cNvSpPr/>
              <p:nvPr/>
            </p:nvSpPr>
            <p:spPr>
              <a:xfrm>
                <a:off x="7998491" y="6145487"/>
                <a:ext cx="91391" cy="99432"/>
              </a:xfrm>
              <a:custGeom>
                <a:avLst/>
                <a:gdLst>
                  <a:gd name="connsiteX0" fmla="*/ 38422 w 91391"/>
                  <a:gd name="connsiteY0" fmla="*/ 99432 h 99432"/>
                  <a:gd name="connsiteX1" fmla="*/ 38422 w 91391"/>
                  <a:gd name="connsiteY1" fmla="*/ 57324 h 99432"/>
                  <a:gd name="connsiteX2" fmla="*/ 0 w 91391"/>
                  <a:gd name="connsiteY2" fmla="*/ 0 h 99432"/>
                  <a:gd name="connsiteX3" fmla="*/ 15911 w 91391"/>
                  <a:gd name="connsiteY3" fmla="*/ 0 h 99432"/>
                  <a:gd name="connsiteX4" fmla="*/ 35559 w 91391"/>
                  <a:gd name="connsiteY4" fmla="*/ 30056 h 99432"/>
                  <a:gd name="connsiteX5" fmla="*/ 45717 w 91391"/>
                  <a:gd name="connsiteY5" fmla="*/ 46823 h 99432"/>
                  <a:gd name="connsiteX6" fmla="*/ 56810 w 91391"/>
                  <a:gd name="connsiteY6" fmla="*/ 29293 h 99432"/>
                  <a:gd name="connsiteX7" fmla="*/ 76064 w 91391"/>
                  <a:gd name="connsiteY7" fmla="*/ 0 h 99432"/>
                  <a:gd name="connsiteX8" fmla="*/ 91391 w 91391"/>
                  <a:gd name="connsiteY8" fmla="*/ 0 h 99432"/>
                  <a:gd name="connsiteX9" fmla="*/ 51658 w 91391"/>
                  <a:gd name="connsiteY9" fmla="*/ 57324 h 99432"/>
                  <a:gd name="connsiteX10" fmla="*/ 51658 w 91391"/>
                  <a:gd name="connsiteY10" fmla="*/ 99432 h 99432"/>
                  <a:gd name="connsiteX11" fmla="*/ 38422 w 91391"/>
                  <a:gd name="connsiteY11" fmla="*/ 99432 h 9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391" h="99432">
                    <a:moveTo>
                      <a:pt x="38422" y="99432"/>
                    </a:moveTo>
                    <a:lnTo>
                      <a:pt x="38422" y="57324"/>
                    </a:lnTo>
                    <a:lnTo>
                      <a:pt x="0" y="0"/>
                    </a:lnTo>
                    <a:lnTo>
                      <a:pt x="15911" y="0"/>
                    </a:lnTo>
                    <a:lnTo>
                      <a:pt x="35559" y="30056"/>
                    </a:lnTo>
                    <a:cubicBezTo>
                      <a:pt x="39151" y="35670"/>
                      <a:pt x="42520" y="41303"/>
                      <a:pt x="45717" y="46823"/>
                    </a:cubicBezTo>
                    <a:cubicBezTo>
                      <a:pt x="48761" y="41585"/>
                      <a:pt x="52455" y="35748"/>
                      <a:pt x="56810" y="29293"/>
                    </a:cubicBezTo>
                    <a:lnTo>
                      <a:pt x="76064" y="0"/>
                    </a:lnTo>
                    <a:lnTo>
                      <a:pt x="91391" y="0"/>
                    </a:lnTo>
                    <a:lnTo>
                      <a:pt x="51658" y="57324"/>
                    </a:lnTo>
                    <a:lnTo>
                      <a:pt x="51658" y="99432"/>
                    </a:lnTo>
                    <a:lnTo>
                      <a:pt x="38422" y="99432"/>
                    </a:lnTo>
                    <a:close/>
                  </a:path>
                </a:pathLst>
              </a:custGeom>
              <a:solidFill>
                <a:srgbClr val="231F2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5BC9056-878F-1B00-C629-A8C9B788D14B}"/>
                  </a:ext>
                </a:extLst>
              </p:cNvPr>
              <p:cNvSpPr/>
              <p:nvPr/>
            </p:nvSpPr>
            <p:spPr>
              <a:xfrm>
                <a:off x="7998491" y="323397"/>
                <a:ext cx="91391" cy="99432"/>
              </a:xfrm>
              <a:custGeom>
                <a:avLst/>
                <a:gdLst>
                  <a:gd name="connsiteX0" fmla="*/ 38422 w 91391"/>
                  <a:gd name="connsiteY0" fmla="*/ 99432 h 99432"/>
                  <a:gd name="connsiteX1" fmla="*/ 38422 w 91391"/>
                  <a:gd name="connsiteY1" fmla="*/ 57299 h 99432"/>
                  <a:gd name="connsiteX2" fmla="*/ 0 w 91391"/>
                  <a:gd name="connsiteY2" fmla="*/ 0 h 99432"/>
                  <a:gd name="connsiteX3" fmla="*/ 15911 w 91391"/>
                  <a:gd name="connsiteY3" fmla="*/ 0 h 99432"/>
                  <a:gd name="connsiteX4" fmla="*/ 35559 w 91391"/>
                  <a:gd name="connsiteY4" fmla="*/ 30055 h 99432"/>
                  <a:gd name="connsiteX5" fmla="*/ 45717 w 91391"/>
                  <a:gd name="connsiteY5" fmla="*/ 46823 h 99432"/>
                  <a:gd name="connsiteX6" fmla="*/ 56810 w 91391"/>
                  <a:gd name="connsiteY6" fmla="*/ 29309 h 99432"/>
                  <a:gd name="connsiteX7" fmla="*/ 76064 w 91391"/>
                  <a:gd name="connsiteY7" fmla="*/ 0 h 99432"/>
                  <a:gd name="connsiteX8" fmla="*/ 91391 w 91391"/>
                  <a:gd name="connsiteY8" fmla="*/ 0 h 99432"/>
                  <a:gd name="connsiteX9" fmla="*/ 51658 w 91391"/>
                  <a:gd name="connsiteY9" fmla="*/ 57299 h 99432"/>
                  <a:gd name="connsiteX10" fmla="*/ 51658 w 91391"/>
                  <a:gd name="connsiteY10" fmla="*/ 99432 h 99432"/>
                  <a:gd name="connsiteX11" fmla="*/ 38422 w 91391"/>
                  <a:gd name="connsiteY11" fmla="*/ 99432 h 9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391" h="99432">
                    <a:moveTo>
                      <a:pt x="38422" y="99432"/>
                    </a:moveTo>
                    <a:lnTo>
                      <a:pt x="38422" y="57299"/>
                    </a:lnTo>
                    <a:lnTo>
                      <a:pt x="0" y="0"/>
                    </a:lnTo>
                    <a:lnTo>
                      <a:pt x="15911" y="0"/>
                    </a:lnTo>
                    <a:lnTo>
                      <a:pt x="35559" y="30055"/>
                    </a:lnTo>
                    <a:cubicBezTo>
                      <a:pt x="39151" y="35679"/>
                      <a:pt x="42520" y="41294"/>
                      <a:pt x="45717" y="46823"/>
                    </a:cubicBezTo>
                    <a:cubicBezTo>
                      <a:pt x="48761" y="41585"/>
                      <a:pt x="52455" y="35764"/>
                      <a:pt x="56810" y="29309"/>
                    </a:cubicBezTo>
                    <a:lnTo>
                      <a:pt x="76064" y="0"/>
                    </a:lnTo>
                    <a:lnTo>
                      <a:pt x="91391" y="0"/>
                    </a:lnTo>
                    <a:lnTo>
                      <a:pt x="51658" y="57299"/>
                    </a:lnTo>
                    <a:lnTo>
                      <a:pt x="51658" y="99432"/>
                    </a:lnTo>
                    <a:lnTo>
                      <a:pt x="38422" y="99432"/>
                    </a:lnTo>
                    <a:close/>
                  </a:path>
                </a:pathLst>
              </a:custGeom>
              <a:solidFill>
                <a:srgbClr val="231F2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94801C-F7AC-FC3E-F623-A728F7617279}"/>
                </a:ext>
              </a:extLst>
            </p:cNvPr>
            <p:cNvSpPr/>
            <p:nvPr/>
          </p:nvSpPr>
          <p:spPr>
            <a:xfrm>
              <a:off x="6610277" y="3357359"/>
              <a:ext cx="1058035" cy="8572"/>
            </a:xfrm>
            <a:custGeom>
              <a:avLst/>
              <a:gdLst>
                <a:gd name="connsiteX0" fmla="*/ 0 w 1058035"/>
                <a:gd name="connsiteY0" fmla="*/ 0 h 8572"/>
                <a:gd name="connsiteX1" fmla="*/ 1058035 w 1058035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8035" h="8572">
                  <a:moveTo>
                    <a:pt x="0" y="0"/>
                  </a:moveTo>
                  <a:lnTo>
                    <a:pt x="1058035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aphic 2">
              <a:extLst>
                <a:ext uri="{FF2B5EF4-FFF2-40B4-BE49-F238E27FC236}">
                  <a16:creationId xmlns:a16="http://schemas.microsoft.com/office/drawing/2014/main" id="{7F893F43-125F-1AFA-E5D6-CF3FE4C5EF16}"/>
                </a:ext>
              </a:extLst>
            </p:cNvPr>
            <p:cNvGrpSpPr/>
            <p:nvPr/>
          </p:nvGrpSpPr>
          <p:grpSpPr>
            <a:xfrm>
              <a:off x="6624156" y="3211198"/>
              <a:ext cx="643383" cy="108707"/>
              <a:chOff x="6624156" y="3211198"/>
              <a:chExt cx="643383" cy="108707"/>
            </a:xfrm>
            <a:solidFill>
              <a:srgbClr val="303030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E18D872-C998-DB95-1691-C2C4339BCE65}"/>
                  </a:ext>
                </a:extLst>
              </p:cNvPr>
              <p:cNvSpPr/>
              <p:nvPr/>
            </p:nvSpPr>
            <p:spPr>
              <a:xfrm>
                <a:off x="6624156" y="3217053"/>
                <a:ext cx="28932" cy="86719"/>
              </a:xfrm>
              <a:custGeom>
                <a:avLst/>
                <a:gdLst>
                  <a:gd name="connsiteX0" fmla="*/ 17608 w 28932"/>
                  <a:gd name="connsiteY0" fmla="*/ 10947 h 86719"/>
                  <a:gd name="connsiteX1" fmla="*/ 17334 w 28932"/>
                  <a:gd name="connsiteY1" fmla="*/ 10947 h 86719"/>
                  <a:gd name="connsiteX2" fmla="*/ 2255 w 28932"/>
                  <a:gd name="connsiteY2" fmla="*/ 19082 h 86719"/>
                  <a:gd name="connsiteX3" fmla="*/ 0 w 28932"/>
                  <a:gd name="connsiteY3" fmla="*/ 10150 h 86719"/>
                  <a:gd name="connsiteX4" fmla="*/ 18928 w 28932"/>
                  <a:gd name="connsiteY4" fmla="*/ 0 h 86719"/>
                  <a:gd name="connsiteX5" fmla="*/ 28932 w 28932"/>
                  <a:gd name="connsiteY5" fmla="*/ 0 h 86719"/>
                  <a:gd name="connsiteX6" fmla="*/ 28932 w 28932"/>
                  <a:gd name="connsiteY6" fmla="*/ 86719 h 86719"/>
                  <a:gd name="connsiteX7" fmla="*/ 17608 w 28932"/>
                  <a:gd name="connsiteY7" fmla="*/ 86719 h 86719"/>
                  <a:gd name="connsiteX8" fmla="*/ 17608 w 28932"/>
                  <a:gd name="connsiteY8" fmla="*/ 10947 h 8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32" h="86719">
                    <a:moveTo>
                      <a:pt x="17608" y="10947"/>
                    </a:moveTo>
                    <a:lnTo>
                      <a:pt x="17334" y="10947"/>
                    </a:lnTo>
                    <a:lnTo>
                      <a:pt x="2255" y="19082"/>
                    </a:lnTo>
                    <a:lnTo>
                      <a:pt x="0" y="10150"/>
                    </a:lnTo>
                    <a:lnTo>
                      <a:pt x="18928" y="0"/>
                    </a:lnTo>
                    <a:lnTo>
                      <a:pt x="28932" y="0"/>
                    </a:lnTo>
                    <a:lnTo>
                      <a:pt x="28932" y="86719"/>
                    </a:lnTo>
                    <a:lnTo>
                      <a:pt x="17608" y="86719"/>
                    </a:lnTo>
                    <a:lnTo>
                      <a:pt x="17608" y="1094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4C948E2-3453-17F2-0B4F-FE2739CA7D6E}"/>
                  </a:ext>
                </a:extLst>
              </p:cNvPr>
              <p:cNvSpPr/>
              <p:nvPr/>
            </p:nvSpPr>
            <p:spPr>
              <a:xfrm>
                <a:off x="6680752" y="3217053"/>
                <a:ext cx="63513" cy="86719"/>
              </a:xfrm>
              <a:custGeom>
                <a:avLst/>
                <a:gdLst>
                  <a:gd name="connsiteX0" fmla="*/ 40282 w 63513"/>
                  <a:gd name="connsiteY0" fmla="*/ 86719 h 86719"/>
                  <a:gd name="connsiteX1" fmla="*/ 40282 w 63513"/>
                  <a:gd name="connsiteY1" fmla="*/ 63102 h 86719"/>
                  <a:gd name="connsiteX2" fmla="*/ 0 w 63513"/>
                  <a:gd name="connsiteY2" fmla="*/ 63102 h 86719"/>
                  <a:gd name="connsiteX3" fmla="*/ 0 w 63513"/>
                  <a:gd name="connsiteY3" fmla="*/ 55378 h 86719"/>
                  <a:gd name="connsiteX4" fmla="*/ 38688 w 63513"/>
                  <a:gd name="connsiteY4" fmla="*/ 0 h 86719"/>
                  <a:gd name="connsiteX5" fmla="*/ 51366 w 63513"/>
                  <a:gd name="connsiteY5" fmla="*/ 0 h 86719"/>
                  <a:gd name="connsiteX6" fmla="*/ 51366 w 63513"/>
                  <a:gd name="connsiteY6" fmla="*/ 53912 h 86719"/>
                  <a:gd name="connsiteX7" fmla="*/ 63514 w 63513"/>
                  <a:gd name="connsiteY7" fmla="*/ 53912 h 86719"/>
                  <a:gd name="connsiteX8" fmla="*/ 63514 w 63513"/>
                  <a:gd name="connsiteY8" fmla="*/ 63102 h 86719"/>
                  <a:gd name="connsiteX9" fmla="*/ 51366 w 63513"/>
                  <a:gd name="connsiteY9" fmla="*/ 63102 h 86719"/>
                  <a:gd name="connsiteX10" fmla="*/ 51366 w 63513"/>
                  <a:gd name="connsiteY10" fmla="*/ 86719 h 86719"/>
                  <a:gd name="connsiteX11" fmla="*/ 40282 w 63513"/>
                  <a:gd name="connsiteY11" fmla="*/ 86719 h 86719"/>
                  <a:gd name="connsiteX12" fmla="*/ 40282 w 63513"/>
                  <a:gd name="connsiteY12" fmla="*/ 53912 h 86719"/>
                  <a:gd name="connsiteX13" fmla="*/ 40282 w 63513"/>
                  <a:gd name="connsiteY13" fmla="*/ 24963 h 86719"/>
                  <a:gd name="connsiteX14" fmla="*/ 40676 w 63513"/>
                  <a:gd name="connsiteY14" fmla="*/ 11350 h 86719"/>
                  <a:gd name="connsiteX15" fmla="*/ 40282 w 63513"/>
                  <a:gd name="connsiteY15" fmla="*/ 11350 h 86719"/>
                  <a:gd name="connsiteX16" fmla="*/ 33081 w 63513"/>
                  <a:gd name="connsiteY16" fmla="*/ 24149 h 86719"/>
                  <a:gd name="connsiteX17" fmla="*/ 11873 w 63513"/>
                  <a:gd name="connsiteY17" fmla="*/ 53638 h 86719"/>
                  <a:gd name="connsiteX18" fmla="*/ 11873 w 63513"/>
                  <a:gd name="connsiteY18" fmla="*/ 53912 h 86719"/>
                  <a:gd name="connsiteX19" fmla="*/ 40282 w 63513"/>
                  <a:gd name="connsiteY19" fmla="*/ 53912 h 8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3513" h="86719">
                    <a:moveTo>
                      <a:pt x="40282" y="86719"/>
                    </a:moveTo>
                    <a:lnTo>
                      <a:pt x="40282" y="63102"/>
                    </a:lnTo>
                    <a:lnTo>
                      <a:pt x="0" y="63102"/>
                    </a:lnTo>
                    <a:lnTo>
                      <a:pt x="0" y="55378"/>
                    </a:lnTo>
                    <a:lnTo>
                      <a:pt x="38688" y="0"/>
                    </a:lnTo>
                    <a:lnTo>
                      <a:pt x="51366" y="0"/>
                    </a:lnTo>
                    <a:lnTo>
                      <a:pt x="51366" y="53912"/>
                    </a:lnTo>
                    <a:lnTo>
                      <a:pt x="63514" y="53912"/>
                    </a:lnTo>
                    <a:lnTo>
                      <a:pt x="63514" y="63102"/>
                    </a:lnTo>
                    <a:lnTo>
                      <a:pt x="51366" y="63102"/>
                    </a:lnTo>
                    <a:lnTo>
                      <a:pt x="51366" y="86719"/>
                    </a:lnTo>
                    <a:lnTo>
                      <a:pt x="40282" y="86719"/>
                    </a:lnTo>
                    <a:close/>
                    <a:moveTo>
                      <a:pt x="40282" y="53912"/>
                    </a:moveTo>
                    <a:lnTo>
                      <a:pt x="40282" y="24963"/>
                    </a:lnTo>
                    <a:cubicBezTo>
                      <a:pt x="40282" y="20411"/>
                      <a:pt x="40428" y="15885"/>
                      <a:pt x="40676" y="11350"/>
                    </a:cubicBezTo>
                    <a:lnTo>
                      <a:pt x="40282" y="11350"/>
                    </a:lnTo>
                    <a:cubicBezTo>
                      <a:pt x="37608" y="16425"/>
                      <a:pt x="35490" y="20162"/>
                      <a:pt x="33081" y="24149"/>
                    </a:cubicBezTo>
                    <a:lnTo>
                      <a:pt x="11873" y="53638"/>
                    </a:lnTo>
                    <a:lnTo>
                      <a:pt x="11873" y="53912"/>
                    </a:lnTo>
                    <a:lnTo>
                      <a:pt x="40282" y="53912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315A0FD-C380-2853-E905-0E6B0EE90303}"/>
                  </a:ext>
                </a:extLst>
              </p:cNvPr>
              <p:cNvSpPr/>
              <p:nvPr/>
            </p:nvSpPr>
            <p:spPr>
              <a:xfrm>
                <a:off x="6754175" y="3288436"/>
                <a:ext cx="15885" cy="16802"/>
              </a:xfrm>
              <a:custGeom>
                <a:avLst/>
                <a:gdLst>
                  <a:gd name="connsiteX0" fmla="*/ 0 w 15885"/>
                  <a:gd name="connsiteY0" fmla="*/ 8393 h 16802"/>
                  <a:gd name="connsiteX1" fmla="*/ 7998 w 15885"/>
                  <a:gd name="connsiteY1" fmla="*/ 0 h 16802"/>
                  <a:gd name="connsiteX2" fmla="*/ 15885 w 15885"/>
                  <a:gd name="connsiteY2" fmla="*/ 8393 h 16802"/>
                  <a:gd name="connsiteX3" fmla="*/ 7870 w 15885"/>
                  <a:gd name="connsiteY3" fmla="*/ 16802 h 16802"/>
                  <a:gd name="connsiteX4" fmla="*/ 0 w 15885"/>
                  <a:gd name="connsiteY4" fmla="*/ 8393 h 1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5" h="16802">
                    <a:moveTo>
                      <a:pt x="0" y="8393"/>
                    </a:moveTo>
                    <a:cubicBezTo>
                      <a:pt x="0" y="3463"/>
                      <a:pt x="3343" y="0"/>
                      <a:pt x="7998" y="0"/>
                    </a:cubicBezTo>
                    <a:cubicBezTo>
                      <a:pt x="12679" y="0"/>
                      <a:pt x="15885" y="3463"/>
                      <a:pt x="15885" y="8393"/>
                    </a:cubicBezTo>
                    <a:cubicBezTo>
                      <a:pt x="15885" y="13202"/>
                      <a:pt x="12807" y="16802"/>
                      <a:pt x="7870" y="16802"/>
                    </a:cubicBezTo>
                    <a:cubicBezTo>
                      <a:pt x="3189" y="16802"/>
                      <a:pt x="0" y="13202"/>
                      <a:pt x="0" y="8393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2C957B0-5823-E054-3F2F-3465008C0B8D}"/>
                  </a:ext>
                </a:extLst>
              </p:cNvPr>
              <p:cNvSpPr/>
              <p:nvPr/>
            </p:nvSpPr>
            <p:spPr>
              <a:xfrm>
                <a:off x="6780853" y="3215587"/>
                <a:ext cx="55386" cy="88193"/>
              </a:xfrm>
              <a:custGeom>
                <a:avLst/>
                <a:gdLst>
                  <a:gd name="connsiteX0" fmla="*/ 0 w 55386"/>
                  <a:gd name="connsiteY0" fmla="*/ 88185 h 88193"/>
                  <a:gd name="connsiteX1" fmla="*/ 0 w 55386"/>
                  <a:gd name="connsiteY1" fmla="*/ 80993 h 88193"/>
                  <a:gd name="connsiteX2" fmla="*/ 9207 w 55386"/>
                  <a:gd name="connsiteY2" fmla="*/ 72060 h 88193"/>
                  <a:gd name="connsiteX3" fmla="*/ 41517 w 55386"/>
                  <a:gd name="connsiteY3" fmla="*/ 26686 h 88193"/>
                  <a:gd name="connsiteX4" fmla="*/ 24294 w 55386"/>
                  <a:gd name="connsiteY4" fmla="*/ 9756 h 88193"/>
                  <a:gd name="connsiteX5" fmla="*/ 5881 w 55386"/>
                  <a:gd name="connsiteY5" fmla="*/ 17076 h 88193"/>
                  <a:gd name="connsiteX6" fmla="*/ 2143 w 55386"/>
                  <a:gd name="connsiteY6" fmla="*/ 8812 h 88193"/>
                  <a:gd name="connsiteX7" fmla="*/ 26686 w 55386"/>
                  <a:gd name="connsiteY7" fmla="*/ 0 h 88193"/>
                  <a:gd name="connsiteX8" fmla="*/ 53244 w 55386"/>
                  <a:gd name="connsiteY8" fmla="*/ 25212 h 88193"/>
                  <a:gd name="connsiteX9" fmla="*/ 23360 w 55386"/>
                  <a:gd name="connsiteY9" fmla="*/ 71786 h 88193"/>
                  <a:gd name="connsiteX10" fmla="*/ 16425 w 55386"/>
                  <a:gd name="connsiteY10" fmla="*/ 78190 h 88193"/>
                  <a:gd name="connsiteX11" fmla="*/ 16425 w 55386"/>
                  <a:gd name="connsiteY11" fmla="*/ 78464 h 88193"/>
                  <a:gd name="connsiteX12" fmla="*/ 55387 w 55386"/>
                  <a:gd name="connsiteY12" fmla="*/ 78464 h 88193"/>
                  <a:gd name="connsiteX13" fmla="*/ 55387 w 55386"/>
                  <a:gd name="connsiteY13" fmla="*/ 88194 h 88193"/>
                  <a:gd name="connsiteX14" fmla="*/ 0 w 55386"/>
                  <a:gd name="connsiteY14" fmla="*/ 88194 h 8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386" h="88193">
                    <a:moveTo>
                      <a:pt x="0" y="88185"/>
                    </a:moveTo>
                    <a:lnTo>
                      <a:pt x="0" y="80993"/>
                    </a:lnTo>
                    <a:lnTo>
                      <a:pt x="9207" y="72060"/>
                    </a:lnTo>
                    <a:cubicBezTo>
                      <a:pt x="31367" y="50981"/>
                      <a:pt x="41371" y="39776"/>
                      <a:pt x="41517" y="26686"/>
                    </a:cubicBezTo>
                    <a:cubicBezTo>
                      <a:pt x="41517" y="17899"/>
                      <a:pt x="37239" y="9756"/>
                      <a:pt x="24294" y="9756"/>
                    </a:cubicBezTo>
                    <a:cubicBezTo>
                      <a:pt x="16425" y="9756"/>
                      <a:pt x="9901" y="13742"/>
                      <a:pt x="5881" y="17076"/>
                    </a:cubicBezTo>
                    <a:lnTo>
                      <a:pt x="2143" y="8812"/>
                    </a:lnTo>
                    <a:cubicBezTo>
                      <a:pt x="8161" y="3755"/>
                      <a:pt x="16682" y="0"/>
                      <a:pt x="26686" y="0"/>
                    </a:cubicBezTo>
                    <a:cubicBezTo>
                      <a:pt x="45374" y="0"/>
                      <a:pt x="53244" y="12816"/>
                      <a:pt x="53244" y="25212"/>
                    </a:cubicBezTo>
                    <a:cubicBezTo>
                      <a:pt x="53244" y="41216"/>
                      <a:pt x="41637" y="54161"/>
                      <a:pt x="23360" y="71786"/>
                    </a:cubicBezTo>
                    <a:lnTo>
                      <a:pt x="16425" y="78190"/>
                    </a:lnTo>
                    <a:lnTo>
                      <a:pt x="16425" y="78464"/>
                    </a:lnTo>
                    <a:lnTo>
                      <a:pt x="55387" y="78464"/>
                    </a:lnTo>
                    <a:lnTo>
                      <a:pt x="55387" y="88194"/>
                    </a:lnTo>
                    <a:lnTo>
                      <a:pt x="0" y="8819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9543CC6-3445-6600-7500-49175DE5A1D6}"/>
                  </a:ext>
                </a:extLst>
              </p:cNvPr>
              <p:cNvSpPr/>
              <p:nvPr/>
            </p:nvSpPr>
            <p:spPr>
              <a:xfrm>
                <a:off x="6848798" y="3215587"/>
                <a:ext cx="58318" cy="89584"/>
              </a:xfrm>
              <a:custGeom>
                <a:avLst/>
                <a:gdLst>
                  <a:gd name="connsiteX0" fmla="*/ 7364 w 58318"/>
                  <a:gd name="connsiteY0" fmla="*/ 79921 h 89584"/>
                  <a:gd name="connsiteX1" fmla="*/ 16828 w 58318"/>
                  <a:gd name="connsiteY1" fmla="*/ 79527 h 89584"/>
                  <a:gd name="connsiteX2" fmla="*/ 34967 w 58318"/>
                  <a:gd name="connsiteY2" fmla="*/ 71117 h 89584"/>
                  <a:gd name="connsiteX3" fmla="*/ 46446 w 58318"/>
                  <a:gd name="connsiteY3" fmla="*/ 48040 h 89584"/>
                  <a:gd name="connsiteX4" fmla="*/ 46043 w 58318"/>
                  <a:gd name="connsiteY4" fmla="*/ 48040 h 89584"/>
                  <a:gd name="connsiteX5" fmla="*/ 25632 w 58318"/>
                  <a:gd name="connsiteY5" fmla="*/ 57376 h 89584"/>
                  <a:gd name="connsiteX6" fmla="*/ 0 w 58318"/>
                  <a:gd name="connsiteY6" fmla="*/ 30818 h 89584"/>
                  <a:gd name="connsiteX7" fmla="*/ 29627 w 58318"/>
                  <a:gd name="connsiteY7" fmla="*/ 0 h 89584"/>
                  <a:gd name="connsiteX8" fmla="*/ 58319 w 58318"/>
                  <a:gd name="connsiteY8" fmla="*/ 36562 h 89584"/>
                  <a:gd name="connsiteX9" fmla="*/ 43368 w 58318"/>
                  <a:gd name="connsiteY9" fmla="*/ 77264 h 89584"/>
                  <a:gd name="connsiteX10" fmla="*/ 18174 w 58318"/>
                  <a:gd name="connsiteY10" fmla="*/ 88871 h 89584"/>
                  <a:gd name="connsiteX11" fmla="*/ 7372 w 58318"/>
                  <a:gd name="connsiteY11" fmla="*/ 89540 h 89584"/>
                  <a:gd name="connsiteX12" fmla="*/ 7372 w 58318"/>
                  <a:gd name="connsiteY12" fmla="*/ 79921 h 89584"/>
                  <a:gd name="connsiteX13" fmla="*/ 11616 w 58318"/>
                  <a:gd name="connsiteY13" fmla="*/ 30012 h 89584"/>
                  <a:gd name="connsiteX14" fmla="*/ 28289 w 58318"/>
                  <a:gd name="connsiteY14" fmla="*/ 48426 h 89584"/>
                  <a:gd name="connsiteX15" fmla="*/ 45366 w 58318"/>
                  <a:gd name="connsiteY15" fmla="*/ 39339 h 89584"/>
                  <a:gd name="connsiteX16" fmla="*/ 46437 w 58318"/>
                  <a:gd name="connsiteY16" fmla="*/ 35079 h 89584"/>
                  <a:gd name="connsiteX17" fmla="*/ 28692 w 58318"/>
                  <a:gd name="connsiteY17" fmla="*/ 8941 h 89584"/>
                  <a:gd name="connsiteX18" fmla="*/ 11616 w 58318"/>
                  <a:gd name="connsiteY18" fmla="*/ 30012 h 8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318" h="89584">
                    <a:moveTo>
                      <a:pt x="7364" y="79921"/>
                    </a:moveTo>
                    <a:cubicBezTo>
                      <a:pt x="9901" y="80179"/>
                      <a:pt x="12816" y="79921"/>
                      <a:pt x="16828" y="79527"/>
                    </a:cubicBezTo>
                    <a:cubicBezTo>
                      <a:pt x="23643" y="78584"/>
                      <a:pt x="30021" y="75790"/>
                      <a:pt x="34967" y="71117"/>
                    </a:cubicBezTo>
                    <a:cubicBezTo>
                      <a:pt x="40719" y="65914"/>
                      <a:pt x="44851" y="58302"/>
                      <a:pt x="46446" y="48040"/>
                    </a:cubicBezTo>
                    <a:lnTo>
                      <a:pt x="46043" y="48040"/>
                    </a:lnTo>
                    <a:cubicBezTo>
                      <a:pt x="41242" y="53912"/>
                      <a:pt x="34298" y="57376"/>
                      <a:pt x="25632" y="57376"/>
                    </a:cubicBezTo>
                    <a:cubicBezTo>
                      <a:pt x="10013" y="57376"/>
                      <a:pt x="0" y="45631"/>
                      <a:pt x="0" y="30818"/>
                    </a:cubicBezTo>
                    <a:cubicBezTo>
                      <a:pt x="0" y="14410"/>
                      <a:pt x="11899" y="0"/>
                      <a:pt x="29627" y="0"/>
                    </a:cubicBezTo>
                    <a:cubicBezTo>
                      <a:pt x="47389" y="0"/>
                      <a:pt x="58319" y="14410"/>
                      <a:pt x="58319" y="36562"/>
                    </a:cubicBezTo>
                    <a:cubicBezTo>
                      <a:pt x="58319" y="55635"/>
                      <a:pt x="51923" y="68974"/>
                      <a:pt x="43368" y="77264"/>
                    </a:cubicBezTo>
                    <a:cubicBezTo>
                      <a:pt x="36699" y="83788"/>
                      <a:pt x="27500" y="87799"/>
                      <a:pt x="18174" y="88871"/>
                    </a:cubicBezTo>
                    <a:cubicBezTo>
                      <a:pt x="13896" y="89540"/>
                      <a:pt x="10158" y="89668"/>
                      <a:pt x="7372" y="89540"/>
                    </a:cubicBezTo>
                    <a:lnTo>
                      <a:pt x="7372" y="79921"/>
                    </a:lnTo>
                    <a:close/>
                    <a:moveTo>
                      <a:pt x="11616" y="30012"/>
                    </a:moveTo>
                    <a:cubicBezTo>
                      <a:pt x="11616" y="40814"/>
                      <a:pt x="18165" y="48426"/>
                      <a:pt x="28289" y="48426"/>
                    </a:cubicBezTo>
                    <a:cubicBezTo>
                      <a:pt x="36159" y="48426"/>
                      <a:pt x="42305" y="44543"/>
                      <a:pt x="45366" y="39339"/>
                    </a:cubicBezTo>
                    <a:cubicBezTo>
                      <a:pt x="46034" y="38285"/>
                      <a:pt x="46437" y="36947"/>
                      <a:pt x="46437" y="35079"/>
                    </a:cubicBezTo>
                    <a:cubicBezTo>
                      <a:pt x="46437" y="20265"/>
                      <a:pt x="40959" y="8941"/>
                      <a:pt x="28692" y="8941"/>
                    </a:cubicBezTo>
                    <a:cubicBezTo>
                      <a:pt x="18688" y="8949"/>
                      <a:pt x="11616" y="17745"/>
                      <a:pt x="11616" y="3001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A931A26-1303-0E6D-395E-66225E99039A}"/>
                  </a:ext>
                </a:extLst>
              </p:cNvPr>
              <p:cNvSpPr/>
              <p:nvPr/>
            </p:nvSpPr>
            <p:spPr>
              <a:xfrm>
                <a:off x="6948659" y="3211198"/>
                <a:ext cx="26686" cy="108707"/>
              </a:xfrm>
              <a:custGeom>
                <a:avLst/>
                <a:gdLst>
                  <a:gd name="connsiteX0" fmla="*/ 26686 w 26686"/>
                  <a:gd name="connsiteY0" fmla="*/ 0 h 108707"/>
                  <a:gd name="connsiteX1" fmla="*/ 9884 w 26686"/>
                  <a:gd name="connsiteY1" fmla="*/ 54564 h 108707"/>
                  <a:gd name="connsiteX2" fmla="*/ 26686 w 26686"/>
                  <a:gd name="connsiteY2" fmla="*/ 108708 h 108707"/>
                  <a:gd name="connsiteX3" fmla="*/ 17479 w 26686"/>
                  <a:gd name="connsiteY3" fmla="*/ 108708 h 108707"/>
                  <a:gd name="connsiteX4" fmla="*/ 0 w 26686"/>
                  <a:gd name="connsiteY4" fmla="*/ 54564 h 108707"/>
                  <a:gd name="connsiteX5" fmla="*/ 17479 w 26686"/>
                  <a:gd name="connsiteY5" fmla="*/ 0 h 108707"/>
                  <a:gd name="connsiteX6" fmla="*/ 26686 w 26686"/>
                  <a:gd name="connsiteY6" fmla="*/ 0 h 108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86" h="108707">
                    <a:moveTo>
                      <a:pt x="26686" y="0"/>
                    </a:moveTo>
                    <a:cubicBezTo>
                      <a:pt x="16948" y="13073"/>
                      <a:pt x="9884" y="30415"/>
                      <a:pt x="9884" y="54564"/>
                    </a:cubicBezTo>
                    <a:cubicBezTo>
                      <a:pt x="9884" y="78310"/>
                      <a:pt x="17205" y="95386"/>
                      <a:pt x="26686" y="108708"/>
                    </a:cubicBezTo>
                    <a:lnTo>
                      <a:pt x="17479" y="108708"/>
                    </a:lnTo>
                    <a:cubicBezTo>
                      <a:pt x="9087" y="97650"/>
                      <a:pt x="0" y="80573"/>
                      <a:pt x="0" y="54564"/>
                    </a:cubicBezTo>
                    <a:cubicBezTo>
                      <a:pt x="137" y="28281"/>
                      <a:pt x="9087" y="11196"/>
                      <a:pt x="17479" y="0"/>
                    </a:cubicBezTo>
                    <a:lnTo>
                      <a:pt x="26686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1A4D143-48F1-1372-A8C4-B07F8148F477}"/>
                  </a:ext>
                </a:extLst>
              </p:cNvPr>
              <p:cNvSpPr/>
              <p:nvPr/>
            </p:nvSpPr>
            <p:spPr>
              <a:xfrm>
                <a:off x="6983481" y="3215587"/>
                <a:ext cx="58318" cy="89584"/>
              </a:xfrm>
              <a:custGeom>
                <a:avLst/>
                <a:gdLst>
                  <a:gd name="connsiteX0" fmla="*/ 7364 w 58318"/>
                  <a:gd name="connsiteY0" fmla="*/ 79921 h 89584"/>
                  <a:gd name="connsiteX1" fmla="*/ 16828 w 58318"/>
                  <a:gd name="connsiteY1" fmla="*/ 79527 h 89584"/>
                  <a:gd name="connsiteX2" fmla="*/ 34967 w 58318"/>
                  <a:gd name="connsiteY2" fmla="*/ 71117 h 89584"/>
                  <a:gd name="connsiteX3" fmla="*/ 46446 w 58318"/>
                  <a:gd name="connsiteY3" fmla="*/ 48040 h 89584"/>
                  <a:gd name="connsiteX4" fmla="*/ 46043 w 58318"/>
                  <a:gd name="connsiteY4" fmla="*/ 48040 h 89584"/>
                  <a:gd name="connsiteX5" fmla="*/ 25632 w 58318"/>
                  <a:gd name="connsiteY5" fmla="*/ 57376 h 89584"/>
                  <a:gd name="connsiteX6" fmla="*/ 0 w 58318"/>
                  <a:gd name="connsiteY6" fmla="*/ 30818 h 89584"/>
                  <a:gd name="connsiteX7" fmla="*/ 29618 w 58318"/>
                  <a:gd name="connsiteY7" fmla="*/ 0 h 89584"/>
                  <a:gd name="connsiteX8" fmla="*/ 58319 w 58318"/>
                  <a:gd name="connsiteY8" fmla="*/ 36562 h 89584"/>
                  <a:gd name="connsiteX9" fmla="*/ 43368 w 58318"/>
                  <a:gd name="connsiteY9" fmla="*/ 77264 h 89584"/>
                  <a:gd name="connsiteX10" fmla="*/ 18174 w 58318"/>
                  <a:gd name="connsiteY10" fmla="*/ 88871 h 89584"/>
                  <a:gd name="connsiteX11" fmla="*/ 7364 w 58318"/>
                  <a:gd name="connsiteY11" fmla="*/ 89540 h 89584"/>
                  <a:gd name="connsiteX12" fmla="*/ 7364 w 58318"/>
                  <a:gd name="connsiteY12" fmla="*/ 79921 h 89584"/>
                  <a:gd name="connsiteX13" fmla="*/ 11624 w 58318"/>
                  <a:gd name="connsiteY13" fmla="*/ 30012 h 89584"/>
                  <a:gd name="connsiteX14" fmla="*/ 28298 w 58318"/>
                  <a:gd name="connsiteY14" fmla="*/ 48426 h 89584"/>
                  <a:gd name="connsiteX15" fmla="*/ 45374 w 58318"/>
                  <a:gd name="connsiteY15" fmla="*/ 39339 h 89584"/>
                  <a:gd name="connsiteX16" fmla="*/ 46446 w 58318"/>
                  <a:gd name="connsiteY16" fmla="*/ 35079 h 89584"/>
                  <a:gd name="connsiteX17" fmla="*/ 28701 w 58318"/>
                  <a:gd name="connsiteY17" fmla="*/ 8941 h 89584"/>
                  <a:gd name="connsiteX18" fmla="*/ 11624 w 58318"/>
                  <a:gd name="connsiteY18" fmla="*/ 30012 h 8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318" h="89584">
                    <a:moveTo>
                      <a:pt x="7364" y="79921"/>
                    </a:moveTo>
                    <a:cubicBezTo>
                      <a:pt x="9901" y="80179"/>
                      <a:pt x="12824" y="79921"/>
                      <a:pt x="16828" y="79527"/>
                    </a:cubicBezTo>
                    <a:cubicBezTo>
                      <a:pt x="23643" y="78584"/>
                      <a:pt x="30021" y="75790"/>
                      <a:pt x="34967" y="71117"/>
                    </a:cubicBezTo>
                    <a:cubicBezTo>
                      <a:pt x="40711" y="65914"/>
                      <a:pt x="44843" y="58302"/>
                      <a:pt x="46446" y="48040"/>
                    </a:cubicBezTo>
                    <a:lnTo>
                      <a:pt x="46043" y="48040"/>
                    </a:lnTo>
                    <a:cubicBezTo>
                      <a:pt x="41234" y="53912"/>
                      <a:pt x="34298" y="57376"/>
                      <a:pt x="25632" y="57376"/>
                    </a:cubicBezTo>
                    <a:cubicBezTo>
                      <a:pt x="10004" y="57376"/>
                      <a:pt x="0" y="45631"/>
                      <a:pt x="0" y="30818"/>
                    </a:cubicBezTo>
                    <a:cubicBezTo>
                      <a:pt x="0" y="14410"/>
                      <a:pt x="11899" y="0"/>
                      <a:pt x="29618" y="0"/>
                    </a:cubicBezTo>
                    <a:cubicBezTo>
                      <a:pt x="47380" y="0"/>
                      <a:pt x="58319" y="14410"/>
                      <a:pt x="58319" y="36562"/>
                    </a:cubicBezTo>
                    <a:cubicBezTo>
                      <a:pt x="58319" y="55635"/>
                      <a:pt x="51924" y="68974"/>
                      <a:pt x="43368" y="77264"/>
                    </a:cubicBezTo>
                    <a:cubicBezTo>
                      <a:pt x="36699" y="83788"/>
                      <a:pt x="27500" y="87799"/>
                      <a:pt x="18174" y="88871"/>
                    </a:cubicBezTo>
                    <a:cubicBezTo>
                      <a:pt x="13896" y="89540"/>
                      <a:pt x="10158" y="89668"/>
                      <a:pt x="7364" y="89540"/>
                    </a:cubicBezTo>
                    <a:lnTo>
                      <a:pt x="7364" y="79921"/>
                    </a:lnTo>
                    <a:close/>
                    <a:moveTo>
                      <a:pt x="11624" y="30012"/>
                    </a:moveTo>
                    <a:cubicBezTo>
                      <a:pt x="11624" y="40814"/>
                      <a:pt x="18174" y="48426"/>
                      <a:pt x="28298" y="48426"/>
                    </a:cubicBezTo>
                    <a:cubicBezTo>
                      <a:pt x="36167" y="48426"/>
                      <a:pt x="42314" y="44543"/>
                      <a:pt x="45374" y="39339"/>
                    </a:cubicBezTo>
                    <a:cubicBezTo>
                      <a:pt x="46043" y="38285"/>
                      <a:pt x="46446" y="36947"/>
                      <a:pt x="46446" y="35079"/>
                    </a:cubicBezTo>
                    <a:cubicBezTo>
                      <a:pt x="46446" y="20265"/>
                      <a:pt x="40968" y="8941"/>
                      <a:pt x="28701" y="8941"/>
                    </a:cubicBezTo>
                    <a:cubicBezTo>
                      <a:pt x="18697" y="8949"/>
                      <a:pt x="11624" y="17745"/>
                      <a:pt x="11624" y="3001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7C75334-6571-FEB8-453A-74006565435E}"/>
                  </a:ext>
                </a:extLst>
              </p:cNvPr>
              <p:cNvSpPr/>
              <p:nvPr/>
            </p:nvSpPr>
            <p:spPr>
              <a:xfrm>
                <a:off x="7046377" y="3212398"/>
                <a:ext cx="46300" cy="96706"/>
              </a:xfrm>
              <a:custGeom>
                <a:avLst/>
                <a:gdLst>
                  <a:gd name="connsiteX0" fmla="*/ 0 w 46300"/>
                  <a:gd name="connsiteY0" fmla="*/ 96706 h 96706"/>
                  <a:gd name="connsiteX1" fmla="*/ 37213 w 46300"/>
                  <a:gd name="connsiteY1" fmla="*/ 0 h 96706"/>
                  <a:gd name="connsiteX2" fmla="*/ 46300 w 46300"/>
                  <a:gd name="connsiteY2" fmla="*/ 0 h 96706"/>
                  <a:gd name="connsiteX3" fmla="*/ 8941 w 46300"/>
                  <a:gd name="connsiteY3" fmla="*/ 96706 h 96706"/>
                  <a:gd name="connsiteX4" fmla="*/ 0 w 46300"/>
                  <a:gd name="connsiteY4" fmla="*/ 96706 h 9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00" h="96706">
                    <a:moveTo>
                      <a:pt x="0" y="96706"/>
                    </a:moveTo>
                    <a:lnTo>
                      <a:pt x="37213" y="0"/>
                    </a:lnTo>
                    <a:lnTo>
                      <a:pt x="46300" y="0"/>
                    </a:lnTo>
                    <a:lnTo>
                      <a:pt x="8941" y="96706"/>
                    </a:lnTo>
                    <a:lnTo>
                      <a:pt x="0" y="96706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823776A-97FF-787B-BB43-C4CEB5134101}"/>
                  </a:ext>
                </a:extLst>
              </p:cNvPr>
              <p:cNvSpPr/>
              <p:nvPr/>
            </p:nvSpPr>
            <p:spPr>
              <a:xfrm>
                <a:off x="7106170" y="3217053"/>
                <a:ext cx="28949" cy="86719"/>
              </a:xfrm>
              <a:custGeom>
                <a:avLst/>
                <a:gdLst>
                  <a:gd name="connsiteX0" fmla="*/ 17625 w 28949"/>
                  <a:gd name="connsiteY0" fmla="*/ 10947 h 86719"/>
                  <a:gd name="connsiteX1" fmla="*/ 17334 w 28949"/>
                  <a:gd name="connsiteY1" fmla="*/ 10947 h 86719"/>
                  <a:gd name="connsiteX2" fmla="*/ 2272 w 28949"/>
                  <a:gd name="connsiteY2" fmla="*/ 19082 h 86719"/>
                  <a:gd name="connsiteX3" fmla="*/ 0 w 28949"/>
                  <a:gd name="connsiteY3" fmla="*/ 10150 h 86719"/>
                  <a:gd name="connsiteX4" fmla="*/ 18945 w 28949"/>
                  <a:gd name="connsiteY4" fmla="*/ 0 h 86719"/>
                  <a:gd name="connsiteX5" fmla="*/ 28949 w 28949"/>
                  <a:gd name="connsiteY5" fmla="*/ 0 h 86719"/>
                  <a:gd name="connsiteX6" fmla="*/ 28949 w 28949"/>
                  <a:gd name="connsiteY6" fmla="*/ 86719 h 86719"/>
                  <a:gd name="connsiteX7" fmla="*/ 17625 w 28949"/>
                  <a:gd name="connsiteY7" fmla="*/ 86719 h 86719"/>
                  <a:gd name="connsiteX8" fmla="*/ 17625 w 28949"/>
                  <a:gd name="connsiteY8" fmla="*/ 10947 h 8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49" h="86719">
                    <a:moveTo>
                      <a:pt x="17625" y="10947"/>
                    </a:moveTo>
                    <a:lnTo>
                      <a:pt x="17334" y="10947"/>
                    </a:lnTo>
                    <a:lnTo>
                      <a:pt x="2272" y="19082"/>
                    </a:lnTo>
                    <a:lnTo>
                      <a:pt x="0" y="10150"/>
                    </a:lnTo>
                    <a:lnTo>
                      <a:pt x="18945" y="0"/>
                    </a:lnTo>
                    <a:lnTo>
                      <a:pt x="28949" y="0"/>
                    </a:lnTo>
                    <a:lnTo>
                      <a:pt x="28949" y="86719"/>
                    </a:lnTo>
                    <a:lnTo>
                      <a:pt x="17625" y="86719"/>
                    </a:lnTo>
                    <a:lnTo>
                      <a:pt x="17625" y="1094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0A3552B-EC72-4993-5842-AB57AE6336B7}"/>
                  </a:ext>
                </a:extLst>
              </p:cNvPr>
              <p:cNvSpPr/>
              <p:nvPr/>
            </p:nvSpPr>
            <p:spPr>
              <a:xfrm>
                <a:off x="7165312" y="3215733"/>
                <a:ext cx="59484" cy="89522"/>
              </a:xfrm>
              <a:custGeom>
                <a:avLst/>
                <a:gdLst>
                  <a:gd name="connsiteX0" fmla="*/ 50972 w 59484"/>
                  <a:gd name="connsiteY0" fmla="*/ 9601 h 89522"/>
                  <a:gd name="connsiteX1" fmla="*/ 42160 w 59484"/>
                  <a:gd name="connsiteY1" fmla="*/ 10132 h 89522"/>
                  <a:gd name="connsiteX2" fmla="*/ 11993 w 59484"/>
                  <a:gd name="connsiteY2" fmla="*/ 40951 h 89522"/>
                  <a:gd name="connsiteX3" fmla="*/ 12396 w 59484"/>
                  <a:gd name="connsiteY3" fmla="*/ 40951 h 89522"/>
                  <a:gd name="connsiteX4" fmla="*/ 33347 w 59484"/>
                  <a:gd name="connsiteY4" fmla="*/ 30947 h 89522"/>
                  <a:gd name="connsiteX5" fmla="*/ 59485 w 59484"/>
                  <a:gd name="connsiteY5" fmla="*/ 58979 h 89522"/>
                  <a:gd name="connsiteX6" fmla="*/ 30689 w 59484"/>
                  <a:gd name="connsiteY6" fmla="*/ 89523 h 89522"/>
                  <a:gd name="connsiteX7" fmla="*/ 0 w 59484"/>
                  <a:gd name="connsiteY7" fmla="*/ 52558 h 89522"/>
                  <a:gd name="connsiteX8" fmla="*/ 14685 w 59484"/>
                  <a:gd name="connsiteY8" fmla="*/ 13467 h 89522"/>
                  <a:gd name="connsiteX9" fmla="*/ 42417 w 59484"/>
                  <a:gd name="connsiteY9" fmla="*/ 669 h 89522"/>
                  <a:gd name="connsiteX10" fmla="*/ 50972 w 59484"/>
                  <a:gd name="connsiteY10" fmla="*/ 0 h 89522"/>
                  <a:gd name="connsiteX11" fmla="*/ 50972 w 59484"/>
                  <a:gd name="connsiteY11" fmla="*/ 9601 h 89522"/>
                  <a:gd name="connsiteX12" fmla="*/ 47629 w 59484"/>
                  <a:gd name="connsiteY12" fmla="*/ 59622 h 89522"/>
                  <a:gd name="connsiteX13" fmla="*/ 29755 w 59484"/>
                  <a:gd name="connsiteY13" fmla="*/ 39751 h 89522"/>
                  <a:gd name="connsiteX14" fmla="*/ 12936 w 59484"/>
                  <a:gd name="connsiteY14" fmla="*/ 50432 h 89522"/>
                  <a:gd name="connsiteX15" fmla="*/ 11599 w 59484"/>
                  <a:gd name="connsiteY15" fmla="*/ 55635 h 89522"/>
                  <a:gd name="connsiteX16" fmla="*/ 30689 w 59484"/>
                  <a:gd name="connsiteY16" fmla="*/ 80453 h 89522"/>
                  <a:gd name="connsiteX17" fmla="*/ 47629 w 59484"/>
                  <a:gd name="connsiteY17" fmla="*/ 59622 h 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484" h="89522">
                    <a:moveTo>
                      <a:pt x="50972" y="9601"/>
                    </a:moveTo>
                    <a:cubicBezTo>
                      <a:pt x="48563" y="9455"/>
                      <a:pt x="45494" y="9601"/>
                      <a:pt x="42160" y="10132"/>
                    </a:cubicBezTo>
                    <a:cubicBezTo>
                      <a:pt x="23746" y="13193"/>
                      <a:pt x="14016" y="26686"/>
                      <a:pt x="11993" y="40951"/>
                    </a:cubicBezTo>
                    <a:lnTo>
                      <a:pt x="12396" y="40951"/>
                    </a:lnTo>
                    <a:cubicBezTo>
                      <a:pt x="16545" y="35473"/>
                      <a:pt x="23737" y="30947"/>
                      <a:pt x="33347" y="30947"/>
                    </a:cubicBezTo>
                    <a:cubicBezTo>
                      <a:pt x="48683" y="30947"/>
                      <a:pt x="59485" y="42022"/>
                      <a:pt x="59485" y="58979"/>
                    </a:cubicBezTo>
                    <a:cubicBezTo>
                      <a:pt x="59485" y="74838"/>
                      <a:pt x="48683" y="89523"/>
                      <a:pt x="30689" y="89523"/>
                    </a:cubicBezTo>
                    <a:cubicBezTo>
                      <a:pt x="12147" y="89523"/>
                      <a:pt x="0" y="75112"/>
                      <a:pt x="0" y="52558"/>
                    </a:cubicBezTo>
                    <a:cubicBezTo>
                      <a:pt x="0" y="35481"/>
                      <a:pt x="6146" y="22014"/>
                      <a:pt x="14685" y="13467"/>
                    </a:cubicBezTo>
                    <a:cubicBezTo>
                      <a:pt x="21877" y="6403"/>
                      <a:pt x="31487" y="1997"/>
                      <a:pt x="42417" y="669"/>
                    </a:cubicBezTo>
                    <a:cubicBezTo>
                      <a:pt x="45889" y="128"/>
                      <a:pt x="48829" y="0"/>
                      <a:pt x="50972" y="0"/>
                    </a:cubicBezTo>
                    <a:lnTo>
                      <a:pt x="50972" y="9601"/>
                    </a:lnTo>
                    <a:close/>
                    <a:moveTo>
                      <a:pt x="47629" y="59622"/>
                    </a:moveTo>
                    <a:cubicBezTo>
                      <a:pt x="47629" y="47217"/>
                      <a:pt x="40565" y="39751"/>
                      <a:pt x="29755" y="39751"/>
                    </a:cubicBezTo>
                    <a:cubicBezTo>
                      <a:pt x="22691" y="39751"/>
                      <a:pt x="16125" y="44157"/>
                      <a:pt x="12936" y="50432"/>
                    </a:cubicBezTo>
                    <a:cubicBezTo>
                      <a:pt x="12139" y="51752"/>
                      <a:pt x="11599" y="53492"/>
                      <a:pt x="11599" y="55635"/>
                    </a:cubicBezTo>
                    <a:cubicBezTo>
                      <a:pt x="11864" y="69900"/>
                      <a:pt x="18414" y="80453"/>
                      <a:pt x="30689" y="80453"/>
                    </a:cubicBezTo>
                    <a:cubicBezTo>
                      <a:pt x="40814" y="80444"/>
                      <a:pt x="47629" y="72035"/>
                      <a:pt x="47629" y="5962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A56ADD5-7769-D89E-9C87-AAA5FDEE4437}"/>
                  </a:ext>
                </a:extLst>
              </p:cNvPr>
              <p:cNvSpPr/>
              <p:nvPr/>
            </p:nvSpPr>
            <p:spPr>
              <a:xfrm>
                <a:off x="7236052" y="3212390"/>
                <a:ext cx="31486" cy="32009"/>
              </a:xfrm>
              <a:custGeom>
                <a:avLst/>
                <a:gdLst>
                  <a:gd name="connsiteX0" fmla="*/ 11607 w 31486"/>
                  <a:gd name="connsiteY0" fmla="*/ 0 h 32009"/>
                  <a:gd name="connsiteX1" fmla="*/ 9336 w 31486"/>
                  <a:gd name="connsiteY1" fmla="*/ 32010 h 32009"/>
                  <a:gd name="connsiteX2" fmla="*/ 2126 w 31486"/>
                  <a:gd name="connsiteY2" fmla="*/ 32010 h 32009"/>
                  <a:gd name="connsiteX3" fmla="*/ 0 w 31486"/>
                  <a:gd name="connsiteY3" fmla="*/ 0 h 32009"/>
                  <a:gd name="connsiteX4" fmla="*/ 11607 w 31486"/>
                  <a:gd name="connsiteY4" fmla="*/ 0 h 32009"/>
                  <a:gd name="connsiteX5" fmla="*/ 31487 w 31486"/>
                  <a:gd name="connsiteY5" fmla="*/ 0 h 32009"/>
                  <a:gd name="connsiteX6" fmla="*/ 29207 w 31486"/>
                  <a:gd name="connsiteY6" fmla="*/ 32010 h 32009"/>
                  <a:gd name="connsiteX7" fmla="*/ 22134 w 31486"/>
                  <a:gd name="connsiteY7" fmla="*/ 32010 h 32009"/>
                  <a:gd name="connsiteX8" fmla="*/ 19888 w 31486"/>
                  <a:gd name="connsiteY8" fmla="*/ 0 h 32009"/>
                  <a:gd name="connsiteX9" fmla="*/ 31487 w 31486"/>
                  <a:gd name="connsiteY9" fmla="*/ 0 h 3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486" h="32009">
                    <a:moveTo>
                      <a:pt x="11607" y="0"/>
                    </a:moveTo>
                    <a:lnTo>
                      <a:pt x="9336" y="32010"/>
                    </a:lnTo>
                    <a:lnTo>
                      <a:pt x="2126" y="32010"/>
                    </a:lnTo>
                    <a:lnTo>
                      <a:pt x="0" y="0"/>
                    </a:lnTo>
                    <a:lnTo>
                      <a:pt x="11607" y="0"/>
                    </a:lnTo>
                    <a:close/>
                    <a:moveTo>
                      <a:pt x="31487" y="0"/>
                    </a:moveTo>
                    <a:lnTo>
                      <a:pt x="29207" y="32010"/>
                    </a:lnTo>
                    <a:lnTo>
                      <a:pt x="22134" y="32010"/>
                    </a:lnTo>
                    <a:lnTo>
                      <a:pt x="19888" y="0"/>
                    </a:lnTo>
                    <a:lnTo>
                      <a:pt x="31487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EEE054B-925D-B692-95D4-ED77DD435109}"/>
                </a:ext>
              </a:extLst>
            </p:cNvPr>
            <p:cNvSpPr/>
            <p:nvPr/>
          </p:nvSpPr>
          <p:spPr>
            <a:xfrm>
              <a:off x="7276532" y="3211198"/>
              <a:ext cx="26548" cy="108707"/>
            </a:xfrm>
            <a:custGeom>
              <a:avLst/>
              <a:gdLst>
                <a:gd name="connsiteX0" fmla="*/ 0 w 26548"/>
                <a:gd name="connsiteY0" fmla="*/ 108708 h 108707"/>
                <a:gd name="connsiteX1" fmla="*/ 16811 w 26548"/>
                <a:gd name="connsiteY1" fmla="*/ 54161 h 108707"/>
                <a:gd name="connsiteX2" fmla="*/ 0 w 26548"/>
                <a:gd name="connsiteY2" fmla="*/ 0 h 108707"/>
                <a:gd name="connsiteX3" fmla="*/ 9070 w 26548"/>
                <a:gd name="connsiteY3" fmla="*/ 0 h 108707"/>
                <a:gd name="connsiteX4" fmla="*/ 26549 w 26548"/>
                <a:gd name="connsiteY4" fmla="*/ 54290 h 108707"/>
                <a:gd name="connsiteX5" fmla="*/ 9070 w 26548"/>
                <a:gd name="connsiteY5" fmla="*/ 108708 h 108707"/>
                <a:gd name="connsiteX6" fmla="*/ 0 w 26548"/>
                <a:gd name="connsiteY6" fmla="*/ 108708 h 10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48" h="108707">
                  <a:moveTo>
                    <a:pt x="0" y="108708"/>
                  </a:moveTo>
                  <a:cubicBezTo>
                    <a:pt x="9464" y="95506"/>
                    <a:pt x="16811" y="78164"/>
                    <a:pt x="16811" y="54161"/>
                  </a:cubicBezTo>
                  <a:cubicBezTo>
                    <a:pt x="16811" y="30270"/>
                    <a:pt x="9610" y="13193"/>
                    <a:pt x="0" y="0"/>
                  </a:cubicBezTo>
                  <a:lnTo>
                    <a:pt x="9070" y="0"/>
                  </a:lnTo>
                  <a:cubicBezTo>
                    <a:pt x="17608" y="10930"/>
                    <a:pt x="26549" y="28006"/>
                    <a:pt x="26549" y="54290"/>
                  </a:cubicBezTo>
                  <a:cubicBezTo>
                    <a:pt x="26549" y="80427"/>
                    <a:pt x="17608" y="97375"/>
                    <a:pt x="9070" y="108708"/>
                  </a:cubicBezTo>
                  <a:lnTo>
                    <a:pt x="0" y="108708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EE14AEB-94E5-8CFF-880F-1102C93CB753}"/>
                </a:ext>
              </a:extLst>
            </p:cNvPr>
            <p:cNvSpPr/>
            <p:nvPr/>
          </p:nvSpPr>
          <p:spPr>
            <a:xfrm>
              <a:off x="7766965" y="3357359"/>
              <a:ext cx="346671" cy="8572"/>
            </a:xfrm>
            <a:custGeom>
              <a:avLst/>
              <a:gdLst>
                <a:gd name="connsiteX0" fmla="*/ 346672 w 346671"/>
                <a:gd name="connsiteY0" fmla="*/ 0 h 8572"/>
                <a:gd name="connsiteX1" fmla="*/ 0 w 346671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671" h="8572">
                  <a:moveTo>
                    <a:pt x="346672" y="0"/>
                  </a:moveTo>
                  <a:lnTo>
                    <a:pt x="0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C253713-7CAC-780D-B3D4-697D039449FB}"/>
                </a:ext>
              </a:extLst>
            </p:cNvPr>
            <p:cNvSpPr/>
            <p:nvPr/>
          </p:nvSpPr>
          <p:spPr>
            <a:xfrm>
              <a:off x="8091571" y="3324998"/>
              <a:ext cx="120743" cy="64713"/>
            </a:xfrm>
            <a:custGeom>
              <a:avLst/>
              <a:gdLst>
                <a:gd name="connsiteX0" fmla="*/ 0 w 120743"/>
                <a:gd name="connsiteY0" fmla="*/ 0 h 64713"/>
                <a:gd name="connsiteX1" fmla="*/ 120744 w 120743"/>
                <a:gd name="connsiteY1" fmla="*/ 32361 h 64713"/>
                <a:gd name="connsiteX2" fmla="*/ 0 w 120743"/>
                <a:gd name="connsiteY2" fmla="*/ 64714 h 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43" h="64713">
                  <a:moveTo>
                    <a:pt x="0" y="0"/>
                  </a:moveTo>
                  <a:lnTo>
                    <a:pt x="120744" y="32361"/>
                  </a:lnTo>
                  <a:lnTo>
                    <a:pt x="0" y="64714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D13988F-11EF-58B9-BE9E-4CD995637862}"/>
                </a:ext>
              </a:extLst>
            </p:cNvPr>
            <p:cNvSpPr/>
            <p:nvPr/>
          </p:nvSpPr>
          <p:spPr>
            <a:xfrm>
              <a:off x="7668312" y="3326378"/>
              <a:ext cx="120726" cy="64696"/>
            </a:xfrm>
            <a:custGeom>
              <a:avLst/>
              <a:gdLst>
                <a:gd name="connsiteX0" fmla="*/ 120727 w 120726"/>
                <a:gd name="connsiteY0" fmla="*/ 0 h 64696"/>
                <a:gd name="connsiteX1" fmla="*/ 0 w 120726"/>
                <a:gd name="connsiteY1" fmla="*/ 32318 h 64696"/>
                <a:gd name="connsiteX2" fmla="*/ 120727 w 120726"/>
                <a:gd name="connsiteY2" fmla="*/ 64697 h 6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26" h="64696">
                  <a:moveTo>
                    <a:pt x="120727" y="0"/>
                  </a:moveTo>
                  <a:lnTo>
                    <a:pt x="0" y="32318"/>
                  </a:lnTo>
                  <a:lnTo>
                    <a:pt x="120727" y="64697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B69F6A5-DB98-0222-DF6F-1DCA267402B5}"/>
                </a:ext>
              </a:extLst>
            </p:cNvPr>
            <p:cNvSpPr/>
            <p:nvPr/>
          </p:nvSpPr>
          <p:spPr>
            <a:xfrm>
              <a:off x="9472840" y="1577991"/>
              <a:ext cx="100617" cy="121643"/>
            </a:xfrm>
            <a:custGeom>
              <a:avLst/>
              <a:gdLst>
                <a:gd name="connsiteX0" fmla="*/ 0 w 100617"/>
                <a:gd name="connsiteY0" fmla="*/ 87191 h 121643"/>
                <a:gd name="connsiteX1" fmla="*/ 39082 w 100617"/>
                <a:gd name="connsiteY1" fmla="*/ 0 h 121643"/>
                <a:gd name="connsiteX2" fmla="*/ 77753 w 100617"/>
                <a:gd name="connsiteY2" fmla="*/ 17334 h 121643"/>
                <a:gd name="connsiteX3" fmla="*/ 94409 w 100617"/>
                <a:gd name="connsiteY3" fmla="*/ 27612 h 121643"/>
                <a:gd name="connsiteX4" fmla="*/ 100393 w 100617"/>
                <a:gd name="connsiteY4" fmla="*/ 40248 h 121643"/>
                <a:gd name="connsiteX5" fmla="*/ 98138 w 100617"/>
                <a:gd name="connsiteY5" fmla="*/ 55044 h 121643"/>
                <a:gd name="connsiteX6" fmla="*/ 85125 w 100617"/>
                <a:gd name="connsiteY6" fmla="*/ 67988 h 121643"/>
                <a:gd name="connsiteX7" fmla="*/ 62931 w 100617"/>
                <a:gd name="connsiteY7" fmla="*/ 67774 h 121643"/>
                <a:gd name="connsiteX8" fmla="*/ 67937 w 100617"/>
                <a:gd name="connsiteY8" fmla="*/ 75224 h 121643"/>
                <a:gd name="connsiteX9" fmla="*/ 72326 w 100617"/>
                <a:gd name="connsiteY9" fmla="*/ 91117 h 121643"/>
                <a:gd name="connsiteX10" fmla="*/ 76853 w 100617"/>
                <a:gd name="connsiteY10" fmla="*/ 121644 h 121643"/>
                <a:gd name="connsiteX11" fmla="*/ 62340 w 100617"/>
                <a:gd name="connsiteY11" fmla="*/ 115154 h 121643"/>
                <a:gd name="connsiteX12" fmla="*/ 58928 w 100617"/>
                <a:gd name="connsiteY12" fmla="*/ 91829 h 121643"/>
                <a:gd name="connsiteX13" fmla="*/ 55979 w 100617"/>
                <a:gd name="connsiteY13" fmla="*/ 76072 h 121643"/>
                <a:gd name="connsiteX14" fmla="*/ 52747 w 100617"/>
                <a:gd name="connsiteY14" fmla="*/ 67628 h 121643"/>
                <a:gd name="connsiteX15" fmla="*/ 48529 w 100617"/>
                <a:gd name="connsiteY15" fmla="*/ 62956 h 121643"/>
                <a:gd name="connsiteX16" fmla="*/ 42289 w 100617"/>
                <a:gd name="connsiteY16" fmla="*/ 59656 h 121643"/>
                <a:gd name="connsiteX17" fmla="*/ 28889 w 100617"/>
                <a:gd name="connsiteY17" fmla="*/ 53655 h 121643"/>
                <a:gd name="connsiteX18" fmla="*/ 11547 w 100617"/>
                <a:gd name="connsiteY18" fmla="*/ 92394 h 121643"/>
                <a:gd name="connsiteX19" fmla="*/ 0 w 100617"/>
                <a:gd name="connsiteY19" fmla="*/ 87191 h 121643"/>
                <a:gd name="connsiteX20" fmla="*/ 33373 w 100617"/>
                <a:gd name="connsiteY20" fmla="*/ 43651 h 121643"/>
                <a:gd name="connsiteX21" fmla="*/ 58199 w 100617"/>
                <a:gd name="connsiteY21" fmla="*/ 54778 h 121643"/>
                <a:gd name="connsiteX22" fmla="*/ 71298 w 100617"/>
                <a:gd name="connsiteY22" fmla="*/ 58679 h 121643"/>
                <a:gd name="connsiteX23" fmla="*/ 80410 w 100617"/>
                <a:gd name="connsiteY23" fmla="*/ 56484 h 121643"/>
                <a:gd name="connsiteX24" fmla="*/ 86257 w 100617"/>
                <a:gd name="connsiteY24" fmla="*/ 49703 h 121643"/>
                <a:gd name="connsiteX25" fmla="*/ 86325 w 100617"/>
                <a:gd name="connsiteY25" fmla="*/ 37505 h 121643"/>
                <a:gd name="connsiteX26" fmla="*/ 73929 w 100617"/>
                <a:gd name="connsiteY26" fmla="*/ 27166 h 121643"/>
                <a:gd name="connsiteX27" fmla="*/ 46300 w 100617"/>
                <a:gd name="connsiteY27" fmla="*/ 14805 h 121643"/>
                <a:gd name="connsiteX28" fmla="*/ 33373 w 100617"/>
                <a:gd name="connsiteY28" fmla="*/ 43651 h 1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617" h="121643">
                  <a:moveTo>
                    <a:pt x="0" y="87191"/>
                  </a:moveTo>
                  <a:lnTo>
                    <a:pt x="39082" y="0"/>
                  </a:lnTo>
                  <a:lnTo>
                    <a:pt x="77753" y="17334"/>
                  </a:lnTo>
                  <a:cubicBezTo>
                    <a:pt x="85528" y="20814"/>
                    <a:pt x="91083" y="24243"/>
                    <a:pt x="94409" y="27612"/>
                  </a:cubicBezTo>
                  <a:cubicBezTo>
                    <a:pt x="97787" y="30990"/>
                    <a:pt x="99758" y="35224"/>
                    <a:pt x="100393" y="40248"/>
                  </a:cubicBezTo>
                  <a:cubicBezTo>
                    <a:pt x="101044" y="45323"/>
                    <a:pt x="100281" y="50235"/>
                    <a:pt x="98138" y="55044"/>
                  </a:cubicBezTo>
                  <a:cubicBezTo>
                    <a:pt x="95352" y="61225"/>
                    <a:pt x="91032" y="65537"/>
                    <a:pt x="85125" y="67988"/>
                  </a:cubicBezTo>
                  <a:cubicBezTo>
                    <a:pt x="79219" y="70432"/>
                    <a:pt x="71812" y="70363"/>
                    <a:pt x="62931" y="67774"/>
                  </a:cubicBezTo>
                  <a:cubicBezTo>
                    <a:pt x="65322" y="70603"/>
                    <a:pt x="66994" y="73106"/>
                    <a:pt x="67937" y="75224"/>
                  </a:cubicBezTo>
                  <a:cubicBezTo>
                    <a:pt x="69926" y="79827"/>
                    <a:pt x="71375" y="85133"/>
                    <a:pt x="72326" y="91117"/>
                  </a:cubicBezTo>
                  <a:lnTo>
                    <a:pt x="76853" y="121644"/>
                  </a:lnTo>
                  <a:lnTo>
                    <a:pt x="62340" y="115154"/>
                  </a:lnTo>
                  <a:lnTo>
                    <a:pt x="58928" y="91829"/>
                  </a:lnTo>
                  <a:cubicBezTo>
                    <a:pt x="57916" y="85099"/>
                    <a:pt x="56922" y="79844"/>
                    <a:pt x="55979" y="76072"/>
                  </a:cubicBezTo>
                  <a:cubicBezTo>
                    <a:pt x="55053" y="72335"/>
                    <a:pt x="53981" y="69514"/>
                    <a:pt x="52747" y="67628"/>
                  </a:cubicBezTo>
                  <a:cubicBezTo>
                    <a:pt x="51512" y="65760"/>
                    <a:pt x="50098" y="64182"/>
                    <a:pt x="48529" y="62956"/>
                  </a:cubicBezTo>
                  <a:cubicBezTo>
                    <a:pt x="47329" y="62082"/>
                    <a:pt x="45263" y="60993"/>
                    <a:pt x="42289" y="59656"/>
                  </a:cubicBezTo>
                  <a:lnTo>
                    <a:pt x="28889" y="53655"/>
                  </a:lnTo>
                  <a:lnTo>
                    <a:pt x="11547" y="92394"/>
                  </a:lnTo>
                  <a:lnTo>
                    <a:pt x="0" y="87191"/>
                  </a:lnTo>
                  <a:close/>
                  <a:moveTo>
                    <a:pt x="33373" y="43651"/>
                  </a:moveTo>
                  <a:lnTo>
                    <a:pt x="58199" y="54778"/>
                  </a:lnTo>
                  <a:cubicBezTo>
                    <a:pt x="63454" y="57136"/>
                    <a:pt x="67843" y="58422"/>
                    <a:pt x="71298" y="58679"/>
                  </a:cubicBezTo>
                  <a:cubicBezTo>
                    <a:pt x="74761" y="58910"/>
                    <a:pt x="77787" y="58190"/>
                    <a:pt x="80410" y="56484"/>
                  </a:cubicBezTo>
                  <a:cubicBezTo>
                    <a:pt x="83025" y="54778"/>
                    <a:pt x="84979" y="52515"/>
                    <a:pt x="86257" y="49703"/>
                  </a:cubicBezTo>
                  <a:cubicBezTo>
                    <a:pt x="88083" y="45571"/>
                    <a:pt x="88108" y="41508"/>
                    <a:pt x="86325" y="37505"/>
                  </a:cubicBezTo>
                  <a:cubicBezTo>
                    <a:pt x="84499" y="33518"/>
                    <a:pt x="80384" y="30072"/>
                    <a:pt x="73929" y="27166"/>
                  </a:cubicBezTo>
                  <a:lnTo>
                    <a:pt x="46300" y="14805"/>
                  </a:lnTo>
                  <a:lnTo>
                    <a:pt x="33373" y="43651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F68B75B-FF1C-1E47-7692-4FE66DB1C4F0}"/>
                </a:ext>
              </a:extLst>
            </p:cNvPr>
            <p:cNvSpPr/>
            <p:nvPr/>
          </p:nvSpPr>
          <p:spPr>
            <a:xfrm>
              <a:off x="9585921" y="1629992"/>
              <a:ext cx="49926" cy="90662"/>
            </a:xfrm>
            <a:custGeom>
              <a:avLst/>
              <a:gdLst>
                <a:gd name="connsiteX0" fmla="*/ 10698 w 49926"/>
                <a:gd name="connsiteY0" fmla="*/ 90663 h 90662"/>
                <a:gd name="connsiteX1" fmla="*/ 0 w 49926"/>
                <a:gd name="connsiteY1" fmla="*/ 85862 h 90662"/>
                <a:gd name="connsiteX2" fmla="*/ 30561 w 49926"/>
                <a:gd name="connsiteY2" fmla="*/ 17642 h 90662"/>
                <a:gd name="connsiteX3" fmla="*/ 17119 w 49926"/>
                <a:gd name="connsiteY3" fmla="*/ 20471 h 90662"/>
                <a:gd name="connsiteX4" fmla="*/ 3369 w 49926"/>
                <a:gd name="connsiteY4" fmla="*/ 20943 h 90662"/>
                <a:gd name="connsiteX5" fmla="*/ 8015 w 49926"/>
                <a:gd name="connsiteY5" fmla="*/ 10587 h 90662"/>
                <a:gd name="connsiteX6" fmla="*/ 28272 w 49926"/>
                <a:gd name="connsiteY6" fmla="*/ 7398 h 90662"/>
                <a:gd name="connsiteX7" fmla="*/ 43034 w 49926"/>
                <a:gd name="connsiteY7" fmla="*/ 0 h 90662"/>
                <a:gd name="connsiteX8" fmla="*/ 49926 w 49926"/>
                <a:gd name="connsiteY8" fmla="*/ 3078 h 90662"/>
                <a:gd name="connsiteX9" fmla="*/ 10698 w 49926"/>
                <a:gd name="connsiteY9" fmla="*/ 90663 h 9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26" h="90662">
                  <a:moveTo>
                    <a:pt x="10698" y="90663"/>
                  </a:moveTo>
                  <a:lnTo>
                    <a:pt x="0" y="85862"/>
                  </a:lnTo>
                  <a:lnTo>
                    <a:pt x="30561" y="17642"/>
                  </a:lnTo>
                  <a:cubicBezTo>
                    <a:pt x="26883" y="18928"/>
                    <a:pt x="22408" y="19871"/>
                    <a:pt x="17119" y="20471"/>
                  </a:cubicBezTo>
                  <a:cubicBezTo>
                    <a:pt x="11821" y="21046"/>
                    <a:pt x="7235" y="21191"/>
                    <a:pt x="3369" y="20943"/>
                  </a:cubicBezTo>
                  <a:lnTo>
                    <a:pt x="8015" y="10587"/>
                  </a:lnTo>
                  <a:cubicBezTo>
                    <a:pt x="15267" y="10441"/>
                    <a:pt x="22005" y="9370"/>
                    <a:pt x="28272" y="7398"/>
                  </a:cubicBezTo>
                  <a:cubicBezTo>
                    <a:pt x="34564" y="5409"/>
                    <a:pt x="39459" y="2923"/>
                    <a:pt x="43034" y="0"/>
                  </a:cubicBezTo>
                  <a:lnTo>
                    <a:pt x="49926" y="3078"/>
                  </a:lnTo>
                  <a:lnTo>
                    <a:pt x="10698" y="90663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254C687-09C4-2F56-59B0-C75EF7A79E12}"/>
                </a:ext>
              </a:extLst>
            </p:cNvPr>
            <p:cNvSpPr/>
            <p:nvPr/>
          </p:nvSpPr>
          <p:spPr>
            <a:xfrm>
              <a:off x="9630026" y="1723423"/>
              <a:ext cx="17659" cy="17659"/>
            </a:xfrm>
            <a:custGeom>
              <a:avLst/>
              <a:gdLst>
                <a:gd name="connsiteX0" fmla="*/ 0 w 17659"/>
                <a:gd name="connsiteY0" fmla="*/ 12182 h 17659"/>
                <a:gd name="connsiteX1" fmla="*/ 5461 w 17659"/>
                <a:gd name="connsiteY1" fmla="*/ 0 h 17659"/>
                <a:gd name="connsiteX2" fmla="*/ 17659 w 17659"/>
                <a:gd name="connsiteY2" fmla="*/ 5478 h 17659"/>
                <a:gd name="connsiteX3" fmla="*/ 12199 w 17659"/>
                <a:gd name="connsiteY3" fmla="*/ 17659 h 17659"/>
                <a:gd name="connsiteX4" fmla="*/ 0 w 17659"/>
                <a:gd name="connsiteY4" fmla="*/ 12182 h 1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59" h="17659">
                  <a:moveTo>
                    <a:pt x="0" y="12182"/>
                  </a:moveTo>
                  <a:lnTo>
                    <a:pt x="5461" y="0"/>
                  </a:lnTo>
                  <a:lnTo>
                    <a:pt x="17659" y="5478"/>
                  </a:lnTo>
                  <a:lnTo>
                    <a:pt x="12199" y="17659"/>
                  </a:lnTo>
                  <a:lnTo>
                    <a:pt x="0" y="1218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0BD18E1-46DA-A492-54C8-234D8AD5ABEF}"/>
                </a:ext>
              </a:extLst>
            </p:cNvPr>
            <p:cNvSpPr/>
            <p:nvPr/>
          </p:nvSpPr>
          <p:spPr>
            <a:xfrm>
              <a:off x="9666343" y="1666751"/>
              <a:ext cx="83791" cy="98577"/>
            </a:xfrm>
            <a:custGeom>
              <a:avLst/>
              <a:gdLst>
                <a:gd name="connsiteX0" fmla="*/ 1770 w 83791"/>
                <a:gd name="connsiteY0" fmla="*/ 58507 h 98577"/>
                <a:gd name="connsiteX1" fmla="*/ 13446 w 83791"/>
                <a:gd name="connsiteY1" fmla="*/ 62588 h 98577"/>
                <a:gd name="connsiteX2" fmla="*/ 13712 w 83791"/>
                <a:gd name="connsiteY2" fmla="*/ 77547 h 98577"/>
                <a:gd name="connsiteX3" fmla="*/ 22824 w 83791"/>
                <a:gd name="connsiteY3" fmla="*/ 86591 h 98577"/>
                <a:gd name="connsiteX4" fmla="*/ 38529 w 83791"/>
                <a:gd name="connsiteY4" fmla="*/ 86625 h 98577"/>
                <a:gd name="connsiteX5" fmla="*/ 50822 w 83791"/>
                <a:gd name="connsiteY5" fmla="*/ 73561 h 98577"/>
                <a:gd name="connsiteX6" fmla="*/ 52143 w 83791"/>
                <a:gd name="connsiteY6" fmla="*/ 56810 h 98577"/>
                <a:gd name="connsiteX7" fmla="*/ 41050 w 83791"/>
                <a:gd name="connsiteY7" fmla="*/ 45477 h 98577"/>
                <a:gd name="connsiteX8" fmla="*/ 30659 w 83791"/>
                <a:gd name="connsiteY8" fmla="*/ 43634 h 98577"/>
                <a:gd name="connsiteX9" fmla="*/ 21376 w 83791"/>
                <a:gd name="connsiteY9" fmla="*/ 46789 h 98577"/>
                <a:gd name="connsiteX10" fmla="*/ 11912 w 83791"/>
                <a:gd name="connsiteY10" fmla="*/ 40968 h 98577"/>
                <a:gd name="connsiteX11" fmla="*/ 40424 w 83791"/>
                <a:gd name="connsiteY11" fmla="*/ 0 h 98577"/>
                <a:gd name="connsiteX12" fmla="*/ 83792 w 83791"/>
                <a:gd name="connsiteY12" fmla="*/ 19417 h 98577"/>
                <a:gd name="connsiteX13" fmla="*/ 79206 w 83791"/>
                <a:gd name="connsiteY13" fmla="*/ 29644 h 98577"/>
                <a:gd name="connsiteX14" fmla="*/ 44393 w 83791"/>
                <a:gd name="connsiteY14" fmla="*/ 14033 h 98577"/>
                <a:gd name="connsiteX15" fmla="*/ 29211 w 83791"/>
                <a:gd name="connsiteY15" fmla="*/ 35387 h 98577"/>
                <a:gd name="connsiteX16" fmla="*/ 48130 w 83791"/>
                <a:gd name="connsiteY16" fmla="*/ 37290 h 98577"/>
                <a:gd name="connsiteX17" fmla="*/ 63870 w 83791"/>
                <a:gd name="connsiteY17" fmla="*/ 53844 h 98577"/>
                <a:gd name="connsiteX18" fmla="*/ 62601 w 83791"/>
                <a:gd name="connsiteY18" fmla="*/ 77701 h 98577"/>
                <a:gd name="connsiteX19" fmla="*/ 46545 w 83791"/>
                <a:gd name="connsiteY19" fmla="*/ 95069 h 98577"/>
                <a:gd name="connsiteX20" fmla="*/ 18872 w 83791"/>
                <a:gd name="connsiteY20" fmla="*/ 95395 h 98577"/>
                <a:gd name="connsiteX21" fmla="*/ 2456 w 83791"/>
                <a:gd name="connsiteY21" fmla="*/ 80024 h 98577"/>
                <a:gd name="connsiteX22" fmla="*/ 1770 w 83791"/>
                <a:gd name="connsiteY22" fmla="*/ 58507 h 9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3791" h="98577">
                  <a:moveTo>
                    <a:pt x="1770" y="58507"/>
                  </a:moveTo>
                  <a:lnTo>
                    <a:pt x="13446" y="62588"/>
                  </a:lnTo>
                  <a:cubicBezTo>
                    <a:pt x="11817" y="68443"/>
                    <a:pt x="11920" y="73406"/>
                    <a:pt x="13712" y="77547"/>
                  </a:cubicBezTo>
                  <a:cubicBezTo>
                    <a:pt x="15512" y="81645"/>
                    <a:pt x="18547" y="84671"/>
                    <a:pt x="22824" y="86591"/>
                  </a:cubicBezTo>
                  <a:cubicBezTo>
                    <a:pt x="27976" y="88897"/>
                    <a:pt x="33214" y="88897"/>
                    <a:pt x="38529" y="86625"/>
                  </a:cubicBezTo>
                  <a:cubicBezTo>
                    <a:pt x="43853" y="84319"/>
                    <a:pt x="47942" y="79973"/>
                    <a:pt x="50822" y="73561"/>
                  </a:cubicBezTo>
                  <a:cubicBezTo>
                    <a:pt x="53557" y="67449"/>
                    <a:pt x="53994" y="61851"/>
                    <a:pt x="52143" y="56810"/>
                  </a:cubicBezTo>
                  <a:cubicBezTo>
                    <a:pt x="50291" y="51735"/>
                    <a:pt x="46596" y="47963"/>
                    <a:pt x="41050" y="45477"/>
                  </a:cubicBezTo>
                  <a:cubicBezTo>
                    <a:pt x="37586" y="43934"/>
                    <a:pt x="34140" y="43308"/>
                    <a:pt x="30659" y="43634"/>
                  </a:cubicBezTo>
                  <a:cubicBezTo>
                    <a:pt x="27179" y="43943"/>
                    <a:pt x="24076" y="45014"/>
                    <a:pt x="21376" y="46789"/>
                  </a:cubicBezTo>
                  <a:lnTo>
                    <a:pt x="11912" y="40968"/>
                  </a:lnTo>
                  <a:lnTo>
                    <a:pt x="40424" y="0"/>
                  </a:lnTo>
                  <a:lnTo>
                    <a:pt x="83792" y="19417"/>
                  </a:lnTo>
                  <a:lnTo>
                    <a:pt x="79206" y="29644"/>
                  </a:lnTo>
                  <a:lnTo>
                    <a:pt x="44393" y="14033"/>
                  </a:lnTo>
                  <a:lnTo>
                    <a:pt x="29211" y="35387"/>
                  </a:lnTo>
                  <a:cubicBezTo>
                    <a:pt x="36077" y="34084"/>
                    <a:pt x="42387" y="34719"/>
                    <a:pt x="48130" y="37290"/>
                  </a:cubicBezTo>
                  <a:cubicBezTo>
                    <a:pt x="55751" y="40719"/>
                    <a:pt x="61006" y="46214"/>
                    <a:pt x="63870" y="53844"/>
                  </a:cubicBezTo>
                  <a:cubicBezTo>
                    <a:pt x="66733" y="61456"/>
                    <a:pt x="66313" y="69412"/>
                    <a:pt x="62601" y="77701"/>
                  </a:cubicBezTo>
                  <a:cubicBezTo>
                    <a:pt x="59069" y="85605"/>
                    <a:pt x="53720" y="91392"/>
                    <a:pt x="46545" y="95069"/>
                  </a:cubicBezTo>
                  <a:cubicBezTo>
                    <a:pt x="37792" y="99638"/>
                    <a:pt x="28559" y="99741"/>
                    <a:pt x="18872" y="95395"/>
                  </a:cubicBezTo>
                  <a:cubicBezTo>
                    <a:pt x="10952" y="91837"/>
                    <a:pt x="5482" y="86728"/>
                    <a:pt x="2456" y="80024"/>
                  </a:cubicBezTo>
                  <a:cubicBezTo>
                    <a:pt x="-570" y="73338"/>
                    <a:pt x="-801" y="66154"/>
                    <a:pt x="1770" y="58507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48179DC-31F0-AB6B-1361-960935D930F2}"/>
                </a:ext>
              </a:extLst>
            </p:cNvPr>
            <p:cNvSpPr/>
            <p:nvPr/>
          </p:nvSpPr>
          <p:spPr>
            <a:xfrm>
              <a:off x="9734756" y="1700332"/>
              <a:ext cx="75870" cy="94256"/>
            </a:xfrm>
            <a:custGeom>
              <a:avLst/>
              <a:gdLst>
                <a:gd name="connsiteX0" fmla="*/ 1501 w 75870"/>
                <a:gd name="connsiteY0" fmla="*/ 58642 h 94256"/>
                <a:gd name="connsiteX1" fmla="*/ 12233 w 75870"/>
                <a:gd name="connsiteY1" fmla="*/ 62320 h 94256"/>
                <a:gd name="connsiteX2" fmla="*/ 12499 w 75870"/>
                <a:gd name="connsiteY2" fmla="*/ 75084 h 94256"/>
                <a:gd name="connsiteX3" fmla="*/ 20480 w 75870"/>
                <a:gd name="connsiteY3" fmla="*/ 82585 h 94256"/>
                <a:gd name="connsiteX4" fmla="*/ 30159 w 75870"/>
                <a:gd name="connsiteY4" fmla="*/ 84197 h 94256"/>
                <a:gd name="connsiteX5" fmla="*/ 38971 w 75870"/>
                <a:gd name="connsiteY5" fmla="*/ 80896 h 94256"/>
                <a:gd name="connsiteX6" fmla="*/ 47526 w 75870"/>
                <a:gd name="connsiteY6" fmla="*/ 72469 h 94256"/>
                <a:gd name="connsiteX7" fmla="*/ 54993 w 75870"/>
                <a:gd name="connsiteY7" fmla="*/ 60108 h 94256"/>
                <a:gd name="connsiteX8" fmla="*/ 55884 w 75870"/>
                <a:gd name="connsiteY8" fmla="*/ 57956 h 94256"/>
                <a:gd name="connsiteX9" fmla="*/ 43394 w 75870"/>
                <a:gd name="connsiteY9" fmla="*/ 62328 h 94256"/>
                <a:gd name="connsiteX10" fmla="*/ 29927 w 75870"/>
                <a:gd name="connsiteY10" fmla="*/ 60099 h 94256"/>
                <a:gd name="connsiteX11" fmla="*/ 15114 w 75870"/>
                <a:gd name="connsiteY11" fmla="*/ 44034 h 94256"/>
                <a:gd name="connsiteX12" fmla="*/ 16905 w 75870"/>
                <a:gd name="connsiteY12" fmla="*/ 19997 h 94256"/>
                <a:gd name="connsiteX13" fmla="*/ 34290 w 75870"/>
                <a:gd name="connsiteY13" fmla="*/ 2141 h 94256"/>
                <a:gd name="connsiteX14" fmla="*/ 57530 w 75870"/>
                <a:gd name="connsiteY14" fmla="*/ 2827 h 94256"/>
                <a:gd name="connsiteX15" fmla="*/ 71015 w 75870"/>
                <a:gd name="connsiteY15" fmla="*/ 14374 h 94256"/>
                <a:gd name="connsiteX16" fmla="*/ 75867 w 75870"/>
                <a:gd name="connsiteY16" fmla="*/ 32230 h 94256"/>
                <a:gd name="connsiteX17" fmla="*/ 68546 w 75870"/>
                <a:gd name="connsiteY17" fmla="*/ 58402 h 94256"/>
                <a:gd name="connsiteX18" fmla="*/ 52978 w 75870"/>
                <a:gd name="connsiteY18" fmla="*/ 83399 h 94256"/>
                <a:gd name="connsiteX19" fmla="*/ 35431 w 75870"/>
                <a:gd name="connsiteY19" fmla="*/ 93644 h 94256"/>
                <a:gd name="connsiteX20" fmla="*/ 16305 w 75870"/>
                <a:gd name="connsiteY20" fmla="*/ 91286 h 94256"/>
                <a:gd name="connsiteX21" fmla="*/ 2135 w 75870"/>
                <a:gd name="connsiteY21" fmla="*/ 78127 h 94256"/>
                <a:gd name="connsiteX22" fmla="*/ 1501 w 75870"/>
                <a:gd name="connsiteY22" fmla="*/ 58642 h 94256"/>
                <a:gd name="connsiteX23" fmla="*/ 62571 w 75870"/>
                <a:gd name="connsiteY23" fmla="*/ 39825 h 94256"/>
                <a:gd name="connsiteX24" fmla="*/ 64234 w 75870"/>
                <a:gd name="connsiteY24" fmla="*/ 22972 h 94256"/>
                <a:gd name="connsiteX25" fmla="*/ 54847 w 75870"/>
                <a:gd name="connsiteY25" fmla="*/ 12291 h 94256"/>
                <a:gd name="connsiteX26" fmla="*/ 39794 w 75870"/>
                <a:gd name="connsiteY26" fmla="*/ 12522 h 94256"/>
                <a:gd name="connsiteX27" fmla="*/ 27741 w 75870"/>
                <a:gd name="connsiteY27" fmla="*/ 25286 h 94256"/>
                <a:gd name="connsiteX28" fmla="*/ 26712 w 75870"/>
                <a:gd name="connsiteY28" fmla="*/ 41060 h 94256"/>
                <a:gd name="connsiteX29" fmla="*/ 36794 w 75870"/>
                <a:gd name="connsiteY29" fmla="*/ 51810 h 94256"/>
                <a:gd name="connsiteX30" fmla="*/ 51332 w 75870"/>
                <a:gd name="connsiteY30" fmla="*/ 52101 h 94256"/>
                <a:gd name="connsiteX31" fmla="*/ 62571 w 75870"/>
                <a:gd name="connsiteY31" fmla="*/ 39825 h 9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5870" h="94256">
                  <a:moveTo>
                    <a:pt x="1501" y="58642"/>
                  </a:moveTo>
                  <a:lnTo>
                    <a:pt x="12233" y="62320"/>
                  </a:lnTo>
                  <a:cubicBezTo>
                    <a:pt x="10930" y="67540"/>
                    <a:pt x="11016" y="71801"/>
                    <a:pt x="12499" y="75084"/>
                  </a:cubicBezTo>
                  <a:cubicBezTo>
                    <a:pt x="13990" y="78359"/>
                    <a:pt x="16631" y="80862"/>
                    <a:pt x="20480" y="82585"/>
                  </a:cubicBezTo>
                  <a:cubicBezTo>
                    <a:pt x="23780" y="84077"/>
                    <a:pt x="27012" y="84600"/>
                    <a:pt x="30159" y="84197"/>
                  </a:cubicBezTo>
                  <a:cubicBezTo>
                    <a:pt x="33313" y="83802"/>
                    <a:pt x="36254" y="82688"/>
                    <a:pt x="38971" y="80896"/>
                  </a:cubicBezTo>
                  <a:cubicBezTo>
                    <a:pt x="41663" y="79087"/>
                    <a:pt x="44534" y="76267"/>
                    <a:pt x="47526" y="72469"/>
                  </a:cubicBezTo>
                  <a:cubicBezTo>
                    <a:pt x="50518" y="68680"/>
                    <a:pt x="53004" y="64566"/>
                    <a:pt x="54993" y="60108"/>
                  </a:cubicBezTo>
                  <a:cubicBezTo>
                    <a:pt x="55207" y="59654"/>
                    <a:pt x="55507" y="58908"/>
                    <a:pt x="55884" y="57956"/>
                  </a:cubicBezTo>
                  <a:cubicBezTo>
                    <a:pt x="52224" y="60408"/>
                    <a:pt x="48058" y="61857"/>
                    <a:pt x="43394" y="62328"/>
                  </a:cubicBezTo>
                  <a:cubicBezTo>
                    <a:pt x="38739" y="62783"/>
                    <a:pt x="34264" y="62054"/>
                    <a:pt x="29927" y="60099"/>
                  </a:cubicBezTo>
                  <a:cubicBezTo>
                    <a:pt x="22709" y="56876"/>
                    <a:pt x="17780" y="51527"/>
                    <a:pt x="15114" y="44034"/>
                  </a:cubicBezTo>
                  <a:cubicBezTo>
                    <a:pt x="12465" y="36568"/>
                    <a:pt x="13065" y="28553"/>
                    <a:pt x="16905" y="19997"/>
                  </a:cubicBezTo>
                  <a:cubicBezTo>
                    <a:pt x="20883" y="11150"/>
                    <a:pt x="26669" y="5184"/>
                    <a:pt x="34290" y="2141"/>
                  </a:cubicBezTo>
                  <a:cubicBezTo>
                    <a:pt x="41928" y="-920"/>
                    <a:pt x="49661" y="-705"/>
                    <a:pt x="57530" y="2827"/>
                  </a:cubicBezTo>
                  <a:cubicBezTo>
                    <a:pt x="63188" y="5364"/>
                    <a:pt x="67689" y="9213"/>
                    <a:pt x="71015" y="14374"/>
                  </a:cubicBezTo>
                  <a:cubicBezTo>
                    <a:pt x="74358" y="19543"/>
                    <a:pt x="75961" y="25501"/>
                    <a:pt x="75867" y="32230"/>
                  </a:cubicBezTo>
                  <a:cubicBezTo>
                    <a:pt x="75764" y="38977"/>
                    <a:pt x="73329" y="47695"/>
                    <a:pt x="68546" y="58402"/>
                  </a:cubicBezTo>
                  <a:cubicBezTo>
                    <a:pt x="63540" y="69555"/>
                    <a:pt x="58362" y="77870"/>
                    <a:pt x="52978" y="83399"/>
                  </a:cubicBezTo>
                  <a:cubicBezTo>
                    <a:pt x="47586" y="88911"/>
                    <a:pt x="41748" y="92332"/>
                    <a:pt x="35431" y="93644"/>
                  </a:cubicBezTo>
                  <a:cubicBezTo>
                    <a:pt x="29104" y="94947"/>
                    <a:pt x="22726" y="94175"/>
                    <a:pt x="16305" y="91286"/>
                  </a:cubicBezTo>
                  <a:cubicBezTo>
                    <a:pt x="9490" y="88226"/>
                    <a:pt x="4758" y="83837"/>
                    <a:pt x="2135" y="78127"/>
                  </a:cubicBezTo>
                  <a:cubicBezTo>
                    <a:pt x="-480" y="72401"/>
                    <a:pt x="-694" y="65911"/>
                    <a:pt x="1501" y="58642"/>
                  </a:cubicBezTo>
                  <a:close/>
                  <a:moveTo>
                    <a:pt x="62571" y="39825"/>
                  </a:moveTo>
                  <a:cubicBezTo>
                    <a:pt x="65323" y="33662"/>
                    <a:pt x="65888" y="28038"/>
                    <a:pt x="64234" y="22972"/>
                  </a:cubicBezTo>
                  <a:cubicBezTo>
                    <a:pt x="62588" y="17914"/>
                    <a:pt x="59451" y="14339"/>
                    <a:pt x="54847" y="12291"/>
                  </a:cubicBezTo>
                  <a:cubicBezTo>
                    <a:pt x="50089" y="10147"/>
                    <a:pt x="45075" y="10225"/>
                    <a:pt x="39794" y="12522"/>
                  </a:cubicBezTo>
                  <a:cubicBezTo>
                    <a:pt x="34539" y="14845"/>
                    <a:pt x="30519" y="19089"/>
                    <a:pt x="27741" y="25286"/>
                  </a:cubicBezTo>
                  <a:cubicBezTo>
                    <a:pt x="25263" y="30833"/>
                    <a:pt x="24921" y="36088"/>
                    <a:pt x="26712" y="41060"/>
                  </a:cubicBezTo>
                  <a:cubicBezTo>
                    <a:pt x="28504" y="46023"/>
                    <a:pt x="31864" y="49615"/>
                    <a:pt x="36794" y="51810"/>
                  </a:cubicBezTo>
                  <a:cubicBezTo>
                    <a:pt x="41740" y="54039"/>
                    <a:pt x="46583" y="54133"/>
                    <a:pt x="51332" y="52101"/>
                  </a:cubicBezTo>
                  <a:cubicBezTo>
                    <a:pt x="56082" y="50052"/>
                    <a:pt x="59836" y="45955"/>
                    <a:pt x="62571" y="39825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70FBC64-B189-0266-13D0-1079EA5DC0ED}"/>
                </a:ext>
              </a:extLst>
            </p:cNvPr>
            <p:cNvSpPr/>
            <p:nvPr/>
          </p:nvSpPr>
          <p:spPr>
            <a:xfrm>
              <a:off x="9835810" y="1745781"/>
              <a:ext cx="62252" cy="117768"/>
            </a:xfrm>
            <a:custGeom>
              <a:avLst/>
              <a:gdLst>
                <a:gd name="connsiteX0" fmla="*/ 3359 w 62252"/>
                <a:gd name="connsiteY0" fmla="*/ 114349 h 117768"/>
                <a:gd name="connsiteX1" fmla="*/ 76 w 62252"/>
                <a:gd name="connsiteY1" fmla="*/ 81447 h 117768"/>
                <a:gd name="connsiteX2" fmla="*/ 7868 w 62252"/>
                <a:gd name="connsiteY2" fmla="*/ 47637 h 117768"/>
                <a:gd name="connsiteX3" fmla="*/ 24601 w 62252"/>
                <a:gd name="connsiteY3" fmla="*/ 22563 h 117768"/>
                <a:gd name="connsiteX4" fmla="*/ 54579 w 62252"/>
                <a:gd name="connsiteY4" fmla="*/ 0 h 117768"/>
                <a:gd name="connsiteX5" fmla="*/ 62252 w 62252"/>
                <a:gd name="connsiteY5" fmla="*/ 3446 h 117768"/>
                <a:gd name="connsiteX6" fmla="*/ 44816 w 62252"/>
                <a:gd name="connsiteY6" fmla="*/ 16854 h 117768"/>
                <a:gd name="connsiteX7" fmla="*/ 31434 w 62252"/>
                <a:gd name="connsiteY7" fmla="*/ 31410 h 117768"/>
                <a:gd name="connsiteX8" fmla="*/ 18850 w 62252"/>
                <a:gd name="connsiteY8" fmla="*/ 52635 h 117768"/>
                <a:gd name="connsiteX9" fmla="*/ 11023 w 62252"/>
                <a:gd name="connsiteY9" fmla="*/ 117769 h 117768"/>
                <a:gd name="connsiteX10" fmla="*/ 3359 w 62252"/>
                <a:gd name="connsiteY10" fmla="*/ 114349 h 1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52" h="117768">
                  <a:moveTo>
                    <a:pt x="3359" y="114349"/>
                  </a:moveTo>
                  <a:cubicBezTo>
                    <a:pt x="778" y="104216"/>
                    <a:pt x="-310" y="93269"/>
                    <a:pt x="76" y="81447"/>
                  </a:cubicBezTo>
                  <a:cubicBezTo>
                    <a:pt x="470" y="69626"/>
                    <a:pt x="3084" y="58353"/>
                    <a:pt x="7868" y="47637"/>
                  </a:cubicBezTo>
                  <a:cubicBezTo>
                    <a:pt x="12111" y="38208"/>
                    <a:pt x="17675" y="29858"/>
                    <a:pt x="24601" y="22563"/>
                  </a:cubicBezTo>
                  <a:cubicBezTo>
                    <a:pt x="32660" y="14136"/>
                    <a:pt x="42647" y="6635"/>
                    <a:pt x="54579" y="0"/>
                  </a:cubicBezTo>
                  <a:lnTo>
                    <a:pt x="62252" y="3446"/>
                  </a:lnTo>
                  <a:cubicBezTo>
                    <a:pt x="53774" y="9533"/>
                    <a:pt x="47953" y="14007"/>
                    <a:pt x="44816" y="16854"/>
                  </a:cubicBezTo>
                  <a:cubicBezTo>
                    <a:pt x="39938" y="21243"/>
                    <a:pt x="35480" y="26103"/>
                    <a:pt x="31434" y="31410"/>
                  </a:cubicBezTo>
                  <a:cubicBezTo>
                    <a:pt x="26393" y="38062"/>
                    <a:pt x="22210" y="45134"/>
                    <a:pt x="18850" y="52635"/>
                  </a:cubicBezTo>
                  <a:cubicBezTo>
                    <a:pt x="10311" y="71709"/>
                    <a:pt x="7697" y="93423"/>
                    <a:pt x="11023" y="117769"/>
                  </a:cubicBezTo>
                  <a:lnTo>
                    <a:pt x="3359" y="114349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3AF197-968E-9EF0-4989-756F65B7E8FF}"/>
                </a:ext>
              </a:extLst>
            </p:cNvPr>
            <p:cNvSpPr/>
            <p:nvPr/>
          </p:nvSpPr>
          <p:spPr>
            <a:xfrm>
              <a:off x="9897428" y="1769552"/>
              <a:ext cx="49934" cy="90671"/>
            </a:xfrm>
            <a:custGeom>
              <a:avLst/>
              <a:gdLst>
                <a:gd name="connsiteX0" fmla="*/ 10699 w 49934"/>
                <a:gd name="connsiteY0" fmla="*/ 90671 h 90671"/>
                <a:gd name="connsiteX1" fmla="*/ 0 w 49934"/>
                <a:gd name="connsiteY1" fmla="*/ 85862 h 90671"/>
                <a:gd name="connsiteX2" fmla="*/ 30561 w 49934"/>
                <a:gd name="connsiteY2" fmla="*/ 17642 h 90671"/>
                <a:gd name="connsiteX3" fmla="*/ 17111 w 49934"/>
                <a:gd name="connsiteY3" fmla="*/ 20471 h 90671"/>
                <a:gd name="connsiteX4" fmla="*/ 3361 w 49934"/>
                <a:gd name="connsiteY4" fmla="*/ 20943 h 90671"/>
                <a:gd name="connsiteX5" fmla="*/ 7999 w 49934"/>
                <a:gd name="connsiteY5" fmla="*/ 10587 h 90671"/>
                <a:gd name="connsiteX6" fmla="*/ 28281 w 49934"/>
                <a:gd name="connsiteY6" fmla="*/ 7398 h 90671"/>
                <a:gd name="connsiteX7" fmla="*/ 43042 w 49934"/>
                <a:gd name="connsiteY7" fmla="*/ 0 h 90671"/>
                <a:gd name="connsiteX8" fmla="*/ 49935 w 49934"/>
                <a:gd name="connsiteY8" fmla="*/ 3095 h 90671"/>
                <a:gd name="connsiteX9" fmla="*/ 10699 w 49934"/>
                <a:gd name="connsiteY9" fmla="*/ 90671 h 9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34" h="90671">
                  <a:moveTo>
                    <a:pt x="10699" y="90671"/>
                  </a:moveTo>
                  <a:lnTo>
                    <a:pt x="0" y="85862"/>
                  </a:lnTo>
                  <a:lnTo>
                    <a:pt x="30561" y="17642"/>
                  </a:lnTo>
                  <a:cubicBezTo>
                    <a:pt x="26884" y="18928"/>
                    <a:pt x="22383" y="19897"/>
                    <a:pt x="17111" y="20471"/>
                  </a:cubicBezTo>
                  <a:cubicBezTo>
                    <a:pt x="11839" y="21054"/>
                    <a:pt x="7235" y="21217"/>
                    <a:pt x="3361" y="20943"/>
                  </a:cubicBezTo>
                  <a:lnTo>
                    <a:pt x="7999" y="10587"/>
                  </a:lnTo>
                  <a:cubicBezTo>
                    <a:pt x="15251" y="10458"/>
                    <a:pt x="22014" y="9387"/>
                    <a:pt x="28281" y="7398"/>
                  </a:cubicBezTo>
                  <a:cubicBezTo>
                    <a:pt x="34556" y="5401"/>
                    <a:pt x="39485" y="2932"/>
                    <a:pt x="43042" y="0"/>
                  </a:cubicBezTo>
                  <a:lnTo>
                    <a:pt x="49935" y="3095"/>
                  </a:lnTo>
                  <a:lnTo>
                    <a:pt x="10699" y="90671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84C4777-9F1A-6E14-E37D-72AD2C4B0E1B}"/>
                </a:ext>
              </a:extLst>
            </p:cNvPr>
            <p:cNvSpPr/>
            <p:nvPr/>
          </p:nvSpPr>
          <p:spPr>
            <a:xfrm>
              <a:off x="9929789" y="1792869"/>
              <a:ext cx="74263" cy="82716"/>
            </a:xfrm>
            <a:custGeom>
              <a:avLst/>
              <a:gdLst>
                <a:gd name="connsiteX0" fmla="*/ 0 w 74263"/>
                <a:gd name="connsiteY0" fmla="*/ 78858 h 82716"/>
                <a:gd name="connsiteX1" fmla="*/ 65691 w 74263"/>
                <a:gd name="connsiteY1" fmla="*/ 0 h 82716"/>
                <a:gd name="connsiteX2" fmla="*/ 74264 w 74263"/>
                <a:gd name="connsiteY2" fmla="*/ 3840 h 82716"/>
                <a:gd name="connsiteX3" fmla="*/ 8624 w 74263"/>
                <a:gd name="connsiteY3" fmla="*/ 82716 h 82716"/>
                <a:gd name="connsiteX4" fmla="*/ 0 w 74263"/>
                <a:gd name="connsiteY4" fmla="*/ 78858 h 8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63" h="82716">
                  <a:moveTo>
                    <a:pt x="0" y="78858"/>
                  </a:moveTo>
                  <a:lnTo>
                    <a:pt x="65691" y="0"/>
                  </a:lnTo>
                  <a:lnTo>
                    <a:pt x="74264" y="3840"/>
                  </a:lnTo>
                  <a:lnTo>
                    <a:pt x="8624" y="82716"/>
                  </a:lnTo>
                  <a:lnTo>
                    <a:pt x="0" y="78858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D638522-BB41-E3D9-3178-211858C1237E}"/>
                </a:ext>
              </a:extLst>
            </p:cNvPr>
            <p:cNvSpPr/>
            <p:nvPr/>
          </p:nvSpPr>
          <p:spPr>
            <a:xfrm>
              <a:off x="9999012" y="1815089"/>
              <a:ext cx="49943" cy="90671"/>
            </a:xfrm>
            <a:custGeom>
              <a:avLst/>
              <a:gdLst>
                <a:gd name="connsiteX0" fmla="*/ 10698 w 49943"/>
                <a:gd name="connsiteY0" fmla="*/ 90671 h 90671"/>
                <a:gd name="connsiteX1" fmla="*/ 0 w 49943"/>
                <a:gd name="connsiteY1" fmla="*/ 85862 h 90671"/>
                <a:gd name="connsiteX2" fmla="*/ 30561 w 49943"/>
                <a:gd name="connsiteY2" fmla="*/ 17642 h 90671"/>
                <a:gd name="connsiteX3" fmla="*/ 17110 w 49943"/>
                <a:gd name="connsiteY3" fmla="*/ 20471 h 90671"/>
                <a:gd name="connsiteX4" fmla="*/ 3369 w 49943"/>
                <a:gd name="connsiteY4" fmla="*/ 20943 h 90671"/>
                <a:gd name="connsiteX5" fmla="*/ 8006 w 49943"/>
                <a:gd name="connsiteY5" fmla="*/ 10587 h 90671"/>
                <a:gd name="connsiteX6" fmla="*/ 28289 w 49943"/>
                <a:gd name="connsiteY6" fmla="*/ 7389 h 90671"/>
                <a:gd name="connsiteX7" fmla="*/ 43034 w 49943"/>
                <a:gd name="connsiteY7" fmla="*/ 0 h 90671"/>
                <a:gd name="connsiteX8" fmla="*/ 49943 w 49943"/>
                <a:gd name="connsiteY8" fmla="*/ 3095 h 90671"/>
                <a:gd name="connsiteX9" fmla="*/ 10698 w 49943"/>
                <a:gd name="connsiteY9" fmla="*/ 90671 h 9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43" h="90671">
                  <a:moveTo>
                    <a:pt x="10698" y="90671"/>
                  </a:moveTo>
                  <a:lnTo>
                    <a:pt x="0" y="85862"/>
                  </a:lnTo>
                  <a:lnTo>
                    <a:pt x="30561" y="17642"/>
                  </a:lnTo>
                  <a:cubicBezTo>
                    <a:pt x="26875" y="18928"/>
                    <a:pt x="22400" y="19871"/>
                    <a:pt x="17110" y="20471"/>
                  </a:cubicBezTo>
                  <a:cubicBezTo>
                    <a:pt x="11838" y="21054"/>
                    <a:pt x="7252" y="21208"/>
                    <a:pt x="3369" y="20943"/>
                  </a:cubicBezTo>
                  <a:lnTo>
                    <a:pt x="8006" y="10587"/>
                  </a:lnTo>
                  <a:cubicBezTo>
                    <a:pt x="15259" y="10458"/>
                    <a:pt x="22006" y="9387"/>
                    <a:pt x="28289" y="7389"/>
                  </a:cubicBezTo>
                  <a:cubicBezTo>
                    <a:pt x="34556" y="5401"/>
                    <a:pt x="39476" y="2932"/>
                    <a:pt x="43034" y="0"/>
                  </a:cubicBezTo>
                  <a:lnTo>
                    <a:pt x="49943" y="3095"/>
                  </a:lnTo>
                  <a:lnTo>
                    <a:pt x="10698" y="90671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E29B67-4704-9BE0-72DC-0A46EDF8400B}"/>
                </a:ext>
              </a:extLst>
            </p:cNvPr>
            <p:cNvSpPr/>
            <p:nvPr/>
          </p:nvSpPr>
          <p:spPr>
            <a:xfrm>
              <a:off x="10047699" y="1841217"/>
              <a:ext cx="75937" cy="94401"/>
            </a:xfrm>
            <a:custGeom>
              <a:avLst/>
              <a:gdLst>
                <a:gd name="connsiteX0" fmla="*/ 74475 w 75937"/>
                <a:gd name="connsiteY0" fmla="*/ 35860 h 94401"/>
                <a:gd name="connsiteX1" fmla="*/ 63450 w 75937"/>
                <a:gd name="connsiteY1" fmla="*/ 31908 h 94401"/>
                <a:gd name="connsiteX2" fmla="*/ 63527 w 75937"/>
                <a:gd name="connsiteY2" fmla="*/ 20944 h 94401"/>
                <a:gd name="connsiteX3" fmla="*/ 54861 w 75937"/>
                <a:gd name="connsiteY3" fmla="*/ 11557 h 94401"/>
                <a:gd name="connsiteX4" fmla="*/ 44599 w 75937"/>
                <a:gd name="connsiteY4" fmla="*/ 10400 h 94401"/>
                <a:gd name="connsiteX5" fmla="*/ 31801 w 75937"/>
                <a:gd name="connsiteY5" fmla="*/ 17592 h 94401"/>
                <a:gd name="connsiteX6" fmla="*/ 19748 w 75937"/>
                <a:gd name="connsiteY6" fmla="*/ 36409 h 94401"/>
                <a:gd name="connsiteX7" fmla="*/ 33112 w 75937"/>
                <a:gd name="connsiteY7" fmla="*/ 31883 h 94401"/>
                <a:gd name="connsiteX8" fmla="*/ 46134 w 75937"/>
                <a:gd name="connsiteY8" fmla="*/ 34274 h 94401"/>
                <a:gd name="connsiteX9" fmla="*/ 60819 w 75937"/>
                <a:gd name="connsiteY9" fmla="*/ 50339 h 94401"/>
                <a:gd name="connsiteX10" fmla="*/ 59215 w 75937"/>
                <a:gd name="connsiteY10" fmla="*/ 74094 h 94401"/>
                <a:gd name="connsiteX11" fmla="*/ 48851 w 75937"/>
                <a:gd name="connsiteY11" fmla="*/ 87758 h 94401"/>
                <a:gd name="connsiteX12" fmla="*/ 34278 w 75937"/>
                <a:gd name="connsiteY12" fmla="*/ 94188 h 94401"/>
                <a:gd name="connsiteX13" fmla="*/ 18556 w 75937"/>
                <a:gd name="connsiteY13" fmla="*/ 91667 h 94401"/>
                <a:gd name="connsiteX14" fmla="*/ 1145 w 75937"/>
                <a:gd name="connsiteY14" fmla="*/ 72036 h 94401"/>
                <a:gd name="connsiteX15" fmla="*/ 7232 w 75937"/>
                <a:gd name="connsiteY15" fmla="*/ 35800 h 94401"/>
                <a:gd name="connsiteX16" fmla="*/ 33052 w 75937"/>
                <a:gd name="connsiteY16" fmla="*/ 3208 h 94401"/>
                <a:gd name="connsiteX17" fmla="*/ 59481 w 75937"/>
                <a:gd name="connsiteY17" fmla="*/ 3062 h 94401"/>
                <a:gd name="connsiteX18" fmla="*/ 73763 w 75937"/>
                <a:gd name="connsiteY18" fmla="*/ 16384 h 94401"/>
                <a:gd name="connsiteX19" fmla="*/ 74475 w 75937"/>
                <a:gd name="connsiteY19" fmla="*/ 35860 h 94401"/>
                <a:gd name="connsiteX20" fmla="*/ 13910 w 75937"/>
                <a:gd name="connsiteY20" fmla="*/ 53837 h 94401"/>
                <a:gd name="connsiteX21" fmla="*/ 11518 w 75937"/>
                <a:gd name="connsiteY21" fmla="*/ 65478 h 94401"/>
                <a:gd name="connsiteX22" fmla="*/ 14656 w 75937"/>
                <a:gd name="connsiteY22" fmla="*/ 76134 h 94401"/>
                <a:gd name="connsiteX23" fmla="*/ 22328 w 75937"/>
                <a:gd name="connsiteY23" fmla="*/ 82769 h 94401"/>
                <a:gd name="connsiteX24" fmla="*/ 36447 w 75937"/>
                <a:gd name="connsiteY24" fmla="*/ 82520 h 94401"/>
                <a:gd name="connsiteX25" fmla="*/ 47977 w 75937"/>
                <a:gd name="connsiteY25" fmla="*/ 69833 h 94401"/>
                <a:gd name="connsiteX26" fmla="*/ 49537 w 75937"/>
                <a:gd name="connsiteY26" fmla="*/ 53425 h 94401"/>
                <a:gd name="connsiteX27" fmla="*/ 39730 w 75937"/>
                <a:gd name="connsiteY27" fmla="*/ 42761 h 94401"/>
                <a:gd name="connsiteX28" fmla="*/ 25097 w 75937"/>
                <a:gd name="connsiteY28" fmla="*/ 42452 h 94401"/>
                <a:gd name="connsiteX29" fmla="*/ 13910 w 75937"/>
                <a:gd name="connsiteY29" fmla="*/ 53837 h 9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5937" h="94401">
                  <a:moveTo>
                    <a:pt x="74475" y="35860"/>
                  </a:moveTo>
                  <a:lnTo>
                    <a:pt x="63450" y="31908"/>
                  </a:lnTo>
                  <a:cubicBezTo>
                    <a:pt x="64393" y="27288"/>
                    <a:pt x="64410" y="23627"/>
                    <a:pt x="63527" y="20944"/>
                  </a:cubicBezTo>
                  <a:cubicBezTo>
                    <a:pt x="62002" y="16615"/>
                    <a:pt x="59096" y="13460"/>
                    <a:pt x="54861" y="11557"/>
                  </a:cubicBezTo>
                  <a:cubicBezTo>
                    <a:pt x="51458" y="10031"/>
                    <a:pt x="48046" y="9654"/>
                    <a:pt x="44599" y="10400"/>
                  </a:cubicBezTo>
                  <a:cubicBezTo>
                    <a:pt x="40133" y="11360"/>
                    <a:pt x="35856" y="13735"/>
                    <a:pt x="31801" y="17592"/>
                  </a:cubicBezTo>
                  <a:cubicBezTo>
                    <a:pt x="27754" y="21433"/>
                    <a:pt x="23742" y="27708"/>
                    <a:pt x="19748" y="36409"/>
                  </a:cubicBezTo>
                  <a:cubicBezTo>
                    <a:pt x="24086" y="33614"/>
                    <a:pt x="28543" y="32131"/>
                    <a:pt x="33112" y="31883"/>
                  </a:cubicBezTo>
                  <a:cubicBezTo>
                    <a:pt x="37698" y="31668"/>
                    <a:pt x="42036" y="32440"/>
                    <a:pt x="46134" y="34274"/>
                  </a:cubicBezTo>
                  <a:cubicBezTo>
                    <a:pt x="53257" y="37472"/>
                    <a:pt x="58169" y="42830"/>
                    <a:pt x="60819" y="50339"/>
                  </a:cubicBezTo>
                  <a:cubicBezTo>
                    <a:pt x="63484" y="57840"/>
                    <a:pt x="62953" y="65770"/>
                    <a:pt x="59215" y="74094"/>
                  </a:cubicBezTo>
                  <a:cubicBezTo>
                    <a:pt x="56755" y="79571"/>
                    <a:pt x="53309" y="84132"/>
                    <a:pt x="48851" y="87758"/>
                  </a:cubicBezTo>
                  <a:cubicBezTo>
                    <a:pt x="44376" y="91419"/>
                    <a:pt x="39533" y="93562"/>
                    <a:pt x="34278" y="94188"/>
                  </a:cubicBezTo>
                  <a:cubicBezTo>
                    <a:pt x="29041" y="94839"/>
                    <a:pt x="23794" y="94008"/>
                    <a:pt x="18556" y="91667"/>
                  </a:cubicBezTo>
                  <a:cubicBezTo>
                    <a:pt x="9624" y="87664"/>
                    <a:pt x="3820" y="81123"/>
                    <a:pt x="1145" y="72036"/>
                  </a:cubicBezTo>
                  <a:cubicBezTo>
                    <a:pt x="-1538" y="62932"/>
                    <a:pt x="494" y="50862"/>
                    <a:pt x="7232" y="35800"/>
                  </a:cubicBezTo>
                  <a:cubicBezTo>
                    <a:pt x="14793" y="18964"/>
                    <a:pt x="23382" y="8085"/>
                    <a:pt x="33052" y="3208"/>
                  </a:cubicBezTo>
                  <a:cubicBezTo>
                    <a:pt x="41470" y="-1019"/>
                    <a:pt x="50291" y="-1070"/>
                    <a:pt x="59481" y="3062"/>
                  </a:cubicBezTo>
                  <a:cubicBezTo>
                    <a:pt x="66348" y="6139"/>
                    <a:pt x="71097" y="10563"/>
                    <a:pt x="73763" y="16384"/>
                  </a:cubicBezTo>
                  <a:cubicBezTo>
                    <a:pt x="76395" y="22179"/>
                    <a:pt x="76643" y="28677"/>
                    <a:pt x="74475" y="35860"/>
                  </a:cubicBezTo>
                  <a:close/>
                  <a:moveTo>
                    <a:pt x="13910" y="53837"/>
                  </a:moveTo>
                  <a:cubicBezTo>
                    <a:pt x="12264" y="57540"/>
                    <a:pt x="11466" y="61415"/>
                    <a:pt x="11518" y="65478"/>
                  </a:cubicBezTo>
                  <a:cubicBezTo>
                    <a:pt x="11578" y="69576"/>
                    <a:pt x="12624" y="73108"/>
                    <a:pt x="14656" y="76134"/>
                  </a:cubicBezTo>
                  <a:cubicBezTo>
                    <a:pt x="16662" y="79143"/>
                    <a:pt x="19225" y="81372"/>
                    <a:pt x="22328" y="82769"/>
                  </a:cubicBezTo>
                  <a:cubicBezTo>
                    <a:pt x="26837" y="84784"/>
                    <a:pt x="31552" y="84689"/>
                    <a:pt x="36447" y="82520"/>
                  </a:cubicBezTo>
                  <a:cubicBezTo>
                    <a:pt x="41316" y="80309"/>
                    <a:pt x="45165" y="76100"/>
                    <a:pt x="47977" y="69833"/>
                  </a:cubicBezTo>
                  <a:cubicBezTo>
                    <a:pt x="50669" y="63798"/>
                    <a:pt x="51200" y="58337"/>
                    <a:pt x="49537" y="53425"/>
                  </a:cubicBezTo>
                  <a:cubicBezTo>
                    <a:pt x="47891" y="48513"/>
                    <a:pt x="44625" y="44956"/>
                    <a:pt x="39730" y="42761"/>
                  </a:cubicBezTo>
                  <a:cubicBezTo>
                    <a:pt x="34913" y="40609"/>
                    <a:pt x="30026" y="40498"/>
                    <a:pt x="25097" y="42452"/>
                  </a:cubicBezTo>
                  <a:cubicBezTo>
                    <a:pt x="20168" y="44433"/>
                    <a:pt x="16430" y="48222"/>
                    <a:pt x="13910" y="53837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D81302-A20A-1A89-F74F-D55EA2F7FFD9}"/>
                </a:ext>
              </a:extLst>
            </p:cNvPr>
            <p:cNvSpPr/>
            <p:nvPr/>
          </p:nvSpPr>
          <p:spPr>
            <a:xfrm>
              <a:off x="10133592" y="1861424"/>
              <a:ext cx="42793" cy="43891"/>
            </a:xfrm>
            <a:custGeom>
              <a:avLst/>
              <a:gdLst>
                <a:gd name="connsiteX0" fmla="*/ 0 w 42793"/>
                <a:gd name="connsiteY0" fmla="*/ 32207 h 43891"/>
                <a:gd name="connsiteX1" fmla="*/ 4458 w 42793"/>
                <a:gd name="connsiteY1" fmla="*/ 14282 h 43891"/>
                <a:gd name="connsiteX2" fmla="*/ 10862 w 42793"/>
                <a:gd name="connsiteY2" fmla="*/ 0 h 43891"/>
                <a:gd name="connsiteX3" fmla="*/ 23060 w 42793"/>
                <a:gd name="connsiteY3" fmla="*/ 5452 h 43891"/>
                <a:gd name="connsiteX4" fmla="*/ 16665 w 42793"/>
                <a:gd name="connsiteY4" fmla="*/ 19742 h 43891"/>
                <a:gd name="connsiteX5" fmla="*/ 6541 w 42793"/>
                <a:gd name="connsiteY5" fmla="*/ 35130 h 43891"/>
                <a:gd name="connsiteX6" fmla="*/ 0 w 42793"/>
                <a:gd name="connsiteY6" fmla="*/ 32207 h 43891"/>
                <a:gd name="connsiteX7" fmla="*/ 19683 w 42793"/>
                <a:gd name="connsiteY7" fmla="*/ 41011 h 43891"/>
                <a:gd name="connsiteX8" fmla="*/ 24217 w 42793"/>
                <a:gd name="connsiteY8" fmla="*/ 23120 h 43891"/>
                <a:gd name="connsiteX9" fmla="*/ 30612 w 42793"/>
                <a:gd name="connsiteY9" fmla="*/ 8830 h 43891"/>
                <a:gd name="connsiteX10" fmla="*/ 42794 w 42793"/>
                <a:gd name="connsiteY10" fmla="*/ 14290 h 43891"/>
                <a:gd name="connsiteX11" fmla="*/ 36399 w 42793"/>
                <a:gd name="connsiteY11" fmla="*/ 28572 h 43891"/>
                <a:gd name="connsiteX12" fmla="*/ 26120 w 42793"/>
                <a:gd name="connsiteY12" fmla="*/ 43891 h 43891"/>
                <a:gd name="connsiteX13" fmla="*/ 19683 w 42793"/>
                <a:gd name="connsiteY13" fmla="*/ 41011 h 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93" h="43891">
                  <a:moveTo>
                    <a:pt x="0" y="32207"/>
                  </a:moveTo>
                  <a:lnTo>
                    <a:pt x="4458" y="14282"/>
                  </a:lnTo>
                  <a:lnTo>
                    <a:pt x="10862" y="0"/>
                  </a:lnTo>
                  <a:lnTo>
                    <a:pt x="23060" y="5452"/>
                  </a:lnTo>
                  <a:lnTo>
                    <a:pt x="16665" y="19742"/>
                  </a:lnTo>
                  <a:lnTo>
                    <a:pt x="6541" y="35130"/>
                  </a:lnTo>
                  <a:lnTo>
                    <a:pt x="0" y="32207"/>
                  </a:lnTo>
                  <a:close/>
                  <a:moveTo>
                    <a:pt x="19683" y="41011"/>
                  </a:moveTo>
                  <a:lnTo>
                    <a:pt x="24217" y="23120"/>
                  </a:lnTo>
                  <a:lnTo>
                    <a:pt x="30612" y="8830"/>
                  </a:lnTo>
                  <a:lnTo>
                    <a:pt x="42794" y="14290"/>
                  </a:lnTo>
                  <a:lnTo>
                    <a:pt x="36399" y="28572"/>
                  </a:lnTo>
                  <a:lnTo>
                    <a:pt x="26120" y="43891"/>
                  </a:lnTo>
                  <a:lnTo>
                    <a:pt x="19683" y="41011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7E35692-3856-94F5-E95E-7FFDC2E7B9C0}"/>
                </a:ext>
              </a:extLst>
            </p:cNvPr>
            <p:cNvSpPr/>
            <p:nvPr/>
          </p:nvSpPr>
          <p:spPr>
            <a:xfrm>
              <a:off x="10138915" y="1880086"/>
              <a:ext cx="62336" cy="117760"/>
            </a:xfrm>
            <a:custGeom>
              <a:avLst/>
              <a:gdLst>
                <a:gd name="connsiteX0" fmla="*/ 7672 w 62336"/>
                <a:gd name="connsiteY0" fmla="*/ 117760 h 117760"/>
                <a:gd name="connsiteX1" fmla="*/ 0 w 62336"/>
                <a:gd name="connsiteY1" fmla="*/ 114331 h 117760"/>
                <a:gd name="connsiteX2" fmla="*/ 43394 w 62336"/>
                <a:gd name="connsiteY2" fmla="*/ 65134 h 117760"/>
                <a:gd name="connsiteX3" fmla="*/ 50792 w 62336"/>
                <a:gd name="connsiteY3" fmla="*/ 41800 h 117760"/>
                <a:gd name="connsiteX4" fmla="*/ 52815 w 62336"/>
                <a:gd name="connsiteY4" fmla="*/ 22151 h 117760"/>
                <a:gd name="connsiteX5" fmla="*/ 51220 w 62336"/>
                <a:gd name="connsiteY5" fmla="*/ 0 h 117760"/>
                <a:gd name="connsiteX6" fmla="*/ 58893 w 62336"/>
                <a:gd name="connsiteY6" fmla="*/ 3446 h 117760"/>
                <a:gd name="connsiteX7" fmla="*/ 62005 w 62336"/>
                <a:gd name="connsiteY7" fmla="*/ 40822 h 117760"/>
                <a:gd name="connsiteX8" fmla="*/ 54427 w 62336"/>
                <a:gd name="connsiteY8" fmla="*/ 70012 h 117760"/>
                <a:gd name="connsiteX9" fmla="*/ 34359 w 62336"/>
                <a:gd name="connsiteY9" fmla="*/ 98292 h 117760"/>
                <a:gd name="connsiteX10" fmla="*/ 7672 w 62336"/>
                <a:gd name="connsiteY10" fmla="*/ 117760 h 1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36" h="117760">
                  <a:moveTo>
                    <a:pt x="7672" y="117760"/>
                  </a:moveTo>
                  <a:lnTo>
                    <a:pt x="0" y="114331"/>
                  </a:lnTo>
                  <a:cubicBezTo>
                    <a:pt x="20394" y="100607"/>
                    <a:pt x="34856" y="84208"/>
                    <a:pt x="43394" y="65134"/>
                  </a:cubicBezTo>
                  <a:cubicBezTo>
                    <a:pt x="46737" y="57684"/>
                    <a:pt x="49197" y="49909"/>
                    <a:pt x="50792" y="41800"/>
                  </a:cubicBezTo>
                  <a:cubicBezTo>
                    <a:pt x="52095" y="35259"/>
                    <a:pt x="52781" y="28675"/>
                    <a:pt x="52815" y="22151"/>
                  </a:cubicBezTo>
                  <a:cubicBezTo>
                    <a:pt x="52858" y="17865"/>
                    <a:pt x="52343" y="10493"/>
                    <a:pt x="51220" y="0"/>
                  </a:cubicBezTo>
                  <a:lnTo>
                    <a:pt x="58893" y="3446"/>
                  </a:lnTo>
                  <a:cubicBezTo>
                    <a:pt x="61902" y="16751"/>
                    <a:pt x="62939" y="29207"/>
                    <a:pt x="62005" y="40822"/>
                  </a:cubicBezTo>
                  <a:cubicBezTo>
                    <a:pt x="61191" y="50843"/>
                    <a:pt x="58653" y="60565"/>
                    <a:pt x="54427" y="70012"/>
                  </a:cubicBezTo>
                  <a:cubicBezTo>
                    <a:pt x="49617" y="80710"/>
                    <a:pt x="42931" y="90148"/>
                    <a:pt x="34359" y="98292"/>
                  </a:cubicBezTo>
                  <a:cubicBezTo>
                    <a:pt x="25786" y="106445"/>
                    <a:pt x="16905" y="112934"/>
                    <a:pt x="7672" y="117760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C8D56AB-22F9-A6FA-1744-F2A5F5703200}"/>
                </a:ext>
              </a:extLst>
            </p:cNvPr>
            <p:cNvSpPr/>
            <p:nvPr/>
          </p:nvSpPr>
          <p:spPr>
            <a:xfrm>
              <a:off x="9315244" y="1650086"/>
              <a:ext cx="828137" cy="378587"/>
            </a:xfrm>
            <a:custGeom>
              <a:avLst/>
              <a:gdLst>
                <a:gd name="connsiteX0" fmla="*/ 0 w 828137"/>
                <a:gd name="connsiteY0" fmla="*/ 0 h 378587"/>
                <a:gd name="connsiteX1" fmla="*/ 828138 w 828137"/>
                <a:gd name="connsiteY1" fmla="*/ 378587 h 3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137" h="378587">
                  <a:moveTo>
                    <a:pt x="0" y="0"/>
                  </a:moveTo>
                  <a:lnTo>
                    <a:pt x="828138" y="378587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7009AD4-6262-7B59-3C75-07A7A86DB809}"/>
                </a:ext>
              </a:extLst>
            </p:cNvPr>
            <p:cNvSpPr/>
            <p:nvPr/>
          </p:nvSpPr>
          <p:spPr>
            <a:xfrm>
              <a:off x="9225507" y="1609041"/>
              <a:ext cx="123238" cy="79638"/>
            </a:xfrm>
            <a:custGeom>
              <a:avLst/>
              <a:gdLst>
                <a:gd name="connsiteX0" fmla="*/ 96355 w 123238"/>
                <a:gd name="connsiteY0" fmla="*/ 79639 h 79638"/>
                <a:gd name="connsiteX1" fmla="*/ 0 w 123238"/>
                <a:gd name="connsiteY1" fmla="*/ 0 h 79638"/>
                <a:gd name="connsiteX2" fmla="*/ 123238 w 123238"/>
                <a:gd name="connsiteY2" fmla="*/ 20780 h 7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38" h="79638">
                  <a:moveTo>
                    <a:pt x="96355" y="79639"/>
                  </a:moveTo>
                  <a:lnTo>
                    <a:pt x="0" y="0"/>
                  </a:lnTo>
                  <a:lnTo>
                    <a:pt x="123238" y="2078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04171CA-3733-3540-FB3A-37B05E9A69C0}"/>
                </a:ext>
              </a:extLst>
            </p:cNvPr>
            <p:cNvSpPr/>
            <p:nvPr/>
          </p:nvSpPr>
          <p:spPr>
            <a:xfrm>
              <a:off x="9527456" y="5771109"/>
              <a:ext cx="885324" cy="307915"/>
            </a:xfrm>
            <a:custGeom>
              <a:avLst/>
              <a:gdLst>
                <a:gd name="connsiteX0" fmla="*/ 885325 w 885324"/>
                <a:gd name="connsiteY0" fmla="*/ 307915 h 307915"/>
                <a:gd name="connsiteX1" fmla="*/ 0 w 885324"/>
                <a:gd name="connsiteY1" fmla="*/ 0 h 30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5324" h="307915">
                  <a:moveTo>
                    <a:pt x="885325" y="307915"/>
                  </a:moveTo>
                  <a:lnTo>
                    <a:pt x="0" y="0"/>
                  </a:lnTo>
                </a:path>
              </a:pathLst>
            </a:custGeom>
            <a:ln w="9281" cap="flat">
              <a:solidFill>
                <a:srgbClr val="3030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B697EF-E2B0-3FE5-ED3A-FE9922D1FC7F}"/>
                </a:ext>
              </a:extLst>
            </p:cNvPr>
            <p:cNvSpPr/>
            <p:nvPr/>
          </p:nvSpPr>
          <p:spPr>
            <a:xfrm>
              <a:off x="10381311" y="6041211"/>
              <a:ext cx="124661" cy="70217"/>
            </a:xfrm>
            <a:custGeom>
              <a:avLst/>
              <a:gdLst>
                <a:gd name="connsiteX0" fmla="*/ 21260 w 124661"/>
                <a:gd name="connsiteY0" fmla="*/ 0 h 70217"/>
                <a:gd name="connsiteX1" fmla="*/ 124661 w 124661"/>
                <a:gd name="connsiteY1" fmla="*/ 70218 h 70217"/>
                <a:gd name="connsiteX2" fmla="*/ 0 w 124661"/>
                <a:gd name="connsiteY2" fmla="*/ 61122 h 7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661" h="70217">
                  <a:moveTo>
                    <a:pt x="21260" y="0"/>
                  </a:moveTo>
                  <a:lnTo>
                    <a:pt x="124661" y="70218"/>
                  </a:lnTo>
                  <a:lnTo>
                    <a:pt x="0" y="6112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7269EAF-E3F2-D6FE-5E45-FA5ADF8F5ECF}"/>
                </a:ext>
              </a:extLst>
            </p:cNvPr>
            <p:cNvSpPr/>
            <p:nvPr/>
          </p:nvSpPr>
          <p:spPr>
            <a:xfrm>
              <a:off x="9551211" y="5640087"/>
              <a:ext cx="96132" cy="117503"/>
            </a:xfrm>
            <a:custGeom>
              <a:avLst/>
              <a:gdLst>
                <a:gd name="connsiteX0" fmla="*/ 0 w 96132"/>
                <a:gd name="connsiteY0" fmla="*/ 90534 h 117503"/>
                <a:gd name="connsiteX1" fmla="*/ 30578 w 96132"/>
                <a:gd name="connsiteY1" fmla="*/ 0 h 117503"/>
                <a:gd name="connsiteX2" fmla="*/ 70714 w 96132"/>
                <a:gd name="connsiteY2" fmla="*/ 13579 h 117503"/>
                <a:gd name="connsiteX3" fmla="*/ 88297 w 96132"/>
                <a:gd name="connsiteY3" fmla="*/ 22229 h 117503"/>
                <a:gd name="connsiteX4" fmla="*/ 95463 w 96132"/>
                <a:gd name="connsiteY4" fmla="*/ 34247 h 117503"/>
                <a:gd name="connsiteX5" fmla="*/ 94606 w 96132"/>
                <a:gd name="connsiteY5" fmla="*/ 49164 h 117503"/>
                <a:gd name="connsiteX6" fmla="*/ 82879 w 96132"/>
                <a:gd name="connsiteY6" fmla="*/ 63300 h 117503"/>
                <a:gd name="connsiteX7" fmla="*/ 60779 w 96132"/>
                <a:gd name="connsiteY7" fmla="*/ 65185 h 117503"/>
                <a:gd name="connsiteX8" fmla="*/ 66488 w 96132"/>
                <a:gd name="connsiteY8" fmla="*/ 72129 h 117503"/>
                <a:gd name="connsiteX9" fmla="*/ 72352 w 96132"/>
                <a:gd name="connsiteY9" fmla="*/ 87525 h 117503"/>
                <a:gd name="connsiteX10" fmla="*/ 79784 w 96132"/>
                <a:gd name="connsiteY10" fmla="*/ 117504 h 117503"/>
                <a:gd name="connsiteX11" fmla="*/ 64697 w 96132"/>
                <a:gd name="connsiteY11" fmla="*/ 112394 h 117503"/>
                <a:gd name="connsiteX12" fmla="*/ 59099 w 96132"/>
                <a:gd name="connsiteY12" fmla="*/ 89514 h 117503"/>
                <a:gd name="connsiteX13" fmla="*/ 54675 w 96132"/>
                <a:gd name="connsiteY13" fmla="*/ 74127 h 117503"/>
                <a:gd name="connsiteX14" fmla="*/ 50629 w 96132"/>
                <a:gd name="connsiteY14" fmla="*/ 66026 h 117503"/>
                <a:gd name="connsiteX15" fmla="*/ 45983 w 96132"/>
                <a:gd name="connsiteY15" fmla="*/ 61765 h 117503"/>
                <a:gd name="connsiteX16" fmla="*/ 39459 w 96132"/>
                <a:gd name="connsiteY16" fmla="*/ 59082 h 117503"/>
                <a:gd name="connsiteX17" fmla="*/ 25554 w 96132"/>
                <a:gd name="connsiteY17" fmla="*/ 54384 h 117503"/>
                <a:gd name="connsiteX18" fmla="*/ 11976 w 96132"/>
                <a:gd name="connsiteY18" fmla="*/ 94589 h 117503"/>
                <a:gd name="connsiteX19" fmla="*/ 0 w 96132"/>
                <a:gd name="connsiteY19" fmla="*/ 90534 h 117503"/>
                <a:gd name="connsiteX20" fmla="*/ 29061 w 96132"/>
                <a:gd name="connsiteY20" fmla="*/ 44020 h 117503"/>
                <a:gd name="connsiteX21" fmla="*/ 54821 w 96132"/>
                <a:gd name="connsiteY21" fmla="*/ 52721 h 117503"/>
                <a:gd name="connsiteX22" fmla="*/ 68246 w 96132"/>
                <a:gd name="connsiteY22" fmla="*/ 55370 h 117503"/>
                <a:gd name="connsiteX23" fmla="*/ 77092 w 96132"/>
                <a:gd name="connsiteY23" fmla="*/ 52310 h 117503"/>
                <a:gd name="connsiteX24" fmla="*/ 82262 w 96132"/>
                <a:gd name="connsiteY24" fmla="*/ 45006 h 117503"/>
                <a:gd name="connsiteX25" fmla="*/ 81156 w 96132"/>
                <a:gd name="connsiteY25" fmla="*/ 32876 h 117503"/>
                <a:gd name="connsiteX26" fmla="*/ 67851 w 96132"/>
                <a:gd name="connsiteY26" fmla="*/ 23763 h 117503"/>
                <a:gd name="connsiteX27" fmla="*/ 39185 w 96132"/>
                <a:gd name="connsiteY27" fmla="*/ 14085 h 117503"/>
                <a:gd name="connsiteX28" fmla="*/ 29061 w 96132"/>
                <a:gd name="connsiteY28" fmla="*/ 44020 h 1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132" h="117503">
                  <a:moveTo>
                    <a:pt x="0" y="90534"/>
                  </a:moveTo>
                  <a:lnTo>
                    <a:pt x="30578" y="0"/>
                  </a:lnTo>
                  <a:lnTo>
                    <a:pt x="70714" y="13579"/>
                  </a:lnTo>
                  <a:cubicBezTo>
                    <a:pt x="78798" y="16296"/>
                    <a:pt x="84653" y="19177"/>
                    <a:pt x="88297" y="22229"/>
                  </a:cubicBezTo>
                  <a:cubicBezTo>
                    <a:pt x="91965" y="25272"/>
                    <a:pt x="94332" y="29301"/>
                    <a:pt x="95463" y="34247"/>
                  </a:cubicBezTo>
                  <a:cubicBezTo>
                    <a:pt x="96586" y="39211"/>
                    <a:pt x="96295" y="44174"/>
                    <a:pt x="94606" y="49164"/>
                  </a:cubicBezTo>
                  <a:cubicBezTo>
                    <a:pt x="92429" y="55576"/>
                    <a:pt x="88537" y="60291"/>
                    <a:pt x="82879" y="63300"/>
                  </a:cubicBezTo>
                  <a:cubicBezTo>
                    <a:pt x="77238" y="66291"/>
                    <a:pt x="69874" y="66926"/>
                    <a:pt x="60779" y="65185"/>
                  </a:cubicBezTo>
                  <a:cubicBezTo>
                    <a:pt x="63428" y="67766"/>
                    <a:pt x="65348" y="70097"/>
                    <a:pt x="66488" y="72129"/>
                  </a:cubicBezTo>
                  <a:cubicBezTo>
                    <a:pt x="68897" y="76518"/>
                    <a:pt x="70860" y="81662"/>
                    <a:pt x="72352" y="87525"/>
                  </a:cubicBezTo>
                  <a:lnTo>
                    <a:pt x="79784" y="117504"/>
                  </a:lnTo>
                  <a:lnTo>
                    <a:pt x="64697" y="112394"/>
                  </a:lnTo>
                  <a:lnTo>
                    <a:pt x="59099" y="89514"/>
                  </a:lnTo>
                  <a:cubicBezTo>
                    <a:pt x="57436" y="82913"/>
                    <a:pt x="55944" y="77770"/>
                    <a:pt x="54675" y="74127"/>
                  </a:cubicBezTo>
                  <a:cubicBezTo>
                    <a:pt x="53389" y="70475"/>
                    <a:pt x="52044" y="67783"/>
                    <a:pt x="50629" y="66026"/>
                  </a:cubicBezTo>
                  <a:cubicBezTo>
                    <a:pt x="49232" y="64268"/>
                    <a:pt x="47671" y="62854"/>
                    <a:pt x="45983" y="61765"/>
                  </a:cubicBezTo>
                  <a:cubicBezTo>
                    <a:pt x="44723" y="61019"/>
                    <a:pt x="42545" y="60119"/>
                    <a:pt x="39459" y="59082"/>
                  </a:cubicBezTo>
                  <a:lnTo>
                    <a:pt x="25554" y="54384"/>
                  </a:lnTo>
                  <a:lnTo>
                    <a:pt x="11976" y="94589"/>
                  </a:lnTo>
                  <a:lnTo>
                    <a:pt x="0" y="90534"/>
                  </a:lnTo>
                  <a:close/>
                  <a:moveTo>
                    <a:pt x="29061" y="44020"/>
                  </a:moveTo>
                  <a:lnTo>
                    <a:pt x="54821" y="52721"/>
                  </a:lnTo>
                  <a:cubicBezTo>
                    <a:pt x="60299" y="54573"/>
                    <a:pt x="64774" y="55439"/>
                    <a:pt x="68246" y="55370"/>
                  </a:cubicBezTo>
                  <a:cubicBezTo>
                    <a:pt x="71709" y="55259"/>
                    <a:pt x="74649" y="54264"/>
                    <a:pt x="77092" y="52310"/>
                  </a:cubicBezTo>
                  <a:cubicBezTo>
                    <a:pt x="79561" y="50372"/>
                    <a:pt x="81276" y="47921"/>
                    <a:pt x="82262" y="45006"/>
                  </a:cubicBezTo>
                  <a:cubicBezTo>
                    <a:pt x="83719" y="40728"/>
                    <a:pt x="83333" y="36682"/>
                    <a:pt x="81156" y="32876"/>
                  </a:cubicBezTo>
                  <a:cubicBezTo>
                    <a:pt x="78979" y="29069"/>
                    <a:pt x="74546" y="26026"/>
                    <a:pt x="67851" y="23763"/>
                  </a:cubicBezTo>
                  <a:lnTo>
                    <a:pt x="39185" y="14085"/>
                  </a:lnTo>
                  <a:lnTo>
                    <a:pt x="29061" y="44020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7AAAC6-5375-A441-61DB-F4EAD1A83561}"/>
                </a:ext>
              </a:extLst>
            </p:cNvPr>
            <p:cNvSpPr/>
            <p:nvPr/>
          </p:nvSpPr>
          <p:spPr>
            <a:xfrm>
              <a:off x="9665636" y="5680687"/>
              <a:ext cx="44645" cy="93320"/>
            </a:xfrm>
            <a:custGeom>
              <a:avLst/>
              <a:gdLst>
                <a:gd name="connsiteX0" fmla="*/ 13922 w 44645"/>
                <a:gd name="connsiteY0" fmla="*/ 93320 h 93320"/>
                <a:gd name="connsiteX1" fmla="*/ 2803 w 44645"/>
                <a:gd name="connsiteY1" fmla="*/ 89565 h 93320"/>
                <a:gd name="connsiteX2" fmla="*/ 26738 w 44645"/>
                <a:gd name="connsiteY2" fmla="*/ 18739 h 93320"/>
                <a:gd name="connsiteX3" fmla="*/ 13631 w 44645"/>
                <a:gd name="connsiteY3" fmla="*/ 22837 h 93320"/>
                <a:gd name="connsiteX4" fmla="*/ 0 w 44645"/>
                <a:gd name="connsiteY4" fmla="*/ 24611 h 93320"/>
                <a:gd name="connsiteX5" fmla="*/ 3626 w 44645"/>
                <a:gd name="connsiteY5" fmla="*/ 13879 h 93320"/>
                <a:gd name="connsiteX6" fmla="*/ 23506 w 44645"/>
                <a:gd name="connsiteY6" fmla="*/ 8770 h 93320"/>
                <a:gd name="connsiteX7" fmla="*/ 37488 w 44645"/>
                <a:gd name="connsiteY7" fmla="*/ 0 h 93320"/>
                <a:gd name="connsiteX8" fmla="*/ 44646 w 44645"/>
                <a:gd name="connsiteY8" fmla="*/ 2426 h 93320"/>
                <a:gd name="connsiteX9" fmla="*/ 13922 w 44645"/>
                <a:gd name="connsiteY9" fmla="*/ 93320 h 9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45" h="93320">
                  <a:moveTo>
                    <a:pt x="13922" y="93320"/>
                  </a:moveTo>
                  <a:lnTo>
                    <a:pt x="2803" y="89565"/>
                  </a:lnTo>
                  <a:lnTo>
                    <a:pt x="26738" y="18739"/>
                  </a:lnTo>
                  <a:cubicBezTo>
                    <a:pt x="23223" y="20368"/>
                    <a:pt x="18834" y="21748"/>
                    <a:pt x="13631" y="22837"/>
                  </a:cubicBezTo>
                  <a:cubicBezTo>
                    <a:pt x="8435" y="23926"/>
                    <a:pt x="3858" y="24517"/>
                    <a:pt x="0" y="24611"/>
                  </a:cubicBezTo>
                  <a:lnTo>
                    <a:pt x="3626" y="13879"/>
                  </a:lnTo>
                  <a:cubicBezTo>
                    <a:pt x="10819" y="13047"/>
                    <a:pt x="17454" y="11341"/>
                    <a:pt x="23506" y="8770"/>
                  </a:cubicBezTo>
                  <a:cubicBezTo>
                    <a:pt x="29558" y="6189"/>
                    <a:pt x="34221" y="3249"/>
                    <a:pt x="37488" y="0"/>
                  </a:cubicBezTo>
                  <a:lnTo>
                    <a:pt x="44646" y="2426"/>
                  </a:lnTo>
                  <a:lnTo>
                    <a:pt x="13922" y="93320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E12FFB0-A19C-75DE-35C6-9FAD1FC4B300}"/>
                </a:ext>
              </a:extLst>
            </p:cNvPr>
            <p:cNvSpPr/>
            <p:nvPr/>
          </p:nvSpPr>
          <p:spPr>
            <a:xfrm>
              <a:off x="9714122" y="5773038"/>
              <a:ext cx="16931" cy="16939"/>
            </a:xfrm>
            <a:custGeom>
              <a:avLst/>
              <a:gdLst>
                <a:gd name="connsiteX0" fmla="*/ 0 w 16931"/>
                <a:gd name="connsiteY0" fmla="*/ 12661 h 16939"/>
                <a:gd name="connsiteX1" fmla="*/ 4278 w 16931"/>
                <a:gd name="connsiteY1" fmla="*/ 0 h 16939"/>
                <a:gd name="connsiteX2" fmla="*/ 16931 w 16931"/>
                <a:gd name="connsiteY2" fmla="*/ 4277 h 16939"/>
                <a:gd name="connsiteX3" fmla="*/ 12653 w 16931"/>
                <a:gd name="connsiteY3" fmla="*/ 16939 h 16939"/>
                <a:gd name="connsiteX4" fmla="*/ 0 w 16931"/>
                <a:gd name="connsiteY4" fmla="*/ 12661 h 1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1" h="16939">
                  <a:moveTo>
                    <a:pt x="0" y="12661"/>
                  </a:moveTo>
                  <a:lnTo>
                    <a:pt x="4278" y="0"/>
                  </a:lnTo>
                  <a:lnTo>
                    <a:pt x="16931" y="4277"/>
                  </a:lnTo>
                  <a:lnTo>
                    <a:pt x="12653" y="16939"/>
                  </a:lnTo>
                  <a:lnTo>
                    <a:pt x="0" y="12661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619F796-B0FE-0318-5CC2-ED18E6336DB4}"/>
                </a:ext>
              </a:extLst>
            </p:cNvPr>
            <p:cNvSpPr/>
            <p:nvPr/>
          </p:nvSpPr>
          <p:spPr>
            <a:xfrm>
              <a:off x="9750127" y="5709816"/>
              <a:ext cx="78840" cy="98994"/>
            </a:xfrm>
            <a:custGeom>
              <a:avLst/>
              <a:gdLst>
                <a:gd name="connsiteX0" fmla="*/ 917 w 78840"/>
                <a:gd name="connsiteY0" fmla="*/ 61936 h 98994"/>
                <a:gd name="connsiteX1" fmla="*/ 12893 w 78840"/>
                <a:gd name="connsiteY1" fmla="*/ 64894 h 98994"/>
                <a:gd name="connsiteX2" fmla="*/ 14616 w 78840"/>
                <a:gd name="connsiteY2" fmla="*/ 79741 h 98994"/>
                <a:gd name="connsiteX3" fmla="*/ 24526 w 78840"/>
                <a:gd name="connsiteY3" fmla="*/ 87877 h 98994"/>
                <a:gd name="connsiteX4" fmla="*/ 40187 w 78840"/>
                <a:gd name="connsiteY4" fmla="*/ 86411 h 98994"/>
                <a:gd name="connsiteX5" fmla="*/ 51178 w 78840"/>
                <a:gd name="connsiteY5" fmla="*/ 72232 h 98994"/>
                <a:gd name="connsiteX6" fmla="*/ 50886 w 78840"/>
                <a:gd name="connsiteY6" fmla="*/ 55447 h 98994"/>
                <a:gd name="connsiteX7" fmla="*/ 38773 w 78840"/>
                <a:gd name="connsiteY7" fmla="*/ 45211 h 98994"/>
                <a:gd name="connsiteX8" fmla="*/ 28229 w 78840"/>
                <a:gd name="connsiteY8" fmla="*/ 44371 h 98994"/>
                <a:gd name="connsiteX9" fmla="*/ 19313 w 78840"/>
                <a:gd name="connsiteY9" fmla="*/ 48418 h 98994"/>
                <a:gd name="connsiteX10" fmla="*/ 9344 w 78840"/>
                <a:gd name="connsiteY10" fmla="*/ 43522 h 98994"/>
                <a:gd name="connsiteX11" fmla="*/ 33810 w 78840"/>
                <a:gd name="connsiteY11" fmla="*/ 0 h 98994"/>
                <a:gd name="connsiteX12" fmla="*/ 78841 w 78840"/>
                <a:gd name="connsiteY12" fmla="*/ 15208 h 98994"/>
                <a:gd name="connsiteX13" fmla="*/ 75249 w 78840"/>
                <a:gd name="connsiteY13" fmla="*/ 25829 h 98994"/>
                <a:gd name="connsiteX14" fmla="*/ 39125 w 78840"/>
                <a:gd name="connsiteY14" fmla="*/ 13613 h 98994"/>
                <a:gd name="connsiteX15" fmla="*/ 26017 w 78840"/>
                <a:gd name="connsiteY15" fmla="*/ 36304 h 98994"/>
                <a:gd name="connsiteX16" fmla="*/ 45056 w 78840"/>
                <a:gd name="connsiteY16" fmla="*/ 36390 h 98994"/>
                <a:gd name="connsiteX17" fmla="*/ 62279 w 78840"/>
                <a:gd name="connsiteY17" fmla="*/ 51366 h 98994"/>
                <a:gd name="connsiteX18" fmla="*/ 63290 w 78840"/>
                <a:gd name="connsiteY18" fmla="*/ 75241 h 98994"/>
                <a:gd name="connsiteX19" fmla="*/ 48949 w 78840"/>
                <a:gd name="connsiteY19" fmla="*/ 94057 h 98994"/>
                <a:gd name="connsiteX20" fmla="*/ 21448 w 78840"/>
                <a:gd name="connsiteY20" fmla="*/ 97006 h 98994"/>
                <a:gd name="connsiteX21" fmla="*/ 3634 w 78840"/>
                <a:gd name="connsiteY21" fmla="*/ 83265 h 98994"/>
                <a:gd name="connsiteX22" fmla="*/ 917 w 78840"/>
                <a:gd name="connsiteY22" fmla="*/ 61936 h 9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840" h="98994">
                  <a:moveTo>
                    <a:pt x="917" y="61936"/>
                  </a:moveTo>
                  <a:lnTo>
                    <a:pt x="12893" y="64894"/>
                  </a:lnTo>
                  <a:cubicBezTo>
                    <a:pt x="11847" y="70877"/>
                    <a:pt x="12421" y="75807"/>
                    <a:pt x="14616" y="79741"/>
                  </a:cubicBezTo>
                  <a:cubicBezTo>
                    <a:pt x="16776" y="83659"/>
                    <a:pt x="20111" y="86394"/>
                    <a:pt x="24526" y="87877"/>
                  </a:cubicBezTo>
                  <a:cubicBezTo>
                    <a:pt x="29892" y="89694"/>
                    <a:pt x="35112" y="89197"/>
                    <a:pt x="40187" y="86411"/>
                  </a:cubicBezTo>
                  <a:cubicBezTo>
                    <a:pt x="45271" y="83633"/>
                    <a:pt x="48897" y="78918"/>
                    <a:pt x="51178" y="72232"/>
                  </a:cubicBezTo>
                  <a:cubicBezTo>
                    <a:pt x="53312" y="65897"/>
                    <a:pt x="53200" y="60282"/>
                    <a:pt x="50886" y="55447"/>
                  </a:cubicBezTo>
                  <a:cubicBezTo>
                    <a:pt x="48562" y="50561"/>
                    <a:pt x="44542" y="47166"/>
                    <a:pt x="38773" y="45211"/>
                  </a:cubicBezTo>
                  <a:cubicBezTo>
                    <a:pt x="35189" y="44011"/>
                    <a:pt x="31675" y="43720"/>
                    <a:pt x="28229" y="44371"/>
                  </a:cubicBezTo>
                  <a:cubicBezTo>
                    <a:pt x="24825" y="45023"/>
                    <a:pt x="21851" y="46360"/>
                    <a:pt x="19313" y="48418"/>
                  </a:cubicBezTo>
                  <a:lnTo>
                    <a:pt x="9344" y="43522"/>
                  </a:lnTo>
                  <a:lnTo>
                    <a:pt x="33810" y="0"/>
                  </a:lnTo>
                  <a:lnTo>
                    <a:pt x="78841" y="15208"/>
                  </a:lnTo>
                  <a:lnTo>
                    <a:pt x="75249" y="25829"/>
                  </a:lnTo>
                  <a:lnTo>
                    <a:pt x="39125" y="13613"/>
                  </a:lnTo>
                  <a:lnTo>
                    <a:pt x="26017" y="36304"/>
                  </a:lnTo>
                  <a:cubicBezTo>
                    <a:pt x="32721" y="34341"/>
                    <a:pt x="39064" y="34359"/>
                    <a:pt x="45056" y="36390"/>
                  </a:cubicBezTo>
                  <a:cubicBezTo>
                    <a:pt x="52960" y="39065"/>
                    <a:pt x="58687" y="44046"/>
                    <a:pt x="62279" y="51366"/>
                  </a:cubicBezTo>
                  <a:cubicBezTo>
                    <a:pt x="65862" y="58687"/>
                    <a:pt x="66188" y="66625"/>
                    <a:pt x="63290" y="75241"/>
                  </a:cubicBezTo>
                  <a:cubicBezTo>
                    <a:pt x="60539" y="83436"/>
                    <a:pt x="55746" y="89711"/>
                    <a:pt x="48949" y="94057"/>
                  </a:cubicBezTo>
                  <a:cubicBezTo>
                    <a:pt x="40668" y="99441"/>
                    <a:pt x="31495" y="100418"/>
                    <a:pt x="21448" y="97006"/>
                  </a:cubicBezTo>
                  <a:cubicBezTo>
                    <a:pt x="13218" y="94237"/>
                    <a:pt x="7277" y="89668"/>
                    <a:pt x="3634" y="83265"/>
                  </a:cubicBezTo>
                  <a:cubicBezTo>
                    <a:pt x="-9" y="76930"/>
                    <a:pt x="-909" y="69806"/>
                    <a:pt x="917" y="61936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1B0FB35-777F-6926-1581-DD414E587DDA}"/>
                </a:ext>
              </a:extLst>
            </p:cNvPr>
            <p:cNvSpPr/>
            <p:nvPr/>
          </p:nvSpPr>
          <p:spPr>
            <a:xfrm>
              <a:off x="9821230" y="5736182"/>
              <a:ext cx="72339" cy="95556"/>
            </a:xfrm>
            <a:custGeom>
              <a:avLst/>
              <a:gdLst>
                <a:gd name="connsiteX0" fmla="*/ 717 w 72339"/>
                <a:gd name="connsiteY0" fmla="*/ 62633 h 95556"/>
                <a:gd name="connsiteX1" fmla="*/ 11732 w 72339"/>
                <a:gd name="connsiteY1" fmla="*/ 65265 h 95556"/>
                <a:gd name="connsiteX2" fmla="*/ 13258 w 72339"/>
                <a:gd name="connsiteY2" fmla="*/ 77944 h 95556"/>
                <a:gd name="connsiteX3" fmla="*/ 21925 w 72339"/>
                <a:gd name="connsiteY3" fmla="*/ 84664 h 95556"/>
                <a:gd name="connsiteX4" fmla="*/ 31680 w 72339"/>
                <a:gd name="connsiteY4" fmla="*/ 85359 h 95556"/>
                <a:gd name="connsiteX5" fmla="*/ 40141 w 72339"/>
                <a:gd name="connsiteY5" fmla="*/ 81227 h 95556"/>
                <a:gd name="connsiteX6" fmla="*/ 47848 w 72339"/>
                <a:gd name="connsiteY6" fmla="*/ 72020 h 95556"/>
                <a:gd name="connsiteX7" fmla="*/ 54115 w 72339"/>
                <a:gd name="connsiteY7" fmla="*/ 58999 h 95556"/>
                <a:gd name="connsiteX8" fmla="*/ 54801 w 72339"/>
                <a:gd name="connsiteY8" fmla="*/ 56770 h 95556"/>
                <a:gd name="connsiteX9" fmla="*/ 42765 w 72339"/>
                <a:gd name="connsiteY9" fmla="*/ 62299 h 95556"/>
                <a:gd name="connsiteX10" fmla="*/ 29152 w 72339"/>
                <a:gd name="connsiteY10" fmla="*/ 61381 h 95556"/>
                <a:gd name="connsiteX11" fmla="*/ 12898 w 72339"/>
                <a:gd name="connsiteY11" fmla="*/ 46809 h 95556"/>
                <a:gd name="connsiteX12" fmla="*/ 12367 w 72339"/>
                <a:gd name="connsiteY12" fmla="*/ 22703 h 95556"/>
                <a:gd name="connsiteX13" fmla="*/ 27969 w 72339"/>
                <a:gd name="connsiteY13" fmla="*/ 3268 h 95556"/>
                <a:gd name="connsiteX14" fmla="*/ 51174 w 72339"/>
                <a:gd name="connsiteY14" fmla="*/ 1743 h 95556"/>
                <a:gd name="connsiteX15" fmla="*/ 65713 w 72339"/>
                <a:gd name="connsiteY15" fmla="*/ 11944 h 95556"/>
                <a:gd name="connsiteX16" fmla="*/ 72237 w 72339"/>
                <a:gd name="connsiteY16" fmla="*/ 29261 h 95556"/>
                <a:gd name="connsiteX17" fmla="*/ 67419 w 72339"/>
                <a:gd name="connsiteY17" fmla="*/ 56015 h 95556"/>
                <a:gd name="connsiteX18" fmla="*/ 54338 w 72339"/>
                <a:gd name="connsiteY18" fmla="*/ 82384 h 95556"/>
                <a:gd name="connsiteX19" fmla="*/ 37836 w 72339"/>
                <a:gd name="connsiteY19" fmla="*/ 94249 h 95556"/>
                <a:gd name="connsiteX20" fmla="*/ 18573 w 72339"/>
                <a:gd name="connsiteY20" fmla="*/ 93717 h 95556"/>
                <a:gd name="connsiteX21" fmla="*/ 3211 w 72339"/>
                <a:gd name="connsiteY21" fmla="*/ 81973 h 95556"/>
                <a:gd name="connsiteX22" fmla="*/ 717 w 72339"/>
                <a:gd name="connsiteY22" fmla="*/ 62633 h 95556"/>
                <a:gd name="connsiteX23" fmla="*/ 59738 w 72339"/>
                <a:gd name="connsiteY23" fmla="*/ 38073 h 95556"/>
                <a:gd name="connsiteX24" fmla="*/ 59773 w 72339"/>
                <a:gd name="connsiteY24" fmla="*/ 21142 h 95556"/>
                <a:gd name="connsiteX25" fmla="*/ 49443 w 72339"/>
                <a:gd name="connsiteY25" fmla="*/ 11387 h 95556"/>
                <a:gd name="connsiteX26" fmla="*/ 34475 w 72339"/>
                <a:gd name="connsiteY26" fmla="*/ 13067 h 95556"/>
                <a:gd name="connsiteX27" fmla="*/ 23665 w 72339"/>
                <a:gd name="connsiteY27" fmla="*/ 26895 h 95556"/>
                <a:gd name="connsiteX28" fmla="*/ 24137 w 72339"/>
                <a:gd name="connsiteY28" fmla="*/ 42711 h 95556"/>
                <a:gd name="connsiteX29" fmla="*/ 35195 w 72339"/>
                <a:gd name="connsiteY29" fmla="*/ 52466 h 95556"/>
                <a:gd name="connsiteX30" fmla="*/ 49717 w 72339"/>
                <a:gd name="connsiteY30" fmla="*/ 51361 h 95556"/>
                <a:gd name="connsiteX31" fmla="*/ 59738 w 72339"/>
                <a:gd name="connsiteY31" fmla="*/ 38073 h 9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2339" h="95556">
                  <a:moveTo>
                    <a:pt x="717" y="62633"/>
                  </a:moveTo>
                  <a:lnTo>
                    <a:pt x="11732" y="65265"/>
                  </a:lnTo>
                  <a:cubicBezTo>
                    <a:pt x="10935" y="70597"/>
                    <a:pt x="11449" y="74797"/>
                    <a:pt x="13258" y="77944"/>
                  </a:cubicBezTo>
                  <a:cubicBezTo>
                    <a:pt x="15033" y="81081"/>
                    <a:pt x="17896" y="83310"/>
                    <a:pt x="21925" y="84664"/>
                  </a:cubicBezTo>
                  <a:cubicBezTo>
                    <a:pt x="25328" y="85831"/>
                    <a:pt x="28594" y="86045"/>
                    <a:pt x="31680" y="85359"/>
                  </a:cubicBezTo>
                  <a:cubicBezTo>
                    <a:pt x="34801" y="84648"/>
                    <a:pt x="37621" y="83276"/>
                    <a:pt x="40141" y="81227"/>
                  </a:cubicBezTo>
                  <a:cubicBezTo>
                    <a:pt x="42662" y="79161"/>
                    <a:pt x="45242" y="76092"/>
                    <a:pt x="47848" y="72020"/>
                  </a:cubicBezTo>
                  <a:cubicBezTo>
                    <a:pt x="50454" y="67974"/>
                    <a:pt x="52563" y="63628"/>
                    <a:pt x="54115" y="58999"/>
                  </a:cubicBezTo>
                  <a:cubicBezTo>
                    <a:pt x="54261" y="58527"/>
                    <a:pt x="54509" y="57764"/>
                    <a:pt x="54801" y="56770"/>
                  </a:cubicBezTo>
                  <a:cubicBezTo>
                    <a:pt x="51363" y="59539"/>
                    <a:pt x="47368" y="61390"/>
                    <a:pt x="42765" y="62299"/>
                  </a:cubicBezTo>
                  <a:cubicBezTo>
                    <a:pt x="38187" y="63199"/>
                    <a:pt x="33652" y="62899"/>
                    <a:pt x="29152" y="61381"/>
                  </a:cubicBezTo>
                  <a:cubicBezTo>
                    <a:pt x="21668" y="58862"/>
                    <a:pt x="16224" y="54001"/>
                    <a:pt x="12898" y="46809"/>
                  </a:cubicBezTo>
                  <a:cubicBezTo>
                    <a:pt x="9555" y="39607"/>
                    <a:pt x="9383" y="31584"/>
                    <a:pt x="12367" y="22703"/>
                  </a:cubicBezTo>
                  <a:cubicBezTo>
                    <a:pt x="15461" y="13513"/>
                    <a:pt x="20691" y="7040"/>
                    <a:pt x="27969" y="3268"/>
                  </a:cubicBezTo>
                  <a:cubicBezTo>
                    <a:pt x="35290" y="-503"/>
                    <a:pt x="43022" y="-1009"/>
                    <a:pt x="51174" y="1743"/>
                  </a:cubicBezTo>
                  <a:cubicBezTo>
                    <a:pt x="57055" y="3732"/>
                    <a:pt x="61907" y="7126"/>
                    <a:pt x="65713" y="11944"/>
                  </a:cubicBezTo>
                  <a:cubicBezTo>
                    <a:pt x="69511" y="16762"/>
                    <a:pt x="71688" y="22548"/>
                    <a:pt x="72237" y="29261"/>
                  </a:cubicBezTo>
                  <a:cubicBezTo>
                    <a:pt x="72777" y="35981"/>
                    <a:pt x="71191" y="44897"/>
                    <a:pt x="67419" y="56015"/>
                  </a:cubicBezTo>
                  <a:cubicBezTo>
                    <a:pt x="63527" y="67605"/>
                    <a:pt x="59155" y="76375"/>
                    <a:pt x="54338" y="82384"/>
                  </a:cubicBezTo>
                  <a:cubicBezTo>
                    <a:pt x="49520" y="88385"/>
                    <a:pt x="44008" y="92354"/>
                    <a:pt x="37836" y="94249"/>
                  </a:cubicBezTo>
                  <a:cubicBezTo>
                    <a:pt x="31672" y="96152"/>
                    <a:pt x="25234" y="95980"/>
                    <a:pt x="18573" y="93717"/>
                  </a:cubicBezTo>
                  <a:cubicBezTo>
                    <a:pt x="11501" y="91325"/>
                    <a:pt x="6366" y="87390"/>
                    <a:pt x="3211" y="81973"/>
                  </a:cubicBezTo>
                  <a:cubicBezTo>
                    <a:pt x="65" y="76504"/>
                    <a:pt x="-775" y="70074"/>
                    <a:pt x="717" y="62633"/>
                  </a:cubicBezTo>
                  <a:close/>
                  <a:moveTo>
                    <a:pt x="59738" y="38073"/>
                  </a:moveTo>
                  <a:cubicBezTo>
                    <a:pt x="61916" y="31695"/>
                    <a:pt x="61916" y="26037"/>
                    <a:pt x="59773" y="21142"/>
                  </a:cubicBezTo>
                  <a:cubicBezTo>
                    <a:pt x="57655" y="16248"/>
                    <a:pt x="54200" y="13007"/>
                    <a:pt x="49443" y="11387"/>
                  </a:cubicBezTo>
                  <a:cubicBezTo>
                    <a:pt x="44479" y="9724"/>
                    <a:pt x="39516" y="10264"/>
                    <a:pt x="34475" y="13067"/>
                  </a:cubicBezTo>
                  <a:cubicBezTo>
                    <a:pt x="29435" y="15879"/>
                    <a:pt x="25843" y="20482"/>
                    <a:pt x="23665" y="26895"/>
                  </a:cubicBezTo>
                  <a:cubicBezTo>
                    <a:pt x="21745" y="32664"/>
                    <a:pt x="21891" y="37936"/>
                    <a:pt x="24137" y="42711"/>
                  </a:cubicBezTo>
                  <a:cubicBezTo>
                    <a:pt x="26426" y="47477"/>
                    <a:pt x="30086" y="50743"/>
                    <a:pt x="35195" y="52466"/>
                  </a:cubicBezTo>
                  <a:cubicBezTo>
                    <a:pt x="40347" y="54198"/>
                    <a:pt x="45208" y="53838"/>
                    <a:pt x="49717" y="51361"/>
                  </a:cubicBezTo>
                  <a:cubicBezTo>
                    <a:pt x="54226" y="48883"/>
                    <a:pt x="57604" y="44451"/>
                    <a:pt x="59738" y="38073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4A1E020-325D-A16A-3EF2-AFE50A73C41C}"/>
                </a:ext>
              </a:extLst>
            </p:cNvPr>
            <p:cNvSpPr/>
            <p:nvPr/>
          </p:nvSpPr>
          <p:spPr>
            <a:xfrm>
              <a:off x="9927348" y="5770938"/>
              <a:ext cx="54630" cy="121377"/>
            </a:xfrm>
            <a:custGeom>
              <a:avLst/>
              <a:gdLst>
                <a:gd name="connsiteX0" fmla="*/ 6556 w 54630"/>
                <a:gd name="connsiteY0" fmla="*/ 118703 h 121377"/>
                <a:gd name="connsiteX1" fmla="*/ 178 w 54630"/>
                <a:gd name="connsiteY1" fmla="*/ 86273 h 121377"/>
                <a:gd name="connsiteX2" fmla="*/ 4704 w 54630"/>
                <a:gd name="connsiteY2" fmla="*/ 51881 h 121377"/>
                <a:gd name="connsiteX3" fmla="*/ 18969 w 54630"/>
                <a:gd name="connsiteY3" fmla="*/ 25340 h 121377"/>
                <a:gd name="connsiteX4" fmla="*/ 46649 w 54630"/>
                <a:gd name="connsiteY4" fmla="*/ 0 h 121377"/>
                <a:gd name="connsiteX5" fmla="*/ 54630 w 54630"/>
                <a:gd name="connsiteY5" fmla="*/ 2700 h 121377"/>
                <a:gd name="connsiteX6" fmla="*/ 38548 w 54630"/>
                <a:gd name="connsiteY6" fmla="*/ 17711 h 121377"/>
                <a:gd name="connsiteX7" fmla="*/ 26598 w 54630"/>
                <a:gd name="connsiteY7" fmla="*/ 33475 h 121377"/>
                <a:gd name="connsiteX8" fmla="*/ 16097 w 54630"/>
                <a:gd name="connsiteY8" fmla="*/ 55798 h 121377"/>
                <a:gd name="connsiteX9" fmla="*/ 14502 w 54630"/>
                <a:gd name="connsiteY9" fmla="*/ 121378 h 121377"/>
                <a:gd name="connsiteX10" fmla="*/ 6556 w 54630"/>
                <a:gd name="connsiteY10" fmla="*/ 118703 h 12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30" h="121377">
                  <a:moveTo>
                    <a:pt x="6556" y="118703"/>
                  </a:moveTo>
                  <a:cubicBezTo>
                    <a:pt x="3041" y="108879"/>
                    <a:pt x="898" y="98078"/>
                    <a:pt x="178" y="86273"/>
                  </a:cubicBezTo>
                  <a:cubicBezTo>
                    <a:pt x="-551" y="74469"/>
                    <a:pt x="958" y="63017"/>
                    <a:pt x="4704" y="51881"/>
                  </a:cubicBezTo>
                  <a:cubicBezTo>
                    <a:pt x="8022" y="42091"/>
                    <a:pt x="12771" y="33227"/>
                    <a:pt x="18969" y="25340"/>
                  </a:cubicBezTo>
                  <a:cubicBezTo>
                    <a:pt x="26204" y="16176"/>
                    <a:pt x="35428" y="7715"/>
                    <a:pt x="46649" y="0"/>
                  </a:cubicBezTo>
                  <a:lnTo>
                    <a:pt x="54630" y="2700"/>
                  </a:lnTo>
                  <a:cubicBezTo>
                    <a:pt x="46761" y="9567"/>
                    <a:pt x="41394" y="14573"/>
                    <a:pt x="38548" y="17711"/>
                  </a:cubicBezTo>
                  <a:cubicBezTo>
                    <a:pt x="34099" y="22546"/>
                    <a:pt x="30139" y="27809"/>
                    <a:pt x="26598" y="33475"/>
                  </a:cubicBezTo>
                  <a:cubicBezTo>
                    <a:pt x="22226" y="40582"/>
                    <a:pt x="18729" y="48015"/>
                    <a:pt x="16097" y="55798"/>
                  </a:cubicBezTo>
                  <a:cubicBezTo>
                    <a:pt x="9410" y="75601"/>
                    <a:pt x="8879" y="97452"/>
                    <a:pt x="14502" y="121378"/>
                  </a:cubicBezTo>
                  <a:lnTo>
                    <a:pt x="6556" y="118703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CB7A4CE-8A58-CA4B-F831-496C33ECDF7C}"/>
                </a:ext>
              </a:extLst>
            </p:cNvPr>
            <p:cNvSpPr/>
            <p:nvPr/>
          </p:nvSpPr>
          <p:spPr>
            <a:xfrm>
              <a:off x="9988622" y="5789849"/>
              <a:ext cx="44654" cy="93320"/>
            </a:xfrm>
            <a:custGeom>
              <a:avLst/>
              <a:gdLst>
                <a:gd name="connsiteX0" fmla="*/ 13922 w 44654"/>
                <a:gd name="connsiteY0" fmla="*/ 93320 h 93320"/>
                <a:gd name="connsiteX1" fmla="*/ 2812 w 44654"/>
                <a:gd name="connsiteY1" fmla="*/ 89565 h 93320"/>
                <a:gd name="connsiteX2" fmla="*/ 26738 w 44654"/>
                <a:gd name="connsiteY2" fmla="*/ 18739 h 93320"/>
                <a:gd name="connsiteX3" fmla="*/ 13639 w 44654"/>
                <a:gd name="connsiteY3" fmla="*/ 22837 h 93320"/>
                <a:gd name="connsiteX4" fmla="*/ 0 w 44654"/>
                <a:gd name="connsiteY4" fmla="*/ 24611 h 93320"/>
                <a:gd name="connsiteX5" fmla="*/ 3626 w 44654"/>
                <a:gd name="connsiteY5" fmla="*/ 13862 h 93320"/>
                <a:gd name="connsiteX6" fmla="*/ 23515 w 44654"/>
                <a:gd name="connsiteY6" fmla="*/ 8770 h 93320"/>
                <a:gd name="connsiteX7" fmla="*/ 37488 w 44654"/>
                <a:gd name="connsiteY7" fmla="*/ 0 h 93320"/>
                <a:gd name="connsiteX8" fmla="*/ 44655 w 44654"/>
                <a:gd name="connsiteY8" fmla="*/ 2426 h 93320"/>
                <a:gd name="connsiteX9" fmla="*/ 13922 w 44654"/>
                <a:gd name="connsiteY9" fmla="*/ 93320 h 9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54" h="93320">
                  <a:moveTo>
                    <a:pt x="13922" y="93320"/>
                  </a:moveTo>
                  <a:lnTo>
                    <a:pt x="2812" y="89565"/>
                  </a:lnTo>
                  <a:lnTo>
                    <a:pt x="26738" y="18739"/>
                  </a:lnTo>
                  <a:cubicBezTo>
                    <a:pt x="23223" y="20360"/>
                    <a:pt x="18834" y="21748"/>
                    <a:pt x="13639" y="22837"/>
                  </a:cubicBezTo>
                  <a:cubicBezTo>
                    <a:pt x="8435" y="23926"/>
                    <a:pt x="3883" y="24517"/>
                    <a:pt x="0" y="24611"/>
                  </a:cubicBezTo>
                  <a:lnTo>
                    <a:pt x="3626" y="13862"/>
                  </a:lnTo>
                  <a:cubicBezTo>
                    <a:pt x="10827" y="13047"/>
                    <a:pt x="17463" y="11341"/>
                    <a:pt x="23515" y="8770"/>
                  </a:cubicBezTo>
                  <a:cubicBezTo>
                    <a:pt x="29567" y="6189"/>
                    <a:pt x="34221" y="3249"/>
                    <a:pt x="37488" y="0"/>
                  </a:cubicBezTo>
                  <a:lnTo>
                    <a:pt x="44655" y="2426"/>
                  </a:lnTo>
                  <a:lnTo>
                    <a:pt x="13922" y="93320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F548461-95AA-F26F-2C3F-B3BF94A8807C}"/>
                </a:ext>
              </a:extLst>
            </p:cNvPr>
            <p:cNvSpPr/>
            <p:nvPr/>
          </p:nvSpPr>
          <p:spPr>
            <a:xfrm>
              <a:off x="10025081" y="5807774"/>
              <a:ext cx="66779" cy="87782"/>
            </a:xfrm>
            <a:custGeom>
              <a:avLst/>
              <a:gdLst>
                <a:gd name="connsiteX0" fmla="*/ 0 w 66779"/>
                <a:gd name="connsiteY0" fmla="*/ 84730 h 87782"/>
                <a:gd name="connsiteX1" fmla="*/ 57898 w 66779"/>
                <a:gd name="connsiteY1" fmla="*/ 0 h 87782"/>
                <a:gd name="connsiteX2" fmla="*/ 66780 w 66779"/>
                <a:gd name="connsiteY2" fmla="*/ 3017 h 87782"/>
                <a:gd name="connsiteX3" fmla="*/ 8958 w 66779"/>
                <a:gd name="connsiteY3" fmla="*/ 87782 h 87782"/>
                <a:gd name="connsiteX4" fmla="*/ 0 w 66779"/>
                <a:gd name="connsiteY4" fmla="*/ 84730 h 8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9" h="87782">
                  <a:moveTo>
                    <a:pt x="0" y="84730"/>
                  </a:moveTo>
                  <a:lnTo>
                    <a:pt x="57898" y="0"/>
                  </a:lnTo>
                  <a:lnTo>
                    <a:pt x="66780" y="3017"/>
                  </a:lnTo>
                  <a:lnTo>
                    <a:pt x="8958" y="87782"/>
                  </a:lnTo>
                  <a:lnTo>
                    <a:pt x="0" y="84730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2532998-CC2C-E42C-A6CB-5312CCFB4BF2}"/>
                </a:ext>
              </a:extLst>
            </p:cNvPr>
            <p:cNvSpPr/>
            <p:nvPr/>
          </p:nvSpPr>
          <p:spPr>
            <a:xfrm>
              <a:off x="10093961" y="5825476"/>
              <a:ext cx="44628" cy="93302"/>
            </a:xfrm>
            <a:custGeom>
              <a:avLst/>
              <a:gdLst>
                <a:gd name="connsiteX0" fmla="*/ 13922 w 44628"/>
                <a:gd name="connsiteY0" fmla="*/ 93303 h 93302"/>
                <a:gd name="connsiteX1" fmla="*/ 2829 w 44628"/>
                <a:gd name="connsiteY1" fmla="*/ 89548 h 93302"/>
                <a:gd name="connsiteX2" fmla="*/ 26755 w 44628"/>
                <a:gd name="connsiteY2" fmla="*/ 18722 h 93302"/>
                <a:gd name="connsiteX3" fmla="*/ 13639 w 44628"/>
                <a:gd name="connsiteY3" fmla="*/ 22828 h 93302"/>
                <a:gd name="connsiteX4" fmla="*/ 0 w 44628"/>
                <a:gd name="connsiteY4" fmla="*/ 24620 h 93302"/>
                <a:gd name="connsiteX5" fmla="*/ 3626 w 44628"/>
                <a:gd name="connsiteY5" fmla="*/ 13853 h 93302"/>
                <a:gd name="connsiteX6" fmla="*/ 23497 w 44628"/>
                <a:gd name="connsiteY6" fmla="*/ 8752 h 93302"/>
                <a:gd name="connsiteX7" fmla="*/ 37487 w 44628"/>
                <a:gd name="connsiteY7" fmla="*/ 0 h 93302"/>
                <a:gd name="connsiteX8" fmla="*/ 44628 w 44628"/>
                <a:gd name="connsiteY8" fmla="*/ 2409 h 93302"/>
                <a:gd name="connsiteX9" fmla="*/ 13922 w 44628"/>
                <a:gd name="connsiteY9" fmla="*/ 93303 h 9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28" h="93302">
                  <a:moveTo>
                    <a:pt x="13922" y="93303"/>
                  </a:moveTo>
                  <a:lnTo>
                    <a:pt x="2829" y="89548"/>
                  </a:lnTo>
                  <a:lnTo>
                    <a:pt x="26755" y="18722"/>
                  </a:lnTo>
                  <a:cubicBezTo>
                    <a:pt x="23206" y="20351"/>
                    <a:pt x="18834" y="21740"/>
                    <a:pt x="13639" y="22828"/>
                  </a:cubicBezTo>
                  <a:cubicBezTo>
                    <a:pt x="8435" y="23891"/>
                    <a:pt x="3883" y="24509"/>
                    <a:pt x="0" y="24620"/>
                  </a:cubicBezTo>
                  <a:lnTo>
                    <a:pt x="3626" y="13853"/>
                  </a:lnTo>
                  <a:cubicBezTo>
                    <a:pt x="10844" y="13030"/>
                    <a:pt x="17436" y="11333"/>
                    <a:pt x="23497" y="8752"/>
                  </a:cubicBezTo>
                  <a:cubicBezTo>
                    <a:pt x="29550" y="6164"/>
                    <a:pt x="34230" y="3240"/>
                    <a:pt x="37487" y="0"/>
                  </a:cubicBezTo>
                  <a:lnTo>
                    <a:pt x="44628" y="2409"/>
                  </a:lnTo>
                  <a:lnTo>
                    <a:pt x="13922" y="93303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2F1318E-3714-79CD-7245-F5FB4C6BE3AB}"/>
                </a:ext>
              </a:extLst>
            </p:cNvPr>
            <p:cNvSpPr/>
            <p:nvPr/>
          </p:nvSpPr>
          <p:spPr>
            <a:xfrm>
              <a:off x="10145316" y="5846366"/>
              <a:ext cx="72376" cy="95671"/>
            </a:xfrm>
            <a:custGeom>
              <a:avLst/>
              <a:gdLst>
                <a:gd name="connsiteX0" fmla="*/ 71669 w 72376"/>
                <a:gd name="connsiteY0" fmla="*/ 33117 h 95671"/>
                <a:gd name="connsiteX1" fmla="*/ 60336 w 72376"/>
                <a:gd name="connsiteY1" fmla="*/ 30236 h 95671"/>
                <a:gd name="connsiteX2" fmla="*/ 59342 w 72376"/>
                <a:gd name="connsiteY2" fmla="*/ 19323 h 95671"/>
                <a:gd name="connsiteX3" fmla="*/ 49843 w 72376"/>
                <a:gd name="connsiteY3" fmla="*/ 10811 h 95671"/>
                <a:gd name="connsiteX4" fmla="*/ 39513 w 72376"/>
                <a:gd name="connsiteY4" fmla="*/ 10631 h 95671"/>
                <a:gd name="connsiteX5" fmla="*/ 27478 w 72376"/>
                <a:gd name="connsiteY5" fmla="*/ 19006 h 95671"/>
                <a:gd name="connsiteX6" fmla="*/ 17259 w 72376"/>
                <a:gd name="connsiteY6" fmla="*/ 38877 h 95671"/>
                <a:gd name="connsiteX7" fmla="*/ 30127 w 72376"/>
                <a:gd name="connsiteY7" fmla="*/ 33108 h 95671"/>
                <a:gd name="connsiteX8" fmla="*/ 43285 w 72376"/>
                <a:gd name="connsiteY8" fmla="*/ 34257 h 95671"/>
                <a:gd name="connsiteX9" fmla="*/ 59462 w 72376"/>
                <a:gd name="connsiteY9" fmla="*/ 48847 h 95671"/>
                <a:gd name="connsiteX10" fmla="*/ 60113 w 72376"/>
                <a:gd name="connsiteY10" fmla="*/ 72627 h 95671"/>
                <a:gd name="connsiteX11" fmla="*/ 51086 w 72376"/>
                <a:gd name="connsiteY11" fmla="*/ 87235 h 95671"/>
                <a:gd name="connsiteX12" fmla="*/ 37216 w 72376"/>
                <a:gd name="connsiteY12" fmla="*/ 95010 h 95671"/>
                <a:gd name="connsiteX13" fmla="*/ 21323 w 72376"/>
                <a:gd name="connsiteY13" fmla="*/ 93973 h 95671"/>
                <a:gd name="connsiteX14" fmla="*/ 2112 w 72376"/>
                <a:gd name="connsiteY14" fmla="*/ 76099 h 95671"/>
                <a:gd name="connsiteX15" fmla="*/ 4761 w 72376"/>
                <a:gd name="connsiteY15" fmla="*/ 39452 h 95671"/>
                <a:gd name="connsiteX16" fmla="*/ 27349 w 72376"/>
                <a:gd name="connsiteY16" fmla="*/ 4579 h 95671"/>
                <a:gd name="connsiteX17" fmla="*/ 53632 w 72376"/>
                <a:gd name="connsiteY17" fmla="*/ 1895 h 95671"/>
                <a:gd name="connsiteX18" fmla="*/ 69114 w 72376"/>
                <a:gd name="connsiteY18" fmla="*/ 13811 h 95671"/>
                <a:gd name="connsiteX19" fmla="*/ 71669 w 72376"/>
                <a:gd name="connsiteY19" fmla="*/ 33117 h 95671"/>
                <a:gd name="connsiteX20" fmla="*/ 13093 w 72376"/>
                <a:gd name="connsiteY20" fmla="*/ 56794 h 95671"/>
                <a:gd name="connsiteX21" fmla="*/ 11807 w 72376"/>
                <a:gd name="connsiteY21" fmla="*/ 68615 h 95671"/>
                <a:gd name="connsiteX22" fmla="*/ 15939 w 72376"/>
                <a:gd name="connsiteY22" fmla="*/ 78928 h 95671"/>
                <a:gd name="connsiteX23" fmla="*/ 24212 w 72376"/>
                <a:gd name="connsiteY23" fmla="*/ 84792 h 95671"/>
                <a:gd name="connsiteX24" fmla="*/ 38245 w 72376"/>
                <a:gd name="connsiteY24" fmla="*/ 83189 h 95671"/>
                <a:gd name="connsiteX25" fmla="*/ 48532 w 72376"/>
                <a:gd name="connsiteY25" fmla="*/ 69464 h 95671"/>
                <a:gd name="connsiteX26" fmla="*/ 48498 w 72376"/>
                <a:gd name="connsiteY26" fmla="*/ 52988 h 95671"/>
                <a:gd name="connsiteX27" fmla="*/ 37747 w 72376"/>
                <a:gd name="connsiteY27" fmla="*/ 43318 h 95671"/>
                <a:gd name="connsiteX28" fmla="*/ 23157 w 72376"/>
                <a:gd name="connsiteY28" fmla="*/ 44407 h 95671"/>
                <a:gd name="connsiteX29" fmla="*/ 13093 w 72376"/>
                <a:gd name="connsiteY29" fmla="*/ 56794 h 9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376" h="95671">
                  <a:moveTo>
                    <a:pt x="71669" y="33117"/>
                  </a:moveTo>
                  <a:lnTo>
                    <a:pt x="60336" y="30236"/>
                  </a:lnTo>
                  <a:cubicBezTo>
                    <a:pt x="60833" y="25556"/>
                    <a:pt x="60508" y="21895"/>
                    <a:pt x="59342" y="19323"/>
                  </a:cubicBezTo>
                  <a:cubicBezTo>
                    <a:pt x="57422" y="15140"/>
                    <a:pt x="54249" y="12294"/>
                    <a:pt x="49843" y="10811"/>
                  </a:cubicBezTo>
                  <a:cubicBezTo>
                    <a:pt x="46294" y="9611"/>
                    <a:pt x="42857" y="9559"/>
                    <a:pt x="39513" y="10631"/>
                  </a:cubicBezTo>
                  <a:cubicBezTo>
                    <a:pt x="35158" y="12011"/>
                    <a:pt x="31138" y="14780"/>
                    <a:pt x="27478" y="19006"/>
                  </a:cubicBezTo>
                  <a:cubicBezTo>
                    <a:pt x="23800" y="23215"/>
                    <a:pt x="20397" y="29851"/>
                    <a:pt x="17259" y="38877"/>
                  </a:cubicBezTo>
                  <a:cubicBezTo>
                    <a:pt x="21306" y="35706"/>
                    <a:pt x="25600" y="33777"/>
                    <a:pt x="30127" y="33108"/>
                  </a:cubicBezTo>
                  <a:cubicBezTo>
                    <a:pt x="34661" y="32456"/>
                    <a:pt x="39051" y="32816"/>
                    <a:pt x="43285" y="34257"/>
                  </a:cubicBezTo>
                  <a:cubicBezTo>
                    <a:pt x="50718" y="36777"/>
                    <a:pt x="56084" y="41629"/>
                    <a:pt x="59462" y="48847"/>
                  </a:cubicBezTo>
                  <a:cubicBezTo>
                    <a:pt x="62839" y="56057"/>
                    <a:pt x="63054" y="63986"/>
                    <a:pt x="60113" y="72627"/>
                  </a:cubicBezTo>
                  <a:cubicBezTo>
                    <a:pt x="58185" y="78294"/>
                    <a:pt x="55184" y="83171"/>
                    <a:pt x="51086" y="87235"/>
                  </a:cubicBezTo>
                  <a:cubicBezTo>
                    <a:pt x="46980" y="91281"/>
                    <a:pt x="42377" y="93861"/>
                    <a:pt x="37216" y="95010"/>
                  </a:cubicBezTo>
                  <a:cubicBezTo>
                    <a:pt x="32047" y="96150"/>
                    <a:pt x="26758" y="95824"/>
                    <a:pt x="21323" y="93973"/>
                  </a:cubicBezTo>
                  <a:cubicBezTo>
                    <a:pt x="12082" y="90861"/>
                    <a:pt x="5661" y="84894"/>
                    <a:pt x="2112" y="76099"/>
                  </a:cubicBezTo>
                  <a:cubicBezTo>
                    <a:pt x="-1403" y="67312"/>
                    <a:pt x="-537" y="55097"/>
                    <a:pt x="4761" y="39452"/>
                  </a:cubicBezTo>
                  <a:cubicBezTo>
                    <a:pt x="10667" y="21981"/>
                    <a:pt x="18168" y="10340"/>
                    <a:pt x="27349" y="4579"/>
                  </a:cubicBezTo>
                  <a:cubicBezTo>
                    <a:pt x="35330" y="-445"/>
                    <a:pt x="44057" y="-1328"/>
                    <a:pt x="53632" y="1895"/>
                  </a:cubicBezTo>
                  <a:cubicBezTo>
                    <a:pt x="60739" y="4304"/>
                    <a:pt x="65925" y="8282"/>
                    <a:pt x="69114" y="13811"/>
                  </a:cubicBezTo>
                  <a:cubicBezTo>
                    <a:pt x="72303" y="19341"/>
                    <a:pt x="73152" y="25778"/>
                    <a:pt x="71669" y="33117"/>
                  </a:cubicBezTo>
                  <a:close/>
                  <a:moveTo>
                    <a:pt x="13093" y="56794"/>
                  </a:moveTo>
                  <a:cubicBezTo>
                    <a:pt x="11807" y="60617"/>
                    <a:pt x="11370" y="64569"/>
                    <a:pt x="11807" y="68615"/>
                  </a:cubicBezTo>
                  <a:cubicBezTo>
                    <a:pt x="12287" y="72679"/>
                    <a:pt x="13659" y="76099"/>
                    <a:pt x="15939" y="78928"/>
                  </a:cubicBezTo>
                  <a:cubicBezTo>
                    <a:pt x="18262" y="81740"/>
                    <a:pt x="21014" y="83703"/>
                    <a:pt x="24212" y="84792"/>
                  </a:cubicBezTo>
                  <a:cubicBezTo>
                    <a:pt x="28926" y="86369"/>
                    <a:pt x="33598" y="85820"/>
                    <a:pt x="38245" y="83189"/>
                  </a:cubicBezTo>
                  <a:cubicBezTo>
                    <a:pt x="42900" y="80522"/>
                    <a:pt x="46320" y="75971"/>
                    <a:pt x="48532" y="69464"/>
                  </a:cubicBezTo>
                  <a:cubicBezTo>
                    <a:pt x="50641" y="63215"/>
                    <a:pt x="50641" y="57720"/>
                    <a:pt x="48498" y="52988"/>
                  </a:cubicBezTo>
                  <a:cubicBezTo>
                    <a:pt x="46397" y="48247"/>
                    <a:pt x="42805" y="45024"/>
                    <a:pt x="37747" y="43318"/>
                  </a:cubicBezTo>
                  <a:cubicBezTo>
                    <a:pt x="32724" y="41621"/>
                    <a:pt x="27872" y="41981"/>
                    <a:pt x="23157" y="44407"/>
                  </a:cubicBezTo>
                  <a:cubicBezTo>
                    <a:pt x="18408" y="46824"/>
                    <a:pt x="15065" y="50964"/>
                    <a:pt x="13093" y="56794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AB43525-C550-6581-95AD-0EFDB4A926C1}"/>
                </a:ext>
              </a:extLst>
            </p:cNvPr>
            <p:cNvSpPr/>
            <p:nvPr/>
          </p:nvSpPr>
          <p:spPr>
            <a:xfrm>
              <a:off x="10229818" y="5861729"/>
              <a:ext cx="40899" cy="42253"/>
            </a:xfrm>
            <a:custGeom>
              <a:avLst/>
              <a:gdLst>
                <a:gd name="connsiteX0" fmla="*/ 0 w 40899"/>
                <a:gd name="connsiteY0" fmla="*/ 33081 h 42253"/>
                <a:gd name="connsiteX1" fmla="*/ 2709 w 40899"/>
                <a:gd name="connsiteY1" fmla="*/ 14822 h 42253"/>
                <a:gd name="connsiteX2" fmla="*/ 7715 w 40899"/>
                <a:gd name="connsiteY2" fmla="*/ 0 h 42253"/>
                <a:gd name="connsiteX3" fmla="*/ 20394 w 40899"/>
                <a:gd name="connsiteY3" fmla="*/ 4277 h 42253"/>
                <a:gd name="connsiteX4" fmla="*/ 15387 w 40899"/>
                <a:gd name="connsiteY4" fmla="*/ 19108 h 42253"/>
                <a:gd name="connsiteX5" fmla="*/ 6772 w 40899"/>
                <a:gd name="connsiteY5" fmla="*/ 35378 h 42253"/>
                <a:gd name="connsiteX6" fmla="*/ 0 w 40899"/>
                <a:gd name="connsiteY6" fmla="*/ 33081 h 42253"/>
                <a:gd name="connsiteX7" fmla="*/ 20428 w 40899"/>
                <a:gd name="connsiteY7" fmla="*/ 39982 h 42253"/>
                <a:gd name="connsiteX8" fmla="*/ 23240 w 40899"/>
                <a:gd name="connsiteY8" fmla="*/ 21748 h 42253"/>
                <a:gd name="connsiteX9" fmla="*/ 28237 w 40899"/>
                <a:gd name="connsiteY9" fmla="*/ 6918 h 42253"/>
                <a:gd name="connsiteX10" fmla="*/ 40899 w 40899"/>
                <a:gd name="connsiteY10" fmla="*/ 11195 h 42253"/>
                <a:gd name="connsiteX11" fmla="*/ 35893 w 40899"/>
                <a:gd name="connsiteY11" fmla="*/ 26026 h 42253"/>
                <a:gd name="connsiteX12" fmla="*/ 27106 w 40899"/>
                <a:gd name="connsiteY12" fmla="*/ 42253 h 42253"/>
                <a:gd name="connsiteX13" fmla="*/ 20428 w 40899"/>
                <a:gd name="connsiteY13" fmla="*/ 39982 h 4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99" h="42253">
                  <a:moveTo>
                    <a:pt x="0" y="33081"/>
                  </a:moveTo>
                  <a:lnTo>
                    <a:pt x="2709" y="14822"/>
                  </a:lnTo>
                  <a:lnTo>
                    <a:pt x="7715" y="0"/>
                  </a:lnTo>
                  <a:lnTo>
                    <a:pt x="20394" y="4277"/>
                  </a:lnTo>
                  <a:lnTo>
                    <a:pt x="15387" y="19108"/>
                  </a:lnTo>
                  <a:lnTo>
                    <a:pt x="6772" y="35378"/>
                  </a:lnTo>
                  <a:lnTo>
                    <a:pt x="0" y="33081"/>
                  </a:lnTo>
                  <a:close/>
                  <a:moveTo>
                    <a:pt x="20428" y="39982"/>
                  </a:moveTo>
                  <a:lnTo>
                    <a:pt x="23240" y="21748"/>
                  </a:lnTo>
                  <a:lnTo>
                    <a:pt x="28237" y="6918"/>
                  </a:lnTo>
                  <a:lnTo>
                    <a:pt x="40899" y="11195"/>
                  </a:lnTo>
                  <a:lnTo>
                    <a:pt x="35893" y="26026"/>
                  </a:lnTo>
                  <a:lnTo>
                    <a:pt x="27106" y="42253"/>
                  </a:lnTo>
                  <a:lnTo>
                    <a:pt x="20428" y="3998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6DC4B29-53BD-BF03-DF97-CDDE6BFD6411}"/>
                </a:ext>
              </a:extLst>
            </p:cNvPr>
            <p:cNvSpPr/>
            <p:nvPr/>
          </p:nvSpPr>
          <p:spPr>
            <a:xfrm>
              <a:off x="10244709" y="5875985"/>
              <a:ext cx="54727" cy="121386"/>
            </a:xfrm>
            <a:custGeom>
              <a:avLst/>
              <a:gdLst>
                <a:gd name="connsiteX0" fmla="*/ 7981 w 54727"/>
                <a:gd name="connsiteY0" fmla="*/ 121387 h 121386"/>
                <a:gd name="connsiteX1" fmla="*/ 0 w 54727"/>
                <a:gd name="connsiteY1" fmla="*/ 118687 h 121386"/>
                <a:gd name="connsiteX2" fmla="*/ 38508 w 54727"/>
                <a:gd name="connsiteY2" fmla="*/ 65597 h 121386"/>
                <a:gd name="connsiteX3" fmla="*/ 43659 w 54727"/>
                <a:gd name="connsiteY3" fmla="*/ 41663 h 121386"/>
                <a:gd name="connsiteX4" fmla="*/ 43805 w 54727"/>
                <a:gd name="connsiteY4" fmla="*/ 21886 h 121386"/>
                <a:gd name="connsiteX5" fmla="*/ 40102 w 54727"/>
                <a:gd name="connsiteY5" fmla="*/ 0 h 121386"/>
                <a:gd name="connsiteX6" fmla="*/ 48083 w 54727"/>
                <a:gd name="connsiteY6" fmla="*/ 2700 h 121386"/>
                <a:gd name="connsiteX7" fmla="*/ 54718 w 54727"/>
                <a:gd name="connsiteY7" fmla="*/ 39614 h 121386"/>
                <a:gd name="connsiteX8" fmla="*/ 49961 w 54727"/>
                <a:gd name="connsiteY8" fmla="*/ 69395 h 121386"/>
                <a:gd name="connsiteX9" fmla="*/ 32661 w 54727"/>
                <a:gd name="connsiteY9" fmla="*/ 99475 h 121386"/>
                <a:gd name="connsiteX10" fmla="*/ 7981 w 54727"/>
                <a:gd name="connsiteY10" fmla="*/ 121387 h 12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27" h="121386">
                  <a:moveTo>
                    <a:pt x="7981" y="121387"/>
                  </a:moveTo>
                  <a:lnTo>
                    <a:pt x="0" y="118687"/>
                  </a:lnTo>
                  <a:cubicBezTo>
                    <a:pt x="19005" y="103102"/>
                    <a:pt x="31838" y="85382"/>
                    <a:pt x="38508" y="65597"/>
                  </a:cubicBezTo>
                  <a:cubicBezTo>
                    <a:pt x="41122" y="57856"/>
                    <a:pt x="42854" y="49875"/>
                    <a:pt x="43659" y="41663"/>
                  </a:cubicBezTo>
                  <a:cubicBezTo>
                    <a:pt x="44345" y="35019"/>
                    <a:pt x="44380" y="28418"/>
                    <a:pt x="43805" y="21886"/>
                  </a:cubicBezTo>
                  <a:cubicBezTo>
                    <a:pt x="43445" y="17643"/>
                    <a:pt x="42211" y="10338"/>
                    <a:pt x="40102" y="0"/>
                  </a:cubicBezTo>
                  <a:lnTo>
                    <a:pt x="48083" y="2700"/>
                  </a:lnTo>
                  <a:cubicBezTo>
                    <a:pt x="52327" y="15645"/>
                    <a:pt x="54538" y="27946"/>
                    <a:pt x="54718" y="39614"/>
                  </a:cubicBezTo>
                  <a:cubicBezTo>
                    <a:pt x="54864" y="49669"/>
                    <a:pt x="53261" y="59587"/>
                    <a:pt x="49961" y="69395"/>
                  </a:cubicBezTo>
                  <a:cubicBezTo>
                    <a:pt x="46197" y="80513"/>
                    <a:pt x="40428" y="90534"/>
                    <a:pt x="32661" y="99475"/>
                  </a:cubicBezTo>
                  <a:cubicBezTo>
                    <a:pt x="24920" y="108408"/>
                    <a:pt x="16690" y="115695"/>
                    <a:pt x="7981" y="121387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75C55DA-3A89-9F46-F454-9EF5CD482E26}"/>
                </a:ext>
              </a:extLst>
            </p:cNvPr>
            <p:cNvSpPr/>
            <p:nvPr/>
          </p:nvSpPr>
          <p:spPr>
            <a:xfrm>
              <a:off x="8612985" y="4872103"/>
              <a:ext cx="117511" cy="110705"/>
            </a:xfrm>
            <a:custGeom>
              <a:avLst/>
              <a:gdLst>
                <a:gd name="connsiteX0" fmla="*/ 41782 w 117511"/>
                <a:gd name="connsiteY0" fmla="*/ 110705 h 110705"/>
                <a:gd name="connsiteX1" fmla="*/ 0 w 117511"/>
                <a:gd name="connsiteY1" fmla="*/ 24766 h 110705"/>
                <a:gd name="connsiteX2" fmla="*/ 38096 w 117511"/>
                <a:gd name="connsiteY2" fmla="*/ 6240 h 110705"/>
                <a:gd name="connsiteX3" fmla="*/ 56698 w 117511"/>
                <a:gd name="connsiteY3" fmla="*/ 77 h 110705"/>
                <a:gd name="connsiteX4" fmla="*/ 70217 w 117511"/>
                <a:gd name="connsiteY4" fmla="*/ 3592 h 110705"/>
                <a:gd name="connsiteX5" fmla="*/ 80092 w 117511"/>
                <a:gd name="connsiteY5" fmla="*/ 14813 h 110705"/>
                <a:gd name="connsiteX6" fmla="*/ 81678 w 117511"/>
                <a:gd name="connsiteY6" fmla="*/ 33107 h 110705"/>
                <a:gd name="connsiteX7" fmla="*/ 67259 w 117511"/>
                <a:gd name="connsiteY7" fmla="*/ 49986 h 110705"/>
                <a:gd name="connsiteX8" fmla="*/ 76201 w 117511"/>
                <a:gd name="connsiteY8" fmla="*/ 50903 h 110705"/>
                <a:gd name="connsiteX9" fmla="*/ 91194 w 117511"/>
                <a:gd name="connsiteY9" fmla="*/ 57761 h 110705"/>
                <a:gd name="connsiteX10" fmla="*/ 117511 w 117511"/>
                <a:gd name="connsiteY10" fmla="*/ 73895 h 110705"/>
                <a:gd name="connsiteX11" fmla="*/ 103204 w 117511"/>
                <a:gd name="connsiteY11" fmla="*/ 80856 h 110705"/>
                <a:gd name="connsiteX12" fmla="*/ 83136 w 117511"/>
                <a:gd name="connsiteY12" fmla="*/ 68494 h 110705"/>
                <a:gd name="connsiteX13" fmla="*/ 69163 w 117511"/>
                <a:gd name="connsiteY13" fmla="*/ 60625 h 110705"/>
                <a:gd name="connsiteX14" fmla="*/ 60624 w 117511"/>
                <a:gd name="connsiteY14" fmla="*/ 57727 h 110705"/>
                <a:gd name="connsiteX15" fmla="*/ 54315 w 117511"/>
                <a:gd name="connsiteY15" fmla="*/ 57941 h 110705"/>
                <a:gd name="connsiteX16" fmla="*/ 47766 w 117511"/>
                <a:gd name="connsiteY16" fmla="*/ 60590 h 110705"/>
                <a:gd name="connsiteX17" fmla="*/ 34590 w 117511"/>
                <a:gd name="connsiteY17" fmla="*/ 67002 h 110705"/>
                <a:gd name="connsiteX18" fmla="*/ 53158 w 117511"/>
                <a:gd name="connsiteY18" fmla="*/ 105185 h 110705"/>
                <a:gd name="connsiteX19" fmla="*/ 41782 w 117511"/>
                <a:gd name="connsiteY19" fmla="*/ 110705 h 110705"/>
                <a:gd name="connsiteX20" fmla="*/ 29815 w 117511"/>
                <a:gd name="connsiteY20" fmla="*/ 57178 h 110705"/>
                <a:gd name="connsiteX21" fmla="*/ 54272 w 117511"/>
                <a:gd name="connsiteY21" fmla="*/ 45280 h 110705"/>
                <a:gd name="connsiteX22" fmla="*/ 65673 w 117511"/>
                <a:gd name="connsiteY22" fmla="*/ 37736 h 110705"/>
                <a:gd name="connsiteX23" fmla="*/ 69840 w 117511"/>
                <a:gd name="connsiteY23" fmla="*/ 29335 h 110705"/>
                <a:gd name="connsiteX24" fmla="*/ 68365 w 117511"/>
                <a:gd name="connsiteY24" fmla="*/ 20522 h 110705"/>
                <a:gd name="connsiteX25" fmla="*/ 59073 w 117511"/>
                <a:gd name="connsiteY25" fmla="*/ 12619 h 110705"/>
                <a:gd name="connsiteX26" fmla="*/ 43188 w 117511"/>
                <a:gd name="connsiteY26" fmla="*/ 15524 h 110705"/>
                <a:gd name="connsiteX27" fmla="*/ 15970 w 117511"/>
                <a:gd name="connsiteY27" fmla="*/ 28735 h 110705"/>
                <a:gd name="connsiteX28" fmla="*/ 29815 w 117511"/>
                <a:gd name="connsiteY28" fmla="*/ 57178 h 11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7511" h="110705">
                  <a:moveTo>
                    <a:pt x="41782" y="110705"/>
                  </a:moveTo>
                  <a:lnTo>
                    <a:pt x="0" y="24766"/>
                  </a:lnTo>
                  <a:lnTo>
                    <a:pt x="38096" y="6240"/>
                  </a:lnTo>
                  <a:cubicBezTo>
                    <a:pt x="45768" y="2520"/>
                    <a:pt x="51940" y="471"/>
                    <a:pt x="56698" y="77"/>
                  </a:cubicBezTo>
                  <a:cubicBezTo>
                    <a:pt x="61430" y="-326"/>
                    <a:pt x="65939" y="857"/>
                    <a:pt x="70217" y="3592"/>
                  </a:cubicBezTo>
                  <a:cubicBezTo>
                    <a:pt x="74495" y="6343"/>
                    <a:pt x="77795" y="10081"/>
                    <a:pt x="80092" y="14813"/>
                  </a:cubicBezTo>
                  <a:cubicBezTo>
                    <a:pt x="83067" y="20908"/>
                    <a:pt x="83590" y="27020"/>
                    <a:pt x="81678" y="33107"/>
                  </a:cubicBezTo>
                  <a:cubicBezTo>
                    <a:pt x="79750" y="39202"/>
                    <a:pt x="74966" y="44817"/>
                    <a:pt x="67259" y="49986"/>
                  </a:cubicBezTo>
                  <a:cubicBezTo>
                    <a:pt x="70980" y="49969"/>
                    <a:pt x="73946" y="50278"/>
                    <a:pt x="76201" y="50903"/>
                  </a:cubicBezTo>
                  <a:cubicBezTo>
                    <a:pt x="81010" y="52361"/>
                    <a:pt x="86008" y="54650"/>
                    <a:pt x="91194" y="57761"/>
                  </a:cubicBezTo>
                  <a:lnTo>
                    <a:pt x="117511" y="73895"/>
                  </a:lnTo>
                  <a:lnTo>
                    <a:pt x="103204" y="80856"/>
                  </a:lnTo>
                  <a:lnTo>
                    <a:pt x="83136" y="68494"/>
                  </a:lnTo>
                  <a:cubicBezTo>
                    <a:pt x="77315" y="64937"/>
                    <a:pt x="72660" y="62331"/>
                    <a:pt x="69163" y="60625"/>
                  </a:cubicBezTo>
                  <a:cubicBezTo>
                    <a:pt x="65699" y="58961"/>
                    <a:pt x="62853" y="57976"/>
                    <a:pt x="60624" y="57727"/>
                  </a:cubicBezTo>
                  <a:cubicBezTo>
                    <a:pt x="58387" y="57436"/>
                    <a:pt x="56270" y="57513"/>
                    <a:pt x="54315" y="57941"/>
                  </a:cubicBezTo>
                  <a:cubicBezTo>
                    <a:pt x="52883" y="58302"/>
                    <a:pt x="50706" y="59176"/>
                    <a:pt x="47766" y="60590"/>
                  </a:cubicBezTo>
                  <a:lnTo>
                    <a:pt x="34590" y="67002"/>
                  </a:lnTo>
                  <a:lnTo>
                    <a:pt x="53158" y="105185"/>
                  </a:lnTo>
                  <a:lnTo>
                    <a:pt x="41782" y="110705"/>
                  </a:lnTo>
                  <a:close/>
                  <a:moveTo>
                    <a:pt x="29815" y="57178"/>
                  </a:moveTo>
                  <a:lnTo>
                    <a:pt x="54272" y="45280"/>
                  </a:lnTo>
                  <a:cubicBezTo>
                    <a:pt x="59450" y="42743"/>
                    <a:pt x="63265" y="40239"/>
                    <a:pt x="65673" y="37736"/>
                  </a:cubicBezTo>
                  <a:cubicBezTo>
                    <a:pt x="68065" y="35242"/>
                    <a:pt x="69454" y="32447"/>
                    <a:pt x="69840" y="29335"/>
                  </a:cubicBezTo>
                  <a:cubicBezTo>
                    <a:pt x="70217" y="26232"/>
                    <a:pt x="69711" y="23274"/>
                    <a:pt x="68365" y="20522"/>
                  </a:cubicBezTo>
                  <a:cubicBezTo>
                    <a:pt x="66394" y="16459"/>
                    <a:pt x="63291" y="13819"/>
                    <a:pt x="59073" y="12619"/>
                  </a:cubicBezTo>
                  <a:cubicBezTo>
                    <a:pt x="54864" y="11461"/>
                    <a:pt x="49557" y="12405"/>
                    <a:pt x="43188" y="15524"/>
                  </a:cubicBezTo>
                  <a:lnTo>
                    <a:pt x="15970" y="28735"/>
                  </a:lnTo>
                  <a:lnTo>
                    <a:pt x="29815" y="57178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73EF02A-AF67-4B85-23D8-A6693AF0A9F6}"/>
                </a:ext>
              </a:extLst>
            </p:cNvPr>
            <p:cNvSpPr/>
            <p:nvPr/>
          </p:nvSpPr>
          <p:spPr>
            <a:xfrm>
              <a:off x="8705157" y="4840195"/>
              <a:ext cx="76010" cy="94829"/>
            </a:xfrm>
            <a:custGeom>
              <a:avLst/>
              <a:gdLst>
                <a:gd name="connsiteX0" fmla="*/ 23745 w 76010"/>
                <a:gd name="connsiteY0" fmla="*/ 81980 h 94829"/>
                <a:gd name="connsiteX1" fmla="*/ 33449 w 76010"/>
                <a:gd name="connsiteY1" fmla="*/ 76142 h 94829"/>
                <a:gd name="connsiteX2" fmla="*/ 43419 w 76010"/>
                <a:gd name="connsiteY2" fmla="*/ 84115 h 94829"/>
                <a:gd name="connsiteX3" fmla="*/ 54298 w 76010"/>
                <a:gd name="connsiteY3" fmla="*/ 82811 h 94829"/>
                <a:gd name="connsiteX4" fmla="*/ 61730 w 76010"/>
                <a:gd name="connsiteY4" fmla="*/ 76433 h 94829"/>
                <a:gd name="connsiteX5" fmla="*/ 64859 w 76010"/>
                <a:gd name="connsiteY5" fmla="*/ 67553 h 94829"/>
                <a:gd name="connsiteX6" fmla="*/ 63899 w 76010"/>
                <a:gd name="connsiteY6" fmla="*/ 55585 h 94829"/>
                <a:gd name="connsiteX7" fmla="*/ 59210 w 76010"/>
                <a:gd name="connsiteY7" fmla="*/ 41912 h 94829"/>
                <a:gd name="connsiteX8" fmla="*/ 58121 w 76010"/>
                <a:gd name="connsiteY8" fmla="*/ 39855 h 94829"/>
                <a:gd name="connsiteX9" fmla="*/ 53457 w 76010"/>
                <a:gd name="connsiteY9" fmla="*/ 52207 h 94829"/>
                <a:gd name="connsiteX10" fmla="*/ 43093 w 76010"/>
                <a:gd name="connsiteY10" fmla="*/ 61132 h 94829"/>
                <a:gd name="connsiteX11" fmla="*/ 21285 w 76010"/>
                <a:gd name="connsiteY11" fmla="*/ 62160 h 94829"/>
                <a:gd name="connsiteX12" fmla="*/ 3968 w 76010"/>
                <a:gd name="connsiteY12" fmla="*/ 45358 h 94829"/>
                <a:gd name="connsiteX13" fmla="*/ 1448 w 76010"/>
                <a:gd name="connsiteY13" fmla="*/ 20558 h 94829"/>
                <a:gd name="connsiteX14" fmla="*/ 16913 w 76010"/>
                <a:gd name="connsiteY14" fmla="*/ 3190 h 94829"/>
                <a:gd name="connsiteX15" fmla="*/ 34426 w 76010"/>
                <a:gd name="connsiteY15" fmla="*/ 250 h 94829"/>
                <a:gd name="connsiteX16" fmla="*/ 51228 w 76010"/>
                <a:gd name="connsiteY16" fmla="*/ 7974 h 94829"/>
                <a:gd name="connsiteX17" fmla="*/ 66582 w 76010"/>
                <a:gd name="connsiteY17" fmla="*/ 30416 h 94829"/>
                <a:gd name="connsiteX18" fmla="*/ 75771 w 76010"/>
                <a:gd name="connsiteY18" fmla="*/ 58406 h 94829"/>
                <a:gd name="connsiteX19" fmla="*/ 72351 w 76010"/>
                <a:gd name="connsiteY19" fmla="*/ 78414 h 94829"/>
                <a:gd name="connsiteX20" fmla="*/ 58275 w 76010"/>
                <a:gd name="connsiteY20" fmla="*/ 91581 h 94829"/>
                <a:gd name="connsiteX21" fmla="*/ 39099 w 76010"/>
                <a:gd name="connsiteY21" fmla="*/ 94007 h 94829"/>
                <a:gd name="connsiteX22" fmla="*/ 23745 w 76010"/>
                <a:gd name="connsiteY22" fmla="*/ 81980 h 94829"/>
                <a:gd name="connsiteX23" fmla="*/ 48511 w 76010"/>
                <a:gd name="connsiteY23" fmla="*/ 23061 h 94829"/>
                <a:gd name="connsiteX24" fmla="*/ 36655 w 76010"/>
                <a:gd name="connsiteY24" fmla="*/ 10991 h 94829"/>
                <a:gd name="connsiteX25" fmla="*/ 22442 w 76010"/>
                <a:gd name="connsiteY25" fmla="*/ 11317 h 94829"/>
                <a:gd name="connsiteX26" fmla="*/ 12978 w 76010"/>
                <a:gd name="connsiteY26" fmla="*/ 23009 h 94829"/>
                <a:gd name="connsiteX27" fmla="*/ 14984 w 76010"/>
                <a:gd name="connsiteY27" fmla="*/ 40446 h 94829"/>
                <a:gd name="connsiteX28" fmla="*/ 26428 w 76010"/>
                <a:gd name="connsiteY28" fmla="*/ 51376 h 94829"/>
                <a:gd name="connsiteX29" fmla="*/ 41147 w 76010"/>
                <a:gd name="connsiteY29" fmla="*/ 50536 h 94829"/>
                <a:gd name="connsiteX30" fmla="*/ 50697 w 76010"/>
                <a:gd name="connsiteY30" fmla="*/ 39554 h 94829"/>
                <a:gd name="connsiteX31" fmla="*/ 48511 w 76010"/>
                <a:gd name="connsiteY31" fmla="*/ 23061 h 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6010" h="94829">
                  <a:moveTo>
                    <a:pt x="23745" y="81980"/>
                  </a:moveTo>
                  <a:lnTo>
                    <a:pt x="33449" y="76142"/>
                  </a:lnTo>
                  <a:cubicBezTo>
                    <a:pt x="36621" y="80471"/>
                    <a:pt x="39938" y="83128"/>
                    <a:pt x="43419" y="84115"/>
                  </a:cubicBezTo>
                  <a:cubicBezTo>
                    <a:pt x="46874" y="85075"/>
                    <a:pt x="50500" y="84646"/>
                    <a:pt x="54298" y="82811"/>
                  </a:cubicBezTo>
                  <a:cubicBezTo>
                    <a:pt x="57538" y="81217"/>
                    <a:pt x="60024" y="79074"/>
                    <a:pt x="61730" y="76433"/>
                  </a:cubicBezTo>
                  <a:cubicBezTo>
                    <a:pt x="63461" y="73759"/>
                    <a:pt x="64498" y="70784"/>
                    <a:pt x="64859" y="67553"/>
                  </a:cubicBezTo>
                  <a:cubicBezTo>
                    <a:pt x="65202" y="64329"/>
                    <a:pt x="64902" y="60300"/>
                    <a:pt x="63899" y="55585"/>
                  </a:cubicBezTo>
                  <a:cubicBezTo>
                    <a:pt x="62887" y="50870"/>
                    <a:pt x="61344" y="46301"/>
                    <a:pt x="59210" y="41912"/>
                  </a:cubicBezTo>
                  <a:cubicBezTo>
                    <a:pt x="58995" y="41441"/>
                    <a:pt x="58610" y="40755"/>
                    <a:pt x="58121" y="39855"/>
                  </a:cubicBezTo>
                  <a:cubicBezTo>
                    <a:pt x="57641" y="44244"/>
                    <a:pt x="56089" y="48333"/>
                    <a:pt x="53457" y="52207"/>
                  </a:cubicBezTo>
                  <a:cubicBezTo>
                    <a:pt x="50808" y="56091"/>
                    <a:pt x="47371" y="59065"/>
                    <a:pt x="43093" y="61132"/>
                  </a:cubicBezTo>
                  <a:cubicBezTo>
                    <a:pt x="35986" y="64569"/>
                    <a:pt x="28708" y="64929"/>
                    <a:pt x="21285" y="62160"/>
                  </a:cubicBezTo>
                  <a:cubicBezTo>
                    <a:pt x="13852" y="59409"/>
                    <a:pt x="8083" y="53802"/>
                    <a:pt x="3968" y="45358"/>
                  </a:cubicBezTo>
                  <a:cubicBezTo>
                    <a:pt x="-275" y="36632"/>
                    <a:pt x="-1115" y="28393"/>
                    <a:pt x="1448" y="20558"/>
                  </a:cubicBezTo>
                  <a:cubicBezTo>
                    <a:pt x="4003" y="12757"/>
                    <a:pt x="9146" y="6962"/>
                    <a:pt x="16913" y="3190"/>
                  </a:cubicBezTo>
                  <a:cubicBezTo>
                    <a:pt x="22493" y="473"/>
                    <a:pt x="28314" y="-513"/>
                    <a:pt x="34426" y="250"/>
                  </a:cubicBezTo>
                  <a:cubicBezTo>
                    <a:pt x="40513" y="1013"/>
                    <a:pt x="46128" y="3593"/>
                    <a:pt x="51228" y="7974"/>
                  </a:cubicBezTo>
                  <a:cubicBezTo>
                    <a:pt x="56320" y="12397"/>
                    <a:pt x="61447" y="19863"/>
                    <a:pt x="66582" y="30416"/>
                  </a:cubicBezTo>
                  <a:cubicBezTo>
                    <a:pt x="71931" y="41398"/>
                    <a:pt x="74974" y="50716"/>
                    <a:pt x="75771" y="58406"/>
                  </a:cubicBezTo>
                  <a:cubicBezTo>
                    <a:pt x="76551" y="66061"/>
                    <a:pt x="75429" y="72747"/>
                    <a:pt x="72351" y="78414"/>
                  </a:cubicBezTo>
                  <a:cubicBezTo>
                    <a:pt x="69308" y="84106"/>
                    <a:pt x="64610" y="88495"/>
                    <a:pt x="58275" y="91581"/>
                  </a:cubicBezTo>
                  <a:cubicBezTo>
                    <a:pt x="51554" y="94839"/>
                    <a:pt x="45151" y="95644"/>
                    <a:pt x="39099" y="94007"/>
                  </a:cubicBezTo>
                  <a:cubicBezTo>
                    <a:pt x="33012" y="92344"/>
                    <a:pt x="27894" y="88341"/>
                    <a:pt x="23745" y="81980"/>
                  </a:cubicBezTo>
                  <a:close/>
                  <a:moveTo>
                    <a:pt x="48511" y="23061"/>
                  </a:moveTo>
                  <a:cubicBezTo>
                    <a:pt x="45554" y="17009"/>
                    <a:pt x="41602" y="12980"/>
                    <a:pt x="36655" y="10991"/>
                  </a:cubicBezTo>
                  <a:cubicBezTo>
                    <a:pt x="31709" y="9002"/>
                    <a:pt x="26977" y="9105"/>
                    <a:pt x="22442" y="11317"/>
                  </a:cubicBezTo>
                  <a:cubicBezTo>
                    <a:pt x="17744" y="13606"/>
                    <a:pt x="14598" y="17481"/>
                    <a:pt x="12978" y="23009"/>
                  </a:cubicBezTo>
                  <a:cubicBezTo>
                    <a:pt x="11366" y="28539"/>
                    <a:pt x="12035" y="34334"/>
                    <a:pt x="14984" y="40446"/>
                  </a:cubicBezTo>
                  <a:cubicBezTo>
                    <a:pt x="17658" y="45907"/>
                    <a:pt x="21456" y="49559"/>
                    <a:pt x="26428" y="51376"/>
                  </a:cubicBezTo>
                  <a:cubicBezTo>
                    <a:pt x="31375" y="53185"/>
                    <a:pt x="36304" y="52902"/>
                    <a:pt x="41147" y="50536"/>
                  </a:cubicBezTo>
                  <a:cubicBezTo>
                    <a:pt x="46017" y="48187"/>
                    <a:pt x="49205" y="44501"/>
                    <a:pt x="50697" y="39554"/>
                  </a:cubicBezTo>
                  <a:cubicBezTo>
                    <a:pt x="52189" y="34626"/>
                    <a:pt x="51469" y="29122"/>
                    <a:pt x="48511" y="23061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4" name="Graphic 2">
              <a:extLst>
                <a:ext uri="{FF2B5EF4-FFF2-40B4-BE49-F238E27FC236}">
                  <a16:creationId xmlns:a16="http://schemas.microsoft.com/office/drawing/2014/main" id="{5E53231F-E808-DB41-3685-16ED2C743059}"/>
                </a:ext>
              </a:extLst>
            </p:cNvPr>
            <p:cNvGrpSpPr/>
            <p:nvPr/>
          </p:nvGrpSpPr>
          <p:grpSpPr>
            <a:xfrm>
              <a:off x="8803825" y="4783660"/>
              <a:ext cx="79924" cy="123829"/>
              <a:chOff x="8803825" y="4783660"/>
              <a:chExt cx="79924" cy="123829"/>
            </a:xfrm>
            <a:solidFill>
              <a:srgbClr val="303030"/>
            </a:solidFill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B50E413-41AD-35AD-B570-2D69AFF72954}"/>
                  </a:ext>
                </a:extLst>
              </p:cNvPr>
              <p:cNvSpPr/>
              <p:nvPr/>
            </p:nvSpPr>
            <p:spPr>
              <a:xfrm>
                <a:off x="8803825" y="4889633"/>
                <a:ext cx="17848" cy="17856"/>
              </a:xfrm>
              <a:custGeom>
                <a:avLst/>
                <a:gdLst>
                  <a:gd name="connsiteX0" fmla="*/ 5838 w 17848"/>
                  <a:gd name="connsiteY0" fmla="*/ 17857 h 17856"/>
                  <a:gd name="connsiteX1" fmla="*/ 0 w 17848"/>
                  <a:gd name="connsiteY1" fmla="*/ 5855 h 17856"/>
                  <a:gd name="connsiteX2" fmla="*/ 11993 w 17848"/>
                  <a:gd name="connsiteY2" fmla="*/ 0 h 17856"/>
                  <a:gd name="connsiteX3" fmla="*/ 17848 w 17848"/>
                  <a:gd name="connsiteY3" fmla="*/ 12019 h 17856"/>
                  <a:gd name="connsiteX4" fmla="*/ 5838 w 17848"/>
                  <a:gd name="connsiteY4" fmla="*/ 17857 h 1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48" h="17856">
                    <a:moveTo>
                      <a:pt x="5838" y="17857"/>
                    </a:moveTo>
                    <a:lnTo>
                      <a:pt x="0" y="5855"/>
                    </a:lnTo>
                    <a:lnTo>
                      <a:pt x="11993" y="0"/>
                    </a:lnTo>
                    <a:lnTo>
                      <a:pt x="17848" y="12019"/>
                    </a:lnTo>
                    <a:lnTo>
                      <a:pt x="5838" y="1785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EFC4446-5A70-2645-B176-538BEDDF8168}"/>
                  </a:ext>
                </a:extLst>
              </p:cNvPr>
              <p:cNvSpPr/>
              <p:nvPr/>
            </p:nvSpPr>
            <p:spPr>
              <a:xfrm>
                <a:off x="8806088" y="4783660"/>
                <a:ext cx="77661" cy="102280"/>
              </a:xfrm>
              <a:custGeom>
                <a:avLst/>
                <a:gdLst>
                  <a:gd name="connsiteX0" fmla="*/ 20052 w 77661"/>
                  <a:gd name="connsiteY0" fmla="*/ 87971 h 102280"/>
                  <a:gd name="connsiteX1" fmla="*/ 30690 w 77661"/>
                  <a:gd name="connsiteY1" fmla="*/ 81662 h 102280"/>
                  <a:gd name="connsiteX2" fmla="*/ 42306 w 77661"/>
                  <a:gd name="connsiteY2" fmla="*/ 91057 h 102280"/>
                  <a:gd name="connsiteX3" fmla="*/ 55104 w 77661"/>
                  <a:gd name="connsiteY3" fmla="*/ 89857 h 102280"/>
                  <a:gd name="connsiteX4" fmla="*/ 65203 w 77661"/>
                  <a:gd name="connsiteY4" fmla="*/ 77821 h 102280"/>
                  <a:gd name="connsiteX5" fmla="*/ 63068 w 77661"/>
                  <a:gd name="connsiteY5" fmla="*/ 60025 h 102280"/>
                  <a:gd name="connsiteX6" fmla="*/ 51084 w 77661"/>
                  <a:gd name="connsiteY6" fmla="*/ 48280 h 102280"/>
                  <a:gd name="connsiteX7" fmla="*/ 35259 w 77661"/>
                  <a:gd name="connsiteY7" fmla="*/ 49515 h 102280"/>
                  <a:gd name="connsiteX8" fmla="*/ 27192 w 77661"/>
                  <a:gd name="connsiteY8" fmla="*/ 56296 h 102280"/>
                  <a:gd name="connsiteX9" fmla="*/ 23660 w 77661"/>
                  <a:gd name="connsiteY9" fmla="*/ 65425 h 102280"/>
                  <a:gd name="connsiteX10" fmla="*/ 13125 w 77661"/>
                  <a:gd name="connsiteY10" fmla="*/ 68957 h 102280"/>
                  <a:gd name="connsiteX11" fmla="*/ 0 w 77661"/>
                  <a:gd name="connsiteY11" fmla="*/ 20780 h 102280"/>
                  <a:gd name="connsiteX12" fmla="*/ 42725 w 77661"/>
                  <a:gd name="connsiteY12" fmla="*/ 0 h 102280"/>
                  <a:gd name="connsiteX13" fmla="*/ 47621 w 77661"/>
                  <a:gd name="connsiteY13" fmla="*/ 10081 h 102280"/>
                  <a:gd name="connsiteX14" fmla="*/ 13322 w 77661"/>
                  <a:gd name="connsiteY14" fmla="*/ 26738 h 102280"/>
                  <a:gd name="connsiteX15" fmla="*/ 19931 w 77661"/>
                  <a:gd name="connsiteY15" fmla="*/ 52104 h 102280"/>
                  <a:gd name="connsiteX16" fmla="*/ 33544 w 77661"/>
                  <a:gd name="connsiteY16" fmla="*/ 38808 h 102280"/>
                  <a:gd name="connsiteX17" fmla="*/ 56313 w 77661"/>
                  <a:gd name="connsiteY17" fmla="*/ 37359 h 102280"/>
                  <a:gd name="connsiteX18" fmla="*/ 73810 w 77661"/>
                  <a:gd name="connsiteY18" fmla="*/ 53656 h 102280"/>
                  <a:gd name="connsiteX19" fmla="*/ 76819 w 77661"/>
                  <a:gd name="connsiteY19" fmla="*/ 77127 h 102280"/>
                  <a:gd name="connsiteX20" fmla="*/ 59330 w 77661"/>
                  <a:gd name="connsiteY20" fmla="*/ 98515 h 102280"/>
                  <a:gd name="connsiteX21" fmla="*/ 36999 w 77661"/>
                  <a:gd name="connsiteY21" fmla="*/ 101267 h 102280"/>
                  <a:gd name="connsiteX22" fmla="*/ 20052 w 77661"/>
                  <a:gd name="connsiteY22" fmla="*/ 87971 h 10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661" h="102280">
                    <a:moveTo>
                      <a:pt x="20052" y="87971"/>
                    </a:moveTo>
                    <a:lnTo>
                      <a:pt x="30690" y="81662"/>
                    </a:lnTo>
                    <a:cubicBezTo>
                      <a:pt x="34136" y="86651"/>
                      <a:pt x="38002" y="89763"/>
                      <a:pt x="42306" y="91057"/>
                    </a:cubicBezTo>
                    <a:cubicBezTo>
                      <a:pt x="46626" y="92291"/>
                      <a:pt x="50878" y="91914"/>
                      <a:pt x="55104" y="89857"/>
                    </a:cubicBezTo>
                    <a:cubicBezTo>
                      <a:pt x="60205" y="87397"/>
                      <a:pt x="63548" y="83368"/>
                      <a:pt x="65203" y="77821"/>
                    </a:cubicBezTo>
                    <a:cubicBezTo>
                      <a:pt x="66849" y="72292"/>
                      <a:pt x="66145" y="66368"/>
                      <a:pt x="63068" y="60025"/>
                    </a:cubicBezTo>
                    <a:cubicBezTo>
                      <a:pt x="60145" y="54007"/>
                      <a:pt x="56133" y="50089"/>
                      <a:pt x="51084" y="48280"/>
                    </a:cubicBezTo>
                    <a:cubicBezTo>
                      <a:pt x="46009" y="46429"/>
                      <a:pt x="40737" y="46849"/>
                      <a:pt x="35259" y="49515"/>
                    </a:cubicBezTo>
                    <a:cubicBezTo>
                      <a:pt x="31864" y="51161"/>
                      <a:pt x="29164" y="53433"/>
                      <a:pt x="27192" y="56296"/>
                    </a:cubicBezTo>
                    <a:cubicBezTo>
                      <a:pt x="25203" y="59159"/>
                      <a:pt x="24020" y="62219"/>
                      <a:pt x="23660" y="65425"/>
                    </a:cubicBezTo>
                    <a:lnTo>
                      <a:pt x="13125" y="68957"/>
                    </a:lnTo>
                    <a:lnTo>
                      <a:pt x="0" y="20780"/>
                    </a:lnTo>
                    <a:lnTo>
                      <a:pt x="42725" y="0"/>
                    </a:lnTo>
                    <a:lnTo>
                      <a:pt x="47621" y="10081"/>
                    </a:lnTo>
                    <a:lnTo>
                      <a:pt x="13322" y="26738"/>
                    </a:lnTo>
                    <a:lnTo>
                      <a:pt x="19931" y="52104"/>
                    </a:lnTo>
                    <a:cubicBezTo>
                      <a:pt x="23326" y="45991"/>
                      <a:pt x="27878" y="41568"/>
                      <a:pt x="33544" y="38808"/>
                    </a:cubicBezTo>
                    <a:cubicBezTo>
                      <a:pt x="41054" y="35148"/>
                      <a:pt x="48632" y="34685"/>
                      <a:pt x="56313" y="37359"/>
                    </a:cubicBezTo>
                    <a:cubicBezTo>
                      <a:pt x="63994" y="40060"/>
                      <a:pt x="69832" y="45477"/>
                      <a:pt x="73810" y="53656"/>
                    </a:cubicBezTo>
                    <a:cubicBezTo>
                      <a:pt x="77590" y="61431"/>
                      <a:pt x="78576" y="69240"/>
                      <a:pt x="76819" y="77127"/>
                    </a:cubicBezTo>
                    <a:cubicBezTo>
                      <a:pt x="74701" y="86754"/>
                      <a:pt x="68855" y="93895"/>
                      <a:pt x="59330" y="98515"/>
                    </a:cubicBezTo>
                    <a:cubicBezTo>
                      <a:pt x="51495" y="102322"/>
                      <a:pt x="44063" y="103247"/>
                      <a:pt x="36999" y="101267"/>
                    </a:cubicBezTo>
                    <a:cubicBezTo>
                      <a:pt x="29927" y="99295"/>
                      <a:pt x="24278" y="94864"/>
                      <a:pt x="20052" y="87971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B55B476-8B03-158D-E63F-65BC6EA070FC}"/>
                </a:ext>
              </a:extLst>
            </p:cNvPr>
            <p:cNvSpPr/>
            <p:nvPr/>
          </p:nvSpPr>
          <p:spPr>
            <a:xfrm>
              <a:off x="8872417" y="4758993"/>
              <a:ext cx="78476" cy="94434"/>
            </a:xfrm>
            <a:custGeom>
              <a:avLst/>
              <a:gdLst>
                <a:gd name="connsiteX0" fmla="*/ 20468 w 78476"/>
                <a:gd name="connsiteY0" fmla="*/ 79977 h 94434"/>
                <a:gd name="connsiteX1" fmla="*/ 30344 w 78476"/>
                <a:gd name="connsiteY1" fmla="*/ 73445 h 94434"/>
                <a:gd name="connsiteX2" fmla="*/ 42800 w 78476"/>
                <a:gd name="connsiteY2" fmla="*/ 83346 h 94434"/>
                <a:gd name="connsiteX3" fmla="*/ 55384 w 78476"/>
                <a:gd name="connsiteY3" fmla="*/ 82146 h 94434"/>
                <a:gd name="connsiteX4" fmla="*/ 65422 w 78476"/>
                <a:gd name="connsiteY4" fmla="*/ 70873 h 94434"/>
                <a:gd name="connsiteX5" fmla="*/ 64351 w 78476"/>
                <a:gd name="connsiteY5" fmla="*/ 55588 h 94434"/>
                <a:gd name="connsiteX6" fmla="*/ 53789 w 78476"/>
                <a:gd name="connsiteY6" fmla="*/ 45910 h 94434"/>
                <a:gd name="connsiteX7" fmla="*/ 39413 w 78476"/>
                <a:gd name="connsiteY7" fmla="*/ 47076 h 94434"/>
                <a:gd name="connsiteX8" fmla="*/ 32538 w 78476"/>
                <a:gd name="connsiteY8" fmla="*/ 51876 h 94434"/>
                <a:gd name="connsiteX9" fmla="*/ 29186 w 78476"/>
                <a:gd name="connsiteY9" fmla="*/ 42027 h 94434"/>
                <a:gd name="connsiteX10" fmla="*/ 30961 w 78476"/>
                <a:gd name="connsiteY10" fmla="*/ 41332 h 94434"/>
                <a:gd name="connsiteX11" fmla="*/ 41385 w 78476"/>
                <a:gd name="connsiteY11" fmla="*/ 31902 h 94434"/>
                <a:gd name="connsiteX12" fmla="*/ 41496 w 78476"/>
                <a:gd name="connsiteY12" fmla="*/ 18461 h 94434"/>
                <a:gd name="connsiteX13" fmla="*/ 32907 w 78476"/>
                <a:gd name="connsiteY13" fmla="*/ 10737 h 94434"/>
                <a:gd name="connsiteX14" fmla="*/ 20905 w 78476"/>
                <a:gd name="connsiteY14" fmla="*/ 11860 h 94434"/>
                <a:gd name="connsiteX15" fmla="*/ 12530 w 78476"/>
                <a:gd name="connsiteY15" fmla="*/ 20724 h 94434"/>
                <a:gd name="connsiteX16" fmla="*/ 12890 w 78476"/>
                <a:gd name="connsiteY16" fmla="*/ 34903 h 94434"/>
                <a:gd name="connsiteX17" fmla="*/ 1429 w 78476"/>
                <a:gd name="connsiteY17" fmla="*/ 38143 h 94434"/>
                <a:gd name="connsiteX18" fmla="*/ 2235 w 78476"/>
                <a:gd name="connsiteY18" fmla="*/ 17423 h 94434"/>
                <a:gd name="connsiteX19" fmla="*/ 16439 w 78476"/>
                <a:gd name="connsiteY19" fmla="*/ 3304 h 94434"/>
                <a:gd name="connsiteX20" fmla="*/ 30875 w 78476"/>
                <a:gd name="connsiteY20" fmla="*/ 4 h 94434"/>
                <a:gd name="connsiteX21" fmla="*/ 43940 w 78476"/>
                <a:gd name="connsiteY21" fmla="*/ 3844 h 94434"/>
                <a:gd name="connsiteX22" fmla="*/ 52444 w 78476"/>
                <a:gd name="connsiteY22" fmla="*/ 13394 h 94434"/>
                <a:gd name="connsiteX23" fmla="*/ 54407 w 78476"/>
                <a:gd name="connsiteY23" fmla="*/ 25001 h 94434"/>
                <a:gd name="connsiteX24" fmla="*/ 49092 w 78476"/>
                <a:gd name="connsiteY24" fmla="*/ 36575 h 94434"/>
                <a:gd name="connsiteX25" fmla="*/ 64488 w 78476"/>
                <a:gd name="connsiteY25" fmla="*/ 38134 h 94434"/>
                <a:gd name="connsiteX26" fmla="*/ 75435 w 78476"/>
                <a:gd name="connsiteY26" fmla="*/ 49939 h 94434"/>
                <a:gd name="connsiteX27" fmla="*/ 76498 w 78476"/>
                <a:gd name="connsiteY27" fmla="*/ 72990 h 94434"/>
                <a:gd name="connsiteX28" fmla="*/ 59550 w 78476"/>
                <a:gd name="connsiteY28" fmla="*/ 90898 h 94434"/>
                <a:gd name="connsiteX29" fmla="*/ 37510 w 78476"/>
                <a:gd name="connsiteY29" fmla="*/ 93307 h 94434"/>
                <a:gd name="connsiteX30" fmla="*/ 20468 w 78476"/>
                <a:gd name="connsiteY30" fmla="*/ 79977 h 9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8476" h="94434">
                  <a:moveTo>
                    <a:pt x="20468" y="79977"/>
                  </a:moveTo>
                  <a:lnTo>
                    <a:pt x="30344" y="73445"/>
                  </a:lnTo>
                  <a:cubicBezTo>
                    <a:pt x="34458" y="78828"/>
                    <a:pt x="38616" y="82129"/>
                    <a:pt x="42800" y="83346"/>
                  </a:cubicBezTo>
                  <a:cubicBezTo>
                    <a:pt x="47000" y="84580"/>
                    <a:pt x="51192" y="84177"/>
                    <a:pt x="55384" y="82146"/>
                  </a:cubicBezTo>
                  <a:cubicBezTo>
                    <a:pt x="60330" y="79711"/>
                    <a:pt x="63682" y="75957"/>
                    <a:pt x="65422" y="70873"/>
                  </a:cubicBezTo>
                  <a:cubicBezTo>
                    <a:pt x="67180" y="65755"/>
                    <a:pt x="66820" y="60672"/>
                    <a:pt x="64351" y="55588"/>
                  </a:cubicBezTo>
                  <a:cubicBezTo>
                    <a:pt x="62002" y="50753"/>
                    <a:pt x="58461" y="47530"/>
                    <a:pt x="53789" y="45910"/>
                  </a:cubicBezTo>
                  <a:cubicBezTo>
                    <a:pt x="49075" y="44298"/>
                    <a:pt x="44291" y="44692"/>
                    <a:pt x="39413" y="47076"/>
                  </a:cubicBezTo>
                  <a:cubicBezTo>
                    <a:pt x="37424" y="48027"/>
                    <a:pt x="35119" y="49630"/>
                    <a:pt x="32538" y="51876"/>
                  </a:cubicBezTo>
                  <a:lnTo>
                    <a:pt x="29186" y="42027"/>
                  </a:lnTo>
                  <a:cubicBezTo>
                    <a:pt x="29949" y="41769"/>
                    <a:pt x="30524" y="41546"/>
                    <a:pt x="30961" y="41332"/>
                  </a:cubicBezTo>
                  <a:cubicBezTo>
                    <a:pt x="35453" y="39155"/>
                    <a:pt x="38916" y="36008"/>
                    <a:pt x="41385" y="31902"/>
                  </a:cubicBezTo>
                  <a:cubicBezTo>
                    <a:pt x="43828" y="27805"/>
                    <a:pt x="43871" y="23313"/>
                    <a:pt x="41496" y="18461"/>
                  </a:cubicBezTo>
                  <a:cubicBezTo>
                    <a:pt x="39610" y="14577"/>
                    <a:pt x="36747" y="12023"/>
                    <a:pt x="32907" y="10737"/>
                  </a:cubicBezTo>
                  <a:cubicBezTo>
                    <a:pt x="29040" y="9477"/>
                    <a:pt x="25037" y="9845"/>
                    <a:pt x="20905" y="11860"/>
                  </a:cubicBezTo>
                  <a:cubicBezTo>
                    <a:pt x="16808" y="13857"/>
                    <a:pt x="14013" y="16806"/>
                    <a:pt x="12530" y="20724"/>
                  </a:cubicBezTo>
                  <a:cubicBezTo>
                    <a:pt x="11038" y="24624"/>
                    <a:pt x="11167" y="29356"/>
                    <a:pt x="12890" y="34903"/>
                  </a:cubicBezTo>
                  <a:lnTo>
                    <a:pt x="1429" y="38143"/>
                  </a:lnTo>
                  <a:cubicBezTo>
                    <a:pt x="-706" y="30462"/>
                    <a:pt x="-457" y="23536"/>
                    <a:pt x="2235" y="17423"/>
                  </a:cubicBezTo>
                  <a:cubicBezTo>
                    <a:pt x="4909" y="11311"/>
                    <a:pt x="9667" y="6596"/>
                    <a:pt x="16439" y="3304"/>
                  </a:cubicBezTo>
                  <a:cubicBezTo>
                    <a:pt x="21154" y="1016"/>
                    <a:pt x="25937" y="-73"/>
                    <a:pt x="30875" y="4"/>
                  </a:cubicBezTo>
                  <a:cubicBezTo>
                    <a:pt x="35804" y="115"/>
                    <a:pt x="40159" y="1384"/>
                    <a:pt x="43940" y="3844"/>
                  </a:cubicBezTo>
                  <a:cubicBezTo>
                    <a:pt x="47712" y="6313"/>
                    <a:pt x="50557" y="9502"/>
                    <a:pt x="52444" y="13394"/>
                  </a:cubicBezTo>
                  <a:cubicBezTo>
                    <a:pt x="54252" y="17115"/>
                    <a:pt x="54904" y="20973"/>
                    <a:pt x="54407" y="25001"/>
                  </a:cubicBezTo>
                  <a:cubicBezTo>
                    <a:pt x="53875" y="29013"/>
                    <a:pt x="52118" y="32888"/>
                    <a:pt x="49092" y="36575"/>
                  </a:cubicBezTo>
                  <a:cubicBezTo>
                    <a:pt x="54732" y="35288"/>
                    <a:pt x="59859" y="35794"/>
                    <a:pt x="64488" y="38134"/>
                  </a:cubicBezTo>
                  <a:cubicBezTo>
                    <a:pt x="69092" y="40441"/>
                    <a:pt x="72752" y="44384"/>
                    <a:pt x="75435" y="49939"/>
                  </a:cubicBezTo>
                  <a:cubicBezTo>
                    <a:pt x="79096" y="57440"/>
                    <a:pt x="79456" y="65121"/>
                    <a:pt x="76498" y="72990"/>
                  </a:cubicBezTo>
                  <a:cubicBezTo>
                    <a:pt x="73558" y="80877"/>
                    <a:pt x="67925" y="86835"/>
                    <a:pt x="59550" y="90898"/>
                  </a:cubicBezTo>
                  <a:cubicBezTo>
                    <a:pt x="52006" y="94584"/>
                    <a:pt x="44668" y="95390"/>
                    <a:pt x="37510" y="93307"/>
                  </a:cubicBezTo>
                  <a:cubicBezTo>
                    <a:pt x="30326" y="91207"/>
                    <a:pt x="24652" y="86792"/>
                    <a:pt x="20468" y="79977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080E2FD-A1C3-E96D-2E95-C715300861BD}"/>
                </a:ext>
              </a:extLst>
            </p:cNvPr>
            <p:cNvSpPr/>
            <p:nvPr/>
          </p:nvSpPr>
          <p:spPr>
            <a:xfrm>
              <a:off x="8981982" y="4710691"/>
              <a:ext cx="64925" cy="116345"/>
            </a:xfrm>
            <a:custGeom>
              <a:avLst/>
              <a:gdLst>
                <a:gd name="connsiteX0" fmla="*/ 57356 w 64925"/>
                <a:gd name="connsiteY0" fmla="*/ 116346 h 116345"/>
                <a:gd name="connsiteX1" fmla="*/ 30036 w 64925"/>
                <a:gd name="connsiteY1" fmla="*/ 97726 h 116345"/>
                <a:gd name="connsiteX2" fmla="*/ 9136 w 64925"/>
                <a:gd name="connsiteY2" fmla="*/ 70063 h 116345"/>
                <a:gd name="connsiteX3" fmla="*/ 641 w 64925"/>
                <a:gd name="connsiteY3" fmla="*/ 41148 h 116345"/>
                <a:gd name="connsiteX4" fmla="*/ 2578 w 64925"/>
                <a:gd name="connsiteY4" fmla="*/ 3677 h 116345"/>
                <a:gd name="connsiteX5" fmla="*/ 10122 w 64925"/>
                <a:gd name="connsiteY5" fmla="*/ 0 h 116345"/>
                <a:gd name="connsiteX6" fmla="*/ 9222 w 64925"/>
                <a:gd name="connsiteY6" fmla="*/ 21962 h 116345"/>
                <a:gd name="connsiteX7" fmla="*/ 11819 w 64925"/>
                <a:gd name="connsiteY7" fmla="*/ 41576 h 116345"/>
                <a:gd name="connsiteX8" fmla="*/ 20006 w 64925"/>
                <a:gd name="connsiteY8" fmla="*/ 64834 h 116345"/>
                <a:gd name="connsiteX9" fmla="*/ 64926 w 64925"/>
                <a:gd name="connsiteY9" fmla="*/ 112651 h 116345"/>
                <a:gd name="connsiteX10" fmla="*/ 57356 w 64925"/>
                <a:gd name="connsiteY10" fmla="*/ 116346 h 11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25" h="116345">
                  <a:moveTo>
                    <a:pt x="57356" y="116346"/>
                  </a:moveTo>
                  <a:cubicBezTo>
                    <a:pt x="47961" y="111820"/>
                    <a:pt x="38865" y="105630"/>
                    <a:pt x="30036" y="97726"/>
                  </a:cubicBezTo>
                  <a:cubicBezTo>
                    <a:pt x="21232" y="89840"/>
                    <a:pt x="14245" y="80616"/>
                    <a:pt x="9136" y="70063"/>
                  </a:cubicBezTo>
                  <a:cubicBezTo>
                    <a:pt x="4610" y="60761"/>
                    <a:pt x="1781" y="51117"/>
                    <a:pt x="641" y="41148"/>
                  </a:cubicBezTo>
                  <a:cubicBezTo>
                    <a:pt x="-645" y="29541"/>
                    <a:pt x="6" y="17050"/>
                    <a:pt x="2578" y="3677"/>
                  </a:cubicBezTo>
                  <a:lnTo>
                    <a:pt x="10122" y="0"/>
                  </a:lnTo>
                  <a:cubicBezTo>
                    <a:pt x="9359" y="10407"/>
                    <a:pt x="9050" y="17719"/>
                    <a:pt x="9222" y="21962"/>
                  </a:cubicBezTo>
                  <a:cubicBezTo>
                    <a:pt x="9470" y="28529"/>
                    <a:pt x="10327" y="35044"/>
                    <a:pt x="11819" y="41576"/>
                  </a:cubicBezTo>
                  <a:cubicBezTo>
                    <a:pt x="13688" y="49712"/>
                    <a:pt x="16423" y="57461"/>
                    <a:pt x="20006" y="64834"/>
                  </a:cubicBezTo>
                  <a:cubicBezTo>
                    <a:pt x="29144" y="83633"/>
                    <a:pt x="44129" y="99587"/>
                    <a:pt x="64926" y="112651"/>
                  </a:cubicBezTo>
                  <a:lnTo>
                    <a:pt x="57356" y="116346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1792E-2158-2F60-80A1-3AF31D70F10B}"/>
                </a:ext>
              </a:extLst>
            </p:cNvPr>
            <p:cNvSpPr/>
            <p:nvPr/>
          </p:nvSpPr>
          <p:spPr>
            <a:xfrm>
              <a:off x="9012502" y="4690868"/>
              <a:ext cx="78471" cy="94422"/>
            </a:xfrm>
            <a:custGeom>
              <a:avLst/>
              <a:gdLst>
                <a:gd name="connsiteX0" fmla="*/ 20475 w 78471"/>
                <a:gd name="connsiteY0" fmla="*/ 79968 h 94422"/>
                <a:gd name="connsiteX1" fmla="*/ 30351 w 78471"/>
                <a:gd name="connsiteY1" fmla="*/ 73445 h 94422"/>
                <a:gd name="connsiteX2" fmla="*/ 42824 w 78471"/>
                <a:gd name="connsiteY2" fmla="*/ 83337 h 94422"/>
                <a:gd name="connsiteX3" fmla="*/ 55365 w 78471"/>
                <a:gd name="connsiteY3" fmla="*/ 82137 h 94422"/>
                <a:gd name="connsiteX4" fmla="*/ 65430 w 78471"/>
                <a:gd name="connsiteY4" fmla="*/ 70864 h 94422"/>
                <a:gd name="connsiteX5" fmla="*/ 64358 w 78471"/>
                <a:gd name="connsiteY5" fmla="*/ 55571 h 94422"/>
                <a:gd name="connsiteX6" fmla="*/ 53779 w 78471"/>
                <a:gd name="connsiteY6" fmla="*/ 45927 h 94422"/>
                <a:gd name="connsiteX7" fmla="*/ 39420 w 78471"/>
                <a:gd name="connsiteY7" fmla="*/ 47084 h 94422"/>
                <a:gd name="connsiteX8" fmla="*/ 32545 w 78471"/>
                <a:gd name="connsiteY8" fmla="*/ 51876 h 94422"/>
                <a:gd name="connsiteX9" fmla="*/ 29193 w 78471"/>
                <a:gd name="connsiteY9" fmla="*/ 42018 h 94422"/>
                <a:gd name="connsiteX10" fmla="*/ 30968 w 78471"/>
                <a:gd name="connsiteY10" fmla="*/ 41332 h 94422"/>
                <a:gd name="connsiteX11" fmla="*/ 41375 w 78471"/>
                <a:gd name="connsiteY11" fmla="*/ 31902 h 94422"/>
                <a:gd name="connsiteX12" fmla="*/ 41521 w 78471"/>
                <a:gd name="connsiteY12" fmla="*/ 18452 h 94422"/>
                <a:gd name="connsiteX13" fmla="*/ 32888 w 78471"/>
                <a:gd name="connsiteY13" fmla="*/ 10737 h 94422"/>
                <a:gd name="connsiteX14" fmla="*/ 20912 w 78471"/>
                <a:gd name="connsiteY14" fmla="*/ 11860 h 94422"/>
                <a:gd name="connsiteX15" fmla="*/ 12537 w 78471"/>
                <a:gd name="connsiteY15" fmla="*/ 20741 h 94422"/>
                <a:gd name="connsiteX16" fmla="*/ 12897 w 78471"/>
                <a:gd name="connsiteY16" fmla="*/ 34911 h 94422"/>
                <a:gd name="connsiteX17" fmla="*/ 1436 w 78471"/>
                <a:gd name="connsiteY17" fmla="*/ 38143 h 94422"/>
                <a:gd name="connsiteX18" fmla="*/ 2241 w 78471"/>
                <a:gd name="connsiteY18" fmla="*/ 17440 h 94422"/>
                <a:gd name="connsiteX19" fmla="*/ 16446 w 78471"/>
                <a:gd name="connsiteY19" fmla="*/ 3304 h 94422"/>
                <a:gd name="connsiteX20" fmla="*/ 30882 w 78471"/>
                <a:gd name="connsiteY20" fmla="*/ 4 h 94422"/>
                <a:gd name="connsiteX21" fmla="*/ 43929 w 78471"/>
                <a:gd name="connsiteY21" fmla="*/ 3844 h 94422"/>
                <a:gd name="connsiteX22" fmla="*/ 52468 w 78471"/>
                <a:gd name="connsiteY22" fmla="*/ 13411 h 94422"/>
                <a:gd name="connsiteX23" fmla="*/ 54414 w 78471"/>
                <a:gd name="connsiteY23" fmla="*/ 25001 h 94422"/>
                <a:gd name="connsiteX24" fmla="*/ 49099 w 78471"/>
                <a:gd name="connsiteY24" fmla="*/ 36582 h 94422"/>
                <a:gd name="connsiteX25" fmla="*/ 64469 w 78471"/>
                <a:gd name="connsiteY25" fmla="*/ 38134 h 94422"/>
                <a:gd name="connsiteX26" fmla="*/ 75442 w 78471"/>
                <a:gd name="connsiteY26" fmla="*/ 49930 h 94422"/>
                <a:gd name="connsiteX27" fmla="*/ 76505 w 78471"/>
                <a:gd name="connsiteY27" fmla="*/ 72990 h 94422"/>
                <a:gd name="connsiteX28" fmla="*/ 59574 w 78471"/>
                <a:gd name="connsiteY28" fmla="*/ 90898 h 94422"/>
                <a:gd name="connsiteX29" fmla="*/ 37492 w 78471"/>
                <a:gd name="connsiteY29" fmla="*/ 93289 h 94422"/>
                <a:gd name="connsiteX30" fmla="*/ 20475 w 78471"/>
                <a:gd name="connsiteY30" fmla="*/ 79968 h 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8471" h="94422">
                  <a:moveTo>
                    <a:pt x="20475" y="79968"/>
                  </a:moveTo>
                  <a:lnTo>
                    <a:pt x="30351" y="73445"/>
                  </a:lnTo>
                  <a:cubicBezTo>
                    <a:pt x="34457" y="78845"/>
                    <a:pt x="38623" y="82145"/>
                    <a:pt x="42824" y="83337"/>
                  </a:cubicBezTo>
                  <a:cubicBezTo>
                    <a:pt x="47007" y="84571"/>
                    <a:pt x="51199" y="84177"/>
                    <a:pt x="55365" y="82137"/>
                  </a:cubicBezTo>
                  <a:cubicBezTo>
                    <a:pt x="60337" y="79711"/>
                    <a:pt x="63689" y="75939"/>
                    <a:pt x="65430" y="70864"/>
                  </a:cubicBezTo>
                  <a:cubicBezTo>
                    <a:pt x="67187" y="65755"/>
                    <a:pt x="66827" y="60680"/>
                    <a:pt x="64358" y="55571"/>
                  </a:cubicBezTo>
                  <a:cubicBezTo>
                    <a:pt x="62009" y="50753"/>
                    <a:pt x="58469" y="47521"/>
                    <a:pt x="53779" y="45927"/>
                  </a:cubicBezTo>
                  <a:cubicBezTo>
                    <a:pt x="49081" y="44298"/>
                    <a:pt x="44298" y="44692"/>
                    <a:pt x="39420" y="47084"/>
                  </a:cubicBezTo>
                  <a:cubicBezTo>
                    <a:pt x="37431" y="48027"/>
                    <a:pt x="35143" y="49621"/>
                    <a:pt x="32545" y="51876"/>
                  </a:cubicBezTo>
                  <a:lnTo>
                    <a:pt x="29193" y="42018"/>
                  </a:lnTo>
                  <a:cubicBezTo>
                    <a:pt x="29957" y="41769"/>
                    <a:pt x="30531" y="41546"/>
                    <a:pt x="30968" y="41332"/>
                  </a:cubicBezTo>
                  <a:cubicBezTo>
                    <a:pt x="35460" y="39155"/>
                    <a:pt x="38923" y="36000"/>
                    <a:pt x="41375" y="31902"/>
                  </a:cubicBezTo>
                  <a:cubicBezTo>
                    <a:pt x="43835" y="27796"/>
                    <a:pt x="43878" y="23304"/>
                    <a:pt x="41521" y="18452"/>
                  </a:cubicBezTo>
                  <a:cubicBezTo>
                    <a:pt x="39635" y="14577"/>
                    <a:pt x="36754" y="11997"/>
                    <a:pt x="32888" y="10737"/>
                  </a:cubicBezTo>
                  <a:cubicBezTo>
                    <a:pt x="29048" y="9468"/>
                    <a:pt x="25044" y="9845"/>
                    <a:pt x="20912" y="11860"/>
                  </a:cubicBezTo>
                  <a:cubicBezTo>
                    <a:pt x="16815" y="13848"/>
                    <a:pt x="14003" y="16806"/>
                    <a:pt x="12537" y="20741"/>
                  </a:cubicBezTo>
                  <a:cubicBezTo>
                    <a:pt x="11045" y="24615"/>
                    <a:pt x="11174" y="29347"/>
                    <a:pt x="12897" y="34911"/>
                  </a:cubicBezTo>
                  <a:lnTo>
                    <a:pt x="1436" y="38143"/>
                  </a:lnTo>
                  <a:cubicBezTo>
                    <a:pt x="-716" y="30462"/>
                    <a:pt x="-451" y="23526"/>
                    <a:pt x="2241" y="17440"/>
                  </a:cubicBezTo>
                  <a:cubicBezTo>
                    <a:pt x="4907" y="11311"/>
                    <a:pt x="9648" y="6596"/>
                    <a:pt x="16446" y="3304"/>
                  </a:cubicBezTo>
                  <a:cubicBezTo>
                    <a:pt x="21144" y="1015"/>
                    <a:pt x="25944" y="-74"/>
                    <a:pt x="30882" y="4"/>
                  </a:cubicBezTo>
                  <a:cubicBezTo>
                    <a:pt x="35811" y="115"/>
                    <a:pt x="40166" y="1375"/>
                    <a:pt x="43929" y="3844"/>
                  </a:cubicBezTo>
                  <a:cubicBezTo>
                    <a:pt x="47718" y="6305"/>
                    <a:pt x="50565" y="9494"/>
                    <a:pt x="52468" y="13411"/>
                  </a:cubicBezTo>
                  <a:cubicBezTo>
                    <a:pt x="54259" y="17114"/>
                    <a:pt x="54911" y="20972"/>
                    <a:pt x="54414" y="25001"/>
                  </a:cubicBezTo>
                  <a:cubicBezTo>
                    <a:pt x="53882" y="29005"/>
                    <a:pt x="52125" y="32888"/>
                    <a:pt x="49099" y="36582"/>
                  </a:cubicBezTo>
                  <a:cubicBezTo>
                    <a:pt x="54740" y="35288"/>
                    <a:pt x="59866" y="35786"/>
                    <a:pt x="64469" y="38134"/>
                  </a:cubicBezTo>
                  <a:cubicBezTo>
                    <a:pt x="69098" y="40432"/>
                    <a:pt x="72742" y="44384"/>
                    <a:pt x="75442" y="49930"/>
                  </a:cubicBezTo>
                  <a:cubicBezTo>
                    <a:pt x="79085" y="57440"/>
                    <a:pt x="79445" y="65121"/>
                    <a:pt x="76505" y="72990"/>
                  </a:cubicBezTo>
                  <a:cubicBezTo>
                    <a:pt x="73565" y="80868"/>
                    <a:pt x="67933" y="86834"/>
                    <a:pt x="59574" y="90898"/>
                  </a:cubicBezTo>
                  <a:cubicBezTo>
                    <a:pt x="52014" y="94558"/>
                    <a:pt x="44675" y="95390"/>
                    <a:pt x="37492" y="93289"/>
                  </a:cubicBezTo>
                  <a:cubicBezTo>
                    <a:pt x="30333" y="91215"/>
                    <a:pt x="24658" y="86792"/>
                    <a:pt x="20475" y="79968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aphic 2">
              <a:extLst>
                <a:ext uri="{FF2B5EF4-FFF2-40B4-BE49-F238E27FC236}">
                  <a16:creationId xmlns:a16="http://schemas.microsoft.com/office/drawing/2014/main" id="{0C484E73-D2F3-C621-BF38-876AD0E07335}"/>
                </a:ext>
              </a:extLst>
            </p:cNvPr>
            <p:cNvGrpSpPr/>
            <p:nvPr/>
          </p:nvGrpSpPr>
          <p:grpSpPr>
            <a:xfrm>
              <a:off x="9088132" y="4641513"/>
              <a:ext cx="103520" cy="123476"/>
              <a:chOff x="9088132" y="4641513"/>
              <a:chExt cx="103520" cy="123476"/>
            </a:xfrm>
            <a:solidFill>
              <a:srgbClr val="303030"/>
            </a:solidFill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C39E7E9-ACCD-D0D6-F1EA-CA50CB6C2863}"/>
                  </a:ext>
                </a:extLst>
              </p:cNvPr>
              <p:cNvSpPr/>
              <p:nvPr/>
            </p:nvSpPr>
            <p:spPr>
              <a:xfrm>
                <a:off x="9088132" y="4659899"/>
                <a:ext cx="26797" cy="105090"/>
              </a:xfrm>
              <a:custGeom>
                <a:avLst/>
                <a:gdLst>
                  <a:gd name="connsiteX0" fmla="*/ 18294 w 26797"/>
                  <a:gd name="connsiteY0" fmla="*/ 105091 h 105090"/>
                  <a:gd name="connsiteX1" fmla="*/ 0 w 26797"/>
                  <a:gd name="connsiteY1" fmla="*/ 4106 h 105090"/>
                  <a:gd name="connsiteX2" fmla="*/ 8444 w 26797"/>
                  <a:gd name="connsiteY2" fmla="*/ 0 h 105090"/>
                  <a:gd name="connsiteX3" fmla="*/ 26798 w 26797"/>
                  <a:gd name="connsiteY3" fmla="*/ 100950 h 105090"/>
                  <a:gd name="connsiteX4" fmla="*/ 18294 w 26797"/>
                  <a:gd name="connsiteY4" fmla="*/ 105091 h 10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97" h="105090">
                    <a:moveTo>
                      <a:pt x="18294" y="105091"/>
                    </a:moveTo>
                    <a:lnTo>
                      <a:pt x="0" y="4106"/>
                    </a:lnTo>
                    <a:lnTo>
                      <a:pt x="8444" y="0"/>
                    </a:lnTo>
                    <a:lnTo>
                      <a:pt x="26798" y="100950"/>
                    </a:lnTo>
                    <a:lnTo>
                      <a:pt x="18294" y="105091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210F2B5-E178-EEDF-65EE-9D43928E3577}"/>
                  </a:ext>
                </a:extLst>
              </p:cNvPr>
              <p:cNvSpPr/>
              <p:nvPr/>
            </p:nvSpPr>
            <p:spPr>
              <a:xfrm>
                <a:off x="9113676" y="4641513"/>
                <a:ext cx="77977" cy="94969"/>
              </a:xfrm>
              <a:custGeom>
                <a:avLst/>
                <a:gdLst>
                  <a:gd name="connsiteX0" fmla="*/ 23954 w 77977"/>
                  <a:gd name="connsiteY0" fmla="*/ 48845 h 94969"/>
                  <a:gd name="connsiteX1" fmla="*/ 10907 w 77977"/>
                  <a:gd name="connsiteY1" fmla="*/ 46744 h 94969"/>
                  <a:gd name="connsiteX2" fmla="*/ 2523 w 77977"/>
                  <a:gd name="connsiteY2" fmla="*/ 37615 h 94969"/>
                  <a:gd name="connsiteX3" fmla="*/ 1623 w 77977"/>
                  <a:gd name="connsiteY3" fmla="*/ 18575 h 94969"/>
                  <a:gd name="connsiteX4" fmla="*/ 16445 w 77977"/>
                  <a:gd name="connsiteY4" fmla="*/ 3453 h 94969"/>
                  <a:gd name="connsiteX5" fmla="*/ 37748 w 77977"/>
                  <a:gd name="connsiteY5" fmla="*/ 1164 h 94969"/>
                  <a:gd name="connsiteX6" fmla="*/ 52338 w 77977"/>
                  <a:gd name="connsiteY6" fmla="*/ 13749 h 94969"/>
                  <a:gd name="connsiteX7" fmla="*/ 54258 w 77977"/>
                  <a:gd name="connsiteY7" fmla="*/ 25699 h 94969"/>
                  <a:gd name="connsiteX8" fmla="*/ 48043 w 77977"/>
                  <a:gd name="connsiteY8" fmla="*/ 37134 h 94969"/>
                  <a:gd name="connsiteX9" fmla="*/ 64159 w 77977"/>
                  <a:gd name="connsiteY9" fmla="*/ 39621 h 94969"/>
                  <a:gd name="connsiteX10" fmla="*/ 74960 w 77977"/>
                  <a:gd name="connsiteY10" fmla="*/ 51313 h 94969"/>
                  <a:gd name="connsiteX11" fmla="*/ 76161 w 77977"/>
                  <a:gd name="connsiteY11" fmla="*/ 73636 h 94969"/>
                  <a:gd name="connsiteX12" fmla="*/ 59281 w 77977"/>
                  <a:gd name="connsiteY12" fmla="*/ 91115 h 94969"/>
                  <a:gd name="connsiteX13" fmla="*/ 35124 w 77977"/>
                  <a:gd name="connsiteY13" fmla="*/ 93575 h 94969"/>
                  <a:gd name="connsiteX14" fmla="*/ 18185 w 77977"/>
                  <a:gd name="connsiteY14" fmla="*/ 78565 h 94969"/>
                  <a:gd name="connsiteX15" fmla="*/ 15613 w 77977"/>
                  <a:gd name="connsiteY15" fmla="*/ 62432 h 94969"/>
                  <a:gd name="connsiteX16" fmla="*/ 23954 w 77977"/>
                  <a:gd name="connsiteY16" fmla="*/ 48845 h 94969"/>
                  <a:gd name="connsiteX17" fmla="*/ 13144 w 77977"/>
                  <a:gd name="connsiteY17" fmla="*/ 32025 h 94969"/>
                  <a:gd name="connsiteX18" fmla="*/ 21931 w 77977"/>
                  <a:gd name="connsiteY18" fmla="*/ 40066 h 94969"/>
                  <a:gd name="connsiteX19" fmla="*/ 34010 w 77977"/>
                  <a:gd name="connsiteY19" fmla="*/ 38960 h 94969"/>
                  <a:gd name="connsiteX20" fmla="*/ 42145 w 77977"/>
                  <a:gd name="connsiteY20" fmla="*/ 30276 h 94969"/>
                  <a:gd name="connsiteX21" fmla="*/ 41459 w 77977"/>
                  <a:gd name="connsiteY21" fmla="*/ 18970 h 94969"/>
                  <a:gd name="connsiteX22" fmla="*/ 32707 w 77977"/>
                  <a:gd name="connsiteY22" fmla="*/ 11168 h 94969"/>
                  <a:gd name="connsiteX23" fmla="*/ 20774 w 77977"/>
                  <a:gd name="connsiteY23" fmla="*/ 12077 h 94969"/>
                  <a:gd name="connsiteX24" fmla="*/ 12639 w 77977"/>
                  <a:gd name="connsiteY24" fmla="*/ 20812 h 94969"/>
                  <a:gd name="connsiteX25" fmla="*/ 13144 w 77977"/>
                  <a:gd name="connsiteY25" fmla="*/ 32025 h 94969"/>
                  <a:gd name="connsiteX26" fmla="*/ 29046 w 77977"/>
                  <a:gd name="connsiteY26" fmla="*/ 73353 h 94969"/>
                  <a:gd name="connsiteX27" fmla="*/ 35450 w 77977"/>
                  <a:gd name="connsiteY27" fmla="*/ 81034 h 94969"/>
                  <a:gd name="connsiteX28" fmla="*/ 44983 w 77977"/>
                  <a:gd name="connsiteY28" fmla="*/ 84472 h 94969"/>
                  <a:gd name="connsiteX29" fmla="*/ 55201 w 77977"/>
                  <a:gd name="connsiteY29" fmla="*/ 82372 h 94969"/>
                  <a:gd name="connsiteX30" fmla="*/ 65316 w 77977"/>
                  <a:gd name="connsiteY30" fmla="*/ 71424 h 94969"/>
                  <a:gd name="connsiteX31" fmla="*/ 64228 w 77977"/>
                  <a:gd name="connsiteY31" fmla="*/ 56688 h 94969"/>
                  <a:gd name="connsiteX32" fmla="*/ 53024 w 77977"/>
                  <a:gd name="connsiteY32" fmla="*/ 46547 h 94969"/>
                  <a:gd name="connsiteX33" fmla="*/ 37901 w 77977"/>
                  <a:gd name="connsiteY33" fmla="*/ 47730 h 94969"/>
                  <a:gd name="connsiteX34" fmla="*/ 27975 w 77977"/>
                  <a:gd name="connsiteY34" fmla="*/ 58660 h 94969"/>
                  <a:gd name="connsiteX35" fmla="*/ 29046 w 77977"/>
                  <a:gd name="connsiteY35" fmla="*/ 73353 h 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7977" h="94969">
                    <a:moveTo>
                      <a:pt x="23954" y="48845"/>
                    </a:moveTo>
                    <a:cubicBezTo>
                      <a:pt x="18802" y="49385"/>
                      <a:pt x="14456" y="48681"/>
                      <a:pt x="10907" y="46744"/>
                    </a:cubicBezTo>
                    <a:cubicBezTo>
                      <a:pt x="7349" y="44798"/>
                      <a:pt x="4563" y="41738"/>
                      <a:pt x="2523" y="37615"/>
                    </a:cubicBezTo>
                    <a:cubicBezTo>
                      <a:pt x="-503" y="31374"/>
                      <a:pt x="-812" y="24987"/>
                      <a:pt x="1623" y="18575"/>
                    </a:cubicBezTo>
                    <a:cubicBezTo>
                      <a:pt x="4049" y="12120"/>
                      <a:pt x="8978" y="7079"/>
                      <a:pt x="16445" y="3453"/>
                    </a:cubicBezTo>
                    <a:cubicBezTo>
                      <a:pt x="23954" y="-207"/>
                      <a:pt x="31061" y="-936"/>
                      <a:pt x="37748" y="1164"/>
                    </a:cubicBezTo>
                    <a:cubicBezTo>
                      <a:pt x="44434" y="3307"/>
                      <a:pt x="49295" y="7508"/>
                      <a:pt x="52338" y="13749"/>
                    </a:cubicBezTo>
                    <a:cubicBezTo>
                      <a:pt x="54275" y="17735"/>
                      <a:pt x="54909" y="21730"/>
                      <a:pt x="54258" y="25699"/>
                    </a:cubicBezTo>
                    <a:cubicBezTo>
                      <a:pt x="53607" y="29668"/>
                      <a:pt x="51524" y="33474"/>
                      <a:pt x="48043" y="37134"/>
                    </a:cubicBezTo>
                    <a:cubicBezTo>
                      <a:pt x="54147" y="36303"/>
                      <a:pt x="59530" y="37134"/>
                      <a:pt x="64159" y="39621"/>
                    </a:cubicBezTo>
                    <a:cubicBezTo>
                      <a:pt x="68763" y="42106"/>
                      <a:pt x="72363" y="46015"/>
                      <a:pt x="74960" y="51313"/>
                    </a:cubicBezTo>
                    <a:cubicBezTo>
                      <a:pt x="78536" y="58669"/>
                      <a:pt x="78930" y="66101"/>
                      <a:pt x="76161" y="73636"/>
                    </a:cubicBezTo>
                    <a:cubicBezTo>
                      <a:pt x="73409" y="81180"/>
                      <a:pt x="67785" y="86983"/>
                      <a:pt x="59281" y="91115"/>
                    </a:cubicBezTo>
                    <a:cubicBezTo>
                      <a:pt x="50820" y="95239"/>
                      <a:pt x="42762" y="96045"/>
                      <a:pt x="35124" y="93575"/>
                    </a:cubicBezTo>
                    <a:cubicBezTo>
                      <a:pt x="27486" y="91072"/>
                      <a:pt x="21828" y="86075"/>
                      <a:pt x="18185" y="78565"/>
                    </a:cubicBezTo>
                    <a:cubicBezTo>
                      <a:pt x="15468" y="72985"/>
                      <a:pt x="14619" y="67618"/>
                      <a:pt x="15613" y="62432"/>
                    </a:cubicBezTo>
                    <a:cubicBezTo>
                      <a:pt x="16608" y="57323"/>
                      <a:pt x="19385" y="52779"/>
                      <a:pt x="23954" y="48845"/>
                    </a:cubicBezTo>
                    <a:close/>
                    <a:moveTo>
                      <a:pt x="13144" y="32025"/>
                    </a:moveTo>
                    <a:cubicBezTo>
                      <a:pt x="15116" y="36088"/>
                      <a:pt x="18056" y="38763"/>
                      <a:pt x="21931" y="40066"/>
                    </a:cubicBezTo>
                    <a:cubicBezTo>
                      <a:pt x="25797" y="41369"/>
                      <a:pt x="29818" y="41009"/>
                      <a:pt x="34010" y="38960"/>
                    </a:cubicBezTo>
                    <a:cubicBezTo>
                      <a:pt x="38073" y="36989"/>
                      <a:pt x="40782" y="34083"/>
                      <a:pt x="42145" y="30276"/>
                    </a:cubicBezTo>
                    <a:cubicBezTo>
                      <a:pt x="43482" y="26453"/>
                      <a:pt x="43268" y="22656"/>
                      <a:pt x="41459" y="18970"/>
                    </a:cubicBezTo>
                    <a:cubicBezTo>
                      <a:pt x="39565" y="15086"/>
                      <a:pt x="36667" y="12514"/>
                      <a:pt x="32707" y="11168"/>
                    </a:cubicBezTo>
                    <a:cubicBezTo>
                      <a:pt x="28729" y="9831"/>
                      <a:pt x="24760" y="10122"/>
                      <a:pt x="20774" y="12077"/>
                    </a:cubicBezTo>
                    <a:cubicBezTo>
                      <a:pt x="16745" y="14040"/>
                      <a:pt x="14027" y="16929"/>
                      <a:pt x="12639" y="20812"/>
                    </a:cubicBezTo>
                    <a:cubicBezTo>
                      <a:pt x="11241" y="24696"/>
                      <a:pt x="11404" y="28433"/>
                      <a:pt x="13144" y="32025"/>
                    </a:cubicBezTo>
                    <a:close/>
                    <a:moveTo>
                      <a:pt x="29046" y="73353"/>
                    </a:moveTo>
                    <a:cubicBezTo>
                      <a:pt x="30521" y="76362"/>
                      <a:pt x="32655" y="78934"/>
                      <a:pt x="35450" y="81034"/>
                    </a:cubicBezTo>
                    <a:cubicBezTo>
                      <a:pt x="38236" y="83135"/>
                      <a:pt x="41425" y="84300"/>
                      <a:pt x="44983" y="84472"/>
                    </a:cubicBezTo>
                    <a:cubicBezTo>
                      <a:pt x="48532" y="84652"/>
                      <a:pt x="51952" y="83966"/>
                      <a:pt x="55201" y="82372"/>
                    </a:cubicBezTo>
                    <a:cubicBezTo>
                      <a:pt x="60242" y="79945"/>
                      <a:pt x="63611" y="76277"/>
                      <a:pt x="65316" y="71424"/>
                    </a:cubicBezTo>
                    <a:cubicBezTo>
                      <a:pt x="67023" y="66606"/>
                      <a:pt x="66654" y="61669"/>
                      <a:pt x="64228" y="56688"/>
                    </a:cubicBezTo>
                    <a:cubicBezTo>
                      <a:pt x="61768" y="51588"/>
                      <a:pt x="58013" y="48219"/>
                      <a:pt x="53024" y="46547"/>
                    </a:cubicBezTo>
                    <a:cubicBezTo>
                      <a:pt x="48017" y="44850"/>
                      <a:pt x="42977" y="45244"/>
                      <a:pt x="37901" y="47730"/>
                    </a:cubicBezTo>
                    <a:cubicBezTo>
                      <a:pt x="32938" y="50139"/>
                      <a:pt x="29621" y="53799"/>
                      <a:pt x="27975" y="58660"/>
                    </a:cubicBezTo>
                    <a:cubicBezTo>
                      <a:pt x="26286" y="63529"/>
                      <a:pt x="26646" y="68424"/>
                      <a:pt x="29046" y="73353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35DFB20-E247-56DC-0722-8404B6BB375B}"/>
                </a:ext>
              </a:extLst>
            </p:cNvPr>
            <p:cNvSpPr/>
            <p:nvPr/>
          </p:nvSpPr>
          <p:spPr>
            <a:xfrm>
              <a:off x="9169563" y="4610916"/>
              <a:ext cx="43471" cy="44311"/>
            </a:xfrm>
            <a:custGeom>
              <a:avLst/>
              <a:gdLst>
                <a:gd name="connsiteX0" fmla="*/ 17737 w 43471"/>
                <a:gd name="connsiteY0" fmla="*/ 44311 h 44311"/>
                <a:gd name="connsiteX1" fmla="*/ 6858 w 43471"/>
                <a:gd name="connsiteY1" fmla="*/ 29370 h 44311"/>
                <a:gd name="connsiteX2" fmla="*/ 0 w 43471"/>
                <a:gd name="connsiteY2" fmla="*/ 15302 h 44311"/>
                <a:gd name="connsiteX3" fmla="*/ 12018 w 43471"/>
                <a:gd name="connsiteY3" fmla="*/ 9464 h 44311"/>
                <a:gd name="connsiteX4" fmla="*/ 18868 w 43471"/>
                <a:gd name="connsiteY4" fmla="*/ 23531 h 44311"/>
                <a:gd name="connsiteX5" fmla="*/ 24183 w 43471"/>
                <a:gd name="connsiteY5" fmla="*/ 41157 h 44311"/>
                <a:gd name="connsiteX6" fmla="*/ 17737 w 43471"/>
                <a:gd name="connsiteY6" fmla="*/ 44311 h 44311"/>
                <a:gd name="connsiteX7" fmla="*/ 37127 w 43471"/>
                <a:gd name="connsiteY7" fmla="*/ 34847 h 44311"/>
                <a:gd name="connsiteX8" fmla="*/ 26300 w 43471"/>
                <a:gd name="connsiteY8" fmla="*/ 19914 h 44311"/>
                <a:gd name="connsiteX9" fmla="*/ 19468 w 43471"/>
                <a:gd name="connsiteY9" fmla="*/ 5847 h 44311"/>
                <a:gd name="connsiteX10" fmla="*/ 31478 w 43471"/>
                <a:gd name="connsiteY10" fmla="*/ 0 h 44311"/>
                <a:gd name="connsiteX11" fmla="*/ 38319 w 43471"/>
                <a:gd name="connsiteY11" fmla="*/ 14076 h 44311"/>
                <a:gd name="connsiteX12" fmla="*/ 43471 w 43471"/>
                <a:gd name="connsiteY12" fmla="*/ 31761 h 44311"/>
                <a:gd name="connsiteX13" fmla="*/ 37127 w 43471"/>
                <a:gd name="connsiteY13" fmla="*/ 34847 h 4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71" h="44311">
                  <a:moveTo>
                    <a:pt x="17737" y="44311"/>
                  </a:moveTo>
                  <a:lnTo>
                    <a:pt x="6858" y="29370"/>
                  </a:lnTo>
                  <a:lnTo>
                    <a:pt x="0" y="15302"/>
                  </a:lnTo>
                  <a:lnTo>
                    <a:pt x="12018" y="9464"/>
                  </a:lnTo>
                  <a:lnTo>
                    <a:pt x="18868" y="23531"/>
                  </a:lnTo>
                  <a:lnTo>
                    <a:pt x="24183" y="41157"/>
                  </a:lnTo>
                  <a:lnTo>
                    <a:pt x="17737" y="44311"/>
                  </a:lnTo>
                  <a:close/>
                  <a:moveTo>
                    <a:pt x="37127" y="34847"/>
                  </a:moveTo>
                  <a:lnTo>
                    <a:pt x="26300" y="19914"/>
                  </a:lnTo>
                  <a:lnTo>
                    <a:pt x="19468" y="5847"/>
                  </a:lnTo>
                  <a:lnTo>
                    <a:pt x="31478" y="0"/>
                  </a:lnTo>
                  <a:lnTo>
                    <a:pt x="38319" y="14076"/>
                  </a:lnTo>
                  <a:lnTo>
                    <a:pt x="43471" y="31761"/>
                  </a:lnTo>
                  <a:lnTo>
                    <a:pt x="37127" y="34847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2963847-78F0-6D5B-1CF0-E8F832A37833}"/>
                </a:ext>
              </a:extLst>
            </p:cNvPr>
            <p:cNvSpPr/>
            <p:nvPr/>
          </p:nvSpPr>
          <p:spPr>
            <a:xfrm>
              <a:off x="9213265" y="4599506"/>
              <a:ext cx="64807" cy="116346"/>
            </a:xfrm>
            <a:custGeom>
              <a:avLst/>
              <a:gdLst>
                <a:gd name="connsiteX0" fmla="*/ 62313 w 64807"/>
                <a:gd name="connsiteY0" fmla="*/ 112677 h 116346"/>
                <a:gd name="connsiteX1" fmla="*/ 54770 w 64807"/>
                <a:gd name="connsiteY1" fmla="*/ 116346 h 116346"/>
                <a:gd name="connsiteX2" fmla="*/ 44894 w 64807"/>
                <a:gd name="connsiteY2" fmla="*/ 51486 h 116346"/>
                <a:gd name="connsiteX3" fmla="*/ 31752 w 64807"/>
                <a:gd name="connsiteY3" fmla="*/ 30861 h 116346"/>
                <a:gd name="connsiteX4" fmla="*/ 17985 w 64807"/>
                <a:gd name="connsiteY4" fmla="*/ 16682 h 116346"/>
                <a:gd name="connsiteX5" fmla="*/ 0 w 64807"/>
                <a:gd name="connsiteY5" fmla="*/ 3669 h 116346"/>
                <a:gd name="connsiteX6" fmla="*/ 7544 w 64807"/>
                <a:gd name="connsiteY6" fmla="*/ 0 h 116346"/>
                <a:gd name="connsiteX7" fmla="*/ 38207 w 64807"/>
                <a:gd name="connsiteY7" fmla="*/ 21611 h 116346"/>
                <a:gd name="connsiteX8" fmla="*/ 55721 w 64807"/>
                <a:gd name="connsiteY8" fmla="*/ 46155 h 116346"/>
                <a:gd name="connsiteX9" fmla="*/ 64533 w 64807"/>
                <a:gd name="connsiteY9" fmla="*/ 79690 h 116346"/>
                <a:gd name="connsiteX10" fmla="*/ 62313 w 64807"/>
                <a:gd name="connsiteY10" fmla="*/ 112677 h 1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07" h="116346">
                  <a:moveTo>
                    <a:pt x="62313" y="112677"/>
                  </a:moveTo>
                  <a:lnTo>
                    <a:pt x="54770" y="116346"/>
                  </a:lnTo>
                  <a:cubicBezTo>
                    <a:pt x="57316" y="91906"/>
                    <a:pt x="54032" y="70260"/>
                    <a:pt x="44894" y="51486"/>
                  </a:cubicBezTo>
                  <a:cubicBezTo>
                    <a:pt x="41328" y="44149"/>
                    <a:pt x="36956" y="37273"/>
                    <a:pt x="31752" y="30861"/>
                  </a:cubicBezTo>
                  <a:cubicBezTo>
                    <a:pt x="27586" y="25641"/>
                    <a:pt x="22983" y="20909"/>
                    <a:pt x="17985" y="16682"/>
                  </a:cubicBezTo>
                  <a:cubicBezTo>
                    <a:pt x="14753" y="13896"/>
                    <a:pt x="8735" y="9558"/>
                    <a:pt x="0" y="3669"/>
                  </a:cubicBezTo>
                  <a:lnTo>
                    <a:pt x="7544" y="0"/>
                  </a:lnTo>
                  <a:cubicBezTo>
                    <a:pt x="19665" y="6241"/>
                    <a:pt x="29883" y="13451"/>
                    <a:pt x="38207" y="21611"/>
                  </a:cubicBezTo>
                  <a:cubicBezTo>
                    <a:pt x="45374" y="28684"/>
                    <a:pt x="51195" y="36836"/>
                    <a:pt x="55721" y="46155"/>
                  </a:cubicBezTo>
                  <a:cubicBezTo>
                    <a:pt x="60856" y="56707"/>
                    <a:pt x="63788" y="67911"/>
                    <a:pt x="64533" y="79690"/>
                  </a:cubicBezTo>
                  <a:cubicBezTo>
                    <a:pt x="65262" y="91503"/>
                    <a:pt x="64542" y="102484"/>
                    <a:pt x="62313" y="112677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E13C7AD-66AC-CA96-F77B-5255307F5966}"/>
                </a:ext>
              </a:extLst>
            </p:cNvPr>
            <p:cNvSpPr/>
            <p:nvPr/>
          </p:nvSpPr>
          <p:spPr>
            <a:xfrm>
              <a:off x="8479365" y="4733211"/>
              <a:ext cx="821879" cy="391986"/>
            </a:xfrm>
            <a:custGeom>
              <a:avLst/>
              <a:gdLst>
                <a:gd name="connsiteX0" fmla="*/ 0 w 821879"/>
                <a:gd name="connsiteY0" fmla="*/ 391986 h 391986"/>
                <a:gd name="connsiteX1" fmla="*/ 821880 w 821879"/>
                <a:gd name="connsiteY1" fmla="*/ 0 h 39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1879" h="391986">
                  <a:moveTo>
                    <a:pt x="0" y="391986"/>
                  </a:moveTo>
                  <a:lnTo>
                    <a:pt x="821880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E009DA1-1B57-81B9-3A67-09B92A6CE4FF}"/>
                </a:ext>
              </a:extLst>
            </p:cNvPr>
            <p:cNvSpPr/>
            <p:nvPr/>
          </p:nvSpPr>
          <p:spPr>
            <a:xfrm>
              <a:off x="8390297" y="5086501"/>
              <a:ext cx="122904" cy="81190"/>
            </a:xfrm>
            <a:custGeom>
              <a:avLst/>
              <a:gdLst>
                <a:gd name="connsiteX0" fmla="*/ 122904 w 122904"/>
                <a:gd name="connsiteY0" fmla="*/ 58404 h 81190"/>
                <a:gd name="connsiteX1" fmla="*/ 0 w 122904"/>
                <a:gd name="connsiteY1" fmla="*/ 81190 h 81190"/>
                <a:gd name="connsiteX2" fmla="*/ 95044 w 122904"/>
                <a:gd name="connsiteY2" fmla="*/ 0 h 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04" h="81190">
                  <a:moveTo>
                    <a:pt x="122904" y="58404"/>
                  </a:moveTo>
                  <a:lnTo>
                    <a:pt x="0" y="81190"/>
                  </a:lnTo>
                  <a:lnTo>
                    <a:pt x="95044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C6CD43-B72F-AE6B-1530-57B21A491255}"/>
                </a:ext>
              </a:extLst>
            </p:cNvPr>
            <p:cNvSpPr/>
            <p:nvPr/>
          </p:nvSpPr>
          <p:spPr>
            <a:xfrm>
              <a:off x="8529523" y="4257225"/>
              <a:ext cx="92342" cy="99344"/>
            </a:xfrm>
            <a:custGeom>
              <a:avLst/>
              <a:gdLst>
                <a:gd name="connsiteX0" fmla="*/ 8461 w 92342"/>
                <a:gd name="connsiteY0" fmla="*/ 99345 h 99344"/>
                <a:gd name="connsiteX1" fmla="*/ 0 w 92342"/>
                <a:gd name="connsiteY1" fmla="*/ 4173 h 99344"/>
                <a:gd name="connsiteX2" fmla="*/ 42202 w 92342"/>
                <a:gd name="connsiteY2" fmla="*/ 418 h 99344"/>
                <a:gd name="connsiteX3" fmla="*/ 61782 w 92342"/>
                <a:gd name="connsiteY3" fmla="*/ 1250 h 99344"/>
                <a:gd name="connsiteX4" fmla="*/ 73166 w 92342"/>
                <a:gd name="connsiteY4" fmla="*/ 9351 h 99344"/>
                <a:gd name="connsiteX5" fmla="*/ 78378 w 92342"/>
                <a:gd name="connsiteY5" fmla="*/ 23367 h 99344"/>
                <a:gd name="connsiteX6" fmla="*/ 73355 w 92342"/>
                <a:gd name="connsiteY6" fmla="*/ 41026 h 99344"/>
                <a:gd name="connsiteX7" fmla="*/ 53887 w 92342"/>
                <a:gd name="connsiteY7" fmla="*/ 51648 h 99344"/>
                <a:gd name="connsiteX8" fmla="*/ 61902 w 92342"/>
                <a:gd name="connsiteY8" fmla="*/ 55711 h 99344"/>
                <a:gd name="connsiteX9" fmla="*/ 73492 w 92342"/>
                <a:gd name="connsiteY9" fmla="*/ 67455 h 99344"/>
                <a:gd name="connsiteX10" fmla="*/ 92343 w 92342"/>
                <a:gd name="connsiteY10" fmla="*/ 91878 h 99344"/>
                <a:gd name="connsiteX11" fmla="*/ 76492 w 92342"/>
                <a:gd name="connsiteY11" fmla="*/ 93293 h 99344"/>
                <a:gd name="connsiteX12" fmla="*/ 62133 w 92342"/>
                <a:gd name="connsiteY12" fmla="*/ 74596 h 99344"/>
                <a:gd name="connsiteX13" fmla="*/ 51872 w 92342"/>
                <a:gd name="connsiteY13" fmla="*/ 62303 h 99344"/>
                <a:gd name="connsiteX14" fmla="*/ 44911 w 92342"/>
                <a:gd name="connsiteY14" fmla="*/ 56517 h 99344"/>
                <a:gd name="connsiteX15" fmla="*/ 38953 w 92342"/>
                <a:gd name="connsiteY15" fmla="*/ 54476 h 99344"/>
                <a:gd name="connsiteX16" fmla="*/ 31898 w 92342"/>
                <a:gd name="connsiteY16" fmla="*/ 54656 h 99344"/>
                <a:gd name="connsiteX17" fmla="*/ 17290 w 92342"/>
                <a:gd name="connsiteY17" fmla="*/ 55942 h 99344"/>
                <a:gd name="connsiteX18" fmla="*/ 21054 w 92342"/>
                <a:gd name="connsiteY18" fmla="*/ 98222 h 99344"/>
                <a:gd name="connsiteX19" fmla="*/ 8461 w 92342"/>
                <a:gd name="connsiteY19" fmla="*/ 99345 h 99344"/>
                <a:gd name="connsiteX20" fmla="*/ 16330 w 92342"/>
                <a:gd name="connsiteY20" fmla="*/ 45055 h 99344"/>
                <a:gd name="connsiteX21" fmla="*/ 43394 w 92342"/>
                <a:gd name="connsiteY21" fmla="*/ 42646 h 99344"/>
                <a:gd name="connsiteX22" fmla="*/ 56742 w 92342"/>
                <a:gd name="connsiteY22" fmla="*/ 39646 h 99344"/>
                <a:gd name="connsiteX23" fmla="*/ 63633 w 92342"/>
                <a:gd name="connsiteY23" fmla="*/ 33268 h 99344"/>
                <a:gd name="connsiteX24" fmla="*/ 65408 w 92342"/>
                <a:gd name="connsiteY24" fmla="*/ 24516 h 99344"/>
                <a:gd name="connsiteX25" fmla="*/ 59510 w 92342"/>
                <a:gd name="connsiteY25" fmla="*/ 13843 h 99344"/>
                <a:gd name="connsiteX26" fmla="*/ 43643 w 92342"/>
                <a:gd name="connsiteY26" fmla="*/ 10868 h 99344"/>
                <a:gd name="connsiteX27" fmla="*/ 13510 w 92342"/>
                <a:gd name="connsiteY27" fmla="*/ 13543 h 99344"/>
                <a:gd name="connsiteX28" fmla="*/ 16330 w 92342"/>
                <a:gd name="connsiteY28" fmla="*/ 45055 h 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2342" h="99344">
                  <a:moveTo>
                    <a:pt x="8461" y="99345"/>
                  </a:moveTo>
                  <a:lnTo>
                    <a:pt x="0" y="4173"/>
                  </a:lnTo>
                  <a:lnTo>
                    <a:pt x="42202" y="418"/>
                  </a:lnTo>
                  <a:cubicBezTo>
                    <a:pt x="50689" y="-345"/>
                    <a:pt x="57213" y="-62"/>
                    <a:pt x="61782" y="1250"/>
                  </a:cubicBezTo>
                  <a:cubicBezTo>
                    <a:pt x="66325" y="2553"/>
                    <a:pt x="70140" y="5279"/>
                    <a:pt x="73166" y="9351"/>
                  </a:cubicBezTo>
                  <a:cubicBezTo>
                    <a:pt x="76192" y="13449"/>
                    <a:pt x="77933" y="18103"/>
                    <a:pt x="78378" y="23367"/>
                  </a:cubicBezTo>
                  <a:cubicBezTo>
                    <a:pt x="78995" y="30105"/>
                    <a:pt x="77307" y="35986"/>
                    <a:pt x="73355" y="41026"/>
                  </a:cubicBezTo>
                  <a:cubicBezTo>
                    <a:pt x="69386" y="46033"/>
                    <a:pt x="62896" y="49582"/>
                    <a:pt x="53887" y="51648"/>
                  </a:cubicBezTo>
                  <a:cubicBezTo>
                    <a:pt x="57341" y="52950"/>
                    <a:pt x="60033" y="54314"/>
                    <a:pt x="61902" y="55711"/>
                  </a:cubicBezTo>
                  <a:cubicBezTo>
                    <a:pt x="65871" y="58754"/>
                    <a:pt x="69754" y="62672"/>
                    <a:pt x="73492" y="67455"/>
                  </a:cubicBezTo>
                  <a:lnTo>
                    <a:pt x="92343" y="91878"/>
                  </a:lnTo>
                  <a:lnTo>
                    <a:pt x="76492" y="93293"/>
                  </a:lnTo>
                  <a:lnTo>
                    <a:pt x="62133" y="74596"/>
                  </a:lnTo>
                  <a:cubicBezTo>
                    <a:pt x="57950" y="69230"/>
                    <a:pt x="54521" y="65106"/>
                    <a:pt x="51872" y="62303"/>
                  </a:cubicBezTo>
                  <a:cubicBezTo>
                    <a:pt x="49223" y="59474"/>
                    <a:pt x="46909" y="57554"/>
                    <a:pt x="44911" y="56517"/>
                  </a:cubicBezTo>
                  <a:cubicBezTo>
                    <a:pt x="42939" y="55471"/>
                    <a:pt x="40942" y="54802"/>
                    <a:pt x="38953" y="54476"/>
                  </a:cubicBezTo>
                  <a:cubicBezTo>
                    <a:pt x="37479" y="54305"/>
                    <a:pt x="35147" y="54365"/>
                    <a:pt x="31898" y="54656"/>
                  </a:cubicBezTo>
                  <a:lnTo>
                    <a:pt x="17290" y="55942"/>
                  </a:lnTo>
                  <a:lnTo>
                    <a:pt x="21054" y="98222"/>
                  </a:lnTo>
                  <a:lnTo>
                    <a:pt x="8461" y="99345"/>
                  </a:lnTo>
                  <a:close/>
                  <a:moveTo>
                    <a:pt x="16330" y="45055"/>
                  </a:moveTo>
                  <a:lnTo>
                    <a:pt x="43394" y="42646"/>
                  </a:lnTo>
                  <a:cubicBezTo>
                    <a:pt x="49163" y="42132"/>
                    <a:pt x="53595" y="41138"/>
                    <a:pt x="56742" y="39646"/>
                  </a:cubicBezTo>
                  <a:cubicBezTo>
                    <a:pt x="59896" y="38163"/>
                    <a:pt x="62176" y="36063"/>
                    <a:pt x="63633" y="33268"/>
                  </a:cubicBezTo>
                  <a:cubicBezTo>
                    <a:pt x="65100" y="30516"/>
                    <a:pt x="65691" y="27576"/>
                    <a:pt x="65408" y="24516"/>
                  </a:cubicBezTo>
                  <a:cubicBezTo>
                    <a:pt x="65005" y="20024"/>
                    <a:pt x="63051" y="16475"/>
                    <a:pt x="59510" y="13843"/>
                  </a:cubicBezTo>
                  <a:cubicBezTo>
                    <a:pt x="55995" y="11245"/>
                    <a:pt x="50706" y="10251"/>
                    <a:pt x="43643" y="10868"/>
                  </a:cubicBezTo>
                  <a:lnTo>
                    <a:pt x="13510" y="13543"/>
                  </a:lnTo>
                  <a:lnTo>
                    <a:pt x="16330" y="45055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DCC39FB-CC47-FEB6-91A5-2614E45B0DAC}"/>
                </a:ext>
              </a:extLst>
            </p:cNvPr>
            <p:cNvSpPr/>
            <p:nvPr/>
          </p:nvSpPr>
          <p:spPr>
            <a:xfrm>
              <a:off x="8623846" y="4250110"/>
              <a:ext cx="65086" cy="97510"/>
            </a:xfrm>
            <a:custGeom>
              <a:avLst/>
              <a:gdLst>
                <a:gd name="connsiteX0" fmla="*/ 2906 w 65086"/>
                <a:gd name="connsiteY0" fmla="*/ 73216 h 97510"/>
                <a:gd name="connsiteX1" fmla="*/ 14462 w 65086"/>
                <a:gd name="connsiteY1" fmla="*/ 70619 h 97510"/>
                <a:gd name="connsiteX2" fmla="*/ 22580 w 65086"/>
                <a:gd name="connsiteY2" fmla="*/ 84326 h 97510"/>
                <a:gd name="connsiteX3" fmla="*/ 34761 w 65086"/>
                <a:gd name="connsiteY3" fmla="*/ 87686 h 97510"/>
                <a:gd name="connsiteX4" fmla="*/ 48169 w 65086"/>
                <a:gd name="connsiteY4" fmla="*/ 80725 h 97510"/>
                <a:gd name="connsiteX5" fmla="*/ 52601 w 65086"/>
                <a:gd name="connsiteY5" fmla="*/ 66058 h 97510"/>
                <a:gd name="connsiteX6" fmla="*/ 46163 w 65086"/>
                <a:gd name="connsiteY6" fmla="*/ 53268 h 97510"/>
                <a:gd name="connsiteX7" fmla="*/ 32310 w 65086"/>
                <a:gd name="connsiteY7" fmla="*/ 49239 h 97510"/>
                <a:gd name="connsiteX8" fmla="*/ 24175 w 65086"/>
                <a:gd name="connsiteY8" fmla="*/ 51262 h 97510"/>
                <a:gd name="connsiteX9" fmla="*/ 24560 w 65086"/>
                <a:gd name="connsiteY9" fmla="*/ 40863 h 97510"/>
                <a:gd name="connsiteX10" fmla="*/ 26480 w 65086"/>
                <a:gd name="connsiteY10" fmla="*/ 40863 h 97510"/>
                <a:gd name="connsiteX11" fmla="*/ 39545 w 65086"/>
                <a:gd name="connsiteY11" fmla="*/ 35746 h 97510"/>
                <a:gd name="connsiteX12" fmla="*/ 44457 w 65086"/>
                <a:gd name="connsiteY12" fmla="*/ 23195 h 97510"/>
                <a:gd name="connsiteX13" fmla="*/ 39168 w 65086"/>
                <a:gd name="connsiteY13" fmla="*/ 12943 h 97510"/>
                <a:gd name="connsiteX14" fmla="*/ 27552 w 65086"/>
                <a:gd name="connsiteY14" fmla="*/ 9711 h 97510"/>
                <a:gd name="connsiteX15" fmla="*/ 16588 w 65086"/>
                <a:gd name="connsiteY15" fmla="*/ 15026 h 97510"/>
                <a:gd name="connsiteX16" fmla="*/ 11873 w 65086"/>
                <a:gd name="connsiteY16" fmla="*/ 28407 h 97510"/>
                <a:gd name="connsiteX17" fmla="*/ 0 w 65086"/>
                <a:gd name="connsiteY17" fmla="*/ 27336 h 97510"/>
                <a:gd name="connsiteX18" fmla="*/ 8135 w 65086"/>
                <a:gd name="connsiteY18" fmla="*/ 8262 h 97510"/>
                <a:gd name="connsiteX19" fmla="*/ 26446 w 65086"/>
                <a:gd name="connsiteY19" fmla="*/ 144 h 97510"/>
                <a:gd name="connsiteX20" fmla="*/ 41088 w 65086"/>
                <a:gd name="connsiteY20" fmla="*/ 2210 h 97510"/>
                <a:gd name="connsiteX21" fmla="*/ 51932 w 65086"/>
                <a:gd name="connsiteY21" fmla="*/ 10440 h 97510"/>
                <a:gd name="connsiteX22" fmla="*/ 56501 w 65086"/>
                <a:gd name="connsiteY22" fmla="*/ 22390 h 97510"/>
                <a:gd name="connsiteX23" fmla="*/ 54178 w 65086"/>
                <a:gd name="connsiteY23" fmla="*/ 33937 h 97510"/>
                <a:gd name="connsiteX24" fmla="*/ 45091 w 65086"/>
                <a:gd name="connsiteY24" fmla="*/ 42861 h 97510"/>
                <a:gd name="connsiteX25" fmla="*/ 58919 w 65086"/>
                <a:gd name="connsiteY25" fmla="*/ 49770 h 97510"/>
                <a:gd name="connsiteX26" fmla="*/ 64954 w 65086"/>
                <a:gd name="connsiteY26" fmla="*/ 64704 h 97510"/>
                <a:gd name="connsiteX27" fmla="*/ 57761 w 65086"/>
                <a:gd name="connsiteY27" fmla="*/ 86640 h 97510"/>
                <a:gd name="connsiteX28" fmla="*/ 35550 w 65086"/>
                <a:gd name="connsiteY28" fmla="*/ 97356 h 97510"/>
                <a:gd name="connsiteX29" fmla="*/ 14067 w 65086"/>
                <a:gd name="connsiteY29" fmla="*/ 91741 h 97510"/>
                <a:gd name="connsiteX30" fmla="*/ 2906 w 65086"/>
                <a:gd name="connsiteY30" fmla="*/ 73216 h 9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086" h="97510">
                  <a:moveTo>
                    <a:pt x="2906" y="73216"/>
                  </a:moveTo>
                  <a:lnTo>
                    <a:pt x="14462" y="70619"/>
                  </a:lnTo>
                  <a:cubicBezTo>
                    <a:pt x="16382" y="77125"/>
                    <a:pt x="19082" y="81694"/>
                    <a:pt x="22580" y="84326"/>
                  </a:cubicBezTo>
                  <a:cubicBezTo>
                    <a:pt x="26052" y="86975"/>
                    <a:pt x="30115" y="88089"/>
                    <a:pt x="34761" y="87686"/>
                  </a:cubicBezTo>
                  <a:cubicBezTo>
                    <a:pt x="40256" y="87189"/>
                    <a:pt x="44714" y="84875"/>
                    <a:pt x="48169" y="80725"/>
                  </a:cubicBezTo>
                  <a:cubicBezTo>
                    <a:pt x="51615" y="76577"/>
                    <a:pt x="53081" y="71699"/>
                    <a:pt x="52601" y="66058"/>
                  </a:cubicBezTo>
                  <a:cubicBezTo>
                    <a:pt x="52104" y="60692"/>
                    <a:pt x="49969" y="56414"/>
                    <a:pt x="46163" y="53268"/>
                  </a:cubicBezTo>
                  <a:cubicBezTo>
                    <a:pt x="42340" y="50096"/>
                    <a:pt x="37719" y="48759"/>
                    <a:pt x="32310" y="49239"/>
                  </a:cubicBezTo>
                  <a:cubicBezTo>
                    <a:pt x="30098" y="49419"/>
                    <a:pt x="27406" y="50113"/>
                    <a:pt x="24175" y="51262"/>
                  </a:cubicBezTo>
                  <a:lnTo>
                    <a:pt x="24560" y="40863"/>
                  </a:lnTo>
                  <a:cubicBezTo>
                    <a:pt x="25358" y="40898"/>
                    <a:pt x="25992" y="40898"/>
                    <a:pt x="26480" y="40863"/>
                  </a:cubicBezTo>
                  <a:cubicBezTo>
                    <a:pt x="31444" y="40401"/>
                    <a:pt x="35799" y="38703"/>
                    <a:pt x="39545" y="35746"/>
                  </a:cubicBezTo>
                  <a:cubicBezTo>
                    <a:pt x="43300" y="32788"/>
                    <a:pt x="44954" y="28605"/>
                    <a:pt x="44457" y="23195"/>
                  </a:cubicBezTo>
                  <a:cubicBezTo>
                    <a:pt x="44080" y="18901"/>
                    <a:pt x="42323" y="15497"/>
                    <a:pt x="39168" y="12943"/>
                  </a:cubicBezTo>
                  <a:cubicBezTo>
                    <a:pt x="36013" y="10363"/>
                    <a:pt x="32139" y="9317"/>
                    <a:pt x="27552" y="9711"/>
                  </a:cubicBezTo>
                  <a:cubicBezTo>
                    <a:pt x="23026" y="10131"/>
                    <a:pt x="19357" y="11888"/>
                    <a:pt x="16588" y="15026"/>
                  </a:cubicBezTo>
                  <a:cubicBezTo>
                    <a:pt x="13819" y="18138"/>
                    <a:pt x="12233" y="22587"/>
                    <a:pt x="11873" y="28407"/>
                  </a:cubicBezTo>
                  <a:lnTo>
                    <a:pt x="0" y="27336"/>
                  </a:lnTo>
                  <a:cubicBezTo>
                    <a:pt x="737" y="19398"/>
                    <a:pt x="3438" y="13020"/>
                    <a:pt x="8135" y="8262"/>
                  </a:cubicBezTo>
                  <a:cubicBezTo>
                    <a:pt x="12807" y="3513"/>
                    <a:pt x="18903" y="813"/>
                    <a:pt x="26446" y="144"/>
                  </a:cubicBezTo>
                  <a:cubicBezTo>
                    <a:pt x="31641" y="-327"/>
                    <a:pt x="36527" y="358"/>
                    <a:pt x="41088" y="2210"/>
                  </a:cubicBezTo>
                  <a:cubicBezTo>
                    <a:pt x="45657" y="4045"/>
                    <a:pt x="49266" y="6779"/>
                    <a:pt x="51932" y="10440"/>
                  </a:cubicBezTo>
                  <a:cubicBezTo>
                    <a:pt x="54590" y="14083"/>
                    <a:pt x="56124" y="18060"/>
                    <a:pt x="56501" y="22390"/>
                  </a:cubicBezTo>
                  <a:cubicBezTo>
                    <a:pt x="56861" y="26505"/>
                    <a:pt x="56081" y="30354"/>
                    <a:pt x="54178" y="33937"/>
                  </a:cubicBezTo>
                  <a:cubicBezTo>
                    <a:pt x="52275" y="37494"/>
                    <a:pt x="49249" y="40469"/>
                    <a:pt x="45091" y="42861"/>
                  </a:cubicBezTo>
                  <a:cubicBezTo>
                    <a:pt x="50844" y="43658"/>
                    <a:pt x="55447" y="45938"/>
                    <a:pt x="58919" y="49770"/>
                  </a:cubicBezTo>
                  <a:cubicBezTo>
                    <a:pt x="62399" y="53576"/>
                    <a:pt x="64414" y="58557"/>
                    <a:pt x="64954" y="64704"/>
                  </a:cubicBezTo>
                  <a:cubicBezTo>
                    <a:pt x="65700" y="73010"/>
                    <a:pt x="63308" y="80331"/>
                    <a:pt x="57761" y="86640"/>
                  </a:cubicBezTo>
                  <a:cubicBezTo>
                    <a:pt x="52198" y="92967"/>
                    <a:pt x="44817" y="96516"/>
                    <a:pt x="35550" y="97356"/>
                  </a:cubicBezTo>
                  <a:cubicBezTo>
                    <a:pt x="27175" y="98085"/>
                    <a:pt x="20025" y="96233"/>
                    <a:pt x="14067" y="91741"/>
                  </a:cubicBezTo>
                  <a:cubicBezTo>
                    <a:pt x="8118" y="87249"/>
                    <a:pt x="4398" y="81077"/>
                    <a:pt x="2906" y="73216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88524D9-B3A1-174C-8F2B-822985D4359D}"/>
                </a:ext>
              </a:extLst>
            </p:cNvPr>
            <p:cNvSpPr/>
            <p:nvPr/>
          </p:nvSpPr>
          <p:spPr>
            <a:xfrm>
              <a:off x="8700621" y="4242795"/>
              <a:ext cx="62609" cy="98177"/>
            </a:xfrm>
            <a:custGeom>
              <a:avLst/>
              <a:gdLst>
                <a:gd name="connsiteX0" fmla="*/ 0 w 62609"/>
                <a:gd name="connsiteY0" fmla="*/ 74169 h 98177"/>
                <a:gd name="connsiteX1" fmla="*/ 12182 w 62609"/>
                <a:gd name="connsiteY1" fmla="*/ 72026 h 98177"/>
                <a:gd name="connsiteX2" fmla="*/ 19708 w 62609"/>
                <a:gd name="connsiteY2" fmla="*/ 84936 h 98177"/>
                <a:gd name="connsiteX3" fmla="*/ 32087 w 62609"/>
                <a:gd name="connsiteY3" fmla="*/ 88391 h 98177"/>
                <a:gd name="connsiteX4" fmla="*/ 45811 w 62609"/>
                <a:gd name="connsiteY4" fmla="*/ 80727 h 98177"/>
                <a:gd name="connsiteX5" fmla="*/ 50149 w 62609"/>
                <a:gd name="connsiteY5" fmla="*/ 63342 h 98177"/>
                <a:gd name="connsiteX6" fmla="*/ 43137 w 62609"/>
                <a:gd name="connsiteY6" fmla="*/ 48066 h 98177"/>
                <a:gd name="connsiteX7" fmla="*/ 27929 w 62609"/>
                <a:gd name="connsiteY7" fmla="*/ 43617 h 98177"/>
                <a:gd name="connsiteX8" fmla="*/ 17960 w 62609"/>
                <a:gd name="connsiteY8" fmla="*/ 47080 h 98177"/>
                <a:gd name="connsiteX9" fmla="*/ 11393 w 62609"/>
                <a:gd name="connsiteY9" fmla="*/ 54367 h 98177"/>
                <a:gd name="connsiteX10" fmla="*/ 300 w 62609"/>
                <a:gd name="connsiteY10" fmla="*/ 53912 h 98177"/>
                <a:gd name="connsiteX11" fmla="*/ 5169 w 62609"/>
                <a:gd name="connsiteY11" fmla="*/ 4226 h 98177"/>
                <a:gd name="connsiteX12" fmla="*/ 52498 w 62609"/>
                <a:gd name="connsiteY12" fmla="*/ 0 h 98177"/>
                <a:gd name="connsiteX13" fmla="*/ 53476 w 62609"/>
                <a:gd name="connsiteY13" fmla="*/ 11153 h 98177"/>
                <a:gd name="connsiteX14" fmla="*/ 15499 w 62609"/>
                <a:gd name="connsiteY14" fmla="*/ 14530 h 98177"/>
                <a:gd name="connsiteX15" fmla="*/ 12653 w 62609"/>
                <a:gd name="connsiteY15" fmla="*/ 40591 h 98177"/>
                <a:gd name="connsiteX16" fmla="*/ 30090 w 62609"/>
                <a:gd name="connsiteY16" fmla="*/ 33013 h 98177"/>
                <a:gd name="connsiteX17" fmla="*/ 51898 w 62609"/>
                <a:gd name="connsiteY17" fmla="*/ 39759 h 98177"/>
                <a:gd name="connsiteX18" fmla="*/ 62442 w 62609"/>
                <a:gd name="connsiteY18" fmla="*/ 61199 h 98177"/>
                <a:gd name="connsiteX19" fmla="*/ 56904 w 62609"/>
                <a:gd name="connsiteY19" fmla="*/ 84208 h 98177"/>
                <a:gd name="connsiteX20" fmla="*/ 32927 w 62609"/>
                <a:gd name="connsiteY20" fmla="*/ 98001 h 98177"/>
                <a:gd name="connsiteX21" fmla="*/ 11076 w 62609"/>
                <a:gd name="connsiteY21" fmla="*/ 92600 h 98177"/>
                <a:gd name="connsiteX22" fmla="*/ 0 w 62609"/>
                <a:gd name="connsiteY22" fmla="*/ 74169 h 9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609" h="98177">
                  <a:moveTo>
                    <a:pt x="0" y="74169"/>
                  </a:moveTo>
                  <a:lnTo>
                    <a:pt x="12182" y="72026"/>
                  </a:lnTo>
                  <a:cubicBezTo>
                    <a:pt x="13613" y="77933"/>
                    <a:pt x="16134" y="82228"/>
                    <a:pt x="19708" y="84936"/>
                  </a:cubicBezTo>
                  <a:cubicBezTo>
                    <a:pt x="23275" y="87654"/>
                    <a:pt x="27424" y="88811"/>
                    <a:pt x="32087" y="88391"/>
                  </a:cubicBezTo>
                  <a:cubicBezTo>
                    <a:pt x="37719" y="87885"/>
                    <a:pt x="42288" y="85339"/>
                    <a:pt x="45811" y="80727"/>
                  </a:cubicBezTo>
                  <a:cubicBezTo>
                    <a:pt x="49326" y="76158"/>
                    <a:pt x="50775" y="70372"/>
                    <a:pt x="50149" y="63342"/>
                  </a:cubicBezTo>
                  <a:cubicBezTo>
                    <a:pt x="49566" y="56673"/>
                    <a:pt x="47209" y="51598"/>
                    <a:pt x="43137" y="48066"/>
                  </a:cubicBezTo>
                  <a:cubicBezTo>
                    <a:pt x="39048" y="44543"/>
                    <a:pt x="33981" y="43077"/>
                    <a:pt x="27929" y="43617"/>
                  </a:cubicBezTo>
                  <a:cubicBezTo>
                    <a:pt x="24157" y="43943"/>
                    <a:pt x="20823" y="45108"/>
                    <a:pt x="17960" y="47080"/>
                  </a:cubicBezTo>
                  <a:cubicBezTo>
                    <a:pt x="15079" y="49043"/>
                    <a:pt x="12884" y="51469"/>
                    <a:pt x="11393" y="54367"/>
                  </a:cubicBezTo>
                  <a:lnTo>
                    <a:pt x="300" y="53912"/>
                  </a:lnTo>
                  <a:lnTo>
                    <a:pt x="5169" y="4226"/>
                  </a:lnTo>
                  <a:lnTo>
                    <a:pt x="52498" y="0"/>
                  </a:lnTo>
                  <a:lnTo>
                    <a:pt x="53476" y="11153"/>
                  </a:lnTo>
                  <a:lnTo>
                    <a:pt x="15499" y="14530"/>
                  </a:lnTo>
                  <a:lnTo>
                    <a:pt x="12653" y="40591"/>
                  </a:lnTo>
                  <a:cubicBezTo>
                    <a:pt x="18011" y="36099"/>
                    <a:pt x="23815" y="33561"/>
                    <a:pt x="30090" y="33013"/>
                  </a:cubicBezTo>
                  <a:cubicBezTo>
                    <a:pt x="38431" y="32250"/>
                    <a:pt x="45674" y="34504"/>
                    <a:pt x="51898" y="39759"/>
                  </a:cubicBezTo>
                  <a:cubicBezTo>
                    <a:pt x="58130" y="45014"/>
                    <a:pt x="61628" y="52155"/>
                    <a:pt x="62442" y="61199"/>
                  </a:cubicBezTo>
                  <a:cubicBezTo>
                    <a:pt x="63205" y="69815"/>
                    <a:pt x="61353" y="77495"/>
                    <a:pt x="56904" y="84208"/>
                  </a:cubicBezTo>
                  <a:cubicBezTo>
                    <a:pt x="51470" y="92480"/>
                    <a:pt x="43497" y="97066"/>
                    <a:pt x="32927" y="98001"/>
                  </a:cubicBezTo>
                  <a:cubicBezTo>
                    <a:pt x="24260" y="98781"/>
                    <a:pt x="16991" y="96972"/>
                    <a:pt x="11076" y="92600"/>
                  </a:cubicBezTo>
                  <a:cubicBezTo>
                    <a:pt x="5186" y="88271"/>
                    <a:pt x="1509" y="82107"/>
                    <a:pt x="0" y="74169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99D9792-3DBB-6921-CDEB-2C0ECC213AE6}"/>
                </a:ext>
              </a:extLst>
            </p:cNvPr>
            <p:cNvSpPr/>
            <p:nvPr/>
          </p:nvSpPr>
          <p:spPr>
            <a:xfrm>
              <a:off x="8774542" y="4236220"/>
              <a:ext cx="62632" cy="98172"/>
            </a:xfrm>
            <a:custGeom>
              <a:avLst/>
              <a:gdLst>
                <a:gd name="connsiteX0" fmla="*/ 0 w 62632"/>
                <a:gd name="connsiteY0" fmla="*/ 74135 h 98172"/>
                <a:gd name="connsiteX1" fmla="*/ 12190 w 62632"/>
                <a:gd name="connsiteY1" fmla="*/ 72018 h 98172"/>
                <a:gd name="connsiteX2" fmla="*/ 19726 w 62632"/>
                <a:gd name="connsiteY2" fmla="*/ 84928 h 98172"/>
                <a:gd name="connsiteX3" fmla="*/ 32087 w 62632"/>
                <a:gd name="connsiteY3" fmla="*/ 88382 h 98172"/>
                <a:gd name="connsiteX4" fmla="*/ 45811 w 62632"/>
                <a:gd name="connsiteY4" fmla="*/ 80736 h 98172"/>
                <a:gd name="connsiteX5" fmla="*/ 50167 w 62632"/>
                <a:gd name="connsiteY5" fmla="*/ 63334 h 98172"/>
                <a:gd name="connsiteX6" fmla="*/ 43137 w 62632"/>
                <a:gd name="connsiteY6" fmla="*/ 48075 h 98172"/>
                <a:gd name="connsiteX7" fmla="*/ 27929 w 62632"/>
                <a:gd name="connsiteY7" fmla="*/ 43600 h 98172"/>
                <a:gd name="connsiteX8" fmla="*/ 17960 w 62632"/>
                <a:gd name="connsiteY8" fmla="*/ 47097 h 98172"/>
                <a:gd name="connsiteX9" fmla="*/ 11419 w 62632"/>
                <a:gd name="connsiteY9" fmla="*/ 54350 h 98172"/>
                <a:gd name="connsiteX10" fmla="*/ 300 w 62632"/>
                <a:gd name="connsiteY10" fmla="*/ 53895 h 98172"/>
                <a:gd name="connsiteX11" fmla="*/ 5178 w 62632"/>
                <a:gd name="connsiteY11" fmla="*/ 4200 h 98172"/>
                <a:gd name="connsiteX12" fmla="*/ 52507 w 62632"/>
                <a:gd name="connsiteY12" fmla="*/ 0 h 98172"/>
                <a:gd name="connsiteX13" fmla="*/ 53510 w 62632"/>
                <a:gd name="connsiteY13" fmla="*/ 11170 h 98172"/>
                <a:gd name="connsiteX14" fmla="*/ 15525 w 62632"/>
                <a:gd name="connsiteY14" fmla="*/ 14547 h 98172"/>
                <a:gd name="connsiteX15" fmla="*/ 12662 w 62632"/>
                <a:gd name="connsiteY15" fmla="*/ 40574 h 98172"/>
                <a:gd name="connsiteX16" fmla="*/ 30115 w 62632"/>
                <a:gd name="connsiteY16" fmla="*/ 32996 h 98172"/>
                <a:gd name="connsiteX17" fmla="*/ 51924 w 62632"/>
                <a:gd name="connsiteY17" fmla="*/ 39776 h 98172"/>
                <a:gd name="connsiteX18" fmla="*/ 62459 w 62632"/>
                <a:gd name="connsiteY18" fmla="*/ 61199 h 98172"/>
                <a:gd name="connsiteX19" fmla="*/ 56930 w 62632"/>
                <a:gd name="connsiteY19" fmla="*/ 84225 h 98172"/>
                <a:gd name="connsiteX20" fmla="*/ 32944 w 62632"/>
                <a:gd name="connsiteY20" fmla="*/ 98001 h 98172"/>
                <a:gd name="connsiteX21" fmla="*/ 11102 w 62632"/>
                <a:gd name="connsiteY21" fmla="*/ 92600 h 98172"/>
                <a:gd name="connsiteX22" fmla="*/ 0 w 62632"/>
                <a:gd name="connsiteY22" fmla="*/ 74135 h 9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632" h="98172">
                  <a:moveTo>
                    <a:pt x="0" y="74135"/>
                  </a:moveTo>
                  <a:lnTo>
                    <a:pt x="12190" y="72018"/>
                  </a:lnTo>
                  <a:cubicBezTo>
                    <a:pt x="13639" y="77924"/>
                    <a:pt x="16142" y="82219"/>
                    <a:pt x="19726" y="84928"/>
                  </a:cubicBezTo>
                  <a:cubicBezTo>
                    <a:pt x="23283" y="87645"/>
                    <a:pt x="27432" y="88785"/>
                    <a:pt x="32087" y="88382"/>
                  </a:cubicBezTo>
                  <a:cubicBezTo>
                    <a:pt x="37728" y="87877"/>
                    <a:pt x="42289" y="85348"/>
                    <a:pt x="45811" y="80736"/>
                  </a:cubicBezTo>
                  <a:cubicBezTo>
                    <a:pt x="49326" y="76149"/>
                    <a:pt x="50784" y="70363"/>
                    <a:pt x="50167" y="63334"/>
                  </a:cubicBezTo>
                  <a:cubicBezTo>
                    <a:pt x="49575" y="56664"/>
                    <a:pt x="47226" y="51589"/>
                    <a:pt x="43137" y="48075"/>
                  </a:cubicBezTo>
                  <a:cubicBezTo>
                    <a:pt x="39057" y="44560"/>
                    <a:pt x="33982" y="43068"/>
                    <a:pt x="27929" y="43600"/>
                  </a:cubicBezTo>
                  <a:cubicBezTo>
                    <a:pt x="24166" y="43943"/>
                    <a:pt x="20848" y="45108"/>
                    <a:pt x="17960" y="47097"/>
                  </a:cubicBezTo>
                  <a:cubicBezTo>
                    <a:pt x="15079" y="49035"/>
                    <a:pt x="12885" y="51487"/>
                    <a:pt x="11419" y="54350"/>
                  </a:cubicBezTo>
                  <a:lnTo>
                    <a:pt x="300" y="53895"/>
                  </a:lnTo>
                  <a:lnTo>
                    <a:pt x="5178" y="4200"/>
                  </a:lnTo>
                  <a:lnTo>
                    <a:pt x="52507" y="0"/>
                  </a:lnTo>
                  <a:lnTo>
                    <a:pt x="53510" y="11170"/>
                  </a:lnTo>
                  <a:lnTo>
                    <a:pt x="15525" y="14547"/>
                  </a:lnTo>
                  <a:lnTo>
                    <a:pt x="12662" y="40574"/>
                  </a:lnTo>
                  <a:cubicBezTo>
                    <a:pt x="18028" y="36082"/>
                    <a:pt x="23849" y="33561"/>
                    <a:pt x="30115" y="32996"/>
                  </a:cubicBezTo>
                  <a:cubicBezTo>
                    <a:pt x="38439" y="32250"/>
                    <a:pt x="45683" y="34522"/>
                    <a:pt x="51924" y="39776"/>
                  </a:cubicBezTo>
                  <a:cubicBezTo>
                    <a:pt x="58165" y="44997"/>
                    <a:pt x="61662" y="52172"/>
                    <a:pt x="62459" y="61199"/>
                  </a:cubicBezTo>
                  <a:cubicBezTo>
                    <a:pt x="63239" y="69832"/>
                    <a:pt x="61388" y="77478"/>
                    <a:pt x="56930" y="84225"/>
                  </a:cubicBezTo>
                  <a:cubicBezTo>
                    <a:pt x="51504" y="92463"/>
                    <a:pt x="43514" y="97066"/>
                    <a:pt x="32944" y="98001"/>
                  </a:cubicBezTo>
                  <a:cubicBezTo>
                    <a:pt x="24295" y="98764"/>
                    <a:pt x="17017" y="96989"/>
                    <a:pt x="11102" y="92600"/>
                  </a:cubicBezTo>
                  <a:cubicBezTo>
                    <a:pt x="5212" y="88245"/>
                    <a:pt x="1509" y="82082"/>
                    <a:pt x="0" y="74135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D9CFE2C-C45B-16CE-AA5E-C1238F0A5122}"/>
                </a:ext>
              </a:extLst>
            </p:cNvPr>
            <p:cNvSpPr/>
            <p:nvPr/>
          </p:nvSpPr>
          <p:spPr>
            <a:xfrm>
              <a:off x="8855955" y="4313664"/>
              <a:ext cx="14513" cy="14504"/>
            </a:xfrm>
            <a:custGeom>
              <a:avLst/>
              <a:gdLst>
                <a:gd name="connsiteX0" fmla="*/ 1200 w 14513"/>
                <a:gd name="connsiteY0" fmla="*/ 14505 h 14504"/>
                <a:gd name="connsiteX1" fmla="*/ 0 w 14513"/>
                <a:gd name="connsiteY1" fmla="*/ 1200 h 14504"/>
                <a:gd name="connsiteX2" fmla="*/ 13313 w 14513"/>
                <a:gd name="connsiteY2" fmla="*/ 0 h 14504"/>
                <a:gd name="connsiteX3" fmla="*/ 14513 w 14513"/>
                <a:gd name="connsiteY3" fmla="*/ 13305 h 14504"/>
                <a:gd name="connsiteX4" fmla="*/ 1200 w 14513"/>
                <a:gd name="connsiteY4" fmla="*/ 14505 h 1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3" h="14504">
                  <a:moveTo>
                    <a:pt x="1200" y="14505"/>
                  </a:moveTo>
                  <a:lnTo>
                    <a:pt x="0" y="1200"/>
                  </a:lnTo>
                  <a:lnTo>
                    <a:pt x="13313" y="0"/>
                  </a:lnTo>
                  <a:lnTo>
                    <a:pt x="14513" y="13305"/>
                  </a:lnTo>
                  <a:lnTo>
                    <a:pt x="1200" y="14505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F79D698-8600-8792-867D-B833E11AFA7A}"/>
                </a:ext>
              </a:extLst>
            </p:cNvPr>
            <p:cNvSpPr/>
            <p:nvPr/>
          </p:nvSpPr>
          <p:spPr>
            <a:xfrm>
              <a:off x="8882544" y="4226765"/>
              <a:ext cx="64741" cy="97571"/>
            </a:xfrm>
            <a:custGeom>
              <a:avLst/>
              <a:gdLst>
                <a:gd name="connsiteX0" fmla="*/ 59247 w 64741"/>
                <a:gd name="connsiteY0" fmla="*/ 21423 h 97571"/>
                <a:gd name="connsiteX1" fmla="*/ 47700 w 64741"/>
                <a:gd name="connsiteY1" fmla="*/ 23386 h 97571"/>
                <a:gd name="connsiteX2" fmla="*/ 42411 w 64741"/>
                <a:gd name="connsiteY2" fmla="*/ 13785 h 97571"/>
                <a:gd name="connsiteX3" fmla="*/ 30263 w 64741"/>
                <a:gd name="connsiteY3" fmla="*/ 9824 h 97571"/>
                <a:gd name="connsiteX4" fmla="*/ 20748 w 64741"/>
                <a:gd name="connsiteY4" fmla="*/ 13819 h 97571"/>
                <a:gd name="connsiteX5" fmla="*/ 13075 w 64741"/>
                <a:gd name="connsiteY5" fmla="*/ 26326 h 97571"/>
                <a:gd name="connsiteX6" fmla="*/ 11738 w 64741"/>
                <a:gd name="connsiteY6" fmla="*/ 48649 h 97571"/>
                <a:gd name="connsiteX7" fmla="*/ 21202 w 64741"/>
                <a:gd name="connsiteY7" fmla="*/ 38182 h 97571"/>
                <a:gd name="connsiteX8" fmla="*/ 33727 w 64741"/>
                <a:gd name="connsiteY8" fmla="*/ 33904 h 97571"/>
                <a:gd name="connsiteX9" fmla="*/ 54395 w 64741"/>
                <a:gd name="connsiteY9" fmla="*/ 40762 h 97571"/>
                <a:gd name="connsiteX10" fmla="*/ 64579 w 64741"/>
                <a:gd name="connsiteY10" fmla="*/ 62262 h 97571"/>
                <a:gd name="connsiteX11" fmla="*/ 62205 w 64741"/>
                <a:gd name="connsiteY11" fmla="*/ 79262 h 97571"/>
                <a:gd name="connsiteX12" fmla="*/ 52637 w 64741"/>
                <a:gd name="connsiteY12" fmla="*/ 91983 h 97571"/>
                <a:gd name="connsiteX13" fmla="*/ 37679 w 64741"/>
                <a:gd name="connsiteY13" fmla="*/ 97418 h 97571"/>
                <a:gd name="connsiteX14" fmla="*/ 12895 w 64741"/>
                <a:gd name="connsiteY14" fmla="*/ 88828 h 97571"/>
                <a:gd name="connsiteX15" fmla="*/ 517 w 64741"/>
                <a:gd name="connsiteY15" fmla="*/ 54221 h 97571"/>
                <a:gd name="connsiteX16" fmla="*/ 7135 w 64741"/>
                <a:gd name="connsiteY16" fmla="*/ 13185 h 97571"/>
                <a:gd name="connsiteX17" fmla="*/ 30117 w 64741"/>
                <a:gd name="connsiteY17" fmla="*/ 146 h 97571"/>
                <a:gd name="connsiteX18" fmla="*/ 49106 w 64741"/>
                <a:gd name="connsiteY18" fmla="*/ 4809 h 97571"/>
                <a:gd name="connsiteX19" fmla="*/ 59247 w 64741"/>
                <a:gd name="connsiteY19" fmla="*/ 21423 h 97571"/>
                <a:gd name="connsiteX20" fmla="*/ 15176 w 64741"/>
                <a:gd name="connsiteY20" fmla="*/ 66728 h 97571"/>
                <a:gd name="connsiteX21" fmla="*/ 18768 w 64741"/>
                <a:gd name="connsiteY21" fmla="*/ 78053 h 97571"/>
                <a:gd name="connsiteX22" fmla="*/ 26689 w 64741"/>
                <a:gd name="connsiteY22" fmla="*/ 85811 h 97571"/>
                <a:gd name="connsiteX23" fmla="*/ 36624 w 64741"/>
                <a:gd name="connsiteY23" fmla="*/ 87834 h 97571"/>
                <a:gd name="connsiteX24" fmla="*/ 48805 w 64741"/>
                <a:gd name="connsiteY24" fmla="*/ 80727 h 97571"/>
                <a:gd name="connsiteX25" fmla="*/ 52706 w 64741"/>
                <a:gd name="connsiteY25" fmla="*/ 64019 h 97571"/>
                <a:gd name="connsiteX26" fmla="*/ 46054 w 64741"/>
                <a:gd name="connsiteY26" fmla="*/ 48949 h 97571"/>
                <a:gd name="connsiteX27" fmla="*/ 32303 w 64741"/>
                <a:gd name="connsiteY27" fmla="*/ 44440 h 97571"/>
                <a:gd name="connsiteX28" fmla="*/ 19359 w 64741"/>
                <a:gd name="connsiteY28" fmla="*/ 51332 h 97571"/>
                <a:gd name="connsiteX29" fmla="*/ 15176 w 64741"/>
                <a:gd name="connsiteY29" fmla="*/ 66728 h 9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741" h="97571">
                  <a:moveTo>
                    <a:pt x="59247" y="21423"/>
                  </a:moveTo>
                  <a:lnTo>
                    <a:pt x="47700" y="23386"/>
                  </a:lnTo>
                  <a:cubicBezTo>
                    <a:pt x="46268" y="18894"/>
                    <a:pt x="44493" y="15688"/>
                    <a:pt x="42411" y="13785"/>
                  </a:cubicBezTo>
                  <a:cubicBezTo>
                    <a:pt x="38947" y="10741"/>
                    <a:pt x="34901" y="9413"/>
                    <a:pt x="30263" y="9824"/>
                  </a:cubicBezTo>
                  <a:cubicBezTo>
                    <a:pt x="26543" y="10150"/>
                    <a:pt x="23371" y="11470"/>
                    <a:pt x="20748" y="13819"/>
                  </a:cubicBezTo>
                  <a:cubicBezTo>
                    <a:pt x="17310" y="16828"/>
                    <a:pt x="14764" y="20977"/>
                    <a:pt x="13075" y="26326"/>
                  </a:cubicBezTo>
                  <a:cubicBezTo>
                    <a:pt x="11429" y="31676"/>
                    <a:pt x="10975" y="39125"/>
                    <a:pt x="11738" y="48649"/>
                  </a:cubicBezTo>
                  <a:cubicBezTo>
                    <a:pt x="14164" y="44097"/>
                    <a:pt x="17319" y="40608"/>
                    <a:pt x="21202" y="38182"/>
                  </a:cubicBezTo>
                  <a:cubicBezTo>
                    <a:pt x="25103" y="35756"/>
                    <a:pt x="29269" y="34307"/>
                    <a:pt x="33727" y="33904"/>
                  </a:cubicBezTo>
                  <a:cubicBezTo>
                    <a:pt x="41502" y="33219"/>
                    <a:pt x="48411" y="35507"/>
                    <a:pt x="54395" y="40762"/>
                  </a:cubicBezTo>
                  <a:cubicBezTo>
                    <a:pt x="60370" y="46017"/>
                    <a:pt x="63791" y="53192"/>
                    <a:pt x="64579" y="62262"/>
                  </a:cubicBezTo>
                  <a:cubicBezTo>
                    <a:pt x="65119" y="68237"/>
                    <a:pt x="64305" y="73895"/>
                    <a:pt x="62205" y="79262"/>
                  </a:cubicBezTo>
                  <a:cubicBezTo>
                    <a:pt x="60087" y="84628"/>
                    <a:pt x="56898" y="88863"/>
                    <a:pt x="52637" y="91983"/>
                  </a:cubicBezTo>
                  <a:cubicBezTo>
                    <a:pt x="48377" y="95095"/>
                    <a:pt x="43396" y="96912"/>
                    <a:pt x="37679" y="97418"/>
                  </a:cubicBezTo>
                  <a:cubicBezTo>
                    <a:pt x="27923" y="98292"/>
                    <a:pt x="19676" y="95429"/>
                    <a:pt x="12895" y="88828"/>
                  </a:cubicBezTo>
                  <a:cubicBezTo>
                    <a:pt x="6123" y="82202"/>
                    <a:pt x="1991" y="70663"/>
                    <a:pt x="517" y="54221"/>
                  </a:cubicBezTo>
                  <a:cubicBezTo>
                    <a:pt x="-1103" y="35842"/>
                    <a:pt x="1083" y="22160"/>
                    <a:pt x="7135" y="13185"/>
                  </a:cubicBezTo>
                  <a:cubicBezTo>
                    <a:pt x="12424" y="5375"/>
                    <a:pt x="20079" y="1054"/>
                    <a:pt x="30117" y="146"/>
                  </a:cubicBezTo>
                  <a:cubicBezTo>
                    <a:pt x="37627" y="-506"/>
                    <a:pt x="43928" y="1020"/>
                    <a:pt x="49106" y="4809"/>
                  </a:cubicBezTo>
                  <a:cubicBezTo>
                    <a:pt x="54249" y="8555"/>
                    <a:pt x="57644" y="14136"/>
                    <a:pt x="59247" y="21423"/>
                  </a:cubicBezTo>
                  <a:close/>
                  <a:moveTo>
                    <a:pt x="15176" y="66728"/>
                  </a:moveTo>
                  <a:cubicBezTo>
                    <a:pt x="15518" y="70749"/>
                    <a:pt x="16736" y="74504"/>
                    <a:pt x="18768" y="78053"/>
                  </a:cubicBezTo>
                  <a:cubicBezTo>
                    <a:pt x="20799" y="81567"/>
                    <a:pt x="23448" y="84182"/>
                    <a:pt x="26689" y="85811"/>
                  </a:cubicBezTo>
                  <a:cubicBezTo>
                    <a:pt x="29937" y="87457"/>
                    <a:pt x="33255" y="88160"/>
                    <a:pt x="36624" y="87834"/>
                  </a:cubicBezTo>
                  <a:cubicBezTo>
                    <a:pt x="41553" y="87397"/>
                    <a:pt x="45617" y="85005"/>
                    <a:pt x="48805" y="80727"/>
                  </a:cubicBezTo>
                  <a:cubicBezTo>
                    <a:pt x="52012" y="76432"/>
                    <a:pt x="53298" y="70869"/>
                    <a:pt x="52706" y="64019"/>
                  </a:cubicBezTo>
                  <a:cubicBezTo>
                    <a:pt x="52123" y="57453"/>
                    <a:pt x="49911" y="52412"/>
                    <a:pt x="46054" y="48949"/>
                  </a:cubicBezTo>
                  <a:cubicBezTo>
                    <a:pt x="42213" y="45477"/>
                    <a:pt x="37627" y="43969"/>
                    <a:pt x="32303" y="44440"/>
                  </a:cubicBezTo>
                  <a:cubicBezTo>
                    <a:pt x="27014" y="44920"/>
                    <a:pt x="22702" y="47217"/>
                    <a:pt x="19359" y="51332"/>
                  </a:cubicBezTo>
                  <a:cubicBezTo>
                    <a:pt x="16033" y="55447"/>
                    <a:pt x="14618" y="60574"/>
                    <a:pt x="15176" y="66728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B15B20A-11DC-5A2A-DE52-F7B146047A56}"/>
                </a:ext>
              </a:extLst>
            </p:cNvPr>
            <p:cNvSpPr/>
            <p:nvPr/>
          </p:nvSpPr>
          <p:spPr>
            <a:xfrm>
              <a:off x="8997528" y="4215775"/>
              <a:ext cx="37351" cy="125518"/>
            </a:xfrm>
            <a:custGeom>
              <a:avLst/>
              <a:gdLst>
                <a:gd name="connsiteX0" fmla="*/ 28977 w 37351"/>
                <a:gd name="connsiteY0" fmla="*/ 125519 h 125518"/>
                <a:gd name="connsiteX1" fmla="*/ 10074 w 37351"/>
                <a:gd name="connsiteY1" fmla="*/ 98412 h 125518"/>
                <a:gd name="connsiteX2" fmla="*/ 370 w 37351"/>
                <a:gd name="connsiteY2" fmla="*/ 65117 h 125518"/>
                <a:gd name="connsiteX3" fmla="*/ 2728 w 37351"/>
                <a:gd name="connsiteY3" fmla="*/ 35053 h 125518"/>
                <a:gd name="connsiteX4" fmla="*/ 17884 w 37351"/>
                <a:gd name="connsiteY4" fmla="*/ 720 h 125518"/>
                <a:gd name="connsiteX5" fmla="*/ 26259 w 37351"/>
                <a:gd name="connsiteY5" fmla="*/ 0 h 125518"/>
                <a:gd name="connsiteX6" fmla="*/ 17575 w 37351"/>
                <a:gd name="connsiteY6" fmla="*/ 20188 h 125518"/>
                <a:gd name="connsiteX7" fmla="*/ 13006 w 37351"/>
                <a:gd name="connsiteY7" fmla="*/ 39434 h 125518"/>
                <a:gd name="connsiteX8" fmla="*/ 12397 w 37351"/>
                <a:gd name="connsiteY8" fmla="*/ 64088 h 125518"/>
                <a:gd name="connsiteX9" fmla="*/ 37352 w 37351"/>
                <a:gd name="connsiteY9" fmla="*/ 124781 h 125518"/>
                <a:gd name="connsiteX10" fmla="*/ 28977 w 37351"/>
                <a:gd name="connsiteY10" fmla="*/ 125519 h 1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51" h="125518">
                  <a:moveTo>
                    <a:pt x="28977" y="125519"/>
                  </a:moveTo>
                  <a:cubicBezTo>
                    <a:pt x="21801" y="117975"/>
                    <a:pt x="15509" y="108922"/>
                    <a:pt x="10074" y="98412"/>
                  </a:cubicBezTo>
                  <a:cubicBezTo>
                    <a:pt x="4648" y="87877"/>
                    <a:pt x="1408" y="76793"/>
                    <a:pt x="370" y="65117"/>
                  </a:cubicBezTo>
                  <a:cubicBezTo>
                    <a:pt x="-547" y="54821"/>
                    <a:pt x="242" y="44809"/>
                    <a:pt x="2728" y="35053"/>
                  </a:cubicBezTo>
                  <a:cubicBezTo>
                    <a:pt x="5659" y="23763"/>
                    <a:pt x="10700" y="12327"/>
                    <a:pt x="17884" y="720"/>
                  </a:cubicBezTo>
                  <a:lnTo>
                    <a:pt x="26259" y="0"/>
                  </a:lnTo>
                  <a:cubicBezTo>
                    <a:pt x="21818" y="9447"/>
                    <a:pt x="18938" y="16185"/>
                    <a:pt x="17575" y="20188"/>
                  </a:cubicBezTo>
                  <a:cubicBezTo>
                    <a:pt x="15458" y="26429"/>
                    <a:pt x="13949" y="32807"/>
                    <a:pt x="13006" y="39434"/>
                  </a:cubicBezTo>
                  <a:cubicBezTo>
                    <a:pt x="11866" y="47706"/>
                    <a:pt x="11669" y="55901"/>
                    <a:pt x="12397" y="64088"/>
                  </a:cubicBezTo>
                  <a:cubicBezTo>
                    <a:pt x="14249" y="84902"/>
                    <a:pt x="22565" y="105133"/>
                    <a:pt x="37352" y="124781"/>
                  </a:cubicBezTo>
                  <a:lnTo>
                    <a:pt x="28977" y="125519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BFC1D50-844C-9561-C8CD-6FEF51B384AE}"/>
                </a:ext>
              </a:extLst>
            </p:cNvPr>
            <p:cNvSpPr/>
            <p:nvPr/>
          </p:nvSpPr>
          <p:spPr>
            <a:xfrm>
              <a:off x="9045313" y="4212166"/>
              <a:ext cx="41405" cy="96603"/>
            </a:xfrm>
            <a:custGeom>
              <a:avLst/>
              <a:gdLst>
                <a:gd name="connsiteX0" fmla="*/ 41405 w 41405"/>
                <a:gd name="connsiteY0" fmla="*/ 95566 h 96603"/>
                <a:gd name="connsiteX1" fmla="*/ 29738 w 41405"/>
                <a:gd name="connsiteY1" fmla="*/ 96604 h 96603"/>
                <a:gd name="connsiteX2" fmla="*/ 23103 w 41405"/>
                <a:gd name="connsiteY2" fmla="*/ 22134 h 96603"/>
                <a:gd name="connsiteX3" fmla="*/ 12756 w 41405"/>
                <a:gd name="connsiteY3" fmla="*/ 31178 h 96603"/>
                <a:gd name="connsiteX4" fmla="*/ 995 w 41405"/>
                <a:gd name="connsiteY4" fmla="*/ 38302 h 96603"/>
                <a:gd name="connsiteX5" fmla="*/ 0 w 41405"/>
                <a:gd name="connsiteY5" fmla="*/ 26995 h 96603"/>
                <a:gd name="connsiteX6" fmla="*/ 16134 w 41405"/>
                <a:gd name="connsiteY6" fmla="*/ 14316 h 96603"/>
                <a:gd name="connsiteX7" fmla="*/ 25392 w 41405"/>
                <a:gd name="connsiteY7" fmla="*/ 669 h 96603"/>
                <a:gd name="connsiteX8" fmla="*/ 32919 w 41405"/>
                <a:gd name="connsiteY8" fmla="*/ 0 h 96603"/>
                <a:gd name="connsiteX9" fmla="*/ 41405 w 41405"/>
                <a:gd name="connsiteY9" fmla="*/ 95566 h 9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05" h="96603">
                  <a:moveTo>
                    <a:pt x="41405" y="95566"/>
                  </a:moveTo>
                  <a:lnTo>
                    <a:pt x="29738" y="96604"/>
                  </a:lnTo>
                  <a:lnTo>
                    <a:pt x="23103" y="22134"/>
                  </a:lnTo>
                  <a:cubicBezTo>
                    <a:pt x="20531" y="25049"/>
                    <a:pt x="17085" y="28075"/>
                    <a:pt x="12756" y="31178"/>
                  </a:cubicBezTo>
                  <a:cubicBezTo>
                    <a:pt x="8444" y="34256"/>
                    <a:pt x="4509" y="36639"/>
                    <a:pt x="995" y="38302"/>
                  </a:cubicBezTo>
                  <a:lnTo>
                    <a:pt x="0" y="26995"/>
                  </a:lnTo>
                  <a:cubicBezTo>
                    <a:pt x="6267" y="23351"/>
                    <a:pt x="11633" y="19125"/>
                    <a:pt x="16134" y="14316"/>
                  </a:cubicBezTo>
                  <a:cubicBezTo>
                    <a:pt x="20643" y="9515"/>
                    <a:pt x="23712" y="4964"/>
                    <a:pt x="25392" y="669"/>
                  </a:cubicBezTo>
                  <a:lnTo>
                    <a:pt x="32919" y="0"/>
                  </a:lnTo>
                  <a:lnTo>
                    <a:pt x="41405" y="95566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C1E849-57D3-2DF0-4612-D788880F35EF}"/>
                </a:ext>
              </a:extLst>
            </p:cNvPr>
            <p:cNvSpPr/>
            <p:nvPr/>
          </p:nvSpPr>
          <p:spPr>
            <a:xfrm>
              <a:off x="9109829" y="4205522"/>
              <a:ext cx="66780" cy="96217"/>
            </a:xfrm>
            <a:custGeom>
              <a:avLst/>
              <a:gdLst>
                <a:gd name="connsiteX0" fmla="*/ 44277 w 66780"/>
                <a:gd name="connsiteY0" fmla="*/ 96218 h 96217"/>
                <a:gd name="connsiteX1" fmla="*/ 42254 w 66780"/>
                <a:gd name="connsiteY1" fmla="*/ 73432 h 96217"/>
                <a:gd name="connsiteX2" fmla="*/ 960 w 66780"/>
                <a:gd name="connsiteY2" fmla="*/ 77118 h 96217"/>
                <a:gd name="connsiteX3" fmla="*/ 0 w 66780"/>
                <a:gd name="connsiteY3" fmla="*/ 66420 h 96217"/>
                <a:gd name="connsiteX4" fmla="*/ 37959 w 66780"/>
                <a:gd name="connsiteY4" fmla="*/ 874 h 96217"/>
                <a:gd name="connsiteX5" fmla="*/ 47492 w 66780"/>
                <a:gd name="connsiteY5" fmla="*/ 0 h 96217"/>
                <a:gd name="connsiteX6" fmla="*/ 52987 w 66780"/>
                <a:gd name="connsiteY6" fmla="*/ 61705 h 96217"/>
                <a:gd name="connsiteX7" fmla="*/ 65846 w 66780"/>
                <a:gd name="connsiteY7" fmla="*/ 60539 h 96217"/>
                <a:gd name="connsiteX8" fmla="*/ 66780 w 66780"/>
                <a:gd name="connsiteY8" fmla="*/ 71237 h 96217"/>
                <a:gd name="connsiteX9" fmla="*/ 53930 w 66780"/>
                <a:gd name="connsiteY9" fmla="*/ 72395 h 96217"/>
                <a:gd name="connsiteX10" fmla="*/ 55961 w 66780"/>
                <a:gd name="connsiteY10" fmla="*/ 95163 h 96217"/>
                <a:gd name="connsiteX11" fmla="*/ 44277 w 66780"/>
                <a:gd name="connsiteY11" fmla="*/ 96218 h 96217"/>
                <a:gd name="connsiteX12" fmla="*/ 41286 w 66780"/>
                <a:gd name="connsiteY12" fmla="*/ 62725 h 96217"/>
                <a:gd name="connsiteX13" fmla="*/ 37479 w 66780"/>
                <a:gd name="connsiteY13" fmla="*/ 19802 h 96217"/>
                <a:gd name="connsiteX14" fmla="*/ 11487 w 66780"/>
                <a:gd name="connsiteY14" fmla="*/ 65365 h 96217"/>
                <a:gd name="connsiteX15" fmla="*/ 41286 w 66780"/>
                <a:gd name="connsiteY15" fmla="*/ 62725 h 9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780" h="96217">
                  <a:moveTo>
                    <a:pt x="44277" y="96218"/>
                  </a:moveTo>
                  <a:lnTo>
                    <a:pt x="42254" y="73432"/>
                  </a:lnTo>
                  <a:lnTo>
                    <a:pt x="960" y="77118"/>
                  </a:lnTo>
                  <a:lnTo>
                    <a:pt x="0" y="66420"/>
                  </a:lnTo>
                  <a:lnTo>
                    <a:pt x="37959" y="874"/>
                  </a:lnTo>
                  <a:lnTo>
                    <a:pt x="47492" y="0"/>
                  </a:lnTo>
                  <a:lnTo>
                    <a:pt x="52987" y="61705"/>
                  </a:lnTo>
                  <a:lnTo>
                    <a:pt x="65846" y="60539"/>
                  </a:lnTo>
                  <a:lnTo>
                    <a:pt x="66780" y="71237"/>
                  </a:lnTo>
                  <a:lnTo>
                    <a:pt x="53930" y="72395"/>
                  </a:lnTo>
                  <a:lnTo>
                    <a:pt x="55961" y="95163"/>
                  </a:lnTo>
                  <a:lnTo>
                    <a:pt x="44277" y="96218"/>
                  </a:lnTo>
                  <a:close/>
                  <a:moveTo>
                    <a:pt x="41286" y="62725"/>
                  </a:moveTo>
                  <a:lnTo>
                    <a:pt x="37479" y="19802"/>
                  </a:lnTo>
                  <a:lnTo>
                    <a:pt x="11487" y="65365"/>
                  </a:lnTo>
                  <a:lnTo>
                    <a:pt x="41286" y="62725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CEDCA0C-4E2C-A11C-0BE3-2E161AC0C8A0}"/>
                </a:ext>
              </a:extLst>
            </p:cNvPr>
            <p:cNvSpPr/>
            <p:nvPr/>
          </p:nvSpPr>
          <p:spPr>
            <a:xfrm>
              <a:off x="9182679" y="4200147"/>
              <a:ext cx="36244" cy="36527"/>
            </a:xfrm>
            <a:custGeom>
              <a:avLst/>
              <a:gdLst>
                <a:gd name="connsiteX0" fmla="*/ 6249 w 36244"/>
                <a:gd name="connsiteY0" fmla="*/ 36528 h 36527"/>
                <a:gd name="connsiteX1" fmla="*/ 1389 w 36244"/>
                <a:gd name="connsiteY1" fmla="*/ 18714 h 36527"/>
                <a:gd name="connsiteX2" fmla="*/ 0 w 36244"/>
                <a:gd name="connsiteY2" fmla="*/ 3129 h 36527"/>
                <a:gd name="connsiteX3" fmla="*/ 13305 w 36244"/>
                <a:gd name="connsiteY3" fmla="*/ 1929 h 36527"/>
                <a:gd name="connsiteX4" fmla="*/ 14702 w 36244"/>
                <a:gd name="connsiteY4" fmla="*/ 17514 h 36527"/>
                <a:gd name="connsiteX5" fmla="*/ 13399 w 36244"/>
                <a:gd name="connsiteY5" fmla="*/ 35893 h 36527"/>
                <a:gd name="connsiteX6" fmla="*/ 6249 w 36244"/>
                <a:gd name="connsiteY6" fmla="*/ 36528 h 36527"/>
                <a:gd name="connsiteX7" fmla="*/ 27732 w 36244"/>
                <a:gd name="connsiteY7" fmla="*/ 34624 h 36527"/>
                <a:gd name="connsiteX8" fmla="*/ 22940 w 36244"/>
                <a:gd name="connsiteY8" fmla="*/ 16785 h 36527"/>
                <a:gd name="connsiteX9" fmla="*/ 21543 w 36244"/>
                <a:gd name="connsiteY9" fmla="*/ 1200 h 36527"/>
                <a:gd name="connsiteX10" fmla="*/ 34873 w 36244"/>
                <a:gd name="connsiteY10" fmla="*/ 0 h 36527"/>
                <a:gd name="connsiteX11" fmla="*/ 36244 w 36244"/>
                <a:gd name="connsiteY11" fmla="*/ 15585 h 36527"/>
                <a:gd name="connsiteX12" fmla="*/ 34744 w 36244"/>
                <a:gd name="connsiteY12" fmla="*/ 33982 h 36527"/>
                <a:gd name="connsiteX13" fmla="*/ 27732 w 36244"/>
                <a:gd name="connsiteY13" fmla="*/ 34624 h 3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44" h="36527">
                  <a:moveTo>
                    <a:pt x="6249" y="36528"/>
                  </a:moveTo>
                  <a:lnTo>
                    <a:pt x="1389" y="18714"/>
                  </a:lnTo>
                  <a:lnTo>
                    <a:pt x="0" y="3129"/>
                  </a:lnTo>
                  <a:lnTo>
                    <a:pt x="13305" y="1929"/>
                  </a:lnTo>
                  <a:lnTo>
                    <a:pt x="14702" y="17514"/>
                  </a:lnTo>
                  <a:lnTo>
                    <a:pt x="13399" y="35893"/>
                  </a:lnTo>
                  <a:lnTo>
                    <a:pt x="6249" y="36528"/>
                  </a:lnTo>
                  <a:close/>
                  <a:moveTo>
                    <a:pt x="27732" y="34624"/>
                  </a:moveTo>
                  <a:lnTo>
                    <a:pt x="22940" y="16785"/>
                  </a:lnTo>
                  <a:lnTo>
                    <a:pt x="21543" y="1200"/>
                  </a:lnTo>
                  <a:lnTo>
                    <a:pt x="34873" y="0"/>
                  </a:lnTo>
                  <a:lnTo>
                    <a:pt x="36244" y="15585"/>
                  </a:lnTo>
                  <a:lnTo>
                    <a:pt x="34744" y="33982"/>
                  </a:lnTo>
                  <a:lnTo>
                    <a:pt x="27732" y="34624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A81B8BF-59DF-B7A3-C3EA-594E33C3EB7F}"/>
                </a:ext>
              </a:extLst>
            </p:cNvPr>
            <p:cNvSpPr/>
            <p:nvPr/>
          </p:nvSpPr>
          <p:spPr>
            <a:xfrm>
              <a:off x="9231688" y="4196530"/>
              <a:ext cx="37328" cy="125509"/>
            </a:xfrm>
            <a:custGeom>
              <a:avLst/>
              <a:gdLst>
                <a:gd name="connsiteX0" fmla="*/ 19476 w 37328"/>
                <a:gd name="connsiteY0" fmla="*/ 124764 h 125509"/>
                <a:gd name="connsiteX1" fmla="*/ 11110 w 37328"/>
                <a:gd name="connsiteY1" fmla="*/ 125510 h 125509"/>
                <a:gd name="connsiteX2" fmla="*/ 24963 w 37328"/>
                <a:gd name="connsiteY2" fmla="*/ 61379 h 125509"/>
                <a:gd name="connsiteX3" fmla="*/ 20017 w 37328"/>
                <a:gd name="connsiteY3" fmla="*/ 37411 h 125509"/>
                <a:gd name="connsiteX4" fmla="*/ 12198 w 37328"/>
                <a:gd name="connsiteY4" fmla="*/ 19288 h 125509"/>
                <a:gd name="connsiteX5" fmla="*/ 0 w 37328"/>
                <a:gd name="connsiteY5" fmla="*/ 746 h 125509"/>
                <a:gd name="connsiteX6" fmla="*/ 8375 w 37328"/>
                <a:gd name="connsiteY6" fmla="*/ 0 h 125509"/>
                <a:gd name="connsiteX7" fmla="*/ 29327 w 37328"/>
                <a:gd name="connsiteY7" fmla="*/ 31110 h 125509"/>
                <a:gd name="connsiteX8" fmla="*/ 36965 w 37328"/>
                <a:gd name="connsiteY8" fmla="*/ 60273 h 125509"/>
                <a:gd name="connsiteX9" fmla="*/ 33261 w 37328"/>
                <a:gd name="connsiteY9" fmla="*/ 94769 h 125509"/>
                <a:gd name="connsiteX10" fmla="*/ 19476 w 37328"/>
                <a:gd name="connsiteY10" fmla="*/ 124764 h 12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28" h="125509">
                  <a:moveTo>
                    <a:pt x="19476" y="124764"/>
                  </a:moveTo>
                  <a:lnTo>
                    <a:pt x="11110" y="125510"/>
                  </a:lnTo>
                  <a:cubicBezTo>
                    <a:pt x="22186" y="103573"/>
                    <a:pt x="26815" y="82219"/>
                    <a:pt x="24963" y="61379"/>
                  </a:cubicBezTo>
                  <a:cubicBezTo>
                    <a:pt x="24235" y="53261"/>
                    <a:pt x="22589" y="45280"/>
                    <a:pt x="20017" y="37411"/>
                  </a:cubicBezTo>
                  <a:cubicBezTo>
                    <a:pt x="17968" y="31067"/>
                    <a:pt x="15353" y="25015"/>
                    <a:pt x="12198" y="19288"/>
                  </a:cubicBezTo>
                  <a:cubicBezTo>
                    <a:pt x="10158" y="15533"/>
                    <a:pt x="6087" y="9353"/>
                    <a:pt x="0" y="746"/>
                  </a:cubicBezTo>
                  <a:lnTo>
                    <a:pt x="8375" y="0"/>
                  </a:lnTo>
                  <a:cubicBezTo>
                    <a:pt x="17479" y="10133"/>
                    <a:pt x="24474" y="20523"/>
                    <a:pt x="29327" y="31110"/>
                  </a:cubicBezTo>
                  <a:cubicBezTo>
                    <a:pt x="33518" y="40239"/>
                    <a:pt x="36056" y="49961"/>
                    <a:pt x="36965" y="60273"/>
                  </a:cubicBezTo>
                  <a:cubicBezTo>
                    <a:pt x="38019" y="71958"/>
                    <a:pt x="36785" y="83453"/>
                    <a:pt x="33261" y="94769"/>
                  </a:cubicBezTo>
                  <a:cubicBezTo>
                    <a:pt x="29764" y="106059"/>
                    <a:pt x="25160" y="116046"/>
                    <a:pt x="19476" y="124764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823EB9D-EACA-8501-5914-1196F2BF5EE2}"/>
                </a:ext>
              </a:extLst>
            </p:cNvPr>
            <p:cNvSpPr/>
            <p:nvPr/>
          </p:nvSpPr>
          <p:spPr>
            <a:xfrm>
              <a:off x="8346508" y="4348606"/>
              <a:ext cx="907570" cy="73877"/>
            </a:xfrm>
            <a:custGeom>
              <a:avLst/>
              <a:gdLst>
                <a:gd name="connsiteX0" fmla="*/ 0 w 907570"/>
                <a:gd name="connsiteY0" fmla="*/ 73878 h 73877"/>
                <a:gd name="connsiteX1" fmla="*/ 907571 w 907570"/>
                <a:gd name="connsiteY1" fmla="*/ 0 h 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7570" h="73877">
                  <a:moveTo>
                    <a:pt x="0" y="73878"/>
                  </a:moveTo>
                  <a:lnTo>
                    <a:pt x="907571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E293FBC-0BB3-A969-13C2-177FDBB1E4BE}"/>
                </a:ext>
              </a:extLst>
            </p:cNvPr>
            <p:cNvSpPr/>
            <p:nvPr/>
          </p:nvSpPr>
          <p:spPr>
            <a:xfrm>
              <a:off x="8248156" y="4388442"/>
              <a:ext cx="122963" cy="64490"/>
            </a:xfrm>
            <a:custGeom>
              <a:avLst/>
              <a:gdLst>
                <a:gd name="connsiteX0" fmla="*/ 122964 w 122963"/>
                <a:gd name="connsiteY0" fmla="*/ 64491 h 64490"/>
                <a:gd name="connsiteX1" fmla="*/ 0 w 122963"/>
                <a:gd name="connsiteY1" fmla="*/ 42031 h 64490"/>
                <a:gd name="connsiteX2" fmla="*/ 117709 w 122963"/>
                <a:gd name="connsiteY2" fmla="*/ 0 h 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63" h="64490">
                  <a:moveTo>
                    <a:pt x="122964" y="64491"/>
                  </a:moveTo>
                  <a:lnTo>
                    <a:pt x="0" y="42031"/>
                  </a:lnTo>
                  <a:lnTo>
                    <a:pt x="117709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33DF7B2-4BD5-39D6-2227-280181BC3BD1}"/>
                </a:ext>
              </a:extLst>
            </p:cNvPr>
            <p:cNvSpPr/>
            <p:nvPr/>
          </p:nvSpPr>
          <p:spPr>
            <a:xfrm>
              <a:off x="8524585" y="2477375"/>
              <a:ext cx="84207" cy="95960"/>
            </a:xfrm>
            <a:custGeom>
              <a:avLst/>
              <a:gdLst>
                <a:gd name="connsiteX0" fmla="*/ 0 w 84207"/>
                <a:gd name="connsiteY0" fmla="*/ 95549 h 95960"/>
                <a:gd name="connsiteX1" fmla="*/ 471 w 84207"/>
                <a:gd name="connsiteY1" fmla="*/ 0 h 95960"/>
                <a:gd name="connsiteX2" fmla="*/ 42854 w 84207"/>
                <a:gd name="connsiteY2" fmla="*/ 214 h 95960"/>
                <a:gd name="connsiteX3" fmla="*/ 62253 w 84207"/>
                <a:gd name="connsiteY3" fmla="*/ 2880 h 95960"/>
                <a:gd name="connsiteX4" fmla="*/ 72841 w 84207"/>
                <a:gd name="connsiteY4" fmla="*/ 12010 h 95960"/>
                <a:gd name="connsiteX5" fmla="*/ 76732 w 84207"/>
                <a:gd name="connsiteY5" fmla="*/ 26446 h 95960"/>
                <a:gd name="connsiteX6" fmla="*/ 70088 w 84207"/>
                <a:gd name="connsiteY6" fmla="*/ 43557 h 95960"/>
                <a:gd name="connsiteX7" fmla="*/ 49686 w 84207"/>
                <a:gd name="connsiteY7" fmla="*/ 52327 h 95960"/>
                <a:gd name="connsiteX8" fmla="*/ 57290 w 84207"/>
                <a:gd name="connsiteY8" fmla="*/ 57110 h 95960"/>
                <a:gd name="connsiteX9" fmla="*/ 67731 w 84207"/>
                <a:gd name="connsiteY9" fmla="*/ 69874 h 95960"/>
                <a:gd name="connsiteX10" fmla="*/ 84208 w 84207"/>
                <a:gd name="connsiteY10" fmla="*/ 95961 h 95960"/>
                <a:gd name="connsiteX11" fmla="*/ 68314 w 84207"/>
                <a:gd name="connsiteY11" fmla="*/ 95892 h 95960"/>
                <a:gd name="connsiteX12" fmla="*/ 55773 w 84207"/>
                <a:gd name="connsiteY12" fmla="*/ 75935 h 95960"/>
                <a:gd name="connsiteX13" fmla="*/ 46703 w 84207"/>
                <a:gd name="connsiteY13" fmla="*/ 62733 h 95960"/>
                <a:gd name="connsiteX14" fmla="*/ 40325 w 84207"/>
                <a:gd name="connsiteY14" fmla="*/ 56313 h 95960"/>
                <a:gd name="connsiteX15" fmla="*/ 34556 w 84207"/>
                <a:gd name="connsiteY15" fmla="*/ 53715 h 95960"/>
                <a:gd name="connsiteX16" fmla="*/ 27526 w 84207"/>
                <a:gd name="connsiteY16" fmla="*/ 53227 h 95960"/>
                <a:gd name="connsiteX17" fmla="*/ 12859 w 84207"/>
                <a:gd name="connsiteY17" fmla="*/ 53158 h 95960"/>
                <a:gd name="connsiteX18" fmla="*/ 12644 w 84207"/>
                <a:gd name="connsiteY18" fmla="*/ 95601 h 95960"/>
                <a:gd name="connsiteX19" fmla="*/ 0 w 84207"/>
                <a:gd name="connsiteY19" fmla="*/ 95549 h 95960"/>
                <a:gd name="connsiteX20" fmla="*/ 12910 w 84207"/>
                <a:gd name="connsiteY20" fmla="*/ 42219 h 95960"/>
                <a:gd name="connsiteX21" fmla="*/ 40102 w 84207"/>
                <a:gd name="connsiteY21" fmla="*/ 42365 h 95960"/>
                <a:gd name="connsiteX22" fmla="*/ 53664 w 84207"/>
                <a:gd name="connsiteY22" fmla="*/ 40642 h 95960"/>
                <a:gd name="connsiteX23" fmla="*/ 61113 w 84207"/>
                <a:gd name="connsiteY23" fmla="*/ 34950 h 95960"/>
                <a:gd name="connsiteX24" fmla="*/ 63702 w 84207"/>
                <a:gd name="connsiteY24" fmla="*/ 26395 h 95960"/>
                <a:gd name="connsiteX25" fmla="*/ 58850 w 84207"/>
                <a:gd name="connsiteY25" fmla="*/ 15208 h 95960"/>
                <a:gd name="connsiteX26" fmla="*/ 43325 w 84207"/>
                <a:gd name="connsiteY26" fmla="*/ 10767 h 95960"/>
                <a:gd name="connsiteX27" fmla="*/ 13073 w 84207"/>
                <a:gd name="connsiteY27" fmla="*/ 10604 h 95960"/>
                <a:gd name="connsiteX28" fmla="*/ 12910 w 84207"/>
                <a:gd name="connsiteY28" fmla="*/ 42219 h 9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4207" h="95960">
                  <a:moveTo>
                    <a:pt x="0" y="95549"/>
                  </a:moveTo>
                  <a:lnTo>
                    <a:pt x="471" y="0"/>
                  </a:lnTo>
                  <a:lnTo>
                    <a:pt x="42854" y="214"/>
                  </a:lnTo>
                  <a:cubicBezTo>
                    <a:pt x="51375" y="249"/>
                    <a:pt x="57830" y="1140"/>
                    <a:pt x="62253" y="2880"/>
                  </a:cubicBezTo>
                  <a:cubicBezTo>
                    <a:pt x="66677" y="4604"/>
                    <a:pt x="70217" y="7664"/>
                    <a:pt x="72841" y="12010"/>
                  </a:cubicBezTo>
                  <a:cubicBezTo>
                    <a:pt x="75472" y="16382"/>
                    <a:pt x="76750" y="21183"/>
                    <a:pt x="76732" y="26446"/>
                  </a:cubicBezTo>
                  <a:cubicBezTo>
                    <a:pt x="76698" y="33227"/>
                    <a:pt x="74469" y="38936"/>
                    <a:pt x="70088" y="43557"/>
                  </a:cubicBezTo>
                  <a:cubicBezTo>
                    <a:pt x="65657" y="48177"/>
                    <a:pt x="58859" y="51101"/>
                    <a:pt x="49686" y="52327"/>
                  </a:cubicBezTo>
                  <a:cubicBezTo>
                    <a:pt x="53029" y="53938"/>
                    <a:pt x="55567" y="55533"/>
                    <a:pt x="57290" y="57110"/>
                  </a:cubicBezTo>
                  <a:cubicBezTo>
                    <a:pt x="60968" y="60522"/>
                    <a:pt x="64448" y="64782"/>
                    <a:pt x="67731" y="69874"/>
                  </a:cubicBezTo>
                  <a:lnTo>
                    <a:pt x="84208" y="95961"/>
                  </a:lnTo>
                  <a:lnTo>
                    <a:pt x="68314" y="95892"/>
                  </a:lnTo>
                  <a:lnTo>
                    <a:pt x="55773" y="75935"/>
                  </a:lnTo>
                  <a:cubicBezTo>
                    <a:pt x="52104" y="70192"/>
                    <a:pt x="49086" y="65802"/>
                    <a:pt x="46703" y="62733"/>
                  </a:cubicBezTo>
                  <a:cubicBezTo>
                    <a:pt x="44320" y="59665"/>
                    <a:pt x="42211" y="57547"/>
                    <a:pt x="40325" y="56313"/>
                  </a:cubicBezTo>
                  <a:cubicBezTo>
                    <a:pt x="38439" y="55078"/>
                    <a:pt x="36519" y="54230"/>
                    <a:pt x="34556" y="53715"/>
                  </a:cubicBezTo>
                  <a:cubicBezTo>
                    <a:pt x="33124" y="53424"/>
                    <a:pt x="30792" y="53244"/>
                    <a:pt x="27526" y="53227"/>
                  </a:cubicBezTo>
                  <a:lnTo>
                    <a:pt x="12859" y="53158"/>
                  </a:lnTo>
                  <a:lnTo>
                    <a:pt x="12644" y="95601"/>
                  </a:lnTo>
                  <a:lnTo>
                    <a:pt x="0" y="95549"/>
                  </a:lnTo>
                  <a:close/>
                  <a:moveTo>
                    <a:pt x="12910" y="42219"/>
                  </a:moveTo>
                  <a:lnTo>
                    <a:pt x="40102" y="42365"/>
                  </a:lnTo>
                  <a:cubicBezTo>
                    <a:pt x="45871" y="42400"/>
                    <a:pt x="50397" y="41825"/>
                    <a:pt x="53664" y="40642"/>
                  </a:cubicBezTo>
                  <a:cubicBezTo>
                    <a:pt x="56921" y="39459"/>
                    <a:pt x="59407" y="37556"/>
                    <a:pt x="61113" y="34950"/>
                  </a:cubicBezTo>
                  <a:cubicBezTo>
                    <a:pt x="62828" y="32318"/>
                    <a:pt x="63702" y="29472"/>
                    <a:pt x="63702" y="26395"/>
                  </a:cubicBezTo>
                  <a:cubicBezTo>
                    <a:pt x="63745" y="21877"/>
                    <a:pt x="62108" y="18148"/>
                    <a:pt x="58850" y="15208"/>
                  </a:cubicBezTo>
                  <a:cubicBezTo>
                    <a:pt x="55584" y="12285"/>
                    <a:pt x="50406" y="10801"/>
                    <a:pt x="43325" y="10767"/>
                  </a:cubicBezTo>
                  <a:lnTo>
                    <a:pt x="13073" y="10604"/>
                  </a:lnTo>
                  <a:lnTo>
                    <a:pt x="12910" y="42219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6D4AA21-7873-3268-EA26-69376E094426}"/>
                </a:ext>
              </a:extLst>
            </p:cNvPr>
            <p:cNvSpPr/>
            <p:nvPr/>
          </p:nvSpPr>
          <p:spPr>
            <a:xfrm>
              <a:off x="8616191" y="2477443"/>
              <a:ext cx="62596" cy="97633"/>
            </a:xfrm>
            <a:custGeom>
              <a:avLst/>
              <a:gdLst>
                <a:gd name="connsiteX0" fmla="*/ 0 w 62596"/>
                <a:gd name="connsiteY0" fmla="*/ 70569 h 97633"/>
                <a:gd name="connsiteX1" fmla="*/ 11744 w 62596"/>
                <a:gd name="connsiteY1" fmla="*/ 69086 h 97633"/>
                <a:gd name="connsiteX2" fmla="*/ 18543 w 62596"/>
                <a:gd name="connsiteY2" fmla="*/ 83497 h 97633"/>
                <a:gd name="connsiteX3" fmla="*/ 30364 w 62596"/>
                <a:gd name="connsiteY3" fmla="*/ 87954 h 97633"/>
                <a:gd name="connsiteX4" fmla="*/ 44354 w 62596"/>
                <a:gd name="connsiteY4" fmla="*/ 82279 h 97633"/>
                <a:gd name="connsiteX5" fmla="*/ 50158 w 62596"/>
                <a:gd name="connsiteY5" fmla="*/ 68100 h 97633"/>
                <a:gd name="connsiteX6" fmla="*/ 44945 w 62596"/>
                <a:gd name="connsiteY6" fmla="*/ 54736 h 97633"/>
                <a:gd name="connsiteX7" fmla="*/ 31529 w 62596"/>
                <a:gd name="connsiteY7" fmla="*/ 49421 h 97633"/>
                <a:gd name="connsiteX8" fmla="*/ 23249 w 62596"/>
                <a:gd name="connsiteY8" fmla="*/ 50690 h 97633"/>
                <a:gd name="connsiteX9" fmla="*/ 24603 w 62596"/>
                <a:gd name="connsiteY9" fmla="*/ 40368 h 97633"/>
                <a:gd name="connsiteX10" fmla="*/ 26489 w 62596"/>
                <a:gd name="connsiteY10" fmla="*/ 40531 h 97633"/>
                <a:gd name="connsiteX11" fmla="*/ 40017 w 62596"/>
                <a:gd name="connsiteY11" fmla="*/ 36691 h 97633"/>
                <a:gd name="connsiteX12" fmla="*/ 46069 w 62596"/>
                <a:gd name="connsiteY12" fmla="*/ 24655 h 97633"/>
                <a:gd name="connsiteX13" fmla="*/ 41757 w 62596"/>
                <a:gd name="connsiteY13" fmla="*/ 13939 h 97633"/>
                <a:gd name="connsiteX14" fmla="*/ 30510 w 62596"/>
                <a:gd name="connsiteY14" fmla="*/ 9644 h 97633"/>
                <a:gd name="connsiteX15" fmla="*/ 19074 w 62596"/>
                <a:gd name="connsiteY15" fmla="*/ 13905 h 97633"/>
                <a:gd name="connsiteX16" fmla="*/ 13150 w 62596"/>
                <a:gd name="connsiteY16" fmla="*/ 26772 h 97633"/>
                <a:gd name="connsiteX17" fmla="*/ 1423 w 62596"/>
                <a:gd name="connsiteY17" fmla="*/ 24621 h 97633"/>
                <a:gd name="connsiteX18" fmla="*/ 11298 w 62596"/>
                <a:gd name="connsiteY18" fmla="*/ 6404 h 97633"/>
                <a:gd name="connsiteX19" fmla="*/ 30295 w 62596"/>
                <a:gd name="connsiteY19" fmla="*/ 0 h 97633"/>
                <a:gd name="connsiteX20" fmla="*/ 44689 w 62596"/>
                <a:gd name="connsiteY20" fmla="*/ 3421 h 97633"/>
                <a:gd name="connsiteX21" fmla="*/ 54701 w 62596"/>
                <a:gd name="connsiteY21" fmla="*/ 12654 h 97633"/>
                <a:gd name="connsiteX22" fmla="*/ 58122 w 62596"/>
                <a:gd name="connsiteY22" fmla="*/ 24981 h 97633"/>
                <a:gd name="connsiteX23" fmla="*/ 54744 w 62596"/>
                <a:gd name="connsiteY23" fmla="*/ 36237 h 97633"/>
                <a:gd name="connsiteX24" fmla="*/ 44869 w 62596"/>
                <a:gd name="connsiteY24" fmla="*/ 44269 h 97633"/>
                <a:gd name="connsiteX25" fmla="*/ 57976 w 62596"/>
                <a:gd name="connsiteY25" fmla="*/ 52464 h 97633"/>
                <a:gd name="connsiteX26" fmla="*/ 62596 w 62596"/>
                <a:gd name="connsiteY26" fmla="*/ 67886 h 97633"/>
                <a:gd name="connsiteX27" fmla="*/ 53347 w 62596"/>
                <a:gd name="connsiteY27" fmla="*/ 89060 h 97633"/>
                <a:gd name="connsiteX28" fmla="*/ 30261 w 62596"/>
                <a:gd name="connsiteY28" fmla="*/ 97633 h 97633"/>
                <a:gd name="connsiteX29" fmla="*/ 9396 w 62596"/>
                <a:gd name="connsiteY29" fmla="*/ 90038 h 97633"/>
                <a:gd name="connsiteX30" fmla="*/ 0 w 62596"/>
                <a:gd name="connsiteY30" fmla="*/ 70569 h 9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596" h="97633">
                  <a:moveTo>
                    <a:pt x="0" y="70569"/>
                  </a:moveTo>
                  <a:lnTo>
                    <a:pt x="11744" y="69086"/>
                  </a:lnTo>
                  <a:cubicBezTo>
                    <a:pt x="13048" y="75739"/>
                    <a:pt x="15319" y="80539"/>
                    <a:pt x="18543" y="83497"/>
                  </a:cubicBezTo>
                  <a:cubicBezTo>
                    <a:pt x="21766" y="86454"/>
                    <a:pt x="25700" y="87937"/>
                    <a:pt x="30364" y="87954"/>
                  </a:cubicBezTo>
                  <a:cubicBezTo>
                    <a:pt x="35876" y="87989"/>
                    <a:pt x="40548" y="86085"/>
                    <a:pt x="44354" y="82279"/>
                  </a:cubicBezTo>
                  <a:cubicBezTo>
                    <a:pt x="48203" y="78473"/>
                    <a:pt x="50123" y="73758"/>
                    <a:pt x="50158" y="68100"/>
                  </a:cubicBezTo>
                  <a:cubicBezTo>
                    <a:pt x="50183" y="62717"/>
                    <a:pt x="48426" y="58259"/>
                    <a:pt x="44945" y="54736"/>
                  </a:cubicBezTo>
                  <a:cubicBezTo>
                    <a:pt x="41431" y="51221"/>
                    <a:pt x="36965" y="49464"/>
                    <a:pt x="31529" y="49421"/>
                  </a:cubicBezTo>
                  <a:cubicBezTo>
                    <a:pt x="29318" y="49421"/>
                    <a:pt x="26566" y="49841"/>
                    <a:pt x="23249" y="50690"/>
                  </a:cubicBezTo>
                  <a:lnTo>
                    <a:pt x="24603" y="40368"/>
                  </a:lnTo>
                  <a:cubicBezTo>
                    <a:pt x="25409" y="40480"/>
                    <a:pt x="26018" y="40531"/>
                    <a:pt x="26489" y="40531"/>
                  </a:cubicBezTo>
                  <a:cubicBezTo>
                    <a:pt x="31495" y="40548"/>
                    <a:pt x="35987" y="39280"/>
                    <a:pt x="40017" y="36691"/>
                  </a:cubicBezTo>
                  <a:cubicBezTo>
                    <a:pt x="44020" y="34102"/>
                    <a:pt x="46034" y="30081"/>
                    <a:pt x="46069" y="24655"/>
                  </a:cubicBezTo>
                  <a:cubicBezTo>
                    <a:pt x="46103" y="20343"/>
                    <a:pt x="44654" y="16794"/>
                    <a:pt x="41757" y="13939"/>
                  </a:cubicBezTo>
                  <a:cubicBezTo>
                    <a:pt x="38850" y="11093"/>
                    <a:pt x="35121" y="9662"/>
                    <a:pt x="30510" y="9644"/>
                  </a:cubicBezTo>
                  <a:cubicBezTo>
                    <a:pt x="25940" y="9627"/>
                    <a:pt x="22134" y="11042"/>
                    <a:pt x="19074" y="13905"/>
                  </a:cubicBezTo>
                  <a:cubicBezTo>
                    <a:pt x="16013" y="16751"/>
                    <a:pt x="14033" y="21029"/>
                    <a:pt x="13150" y="26772"/>
                  </a:cubicBezTo>
                  <a:lnTo>
                    <a:pt x="1423" y="24621"/>
                  </a:lnTo>
                  <a:cubicBezTo>
                    <a:pt x="2889" y="16768"/>
                    <a:pt x="6189" y="10682"/>
                    <a:pt x="11298" y="6404"/>
                  </a:cubicBezTo>
                  <a:cubicBezTo>
                    <a:pt x="16416" y="2092"/>
                    <a:pt x="22717" y="-34"/>
                    <a:pt x="30295" y="0"/>
                  </a:cubicBezTo>
                  <a:cubicBezTo>
                    <a:pt x="35516" y="18"/>
                    <a:pt x="40299" y="1175"/>
                    <a:pt x="44689" y="3421"/>
                  </a:cubicBezTo>
                  <a:cubicBezTo>
                    <a:pt x="49061" y="5693"/>
                    <a:pt x="52395" y="8753"/>
                    <a:pt x="54701" y="12654"/>
                  </a:cubicBezTo>
                  <a:cubicBezTo>
                    <a:pt x="57024" y="16511"/>
                    <a:pt x="58139" y="20626"/>
                    <a:pt x="58122" y="24981"/>
                  </a:cubicBezTo>
                  <a:cubicBezTo>
                    <a:pt x="58105" y="29113"/>
                    <a:pt x="56982" y="32850"/>
                    <a:pt x="54744" y="36237"/>
                  </a:cubicBezTo>
                  <a:cubicBezTo>
                    <a:pt x="52515" y="39605"/>
                    <a:pt x="49215" y="42289"/>
                    <a:pt x="44869" y="44269"/>
                  </a:cubicBezTo>
                  <a:cubicBezTo>
                    <a:pt x="50483" y="45615"/>
                    <a:pt x="54873" y="48332"/>
                    <a:pt x="57976" y="52464"/>
                  </a:cubicBezTo>
                  <a:cubicBezTo>
                    <a:pt x="61088" y="56579"/>
                    <a:pt x="62631" y="61731"/>
                    <a:pt x="62596" y="67886"/>
                  </a:cubicBezTo>
                  <a:cubicBezTo>
                    <a:pt x="62554" y="76227"/>
                    <a:pt x="59476" y="83274"/>
                    <a:pt x="53347" y="89060"/>
                  </a:cubicBezTo>
                  <a:cubicBezTo>
                    <a:pt x="47260" y="94821"/>
                    <a:pt x="39536" y="97684"/>
                    <a:pt x="30261" y="97633"/>
                  </a:cubicBezTo>
                  <a:cubicBezTo>
                    <a:pt x="21851" y="97598"/>
                    <a:pt x="14908" y="95078"/>
                    <a:pt x="9396" y="90038"/>
                  </a:cubicBezTo>
                  <a:cubicBezTo>
                    <a:pt x="3875" y="85040"/>
                    <a:pt x="746" y="78550"/>
                    <a:pt x="0" y="70569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57E7F9-2512-B653-BEA2-ACB60C228F24}"/>
                </a:ext>
              </a:extLst>
            </p:cNvPr>
            <p:cNvSpPr/>
            <p:nvPr/>
          </p:nvSpPr>
          <p:spPr>
            <a:xfrm>
              <a:off x="8690343" y="2479466"/>
              <a:ext cx="63385" cy="95961"/>
            </a:xfrm>
            <a:custGeom>
              <a:avLst/>
              <a:gdLst>
                <a:gd name="connsiteX0" fmla="*/ 0 w 63385"/>
                <a:gd name="connsiteY0" fmla="*/ 69129 h 95961"/>
                <a:gd name="connsiteX1" fmla="*/ 12327 w 63385"/>
                <a:gd name="connsiteY1" fmla="*/ 68169 h 95961"/>
                <a:gd name="connsiteX2" fmla="*/ 18611 w 63385"/>
                <a:gd name="connsiteY2" fmla="*/ 81730 h 95961"/>
                <a:gd name="connsiteX3" fmla="*/ 30595 w 63385"/>
                <a:gd name="connsiteY3" fmla="*/ 86317 h 95961"/>
                <a:gd name="connsiteX4" fmla="*/ 44988 w 63385"/>
                <a:gd name="connsiteY4" fmla="*/ 79990 h 95961"/>
                <a:gd name="connsiteX5" fmla="*/ 50929 w 63385"/>
                <a:gd name="connsiteY5" fmla="*/ 63076 h 95961"/>
                <a:gd name="connsiteX6" fmla="*/ 45383 w 63385"/>
                <a:gd name="connsiteY6" fmla="*/ 47218 h 95961"/>
                <a:gd name="connsiteX7" fmla="*/ 30647 w 63385"/>
                <a:gd name="connsiteY7" fmla="*/ 41345 h 95961"/>
                <a:gd name="connsiteX8" fmla="*/ 20411 w 63385"/>
                <a:gd name="connsiteY8" fmla="*/ 43866 h 95961"/>
                <a:gd name="connsiteX9" fmla="*/ 13193 w 63385"/>
                <a:gd name="connsiteY9" fmla="*/ 50501 h 95961"/>
                <a:gd name="connsiteX10" fmla="*/ 2169 w 63385"/>
                <a:gd name="connsiteY10" fmla="*/ 49018 h 95961"/>
                <a:gd name="connsiteX11" fmla="*/ 11701 w 63385"/>
                <a:gd name="connsiteY11" fmla="*/ 0 h 95961"/>
                <a:gd name="connsiteX12" fmla="*/ 59193 w 63385"/>
                <a:gd name="connsiteY12" fmla="*/ 232 h 95961"/>
                <a:gd name="connsiteX13" fmla="*/ 59142 w 63385"/>
                <a:gd name="connsiteY13" fmla="*/ 11436 h 95961"/>
                <a:gd name="connsiteX14" fmla="*/ 21019 w 63385"/>
                <a:gd name="connsiteY14" fmla="*/ 11239 h 95961"/>
                <a:gd name="connsiteX15" fmla="*/ 15730 w 63385"/>
                <a:gd name="connsiteY15" fmla="*/ 36905 h 95961"/>
                <a:gd name="connsiteX16" fmla="*/ 33819 w 63385"/>
                <a:gd name="connsiteY16" fmla="*/ 30998 h 95961"/>
                <a:gd name="connsiteX17" fmla="*/ 54881 w 63385"/>
                <a:gd name="connsiteY17" fmla="*/ 39768 h 95961"/>
                <a:gd name="connsiteX18" fmla="*/ 63385 w 63385"/>
                <a:gd name="connsiteY18" fmla="*/ 62099 h 95961"/>
                <a:gd name="connsiteX19" fmla="*/ 55712 w 63385"/>
                <a:gd name="connsiteY19" fmla="*/ 84491 h 95961"/>
                <a:gd name="connsiteX20" fmla="*/ 30544 w 63385"/>
                <a:gd name="connsiteY20" fmla="*/ 95961 h 95961"/>
                <a:gd name="connsiteX21" fmla="*/ 9292 w 63385"/>
                <a:gd name="connsiteY21" fmla="*/ 88545 h 95961"/>
                <a:gd name="connsiteX22" fmla="*/ 0 w 63385"/>
                <a:gd name="connsiteY22" fmla="*/ 69129 h 9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385" h="95961">
                  <a:moveTo>
                    <a:pt x="0" y="69129"/>
                  </a:moveTo>
                  <a:lnTo>
                    <a:pt x="12327" y="68169"/>
                  </a:lnTo>
                  <a:cubicBezTo>
                    <a:pt x="13201" y="74169"/>
                    <a:pt x="15302" y="78687"/>
                    <a:pt x="18611" y="81730"/>
                  </a:cubicBezTo>
                  <a:cubicBezTo>
                    <a:pt x="21911" y="84765"/>
                    <a:pt x="25923" y="86300"/>
                    <a:pt x="30595" y="86317"/>
                  </a:cubicBezTo>
                  <a:cubicBezTo>
                    <a:pt x="36244" y="86351"/>
                    <a:pt x="41036" y="84234"/>
                    <a:pt x="44988" y="79990"/>
                  </a:cubicBezTo>
                  <a:cubicBezTo>
                    <a:pt x="48906" y="75747"/>
                    <a:pt x="50895" y="70132"/>
                    <a:pt x="50929" y="63076"/>
                  </a:cubicBezTo>
                  <a:cubicBezTo>
                    <a:pt x="50964" y="56390"/>
                    <a:pt x="49112" y="51101"/>
                    <a:pt x="45383" y="47218"/>
                  </a:cubicBezTo>
                  <a:cubicBezTo>
                    <a:pt x="41628" y="43317"/>
                    <a:pt x="36716" y="41380"/>
                    <a:pt x="30647" y="41345"/>
                  </a:cubicBezTo>
                  <a:cubicBezTo>
                    <a:pt x="26858" y="41328"/>
                    <a:pt x="23446" y="42160"/>
                    <a:pt x="20411" y="43866"/>
                  </a:cubicBezTo>
                  <a:cubicBezTo>
                    <a:pt x="17351" y="45546"/>
                    <a:pt x="14933" y="47783"/>
                    <a:pt x="13193" y="50501"/>
                  </a:cubicBezTo>
                  <a:lnTo>
                    <a:pt x="2169" y="49018"/>
                  </a:lnTo>
                  <a:lnTo>
                    <a:pt x="11701" y="0"/>
                  </a:lnTo>
                  <a:lnTo>
                    <a:pt x="59193" y="232"/>
                  </a:lnTo>
                  <a:lnTo>
                    <a:pt x="59142" y="11436"/>
                  </a:lnTo>
                  <a:lnTo>
                    <a:pt x="21019" y="11239"/>
                  </a:lnTo>
                  <a:lnTo>
                    <a:pt x="15730" y="36905"/>
                  </a:lnTo>
                  <a:cubicBezTo>
                    <a:pt x="21491" y="32919"/>
                    <a:pt x="27509" y="30964"/>
                    <a:pt x="33819" y="30998"/>
                  </a:cubicBezTo>
                  <a:cubicBezTo>
                    <a:pt x="42159" y="31033"/>
                    <a:pt x="49189" y="33956"/>
                    <a:pt x="54881" y="39768"/>
                  </a:cubicBezTo>
                  <a:cubicBezTo>
                    <a:pt x="60608" y="45571"/>
                    <a:pt x="63436" y="53013"/>
                    <a:pt x="63385" y="62099"/>
                  </a:cubicBezTo>
                  <a:cubicBezTo>
                    <a:pt x="63325" y="70749"/>
                    <a:pt x="60788" y="78198"/>
                    <a:pt x="55712" y="84491"/>
                  </a:cubicBezTo>
                  <a:cubicBezTo>
                    <a:pt x="49540" y="92189"/>
                    <a:pt x="41156" y="96021"/>
                    <a:pt x="30544" y="95961"/>
                  </a:cubicBezTo>
                  <a:cubicBezTo>
                    <a:pt x="21843" y="95926"/>
                    <a:pt x="14770" y="93457"/>
                    <a:pt x="9292" y="88545"/>
                  </a:cubicBezTo>
                  <a:cubicBezTo>
                    <a:pt x="3840" y="83651"/>
                    <a:pt x="746" y="77195"/>
                    <a:pt x="0" y="69129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6F5711D-9B65-2FE5-26DA-53D52340737A}"/>
                </a:ext>
              </a:extLst>
            </p:cNvPr>
            <p:cNvSpPr/>
            <p:nvPr/>
          </p:nvSpPr>
          <p:spPr>
            <a:xfrm>
              <a:off x="8764581" y="2479818"/>
              <a:ext cx="63385" cy="95986"/>
            </a:xfrm>
            <a:custGeom>
              <a:avLst/>
              <a:gdLst>
                <a:gd name="connsiteX0" fmla="*/ 0 w 63385"/>
                <a:gd name="connsiteY0" fmla="*/ 69163 h 95986"/>
                <a:gd name="connsiteX1" fmla="*/ 12310 w 63385"/>
                <a:gd name="connsiteY1" fmla="*/ 68203 h 95986"/>
                <a:gd name="connsiteX2" fmla="*/ 18611 w 63385"/>
                <a:gd name="connsiteY2" fmla="*/ 81764 h 95986"/>
                <a:gd name="connsiteX3" fmla="*/ 30596 w 63385"/>
                <a:gd name="connsiteY3" fmla="*/ 86351 h 95986"/>
                <a:gd name="connsiteX4" fmla="*/ 44972 w 63385"/>
                <a:gd name="connsiteY4" fmla="*/ 80024 h 95986"/>
                <a:gd name="connsiteX5" fmla="*/ 50912 w 63385"/>
                <a:gd name="connsiteY5" fmla="*/ 63111 h 95986"/>
                <a:gd name="connsiteX6" fmla="*/ 45374 w 63385"/>
                <a:gd name="connsiteY6" fmla="*/ 47252 h 95986"/>
                <a:gd name="connsiteX7" fmla="*/ 30630 w 63385"/>
                <a:gd name="connsiteY7" fmla="*/ 41371 h 95986"/>
                <a:gd name="connsiteX8" fmla="*/ 20394 w 63385"/>
                <a:gd name="connsiteY8" fmla="*/ 43891 h 95986"/>
                <a:gd name="connsiteX9" fmla="*/ 13176 w 63385"/>
                <a:gd name="connsiteY9" fmla="*/ 50526 h 95986"/>
                <a:gd name="connsiteX10" fmla="*/ 2194 w 63385"/>
                <a:gd name="connsiteY10" fmla="*/ 49035 h 95986"/>
                <a:gd name="connsiteX11" fmla="*/ 11685 w 63385"/>
                <a:gd name="connsiteY11" fmla="*/ 0 h 95986"/>
                <a:gd name="connsiteX12" fmla="*/ 59202 w 63385"/>
                <a:gd name="connsiteY12" fmla="*/ 249 h 95986"/>
                <a:gd name="connsiteX13" fmla="*/ 59142 w 63385"/>
                <a:gd name="connsiteY13" fmla="*/ 11453 h 95986"/>
                <a:gd name="connsiteX14" fmla="*/ 21003 w 63385"/>
                <a:gd name="connsiteY14" fmla="*/ 11256 h 95986"/>
                <a:gd name="connsiteX15" fmla="*/ 15731 w 63385"/>
                <a:gd name="connsiteY15" fmla="*/ 36930 h 95986"/>
                <a:gd name="connsiteX16" fmla="*/ 33801 w 63385"/>
                <a:gd name="connsiteY16" fmla="*/ 31024 h 95986"/>
                <a:gd name="connsiteX17" fmla="*/ 54881 w 63385"/>
                <a:gd name="connsiteY17" fmla="*/ 39794 h 95986"/>
                <a:gd name="connsiteX18" fmla="*/ 63385 w 63385"/>
                <a:gd name="connsiteY18" fmla="*/ 62125 h 95986"/>
                <a:gd name="connsiteX19" fmla="*/ 55704 w 63385"/>
                <a:gd name="connsiteY19" fmla="*/ 84516 h 95986"/>
                <a:gd name="connsiteX20" fmla="*/ 30535 w 63385"/>
                <a:gd name="connsiteY20" fmla="*/ 95986 h 95986"/>
                <a:gd name="connsiteX21" fmla="*/ 9310 w 63385"/>
                <a:gd name="connsiteY21" fmla="*/ 88571 h 95986"/>
                <a:gd name="connsiteX22" fmla="*/ 0 w 63385"/>
                <a:gd name="connsiteY22" fmla="*/ 69163 h 9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385" h="95986">
                  <a:moveTo>
                    <a:pt x="0" y="69163"/>
                  </a:moveTo>
                  <a:lnTo>
                    <a:pt x="12310" y="68203"/>
                  </a:lnTo>
                  <a:cubicBezTo>
                    <a:pt x="13202" y="74204"/>
                    <a:pt x="15285" y="78721"/>
                    <a:pt x="18611" y="81764"/>
                  </a:cubicBezTo>
                  <a:cubicBezTo>
                    <a:pt x="21920" y="84774"/>
                    <a:pt x="25906" y="86334"/>
                    <a:pt x="30596" y="86351"/>
                  </a:cubicBezTo>
                  <a:cubicBezTo>
                    <a:pt x="36245" y="86385"/>
                    <a:pt x="41036" y="84268"/>
                    <a:pt x="44972" y="80024"/>
                  </a:cubicBezTo>
                  <a:cubicBezTo>
                    <a:pt x="48906" y="75781"/>
                    <a:pt x="50878" y="70166"/>
                    <a:pt x="50912" y="63111"/>
                  </a:cubicBezTo>
                  <a:cubicBezTo>
                    <a:pt x="50946" y="56424"/>
                    <a:pt x="49104" y="51126"/>
                    <a:pt x="45374" y="47252"/>
                  </a:cubicBezTo>
                  <a:cubicBezTo>
                    <a:pt x="41628" y="43351"/>
                    <a:pt x="36699" y="41414"/>
                    <a:pt x="30630" y="41371"/>
                  </a:cubicBezTo>
                  <a:cubicBezTo>
                    <a:pt x="26840" y="41354"/>
                    <a:pt x="23429" y="42185"/>
                    <a:pt x="20394" y="43891"/>
                  </a:cubicBezTo>
                  <a:cubicBezTo>
                    <a:pt x="17351" y="45580"/>
                    <a:pt x="14933" y="47792"/>
                    <a:pt x="13176" y="50526"/>
                  </a:cubicBezTo>
                  <a:lnTo>
                    <a:pt x="2194" y="49035"/>
                  </a:lnTo>
                  <a:lnTo>
                    <a:pt x="11685" y="0"/>
                  </a:lnTo>
                  <a:lnTo>
                    <a:pt x="59202" y="249"/>
                  </a:lnTo>
                  <a:lnTo>
                    <a:pt x="59142" y="11453"/>
                  </a:lnTo>
                  <a:lnTo>
                    <a:pt x="21003" y="11256"/>
                  </a:lnTo>
                  <a:lnTo>
                    <a:pt x="15731" y="36930"/>
                  </a:lnTo>
                  <a:cubicBezTo>
                    <a:pt x="21483" y="32944"/>
                    <a:pt x="27518" y="30981"/>
                    <a:pt x="33801" y="31024"/>
                  </a:cubicBezTo>
                  <a:cubicBezTo>
                    <a:pt x="42160" y="31058"/>
                    <a:pt x="49172" y="33981"/>
                    <a:pt x="54881" y="39794"/>
                  </a:cubicBezTo>
                  <a:cubicBezTo>
                    <a:pt x="60590" y="45597"/>
                    <a:pt x="63419" y="53047"/>
                    <a:pt x="63385" y="62125"/>
                  </a:cubicBezTo>
                  <a:cubicBezTo>
                    <a:pt x="63325" y="70775"/>
                    <a:pt x="60770" y="78224"/>
                    <a:pt x="55704" y="84516"/>
                  </a:cubicBezTo>
                  <a:cubicBezTo>
                    <a:pt x="49540" y="92214"/>
                    <a:pt x="41165" y="96046"/>
                    <a:pt x="30535" y="95986"/>
                  </a:cubicBezTo>
                  <a:cubicBezTo>
                    <a:pt x="21851" y="95935"/>
                    <a:pt x="14762" y="93466"/>
                    <a:pt x="9310" y="88571"/>
                  </a:cubicBezTo>
                  <a:cubicBezTo>
                    <a:pt x="3840" y="83676"/>
                    <a:pt x="737" y="77204"/>
                    <a:pt x="0" y="69163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B48B564-1018-107F-B2F9-B4E082300A5A}"/>
                </a:ext>
              </a:extLst>
            </p:cNvPr>
            <p:cNvSpPr/>
            <p:nvPr/>
          </p:nvSpPr>
          <p:spPr>
            <a:xfrm>
              <a:off x="8845222" y="2561060"/>
              <a:ext cx="13458" cy="13433"/>
            </a:xfrm>
            <a:custGeom>
              <a:avLst/>
              <a:gdLst>
                <a:gd name="connsiteX0" fmla="*/ 0 w 13458"/>
                <a:gd name="connsiteY0" fmla="*/ 13365 h 13433"/>
                <a:gd name="connsiteX1" fmla="*/ 77 w 13458"/>
                <a:gd name="connsiteY1" fmla="*/ 0 h 13433"/>
                <a:gd name="connsiteX2" fmla="*/ 13459 w 13458"/>
                <a:gd name="connsiteY2" fmla="*/ 77 h 13433"/>
                <a:gd name="connsiteX3" fmla="*/ 13382 w 13458"/>
                <a:gd name="connsiteY3" fmla="*/ 13433 h 13433"/>
                <a:gd name="connsiteX4" fmla="*/ 0 w 13458"/>
                <a:gd name="connsiteY4" fmla="*/ 13365 h 1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8" h="13433">
                  <a:moveTo>
                    <a:pt x="0" y="13365"/>
                  </a:moveTo>
                  <a:lnTo>
                    <a:pt x="77" y="0"/>
                  </a:lnTo>
                  <a:lnTo>
                    <a:pt x="13459" y="77"/>
                  </a:lnTo>
                  <a:lnTo>
                    <a:pt x="13382" y="13433"/>
                  </a:lnTo>
                  <a:lnTo>
                    <a:pt x="0" y="13365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128F1D1-63A1-B8DE-FCCD-E53FE7C2CF11}"/>
                </a:ext>
              </a:extLst>
            </p:cNvPr>
            <p:cNvSpPr/>
            <p:nvPr/>
          </p:nvSpPr>
          <p:spPr>
            <a:xfrm>
              <a:off x="8875465" y="2478823"/>
              <a:ext cx="63052" cy="97581"/>
            </a:xfrm>
            <a:custGeom>
              <a:avLst/>
              <a:gdLst>
                <a:gd name="connsiteX0" fmla="*/ 61561 w 63052"/>
                <a:gd name="connsiteY0" fmla="*/ 23926 h 97581"/>
                <a:gd name="connsiteX1" fmla="*/ 49885 w 63052"/>
                <a:gd name="connsiteY1" fmla="*/ 24758 h 97581"/>
                <a:gd name="connsiteX2" fmla="*/ 45495 w 63052"/>
                <a:gd name="connsiteY2" fmla="*/ 14702 h 97581"/>
                <a:gd name="connsiteX3" fmla="*/ 33786 w 63052"/>
                <a:gd name="connsiteY3" fmla="*/ 9627 h 97581"/>
                <a:gd name="connsiteX4" fmla="*/ 23927 w 63052"/>
                <a:gd name="connsiteY4" fmla="*/ 12705 h 97581"/>
                <a:gd name="connsiteX5" fmla="*/ 15140 w 63052"/>
                <a:gd name="connsiteY5" fmla="*/ 24475 h 97581"/>
                <a:gd name="connsiteX6" fmla="*/ 11720 w 63052"/>
                <a:gd name="connsiteY6" fmla="*/ 46558 h 97581"/>
                <a:gd name="connsiteX7" fmla="*/ 22127 w 63052"/>
                <a:gd name="connsiteY7" fmla="*/ 37025 h 97581"/>
                <a:gd name="connsiteX8" fmla="*/ 34977 w 63052"/>
                <a:gd name="connsiteY8" fmla="*/ 33948 h 97581"/>
                <a:gd name="connsiteX9" fmla="*/ 54899 w 63052"/>
                <a:gd name="connsiteY9" fmla="*/ 42700 h 97581"/>
                <a:gd name="connsiteX10" fmla="*/ 63052 w 63052"/>
                <a:gd name="connsiteY10" fmla="*/ 65049 h 97581"/>
                <a:gd name="connsiteX11" fmla="*/ 59066 w 63052"/>
                <a:gd name="connsiteY11" fmla="*/ 81765 h 97581"/>
                <a:gd name="connsiteX12" fmla="*/ 48367 w 63052"/>
                <a:gd name="connsiteY12" fmla="*/ 93535 h 97581"/>
                <a:gd name="connsiteX13" fmla="*/ 32963 w 63052"/>
                <a:gd name="connsiteY13" fmla="*/ 97581 h 97581"/>
                <a:gd name="connsiteX14" fmla="*/ 9088 w 63052"/>
                <a:gd name="connsiteY14" fmla="*/ 86668 h 97581"/>
                <a:gd name="connsiteX15" fmla="*/ 1 w 63052"/>
                <a:gd name="connsiteY15" fmla="*/ 51050 h 97581"/>
                <a:gd name="connsiteX16" fmla="*/ 10443 w 63052"/>
                <a:gd name="connsiteY16" fmla="*/ 10828 h 97581"/>
                <a:gd name="connsiteX17" fmla="*/ 34549 w 63052"/>
                <a:gd name="connsiteY17" fmla="*/ 1 h 97581"/>
                <a:gd name="connsiteX18" fmla="*/ 53005 w 63052"/>
                <a:gd name="connsiteY18" fmla="*/ 6421 h 97581"/>
                <a:gd name="connsiteX19" fmla="*/ 61561 w 63052"/>
                <a:gd name="connsiteY19" fmla="*/ 23926 h 97581"/>
                <a:gd name="connsiteX20" fmla="*/ 13434 w 63052"/>
                <a:gd name="connsiteY20" fmla="*/ 64860 h 97581"/>
                <a:gd name="connsiteX21" fmla="*/ 15955 w 63052"/>
                <a:gd name="connsiteY21" fmla="*/ 76476 h 97581"/>
                <a:gd name="connsiteX22" fmla="*/ 23096 w 63052"/>
                <a:gd name="connsiteY22" fmla="*/ 84963 h 97581"/>
                <a:gd name="connsiteX23" fmla="*/ 32808 w 63052"/>
                <a:gd name="connsiteY23" fmla="*/ 87920 h 97581"/>
                <a:gd name="connsiteX24" fmla="*/ 45607 w 63052"/>
                <a:gd name="connsiteY24" fmla="*/ 81971 h 97581"/>
                <a:gd name="connsiteX25" fmla="*/ 51051 w 63052"/>
                <a:gd name="connsiteY25" fmla="*/ 65709 h 97581"/>
                <a:gd name="connsiteX26" fmla="*/ 45830 w 63052"/>
                <a:gd name="connsiteY26" fmla="*/ 50064 h 97581"/>
                <a:gd name="connsiteX27" fmla="*/ 32560 w 63052"/>
                <a:gd name="connsiteY27" fmla="*/ 44303 h 97581"/>
                <a:gd name="connsiteX28" fmla="*/ 19058 w 63052"/>
                <a:gd name="connsiteY28" fmla="*/ 49944 h 97581"/>
                <a:gd name="connsiteX29" fmla="*/ 13434 w 63052"/>
                <a:gd name="connsiteY29" fmla="*/ 64860 h 9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3052" h="97581">
                  <a:moveTo>
                    <a:pt x="61561" y="23926"/>
                  </a:moveTo>
                  <a:lnTo>
                    <a:pt x="49885" y="24758"/>
                  </a:lnTo>
                  <a:cubicBezTo>
                    <a:pt x="48873" y="20154"/>
                    <a:pt x="47407" y="16803"/>
                    <a:pt x="45495" y="14702"/>
                  </a:cubicBezTo>
                  <a:cubicBezTo>
                    <a:pt x="42349" y="11351"/>
                    <a:pt x="38432" y="9645"/>
                    <a:pt x="33786" y="9627"/>
                  </a:cubicBezTo>
                  <a:cubicBezTo>
                    <a:pt x="30048" y="9610"/>
                    <a:pt x="26756" y="10648"/>
                    <a:pt x="23927" y="12705"/>
                  </a:cubicBezTo>
                  <a:cubicBezTo>
                    <a:pt x="20232" y="15388"/>
                    <a:pt x="17300" y="19289"/>
                    <a:pt x="15140" y="24475"/>
                  </a:cubicBezTo>
                  <a:cubicBezTo>
                    <a:pt x="12989" y="29627"/>
                    <a:pt x="11840" y="36982"/>
                    <a:pt x="11720" y="46558"/>
                  </a:cubicBezTo>
                  <a:cubicBezTo>
                    <a:pt x="14549" y="42263"/>
                    <a:pt x="18029" y="39091"/>
                    <a:pt x="22127" y="37025"/>
                  </a:cubicBezTo>
                  <a:cubicBezTo>
                    <a:pt x="26225" y="34959"/>
                    <a:pt x="30502" y="33922"/>
                    <a:pt x="34977" y="33948"/>
                  </a:cubicBezTo>
                  <a:cubicBezTo>
                    <a:pt x="42787" y="33982"/>
                    <a:pt x="49447" y="36905"/>
                    <a:pt x="54899" y="42700"/>
                  </a:cubicBezTo>
                  <a:cubicBezTo>
                    <a:pt x="60378" y="48487"/>
                    <a:pt x="63095" y="55936"/>
                    <a:pt x="63052" y="65049"/>
                  </a:cubicBezTo>
                  <a:cubicBezTo>
                    <a:pt x="63018" y="71049"/>
                    <a:pt x="61680" y="76639"/>
                    <a:pt x="59066" y="81765"/>
                  </a:cubicBezTo>
                  <a:cubicBezTo>
                    <a:pt x="56451" y="86900"/>
                    <a:pt x="52902" y="90809"/>
                    <a:pt x="48367" y="93535"/>
                  </a:cubicBezTo>
                  <a:cubicBezTo>
                    <a:pt x="43841" y="96253"/>
                    <a:pt x="38689" y="97599"/>
                    <a:pt x="32963" y="97581"/>
                  </a:cubicBezTo>
                  <a:cubicBezTo>
                    <a:pt x="23164" y="97530"/>
                    <a:pt x="15235" y="93895"/>
                    <a:pt x="9088" y="86668"/>
                  </a:cubicBezTo>
                  <a:cubicBezTo>
                    <a:pt x="2942" y="79442"/>
                    <a:pt x="-67" y="67560"/>
                    <a:pt x="1" y="51050"/>
                  </a:cubicBezTo>
                  <a:cubicBezTo>
                    <a:pt x="113" y="32593"/>
                    <a:pt x="3593" y="19177"/>
                    <a:pt x="10443" y="10828"/>
                  </a:cubicBezTo>
                  <a:cubicBezTo>
                    <a:pt x="16443" y="3558"/>
                    <a:pt x="24476" y="-51"/>
                    <a:pt x="34549" y="1"/>
                  </a:cubicBezTo>
                  <a:cubicBezTo>
                    <a:pt x="42075" y="35"/>
                    <a:pt x="48221" y="2178"/>
                    <a:pt x="53005" y="6421"/>
                  </a:cubicBezTo>
                  <a:cubicBezTo>
                    <a:pt x="57789" y="10639"/>
                    <a:pt x="60634" y="16477"/>
                    <a:pt x="61561" y="23926"/>
                  </a:cubicBezTo>
                  <a:close/>
                  <a:moveTo>
                    <a:pt x="13434" y="64860"/>
                  </a:moveTo>
                  <a:cubicBezTo>
                    <a:pt x="13417" y="68906"/>
                    <a:pt x="14249" y="72781"/>
                    <a:pt x="15955" y="76476"/>
                  </a:cubicBezTo>
                  <a:cubicBezTo>
                    <a:pt x="17652" y="80170"/>
                    <a:pt x="20035" y="83000"/>
                    <a:pt x="23096" y="84963"/>
                  </a:cubicBezTo>
                  <a:cubicBezTo>
                    <a:pt x="26173" y="86900"/>
                    <a:pt x="29422" y="87894"/>
                    <a:pt x="32808" y="87920"/>
                  </a:cubicBezTo>
                  <a:cubicBezTo>
                    <a:pt x="37763" y="87937"/>
                    <a:pt x="42015" y="85948"/>
                    <a:pt x="45607" y="81971"/>
                  </a:cubicBezTo>
                  <a:cubicBezTo>
                    <a:pt x="49199" y="77984"/>
                    <a:pt x="51008" y="72584"/>
                    <a:pt x="51051" y="65709"/>
                  </a:cubicBezTo>
                  <a:cubicBezTo>
                    <a:pt x="51085" y="59108"/>
                    <a:pt x="49345" y="53896"/>
                    <a:pt x="45830" y="50064"/>
                  </a:cubicBezTo>
                  <a:cubicBezTo>
                    <a:pt x="42358" y="46240"/>
                    <a:pt x="37926" y="44320"/>
                    <a:pt x="32560" y="44303"/>
                  </a:cubicBezTo>
                  <a:cubicBezTo>
                    <a:pt x="27271" y="44269"/>
                    <a:pt x="22770" y="46155"/>
                    <a:pt x="19058" y="49944"/>
                  </a:cubicBezTo>
                  <a:cubicBezTo>
                    <a:pt x="15346" y="53733"/>
                    <a:pt x="13452" y="58696"/>
                    <a:pt x="13434" y="64860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6621EEF-6EFE-BCFE-0518-C3F1213AD2C8}"/>
                </a:ext>
              </a:extLst>
            </p:cNvPr>
            <p:cNvSpPr/>
            <p:nvPr/>
          </p:nvSpPr>
          <p:spPr>
            <a:xfrm>
              <a:off x="8989814" y="2478086"/>
              <a:ext cx="31864" cy="125329"/>
            </a:xfrm>
            <a:custGeom>
              <a:avLst/>
              <a:gdLst>
                <a:gd name="connsiteX0" fmla="*/ 22846 w 31864"/>
                <a:gd name="connsiteY0" fmla="*/ 125287 h 125329"/>
                <a:gd name="connsiteX1" fmla="*/ 6550 w 31864"/>
                <a:gd name="connsiteY1" fmla="*/ 96535 h 125329"/>
                <a:gd name="connsiteX2" fmla="*/ 0 w 31864"/>
                <a:gd name="connsiteY2" fmla="*/ 62468 h 125329"/>
                <a:gd name="connsiteX3" fmla="*/ 5187 w 31864"/>
                <a:gd name="connsiteY3" fmla="*/ 32755 h 125329"/>
                <a:gd name="connsiteX4" fmla="*/ 23472 w 31864"/>
                <a:gd name="connsiteY4" fmla="*/ 0 h 125329"/>
                <a:gd name="connsiteX5" fmla="*/ 31865 w 31864"/>
                <a:gd name="connsiteY5" fmla="*/ 51 h 125329"/>
                <a:gd name="connsiteX6" fmla="*/ 21346 w 31864"/>
                <a:gd name="connsiteY6" fmla="*/ 19357 h 125329"/>
                <a:gd name="connsiteX7" fmla="*/ 14986 w 31864"/>
                <a:gd name="connsiteY7" fmla="*/ 38079 h 125329"/>
                <a:gd name="connsiteX8" fmla="*/ 12062 w 31864"/>
                <a:gd name="connsiteY8" fmla="*/ 62571 h 125329"/>
                <a:gd name="connsiteX9" fmla="*/ 31222 w 31864"/>
                <a:gd name="connsiteY9" fmla="*/ 125330 h 125329"/>
                <a:gd name="connsiteX10" fmla="*/ 22846 w 31864"/>
                <a:gd name="connsiteY10" fmla="*/ 125287 h 1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64" h="125329">
                  <a:moveTo>
                    <a:pt x="22846" y="125287"/>
                  </a:moveTo>
                  <a:cubicBezTo>
                    <a:pt x="16391" y="117074"/>
                    <a:pt x="10965" y="107508"/>
                    <a:pt x="6550" y="96535"/>
                  </a:cubicBezTo>
                  <a:cubicBezTo>
                    <a:pt x="2144" y="85545"/>
                    <a:pt x="-34" y="74204"/>
                    <a:pt x="0" y="62468"/>
                  </a:cubicBezTo>
                  <a:cubicBezTo>
                    <a:pt x="78" y="52112"/>
                    <a:pt x="1784" y="42219"/>
                    <a:pt x="5187" y="32755"/>
                  </a:cubicBezTo>
                  <a:cubicBezTo>
                    <a:pt x="9139" y="21791"/>
                    <a:pt x="15225" y="10878"/>
                    <a:pt x="23472" y="0"/>
                  </a:cubicBezTo>
                  <a:lnTo>
                    <a:pt x="31865" y="51"/>
                  </a:lnTo>
                  <a:cubicBezTo>
                    <a:pt x="26575" y="9044"/>
                    <a:pt x="23060" y="15482"/>
                    <a:pt x="21346" y="19357"/>
                  </a:cubicBezTo>
                  <a:cubicBezTo>
                    <a:pt x="18672" y="25340"/>
                    <a:pt x="16537" y="31572"/>
                    <a:pt x="14986" y="38079"/>
                  </a:cubicBezTo>
                  <a:cubicBezTo>
                    <a:pt x="13082" y="46197"/>
                    <a:pt x="12105" y="54358"/>
                    <a:pt x="12062" y="62571"/>
                  </a:cubicBezTo>
                  <a:cubicBezTo>
                    <a:pt x="11959" y="83470"/>
                    <a:pt x="18337" y="104387"/>
                    <a:pt x="31222" y="125330"/>
                  </a:cubicBezTo>
                  <a:lnTo>
                    <a:pt x="22846" y="125287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73B7E8F-B62E-3F4E-D14B-179EFE15E434}"/>
                </a:ext>
              </a:extLst>
            </p:cNvPr>
            <p:cNvSpPr/>
            <p:nvPr/>
          </p:nvSpPr>
          <p:spPr>
            <a:xfrm>
              <a:off x="9040864" y="2479629"/>
              <a:ext cx="35396" cy="95977"/>
            </a:xfrm>
            <a:custGeom>
              <a:avLst/>
              <a:gdLst>
                <a:gd name="connsiteX0" fmla="*/ 34873 w 35396"/>
                <a:gd name="connsiteY0" fmla="*/ 95978 h 95977"/>
                <a:gd name="connsiteX1" fmla="*/ 23163 w 35396"/>
                <a:gd name="connsiteY1" fmla="*/ 95926 h 95977"/>
                <a:gd name="connsiteX2" fmla="*/ 23531 w 35396"/>
                <a:gd name="connsiteY2" fmla="*/ 21165 h 95977"/>
                <a:gd name="connsiteX3" fmla="*/ 12362 w 35396"/>
                <a:gd name="connsiteY3" fmla="*/ 29181 h 95977"/>
                <a:gd name="connsiteX4" fmla="*/ 0 w 35396"/>
                <a:gd name="connsiteY4" fmla="*/ 35182 h 95977"/>
                <a:gd name="connsiteX5" fmla="*/ 51 w 35396"/>
                <a:gd name="connsiteY5" fmla="*/ 23832 h 95977"/>
                <a:gd name="connsiteX6" fmla="*/ 17334 w 35396"/>
                <a:gd name="connsiteY6" fmla="*/ 12722 h 95977"/>
                <a:gd name="connsiteX7" fmla="*/ 27818 w 35396"/>
                <a:gd name="connsiteY7" fmla="*/ 0 h 95977"/>
                <a:gd name="connsiteX8" fmla="*/ 35396 w 35396"/>
                <a:gd name="connsiteY8" fmla="*/ 34 h 95977"/>
                <a:gd name="connsiteX9" fmla="*/ 34873 w 35396"/>
                <a:gd name="connsiteY9" fmla="*/ 95978 h 9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6" h="95977">
                  <a:moveTo>
                    <a:pt x="34873" y="95978"/>
                  </a:moveTo>
                  <a:lnTo>
                    <a:pt x="23163" y="95926"/>
                  </a:lnTo>
                  <a:lnTo>
                    <a:pt x="23531" y="21165"/>
                  </a:lnTo>
                  <a:cubicBezTo>
                    <a:pt x="20702" y="23832"/>
                    <a:pt x="16965" y="26515"/>
                    <a:pt x="12362" y="29181"/>
                  </a:cubicBezTo>
                  <a:cubicBezTo>
                    <a:pt x="7792" y="31847"/>
                    <a:pt x="3652" y="33853"/>
                    <a:pt x="0" y="35182"/>
                  </a:cubicBezTo>
                  <a:lnTo>
                    <a:pt x="51" y="23832"/>
                  </a:lnTo>
                  <a:cubicBezTo>
                    <a:pt x="6644" y="20788"/>
                    <a:pt x="12379" y="17068"/>
                    <a:pt x="17334" y="12722"/>
                  </a:cubicBezTo>
                  <a:cubicBezTo>
                    <a:pt x="22263" y="8358"/>
                    <a:pt x="25743" y="4115"/>
                    <a:pt x="27818" y="0"/>
                  </a:cubicBezTo>
                  <a:lnTo>
                    <a:pt x="35396" y="34"/>
                  </a:lnTo>
                  <a:lnTo>
                    <a:pt x="34873" y="95978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0364EB6-84D9-1847-8F48-A35D765A22E9}"/>
                </a:ext>
              </a:extLst>
            </p:cNvPr>
            <p:cNvSpPr/>
            <p:nvPr/>
          </p:nvSpPr>
          <p:spPr>
            <a:xfrm>
              <a:off x="9102046" y="2480418"/>
              <a:ext cx="66153" cy="95583"/>
            </a:xfrm>
            <a:custGeom>
              <a:avLst/>
              <a:gdLst>
                <a:gd name="connsiteX0" fmla="*/ 41345 w 66153"/>
                <a:gd name="connsiteY0" fmla="*/ 95532 h 95583"/>
                <a:gd name="connsiteX1" fmla="*/ 41457 w 66153"/>
                <a:gd name="connsiteY1" fmla="*/ 72652 h 95583"/>
                <a:gd name="connsiteX2" fmla="*/ 0 w 66153"/>
                <a:gd name="connsiteY2" fmla="*/ 72437 h 95583"/>
                <a:gd name="connsiteX3" fmla="*/ 60 w 66153"/>
                <a:gd name="connsiteY3" fmla="*/ 61688 h 95583"/>
                <a:gd name="connsiteX4" fmla="*/ 43977 w 66153"/>
                <a:gd name="connsiteY4" fmla="*/ 0 h 95583"/>
                <a:gd name="connsiteX5" fmla="*/ 53569 w 66153"/>
                <a:gd name="connsiteY5" fmla="*/ 34 h 95583"/>
                <a:gd name="connsiteX6" fmla="*/ 53244 w 66153"/>
                <a:gd name="connsiteY6" fmla="*/ 61962 h 95583"/>
                <a:gd name="connsiteX7" fmla="*/ 66154 w 66153"/>
                <a:gd name="connsiteY7" fmla="*/ 62031 h 95583"/>
                <a:gd name="connsiteX8" fmla="*/ 66094 w 66153"/>
                <a:gd name="connsiteY8" fmla="*/ 72780 h 95583"/>
                <a:gd name="connsiteX9" fmla="*/ 53184 w 66153"/>
                <a:gd name="connsiteY9" fmla="*/ 72703 h 95583"/>
                <a:gd name="connsiteX10" fmla="*/ 53072 w 66153"/>
                <a:gd name="connsiteY10" fmla="*/ 95583 h 95583"/>
                <a:gd name="connsiteX11" fmla="*/ 41345 w 66153"/>
                <a:gd name="connsiteY11" fmla="*/ 95532 h 95583"/>
                <a:gd name="connsiteX12" fmla="*/ 41508 w 66153"/>
                <a:gd name="connsiteY12" fmla="*/ 61902 h 95583"/>
                <a:gd name="connsiteX13" fmla="*/ 41739 w 66153"/>
                <a:gd name="connsiteY13" fmla="*/ 18816 h 95583"/>
                <a:gd name="connsiteX14" fmla="*/ 11573 w 66153"/>
                <a:gd name="connsiteY14" fmla="*/ 61765 h 95583"/>
                <a:gd name="connsiteX15" fmla="*/ 41508 w 66153"/>
                <a:gd name="connsiteY15" fmla="*/ 61902 h 9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153" h="95583">
                  <a:moveTo>
                    <a:pt x="41345" y="95532"/>
                  </a:moveTo>
                  <a:lnTo>
                    <a:pt x="41457" y="72652"/>
                  </a:lnTo>
                  <a:lnTo>
                    <a:pt x="0" y="72437"/>
                  </a:lnTo>
                  <a:lnTo>
                    <a:pt x="60" y="61688"/>
                  </a:lnTo>
                  <a:lnTo>
                    <a:pt x="43977" y="0"/>
                  </a:lnTo>
                  <a:lnTo>
                    <a:pt x="53569" y="34"/>
                  </a:lnTo>
                  <a:lnTo>
                    <a:pt x="53244" y="61962"/>
                  </a:lnTo>
                  <a:lnTo>
                    <a:pt x="66154" y="62031"/>
                  </a:lnTo>
                  <a:lnTo>
                    <a:pt x="66094" y="72780"/>
                  </a:lnTo>
                  <a:lnTo>
                    <a:pt x="53184" y="72703"/>
                  </a:lnTo>
                  <a:lnTo>
                    <a:pt x="53072" y="95583"/>
                  </a:lnTo>
                  <a:lnTo>
                    <a:pt x="41345" y="95532"/>
                  </a:lnTo>
                  <a:close/>
                  <a:moveTo>
                    <a:pt x="41508" y="61902"/>
                  </a:moveTo>
                  <a:lnTo>
                    <a:pt x="41739" y="18816"/>
                  </a:lnTo>
                  <a:lnTo>
                    <a:pt x="11573" y="61765"/>
                  </a:lnTo>
                  <a:lnTo>
                    <a:pt x="41508" y="6190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59E1EF-2A19-2CB4-E24F-409060866895}"/>
                </a:ext>
              </a:extLst>
            </p:cNvPr>
            <p:cNvSpPr/>
            <p:nvPr/>
          </p:nvSpPr>
          <p:spPr>
            <a:xfrm>
              <a:off x="9180990" y="2480581"/>
              <a:ext cx="35078" cy="33989"/>
            </a:xfrm>
            <a:custGeom>
              <a:avLst/>
              <a:gdLst>
                <a:gd name="connsiteX0" fmla="*/ 3155 w 35078"/>
                <a:gd name="connsiteY0" fmla="*/ 33844 h 33989"/>
                <a:gd name="connsiteX1" fmla="*/ 0 w 35078"/>
                <a:gd name="connsiteY1" fmla="*/ 15645 h 33989"/>
                <a:gd name="connsiteX2" fmla="*/ 77 w 35078"/>
                <a:gd name="connsiteY2" fmla="*/ 0 h 33989"/>
                <a:gd name="connsiteX3" fmla="*/ 13442 w 35078"/>
                <a:gd name="connsiteY3" fmla="*/ 69 h 33989"/>
                <a:gd name="connsiteX4" fmla="*/ 13347 w 35078"/>
                <a:gd name="connsiteY4" fmla="*/ 15713 h 33989"/>
                <a:gd name="connsiteX5" fmla="*/ 10338 w 35078"/>
                <a:gd name="connsiteY5" fmla="*/ 33878 h 33989"/>
                <a:gd name="connsiteX6" fmla="*/ 3155 w 35078"/>
                <a:gd name="connsiteY6" fmla="*/ 33844 h 33989"/>
                <a:gd name="connsiteX7" fmla="*/ 24723 w 35078"/>
                <a:gd name="connsiteY7" fmla="*/ 33956 h 33989"/>
                <a:gd name="connsiteX8" fmla="*/ 21646 w 35078"/>
                <a:gd name="connsiteY8" fmla="*/ 15773 h 33989"/>
                <a:gd name="connsiteX9" fmla="*/ 21714 w 35078"/>
                <a:gd name="connsiteY9" fmla="*/ 129 h 33989"/>
                <a:gd name="connsiteX10" fmla="*/ 35079 w 35078"/>
                <a:gd name="connsiteY10" fmla="*/ 180 h 33989"/>
                <a:gd name="connsiteX11" fmla="*/ 34993 w 35078"/>
                <a:gd name="connsiteY11" fmla="*/ 15825 h 33989"/>
                <a:gd name="connsiteX12" fmla="*/ 31778 w 35078"/>
                <a:gd name="connsiteY12" fmla="*/ 33990 h 33989"/>
                <a:gd name="connsiteX13" fmla="*/ 24723 w 35078"/>
                <a:gd name="connsiteY13" fmla="*/ 33956 h 3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078" h="33989">
                  <a:moveTo>
                    <a:pt x="3155" y="33844"/>
                  </a:moveTo>
                  <a:lnTo>
                    <a:pt x="0" y="15645"/>
                  </a:lnTo>
                  <a:lnTo>
                    <a:pt x="77" y="0"/>
                  </a:lnTo>
                  <a:lnTo>
                    <a:pt x="13442" y="69"/>
                  </a:lnTo>
                  <a:lnTo>
                    <a:pt x="13347" y="15713"/>
                  </a:lnTo>
                  <a:lnTo>
                    <a:pt x="10338" y="33878"/>
                  </a:lnTo>
                  <a:lnTo>
                    <a:pt x="3155" y="33844"/>
                  </a:lnTo>
                  <a:close/>
                  <a:moveTo>
                    <a:pt x="24723" y="33956"/>
                  </a:moveTo>
                  <a:lnTo>
                    <a:pt x="21646" y="15773"/>
                  </a:lnTo>
                  <a:lnTo>
                    <a:pt x="21714" y="129"/>
                  </a:lnTo>
                  <a:lnTo>
                    <a:pt x="35079" y="180"/>
                  </a:lnTo>
                  <a:lnTo>
                    <a:pt x="34993" y="15825"/>
                  </a:lnTo>
                  <a:lnTo>
                    <a:pt x="31778" y="33990"/>
                  </a:lnTo>
                  <a:lnTo>
                    <a:pt x="24723" y="33956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6AD67FA-E74D-B26A-C011-75A86BD57ED2}"/>
                </a:ext>
              </a:extLst>
            </p:cNvPr>
            <p:cNvSpPr/>
            <p:nvPr/>
          </p:nvSpPr>
          <p:spPr>
            <a:xfrm>
              <a:off x="9229793" y="2479209"/>
              <a:ext cx="31873" cy="125330"/>
            </a:xfrm>
            <a:custGeom>
              <a:avLst/>
              <a:gdLst>
                <a:gd name="connsiteX0" fmla="*/ 8401 w 31873"/>
                <a:gd name="connsiteY0" fmla="*/ 125330 h 125330"/>
                <a:gd name="connsiteX1" fmla="*/ 0 w 31873"/>
                <a:gd name="connsiteY1" fmla="*/ 125279 h 125330"/>
                <a:gd name="connsiteX2" fmla="*/ 19811 w 31873"/>
                <a:gd name="connsiteY2" fmla="*/ 62742 h 125330"/>
                <a:gd name="connsiteX3" fmla="*/ 17137 w 31873"/>
                <a:gd name="connsiteY3" fmla="*/ 38414 h 125330"/>
                <a:gd name="connsiteX4" fmla="*/ 11042 w 31873"/>
                <a:gd name="connsiteY4" fmla="*/ 19614 h 125330"/>
                <a:gd name="connsiteX5" fmla="*/ 660 w 31873"/>
                <a:gd name="connsiteY5" fmla="*/ 0 h 125330"/>
                <a:gd name="connsiteX6" fmla="*/ 9053 w 31873"/>
                <a:gd name="connsiteY6" fmla="*/ 60 h 125330"/>
                <a:gd name="connsiteX7" fmla="*/ 27020 w 31873"/>
                <a:gd name="connsiteY7" fmla="*/ 32996 h 125330"/>
                <a:gd name="connsiteX8" fmla="*/ 31873 w 31873"/>
                <a:gd name="connsiteY8" fmla="*/ 62742 h 125330"/>
                <a:gd name="connsiteX9" fmla="*/ 24946 w 31873"/>
                <a:gd name="connsiteY9" fmla="*/ 96732 h 125330"/>
                <a:gd name="connsiteX10" fmla="*/ 8401 w 31873"/>
                <a:gd name="connsiteY10" fmla="*/ 125330 h 12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73" h="125330">
                  <a:moveTo>
                    <a:pt x="8401" y="125330"/>
                  </a:moveTo>
                  <a:lnTo>
                    <a:pt x="0" y="125279"/>
                  </a:lnTo>
                  <a:cubicBezTo>
                    <a:pt x="13082" y="104490"/>
                    <a:pt x="19700" y="83642"/>
                    <a:pt x="19811" y="62742"/>
                  </a:cubicBezTo>
                  <a:cubicBezTo>
                    <a:pt x="19854" y="54581"/>
                    <a:pt x="18962" y="46480"/>
                    <a:pt x="17137" y="38414"/>
                  </a:cubicBezTo>
                  <a:cubicBezTo>
                    <a:pt x="15705" y="31907"/>
                    <a:pt x="13656" y="25615"/>
                    <a:pt x="11042" y="19614"/>
                  </a:cubicBezTo>
                  <a:cubicBezTo>
                    <a:pt x="9361" y="15696"/>
                    <a:pt x="5915" y="9156"/>
                    <a:pt x="660" y="0"/>
                  </a:cubicBezTo>
                  <a:lnTo>
                    <a:pt x="9053" y="60"/>
                  </a:lnTo>
                  <a:cubicBezTo>
                    <a:pt x="17171" y="11007"/>
                    <a:pt x="23163" y="21997"/>
                    <a:pt x="27020" y="32996"/>
                  </a:cubicBezTo>
                  <a:cubicBezTo>
                    <a:pt x="30321" y="42494"/>
                    <a:pt x="31916" y="52395"/>
                    <a:pt x="31873" y="62742"/>
                  </a:cubicBezTo>
                  <a:cubicBezTo>
                    <a:pt x="31804" y="74469"/>
                    <a:pt x="29524" y="85819"/>
                    <a:pt x="24946" y="96732"/>
                  </a:cubicBezTo>
                  <a:cubicBezTo>
                    <a:pt x="20394" y="107654"/>
                    <a:pt x="14873" y="117169"/>
                    <a:pt x="8401" y="125330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B082FE2-8241-39A3-314D-9B574538122F}"/>
                </a:ext>
              </a:extLst>
            </p:cNvPr>
            <p:cNvSpPr/>
            <p:nvPr/>
          </p:nvSpPr>
          <p:spPr>
            <a:xfrm>
              <a:off x="8325943" y="2620038"/>
              <a:ext cx="910510" cy="11512"/>
            </a:xfrm>
            <a:custGeom>
              <a:avLst/>
              <a:gdLst>
                <a:gd name="connsiteX0" fmla="*/ 0 w 910510"/>
                <a:gd name="connsiteY0" fmla="*/ 0 h 11512"/>
                <a:gd name="connsiteX1" fmla="*/ 910511 w 910510"/>
                <a:gd name="connsiteY1" fmla="*/ 11513 h 1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0510" h="11512">
                  <a:moveTo>
                    <a:pt x="0" y="0"/>
                  </a:moveTo>
                  <a:lnTo>
                    <a:pt x="910511" y="11513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E898BEF-4AC3-3D03-07DC-A9F9F8E79E5F}"/>
                </a:ext>
              </a:extLst>
            </p:cNvPr>
            <p:cNvSpPr/>
            <p:nvPr/>
          </p:nvSpPr>
          <p:spPr>
            <a:xfrm>
              <a:off x="8227274" y="2587969"/>
              <a:ext cx="121146" cy="64696"/>
            </a:xfrm>
            <a:custGeom>
              <a:avLst/>
              <a:gdLst>
                <a:gd name="connsiteX0" fmla="*/ 120315 w 121146"/>
                <a:gd name="connsiteY0" fmla="*/ 64697 h 64696"/>
                <a:gd name="connsiteX1" fmla="*/ 0 w 121146"/>
                <a:gd name="connsiteY1" fmla="*/ 30835 h 64696"/>
                <a:gd name="connsiteX2" fmla="*/ 121146 w 121146"/>
                <a:gd name="connsiteY2" fmla="*/ 0 h 6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46" h="64696">
                  <a:moveTo>
                    <a:pt x="120315" y="64697"/>
                  </a:moveTo>
                  <a:lnTo>
                    <a:pt x="0" y="30835"/>
                  </a:lnTo>
                  <a:lnTo>
                    <a:pt x="121146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6A3C3BC-040B-5419-CFFA-C820518B884E}"/>
                </a:ext>
              </a:extLst>
            </p:cNvPr>
            <p:cNvSpPr/>
            <p:nvPr/>
          </p:nvSpPr>
          <p:spPr>
            <a:xfrm>
              <a:off x="6851207" y="2596772"/>
              <a:ext cx="125235" cy="105219"/>
            </a:xfrm>
            <a:custGeom>
              <a:avLst/>
              <a:gdLst>
                <a:gd name="connsiteX0" fmla="*/ 81988 w 125235"/>
                <a:gd name="connsiteY0" fmla="*/ 105219 h 105219"/>
                <a:gd name="connsiteX1" fmla="*/ 0 w 125235"/>
                <a:gd name="connsiteY1" fmla="*/ 56150 h 105219"/>
                <a:gd name="connsiteX2" fmla="*/ 21757 w 125235"/>
                <a:gd name="connsiteY2" fmla="*/ 19803 h 105219"/>
                <a:gd name="connsiteX3" fmla="*/ 33939 w 125235"/>
                <a:gd name="connsiteY3" fmla="*/ 4458 h 105219"/>
                <a:gd name="connsiteX4" fmla="*/ 47192 w 125235"/>
                <a:gd name="connsiteY4" fmla="*/ 1 h 105219"/>
                <a:gd name="connsiteX5" fmla="*/ 61602 w 125235"/>
                <a:gd name="connsiteY5" fmla="*/ 3995 h 105219"/>
                <a:gd name="connsiteX6" fmla="*/ 72935 w 125235"/>
                <a:gd name="connsiteY6" fmla="*/ 18457 h 105219"/>
                <a:gd name="connsiteX7" fmla="*/ 70106 w 125235"/>
                <a:gd name="connsiteY7" fmla="*/ 40454 h 105219"/>
                <a:gd name="connsiteX8" fmla="*/ 78087 w 125235"/>
                <a:gd name="connsiteY8" fmla="*/ 36348 h 105219"/>
                <a:gd name="connsiteX9" fmla="*/ 94375 w 125235"/>
                <a:gd name="connsiteY9" fmla="*/ 33870 h 105219"/>
                <a:gd name="connsiteX10" fmla="*/ 125236 w 125235"/>
                <a:gd name="connsiteY10" fmla="*/ 32962 h 105219"/>
                <a:gd name="connsiteX11" fmla="*/ 117075 w 125235"/>
                <a:gd name="connsiteY11" fmla="*/ 46609 h 105219"/>
                <a:gd name="connsiteX12" fmla="*/ 93509 w 125235"/>
                <a:gd name="connsiteY12" fmla="*/ 47244 h 105219"/>
                <a:gd name="connsiteX13" fmla="*/ 77547 w 125235"/>
                <a:gd name="connsiteY13" fmla="*/ 48315 h 105219"/>
                <a:gd name="connsiteX14" fmla="*/ 68777 w 125235"/>
                <a:gd name="connsiteY14" fmla="*/ 50535 h 105219"/>
                <a:gd name="connsiteX15" fmla="*/ 63625 w 125235"/>
                <a:gd name="connsiteY15" fmla="*/ 54170 h 105219"/>
                <a:gd name="connsiteX16" fmla="*/ 59613 w 125235"/>
                <a:gd name="connsiteY16" fmla="*/ 59991 h 105219"/>
                <a:gd name="connsiteX17" fmla="*/ 52069 w 125235"/>
                <a:gd name="connsiteY17" fmla="*/ 72575 h 105219"/>
                <a:gd name="connsiteX18" fmla="*/ 88494 w 125235"/>
                <a:gd name="connsiteY18" fmla="*/ 94367 h 105219"/>
                <a:gd name="connsiteX19" fmla="*/ 81988 w 125235"/>
                <a:gd name="connsiteY19" fmla="*/ 105219 h 105219"/>
                <a:gd name="connsiteX20" fmla="*/ 42683 w 125235"/>
                <a:gd name="connsiteY20" fmla="*/ 66952 h 105219"/>
                <a:gd name="connsiteX21" fmla="*/ 56639 w 125235"/>
                <a:gd name="connsiteY21" fmla="*/ 43635 h 105219"/>
                <a:gd name="connsiteX22" fmla="*/ 62056 w 125235"/>
                <a:gd name="connsiteY22" fmla="*/ 31093 h 105219"/>
                <a:gd name="connsiteX23" fmla="*/ 60951 w 125235"/>
                <a:gd name="connsiteY23" fmla="*/ 21775 h 105219"/>
                <a:gd name="connsiteX24" fmla="*/ 54915 w 125235"/>
                <a:gd name="connsiteY24" fmla="*/ 15174 h 105219"/>
                <a:gd name="connsiteX25" fmla="*/ 42811 w 125235"/>
                <a:gd name="connsiteY25" fmla="*/ 13674 h 105219"/>
                <a:gd name="connsiteX26" fmla="*/ 31084 w 125235"/>
                <a:gd name="connsiteY26" fmla="*/ 24775 h 105219"/>
                <a:gd name="connsiteX27" fmla="*/ 15551 w 125235"/>
                <a:gd name="connsiteY27" fmla="*/ 50724 h 105219"/>
                <a:gd name="connsiteX28" fmla="*/ 42683 w 125235"/>
                <a:gd name="connsiteY28" fmla="*/ 66952 h 10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235" h="105219">
                  <a:moveTo>
                    <a:pt x="81988" y="105219"/>
                  </a:moveTo>
                  <a:lnTo>
                    <a:pt x="0" y="56150"/>
                  </a:lnTo>
                  <a:lnTo>
                    <a:pt x="21757" y="19803"/>
                  </a:lnTo>
                  <a:cubicBezTo>
                    <a:pt x="26129" y="12491"/>
                    <a:pt x="30184" y="7364"/>
                    <a:pt x="33939" y="4458"/>
                  </a:cubicBezTo>
                  <a:cubicBezTo>
                    <a:pt x="37693" y="1535"/>
                    <a:pt x="42108" y="52"/>
                    <a:pt x="47192" y="1"/>
                  </a:cubicBezTo>
                  <a:cubicBezTo>
                    <a:pt x="52284" y="-34"/>
                    <a:pt x="57085" y="1295"/>
                    <a:pt x="61602" y="3995"/>
                  </a:cubicBezTo>
                  <a:cubicBezTo>
                    <a:pt x="67423" y="7476"/>
                    <a:pt x="71195" y="12294"/>
                    <a:pt x="72935" y="18457"/>
                  </a:cubicBezTo>
                  <a:cubicBezTo>
                    <a:pt x="74649" y="24612"/>
                    <a:pt x="73732" y="31933"/>
                    <a:pt x="70106" y="40454"/>
                  </a:cubicBezTo>
                  <a:cubicBezTo>
                    <a:pt x="73184" y="38397"/>
                    <a:pt x="75867" y="37034"/>
                    <a:pt x="78087" y="36348"/>
                  </a:cubicBezTo>
                  <a:cubicBezTo>
                    <a:pt x="82888" y="34916"/>
                    <a:pt x="88340" y="34102"/>
                    <a:pt x="94375" y="33870"/>
                  </a:cubicBezTo>
                  <a:lnTo>
                    <a:pt x="125236" y="32962"/>
                  </a:lnTo>
                  <a:lnTo>
                    <a:pt x="117075" y="46609"/>
                  </a:lnTo>
                  <a:lnTo>
                    <a:pt x="93509" y="47244"/>
                  </a:lnTo>
                  <a:cubicBezTo>
                    <a:pt x="86711" y="47466"/>
                    <a:pt x="81387" y="47818"/>
                    <a:pt x="77547" y="48315"/>
                  </a:cubicBezTo>
                  <a:cubicBezTo>
                    <a:pt x="73707" y="48795"/>
                    <a:pt x="70783" y="49541"/>
                    <a:pt x="68777" y="50535"/>
                  </a:cubicBezTo>
                  <a:cubicBezTo>
                    <a:pt x="66763" y="51530"/>
                    <a:pt x="65040" y="52756"/>
                    <a:pt x="63625" y="54170"/>
                  </a:cubicBezTo>
                  <a:cubicBezTo>
                    <a:pt x="62631" y="55267"/>
                    <a:pt x="61285" y="57188"/>
                    <a:pt x="59613" y="59991"/>
                  </a:cubicBezTo>
                  <a:lnTo>
                    <a:pt x="52069" y="72575"/>
                  </a:lnTo>
                  <a:lnTo>
                    <a:pt x="88494" y="94367"/>
                  </a:lnTo>
                  <a:lnTo>
                    <a:pt x="81988" y="105219"/>
                  </a:lnTo>
                  <a:close/>
                  <a:moveTo>
                    <a:pt x="42683" y="66952"/>
                  </a:moveTo>
                  <a:lnTo>
                    <a:pt x="56639" y="43635"/>
                  </a:lnTo>
                  <a:cubicBezTo>
                    <a:pt x="59596" y="38671"/>
                    <a:pt x="61405" y="34488"/>
                    <a:pt x="62056" y="31093"/>
                  </a:cubicBezTo>
                  <a:cubicBezTo>
                    <a:pt x="62708" y="27673"/>
                    <a:pt x="62348" y="24578"/>
                    <a:pt x="60951" y="21775"/>
                  </a:cubicBezTo>
                  <a:cubicBezTo>
                    <a:pt x="59579" y="18963"/>
                    <a:pt x="57556" y="16760"/>
                    <a:pt x="54915" y="15174"/>
                  </a:cubicBezTo>
                  <a:cubicBezTo>
                    <a:pt x="51041" y="12851"/>
                    <a:pt x="47012" y="12362"/>
                    <a:pt x="42811" y="13674"/>
                  </a:cubicBezTo>
                  <a:cubicBezTo>
                    <a:pt x="38645" y="15003"/>
                    <a:pt x="34727" y="18706"/>
                    <a:pt x="31084" y="24775"/>
                  </a:cubicBezTo>
                  <a:lnTo>
                    <a:pt x="15551" y="50724"/>
                  </a:lnTo>
                  <a:lnTo>
                    <a:pt x="42683" y="6695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E8B078F-C942-4B69-25B6-68B525E7DF80}"/>
                </a:ext>
              </a:extLst>
            </p:cNvPr>
            <p:cNvSpPr/>
            <p:nvPr/>
          </p:nvSpPr>
          <p:spPr>
            <a:xfrm>
              <a:off x="6908714" y="2533533"/>
              <a:ext cx="92161" cy="80075"/>
            </a:xfrm>
            <a:custGeom>
              <a:avLst/>
              <a:gdLst>
                <a:gd name="connsiteX0" fmla="*/ 53310 w 92161"/>
                <a:gd name="connsiteY0" fmla="*/ 77282 h 80075"/>
                <a:gd name="connsiteX1" fmla="*/ 58222 w 92161"/>
                <a:gd name="connsiteY1" fmla="*/ 67081 h 80075"/>
                <a:gd name="connsiteX2" fmla="*/ 70926 w 92161"/>
                <a:gd name="connsiteY2" fmla="*/ 68306 h 80075"/>
                <a:gd name="connsiteX3" fmla="*/ 79319 w 92161"/>
                <a:gd name="connsiteY3" fmla="*/ 61251 h 80075"/>
                <a:gd name="connsiteX4" fmla="*/ 82053 w 92161"/>
                <a:gd name="connsiteY4" fmla="*/ 51856 h 80075"/>
                <a:gd name="connsiteX5" fmla="*/ 79799 w 92161"/>
                <a:gd name="connsiteY5" fmla="*/ 42717 h 80075"/>
                <a:gd name="connsiteX6" fmla="*/ 72461 w 92161"/>
                <a:gd name="connsiteY6" fmla="*/ 33228 h 80075"/>
                <a:gd name="connsiteX7" fmla="*/ 61059 w 92161"/>
                <a:gd name="connsiteY7" fmla="*/ 24346 h 80075"/>
                <a:gd name="connsiteX8" fmla="*/ 59010 w 92161"/>
                <a:gd name="connsiteY8" fmla="*/ 23206 h 80075"/>
                <a:gd name="connsiteX9" fmla="*/ 61899 w 92161"/>
                <a:gd name="connsiteY9" fmla="*/ 36134 h 80075"/>
                <a:gd name="connsiteX10" fmla="*/ 58110 w 92161"/>
                <a:gd name="connsiteY10" fmla="*/ 49250 h 80075"/>
                <a:gd name="connsiteX11" fmla="*/ 40408 w 92161"/>
                <a:gd name="connsiteY11" fmla="*/ 62048 h 80075"/>
                <a:gd name="connsiteX12" fmla="*/ 16731 w 92161"/>
                <a:gd name="connsiteY12" fmla="*/ 57453 h 80075"/>
                <a:gd name="connsiteX13" fmla="*/ 1043 w 92161"/>
                <a:gd name="connsiteY13" fmla="*/ 38071 h 80075"/>
                <a:gd name="connsiteX14" fmla="*/ 4472 w 92161"/>
                <a:gd name="connsiteY14" fmla="*/ 15097 h 80075"/>
                <a:gd name="connsiteX15" fmla="*/ 17520 w 92161"/>
                <a:gd name="connsiteY15" fmla="*/ 3044 h 80075"/>
                <a:gd name="connsiteX16" fmla="*/ 35830 w 92161"/>
                <a:gd name="connsiteY16" fmla="*/ 335 h 80075"/>
                <a:gd name="connsiteX17" fmla="*/ 60974 w 92161"/>
                <a:gd name="connsiteY17" fmla="*/ 10699 h 80075"/>
                <a:gd name="connsiteX18" fmla="*/ 83965 w 92161"/>
                <a:gd name="connsiteY18" fmla="*/ 29096 h 80075"/>
                <a:gd name="connsiteX19" fmla="*/ 92049 w 92161"/>
                <a:gd name="connsiteY19" fmla="*/ 47715 h 80075"/>
                <a:gd name="connsiteX20" fmla="*/ 87463 w 92161"/>
                <a:gd name="connsiteY20" fmla="*/ 66446 h 80075"/>
                <a:gd name="connsiteX21" fmla="*/ 72718 w 92161"/>
                <a:gd name="connsiteY21" fmla="*/ 78971 h 80075"/>
                <a:gd name="connsiteX22" fmla="*/ 53310 w 92161"/>
                <a:gd name="connsiteY22" fmla="*/ 77282 h 80075"/>
                <a:gd name="connsiteX23" fmla="*/ 41797 w 92161"/>
                <a:gd name="connsiteY23" fmla="*/ 14411 h 80075"/>
                <a:gd name="connsiteX24" fmla="*/ 25261 w 92161"/>
                <a:gd name="connsiteY24" fmla="*/ 10785 h 80075"/>
                <a:gd name="connsiteX25" fmla="*/ 13559 w 92161"/>
                <a:gd name="connsiteY25" fmla="*/ 18835 h 80075"/>
                <a:gd name="connsiteX26" fmla="*/ 12033 w 92161"/>
                <a:gd name="connsiteY26" fmla="*/ 33811 h 80075"/>
                <a:gd name="connsiteX27" fmla="*/ 23255 w 92161"/>
                <a:gd name="connsiteY27" fmla="*/ 47295 h 80075"/>
                <a:gd name="connsiteX28" fmla="*/ 38805 w 92161"/>
                <a:gd name="connsiteY28" fmla="*/ 50184 h 80075"/>
                <a:gd name="connsiteX29" fmla="*/ 50678 w 92161"/>
                <a:gd name="connsiteY29" fmla="*/ 41440 h 80075"/>
                <a:gd name="connsiteX30" fmla="*/ 52675 w 92161"/>
                <a:gd name="connsiteY30" fmla="*/ 27030 h 80075"/>
                <a:gd name="connsiteX31" fmla="*/ 41797 w 92161"/>
                <a:gd name="connsiteY31" fmla="*/ 14411 h 8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2161" h="80075">
                  <a:moveTo>
                    <a:pt x="53310" y="77282"/>
                  </a:moveTo>
                  <a:lnTo>
                    <a:pt x="58222" y="67081"/>
                  </a:lnTo>
                  <a:cubicBezTo>
                    <a:pt x="63262" y="68983"/>
                    <a:pt x="67489" y="69386"/>
                    <a:pt x="70926" y="68306"/>
                  </a:cubicBezTo>
                  <a:cubicBezTo>
                    <a:pt x="74347" y="67226"/>
                    <a:pt x="77167" y="64869"/>
                    <a:pt x="79319" y="61251"/>
                  </a:cubicBezTo>
                  <a:cubicBezTo>
                    <a:pt x="81162" y="58165"/>
                    <a:pt x="82070" y="55011"/>
                    <a:pt x="82053" y="51856"/>
                  </a:cubicBezTo>
                  <a:cubicBezTo>
                    <a:pt x="82028" y="48667"/>
                    <a:pt x="81265" y="45615"/>
                    <a:pt x="79799" y="42717"/>
                  </a:cubicBezTo>
                  <a:cubicBezTo>
                    <a:pt x="78333" y="39811"/>
                    <a:pt x="75881" y="36640"/>
                    <a:pt x="72461" y="33228"/>
                  </a:cubicBezTo>
                  <a:cubicBezTo>
                    <a:pt x="69057" y="29816"/>
                    <a:pt x="65243" y="26858"/>
                    <a:pt x="61059" y="24346"/>
                  </a:cubicBezTo>
                  <a:cubicBezTo>
                    <a:pt x="60622" y="24089"/>
                    <a:pt x="59936" y="23712"/>
                    <a:pt x="59010" y="23206"/>
                  </a:cubicBezTo>
                  <a:cubicBezTo>
                    <a:pt x="61008" y="27141"/>
                    <a:pt x="61968" y="31436"/>
                    <a:pt x="61899" y="36134"/>
                  </a:cubicBezTo>
                  <a:cubicBezTo>
                    <a:pt x="61788" y="40806"/>
                    <a:pt x="60536" y="45178"/>
                    <a:pt x="58110" y="49250"/>
                  </a:cubicBezTo>
                  <a:cubicBezTo>
                    <a:pt x="54047" y="56031"/>
                    <a:pt x="48140" y="60308"/>
                    <a:pt x="40408" y="62048"/>
                  </a:cubicBezTo>
                  <a:cubicBezTo>
                    <a:pt x="32667" y="63806"/>
                    <a:pt x="24798" y="62271"/>
                    <a:pt x="16731" y="57453"/>
                  </a:cubicBezTo>
                  <a:cubicBezTo>
                    <a:pt x="8407" y="52473"/>
                    <a:pt x="3186" y="46018"/>
                    <a:pt x="1043" y="38071"/>
                  </a:cubicBezTo>
                  <a:cubicBezTo>
                    <a:pt x="-1091" y="30133"/>
                    <a:pt x="49" y="22486"/>
                    <a:pt x="4472" y="15097"/>
                  </a:cubicBezTo>
                  <a:cubicBezTo>
                    <a:pt x="7661" y="9765"/>
                    <a:pt x="12016" y="5744"/>
                    <a:pt x="17520" y="3044"/>
                  </a:cubicBezTo>
                  <a:cubicBezTo>
                    <a:pt x="23049" y="352"/>
                    <a:pt x="29152" y="-565"/>
                    <a:pt x="35830" y="335"/>
                  </a:cubicBezTo>
                  <a:cubicBezTo>
                    <a:pt x="42517" y="1226"/>
                    <a:pt x="50892" y="4664"/>
                    <a:pt x="60974" y="10699"/>
                  </a:cubicBezTo>
                  <a:cubicBezTo>
                    <a:pt x="71458" y="16957"/>
                    <a:pt x="79104" y="23095"/>
                    <a:pt x="83965" y="29096"/>
                  </a:cubicBezTo>
                  <a:cubicBezTo>
                    <a:pt x="88800" y="35071"/>
                    <a:pt x="91509" y="41294"/>
                    <a:pt x="92049" y="47715"/>
                  </a:cubicBezTo>
                  <a:cubicBezTo>
                    <a:pt x="92606" y="54162"/>
                    <a:pt x="91089" y="60394"/>
                    <a:pt x="87463" y="66446"/>
                  </a:cubicBezTo>
                  <a:cubicBezTo>
                    <a:pt x="83639" y="72858"/>
                    <a:pt x="78710" y="77025"/>
                    <a:pt x="72718" y="78971"/>
                  </a:cubicBezTo>
                  <a:cubicBezTo>
                    <a:pt x="66726" y="80874"/>
                    <a:pt x="60254" y="80325"/>
                    <a:pt x="53310" y="77282"/>
                  </a:cubicBezTo>
                  <a:close/>
                  <a:moveTo>
                    <a:pt x="41797" y="14411"/>
                  </a:moveTo>
                  <a:cubicBezTo>
                    <a:pt x="36019" y="10948"/>
                    <a:pt x="30507" y="9730"/>
                    <a:pt x="25261" y="10785"/>
                  </a:cubicBezTo>
                  <a:cubicBezTo>
                    <a:pt x="20049" y="11822"/>
                    <a:pt x="16131" y="14514"/>
                    <a:pt x="13559" y="18835"/>
                  </a:cubicBezTo>
                  <a:cubicBezTo>
                    <a:pt x="10876" y="23309"/>
                    <a:pt x="10370" y="28298"/>
                    <a:pt x="12033" y="33811"/>
                  </a:cubicBezTo>
                  <a:cubicBezTo>
                    <a:pt x="13696" y="39314"/>
                    <a:pt x="17451" y="43806"/>
                    <a:pt x="23255" y="47295"/>
                  </a:cubicBezTo>
                  <a:cubicBezTo>
                    <a:pt x="28475" y="50416"/>
                    <a:pt x="33662" y="51376"/>
                    <a:pt x="38805" y="50184"/>
                  </a:cubicBezTo>
                  <a:cubicBezTo>
                    <a:pt x="43957" y="48967"/>
                    <a:pt x="47909" y="46061"/>
                    <a:pt x="50678" y="41440"/>
                  </a:cubicBezTo>
                  <a:cubicBezTo>
                    <a:pt x="53473" y="36785"/>
                    <a:pt x="54124" y="31967"/>
                    <a:pt x="52675" y="27030"/>
                  </a:cubicBezTo>
                  <a:cubicBezTo>
                    <a:pt x="51209" y="22066"/>
                    <a:pt x="47566" y="17866"/>
                    <a:pt x="41797" y="14411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5" name="Graphic 2">
              <a:extLst>
                <a:ext uri="{FF2B5EF4-FFF2-40B4-BE49-F238E27FC236}">
                  <a16:creationId xmlns:a16="http://schemas.microsoft.com/office/drawing/2014/main" id="{19318900-AD92-D848-ACFC-1302181ABD30}"/>
                </a:ext>
              </a:extLst>
            </p:cNvPr>
            <p:cNvGrpSpPr/>
            <p:nvPr/>
          </p:nvGrpSpPr>
          <p:grpSpPr>
            <a:xfrm>
              <a:off x="6962204" y="2429275"/>
              <a:ext cx="97199" cy="125072"/>
              <a:chOff x="6962204" y="2429275"/>
              <a:chExt cx="97199" cy="125072"/>
            </a:xfrm>
            <a:solidFill>
              <a:srgbClr val="303030"/>
            </a:solidFill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FFCE641-EBA5-E180-A310-9D63B4F19D6D}"/>
                  </a:ext>
                </a:extLst>
              </p:cNvPr>
              <p:cNvSpPr/>
              <p:nvPr/>
            </p:nvSpPr>
            <p:spPr>
              <a:xfrm>
                <a:off x="7010116" y="2536019"/>
                <a:ext cx="18328" cy="18328"/>
              </a:xfrm>
              <a:custGeom>
                <a:avLst/>
                <a:gdLst>
                  <a:gd name="connsiteX0" fmla="*/ 11478 w 18328"/>
                  <a:gd name="connsiteY0" fmla="*/ 18328 h 18328"/>
                  <a:gd name="connsiteX1" fmla="*/ 0 w 18328"/>
                  <a:gd name="connsiteY1" fmla="*/ 11461 h 18328"/>
                  <a:gd name="connsiteX2" fmla="*/ 6875 w 18328"/>
                  <a:gd name="connsiteY2" fmla="*/ 0 h 18328"/>
                  <a:gd name="connsiteX3" fmla="*/ 18328 w 18328"/>
                  <a:gd name="connsiteY3" fmla="*/ 6858 h 18328"/>
                  <a:gd name="connsiteX4" fmla="*/ 11478 w 18328"/>
                  <a:gd name="connsiteY4" fmla="*/ 18328 h 1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28" h="18328">
                    <a:moveTo>
                      <a:pt x="11478" y="18328"/>
                    </a:moveTo>
                    <a:lnTo>
                      <a:pt x="0" y="11461"/>
                    </a:lnTo>
                    <a:lnTo>
                      <a:pt x="6875" y="0"/>
                    </a:lnTo>
                    <a:lnTo>
                      <a:pt x="18328" y="6858"/>
                    </a:lnTo>
                    <a:lnTo>
                      <a:pt x="11478" y="1832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BAE3A51-3DF6-7FB7-A602-F962B0B28162}"/>
                  </a:ext>
                </a:extLst>
              </p:cNvPr>
              <p:cNvSpPr/>
              <p:nvPr/>
            </p:nvSpPr>
            <p:spPr>
              <a:xfrm>
                <a:off x="6962204" y="2429275"/>
                <a:ext cx="97199" cy="89198"/>
              </a:xfrm>
              <a:custGeom>
                <a:avLst/>
                <a:gdLst>
                  <a:gd name="connsiteX0" fmla="*/ 53569 w 97199"/>
                  <a:gd name="connsiteY0" fmla="*/ 86042 h 89198"/>
                  <a:gd name="connsiteX1" fmla="*/ 59004 w 97199"/>
                  <a:gd name="connsiteY1" fmla="*/ 74949 h 89198"/>
                  <a:gd name="connsiteX2" fmla="*/ 73869 w 97199"/>
                  <a:gd name="connsiteY2" fmla="*/ 76424 h 89198"/>
                  <a:gd name="connsiteX3" fmla="*/ 83933 w 97199"/>
                  <a:gd name="connsiteY3" fmla="*/ 68443 h 89198"/>
                  <a:gd name="connsiteX4" fmla="*/ 85819 w 97199"/>
                  <a:gd name="connsiteY4" fmla="*/ 52850 h 89198"/>
                  <a:gd name="connsiteX5" fmla="*/ 74289 w 97199"/>
                  <a:gd name="connsiteY5" fmla="*/ 39108 h 89198"/>
                  <a:gd name="connsiteX6" fmla="*/ 57804 w 97199"/>
                  <a:gd name="connsiteY6" fmla="*/ 35816 h 89198"/>
                  <a:gd name="connsiteX7" fmla="*/ 45246 w 97199"/>
                  <a:gd name="connsiteY7" fmla="*/ 45503 h 89198"/>
                  <a:gd name="connsiteX8" fmla="*/ 42202 w 97199"/>
                  <a:gd name="connsiteY8" fmla="*/ 55601 h 89198"/>
                  <a:gd name="connsiteX9" fmla="*/ 44251 w 97199"/>
                  <a:gd name="connsiteY9" fmla="*/ 65185 h 89198"/>
                  <a:gd name="connsiteX10" fmla="*/ 37342 w 97199"/>
                  <a:gd name="connsiteY10" fmla="*/ 73904 h 89198"/>
                  <a:gd name="connsiteX11" fmla="*/ 0 w 97199"/>
                  <a:gd name="connsiteY11" fmla="*/ 40762 h 89198"/>
                  <a:gd name="connsiteX12" fmla="*/ 24406 w 97199"/>
                  <a:gd name="connsiteY12" fmla="*/ 0 h 89198"/>
                  <a:gd name="connsiteX13" fmla="*/ 34007 w 97199"/>
                  <a:gd name="connsiteY13" fmla="*/ 5743 h 89198"/>
                  <a:gd name="connsiteX14" fmla="*/ 14436 w 97199"/>
                  <a:gd name="connsiteY14" fmla="*/ 38456 h 89198"/>
                  <a:gd name="connsiteX15" fmla="*/ 33836 w 97199"/>
                  <a:gd name="connsiteY15" fmla="*/ 56081 h 89198"/>
                  <a:gd name="connsiteX16" fmla="*/ 37959 w 97199"/>
                  <a:gd name="connsiteY16" fmla="*/ 37505 h 89198"/>
                  <a:gd name="connsiteX17" fmla="*/ 56236 w 97199"/>
                  <a:gd name="connsiteY17" fmla="*/ 23823 h 89198"/>
                  <a:gd name="connsiteX18" fmla="*/ 79801 w 97199"/>
                  <a:gd name="connsiteY18" fmla="*/ 27895 h 89198"/>
                  <a:gd name="connsiteX19" fmla="*/ 95155 w 97199"/>
                  <a:gd name="connsiteY19" fmla="*/ 45906 h 89198"/>
                  <a:gd name="connsiteX20" fmla="*/ 92214 w 97199"/>
                  <a:gd name="connsiteY20" fmla="*/ 73398 h 89198"/>
                  <a:gd name="connsiteX21" fmla="*/ 75009 w 97199"/>
                  <a:gd name="connsiteY21" fmla="*/ 87894 h 89198"/>
                  <a:gd name="connsiteX22" fmla="*/ 53569 w 97199"/>
                  <a:gd name="connsiteY22" fmla="*/ 86042 h 8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199" h="89198">
                    <a:moveTo>
                      <a:pt x="53569" y="86042"/>
                    </a:moveTo>
                    <a:lnTo>
                      <a:pt x="59004" y="74949"/>
                    </a:lnTo>
                    <a:cubicBezTo>
                      <a:pt x="64619" y="77247"/>
                      <a:pt x="69574" y="77735"/>
                      <a:pt x="73869" y="76424"/>
                    </a:cubicBezTo>
                    <a:cubicBezTo>
                      <a:pt x="78164" y="75129"/>
                      <a:pt x="81542" y="72463"/>
                      <a:pt x="83933" y="68443"/>
                    </a:cubicBezTo>
                    <a:cubicBezTo>
                      <a:pt x="86831" y="63591"/>
                      <a:pt x="87465" y="58396"/>
                      <a:pt x="85819" y="52850"/>
                    </a:cubicBezTo>
                    <a:cubicBezTo>
                      <a:pt x="84173" y="47311"/>
                      <a:pt x="80324" y="42725"/>
                      <a:pt x="74289" y="39108"/>
                    </a:cubicBezTo>
                    <a:cubicBezTo>
                      <a:pt x="68537" y="35670"/>
                      <a:pt x="63042" y="34581"/>
                      <a:pt x="57804" y="35816"/>
                    </a:cubicBezTo>
                    <a:cubicBezTo>
                      <a:pt x="52549" y="37050"/>
                      <a:pt x="48374" y="40282"/>
                      <a:pt x="45246" y="45503"/>
                    </a:cubicBezTo>
                    <a:cubicBezTo>
                      <a:pt x="43300" y="48735"/>
                      <a:pt x="42271" y="52112"/>
                      <a:pt x="42202" y="55601"/>
                    </a:cubicBezTo>
                    <a:cubicBezTo>
                      <a:pt x="42091" y="59099"/>
                      <a:pt x="42777" y="62288"/>
                      <a:pt x="44251" y="65185"/>
                    </a:cubicBezTo>
                    <a:lnTo>
                      <a:pt x="37342" y="73904"/>
                    </a:lnTo>
                    <a:lnTo>
                      <a:pt x="0" y="40762"/>
                    </a:lnTo>
                    <a:lnTo>
                      <a:pt x="24406" y="0"/>
                    </a:lnTo>
                    <a:lnTo>
                      <a:pt x="34007" y="5743"/>
                    </a:lnTo>
                    <a:lnTo>
                      <a:pt x="14436" y="38456"/>
                    </a:lnTo>
                    <a:lnTo>
                      <a:pt x="33836" y="56081"/>
                    </a:lnTo>
                    <a:cubicBezTo>
                      <a:pt x="33356" y="49103"/>
                      <a:pt x="34736" y="42905"/>
                      <a:pt x="37959" y="37505"/>
                    </a:cubicBezTo>
                    <a:cubicBezTo>
                      <a:pt x="42236" y="30347"/>
                      <a:pt x="48332" y="25786"/>
                      <a:pt x="56236" y="23823"/>
                    </a:cubicBezTo>
                    <a:cubicBezTo>
                      <a:pt x="64156" y="21877"/>
                      <a:pt x="72009" y="23240"/>
                      <a:pt x="79801" y="27895"/>
                    </a:cubicBezTo>
                    <a:cubicBezTo>
                      <a:pt x="87216" y="32344"/>
                      <a:pt x="92326" y="38345"/>
                      <a:pt x="95155" y="45906"/>
                    </a:cubicBezTo>
                    <a:cubicBezTo>
                      <a:pt x="98652" y="55147"/>
                      <a:pt x="97658" y="64302"/>
                      <a:pt x="92214" y="73398"/>
                    </a:cubicBezTo>
                    <a:cubicBezTo>
                      <a:pt x="87739" y="80847"/>
                      <a:pt x="82030" y="85691"/>
                      <a:pt x="75009" y="87894"/>
                    </a:cubicBezTo>
                    <a:cubicBezTo>
                      <a:pt x="68040" y="90123"/>
                      <a:pt x="60873" y="89488"/>
                      <a:pt x="53569" y="8604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F123475-0054-0166-60CB-B0296D4FF67D}"/>
                </a:ext>
              </a:extLst>
            </p:cNvPr>
            <p:cNvSpPr/>
            <p:nvPr/>
          </p:nvSpPr>
          <p:spPr>
            <a:xfrm>
              <a:off x="7003843" y="2374976"/>
              <a:ext cx="93702" cy="79700"/>
            </a:xfrm>
            <a:custGeom>
              <a:avLst/>
              <a:gdLst>
                <a:gd name="connsiteX0" fmla="*/ 49856 w 93702"/>
                <a:gd name="connsiteY0" fmla="*/ 76578 h 79700"/>
                <a:gd name="connsiteX1" fmla="*/ 54528 w 93702"/>
                <a:gd name="connsiteY1" fmla="*/ 65708 h 79700"/>
                <a:gd name="connsiteX2" fmla="*/ 70412 w 93702"/>
                <a:gd name="connsiteY2" fmla="*/ 67183 h 79700"/>
                <a:gd name="connsiteX3" fmla="*/ 80271 w 93702"/>
                <a:gd name="connsiteY3" fmla="*/ 59296 h 79700"/>
                <a:gd name="connsiteX4" fmla="*/ 82525 w 93702"/>
                <a:gd name="connsiteY4" fmla="*/ 44346 h 79700"/>
                <a:gd name="connsiteX5" fmla="*/ 73242 w 93702"/>
                <a:gd name="connsiteY5" fmla="*/ 32156 h 79700"/>
                <a:gd name="connsiteX6" fmla="*/ 59105 w 93702"/>
                <a:gd name="connsiteY6" fmla="*/ 29841 h 79700"/>
                <a:gd name="connsiteX7" fmla="*/ 47721 w 93702"/>
                <a:gd name="connsiteY7" fmla="*/ 38671 h 79700"/>
                <a:gd name="connsiteX8" fmla="*/ 44584 w 93702"/>
                <a:gd name="connsiteY8" fmla="*/ 46446 h 79700"/>
                <a:gd name="connsiteX9" fmla="*/ 36414 w 93702"/>
                <a:gd name="connsiteY9" fmla="*/ 40025 h 79700"/>
                <a:gd name="connsiteX10" fmla="*/ 37503 w 93702"/>
                <a:gd name="connsiteY10" fmla="*/ 38473 h 79700"/>
                <a:gd name="connsiteX11" fmla="*/ 41069 w 93702"/>
                <a:gd name="connsiteY11" fmla="*/ 24886 h 79700"/>
                <a:gd name="connsiteX12" fmla="*/ 33799 w 93702"/>
                <a:gd name="connsiteY12" fmla="*/ 13545 h 79700"/>
                <a:gd name="connsiteX13" fmla="*/ 22381 w 93702"/>
                <a:gd name="connsiteY13" fmla="*/ 11804 h 79700"/>
                <a:gd name="connsiteX14" fmla="*/ 12951 w 93702"/>
                <a:gd name="connsiteY14" fmla="*/ 19288 h 79700"/>
                <a:gd name="connsiteX15" fmla="*/ 10808 w 93702"/>
                <a:gd name="connsiteY15" fmla="*/ 31298 h 79700"/>
                <a:gd name="connsiteX16" fmla="*/ 18857 w 93702"/>
                <a:gd name="connsiteY16" fmla="*/ 42966 h 79700"/>
                <a:gd name="connsiteX17" fmla="*/ 11048 w 93702"/>
                <a:gd name="connsiteY17" fmla="*/ 51958 h 79700"/>
                <a:gd name="connsiteX18" fmla="*/ 367 w 93702"/>
                <a:gd name="connsiteY18" fmla="*/ 34179 h 79700"/>
                <a:gd name="connsiteX19" fmla="*/ 4533 w 93702"/>
                <a:gd name="connsiteY19" fmla="*/ 14573 h 79700"/>
                <a:gd name="connsiteX20" fmla="*/ 14828 w 93702"/>
                <a:gd name="connsiteY20" fmla="*/ 3935 h 79700"/>
                <a:gd name="connsiteX21" fmla="*/ 27867 w 93702"/>
                <a:gd name="connsiteY21" fmla="*/ 0 h 79700"/>
                <a:gd name="connsiteX22" fmla="*/ 40211 w 93702"/>
                <a:gd name="connsiteY22" fmla="*/ 3335 h 79700"/>
                <a:gd name="connsiteX23" fmla="*/ 48184 w 93702"/>
                <a:gd name="connsiteY23" fmla="*/ 11976 h 79700"/>
                <a:gd name="connsiteX24" fmla="*/ 50078 w 93702"/>
                <a:gd name="connsiteY24" fmla="*/ 24577 h 79700"/>
                <a:gd name="connsiteX25" fmla="*/ 63803 w 93702"/>
                <a:gd name="connsiteY25" fmla="*/ 17454 h 79700"/>
                <a:gd name="connsiteX26" fmla="*/ 79422 w 93702"/>
                <a:gd name="connsiteY26" fmla="*/ 21337 h 79700"/>
                <a:gd name="connsiteX27" fmla="*/ 92924 w 93702"/>
                <a:gd name="connsiteY27" fmla="*/ 40068 h 79700"/>
                <a:gd name="connsiteX28" fmla="*/ 88561 w 93702"/>
                <a:gd name="connsiteY28" fmla="*/ 64328 h 79700"/>
                <a:gd name="connsiteX29" fmla="*/ 71390 w 93702"/>
                <a:gd name="connsiteY29" fmla="*/ 78413 h 79700"/>
                <a:gd name="connsiteX30" fmla="*/ 49856 w 93702"/>
                <a:gd name="connsiteY30" fmla="*/ 76578 h 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3702" h="79700">
                  <a:moveTo>
                    <a:pt x="49856" y="76578"/>
                  </a:moveTo>
                  <a:lnTo>
                    <a:pt x="54528" y="65708"/>
                  </a:lnTo>
                  <a:cubicBezTo>
                    <a:pt x="60948" y="67971"/>
                    <a:pt x="66221" y="68460"/>
                    <a:pt x="70412" y="67183"/>
                  </a:cubicBezTo>
                  <a:cubicBezTo>
                    <a:pt x="74596" y="65923"/>
                    <a:pt x="77879" y="63282"/>
                    <a:pt x="80271" y="59296"/>
                  </a:cubicBezTo>
                  <a:cubicBezTo>
                    <a:pt x="83100" y="54564"/>
                    <a:pt x="83846" y="49583"/>
                    <a:pt x="82525" y="44346"/>
                  </a:cubicBezTo>
                  <a:cubicBezTo>
                    <a:pt x="81180" y="39116"/>
                    <a:pt x="78093" y="35061"/>
                    <a:pt x="73242" y="32156"/>
                  </a:cubicBezTo>
                  <a:cubicBezTo>
                    <a:pt x="68638" y="29387"/>
                    <a:pt x="63906" y="28615"/>
                    <a:pt x="59105" y="29841"/>
                  </a:cubicBezTo>
                  <a:cubicBezTo>
                    <a:pt x="54296" y="31067"/>
                    <a:pt x="50516" y="34007"/>
                    <a:pt x="47721" y="38671"/>
                  </a:cubicBezTo>
                  <a:cubicBezTo>
                    <a:pt x="46581" y="40574"/>
                    <a:pt x="45527" y="43163"/>
                    <a:pt x="44584" y="46446"/>
                  </a:cubicBezTo>
                  <a:lnTo>
                    <a:pt x="36414" y="40025"/>
                  </a:lnTo>
                  <a:cubicBezTo>
                    <a:pt x="36885" y="39399"/>
                    <a:pt x="37271" y="38885"/>
                    <a:pt x="37503" y="38473"/>
                  </a:cubicBezTo>
                  <a:cubicBezTo>
                    <a:pt x="40074" y="34187"/>
                    <a:pt x="41257" y="29661"/>
                    <a:pt x="41069" y="24886"/>
                  </a:cubicBezTo>
                  <a:cubicBezTo>
                    <a:pt x="40880" y="20120"/>
                    <a:pt x="38463" y="16331"/>
                    <a:pt x="33799" y="13545"/>
                  </a:cubicBezTo>
                  <a:cubicBezTo>
                    <a:pt x="30096" y="11324"/>
                    <a:pt x="26298" y="10759"/>
                    <a:pt x="22381" y="11804"/>
                  </a:cubicBezTo>
                  <a:cubicBezTo>
                    <a:pt x="18463" y="12850"/>
                    <a:pt x="15308" y="15336"/>
                    <a:pt x="12951" y="19288"/>
                  </a:cubicBezTo>
                  <a:cubicBezTo>
                    <a:pt x="10619" y="23206"/>
                    <a:pt x="9891" y="27209"/>
                    <a:pt x="10808" y="31298"/>
                  </a:cubicBezTo>
                  <a:cubicBezTo>
                    <a:pt x="11699" y="35379"/>
                    <a:pt x="14366" y="39271"/>
                    <a:pt x="18857" y="42966"/>
                  </a:cubicBezTo>
                  <a:lnTo>
                    <a:pt x="11048" y="51958"/>
                  </a:lnTo>
                  <a:cubicBezTo>
                    <a:pt x="5030" y="46686"/>
                    <a:pt x="1490" y="40754"/>
                    <a:pt x="367" y="34179"/>
                  </a:cubicBezTo>
                  <a:cubicBezTo>
                    <a:pt x="-739" y="27586"/>
                    <a:pt x="658" y="21063"/>
                    <a:pt x="4533" y="14573"/>
                  </a:cubicBezTo>
                  <a:cubicBezTo>
                    <a:pt x="7216" y="10098"/>
                    <a:pt x="10662" y="6558"/>
                    <a:pt x="14828" y="3935"/>
                  </a:cubicBezTo>
                  <a:cubicBezTo>
                    <a:pt x="18995" y="1312"/>
                    <a:pt x="23332" y="9"/>
                    <a:pt x="27867" y="0"/>
                  </a:cubicBezTo>
                  <a:cubicBezTo>
                    <a:pt x="32376" y="0"/>
                    <a:pt x="36482" y="1106"/>
                    <a:pt x="40211" y="3335"/>
                  </a:cubicBezTo>
                  <a:cubicBezTo>
                    <a:pt x="43761" y="5461"/>
                    <a:pt x="46410" y="8333"/>
                    <a:pt x="48184" y="11976"/>
                  </a:cubicBezTo>
                  <a:cubicBezTo>
                    <a:pt x="49967" y="15619"/>
                    <a:pt x="50576" y="19828"/>
                    <a:pt x="50078" y="24577"/>
                  </a:cubicBezTo>
                  <a:cubicBezTo>
                    <a:pt x="54099" y="20394"/>
                    <a:pt x="58651" y="18020"/>
                    <a:pt x="63803" y="17454"/>
                  </a:cubicBezTo>
                  <a:cubicBezTo>
                    <a:pt x="68938" y="16871"/>
                    <a:pt x="74150" y="18165"/>
                    <a:pt x="79422" y="21337"/>
                  </a:cubicBezTo>
                  <a:cubicBezTo>
                    <a:pt x="86589" y="25615"/>
                    <a:pt x="91081" y="31873"/>
                    <a:pt x="92924" y="40068"/>
                  </a:cubicBezTo>
                  <a:cubicBezTo>
                    <a:pt x="94776" y="48263"/>
                    <a:pt x="93327" y="56356"/>
                    <a:pt x="88561" y="64328"/>
                  </a:cubicBezTo>
                  <a:cubicBezTo>
                    <a:pt x="84240" y="71529"/>
                    <a:pt x="78531" y="76235"/>
                    <a:pt x="71390" y="78413"/>
                  </a:cubicBezTo>
                  <a:cubicBezTo>
                    <a:pt x="64266" y="80607"/>
                    <a:pt x="57091" y="79999"/>
                    <a:pt x="49856" y="76578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C049535-53B1-3951-5FDA-B64687510CD2}"/>
                </a:ext>
              </a:extLst>
            </p:cNvPr>
            <p:cNvSpPr/>
            <p:nvPr/>
          </p:nvSpPr>
          <p:spPr>
            <a:xfrm>
              <a:off x="7062262" y="2289911"/>
              <a:ext cx="111819" cy="72430"/>
            </a:xfrm>
            <a:custGeom>
              <a:avLst/>
              <a:gdLst>
                <a:gd name="connsiteX0" fmla="*/ 107499 w 111819"/>
                <a:gd name="connsiteY0" fmla="*/ 71546 h 72430"/>
                <a:gd name="connsiteX1" fmla="*/ 74469 w 111819"/>
                <a:gd name="connsiteY1" fmla="*/ 70912 h 72430"/>
                <a:gd name="connsiteX2" fmla="*/ 41817 w 111819"/>
                <a:gd name="connsiteY2" fmla="*/ 59193 h 72430"/>
                <a:gd name="connsiteX3" fmla="*/ 18885 w 111819"/>
                <a:gd name="connsiteY3" fmla="*/ 39631 h 72430"/>
                <a:gd name="connsiteX4" fmla="*/ 0 w 111819"/>
                <a:gd name="connsiteY4" fmla="*/ 7210 h 72430"/>
                <a:gd name="connsiteX5" fmla="*/ 4329 w 111819"/>
                <a:gd name="connsiteY5" fmla="*/ 0 h 72430"/>
                <a:gd name="connsiteX6" fmla="*/ 15585 w 111819"/>
                <a:gd name="connsiteY6" fmla="*/ 18885 h 72430"/>
                <a:gd name="connsiteX7" fmla="*/ 28452 w 111819"/>
                <a:gd name="connsiteY7" fmla="*/ 33896 h 72430"/>
                <a:gd name="connsiteX8" fmla="*/ 48049 w 111819"/>
                <a:gd name="connsiteY8" fmla="*/ 48889 h 72430"/>
                <a:gd name="connsiteX9" fmla="*/ 111819 w 111819"/>
                <a:gd name="connsiteY9" fmla="*/ 64328 h 72430"/>
                <a:gd name="connsiteX10" fmla="*/ 107499 w 111819"/>
                <a:gd name="connsiteY10" fmla="*/ 71546 h 7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819" h="72430">
                  <a:moveTo>
                    <a:pt x="107499" y="71546"/>
                  </a:moveTo>
                  <a:cubicBezTo>
                    <a:pt x="97169" y="72909"/>
                    <a:pt x="86154" y="72695"/>
                    <a:pt x="74469" y="70912"/>
                  </a:cubicBezTo>
                  <a:cubicBezTo>
                    <a:pt x="62759" y="69129"/>
                    <a:pt x="51881" y="65220"/>
                    <a:pt x="41817" y="59193"/>
                  </a:cubicBezTo>
                  <a:cubicBezTo>
                    <a:pt x="32935" y="53878"/>
                    <a:pt x="25306" y="47363"/>
                    <a:pt x="18885" y="39631"/>
                  </a:cubicBezTo>
                  <a:cubicBezTo>
                    <a:pt x="11470" y="30621"/>
                    <a:pt x="5178" y="19820"/>
                    <a:pt x="0" y="7210"/>
                  </a:cubicBezTo>
                  <a:lnTo>
                    <a:pt x="4329" y="0"/>
                  </a:lnTo>
                  <a:cubicBezTo>
                    <a:pt x="9370" y="9147"/>
                    <a:pt x="13124" y="15431"/>
                    <a:pt x="15585" y="18885"/>
                  </a:cubicBezTo>
                  <a:cubicBezTo>
                    <a:pt x="19348" y="24243"/>
                    <a:pt x="23669" y="29241"/>
                    <a:pt x="28452" y="33896"/>
                  </a:cubicBezTo>
                  <a:cubicBezTo>
                    <a:pt x="34470" y="39682"/>
                    <a:pt x="41002" y="44663"/>
                    <a:pt x="48049" y="48889"/>
                  </a:cubicBezTo>
                  <a:cubicBezTo>
                    <a:pt x="65982" y="59613"/>
                    <a:pt x="87242" y="64765"/>
                    <a:pt x="111819" y="64328"/>
                  </a:cubicBezTo>
                  <a:lnTo>
                    <a:pt x="107499" y="71546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C16FB7-9E2F-4F1F-6506-BFEFD227301A}"/>
                </a:ext>
              </a:extLst>
            </p:cNvPr>
            <p:cNvSpPr/>
            <p:nvPr/>
          </p:nvSpPr>
          <p:spPr>
            <a:xfrm>
              <a:off x="7083875" y="2241314"/>
              <a:ext cx="93706" cy="79696"/>
            </a:xfrm>
            <a:custGeom>
              <a:avLst/>
              <a:gdLst>
                <a:gd name="connsiteX0" fmla="*/ 49839 w 93706"/>
                <a:gd name="connsiteY0" fmla="*/ 76578 h 79696"/>
                <a:gd name="connsiteX1" fmla="*/ 54528 w 93706"/>
                <a:gd name="connsiteY1" fmla="*/ 65700 h 79696"/>
                <a:gd name="connsiteX2" fmla="*/ 70395 w 93706"/>
                <a:gd name="connsiteY2" fmla="*/ 67183 h 79696"/>
                <a:gd name="connsiteX3" fmla="*/ 80254 w 93706"/>
                <a:gd name="connsiteY3" fmla="*/ 59287 h 79696"/>
                <a:gd name="connsiteX4" fmla="*/ 82508 w 93706"/>
                <a:gd name="connsiteY4" fmla="*/ 44346 h 79696"/>
                <a:gd name="connsiteX5" fmla="*/ 73242 w 93706"/>
                <a:gd name="connsiteY5" fmla="*/ 32147 h 79696"/>
                <a:gd name="connsiteX6" fmla="*/ 59105 w 93706"/>
                <a:gd name="connsiteY6" fmla="*/ 29841 h 79696"/>
                <a:gd name="connsiteX7" fmla="*/ 47704 w 93706"/>
                <a:gd name="connsiteY7" fmla="*/ 38670 h 79696"/>
                <a:gd name="connsiteX8" fmla="*/ 44567 w 93706"/>
                <a:gd name="connsiteY8" fmla="*/ 46446 h 79696"/>
                <a:gd name="connsiteX9" fmla="*/ 36397 w 93706"/>
                <a:gd name="connsiteY9" fmla="*/ 40016 h 79696"/>
                <a:gd name="connsiteX10" fmla="*/ 37485 w 93706"/>
                <a:gd name="connsiteY10" fmla="*/ 38465 h 79696"/>
                <a:gd name="connsiteX11" fmla="*/ 41077 w 93706"/>
                <a:gd name="connsiteY11" fmla="*/ 24877 h 79696"/>
                <a:gd name="connsiteX12" fmla="*/ 33799 w 93706"/>
                <a:gd name="connsiteY12" fmla="*/ 13544 h 79696"/>
                <a:gd name="connsiteX13" fmla="*/ 22381 w 93706"/>
                <a:gd name="connsiteY13" fmla="*/ 11804 h 79696"/>
                <a:gd name="connsiteX14" fmla="*/ 12951 w 93706"/>
                <a:gd name="connsiteY14" fmla="*/ 19297 h 79696"/>
                <a:gd name="connsiteX15" fmla="*/ 10791 w 93706"/>
                <a:gd name="connsiteY15" fmla="*/ 31298 h 79696"/>
                <a:gd name="connsiteX16" fmla="*/ 18840 w 93706"/>
                <a:gd name="connsiteY16" fmla="*/ 42965 h 79696"/>
                <a:gd name="connsiteX17" fmla="*/ 11022 w 93706"/>
                <a:gd name="connsiteY17" fmla="*/ 51958 h 79696"/>
                <a:gd name="connsiteX18" fmla="*/ 367 w 93706"/>
                <a:gd name="connsiteY18" fmla="*/ 34170 h 79696"/>
                <a:gd name="connsiteX19" fmla="*/ 4533 w 93706"/>
                <a:gd name="connsiteY19" fmla="*/ 14573 h 79696"/>
                <a:gd name="connsiteX20" fmla="*/ 14811 w 93706"/>
                <a:gd name="connsiteY20" fmla="*/ 3935 h 79696"/>
                <a:gd name="connsiteX21" fmla="*/ 27850 w 93706"/>
                <a:gd name="connsiteY21" fmla="*/ 0 h 79696"/>
                <a:gd name="connsiteX22" fmla="*/ 40211 w 93706"/>
                <a:gd name="connsiteY22" fmla="*/ 3335 h 79696"/>
                <a:gd name="connsiteX23" fmla="*/ 48167 w 93706"/>
                <a:gd name="connsiteY23" fmla="*/ 11976 h 79696"/>
                <a:gd name="connsiteX24" fmla="*/ 50061 w 93706"/>
                <a:gd name="connsiteY24" fmla="*/ 24577 h 79696"/>
                <a:gd name="connsiteX25" fmla="*/ 63786 w 93706"/>
                <a:gd name="connsiteY25" fmla="*/ 17453 h 79696"/>
                <a:gd name="connsiteX26" fmla="*/ 79422 w 93706"/>
                <a:gd name="connsiteY26" fmla="*/ 21345 h 79696"/>
                <a:gd name="connsiteX27" fmla="*/ 92933 w 93706"/>
                <a:gd name="connsiteY27" fmla="*/ 40068 h 79696"/>
                <a:gd name="connsiteX28" fmla="*/ 88543 w 93706"/>
                <a:gd name="connsiteY28" fmla="*/ 64328 h 79696"/>
                <a:gd name="connsiteX29" fmla="*/ 71390 w 93706"/>
                <a:gd name="connsiteY29" fmla="*/ 78413 h 79696"/>
                <a:gd name="connsiteX30" fmla="*/ 49839 w 93706"/>
                <a:gd name="connsiteY30" fmla="*/ 76578 h 7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3706" h="79696">
                  <a:moveTo>
                    <a:pt x="49839" y="76578"/>
                  </a:moveTo>
                  <a:lnTo>
                    <a:pt x="54528" y="65700"/>
                  </a:lnTo>
                  <a:cubicBezTo>
                    <a:pt x="60931" y="67963"/>
                    <a:pt x="66203" y="68451"/>
                    <a:pt x="70395" y="67183"/>
                  </a:cubicBezTo>
                  <a:cubicBezTo>
                    <a:pt x="74587" y="65914"/>
                    <a:pt x="77862" y="63282"/>
                    <a:pt x="80254" y="59287"/>
                  </a:cubicBezTo>
                  <a:cubicBezTo>
                    <a:pt x="83083" y="54555"/>
                    <a:pt x="83828" y="49583"/>
                    <a:pt x="82508" y="44346"/>
                  </a:cubicBezTo>
                  <a:cubicBezTo>
                    <a:pt x="81180" y="39116"/>
                    <a:pt x="78076" y="35062"/>
                    <a:pt x="73242" y="32147"/>
                  </a:cubicBezTo>
                  <a:cubicBezTo>
                    <a:pt x="68621" y="29378"/>
                    <a:pt x="63906" y="28615"/>
                    <a:pt x="59105" y="29841"/>
                  </a:cubicBezTo>
                  <a:cubicBezTo>
                    <a:pt x="54288" y="31058"/>
                    <a:pt x="50499" y="34007"/>
                    <a:pt x="47704" y="38670"/>
                  </a:cubicBezTo>
                  <a:cubicBezTo>
                    <a:pt x="46581" y="40574"/>
                    <a:pt x="45527" y="43154"/>
                    <a:pt x="44567" y="46446"/>
                  </a:cubicBezTo>
                  <a:lnTo>
                    <a:pt x="36397" y="40016"/>
                  </a:lnTo>
                  <a:cubicBezTo>
                    <a:pt x="36868" y="39399"/>
                    <a:pt x="37254" y="38885"/>
                    <a:pt x="37485" y="38465"/>
                  </a:cubicBezTo>
                  <a:cubicBezTo>
                    <a:pt x="40057" y="34179"/>
                    <a:pt x="41249" y="29661"/>
                    <a:pt x="41077" y="24877"/>
                  </a:cubicBezTo>
                  <a:cubicBezTo>
                    <a:pt x="40880" y="20120"/>
                    <a:pt x="38463" y="16331"/>
                    <a:pt x="33799" y="13544"/>
                  </a:cubicBezTo>
                  <a:cubicBezTo>
                    <a:pt x="30079" y="11333"/>
                    <a:pt x="26298" y="10759"/>
                    <a:pt x="22381" y="11804"/>
                  </a:cubicBezTo>
                  <a:cubicBezTo>
                    <a:pt x="18446" y="12850"/>
                    <a:pt x="15308" y="15345"/>
                    <a:pt x="12951" y="19297"/>
                  </a:cubicBezTo>
                  <a:cubicBezTo>
                    <a:pt x="10619" y="23214"/>
                    <a:pt x="9874" y="27209"/>
                    <a:pt x="10791" y="31298"/>
                  </a:cubicBezTo>
                  <a:cubicBezTo>
                    <a:pt x="11682" y="35387"/>
                    <a:pt x="14366" y="39262"/>
                    <a:pt x="18840" y="42965"/>
                  </a:cubicBezTo>
                  <a:lnTo>
                    <a:pt x="11022" y="51958"/>
                  </a:lnTo>
                  <a:cubicBezTo>
                    <a:pt x="5030" y="46686"/>
                    <a:pt x="1473" y="40754"/>
                    <a:pt x="367" y="34170"/>
                  </a:cubicBezTo>
                  <a:cubicBezTo>
                    <a:pt x="-739" y="27586"/>
                    <a:pt x="658" y="21063"/>
                    <a:pt x="4533" y="14573"/>
                  </a:cubicBezTo>
                  <a:cubicBezTo>
                    <a:pt x="7216" y="10098"/>
                    <a:pt x="10645" y="6549"/>
                    <a:pt x="14811" y="3935"/>
                  </a:cubicBezTo>
                  <a:cubicBezTo>
                    <a:pt x="18977" y="1320"/>
                    <a:pt x="23332" y="8"/>
                    <a:pt x="27850" y="0"/>
                  </a:cubicBezTo>
                  <a:cubicBezTo>
                    <a:pt x="32359" y="-9"/>
                    <a:pt x="36482" y="1097"/>
                    <a:pt x="40211" y="3335"/>
                  </a:cubicBezTo>
                  <a:cubicBezTo>
                    <a:pt x="43744" y="5461"/>
                    <a:pt x="46392" y="8332"/>
                    <a:pt x="48167" y="11976"/>
                  </a:cubicBezTo>
                  <a:cubicBezTo>
                    <a:pt x="49941" y="15619"/>
                    <a:pt x="50576" y="19828"/>
                    <a:pt x="50061" y="24577"/>
                  </a:cubicBezTo>
                  <a:cubicBezTo>
                    <a:pt x="54082" y="20394"/>
                    <a:pt x="58651" y="18019"/>
                    <a:pt x="63786" y="17453"/>
                  </a:cubicBezTo>
                  <a:cubicBezTo>
                    <a:pt x="68921" y="16862"/>
                    <a:pt x="74133" y="18174"/>
                    <a:pt x="79422" y="21345"/>
                  </a:cubicBezTo>
                  <a:cubicBezTo>
                    <a:pt x="86572" y="25632"/>
                    <a:pt x="91081" y="31872"/>
                    <a:pt x="92933" y="40068"/>
                  </a:cubicBezTo>
                  <a:cubicBezTo>
                    <a:pt x="94784" y="48263"/>
                    <a:pt x="93310" y="56356"/>
                    <a:pt x="88543" y="64328"/>
                  </a:cubicBezTo>
                  <a:cubicBezTo>
                    <a:pt x="84223" y="71529"/>
                    <a:pt x="78514" y="76227"/>
                    <a:pt x="71390" y="78413"/>
                  </a:cubicBezTo>
                  <a:cubicBezTo>
                    <a:pt x="64249" y="80599"/>
                    <a:pt x="57074" y="79999"/>
                    <a:pt x="49839" y="76578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1" name="Graphic 2">
              <a:extLst>
                <a:ext uri="{FF2B5EF4-FFF2-40B4-BE49-F238E27FC236}">
                  <a16:creationId xmlns:a16="http://schemas.microsoft.com/office/drawing/2014/main" id="{8B3CDAB7-6DC1-37CD-DFB6-D47F63DC5529}"/>
                </a:ext>
              </a:extLst>
            </p:cNvPr>
            <p:cNvGrpSpPr/>
            <p:nvPr/>
          </p:nvGrpSpPr>
          <p:grpSpPr>
            <a:xfrm>
              <a:off x="7121447" y="2144883"/>
              <a:ext cx="113841" cy="127935"/>
              <a:chOff x="7121447" y="2144883"/>
              <a:chExt cx="113841" cy="127935"/>
            </a:xfrm>
            <a:solidFill>
              <a:srgbClr val="303030"/>
            </a:solidFill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EB6BC8F-4ABA-5F79-89B5-F64DDAD5FACE}"/>
                  </a:ext>
                </a:extLst>
              </p:cNvPr>
              <p:cNvSpPr/>
              <p:nvPr/>
            </p:nvSpPr>
            <p:spPr>
              <a:xfrm>
                <a:off x="7121447" y="2190247"/>
                <a:ext cx="75420" cy="82570"/>
              </a:xfrm>
              <a:custGeom>
                <a:avLst/>
                <a:gdLst>
                  <a:gd name="connsiteX0" fmla="*/ 70560 w 75420"/>
                  <a:gd name="connsiteY0" fmla="*/ 82570 h 82570"/>
                  <a:gd name="connsiteX1" fmla="*/ 0 w 75420"/>
                  <a:gd name="connsiteY1" fmla="*/ 8058 h 82570"/>
                  <a:gd name="connsiteX2" fmla="*/ 4818 w 75420"/>
                  <a:gd name="connsiteY2" fmla="*/ 0 h 82570"/>
                  <a:gd name="connsiteX3" fmla="*/ 75421 w 75420"/>
                  <a:gd name="connsiteY3" fmla="*/ 74461 h 82570"/>
                  <a:gd name="connsiteX4" fmla="*/ 70560 w 75420"/>
                  <a:gd name="connsiteY4" fmla="*/ 82570 h 8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20" h="82570">
                    <a:moveTo>
                      <a:pt x="70560" y="82570"/>
                    </a:moveTo>
                    <a:lnTo>
                      <a:pt x="0" y="8058"/>
                    </a:lnTo>
                    <a:lnTo>
                      <a:pt x="4818" y="0"/>
                    </a:lnTo>
                    <a:lnTo>
                      <a:pt x="75421" y="74461"/>
                    </a:lnTo>
                    <a:lnTo>
                      <a:pt x="70560" y="8257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FC1531B-5895-867C-2447-21695359BA65}"/>
                  </a:ext>
                </a:extLst>
              </p:cNvPr>
              <p:cNvSpPr/>
              <p:nvPr/>
            </p:nvSpPr>
            <p:spPr>
              <a:xfrm>
                <a:off x="7141452" y="2144883"/>
                <a:ext cx="93836" cy="80782"/>
              </a:xfrm>
              <a:custGeom>
                <a:avLst/>
                <a:gdLst>
                  <a:gd name="connsiteX0" fmla="*/ 35853 w 93836"/>
                  <a:gd name="connsiteY0" fmla="*/ 48417 h 80782"/>
                  <a:gd name="connsiteX1" fmla="*/ 23766 w 93836"/>
                  <a:gd name="connsiteY1" fmla="*/ 53800 h 80782"/>
                  <a:gd name="connsiteX2" fmla="*/ 11764 w 93836"/>
                  <a:gd name="connsiteY2" fmla="*/ 50723 h 80782"/>
                  <a:gd name="connsiteX3" fmla="*/ 577 w 93836"/>
                  <a:gd name="connsiteY3" fmla="*/ 35284 h 80782"/>
                  <a:gd name="connsiteX4" fmla="*/ 4726 w 93836"/>
                  <a:gd name="connsiteY4" fmla="*/ 14521 h 80782"/>
                  <a:gd name="connsiteX5" fmla="*/ 21297 w 93836"/>
                  <a:gd name="connsiteY5" fmla="*/ 968 h 80782"/>
                  <a:gd name="connsiteX6" fmla="*/ 40405 w 93836"/>
                  <a:gd name="connsiteY6" fmla="*/ 3505 h 80782"/>
                  <a:gd name="connsiteX7" fmla="*/ 48540 w 93836"/>
                  <a:gd name="connsiteY7" fmla="*/ 12464 h 80782"/>
                  <a:gd name="connsiteX8" fmla="*/ 49612 w 93836"/>
                  <a:gd name="connsiteY8" fmla="*/ 25434 h 80782"/>
                  <a:gd name="connsiteX9" fmla="*/ 64434 w 93836"/>
                  <a:gd name="connsiteY9" fmla="*/ 18704 h 80782"/>
                  <a:gd name="connsiteX10" fmla="*/ 79882 w 93836"/>
                  <a:gd name="connsiteY10" fmla="*/ 22596 h 80782"/>
                  <a:gd name="connsiteX11" fmla="*/ 93100 w 93836"/>
                  <a:gd name="connsiteY11" fmla="*/ 40624 h 80782"/>
                  <a:gd name="connsiteX12" fmla="*/ 88548 w 93836"/>
                  <a:gd name="connsiteY12" fmla="*/ 64482 h 80782"/>
                  <a:gd name="connsiteX13" fmla="*/ 69646 w 93836"/>
                  <a:gd name="connsiteY13" fmla="*/ 79758 h 80782"/>
                  <a:gd name="connsiteX14" fmla="*/ 47255 w 93836"/>
                  <a:gd name="connsiteY14" fmla="*/ 76457 h 80782"/>
                  <a:gd name="connsiteX15" fmla="*/ 36290 w 93836"/>
                  <a:gd name="connsiteY15" fmla="*/ 64396 h 80782"/>
                  <a:gd name="connsiteX16" fmla="*/ 35853 w 93836"/>
                  <a:gd name="connsiteY16" fmla="*/ 48417 h 80782"/>
                  <a:gd name="connsiteX17" fmla="*/ 17602 w 93836"/>
                  <a:gd name="connsiteY17" fmla="*/ 40230 h 80782"/>
                  <a:gd name="connsiteX18" fmla="*/ 29346 w 93836"/>
                  <a:gd name="connsiteY18" fmla="*/ 42167 h 80782"/>
                  <a:gd name="connsiteX19" fmla="*/ 38862 w 93836"/>
                  <a:gd name="connsiteY19" fmla="*/ 34649 h 80782"/>
                  <a:gd name="connsiteX20" fmla="*/ 40902 w 93836"/>
                  <a:gd name="connsiteY20" fmla="*/ 22922 h 80782"/>
                  <a:gd name="connsiteX21" fmla="*/ 34164 w 93836"/>
                  <a:gd name="connsiteY21" fmla="*/ 13827 h 80782"/>
                  <a:gd name="connsiteX22" fmla="*/ 22548 w 93836"/>
                  <a:gd name="connsiteY22" fmla="*/ 12087 h 80782"/>
                  <a:gd name="connsiteX23" fmla="*/ 13067 w 93836"/>
                  <a:gd name="connsiteY23" fmla="*/ 19365 h 80782"/>
                  <a:gd name="connsiteX24" fmla="*/ 11044 w 93836"/>
                  <a:gd name="connsiteY24" fmla="*/ 31143 h 80782"/>
                  <a:gd name="connsiteX25" fmla="*/ 17602 w 93836"/>
                  <a:gd name="connsiteY25" fmla="*/ 40230 h 80782"/>
                  <a:gd name="connsiteX26" fmla="*/ 53512 w 93836"/>
                  <a:gd name="connsiteY26" fmla="*/ 66128 h 80782"/>
                  <a:gd name="connsiteX27" fmla="*/ 63088 w 93836"/>
                  <a:gd name="connsiteY27" fmla="*/ 69077 h 80782"/>
                  <a:gd name="connsiteX28" fmla="*/ 72946 w 93836"/>
                  <a:gd name="connsiteY28" fmla="*/ 66736 h 80782"/>
                  <a:gd name="connsiteX29" fmla="*/ 80336 w 93836"/>
                  <a:gd name="connsiteY29" fmla="*/ 59398 h 80782"/>
                  <a:gd name="connsiteX30" fmla="*/ 82822 w 93836"/>
                  <a:gd name="connsiteY30" fmla="*/ 44705 h 80782"/>
                  <a:gd name="connsiteX31" fmla="*/ 73846 w 93836"/>
                  <a:gd name="connsiteY31" fmla="*/ 32952 h 80782"/>
                  <a:gd name="connsiteX32" fmla="*/ 58913 w 93836"/>
                  <a:gd name="connsiteY32" fmla="*/ 30595 h 80782"/>
                  <a:gd name="connsiteX33" fmla="*/ 46912 w 93836"/>
                  <a:gd name="connsiteY33" fmla="*/ 39853 h 80782"/>
                  <a:gd name="connsiteX34" fmla="*/ 44563 w 93836"/>
                  <a:gd name="connsiteY34" fmla="*/ 54435 h 80782"/>
                  <a:gd name="connsiteX35" fmla="*/ 53512 w 93836"/>
                  <a:gd name="connsiteY35" fmla="*/ 66128 h 8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3836" h="80782">
                    <a:moveTo>
                      <a:pt x="35853" y="48417"/>
                    </a:moveTo>
                    <a:cubicBezTo>
                      <a:pt x="31833" y="51691"/>
                      <a:pt x="27812" y="53483"/>
                      <a:pt x="23766" y="53800"/>
                    </a:cubicBezTo>
                    <a:cubicBezTo>
                      <a:pt x="19720" y="54109"/>
                      <a:pt x="15725" y="53089"/>
                      <a:pt x="11764" y="50723"/>
                    </a:cubicBezTo>
                    <a:cubicBezTo>
                      <a:pt x="5824" y="47157"/>
                      <a:pt x="2069" y="42005"/>
                      <a:pt x="577" y="35284"/>
                    </a:cubicBezTo>
                    <a:cubicBezTo>
                      <a:pt x="-906" y="28571"/>
                      <a:pt x="466" y="21645"/>
                      <a:pt x="4726" y="14521"/>
                    </a:cubicBezTo>
                    <a:cubicBezTo>
                      <a:pt x="9004" y="7363"/>
                      <a:pt x="14542" y="2845"/>
                      <a:pt x="21297" y="968"/>
                    </a:cubicBezTo>
                    <a:cubicBezTo>
                      <a:pt x="28061" y="-909"/>
                      <a:pt x="34438" y="-52"/>
                      <a:pt x="40405" y="3505"/>
                    </a:cubicBezTo>
                    <a:cubicBezTo>
                      <a:pt x="44211" y="5794"/>
                      <a:pt x="46929" y="8778"/>
                      <a:pt x="48540" y="12464"/>
                    </a:cubicBezTo>
                    <a:cubicBezTo>
                      <a:pt x="50169" y="16133"/>
                      <a:pt x="50512" y="20471"/>
                      <a:pt x="49612" y="25434"/>
                    </a:cubicBezTo>
                    <a:cubicBezTo>
                      <a:pt x="54267" y="21396"/>
                      <a:pt x="59213" y="19150"/>
                      <a:pt x="64434" y="18704"/>
                    </a:cubicBezTo>
                    <a:cubicBezTo>
                      <a:pt x="69654" y="18259"/>
                      <a:pt x="74807" y="19553"/>
                      <a:pt x="79882" y="22596"/>
                    </a:cubicBezTo>
                    <a:cubicBezTo>
                      <a:pt x="86894" y="26788"/>
                      <a:pt x="91300" y="32798"/>
                      <a:pt x="93100" y="40624"/>
                    </a:cubicBezTo>
                    <a:cubicBezTo>
                      <a:pt x="94909" y="48425"/>
                      <a:pt x="93383" y="56372"/>
                      <a:pt x="88548" y="64482"/>
                    </a:cubicBezTo>
                    <a:cubicBezTo>
                      <a:pt x="83713" y="72566"/>
                      <a:pt x="77395" y="77658"/>
                      <a:pt x="69646" y="79758"/>
                    </a:cubicBezTo>
                    <a:cubicBezTo>
                      <a:pt x="61888" y="81841"/>
                      <a:pt x="54438" y="80752"/>
                      <a:pt x="47255" y="76457"/>
                    </a:cubicBezTo>
                    <a:cubicBezTo>
                      <a:pt x="41948" y="73277"/>
                      <a:pt x="38279" y="69248"/>
                      <a:pt x="36290" y="64396"/>
                    </a:cubicBezTo>
                    <a:cubicBezTo>
                      <a:pt x="34327" y="59510"/>
                      <a:pt x="34173" y="54186"/>
                      <a:pt x="35853" y="48417"/>
                    </a:cubicBezTo>
                    <a:close/>
                    <a:moveTo>
                      <a:pt x="17602" y="40230"/>
                    </a:moveTo>
                    <a:cubicBezTo>
                      <a:pt x="21460" y="42553"/>
                      <a:pt x="25395" y="43196"/>
                      <a:pt x="29346" y="42167"/>
                    </a:cubicBezTo>
                    <a:cubicBezTo>
                      <a:pt x="33298" y="41139"/>
                      <a:pt x="36470" y="38636"/>
                      <a:pt x="38862" y="34649"/>
                    </a:cubicBezTo>
                    <a:cubicBezTo>
                      <a:pt x="41185" y="30757"/>
                      <a:pt x="41871" y="26848"/>
                      <a:pt x="40902" y="22922"/>
                    </a:cubicBezTo>
                    <a:cubicBezTo>
                      <a:pt x="39951" y="18987"/>
                      <a:pt x="37679" y="15953"/>
                      <a:pt x="34164" y="13827"/>
                    </a:cubicBezTo>
                    <a:cubicBezTo>
                      <a:pt x="30461" y="11615"/>
                      <a:pt x="26603" y="11032"/>
                      <a:pt x="22548" y="12087"/>
                    </a:cubicBezTo>
                    <a:cubicBezTo>
                      <a:pt x="18502" y="13132"/>
                      <a:pt x="15331" y="15558"/>
                      <a:pt x="13067" y="19365"/>
                    </a:cubicBezTo>
                    <a:cubicBezTo>
                      <a:pt x="10761" y="23197"/>
                      <a:pt x="10093" y="27123"/>
                      <a:pt x="11044" y="31143"/>
                    </a:cubicBezTo>
                    <a:cubicBezTo>
                      <a:pt x="11979" y="35147"/>
                      <a:pt x="14156" y="38173"/>
                      <a:pt x="17602" y="40230"/>
                    </a:cubicBezTo>
                    <a:close/>
                    <a:moveTo>
                      <a:pt x="53512" y="66128"/>
                    </a:moveTo>
                    <a:cubicBezTo>
                      <a:pt x="56401" y="67851"/>
                      <a:pt x="59573" y="68819"/>
                      <a:pt x="63088" y="69077"/>
                    </a:cubicBezTo>
                    <a:cubicBezTo>
                      <a:pt x="66560" y="69325"/>
                      <a:pt x="69869" y="68537"/>
                      <a:pt x="72946" y="66736"/>
                    </a:cubicBezTo>
                    <a:cubicBezTo>
                      <a:pt x="76007" y="64936"/>
                      <a:pt x="78484" y="62484"/>
                      <a:pt x="80336" y="59398"/>
                    </a:cubicBezTo>
                    <a:cubicBezTo>
                      <a:pt x="83216" y="54580"/>
                      <a:pt x="84039" y="49686"/>
                      <a:pt x="82822" y="44705"/>
                    </a:cubicBezTo>
                    <a:cubicBezTo>
                      <a:pt x="81605" y="39707"/>
                      <a:pt x="78595" y="35807"/>
                      <a:pt x="73846" y="32952"/>
                    </a:cubicBezTo>
                    <a:cubicBezTo>
                      <a:pt x="68994" y="30055"/>
                      <a:pt x="64022" y="29249"/>
                      <a:pt x="58913" y="30595"/>
                    </a:cubicBezTo>
                    <a:cubicBezTo>
                      <a:pt x="53812" y="31915"/>
                      <a:pt x="49809" y="35001"/>
                      <a:pt x="46912" y="39853"/>
                    </a:cubicBezTo>
                    <a:cubicBezTo>
                      <a:pt x="44083" y="44585"/>
                      <a:pt x="43303" y="49454"/>
                      <a:pt x="44563" y="54435"/>
                    </a:cubicBezTo>
                    <a:cubicBezTo>
                      <a:pt x="45823" y="59424"/>
                      <a:pt x="48823" y="63316"/>
                      <a:pt x="53512" y="66128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9EB98A0-6A44-8C1C-0542-C8C218C03FED}"/>
                </a:ext>
              </a:extLst>
            </p:cNvPr>
            <p:cNvSpPr/>
            <p:nvPr/>
          </p:nvSpPr>
          <p:spPr>
            <a:xfrm>
              <a:off x="7168861" y="2092204"/>
              <a:ext cx="45391" cy="44602"/>
            </a:xfrm>
            <a:custGeom>
              <a:avLst/>
              <a:gdLst>
                <a:gd name="connsiteX0" fmla="*/ 30707 w 45391"/>
                <a:gd name="connsiteY0" fmla="*/ 44603 h 44602"/>
                <a:gd name="connsiteX1" fmla="*/ 13416 w 45391"/>
                <a:gd name="connsiteY1" fmla="*/ 38071 h 44602"/>
                <a:gd name="connsiteX2" fmla="*/ 0 w 45391"/>
                <a:gd name="connsiteY2" fmla="*/ 30038 h 44602"/>
                <a:gd name="connsiteX3" fmla="*/ 6858 w 45391"/>
                <a:gd name="connsiteY3" fmla="*/ 18568 h 44602"/>
                <a:gd name="connsiteX4" fmla="*/ 20265 w 45391"/>
                <a:gd name="connsiteY4" fmla="*/ 26600 h 44602"/>
                <a:gd name="connsiteX5" fmla="*/ 34376 w 45391"/>
                <a:gd name="connsiteY5" fmla="*/ 38456 h 44602"/>
                <a:gd name="connsiteX6" fmla="*/ 30707 w 45391"/>
                <a:gd name="connsiteY6" fmla="*/ 44603 h 44602"/>
                <a:gd name="connsiteX7" fmla="*/ 41782 w 45391"/>
                <a:gd name="connsiteY7" fmla="*/ 26095 h 44602"/>
                <a:gd name="connsiteX8" fmla="*/ 24526 w 45391"/>
                <a:gd name="connsiteY8" fmla="*/ 19494 h 44602"/>
                <a:gd name="connsiteX9" fmla="*/ 11119 w 45391"/>
                <a:gd name="connsiteY9" fmla="*/ 11461 h 44602"/>
                <a:gd name="connsiteX10" fmla="*/ 17968 w 45391"/>
                <a:gd name="connsiteY10" fmla="*/ 0 h 44602"/>
                <a:gd name="connsiteX11" fmla="*/ 31401 w 45391"/>
                <a:gd name="connsiteY11" fmla="*/ 8032 h 44602"/>
                <a:gd name="connsiteX12" fmla="*/ 45391 w 45391"/>
                <a:gd name="connsiteY12" fmla="*/ 20060 h 44602"/>
                <a:gd name="connsiteX13" fmla="*/ 41782 w 45391"/>
                <a:gd name="connsiteY13" fmla="*/ 26095 h 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1" h="44602">
                  <a:moveTo>
                    <a:pt x="30707" y="44603"/>
                  </a:moveTo>
                  <a:lnTo>
                    <a:pt x="13416" y="38071"/>
                  </a:lnTo>
                  <a:lnTo>
                    <a:pt x="0" y="30038"/>
                  </a:lnTo>
                  <a:lnTo>
                    <a:pt x="6858" y="18568"/>
                  </a:lnTo>
                  <a:lnTo>
                    <a:pt x="20265" y="26600"/>
                  </a:lnTo>
                  <a:lnTo>
                    <a:pt x="34376" y="38456"/>
                  </a:lnTo>
                  <a:lnTo>
                    <a:pt x="30707" y="44603"/>
                  </a:lnTo>
                  <a:close/>
                  <a:moveTo>
                    <a:pt x="41782" y="26095"/>
                  </a:moveTo>
                  <a:lnTo>
                    <a:pt x="24526" y="19494"/>
                  </a:lnTo>
                  <a:lnTo>
                    <a:pt x="11119" y="11461"/>
                  </a:lnTo>
                  <a:lnTo>
                    <a:pt x="17968" y="0"/>
                  </a:lnTo>
                  <a:lnTo>
                    <a:pt x="31401" y="8032"/>
                  </a:lnTo>
                  <a:lnTo>
                    <a:pt x="45391" y="20060"/>
                  </a:lnTo>
                  <a:lnTo>
                    <a:pt x="41782" y="26095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4CD2D58-4891-7FBA-A4B4-839A470FAA93}"/>
                </a:ext>
              </a:extLst>
            </p:cNvPr>
            <p:cNvSpPr/>
            <p:nvPr/>
          </p:nvSpPr>
          <p:spPr>
            <a:xfrm>
              <a:off x="7192804" y="2071040"/>
              <a:ext cx="111819" cy="72358"/>
            </a:xfrm>
            <a:custGeom>
              <a:avLst/>
              <a:gdLst>
                <a:gd name="connsiteX0" fmla="*/ 111820 w 111819"/>
                <a:gd name="connsiteY0" fmla="*/ 65149 h 72358"/>
                <a:gd name="connsiteX1" fmla="*/ 107499 w 111819"/>
                <a:gd name="connsiteY1" fmla="*/ 72359 h 72358"/>
                <a:gd name="connsiteX2" fmla="*/ 63754 w 111819"/>
                <a:gd name="connsiteY2" fmla="*/ 23453 h 72358"/>
                <a:gd name="connsiteX3" fmla="*/ 41457 w 111819"/>
                <a:gd name="connsiteY3" fmla="*/ 13389 h 72358"/>
                <a:gd name="connsiteX4" fmla="*/ 22168 w 111819"/>
                <a:gd name="connsiteY4" fmla="*/ 9060 h 72358"/>
                <a:gd name="connsiteX5" fmla="*/ 0 w 111819"/>
                <a:gd name="connsiteY5" fmla="*/ 8014 h 72358"/>
                <a:gd name="connsiteX6" fmla="*/ 4312 w 111819"/>
                <a:gd name="connsiteY6" fmla="*/ 804 h 72358"/>
                <a:gd name="connsiteX7" fmla="*/ 41817 w 111819"/>
                <a:gd name="connsiteY7" fmla="*/ 2116 h 72358"/>
                <a:gd name="connsiteX8" fmla="*/ 69891 w 111819"/>
                <a:gd name="connsiteY8" fmla="*/ 13080 h 72358"/>
                <a:gd name="connsiteX9" fmla="*/ 95618 w 111819"/>
                <a:gd name="connsiteY9" fmla="*/ 36346 h 72358"/>
                <a:gd name="connsiteX10" fmla="*/ 111820 w 111819"/>
                <a:gd name="connsiteY10" fmla="*/ 65149 h 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819" h="72358">
                  <a:moveTo>
                    <a:pt x="111820" y="65149"/>
                  </a:moveTo>
                  <a:lnTo>
                    <a:pt x="107499" y="72359"/>
                  </a:lnTo>
                  <a:cubicBezTo>
                    <a:pt x="96261" y="50508"/>
                    <a:pt x="81687" y="34186"/>
                    <a:pt x="63754" y="23453"/>
                  </a:cubicBezTo>
                  <a:cubicBezTo>
                    <a:pt x="56759" y="19270"/>
                    <a:pt x="49326" y="15918"/>
                    <a:pt x="41457" y="13389"/>
                  </a:cubicBezTo>
                  <a:cubicBezTo>
                    <a:pt x="35113" y="11306"/>
                    <a:pt x="28658" y="9848"/>
                    <a:pt x="22168" y="9060"/>
                  </a:cubicBezTo>
                  <a:cubicBezTo>
                    <a:pt x="17942" y="8502"/>
                    <a:pt x="10553" y="8151"/>
                    <a:pt x="0" y="8014"/>
                  </a:cubicBezTo>
                  <a:lnTo>
                    <a:pt x="4312" y="804"/>
                  </a:lnTo>
                  <a:cubicBezTo>
                    <a:pt x="17891" y="-602"/>
                    <a:pt x="30364" y="-164"/>
                    <a:pt x="41817" y="2116"/>
                  </a:cubicBezTo>
                  <a:cubicBezTo>
                    <a:pt x="51658" y="4122"/>
                    <a:pt x="61011" y="7765"/>
                    <a:pt x="69891" y="13080"/>
                  </a:cubicBezTo>
                  <a:cubicBezTo>
                    <a:pt x="79956" y="19107"/>
                    <a:pt x="88528" y="26865"/>
                    <a:pt x="95618" y="36346"/>
                  </a:cubicBezTo>
                  <a:cubicBezTo>
                    <a:pt x="102716" y="45836"/>
                    <a:pt x="108116" y="55437"/>
                    <a:pt x="111820" y="65149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EEF26FC-BAE4-DE76-E8ED-BC65F57B271F}"/>
                </a:ext>
              </a:extLst>
            </p:cNvPr>
            <p:cNvSpPr/>
            <p:nvPr/>
          </p:nvSpPr>
          <p:spPr>
            <a:xfrm>
              <a:off x="6970331" y="1958901"/>
              <a:ext cx="473544" cy="777748"/>
            </a:xfrm>
            <a:custGeom>
              <a:avLst/>
              <a:gdLst>
                <a:gd name="connsiteX0" fmla="*/ 473545 w 473544"/>
                <a:gd name="connsiteY0" fmla="*/ 0 h 777748"/>
                <a:gd name="connsiteX1" fmla="*/ 0 w 473544"/>
                <a:gd name="connsiteY1" fmla="*/ 777749 h 7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544" h="777748">
                  <a:moveTo>
                    <a:pt x="473545" y="0"/>
                  </a:moveTo>
                  <a:lnTo>
                    <a:pt x="0" y="777749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2D9271C-A925-F167-8B69-7D16AB44DEEB}"/>
                </a:ext>
              </a:extLst>
            </p:cNvPr>
            <p:cNvSpPr/>
            <p:nvPr/>
          </p:nvSpPr>
          <p:spPr>
            <a:xfrm>
              <a:off x="7404751" y="1874634"/>
              <a:ext cx="90439" cy="119946"/>
            </a:xfrm>
            <a:custGeom>
              <a:avLst/>
              <a:gdLst>
                <a:gd name="connsiteX0" fmla="*/ 0 w 90439"/>
                <a:gd name="connsiteY0" fmla="*/ 86299 h 119946"/>
                <a:gd name="connsiteX1" fmla="*/ 90440 w 90439"/>
                <a:gd name="connsiteY1" fmla="*/ 0 h 119946"/>
                <a:gd name="connsiteX2" fmla="*/ 55275 w 90439"/>
                <a:gd name="connsiteY2" fmla="*/ 119946 h 11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39" h="119946">
                  <a:moveTo>
                    <a:pt x="0" y="86299"/>
                  </a:moveTo>
                  <a:lnTo>
                    <a:pt x="90440" y="0"/>
                  </a:lnTo>
                  <a:lnTo>
                    <a:pt x="55275" y="119946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95E53A6-7F89-BD2F-EB4F-581C39E4A562}"/>
                </a:ext>
              </a:extLst>
            </p:cNvPr>
            <p:cNvSpPr/>
            <p:nvPr/>
          </p:nvSpPr>
          <p:spPr>
            <a:xfrm>
              <a:off x="5462076" y="5820341"/>
              <a:ext cx="1017135" cy="244359"/>
            </a:xfrm>
            <a:custGeom>
              <a:avLst/>
              <a:gdLst>
                <a:gd name="connsiteX0" fmla="*/ 0 w 1017135"/>
                <a:gd name="connsiteY0" fmla="*/ 0 h 244359"/>
                <a:gd name="connsiteX1" fmla="*/ 1017136 w 1017135"/>
                <a:gd name="connsiteY1" fmla="*/ 244359 h 2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7135" h="244359">
                  <a:moveTo>
                    <a:pt x="0" y="0"/>
                  </a:moveTo>
                  <a:lnTo>
                    <a:pt x="1017136" y="244359"/>
                  </a:lnTo>
                </a:path>
              </a:pathLst>
            </a:custGeom>
            <a:ln w="9281" cap="flat">
              <a:solidFill>
                <a:srgbClr val="3030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C46E6AB-71DF-BD51-C911-B49EE652FBC1}"/>
                </a:ext>
              </a:extLst>
            </p:cNvPr>
            <p:cNvSpPr/>
            <p:nvPr/>
          </p:nvSpPr>
          <p:spPr>
            <a:xfrm>
              <a:off x="5366142" y="5794041"/>
              <a:ext cx="124935" cy="62921"/>
            </a:xfrm>
            <a:custGeom>
              <a:avLst/>
              <a:gdLst>
                <a:gd name="connsiteX0" fmla="*/ 109814 w 124935"/>
                <a:gd name="connsiteY0" fmla="*/ 62922 h 62921"/>
                <a:gd name="connsiteX1" fmla="*/ 0 w 124935"/>
                <a:gd name="connsiteY1" fmla="*/ 3258 h 62921"/>
                <a:gd name="connsiteX2" fmla="*/ 124936 w 124935"/>
                <a:gd name="connsiteY2" fmla="*/ 0 h 6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35" h="62921">
                  <a:moveTo>
                    <a:pt x="109814" y="62922"/>
                  </a:moveTo>
                  <a:lnTo>
                    <a:pt x="0" y="3258"/>
                  </a:lnTo>
                  <a:lnTo>
                    <a:pt x="124936" y="0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673F237-CBDD-C0A3-0333-223042852F0D}"/>
                </a:ext>
              </a:extLst>
            </p:cNvPr>
            <p:cNvSpPr/>
            <p:nvPr/>
          </p:nvSpPr>
          <p:spPr>
            <a:xfrm>
              <a:off x="5739165" y="5739769"/>
              <a:ext cx="90920" cy="112145"/>
            </a:xfrm>
            <a:custGeom>
              <a:avLst/>
              <a:gdLst>
                <a:gd name="connsiteX0" fmla="*/ 0 w 90920"/>
                <a:gd name="connsiteY0" fmla="*/ 93063 h 112145"/>
                <a:gd name="connsiteX1" fmla="*/ 21663 w 90920"/>
                <a:gd name="connsiteY1" fmla="*/ 0 h 112145"/>
                <a:gd name="connsiteX2" fmla="*/ 62914 w 90920"/>
                <a:gd name="connsiteY2" fmla="*/ 9601 h 112145"/>
                <a:gd name="connsiteX3" fmla="*/ 81250 w 90920"/>
                <a:gd name="connsiteY3" fmla="*/ 16510 h 112145"/>
                <a:gd name="connsiteX4" fmla="*/ 89548 w 90920"/>
                <a:gd name="connsiteY4" fmla="*/ 27766 h 112145"/>
                <a:gd name="connsiteX5" fmla="*/ 90148 w 90920"/>
                <a:gd name="connsiteY5" fmla="*/ 42682 h 112145"/>
                <a:gd name="connsiteX6" fmla="*/ 79853 w 90920"/>
                <a:gd name="connsiteY6" fmla="*/ 57907 h 112145"/>
                <a:gd name="connsiteX7" fmla="*/ 58044 w 90920"/>
                <a:gd name="connsiteY7" fmla="*/ 61936 h 112145"/>
                <a:gd name="connsiteX8" fmla="*/ 64388 w 90920"/>
                <a:gd name="connsiteY8" fmla="*/ 68280 h 112145"/>
                <a:gd name="connsiteX9" fmla="*/ 71726 w 90920"/>
                <a:gd name="connsiteY9" fmla="*/ 83033 h 112145"/>
                <a:gd name="connsiteX10" fmla="*/ 82022 w 90920"/>
                <a:gd name="connsiteY10" fmla="*/ 112145 h 112145"/>
                <a:gd name="connsiteX11" fmla="*/ 66540 w 90920"/>
                <a:gd name="connsiteY11" fmla="*/ 108536 h 112145"/>
                <a:gd name="connsiteX12" fmla="*/ 58722 w 90920"/>
                <a:gd name="connsiteY12" fmla="*/ 86291 h 112145"/>
                <a:gd name="connsiteX13" fmla="*/ 52815 w 90920"/>
                <a:gd name="connsiteY13" fmla="*/ 71409 h 112145"/>
                <a:gd name="connsiteX14" fmla="*/ 47997 w 90920"/>
                <a:gd name="connsiteY14" fmla="*/ 63737 h 112145"/>
                <a:gd name="connsiteX15" fmla="*/ 42982 w 90920"/>
                <a:gd name="connsiteY15" fmla="*/ 59956 h 112145"/>
                <a:gd name="connsiteX16" fmla="*/ 36219 w 90920"/>
                <a:gd name="connsiteY16" fmla="*/ 57924 h 112145"/>
                <a:gd name="connsiteX17" fmla="*/ 21937 w 90920"/>
                <a:gd name="connsiteY17" fmla="*/ 54590 h 112145"/>
                <a:gd name="connsiteX18" fmla="*/ 12327 w 90920"/>
                <a:gd name="connsiteY18" fmla="*/ 95917 h 112145"/>
                <a:gd name="connsiteX19" fmla="*/ 0 w 90920"/>
                <a:gd name="connsiteY19" fmla="*/ 93063 h 112145"/>
                <a:gd name="connsiteX20" fmla="*/ 24423 w 90920"/>
                <a:gd name="connsiteY20" fmla="*/ 43934 h 112145"/>
                <a:gd name="connsiteX21" fmla="*/ 50895 w 90920"/>
                <a:gd name="connsiteY21" fmla="*/ 50089 h 112145"/>
                <a:gd name="connsiteX22" fmla="*/ 64508 w 90920"/>
                <a:gd name="connsiteY22" fmla="*/ 51426 h 112145"/>
                <a:gd name="connsiteX23" fmla="*/ 73063 w 90920"/>
                <a:gd name="connsiteY23" fmla="*/ 47525 h 112145"/>
                <a:gd name="connsiteX24" fmla="*/ 77470 w 90920"/>
                <a:gd name="connsiteY24" fmla="*/ 39733 h 112145"/>
                <a:gd name="connsiteX25" fmla="*/ 75198 w 90920"/>
                <a:gd name="connsiteY25" fmla="*/ 27766 h 112145"/>
                <a:gd name="connsiteX26" fmla="*/ 61062 w 90920"/>
                <a:gd name="connsiteY26" fmla="*/ 20008 h 112145"/>
                <a:gd name="connsiteX27" fmla="*/ 31590 w 90920"/>
                <a:gd name="connsiteY27" fmla="*/ 13159 h 112145"/>
                <a:gd name="connsiteX28" fmla="*/ 24423 w 90920"/>
                <a:gd name="connsiteY28" fmla="*/ 43934 h 11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0920" h="112145">
                  <a:moveTo>
                    <a:pt x="0" y="93063"/>
                  </a:moveTo>
                  <a:lnTo>
                    <a:pt x="21663" y="0"/>
                  </a:lnTo>
                  <a:lnTo>
                    <a:pt x="62914" y="9601"/>
                  </a:lnTo>
                  <a:cubicBezTo>
                    <a:pt x="71220" y="11530"/>
                    <a:pt x="77332" y="13827"/>
                    <a:pt x="81250" y="16510"/>
                  </a:cubicBezTo>
                  <a:cubicBezTo>
                    <a:pt x="85202" y="19185"/>
                    <a:pt x="87954" y="22948"/>
                    <a:pt x="89548" y="27766"/>
                  </a:cubicBezTo>
                  <a:cubicBezTo>
                    <a:pt x="91151" y="32601"/>
                    <a:pt x="91349" y="37573"/>
                    <a:pt x="90148" y="42682"/>
                  </a:cubicBezTo>
                  <a:cubicBezTo>
                    <a:pt x="88605" y="49292"/>
                    <a:pt x="85202" y="54358"/>
                    <a:pt x="79853" y="57907"/>
                  </a:cubicBezTo>
                  <a:cubicBezTo>
                    <a:pt x="74538" y="61422"/>
                    <a:pt x="67251" y="62776"/>
                    <a:pt x="58044" y="61936"/>
                  </a:cubicBezTo>
                  <a:cubicBezTo>
                    <a:pt x="60942" y="64259"/>
                    <a:pt x="63051" y="66377"/>
                    <a:pt x="64388" y="68280"/>
                  </a:cubicBezTo>
                  <a:cubicBezTo>
                    <a:pt x="67217" y="72403"/>
                    <a:pt x="69660" y="77341"/>
                    <a:pt x="71726" y="83033"/>
                  </a:cubicBezTo>
                  <a:lnTo>
                    <a:pt x="82022" y="112145"/>
                  </a:lnTo>
                  <a:lnTo>
                    <a:pt x="66540" y="108536"/>
                  </a:lnTo>
                  <a:lnTo>
                    <a:pt x="58722" y="86291"/>
                  </a:lnTo>
                  <a:cubicBezTo>
                    <a:pt x="56398" y="79870"/>
                    <a:pt x="54444" y="74924"/>
                    <a:pt x="52815" y="71409"/>
                  </a:cubicBezTo>
                  <a:cubicBezTo>
                    <a:pt x="51186" y="67894"/>
                    <a:pt x="49575" y="65374"/>
                    <a:pt x="47997" y="63737"/>
                  </a:cubicBezTo>
                  <a:cubicBezTo>
                    <a:pt x="46454" y="62108"/>
                    <a:pt x="44774" y="60856"/>
                    <a:pt x="42982" y="59956"/>
                  </a:cubicBezTo>
                  <a:cubicBezTo>
                    <a:pt x="41662" y="59339"/>
                    <a:pt x="39408" y="58670"/>
                    <a:pt x="36219" y="57924"/>
                  </a:cubicBezTo>
                  <a:lnTo>
                    <a:pt x="21937" y="54590"/>
                  </a:lnTo>
                  <a:lnTo>
                    <a:pt x="12327" y="95917"/>
                  </a:lnTo>
                  <a:lnTo>
                    <a:pt x="0" y="93063"/>
                  </a:lnTo>
                  <a:close/>
                  <a:moveTo>
                    <a:pt x="24423" y="43934"/>
                  </a:moveTo>
                  <a:lnTo>
                    <a:pt x="50895" y="50089"/>
                  </a:lnTo>
                  <a:cubicBezTo>
                    <a:pt x="56527" y="51409"/>
                    <a:pt x="61062" y="51846"/>
                    <a:pt x="64508" y="51426"/>
                  </a:cubicBezTo>
                  <a:cubicBezTo>
                    <a:pt x="67946" y="51006"/>
                    <a:pt x="70809" y="49703"/>
                    <a:pt x="73063" y="47525"/>
                  </a:cubicBezTo>
                  <a:cubicBezTo>
                    <a:pt x="75292" y="45348"/>
                    <a:pt x="76767" y="42742"/>
                    <a:pt x="77470" y="39733"/>
                  </a:cubicBezTo>
                  <a:cubicBezTo>
                    <a:pt x="78507" y="35344"/>
                    <a:pt x="77744" y="31358"/>
                    <a:pt x="75198" y="27766"/>
                  </a:cubicBezTo>
                  <a:cubicBezTo>
                    <a:pt x="72660" y="24191"/>
                    <a:pt x="67946" y="21602"/>
                    <a:pt x="61062" y="20008"/>
                  </a:cubicBezTo>
                  <a:lnTo>
                    <a:pt x="31590" y="13159"/>
                  </a:lnTo>
                  <a:lnTo>
                    <a:pt x="24423" y="43934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21E9FF1-F14F-651C-A97B-4CE15D3CA97D}"/>
                </a:ext>
              </a:extLst>
            </p:cNvPr>
            <p:cNvSpPr/>
            <p:nvPr/>
          </p:nvSpPr>
          <p:spPr>
            <a:xfrm>
              <a:off x="5850728" y="5768400"/>
              <a:ext cx="42288" cy="95171"/>
            </a:xfrm>
            <a:custGeom>
              <a:avLst/>
              <a:gdLst>
                <a:gd name="connsiteX0" fmla="*/ 20540 w 42288"/>
                <a:gd name="connsiteY0" fmla="*/ 95172 h 95171"/>
                <a:gd name="connsiteX1" fmla="*/ 9113 w 42288"/>
                <a:gd name="connsiteY1" fmla="*/ 92506 h 95171"/>
                <a:gd name="connsiteX2" fmla="*/ 26069 w 42288"/>
                <a:gd name="connsiteY2" fmla="*/ 19708 h 95171"/>
                <a:gd name="connsiteX3" fmla="*/ 13390 w 42288"/>
                <a:gd name="connsiteY3" fmla="*/ 25049 h 95171"/>
                <a:gd name="connsiteX4" fmla="*/ 0 w 42288"/>
                <a:gd name="connsiteY4" fmla="*/ 28135 h 95171"/>
                <a:gd name="connsiteX5" fmla="*/ 2580 w 42288"/>
                <a:gd name="connsiteY5" fmla="*/ 17111 h 95171"/>
                <a:gd name="connsiteX6" fmla="*/ 21869 w 42288"/>
                <a:gd name="connsiteY6" fmla="*/ 10098 h 95171"/>
                <a:gd name="connsiteX7" fmla="*/ 34916 w 42288"/>
                <a:gd name="connsiteY7" fmla="*/ 0 h 95171"/>
                <a:gd name="connsiteX8" fmla="*/ 42288 w 42288"/>
                <a:gd name="connsiteY8" fmla="*/ 1697 h 95171"/>
                <a:gd name="connsiteX9" fmla="*/ 20540 w 42288"/>
                <a:gd name="connsiteY9" fmla="*/ 95172 h 9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8" h="95171">
                  <a:moveTo>
                    <a:pt x="20540" y="95172"/>
                  </a:moveTo>
                  <a:lnTo>
                    <a:pt x="9113" y="92506"/>
                  </a:lnTo>
                  <a:lnTo>
                    <a:pt x="26069" y="19708"/>
                  </a:lnTo>
                  <a:cubicBezTo>
                    <a:pt x="22692" y="21680"/>
                    <a:pt x="18474" y="23463"/>
                    <a:pt x="13390" y="25049"/>
                  </a:cubicBezTo>
                  <a:cubicBezTo>
                    <a:pt x="8315" y="26635"/>
                    <a:pt x="3841" y="27663"/>
                    <a:pt x="0" y="28135"/>
                  </a:cubicBezTo>
                  <a:lnTo>
                    <a:pt x="2580" y="17111"/>
                  </a:lnTo>
                  <a:cubicBezTo>
                    <a:pt x="9661" y="15585"/>
                    <a:pt x="16082" y="13236"/>
                    <a:pt x="21869" y="10098"/>
                  </a:cubicBezTo>
                  <a:cubicBezTo>
                    <a:pt x="27646" y="6926"/>
                    <a:pt x="32001" y="3549"/>
                    <a:pt x="34916" y="0"/>
                  </a:cubicBezTo>
                  <a:lnTo>
                    <a:pt x="42288" y="1697"/>
                  </a:lnTo>
                  <a:lnTo>
                    <a:pt x="20540" y="9517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521A403-ECB7-CA79-60AA-527C3F5B5667}"/>
                </a:ext>
              </a:extLst>
            </p:cNvPr>
            <p:cNvSpPr/>
            <p:nvPr/>
          </p:nvSpPr>
          <p:spPr>
            <a:xfrm>
              <a:off x="5906929" y="5858840"/>
              <a:ext cx="16056" cy="16047"/>
            </a:xfrm>
            <a:custGeom>
              <a:avLst/>
              <a:gdLst>
                <a:gd name="connsiteX0" fmla="*/ 0 w 16056"/>
                <a:gd name="connsiteY0" fmla="*/ 13022 h 16047"/>
                <a:gd name="connsiteX1" fmla="*/ 3043 w 16056"/>
                <a:gd name="connsiteY1" fmla="*/ 0 h 16047"/>
                <a:gd name="connsiteX2" fmla="*/ 16056 w 16056"/>
                <a:gd name="connsiteY2" fmla="*/ 3035 h 16047"/>
                <a:gd name="connsiteX3" fmla="*/ 13021 w 16056"/>
                <a:gd name="connsiteY3" fmla="*/ 16048 h 16047"/>
                <a:gd name="connsiteX4" fmla="*/ 0 w 16056"/>
                <a:gd name="connsiteY4" fmla="*/ 13022 h 1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6" h="16047">
                  <a:moveTo>
                    <a:pt x="0" y="13022"/>
                  </a:moveTo>
                  <a:lnTo>
                    <a:pt x="3043" y="0"/>
                  </a:lnTo>
                  <a:lnTo>
                    <a:pt x="16056" y="3035"/>
                  </a:lnTo>
                  <a:lnTo>
                    <a:pt x="13021" y="16048"/>
                  </a:lnTo>
                  <a:lnTo>
                    <a:pt x="0" y="1302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897F399-6CBC-10CA-3A56-E0314396C8CA}"/>
                </a:ext>
              </a:extLst>
            </p:cNvPr>
            <p:cNvSpPr/>
            <p:nvPr/>
          </p:nvSpPr>
          <p:spPr>
            <a:xfrm>
              <a:off x="5942011" y="5789540"/>
              <a:ext cx="73326" cy="98800"/>
            </a:xfrm>
            <a:custGeom>
              <a:avLst/>
              <a:gdLst>
                <a:gd name="connsiteX0" fmla="*/ 323 w 73326"/>
                <a:gd name="connsiteY0" fmla="*/ 64859 h 98800"/>
                <a:gd name="connsiteX1" fmla="*/ 12556 w 73326"/>
                <a:gd name="connsiteY1" fmla="*/ 66643 h 98800"/>
                <a:gd name="connsiteX2" fmla="*/ 15676 w 73326"/>
                <a:gd name="connsiteY2" fmla="*/ 81250 h 98800"/>
                <a:gd name="connsiteX3" fmla="*/ 26366 w 73326"/>
                <a:gd name="connsiteY3" fmla="*/ 88391 h 98800"/>
                <a:gd name="connsiteX4" fmla="*/ 41780 w 73326"/>
                <a:gd name="connsiteY4" fmla="*/ 85416 h 98800"/>
                <a:gd name="connsiteX5" fmla="*/ 51347 w 73326"/>
                <a:gd name="connsiteY5" fmla="*/ 70226 h 98800"/>
                <a:gd name="connsiteX6" fmla="*/ 49426 w 73326"/>
                <a:gd name="connsiteY6" fmla="*/ 53552 h 98800"/>
                <a:gd name="connsiteX7" fmla="*/ 36379 w 73326"/>
                <a:gd name="connsiteY7" fmla="*/ 44543 h 98800"/>
                <a:gd name="connsiteX8" fmla="*/ 25835 w 73326"/>
                <a:gd name="connsiteY8" fmla="*/ 44723 h 98800"/>
                <a:gd name="connsiteX9" fmla="*/ 17331 w 73326"/>
                <a:gd name="connsiteY9" fmla="*/ 49592 h 98800"/>
                <a:gd name="connsiteX10" fmla="*/ 6907 w 73326"/>
                <a:gd name="connsiteY10" fmla="*/ 45717 h 98800"/>
                <a:gd name="connsiteX11" fmla="*/ 27069 w 73326"/>
                <a:gd name="connsiteY11" fmla="*/ 0 h 98800"/>
                <a:gd name="connsiteX12" fmla="*/ 73326 w 73326"/>
                <a:gd name="connsiteY12" fmla="*/ 10767 h 98800"/>
                <a:gd name="connsiteX13" fmla="*/ 70789 w 73326"/>
                <a:gd name="connsiteY13" fmla="*/ 21671 h 98800"/>
                <a:gd name="connsiteX14" fmla="*/ 33661 w 73326"/>
                <a:gd name="connsiteY14" fmla="*/ 13047 h 98800"/>
                <a:gd name="connsiteX15" fmla="*/ 22817 w 73326"/>
                <a:gd name="connsiteY15" fmla="*/ 36879 h 98800"/>
                <a:gd name="connsiteX16" fmla="*/ 41780 w 73326"/>
                <a:gd name="connsiteY16" fmla="*/ 35139 h 98800"/>
                <a:gd name="connsiteX17" fmla="*/ 60382 w 73326"/>
                <a:gd name="connsiteY17" fmla="*/ 48375 h 98800"/>
                <a:gd name="connsiteX18" fmla="*/ 63699 w 73326"/>
                <a:gd name="connsiteY18" fmla="*/ 72052 h 98800"/>
                <a:gd name="connsiteX19" fmla="*/ 51244 w 73326"/>
                <a:gd name="connsiteY19" fmla="*/ 92154 h 98800"/>
                <a:gd name="connsiteX20" fmla="*/ 24180 w 73326"/>
                <a:gd name="connsiteY20" fmla="*/ 97778 h 98800"/>
                <a:gd name="connsiteX21" fmla="*/ 5106 w 73326"/>
                <a:gd name="connsiteY21" fmla="*/ 85828 h 98800"/>
                <a:gd name="connsiteX22" fmla="*/ 323 w 73326"/>
                <a:gd name="connsiteY22" fmla="*/ 64859 h 9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3326" h="98800">
                  <a:moveTo>
                    <a:pt x="323" y="64859"/>
                  </a:moveTo>
                  <a:lnTo>
                    <a:pt x="12556" y="66643"/>
                  </a:lnTo>
                  <a:cubicBezTo>
                    <a:pt x="12084" y="72695"/>
                    <a:pt x="13139" y="77547"/>
                    <a:pt x="15676" y="81250"/>
                  </a:cubicBezTo>
                  <a:cubicBezTo>
                    <a:pt x="18231" y="84953"/>
                    <a:pt x="21806" y="87337"/>
                    <a:pt x="26366" y="88391"/>
                  </a:cubicBezTo>
                  <a:cubicBezTo>
                    <a:pt x="31887" y="89677"/>
                    <a:pt x="37013" y="88682"/>
                    <a:pt x="41780" y="85416"/>
                  </a:cubicBezTo>
                  <a:cubicBezTo>
                    <a:pt x="46572" y="82150"/>
                    <a:pt x="49743" y="77092"/>
                    <a:pt x="51347" y="70226"/>
                  </a:cubicBezTo>
                  <a:cubicBezTo>
                    <a:pt x="52855" y="63719"/>
                    <a:pt x="52221" y="58156"/>
                    <a:pt x="49426" y="53552"/>
                  </a:cubicBezTo>
                  <a:cubicBezTo>
                    <a:pt x="46657" y="48915"/>
                    <a:pt x="42285" y="45923"/>
                    <a:pt x="36379" y="44543"/>
                  </a:cubicBezTo>
                  <a:cubicBezTo>
                    <a:pt x="32676" y="43686"/>
                    <a:pt x="29161" y="43746"/>
                    <a:pt x="25835" y="44723"/>
                  </a:cubicBezTo>
                  <a:cubicBezTo>
                    <a:pt x="22474" y="45700"/>
                    <a:pt x="19628" y="47329"/>
                    <a:pt x="17331" y="49592"/>
                  </a:cubicBezTo>
                  <a:lnTo>
                    <a:pt x="6907" y="45717"/>
                  </a:lnTo>
                  <a:lnTo>
                    <a:pt x="27069" y="0"/>
                  </a:lnTo>
                  <a:lnTo>
                    <a:pt x="73326" y="10767"/>
                  </a:lnTo>
                  <a:lnTo>
                    <a:pt x="70789" y="21671"/>
                  </a:lnTo>
                  <a:lnTo>
                    <a:pt x="33661" y="13047"/>
                  </a:lnTo>
                  <a:lnTo>
                    <a:pt x="22817" y="36879"/>
                  </a:lnTo>
                  <a:cubicBezTo>
                    <a:pt x="29307" y="34290"/>
                    <a:pt x="35633" y="33707"/>
                    <a:pt x="41780" y="35139"/>
                  </a:cubicBezTo>
                  <a:cubicBezTo>
                    <a:pt x="49898" y="37033"/>
                    <a:pt x="56104" y="41431"/>
                    <a:pt x="60382" y="48375"/>
                  </a:cubicBezTo>
                  <a:cubicBezTo>
                    <a:pt x="64642" y="55301"/>
                    <a:pt x="65748" y="63197"/>
                    <a:pt x="63699" y="72052"/>
                  </a:cubicBezTo>
                  <a:cubicBezTo>
                    <a:pt x="61736" y="80461"/>
                    <a:pt x="57587" y="87157"/>
                    <a:pt x="51244" y="92154"/>
                  </a:cubicBezTo>
                  <a:cubicBezTo>
                    <a:pt x="43546" y="98326"/>
                    <a:pt x="34519" y="100195"/>
                    <a:pt x="24180" y="97778"/>
                  </a:cubicBezTo>
                  <a:cubicBezTo>
                    <a:pt x="15719" y="95815"/>
                    <a:pt x="9358" y="91828"/>
                    <a:pt x="5106" y="85828"/>
                  </a:cubicBezTo>
                  <a:cubicBezTo>
                    <a:pt x="846" y="79870"/>
                    <a:pt x="-749" y="72849"/>
                    <a:pt x="323" y="64859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4628B30-AC0A-14DC-482C-55680CD8287A}"/>
                </a:ext>
              </a:extLst>
            </p:cNvPr>
            <p:cNvSpPr/>
            <p:nvPr/>
          </p:nvSpPr>
          <p:spPr>
            <a:xfrm>
              <a:off x="6015467" y="5808079"/>
              <a:ext cx="68703" cy="96538"/>
            </a:xfrm>
            <a:custGeom>
              <a:avLst/>
              <a:gdLst>
                <a:gd name="connsiteX0" fmla="*/ 205 w 68703"/>
                <a:gd name="connsiteY0" fmla="*/ 66406 h 96538"/>
                <a:gd name="connsiteX1" fmla="*/ 11426 w 68703"/>
                <a:gd name="connsiteY1" fmla="*/ 67949 h 96538"/>
                <a:gd name="connsiteX2" fmla="*/ 14144 w 68703"/>
                <a:gd name="connsiteY2" fmla="*/ 80439 h 96538"/>
                <a:gd name="connsiteX3" fmla="*/ 23427 w 68703"/>
                <a:gd name="connsiteY3" fmla="*/ 86259 h 96538"/>
                <a:gd name="connsiteX4" fmla="*/ 33217 w 68703"/>
                <a:gd name="connsiteY4" fmla="*/ 86003 h 96538"/>
                <a:gd name="connsiteX5" fmla="*/ 41233 w 68703"/>
                <a:gd name="connsiteY5" fmla="*/ 81073 h 96538"/>
                <a:gd name="connsiteX6" fmla="*/ 48013 w 68703"/>
                <a:gd name="connsiteY6" fmla="*/ 71181 h 96538"/>
                <a:gd name="connsiteX7" fmla="*/ 52977 w 68703"/>
                <a:gd name="connsiteY7" fmla="*/ 57602 h 96538"/>
                <a:gd name="connsiteX8" fmla="*/ 53457 w 68703"/>
                <a:gd name="connsiteY8" fmla="*/ 55313 h 96538"/>
                <a:gd name="connsiteX9" fmla="*/ 42030 w 68703"/>
                <a:gd name="connsiteY9" fmla="*/ 61982 h 96538"/>
                <a:gd name="connsiteX10" fmla="*/ 28365 w 68703"/>
                <a:gd name="connsiteY10" fmla="*/ 62385 h 96538"/>
                <a:gd name="connsiteX11" fmla="*/ 10775 w 68703"/>
                <a:gd name="connsiteY11" fmla="*/ 49458 h 96538"/>
                <a:gd name="connsiteX12" fmla="*/ 7911 w 68703"/>
                <a:gd name="connsiteY12" fmla="*/ 25489 h 96538"/>
                <a:gd name="connsiteX13" fmla="*/ 21567 w 68703"/>
                <a:gd name="connsiteY13" fmla="*/ 4641 h 96538"/>
                <a:gd name="connsiteX14" fmla="*/ 44499 w 68703"/>
                <a:gd name="connsiteY14" fmla="*/ 886 h 96538"/>
                <a:gd name="connsiteX15" fmla="*/ 59964 w 68703"/>
                <a:gd name="connsiteY15" fmla="*/ 9630 h 96538"/>
                <a:gd name="connsiteX16" fmla="*/ 68159 w 68703"/>
                <a:gd name="connsiteY16" fmla="*/ 26235 h 96538"/>
                <a:gd name="connsiteX17" fmla="*/ 65964 w 68703"/>
                <a:gd name="connsiteY17" fmla="*/ 53316 h 96538"/>
                <a:gd name="connsiteX18" fmla="*/ 55480 w 68703"/>
                <a:gd name="connsiteY18" fmla="*/ 80833 h 96538"/>
                <a:gd name="connsiteX19" fmla="*/ 40221 w 68703"/>
                <a:gd name="connsiteY19" fmla="*/ 94249 h 96538"/>
                <a:gd name="connsiteX20" fmla="*/ 20967 w 68703"/>
                <a:gd name="connsiteY20" fmla="*/ 95604 h 96538"/>
                <a:gd name="connsiteX21" fmla="*/ 4568 w 68703"/>
                <a:gd name="connsiteY21" fmla="*/ 85385 h 96538"/>
                <a:gd name="connsiteX22" fmla="*/ 205 w 68703"/>
                <a:gd name="connsiteY22" fmla="*/ 66406 h 96538"/>
                <a:gd name="connsiteX23" fmla="*/ 56560 w 68703"/>
                <a:gd name="connsiteY23" fmla="*/ 36222 h 96538"/>
                <a:gd name="connsiteX24" fmla="*/ 54932 w 68703"/>
                <a:gd name="connsiteY24" fmla="*/ 19386 h 96538"/>
                <a:gd name="connsiteX25" fmla="*/ 43693 w 68703"/>
                <a:gd name="connsiteY25" fmla="*/ 10676 h 96538"/>
                <a:gd name="connsiteX26" fmla="*/ 28965 w 68703"/>
                <a:gd name="connsiteY26" fmla="*/ 13813 h 96538"/>
                <a:gd name="connsiteX27" fmla="*/ 19561 w 68703"/>
                <a:gd name="connsiteY27" fmla="*/ 28627 h 96538"/>
                <a:gd name="connsiteX28" fmla="*/ 21550 w 68703"/>
                <a:gd name="connsiteY28" fmla="*/ 44306 h 96538"/>
                <a:gd name="connsiteX29" fmla="*/ 33500 w 68703"/>
                <a:gd name="connsiteY29" fmla="*/ 52938 h 96538"/>
                <a:gd name="connsiteX30" fmla="*/ 47859 w 68703"/>
                <a:gd name="connsiteY30" fmla="*/ 50418 h 96538"/>
                <a:gd name="connsiteX31" fmla="*/ 56560 w 68703"/>
                <a:gd name="connsiteY31" fmla="*/ 36222 h 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8703" h="96538">
                  <a:moveTo>
                    <a:pt x="205" y="66406"/>
                  </a:moveTo>
                  <a:lnTo>
                    <a:pt x="11426" y="67949"/>
                  </a:lnTo>
                  <a:cubicBezTo>
                    <a:pt x="11143" y="73332"/>
                    <a:pt x="12043" y="77481"/>
                    <a:pt x="14144" y="80439"/>
                  </a:cubicBezTo>
                  <a:cubicBezTo>
                    <a:pt x="16210" y="83353"/>
                    <a:pt x="19313" y="85308"/>
                    <a:pt x="23427" y="86259"/>
                  </a:cubicBezTo>
                  <a:cubicBezTo>
                    <a:pt x="26925" y="87091"/>
                    <a:pt x="30208" y="87006"/>
                    <a:pt x="33217" y="86003"/>
                  </a:cubicBezTo>
                  <a:cubicBezTo>
                    <a:pt x="36252" y="85008"/>
                    <a:pt x="38909" y="83371"/>
                    <a:pt x="41233" y="81073"/>
                  </a:cubicBezTo>
                  <a:cubicBezTo>
                    <a:pt x="43556" y="78776"/>
                    <a:pt x="45802" y="75475"/>
                    <a:pt x="48013" y="71181"/>
                  </a:cubicBezTo>
                  <a:cubicBezTo>
                    <a:pt x="50225" y="66886"/>
                    <a:pt x="51888" y="62360"/>
                    <a:pt x="52977" y="57602"/>
                  </a:cubicBezTo>
                  <a:cubicBezTo>
                    <a:pt x="53106" y="57113"/>
                    <a:pt x="53268" y="56342"/>
                    <a:pt x="53457" y="55313"/>
                  </a:cubicBezTo>
                  <a:cubicBezTo>
                    <a:pt x="50337" y="58416"/>
                    <a:pt x="46505" y="60645"/>
                    <a:pt x="42030" y="61982"/>
                  </a:cubicBezTo>
                  <a:cubicBezTo>
                    <a:pt x="37538" y="63328"/>
                    <a:pt x="33003" y="63457"/>
                    <a:pt x="28365" y="62385"/>
                  </a:cubicBezTo>
                  <a:cubicBezTo>
                    <a:pt x="20684" y="60594"/>
                    <a:pt x="14804" y="56316"/>
                    <a:pt x="10775" y="49458"/>
                  </a:cubicBezTo>
                  <a:cubicBezTo>
                    <a:pt x="6728" y="42643"/>
                    <a:pt x="5794" y="34644"/>
                    <a:pt x="7911" y="25489"/>
                  </a:cubicBezTo>
                  <a:cubicBezTo>
                    <a:pt x="10123" y="16042"/>
                    <a:pt x="14658" y="9107"/>
                    <a:pt x="21567" y="4641"/>
                  </a:cubicBezTo>
                  <a:cubicBezTo>
                    <a:pt x="28477" y="183"/>
                    <a:pt x="36123" y="-1051"/>
                    <a:pt x="44499" y="886"/>
                  </a:cubicBezTo>
                  <a:cubicBezTo>
                    <a:pt x="50551" y="2301"/>
                    <a:pt x="55703" y="5198"/>
                    <a:pt x="59964" y="9630"/>
                  </a:cubicBezTo>
                  <a:cubicBezTo>
                    <a:pt x="64224" y="14071"/>
                    <a:pt x="66942" y="19617"/>
                    <a:pt x="68159" y="26235"/>
                  </a:cubicBezTo>
                  <a:cubicBezTo>
                    <a:pt x="69333" y="32870"/>
                    <a:pt x="68613" y="41897"/>
                    <a:pt x="65964" y="53316"/>
                  </a:cubicBezTo>
                  <a:cubicBezTo>
                    <a:pt x="63187" y="65231"/>
                    <a:pt x="59689" y="74378"/>
                    <a:pt x="55480" y="80833"/>
                  </a:cubicBezTo>
                  <a:cubicBezTo>
                    <a:pt x="51237" y="87288"/>
                    <a:pt x="46162" y="91763"/>
                    <a:pt x="40221" y="94249"/>
                  </a:cubicBezTo>
                  <a:cubicBezTo>
                    <a:pt x="34255" y="96744"/>
                    <a:pt x="27842" y="97207"/>
                    <a:pt x="20967" y="95604"/>
                  </a:cubicBezTo>
                  <a:cubicBezTo>
                    <a:pt x="13715" y="93924"/>
                    <a:pt x="8229" y="90486"/>
                    <a:pt x="4568" y="85385"/>
                  </a:cubicBezTo>
                  <a:cubicBezTo>
                    <a:pt x="873" y="80276"/>
                    <a:pt x="-575" y="73941"/>
                    <a:pt x="205" y="66406"/>
                  </a:cubicBezTo>
                  <a:close/>
                  <a:moveTo>
                    <a:pt x="56560" y="36222"/>
                  </a:moveTo>
                  <a:cubicBezTo>
                    <a:pt x="58086" y="29656"/>
                    <a:pt x="57537" y="24058"/>
                    <a:pt x="54932" y="19386"/>
                  </a:cubicBezTo>
                  <a:cubicBezTo>
                    <a:pt x="52360" y="14722"/>
                    <a:pt x="48588" y="11825"/>
                    <a:pt x="43693" y="10676"/>
                  </a:cubicBezTo>
                  <a:cubicBezTo>
                    <a:pt x="38592" y="9501"/>
                    <a:pt x="33680" y="10530"/>
                    <a:pt x="28965" y="13813"/>
                  </a:cubicBezTo>
                  <a:cubicBezTo>
                    <a:pt x="24216" y="17054"/>
                    <a:pt x="21104" y="22026"/>
                    <a:pt x="19561" y="28627"/>
                  </a:cubicBezTo>
                  <a:cubicBezTo>
                    <a:pt x="18181" y="34533"/>
                    <a:pt x="18850" y="39779"/>
                    <a:pt x="21550" y="44306"/>
                  </a:cubicBezTo>
                  <a:cubicBezTo>
                    <a:pt x="24285" y="48832"/>
                    <a:pt x="28254" y="51704"/>
                    <a:pt x="33500" y="52938"/>
                  </a:cubicBezTo>
                  <a:cubicBezTo>
                    <a:pt x="38790" y="54173"/>
                    <a:pt x="43582" y="53332"/>
                    <a:pt x="47859" y="50418"/>
                  </a:cubicBezTo>
                  <a:cubicBezTo>
                    <a:pt x="52145" y="47512"/>
                    <a:pt x="55043" y="42788"/>
                    <a:pt x="56560" y="36222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069ED23-5D57-9B14-A060-88155497390E}"/>
                </a:ext>
              </a:extLst>
            </p:cNvPr>
            <p:cNvSpPr/>
            <p:nvPr/>
          </p:nvSpPr>
          <p:spPr>
            <a:xfrm>
              <a:off x="6125362" y="5832000"/>
              <a:ext cx="47245" cy="123924"/>
            </a:xfrm>
            <a:custGeom>
              <a:avLst/>
              <a:gdLst>
                <a:gd name="connsiteX0" fmla="*/ 10675 w 47245"/>
                <a:gd name="connsiteY0" fmla="*/ 122012 h 123924"/>
                <a:gd name="connsiteX1" fmla="*/ 1160 w 47245"/>
                <a:gd name="connsiteY1" fmla="*/ 90388 h 123924"/>
                <a:gd name="connsiteX2" fmla="*/ 2343 w 47245"/>
                <a:gd name="connsiteY2" fmla="*/ 55704 h 123924"/>
                <a:gd name="connsiteX3" fmla="*/ 13959 w 47245"/>
                <a:gd name="connsiteY3" fmla="*/ 27904 h 123924"/>
                <a:gd name="connsiteX4" fmla="*/ 39068 w 47245"/>
                <a:gd name="connsiteY4" fmla="*/ 0 h 123924"/>
                <a:gd name="connsiteX5" fmla="*/ 47246 w 47245"/>
                <a:gd name="connsiteY5" fmla="*/ 1903 h 123924"/>
                <a:gd name="connsiteX6" fmla="*/ 32707 w 47245"/>
                <a:gd name="connsiteY6" fmla="*/ 18405 h 123924"/>
                <a:gd name="connsiteX7" fmla="*/ 22351 w 47245"/>
                <a:gd name="connsiteY7" fmla="*/ 35267 h 123924"/>
                <a:gd name="connsiteX8" fmla="*/ 14070 w 47245"/>
                <a:gd name="connsiteY8" fmla="*/ 58507 h 123924"/>
                <a:gd name="connsiteX9" fmla="*/ 18862 w 47245"/>
                <a:gd name="connsiteY9" fmla="*/ 123924 h 123924"/>
                <a:gd name="connsiteX10" fmla="*/ 10675 w 47245"/>
                <a:gd name="connsiteY10" fmla="*/ 122012 h 12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45" h="123924">
                  <a:moveTo>
                    <a:pt x="10675" y="122012"/>
                  </a:moveTo>
                  <a:cubicBezTo>
                    <a:pt x="6201" y="112583"/>
                    <a:pt x="3037" y="102055"/>
                    <a:pt x="1160" y="90388"/>
                  </a:cubicBezTo>
                  <a:cubicBezTo>
                    <a:pt x="-709" y="78695"/>
                    <a:pt x="-323" y="67148"/>
                    <a:pt x="2343" y="55704"/>
                  </a:cubicBezTo>
                  <a:cubicBezTo>
                    <a:pt x="4675" y="45623"/>
                    <a:pt x="8567" y="36365"/>
                    <a:pt x="13959" y="27904"/>
                  </a:cubicBezTo>
                  <a:cubicBezTo>
                    <a:pt x="20260" y="18079"/>
                    <a:pt x="28626" y="8778"/>
                    <a:pt x="39068" y="0"/>
                  </a:cubicBezTo>
                  <a:lnTo>
                    <a:pt x="47246" y="1903"/>
                  </a:lnTo>
                  <a:cubicBezTo>
                    <a:pt x="40079" y="9524"/>
                    <a:pt x="35244" y="15010"/>
                    <a:pt x="32707" y="18405"/>
                  </a:cubicBezTo>
                  <a:cubicBezTo>
                    <a:pt x="28755" y="23643"/>
                    <a:pt x="25309" y="29284"/>
                    <a:pt x="22351" y="35267"/>
                  </a:cubicBezTo>
                  <a:cubicBezTo>
                    <a:pt x="18691" y="42768"/>
                    <a:pt x="15922" y="50509"/>
                    <a:pt x="14070" y="58507"/>
                  </a:cubicBezTo>
                  <a:cubicBezTo>
                    <a:pt x="9338" y="78858"/>
                    <a:pt x="10933" y="100667"/>
                    <a:pt x="18862" y="123924"/>
                  </a:cubicBezTo>
                  <a:lnTo>
                    <a:pt x="10675" y="12201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D88C537-25B1-D649-7F6D-2B5129FA22CC}"/>
                </a:ext>
              </a:extLst>
            </p:cNvPr>
            <p:cNvSpPr/>
            <p:nvPr/>
          </p:nvSpPr>
          <p:spPr>
            <a:xfrm>
              <a:off x="6183187" y="5845750"/>
              <a:ext cx="42270" cy="95171"/>
            </a:xfrm>
            <a:custGeom>
              <a:avLst/>
              <a:gdLst>
                <a:gd name="connsiteX0" fmla="*/ 20523 w 42270"/>
                <a:gd name="connsiteY0" fmla="*/ 95172 h 95171"/>
                <a:gd name="connsiteX1" fmla="*/ 9104 w 42270"/>
                <a:gd name="connsiteY1" fmla="*/ 92497 h 95171"/>
                <a:gd name="connsiteX2" fmla="*/ 26060 w 42270"/>
                <a:gd name="connsiteY2" fmla="*/ 19699 h 95171"/>
                <a:gd name="connsiteX3" fmla="*/ 13382 w 42270"/>
                <a:gd name="connsiteY3" fmla="*/ 25049 h 95171"/>
                <a:gd name="connsiteX4" fmla="*/ 0 w 42270"/>
                <a:gd name="connsiteY4" fmla="*/ 28144 h 95171"/>
                <a:gd name="connsiteX5" fmla="*/ 2555 w 42270"/>
                <a:gd name="connsiteY5" fmla="*/ 17110 h 95171"/>
                <a:gd name="connsiteX6" fmla="*/ 21868 w 42270"/>
                <a:gd name="connsiteY6" fmla="*/ 10098 h 95171"/>
                <a:gd name="connsiteX7" fmla="*/ 34916 w 42270"/>
                <a:gd name="connsiteY7" fmla="*/ 0 h 95171"/>
                <a:gd name="connsiteX8" fmla="*/ 42271 w 42270"/>
                <a:gd name="connsiteY8" fmla="*/ 1715 h 95171"/>
                <a:gd name="connsiteX9" fmla="*/ 20523 w 42270"/>
                <a:gd name="connsiteY9" fmla="*/ 95172 h 9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70" h="95171">
                  <a:moveTo>
                    <a:pt x="20523" y="95172"/>
                  </a:moveTo>
                  <a:lnTo>
                    <a:pt x="9104" y="92497"/>
                  </a:lnTo>
                  <a:lnTo>
                    <a:pt x="26060" y="19699"/>
                  </a:lnTo>
                  <a:cubicBezTo>
                    <a:pt x="22700" y="21671"/>
                    <a:pt x="18482" y="23471"/>
                    <a:pt x="13382" y="25049"/>
                  </a:cubicBezTo>
                  <a:cubicBezTo>
                    <a:pt x="8324" y="26626"/>
                    <a:pt x="3849" y="27663"/>
                    <a:pt x="0" y="28144"/>
                  </a:cubicBezTo>
                  <a:lnTo>
                    <a:pt x="2555" y="17110"/>
                  </a:lnTo>
                  <a:cubicBezTo>
                    <a:pt x="9644" y="15585"/>
                    <a:pt x="16082" y="13244"/>
                    <a:pt x="21868" y="10098"/>
                  </a:cubicBezTo>
                  <a:cubicBezTo>
                    <a:pt x="27629" y="6926"/>
                    <a:pt x="32001" y="3566"/>
                    <a:pt x="34916" y="0"/>
                  </a:cubicBezTo>
                  <a:lnTo>
                    <a:pt x="42271" y="1715"/>
                  </a:lnTo>
                  <a:lnTo>
                    <a:pt x="20523" y="9517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B665D06-E0F5-056A-2097-00CB0AB4F9E0}"/>
                </a:ext>
              </a:extLst>
            </p:cNvPr>
            <p:cNvSpPr/>
            <p:nvPr/>
          </p:nvSpPr>
          <p:spPr>
            <a:xfrm>
              <a:off x="6227206" y="5858112"/>
              <a:ext cx="58515" cy="92111"/>
            </a:xfrm>
            <a:custGeom>
              <a:avLst/>
              <a:gdLst>
                <a:gd name="connsiteX0" fmla="*/ 0 w 58515"/>
                <a:gd name="connsiteY0" fmla="*/ 89968 h 92111"/>
                <a:gd name="connsiteX1" fmla="*/ 49378 w 58515"/>
                <a:gd name="connsiteY1" fmla="*/ 0 h 92111"/>
                <a:gd name="connsiteX2" fmla="*/ 58516 w 58515"/>
                <a:gd name="connsiteY2" fmla="*/ 2143 h 92111"/>
                <a:gd name="connsiteX3" fmla="*/ 9207 w 58515"/>
                <a:gd name="connsiteY3" fmla="*/ 92111 h 92111"/>
                <a:gd name="connsiteX4" fmla="*/ 0 w 58515"/>
                <a:gd name="connsiteY4" fmla="*/ 89968 h 9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15" h="92111">
                  <a:moveTo>
                    <a:pt x="0" y="89968"/>
                  </a:moveTo>
                  <a:lnTo>
                    <a:pt x="49378" y="0"/>
                  </a:lnTo>
                  <a:lnTo>
                    <a:pt x="58516" y="2143"/>
                  </a:lnTo>
                  <a:lnTo>
                    <a:pt x="9207" y="92111"/>
                  </a:lnTo>
                  <a:lnTo>
                    <a:pt x="0" y="89968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0DAC0AD-1E42-0A80-3CB7-36C69E8A523C}"/>
                </a:ext>
              </a:extLst>
            </p:cNvPr>
            <p:cNvSpPr/>
            <p:nvPr/>
          </p:nvSpPr>
          <p:spPr>
            <a:xfrm>
              <a:off x="6291629" y="5871005"/>
              <a:ext cx="42270" cy="95155"/>
            </a:xfrm>
            <a:custGeom>
              <a:avLst/>
              <a:gdLst>
                <a:gd name="connsiteX0" fmla="*/ 20540 w 42270"/>
                <a:gd name="connsiteY0" fmla="*/ 95155 h 95155"/>
                <a:gd name="connsiteX1" fmla="*/ 9121 w 42270"/>
                <a:gd name="connsiteY1" fmla="*/ 92506 h 95155"/>
                <a:gd name="connsiteX2" fmla="*/ 26069 w 42270"/>
                <a:gd name="connsiteY2" fmla="*/ 19683 h 95155"/>
                <a:gd name="connsiteX3" fmla="*/ 13381 w 42270"/>
                <a:gd name="connsiteY3" fmla="*/ 25049 h 95155"/>
                <a:gd name="connsiteX4" fmla="*/ 0 w 42270"/>
                <a:gd name="connsiteY4" fmla="*/ 28152 h 95155"/>
                <a:gd name="connsiteX5" fmla="*/ 2580 w 42270"/>
                <a:gd name="connsiteY5" fmla="*/ 17094 h 95155"/>
                <a:gd name="connsiteX6" fmla="*/ 21868 w 42270"/>
                <a:gd name="connsiteY6" fmla="*/ 10081 h 95155"/>
                <a:gd name="connsiteX7" fmla="*/ 34916 w 42270"/>
                <a:gd name="connsiteY7" fmla="*/ 0 h 95155"/>
                <a:gd name="connsiteX8" fmla="*/ 42271 w 42270"/>
                <a:gd name="connsiteY8" fmla="*/ 1723 h 95155"/>
                <a:gd name="connsiteX9" fmla="*/ 20540 w 42270"/>
                <a:gd name="connsiteY9" fmla="*/ 95155 h 9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70" h="95155">
                  <a:moveTo>
                    <a:pt x="20540" y="95155"/>
                  </a:moveTo>
                  <a:lnTo>
                    <a:pt x="9121" y="92506"/>
                  </a:lnTo>
                  <a:lnTo>
                    <a:pt x="26069" y="19683"/>
                  </a:lnTo>
                  <a:cubicBezTo>
                    <a:pt x="22691" y="21663"/>
                    <a:pt x="18474" y="23455"/>
                    <a:pt x="13381" y="25049"/>
                  </a:cubicBezTo>
                  <a:cubicBezTo>
                    <a:pt x="8350" y="26635"/>
                    <a:pt x="3849" y="27663"/>
                    <a:pt x="0" y="28152"/>
                  </a:cubicBezTo>
                  <a:lnTo>
                    <a:pt x="2580" y="17094"/>
                  </a:lnTo>
                  <a:cubicBezTo>
                    <a:pt x="9670" y="15585"/>
                    <a:pt x="16099" y="13236"/>
                    <a:pt x="21868" y="10081"/>
                  </a:cubicBezTo>
                  <a:cubicBezTo>
                    <a:pt x="27629" y="6926"/>
                    <a:pt x="32001" y="3566"/>
                    <a:pt x="34916" y="0"/>
                  </a:cubicBezTo>
                  <a:lnTo>
                    <a:pt x="42271" y="1723"/>
                  </a:lnTo>
                  <a:lnTo>
                    <a:pt x="20540" y="95155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F0BE7E4-2F93-2787-3C26-B5D12FB82627}"/>
                </a:ext>
              </a:extLst>
            </p:cNvPr>
            <p:cNvSpPr/>
            <p:nvPr/>
          </p:nvSpPr>
          <p:spPr>
            <a:xfrm>
              <a:off x="6348454" y="5886206"/>
              <a:ext cx="68783" cy="96622"/>
            </a:xfrm>
            <a:custGeom>
              <a:avLst/>
              <a:gdLst>
                <a:gd name="connsiteX0" fmla="*/ 68599 w 68783"/>
                <a:gd name="connsiteY0" fmla="*/ 30267 h 96622"/>
                <a:gd name="connsiteX1" fmla="*/ 57026 w 68783"/>
                <a:gd name="connsiteY1" fmla="*/ 28527 h 96622"/>
                <a:gd name="connsiteX2" fmla="*/ 54977 w 68783"/>
                <a:gd name="connsiteY2" fmla="*/ 17760 h 96622"/>
                <a:gd name="connsiteX3" fmla="*/ 44690 w 68783"/>
                <a:gd name="connsiteY3" fmla="*/ 10199 h 96622"/>
                <a:gd name="connsiteX4" fmla="*/ 34395 w 68783"/>
                <a:gd name="connsiteY4" fmla="*/ 11013 h 96622"/>
                <a:gd name="connsiteX5" fmla="*/ 23225 w 68783"/>
                <a:gd name="connsiteY5" fmla="*/ 20529 h 96622"/>
                <a:gd name="connsiteX6" fmla="*/ 14952 w 68783"/>
                <a:gd name="connsiteY6" fmla="*/ 41300 h 96622"/>
                <a:gd name="connsiteX7" fmla="*/ 27245 w 68783"/>
                <a:gd name="connsiteY7" fmla="*/ 34313 h 96622"/>
                <a:gd name="connsiteX8" fmla="*/ 40464 w 68783"/>
                <a:gd name="connsiteY8" fmla="*/ 34159 h 96622"/>
                <a:gd name="connsiteX9" fmla="*/ 57960 w 68783"/>
                <a:gd name="connsiteY9" fmla="*/ 47103 h 96622"/>
                <a:gd name="connsiteX10" fmla="*/ 60935 w 68783"/>
                <a:gd name="connsiteY10" fmla="*/ 70712 h 96622"/>
                <a:gd name="connsiteX11" fmla="*/ 53357 w 68783"/>
                <a:gd name="connsiteY11" fmla="*/ 86117 h 96622"/>
                <a:gd name="connsiteX12" fmla="*/ 40310 w 68783"/>
                <a:gd name="connsiteY12" fmla="*/ 95221 h 96622"/>
                <a:gd name="connsiteX13" fmla="*/ 24391 w 68783"/>
                <a:gd name="connsiteY13" fmla="*/ 95761 h 96622"/>
                <a:gd name="connsiteX14" fmla="*/ 3542 w 68783"/>
                <a:gd name="connsiteY14" fmla="*/ 79833 h 96622"/>
                <a:gd name="connsiteX15" fmla="*/ 2608 w 68783"/>
                <a:gd name="connsiteY15" fmla="*/ 43091 h 96622"/>
                <a:gd name="connsiteX16" fmla="*/ 21682 w 68783"/>
                <a:gd name="connsiteY16" fmla="*/ 6178 h 96622"/>
                <a:gd name="connsiteX17" fmla="*/ 47596 w 68783"/>
                <a:gd name="connsiteY17" fmla="*/ 975 h 96622"/>
                <a:gd name="connsiteX18" fmla="*/ 64167 w 68783"/>
                <a:gd name="connsiteY18" fmla="*/ 11331 h 96622"/>
                <a:gd name="connsiteX19" fmla="*/ 68599 w 68783"/>
                <a:gd name="connsiteY19" fmla="*/ 30267 h 96622"/>
                <a:gd name="connsiteX20" fmla="*/ 12603 w 68783"/>
                <a:gd name="connsiteY20" fmla="*/ 59542 h 96622"/>
                <a:gd name="connsiteX21" fmla="*/ 12492 w 68783"/>
                <a:gd name="connsiteY21" fmla="*/ 71432 h 96622"/>
                <a:gd name="connsiteX22" fmla="*/ 17567 w 68783"/>
                <a:gd name="connsiteY22" fmla="*/ 81290 h 96622"/>
                <a:gd name="connsiteX23" fmla="*/ 26371 w 68783"/>
                <a:gd name="connsiteY23" fmla="*/ 86314 h 96622"/>
                <a:gd name="connsiteX24" fmla="*/ 40181 w 68783"/>
                <a:gd name="connsiteY24" fmla="*/ 83356 h 96622"/>
                <a:gd name="connsiteX25" fmla="*/ 49071 w 68783"/>
                <a:gd name="connsiteY25" fmla="*/ 68689 h 96622"/>
                <a:gd name="connsiteX26" fmla="*/ 47468 w 68783"/>
                <a:gd name="connsiteY26" fmla="*/ 52307 h 96622"/>
                <a:gd name="connsiteX27" fmla="*/ 35792 w 68783"/>
                <a:gd name="connsiteY27" fmla="*/ 43734 h 96622"/>
                <a:gd name="connsiteX28" fmla="*/ 21381 w 68783"/>
                <a:gd name="connsiteY28" fmla="*/ 46229 h 96622"/>
                <a:gd name="connsiteX29" fmla="*/ 12603 w 68783"/>
                <a:gd name="connsiteY29" fmla="*/ 59542 h 9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783" h="96622">
                  <a:moveTo>
                    <a:pt x="68599" y="30267"/>
                  </a:moveTo>
                  <a:lnTo>
                    <a:pt x="57026" y="28527"/>
                  </a:lnTo>
                  <a:cubicBezTo>
                    <a:pt x="57043" y="23812"/>
                    <a:pt x="56374" y="20203"/>
                    <a:pt x="54977" y="17760"/>
                  </a:cubicBezTo>
                  <a:cubicBezTo>
                    <a:pt x="52654" y="13765"/>
                    <a:pt x="49216" y="11245"/>
                    <a:pt x="44690" y="10199"/>
                  </a:cubicBezTo>
                  <a:cubicBezTo>
                    <a:pt x="41055" y="9342"/>
                    <a:pt x="37618" y="9616"/>
                    <a:pt x="34395" y="11013"/>
                  </a:cubicBezTo>
                  <a:cubicBezTo>
                    <a:pt x="30185" y="12788"/>
                    <a:pt x="26482" y="15959"/>
                    <a:pt x="23225" y="20529"/>
                  </a:cubicBezTo>
                  <a:cubicBezTo>
                    <a:pt x="19976" y="25072"/>
                    <a:pt x="17241" y="31982"/>
                    <a:pt x="14952" y="41300"/>
                  </a:cubicBezTo>
                  <a:cubicBezTo>
                    <a:pt x="18690" y="37751"/>
                    <a:pt x="22787" y="35410"/>
                    <a:pt x="27245" y="34313"/>
                  </a:cubicBezTo>
                  <a:cubicBezTo>
                    <a:pt x="31711" y="33199"/>
                    <a:pt x="36092" y="33147"/>
                    <a:pt x="40464" y="34159"/>
                  </a:cubicBezTo>
                  <a:cubicBezTo>
                    <a:pt x="48076" y="35934"/>
                    <a:pt x="53897" y="40254"/>
                    <a:pt x="57960" y="47103"/>
                  </a:cubicBezTo>
                  <a:cubicBezTo>
                    <a:pt x="62024" y="53978"/>
                    <a:pt x="62992" y="61848"/>
                    <a:pt x="60935" y="70712"/>
                  </a:cubicBezTo>
                  <a:cubicBezTo>
                    <a:pt x="59589" y="76567"/>
                    <a:pt x="57052" y="81710"/>
                    <a:pt x="53357" y="86117"/>
                  </a:cubicBezTo>
                  <a:cubicBezTo>
                    <a:pt x="49688" y="90566"/>
                    <a:pt x="45316" y="93583"/>
                    <a:pt x="40310" y="95221"/>
                  </a:cubicBezTo>
                  <a:cubicBezTo>
                    <a:pt x="35286" y="96884"/>
                    <a:pt x="29971" y="97072"/>
                    <a:pt x="24391" y="95761"/>
                  </a:cubicBezTo>
                  <a:cubicBezTo>
                    <a:pt x="14901" y="93549"/>
                    <a:pt x="7931" y="88243"/>
                    <a:pt x="3542" y="79833"/>
                  </a:cubicBezTo>
                  <a:cubicBezTo>
                    <a:pt x="-847" y="71423"/>
                    <a:pt x="-1156" y="59165"/>
                    <a:pt x="2608" y="43091"/>
                  </a:cubicBezTo>
                  <a:cubicBezTo>
                    <a:pt x="6774" y="25123"/>
                    <a:pt x="13143" y="12813"/>
                    <a:pt x="21682" y="6178"/>
                  </a:cubicBezTo>
                  <a:cubicBezTo>
                    <a:pt x="29148" y="409"/>
                    <a:pt x="37772" y="-1305"/>
                    <a:pt x="47596" y="975"/>
                  </a:cubicBezTo>
                  <a:cubicBezTo>
                    <a:pt x="54917" y="2681"/>
                    <a:pt x="60429" y="6127"/>
                    <a:pt x="64167" y="11331"/>
                  </a:cubicBezTo>
                  <a:cubicBezTo>
                    <a:pt x="67862" y="16499"/>
                    <a:pt x="69336" y="22835"/>
                    <a:pt x="68599" y="30267"/>
                  </a:cubicBezTo>
                  <a:close/>
                  <a:moveTo>
                    <a:pt x="12603" y="59542"/>
                  </a:moveTo>
                  <a:cubicBezTo>
                    <a:pt x="11694" y="63494"/>
                    <a:pt x="11660" y="67446"/>
                    <a:pt x="12492" y="71432"/>
                  </a:cubicBezTo>
                  <a:cubicBezTo>
                    <a:pt x="13323" y="75427"/>
                    <a:pt x="15029" y="78710"/>
                    <a:pt x="17567" y="81290"/>
                  </a:cubicBezTo>
                  <a:cubicBezTo>
                    <a:pt x="20147" y="83871"/>
                    <a:pt x="23079" y="85534"/>
                    <a:pt x="26371" y="86314"/>
                  </a:cubicBezTo>
                  <a:cubicBezTo>
                    <a:pt x="31189" y="87420"/>
                    <a:pt x="35800" y="86442"/>
                    <a:pt x="40181" y="83356"/>
                  </a:cubicBezTo>
                  <a:cubicBezTo>
                    <a:pt x="44553" y="80279"/>
                    <a:pt x="47502" y="75392"/>
                    <a:pt x="49071" y="68689"/>
                  </a:cubicBezTo>
                  <a:cubicBezTo>
                    <a:pt x="50571" y="62277"/>
                    <a:pt x="50039" y="56799"/>
                    <a:pt x="47468" y="52307"/>
                  </a:cubicBezTo>
                  <a:cubicBezTo>
                    <a:pt x="44896" y="47798"/>
                    <a:pt x="41013" y="44952"/>
                    <a:pt x="35792" y="43734"/>
                  </a:cubicBezTo>
                  <a:cubicBezTo>
                    <a:pt x="30648" y="42534"/>
                    <a:pt x="25848" y="43349"/>
                    <a:pt x="21381" y="46229"/>
                  </a:cubicBezTo>
                  <a:cubicBezTo>
                    <a:pt x="16915" y="49092"/>
                    <a:pt x="14001" y="53541"/>
                    <a:pt x="12603" y="59542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AD128E0-1FCD-A91E-A1CA-6AE6946F5D0E}"/>
                </a:ext>
              </a:extLst>
            </p:cNvPr>
            <p:cNvSpPr/>
            <p:nvPr/>
          </p:nvSpPr>
          <p:spPr>
            <a:xfrm>
              <a:off x="6431446" y="5896868"/>
              <a:ext cx="38593" cy="40136"/>
            </a:xfrm>
            <a:custGeom>
              <a:avLst/>
              <a:gdLst>
                <a:gd name="connsiteX0" fmla="*/ 0 w 38593"/>
                <a:gd name="connsiteY0" fmla="*/ 33673 h 40136"/>
                <a:gd name="connsiteX1" fmla="*/ 917 w 38593"/>
                <a:gd name="connsiteY1" fmla="*/ 15225 h 40136"/>
                <a:gd name="connsiteX2" fmla="*/ 4475 w 38593"/>
                <a:gd name="connsiteY2" fmla="*/ 0 h 40136"/>
                <a:gd name="connsiteX3" fmla="*/ 17488 w 38593"/>
                <a:gd name="connsiteY3" fmla="*/ 3026 h 40136"/>
                <a:gd name="connsiteX4" fmla="*/ 13939 w 38593"/>
                <a:gd name="connsiteY4" fmla="*/ 18251 h 40136"/>
                <a:gd name="connsiteX5" fmla="*/ 6978 w 38593"/>
                <a:gd name="connsiteY5" fmla="*/ 35293 h 40136"/>
                <a:gd name="connsiteX6" fmla="*/ 0 w 38593"/>
                <a:gd name="connsiteY6" fmla="*/ 33673 h 40136"/>
                <a:gd name="connsiteX7" fmla="*/ 21011 w 38593"/>
                <a:gd name="connsiteY7" fmla="*/ 38542 h 40136"/>
                <a:gd name="connsiteX8" fmla="*/ 22023 w 38593"/>
                <a:gd name="connsiteY8" fmla="*/ 20111 h 40136"/>
                <a:gd name="connsiteX9" fmla="*/ 25572 w 38593"/>
                <a:gd name="connsiteY9" fmla="*/ 4886 h 40136"/>
                <a:gd name="connsiteX10" fmla="*/ 38593 w 38593"/>
                <a:gd name="connsiteY10" fmla="*/ 7929 h 40136"/>
                <a:gd name="connsiteX11" fmla="*/ 35044 w 38593"/>
                <a:gd name="connsiteY11" fmla="*/ 23154 h 40136"/>
                <a:gd name="connsiteX12" fmla="*/ 27861 w 38593"/>
                <a:gd name="connsiteY12" fmla="*/ 40137 h 40136"/>
                <a:gd name="connsiteX13" fmla="*/ 21011 w 38593"/>
                <a:gd name="connsiteY13" fmla="*/ 38542 h 4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93" h="40136">
                  <a:moveTo>
                    <a:pt x="0" y="33673"/>
                  </a:moveTo>
                  <a:lnTo>
                    <a:pt x="917" y="15225"/>
                  </a:lnTo>
                  <a:lnTo>
                    <a:pt x="4475" y="0"/>
                  </a:lnTo>
                  <a:lnTo>
                    <a:pt x="17488" y="3026"/>
                  </a:lnTo>
                  <a:lnTo>
                    <a:pt x="13939" y="18251"/>
                  </a:lnTo>
                  <a:lnTo>
                    <a:pt x="6978" y="35293"/>
                  </a:lnTo>
                  <a:lnTo>
                    <a:pt x="0" y="33673"/>
                  </a:lnTo>
                  <a:close/>
                  <a:moveTo>
                    <a:pt x="21011" y="38542"/>
                  </a:moveTo>
                  <a:lnTo>
                    <a:pt x="22023" y="20111"/>
                  </a:lnTo>
                  <a:lnTo>
                    <a:pt x="25572" y="4886"/>
                  </a:lnTo>
                  <a:lnTo>
                    <a:pt x="38593" y="7929"/>
                  </a:lnTo>
                  <a:lnTo>
                    <a:pt x="35044" y="23154"/>
                  </a:lnTo>
                  <a:lnTo>
                    <a:pt x="27861" y="40137"/>
                  </a:lnTo>
                  <a:lnTo>
                    <a:pt x="21011" y="3854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E5E6AC5-405F-CE75-F952-D00ED128DFD1}"/>
                </a:ext>
              </a:extLst>
            </p:cNvPr>
            <p:cNvSpPr/>
            <p:nvPr/>
          </p:nvSpPr>
          <p:spPr>
            <a:xfrm>
              <a:off x="6455981" y="5906452"/>
              <a:ext cx="47311" cy="123932"/>
            </a:xfrm>
            <a:custGeom>
              <a:avLst/>
              <a:gdLst>
                <a:gd name="connsiteX0" fmla="*/ 8187 w 47311"/>
                <a:gd name="connsiteY0" fmla="*/ 123932 h 123932"/>
                <a:gd name="connsiteX1" fmla="*/ 0 w 47311"/>
                <a:gd name="connsiteY1" fmla="*/ 122004 h 123932"/>
                <a:gd name="connsiteX2" fmla="*/ 33167 w 47311"/>
                <a:gd name="connsiteY2" fmla="*/ 65408 h 123932"/>
                <a:gd name="connsiteX3" fmla="*/ 35961 w 47311"/>
                <a:gd name="connsiteY3" fmla="*/ 41097 h 123932"/>
                <a:gd name="connsiteX4" fmla="*/ 34187 w 47311"/>
                <a:gd name="connsiteY4" fmla="*/ 21414 h 123932"/>
                <a:gd name="connsiteX5" fmla="*/ 28383 w 47311"/>
                <a:gd name="connsiteY5" fmla="*/ 0 h 123932"/>
                <a:gd name="connsiteX6" fmla="*/ 36570 w 47311"/>
                <a:gd name="connsiteY6" fmla="*/ 1895 h 123932"/>
                <a:gd name="connsiteX7" fmla="*/ 46780 w 47311"/>
                <a:gd name="connsiteY7" fmla="*/ 38002 h 123932"/>
                <a:gd name="connsiteX8" fmla="*/ 44903 w 47311"/>
                <a:gd name="connsiteY8" fmla="*/ 68100 h 123932"/>
                <a:gd name="connsiteX9" fmla="*/ 30638 w 47311"/>
                <a:gd name="connsiteY9" fmla="*/ 99715 h 123932"/>
                <a:gd name="connsiteX10" fmla="*/ 8187 w 47311"/>
                <a:gd name="connsiteY10" fmla="*/ 123932 h 12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11" h="123932">
                  <a:moveTo>
                    <a:pt x="8187" y="123932"/>
                  </a:moveTo>
                  <a:lnTo>
                    <a:pt x="0" y="122004"/>
                  </a:lnTo>
                  <a:cubicBezTo>
                    <a:pt x="17376" y="104644"/>
                    <a:pt x="28435" y="85768"/>
                    <a:pt x="33167" y="65408"/>
                  </a:cubicBezTo>
                  <a:cubicBezTo>
                    <a:pt x="35019" y="57470"/>
                    <a:pt x="35961" y="49352"/>
                    <a:pt x="35961" y="41097"/>
                  </a:cubicBezTo>
                  <a:cubicBezTo>
                    <a:pt x="35996" y="34410"/>
                    <a:pt x="35404" y="27843"/>
                    <a:pt x="34187" y="21414"/>
                  </a:cubicBezTo>
                  <a:cubicBezTo>
                    <a:pt x="33424" y="17222"/>
                    <a:pt x="31487" y="10081"/>
                    <a:pt x="28383" y="0"/>
                  </a:cubicBezTo>
                  <a:lnTo>
                    <a:pt x="36570" y="1895"/>
                  </a:lnTo>
                  <a:cubicBezTo>
                    <a:pt x="42048" y="14359"/>
                    <a:pt x="45451" y="26395"/>
                    <a:pt x="46780" y="38002"/>
                  </a:cubicBezTo>
                  <a:cubicBezTo>
                    <a:pt x="47886" y="47989"/>
                    <a:pt x="47269" y="58019"/>
                    <a:pt x="44903" y="68100"/>
                  </a:cubicBezTo>
                  <a:cubicBezTo>
                    <a:pt x="42254" y="79519"/>
                    <a:pt x="37513" y="90063"/>
                    <a:pt x="30638" y="99715"/>
                  </a:cubicBezTo>
                  <a:cubicBezTo>
                    <a:pt x="23780" y="109342"/>
                    <a:pt x="16288" y="117418"/>
                    <a:pt x="8187" y="123932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2088D03-CCAE-180C-E093-5517E8B81AB3}"/>
                </a:ext>
              </a:extLst>
            </p:cNvPr>
            <p:cNvSpPr/>
            <p:nvPr/>
          </p:nvSpPr>
          <p:spPr>
            <a:xfrm>
              <a:off x="6267977" y="479005"/>
              <a:ext cx="5488260" cy="8572"/>
            </a:xfrm>
            <a:custGeom>
              <a:avLst/>
              <a:gdLst>
                <a:gd name="connsiteX0" fmla="*/ 0 w 5488260"/>
                <a:gd name="connsiteY0" fmla="*/ 0 h 8572"/>
                <a:gd name="connsiteX1" fmla="*/ 5488261 w 5488260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88260" h="8572">
                  <a:moveTo>
                    <a:pt x="0" y="0"/>
                  </a:moveTo>
                  <a:lnTo>
                    <a:pt x="5488261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8B00B73-834C-3939-9F6A-50F42639C1BB}"/>
                </a:ext>
              </a:extLst>
            </p:cNvPr>
            <p:cNvSpPr/>
            <p:nvPr/>
          </p:nvSpPr>
          <p:spPr>
            <a:xfrm>
              <a:off x="8241067" y="1115793"/>
              <a:ext cx="126221" cy="111942"/>
            </a:xfrm>
            <a:custGeom>
              <a:avLst/>
              <a:gdLst>
                <a:gd name="connsiteX0" fmla="*/ 62665 w 126221"/>
                <a:gd name="connsiteY0" fmla="*/ 111943 h 111942"/>
                <a:gd name="connsiteX1" fmla="*/ 0 w 126221"/>
                <a:gd name="connsiteY1" fmla="*/ 39822 h 111942"/>
                <a:gd name="connsiteX2" fmla="*/ 31967 w 126221"/>
                <a:gd name="connsiteY2" fmla="*/ 12030 h 111942"/>
                <a:gd name="connsiteX3" fmla="*/ 48323 w 126221"/>
                <a:gd name="connsiteY3" fmla="*/ 1237 h 111942"/>
                <a:gd name="connsiteX4" fmla="*/ 62279 w 126221"/>
                <a:gd name="connsiteY4" fmla="*/ 1117 h 111942"/>
                <a:gd name="connsiteX5" fmla="*/ 74752 w 126221"/>
                <a:gd name="connsiteY5" fmla="*/ 9381 h 111942"/>
                <a:gd name="connsiteX6" fmla="*/ 81019 w 126221"/>
                <a:gd name="connsiteY6" fmla="*/ 26646 h 111942"/>
                <a:gd name="connsiteX7" fmla="*/ 71486 w 126221"/>
                <a:gd name="connsiteY7" fmla="*/ 46663 h 111942"/>
                <a:gd name="connsiteX8" fmla="*/ 80350 w 126221"/>
                <a:gd name="connsiteY8" fmla="*/ 45257 h 111942"/>
                <a:gd name="connsiteX9" fmla="*/ 96603 w 126221"/>
                <a:gd name="connsiteY9" fmla="*/ 47957 h 111942"/>
                <a:gd name="connsiteX10" fmla="*/ 126221 w 126221"/>
                <a:gd name="connsiteY10" fmla="*/ 56684 h 111942"/>
                <a:gd name="connsiteX11" fmla="*/ 114211 w 126221"/>
                <a:gd name="connsiteY11" fmla="*/ 67117 h 111942"/>
                <a:gd name="connsiteX12" fmla="*/ 91623 w 126221"/>
                <a:gd name="connsiteY12" fmla="*/ 60405 h 111942"/>
                <a:gd name="connsiteX13" fmla="*/ 76098 w 126221"/>
                <a:gd name="connsiteY13" fmla="*/ 56461 h 111942"/>
                <a:gd name="connsiteX14" fmla="*/ 67071 w 126221"/>
                <a:gd name="connsiteY14" fmla="*/ 55853 h 111942"/>
                <a:gd name="connsiteX15" fmla="*/ 61036 w 126221"/>
                <a:gd name="connsiteY15" fmla="*/ 57713 h 111942"/>
                <a:gd name="connsiteX16" fmla="*/ 55413 w 126221"/>
                <a:gd name="connsiteY16" fmla="*/ 61982 h 111942"/>
                <a:gd name="connsiteX17" fmla="*/ 44363 w 126221"/>
                <a:gd name="connsiteY17" fmla="*/ 71609 h 111942"/>
                <a:gd name="connsiteX18" fmla="*/ 72206 w 126221"/>
                <a:gd name="connsiteY18" fmla="*/ 103644 h 111942"/>
                <a:gd name="connsiteX19" fmla="*/ 62665 w 126221"/>
                <a:gd name="connsiteY19" fmla="*/ 111943 h 111942"/>
                <a:gd name="connsiteX20" fmla="*/ 37204 w 126221"/>
                <a:gd name="connsiteY20" fmla="*/ 63362 h 111942"/>
                <a:gd name="connsiteX21" fmla="*/ 57727 w 126221"/>
                <a:gd name="connsiteY21" fmla="*/ 45523 h 111942"/>
                <a:gd name="connsiteX22" fmla="*/ 66797 w 126221"/>
                <a:gd name="connsiteY22" fmla="*/ 35270 h 111942"/>
                <a:gd name="connsiteX23" fmla="*/ 68631 w 126221"/>
                <a:gd name="connsiteY23" fmla="*/ 26080 h 111942"/>
                <a:gd name="connsiteX24" fmla="*/ 64928 w 126221"/>
                <a:gd name="connsiteY24" fmla="*/ 17945 h 111942"/>
                <a:gd name="connsiteX25" fmla="*/ 53886 w 126221"/>
                <a:gd name="connsiteY25" fmla="*/ 12759 h 111942"/>
                <a:gd name="connsiteX26" fmla="*/ 39313 w 126221"/>
                <a:gd name="connsiteY26" fmla="*/ 19660 h 111942"/>
                <a:gd name="connsiteX27" fmla="*/ 16476 w 126221"/>
                <a:gd name="connsiteY27" fmla="*/ 39496 h 111942"/>
                <a:gd name="connsiteX28" fmla="*/ 37204 w 126221"/>
                <a:gd name="connsiteY28" fmla="*/ 63362 h 11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6221" h="111942">
                  <a:moveTo>
                    <a:pt x="62665" y="111943"/>
                  </a:moveTo>
                  <a:lnTo>
                    <a:pt x="0" y="39822"/>
                  </a:lnTo>
                  <a:lnTo>
                    <a:pt x="31967" y="12030"/>
                  </a:lnTo>
                  <a:cubicBezTo>
                    <a:pt x="38387" y="6441"/>
                    <a:pt x="43831" y="2840"/>
                    <a:pt x="48323" y="1237"/>
                  </a:cubicBezTo>
                  <a:cubicBezTo>
                    <a:pt x="52781" y="-374"/>
                    <a:pt x="57453" y="-409"/>
                    <a:pt x="62279" y="1117"/>
                  </a:cubicBezTo>
                  <a:cubicBezTo>
                    <a:pt x="67131" y="2660"/>
                    <a:pt x="71306" y="5412"/>
                    <a:pt x="74752" y="9381"/>
                  </a:cubicBezTo>
                  <a:cubicBezTo>
                    <a:pt x="79193" y="14499"/>
                    <a:pt x="81276" y="20251"/>
                    <a:pt x="81019" y="26646"/>
                  </a:cubicBezTo>
                  <a:cubicBezTo>
                    <a:pt x="80744" y="33033"/>
                    <a:pt x="77581" y="39702"/>
                    <a:pt x="71486" y="46663"/>
                  </a:cubicBezTo>
                  <a:cubicBezTo>
                    <a:pt x="75061" y="45677"/>
                    <a:pt x="78018" y="45214"/>
                    <a:pt x="80350" y="45257"/>
                  </a:cubicBezTo>
                  <a:cubicBezTo>
                    <a:pt x="85373" y="45386"/>
                    <a:pt x="90808" y="46294"/>
                    <a:pt x="96603" y="47957"/>
                  </a:cubicBezTo>
                  <a:lnTo>
                    <a:pt x="126221" y="56684"/>
                  </a:lnTo>
                  <a:lnTo>
                    <a:pt x="114211" y="67117"/>
                  </a:lnTo>
                  <a:lnTo>
                    <a:pt x="91623" y="60405"/>
                  </a:lnTo>
                  <a:cubicBezTo>
                    <a:pt x="85073" y="58502"/>
                    <a:pt x="79896" y="57190"/>
                    <a:pt x="76098" y="56461"/>
                  </a:cubicBezTo>
                  <a:cubicBezTo>
                    <a:pt x="72317" y="55741"/>
                    <a:pt x="69300" y="55527"/>
                    <a:pt x="67071" y="55853"/>
                  </a:cubicBezTo>
                  <a:cubicBezTo>
                    <a:pt x="64834" y="56178"/>
                    <a:pt x="62845" y="56804"/>
                    <a:pt x="61036" y="57713"/>
                  </a:cubicBezTo>
                  <a:cubicBezTo>
                    <a:pt x="59767" y="58433"/>
                    <a:pt x="57881" y="59839"/>
                    <a:pt x="55413" y="61982"/>
                  </a:cubicBezTo>
                  <a:lnTo>
                    <a:pt x="44363" y="71609"/>
                  </a:lnTo>
                  <a:lnTo>
                    <a:pt x="72206" y="103644"/>
                  </a:lnTo>
                  <a:lnTo>
                    <a:pt x="62665" y="111943"/>
                  </a:lnTo>
                  <a:close/>
                  <a:moveTo>
                    <a:pt x="37204" y="63362"/>
                  </a:moveTo>
                  <a:lnTo>
                    <a:pt x="57727" y="45523"/>
                  </a:lnTo>
                  <a:cubicBezTo>
                    <a:pt x="62082" y="41742"/>
                    <a:pt x="65108" y="38322"/>
                    <a:pt x="66797" y="35270"/>
                  </a:cubicBezTo>
                  <a:cubicBezTo>
                    <a:pt x="68460" y="32244"/>
                    <a:pt x="69085" y="29184"/>
                    <a:pt x="68631" y="26080"/>
                  </a:cubicBezTo>
                  <a:cubicBezTo>
                    <a:pt x="68177" y="22986"/>
                    <a:pt x="66942" y="20268"/>
                    <a:pt x="64928" y="17945"/>
                  </a:cubicBezTo>
                  <a:cubicBezTo>
                    <a:pt x="61971" y="14542"/>
                    <a:pt x="58276" y="12802"/>
                    <a:pt x="53886" y="12759"/>
                  </a:cubicBezTo>
                  <a:cubicBezTo>
                    <a:pt x="49515" y="12716"/>
                    <a:pt x="44646" y="15005"/>
                    <a:pt x="39313" y="19660"/>
                  </a:cubicBezTo>
                  <a:lnTo>
                    <a:pt x="16476" y="39496"/>
                  </a:lnTo>
                  <a:lnTo>
                    <a:pt x="37204" y="6336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0DD55A3-8E81-63DE-DEC0-215A0A4B63AD}"/>
                </a:ext>
              </a:extLst>
            </p:cNvPr>
            <p:cNvSpPr/>
            <p:nvPr/>
          </p:nvSpPr>
          <p:spPr>
            <a:xfrm>
              <a:off x="8322043" y="1067945"/>
              <a:ext cx="84309" cy="89590"/>
            </a:xfrm>
            <a:custGeom>
              <a:avLst/>
              <a:gdLst>
                <a:gd name="connsiteX0" fmla="*/ 37530 w 84309"/>
                <a:gd name="connsiteY0" fmla="*/ 81987 h 89590"/>
                <a:gd name="connsiteX1" fmla="*/ 45357 w 84309"/>
                <a:gd name="connsiteY1" fmla="*/ 73800 h 89590"/>
                <a:gd name="connsiteX2" fmla="*/ 57049 w 84309"/>
                <a:gd name="connsiteY2" fmla="*/ 78910 h 89590"/>
                <a:gd name="connsiteX3" fmla="*/ 67225 w 84309"/>
                <a:gd name="connsiteY3" fmla="*/ 74820 h 89590"/>
                <a:gd name="connsiteX4" fmla="*/ 72763 w 84309"/>
                <a:gd name="connsiteY4" fmla="*/ 66728 h 89590"/>
                <a:gd name="connsiteX5" fmla="*/ 73457 w 84309"/>
                <a:gd name="connsiteY5" fmla="*/ 57350 h 89590"/>
                <a:gd name="connsiteX6" fmla="*/ 69428 w 84309"/>
                <a:gd name="connsiteY6" fmla="*/ 46034 h 89590"/>
                <a:gd name="connsiteX7" fmla="*/ 61344 w 84309"/>
                <a:gd name="connsiteY7" fmla="*/ 34067 h 89590"/>
                <a:gd name="connsiteX8" fmla="*/ 59749 w 84309"/>
                <a:gd name="connsiteY8" fmla="*/ 32344 h 89590"/>
                <a:gd name="connsiteX9" fmla="*/ 58481 w 84309"/>
                <a:gd name="connsiteY9" fmla="*/ 45511 h 89590"/>
                <a:gd name="connsiteX10" fmla="*/ 50800 w 84309"/>
                <a:gd name="connsiteY10" fmla="*/ 56801 h 89590"/>
                <a:gd name="connsiteX11" fmla="*/ 29986 w 84309"/>
                <a:gd name="connsiteY11" fmla="*/ 63470 h 89590"/>
                <a:gd name="connsiteX12" fmla="*/ 8923 w 84309"/>
                <a:gd name="connsiteY12" fmla="*/ 51743 h 89590"/>
                <a:gd name="connsiteX13" fmla="*/ 42 w 84309"/>
                <a:gd name="connsiteY13" fmla="*/ 28443 h 89590"/>
                <a:gd name="connsiteX14" fmla="*/ 10432 w 84309"/>
                <a:gd name="connsiteY14" fmla="*/ 7663 h 89590"/>
                <a:gd name="connsiteX15" fmla="*/ 26583 w 84309"/>
                <a:gd name="connsiteY15" fmla="*/ 291 h 89590"/>
                <a:gd name="connsiteX16" fmla="*/ 44816 w 84309"/>
                <a:gd name="connsiteY16" fmla="*/ 3386 h 89590"/>
                <a:gd name="connsiteX17" fmla="*/ 65502 w 84309"/>
                <a:gd name="connsiteY17" fmla="*/ 21054 h 89590"/>
                <a:gd name="connsiteX18" fmla="*/ 81635 w 84309"/>
                <a:gd name="connsiteY18" fmla="*/ 45682 h 89590"/>
                <a:gd name="connsiteX19" fmla="*/ 83538 w 84309"/>
                <a:gd name="connsiteY19" fmla="*/ 65905 h 89590"/>
                <a:gd name="connsiteX20" fmla="*/ 73354 w 84309"/>
                <a:gd name="connsiteY20" fmla="*/ 82270 h 89590"/>
                <a:gd name="connsiteX21" fmla="*/ 55455 w 84309"/>
                <a:gd name="connsiteY21" fmla="*/ 89591 h 89590"/>
                <a:gd name="connsiteX22" fmla="*/ 37530 w 84309"/>
                <a:gd name="connsiteY22" fmla="*/ 81987 h 89590"/>
                <a:gd name="connsiteX23" fmla="*/ 46119 w 84309"/>
                <a:gd name="connsiteY23" fmla="*/ 18636 h 89590"/>
                <a:gd name="connsiteX24" fmla="*/ 31546 w 84309"/>
                <a:gd name="connsiteY24" fmla="*/ 10055 h 89590"/>
                <a:gd name="connsiteX25" fmla="*/ 17882 w 84309"/>
                <a:gd name="connsiteY25" fmla="*/ 14067 h 89590"/>
                <a:gd name="connsiteX26" fmla="*/ 11787 w 84309"/>
                <a:gd name="connsiteY26" fmla="*/ 27817 h 89590"/>
                <a:gd name="connsiteX27" fmla="*/ 18276 w 84309"/>
                <a:gd name="connsiteY27" fmla="*/ 44131 h 89590"/>
                <a:gd name="connsiteX28" fmla="*/ 32164 w 84309"/>
                <a:gd name="connsiteY28" fmla="*/ 51717 h 89590"/>
                <a:gd name="connsiteX29" fmla="*/ 46162 w 84309"/>
                <a:gd name="connsiteY29" fmla="*/ 47097 h 89590"/>
                <a:gd name="connsiteX30" fmla="*/ 52540 w 84309"/>
                <a:gd name="connsiteY30" fmla="*/ 34007 h 89590"/>
                <a:gd name="connsiteX31" fmla="*/ 46119 w 84309"/>
                <a:gd name="connsiteY31" fmla="*/ 18636 h 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309" h="89590">
                  <a:moveTo>
                    <a:pt x="37530" y="81987"/>
                  </a:moveTo>
                  <a:lnTo>
                    <a:pt x="45357" y="73800"/>
                  </a:lnTo>
                  <a:cubicBezTo>
                    <a:pt x="49565" y="77161"/>
                    <a:pt x="53440" y="78867"/>
                    <a:pt x="57049" y="78910"/>
                  </a:cubicBezTo>
                  <a:cubicBezTo>
                    <a:pt x="60658" y="78944"/>
                    <a:pt x="64045" y="77589"/>
                    <a:pt x="67225" y="74820"/>
                  </a:cubicBezTo>
                  <a:cubicBezTo>
                    <a:pt x="69934" y="72454"/>
                    <a:pt x="71786" y="69746"/>
                    <a:pt x="72763" y="66728"/>
                  </a:cubicBezTo>
                  <a:cubicBezTo>
                    <a:pt x="73723" y="63693"/>
                    <a:pt x="73963" y="60564"/>
                    <a:pt x="73457" y="57350"/>
                  </a:cubicBezTo>
                  <a:cubicBezTo>
                    <a:pt x="72960" y="54126"/>
                    <a:pt x="71605" y="50354"/>
                    <a:pt x="69428" y="46034"/>
                  </a:cubicBezTo>
                  <a:cubicBezTo>
                    <a:pt x="67234" y="41739"/>
                    <a:pt x="64533" y="37744"/>
                    <a:pt x="61344" y="34067"/>
                  </a:cubicBezTo>
                  <a:cubicBezTo>
                    <a:pt x="61001" y="33690"/>
                    <a:pt x="60470" y="33107"/>
                    <a:pt x="59749" y="32344"/>
                  </a:cubicBezTo>
                  <a:cubicBezTo>
                    <a:pt x="60435" y="36698"/>
                    <a:pt x="59998" y="41088"/>
                    <a:pt x="58481" y="45511"/>
                  </a:cubicBezTo>
                  <a:cubicBezTo>
                    <a:pt x="56921" y="49934"/>
                    <a:pt x="54366" y="53698"/>
                    <a:pt x="50800" y="56801"/>
                  </a:cubicBezTo>
                  <a:cubicBezTo>
                    <a:pt x="44816" y="61979"/>
                    <a:pt x="37890" y="64216"/>
                    <a:pt x="29986" y="63470"/>
                  </a:cubicBezTo>
                  <a:cubicBezTo>
                    <a:pt x="22099" y="62733"/>
                    <a:pt x="15070" y="58824"/>
                    <a:pt x="8923" y="51743"/>
                  </a:cubicBezTo>
                  <a:cubicBezTo>
                    <a:pt x="2563" y="44422"/>
                    <a:pt x="-395" y="36656"/>
                    <a:pt x="42" y="28443"/>
                  </a:cubicBezTo>
                  <a:cubicBezTo>
                    <a:pt x="479" y="20239"/>
                    <a:pt x="3934" y="13304"/>
                    <a:pt x="10432" y="7663"/>
                  </a:cubicBezTo>
                  <a:cubicBezTo>
                    <a:pt x="15121" y="3583"/>
                    <a:pt x="20488" y="1123"/>
                    <a:pt x="26583" y="291"/>
                  </a:cubicBezTo>
                  <a:cubicBezTo>
                    <a:pt x="32669" y="-566"/>
                    <a:pt x="38764" y="471"/>
                    <a:pt x="44816" y="3386"/>
                  </a:cubicBezTo>
                  <a:cubicBezTo>
                    <a:pt x="50912" y="6300"/>
                    <a:pt x="57804" y="12190"/>
                    <a:pt x="65502" y="21054"/>
                  </a:cubicBezTo>
                  <a:cubicBezTo>
                    <a:pt x="73500" y="30261"/>
                    <a:pt x="78866" y="38473"/>
                    <a:pt x="81635" y="45682"/>
                  </a:cubicBezTo>
                  <a:cubicBezTo>
                    <a:pt x="84370" y="52875"/>
                    <a:pt x="85013" y="59630"/>
                    <a:pt x="83538" y="65905"/>
                  </a:cubicBezTo>
                  <a:cubicBezTo>
                    <a:pt x="82072" y="72206"/>
                    <a:pt x="78686" y="77649"/>
                    <a:pt x="73354" y="82270"/>
                  </a:cubicBezTo>
                  <a:cubicBezTo>
                    <a:pt x="67731" y="87173"/>
                    <a:pt x="61747" y="89599"/>
                    <a:pt x="55455" y="89591"/>
                  </a:cubicBezTo>
                  <a:cubicBezTo>
                    <a:pt x="49171" y="89565"/>
                    <a:pt x="43179" y="87028"/>
                    <a:pt x="37530" y="81987"/>
                  </a:cubicBezTo>
                  <a:close/>
                  <a:moveTo>
                    <a:pt x="46119" y="18636"/>
                  </a:moveTo>
                  <a:cubicBezTo>
                    <a:pt x="41696" y="13553"/>
                    <a:pt x="36835" y="10681"/>
                    <a:pt x="31546" y="10055"/>
                  </a:cubicBezTo>
                  <a:cubicBezTo>
                    <a:pt x="26257" y="9421"/>
                    <a:pt x="21688" y="10767"/>
                    <a:pt x="17882" y="14067"/>
                  </a:cubicBezTo>
                  <a:cubicBezTo>
                    <a:pt x="13964" y="17496"/>
                    <a:pt x="11898" y="22074"/>
                    <a:pt x="11787" y="27817"/>
                  </a:cubicBezTo>
                  <a:cubicBezTo>
                    <a:pt x="11675" y="33570"/>
                    <a:pt x="13835" y="39013"/>
                    <a:pt x="18276" y="44131"/>
                  </a:cubicBezTo>
                  <a:cubicBezTo>
                    <a:pt x="22271" y="48709"/>
                    <a:pt x="26891" y="51246"/>
                    <a:pt x="32164" y="51717"/>
                  </a:cubicBezTo>
                  <a:cubicBezTo>
                    <a:pt x="37418" y="52163"/>
                    <a:pt x="42090" y="50629"/>
                    <a:pt x="46162" y="47097"/>
                  </a:cubicBezTo>
                  <a:cubicBezTo>
                    <a:pt x="50260" y="43531"/>
                    <a:pt x="52377" y="39159"/>
                    <a:pt x="52540" y="34007"/>
                  </a:cubicBezTo>
                  <a:cubicBezTo>
                    <a:pt x="52669" y="28855"/>
                    <a:pt x="50551" y="23720"/>
                    <a:pt x="46119" y="18636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A5693F03-E71D-6682-E1F7-615A3BE29CC6}"/>
                </a:ext>
              </a:extLst>
            </p:cNvPr>
            <p:cNvSpPr/>
            <p:nvPr/>
          </p:nvSpPr>
          <p:spPr>
            <a:xfrm>
              <a:off x="8424973" y="1095917"/>
              <a:ext cx="18850" cy="18850"/>
            </a:xfrm>
            <a:custGeom>
              <a:avLst/>
              <a:gdLst>
                <a:gd name="connsiteX0" fmla="*/ 8778 w 18850"/>
                <a:gd name="connsiteY0" fmla="*/ 18851 h 18850"/>
                <a:gd name="connsiteX1" fmla="*/ 0 w 18850"/>
                <a:gd name="connsiteY1" fmla="*/ 8761 h 18850"/>
                <a:gd name="connsiteX2" fmla="*/ 10081 w 18850"/>
                <a:gd name="connsiteY2" fmla="*/ 0 h 18850"/>
                <a:gd name="connsiteX3" fmla="*/ 18851 w 18850"/>
                <a:gd name="connsiteY3" fmla="*/ 10090 h 18850"/>
                <a:gd name="connsiteX4" fmla="*/ 8778 w 18850"/>
                <a:gd name="connsiteY4" fmla="*/ 18851 h 1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0" h="18850">
                  <a:moveTo>
                    <a:pt x="8778" y="18851"/>
                  </a:moveTo>
                  <a:lnTo>
                    <a:pt x="0" y="8761"/>
                  </a:lnTo>
                  <a:lnTo>
                    <a:pt x="10081" y="0"/>
                  </a:lnTo>
                  <a:lnTo>
                    <a:pt x="18851" y="10090"/>
                  </a:lnTo>
                  <a:lnTo>
                    <a:pt x="8778" y="18851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84BC6DB-B0CA-DBE5-06DD-3E7BC78DEECC}"/>
                </a:ext>
              </a:extLst>
            </p:cNvPr>
            <p:cNvSpPr/>
            <p:nvPr/>
          </p:nvSpPr>
          <p:spPr>
            <a:xfrm>
              <a:off x="8403533" y="984997"/>
              <a:ext cx="88862" cy="99271"/>
            </a:xfrm>
            <a:custGeom>
              <a:avLst/>
              <a:gdLst>
                <a:gd name="connsiteX0" fmla="*/ 36836 w 88862"/>
                <a:gd name="connsiteY0" fmla="*/ 90843 h 99271"/>
                <a:gd name="connsiteX1" fmla="*/ 45443 w 88862"/>
                <a:gd name="connsiteY1" fmla="*/ 81979 h 99271"/>
                <a:gd name="connsiteX2" fmla="*/ 59099 w 88862"/>
                <a:gd name="connsiteY2" fmla="*/ 88014 h 99271"/>
                <a:gd name="connsiteX3" fmla="*/ 71152 w 88862"/>
                <a:gd name="connsiteY3" fmla="*/ 83548 h 99271"/>
                <a:gd name="connsiteX4" fmla="*/ 77761 w 88862"/>
                <a:gd name="connsiteY4" fmla="*/ 69317 h 99271"/>
                <a:gd name="connsiteX5" fmla="*/ 71092 w 88862"/>
                <a:gd name="connsiteY5" fmla="*/ 52661 h 99271"/>
                <a:gd name="connsiteX6" fmla="*/ 56450 w 88862"/>
                <a:gd name="connsiteY6" fmla="*/ 44423 h 99271"/>
                <a:gd name="connsiteX7" fmla="*/ 41508 w 88862"/>
                <a:gd name="connsiteY7" fmla="*/ 49729 h 99271"/>
                <a:gd name="connsiteX8" fmla="*/ 35473 w 88862"/>
                <a:gd name="connsiteY8" fmla="*/ 58396 h 99271"/>
                <a:gd name="connsiteX9" fmla="*/ 34444 w 88862"/>
                <a:gd name="connsiteY9" fmla="*/ 68126 h 99271"/>
                <a:gd name="connsiteX10" fmla="*/ 25186 w 88862"/>
                <a:gd name="connsiteY10" fmla="*/ 74281 h 99271"/>
                <a:gd name="connsiteX11" fmla="*/ 0 w 88862"/>
                <a:gd name="connsiteY11" fmla="*/ 31170 h 99271"/>
                <a:gd name="connsiteX12" fmla="*/ 35859 w 88862"/>
                <a:gd name="connsiteY12" fmla="*/ 0 h 99271"/>
                <a:gd name="connsiteX13" fmla="*/ 43197 w 88862"/>
                <a:gd name="connsiteY13" fmla="*/ 8452 h 99271"/>
                <a:gd name="connsiteX14" fmla="*/ 14428 w 88862"/>
                <a:gd name="connsiteY14" fmla="*/ 33467 h 99271"/>
                <a:gd name="connsiteX15" fmla="*/ 27381 w 88862"/>
                <a:gd name="connsiteY15" fmla="*/ 56227 h 99271"/>
                <a:gd name="connsiteX16" fmla="*/ 37076 w 88862"/>
                <a:gd name="connsiteY16" fmla="*/ 39854 h 99271"/>
                <a:gd name="connsiteX17" fmla="*/ 58696 w 88862"/>
                <a:gd name="connsiteY17" fmla="*/ 32541 h 99271"/>
                <a:gd name="connsiteX18" fmla="*/ 79819 w 88862"/>
                <a:gd name="connsiteY18" fmla="*/ 43728 h 99271"/>
                <a:gd name="connsiteX19" fmla="*/ 88828 w 88862"/>
                <a:gd name="connsiteY19" fmla="*/ 65614 h 99271"/>
                <a:gd name="connsiteX20" fmla="*/ 77487 w 88862"/>
                <a:gd name="connsiteY20" fmla="*/ 90826 h 99271"/>
                <a:gd name="connsiteX21" fmla="*/ 56630 w 88862"/>
                <a:gd name="connsiteY21" fmla="*/ 99270 h 99271"/>
                <a:gd name="connsiteX22" fmla="*/ 36836 w 88862"/>
                <a:gd name="connsiteY22" fmla="*/ 90843 h 9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862" h="99271">
                  <a:moveTo>
                    <a:pt x="36836" y="90843"/>
                  </a:moveTo>
                  <a:lnTo>
                    <a:pt x="45443" y="81979"/>
                  </a:lnTo>
                  <a:cubicBezTo>
                    <a:pt x="50072" y="85905"/>
                    <a:pt x="54598" y="87911"/>
                    <a:pt x="59099" y="88014"/>
                  </a:cubicBezTo>
                  <a:cubicBezTo>
                    <a:pt x="63599" y="88117"/>
                    <a:pt x="67620" y="86625"/>
                    <a:pt x="71152" y="83548"/>
                  </a:cubicBezTo>
                  <a:cubicBezTo>
                    <a:pt x="75412" y="79844"/>
                    <a:pt x="77624" y="75095"/>
                    <a:pt x="77761" y="69317"/>
                  </a:cubicBezTo>
                  <a:cubicBezTo>
                    <a:pt x="77942" y="63522"/>
                    <a:pt x="75738" y="57984"/>
                    <a:pt x="71092" y="52661"/>
                  </a:cubicBezTo>
                  <a:cubicBezTo>
                    <a:pt x="66703" y="47612"/>
                    <a:pt x="61834" y="44877"/>
                    <a:pt x="56450" y="44423"/>
                  </a:cubicBezTo>
                  <a:cubicBezTo>
                    <a:pt x="51083" y="43968"/>
                    <a:pt x="46112" y="45734"/>
                    <a:pt x="41508" y="49729"/>
                  </a:cubicBezTo>
                  <a:cubicBezTo>
                    <a:pt x="38670" y="52215"/>
                    <a:pt x="36639" y="55095"/>
                    <a:pt x="35473" y="58396"/>
                  </a:cubicBezTo>
                  <a:cubicBezTo>
                    <a:pt x="34299" y="61679"/>
                    <a:pt x="33956" y="64920"/>
                    <a:pt x="34444" y="68126"/>
                  </a:cubicBezTo>
                  <a:lnTo>
                    <a:pt x="25186" y="74281"/>
                  </a:lnTo>
                  <a:lnTo>
                    <a:pt x="0" y="31170"/>
                  </a:lnTo>
                  <a:lnTo>
                    <a:pt x="35859" y="0"/>
                  </a:lnTo>
                  <a:lnTo>
                    <a:pt x="43197" y="8452"/>
                  </a:lnTo>
                  <a:lnTo>
                    <a:pt x="14428" y="33467"/>
                  </a:lnTo>
                  <a:lnTo>
                    <a:pt x="27381" y="56227"/>
                  </a:lnTo>
                  <a:cubicBezTo>
                    <a:pt x="29078" y="49438"/>
                    <a:pt x="32301" y="43985"/>
                    <a:pt x="37076" y="39854"/>
                  </a:cubicBezTo>
                  <a:cubicBezTo>
                    <a:pt x="43360" y="34376"/>
                    <a:pt x="50578" y="31941"/>
                    <a:pt x="58696" y="32541"/>
                  </a:cubicBezTo>
                  <a:cubicBezTo>
                    <a:pt x="66814" y="33133"/>
                    <a:pt x="73861" y="36870"/>
                    <a:pt x="79819" y="43728"/>
                  </a:cubicBezTo>
                  <a:cubicBezTo>
                    <a:pt x="85494" y="50261"/>
                    <a:pt x="88486" y="57539"/>
                    <a:pt x="88828" y="65614"/>
                  </a:cubicBezTo>
                  <a:cubicBezTo>
                    <a:pt x="89266" y="75464"/>
                    <a:pt x="85494" y="83873"/>
                    <a:pt x="77487" y="90826"/>
                  </a:cubicBezTo>
                  <a:cubicBezTo>
                    <a:pt x="70920" y="96526"/>
                    <a:pt x="64002" y="99347"/>
                    <a:pt x="56630" y="99270"/>
                  </a:cubicBezTo>
                  <a:cubicBezTo>
                    <a:pt x="49309" y="99218"/>
                    <a:pt x="42691" y="96406"/>
                    <a:pt x="36836" y="90843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81E72D0-1A75-C711-5B33-802A1AD79552}"/>
                </a:ext>
              </a:extLst>
            </p:cNvPr>
            <p:cNvSpPr/>
            <p:nvPr/>
          </p:nvSpPr>
          <p:spPr>
            <a:xfrm>
              <a:off x="8462152" y="946234"/>
              <a:ext cx="86588" cy="89174"/>
            </a:xfrm>
            <a:custGeom>
              <a:avLst/>
              <a:gdLst>
                <a:gd name="connsiteX0" fmla="*/ 34153 w 86588"/>
                <a:gd name="connsiteY0" fmla="*/ 80725 h 89174"/>
                <a:gd name="connsiteX1" fmla="*/ 41988 w 86588"/>
                <a:gd name="connsiteY1" fmla="*/ 71853 h 89174"/>
                <a:gd name="connsiteX2" fmla="*/ 56595 w 86588"/>
                <a:gd name="connsiteY2" fmla="*/ 78188 h 89174"/>
                <a:gd name="connsiteX3" fmla="*/ 68417 w 86588"/>
                <a:gd name="connsiteY3" fmla="*/ 73756 h 89174"/>
                <a:gd name="connsiteX4" fmla="*/ 75198 w 86588"/>
                <a:gd name="connsiteY4" fmla="*/ 60246 h 89174"/>
                <a:gd name="connsiteX5" fmla="*/ 70191 w 86588"/>
                <a:gd name="connsiteY5" fmla="*/ 45775 h 89174"/>
                <a:gd name="connsiteX6" fmla="*/ 57470 w 86588"/>
                <a:gd name="connsiteY6" fmla="*/ 39174 h 89174"/>
                <a:gd name="connsiteX7" fmla="*/ 43891 w 86588"/>
                <a:gd name="connsiteY7" fmla="*/ 44035 h 89174"/>
                <a:gd name="connsiteX8" fmla="*/ 38508 w 86588"/>
                <a:gd name="connsiteY8" fmla="*/ 50456 h 89174"/>
                <a:gd name="connsiteX9" fmla="*/ 32704 w 86588"/>
                <a:gd name="connsiteY9" fmla="*/ 41823 h 89174"/>
                <a:gd name="connsiteX10" fmla="*/ 34230 w 86588"/>
                <a:gd name="connsiteY10" fmla="*/ 40692 h 89174"/>
                <a:gd name="connsiteX11" fmla="*/ 41842 w 86588"/>
                <a:gd name="connsiteY11" fmla="*/ 28896 h 89174"/>
                <a:gd name="connsiteX12" fmla="*/ 38473 w 86588"/>
                <a:gd name="connsiteY12" fmla="*/ 15857 h 89174"/>
                <a:gd name="connsiteX13" fmla="*/ 28178 w 86588"/>
                <a:gd name="connsiteY13" fmla="*/ 10645 h 89174"/>
                <a:gd name="connsiteX14" fmla="*/ 16862 w 86588"/>
                <a:gd name="connsiteY14" fmla="*/ 14837 h 89174"/>
                <a:gd name="connsiteX15" fmla="*/ 11101 w 86588"/>
                <a:gd name="connsiteY15" fmla="*/ 25570 h 89174"/>
                <a:gd name="connsiteX16" fmla="*/ 15130 w 86588"/>
                <a:gd name="connsiteY16" fmla="*/ 39166 h 89174"/>
                <a:gd name="connsiteX17" fmla="*/ 4904 w 86588"/>
                <a:gd name="connsiteY17" fmla="*/ 45287 h 89174"/>
                <a:gd name="connsiteX18" fmla="*/ 300 w 86588"/>
                <a:gd name="connsiteY18" fmla="*/ 25064 h 89174"/>
                <a:gd name="connsiteX19" fmla="*/ 10347 w 86588"/>
                <a:gd name="connsiteY19" fmla="*/ 7739 h 89174"/>
                <a:gd name="connsiteX20" fmla="*/ 23428 w 86588"/>
                <a:gd name="connsiteY20" fmla="*/ 813 h 89174"/>
                <a:gd name="connsiteX21" fmla="*/ 37042 w 86588"/>
                <a:gd name="connsiteY21" fmla="*/ 1130 h 89174"/>
                <a:gd name="connsiteX22" fmla="*/ 47757 w 86588"/>
                <a:gd name="connsiteY22" fmla="*/ 8133 h 89174"/>
                <a:gd name="connsiteX23" fmla="*/ 52635 w 86588"/>
                <a:gd name="connsiteY23" fmla="*/ 18823 h 89174"/>
                <a:gd name="connsiteX24" fmla="*/ 50509 w 86588"/>
                <a:gd name="connsiteY24" fmla="*/ 31382 h 89174"/>
                <a:gd name="connsiteX25" fmla="*/ 65776 w 86588"/>
                <a:gd name="connsiteY25" fmla="*/ 28879 h 89174"/>
                <a:gd name="connsiteX26" fmla="*/ 79424 w 86588"/>
                <a:gd name="connsiteY26" fmla="*/ 37426 h 89174"/>
                <a:gd name="connsiteX27" fmla="*/ 86436 w 86588"/>
                <a:gd name="connsiteY27" fmla="*/ 59423 h 89174"/>
                <a:gd name="connsiteX28" fmla="*/ 74743 w 86588"/>
                <a:gd name="connsiteY28" fmla="*/ 81120 h 89174"/>
                <a:gd name="connsiteX29" fmla="*/ 54067 w 86588"/>
                <a:gd name="connsiteY29" fmla="*/ 89169 h 89174"/>
                <a:gd name="connsiteX30" fmla="*/ 34153 w 86588"/>
                <a:gd name="connsiteY30" fmla="*/ 80725 h 8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6588" h="89174">
                  <a:moveTo>
                    <a:pt x="34153" y="80725"/>
                  </a:moveTo>
                  <a:lnTo>
                    <a:pt x="41988" y="71853"/>
                  </a:lnTo>
                  <a:cubicBezTo>
                    <a:pt x="47354" y="75985"/>
                    <a:pt x="52223" y="78102"/>
                    <a:pt x="56595" y="78188"/>
                  </a:cubicBezTo>
                  <a:cubicBezTo>
                    <a:pt x="60968" y="78282"/>
                    <a:pt x="64919" y="76799"/>
                    <a:pt x="68417" y="73756"/>
                  </a:cubicBezTo>
                  <a:cubicBezTo>
                    <a:pt x="72583" y="70130"/>
                    <a:pt x="74847" y="65629"/>
                    <a:pt x="75198" y="60246"/>
                  </a:cubicBezTo>
                  <a:cubicBezTo>
                    <a:pt x="75558" y="54871"/>
                    <a:pt x="73895" y="50053"/>
                    <a:pt x="70191" y="45775"/>
                  </a:cubicBezTo>
                  <a:cubicBezTo>
                    <a:pt x="66660" y="41712"/>
                    <a:pt x="62399" y="39526"/>
                    <a:pt x="57470" y="39174"/>
                  </a:cubicBezTo>
                  <a:cubicBezTo>
                    <a:pt x="52506" y="38849"/>
                    <a:pt x="48006" y="40469"/>
                    <a:pt x="43891" y="44035"/>
                  </a:cubicBezTo>
                  <a:cubicBezTo>
                    <a:pt x="42228" y="45492"/>
                    <a:pt x="40428" y="47627"/>
                    <a:pt x="38508" y="50456"/>
                  </a:cubicBezTo>
                  <a:lnTo>
                    <a:pt x="32704" y="41823"/>
                  </a:lnTo>
                  <a:cubicBezTo>
                    <a:pt x="33373" y="41369"/>
                    <a:pt x="33870" y="41009"/>
                    <a:pt x="34230" y="40692"/>
                  </a:cubicBezTo>
                  <a:cubicBezTo>
                    <a:pt x="37993" y="37409"/>
                    <a:pt x="40531" y="33474"/>
                    <a:pt x="41842" y="28896"/>
                  </a:cubicBezTo>
                  <a:cubicBezTo>
                    <a:pt x="43145" y="24293"/>
                    <a:pt x="42022" y="19946"/>
                    <a:pt x="38473" y="15857"/>
                  </a:cubicBezTo>
                  <a:cubicBezTo>
                    <a:pt x="35645" y="12600"/>
                    <a:pt x="32198" y="10868"/>
                    <a:pt x="28178" y="10645"/>
                  </a:cubicBezTo>
                  <a:cubicBezTo>
                    <a:pt x="24114" y="10414"/>
                    <a:pt x="20342" y="11811"/>
                    <a:pt x="16862" y="14837"/>
                  </a:cubicBezTo>
                  <a:cubicBezTo>
                    <a:pt x="13424" y="17829"/>
                    <a:pt x="11504" y="21404"/>
                    <a:pt x="11101" y="25570"/>
                  </a:cubicBezTo>
                  <a:cubicBezTo>
                    <a:pt x="10664" y="29728"/>
                    <a:pt x="12002" y="34262"/>
                    <a:pt x="15130" y="39166"/>
                  </a:cubicBezTo>
                  <a:lnTo>
                    <a:pt x="4904" y="45287"/>
                  </a:lnTo>
                  <a:cubicBezTo>
                    <a:pt x="840" y="38403"/>
                    <a:pt x="-712" y="31665"/>
                    <a:pt x="300" y="25064"/>
                  </a:cubicBezTo>
                  <a:cubicBezTo>
                    <a:pt x="1294" y="18455"/>
                    <a:pt x="4655" y="12694"/>
                    <a:pt x="10347" y="7739"/>
                  </a:cubicBezTo>
                  <a:cubicBezTo>
                    <a:pt x="14299" y="4310"/>
                    <a:pt x="18654" y="2013"/>
                    <a:pt x="23428" y="813"/>
                  </a:cubicBezTo>
                  <a:cubicBezTo>
                    <a:pt x="28220" y="-370"/>
                    <a:pt x="32747" y="-259"/>
                    <a:pt x="37042" y="1130"/>
                  </a:cubicBezTo>
                  <a:cubicBezTo>
                    <a:pt x="41345" y="2527"/>
                    <a:pt x="44894" y="4859"/>
                    <a:pt x="47757" y="8133"/>
                  </a:cubicBezTo>
                  <a:cubicBezTo>
                    <a:pt x="50458" y="11254"/>
                    <a:pt x="52095" y="14811"/>
                    <a:pt x="52635" y="18823"/>
                  </a:cubicBezTo>
                  <a:cubicBezTo>
                    <a:pt x="53192" y="22835"/>
                    <a:pt x="52464" y="27027"/>
                    <a:pt x="50509" y="31382"/>
                  </a:cubicBezTo>
                  <a:cubicBezTo>
                    <a:pt x="55627" y="28665"/>
                    <a:pt x="60693" y="27816"/>
                    <a:pt x="65776" y="28879"/>
                  </a:cubicBezTo>
                  <a:cubicBezTo>
                    <a:pt x="70817" y="29916"/>
                    <a:pt x="75378" y="32779"/>
                    <a:pt x="79424" y="37426"/>
                  </a:cubicBezTo>
                  <a:cubicBezTo>
                    <a:pt x="84885" y="43718"/>
                    <a:pt x="87234" y="51047"/>
                    <a:pt x="86436" y="59423"/>
                  </a:cubicBezTo>
                  <a:cubicBezTo>
                    <a:pt x="85656" y="67789"/>
                    <a:pt x="81756" y="75016"/>
                    <a:pt x="74743" y="81120"/>
                  </a:cubicBezTo>
                  <a:cubicBezTo>
                    <a:pt x="68426" y="86632"/>
                    <a:pt x="61533" y="89315"/>
                    <a:pt x="54067" y="89169"/>
                  </a:cubicBezTo>
                  <a:cubicBezTo>
                    <a:pt x="46591" y="89024"/>
                    <a:pt x="39956" y="86220"/>
                    <a:pt x="34153" y="80725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42B5281-DBB7-F66C-D56B-C6280C70AA72}"/>
                </a:ext>
              </a:extLst>
            </p:cNvPr>
            <p:cNvSpPr/>
            <p:nvPr/>
          </p:nvSpPr>
          <p:spPr>
            <a:xfrm>
              <a:off x="8552489" y="877309"/>
              <a:ext cx="88510" cy="100075"/>
            </a:xfrm>
            <a:custGeom>
              <a:avLst/>
              <a:gdLst>
                <a:gd name="connsiteX0" fmla="*/ 82167 w 88510"/>
                <a:gd name="connsiteY0" fmla="*/ 100075 h 100075"/>
                <a:gd name="connsiteX1" fmla="*/ 50955 w 88510"/>
                <a:gd name="connsiteY1" fmla="*/ 89214 h 100075"/>
                <a:gd name="connsiteX2" fmla="*/ 23565 w 88510"/>
                <a:gd name="connsiteY2" fmla="*/ 67937 h 100075"/>
                <a:gd name="connsiteX3" fmla="*/ 7861 w 88510"/>
                <a:gd name="connsiteY3" fmla="*/ 42202 h 100075"/>
                <a:gd name="connsiteX4" fmla="*/ 0 w 88510"/>
                <a:gd name="connsiteY4" fmla="*/ 5512 h 100075"/>
                <a:gd name="connsiteX5" fmla="*/ 6344 w 88510"/>
                <a:gd name="connsiteY5" fmla="*/ 0 h 100075"/>
                <a:gd name="connsiteX6" fmla="*/ 11161 w 88510"/>
                <a:gd name="connsiteY6" fmla="*/ 21466 h 100075"/>
                <a:gd name="connsiteX7" fmla="*/ 18739 w 88510"/>
                <a:gd name="connsiteY7" fmla="*/ 39725 h 100075"/>
                <a:gd name="connsiteX8" fmla="*/ 32695 w 88510"/>
                <a:gd name="connsiteY8" fmla="*/ 60068 h 100075"/>
                <a:gd name="connsiteX9" fmla="*/ 88511 w 88510"/>
                <a:gd name="connsiteY9" fmla="*/ 94563 h 100075"/>
                <a:gd name="connsiteX10" fmla="*/ 82167 w 88510"/>
                <a:gd name="connsiteY10" fmla="*/ 100075 h 1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10" h="100075">
                  <a:moveTo>
                    <a:pt x="82167" y="100075"/>
                  </a:moveTo>
                  <a:cubicBezTo>
                    <a:pt x="71932" y="98164"/>
                    <a:pt x="61525" y="94546"/>
                    <a:pt x="50955" y="89214"/>
                  </a:cubicBezTo>
                  <a:cubicBezTo>
                    <a:pt x="40402" y="83873"/>
                    <a:pt x="31264" y="76775"/>
                    <a:pt x="23565" y="67937"/>
                  </a:cubicBezTo>
                  <a:cubicBezTo>
                    <a:pt x="16784" y="60119"/>
                    <a:pt x="11564" y="51546"/>
                    <a:pt x="7861" y="42202"/>
                  </a:cubicBezTo>
                  <a:cubicBezTo>
                    <a:pt x="3609" y="31341"/>
                    <a:pt x="977" y="19117"/>
                    <a:pt x="0" y="5512"/>
                  </a:cubicBezTo>
                  <a:lnTo>
                    <a:pt x="6344" y="0"/>
                  </a:lnTo>
                  <a:cubicBezTo>
                    <a:pt x="8298" y="10270"/>
                    <a:pt x="9893" y="17419"/>
                    <a:pt x="11161" y="21466"/>
                  </a:cubicBezTo>
                  <a:cubicBezTo>
                    <a:pt x="13098" y="27723"/>
                    <a:pt x="15619" y="33819"/>
                    <a:pt x="18739" y="39725"/>
                  </a:cubicBezTo>
                  <a:cubicBezTo>
                    <a:pt x="22674" y="47089"/>
                    <a:pt x="27329" y="53861"/>
                    <a:pt x="32695" y="60068"/>
                  </a:cubicBezTo>
                  <a:cubicBezTo>
                    <a:pt x="46403" y="75850"/>
                    <a:pt x="65022" y="87345"/>
                    <a:pt x="88511" y="94563"/>
                  </a:cubicBezTo>
                  <a:lnTo>
                    <a:pt x="82167" y="100075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7134C09-D62A-5061-D4D2-03A461AB8DF7}"/>
                </a:ext>
              </a:extLst>
            </p:cNvPr>
            <p:cNvSpPr/>
            <p:nvPr/>
          </p:nvSpPr>
          <p:spPr>
            <a:xfrm>
              <a:off x="8579739" y="844033"/>
              <a:ext cx="86593" cy="89182"/>
            </a:xfrm>
            <a:custGeom>
              <a:avLst/>
              <a:gdLst>
                <a:gd name="connsiteX0" fmla="*/ 34146 w 86593"/>
                <a:gd name="connsiteY0" fmla="*/ 80733 h 89182"/>
                <a:gd name="connsiteX1" fmla="*/ 41972 w 86593"/>
                <a:gd name="connsiteY1" fmla="*/ 71861 h 89182"/>
                <a:gd name="connsiteX2" fmla="*/ 56606 w 86593"/>
                <a:gd name="connsiteY2" fmla="*/ 78196 h 89182"/>
                <a:gd name="connsiteX3" fmla="*/ 68427 w 86593"/>
                <a:gd name="connsiteY3" fmla="*/ 73764 h 89182"/>
                <a:gd name="connsiteX4" fmla="*/ 75200 w 86593"/>
                <a:gd name="connsiteY4" fmla="*/ 60271 h 89182"/>
                <a:gd name="connsiteX5" fmla="*/ 70185 w 86593"/>
                <a:gd name="connsiteY5" fmla="*/ 45783 h 89182"/>
                <a:gd name="connsiteX6" fmla="*/ 57463 w 86593"/>
                <a:gd name="connsiteY6" fmla="*/ 39200 h 89182"/>
                <a:gd name="connsiteX7" fmla="*/ 43902 w 86593"/>
                <a:gd name="connsiteY7" fmla="*/ 44043 h 89182"/>
                <a:gd name="connsiteX8" fmla="*/ 38493 w 86593"/>
                <a:gd name="connsiteY8" fmla="*/ 50472 h 89182"/>
                <a:gd name="connsiteX9" fmla="*/ 32715 w 86593"/>
                <a:gd name="connsiteY9" fmla="*/ 41823 h 89182"/>
                <a:gd name="connsiteX10" fmla="*/ 34240 w 86593"/>
                <a:gd name="connsiteY10" fmla="*/ 40691 h 89182"/>
                <a:gd name="connsiteX11" fmla="*/ 41853 w 86593"/>
                <a:gd name="connsiteY11" fmla="*/ 28896 h 89182"/>
                <a:gd name="connsiteX12" fmla="*/ 38475 w 86593"/>
                <a:gd name="connsiteY12" fmla="*/ 15857 h 89182"/>
                <a:gd name="connsiteX13" fmla="*/ 28163 w 86593"/>
                <a:gd name="connsiteY13" fmla="*/ 10645 h 89182"/>
                <a:gd name="connsiteX14" fmla="*/ 16872 w 86593"/>
                <a:gd name="connsiteY14" fmla="*/ 14845 h 89182"/>
                <a:gd name="connsiteX15" fmla="*/ 11086 w 86593"/>
                <a:gd name="connsiteY15" fmla="*/ 25587 h 89182"/>
                <a:gd name="connsiteX16" fmla="*/ 15132 w 86593"/>
                <a:gd name="connsiteY16" fmla="*/ 39174 h 89182"/>
                <a:gd name="connsiteX17" fmla="*/ 4914 w 86593"/>
                <a:gd name="connsiteY17" fmla="*/ 45295 h 89182"/>
                <a:gd name="connsiteX18" fmla="*/ 293 w 86593"/>
                <a:gd name="connsiteY18" fmla="*/ 25081 h 89182"/>
                <a:gd name="connsiteX19" fmla="*/ 10357 w 86593"/>
                <a:gd name="connsiteY19" fmla="*/ 7739 h 89182"/>
                <a:gd name="connsiteX20" fmla="*/ 23422 w 86593"/>
                <a:gd name="connsiteY20" fmla="*/ 812 h 89182"/>
                <a:gd name="connsiteX21" fmla="*/ 37052 w 86593"/>
                <a:gd name="connsiteY21" fmla="*/ 1129 h 89182"/>
                <a:gd name="connsiteX22" fmla="*/ 47750 w 86593"/>
                <a:gd name="connsiteY22" fmla="*/ 8141 h 89182"/>
                <a:gd name="connsiteX23" fmla="*/ 52645 w 86593"/>
                <a:gd name="connsiteY23" fmla="*/ 18831 h 89182"/>
                <a:gd name="connsiteX24" fmla="*/ 50502 w 86593"/>
                <a:gd name="connsiteY24" fmla="*/ 31390 h 89182"/>
                <a:gd name="connsiteX25" fmla="*/ 65761 w 86593"/>
                <a:gd name="connsiteY25" fmla="*/ 28887 h 89182"/>
                <a:gd name="connsiteX26" fmla="*/ 79434 w 86593"/>
                <a:gd name="connsiteY26" fmla="*/ 37434 h 89182"/>
                <a:gd name="connsiteX27" fmla="*/ 86447 w 86593"/>
                <a:gd name="connsiteY27" fmla="*/ 59422 h 89182"/>
                <a:gd name="connsiteX28" fmla="*/ 74737 w 86593"/>
                <a:gd name="connsiteY28" fmla="*/ 81128 h 89182"/>
                <a:gd name="connsiteX29" fmla="*/ 54051 w 86593"/>
                <a:gd name="connsiteY29" fmla="*/ 89177 h 89182"/>
                <a:gd name="connsiteX30" fmla="*/ 34146 w 86593"/>
                <a:gd name="connsiteY30" fmla="*/ 80733 h 8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6593" h="89182">
                  <a:moveTo>
                    <a:pt x="34146" y="80733"/>
                  </a:moveTo>
                  <a:lnTo>
                    <a:pt x="41972" y="71861"/>
                  </a:lnTo>
                  <a:cubicBezTo>
                    <a:pt x="47356" y="76001"/>
                    <a:pt x="52234" y="78110"/>
                    <a:pt x="56606" y="78196"/>
                  </a:cubicBezTo>
                  <a:cubicBezTo>
                    <a:pt x="60978" y="78290"/>
                    <a:pt x="64930" y="76816"/>
                    <a:pt x="68427" y="73764"/>
                  </a:cubicBezTo>
                  <a:cubicBezTo>
                    <a:pt x="72594" y="70146"/>
                    <a:pt x="74857" y="65637"/>
                    <a:pt x="75200" y="60271"/>
                  </a:cubicBezTo>
                  <a:cubicBezTo>
                    <a:pt x="75568" y="54879"/>
                    <a:pt x="73923" y="50052"/>
                    <a:pt x="70185" y="45783"/>
                  </a:cubicBezTo>
                  <a:cubicBezTo>
                    <a:pt x="66670" y="41720"/>
                    <a:pt x="62410" y="39534"/>
                    <a:pt x="57463" y="39200"/>
                  </a:cubicBezTo>
                  <a:cubicBezTo>
                    <a:pt x="52525" y="38857"/>
                    <a:pt x="47999" y="40477"/>
                    <a:pt x="43902" y="44043"/>
                  </a:cubicBezTo>
                  <a:cubicBezTo>
                    <a:pt x="42238" y="45500"/>
                    <a:pt x="40421" y="47635"/>
                    <a:pt x="38493" y="50472"/>
                  </a:cubicBezTo>
                  <a:lnTo>
                    <a:pt x="32715" y="41823"/>
                  </a:lnTo>
                  <a:cubicBezTo>
                    <a:pt x="33366" y="41377"/>
                    <a:pt x="33872" y="41008"/>
                    <a:pt x="34240" y="40691"/>
                  </a:cubicBezTo>
                  <a:cubicBezTo>
                    <a:pt x="38004" y="37425"/>
                    <a:pt x="40541" y="33482"/>
                    <a:pt x="41853" y="28896"/>
                  </a:cubicBezTo>
                  <a:cubicBezTo>
                    <a:pt x="43164" y="24309"/>
                    <a:pt x="42033" y="19963"/>
                    <a:pt x="38475" y="15857"/>
                  </a:cubicBezTo>
                  <a:cubicBezTo>
                    <a:pt x="35629" y="12608"/>
                    <a:pt x="32209" y="10876"/>
                    <a:pt x="28163" y="10645"/>
                  </a:cubicBezTo>
                  <a:cubicBezTo>
                    <a:pt x="24099" y="10430"/>
                    <a:pt x="20353" y="11828"/>
                    <a:pt x="16872" y="14845"/>
                  </a:cubicBezTo>
                  <a:cubicBezTo>
                    <a:pt x="13452" y="17837"/>
                    <a:pt x="11489" y="21420"/>
                    <a:pt x="11086" y="25587"/>
                  </a:cubicBezTo>
                  <a:cubicBezTo>
                    <a:pt x="10674" y="29744"/>
                    <a:pt x="12012" y="34270"/>
                    <a:pt x="15132" y="39174"/>
                  </a:cubicBezTo>
                  <a:lnTo>
                    <a:pt x="4914" y="45295"/>
                  </a:lnTo>
                  <a:cubicBezTo>
                    <a:pt x="833" y="38420"/>
                    <a:pt x="-701" y="31664"/>
                    <a:pt x="293" y="25081"/>
                  </a:cubicBezTo>
                  <a:cubicBezTo>
                    <a:pt x="1305" y="18471"/>
                    <a:pt x="4648" y="12702"/>
                    <a:pt x="10357" y="7739"/>
                  </a:cubicBezTo>
                  <a:cubicBezTo>
                    <a:pt x="14292" y="4318"/>
                    <a:pt x="18638" y="2021"/>
                    <a:pt x="23422" y="812"/>
                  </a:cubicBezTo>
                  <a:cubicBezTo>
                    <a:pt x="28214" y="-362"/>
                    <a:pt x="32740" y="-268"/>
                    <a:pt x="37052" y="1129"/>
                  </a:cubicBezTo>
                  <a:cubicBezTo>
                    <a:pt x="41330" y="2535"/>
                    <a:pt x="44887" y="4867"/>
                    <a:pt x="47750" y="8141"/>
                  </a:cubicBezTo>
                  <a:cubicBezTo>
                    <a:pt x="50468" y="11262"/>
                    <a:pt x="52097" y="14819"/>
                    <a:pt x="52645" y="18831"/>
                  </a:cubicBezTo>
                  <a:cubicBezTo>
                    <a:pt x="53177" y="22843"/>
                    <a:pt x="52474" y="27035"/>
                    <a:pt x="50502" y="31390"/>
                  </a:cubicBezTo>
                  <a:cubicBezTo>
                    <a:pt x="55620" y="28664"/>
                    <a:pt x="60721" y="27824"/>
                    <a:pt x="65761" y="28887"/>
                  </a:cubicBezTo>
                  <a:cubicBezTo>
                    <a:pt x="70819" y="29924"/>
                    <a:pt x="75371" y="32787"/>
                    <a:pt x="79434" y="37434"/>
                  </a:cubicBezTo>
                  <a:cubicBezTo>
                    <a:pt x="84895" y="43726"/>
                    <a:pt x="87227" y="51055"/>
                    <a:pt x="86447" y="59422"/>
                  </a:cubicBezTo>
                  <a:cubicBezTo>
                    <a:pt x="85667" y="67789"/>
                    <a:pt x="81749" y="75033"/>
                    <a:pt x="74737" y="81128"/>
                  </a:cubicBezTo>
                  <a:cubicBezTo>
                    <a:pt x="68410" y="86631"/>
                    <a:pt x="61518" y="89323"/>
                    <a:pt x="54051" y="89177"/>
                  </a:cubicBezTo>
                  <a:cubicBezTo>
                    <a:pt x="46593" y="89040"/>
                    <a:pt x="39950" y="86228"/>
                    <a:pt x="34146" y="80733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8520A9E-A786-CCD5-03FA-79F4B5229B67}"/>
                </a:ext>
              </a:extLst>
            </p:cNvPr>
            <p:cNvSpPr/>
            <p:nvPr/>
          </p:nvSpPr>
          <p:spPr>
            <a:xfrm>
              <a:off x="8639397" y="801117"/>
              <a:ext cx="51040" cy="98918"/>
            </a:xfrm>
            <a:custGeom>
              <a:avLst/>
              <a:gdLst>
                <a:gd name="connsiteX0" fmla="*/ 43900 w 51040"/>
                <a:gd name="connsiteY0" fmla="*/ 98918 h 98918"/>
                <a:gd name="connsiteX1" fmla="*/ 0 w 51040"/>
                <a:gd name="connsiteY1" fmla="*/ 6164 h 98918"/>
                <a:gd name="connsiteX2" fmla="*/ 7064 w 51040"/>
                <a:gd name="connsiteY2" fmla="*/ 0 h 98918"/>
                <a:gd name="connsiteX3" fmla="*/ 51040 w 51040"/>
                <a:gd name="connsiteY3" fmla="*/ 92712 h 98918"/>
                <a:gd name="connsiteX4" fmla="*/ 43900 w 51040"/>
                <a:gd name="connsiteY4" fmla="*/ 98918 h 9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40" h="98918">
                  <a:moveTo>
                    <a:pt x="43900" y="98918"/>
                  </a:moveTo>
                  <a:lnTo>
                    <a:pt x="0" y="6164"/>
                  </a:lnTo>
                  <a:lnTo>
                    <a:pt x="7064" y="0"/>
                  </a:lnTo>
                  <a:lnTo>
                    <a:pt x="51040" y="92712"/>
                  </a:lnTo>
                  <a:lnTo>
                    <a:pt x="43900" y="98918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150454E-BD83-D767-737E-C02B656077AC}"/>
                </a:ext>
              </a:extLst>
            </p:cNvPr>
            <p:cNvSpPr/>
            <p:nvPr/>
          </p:nvSpPr>
          <p:spPr>
            <a:xfrm>
              <a:off x="8664489" y="770238"/>
              <a:ext cx="86539" cy="89966"/>
            </a:xfrm>
            <a:custGeom>
              <a:avLst/>
              <a:gdLst>
                <a:gd name="connsiteX0" fmla="*/ 29574 w 86539"/>
                <a:gd name="connsiteY0" fmla="*/ 49644 h 89966"/>
                <a:gd name="connsiteX1" fmla="*/ 16415 w 86539"/>
                <a:gd name="connsiteY1" fmla="*/ 50998 h 89966"/>
                <a:gd name="connsiteX2" fmla="*/ 5974 w 86539"/>
                <a:gd name="connsiteY2" fmla="*/ 44346 h 89966"/>
                <a:gd name="connsiteX3" fmla="*/ 136 w 86539"/>
                <a:gd name="connsiteY3" fmla="*/ 26189 h 89966"/>
                <a:gd name="connsiteX4" fmla="*/ 10500 w 86539"/>
                <a:gd name="connsiteY4" fmla="*/ 7750 h 89966"/>
                <a:gd name="connsiteX5" fmla="*/ 30474 w 86539"/>
                <a:gd name="connsiteY5" fmla="*/ 26 h 89966"/>
                <a:gd name="connsiteX6" fmla="*/ 47842 w 86539"/>
                <a:gd name="connsiteY6" fmla="*/ 8376 h 89966"/>
                <a:gd name="connsiteX7" fmla="*/ 52805 w 86539"/>
                <a:gd name="connsiteY7" fmla="*/ 19417 h 89966"/>
                <a:gd name="connsiteX8" fmla="*/ 49796 w 86539"/>
                <a:gd name="connsiteY8" fmla="*/ 32079 h 89966"/>
                <a:gd name="connsiteX9" fmla="*/ 65964 w 86539"/>
                <a:gd name="connsiteY9" fmla="*/ 30287 h 89966"/>
                <a:gd name="connsiteX10" fmla="*/ 79432 w 86539"/>
                <a:gd name="connsiteY10" fmla="*/ 38782 h 89966"/>
                <a:gd name="connsiteX11" fmla="*/ 86410 w 86539"/>
                <a:gd name="connsiteY11" fmla="*/ 60025 h 89966"/>
                <a:gd name="connsiteX12" fmla="*/ 74665 w 86539"/>
                <a:gd name="connsiteY12" fmla="*/ 81285 h 89966"/>
                <a:gd name="connsiteX13" fmla="*/ 51931 w 86539"/>
                <a:gd name="connsiteY13" fmla="*/ 89926 h 89966"/>
                <a:gd name="connsiteX14" fmla="*/ 31709 w 86539"/>
                <a:gd name="connsiteY14" fmla="*/ 79836 h 89966"/>
                <a:gd name="connsiteX15" fmla="*/ 25039 w 86539"/>
                <a:gd name="connsiteY15" fmla="*/ 64954 h 89966"/>
                <a:gd name="connsiteX16" fmla="*/ 29574 w 86539"/>
                <a:gd name="connsiteY16" fmla="*/ 49644 h 89966"/>
                <a:gd name="connsiteX17" fmla="*/ 14761 w 86539"/>
                <a:gd name="connsiteY17" fmla="*/ 36185 h 89966"/>
                <a:gd name="connsiteX18" fmla="*/ 25330 w 86539"/>
                <a:gd name="connsiteY18" fmla="*/ 41689 h 89966"/>
                <a:gd name="connsiteX19" fmla="*/ 36689 w 86539"/>
                <a:gd name="connsiteY19" fmla="*/ 37479 h 89966"/>
                <a:gd name="connsiteX20" fmla="*/ 42287 w 86539"/>
                <a:gd name="connsiteY20" fmla="*/ 26978 h 89966"/>
                <a:gd name="connsiteX21" fmla="*/ 38704 w 86539"/>
                <a:gd name="connsiteY21" fmla="*/ 16245 h 89966"/>
                <a:gd name="connsiteX22" fmla="*/ 28202 w 86539"/>
                <a:gd name="connsiteY22" fmla="*/ 10973 h 89966"/>
                <a:gd name="connsiteX23" fmla="*/ 16930 w 86539"/>
                <a:gd name="connsiteY23" fmla="*/ 14934 h 89966"/>
                <a:gd name="connsiteX24" fmla="*/ 11349 w 86539"/>
                <a:gd name="connsiteY24" fmla="*/ 25512 h 89966"/>
                <a:gd name="connsiteX25" fmla="*/ 14761 w 86539"/>
                <a:gd name="connsiteY25" fmla="*/ 36185 h 89966"/>
                <a:gd name="connsiteX26" fmla="*/ 40847 w 86539"/>
                <a:gd name="connsiteY26" fmla="*/ 71984 h 89966"/>
                <a:gd name="connsiteX27" fmla="*/ 49025 w 86539"/>
                <a:gd name="connsiteY27" fmla="*/ 77744 h 89966"/>
                <a:gd name="connsiteX28" fmla="*/ 59123 w 86539"/>
                <a:gd name="connsiteY28" fmla="*/ 78585 h 89966"/>
                <a:gd name="connsiteX29" fmla="*/ 68441 w 86539"/>
                <a:gd name="connsiteY29" fmla="*/ 73913 h 89966"/>
                <a:gd name="connsiteX30" fmla="*/ 75368 w 86539"/>
                <a:gd name="connsiteY30" fmla="*/ 60711 h 89966"/>
                <a:gd name="connsiteX31" fmla="*/ 70516 w 86539"/>
                <a:gd name="connsiteY31" fmla="*/ 46746 h 89966"/>
                <a:gd name="connsiteX32" fmla="*/ 57066 w 86539"/>
                <a:gd name="connsiteY32" fmla="*/ 39880 h 89966"/>
                <a:gd name="connsiteX33" fmla="*/ 42759 w 86539"/>
                <a:gd name="connsiteY33" fmla="*/ 44938 h 89966"/>
                <a:gd name="connsiteX34" fmla="*/ 36003 w 86539"/>
                <a:gd name="connsiteY34" fmla="*/ 58071 h 89966"/>
                <a:gd name="connsiteX35" fmla="*/ 40847 w 86539"/>
                <a:gd name="connsiteY35" fmla="*/ 71984 h 8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6539" h="89966">
                  <a:moveTo>
                    <a:pt x="29574" y="49644"/>
                  </a:moveTo>
                  <a:cubicBezTo>
                    <a:pt x="24739" y="51496"/>
                    <a:pt x="20333" y="51941"/>
                    <a:pt x="16415" y="50998"/>
                  </a:cubicBezTo>
                  <a:cubicBezTo>
                    <a:pt x="12481" y="50047"/>
                    <a:pt x="8983" y="47818"/>
                    <a:pt x="5974" y="44346"/>
                  </a:cubicBezTo>
                  <a:cubicBezTo>
                    <a:pt x="1405" y="39108"/>
                    <a:pt x="-558" y="33047"/>
                    <a:pt x="136" y="26189"/>
                  </a:cubicBezTo>
                  <a:cubicBezTo>
                    <a:pt x="788" y="19349"/>
                    <a:pt x="4242" y="13185"/>
                    <a:pt x="10500" y="7750"/>
                  </a:cubicBezTo>
                  <a:cubicBezTo>
                    <a:pt x="16810" y="2272"/>
                    <a:pt x="23488" y="-291"/>
                    <a:pt x="30474" y="26"/>
                  </a:cubicBezTo>
                  <a:cubicBezTo>
                    <a:pt x="37512" y="343"/>
                    <a:pt x="43273" y="3138"/>
                    <a:pt x="47842" y="8376"/>
                  </a:cubicBezTo>
                  <a:cubicBezTo>
                    <a:pt x="50739" y="11728"/>
                    <a:pt x="52411" y="15397"/>
                    <a:pt x="52805" y="19417"/>
                  </a:cubicBezTo>
                  <a:cubicBezTo>
                    <a:pt x="53208" y="23412"/>
                    <a:pt x="52197" y="27638"/>
                    <a:pt x="49796" y="32079"/>
                  </a:cubicBezTo>
                  <a:cubicBezTo>
                    <a:pt x="55471" y="29687"/>
                    <a:pt x="60872" y="29070"/>
                    <a:pt x="65964" y="30287"/>
                  </a:cubicBezTo>
                  <a:cubicBezTo>
                    <a:pt x="71082" y="31496"/>
                    <a:pt x="75574" y="34325"/>
                    <a:pt x="79432" y="38782"/>
                  </a:cubicBezTo>
                  <a:cubicBezTo>
                    <a:pt x="84798" y="44955"/>
                    <a:pt x="87138" y="52036"/>
                    <a:pt x="86410" y="60025"/>
                  </a:cubicBezTo>
                  <a:cubicBezTo>
                    <a:pt x="85698" y="68023"/>
                    <a:pt x="81772" y="75104"/>
                    <a:pt x="74665" y="81285"/>
                  </a:cubicBezTo>
                  <a:cubicBezTo>
                    <a:pt x="67542" y="87466"/>
                    <a:pt x="59980" y="90346"/>
                    <a:pt x="51931" y="89926"/>
                  </a:cubicBezTo>
                  <a:cubicBezTo>
                    <a:pt x="43916" y="89497"/>
                    <a:pt x="37178" y="86146"/>
                    <a:pt x="31709" y="79836"/>
                  </a:cubicBezTo>
                  <a:cubicBezTo>
                    <a:pt x="27645" y="75147"/>
                    <a:pt x="25399" y="70192"/>
                    <a:pt x="25039" y="64954"/>
                  </a:cubicBezTo>
                  <a:cubicBezTo>
                    <a:pt x="24679" y="59717"/>
                    <a:pt x="26162" y="54616"/>
                    <a:pt x="29574" y="49644"/>
                  </a:cubicBezTo>
                  <a:close/>
                  <a:moveTo>
                    <a:pt x="14761" y="36185"/>
                  </a:moveTo>
                  <a:cubicBezTo>
                    <a:pt x="17718" y="39588"/>
                    <a:pt x="21250" y="41423"/>
                    <a:pt x="25330" y="41689"/>
                  </a:cubicBezTo>
                  <a:cubicBezTo>
                    <a:pt x="29394" y="41937"/>
                    <a:pt x="33191" y="40540"/>
                    <a:pt x="36689" y="37479"/>
                  </a:cubicBezTo>
                  <a:cubicBezTo>
                    <a:pt x="40109" y="34513"/>
                    <a:pt x="41987" y="31033"/>
                    <a:pt x="42287" y="26978"/>
                  </a:cubicBezTo>
                  <a:cubicBezTo>
                    <a:pt x="42613" y="22941"/>
                    <a:pt x="41396" y="19340"/>
                    <a:pt x="38704" y="16245"/>
                  </a:cubicBezTo>
                  <a:cubicBezTo>
                    <a:pt x="35875" y="12979"/>
                    <a:pt x="32394" y="11231"/>
                    <a:pt x="28202" y="10973"/>
                  </a:cubicBezTo>
                  <a:cubicBezTo>
                    <a:pt x="24053" y="10708"/>
                    <a:pt x="20281" y="12036"/>
                    <a:pt x="16930" y="14934"/>
                  </a:cubicBezTo>
                  <a:cubicBezTo>
                    <a:pt x="13535" y="17874"/>
                    <a:pt x="11692" y="21397"/>
                    <a:pt x="11349" y="25512"/>
                  </a:cubicBezTo>
                  <a:cubicBezTo>
                    <a:pt x="11015" y="29610"/>
                    <a:pt x="12129" y="33168"/>
                    <a:pt x="14761" y="36185"/>
                  </a:cubicBezTo>
                  <a:close/>
                  <a:moveTo>
                    <a:pt x="40847" y="71984"/>
                  </a:moveTo>
                  <a:cubicBezTo>
                    <a:pt x="43058" y="74513"/>
                    <a:pt x="45776" y="76424"/>
                    <a:pt x="49025" y="77744"/>
                  </a:cubicBezTo>
                  <a:cubicBezTo>
                    <a:pt x="52265" y="79048"/>
                    <a:pt x="55635" y="79348"/>
                    <a:pt x="59123" y="78585"/>
                  </a:cubicBezTo>
                  <a:cubicBezTo>
                    <a:pt x="62604" y="77830"/>
                    <a:pt x="65724" y="76270"/>
                    <a:pt x="68441" y="73913"/>
                  </a:cubicBezTo>
                  <a:cubicBezTo>
                    <a:pt x="72685" y="70244"/>
                    <a:pt x="74982" y="65829"/>
                    <a:pt x="75368" y="60711"/>
                  </a:cubicBezTo>
                  <a:cubicBezTo>
                    <a:pt x="75771" y="55593"/>
                    <a:pt x="74134" y="50930"/>
                    <a:pt x="70516" y="46746"/>
                  </a:cubicBezTo>
                  <a:cubicBezTo>
                    <a:pt x="66779" y="42477"/>
                    <a:pt x="62304" y="40171"/>
                    <a:pt x="57066" y="39880"/>
                  </a:cubicBezTo>
                  <a:cubicBezTo>
                    <a:pt x="51794" y="39545"/>
                    <a:pt x="47019" y="41243"/>
                    <a:pt x="42759" y="44938"/>
                  </a:cubicBezTo>
                  <a:cubicBezTo>
                    <a:pt x="38592" y="48564"/>
                    <a:pt x="36346" y="52944"/>
                    <a:pt x="36003" y="58071"/>
                  </a:cubicBezTo>
                  <a:cubicBezTo>
                    <a:pt x="35635" y="63197"/>
                    <a:pt x="37255" y="67843"/>
                    <a:pt x="40847" y="71984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015E259-DCA2-BF70-D717-3C56A7C519D0}"/>
                </a:ext>
              </a:extLst>
            </p:cNvPr>
            <p:cNvSpPr/>
            <p:nvPr/>
          </p:nvSpPr>
          <p:spPr>
            <a:xfrm>
              <a:off x="8708216" y="726690"/>
              <a:ext cx="46223" cy="46351"/>
            </a:xfrm>
            <a:custGeom>
              <a:avLst/>
              <a:gdLst>
                <a:gd name="connsiteX0" fmla="*/ 24655 w 46223"/>
                <a:gd name="connsiteY0" fmla="*/ 46352 h 46351"/>
                <a:gd name="connsiteX1" fmla="*/ 10261 w 46223"/>
                <a:gd name="connsiteY1" fmla="*/ 34761 h 46351"/>
                <a:gd name="connsiteX2" fmla="*/ 0 w 46223"/>
                <a:gd name="connsiteY2" fmla="*/ 22957 h 46351"/>
                <a:gd name="connsiteX3" fmla="*/ 10081 w 46223"/>
                <a:gd name="connsiteY3" fmla="*/ 14196 h 46351"/>
                <a:gd name="connsiteX4" fmla="*/ 20343 w 46223"/>
                <a:gd name="connsiteY4" fmla="*/ 26000 h 46351"/>
                <a:gd name="connsiteX5" fmla="*/ 30064 w 46223"/>
                <a:gd name="connsiteY5" fmla="*/ 41645 h 46351"/>
                <a:gd name="connsiteX6" fmla="*/ 24655 w 46223"/>
                <a:gd name="connsiteY6" fmla="*/ 46352 h 46351"/>
                <a:gd name="connsiteX7" fmla="*/ 40934 w 46223"/>
                <a:gd name="connsiteY7" fmla="*/ 32190 h 46351"/>
                <a:gd name="connsiteX8" fmla="*/ 26575 w 46223"/>
                <a:gd name="connsiteY8" fmla="*/ 20565 h 46351"/>
                <a:gd name="connsiteX9" fmla="*/ 16314 w 46223"/>
                <a:gd name="connsiteY9" fmla="*/ 8761 h 46351"/>
                <a:gd name="connsiteX10" fmla="*/ 26412 w 46223"/>
                <a:gd name="connsiteY10" fmla="*/ 0 h 46351"/>
                <a:gd name="connsiteX11" fmla="*/ 36673 w 46223"/>
                <a:gd name="connsiteY11" fmla="*/ 11804 h 46351"/>
                <a:gd name="connsiteX12" fmla="*/ 46223 w 46223"/>
                <a:gd name="connsiteY12" fmla="*/ 27586 h 46351"/>
                <a:gd name="connsiteX13" fmla="*/ 40934 w 46223"/>
                <a:gd name="connsiteY13" fmla="*/ 32190 h 4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223" h="46351">
                  <a:moveTo>
                    <a:pt x="24655" y="46352"/>
                  </a:moveTo>
                  <a:lnTo>
                    <a:pt x="10261" y="34761"/>
                  </a:lnTo>
                  <a:lnTo>
                    <a:pt x="0" y="22957"/>
                  </a:lnTo>
                  <a:lnTo>
                    <a:pt x="10081" y="14196"/>
                  </a:lnTo>
                  <a:lnTo>
                    <a:pt x="20343" y="26000"/>
                  </a:lnTo>
                  <a:lnTo>
                    <a:pt x="30064" y="41645"/>
                  </a:lnTo>
                  <a:lnTo>
                    <a:pt x="24655" y="46352"/>
                  </a:lnTo>
                  <a:close/>
                  <a:moveTo>
                    <a:pt x="40934" y="32190"/>
                  </a:moveTo>
                  <a:lnTo>
                    <a:pt x="26575" y="20565"/>
                  </a:lnTo>
                  <a:lnTo>
                    <a:pt x="16314" y="8761"/>
                  </a:lnTo>
                  <a:lnTo>
                    <a:pt x="26412" y="0"/>
                  </a:lnTo>
                  <a:lnTo>
                    <a:pt x="36673" y="11804"/>
                  </a:lnTo>
                  <a:lnTo>
                    <a:pt x="46223" y="27586"/>
                  </a:lnTo>
                  <a:lnTo>
                    <a:pt x="40934" y="32190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8942176-2284-5BB6-A773-0A1A690846FE}"/>
                </a:ext>
              </a:extLst>
            </p:cNvPr>
            <p:cNvSpPr/>
            <p:nvPr/>
          </p:nvSpPr>
          <p:spPr>
            <a:xfrm>
              <a:off x="8744392" y="710531"/>
              <a:ext cx="88527" cy="100075"/>
            </a:xfrm>
            <a:custGeom>
              <a:avLst/>
              <a:gdLst>
                <a:gd name="connsiteX0" fmla="*/ 88528 w 88527"/>
                <a:gd name="connsiteY0" fmla="*/ 94563 h 100075"/>
                <a:gd name="connsiteX1" fmla="*/ 82184 w 88527"/>
                <a:gd name="connsiteY1" fmla="*/ 100075 h 100075"/>
                <a:gd name="connsiteX2" fmla="*/ 55790 w 88527"/>
                <a:gd name="connsiteY2" fmla="*/ 40008 h 100075"/>
                <a:gd name="connsiteX3" fmla="*/ 37745 w 88527"/>
                <a:gd name="connsiteY3" fmla="*/ 23480 h 100075"/>
                <a:gd name="connsiteX4" fmla="*/ 20763 w 88527"/>
                <a:gd name="connsiteY4" fmla="*/ 13382 h 100075"/>
                <a:gd name="connsiteX5" fmla="*/ 0 w 88527"/>
                <a:gd name="connsiteY5" fmla="*/ 5512 h 100075"/>
                <a:gd name="connsiteX6" fmla="*/ 6344 w 88527"/>
                <a:gd name="connsiteY6" fmla="*/ 0 h 100075"/>
                <a:gd name="connsiteX7" fmla="*/ 41585 w 88527"/>
                <a:gd name="connsiteY7" fmla="*/ 12893 h 100075"/>
                <a:gd name="connsiteX8" fmla="*/ 64859 w 88527"/>
                <a:gd name="connsiteY8" fmla="*/ 32044 h 100075"/>
                <a:gd name="connsiteX9" fmla="*/ 82082 w 88527"/>
                <a:gd name="connsiteY9" fmla="*/ 62151 h 100075"/>
                <a:gd name="connsiteX10" fmla="*/ 88528 w 88527"/>
                <a:gd name="connsiteY10" fmla="*/ 94563 h 1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27" h="100075">
                  <a:moveTo>
                    <a:pt x="88528" y="94563"/>
                  </a:moveTo>
                  <a:lnTo>
                    <a:pt x="82184" y="100075"/>
                  </a:lnTo>
                  <a:cubicBezTo>
                    <a:pt x="78310" y="75798"/>
                    <a:pt x="69497" y="55781"/>
                    <a:pt x="55790" y="40008"/>
                  </a:cubicBezTo>
                  <a:cubicBezTo>
                    <a:pt x="50449" y="33844"/>
                    <a:pt x="44405" y="28332"/>
                    <a:pt x="37745" y="23480"/>
                  </a:cubicBezTo>
                  <a:cubicBezTo>
                    <a:pt x="32353" y="19545"/>
                    <a:pt x="26686" y="16168"/>
                    <a:pt x="20763" y="13382"/>
                  </a:cubicBezTo>
                  <a:cubicBezTo>
                    <a:pt x="16922" y="11547"/>
                    <a:pt x="9987" y="8907"/>
                    <a:pt x="0" y="5512"/>
                  </a:cubicBezTo>
                  <a:lnTo>
                    <a:pt x="6344" y="0"/>
                  </a:lnTo>
                  <a:cubicBezTo>
                    <a:pt x="19691" y="2872"/>
                    <a:pt x="31418" y="7167"/>
                    <a:pt x="41585" y="12893"/>
                  </a:cubicBezTo>
                  <a:cubicBezTo>
                    <a:pt x="50321" y="17865"/>
                    <a:pt x="58078" y="24234"/>
                    <a:pt x="64859" y="32044"/>
                  </a:cubicBezTo>
                  <a:cubicBezTo>
                    <a:pt x="72540" y="40899"/>
                    <a:pt x="78310" y="50946"/>
                    <a:pt x="82082" y="62151"/>
                  </a:cubicBezTo>
                  <a:cubicBezTo>
                    <a:pt x="85879" y="73372"/>
                    <a:pt x="88014" y="84165"/>
                    <a:pt x="88528" y="94563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8CDBF3C-A4DE-48E8-B0DE-E29378B60F3D}"/>
                </a:ext>
              </a:extLst>
            </p:cNvPr>
            <p:cNvSpPr/>
            <p:nvPr/>
          </p:nvSpPr>
          <p:spPr>
            <a:xfrm>
              <a:off x="8320577" y="688200"/>
              <a:ext cx="691817" cy="592085"/>
            </a:xfrm>
            <a:custGeom>
              <a:avLst/>
              <a:gdLst>
                <a:gd name="connsiteX0" fmla="*/ 691818 w 691817"/>
                <a:gd name="connsiteY0" fmla="*/ 0 h 592085"/>
                <a:gd name="connsiteX1" fmla="*/ 0 w 691817"/>
                <a:gd name="connsiteY1" fmla="*/ 592086 h 59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817" h="592085">
                  <a:moveTo>
                    <a:pt x="691818" y="0"/>
                  </a:moveTo>
                  <a:lnTo>
                    <a:pt x="0" y="592086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8FB6A5E-B5A1-FDF2-9ED9-8C59FB75E6B4}"/>
                </a:ext>
              </a:extLst>
            </p:cNvPr>
            <p:cNvSpPr/>
            <p:nvPr/>
          </p:nvSpPr>
          <p:spPr>
            <a:xfrm>
              <a:off x="8974581" y="624043"/>
              <a:ext cx="112797" cy="103092"/>
            </a:xfrm>
            <a:custGeom>
              <a:avLst/>
              <a:gdLst>
                <a:gd name="connsiteX0" fmla="*/ 0 w 112797"/>
                <a:gd name="connsiteY0" fmla="*/ 53930 h 103092"/>
                <a:gd name="connsiteX1" fmla="*/ 112797 w 112797"/>
                <a:gd name="connsiteY1" fmla="*/ 0 h 103092"/>
                <a:gd name="connsiteX2" fmla="*/ 42091 w 112797"/>
                <a:gd name="connsiteY2" fmla="*/ 103093 h 10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797" h="103092">
                  <a:moveTo>
                    <a:pt x="0" y="53930"/>
                  </a:moveTo>
                  <a:lnTo>
                    <a:pt x="112797" y="0"/>
                  </a:lnTo>
                  <a:lnTo>
                    <a:pt x="42091" y="103093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13FCD4B-2E9E-82AD-6B9F-E50AD8C9B952}"/>
                </a:ext>
              </a:extLst>
            </p:cNvPr>
            <p:cNvSpPr/>
            <p:nvPr/>
          </p:nvSpPr>
          <p:spPr>
            <a:xfrm>
              <a:off x="7342625" y="1406670"/>
              <a:ext cx="95678" cy="84516"/>
            </a:xfrm>
            <a:custGeom>
              <a:avLst/>
              <a:gdLst>
                <a:gd name="connsiteX0" fmla="*/ 95679 w 95678"/>
                <a:gd name="connsiteY0" fmla="*/ 84208 h 84516"/>
                <a:gd name="connsiteX1" fmla="*/ 112 w 95678"/>
                <a:gd name="connsiteY1" fmla="*/ 84516 h 84516"/>
                <a:gd name="connsiteX2" fmla="*/ 1 w 95678"/>
                <a:gd name="connsiteY2" fmla="*/ 42151 h 84516"/>
                <a:gd name="connsiteX3" fmla="*/ 2504 w 95678"/>
                <a:gd name="connsiteY3" fmla="*/ 22717 h 84516"/>
                <a:gd name="connsiteX4" fmla="*/ 11574 w 95678"/>
                <a:gd name="connsiteY4" fmla="*/ 12070 h 84516"/>
                <a:gd name="connsiteX5" fmla="*/ 25967 w 95678"/>
                <a:gd name="connsiteY5" fmla="*/ 8041 h 84516"/>
                <a:gd name="connsiteX6" fmla="*/ 43121 w 95678"/>
                <a:gd name="connsiteY6" fmla="*/ 14565 h 84516"/>
                <a:gd name="connsiteX7" fmla="*/ 52070 w 95678"/>
                <a:gd name="connsiteY7" fmla="*/ 34873 h 84516"/>
                <a:gd name="connsiteX8" fmla="*/ 56785 w 95678"/>
                <a:gd name="connsiteY8" fmla="*/ 27243 h 84516"/>
                <a:gd name="connsiteX9" fmla="*/ 69447 w 95678"/>
                <a:gd name="connsiteY9" fmla="*/ 16699 h 84516"/>
                <a:gd name="connsiteX10" fmla="*/ 95404 w 95678"/>
                <a:gd name="connsiteY10" fmla="*/ 0 h 84516"/>
                <a:gd name="connsiteX11" fmla="*/ 95473 w 95678"/>
                <a:gd name="connsiteY11" fmla="*/ 15902 h 84516"/>
                <a:gd name="connsiteX12" fmla="*/ 75611 w 95678"/>
                <a:gd name="connsiteY12" fmla="*/ 28606 h 84516"/>
                <a:gd name="connsiteX13" fmla="*/ 62486 w 95678"/>
                <a:gd name="connsiteY13" fmla="*/ 37779 h 84516"/>
                <a:gd name="connsiteX14" fmla="*/ 56142 w 95678"/>
                <a:gd name="connsiteY14" fmla="*/ 44208 h 84516"/>
                <a:gd name="connsiteX15" fmla="*/ 53605 w 95678"/>
                <a:gd name="connsiteY15" fmla="*/ 49986 h 84516"/>
                <a:gd name="connsiteX16" fmla="*/ 53168 w 95678"/>
                <a:gd name="connsiteY16" fmla="*/ 57024 h 84516"/>
                <a:gd name="connsiteX17" fmla="*/ 53211 w 95678"/>
                <a:gd name="connsiteY17" fmla="*/ 71692 h 84516"/>
                <a:gd name="connsiteX18" fmla="*/ 95662 w 95678"/>
                <a:gd name="connsiteY18" fmla="*/ 71555 h 84516"/>
                <a:gd name="connsiteX19" fmla="*/ 95679 w 95678"/>
                <a:gd name="connsiteY19" fmla="*/ 84208 h 84516"/>
                <a:gd name="connsiteX20" fmla="*/ 42246 w 95678"/>
                <a:gd name="connsiteY20" fmla="*/ 71735 h 84516"/>
                <a:gd name="connsiteX21" fmla="*/ 42169 w 95678"/>
                <a:gd name="connsiteY21" fmla="*/ 44551 h 84516"/>
                <a:gd name="connsiteX22" fmla="*/ 40318 w 95678"/>
                <a:gd name="connsiteY22" fmla="*/ 30998 h 84516"/>
                <a:gd name="connsiteX23" fmla="*/ 34591 w 95678"/>
                <a:gd name="connsiteY23" fmla="*/ 23592 h 84516"/>
                <a:gd name="connsiteX24" fmla="*/ 26001 w 95678"/>
                <a:gd name="connsiteY24" fmla="*/ 21071 h 84516"/>
                <a:gd name="connsiteX25" fmla="*/ 14866 w 95678"/>
                <a:gd name="connsiteY25" fmla="*/ 26035 h 84516"/>
                <a:gd name="connsiteX26" fmla="*/ 10554 w 95678"/>
                <a:gd name="connsiteY26" fmla="*/ 41585 h 84516"/>
                <a:gd name="connsiteX27" fmla="*/ 10622 w 95678"/>
                <a:gd name="connsiteY27" fmla="*/ 71829 h 84516"/>
                <a:gd name="connsiteX28" fmla="*/ 42246 w 95678"/>
                <a:gd name="connsiteY28" fmla="*/ 71735 h 8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5678" h="84516">
                  <a:moveTo>
                    <a:pt x="95679" y="84208"/>
                  </a:moveTo>
                  <a:lnTo>
                    <a:pt x="112" y="84516"/>
                  </a:lnTo>
                  <a:lnTo>
                    <a:pt x="1" y="42151"/>
                  </a:lnTo>
                  <a:cubicBezTo>
                    <a:pt x="-33" y="33630"/>
                    <a:pt x="807" y="27158"/>
                    <a:pt x="2504" y="22717"/>
                  </a:cubicBezTo>
                  <a:cubicBezTo>
                    <a:pt x="4210" y="18277"/>
                    <a:pt x="7219" y="14719"/>
                    <a:pt x="11574" y="12070"/>
                  </a:cubicBezTo>
                  <a:cubicBezTo>
                    <a:pt x="15886" y="9395"/>
                    <a:pt x="20704" y="8067"/>
                    <a:pt x="25967" y="8041"/>
                  </a:cubicBezTo>
                  <a:cubicBezTo>
                    <a:pt x="32748" y="8015"/>
                    <a:pt x="38440" y="10193"/>
                    <a:pt x="43121" y="14565"/>
                  </a:cubicBezTo>
                  <a:cubicBezTo>
                    <a:pt x="47793" y="18945"/>
                    <a:pt x="50767" y="25709"/>
                    <a:pt x="52070" y="34873"/>
                  </a:cubicBezTo>
                  <a:cubicBezTo>
                    <a:pt x="53639" y="31530"/>
                    <a:pt x="55225" y="28975"/>
                    <a:pt x="56785" y="27243"/>
                  </a:cubicBezTo>
                  <a:cubicBezTo>
                    <a:pt x="60163" y="23531"/>
                    <a:pt x="64406" y="20017"/>
                    <a:pt x="69447" y="16699"/>
                  </a:cubicBezTo>
                  <a:lnTo>
                    <a:pt x="95404" y="0"/>
                  </a:lnTo>
                  <a:lnTo>
                    <a:pt x="95473" y="15902"/>
                  </a:lnTo>
                  <a:lnTo>
                    <a:pt x="75611" y="28606"/>
                  </a:lnTo>
                  <a:cubicBezTo>
                    <a:pt x="69918" y="32310"/>
                    <a:pt x="65529" y="35379"/>
                    <a:pt x="62486" y="37779"/>
                  </a:cubicBezTo>
                  <a:cubicBezTo>
                    <a:pt x="59477" y="40171"/>
                    <a:pt x="57334" y="42322"/>
                    <a:pt x="56142" y="44208"/>
                  </a:cubicBezTo>
                  <a:cubicBezTo>
                    <a:pt x="54951" y="46094"/>
                    <a:pt x="54085" y="48032"/>
                    <a:pt x="53605" y="49986"/>
                  </a:cubicBezTo>
                  <a:cubicBezTo>
                    <a:pt x="53322" y="51426"/>
                    <a:pt x="53168" y="53767"/>
                    <a:pt x="53168" y="57024"/>
                  </a:cubicBezTo>
                  <a:lnTo>
                    <a:pt x="53211" y="71692"/>
                  </a:lnTo>
                  <a:lnTo>
                    <a:pt x="95662" y="71555"/>
                  </a:lnTo>
                  <a:lnTo>
                    <a:pt x="95679" y="84208"/>
                  </a:lnTo>
                  <a:close/>
                  <a:moveTo>
                    <a:pt x="42246" y="71735"/>
                  </a:moveTo>
                  <a:lnTo>
                    <a:pt x="42169" y="44551"/>
                  </a:lnTo>
                  <a:cubicBezTo>
                    <a:pt x="42135" y="38782"/>
                    <a:pt x="41518" y="34256"/>
                    <a:pt x="40318" y="30998"/>
                  </a:cubicBezTo>
                  <a:cubicBezTo>
                    <a:pt x="39117" y="27749"/>
                    <a:pt x="37206" y="25280"/>
                    <a:pt x="34591" y="23592"/>
                  </a:cubicBezTo>
                  <a:cubicBezTo>
                    <a:pt x="31942" y="21903"/>
                    <a:pt x="29079" y="21063"/>
                    <a:pt x="26001" y="21071"/>
                  </a:cubicBezTo>
                  <a:cubicBezTo>
                    <a:pt x="21467" y="21080"/>
                    <a:pt x="17772" y="22734"/>
                    <a:pt x="14866" y="26035"/>
                  </a:cubicBezTo>
                  <a:cubicBezTo>
                    <a:pt x="11968" y="29326"/>
                    <a:pt x="10511" y="34504"/>
                    <a:pt x="10554" y="41585"/>
                  </a:cubicBezTo>
                  <a:lnTo>
                    <a:pt x="10622" y="71829"/>
                  </a:lnTo>
                  <a:lnTo>
                    <a:pt x="42246" y="71735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9EA5795-51C9-A958-8FCC-E616D0476B5D}"/>
                </a:ext>
              </a:extLst>
            </p:cNvPr>
            <p:cNvSpPr/>
            <p:nvPr/>
          </p:nvSpPr>
          <p:spPr>
            <a:xfrm>
              <a:off x="7341837" y="1336889"/>
              <a:ext cx="97632" cy="62570"/>
            </a:xfrm>
            <a:custGeom>
              <a:avLst/>
              <a:gdLst>
                <a:gd name="connsiteX0" fmla="*/ 70800 w 97632"/>
                <a:gd name="connsiteY0" fmla="*/ 62571 h 62570"/>
                <a:gd name="connsiteX1" fmla="*/ 69206 w 97632"/>
                <a:gd name="connsiteY1" fmla="*/ 50844 h 62570"/>
                <a:gd name="connsiteX2" fmla="*/ 83565 w 97632"/>
                <a:gd name="connsiteY2" fmla="*/ 43917 h 62570"/>
                <a:gd name="connsiteX3" fmla="*/ 87928 w 97632"/>
                <a:gd name="connsiteY3" fmla="*/ 32070 h 62570"/>
                <a:gd name="connsiteX4" fmla="*/ 82134 w 97632"/>
                <a:gd name="connsiteY4" fmla="*/ 18114 h 62570"/>
                <a:gd name="connsiteX5" fmla="*/ 67903 w 97632"/>
                <a:gd name="connsiteY5" fmla="*/ 12447 h 62570"/>
                <a:gd name="connsiteX6" fmla="*/ 54590 w 97632"/>
                <a:gd name="connsiteY6" fmla="*/ 17779 h 62570"/>
                <a:gd name="connsiteX7" fmla="*/ 49412 w 97632"/>
                <a:gd name="connsiteY7" fmla="*/ 31221 h 62570"/>
                <a:gd name="connsiteX8" fmla="*/ 50732 w 97632"/>
                <a:gd name="connsiteY8" fmla="*/ 39494 h 62570"/>
                <a:gd name="connsiteX9" fmla="*/ 40420 w 97632"/>
                <a:gd name="connsiteY9" fmla="*/ 38225 h 62570"/>
                <a:gd name="connsiteX10" fmla="*/ 40565 w 97632"/>
                <a:gd name="connsiteY10" fmla="*/ 36330 h 62570"/>
                <a:gd name="connsiteX11" fmla="*/ 36596 w 97632"/>
                <a:gd name="connsiteY11" fmla="*/ 22854 h 62570"/>
                <a:gd name="connsiteX12" fmla="*/ 24526 w 97632"/>
                <a:gd name="connsiteY12" fmla="*/ 16905 h 62570"/>
                <a:gd name="connsiteX13" fmla="*/ 13845 w 97632"/>
                <a:gd name="connsiteY13" fmla="*/ 21303 h 62570"/>
                <a:gd name="connsiteX14" fmla="*/ 9644 w 97632"/>
                <a:gd name="connsiteY14" fmla="*/ 32593 h 62570"/>
                <a:gd name="connsiteX15" fmla="*/ 13999 w 97632"/>
                <a:gd name="connsiteY15" fmla="*/ 43977 h 62570"/>
                <a:gd name="connsiteX16" fmla="*/ 26927 w 97632"/>
                <a:gd name="connsiteY16" fmla="*/ 49815 h 62570"/>
                <a:gd name="connsiteX17" fmla="*/ 24878 w 97632"/>
                <a:gd name="connsiteY17" fmla="*/ 61542 h 62570"/>
                <a:gd name="connsiteX18" fmla="*/ 6550 w 97632"/>
                <a:gd name="connsiteY18" fmla="*/ 51829 h 62570"/>
                <a:gd name="connsiteX19" fmla="*/ 0 w 97632"/>
                <a:gd name="connsiteY19" fmla="*/ 32884 h 62570"/>
                <a:gd name="connsiteX20" fmla="*/ 3301 w 97632"/>
                <a:gd name="connsiteY20" fmla="*/ 18465 h 62570"/>
                <a:gd name="connsiteX21" fmla="*/ 12456 w 97632"/>
                <a:gd name="connsiteY21" fmla="*/ 8367 h 62570"/>
                <a:gd name="connsiteX22" fmla="*/ 24749 w 97632"/>
                <a:gd name="connsiteY22" fmla="*/ 4835 h 62570"/>
                <a:gd name="connsiteX23" fmla="*/ 36039 w 97632"/>
                <a:gd name="connsiteY23" fmla="*/ 8118 h 62570"/>
                <a:gd name="connsiteX24" fmla="*/ 44140 w 97632"/>
                <a:gd name="connsiteY24" fmla="*/ 17942 h 62570"/>
                <a:gd name="connsiteX25" fmla="*/ 52224 w 97632"/>
                <a:gd name="connsiteY25" fmla="*/ 4749 h 62570"/>
                <a:gd name="connsiteX26" fmla="*/ 67612 w 97632"/>
                <a:gd name="connsiteY26" fmla="*/ 0 h 62570"/>
                <a:gd name="connsiteX27" fmla="*/ 88863 w 97632"/>
                <a:gd name="connsiteY27" fmla="*/ 9070 h 62570"/>
                <a:gd name="connsiteX28" fmla="*/ 97632 w 97632"/>
                <a:gd name="connsiteY28" fmla="*/ 32113 h 62570"/>
                <a:gd name="connsiteX29" fmla="*/ 90217 w 97632"/>
                <a:gd name="connsiteY29" fmla="*/ 53021 h 62570"/>
                <a:gd name="connsiteX30" fmla="*/ 70800 w 97632"/>
                <a:gd name="connsiteY30" fmla="*/ 62571 h 6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7632" h="62570">
                  <a:moveTo>
                    <a:pt x="70800" y="62571"/>
                  </a:moveTo>
                  <a:lnTo>
                    <a:pt x="69206" y="50844"/>
                  </a:lnTo>
                  <a:cubicBezTo>
                    <a:pt x="75850" y="49472"/>
                    <a:pt x="80642" y="47175"/>
                    <a:pt x="83565" y="43917"/>
                  </a:cubicBezTo>
                  <a:cubicBezTo>
                    <a:pt x="86480" y="40668"/>
                    <a:pt x="87954" y="36716"/>
                    <a:pt x="87928" y="32070"/>
                  </a:cubicBezTo>
                  <a:cubicBezTo>
                    <a:pt x="87911" y="26549"/>
                    <a:pt x="85974" y="21894"/>
                    <a:pt x="82134" y="18114"/>
                  </a:cubicBezTo>
                  <a:cubicBezTo>
                    <a:pt x="78310" y="14316"/>
                    <a:pt x="73552" y="12430"/>
                    <a:pt x="67903" y="12447"/>
                  </a:cubicBezTo>
                  <a:cubicBezTo>
                    <a:pt x="62519" y="12465"/>
                    <a:pt x="58087" y="14248"/>
                    <a:pt x="54590" y="17779"/>
                  </a:cubicBezTo>
                  <a:cubicBezTo>
                    <a:pt x="51118" y="21303"/>
                    <a:pt x="49395" y="25795"/>
                    <a:pt x="49412" y="31221"/>
                  </a:cubicBezTo>
                  <a:cubicBezTo>
                    <a:pt x="49412" y="33441"/>
                    <a:pt x="49867" y="36202"/>
                    <a:pt x="50732" y="39494"/>
                  </a:cubicBezTo>
                  <a:lnTo>
                    <a:pt x="40420" y="38225"/>
                  </a:lnTo>
                  <a:cubicBezTo>
                    <a:pt x="40514" y="37436"/>
                    <a:pt x="40565" y="36810"/>
                    <a:pt x="40565" y="36330"/>
                  </a:cubicBezTo>
                  <a:cubicBezTo>
                    <a:pt x="40548" y="31333"/>
                    <a:pt x="39228" y="26841"/>
                    <a:pt x="36596" y="22854"/>
                  </a:cubicBezTo>
                  <a:cubicBezTo>
                    <a:pt x="33982" y="18868"/>
                    <a:pt x="29944" y="16879"/>
                    <a:pt x="24526" y="16905"/>
                  </a:cubicBezTo>
                  <a:cubicBezTo>
                    <a:pt x="20214" y="16914"/>
                    <a:pt x="16657" y="18380"/>
                    <a:pt x="13845" y="21303"/>
                  </a:cubicBezTo>
                  <a:cubicBezTo>
                    <a:pt x="11025" y="24217"/>
                    <a:pt x="9627" y="27989"/>
                    <a:pt x="9644" y="32593"/>
                  </a:cubicBezTo>
                  <a:cubicBezTo>
                    <a:pt x="9662" y="37153"/>
                    <a:pt x="11093" y="40951"/>
                    <a:pt x="13999" y="43977"/>
                  </a:cubicBezTo>
                  <a:cubicBezTo>
                    <a:pt x="16862" y="47012"/>
                    <a:pt x="21174" y="48966"/>
                    <a:pt x="26927" y="49815"/>
                  </a:cubicBezTo>
                  <a:lnTo>
                    <a:pt x="24878" y="61542"/>
                  </a:lnTo>
                  <a:cubicBezTo>
                    <a:pt x="17008" y="60136"/>
                    <a:pt x="10879" y="56896"/>
                    <a:pt x="6550" y="51829"/>
                  </a:cubicBezTo>
                  <a:cubicBezTo>
                    <a:pt x="2195" y="46755"/>
                    <a:pt x="17" y="40445"/>
                    <a:pt x="0" y="32884"/>
                  </a:cubicBezTo>
                  <a:cubicBezTo>
                    <a:pt x="-17" y="27664"/>
                    <a:pt x="1089" y="22872"/>
                    <a:pt x="3301" y="18465"/>
                  </a:cubicBezTo>
                  <a:cubicBezTo>
                    <a:pt x="5555" y="14068"/>
                    <a:pt x="8573" y="10707"/>
                    <a:pt x="12456" y="8367"/>
                  </a:cubicBezTo>
                  <a:cubicBezTo>
                    <a:pt x="16297" y="6027"/>
                    <a:pt x="20394" y="4861"/>
                    <a:pt x="24749" y="4835"/>
                  </a:cubicBezTo>
                  <a:cubicBezTo>
                    <a:pt x="28881" y="4827"/>
                    <a:pt x="32636" y="5924"/>
                    <a:pt x="36039" y="8118"/>
                  </a:cubicBezTo>
                  <a:cubicBezTo>
                    <a:pt x="39434" y="10330"/>
                    <a:pt x="42151" y="13605"/>
                    <a:pt x="44140" y="17942"/>
                  </a:cubicBezTo>
                  <a:cubicBezTo>
                    <a:pt x="45426" y="12285"/>
                    <a:pt x="48126" y="7887"/>
                    <a:pt x="52224" y="4749"/>
                  </a:cubicBezTo>
                  <a:cubicBezTo>
                    <a:pt x="56305" y="1595"/>
                    <a:pt x="61448" y="17"/>
                    <a:pt x="67612" y="0"/>
                  </a:cubicBezTo>
                  <a:cubicBezTo>
                    <a:pt x="75953" y="-26"/>
                    <a:pt x="83042" y="2992"/>
                    <a:pt x="88863" y="9070"/>
                  </a:cubicBezTo>
                  <a:cubicBezTo>
                    <a:pt x="94684" y="15131"/>
                    <a:pt x="97607" y="22812"/>
                    <a:pt x="97632" y="32113"/>
                  </a:cubicBezTo>
                  <a:cubicBezTo>
                    <a:pt x="97650" y="40505"/>
                    <a:pt x="95207" y="47466"/>
                    <a:pt x="90217" y="53021"/>
                  </a:cubicBezTo>
                  <a:cubicBezTo>
                    <a:pt x="85237" y="58576"/>
                    <a:pt x="78764" y="61756"/>
                    <a:pt x="70800" y="62571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71F34A2-7AD4-5551-1FB9-4203A822D2AA}"/>
                </a:ext>
              </a:extLst>
            </p:cNvPr>
            <p:cNvSpPr/>
            <p:nvPr/>
          </p:nvSpPr>
          <p:spPr>
            <a:xfrm>
              <a:off x="7343063" y="1261974"/>
              <a:ext cx="95978" cy="63325"/>
            </a:xfrm>
            <a:custGeom>
              <a:avLst/>
              <a:gdLst>
                <a:gd name="connsiteX0" fmla="*/ 69394 w 95978"/>
                <a:gd name="connsiteY0" fmla="*/ 63325 h 63325"/>
                <a:gd name="connsiteX1" fmla="*/ 68349 w 95978"/>
                <a:gd name="connsiteY1" fmla="*/ 51015 h 63325"/>
                <a:gd name="connsiteX2" fmla="*/ 81833 w 95978"/>
                <a:gd name="connsiteY2" fmla="*/ 44603 h 63325"/>
                <a:gd name="connsiteX3" fmla="*/ 86325 w 95978"/>
                <a:gd name="connsiteY3" fmla="*/ 32567 h 63325"/>
                <a:gd name="connsiteX4" fmla="*/ 79870 w 95978"/>
                <a:gd name="connsiteY4" fmla="*/ 18260 h 63325"/>
                <a:gd name="connsiteX5" fmla="*/ 62905 w 95978"/>
                <a:gd name="connsiteY5" fmla="*/ 12439 h 63325"/>
                <a:gd name="connsiteX6" fmla="*/ 47097 w 95978"/>
                <a:gd name="connsiteY6" fmla="*/ 18122 h 63325"/>
                <a:gd name="connsiteX7" fmla="*/ 41371 w 95978"/>
                <a:gd name="connsiteY7" fmla="*/ 32910 h 63325"/>
                <a:gd name="connsiteX8" fmla="*/ 43986 w 95978"/>
                <a:gd name="connsiteY8" fmla="*/ 43128 h 63325"/>
                <a:gd name="connsiteX9" fmla="*/ 50655 w 95978"/>
                <a:gd name="connsiteY9" fmla="*/ 50278 h 63325"/>
                <a:gd name="connsiteX10" fmla="*/ 49275 w 95978"/>
                <a:gd name="connsiteY10" fmla="*/ 61311 h 63325"/>
                <a:gd name="connsiteX11" fmla="*/ 154 w 95978"/>
                <a:gd name="connsiteY11" fmla="*/ 52207 h 63325"/>
                <a:gd name="connsiteX12" fmla="*/ 0 w 95978"/>
                <a:gd name="connsiteY12" fmla="*/ 4698 h 63325"/>
                <a:gd name="connsiteX13" fmla="*/ 11213 w 95978"/>
                <a:gd name="connsiteY13" fmla="*/ 4664 h 63325"/>
                <a:gd name="connsiteX14" fmla="*/ 11359 w 95978"/>
                <a:gd name="connsiteY14" fmla="*/ 42794 h 63325"/>
                <a:gd name="connsiteX15" fmla="*/ 37059 w 95978"/>
                <a:gd name="connsiteY15" fmla="*/ 47860 h 63325"/>
                <a:gd name="connsiteX16" fmla="*/ 30972 w 95978"/>
                <a:gd name="connsiteY16" fmla="*/ 29824 h 63325"/>
                <a:gd name="connsiteX17" fmla="*/ 39605 w 95978"/>
                <a:gd name="connsiteY17" fmla="*/ 8676 h 63325"/>
                <a:gd name="connsiteX18" fmla="*/ 61868 w 95978"/>
                <a:gd name="connsiteY18" fmla="*/ 0 h 63325"/>
                <a:gd name="connsiteX19" fmla="*/ 84302 w 95978"/>
                <a:gd name="connsiteY19" fmla="*/ 7493 h 63325"/>
                <a:gd name="connsiteX20" fmla="*/ 95978 w 95978"/>
                <a:gd name="connsiteY20" fmla="*/ 32550 h 63325"/>
                <a:gd name="connsiteX21" fmla="*/ 88760 w 95978"/>
                <a:gd name="connsiteY21" fmla="*/ 53861 h 63325"/>
                <a:gd name="connsiteX22" fmla="*/ 69394 w 95978"/>
                <a:gd name="connsiteY22" fmla="*/ 63325 h 6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5978" h="63325">
                  <a:moveTo>
                    <a:pt x="69394" y="63325"/>
                  </a:moveTo>
                  <a:lnTo>
                    <a:pt x="68349" y="51015"/>
                  </a:lnTo>
                  <a:cubicBezTo>
                    <a:pt x="74324" y="50081"/>
                    <a:pt x="78824" y="47946"/>
                    <a:pt x="81833" y="44603"/>
                  </a:cubicBezTo>
                  <a:cubicBezTo>
                    <a:pt x="84842" y="41277"/>
                    <a:pt x="86359" y="37256"/>
                    <a:pt x="86325" y="32567"/>
                  </a:cubicBezTo>
                  <a:cubicBezTo>
                    <a:pt x="86325" y="26909"/>
                    <a:pt x="84148" y="22143"/>
                    <a:pt x="79870" y="18260"/>
                  </a:cubicBezTo>
                  <a:cubicBezTo>
                    <a:pt x="75627" y="14351"/>
                    <a:pt x="69977" y="12413"/>
                    <a:pt x="62905" y="12439"/>
                  </a:cubicBezTo>
                  <a:cubicBezTo>
                    <a:pt x="56236" y="12456"/>
                    <a:pt x="50972" y="14368"/>
                    <a:pt x="47097" y="18122"/>
                  </a:cubicBezTo>
                  <a:cubicBezTo>
                    <a:pt x="43257" y="21903"/>
                    <a:pt x="41328" y="26824"/>
                    <a:pt x="41371" y="32910"/>
                  </a:cubicBezTo>
                  <a:cubicBezTo>
                    <a:pt x="41371" y="36690"/>
                    <a:pt x="42245" y="40102"/>
                    <a:pt x="43986" y="43128"/>
                  </a:cubicBezTo>
                  <a:cubicBezTo>
                    <a:pt x="45683" y="46172"/>
                    <a:pt x="47938" y="48563"/>
                    <a:pt x="50655" y="50278"/>
                  </a:cubicBezTo>
                  <a:lnTo>
                    <a:pt x="49275" y="61311"/>
                  </a:lnTo>
                  <a:lnTo>
                    <a:pt x="154" y="52207"/>
                  </a:lnTo>
                  <a:lnTo>
                    <a:pt x="0" y="4698"/>
                  </a:lnTo>
                  <a:lnTo>
                    <a:pt x="11213" y="4664"/>
                  </a:lnTo>
                  <a:lnTo>
                    <a:pt x="11359" y="42794"/>
                  </a:lnTo>
                  <a:lnTo>
                    <a:pt x="37059" y="47860"/>
                  </a:lnTo>
                  <a:cubicBezTo>
                    <a:pt x="33038" y="42134"/>
                    <a:pt x="31007" y="36116"/>
                    <a:pt x="30972" y="29824"/>
                  </a:cubicBezTo>
                  <a:cubicBezTo>
                    <a:pt x="30972" y="21483"/>
                    <a:pt x="33836" y="14436"/>
                    <a:pt x="39605" y="8676"/>
                  </a:cubicBezTo>
                  <a:cubicBezTo>
                    <a:pt x="45366" y="2923"/>
                    <a:pt x="52764" y="26"/>
                    <a:pt x="61868" y="0"/>
                  </a:cubicBezTo>
                  <a:cubicBezTo>
                    <a:pt x="70492" y="-26"/>
                    <a:pt x="78001" y="2469"/>
                    <a:pt x="84302" y="7493"/>
                  </a:cubicBezTo>
                  <a:cubicBezTo>
                    <a:pt x="92060" y="13588"/>
                    <a:pt x="95944" y="21954"/>
                    <a:pt x="95978" y="32550"/>
                  </a:cubicBezTo>
                  <a:cubicBezTo>
                    <a:pt x="96012" y="41242"/>
                    <a:pt x="93620" y="48340"/>
                    <a:pt x="88760" y="53861"/>
                  </a:cubicBezTo>
                  <a:cubicBezTo>
                    <a:pt x="83899" y="59356"/>
                    <a:pt x="77444" y="62519"/>
                    <a:pt x="69394" y="63325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A3310CF-ED71-4ED5-2201-A333424408EF}"/>
                </a:ext>
              </a:extLst>
            </p:cNvPr>
            <p:cNvSpPr/>
            <p:nvPr/>
          </p:nvSpPr>
          <p:spPr>
            <a:xfrm>
              <a:off x="7342677" y="1187745"/>
              <a:ext cx="95969" cy="63342"/>
            </a:xfrm>
            <a:custGeom>
              <a:avLst/>
              <a:gdLst>
                <a:gd name="connsiteX0" fmla="*/ 69403 w 95969"/>
                <a:gd name="connsiteY0" fmla="*/ 63342 h 63342"/>
                <a:gd name="connsiteX1" fmla="*/ 68331 w 95969"/>
                <a:gd name="connsiteY1" fmla="*/ 51024 h 63342"/>
                <a:gd name="connsiteX2" fmla="*/ 81833 w 95969"/>
                <a:gd name="connsiteY2" fmla="*/ 44612 h 63342"/>
                <a:gd name="connsiteX3" fmla="*/ 86325 w 95969"/>
                <a:gd name="connsiteY3" fmla="*/ 32584 h 63342"/>
                <a:gd name="connsiteX4" fmla="*/ 79879 w 95969"/>
                <a:gd name="connsiteY4" fmla="*/ 18260 h 63342"/>
                <a:gd name="connsiteX5" fmla="*/ 62913 w 95969"/>
                <a:gd name="connsiteY5" fmla="*/ 12439 h 63342"/>
                <a:gd name="connsiteX6" fmla="*/ 47106 w 95969"/>
                <a:gd name="connsiteY6" fmla="*/ 18131 h 63342"/>
                <a:gd name="connsiteX7" fmla="*/ 41354 w 95969"/>
                <a:gd name="connsiteY7" fmla="*/ 32919 h 63342"/>
                <a:gd name="connsiteX8" fmla="*/ 43968 w 95969"/>
                <a:gd name="connsiteY8" fmla="*/ 43137 h 63342"/>
                <a:gd name="connsiteX9" fmla="*/ 50655 w 95969"/>
                <a:gd name="connsiteY9" fmla="*/ 50278 h 63342"/>
                <a:gd name="connsiteX10" fmla="*/ 49258 w 95969"/>
                <a:gd name="connsiteY10" fmla="*/ 61311 h 63342"/>
                <a:gd name="connsiteX11" fmla="*/ 146 w 95969"/>
                <a:gd name="connsiteY11" fmla="*/ 52207 h 63342"/>
                <a:gd name="connsiteX12" fmla="*/ 0 w 95969"/>
                <a:gd name="connsiteY12" fmla="*/ 4698 h 63342"/>
                <a:gd name="connsiteX13" fmla="*/ 11204 w 95969"/>
                <a:gd name="connsiteY13" fmla="*/ 4664 h 63342"/>
                <a:gd name="connsiteX14" fmla="*/ 11333 w 95969"/>
                <a:gd name="connsiteY14" fmla="*/ 42794 h 63342"/>
                <a:gd name="connsiteX15" fmla="*/ 37042 w 95969"/>
                <a:gd name="connsiteY15" fmla="*/ 47861 h 63342"/>
                <a:gd name="connsiteX16" fmla="*/ 30964 w 95969"/>
                <a:gd name="connsiteY16" fmla="*/ 29824 h 63342"/>
                <a:gd name="connsiteX17" fmla="*/ 39579 w 95969"/>
                <a:gd name="connsiteY17" fmla="*/ 8676 h 63342"/>
                <a:gd name="connsiteX18" fmla="*/ 61842 w 95969"/>
                <a:gd name="connsiteY18" fmla="*/ 0 h 63342"/>
                <a:gd name="connsiteX19" fmla="*/ 84302 w 95969"/>
                <a:gd name="connsiteY19" fmla="*/ 7493 h 63342"/>
                <a:gd name="connsiteX20" fmla="*/ 95969 w 95969"/>
                <a:gd name="connsiteY20" fmla="*/ 32550 h 63342"/>
                <a:gd name="connsiteX21" fmla="*/ 88734 w 95969"/>
                <a:gd name="connsiteY21" fmla="*/ 53861 h 63342"/>
                <a:gd name="connsiteX22" fmla="*/ 69403 w 95969"/>
                <a:gd name="connsiteY22" fmla="*/ 63342 h 6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5969" h="63342">
                  <a:moveTo>
                    <a:pt x="69403" y="63342"/>
                  </a:moveTo>
                  <a:lnTo>
                    <a:pt x="68331" y="51024"/>
                  </a:lnTo>
                  <a:cubicBezTo>
                    <a:pt x="74332" y="50089"/>
                    <a:pt x="78833" y="47955"/>
                    <a:pt x="81833" y="44612"/>
                  </a:cubicBezTo>
                  <a:cubicBezTo>
                    <a:pt x="84850" y="41285"/>
                    <a:pt x="86351" y="37273"/>
                    <a:pt x="86325" y="32584"/>
                  </a:cubicBezTo>
                  <a:cubicBezTo>
                    <a:pt x="86308" y="26926"/>
                    <a:pt x="84156" y="22152"/>
                    <a:pt x="79879" y="18260"/>
                  </a:cubicBezTo>
                  <a:cubicBezTo>
                    <a:pt x="75618" y="14351"/>
                    <a:pt x="69960" y="12413"/>
                    <a:pt x="62913" y="12439"/>
                  </a:cubicBezTo>
                  <a:cubicBezTo>
                    <a:pt x="56227" y="12456"/>
                    <a:pt x="50963" y="14359"/>
                    <a:pt x="47106" y="18131"/>
                  </a:cubicBezTo>
                  <a:cubicBezTo>
                    <a:pt x="43239" y="21903"/>
                    <a:pt x="41337" y="26832"/>
                    <a:pt x="41354" y="32919"/>
                  </a:cubicBezTo>
                  <a:cubicBezTo>
                    <a:pt x="41371" y="36699"/>
                    <a:pt x="42228" y="40102"/>
                    <a:pt x="43968" y="43137"/>
                  </a:cubicBezTo>
                  <a:cubicBezTo>
                    <a:pt x="45674" y="46172"/>
                    <a:pt x="47920" y="48555"/>
                    <a:pt x="50655" y="50278"/>
                  </a:cubicBezTo>
                  <a:lnTo>
                    <a:pt x="49258" y="61311"/>
                  </a:lnTo>
                  <a:lnTo>
                    <a:pt x="146" y="52207"/>
                  </a:lnTo>
                  <a:lnTo>
                    <a:pt x="0" y="4698"/>
                  </a:lnTo>
                  <a:lnTo>
                    <a:pt x="11204" y="4664"/>
                  </a:lnTo>
                  <a:lnTo>
                    <a:pt x="11333" y="42794"/>
                  </a:lnTo>
                  <a:lnTo>
                    <a:pt x="37042" y="47861"/>
                  </a:lnTo>
                  <a:cubicBezTo>
                    <a:pt x="33013" y="42143"/>
                    <a:pt x="31007" y="36125"/>
                    <a:pt x="30964" y="29824"/>
                  </a:cubicBezTo>
                  <a:cubicBezTo>
                    <a:pt x="30947" y="21483"/>
                    <a:pt x="33810" y="14436"/>
                    <a:pt x="39579" y="8676"/>
                  </a:cubicBezTo>
                  <a:cubicBezTo>
                    <a:pt x="45348" y="2915"/>
                    <a:pt x="52755" y="43"/>
                    <a:pt x="61842" y="0"/>
                  </a:cubicBezTo>
                  <a:cubicBezTo>
                    <a:pt x="70492" y="-25"/>
                    <a:pt x="77975" y="2478"/>
                    <a:pt x="84302" y="7493"/>
                  </a:cubicBezTo>
                  <a:cubicBezTo>
                    <a:pt x="92060" y="13596"/>
                    <a:pt x="95935" y="21954"/>
                    <a:pt x="95969" y="32550"/>
                  </a:cubicBezTo>
                  <a:cubicBezTo>
                    <a:pt x="96012" y="41243"/>
                    <a:pt x="93603" y="48341"/>
                    <a:pt x="88734" y="53861"/>
                  </a:cubicBezTo>
                  <a:cubicBezTo>
                    <a:pt x="83899" y="59373"/>
                    <a:pt x="77444" y="62528"/>
                    <a:pt x="69403" y="63342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B2B6554-BA92-0E5C-39B3-FF608538381B}"/>
                </a:ext>
              </a:extLst>
            </p:cNvPr>
            <p:cNvSpPr/>
            <p:nvPr/>
          </p:nvSpPr>
          <p:spPr>
            <a:xfrm>
              <a:off x="7423336" y="1156824"/>
              <a:ext cx="13398" cy="13407"/>
            </a:xfrm>
            <a:custGeom>
              <a:avLst/>
              <a:gdLst>
                <a:gd name="connsiteX0" fmla="*/ 13399 w 13398"/>
                <a:gd name="connsiteY0" fmla="*/ 13365 h 13407"/>
                <a:gd name="connsiteX1" fmla="*/ 34 w 13398"/>
                <a:gd name="connsiteY1" fmla="*/ 13407 h 13407"/>
                <a:gd name="connsiteX2" fmla="*/ 0 w 13398"/>
                <a:gd name="connsiteY2" fmla="*/ 43 h 13407"/>
                <a:gd name="connsiteX3" fmla="*/ 13364 w 13398"/>
                <a:gd name="connsiteY3" fmla="*/ 0 h 13407"/>
                <a:gd name="connsiteX4" fmla="*/ 13399 w 13398"/>
                <a:gd name="connsiteY4" fmla="*/ 13365 h 1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8" h="13407">
                  <a:moveTo>
                    <a:pt x="13399" y="13365"/>
                  </a:moveTo>
                  <a:lnTo>
                    <a:pt x="34" y="13407"/>
                  </a:lnTo>
                  <a:lnTo>
                    <a:pt x="0" y="43"/>
                  </a:lnTo>
                  <a:lnTo>
                    <a:pt x="13364" y="0"/>
                  </a:lnTo>
                  <a:lnTo>
                    <a:pt x="13399" y="13365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A8FDBB6-2BBE-0F2E-9A8E-BD2FCD245920}"/>
                </a:ext>
              </a:extLst>
            </p:cNvPr>
            <p:cNvSpPr/>
            <p:nvPr/>
          </p:nvSpPr>
          <p:spPr>
            <a:xfrm>
              <a:off x="7340602" y="1077194"/>
              <a:ext cx="97564" cy="63128"/>
            </a:xfrm>
            <a:custGeom>
              <a:avLst/>
              <a:gdLst>
                <a:gd name="connsiteX0" fmla="*/ 23712 w 97564"/>
                <a:gd name="connsiteY0" fmla="*/ 1835 h 63128"/>
                <a:gd name="connsiteX1" fmla="*/ 24655 w 97564"/>
                <a:gd name="connsiteY1" fmla="*/ 13493 h 63128"/>
                <a:gd name="connsiteX2" fmla="*/ 14608 w 97564"/>
                <a:gd name="connsiteY2" fmla="*/ 17960 h 63128"/>
                <a:gd name="connsiteX3" fmla="*/ 9644 w 97564"/>
                <a:gd name="connsiteY3" fmla="*/ 29712 h 63128"/>
                <a:gd name="connsiteX4" fmla="*/ 12799 w 97564"/>
                <a:gd name="connsiteY4" fmla="*/ 39545 h 63128"/>
                <a:gd name="connsiteX5" fmla="*/ 24621 w 97564"/>
                <a:gd name="connsiteY5" fmla="*/ 48238 h 63128"/>
                <a:gd name="connsiteX6" fmla="*/ 46729 w 97564"/>
                <a:gd name="connsiteY6" fmla="*/ 51495 h 63128"/>
                <a:gd name="connsiteX7" fmla="*/ 37128 w 97564"/>
                <a:gd name="connsiteY7" fmla="*/ 41157 h 63128"/>
                <a:gd name="connsiteX8" fmla="*/ 33930 w 97564"/>
                <a:gd name="connsiteY8" fmla="*/ 28324 h 63128"/>
                <a:gd name="connsiteX9" fmla="*/ 42529 w 97564"/>
                <a:gd name="connsiteY9" fmla="*/ 8324 h 63128"/>
                <a:gd name="connsiteX10" fmla="*/ 64791 w 97564"/>
                <a:gd name="connsiteY10" fmla="*/ 0 h 63128"/>
                <a:gd name="connsiteX11" fmla="*/ 81542 w 97564"/>
                <a:gd name="connsiteY11" fmla="*/ 3823 h 63128"/>
                <a:gd name="connsiteX12" fmla="*/ 93398 w 97564"/>
                <a:gd name="connsiteY12" fmla="*/ 14445 h 63128"/>
                <a:gd name="connsiteX13" fmla="*/ 97564 w 97564"/>
                <a:gd name="connsiteY13" fmla="*/ 29815 h 63128"/>
                <a:gd name="connsiteX14" fmla="*/ 86866 w 97564"/>
                <a:gd name="connsiteY14" fmla="*/ 53767 h 63128"/>
                <a:gd name="connsiteX15" fmla="*/ 51333 w 97564"/>
                <a:gd name="connsiteY15" fmla="*/ 63128 h 63128"/>
                <a:gd name="connsiteX16" fmla="*/ 11024 w 97564"/>
                <a:gd name="connsiteY16" fmla="*/ 53021 h 63128"/>
                <a:gd name="connsiteX17" fmla="*/ 0 w 97564"/>
                <a:gd name="connsiteY17" fmla="*/ 29010 h 63128"/>
                <a:gd name="connsiteX18" fmla="*/ 6241 w 97564"/>
                <a:gd name="connsiteY18" fmla="*/ 10510 h 63128"/>
                <a:gd name="connsiteX19" fmla="*/ 23712 w 97564"/>
                <a:gd name="connsiteY19" fmla="*/ 1835 h 63128"/>
                <a:gd name="connsiteX20" fmla="*/ 65040 w 97564"/>
                <a:gd name="connsiteY20" fmla="*/ 49609 h 63128"/>
                <a:gd name="connsiteX21" fmla="*/ 76647 w 97564"/>
                <a:gd name="connsiteY21" fmla="*/ 47003 h 63128"/>
                <a:gd name="connsiteX22" fmla="*/ 85057 w 97564"/>
                <a:gd name="connsiteY22" fmla="*/ 39768 h 63128"/>
                <a:gd name="connsiteX23" fmla="*/ 87920 w 97564"/>
                <a:gd name="connsiteY23" fmla="*/ 30038 h 63128"/>
                <a:gd name="connsiteX24" fmla="*/ 81868 w 97564"/>
                <a:gd name="connsiteY24" fmla="*/ 17291 h 63128"/>
                <a:gd name="connsiteX25" fmla="*/ 65589 w 97564"/>
                <a:gd name="connsiteY25" fmla="*/ 11993 h 63128"/>
                <a:gd name="connsiteX26" fmla="*/ 49970 w 97564"/>
                <a:gd name="connsiteY26" fmla="*/ 17334 h 63128"/>
                <a:gd name="connsiteX27" fmla="*/ 44312 w 97564"/>
                <a:gd name="connsiteY27" fmla="*/ 30647 h 63128"/>
                <a:gd name="connsiteX28" fmla="*/ 50081 w 97564"/>
                <a:gd name="connsiteY28" fmla="*/ 44114 h 63128"/>
                <a:gd name="connsiteX29" fmla="*/ 65040 w 97564"/>
                <a:gd name="connsiteY29" fmla="*/ 49609 h 6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7564" h="63128">
                  <a:moveTo>
                    <a:pt x="23712" y="1835"/>
                  </a:moveTo>
                  <a:lnTo>
                    <a:pt x="24655" y="13493"/>
                  </a:lnTo>
                  <a:cubicBezTo>
                    <a:pt x="20051" y="14548"/>
                    <a:pt x="16674" y="16031"/>
                    <a:pt x="14608" y="17960"/>
                  </a:cubicBezTo>
                  <a:cubicBezTo>
                    <a:pt x="11273" y="21140"/>
                    <a:pt x="9610" y="25066"/>
                    <a:pt x="9644" y="29712"/>
                  </a:cubicBezTo>
                  <a:cubicBezTo>
                    <a:pt x="9644" y="33450"/>
                    <a:pt x="10690" y="36716"/>
                    <a:pt x="12799" y="39545"/>
                  </a:cubicBezTo>
                  <a:cubicBezTo>
                    <a:pt x="15508" y="43223"/>
                    <a:pt x="19469" y="46120"/>
                    <a:pt x="24621" y="48238"/>
                  </a:cubicBezTo>
                  <a:cubicBezTo>
                    <a:pt x="29798" y="50355"/>
                    <a:pt x="37162" y="51427"/>
                    <a:pt x="46729" y="51495"/>
                  </a:cubicBezTo>
                  <a:cubicBezTo>
                    <a:pt x="42417" y="48675"/>
                    <a:pt x="39185" y="45229"/>
                    <a:pt x="37128" y="41157"/>
                  </a:cubicBezTo>
                  <a:cubicBezTo>
                    <a:pt x="35019" y="37076"/>
                    <a:pt x="33973" y="32799"/>
                    <a:pt x="33930" y="28324"/>
                  </a:cubicBezTo>
                  <a:cubicBezTo>
                    <a:pt x="33930" y="20497"/>
                    <a:pt x="36759" y="13828"/>
                    <a:pt x="42529" y="8324"/>
                  </a:cubicBezTo>
                  <a:cubicBezTo>
                    <a:pt x="48255" y="2803"/>
                    <a:pt x="55687" y="43"/>
                    <a:pt x="64791" y="0"/>
                  </a:cubicBezTo>
                  <a:cubicBezTo>
                    <a:pt x="70809" y="-17"/>
                    <a:pt x="76398" y="1260"/>
                    <a:pt x="81542" y="3823"/>
                  </a:cubicBezTo>
                  <a:cubicBezTo>
                    <a:pt x="86720" y="6395"/>
                    <a:pt x="90646" y="9927"/>
                    <a:pt x="93398" y="14445"/>
                  </a:cubicBezTo>
                  <a:cubicBezTo>
                    <a:pt x="96150" y="18945"/>
                    <a:pt x="97564" y="24080"/>
                    <a:pt x="97564" y="29815"/>
                  </a:cubicBezTo>
                  <a:cubicBezTo>
                    <a:pt x="97598" y="39597"/>
                    <a:pt x="94049" y="47569"/>
                    <a:pt x="86866" y="53767"/>
                  </a:cubicBezTo>
                  <a:cubicBezTo>
                    <a:pt x="79690" y="59956"/>
                    <a:pt x="67835" y="63077"/>
                    <a:pt x="51333" y="63128"/>
                  </a:cubicBezTo>
                  <a:cubicBezTo>
                    <a:pt x="32885" y="63188"/>
                    <a:pt x="19426" y="59819"/>
                    <a:pt x="11024" y="53021"/>
                  </a:cubicBezTo>
                  <a:cubicBezTo>
                    <a:pt x="3704" y="47098"/>
                    <a:pt x="0" y="39091"/>
                    <a:pt x="0" y="29010"/>
                  </a:cubicBezTo>
                  <a:cubicBezTo>
                    <a:pt x="-34" y="21483"/>
                    <a:pt x="2023" y="15328"/>
                    <a:pt x="6241" y="10510"/>
                  </a:cubicBezTo>
                  <a:cubicBezTo>
                    <a:pt x="10442" y="5709"/>
                    <a:pt x="16271" y="2812"/>
                    <a:pt x="23712" y="1835"/>
                  </a:cubicBezTo>
                  <a:close/>
                  <a:moveTo>
                    <a:pt x="65040" y="49609"/>
                  </a:moveTo>
                  <a:cubicBezTo>
                    <a:pt x="69069" y="49601"/>
                    <a:pt x="72944" y="48718"/>
                    <a:pt x="76647" y="47003"/>
                  </a:cubicBezTo>
                  <a:cubicBezTo>
                    <a:pt x="80316" y="45272"/>
                    <a:pt x="83137" y="42863"/>
                    <a:pt x="85057" y="39768"/>
                  </a:cubicBezTo>
                  <a:cubicBezTo>
                    <a:pt x="86977" y="36673"/>
                    <a:pt x="87920" y="33433"/>
                    <a:pt x="87920" y="30038"/>
                  </a:cubicBezTo>
                  <a:cubicBezTo>
                    <a:pt x="87920" y="25092"/>
                    <a:pt x="85888" y="20840"/>
                    <a:pt x="81868" y="17291"/>
                  </a:cubicBezTo>
                  <a:cubicBezTo>
                    <a:pt x="77873" y="13742"/>
                    <a:pt x="72438" y="11976"/>
                    <a:pt x="65589" y="11993"/>
                  </a:cubicBezTo>
                  <a:cubicBezTo>
                    <a:pt x="58988" y="12010"/>
                    <a:pt x="53767" y="13785"/>
                    <a:pt x="49970" y="17334"/>
                  </a:cubicBezTo>
                  <a:cubicBezTo>
                    <a:pt x="46198" y="20866"/>
                    <a:pt x="44312" y="25306"/>
                    <a:pt x="44312" y="30647"/>
                  </a:cubicBezTo>
                  <a:cubicBezTo>
                    <a:pt x="44346" y="35953"/>
                    <a:pt x="46275" y="40437"/>
                    <a:pt x="50081" y="44114"/>
                  </a:cubicBezTo>
                  <a:cubicBezTo>
                    <a:pt x="53870" y="47792"/>
                    <a:pt x="58876" y="49626"/>
                    <a:pt x="65040" y="49609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EE04C29-FC50-5520-459B-2F31B33AF8D7}"/>
                </a:ext>
              </a:extLst>
            </p:cNvPr>
            <p:cNvSpPr/>
            <p:nvPr/>
          </p:nvSpPr>
          <p:spPr>
            <a:xfrm>
              <a:off x="7338854" y="994178"/>
              <a:ext cx="125304" cy="31735"/>
            </a:xfrm>
            <a:custGeom>
              <a:avLst/>
              <a:gdLst>
                <a:gd name="connsiteX0" fmla="*/ 125304 w 125304"/>
                <a:gd name="connsiteY0" fmla="*/ 8401 h 31735"/>
                <a:gd name="connsiteX1" fmla="*/ 96664 w 125304"/>
                <a:gd name="connsiteY1" fmla="*/ 24920 h 31735"/>
                <a:gd name="connsiteX2" fmla="*/ 62656 w 125304"/>
                <a:gd name="connsiteY2" fmla="*/ 31735 h 31735"/>
                <a:gd name="connsiteX3" fmla="*/ 32918 w 125304"/>
                <a:gd name="connsiteY3" fmla="*/ 26823 h 31735"/>
                <a:gd name="connsiteX4" fmla="*/ 0 w 125304"/>
                <a:gd name="connsiteY4" fmla="*/ 8795 h 31735"/>
                <a:gd name="connsiteX5" fmla="*/ 0 w 125304"/>
                <a:gd name="connsiteY5" fmla="*/ 394 h 31735"/>
                <a:gd name="connsiteX6" fmla="*/ 19365 w 125304"/>
                <a:gd name="connsiteY6" fmla="*/ 10758 h 31735"/>
                <a:gd name="connsiteX7" fmla="*/ 38173 w 125304"/>
                <a:gd name="connsiteY7" fmla="*/ 16965 h 31735"/>
                <a:gd name="connsiteX8" fmla="*/ 62682 w 125304"/>
                <a:gd name="connsiteY8" fmla="*/ 19682 h 31735"/>
                <a:gd name="connsiteX9" fmla="*/ 125261 w 125304"/>
                <a:gd name="connsiteY9" fmla="*/ 0 h 31735"/>
                <a:gd name="connsiteX10" fmla="*/ 125304 w 125304"/>
                <a:gd name="connsiteY10" fmla="*/ 8401 h 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04" h="31735">
                  <a:moveTo>
                    <a:pt x="125304" y="8401"/>
                  </a:moveTo>
                  <a:cubicBezTo>
                    <a:pt x="117152" y="14908"/>
                    <a:pt x="107619" y="20411"/>
                    <a:pt x="96664" y="24920"/>
                  </a:cubicBezTo>
                  <a:cubicBezTo>
                    <a:pt x="85751" y="29421"/>
                    <a:pt x="74401" y="31701"/>
                    <a:pt x="62656" y="31735"/>
                  </a:cubicBezTo>
                  <a:cubicBezTo>
                    <a:pt x="52318" y="31770"/>
                    <a:pt x="42425" y="30132"/>
                    <a:pt x="32918" y="26823"/>
                  </a:cubicBezTo>
                  <a:cubicBezTo>
                    <a:pt x="21937" y="22931"/>
                    <a:pt x="10956" y="16931"/>
                    <a:pt x="0" y="8795"/>
                  </a:cubicBezTo>
                  <a:lnTo>
                    <a:pt x="0" y="394"/>
                  </a:lnTo>
                  <a:cubicBezTo>
                    <a:pt x="9027" y="5624"/>
                    <a:pt x="15482" y="9078"/>
                    <a:pt x="19365" y="10758"/>
                  </a:cubicBezTo>
                  <a:cubicBezTo>
                    <a:pt x="25383" y="13399"/>
                    <a:pt x="31658" y="15456"/>
                    <a:pt x="38173" y="16965"/>
                  </a:cubicBezTo>
                  <a:cubicBezTo>
                    <a:pt x="46291" y="18800"/>
                    <a:pt x="54453" y="19708"/>
                    <a:pt x="62682" y="19682"/>
                  </a:cubicBezTo>
                  <a:cubicBezTo>
                    <a:pt x="83565" y="19622"/>
                    <a:pt x="104447" y="13047"/>
                    <a:pt x="125261" y="0"/>
                  </a:cubicBezTo>
                  <a:lnTo>
                    <a:pt x="125304" y="8401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F4CE83B-198C-F054-FFD8-0FF63E488A07}"/>
                </a:ext>
              </a:extLst>
            </p:cNvPr>
            <p:cNvSpPr/>
            <p:nvPr/>
          </p:nvSpPr>
          <p:spPr>
            <a:xfrm>
              <a:off x="7339917" y="939700"/>
              <a:ext cx="95977" cy="35430"/>
            </a:xfrm>
            <a:custGeom>
              <a:avLst/>
              <a:gdLst>
                <a:gd name="connsiteX0" fmla="*/ 95944 w 95977"/>
                <a:gd name="connsiteY0" fmla="*/ 0 h 35430"/>
                <a:gd name="connsiteX1" fmla="*/ 95978 w 95977"/>
                <a:gd name="connsiteY1" fmla="*/ 11727 h 35430"/>
                <a:gd name="connsiteX2" fmla="*/ 21217 w 95977"/>
                <a:gd name="connsiteY2" fmla="*/ 11976 h 35430"/>
                <a:gd name="connsiteX3" fmla="*/ 29335 w 95977"/>
                <a:gd name="connsiteY3" fmla="*/ 23069 h 35430"/>
                <a:gd name="connsiteX4" fmla="*/ 35430 w 95977"/>
                <a:gd name="connsiteY4" fmla="*/ 35396 h 35430"/>
                <a:gd name="connsiteX5" fmla="*/ 24080 w 95977"/>
                <a:gd name="connsiteY5" fmla="*/ 35430 h 35430"/>
                <a:gd name="connsiteX6" fmla="*/ 12833 w 95977"/>
                <a:gd name="connsiteY6" fmla="*/ 18268 h 35430"/>
                <a:gd name="connsiteX7" fmla="*/ 17 w 95977"/>
                <a:gd name="connsiteY7" fmla="*/ 7870 h 35430"/>
                <a:gd name="connsiteX8" fmla="*/ 0 w 95977"/>
                <a:gd name="connsiteY8" fmla="*/ 309 h 35430"/>
                <a:gd name="connsiteX9" fmla="*/ 95944 w 95977"/>
                <a:gd name="connsiteY9" fmla="*/ 0 h 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77" h="35430">
                  <a:moveTo>
                    <a:pt x="95944" y="0"/>
                  </a:moveTo>
                  <a:lnTo>
                    <a:pt x="95978" y="11727"/>
                  </a:lnTo>
                  <a:lnTo>
                    <a:pt x="21217" y="11976"/>
                  </a:lnTo>
                  <a:cubicBezTo>
                    <a:pt x="23900" y="14796"/>
                    <a:pt x="26626" y="18491"/>
                    <a:pt x="29335" y="23069"/>
                  </a:cubicBezTo>
                  <a:cubicBezTo>
                    <a:pt x="32035" y="27638"/>
                    <a:pt x="34076" y="31753"/>
                    <a:pt x="35430" y="35396"/>
                  </a:cubicBezTo>
                  <a:lnTo>
                    <a:pt x="24080" y="35430"/>
                  </a:lnTo>
                  <a:cubicBezTo>
                    <a:pt x="20985" y="28872"/>
                    <a:pt x="17231" y="23154"/>
                    <a:pt x="12833" y="18268"/>
                  </a:cubicBezTo>
                  <a:cubicBezTo>
                    <a:pt x="8427" y="13373"/>
                    <a:pt x="4141" y="9910"/>
                    <a:pt x="17" y="7870"/>
                  </a:cubicBezTo>
                  <a:lnTo>
                    <a:pt x="0" y="309"/>
                  </a:lnTo>
                  <a:lnTo>
                    <a:pt x="95944" y="0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4B1C32D-9A37-4AD3-0972-4232C483398E}"/>
                </a:ext>
              </a:extLst>
            </p:cNvPr>
            <p:cNvSpPr/>
            <p:nvPr/>
          </p:nvSpPr>
          <p:spPr>
            <a:xfrm>
              <a:off x="7339917" y="847511"/>
              <a:ext cx="95600" cy="66119"/>
            </a:xfrm>
            <a:custGeom>
              <a:avLst/>
              <a:gdLst>
                <a:gd name="connsiteX0" fmla="*/ 95601 w 95600"/>
                <a:gd name="connsiteY0" fmla="*/ 24552 h 66119"/>
                <a:gd name="connsiteX1" fmla="*/ 72721 w 95600"/>
                <a:gd name="connsiteY1" fmla="*/ 24629 h 66119"/>
                <a:gd name="connsiteX2" fmla="*/ 72832 w 95600"/>
                <a:gd name="connsiteY2" fmla="*/ 66085 h 66119"/>
                <a:gd name="connsiteX3" fmla="*/ 62099 w 95600"/>
                <a:gd name="connsiteY3" fmla="*/ 66120 h 66119"/>
                <a:gd name="connsiteX4" fmla="*/ 34 w 95600"/>
                <a:gd name="connsiteY4" fmla="*/ 22717 h 66119"/>
                <a:gd name="connsiteX5" fmla="*/ 0 w 95600"/>
                <a:gd name="connsiteY5" fmla="*/ 13133 h 66119"/>
                <a:gd name="connsiteX6" fmla="*/ 61928 w 95600"/>
                <a:gd name="connsiteY6" fmla="*/ 12936 h 66119"/>
                <a:gd name="connsiteX7" fmla="*/ 61885 w 95600"/>
                <a:gd name="connsiteY7" fmla="*/ 34 h 66119"/>
                <a:gd name="connsiteX8" fmla="*/ 72661 w 95600"/>
                <a:gd name="connsiteY8" fmla="*/ 0 h 66119"/>
                <a:gd name="connsiteX9" fmla="*/ 72695 w 95600"/>
                <a:gd name="connsiteY9" fmla="*/ 12910 h 66119"/>
                <a:gd name="connsiteX10" fmla="*/ 95566 w 95600"/>
                <a:gd name="connsiteY10" fmla="*/ 12833 h 66119"/>
                <a:gd name="connsiteX11" fmla="*/ 95601 w 95600"/>
                <a:gd name="connsiteY11" fmla="*/ 24552 h 66119"/>
                <a:gd name="connsiteX12" fmla="*/ 61954 w 95600"/>
                <a:gd name="connsiteY12" fmla="*/ 24663 h 66119"/>
                <a:gd name="connsiteX13" fmla="*/ 18885 w 95600"/>
                <a:gd name="connsiteY13" fmla="*/ 24800 h 66119"/>
                <a:gd name="connsiteX14" fmla="*/ 62065 w 95600"/>
                <a:gd name="connsiteY14" fmla="*/ 54581 h 66119"/>
                <a:gd name="connsiteX15" fmla="*/ 61954 w 95600"/>
                <a:gd name="connsiteY15" fmla="*/ 24663 h 6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600" h="66119">
                  <a:moveTo>
                    <a:pt x="95601" y="24552"/>
                  </a:moveTo>
                  <a:lnTo>
                    <a:pt x="72721" y="24629"/>
                  </a:lnTo>
                  <a:lnTo>
                    <a:pt x="72832" y="66085"/>
                  </a:lnTo>
                  <a:lnTo>
                    <a:pt x="62099" y="66120"/>
                  </a:lnTo>
                  <a:lnTo>
                    <a:pt x="34" y="22717"/>
                  </a:lnTo>
                  <a:lnTo>
                    <a:pt x="0" y="13133"/>
                  </a:lnTo>
                  <a:lnTo>
                    <a:pt x="61928" y="12936"/>
                  </a:lnTo>
                  <a:lnTo>
                    <a:pt x="61885" y="34"/>
                  </a:lnTo>
                  <a:lnTo>
                    <a:pt x="72661" y="0"/>
                  </a:lnTo>
                  <a:lnTo>
                    <a:pt x="72695" y="12910"/>
                  </a:lnTo>
                  <a:lnTo>
                    <a:pt x="95566" y="12833"/>
                  </a:lnTo>
                  <a:lnTo>
                    <a:pt x="95601" y="24552"/>
                  </a:lnTo>
                  <a:close/>
                  <a:moveTo>
                    <a:pt x="61954" y="24663"/>
                  </a:moveTo>
                  <a:lnTo>
                    <a:pt x="18885" y="24800"/>
                  </a:lnTo>
                  <a:lnTo>
                    <a:pt x="62065" y="54581"/>
                  </a:lnTo>
                  <a:lnTo>
                    <a:pt x="61954" y="24663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B089487-3A66-CC89-98FC-651712C13C08}"/>
                </a:ext>
              </a:extLst>
            </p:cNvPr>
            <p:cNvSpPr/>
            <p:nvPr/>
          </p:nvSpPr>
          <p:spPr>
            <a:xfrm>
              <a:off x="7339591" y="800122"/>
              <a:ext cx="33930" cy="35052"/>
            </a:xfrm>
            <a:custGeom>
              <a:avLst/>
              <a:gdLst>
                <a:gd name="connsiteX0" fmla="*/ 33861 w 33930"/>
                <a:gd name="connsiteY0" fmla="*/ 10107 h 35052"/>
                <a:gd name="connsiteX1" fmla="*/ 15696 w 33930"/>
                <a:gd name="connsiteY1" fmla="*/ 13347 h 35052"/>
                <a:gd name="connsiteX2" fmla="*/ 69 w 33930"/>
                <a:gd name="connsiteY2" fmla="*/ 13407 h 35052"/>
                <a:gd name="connsiteX3" fmla="*/ 0 w 33930"/>
                <a:gd name="connsiteY3" fmla="*/ 51 h 35052"/>
                <a:gd name="connsiteX4" fmla="*/ 15662 w 33930"/>
                <a:gd name="connsiteY4" fmla="*/ 0 h 35052"/>
                <a:gd name="connsiteX5" fmla="*/ 33861 w 33930"/>
                <a:gd name="connsiteY5" fmla="*/ 3069 h 35052"/>
                <a:gd name="connsiteX6" fmla="*/ 33861 w 33930"/>
                <a:gd name="connsiteY6" fmla="*/ 10107 h 35052"/>
                <a:gd name="connsiteX7" fmla="*/ 33930 w 33930"/>
                <a:gd name="connsiteY7" fmla="*/ 31684 h 35052"/>
                <a:gd name="connsiteX8" fmla="*/ 15773 w 33930"/>
                <a:gd name="connsiteY8" fmla="*/ 35002 h 35052"/>
                <a:gd name="connsiteX9" fmla="*/ 146 w 33930"/>
                <a:gd name="connsiteY9" fmla="*/ 35053 h 35052"/>
                <a:gd name="connsiteX10" fmla="*/ 69 w 33930"/>
                <a:gd name="connsiteY10" fmla="*/ 21688 h 35052"/>
                <a:gd name="connsiteX11" fmla="*/ 15730 w 33930"/>
                <a:gd name="connsiteY11" fmla="*/ 21637 h 35052"/>
                <a:gd name="connsiteX12" fmla="*/ 33930 w 33930"/>
                <a:gd name="connsiteY12" fmla="*/ 24509 h 35052"/>
                <a:gd name="connsiteX13" fmla="*/ 33930 w 33930"/>
                <a:gd name="connsiteY13" fmla="*/ 31684 h 3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30" h="35052">
                  <a:moveTo>
                    <a:pt x="33861" y="10107"/>
                  </a:moveTo>
                  <a:lnTo>
                    <a:pt x="15696" y="13347"/>
                  </a:lnTo>
                  <a:lnTo>
                    <a:pt x="69" y="13407"/>
                  </a:lnTo>
                  <a:lnTo>
                    <a:pt x="0" y="51"/>
                  </a:lnTo>
                  <a:lnTo>
                    <a:pt x="15662" y="0"/>
                  </a:lnTo>
                  <a:lnTo>
                    <a:pt x="33861" y="3069"/>
                  </a:lnTo>
                  <a:lnTo>
                    <a:pt x="33861" y="10107"/>
                  </a:lnTo>
                  <a:close/>
                  <a:moveTo>
                    <a:pt x="33930" y="31684"/>
                  </a:moveTo>
                  <a:lnTo>
                    <a:pt x="15773" y="35002"/>
                  </a:lnTo>
                  <a:lnTo>
                    <a:pt x="146" y="35053"/>
                  </a:lnTo>
                  <a:lnTo>
                    <a:pt x="69" y="21688"/>
                  </a:lnTo>
                  <a:lnTo>
                    <a:pt x="15730" y="21637"/>
                  </a:lnTo>
                  <a:lnTo>
                    <a:pt x="33930" y="24509"/>
                  </a:lnTo>
                  <a:lnTo>
                    <a:pt x="33930" y="31684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0592CD3-26E8-0A89-3FAF-D9A9EAF38749}"/>
                </a:ext>
              </a:extLst>
            </p:cNvPr>
            <p:cNvSpPr/>
            <p:nvPr/>
          </p:nvSpPr>
          <p:spPr>
            <a:xfrm>
              <a:off x="7337885" y="754096"/>
              <a:ext cx="125295" cy="31735"/>
            </a:xfrm>
            <a:custGeom>
              <a:avLst/>
              <a:gdLst>
                <a:gd name="connsiteX0" fmla="*/ 125279 w 125295"/>
                <a:gd name="connsiteY0" fmla="*/ 22932 h 31735"/>
                <a:gd name="connsiteX1" fmla="*/ 125296 w 125295"/>
                <a:gd name="connsiteY1" fmla="*/ 31333 h 31735"/>
                <a:gd name="connsiteX2" fmla="*/ 62596 w 125295"/>
                <a:gd name="connsiteY2" fmla="*/ 12045 h 31735"/>
                <a:gd name="connsiteX3" fmla="*/ 38285 w 125295"/>
                <a:gd name="connsiteY3" fmla="*/ 14925 h 31735"/>
                <a:gd name="connsiteX4" fmla="*/ 19537 w 125295"/>
                <a:gd name="connsiteY4" fmla="*/ 21174 h 31735"/>
                <a:gd name="connsiteX5" fmla="*/ 17 w 125295"/>
                <a:gd name="connsiteY5" fmla="*/ 31736 h 31735"/>
                <a:gd name="connsiteX6" fmla="*/ 0 w 125295"/>
                <a:gd name="connsiteY6" fmla="*/ 23335 h 31735"/>
                <a:gd name="connsiteX7" fmla="*/ 32790 w 125295"/>
                <a:gd name="connsiteY7" fmla="*/ 5110 h 31735"/>
                <a:gd name="connsiteX8" fmla="*/ 62502 w 125295"/>
                <a:gd name="connsiteY8" fmla="*/ 0 h 31735"/>
                <a:gd name="connsiteX9" fmla="*/ 96552 w 125295"/>
                <a:gd name="connsiteY9" fmla="*/ 6635 h 31735"/>
                <a:gd name="connsiteX10" fmla="*/ 125279 w 125295"/>
                <a:gd name="connsiteY10" fmla="*/ 22932 h 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295" h="31735">
                  <a:moveTo>
                    <a:pt x="125279" y="22932"/>
                  </a:moveTo>
                  <a:lnTo>
                    <a:pt x="125296" y="31333"/>
                  </a:lnTo>
                  <a:cubicBezTo>
                    <a:pt x="104396" y="18406"/>
                    <a:pt x="83496" y="11985"/>
                    <a:pt x="62596" y="12045"/>
                  </a:cubicBezTo>
                  <a:cubicBezTo>
                    <a:pt x="54444" y="12070"/>
                    <a:pt x="46343" y="13031"/>
                    <a:pt x="38285" y="14925"/>
                  </a:cubicBezTo>
                  <a:cubicBezTo>
                    <a:pt x="31796" y="16425"/>
                    <a:pt x="25529" y="18508"/>
                    <a:pt x="19537" y="21174"/>
                  </a:cubicBezTo>
                  <a:cubicBezTo>
                    <a:pt x="15645" y="22889"/>
                    <a:pt x="9113" y="26404"/>
                    <a:pt x="17" y="31736"/>
                  </a:cubicBezTo>
                  <a:lnTo>
                    <a:pt x="0" y="23335"/>
                  </a:lnTo>
                  <a:cubicBezTo>
                    <a:pt x="10879" y="15122"/>
                    <a:pt x="21808" y="9053"/>
                    <a:pt x="32790" y="5110"/>
                  </a:cubicBezTo>
                  <a:cubicBezTo>
                    <a:pt x="42254" y="1723"/>
                    <a:pt x="52155" y="35"/>
                    <a:pt x="62502" y="0"/>
                  </a:cubicBezTo>
                  <a:cubicBezTo>
                    <a:pt x="74229" y="-34"/>
                    <a:pt x="85579" y="2169"/>
                    <a:pt x="96552" y="6635"/>
                  </a:cubicBezTo>
                  <a:cubicBezTo>
                    <a:pt x="107508" y="11085"/>
                    <a:pt x="117083" y="16528"/>
                    <a:pt x="125279" y="22932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C0A41144-C121-32DA-8B61-AC8A81388AAE}"/>
                </a:ext>
              </a:extLst>
            </p:cNvPr>
            <p:cNvSpPr/>
            <p:nvPr/>
          </p:nvSpPr>
          <p:spPr>
            <a:xfrm>
              <a:off x="7486061" y="589470"/>
              <a:ext cx="3566" cy="910570"/>
            </a:xfrm>
            <a:custGeom>
              <a:avLst/>
              <a:gdLst>
                <a:gd name="connsiteX0" fmla="*/ 0 w 3566"/>
                <a:gd name="connsiteY0" fmla="*/ 0 h 910570"/>
                <a:gd name="connsiteX1" fmla="*/ 3566 w 3566"/>
                <a:gd name="connsiteY1" fmla="*/ 910571 h 91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66" h="910570">
                  <a:moveTo>
                    <a:pt x="0" y="0"/>
                  </a:moveTo>
                  <a:lnTo>
                    <a:pt x="3566" y="910571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ED6138E-1A1B-DAAA-ED99-E7B88263A6D3}"/>
                </a:ext>
              </a:extLst>
            </p:cNvPr>
            <p:cNvSpPr/>
            <p:nvPr/>
          </p:nvSpPr>
          <p:spPr>
            <a:xfrm>
              <a:off x="7453768" y="490801"/>
              <a:ext cx="64722" cy="120863"/>
            </a:xfrm>
            <a:custGeom>
              <a:avLst/>
              <a:gdLst>
                <a:gd name="connsiteX0" fmla="*/ 0 w 64722"/>
                <a:gd name="connsiteY0" fmla="*/ 120864 h 120863"/>
                <a:gd name="connsiteX1" fmla="*/ 31890 w 64722"/>
                <a:gd name="connsiteY1" fmla="*/ 0 h 120863"/>
                <a:gd name="connsiteX2" fmla="*/ 64723 w 64722"/>
                <a:gd name="connsiteY2" fmla="*/ 120607 h 12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22" h="120863">
                  <a:moveTo>
                    <a:pt x="0" y="120864"/>
                  </a:moveTo>
                  <a:lnTo>
                    <a:pt x="31890" y="0"/>
                  </a:lnTo>
                  <a:lnTo>
                    <a:pt x="64723" y="120607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439A17C-34AA-6CB7-97FB-9E6A0113BEA5}"/>
                </a:ext>
              </a:extLst>
            </p:cNvPr>
            <p:cNvSpPr/>
            <p:nvPr/>
          </p:nvSpPr>
          <p:spPr>
            <a:xfrm>
              <a:off x="11247537" y="3457040"/>
              <a:ext cx="8572" cy="2572178"/>
            </a:xfrm>
            <a:custGeom>
              <a:avLst/>
              <a:gdLst>
                <a:gd name="connsiteX0" fmla="*/ 0 w 8572"/>
                <a:gd name="connsiteY0" fmla="*/ 2572179 h 2572178"/>
                <a:gd name="connsiteX1" fmla="*/ 0 w 8572"/>
                <a:gd name="connsiteY1" fmla="*/ 0 h 257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572178">
                  <a:moveTo>
                    <a:pt x="0" y="2572179"/>
                  </a:moveTo>
                  <a:lnTo>
                    <a:pt x="0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7993CF0-5F6C-565A-72DA-1D2077269280}"/>
                </a:ext>
              </a:extLst>
            </p:cNvPr>
            <p:cNvSpPr/>
            <p:nvPr/>
          </p:nvSpPr>
          <p:spPr>
            <a:xfrm>
              <a:off x="11213838" y="6007162"/>
              <a:ext cx="64696" cy="120752"/>
            </a:xfrm>
            <a:custGeom>
              <a:avLst/>
              <a:gdLst>
                <a:gd name="connsiteX0" fmla="*/ 64697 w 64696"/>
                <a:gd name="connsiteY0" fmla="*/ 0 h 120752"/>
                <a:gd name="connsiteX1" fmla="*/ 32379 w 64696"/>
                <a:gd name="connsiteY1" fmla="*/ 120752 h 120752"/>
                <a:gd name="connsiteX2" fmla="*/ 0 w 64696"/>
                <a:gd name="connsiteY2" fmla="*/ 0 h 1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96" h="120752">
                  <a:moveTo>
                    <a:pt x="64697" y="0"/>
                  </a:moveTo>
                  <a:lnTo>
                    <a:pt x="32379" y="120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96CDEFD-F205-55CF-9C62-AB520EFE4599}"/>
                </a:ext>
              </a:extLst>
            </p:cNvPr>
            <p:cNvSpPr/>
            <p:nvPr/>
          </p:nvSpPr>
          <p:spPr>
            <a:xfrm>
              <a:off x="11213838" y="3358379"/>
              <a:ext cx="64696" cy="120726"/>
            </a:xfrm>
            <a:custGeom>
              <a:avLst/>
              <a:gdLst>
                <a:gd name="connsiteX0" fmla="*/ 64697 w 64696"/>
                <a:gd name="connsiteY0" fmla="*/ 120727 h 120726"/>
                <a:gd name="connsiteX1" fmla="*/ 32379 w 64696"/>
                <a:gd name="connsiteY1" fmla="*/ 0 h 120726"/>
                <a:gd name="connsiteX2" fmla="*/ 0 w 64696"/>
                <a:gd name="connsiteY2" fmla="*/ 120727 h 12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96" h="120726">
                  <a:moveTo>
                    <a:pt x="64697" y="120727"/>
                  </a:moveTo>
                  <a:lnTo>
                    <a:pt x="32379" y="0"/>
                  </a:lnTo>
                  <a:lnTo>
                    <a:pt x="0" y="120727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2" name="Graphic 2">
              <a:extLst>
                <a:ext uri="{FF2B5EF4-FFF2-40B4-BE49-F238E27FC236}">
                  <a16:creationId xmlns:a16="http://schemas.microsoft.com/office/drawing/2014/main" id="{F1BC6C5C-7B1D-09D5-8809-210FDA012154}"/>
                </a:ext>
              </a:extLst>
            </p:cNvPr>
            <p:cNvGrpSpPr/>
            <p:nvPr/>
          </p:nvGrpSpPr>
          <p:grpSpPr>
            <a:xfrm>
              <a:off x="11086048" y="4380084"/>
              <a:ext cx="125287" cy="895766"/>
              <a:chOff x="11086048" y="4380084"/>
              <a:chExt cx="125287" cy="895766"/>
            </a:xfrm>
            <a:solidFill>
              <a:srgbClr val="303030"/>
            </a:solidFill>
          </p:grpSpPr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3F1CE34-872E-74F2-8CBB-0A8FBE2962E1}"/>
                  </a:ext>
                </a:extLst>
              </p:cNvPr>
              <p:cNvSpPr/>
              <p:nvPr/>
            </p:nvSpPr>
            <p:spPr>
              <a:xfrm>
                <a:off x="11088920" y="5214000"/>
                <a:ext cx="94305" cy="61850"/>
              </a:xfrm>
              <a:custGeom>
                <a:avLst/>
                <a:gdLst>
                  <a:gd name="connsiteX0" fmla="*/ 11272 w 94305"/>
                  <a:gd name="connsiteY0" fmla="*/ 61851 h 61850"/>
                  <a:gd name="connsiteX1" fmla="*/ 0 w 94305"/>
                  <a:gd name="connsiteY1" fmla="*/ 61851 h 61850"/>
                  <a:gd name="connsiteX2" fmla="*/ 0 w 94305"/>
                  <a:gd name="connsiteY2" fmla="*/ 0 h 61850"/>
                  <a:gd name="connsiteX3" fmla="*/ 9112 w 94305"/>
                  <a:gd name="connsiteY3" fmla="*/ 0 h 61850"/>
                  <a:gd name="connsiteX4" fmla="*/ 34933 w 94305"/>
                  <a:gd name="connsiteY4" fmla="*/ 18088 h 61850"/>
                  <a:gd name="connsiteX5" fmla="*/ 68048 w 94305"/>
                  <a:gd name="connsiteY5" fmla="*/ 31941 h 61850"/>
                  <a:gd name="connsiteX6" fmla="*/ 94306 w 94305"/>
                  <a:gd name="connsiteY6" fmla="*/ 36433 h 61850"/>
                  <a:gd name="connsiteX7" fmla="*/ 94306 w 94305"/>
                  <a:gd name="connsiteY7" fmla="*/ 48486 h 61850"/>
                  <a:gd name="connsiteX8" fmla="*/ 67063 w 94305"/>
                  <a:gd name="connsiteY8" fmla="*/ 44037 h 61850"/>
                  <a:gd name="connsiteX9" fmla="*/ 36262 w 94305"/>
                  <a:gd name="connsiteY9" fmla="*/ 31889 h 61850"/>
                  <a:gd name="connsiteX10" fmla="*/ 11264 w 94305"/>
                  <a:gd name="connsiteY10" fmla="*/ 15028 h 61850"/>
                  <a:gd name="connsiteX11" fmla="*/ 11264 w 94305"/>
                  <a:gd name="connsiteY11" fmla="*/ 61851 h 6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305" h="61850">
                    <a:moveTo>
                      <a:pt x="11272" y="61851"/>
                    </a:moveTo>
                    <a:lnTo>
                      <a:pt x="0" y="61851"/>
                    </a:lnTo>
                    <a:lnTo>
                      <a:pt x="0" y="0"/>
                    </a:lnTo>
                    <a:lnTo>
                      <a:pt x="9112" y="0"/>
                    </a:lnTo>
                    <a:cubicBezTo>
                      <a:pt x="15601" y="6095"/>
                      <a:pt x="24200" y="12113"/>
                      <a:pt x="34933" y="18088"/>
                    </a:cubicBezTo>
                    <a:cubicBezTo>
                      <a:pt x="45665" y="24071"/>
                      <a:pt x="56698" y="28675"/>
                      <a:pt x="68048" y="31941"/>
                    </a:cubicBezTo>
                    <a:cubicBezTo>
                      <a:pt x="76046" y="34273"/>
                      <a:pt x="84799" y="35782"/>
                      <a:pt x="94306" y="36433"/>
                    </a:cubicBezTo>
                    <a:lnTo>
                      <a:pt x="94306" y="48486"/>
                    </a:lnTo>
                    <a:cubicBezTo>
                      <a:pt x="86788" y="48349"/>
                      <a:pt x="77701" y="46875"/>
                      <a:pt x="67063" y="44037"/>
                    </a:cubicBezTo>
                    <a:cubicBezTo>
                      <a:pt x="56424" y="41225"/>
                      <a:pt x="46146" y="37162"/>
                      <a:pt x="36262" y="31889"/>
                    </a:cubicBezTo>
                    <a:cubicBezTo>
                      <a:pt x="26386" y="26601"/>
                      <a:pt x="18045" y="20994"/>
                      <a:pt x="11264" y="15028"/>
                    </a:cubicBezTo>
                    <a:lnTo>
                      <a:pt x="11264" y="61851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D02F98A3-2F01-38D5-6F94-F6618028F079}"/>
                  </a:ext>
                </a:extLst>
              </p:cNvPr>
              <p:cNvSpPr/>
              <p:nvPr/>
            </p:nvSpPr>
            <p:spPr>
              <a:xfrm>
                <a:off x="11087685" y="5140156"/>
                <a:ext cx="95549" cy="66085"/>
              </a:xfrm>
              <a:custGeom>
                <a:avLst/>
                <a:gdLst>
                  <a:gd name="connsiteX0" fmla="*/ 95549 w 95549"/>
                  <a:gd name="connsiteY0" fmla="*/ 24629 h 66085"/>
                  <a:gd name="connsiteX1" fmla="*/ 72678 w 95549"/>
                  <a:gd name="connsiteY1" fmla="*/ 24629 h 66085"/>
                  <a:gd name="connsiteX2" fmla="*/ 72678 w 95549"/>
                  <a:gd name="connsiteY2" fmla="*/ 66085 h 66085"/>
                  <a:gd name="connsiteX3" fmla="*/ 61928 w 95549"/>
                  <a:gd name="connsiteY3" fmla="*/ 66085 h 66085"/>
                  <a:gd name="connsiteX4" fmla="*/ 0 w 95549"/>
                  <a:gd name="connsiteY4" fmla="*/ 22477 h 66085"/>
                  <a:gd name="connsiteX5" fmla="*/ 0 w 95549"/>
                  <a:gd name="connsiteY5" fmla="*/ 12902 h 66085"/>
                  <a:gd name="connsiteX6" fmla="*/ 61928 w 95549"/>
                  <a:gd name="connsiteY6" fmla="*/ 12902 h 66085"/>
                  <a:gd name="connsiteX7" fmla="*/ 61928 w 95549"/>
                  <a:gd name="connsiteY7" fmla="*/ 0 h 66085"/>
                  <a:gd name="connsiteX8" fmla="*/ 72678 w 95549"/>
                  <a:gd name="connsiteY8" fmla="*/ 0 h 66085"/>
                  <a:gd name="connsiteX9" fmla="*/ 72678 w 95549"/>
                  <a:gd name="connsiteY9" fmla="*/ 12902 h 66085"/>
                  <a:gd name="connsiteX10" fmla="*/ 95549 w 95549"/>
                  <a:gd name="connsiteY10" fmla="*/ 12902 h 66085"/>
                  <a:gd name="connsiteX11" fmla="*/ 95549 w 95549"/>
                  <a:gd name="connsiteY11" fmla="*/ 24629 h 66085"/>
                  <a:gd name="connsiteX12" fmla="*/ 61928 w 95549"/>
                  <a:gd name="connsiteY12" fmla="*/ 24629 h 66085"/>
                  <a:gd name="connsiteX13" fmla="*/ 18842 w 95549"/>
                  <a:gd name="connsiteY13" fmla="*/ 24629 h 66085"/>
                  <a:gd name="connsiteX14" fmla="*/ 61928 w 95549"/>
                  <a:gd name="connsiteY14" fmla="*/ 54556 h 66085"/>
                  <a:gd name="connsiteX15" fmla="*/ 61928 w 95549"/>
                  <a:gd name="connsiteY15" fmla="*/ 24629 h 6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549" h="66085">
                    <a:moveTo>
                      <a:pt x="95549" y="24629"/>
                    </a:moveTo>
                    <a:lnTo>
                      <a:pt x="72678" y="24629"/>
                    </a:lnTo>
                    <a:lnTo>
                      <a:pt x="72678" y="66085"/>
                    </a:lnTo>
                    <a:lnTo>
                      <a:pt x="61928" y="66085"/>
                    </a:lnTo>
                    <a:lnTo>
                      <a:pt x="0" y="22477"/>
                    </a:lnTo>
                    <a:lnTo>
                      <a:pt x="0" y="12902"/>
                    </a:lnTo>
                    <a:lnTo>
                      <a:pt x="61928" y="12902"/>
                    </a:lnTo>
                    <a:lnTo>
                      <a:pt x="61928" y="0"/>
                    </a:lnTo>
                    <a:lnTo>
                      <a:pt x="72678" y="0"/>
                    </a:lnTo>
                    <a:lnTo>
                      <a:pt x="72678" y="12902"/>
                    </a:lnTo>
                    <a:lnTo>
                      <a:pt x="95549" y="12902"/>
                    </a:lnTo>
                    <a:lnTo>
                      <a:pt x="95549" y="24629"/>
                    </a:lnTo>
                    <a:close/>
                    <a:moveTo>
                      <a:pt x="61928" y="24629"/>
                    </a:moveTo>
                    <a:lnTo>
                      <a:pt x="18842" y="24629"/>
                    </a:lnTo>
                    <a:lnTo>
                      <a:pt x="61928" y="54556"/>
                    </a:lnTo>
                    <a:lnTo>
                      <a:pt x="61928" y="2462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386E81B-73E7-B63D-B053-CABCFC18B32F}"/>
                  </a:ext>
                </a:extLst>
              </p:cNvPr>
              <p:cNvSpPr/>
              <p:nvPr/>
            </p:nvSpPr>
            <p:spPr>
              <a:xfrm>
                <a:off x="11169878" y="5108206"/>
                <a:ext cx="13355" cy="13364"/>
              </a:xfrm>
              <a:custGeom>
                <a:avLst/>
                <a:gdLst>
                  <a:gd name="connsiteX0" fmla="*/ 13356 w 13355"/>
                  <a:gd name="connsiteY0" fmla="*/ 13365 h 13364"/>
                  <a:gd name="connsiteX1" fmla="*/ 0 w 13355"/>
                  <a:gd name="connsiteY1" fmla="*/ 13365 h 13364"/>
                  <a:gd name="connsiteX2" fmla="*/ 0 w 13355"/>
                  <a:gd name="connsiteY2" fmla="*/ 0 h 13364"/>
                  <a:gd name="connsiteX3" fmla="*/ 13356 w 13355"/>
                  <a:gd name="connsiteY3" fmla="*/ 0 h 13364"/>
                  <a:gd name="connsiteX4" fmla="*/ 13356 w 13355"/>
                  <a:gd name="connsiteY4" fmla="*/ 13365 h 1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5" h="13364">
                    <a:moveTo>
                      <a:pt x="13356" y="13365"/>
                    </a:moveTo>
                    <a:lnTo>
                      <a:pt x="0" y="13365"/>
                    </a:lnTo>
                    <a:lnTo>
                      <a:pt x="0" y="0"/>
                    </a:lnTo>
                    <a:lnTo>
                      <a:pt x="13356" y="0"/>
                    </a:lnTo>
                    <a:lnTo>
                      <a:pt x="13356" y="1336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DD97CAF4-DDB2-D63D-2943-1BF0629DC930}"/>
                  </a:ext>
                </a:extLst>
              </p:cNvPr>
              <p:cNvSpPr/>
              <p:nvPr/>
            </p:nvSpPr>
            <p:spPr>
              <a:xfrm>
                <a:off x="11087291" y="5028491"/>
                <a:ext cx="97571" cy="63093"/>
              </a:xfrm>
              <a:custGeom>
                <a:avLst/>
                <a:gdLst>
                  <a:gd name="connsiteX0" fmla="*/ 23797 w 97571"/>
                  <a:gd name="connsiteY0" fmla="*/ 1697 h 63093"/>
                  <a:gd name="connsiteX1" fmla="*/ 24706 w 97571"/>
                  <a:gd name="connsiteY1" fmla="*/ 13373 h 63093"/>
                  <a:gd name="connsiteX2" fmla="*/ 14659 w 97571"/>
                  <a:gd name="connsiteY2" fmla="*/ 17796 h 63093"/>
                  <a:gd name="connsiteX3" fmla="*/ 9635 w 97571"/>
                  <a:gd name="connsiteY3" fmla="*/ 29541 h 63093"/>
                  <a:gd name="connsiteX4" fmla="*/ 12773 w 97571"/>
                  <a:gd name="connsiteY4" fmla="*/ 39365 h 63093"/>
                  <a:gd name="connsiteX5" fmla="*/ 24569 w 97571"/>
                  <a:gd name="connsiteY5" fmla="*/ 48109 h 63093"/>
                  <a:gd name="connsiteX6" fmla="*/ 46668 w 97571"/>
                  <a:gd name="connsiteY6" fmla="*/ 51444 h 63093"/>
                  <a:gd name="connsiteX7" fmla="*/ 37076 w 97571"/>
                  <a:gd name="connsiteY7" fmla="*/ 41079 h 63093"/>
                  <a:gd name="connsiteX8" fmla="*/ 33947 w 97571"/>
                  <a:gd name="connsiteY8" fmla="*/ 28238 h 63093"/>
                  <a:gd name="connsiteX9" fmla="*/ 42597 w 97571"/>
                  <a:gd name="connsiteY9" fmla="*/ 8264 h 63093"/>
                  <a:gd name="connsiteX10" fmla="*/ 64911 w 97571"/>
                  <a:gd name="connsiteY10" fmla="*/ 0 h 63093"/>
                  <a:gd name="connsiteX11" fmla="*/ 81644 w 97571"/>
                  <a:gd name="connsiteY11" fmla="*/ 3875 h 63093"/>
                  <a:gd name="connsiteX12" fmla="*/ 93466 w 97571"/>
                  <a:gd name="connsiteY12" fmla="*/ 14530 h 63093"/>
                  <a:gd name="connsiteX13" fmla="*/ 97572 w 97571"/>
                  <a:gd name="connsiteY13" fmla="*/ 29927 h 63093"/>
                  <a:gd name="connsiteX14" fmla="*/ 86788 w 97571"/>
                  <a:gd name="connsiteY14" fmla="*/ 53836 h 63093"/>
                  <a:gd name="connsiteX15" fmla="*/ 51220 w 97571"/>
                  <a:gd name="connsiteY15" fmla="*/ 63093 h 63093"/>
                  <a:gd name="connsiteX16" fmla="*/ 10947 w 97571"/>
                  <a:gd name="connsiteY16" fmla="*/ 52858 h 63093"/>
                  <a:gd name="connsiteX17" fmla="*/ 0 w 97571"/>
                  <a:gd name="connsiteY17" fmla="*/ 28821 h 63093"/>
                  <a:gd name="connsiteX18" fmla="*/ 6326 w 97571"/>
                  <a:gd name="connsiteY18" fmla="*/ 10330 h 63093"/>
                  <a:gd name="connsiteX19" fmla="*/ 23797 w 97571"/>
                  <a:gd name="connsiteY19" fmla="*/ 1697 h 63093"/>
                  <a:gd name="connsiteX20" fmla="*/ 64988 w 97571"/>
                  <a:gd name="connsiteY20" fmla="*/ 49609 h 63093"/>
                  <a:gd name="connsiteX21" fmla="*/ 76595 w 97571"/>
                  <a:gd name="connsiteY21" fmla="*/ 47037 h 63093"/>
                  <a:gd name="connsiteX22" fmla="*/ 85039 w 97571"/>
                  <a:gd name="connsiteY22" fmla="*/ 39837 h 63093"/>
                  <a:gd name="connsiteX23" fmla="*/ 87937 w 97571"/>
                  <a:gd name="connsiteY23" fmla="*/ 30124 h 63093"/>
                  <a:gd name="connsiteX24" fmla="*/ 81944 w 97571"/>
                  <a:gd name="connsiteY24" fmla="*/ 17342 h 63093"/>
                  <a:gd name="connsiteX25" fmla="*/ 65648 w 97571"/>
                  <a:gd name="connsiteY25" fmla="*/ 11993 h 63093"/>
                  <a:gd name="connsiteX26" fmla="*/ 50046 w 97571"/>
                  <a:gd name="connsiteY26" fmla="*/ 17291 h 63093"/>
                  <a:gd name="connsiteX27" fmla="*/ 44328 w 97571"/>
                  <a:gd name="connsiteY27" fmla="*/ 30578 h 63093"/>
                  <a:gd name="connsiteX28" fmla="*/ 50046 w 97571"/>
                  <a:gd name="connsiteY28" fmla="*/ 44063 h 63093"/>
                  <a:gd name="connsiteX29" fmla="*/ 64988 w 97571"/>
                  <a:gd name="connsiteY29" fmla="*/ 49609 h 6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571" h="63093">
                    <a:moveTo>
                      <a:pt x="23797" y="1697"/>
                    </a:moveTo>
                    <a:lnTo>
                      <a:pt x="24706" y="13373"/>
                    </a:lnTo>
                    <a:cubicBezTo>
                      <a:pt x="20102" y="14402"/>
                      <a:pt x="16742" y="15876"/>
                      <a:pt x="14659" y="17796"/>
                    </a:cubicBezTo>
                    <a:cubicBezTo>
                      <a:pt x="11315" y="20969"/>
                      <a:pt x="9635" y="24886"/>
                      <a:pt x="9635" y="29541"/>
                    </a:cubicBezTo>
                    <a:cubicBezTo>
                      <a:pt x="9635" y="33279"/>
                      <a:pt x="10689" y="36536"/>
                      <a:pt x="12773" y="39365"/>
                    </a:cubicBezTo>
                    <a:cubicBezTo>
                      <a:pt x="15464" y="43068"/>
                      <a:pt x="19382" y="45966"/>
                      <a:pt x="24569" y="48109"/>
                    </a:cubicBezTo>
                    <a:cubicBezTo>
                      <a:pt x="29738" y="50244"/>
                      <a:pt x="37102" y="51332"/>
                      <a:pt x="46668" y="51444"/>
                    </a:cubicBezTo>
                    <a:cubicBezTo>
                      <a:pt x="42357" y="48615"/>
                      <a:pt x="39159" y="45160"/>
                      <a:pt x="37076" y="41079"/>
                    </a:cubicBezTo>
                    <a:cubicBezTo>
                      <a:pt x="34993" y="36973"/>
                      <a:pt x="33947" y="32696"/>
                      <a:pt x="33947" y="28238"/>
                    </a:cubicBezTo>
                    <a:cubicBezTo>
                      <a:pt x="33947" y="20411"/>
                      <a:pt x="36827" y="13742"/>
                      <a:pt x="42597" y="8264"/>
                    </a:cubicBezTo>
                    <a:cubicBezTo>
                      <a:pt x="48357" y="2752"/>
                      <a:pt x="55790" y="0"/>
                      <a:pt x="64911" y="0"/>
                    </a:cubicBezTo>
                    <a:cubicBezTo>
                      <a:pt x="70911" y="0"/>
                      <a:pt x="76501" y="1303"/>
                      <a:pt x="81644" y="3875"/>
                    </a:cubicBezTo>
                    <a:cubicBezTo>
                      <a:pt x="86797" y="6472"/>
                      <a:pt x="90731" y="10021"/>
                      <a:pt x="93466" y="14530"/>
                    </a:cubicBezTo>
                    <a:cubicBezTo>
                      <a:pt x="96200" y="19065"/>
                      <a:pt x="97572" y="24175"/>
                      <a:pt x="97572" y="29927"/>
                    </a:cubicBezTo>
                    <a:cubicBezTo>
                      <a:pt x="97572" y="39700"/>
                      <a:pt x="93989" y="47672"/>
                      <a:pt x="86788" y="53836"/>
                    </a:cubicBezTo>
                    <a:cubicBezTo>
                      <a:pt x="79587" y="60016"/>
                      <a:pt x="67731" y="63093"/>
                      <a:pt x="51220" y="63093"/>
                    </a:cubicBezTo>
                    <a:cubicBezTo>
                      <a:pt x="32773" y="63093"/>
                      <a:pt x="19339" y="59690"/>
                      <a:pt x="10947" y="52858"/>
                    </a:cubicBezTo>
                    <a:cubicBezTo>
                      <a:pt x="3634" y="46917"/>
                      <a:pt x="0" y="38902"/>
                      <a:pt x="0" y="28821"/>
                    </a:cubicBezTo>
                    <a:cubicBezTo>
                      <a:pt x="0" y="21294"/>
                      <a:pt x="2100" y="15148"/>
                      <a:pt x="6326" y="10330"/>
                    </a:cubicBezTo>
                    <a:cubicBezTo>
                      <a:pt x="10527" y="5538"/>
                      <a:pt x="16365" y="2649"/>
                      <a:pt x="23797" y="1697"/>
                    </a:cubicBezTo>
                    <a:close/>
                    <a:moveTo>
                      <a:pt x="64988" y="49609"/>
                    </a:moveTo>
                    <a:cubicBezTo>
                      <a:pt x="69034" y="49609"/>
                      <a:pt x="72892" y="48760"/>
                      <a:pt x="76595" y="47037"/>
                    </a:cubicBezTo>
                    <a:cubicBezTo>
                      <a:pt x="80299" y="45314"/>
                      <a:pt x="83102" y="42923"/>
                      <a:pt x="85039" y="39837"/>
                    </a:cubicBezTo>
                    <a:cubicBezTo>
                      <a:pt x="86959" y="36759"/>
                      <a:pt x="87937" y="33493"/>
                      <a:pt x="87937" y="30124"/>
                    </a:cubicBezTo>
                    <a:cubicBezTo>
                      <a:pt x="87937" y="25152"/>
                      <a:pt x="85931" y="20917"/>
                      <a:pt x="81944" y="17342"/>
                    </a:cubicBezTo>
                    <a:cubicBezTo>
                      <a:pt x="77933" y="13768"/>
                      <a:pt x="72515" y="11993"/>
                      <a:pt x="65648" y="11993"/>
                    </a:cubicBezTo>
                    <a:cubicBezTo>
                      <a:pt x="59047" y="11993"/>
                      <a:pt x="53843" y="13750"/>
                      <a:pt x="50046" y="17291"/>
                    </a:cubicBezTo>
                    <a:cubicBezTo>
                      <a:pt x="46240" y="20805"/>
                      <a:pt x="44328" y="25229"/>
                      <a:pt x="44328" y="30578"/>
                    </a:cubicBezTo>
                    <a:cubicBezTo>
                      <a:pt x="44328" y="35885"/>
                      <a:pt x="46240" y="40385"/>
                      <a:pt x="50046" y="44063"/>
                    </a:cubicBezTo>
                    <a:cubicBezTo>
                      <a:pt x="53835" y="47766"/>
                      <a:pt x="58824" y="49609"/>
                      <a:pt x="64988" y="4960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7E2ED90D-D978-13D4-2CD5-88993D7678C2}"/>
                  </a:ext>
                </a:extLst>
              </p:cNvPr>
              <p:cNvSpPr/>
              <p:nvPr/>
            </p:nvSpPr>
            <p:spPr>
              <a:xfrm>
                <a:off x="11087282" y="4972624"/>
                <a:ext cx="95951" cy="35207"/>
              </a:xfrm>
              <a:custGeom>
                <a:avLst/>
                <a:gdLst>
                  <a:gd name="connsiteX0" fmla="*/ 95952 w 95951"/>
                  <a:gd name="connsiteY0" fmla="*/ 8 h 35207"/>
                  <a:gd name="connsiteX1" fmla="*/ 95952 w 95951"/>
                  <a:gd name="connsiteY1" fmla="*/ 11735 h 35207"/>
                  <a:gd name="connsiteX2" fmla="*/ 21191 w 95951"/>
                  <a:gd name="connsiteY2" fmla="*/ 11735 h 35207"/>
                  <a:gd name="connsiteX3" fmla="*/ 29275 w 95951"/>
                  <a:gd name="connsiteY3" fmla="*/ 22854 h 35207"/>
                  <a:gd name="connsiteX4" fmla="*/ 35328 w 95951"/>
                  <a:gd name="connsiteY4" fmla="*/ 35207 h 35207"/>
                  <a:gd name="connsiteX5" fmla="*/ 23986 w 95951"/>
                  <a:gd name="connsiteY5" fmla="*/ 35207 h 35207"/>
                  <a:gd name="connsiteX6" fmla="*/ 12782 w 95951"/>
                  <a:gd name="connsiteY6" fmla="*/ 17985 h 35207"/>
                  <a:gd name="connsiteX7" fmla="*/ 0 w 95951"/>
                  <a:gd name="connsiteY7" fmla="*/ 7561 h 35207"/>
                  <a:gd name="connsiteX8" fmla="*/ 0 w 95951"/>
                  <a:gd name="connsiteY8" fmla="*/ 0 h 35207"/>
                  <a:gd name="connsiteX9" fmla="*/ 95952 w 95951"/>
                  <a:gd name="connsiteY9" fmla="*/ 0 h 3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1" h="35207">
                    <a:moveTo>
                      <a:pt x="95952" y="8"/>
                    </a:moveTo>
                    <a:lnTo>
                      <a:pt x="95952" y="11735"/>
                    </a:lnTo>
                    <a:lnTo>
                      <a:pt x="21191" y="11735"/>
                    </a:lnTo>
                    <a:cubicBezTo>
                      <a:pt x="23875" y="14564"/>
                      <a:pt x="26583" y="18285"/>
                      <a:pt x="29275" y="22854"/>
                    </a:cubicBezTo>
                    <a:cubicBezTo>
                      <a:pt x="31959" y="27432"/>
                      <a:pt x="33990" y="31555"/>
                      <a:pt x="35328" y="35207"/>
                    </a:cubicBezTo>
                    <a:lnTo>
                      <a:pt x="23986" y="35207"/>
                    </a:lnTo>
                    <a:cubicBezTo>
                      <a:pt x="20909" y="28649"/>
                      <a:pt x="17171" y="22914"/>
                      <a:pt x="12782" y="17985"/>
                    </a:cubicBezTo>
                    <a:cubicBezTo>
                      <a:pt x="8393" y="13098"/>
                      <a:pt x="4132" y="9610"/>
                      <a:pt x="0" y="7561"/>
                    </a:cubicBezTo>
                    <a:lnTo>
                      <a:pt x="0" y="0"/>
                    </a:lnTo>
                    <a:lnTo>
                      <a:pt x="95952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AC84DF06-71B2-9B8A-4EEE-E0C30B7BCBDA}"/>
                  </a:ext>
                </a:extLst>
              </p:cNvPr>
              <p:cNvSpPr/>
              <p:nvPr/>
            </p:nvSpPr>
            <p:spPr>
              <a:xfrm>
                <a:off x="11086048" y="4871417"/>
                <a:ext cx="125287" cy="31538"/>
              </a:xfrm>
              <a:custGeom>
                <a:avLst/>
                <a:gdLst>
                  <a:gd name="connsiteX0" fmla="*/ 125287 w 125287"/>
                  <a:gd name="connsiteY0" fmla="*/ 8410 h 31538"/>
                  <a:gd name="connsiteX1" fmla="*/ 96603 w 125287"/>
                  <a:gd name="connsiteY1" fmla="*/ 24826 h 31538"/>
                  <a:gd name="connsiteX2" fmla="*/ 62579 w 125287"/>
                  <a:gd name="connsiteY2" fmla="*/ 31538 h 31538"/>
                  <a:gd name="connsiteX3" fmla="*/ 32850 w 125287"/>
                  <a:gd name="connsiteY3" fmla="*/ 26532 h 31538"/>
                  <a:gd name="connsiteX4" fmla="*/ 0 w 125287"/>
                  <a:gd name="connsiteY4" fmla="*/ 8410 h 31538"/>
                  <a:gd name="connsiteX5" fmla="*/ 0 w 125287"/>
                  <a:gd name="connsiteY5" fmla="*/ 0 h 31538"/>
                  <a:gd name="connsiteX6" fmla="*/ 19357 w 125287"/>
                  <a:gd name="connsiteY6" fmla="*/ 10424 h 31538"/>
                  <a:gd name="connsiteX7" fmla="*/ 38122 w 125287"/>
                  <a:gd name="connsiteY7" fmla="*/ 16674 h 31538"/>
                  <a:gd name="connsiteX8" fmla="*/ 62622 w 125287"/>
                  <a:gd name="connsiteY8" fmla="*/ 19485 h 31538"/>
                  <a:gd name="connsiteX9" fmla="*/ 125279 w 125287"/>
                  <a:gd name="connsiteY9" fmla="*/ 0 h 31538"/>
                  <a:gd name="connsiteX10" fmla="*/ 125279 w 125287"/>
                  <a:gd name="connsiteY10" fmla="*/ 8410 h 3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287" h="31538">
                    <a:moveTo>
                      <a:pt x="125287" y="8410"/>
                    </a:moveTo>
                    <a:cubicBezTo>
                      <a:pt x="117109" y="14882"/>
                      <a:pt x="107559" y="20360"/>
                      <a:pt x="96603" y="24826"/>
                    </a:cubicBezTo>
                    <a:cubicBezTo>
                      <a:pt x="85656" y="29292"/>
                      <a:pt x="74306" y="31538"/>
                      <a:pt x="62579" y="31538"/>
                    </a:cubicBezTo>
                    <a:cubicBezTo>
                      <a:pt x="52224" y="31538"/>
                      <a:pt x="42331" y="29867"/>
                      <a:pt x="32850" y="26532"/>
                    </a:cubicBezTo>
                    <a:cubicBezTo>
                      <a:pt x="21860" y="22614"/>
                      <a:pt x="10904" y="16562"/>
                      <a:pt x="0" y="8410"/>
                    </a:cubicBezTo>
                    <a:lnTo>
                      <a:pt x="0" y="0"/>
                    </a:lnTo>
                    <a:cubicBezTo>
                      <a:pt x="9027" y="5255"/>
                      <a:pt x="15482" y="8744"/>
                      <a:pt x="19357" y="10424"/>
                    </a:cubicBezTo>
                    <a:cubicBezTo>
                      <a:pt x="25358" y="13091"/>
                      <a:pt x="31615" y="15156"/>
                      <a:pt x="38122" y="16674"/>
                    </a:cubicBezTo>
                    <a:cubicBezTo>
                      <a:pt x="46257" y="18560"/>
                      <a:pt x="54410" y="19485"/>
                      <a:pt x="62622" y="19485"/>
                    </a:cubicBezTo>
                    <a:cubicBezTo>
                      <a:pt x="83522" y="19485"/>
                      <a:pt x="104405" y="12970"/>
                      <a:pt x="125279" y="0"/>
                    </a:cubicBezTo>
                    <a:lnTo>
                      <a:pt x="125279" y="841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E54C4AF-B7F8-9DE8-4B2D-885E14467C84}"/>
                  </a:ext>
                </a:extLst>
              </p:cNvPr>
              <p:cNvSpPr/>
              <p:nvPr/>
            </p:nvSpPr>
            <p:spPr>
              <a:xfrm>
                <a:off x="11087291" y="4799391"/>
                <a:ext cx="95934" cy="63165"/>
              </a:xfrm>
              <a:custGeom>
                <a:avLst/>
                <a:gdLst>
                  <a:gd name="connsiteX0" fmla="*/ 84670 w 95934"/>
                  <a:gd name="connsiteY0" fmla="*/ 0 h 63165"/>
                  <a:gd name="connsiteX1" fmla="*/ 95935 w 95934"/>
                  <a:gd name="connsiteY1" fmla="*/ 0 h 63165"/>
                  <a:gd name="connsiteX2" fmla="*/ 95935 w 95934"/>
                  <a:gd name="connsiteY2" fmla="*/ 63154 h 63165"/>
                  <a:gd name="connsiteX3" fmla="*/ 87800 w 95934"/>
                  <a:gd name="connsiteY3" fmla="*/ 61799 h 63165"/>
                  <a:gd name="connsiteX4" fmla="*/ 75078 w 95934"/>
                  <a:gd name="connsiteY4" fmla="*/ 54075 h 63165"/>
                  <a:gd name="connsiteX5" fmla="*/ 60607 w 95934"/>
                  <a:gd name="connsiteY5" fmla="*/ 38705 h 63165"/>
                  <a:gd name="connsiteX6" fmla="*/ 40385 w 95934"/>
                  <a:gd name="connsiteY6" fmla="*/ 17677 h 63165"/>
                  <a:gd name="connsiteX7" fmla="*/ 26266 w 95934"/>
                  <a:gd name="connsiteY7" fmla="*/ 12182 h 63165"/>
                  <a:gd name="connsiteX8" fmla="*/ 14496 w 95934"/>
                  <a:gd name="connsiteY8" fmla="*/ 17162 h 63165"/>
                  <a:gd name="connsiteX9" fmla="*/ 9713 w 95934"/>
                  <a:gd name="connsiteY9" fmla="*/ 30184 h 63165"/>
                  <a:gd name="connsiteX10" fmla="*/ 14787 w 95934"/>
                  <a:gd name="connsiteY10" fmla="*/ 43745 h 63165"/>
                  <a:gd name="connsiteX11" fmla="*/ 28880 w 95934"/>
                  <a:gd name="connsiteY11" fmla="*/ 48897 h 63165"/>
                  <a:gd name="connsiteX12" fmla="*/ 27638 w 95934"/>
                  <a:gd name="connsiteY12" fmla="*/ 60950 h 63165"/>
                  <a:gd name="connsiteX13" fmla="*/ 7072 w 95934"/>
                  <a:gd name="connsiteY13" fmla="*/ 51615 h 63165"/>
                  <a:gd name="connsiteX14" fmla="*/ 0 w 95934"/>
                  <a:gd name="connsiteY14" fmla="*/ 29935 h 63165"/>
                  <a:gd name="connsiteX15" fmla="*/ 7638 w 95934"/>
                  <a:gd name="connsiteY15" fmla="*/ 8144 h 63165"/>
                  <a:gd name="connsiteX16" fmla="*/ 26540 w 95934"/>
                  <a:gd name="connsiteY16" fmla="*/ 129 h 63165"/>
                  <a:gd name="connsiteX17" fmla="*/ 37813 w 95934"/>
                  <a:gd name="connsiteY17" fmla="*/ 2477 h 63165"/>
                  <a:gd name="connsiteX18" fmla="*/ 49463 w 95934"/>
                  <a:gd name="connsiteY18" fmla="*/ 10253 h 63165"/>
                  <a:gd name="connsiteX19" fmla="*/ 66291 w 95934"/>
                  <a:gd name="connsiteY19" fmla="*/ 28340 h 63165"/>
                  <a:gd name="connsiteX20" fmla="*/ 78309 w 95934"/>
                  <a:gd name="connsiteY20" fmla="*/ 41902 h 63165"/>
                  <a:gd name="connsiteX21" fmla="*/ 84670 w 95934"/>
                  <a:gd name="connsiteY21" fmla="*/ 46848 h 63165"/>
                  <a:gd name="connsiteX22" fmla="*/ 84670 w 95934"/>
                  <a:gd name="connsiteY22" fmla="*/ 0 h 63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5934" h="63165">
                    <a:moveTo>
                      <a:pt x="84670" y="0"/>
                    </a:moveTo>
                    <a:lnTo>
                      <a:pt x="95935" y="0"/>
                    </a:lnTo>
                    <a:lnTo>
                      <a:pt x="95935" y="63154"/>
                    </a:lnTo>
                    <a:cubicBezTo>
                      <a:pt x="93114" y="63248"/>
                      <a:pt x="90397" y="62768"/>
                      <a:pt x="87800" y="61799"/>
                    </a:cubicBezTo>
                    <a:cubicBezTo>
                      <a:pt x="83487" y="60187"/>
                      <a:pt x="79261" y="57607"/>
                      <a:pt x="75078" y="54075"/>
                    </a:cubicBezTo>
                    <a:cubicBezTo>
                      <a:pt x="70911" y="50526"/>
                      <a:pt x="66085" y="45409"/>
                      <a:pt x="60607" y="38705"/>
                    </a:cubicBezTo>
                    <a:cubicBezTo>
                      <a:pt x="52086" y="28332"/>
                      <a:pt x="45348" y="21303"/>
                      <a:pt x="40385" y="17677"/>
                    </a:cubicBezTo>
                    <a:cubicBezTo>
                      <a:pt x="35396" y="14016"/>
                      <a:pt x="30698" y="12182"/>
                      <a:pt x="26266" y="12182"/>
                    </a:cubicBezTo>
                    <a:cubicBezTo>
                      <a:pt x="21620" y="12182"/>
                      <a:pt x="17693" y="13845"/>
                      <a:pt x="14496" y="17162"/>
                    </a:cubicBezTo>
                    <a:cubicBezTo>
                      <a:pt x="11307" y="20505"/>
                      <a:pt x="9713" y="24834"/>
                      <a:pt x="9713" y="30184"/>
                    </a:cubicBezTo>
                    <a:cubicBezTo>
                      <a:pt x="9713" y="35841"/>
                      <a:pt x="11393" y="40342"/>
                      <a:pt x="14787" y="43745"/>
                    </a:cubicBezTo>
                    <a:cubicBezTo>
                      <a:pt x="18182" y="47123"/>
                      <a:pt x="22871" y="48838"/>
                      <a:pt x="28880" y="48897"/>
                    </a:cubicBezTo>
                    <a:lnTo>
                      <a:pt x="27638" y="60950"/>
                    </a:lnTo>
                    <a:cubicBezTo>
                      <a:pt x="18645" y="60127"/>
                      <a:pt x="11778" y="57016"/>
                      <a:pt x="7072" y="51615"/>
                    </a:cubicBezTo>
                    <a:cubicBezTo>
                      <a:pt x="2357" y="46249"/>
                      <a:pt x="0" y="38996"/>
                      <a:pt x="0" y="29935"/>
                    </a:cubicBezTo>
                    <a:cubicBezTo>
                      <a:pt x="0" y="20763"/>
                      <a:pt x="2537" y="13493"/>
                      <a:pt x="7638" y="8144"/>
                    </a:cubicBezTo>
                    <a:cubicBezTo>
                      <a:pt x="12713" y="2812"/>
                      <a:pt x="19022" y="129"/>
                      <a:pt x="26540" y="129"/>
                    </a:cubicBezTo>
                    <a:cubicBezTo>
                      <a:pt x="30364" y="129"/>
                      <a:pt x="34118" y="909"/>
                      <a:pt x="37813" y="2477"/>
                    </a:cubicBezTo>
                    <a:cubicBezTo>
                      <a:pt x="41500" y="4046"/>
                      <a:pt x="45391" y="6627"/>
                      <a:pt x="49463" y="10253"/>
                    </a:cubicBezTo>
                    <a:cubicBezTo>
                      <a:pt x="53569" y="13905"/>
                      <a:pt x="59167" y="19922"/>
                      <a:pt x="66291" y="28340"/>
                    </a:cubicBezTo>
                    <a:cubicBezTo>
                      <a:pt x="72198" y="35396"/>
                      <a:pt x="76201" y="39896"/>
                      <a:pt x="78309" y="41902"/>
                    </a:cubicBezTo>
                    <a:cubicBezTo>
                      <a:pt x="80427" y="43891"/>
                      <a:pt x="82544" y="45546"/>
                      <a:pt x="84670" y="46848"/>
                    </a:cubicBezTo>
                    <a:lnTo>
                      <a:pt x="84670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28A25105-287E-0FA5-9BB6-1D8E116348AF}"/>
                  </a:ext>
                </a:extLst>
              </p:cNvPr>
              <p:cNvSpPr/>
              <p:nvPr/>
            </p:nvSpPr>
            <p:spPr>
              <a:xfrm>
                <a:off x="11087282" y="4705530"/>
                <a:ext cx="95951" cy="35181"/>
              </a:xfrm>
              <a:custGeom>
                <a:avLst/>
                <a:gdLst>
                  <a:gd name="connsiteX0" fmla="*/ 95952 w 95951"/>
                  <a:gd name="connsiteY0" fmla="*/ 0 h 35181"/>
                  <a:gd name="connsiteX1" fmla="*/ 95952 w 95951"/>
                  <a:gd name="connsiteY1" fmla="*/ 11719 h 35181"/>
                  <a:gd name="connsiteX2" fmla="*/ 21191 w 95951"/>
                  <a:gd name="connsiteY2" fmla="*/ 11719 h 35181"/>
                  <a:gd name="connsiteX3" fmla="*/ 29275 w 95951"/>
                  <a:gd name="connsiteY3" fmla="*/ 22854 h 35181"/>
                  <a:gd name="connsiteX4" fmla="*/ 35328 w 95951"/>
                  <a:gd name="connsiteY4" fmla="*/ 35182 h 35181"/>
                  <a:gd name="connsiteX5" fmla="*/ 23986 w 95951"/>
                  <a:gd name="connsiteY5" fmla="*/ 35182 h 35181"/>
                  <a:gd name="connsiteX6" fmla="*/ 12782 w 95951"/>
                  <a:gd name="connsiteY6" fmla="*/ 18003 h 35181"/>
                  <a:gd name="connsiteX7" fmla="*/ 0 w 95951"/>
                  <a:gd name="connsiteY7" fmla="*/ 7553 h 35181"/>
                  <a:gd name="connsiteX8" fmla="*/ 0 w 95951"/>
                  <a:gd name="connsiteY8" fmla="*/ 0 h 35181"/>
                  <a:gd name="connsiteX9" fmla="*/ 95952 w 95951"/>
                  <a:gd name="connsiteY9" fmla="*/ 0 h 3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1" h="35181">
                    <a:moveTo>
                      <a:pt x="95952" y="0"/>
                    </a:moveTo>
                    <a:lnTo>
                      <a:pt x="95952" y="11719"/>
                    </a:lnTo>
                    <a:lnTo>
                      <a:pt x="21191" y="11719"/>
                    </a:lnTo>
                    <a:cubicBezTo>
                      <a:pt x="23875" y="14548"/>
                      <a:pt x="26583" y="18251"/>
                      <a:pt x="29275" y="22854"/>
                    </a:cubicBezTo>
                    <a:cubicBezTo>
                      <a:pt x="31959" y="27424"/>
                      <a:pt x="33990" y="31556"/>
                      <a:pt x="35328" y="35182"/>
                    </a:cubicBezTo>
                    <a:lnTo>
                      <a:pt x="23986" y="35182"/>
                    </a:lnTo>
                    <a:cubicBezTo>
                      <a:pt x="20909" y="28624"/>
                      <a:pt x="17171" y="22889"/>
                      <a:pt x="12782" y="18003"/>
                    </a:cubicBezTo>
                    <a:cubicBezTo>
                      <a:pt x="8393" y="13073"/>
                      <a:pt x="4132" y="9610"/>
                      <a:pt x="0" y="7553"/>
                    </a:cubicBezTo>
                    <a:lnTo>
                      <a:pt x="0" y="0"/>
                    </a:lnTo>
                    <a:lnTo>
                      <a:pt x="95952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07DA5C2D-31C4-5217-A85C-86AD0D411C9A}"/>
                  </a:ext>
                </a:extLst>
              </p:cNvPr>
              <p:cNvSpPr/>
              <p:nvPr/>
            </p:nvSpPr>
            <p:spPr>
              <a:xfrm>
                <a:off x="11088980" y="4612116"/>
                <a:ext cx="95883" cy="63376"/>
              </a:xfrm>
              <a:custGeom>
                <a:avLst/>
                <a:gdLst>
                  <a:gd name="connsiteX0" fmla="*/ 69223 w 95883"/>
                  <a:gd name="connsiteY0" fmla="*/ 63377 h 63376"/>
                  <a:gd name="connsiteX1" fmla="*/ 68194 w 95883"/>
                  <a:gd name="connsiteY1" fmla="*/ 51049 h 63376"/>
                  <a:gd name="connsiteX2" fmla="*/ 81713 w 95883"/>
                  <a:gd name="connsiteY2" fmla="*/ 44689 h 63376"/>
                  <a:gd name="connsiteX3" fmla="*/ 86239 w 95883"/>
                  <a:gd name="connsiteY3" fmla="*/ 32670 h 63376"/>
                  <a:gd name="connsiteX4" fmla="*/ 79844 w 95883"/>
                  <a:gd name="connsiteY4" fmla="*/ 18311 h 63376"/>
                  <a:gd name="connsiteX5" fmla="*/ 62888 w 95883"/>
                  <a:gd name="connsiteY5" fmla="*/ 12456 h 63376"/>
                  <a:gd name="connsiteX6" fmla="*/ 47063 w 95883"/>
                  <a:gd name="connsiteY6" fmla="*/ 18088 h 63376"/>
                  <a:gd name="connsiteX7" fmla="*/ 41259 w 95883"/>
                  <a:gd name="connsiteY7" fmla="*/ 32850 h 63376"/>
                  <a:gd name="connsiteX8" fmla="*/ 43840 w 95883"/>
                  <a:gd name="connsiteY8" fmla="*/ 43085 h 63376"/>
                  <a:gd name="connsiteX9" fmla="*/ 50501 w 95883"/>
                  <a:gd name="connsiteY9" fmla="*/ 50252 h 63376"/>
                  <a:gd name="connsiteX10" fmla="*/ 49069 w 95883"/>
                  <a:gd name="connsiteY10" fmla="*/ 61267 h 63376"/>
                  <a:gd name="connsiteX11" fmla="*/ 0 w 95883"/>
                  <a:gd name="connsiteY11" fmla="*/ 52026 h 63376"/>
                  <a:gd name="connsiteX12" fmla="*/ 0 w 95883"/>
                  <a:gd name="connsiteY12" fmla="*/ 4492 h 63376"/>
                  <a:gd name="connsiteX13" fmla="*/ 11204 w 95883"/>
                  <a:gd name="connsiteY13" fmla="*/ 4492 h 63376"/>
                  <a:gd name="connsiteX14" fmla="*/ 11204 w 95883"/>
                  <a:gd name="connsiteY14" fmla="*/ 42631 h 63376"/>
                  <a:gd name="connsiteX15" fmla="*/ 36888 w 95883"/>
                  <a:gd name="connsiteY15" fmla="*/ 47783 h 63376"/>
                  <a:gd name="connsiteX16" fmla="*/ 30887 w 95883"/>
                  <a:gd name="connsiteY16" fmla="*/ 29738 h 63376"/>
                  <a:gd name="connsiteX17" fmla="*/ 39554 w 95883"/>
                  <a:gd name="connsiteY17" fmla="*/ 8615 h 63376"/>
                  <a:gd name="connsiteX18" fmla="*/ 61859 w 95883"/>
                  <a:gd name="connsiteY18" fmla="*/ 0 h 63376"/>
                  <a:gd name="connsiteX19" fmla="*/ 84276 w 95883"/>
                  <a:gd name="connsiteY19" fmla="*/ 7578 h 63376"/>
                  <a:gd name="connsiteX20" fmla="*/ 95883 w 95883"/>
                  <a:gd name="connsiteY20" fmla="*/ 32670 h 63376"/>
                  <a:gd name="connsiteX21" fmla="*/ 88580 w 95883"/>
                  <a:gd name="connsiteY21" fmla="*/ 53955 h 63376"/>
                  <a:gd name="connsiteX22" fmla="*/ 69223 w 95883"/>
                  <a:gd name="connsiteY22" fmla="*/ 63377 h 6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5883" h="63376">
                    <a:moveTo>
                      <a:pt x="69223" y="63377"/>
                    </a:moveTo>
                    <a:lnTo>
                      <a:pt x="68194" y="51049"/>
                    </a:lnTo>
                    <a:cubicBezTo>
                      <a:pt x="74186" y="50149"/>
                      <a:pt x="78687" y="48006"/>
                      <a:pt x="81713" y="44689"/>
                    </a:cubicBezTo>
                    <a:cubicBezTo>
                      <a:pt x="84722" y="41371"/>
                      <a:pt x="86239" y="37350"/>
                      <a:pt x="86239" y="32670"/>
                    </a:cubicBezTo>
                    <a:cubicBezTo>
                      <a:pt x="86239" y="27020"/>
                      <a:pt x="84105" y="22229"/>
                      <a:pt x="79844" y="18311"/>
                    </a:cubicBezTo>
                    <a:cubicBezTo>
                      <a:pt x="75584" y="14419"/>
                      <a:pt x="69952" y="12456"/>
                      <a:pt x="62888" y="12456"/>
                    </a:cubicBezTo>
                    <a:cubicBezTo>
                      <a:pt x="56202" y="12456"/>
                      <a:pt x="50921" y="14342"/>
                      <a:pt x="47063" y="18088"/>
                    </a:cubicBezTo>
                    <a:cubicBezTo>
                      <a:pt x="43188" y="21860"/>
                      <a:pt x="41259" y="26781"/>
                      <a:pt x="41259" y="32850"/>
                    </a:cubicBezTo>
                    <a:cubicBezTo>
                      <a:pt x="41259" y="36639"/>
                      <a:pt x="42117" y="40068"/>
                      <a:pt x="43840" y="43085"/>
                    </a:cubicBezTo>
                    <a:cubicBezTo>
                      <a:pt x="45537" y="46128"/>
                      <a:pt x="47766" y="48529"/>
                      <a:pt x="50501" y="50252"/>
                    </a:cubicBezTo>
                    <a:lnTo>
                      <a:pt x="49069" y="61267"/>
                    </a:lnTo>
                    <a:lnTo>
                      <a:pt x="0" y="52026"/>
                    </a:lnTo>
                    <a:lnTo>
                      <a:pt x="0" y="4492"/>
                    </a:lnTo>
                    <a:lnTo>
                      <a:pt x="11204" y="4492"/>
                    </a:lnTo>
                    <a:lnTo>
                      <a:pt x="11204" y="42631"/>
                    </a:lnTo>
                    <a:lnTo>
                      <a:pt x="36888" y="47783"/>
                    </a:lnTo>
                    <a:cubicBezTo>
                      <a:pt x="32884" y="42057"/>
                      <a:pt x="30887" y="36039"/>
                      <a:pt x="30887" y="29738"/>
                    </a:cubicBezTo>
                    <a:cubicBezTo>
                      <a:pt x="30887" y="21388"/>
                      <a:pt x="33776" y="14359"/>
                      <a:pt x="39554" y="8615"/>
                    </a:cubicBezTo>
                    <a:cubicBezTo>
                      <a:pt x="45340" y="2863"/>
                      <a:pt x="52772" y="0"/>
                      <a:pt x="61859" y="0"/>
                    </a:cubicBezTo>
                    <a:cubicBezTo>
                      <a:pt x="70509" y="0"/>
                      <a:pt x="77976" y="2538"/>
                      <a:pt x="84276" y="7578"/>
                    </a:cubicBezTo>
                    <a:cubicBezTo>
                      <a:pt x="92017" y="13707"/>
                      <a:pt x="95883" y="22065"/>
                      <a:pt x="95883" y="32670"/>
                    </a:cubicBezTo>
                    <a:cubicBezTo>
                      <a:pt x="95883" y="41380"/>
                      <a:pt x="93458" y="48443"/>
                      <a:pt x="88580" y="53955"/>
                    </a:cubicBezTo>
                    <a:cubicBezTo>
                      <a:pt x="83719" y="59442"/>
                      <a:pt x="77264" y="62571"/>
                      <a:pt x="69223" y="63377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6B2C40E-D9F3-CC33-8A67-5181EC0108FA}"/>
                  </a:ext>
                </a:extLst>
              </p:cNvPr>
              <p:cNvSpPr/>
              <p:nvPr/>
            </p:nvSpPr>
            <p:spPr>
              <a:xfrm>
                <a:off x="11086056" y="4569699"/>
                <a:ext cx="98806" cy="37093"/>
              </a:xfrm>
              <a:custGeom>
                <a:avLst/>
                <a:gdLst>
                  <a:gd name="connsiteX0" fmla="*/ 98807 w 98806"/>
                  <a:gd name="connsiteY0" fmla="*/ 37093 h 37093"/>
                  <a:gd name="connsiteX1" fmla="*/ 0 w 98806"/>
                  <a:gd name="connsiteY1" fmla="*/ 9396 h 37093"/>
                  <a:gd name="connsiteX2" fmla="*/ 0 w 98806"/>
                  <a:gd name="connsiteY2" fmla="*/ 0 h 37093"/>
                  <a:gd name="connsiteX3" fmla="*/ 98807 w 98806"/>
                  <a:gd name="connsiteY3" fmla="*/ 27629 h 37093"/>
                  <a:gd name="connsiteX4" fmla="*/ 98807 w 98806"/>
                  <a:gd name="connsiteY4" fmla="*/ 37093 h 3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6" h="37093">
                    <a:moveTo>
                      <a:pt x="98807" y="37093"/>
                    </a:moveTo>
                    <a:lnTo>
                      <a:pt x="0" y="9396"/>
                    </a:lnTo>
                    <a:lnTo>
                      <a:pt x="0" y="0"/>
                    </a:lnTo>
                    <a:lnTo>
                      <a:pt x="98807" y="27629"/>
                    </a:lnTo>
                    <a:lnTo>
                      <a:pt x="98807" y="37093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20D7732-B998-BB5B-D831-5573A4764230}"/>
                  </a:ext>
                </a:extLst>
              </p:cNvPr>
              <p:cNvSpPr/>
              <p:nvPr/>
            </p:nvSpPr>
            <p:spPr>
              <a:xfrm>
                <a:off x="11087282" y="4519953"/>
                <a:ext cx="95951" cy="35207"/>
              </a:xfrm>
              <a:custGeom>
                <a:avLst/>
                <a:gdLst>
                  <a:gd name="connsiteX0" fmla="*/ 95952 w 95951"/>
                  <a:gd name="connsiteY0" fmla="*/ 8 h 35207"/>
                  <a:gd name="connsiteX1" fmla="*/ 95952 w 95951"/>
                  <a:gd name="connsiteY1" fmla="*/ 11735 h 35207"/>
                  <a:gd name="connsiteX2" fmla="*/ 21191 w 95951"/>
                  <a:gd name="connsiteY2" fmla="*/ 11735 h 35207"/>
                  <a:gd name="connsiteX3" fmla="*/ 29275 w 95951"/>
                  <a:gd name="connsiteY3" fmla="*/ 22846 h 35207"/>
                  <a:gd name="connsiteX4" fmla="*/ 35328 w 95951"/>
                  <a:gd name="connsiteY4" fmla="*/ 35207 h 35207"/>
                  <a:gd name="connsiteX5" fmla="*/ 23986 w 95951"/>
                  <a:gd name="connsiteY5" fmla="*/ 35207 h 35207"/>
                  <a:gd name="connsiteX6" fmla="*/ 12782 w 95951"/>
                  <a:gd name="connsiteY6" fmla="*/ 17985 h 35207"/>
                  <a:gd name="connsiteX7" fmla="*/ 0 w 95951"/>
                  <a:gd name="connsiteY7" fmla="*/ 7561 h 35207"/>
                  <a:gd name="connsiteX8" fmla="*/ 0 w 95951"/>
                  <a:gd name="connsiteY8" fmla="*/ 0 h 35207"/>
                  <a:gd name="connsiteX9" fmla="*/ 95952 w 95951"/>
                  <a:gd name="connsiteY9" fmla="*/ 0 h 3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1" h="35207">
                    <a:moveTo>
                      <a:pt x="95952" y="8"/>
                    </a:moveTo>
                    <a:lnTo>
                      <a:pt x="95952" y="11735"/>
                    </a:lnTo>
                    <a:lnTo>
                      <a:pt x="21191" y="11735"/>
                    </a:lnTo>
                    <a:cubicBezTo>
                      <a:pt x="23875" y="14556"/>
                      <a:pt x="26583" y="18276"/>
                      <a:pt x="29275" y="22846"/>
                    </a:cubicBezTo>
                    <a:cubicBezTo>
                      <a:pt x="31959" y="27432"/>
                      <a:pt x="33990" y="31547"/>
                      <a:pt x="35328" y="35207"/>
                    </a:cubicBezTo>
                    <a:lnTo>
                      <a:pt x="23986" y="35207"/>
                    </a:lnTo>
                    <a:cubicBezTo>
                      <a:pt x="20909" y="28641"/>
                      <a:pt x="17171" y="22914"/>
                      <a:pt x="12782" y="17985"/>
                    </a:cubicBezTo>
                    <a:cubicBezTo>
                      <a:pt x="8393" y="13090"/>
                      <a:pt x="4132" y="9601"/>
                      <a:pt x="0" y="7561"/>
                    </a:cubicBezTo>
                    <a:lnTo>
                      <a:pt x="0" y="0"/>
                    </a:lnTo>
                    <a:lnTo>
                      <a:pt x="95952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99A8A68-3448-6BCA-5528-FDF4334BF802}"/>
                  </a:ext>
                </a:extLst>
              </p:cNvPr>
              <p:cNvSpPr/>
              <p:nvPr/>
            </p:nvSpPr>
            <p:spPr>
              <a:xfrm>
                <a:off x="11087291" y="4427327"/>
                <a:ext cx="97571" cy="63093"/>
              </a:xfrm>
              <a:custGeom>
                <a:avLst/>
                <a:gdLst>
                  <a:gd name="connsiteX0" fmla="*/ 23797 w 97571"/>
                  <a:gd name="connsiteY0" fmla="*/ 1698 h 63093"/>
                  <a:gd name="connsiteX1" fmla="*/ 24706 w 97571"/>
                  <a:gd name="connsiteY1" fmla="*/ 13374 h 63093"/>
                  <a:gd name="connsiteX2" fmla="*/ 14659 w 97571"/>
                  <a:gd name="connsiteY2" fmla="*/ 17797 h 63093"/>
                  <a:gd name="connsiteX3" fmla="*/ 9635 w 97571"/>
                  <a:gd name="connsiteY3" fmla="*/ 29541 h 63093"/>
                  <a:gd name="connsiteX4" fmla="*/ 12773 w 97571"/>
                  <a:gd name="connsiteY4" fmla="*/ 39365 h 63093"/>
                  <a:gd name="connsiteX5" fmla="*/ 24569 w 97571"/>
                  <a:gd name="connsiteY5" fmla="*/ 48100 h 63093"/>
                  <a:gd name="connsiteX6" fmla="*/ 46668 w 97571"/>
                  <a:gd name="connsiteY6" fmla="*/ 51444 h 63093"/>
                  <a:gd name="connsiteX7" fmla="*/ 37076 w 97571"/>
                  <a:gd name="connsiteY7" fmla="*/ 41071 h 63093"/>
                  <a:gd name="connsiteX8" fmla="*/ 33947 w 97571"/>
                  <a:gd name="connsiteY8" fmla="*/ 28238 h 63093"/>
                  <a:gd name="connsiteX9" fmla="*/ 42597 w 97571"/>
                  <a:gd name="connsiteY9" fmla="*/ 8264 h 63093"/>
                  <a:gd name="connsiteX10" fmla="*/ 64911 w 97571"/>
                  <a:gd name="connsiteY10" fmla="*/ 0 h 63093"/>
                  <a:gd name="connsiteX11" fmla="*/ 81644 w 97571"/>
                  <a:gd name="connsiteY11" fmla="*/ 3875 h 63093"/>
                  <a:gd name="connsiteX12" fmla="*/ 93466 w 97571"/>
                  <a:gd name="connsiteY12" fmla="*/ 14530 h 63093"/>
                  <a:gd name="connsiteX13" fmla="*/ 97572 w 97571"/>
                  <a:gd name="connsiteY13" fmla="*/ 29918 h 63093"/>
                  <a:gd name="connsiteX14" fmla="*/ 86788 w 97571"/>
                  <a:gd name="connsiteY14" fmla="*/ 53836 h 63093"/>
                  <a:gd name="connsiteX15" fmla="*/ 51220 w 97571"/>
                  <a:gd name="connsiteY15" fmla="*/ 63094 h 63093"/>
                  <a:gd name="connsiteX16" fmla="*/ 10947 w 97571"/>
                  <a:gd name="connsiteY16" fmla="*/ 52858 h 63093"/>
                  <a:gd name="connsiteX17" fmla="*/ 0 w 97571"/>
                  <a:gd name="connsiteY17" fmla="*/ 28812 h 63093"/>
                  <a:gd name="connsiteX18" fmla="*/ 6326 w 97571"/>
                  <a:gd name="connsiteY18" fmla="*/ 10330 h 63093"/>
                  <a:gd name="connsiteX19" fmla="*/ 23797 w 97571"/>
                  <a:gd name="connsiteY19" fmla="*/ 1698 h 63093"/>
                  <a:gd name="connsiteX20" fmla="*/ 64988 w 97571"/>
                  <a:gd name="connsiteY20" fmla="*/ 49609 h 63093"/>
                  <a:gd name="connsiteX21" fmla="*/ 76595 w 97571"/>
                  <a:gd name="connsiteY21" fmla="*/ 47037 h 63093"/>
                  <a:gd name="connsiteX22" fmla="*/ 85039 w 97571"/>
                  <a:gd name="connsiteY22" fmla="*/ 39837 h 63093"/>
                  <a:gd name="connsiteX23" fmla="*/ 87937 w 97571"/>
                  <a:gd name="connsiteY23" fmla="*/ 30115 h 63093"/>
                  <a:gd name="connsiteX24" fmla="*/ 81944 w 97571"/>
                  <a:gd name="connsiteY24" fmla="*/ 17342 h 63093"/>
                  <a:gd name="connsiteX25" fmla="*/ 65648 w 97571"/>
                  <a:gd name="connsiteY25" fmla="*/ 11993 h 63093"/>
                  <a:gd name="connsiteX26" fmla="*/ 50046 w 97571"/>
                  <a:gd name="connsiteY26" fmla="*/ 17283 h 63093"/>
                  <a:gd name="connsiteX27" fmla="*/ 44328 w 97571"/>
                  <a:gd name="connsiteY27" fmla="*/ 30570 h 63093"/>
                  <a:gd name="connsiteX28" fmla="*/ 50046 w 97571"/>
                  <a:gd name="connsiteY28" fmla="*/ 44063 h 63093"/>
                  <a:gd name="connsiteX29" fmla="*/ 64988 w 97571"/>
                  <a:gd name="connsiteY29" fmla="*/ 49609 h 6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571" h="63093">
                    <a:moveTo>
                      <a:pt x="23797" y="1698"/>
                    </a:moveTo>
                    <a:lnTo>
                      <a:pt x="24706" y="13374"/>
                    </a:lnTo>
                    <a:cubicBezTo>
                      <a:pt x="20102" y="14402"/>
                      <a:pt x="16742" y="15868"/>
                      <a:pt x="14659" y="17797"/>
                    </a:cubicBezTo>
                    <a:cubicBezTo>
                      <a:pt x="11315" y="20969"/>
                      <a:pt x="9635" y="24886"/>
                      <a:pt x="9635" y="29541"/>
                    </a:cubicBezTo>
                    <a:cubicBezTo>
                      <a:pt x="9635" y="33279"/>
                      <a:pt x="10689" y="36536"/>
                      <a:pt x="12773" y="39365"/>
                    </a:cubicBezTo>
                    <a:cubicBezTo>
                      <a:pt x="15464" y="43060"/>
                      <a:pt x="19382" y="45966"/>
                      <a:pt x="24569" y="48100"/>
                    </a:cubicBezTo>
                    <a:cubicBezTo>
                      <a:pt x="29738" y="50244"/>
                      <a:pt x="37102" y="51332"/>
                      <a:pt x="46668" y="51444"/>
                    </a:cubicBezTo>
                    <a:cubicBezTo>
                      <a:pt x="42357" y="48615"/>
                      <a:pt x="39159" y="45152"/>
                      <a:pt x="37076" y="41071"/>
                    </a:cubicBezTo>
                    <a:cubicBezTo>
                      <a:pt x="34993" y="36974"/>
                      <a:pt x="33947" y="32696"/>
                      <a:pt x="33947" y="28238"/>
                    </a:cubicBezTo>
                    <a:cubicBezTo>
                      <a:pt x="33947" y="20411"/>
                      <a:pt x="36827" y="13742"/>
                      <a:pt x="42597" y="8264"/>
                    </a:cubicBezTo>
                    <a:cubicBezTo>
                      <a:pt x="48357" y="2752"/>
                      <a:pt x="55790" y="0"/>
                      <a:pt x="64911" y="0"/>
                    </a:cubicBezTo>
                    <a:cubicBezTo>
                      <a:pt x="70911" y="0"/>
                      <a:pt x="76501" y="1294"/>
                      <a:pt x="81644" y="3875"/>
                    </a:cubicBezTo>
                    <a:cubicBezTo>
                      <a:pt x="86797" y="6472"/>
                      <a:pt x="90731" y="10021"/>
                      <a:pt x="93466" y="14530"/>
                    </a:cubicBezTo>
                    <a:cubicBezTo>
                      <a:pt x="96200" y="19066"/>
                      <a:pt x="97572" y="24175"/>
                      <a:pt x="97572" y="29918"/>
                    </a:cubicBezTo>
                    <a:cubicBezTo>
                      <a:pt x="97572" y="39700"/>
                      <a:pt x="93989" y="47664"/>
                      <a:pt x="86788" y="53836"/>
                    </a:cubicBezTo>
                    <a:cubicBezTo>
                      <a:pt x="79587" y="60016"/>
                      <a:pt x="67731" y="63094"/>
                      <a:pt x="51220" y="63094"/>
                    </a:cubicBezTo>
                    <a:cubicBezTo>
                      <a:pt x="32773" y="63094"/>
                      <a:pt x="19339" y="59690"/>
                      <a:pt x="10947" y="52858"/>
                    </a:cubicBezTo>
                    <a:cubicBezTo>
                      <a:pt x="3634" y="46917"/>
                      <a:pt x="0" y="38894"/>
                      <a:pt x="0" y="28812"/>
                    </a:cubicBezTo>
                    <a:cubicBezTo>
                      <a:pt x="0" y="21294"/>
                      <a:pt x="2100" y="15148"/>
                      <a:pt x="6326" y="10330"/>
                    </a:cubicBezTo>
                    <a:cubicBezTo>
                      <a:pt x="10527" y="5547"/>
                      <a:pt x="16365" y="2649"/>
                      <a:pt x="23797" y="1698"/>
                    </a:cubicBezTo>
                    <a:close/>
                    <a:moveTo>
                      <a:pt x="64988" y="49609"/>
                    </a:moveTo>
                    <a:cubicBezTo>
                      <a:pt x="69034" y="49609"/>
                      <a:pt x="72892" y="48752"/>
                      <a:pt x="76595" y="47037"/>
                    </a:cubicBezTo>
                    <a:cubicBezTo>
                      <a:pt x="80299" y="45314"/>
                      <a:pt x="83102" y="42923"/>
                      <a:pt x="85039" y="39837"/>
                    </a:cubicBezTo>
                    <a:cubicBezTo>
                      <a:pt x="86959" y="36759"/>
                      <a:pt x="87937" y="33493"/>
                      <a:pt x="87937" y="30115"/>
                    </a:cubicBezTo>
                    <a:cubicBezTo>
                      <a:pt x="87937" y="25152"/>
                      <a:pt x="85931" y="20909"/>
                      <a:pt x="81944" y="17342"/>
                    </a:cubicBezTo>
                    <a:cubicBezTo>
                      <a:pt x="77933" y="13768"/>
                      <a:pt x="72515" y="11993"/>
                      <a:pt x="65648" y="11993"/>
                    </a:cubicBezTo>
                    <a:cubicBezTo>
                      <a:pt x="59047" y="11993"/>
                      <a:pt x="53843" y="13750"/>
                      <a:pt x="50046" y="17283"/>
                    </a:cubicBezTo>
                    <a:cubicBezTo>
                      <a:pt x="46240" y="20797"/>
                      <a:pt x="44328" y="25229"/>
                      <a:pt x="44328" y="30570"/>
                    </a:cubicBezTo>
                    <a:cubicBezTo>
                      <a:pt x="44328" y="35885"/>
                      <a:pt x="46240" y="40386"/>
                      <a:pt x="50046" y="44063"/>
                    </a:cubicBezTo>
                    <a:cubicBezTo>
                      <a:pt x="53835" y="47758"/>
                      <a:pt x="58824" y="49609"/>
                      <a:pt x="64988" y="4960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880725F-62A0-9A51-B83C-72FFB4591FE8}"/>
                  </a:ext>
                </a:extLst>
              </p:cNvPr>
              <p:cNvSpPr/>
              <p:nvPr/>
            </p:nvSpPr>
            <p:spPr>
              <a:xfrm>
                <a:off x="11087694" y="4380084"/>
                <a:ext cx="33818" cy="34984"/>
              </a:xfrm>
              <a:custGeom>
                <a:avLst/>
                <a:gdLst>
                  <a:gd name="connsiteX0" fmla="*/ 33819 w 33818"/>
                  <a:gd name="connsiteY0" fmla="*/ 10150 h 34984"/>
                  <a:gd name="connsiteX1" fmla="*/ 15636 w 33818"/>
                  <a:gd name="connsiteY1" fmla="*/ 13339 h 34984"/>
                  <a:gd name="connsiteX2" fmla="*/ 0 w 33818"/>
                  <a:gd name="connsiteY2" fmla="*/ 13339 h 34984"/>
                  <a:gd name="connsiteX3" fmla="*/ 0 w 33818"/>
                  <a:gd name="connsiteY3" fmla="*/ 0 h 34984"/>
                  <a:gd name="connsiteX4" fmla="*/ 15636 w 33818"/>
                  <a:gd name="connsiteY4" fmla="*/ 0 h 34984"/>
                  <a:gd name="connsiteX5" fmla="*/ 33819 w 33818"/>
                  <a:gd name="connsiteY5" fmla="*/ 3112 h 34984"/>
                  <a:gd name="connsiteX6" fmla="*/ 33819 w 33818"/>
                  <a:gd name="connsiteY6" fmla="*/ 10150 h 34984"/>
                  <a:gd name="connsiteX7" fmla="*/ 33819 w 33818"/>
                  <a:gd name="connsiteY7" fmla="*/ 31718 h 34984"/>
                  <a:gd name="connsiteX8" fmla="*/ 15636 w 33818"/>
                  <a:gd name="connsiteY8" fmla="*/ 34984 h 34984"/>
                  <a:gd name="connsiteX9" fmla="*/ 0 w 33818"/>
                  <a:gd name="connsiteY9" fmla="*/ 34984 h 34984"/>
                  <a:gd name="connsiteX10" fmla="*/ 0 w 33818"/>
                  <a:gd name="connsiteY10" fmla="*/ 21637 h 34984"/>
                  <a:gd name="connsiteX11" fmla="*/ 15636 w 33818"/>
                  <a:gd name="connsiteY11" fmla="*/ 21637 h 34984"/>
                  <a:gd name="connsiteX12" fmla="*/ 33819 w 33818"/>
                  <a:gd name="connsiteY12" fmla="*/ 24560 h 34984"/>
                  <a:gd name="connsiteX13" fmla="*/ 33819 w 33818"/>
                  <a:gd name="connsiteY13" fmla="*/ 31718 h 3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18" h="34984">
                    <a:moveTo>
                      <a:pt x="33819" y="10150"/>
                    </a:moveTo>
                    <a:lnTo>
                      <a:pt x="15636" y="13339"/>
                    </a:lnTo>
                    <a:lnTo>
                      <a:pt x="0" y="13339"/>
                    </a:lnTo>
                    <a:lnTo>
                      <a:pt x="0" y="0"/>
                    </a:lnTo>
                    <a:lnTo>
                      <a:pt x="15636" y="0"/>
                    </a:lnTo>
                    <a:lnTo>
                      <a:pt x="33819" y="3112"/>
                    </a:lnTo>
                    <a:lnTo>
                      <a:pt x="33819" y="10150"/>
                    </a:lnTo>
                    <a:close/>
                    <a:moveTo>
                      <a:pt x="33819" y="31718"/>
                    </a:moveTo>
                    <a:lnTo>
                      <a:pt x="15636" y="34984"/>
                    </a:lnTo>
                    <a:lnTo>
                      <a:pt x="0" y="34984"/>
                    </a:lnTo>
                    <a:lnTo>
                      <a:pt x="0" y="21637"/>
                    </a:lnTo>
                    <a:lnTo>
                      <a:pt x="15636" y="21637"/>
                    </a:lnTo>
                    <a:lnTo>
                      <a:pt x="33819" y="24560"/>
                    </a:lnTo>
                    <a:lnTo>
                      <a:pt x="33819" y="3171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C5E4AF5-08BA-5613-A936-8ECDF9F13E10}"/>
                </a:ext>
              </a:extLst>
            </p:cNvPr>
            <p:cNvSpPr/>
            <p:nvPr/>
          </p:nvSpPr>
          <p:spPr>
            <a:xfrm>
              <a:off x="11086056" y="4334830"/>
              <a:ext cx="125261" cy="31538"/>
            </a:xfrm>
            <a:custGeom>
              <a:avLst/>
              <a:gdLst>
                <a:gd name="connsiteX0" fmla="*/ 125261 w 125261"/>
                <a:gd name="connsiteY0" fmla="*/ 23137 h 31538"/>
                <a:gd name="connsiteX1" fmla="*/ 125261 w 125261"/>
                <a:gd name="connsiteY1" fmla="*/ 31530 h 31538"/>
                <a:gd name="connsiteX2" fmla="*/ 62605 w 125261"/>
                <a:gd name="connsiteY2" fmla="*/ 12053 h 31538"/>
                <a:gd name="connsiteX3" fmla="*/ 38310 w 125261"/>
                <a:gd name="connsiteY3" fmla="*/ 14839 h 31538"/>
                <a:gd name="connsiteX4" fmla="*/ 19537 w 125261"/>
                <a:gd name="connsiteY4" fmla="*/ 21046 h 31538"/>
                <a:gd name="connsiteX5" fmla="*/ 0 w 125261"/>
                <a:gd name="connsiteY5" fmla="*/ 31538 h 31538"/>
                <a:gd name="connsiteX6" fmla="*/ 0 w 125261"/>
                <a:gd name="connsiteY6" fmla="*/ 23146 h 31538"/>
                <a:gd name="connsiteX7" fmla="*/ 32850 w 125261"/>
                <a:gd name="connsiteY7" fmla="*/ 5015 h 31538"/>
                <a:gd name="connsiteX8" fmla="*/ 62579 w 125261"/>
                <a:gd name="connsiteY8" fmla="*/ 0 h 31538"/>
                <a:gd name="connsiteX9" fmla="*/ 96587 w 125261"/>
                <a:gd name="connsiteY9" fmla="*/ 6738 h 31538"/>
                <a:gd name="connsiteX10" fmla="*/ 125261 w 125261"/>
                <a:gd name="connsiteY10" fmla="*/ 23137 h 3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261" h="31538">
                  <a:moveTo>
                    <a:pt x="125261" y="23137"/>
                  </a:moveTo>
                  <a:lnTo>
                    <a:pt x="125261" y="31530"/>
                  </a:lnTo>
                  <a:cubicBezTo>
                    <a:pt x="104405" y="18534"/>
                    <a:pt x="83531" y="12053"/>
                    <a:pt x="62605" y="12053"/>
                  </a:cubicBezTo>
                  <a:cubicBezTo>
                    <a:pt x="54452" y="12053"/>
                    <a:pt x="46360" y="12987"/>
                    <a:pt x="38310" y="14839"/>
                  </a:cubicBezTo>
                  <a:cubicBezTo>
                    <a:pt x="31787" y="16331"/>
                    <a:pt x="25520" y="18388"/>
                    <a:pt x="19537" y="21046"/>
                  </a:cubicBezTo>
                  <a:cubicBezTo>
                    <a:pt x="15619" y="22743"/>
                    <a:pt x="9096" y="26223"/>
                    <a:pt x="0" y="31538"/>
                  </a:cubicBezTo>
                  <a:lnTo>
                    <a:pt x="0" y="23146"/>
                  </a:lnTo>
                  <a:cubicBezTo>
                    <a:pt x="10905" y="14951"/>
                    <a:pt x="21860" y="8933"/>
                    <a:pt x="32850" y="5015"/>
                  </a:cubicBezTo>
                  <a:cubicBezTo>
                    <a:pt x="42314" y="1663"/>
                    <a:pt x="52207" y="0"/>
                    <a:pt x="62579" y="0"/>
                  </a:cubicBezTo>
                  <a:cubicBezTo>
                    <a:pt x="74289" y="0"/>
                    <a:pt x="85631" y="2246"/>
                    <a:pt x="96587" y="6738"/>
                  </a:cubicBezTo>
                  <a:cubicBezTo>
                    <a:pt x="107542" y="11230"/>
                    <a:pt x="117101" y="16682"/>
                    <a:pt x="125261" y="23137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14F183B-BBB0-2408-37B6-F6811D94935E}"/>
                </a:ext>
              </a:extLst>
            </p:cNvPr>
            <p:cNvSpPr/>
            <p:nvPr/>
          </p:nvSpPr>
          <p:spPr>
            <a:xfrm>
              <a:off x="11685214" y="577692"/>
              <a:ext cx="8572" cy="5451527"/>
            </a:xfrm>
            <a:custGeom>
              <a:avLst/>
              <a:gdLst>
                <a:gd name="connsiteX0" fmla="*/ 0 w 8572"/>
                <a:gd name="connsiteY0" fmla="*/ 5451527 h 5451527"/>
                <a:gd name="connsiteX1" fmla="*/ 0 w 8572"/>
                <a:gd name="connsiteY1" fmla="*/ 0 h 54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451527">
                  <a:moveTo>
                    <a:pt x="0" y="5451527"/>
                  </a:moveTo>
                  <a:lnTo>
                    <a:pt x="0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C89B6D8-6303-073A-D8FA-DDD049453860}"/>
                </a:ext>
              </a:extLst>
            </p:cNvPr>
            <p:cNvSpPr/>
            <p:nvPr/>
          </p:nvSpPr>
          <p:spPr>
            <a:xfrm>
              <a:off x="11651490" y="6007162"/>
              <a:ext cx="64722" cy="120752"/>
            </a:xfrm>
            <a:custGeom>
              <a:avLst/>
              <a:gdLst>
                <a:gd name="connsiteX0" fmla="*/ 64722 w 64722"/>
                <a:gd name="connsiteY0" fmla="*/ 0 h 120752"/>
                <a:gd name="connsiteX1" fmla="*/ 32378 w 64722"/>
                <a:gd name="connsiteY1" fmla="*/ 120752 h 120752"/>
                <a:gd name="connsiteX2" fmla="*/ 0 w 64722"/>
                <a:gd name="connsiteY2" fmla="*/ 0 h 1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22" h="120752">
                  <a:moveTo>
                    <a:pt x="64722" y="0"/>
                  </a:moveTo>
                  <a:lnTo>
                    <a:pt x="32378" y="120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3C18FC31-CF38-88DB-2587-7ADBFB6D4340}"/>
                </a:ext>
              </a:extLst>
            </p:cNvPr>
            <p:cNvSpPr/>
            <p:nvPr/>
          </p:nvSpPr>
          <p:spPr>
            <a:xfrm>
              <a:off x="11651490" y="479005"/>
              <a:ext cx="64722" cy="120743"/>
            </a:xfrm>
            <a:custGeom>
              <a:avLst/>
              <a:gdLst>
                <a:gd name="connsiteX0" fmla="*/ 64722 w 64722"/>
                <a:gd name="connsiteY0" fmla="*/ 120744 h 120743"/>
                <a:gd name="connsiteX1" fmla="*/ 32378 w 64722"/>
                <a:gd name="connsiteY1" fmla="*/ 0 h 120743"/>
                <a:gd name="connsiteX2" fmla="*/ 0 w 64722"/>
                <a:gd name="connsiteY2" fmla="*/ 120744 h 1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22" h="120743">
                  <a:moveTo>
                    <a:pt x="64722" y="120744"/>
                  </a:moveTo>
                  <a:lnTo>
                    <a:pt x="32378" y="0"/>
                  </a:lnTo>
                  <a:lnTo>
                    <a:pt x="0" y="120744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ACC72DC8-7D36-3436-241D-D6DD056EAB38}"/>
                </a:ext>
              </a:extLst>
            </p:cNvPr>
            <p:cNvSpPr/>
            <p:nvPr/>
          </p:nvSpPr>
          <p:spPr>
            <a:xfrm>
              <a:off x="10801269" y="5228050"/>
              <a:ext cx="8572" cy="801168"/>
            </a:xfrm>
            <a:custGeom>
              <a:avLst/>
              <a:gdLst>
                <a:gd name="connsiteX0" fmla="*/ 0 w 8572"/>
                <a:gd name="connsiteY0" fmla="*/ 801169 h 801168"/>
                <a:gd name="connsiteX1" fmla="*/ 0 w 8572"/>
                <a:gd name="connsiteY1" fmla="*/ 0 h 8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801168">
                  <a:moveTo>
                    <a:pt x="0" y="801169"/>
                  </a:moveTo>
                  <a:lnTo>
                    <a:pt x="0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C410F6-3726-A2E7-BB8E-12DB71899BA8}"/>
                </a:ext>
              </a:extLst>
            </p:cNvPr>
            <p:cNvSpPr/>
            <p:nvPr/>
          </p:nvSpPr>
          <p:spPr>
            <a:xfrm>
              <a:off x="10767554" y="6007162"/>
              <a:ext cx="64713" cy="120752"/>
            </a:xfrm>
            <a:custGeom>
              <a:avLst/>
              <a:gdLst>
                <a:gd name="connsiteX0" fmla="*/ 64714 w 64713"/>
                <a:gd name="connsiteY0" fmla="*/ 0 h 120752"/>
                <a:gd name="connsiteX1" fmla="*/ 32379 w 64713"/>
                <a:gd name="connsiteY1" fmla="*/ 120752 h 120752"/>
                <a:gd name="connsiteX2" fmla="*/ 0 w 64713"/>
                <a:gd name="connsiteY2" fmla="*/ 0 h 1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13" h="120752">
                  <a:moveTo>
                    <a:pt x="64714" y="0"/>
                  </a:moveTo>
                  <a:lnTo>
                    <a:pt x="32379" y="120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FC466B4-E5D4-5BBB-01B1-840279712B4F}"/>
                </a:ext>
              </a:extLst>
            </p:cNvPr>
            <p:cNvSpPr/>
            <p:nvPr/>
          </p:nvSpPr>
          <p:spPr>
            <a:xfrm>
              <a:off x="10767554" y="5129372"/>
              <a:ext cx="64713" cy="120752"/>
            </a:xfrm>
            <a:custGeom>
              <a:avLst/>
              <a:gdLst>
                <a:gd name="connsiteX0" fmla="*/ 64714 w 64713"/>
                <a:gd name="connsiteY0" fmla="*/ 120752 h 120752"/>
                <a:gd name="connsiteX1" fmla="*/ 32379 w 64713"/>
                <a:gd name="connsiteY1" fmla="*/ 0 h 120752"/>
                <a:gd name="connsiteX2" fmla="*/ 0 w 64713"/>
                <a:gd name="connsiteY2" fmla="*/ 120752 h 1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13" h="120752">
                  <a:moveTo>
                    <a:pt x="64714" y="120752"/>
                  </a:moveTo>
                  <a:lnTo>
                    <a:pt x="32379" y="0"/>
                  </a:lnTo>
                  <a:lnTo>
                    <a:pt x="0" y="120752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3" name="Graphic 2">
              <a:extLst>
                <a:ext uri="{FF2B5EF4-FFF2-40B4-BE49-F238E27FC236}">
                  <a16:creationId xmlns:a16="http://schemas.microsoft.com/office/drawing/2014/main" id="{6C5B0768-0385-BC99-A3DA-2C28475D0749}"/>
                </a:ext>
              </a:extLst>
            </p:cNvPr>
            <p:cNvGrpSpPr/>
            <p:nvPr/>
          </p:nvGrpSpPr>
          <p:grpSpPr>
            <a:xfrm>
              <a:off x="10624779" y="5231042"/>
              <a:ext cx="125287" cy="823834"/>
              <a:chOff x="10624779" y="5231042"/>
              <a:chExt cx="125287" cy="823834"/>
            </a:xfrm>
            <a:solidFill>
              <a:srgbClr val="303030"/>
            </a:solidFill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C7FB678-B09E-4920-EC65-564AD76B61C2}"/>
                  </a:ext>
                </a:extLst>
              </p:cNvPr>
              <p:cNvSpPr/>
              <p:nvPr/>
            </p:nvSpPr>
            <p:spPr>
              <a:xfrm>
                <a:off x="10626022" y="5991714"/>
                <a:ext cx="95935" cy="63162"/>
              </a:xfrm>
              <a:custGeom>
                <a:avLst/>
                <a:gdLst>
                  <a:gd name="connsiteX0" fmla="*/ 84662 w 95935"/>
                  <a:gd name="connsiteY0" fmla="*/ 0 h 63162"/>
                  <a:gd name="connsiteX1" fmla="*/ 95935 w 95935"/>
                  <a:gd name="connsiteY1" fmla="*/ 0 h 63162"/>
                  <a:gd name="connsiteX2" fmla="*/ 95935 w 95935"/>
                  <a:gd name="connsiteY2" fmla="*/ 63154 h 63162"/>
                  <a:gd name="connsiteX3" fmla="*/ 87800 w 95935"/>
                  <a:gd name="connsiteY3" fmla="*/ 61782 h 63162"/>
                  <a:gd name="connsiteX4" fmla="*/ 75078 w 95935"/>
                  <a:gd name="connsiteY4" fmla="*/ 54058 h 63162"/>
                  <a:gd name="connsiteX5" fmla="*/ 60608 w 95935"/>
                  <a:gd name="connsiteY5" fmla="*/ 38705 h 63162"/>
                  <a:gd name="connsiteX6" fmla="*/ 40377 w 95935"/>
                  <a:gd name="connsiteY6" fmla="*/ 17659 h 63162"/>
                  <a:gd name="connsiteX7" fmla="*/ 26266 w 95935"/>
                  <a:gd name="connsiteY7" fmla="*/ 12182 h 63162"/>
                  <a:gd name="connsiteX8" fmla="*/ 14496 w 95935"/>
                  <a:gd name="connsiteY8" fmla="*/ 17171 h 63162"/>
                  <a:gd name="connsiteX9" fmla="*/ 9713 w 95935"/>
                  <a:gd name="connsiteY9" fmla="*/ 30167 h 63162"/>
                  <a:gd name="connsiteX10" fmla="*/ 14788 w 95935"/>
                  <a:gd name="connsiteY10" fmla="*/ 43728 h 63162"/>
                  <a:gd name="connsiteX11" fmla="*/ 28873 w 95935"/>
                  <a:gd name="connsiteY11" fmla="*/ 48881 h 63162"/>
                  <a:gd name="connsiteX12" fmla="*/ 27638 w 95935"/>
                  <a:gd name="connsiteY12" fmla="*/ 60951 h 63162"/>
                  <a:gd name="connsiteX13" fmla="*/ 7064 w 95935"/>
                  <a:gd name="connsiteY13" fmla="*/ 51615 h 63162"/>
                  <a:gd name="connsiteX14" fmla="*/ 0 w 95935"/>
                  <a:gd name="connsiteY14" fmla="*/ 29918 h 63162"/>
                  <a:gd name="connsiteX15" fmla="*/ 7638 w 95935"/>
                  <a:gd name="connsiteY15" fmla="*/ 8144 h 63162"/>
                  <a:gd name="connsiteX16" fmla="*/ 26541 w 95935"/>
                  <a:gd name="connsiteY16" fmla="*/ 111 h 63162"/>
                  <a:gd name="connsiteX17" fmla="*/ 37813 w 95935"/>
                  <a:gd name="connsiteY17" fmla="*/ 2469 h 63162"/>
                  <a:gd name="connsiteX18" fmla="*/ 49463 w 95935"/>
                  <a:gd name="connsiteY18" fmla="*/ 10261 h 63162"/>
                  <a:gd name="connsiteX19" fmla="*/ 66291 w 95935"/>
                  <a:gd name="connsiteY19" fmla="*/ 28349 h 63162"/>
                  <a:gd name="connsiteX20" fmla="*/ 78302 w 95935"/>
                  <a:gd name="connsiteY20" fmla="*/ 41902 h 63162"/>
                  <a:gd name="connsiteX21" fmla="*/ 84662 w 95935"/>
                  <a:gd name="connsiteY21" fmla="*/ 46832 h 63162"/>
                  <a:gd name="connsiteX22" fmla="*/ 84662 w 95935"/>
                  <a:gd name="connsiteY22" fmla="*/ 0 h 6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5935" h="63162">
                    <a:moveTo>
                      <a:pt x="84662" y="0"/>
                    </a:moveTo>
                    <a:lnTo>
                      <a:pt x="95935" y="0"/>
                    </a:lnTo>
                    <a:lnTo>
                      <a:pt x="95935" y="63154"/>
                    </a:lnTo>
                    <a:cubicBezTo>
                      <a:pt x="93114" y="63231"/>
                      <a:pt x="90397" y="62776"/>
                      <a:pt x="87800" y="61782"/>
                    </a:cubicBezTo>
                    <a:cubicBezTo>
                      <a:pt x="83488" y="60179"/>
                      <a:pt x="79262" y="57616"/>
                      <a:pt x="75078" y="54058"/>
                    </a:cubicBezTo>
                    <a:cubicBezTo>
                      <a:pt x="70912" y="50509"/>
                      <a:pt x="66086" y="45392"/>
                      <a:pt x="60608" y="38705"/>
                    </a:cubicBezTo>
                    <a:cubicBezTo>
                      <a:pt x="52086" y="28315"/>
                      <a:pt x="45349" y="21303"/>
                      <a:pt x="40377" y="17659"/>
                    </a:cubicBezTo>
                    <a:cubicBezTo>
                      <a:pt x="35396" y="13999"/>
                      <a:pt x="30698" y="12182"/>
                      <a:pt x="26266" y="12182"/>
                    </a:cubicBezTo>
                    <a:cubicBezTo>
                      <a:pt x="21620" y="12182"/>
                      <a:pt x="17685" y="13845"/>
                      <a:pt x="14496" y="17171"/>
                    </a:cubicBezTo>
                    <a:cubicBezTo>
                      <a:pt x="11307" y="20488"/>
                      <a:pt x="9713" y="24843"/>
                      <a:pt x="9713" y="30167"/>
                    </a:cubicBezTo>
                    <a:cubicBezTo>
                      <a:pt x="9713" y="35825"/>
                      <a:pt x="11393" y="40342"/>
                      <a:pt x="14788" y="43728"/>
                    </a:cubicBezTo>
                    <a:cubicBezTo>
                      <a:pt x="18183" y="47115"/>
                      <a:pt x="22872" y="48846"/>
                      <a:pt x="28873" y="48881"/>
                    </a:cubicBezTo>
                    <a:lnTo>
                      <a:pt x="27638" y="60951"/>
                    </a:lnTo>
                    <a:cubicBezTo>
                      <a:pt x="18646" y="60111"/>
                      <a:pt x="11770" y="56998"/>
                      <a:pt x="7064" y="51615"/>
                    </a:cubicBezTo>
                    <a:cubicBezTo>
                      <a:pt x="2358" y="46232"/>
                      <a:pt x="0" y="38996"/>
                      <a:pt x="0" y="29918"/>
                    </a:cubicBezTo>
                    <a:cubicBezTo>
                      <a:pt x="0" y="20746"/>
                      <a:pt x="2538" y="13493"/>
                      <a:pt x="7638" y="8144"/>
                    </a:cubicBezTo>
                    <a:cubicBezTo>
                      <a:pt x="12713" y="2803"/>
                      <a:pt x="19014" y="111"/>
                      <a:pt x="26541" y="111"/>
                    </a:cubicBezTo>
                    <a:cubicBezTo>
                      <a:pt x="30364" y="111"/>
                      <a:pt x="34119" y="909"/>
                      <a:pt x="37813" y="2469"/>
                    </a:cubicBezTo>
                    <a:cubicBezTo>
                      <a:pt x="41500" y="4029"/>
                      <a:pt x="45392" y="6635"/>
                      <a:pt x="49463" y="10261"/>
                    </a:cubicBezTo>
                    <a:cubicBezTo>
                      <a:pt x="53570" y="13887"/>
                      <a:pt x="59168" y="19906"/>
                      <a:pt x="66291" y="28349"/>
                    </a:cubicBezTo>
                    <a:cubicBezTo>
                      <a:pt x="72198" y="35379"/>
                      <a:pt x="76201" y="39896"/>
                      <a:pt x="78302" y="41902"/>
                    </a:cubicBezTo>
                    <a:cubicBezTo>
                      <a:pt x="80427" y="43900"/>
                      <a:pt x="82545" y="45537"/>
                      <a:pt x="84662" y="46832"/>
                    </a:cubicBezTo>
                    <a:lnTo>
                      <a:pt x="84662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684C9BE-1A7C-5D11-6AF2-89022ADEEF92}"/>
                  </a:ext>
                </a:extLst>
              </p:cNvPr>
              <p:cNvSpPr/>
              <p:nvPr/>
            </p:nvSpPr>
            <p:spPr>
              <a:xfrm>
                <a:off x="10626013" y="5916559"/>
                <a:ext cx="97572" cy="63085"/>
              </a:xfrm>
              <a:custGeom>
                <a:avLst/>
                <a:gdLst>
                  <a:gd name="connsiteX0" fmla="*/ 23797 w 97572"/>
                  <a:gd name="connsiteY0" fmla="*/ 1688 h 63085"/>
                  <a:gd name="connsiteX1" fmla="*/ 24697 w 97572"/>
                  <a:gd name="connsiteY1" fmla="*/ 13339 h 63085"/>
                  <a:gd name="connsiteX2" fmla="*/ 14659 w 97572"/>
                  <a:gd name="connsiteY2" fmla="*/ 17788 h 63085"/>
                  <a:gd name="connsiteX3" fmla="*/ 9636 w 97572"/>
                  <a:gd name="connsiteY3" fmla="*/ 29515 h 63085"/>
                  <a:gd name="connsiteX4" fmla="*/ 12773 w 97572"/>
                  <a:gd name="connsiteY4" fmla="*/ 39373 h 63085"/>
                  <a:gd name="connsiteX5" fmla="*/ 24569 w 97572"/>
                  <a:gd name="connsiteY5" fmla="*/ 48092 h 63085"/>
                  <a:gd name="connsiteX6" fmla="*/ 46668 w 97572"/>
                  <a:gd name="connsiteY6" fmla="*/ 51409 h 63085"/>
                  <a:gd name="connsiteX7" fmla="*/ 37076 w 97572"/>
                  <a:gd name="connsiteY7" fmla="*/ 41062 h 63085"/>
                  <a:gd name="connsiteX8" fmla="*/ 33947 w 97572"/>
                  <a:gd name="connsiteY8" fmla="*/ 28212 h 63085"/>
                  <a:gd name="connsiteX9" fmla="*/ 42597 w 97572"/>
                  <a:gd name="connsiteY9" fmla="*/ 8238 h 63085"/>
                  <a:gd name="connsiteX10" fmla="*/ 64911 w 97572"/>
                  <a:gd name="connsiteY10" fmla="*/ 0 h 63085"/>
                  <a:gd name="connsiteX11" fmla="*/ 81644 w 97572"/>
                  <a:gd name="connsiteY11" fmla="*/ 3883 h 63085"/>
                  <a:gd name="connsiteX12" fmla="*/ 93466 w 97572"/>
                  <a:gd name="connsiteY12" fmla="*/ 14539 h 63085"/>
                  <a:gd name="connsiteX13" fmla="*/ 97572 w 97572"/>
                  <a:gd name="connsiteY13" fmla="*/ 29910 h 63085"/>
                  <a:gd name="connsiteX14" fmla="*/ 86788 w 97572"/>
                  <a:gd name="connsiteY14" fmla="*/ 53844 h 63085"/>
                  <a:gd name="connsiteX15" fmla="*/ 51220 w 97572"/>
                  <a:gd name="connsiteY15" fmla="*/ 63085 h 63085"/>
                  <a:gd name="connsiteX16" fmla="*/ 10947 w 97572"/>
                  <a:gd name="connsiteY16" fmla="*/ 52867 h 63085"/>
                  <a:gd name="connsiteX17" fmla="*/ 0 w 97572"/>
                  <a:gd name="connsiteY17" fmla="*/ 28803 h 63085"/>
                  <a:gd name="connsiteX18" fmla="*/ 6326 w 97572"/>
                  <a:gd name="connsiteY18" fmla="*/ 10338 h 63085"/>
                  <a:gd name="connsiteX19" fmla="*/ 23797 w 97572"/>
                  <a:gd name="connsiteY19" fmla="*/ 1688 h 63085"/>
                  <a:gd name="connsiteX20" fmla="*/ 64988 w 97572"/>
                  <a:gd name="connsiteY20" fmla="*/ 49601 h 63085"/>
                  <a:gd name="connsiteX21" fmla="*/ 76595 w 97572"/>
                  <a:gd name="connsiteY21" fmla="*/ 47020 h 63085"/>
                  <a:gd name="connsiteX22" fmla="*/ 85039 w 97572"/>
                  <a:gd name="connsiteY22" fmla="*/ 39811 h 63085"/>
                  <a:gd name="connsiteX23" fmla="*/ 87937 w 97572"/>
                  <a:gd name="connsiteY23" fmla="*/ 30090 h 63085"/>
                  <a:gd name="connsiteX24" fmla="*/ 81936 w 97572"/>
                  <a:gd name="connsiteY24" fmla="*/ 17333 h 63085"/>
                  <a:gd name="connsiteX25" fmla="*/ 65648 w 97572"/>
                  <a:gd name="connsiteY25" fmla="*/ 11984 h 63085"/>
                  <a:gd name="connsiteX26" fmla="*/ 50037 w 97572"/>
                  <a:gd name="connsiteY26" fmla="*/ 17256 h 63085"/>
                  <a:gd name="connsiteX27" fmla="*/ 44329 w 97572"/>
                  <a:gd name="connsiteY27" fmla="*/ 30561 h 63085"/>
                  <a:gd name="connsiteX28" fmla="*/ 50037 w 97572"/>
                  <a:gd name="connsiteY28" fmla="*/ 44046 h 63085"/>
                  <a:gd name="connsiteX29" fmla="*/ 64988 w 97572"/>
                  <a:gd name="connsiteY29" fmla="*/ 49601 h 6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572" h="63085">
                    <a:moveTo>
                      <a:pt x="23797" y="1688"/>
                    </a:moveTo>
                    <a:lnTo>
                      <a:pt x="24697" y="13339"/>
                    </a:lnTo>
                    <a:cubicBezTo>
                      <a:pt x="20094" y="14393"/>
                      <a:pt x="16742" y="15876"/>
                      <a:pt x="14659" y="17788"/>
                    </a:cubicBezTo>
                    <a:cubicBezTo>
                      <a:pt x="11316" y="20960"/>
                      <a:pt x="9636" y="24869"/>
                      <a:pt x="9636" y="29515"/>
                    </a:cubicBezTo>
                    <a:cubicBezTo>
                      <a:pt x="9636" y="33252"/>
                      <a:pt x="10690" y="36545"/>
                      <a:pt x="12773" y="39373"/>
                    </a:cubicBezTo>
                    <a:cubicBezTo>
                      <a:pt x="15465" y="43051"/>
                      <a:pt x="19382" y="45974"/>
                      <a:pt x="24569" y="48092"/>
                    </a:cubicBezTo>
                    <a:cubicBezTo>
                      <a:pt x="29738" y="50217"/>
                      <a:pt x="37102" y="51341"/>
                      <a:pt x="46668" y="51409"/>
                    </a:cubicBezTo>
                    <a:cubicBezTo>
                      <a:pt x="42348" y="48589"/>
                      <a:pt x="39159" y="45143"/>
                      <a:pt x="37076" y="41062"/>
                    </a:cubicBezTo>
                    <a:cubicBezTo>
                      <a:pt x="34993" y="36981"/>
                      <a:pt x="33947" y="32704"/>
                      <a:pt x="33947" y="28212"/>
                    </a:cubicBezTo>
                    <a:cubicBezTo>
                      <a:pt x="33947" y="20403"/>
                      <a:pt x="36828" y="13741"/>
                      <a:pt x="42597" y="8238"/>
                    </a:cubicBezTo>
                    <a:cubicBezTo>
                      <a:pt x="48357" y="2734"/>
                      <a:pt x="55790" y="0"/>
                      <a:pt x="64911" y="0"/>
                    </a:cubicBezTo>
                    <a:cubicBezTo>
                      <a:pt x="70911" y="0"/>
                      <a:pt x="76501" y="1286"/>
                      <a:pt x="81644" y="3883"/>
                    </a:cubicBezTo>
                    <a:cubicBezTo>
                      <a:pt x="86797" y="6455"/>
                      <a:pt x="90731" y="10012"/>
                      <a:pt x="93466" y="14539"/>
                    </a:cubicBezTo>
                    <a:cubicBezTo>
                      <a:pt x="96200" y="19031"/>
                      <a:pt x="97572" y="24183"/>
                      <a:pt x="97572" y="29910"/>
                    </a:cubicBezTo>
                    <a:cubicBezTo>
                      <a:pt x="97572" y="39707"/>
                      <a:pt x="93980" y="47654"/>
                      <a:pt x="86788" y="53844"/>
                    </a:cubicBezTo>
                    <a:cubicBezTo>
                      <a:pt x="79587" y="60008"/>
                      <a:pt x="67731" y="63085"/>
                      <a:pt x="51220" y="63085"/>
                    </a:cubicBezTo>
                    <a:cubicBezTo>
                      <a:pt x="32773" y="63085"/>
                      <a:pt x="19331" y="59682"/>
                      <a:pt x="10947" y="52867"/>
                    </a:cubicBezTo>
                    <a:cubicBezTo>
                      <a:pt x="3635" y="46900"/>
                      <a:pt x="0" y="38885"/>
                      <a:pt x="0" y="28803"/>
                    </a:cubicBezTo>
                    <a:cubicBezTo>
                      <a:pt x="0" y="21285"/>
                      <a:pt x="2100" y="15113"/>
                      <a:pt x="6326" y="10338"/>
                    </a:cubicBezTo>
                    <a:cubicBezTo>
                      <a:pt x="10527" y="5512"/>
                      <a:pt x="16365" y="2649"/>
                      <a:pt x="23797" y="1688"/>
                    </a:cubicBezTo>
                    <a:close/>
                    <a:moveTo>
                      <a:pt x="64988" y="49601"/>
                    </a:moveTo>
                    <a:cubicBezTo>
                      <a:pt x="69034" y="49601"/>
                      <a:pt x="72892" y="48726"/>
                      <a:pt x="76595" y="47020"/>
                    </a:cubicBezTo>
                    <a:cubicBezTo>
                      <a:pt x="80290" y="45305"/>
                      <a:pt x="83102" y="42897"/>
                      <a:pt x="85039" y="39811"/>
                    </a:cubicBezTo>
                    <a:cubicBezTo>
                      <a:pt x="86959" y="36733"/>
                      <a:pt x="87937" y="33501"/>
                      <a:pt x="87937" y="30090"/>
                    </a:cubicBezTo>
                    <a:cubicBezTo>
                      <a:pt x="87937" y="25160"/>
                      <a:pt x="85931" y="20882"/>
                      <a:pt x="81936" y="17333"/>
                    </a:cubicBezTo>
                    <a:cubicBezTo>
                      <a:pt x="77933" y="13776"/>
                      <a:pt x="72506" y="11984"/>
                      <a:pt x="65648" y="11984"/>
                    </a:cubicBezTo>
                    <a:cubicBezTo>
                      <a:pt x="59047" y="11984"/>
                      <a:pt x="53844" y="13741"/>
                      <a:pt x="50037" y="17256"/>
                    </a:cubicBezTo>
                    <a:cubicBezTo>
                      <a:pt x="46240" y="20771"/>
                      <a:pt x="44329" y="25220"/>
                      <a:pt x="44329" y="30561"/>
                    </a:cubicBezTo>
                    <a:cubicBezTo>
                      <a:pt x="44329" y="35859"/>
                      <a:pt x="46240" y="40359"/>
                      <a:pt x="50037" y="44046"/>
                    </a:cubicBezTo>
                    <a:cubicBezTo>
                      <a:pt x="53835" y="47749"/>
                      <a:pt x="58824" y="49601"/>
                      <a:pt x="64988" y="49601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AF5DDA6-5C03-36D4-E538-B31F8766BD8B}"/>
                  </a:ext>
                </a:extLst>
              </p:cNvPr>
              <p:cNvSpPr/>
              <p:nvPr/>
            </p:nvSpPr>
            <p:spPr>
              <a:xfrm>
                <a:off x="10708592" y="5884944"/>
                <a:ext cx="13364" cy="13346"/>
              </a:xfrm>
              <a:custGeom>
                <a:avLst/>
                <a:gdLst>
                  <a:gd name="connsiteX0" fmla="*/ 13365 w 13364"/>
                  <a:gd name="connsiteY0" fmla="*/ 13347 h 13346"/>
                  <a:gd name="connsiteX1" fmla="*/ 0 w 13364"/>
                  <a:gd name="connsiteY1" fmla="*/ 13347 h 13346"/>
                  <a:gd name="connsiteX2" fmla="*/ 0 w 13364"/>
                  <a:gd name="connsiteY2" fmla="*/ 0 h 13346"/>
                  <a:gd name="connsiteX3" fmla="*/ 13365 w 13364"/>
                  <a:gd name="connsiteY3" fmla="*/ 0 h 13346"/>
                  <a:gd name="connsiteX4" fmla="*/ 13365 w 13364"/>
                  <a:gd name="connsiteY4" fmla="*/ 13347 h 13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13346">
                    <a:moveTo>
                      <a:pt x="13365" y="13347"/>
                    </a:moveTo>
                    <a:lnTo>
                      <a:pt x="0" y="13347"/>
                    </a:lnTo>
                    <a:lnTo>
                      <a:pt x="0" y="0"/>
                    </a:lnTo>
                    <a:lnTo>
                      <a:pt x="13365" y="0"/>
                    </a:lnTo>
                    <a:lnTo>
                      <a:pt x="13365" y="1334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6B8A61BD-F1B0-67B2-5C03-907004F1DDED}"/>
                  </a:ext>
                </a:extLst>
              </p:cNvPr>
              <p:cNvSpPr/>
              <p:nvPr/>
            </p:nvSpPr>
            <p:spPr>
              <a:xfrm>
                <a:off x="10626022" y="5804971"/>
                <a:ext cx="97580" cy="62836"/>
              </a:xfrm>
              <a:custGeom>
                <a:avLst/>
                <a:gdLst>
                  <a:gd name="connsiteX0" fmla="*/ 73844 w 97580"/>
                  <a:gd name="connsiteY0" fmla="*/ 61071 h 62836"/>
                  <a:gd name="connsiteX1" fmla="*/ 72807 w 97580"/>
                  <a:gd name="connsiteY1" fmla="*/ 49781 h 62836"/>
                  <a:gd name="connsiteX2" fmla="*/ 84336 w 97580"/>
                  <a:gd name="connsiteY2" fmla="*/ 44303 h 62836"/>
                  <a:gd name="connsiteX3" fmla="*/ 87928 w 97580"/>
                  <a:gd name="connsiteY3" fmla="*/ 33947 h 62836"/>
                  <a:gd name="connsiteX4" fmla="*/ 85451 w 97580"/>
                  <a:gd name="connsiteY4" fmla="*/ 24475 h 62836"/>
                  <a:gd name="connsiteX5" fmla="*/ 78833 w 97580"/>
                  <a:gd name="connsiteY5" fmla="*/ 17788 h 62836"/>
                  <a:gd name="connsiteX6" fmla="*/ 67646 w 97580"/>
                  <a:gd name="connsiteY6" fmla="*/ 13416 h 62836"/>
                  <a:gd name="connsiteX7" fmla="*/ 53304 w 97580"/>
                  <a:gd name="connsiteY7" fmla="*/ 11658 h 62836"/>
                  <a:gd name="connsiteX8" fmla="*/ 50972 w 97580"/>
                  <a:gd name="connsiteY8" fmla="*/ 11728 h 62836"/>
                  <a:gd name="connsiteX9" fmla="*/ 60076 w 97580"/>
                  <a:gd name="connsiteY9" fmla="*/ 21337 h 62836"/>
                  <a:gd name="connsiteX10" fmla="*/ 63557 w 97580"/>
                  <a:gd name="connsiteY10" fmla="*/ 34556 h 62836"/>
                  <a:gd name="connsiteX11" fmla="*/ 54941 w 97580"/>
                  <a:gd name="connsiteY11" fmla="*/ 54624 h 62836"/>
                  <a:gd name="connsiteX12" fmla="*/ 32258 w 97580"/>
                  <a:gd name="connsiteY12" fmla="*/ 62837 h 62836"/>
                  <a:gd name="connsiteX13" fmla="*/ 8864 w 97580"/>
                  <a:gd name="connsiteY13" fmla="*/ 54256 h 62836"/>
                  <a:gd name="connsiteX14" fmla="*/ 0 w 97580"/>
                  <a:gd name="connsiteY14" fmla="*/ 32773 h 62836"/>
                  <a:gd name="connsiteX15" fmla="*/ 5023 w 97580"/>
                  <a:gd name="connsiteY15" fmla="*/ 15739 h 62836"/>
                  <a:gd name="connsiteX16" fmla="*/ 19323 w 97580"/>
                  <a:gd name="connsiteY16" fmla="*/ 3995 h 62836"/>
                  <a:gd name="connsiteX17" fmla="*/ 46214 w 97580"/>
                  <a:gd name="connsiteY17" fmla="*/ 0 h 62836"/>
                  <a:gd name="connsiteX18" fmla="*/ 75396 w 97580"/>
                  <a:gd name="connsiteY18" fmla="*/ 3978 h 62836"/>
                  <a:gd name="connsiteX19" fmla="*/ 91906 w 97580"/>
                  <a:gd name="connsiteY19" fmla="*/ 15817 h 62836"/>
                  <a:gd name="connsiteX20" fmla="*/ 97581 w 97580"/>
                  <a:gd name="connsiteY20" fmla="*/ 34230 h 62836"/>
                  <a:gd name="connsiteX21" fmla="*/ 91358 w 97580"/>
                  <a:gd name="connsiteY21" fmla="*/ 52541 h 62836"/>
                  <a:gd name="connsiteX22" fmla="*/ 73844 w 97580"/>
                  <a:gd name="connsiteY22" fmla="*/ 61071 h 62836"/>
                  <a:gd name="connsiteX23" fmla="*/ 31675 w 97580"/>
                  <a:gd name="connsiteY23" fmla="*/ 13030 h 62836"/>
                  <a:gd name="connsiteX24" fmla="*/ 15637 w 97580"/>
                  <a:gd name="connsiteY24" fmla="*/ 18414 h 62836"/>
                  <a:gd name="connsiteX25" fmla="*/ 9713 w 97580"/>
                  <a:gd name="connsiteY25" fmla="*/ 31341 h 62836"/>
                  <a:gd name="connsiteX26" fmla="*/ 16091 w 97580"/>
                  <a:gd name="connsiteY26" fmla="*/ 44963 h 62836"/>
                  <a:gd name="connsiteX27" fmla="*/ 32661 w 97580"/>
                  <a:gd name="connsiteY27" fmla="*/ 50758 h 62836"/>
                  <a:gd name="connsiteX28" fmla="*/ 47483 w 97580"/>
                  <a:gd name="connsiteY28" fmla="*/ 45263 h 62836"/>
                  <a:gd name="connsiteX29" fmla="*/ 53175 w 97580"/>
                  <a:gd name="connsiteY29" fmla="*/ 31667 h 62836"/>
                  <a:gd name="connsiteX30" fmla="*/ 47483 w 97580"/>
                  <a:gd name="connsiteY30" fmla="*/ 18277 h 62836"/>
                  <a:gd name="connsiteX31" fmla="*/ 31675 w 97580"/>
                  <a:gd name="connsiteY31" fmla="*/ 13030 h 62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7580" h="62836">
                    <a:moveTo>
                      <a:pt x="73844" y="61071"/>
                    </a:moveTo>
                    <a:lnTo>
                      <a:pt x="72807" y="49781"/>
                    </a:lnTo>
                    <a:cubicBezTo>
                      <a:pt x="78104" y="48838"/>
                      <a:pt x="81945" y="47020"/>
                      <a:pt x="84336" y="44303"/>
                    </a:cubicBezTo>
                    <a:cubicBezTo>
                      <a:pt x="86728" y="41620"/>
                      <a:pt x="87928" y="38173"/>
                      <a:pt x="87928" y="33947"/>
                    </a:cubicBezTo>
                    <a:cubicBezTo>
                      <a:pt x="87928" y="30338"/>
                      <a:pt x="87097" y="27184"/>
                      <a:pt x="85451" y="24475"/>
                    </a:cubicBezTo>
                    <a:cubicBezTo>
                      <a:pt x="83805" y="21757"/>
                      <a:pt x="81585" y="19528"/>
                      <a:pt x="78833" y="17788"/>
                    </a:cubicBezTo>
                    <a:cubicBezTo>
                      <a:pt x="76081" y="16065"/>
                      <a:pt x="72344" y="14599"/>
                      <a:pt x="67646" y="13416"/>
                    </a:cubicBezTo>
                    <a:cubicBezTo>
                      <a:pt x="62974" y="12250"/>
                      <a:pt x="58182" y="11658"/>
                      <a:pt x="53304" y="11658"/>
                    </a:cubicBezTo>
                    <a:cubicBezTo>
                      <a:pt x="52798" y="11658"/>
                      <a:pt x="52001" y="11676"/>
                      <a:pt x="50972" y="11728"/>
                    </a:cubicBezTo>
                    <a:cubicBezTo>
                      <a:pt x="54710" y="14067"/>
                      <a:pt x="57736" y="17274"/>
                      <a:pt x="60076" y="21337"/>
                    </a:cubicBezTo>
                    <a:cubicBezTo>
                      <a:pt x="62399" y="25418"/>
                      <a:pt x="63557" y="29798"/>
                      <a:pt x="63557" y="34556"/>
                    </a:cubicBezTo>
                    <a:cubicBezTo>
                      <a:pt x="63557" y="42460"/>
                      <a:pt x="60693" y="49146"/>
                      <a:pt x="54941" y="54624"/>
                    </a:cubicBezTo>
                    <a:cubicBezTo>
                      <a:pt x="49215" y="60102"/>
                      <a:pt x="41654" y="62837"/>
                      <a:pt x="32258" y="62837"/>
                    </a:cubicBezTo>
                    <a:cubicBezTo>
                      <a:pt x="22563" y="62837"/>
                      <a:pt x="14771" y="59965"/>
                      <a:pt x="8864" y="54256"/>
                    </a:cubicBezTo>
                    <a:cubicBezTo>
                      <a:pt x="2958" y="48546"/>
                      <a:pt x="0" y="41388"/>
                      <a:pt x="0" y="32773"/>
                    </a:cubicBezTo>
                    <a:cubicBezTo>
                      <a:pt x="0" y="26575"/>
                      <a:pt x="1663" y="20883"/>
                      <a:pt x="5023" y="15739"/>
                    </a:cubicBezTo>
                    <a:cubicBezTo>
                      <a:pt x="8375" y="10587"/>
                      <a:pt x="13142" y="6670"/>
                      <a:pt x="19323" y="3995"/>
                    </a:cubicBezTo>
                    <a:cubicBezTo>
                      <a:pt x="25529" y="1346"/>
                      <a:pt x="34487" y="0"/>
                      <a:pt x="46214" y="0"/>
                    </a:cubicBezTo>
                    <a:cubicBezTo>
                      <a:pt x="58431" y="0"/>
                      <a:pt x="68151" y="1329"/>
                      <a:pt x="75396" y="3978"/>
                    </a:cubicBezTo>
                    <a:cubicBezTo>
                      <a:pt x="82631" y="6627"/>
                      <a:pt x="88134" y="10561"/>
                      <a:pt x="91906" y="15817"/>
                    </a:cubicBezTo>
                    <a:cubicBezTo>
                      <a:pt x="95695" y="21028"/>
                      <a:pt x="97581" y="27175"/>
                      <a:pt x="97581" y="34230"/>
                    </a:cubicBezTo>
                    <a:cubicBezTo>
                      <a:pt x="97581" y="41697"/>
                      <a:pt x="95498" y="47783"/>
                      <a:pt x="91358" y="52541"/>
                    </a:cubicBezTo>
                    <a:cubicBezTo>
                      <a:pt x="87208" y="57264"/>
                      <a:pt x="81362" y="60111"/>
                      <a:pt x="73844" y="61071"/>
                    </a:cubicBezTo>
                    <a:close/>
                    <a:moveTo>
                      <a:pt x="31675" y="13030"/>
                    </a:moveTo>
                    <a:cubicBezTo>
                      <a:pt x="24937" y="13030"/>
                      <a:pt x="19588" y="14831"/>
                      <a:pt x="15637" y="18414"/>
                    </a:cubicBezTo>
                    <a:cubicBezTo>
                      <a:pt x="11685" y="21988"/>
                      <a:pt x="9713" y="26300"/>
                      <a:pt x="9713" y="31341"/>
                    </a:cubicBezTo>
                    <a:cubicBezTo>
                      <a:pt x="9713" y="36562"/>
                      <a:pt x="11830" y="41114"/>
                      <a:pt x="16091" y="44963"/>
                    </a:cubicBezTo>
                    <a:cubicBezTo>
                      <a:pt x="20351" y="48838"/>
                      <a:pt x="25881" y="50758"/>
                      <a:pt x="32661" y="50758"/>
                    </a:cubicBezTo>
                    <a:cubicBezTo>
                      <a:pt x="38731" y="50758"/>
                      <a:pt x="43686" y="48949"/>
                      <a:pt x="47483" y="45263"/>
                    </a:cubicBezTo>
                    <a:cubicBezTo>
                      <a:pt x="51272" y="41585"/>
                      <a:pt x="53175" y="37051"/>
                      <a:pt x="53175" y="31667"/>
                    </a:cubicBezTo>
                    <a:cubicBezTo>
                      <a:pt x="53175" y="26249"/>
                      <a:pt x="51272" y="21774"/>
                      <a:pt x="47483" y="18277"/>
                    </a:cubicBezTo>
                    <a:cubicBezTo>
                      <a:pt x="43686" y="14788"/>
                      <a:pt x="38396" y="13030"/>
                      <a:pt x="31675" y="13030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4B7C6A2-A020-8005-F28B-73E47A028508}"/>
                  </a:ext>
                </a:extLst>
              </p:cNvPr>
              <p:cNvSpPr/>
              <p:nvPr/>
            </p:nvSpPr>
            <p:spPr>
              <a:xfrm>
                <a:off x="10626022" y="5730724"/>
                <a:ext cx="97580" cy="62828"/>
              </a:xfrm>
              <a:custGeom>
                <a:avLst/>
                <a:gdLst>
                  <a:gd name="connsiteX0" fmla="*/ 73844 w 97580"/>
                  <a:gd name="connsiteY0" fmla="*/ 61079 h 62828"/>
                  <a:gd name="connsiteX1" fmla="*/ 72807 w 97580"/>
                  <a:gd name="connsiteY1" fmla="*/ 49789 h 62828"/>
                  <a:gd name="connsiteX2" fmla="*/ 84336 w 97580"/>
                  <a:gd name="connsiteY2" fmla="*/ 44311 h 62828"/>
                  <a:gd name="connsiteX3" fmla="*/ 87928 w 97580"/>
                  <a:gd name="connsiteY3" fmla="*/ 33965 h 62828"/>
                  <a:gd name="connsiteX4" fmla="*/ 85451 w 97580"/>
                  <a:gd name="connsiteY4" fmla="*/ 24466 h 62828"/>
                  <a:gd name="connsiteX5" fmla="*/ 78833 w 97580"/>
                  <a:gd name="connsiteY5" fmla="*/ 17797 h 62828"/>
                  <a:gd name="connsiteX6" fmla="*/ 67646 w 97580"/>
                  <a:gd name="connsiteY6" fmla="*/ 13433 h 62828"/>
                  <a:gd name="connsiteX7" fmla="*/ 53304 w 97580"/>
                  <a:gd name="connsiteY7" fmla="*/ 11676 h 62828"/>
                  <a:gd name="connsiteX8" fmla="*/ 50972 w 97580"/>
                  <a:gd name="connsiteY8" fmla="*/ 11744 h 62828"/>
                  <a:gd name="connsiteX9" fmla="*/ 60076 w 97580"/>
                  <a:gd name="connsiteY9" fmla="*/ 21354 h 62828"/>
                  <a:gd name="connsiteX10" fmla="*/ 63557 w 97580"/>
                  <a:gd name="connsiteY10" fmla="*/ 34547 h 62828"/>
                  <a:gd name="connsiteX11" fmla="*/ 54941 w 97580"/>
                  <a:gd name="connsiteY11" fmla="*/ 54633 h 62828"/>
                  <a:gd name="connsiteX12" fmla="*/ 32258 w 97580"/>
                  <a:gd name="connsiteY12" fmla="*/ 62828 h 62828"/>
                  <a:gd name="connsiteX13" fmla="*/ 8864 w 97580"/>
                  <a:gd name="connsiteY13" fmla="*/ 54272 h 62828"/>
                  <a:gd name="connsiteX14" fmla="*/ 0 w 97580"/>
                  <a:gd name="connsiteY14" fmla="*/ 32773 h 62828"/>
                  <a:gd name="connsiteX15" fmla="*/ 5023 w 97580"/>
                  <a:gd name="connsiteY15" fmla="*/ 15739 h 62828"/>
                  <a:gd name="connsiteX16" fmla="*/ 19323 w 97580"/>
                  <a:gd name="connsiteY16" fmla="*/ 4012 h 62828"/>
                  <a:gd name="connsiteX17" fmla="*/ 46214 w 97580"/>
                  <a:gd name="connsiteY17" fmla="*/ 0 h 62828"/>
                  <a:gd name="connsiteX18" fmla="*/ 75396 w 97580"/>
                  <a:gd name="connsiteY18" fmla="*/ 3986 h 62828"/>
                  <a:gd name="connsiteX19" fmla="*/ 91906 w 97580"/>
                  <a:gd name="connsiteY19" fmla="*/ 15808 h 62828"/>
                  <a:gd name="connsiteX20" fmla="*/ 97581 w 97580"/>
                  <a:gd name="connsiteY20" fmla="*/ 34221 h 62828"/>
                  <a:gd name="connsiteX21" fmla="*/ 91358 w 97580"/>
                  <a:gd name="connsiteY21" fmla="*/ 52533 h 62828"/>
                  <a:gd name="connsiteX22" fmla="*/ 73844 w 97580"/>
                  <a:gd name="connsiteY22" fmla="*/ 61079 h 62828"/>
                  <a:gd name="connsiteX23" fmla="*/ 31675 w 97580"/>
                  <a:gd name="connsiteY23" fmla="*/ 13039 h 62828"/>
                  <a:gd name="connsiteX24" fmla="*/ 15637 w 97580"/>
                  <a:gd name="connsiteY24" fmla="*/ 18405 h 62828"/>
                  <a:gd name="connsiteX25" fmla="*/ 9713 w 97580"/>
                  <a:gd name="connsiteY25" fmla="*/ 31350 h 62828"/>
                  <a:gd name="connsiteX26" fmla="*/ 16091 w 97580"/>
                  <a:gd name="connsiteY26" fmla="*/ 44963 h 62828"/>
                  <a:gd name="connsiteX27" fmla="*/ 32661 w 97580"/>
                  <a:gd name="connsiteY27" fmla="*/ 50766 h 62828"/>
                  <a:gd name="connsiteX28" fmla="*/ 47483 w 97580"/>
                  <a:gd name="connsiteY28" fmla="*/ 45271 h 62828"/>
                  <a:gd name="connsiteX29" fmla="*/ 53175 w 97580"/>
                  <a:gd name="connsiteY29" fmla="*/ 31675 h 62828"/>
                  <a:gd name="connsiteX30" fmla="*/ 47483 w 97580"/>
                  <a:gd name="connsiteY30" fmla="*/ 18268 h 62828"/>
                  <a:gd name="connsiteX31" fmla="*/ 31675 w 97580"/>
                  <a:gd name="connsiteY31" fmla="*/ 13039 h 6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7580" h="62828">
                    <a:moveTo>
                      <a:pt x="73844" y="61079"/>
                    </a:moveTo>
                    <a:lnTo>
                      <a:pt x="72807" y="49789"/>
                    </a:lnTo>
                    <a:cubicBezTo>
                      <a:pt x="78104" y="48838"/>
                      <a:pt x="81945" y="47021"/>
                      <a:pt x="84336" y="44311"/>
                    </a:cubicBezTo>
                    <a:cubicBezTo>
                      <a:pt x="86728" y="41620"/>
                      <a:pt x="87928" y="38165"/>
                      <a:pt x="87928" y="33965"/>
                    </a:cubicBezTo>
                    <a:cubicBezTo>
                      <a:pt x="87928" y="30338"/>
                      <a:pt x="87097" y="27184"/>
                      <a:pt x="85451" y="24466"/>
                    </a:cubicBezTo>
                    <a:cubicBezTo>
                      <a:pt x="83805" y="21757"/>
                      <a:pt x="81585" y="19537"/>
                      <a:pt x="78833" y="17797"/>
                    </a:cubicBezTo>
                    <a:cubicBezTo>
                      <a:pt x="76081" y="16065"/>
                      <a:pt x="72344" y="14608"/>
                      <a:pt x="67646" y="13433"/>
                    </a:cubicBezTo>
                    <a:cubicBezTo>
                      <a:pt x="62974" y="12250"/>
                      <a:pt x="58182" y="11676"/>
                      <a:pt x="53304" y="11676"/>
                    </a:cubicBezTo>
                    <a:cubicBezTo>
                      <a:pt x="52798" y="11676"/>
                      <a:pt x="52001" y="11693"/>
                      <a:pt x="50972" y="11744"/>
                    </a:cubicBezTo>
                    <a:cubicBezTo>
                      <a:pt x="54710" y="14085"/>
                      <a:pt x="57736" y="17291"/>
                      <a:pt x="60076" y="21354"/>
                    </a:cubicBezTo>
                    <a:cubicBezTo>
                      <a:pt x="62399" y="25418"/>
                      <a:pt x="63557" y="29798"/>
                      <a:pt x="63557" y="34547"/>
                    </a:cubicBezTo>
                    <a:cubicBezTo>
                      <a:pt x="63557" y="42451"/>
                      <a:pt x="60693" y="49164"/>
                      <a:pt x="54941" y="54633"/>
                    </a:cubicBezTo>
                    <a:cubicBezTo>
                      <a:pt x="49215" y="60111"/>
                      <a:pt x="41654" y="62828"/>
                      <a:pt x="32258" y="62828"/>
                    </a:cubicBezTo>
                    <a:cubicBezTo>
                      <a:pt x="22563" y="62828"/>
                      <a:pt x="14771" y="59982"/>
                      <a:pt x="8864" y="54272"/>
                    </a:cubicBezTo>
                    <a:cubicBezTo>
                      <a:pt x="2958" y="48546"/>
                      <a:pt x="0" y="41405"/>
                      <a:pt x="0" y="32773"/>
                    </a:cubicBezTo>
                    <a:cubicBezTo>
                      <a:pt x="0" y="26566"/>
                      <a:pt x="1663" y="20883"/>
                      <a:pt x="5023" y="15739"/>
                    </a:cubicBezTo>
                    <a:cubicBezTo>
                      <a:pt x="8375" y="10587"/>
                      <a:pt x="13142" y="6670"/>
                      <a:pt x="19323" y="4012"/>
                    </a:cubicBezTo>
                    <a:cubicBezTo>
                      <a:pt x="25529" y="1337"/>
                      <a:pt x="34487" y="0"/>
                      <a:pt x="46214" y="0"/>
                    </a:cubicBezTo>
                    <a:cubicBezTo>
                      <a:pt x="58431" y="0"/>
                      <a:pt x="68151" y="1337"/>
                      <a:pt x="75396" y="3986"/>
                    </a:cubicBezTo>
                    <a:cubicBezTo>
                      <a:pt x="82631" y="6644"/>
                      <a:pt x="88134" y="10570"/>
                      <a:pt x="91906" y="15808"/>
                    </a:cubicBezTo>
                    <a:cubicBezTo>
                      <a:pt x="95695" y="21046"/>
                      <a:pt x="97581" y="27192"/>
                      <a:pt x="97581" y="34221"/>
                    </a:cubicBezTo>
                    <a:cubicBezTo>
                      <a:pt x="97581" y="41688"/>
                      <a:pt x="95498" y="47801"/>
                      <a:pt x="91358" y="52533"/>
                    </a:cubicBezTo>
                    <a:cubicBezTo>
                      <a:pt x="87208" y="57282"/>
                      <a:pt x="81362" y="60102"/>
                      <a:pt x="73844" y="61079"/>
                    </a:cubicBezTo>
                    <a:close/>
                    <a:moveTo>
                      <a:pt x="31675" y="13039"/>
                    </a:moveTo>
                    <a:cubicBezTo>
                      <a:pt x="24937" y="13039"/>
                      <a:pt x="19588" y="14814"/>
                      <a:pt x="15637" y="18405"/>
                    </a:cubicBezTo>
                    <a:cubicBezTo>
                      <a:pt x="11685" y="21997"/>
                      <a:pt x="9713" y="26309"/>
                      <a:pt x="9713" y="31350"/>
                    </a:cubicBezTo>
                    <a:cubicBezTo>
                      <a:pt x="9713" y="36571"/>
                      <a:pt x="11830" y="41106"/>
                      <a:pt x="16091" y="44963"/>
                    </a:cubicBezTo>
                    <a:cubicBezTo>
                      <a:pt x="20351" y="48829"/>
                      <a:pt x="25881" y="50766"/>
                      <a:pt x="32661" y="50766"/>
                    </a:cubicBezTo>
                    <a:cubicBezTo>
                      <a:pt x="38731" y="50766"/>
                      <a:pt x="43686" y="48941"/>
                      <a:pt x="47483" y="45271"/>
                    </a:cubicBezTo>
                    <a:cubicBezTo>
                      <a:pt x="51272" y="41594"/>
                      <a:pt x="53175" y="37059"/>
                      <a:pt x="53175" y="31675"/>
                    </a:cubicBezTo>
                    <a:cubicBezTo>
                      <a:pt x="53175" y="26241"/>
                      <a:pt x="51272" y="21783"/>
                      <a:pt x="47483" y="18268"/>
                    </a:cubicBezTo>
                    <a:cubicBezTo>
                      <a:pt x="43686" y="14788"/>
                      <a:pt x="38396" y="13039"/>
                      <a:pt x="31675" y="1303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D9B0E93-7B54-986E-1ACF-351D56CBC4BE}"/>
                  </a:ext>
                </a:extLst>
              </p:cNvPr>
              <p:cNvSpPr/>
              <p:nvPr/>
            </p:nvSpPr>
            <p:spPr>
              <a:xfrm>
                <a:off x="10624779" y="5648137"/>
                <a:ext cx="125287" cy="31529"/>
              </a:xfrm>
              <a:custGeom>
                <a:avLst/>
                <a:gdLst>
                  <a:gd name="connsiteX0" fmla="*/ 125287 w 125287"/>
                  <a:gd name="connsiteY0" fmla="*/ 8401 h 31529"/>
                  <a:gd name="connsiteX1" fmla="*/ 96603 w 125287"/>
                  <a:gd name="connsiteY1" fmla="*/ 24826 h 31529"/>
                  <a:gd name="connsiteX2" fmla="*/ 62579 w 125287"/>
                  <a:gd name="connsiteY2" fmla="*/ 31529 h 31529"/>
                  <a:gd name="connsiteX3" fmla="*/ 32841 w 125287"/>
                  <a:gd name="connsiteY3" fmla="*/ 26532 h 31529"/>
                  <a:gd name="connsiteX4" fmla="*/ 0 w 125287"/>
                  <a:gd name="connsiteY4" fmla="*/ 8401 h 31529"/>
                  <a:gd name="connsiteX5" fmla="*/ 0 w 125287"/>
                  <a:gd name="connsiteY5" fmla="*/ 0 h 31529"/>
                  <a:gd name="connsiteX6" fmla="*/ 19357 w 125287"/>
                  <a:gd name="connsiteY6" fmla="*/ 10441 h 31529"/>
                  <a:gd name="connsiteX7" fmla="*/ 38122 w 125287"/>
                  <a:gd name="connsiteY7" fmla="*/ 16691 h 31529"/>
                  <a:gd name="connsiteX8" fmla="*/ 62622 w 125287"/>
                  <a:gd name="connsiteY8" fmla="*/ 19503 h 31529"/>
                  <a:gd name="connsiteX9" fmla="*/ 125278 w 125287"/>
                  <a:gd name="connsiteY9" fmla="*/ 0 h 31529"/>
                  <a:gd name="connsiteX10" fmla="*/ 125278 w 125287"/>
                  <a:gd name="connsiteY10" fmla="*/ 8401 h 3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287" h="31529">
                    <a:moveTo>
                      <a:pt x="125287" y="8401"/>
                    </a:moveTo>
                    <a:cubicBezTo>
                      <a:pt x="117108" y="14899"/>
                      <a:pt x="107559" y="20368"/>
                      <a:pt x="96603" y="24826"/>
                    </a:cubicBezTo>
                    <a:cubicBezTo>
                      <a:pt x="85656" y="29301"/>
                      <a:pt x="74306" y="31529"/>
                      <a:pt x="62579" y="31529"/>
                    </a:cubicBezTo>
                    <a:cubicBezTo>
                      <a:pt x="52224" y="31529"/>
                      <a:pt x="42331" y="29867"/>
                      <a:pt x="32841" y="26532"/>
                    </a:cubicBezTo>
                    <a:cubicBezTo>
                      <a:pt x="21860" y="22614"/>
                      <a:pt x="10904" y="16579"/>
                      <a:pt x="0" y="8401"/>
                    </a:cubicBezTo>
                    <a:lnTo>
                      <a:pt x="0" y="0"/>
                    </a:lnTo>
                    <a:cubicBezTo>
                      <a:pt x="9027" y="5255"/>
                      <a:pt x="15482" y="8735"/>
                      <a:pt x="19357" y="10441"/>
                    </a:cubicBezTo>
                    <a:cubicBezTo>
                      <a:pt x="25357" y="13090"/>
                      <a:pt x="31615" y="15173"/>
                      <a:pt x="38122" y="16691"/>
                    </a:cubicBezTo>
                    <a:cubicBezTo>
                      <a:pt x="46257" y="18559"/>
                      <a:pt x="54410" y="19503"/>
                      <a:pt x="62622" y="19503"/>
                    </a:cubicBezTo>
                    <a:cubicBezTo>
                      <a:pt x="83522" y="19503"/>
                      <a:pt x="104404" y="12987"/>
                      <a:pt x="125278" y="0"/>
                    </a:cubicBezTo>
                    <a:lnTo>
                      <a:pt x="125278" y="8401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6DF2DDB0-3A42-B9F1-4AA7-4FB1A883D851}"/>
                  </a:ext>
                </a:extLst>
              </p:cNvPr>
              <p:cNvSpPr/>
              <p:nvPr/>
            </p:nvSpPr>
            <p:spPr>
              <a:xfrm>
                <a:off x="10626005" y="5593581"/>
                <a:ext cx="95951" cy="35189"/>
              </a:xfrm>
              <a:custGeom>
                <a:avLst/>
                <a:gdLst>
                  <a:gd name="connsiteX0" fmla="*/ 95952 w 95951"/>
                  <a:gd name="connsiteY0" fmla="*/ 0 h 35189"/>
                  <a:gd name="connsiteX1" fmla="*/ 95952 w 95951"/>
                  <a:gd name="connsiteY1" fmla="*/ 11727 h 35189"/>
                  <a:gd name="connsiteX2" fmla="*/ 21191 w 95951"/>
                  <a:gd name="connsiteY2" fmla="*/ 11727 h 35189"/>
                  <a:gd name="connsiteX3" fmla="*/ 29275 w 95951"/>
                  <a:gd name="connsiteY3" fmla="*/ 22863 h 35189"/>
                  <a:gd name="connsiteX4" fmla="*/ 35327 w 95951"/>
                  <a:gd name="connsiteY4" fmla="*/ 35190 h 35189"/>
                  <a:gd name="connsiteX5" fmla="*/ 23986 w 95951"/>
                  <a:gd name="connsiteY5" fmla="*/ 35190 h 35189"/>
                  <a:gd name="connsiteX6" fmla="*/ 12781 w 95951"/>
                  <a:gd name="connsiteY6" fmla="*/ 18003 h 35189"/>
                  <a:gd name="connsiteX7" fmla="*/ 0 w 95951"/>
                  <a:gd name="connsiteY7" fmla="*/ 7561 h 35189"/>
                  <a:gd name="connsiteX8" fmla="*/ 0 w 95951"/>
                  <a:gd name="connsiteY8" fmla="*/ 0 h 35189"/>
                  <a:gd name="connsiteX9" fmla="*/ 95952 w 95951"/>
                  <a:gd name="connsiteY9" fmla="*/ 0 h 3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1" h="35189">
                    <a:moveTo>
                      <a:pt x="95952" y="0"/>
                    </a:moveTo>
                    <a:lnTo>
                      <a:pt x="95952" y="11727"/>
                    </a:lnTo>
                    <a:lnTo>
                      <a:pt x="21191" y="11727"/>
                    </a:lnTo>
                    <a:cubicBezTo>
                      <a:pt x="23874" y="14556"/>
                      <a:pt x="26575" y="18259"/>
                      <a:pt x="29275" y="22863"/>
                    </a:cubicBezTo>
                    <a:cubicBezTo>
                      <a:pt x="31958" y="27424"/>
                      <a:pt x="33990" y="31564"/>
                      <a:pt x="35327" y="35190"/>
                    </a:cubicBezTo>
                    <a:lnTo>
                      <a:pt x="23986" y="35190"/>
                    </a:lnTo>
                    <a:cubicBezTo>
                      <a:pt x="20908" y="28623"/>
                      <a:pt x="17171" y="22897"/>
                      <a:pt x="12781" y="18003"/>
                    </a:cubicBezTo>
                    <a:cubicBezTo>
                      <a:pt x="8392" y="13073"/>
                      <a:pt x="4132" y="9610"/>
                      <a:pt x="0" y="7561"/>
                    </a:cubicBezTo>
                    <a:lnTo>
                      <a:pt x="0" y="0"/>
                    </a:lnTo>
                    <a:lnTo>
                      <a:pt x="95952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5EC201C8-D9D2-9C0E-8267-FB9549186B0B}"/>
                  </a:ext>
                </a:extLst>
              </p:cNvPr>
              <p:cNvSpPr/>
              <p:nvPr/>
            </p:nvSpPr>
            <p:spPr>
              <a:xfrm>
                <a:off x="10626005" y="5482250"/>
                <a:ext cx="95951" cy="35189"/>
              </a:xfrm>
              <a:custGeom>
                <a:avLst/>
                <a:gdLst>
                  <a:gd name="connsiteX0" fmla="*/ 95952 w 95951"/>
                  <a:gd name="connsiteY0" fmla="*/ 9 h 35189"/>
                  <a:gd name="connsiteX1" fmla="*/ 95952 w 95951"/>
                  <a:gd name="connsiteY1" fmla="*/ 11719 h 35189"/>
                  <a:gd name="connsiteX2" fmla="*/ 21191 w 95951"/>
                  <a:gd name="connsiteY2" fmla="*/ 11719 h 35189"/>
                  <a:gd name="connsiteX3" fmla="*/ 29275 w 95951"/>
                  <a:gd name="connsiteY3" fmla="*/ 22854 h 35189"/>
                  <a:gd name="connsiteX4" fmla="*/ 35327 w 95951"/>
                  <a:gd name="connsiteY4" fmla="*/ 35190 h 35189"/>
                  <a:gd name="connsiteX5" fmla="*/ 23986 w 95951"/>
                  <a:gd name="connsiteY5" fmla="*/ 35190 h 35189"/>
                  <a:gd name="connsiteX6" fmla="*/ 12781 w 95951"/>
                  <a:gd name="connsiteY6" fmla="*/ 17985 h 35189"/>
                  <a:gd name="connsiteX7" fmla="*/ 0 w 95951"/>
                  <a:gd name="connsiteY7" fmla="*/ 7544 h 35189"/>
                  <a:gd name="connsiteX8" fmla="*/ 0 w 95951"/>
                  <a:gd name="connsiteY8" fmla="*/ 0 h 35189"/>
                  <a:gd name="connsiteX9" fmla="*/ 95952 w 95951"/>
                  <a:gd name="connsiteY9" fmla="*/ 0 h 3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1" h="35189">
                    <a:moveTo>
                      <a:pt x="95952" y="9"/>
                    </a:moveTo>
                    <a:lnTo>
                      <a:pt x="95952" y="11719"/>
                    </a:lnTo>
                    <a:lnTo>
                      <a:pt x="21191" y="11719"/>
                    </a:lnTo>
                    <a:cubicBezTo>
                      <a:pt x="23874" y="14548"/>
                      <a:pt x="26575" y="18268"/>
                      <a:pt x="29275" y="22854"/>
                    </a:cubicBezTo>
                    <a:cubicBezTo>
                      <a:pt x="31958" y="27415"/>
                      <a:pt x="33990" y="31556"/>
                      <a:pt x="35327" y="35190"/>
                    </a:cubicBezTo>
                    <a:lnTo>
                      <a:pt x="23986" y="35190"/>
                    </a:lnTo>
                    <a:cubicBezTo>
                      <a:pt x="20908" y="28632"/>
                      <a:pt x="17171" y="22897"/>
                      <a:pt x="12781" y="17985"/>
                    </a:cubicBezTo>
                    <a:cubicBezTo>
                      <a:pt x="8392" y="13082"/>
                      <a:pt x="4132" y="9610"/>
                      <a:pt x="0" y="7544"/>
                    </a:cubicBezTo>
                    <a:lnTo>
                      <a:pt x="0" y="0"/>
                    </a:lnTo>
                    <a:lnTo>
                      <a:pt x="95952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C06542E5-C4BD-0B05-8ACD-E84D59FB30C1}"/>
                  </a:ext>
                </a:extLst>
              </p:cNvPr>
              <p:cNvSpPr/>
              <p:nvPr/>
            </p:nvSpPr>
            <p:spPr>
              <a:xfrm>
                <a:off x="10624787" y="5420657"/>
                <a:ext cx="98806" cy="37093"/>
              </a:xfrm>
              <a:custGeom>
                <a:avLst/>
                <a:gdLst>
                  <a:gd name="connsiteX0" fmla="*/ 98807 w 98806"/>
                  <a:gd name="connsiteY0" fmla="*/ 37093 h 37093"/>
                  <a:gd name="connsiteX1" fmla="*/ 0 w 98806"/>
                  <a:gd name="connsiteY1" fmla="*/ 9396 h 37093"/>
                  <a:gd name="connsiteX2" fmla="*/ 0 w 98806"/>
                  <a:gd name="connsiteY2" fmla="*/ 0 h 37093"/>
                  <a:gd name="connsiteX3" fmla="*/ 98807 w 98806"/>
                  <a:gd name="connsiteY3" fmla="*/ 27638 h 37093"/>
                  <a:gd name="connsiteX4" fmla="*/ 98807 w 98806"/>
                  <a:gd name="connsiteY4" fmla="*/ 37093 h 3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6" h="37093">
                    <a:moveTo>
                      <a:pt x="98807" y="37093"/>
                    </a:moveTo>
                    <a:lnTo>
                      <a:pt x="0" y="9396"/>
                    </a:lnTo>
                    <a:lnTo>
                      <a:pt x="0" y="0"/>
                    </a:lnTo>
                    <a:lnTo>
                      <a:pt x="98807" y="27638"/>
                    </a:lnTo>
                    <a:lnTo>
                      <a:pt x="98807" y="37093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F124A51A-0C64-4255-F720-9AF888A719CD}"/>
                  </a:ext>
                </a:extLst>
              </p:cNvPr>
              <p:cNvSpPr/>
              <p:nvPr/>
            </p:nvSpPr>
            <p:spPr>
              <a:xfrm>
                <a:off x="10626005" y="5370911"/>
                <a:ext cx="95951" cy="35207"/>
              </a:xfrm>
              <a:custGeom>
                <a:avLst/>
                <a:gdLst>
                  <a:gd name="connsiteX0" fmla="*/ 95952 w 95951"/>
                  <a:gd name="connsiteY0" fmla="*/ 8 h 35207"/>
                  <a:gd name="connsiteX1" fmla="*/ 95952 w 95951"/>
                  <a:gd name="connsiteY1" fmla="*/ 11735 h 35207"/>
                  <a:gd name="connsiteX2" fmla="*/ 21191 w 95951"/>
                  <a:gd name="connsiteY2" fmla="*/ 11735 h 35207"/>
                  <a:gd name="connsiteX3" fmla="*/ 29275 w 95951"/>
                  <a:gd name="connsiteY3" fmla="*/ 22846 h 35207"/>
                  <a:gd name="connsiteX4" fmla="*/ 35327 w 95951"/>
                  <a:gd name="connsiteY4" fmla="*/ 35207 h 35207"/>
                  <a:gd name="connsiteX5" fmla="*/ 23986 w 95951"/>
                  <a:gd name="connsiteY5" fmla="*/ 35207 h 35207"/>
                  <a:gd name="connsiteX6" fmla="*/ 12781 w 95951"/>
                  <a:gd name="connsiteY6" fmla="*/ 17985 h 35207"/>
                  <a:gd name="connsiteX7" fmla="*/ 0 w 95951"/>
                  <a:gd name="connsiteY7" fmla="*/ 7561 h 35207"/>
                  <a:gd name="connsiteX8" fmla="*/ 0 w 95951"/>
                  <a:gd name="connsiteY8" fmla="*/ 0 h 35207"/>
                  <a:gd name="connsiteX9" fmla="*/ 95952 w 95951"/>
                  <a:gd name="connsiteY9" fmla="*/ 0 h 3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1" h="35207">
                    <a:moveTo>
                      <a:pt x="95952" y="8"/>
                    </a:moveTo>
                    <a:lnTo>
                      <a:pt x="95952" y="11735"/>
                    </a:lnTo>
                    <a:lnTo>
                      <a:pt x="21191" y="11735"/>
                    </a:lnTo>
                    <a:cubicBezTo>
                      <a:pt x="23874" y="14564"/>
                      <a:pt x="26575" y="18276"/>
                      <a:pt x="29275" y="22846"/>
                    </a:cubicBezTo>
                    <a:cubicBezTo>
                      <a:pt x="31958" y="27432"/>
                      <a:pt x="33990" y="31547"/>
                      <a:pt x="35327" y="35207"/>
                    </a:cubicBezTo>
                    <a:lnTo>
                      <a:pt x="23986" y="35207"/>
                    </a:lnTo>
                    <a:cubicBezTo>
                      <a:pt x="20908" y="28641"/>
                      <a:pt x="17171" y="22914"/>
                      <a:pt x="12781" y="17985"/>
                    </a:cubicBezTo>
                    <a:cubicBezTo>
                      <a:pt x="8392" y="13090"/>
                      <a:pt x="4132" y="9601"/>
                      <a:pt x="0" y="7561"/>
                    </a:cubicBezTo>
                    <a:lnTo>
                      <a:pt x="0" y="0"/>
                    </a:lnTo>
                    <a:lnTo>
                      <a:pt x="95952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9E0B4C8-30D3-F900-C019-D34B783F5B37}"/>
                  </a:ext>
                </a:extLst>
              </p:cNvPr>
              <p:cNvSpPr/>
              <p:nvPr/>
            </p:nvSpPr>
            <p:spPr>
              <a:xfrm>
                <a:off x="10626013" y="5278293"/>
                <a:ext cx="97572" cy="63093"/>
              </a:xfrm>
              <a:custGeom>
                <a:avLst/>
                <a:gdLst>
                  <a:gd name="connsiteX0" fmla="*/ 23797 w 97572"/>
                  <a:gd name="connsiteY0" fmla="*/ 1697 h 63093"/>
                  <a:gd name="connsiteX1" fmla="*/ 24697 w 97572"/>
                  <a:gd name="connsiteY1" fmla="*/ 13373 h 63093"/>
                  <a:gd name="connsiteX2" fmla="*/ 14659 w 97572"/>
                  <a:gd name="connsiteY2" fmla="*/ 17796 h 63093"/>
                  <a:gd name="connsiteX3" fmla="*/ 9636 w 97572"/>
                  <a:gd name="connsiteY3" fmla="*/ 29541 h 63093"/>
                  <a:gd name="connsiteX4" fmla="*/ 12773 w 97572"/>
                  <a:gd name="connsiteY4" fmla="*/ 39365 h 63093"/>
                  <a:gd name="connsiteX5" fmla="*/ 24569 w 97572"/>
                  <a:gd name="connsiteY5" fmla="*/ 48109 h 63093"/>
                  <a:gd name="connsiteX6" fmla="*/ 46668 w 97572"/>
                  <a:gd name="connsiteY6" fmla="*/ 51443 h 63093"/>
                  <a:gd name="connsiteX7" fmla="*/ 37076 w 97572"/>
                  <a:gd name="connsiteY7" fmla="*/ 41071 h 63093"/>
                  <a:gd name="connsiteX8" fmla="*/ 33947 w 97572"/>
                  <a:gd name="connsiteY8" fmla="*/ 28238 h 63093"/>
                  <a:gd name="connsiteX9" fmla="*/ 42597 w 97572"/>
                  <a:gd name="connsiteY9" fmla="*/ 8264 h 63093"/>
                  <a:gd name="connsiteX10" fmla="*/ 64911 w 97572"/>
                  <a:gd name="connsiteY10" fmla="*/ 0 h 63093"/>
                  <a:gd name="connsiteX11" fmla="*/ 81644 w 97572"/>
                  <a:gd name="connsiteY11" fmla="*/ 3875 h 63093"/>
                  <a:gd name="connsiteX12" fmla="*/ 93466 w 97572"/>
                  <a:gd name="connsiteY12" fmla="*/ 14530 h 63093"/>
                  <a:gd name="connsiteX13" fmla="*/ 97572 w 97572"/>
                  <a:gd name="connsiteY13" fmla="*/ 29927 h 63093"/>
                  <a:gd name="connsiteX14" fmla="*/ 86788 w 97572"/>
                  <a:gd name="connsiteY14" fmla="*/ 53836 h 63093"/>
                  <a:gd name="connsiteX15" fmla="*/ 51220 w 97572"/>
                  <a:gd name="connsiteY15" fmla="*/ 63093 h 63093"/>
                  <a:gd name="connsiteX16" fmla="*/ 10947 w 97572"/>
                  <a:gd name="connsiteY16" fmla="*/ 52858 h 63093"/>
                  <a:gd name="connsiteX17" fmla="*/ 0 w 97572"/>
                  <a:gd name="connsiteY17" fmla="*/ 28821 h 63093"/>
                  <a:gd name="connsiteX18" fmla="*/ 6326 w 97572"/>
                  <a:gd name="connsiteY18" fmla="*/ 10330 h 63093"/>
                  <a:gd name="connsiteX19" fmla="*/ 23797 w 97572"/>
                  <a:gd name="connsiteY19" fmla="*/ 1697 h 63093"/>
                  <a:gd name="connsiteX20" fmla="*/ 64988 w 97572"/>
                  <a:gd name="connsiteY20" fmla="*/ 49609 h 63093"/>
                  <a:gd name="connsiteX21" fmla="*/ 76595 w 97572"/>
                  <a:gd name="connsiteY21" fmla="*/ 47037 h 63093"/>
                  <a:gd name="connsiteX22" fmla="*/ 85039 w 97572"/>
                  <a:gd name="connsiteY22" fmla="*/ 39836 h 63093"/>
                  <a:gd name="connsiteX23" fmla="*/ 87937 w 97572"/>
                  <a:gd name="connsiteY23" fmla="*/ 30124 h 63093"/>
                  <a:gd name="connsiteX24" fmla="*/ 81936 w 97572"/>
                  <a:gd name="connsiteY24" fmla="*/ 17342 h 63093"/>
                  <a:gd name="connsiteX25" fmla="*/ 65648 w 97572"/>
                  <a:gd name="connsiteY25" fmla="*/ 11993 h 63093"/>
                  <a:gd name="connsiteX26" fmla="*/ 50037 w 97572"/>
                  <a:gd name="connsiteY26" fmla="*/ 17282 h 63093"/>
                  <a:gd name="connsiteX27" fmla="*/ 44329 w 97572"/>
                  <a:gd name="connsiteY27" fmla="*/ 30578 h 63093"/>
                  <a:gd name="connsiteX28" fmla="*/ 50037 w 97572"/>
                  <a:gd name="connsiteY28" fmla="*/ 44063 h 63093"/>
                  <a:gd name="connsiteX29" fmla="*/ 64988 w 97572"/>
                  <a:gd name="connsiteY29" fmla="*/ 49609 h 6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572" h="63093">
                    <a:moveTo>
                      <a:pt x="23797" y="1697"/>
                    </a:moveTo>
                    <a:lnTo>
                      <a:pt x="24697" y="13373"/>
                    </a:lnTo>
                    <a:cubicBezTo>
                      <a:pt x="20094" y="14402"/>
                      <a:pt x="16742" y="15876"/>
                      <a:pt x="14659" y="17796"/>
                    </a:cubicBezTo>
                    <a:cubicBezTo>
                      <a:pt x="11316" y="20968"/>
                      <a:pt x="9636" y="24886"/>
                      <a:pt x="9636" y="29541"/>
                    </a:cubicBezTo>
                    <a:cubicBezTo>
                      <a:pt x="9636" y="33279"/>
                      <a:pt x="10690" y="36536"/>
                      <a:pt x="12773" y="39365"/>
                    </a:cubicBezTo>
                    <a:cubicBezTo>
                      <a:pt x="15465" y="43068"/>
                      <a:pt x="19382" y="45966"/>
                      <a:pt x="24569" y="48109"/>
                    </a:cubicBezTo>
                    <a:cubicBezTo>
                      <a:pt x="29738" y="50244"/>
                      <a:pt x="37102" y="51332"/>
                      <a:pt x="46668" y="51443"/>
                    </a:cubicBezTo>
                    <a:cubicBezTo>
                      <a:pt x="42348" y="48615"/>
                      <a:pt x="39159" y="45160"/>
                      <a:pt x="37076" y="41071"/>
                    </a:cubicBezTo>
                    <a:cubicBezTo>
                      <a:pt x="34993" y="36973"/>
                      <a:pt x="33947" y="32696"/>
                      <a:pt x="33947" y="28238"/>
                    </a:cubicBezTo>
                    <a:cubicBezTo>
                      <a:pt x="33947" y="20411"/>
                      <a:pt x="36828" y="13742"/>
                      <a:pt x="42597" y="8264"/>
                    </a:cubicBezTo>
                    <a:cubicBezTo>
                      <a:pt x="48357" y="2752"/>
                      <a:pt x="55790" y="0"/>
                      <a:pt x="64911" y="0"/>
                    </a:cubicBezTo>
                    <a:cubicBezTo>
                      <a:pt x="70911" y="0"/>
                      <a:pt x="76501" y="1303"/>
                      <a:pt x="81644" y="3875"/>
                    </a:cubicBezTo>
                    <a:cubicBezTo>
                      <a:pt x="86797" y="6472"/>
                      <a:pt x="90731" y="10021"/>
                      <a:pt x="93466" y="14530"/>
                    </a:cubicBezTo>
                    <a:cubicBezTo>
                      <a:pt x="96200" y="19065"/>
                      <a:pt x="97572" y="24175"/>
                      <a:pt x="97572" y="29927"/>
                    </a:cubicBezTo>
                    <a:cubicBezTo>
                      <a:pt x="97572" y="39699"/>
                      <a:pt x="93980" y="47671"/>
                      <a:pt x="86788" y="53836"/>
                    </a:cubicBezTo>
                    <a:cubicBezTo>
                      <a:pt x="79587" y="60016"/>
                      <a:pt x="67731" y="63093"/>
                      <a:pt x="51220" y="63093"/>
                    </a:cubicBezTo>
                    <a:cubicBezTo>
                      <a:pt x="32773" y="63093"/>
                      <a:pt x="19331" y="59690"/>
                      <a:pt x="10947" y="52858"/>
                    </a:cubicBezTo>
                    <a:cubicBezTo>
                      <a:pt x="3635" y="46917"/>
                      <a:pt x="0" y="38902"/>
                      <a:pt x="0" y="28821"/>
                    </a:cubicBezTo>
                    <a:cubicBezTo>
                      <a:pt x="0" y="21294"/>
                      <a:pt x="2100" y="15148"/>
                      <a:pt x="6326" y="10330"/>
                    </a:cubicBezTo>
                    <a:cubicBezTo>
                      <a:pt x="10527" y="5538"/>
                      <a:pt x="16365" y="2640"/>
                      <a:pt x="23797" y="1697"/>
                    </a:cubicBezTo>
                    <a:close/>
                    <a:moveTo>
                      <a:pt x="64988" y="49609"/>
                    </a:moveTo>
                    <a:cubicBezTo>
                      <a:pt x="69034" y="49609"/>
                      <a:pt x="72892" y="48760"/>
                      <a:pt x="76595" y="47037"/>
                    </a:cubicBezTo>
                    <a:cubicBezTo>
                      <a:pt x="80290" y="45314"/>
                      <a:pt x="83102" y="42923"/>
                      <a:pt x="85039" y="39836"/>
                    </a:cubicBezTo>
                    <a:cubicBezTo>
                      <a:pt x="86959" y="36759"/>
                      <a:pt x="87937" y="33493"/>
                      <a:pt x="87937" y="30124"/>
                    </a:cubicBezTo>
                    <a:cubicBezTo>
                      <a:pt x="87937" y="25152"/>
                      <a:pt x="85931" y="20909"/>
                      <a:pt x="81936" y="17342"/>
                    </a:cubicBezTo>
                    <a:cubicBezTo>
                      <a:pt x="77933" y="13768"/>
                      <a:pt x="72506" y="11993"/>
                      <a:pt x="65648" y="11993"/>
                    </a:cubicBezTo>
                    <a:cubicBezTo>
                      <a:pt x="59047" y="11993"/>
                      <a:pt x="53844" y="13750"/>
                      <a:pt x="50037" y="17282"/>
                    </a:cubicBezTo>
                    <a:cubicBezTo>
                      <a:pt x="46240" y="20805"/>
                      <a:pt x="44329" y="25229"/>
                      <a:pt x="44329" y="30578"/>
                    </a:cubicBezTo>
                    <a:cubicBezTo>
                      <a:pt x="44329" y="35884"/>
                      <a:pt x="46240" y="40385"/>
                      <a:pt x="50037" y="44063"/>
                    </a:cubicBezTo>
                    <a:cubicBezTo>
                      <a:pt x="53835" y="47757"/>
                      <a:pt x="58824" y="49609"/>
                      <a:pt x="64988" y="4960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74AFD5E-5D56-02C8-B56F-488FF28912BD}"/>
                  </a:ext>
                </a:extLst>
              </p:cNvPr>
              <p:cNvSpPr/>
              <p:nvPr/>
            </p:nvSpPr>
            <p:spPr>
              <a:xfrm>
                <a:off x="10626416" y="5231042"/>
                <a:ext cx="33818" cy="34993"/>
              </a:xfrm>
              <a:custGeom>
                <a:avLst/>
                <a:gdLst>
                  <a:gd name="connsiteX0" fmla="*/ 33819 w 33818"/>
                  <a:gd name="connsiteY0" fmla="*/ 10150 h 34993"/>
                  <a:gd name="connsiteX1" fmla="*/ 15636 w 33818"/>
                  <a:gd name="connsiteY1" fmla="*/ 13339 h 34993"/>
                  <a:gd name="connsiteX2" fmla="*/ 0 w 33818"/>
                  <a:gd name="connsiteY2" fmla="*/ 13339 h 34993"/>
                  <a:gd name="connsiteX3" fmla="*/ 0 w 33818"/>
                  <a:gd name="connsiteY3" fmla="*/ 0 h 34993"/>
                  <a:gd name="connsiteX4" fmla="*/ 15636 w 33818"/>
                  <a:gd name="connsiteY4" fmla="*/ 0 h 34993"/>
                  <a:gd name="connsiteX5" fmla="*/ 33819 w 33818"/>
                  <a:gd name="connsiteY5" fmla="*/ 3112 h 34993"/>
                  <a:gd name="connsiteX6" fmla="*/ 33819 w 33818"/>
                  <a:gd name="connsiteY6" fmla="*/ 10150 h 34993"/>
                  <a:gd name="connsiteX7" fmla="*/ 33819 w 33818"/>
                  <a:gd name="connsiteY7" fmla="*/ 31727 h 34993"/>
                  <a:gd name="connsiteX8" fmla="*/ 15636 w 33818"/>
                  <a:gd name="connsiteY8" fmla="*/ 34993 h 34993"/>
                  <a:gd name="connsiteX9" fmla="*/ 0 w 33818"/>
                  <a:gd name="connsiteY9" fmla="*/ 34993 h 34993"/>
                  <a:gd name="connsiteX10" fmla="*/ 0 w 33818"/>
                  <a:gd name="connsiteY10" fmla="*/ 21646 h 34993"/>
                  <a:gd name="connsiteX11" fmla="*/ 15636 w 33818"/>
                  <a:gd name="connsiteY11" fmla="*/ 21646 h 34993"/>
                  <a:gd name="connsiteX12" fmla="*/ 33819 w 33818"/>
                  <a:gd name="connsiteY12" fmla="*/ 24569 h 34993"/>
                  <a:gd name="connsiteX13" fmla="*/ 33819 w 33818"/>
                  <a:gd name="connsiteY13" fmla="*/ 31727 h 3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18" h="34993">
                    <a:moveTo>
                      <a:pt x="33819" y="10150"/>
                    </a:moveTo>
                    <a:lnTo>
                      <a:pt x="15636" y="13339"/>
                    </a:lnTo>
                    <a:lnTo>
                      <a:pt x="0" y="13339"/>
                    </a:lnTo>
                    <a:lnTo>
                      <a:pt x="0" y="0"/>
                    </a:lnTo>
                    <a:lnTo>
                      <a:pt x="15636" y="0"/>
                    </a:lnTo>
                    <a:lnTo>
                      <a:pt x="33819" y="3112"/>
                    </a:lnTo>
                    <a:lnTo>
                      <a:pt x="33819" y="10150"/>
                    </a:lnTo>
                    <a:close/>
                    <a:moveTo>
                      <a:pt x="33819" y="31727"/>
                    </a:moveTo>
                    <a:lnTo>
                      <a:pt x="15636" y="34993"/>
                    </a:lnTo>
                    <a:lnTo>
                      <a:pt x="0" y="34993"/>
                    </a:lnTo>
                    <a:lnTo>
                      <a:pt x="0" y="21646"/>
                    </a:lnTo>
                    <a:lnTo>
                      <a:pt x="15636" y="21646"/>
                    </a:lnTo>
                    <a:lnTo>
                      <a:pt x="33819" y="24569"/>
                    </a:lnTo>
                    <a:lnTo>
                      <a:pt x="33819" y="3172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06151B1-526B-AE81-7FF7-3122B09B5A6F}"/>
                </a:ext>
              </a:extLst>
            </p:cNvPr>
            <p:cNvSpPr/>
            <p:nvPr/>
          </p:nvSpPr>
          <p:spPr>
            <a:xfrm>
              <a:off x="10624805" y="5185771"/>
              <a:ext cx="125278" cy="31537"/>
            </a:xfrm>
            <a:custGeom>
              <a:avLst/>
              <a:gdLst>
                <a:gd name="connsiteX0" fmla="*/ 125279 w 125278"/>
                <a:gd name="connsiteY0" fmla="*/ 23145 h 31537"/>
                <a:gd name="connsiteX1" fmla="*/ 125279 w 125278"/>
                <a:gd name="connsiteY1" fmla="*/ 31538 h 31537"/>
                <a:gd name="connsiteX2" fmla="*/ 62622 w 125278"/>
                <a:gd name="connsiteY2" fmla="*/ 12070 h 31537"/>
                <a:gd name="connsiteX3" fmla="*/ 38319 w 125278"/>
                <a:gd name="connsiteY3" fmla="*/ 14856 h 31537"/>
                <a:gd name="connsiteX4" fmla="*/ 19554 w 125278"/>
                <a:gd name="connsiteY4" fmla="*/ 21062 h 31537"/>
                <a:gd name="connsiteX5" fmla="*/ 0 w 125278"/>
                <a:gd name="connsiteY5" fmla="*/ 31538 h 31537"/>
                <a:gd name="connsiteX6" fmla="*/ 0 w 125278"/>
                <a:gd name="connsiteY6" fmla="*/ 23145 h 31537"/>
                <a:gd name="connsiteX7" fmla="*/ 32850 w 125278"/>
                <a:gd name="connsiteY7" fmla="*/ 5015 h 31537"/>
                <a:gd name="connsiteX8" fmla="*/ 62579 w 125278"/>
                <a:gd name="connsiteY8" fmla="*/ 0 h 31537"/>
                <a:gd name="connsiteX9" fmla="*/ 96603 w 125278"/>
                <a:gd name="connsiteY9" fmla="*/ 6738 h 31537"/>
                <a:gd name="connsiteX10" fmla="*/ 125279 w 125278"/>
                <a:gd name="connsiteY10" fmla="*/ 23145 h 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278" h="31537">
                  <a:moveTo>
                    <a:pt x="125279" y="23145"/>
                  </a:moveTo>
                  <a:lnTo>
                    <a:pt x="125279" y="31538"/>
                  </a:lnTo>
                  <a:cubicBezTo>
                    <a:pt x="104405" y="18559"/>
                    <a:pt x="83530" y="12070"/>
                    <a:pt x="62622" y="12070"/>
                  </a:cubicBezTo>
                  <a:cubicBezTo>
                    <a:pt x="54470" y="12070"/>
                    <a:pt x="46369" y="12987"/>
                    <a:pt x="38319" y="14856"/>
                  </a:cubicBezTo>
                  <a:cubicBezTo>
                    <a:pt x="31804" y="16348"/>
                    <a:pt x="25538" y="18413"/>
                    <a:pt x="19554" y="21062"/>
                  </a:cubicBezTo>
                  <a:cubicBezTo>
                    <a:pt x="15645" y="22742"/>
                    <a:pt x="9112" y="26240"/>
                    <a:pt x="0" y="31538"/>
                  </a:cubicBezTo>
                  <a:lnTo>
                    <a:pt x="0" y="23145"/>
                  </a:lnTo>
                  <a:cubicBezTo>
                    <a:pt x="10904" y="14967"/>
                    <a:pt x="21860" y="8932"/>
                    <a:pt x="32850" y="5015"/>
                  </a:cubicBezTo>
                  <a:cubicBezTo>
                    <a:pt x="42323" y="1663"/>
                    <a:pt x="52224" y="0"/>
                    <a:pt x="62579" y="0"/>
                  </a:cubicBezTo>
                  <a:cubicBezTo>
                    <a:pt x="74306" y="0"/>
                    <a:pt x="85648" y="2246"/>
                    <a:pt x="96603" y="6738"/>
                  </a:cubicBezTo>
                  <a:cubicBezTo>
                    <a:pt x="107559" y="11230"/>
                    <a:pt x="117092" y="16708"/>
                    <a:pt x="125279" y="23145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7" name="Graphic 2">
              <a:extLst>
                <a:ext uri="{FF2B5EF4-FFF2-40B4-BE49-F238E27FC236}">
                  <a16:creationId xmlns:a16="http://schemas.microsoft.com/office/drawing/2014/main" id="{92A9FCE6-3BD7-B36E-0941-31609EC442E4}"/>
                </a:ext>
              </a:extLst>
            </p:cNvPr>
            <p:cNvGrpSpPr/>
            <p:nvPr/>
          </p:nvGrpSpPr>
          <p:grpSpPr>
            <a:xfrm>
              <a:off x="11524643" y="3140363"/>
              <a:ext cx="125287" cy="562304"/>
              <a:chOff x="11524643" y="3140363"/>
              <a:chExt cx="125287" cy="562304"/>
            </a:xfrm>
            <a:solidFill>
              <a:srgbClr val="303030"/>
            </a:solidFill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1101C5A-74B4-29BC-476D-71EC745F99FF}"/>
                  </a:ext>
                </a:extLst>
              </p:cNvPr>
              <p:cNvSpPr/>
              <p:nvPr/>
            </p:nvSpPr>
            <p:spPr>
              <a:xfrm>
                <a:off x="11525877" y="3667478"/>
                <a:ext cx="95960" cy="35190"/>
              </a:xfrm>
              <a:custGeom>
                <a:avLst/>
                <a:gdLst>
                  <a:gd name="connsiteX0" fmla="*/ 95960 w 95960"/>
                  <a:gd name="connsiteY0" fmla="*/ 9 h 35190"/>
                  <a:gd name="connsiteX1" fmla="*/ 95960 w 95960"/>
                  <a:gd name="connsiteY1" fmla="*/ 11710 h 35190"/>
                  <a:gd name="connsiteX2" fmla="*/ 21199 w 95960"/>
                  <a:gd name="connsiteY2" fmla="*/ 11710 h 35190"/>
                  <a:gd name="connsiteX3" fmla="*/ 29275 w 95960"/>
                  <a:gd name="connsiteY3" fmla="*/ 22846 h 35190"/>
                  <a:gd name="connsiteX4" fmla="*/ 35336 w 95960"/>
                  <a:gd name="connsiteY4" fmla="*/ 35190 h 35190"/>
                  <a:gd name="connsiteX5" fmla="*/ 23986 w 95960"/>
                  <a:gd name="connsiteY5" fmla="*/ 35190 h 35190"/>
                  <a:gd name="connsiteX6" fmla="*/ 12781 w 95960"/>
                  <a:gd name="connsiteY6" fmla="*/ 17985 h 35190"/>
                  <a:gd name="connsiteX7" fmla="*/ 0 w 95960"/>
                  <a:gd name="connsiteY7" fmla="*/ 7535 h 35190"/>
                  <a:gd name="connsiteX8" fmla="*/ 0 w 95960"/>
                  <a:gd name="connsiteY8" fmla="*/ 0 h 35190"/>
                  <a:gd name="connsiteX9" fmla="*/ 95960 w 95960"/>
                  <a:gd name="connsiteY9" fmla="*/ 0 h 3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60" h="35190">
                    <a:moveTo>
                      <a:pt x="95960" y="9"/>
                    </a:moveTo>
                    <a:lnTo>
                      <a:pt x="95960" y="11710"/>
                    </a:lnTo>
                    <a:lnTo>
                      <a:pt x="21199" y="11710"/>
                    </a:lnTo>
                    <a:cubicBezTo>
                      <a:pt x="23874" y="14539"/>
                      <a:pt x="26583" y="18259"/>
                      <a:pt x="29275" y="22846"/>
                    </a:cubicBezTo>
                    <a:cubicBezTo>
                      <a:pt x="31958" y="27415"/>
                      <a:pt x="33990" y="31547"/>
                      <a:pt x="35336" y="35190"/>
                    </a:cubicBezTo>
                    <a:lnTo>
                      <a:pt x="23986" y="35190"/>
                    </a:lnTo>
                    <a:cubicBezTo>
                      <a:pt x="20908" y="28623"/>
                      <a:pt x="17171" y="22897"/>
                      <a:pt x="12781" y="17985"/>
                    </a:cubicBezTo>
                    <a:cubicBezTo>
                      <a:pt x="8393" y="13073"/>
                      <a:pt x="4132" y="9601"/>
                      <a:pt x="0" y="7535"/>
                    </a:cubicBezTo>
                    <a:lnTo>
                      <a:pt x="0" y="0"/>
                    </a:lnTo>
                    <a:lnTo>
                      <a:pt x="95960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D2BDB1A8-3098-4EDB-6B53-A8D463AFA8C6}"/>
                  </a:ext>
                </a:extLst>
              </p:cNvPr>
              <p:cNvSpPr/>
              <p:nvPr/>
            </p:nvSpPr>
            <p:spPr>
              <a:xfrm>
                <a:off x="11527575" y="3574081"/>
                <a:ext cx="95891" cy="63350"/>
              </a:xfrm>
              <a:custGeom>
                <a:avLst/>
                <a:gdLst>
                  <a:gd name="connsiteX0" fmla="*/ 69223 w 95891"/>
                  <a:gd name="connsiteY0" fmla="*/ 63351 h 63350"/>
                  <a:gd name="connsiteX1" fmla="*/ 68194 w 95891"/>
                  <a:gd name="connsiteY1" fmla="*/ 51023 h 63350"/>
                  <a:gd name="connsiteX2" fmla="*/ 81713 w 95891"/>
                  <a:gd name="connsiteY2" fmla="*/ 44680 h 63350"/>
                  <a:gd name="connsiteX3" fmla="*/ 86248 w 95891"/>
                  <a:gd name="connsiteY3" fmla="*/ 32644 h 63350"/>
                  <a:gd name="connsiteX4" fmla="*/ 79844 w 95891"/>
                  <a:gd name="connsiteY4" fmla="*/ 18311 h 63350"/>
                  <a:gd name="connsiteX5" fmla="*/ 62896 w 95891"/>
                  <a:gd name="connsiteY5" fmla="*/ 12447 h 63350"/>
                  <a:gd name="connsiteX6" fmla="*/ 47063 w 95891"/>
                  <a:gd name="connsiteY6" fmla="*/ 18062 h 63350"/>
                  <a:gd name="connsiteX7" fmla="*/ 41259 w 95891"/>
                  <a:gd name="connsiteY7" fmla="*/ 32841 h 63350"/>
                  <a:gd name="connsiteX8" fmla="*/ 43840 w 95891"/>
                  <a:gd name="connsiteY8" fmla="*/ 43085 h 63350"/>
                  <a:gd name="connsiteX9" fmla="*/ 50509 w 95891"/>
                  <a:gd name="connsiteY9" fmla="*/ 50243 h 63350"/>
                  <a:gd name="connsiteX10" fmla="*/ 49077 w 95891"/>
                  <a:gd name="connsiteY10" fmla="*/ 61259 h 63350"/>
                  <a:gd name="connsiteX11" fmla="*/ 0 w 95891"/>
                  <a:gd name="connsiteY11" fmla="*/ 52001 h 63350"/>
                  <a:gd name="connsiteX12" fmla="*/ 0 w 95891"/>
                  <a:gd name="connsiteY12" fmla="*/ 4483 h 63350"/>
                  <a:gd name="connsiteX13" fmla="*/ 11204 w 95891"/>
                  <a:gd name="connsiteY13" fmla="*/ 4483 h 63350"/>
                  <a:gd name="connsiteX14" fmla="*/ 11204 w 95891"/>
                  <a:gd name="connsiteY14" fmla="*/ 42605 h 63350"/>
                  <a:gd name="connsiteX15" fmla="*/ 36887 w 95891"/>
                  <a:gd name="connsiteY15" fmla="*/ 47757 h 63350"/>
                  <a:gd name="connsiteX16" fmla="*/ 30895 w 95891"/>
                  <a:gd name="connsiteY16" fmla="*/ 29712 h 63350"/>
                  <a:gd name="connsiteX17" fmla="*/ 39562 w 95891"/>
                  <a:gd name="connsiteY17" fmla="*/ 8607 h 63350"/>
                  <a:gd name="connsiteX18" fmla="*/ 61859 w 95891"/>
                  <a:gd name="connsiteY18" fmla="*/ 0 h 63350"/>
                  <a:gd name="connsiteX19" fmla="*/ 84285 w 95891"/>
                  <a:gd name="connsiteY19" fmla="*/ 7552 h 63350"/>
                  <a:gd name="connsiteX20" fmla="*/ 95892 w 95891"/>
                  <a:gd name="connsiteY20" fmla="*/ 32644 h 63350"/>
                  <a:gd name="connsiteX21" fmla="*/ 88580 w 95891"/>
                  <a:gd name="connsiteY21" fmla="*/ 53929 h 63350"/>
                  <a:gd name="connsiteX22" fmla="*/ 69223 w 95891"/>
                  <a:gd name="connsiteY22" fmla="*/ 63351 h 6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5891" h="63350">
                    <a:moveTo>
                      <a:pt x="69223" y="63351"/>
                    </a:moveTo>
                    <a:lnTo>
                      <a:pt x="68194" y="51023"/>
                    </a:lnTo>
                    <a:cubicBezTo>
                      <a:pt x="74195" y="50123"/>
                      <a:pt x="78695" y="47989"/>
                      <a:pt x="81713" y="44680"/>
                    </a:cubicBezTo>
                    <a:cubicBezTo>
                      <a:pt x="84730" y="41345"/>
                      <a:pt x="86248" y="37342"/>
                      <a:pt x="86248" y="32644"/>
                    </a:cubicBezTo>
                    <a:cubicBezTo>
                      <a:pt x="86248" y="26995"/>
                      <a:pt x="84105" y="22220"/>
                      <a:pt x="79844" y="18311"/>
                    </a:cubicBezTo>
                    <a:cubicBezTo>
                      <a:pt x="75584" y="14410"/>
                      <a:pt x="69951" y="12447"/>
                      <a:pt x="62896" y="12447"/>
                    </a:cubicBezTo>
                    <a:cubicBezTo>
                      <a:pt x="56210" y="12447"/>
                      <a:pt x="50929" y="14333"/>
                      <a:pt x="47063" y="18062"/>
                    </a:cubicBezTo>
                    <a:cubicBezTo>
                      <a:pt x="43188" y="21834"/>
                      <a:pt x="41259" y="26772"/>
                      <a:pt x="41259" y="32841"/>
                    </a:cubicBezTo>
                    <a:cubicBezTo>
                      <a:pt x="41259" y="36630"/>
                      <a:pt x="42116" y="40042"/>
                      <a:pt x="43840" y="43085"/>
                    </a:cubicBezTo>
                    <a:cubicBezTo>
                      <a:pt x="45537" y="46120"/>
                      <a:pt x="47775" y="48520"/>
                      <a:pt x="50509" y="50243"/>
                    </a:cubicBezTo>
                    <a:lnTo>
                      <a:pt x="49077" y="61259"/>
                    </a:lnTo>
                    <a:lnTo>
                      <a:pt x="0" y="52001"/>
                    </a:lnTo>
                    <a:lnTo>
                      <a:pt x="0" y="4483"/>
                    </a:lnTo>
                    <a:lnTo>
                      <a:pt x="11204" y="4483"/>
                    </a:lnTo>
                    <a:lnTo>
                      <a:pt x="11204" y="42605"/>
                    </a:lnTo>
                    <a:lnTo>
                      <a:pt x="36887" y="47757"/>
                    </a:lnTo>
                    <a:cubicBezTo>
                      <a:pt x="32884" y="42031"/>
                      <a:pt x="30895" y="36013"/>
                      <a:pt x="30895" y="29712"/>
                    </a:cubicBezTo>
                    <a:cubicBezTo>
                      <a:pt x="30895" y="21362"/>
                      <a:pt x="33776" y="14333"/>
                      <a:pt x="39562" y="8607"/>
                    </a:cubicBezTo>
                    <a:cubicBezTo>
                      <a:pt x="45340" y="2863"/>
                      <a:pt x="52772" y="0"/>
                      <a:pt x="61859" y="0"/>
                    </a:cubicBezTo>
                    <a:cubicBezTo>
                      <a:pt x="70509" y="0"/>
                      <a:pt x="77976" y="2512"/>
                      <a:pt x="84285" y="7552"/>
                    </a:cubicBezTo>
                    <a:cubicBezTo>
                      <a:pt x="92017" y="13682"/>
                      <a:pt x="95892" y="22057"/>
                      <a:pt x="95892" y="32644"/>
                    </a:cubicBezTo>
                    <a:cubicBezTo>
                      <a:pt x="95892" y="41354"/>
                      <a:pt x="93457" y="48435"/>
                      <a:pt x="88580" y="53929"/>
                    </a:cubicBezTo>
                    <a:cubicBezTo>
                      <a:pt x="83727" y="59433"/>
                      <a:pt x="77272" y="62554"/>
                      <a:pt x="69223" y="63351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B0DDDFD-5D41-D6F4-62D2-A6A4E1DDF624}"/>
                  </a:ext>
                </a:extLst>
              </p:cNvPr>
              <p:cNvSpPr/>
              <p:nvPr/>
            </p:nvSpPr>
            <p:spPr>
              <a:xfrm>
                <a:off x="11525886" y="3501531"/>
                <a:ext cx="95943" cy="63165"/>
              </a:xfrm>
              <a:custGeom>
                <a:avLst/>
                <a:gdLst>
                  <a:gd name="connsiteX0" fmla="*/ 84671 w 95943"/>
                  <a:gd name="connsiteY0" fmla="*/ 0 h 63165"/>
                  <a:gd name="connsiteX1" fmla="*/ 95944 w 95943"/>
                  <a:gd name="connsiteY1" fmla="*/ 0 h 63165"/>
                  <a:gd name="connsiteX2" fmla="*/ 95944 w 95943"/>
                  <a:gd name="connsiteY2" fmla="*/ 63154 h 63165"/>
                  <a:gd name="connsiteX3" fmla="*/ 87800 w 95943"/>
                  <a:gd name="connsiteY3" fmla="*/ 61791 h 63165"/>
                  <a:gd name="connsiteX4" fmla="*/ 75078 w 95943"/>
                  <a:gd name="connsiteY4" fmla="*/ 54075 h 63165"/>
                  <a:gd name="connsiteX5" fmla="*/ 60608 w 95943"/>
                  <a:gd name="connsiteY5" fmla="*/ 38705 h 63165"/>
                  <a:gd name="connsiteX6" fmla="*/ 40385 w 95943"/>
                  <a:gd name="connsiteY6" fmla="*/ 17677 h 63165"/>
                  <a:gd name="connsiteX7" fmla="*/ 26266 w 95943"/>
                  <a:gd name="connsiteY7" fmla="*/ 12181 h 63165"/>
                  <a:gd name="connsiteX8" fmla="*/ 14505 w 95943"/>
                  <a:gd name="connsiteY8" fmla="*/ 17162 h 63165"/>
                  <a:gd name="connsiteX9" fmla="*/ 9713 w 95943"/>
                  <a:gd name="connsiteY9" fmla="*/ 30184 h 63165"/>
                  <a:gd name="connsiteX10" fmla="*/ 14788 w 95943"/>
                  <a:gd name="connsiteY10" fmla="*/ 43745 h 63165"/>
                  <a:gd name="connsiteX11" fmla="*/ 28881 w 95943"/>
                  <a:gd name="connsiteY11" fmla="*/ 48898 h 63165"/>
                  <a:gd name="connsiteX12" fmla="*/ 27647 w 95943"/>
                  <a:gd name="connsiteY12" fmla="*/ 60951 h 63165"/>
                  <a:gd name="connsiteX13" fmla="*/ 7072 w 95943"/>
                  <a:gd name="connsiteY13" fmla="*/ 51606 h 63165"/>
                  <a:gd name="connsiteX14" fmla="*/ 0 w 95943"/>
                  <a:gd name="connsiteY14" fmla="*/ 29935 h 63165"/>
                  <a:gd name="connsiteX15" fmla="*/ 7638 w 95943"/>
                  <a:gd name="connsiteY15" fmla="*/ 8144 h 63165"/>
                  <a:gd name="connsiteX16" fmla="*/ 26541 w 95943"/>
                  <a:gd name="connsiteY16" fmla="*/ 129 h 63165"/>
                  <a:gd name="connsiteX17" fmla="*/ 37813 w 95943"/>
                  <a:gd name="connsiteY17" fmla="*/ 2477 h 63165"/>
                  <a:gd name="connsiteX18" fmla="*/ 49472 w 95943"/>
                  <a:gd name="connsiteY18" fmla="*/ 10253 h 63165"/>
                  <a:gd name="connsiteX19" fmla="*/ 66291 w 95943"/>
                  <a:gd name="connsiteY19" fmla="*/ 28341 h 63165"/>
                  <a:gd name="connsiteX20" fmla="*/ 78310 w 95943"/>
                  <a:gd name="connsiteY20" fmla="*/ 41902 h 63165"/>
                  <a:gd name="connsiteX21" fmla="*/ 84671 w 95943"/>
                  <a:gd name="connsiteY21" fmla="*/ 46849 h 63165"/>
                  <a:gd name="connsiteX22" fmla="*/ 84671 w 95943"/>
                  <a:gd name="connsiteY22" fmla="*/ 0 h 63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5943" h="63165">
                    <a:moveTo>
                      <a:pt x="84671" y="0"/>
                    </a:moveTo>
                    <a:lnTo>
                      <a:pt x="95944" y="0"/>
                    </a:lnTo>
                    <a:lnTo>
                      <a:pt x="95944" y="63154"/>
                    </a:lnTo>
                    <a:cubicBezTo>
                      <a:pt x="93114" y="63248"/>
                      <a:pt x="90397" y="62768"/>
                      <a:pt x="87800" y="61791"/>
                    </a:cubicBezTo>
                    <a:cubicBezTo>
                      <a:pt x="83488" y="60179"/>
                      <a:pt x="79270" y="57607"/>
                      <a:pt x="75078" y="54075"/>
                    </a:cubicBezTo>
                    <a:cubicBezTo>
                      <a:pt x="70912" y="50526"/>
                      <a:pt x="66085" y="45409"/>
                      <a:pt x="60608" y="38705"/>
                    </a:cubicBezTo>
                    <a:cubicBezTo>
                      <a:pt x="52095" y="28332"/>
                      <a:pt x="45349" y="21303"/>
                      <a:pt x="40385" y="17677"/>
                    </a:cubicBezTo>
                    <a:cubicBezTo>
                      <a:pt x="35396" y="14016"/>
                      <a:pt x="30698" y="12181"/>
                      <a:pt x="26266" y="12181"/>
                    </a:cubicBezTo>
                    <a:cubicBezTo>
                      <a:pt x="21629" y="12181"/>
                      <a:pt x="17694" y="13845"/>
                      <a:pt x="14505" y="17162"/>
                    </a:cubicBezTo>
                    <a:cubicBezTo>
                      <a:pt x="11316" y="20505"/>
                      <a:pt x="9713" y="24835"/>
                      <a:pt x="9713" y="30184"/>
                    </a:cubicBezTo>
                    <a:cubicBezTo>
                      <a:pt x="9713" y="35842"/>
                      <a:pt x="11393" y="40342"/>
                      <a:pt x="14788" y="43745"/>
                    </a:cubicBezTo>
                    <a:cubicBezTo>
                      <a:pt x="18183" y="47123"/>
                      <a:pt x="22872" y="48837"/>
                      <a:pt x="28881" y="48898"/>
                    </a:cubicBezTo>
                    <a:lnTo>
                      <a:pt x="27647" y="60951"/>
                    </a:lnTo>
                    <a:cubicBezTo>
                      <a:pt x="18654" y="60128"/>
                      <a:pt x="11779" y="57016"/>
                      <a:pt x="7072" y="51606"/>
                    </a:cubicBezTo>
                    <a:cubicBezTo>
                      <a:pt x="2358" y="46249"/>
                      <a:pt x="0" y="38988"/>
                      <a:pt x="0" y="29935"/>
                    </a:cubicBezTo>
                    <a:cubicBezTo>
                      <a:pt x="0" y="20763"/>
                      <a:pt x="2538" y="13493"/>
                      <a:pt x="7638" y="8144"/>
                    </a:cubicBezTo>
                    <a:cubicBezTo>
                      <a:pt x="12713" y="2812"/>
                      <a:pt x="19022" y="129"/>
                      <a:pt x="26541" y="129"/>
                    </a:cubicBezTo>
                    <a:cubicBezTo>
                      <a:pt x="30364" y="129"/>
                      <a:pt x="34127" y="909"/>
                      <a:pt x="37813" y="2477"/>
                    </a:cubicBezTo>
                    <a:cubicBezTo>
                      <a:pt x="41500" y="4046"/>
                      <a:pt x="45391" y="6627"/>
                      <a:pt x="49472" y="10253"/>
                    </a:cubicBezTo>
                    <a:cubicBezTo>
                      <a:pt x="53570" y="13896"/>
                      <a:pt x="59168" y="19914"/>
                      <a:pt x="66291" y="28341"/>
                    </a:cubicBezTo>
                    <a:cubicBezTo>
                      <a:pt x="72198" y="35396"/>
                      <a:pt x="76210" y="39896"/>
                      <a:pt x="78310" y="41902"/>
                    </a:cubicBezTo>
                    <a:cubicBezTo>
                      <a:pt x="80427" y="43891"/>
                      <a:pt x="82545" y="45546"/>
                      <a:pt x="84671" y="46849"/>
                    </a:cubicBezTo>
                    <a:lnTo>
                      <a:pt x="84671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929F5659-51ED-F502-0C0C-C994DF16043B}"/>
                  </a:ext>
                </a:extLst>
              </p:cNvPr>
              <p:cNvSpPr/>
              <p:nvPr/>
            </p:nvSpPr>
            <p:spPr>
              <a:xfrm>
                <a:off x="11608473" y="3468990"/>
                <a:ext cx="13364" cy="13381"/>
              </a:xfrm>
              <a:custGeom>
                <a:avLst/>
                <a:gdLst>
                  <a:gd name="connsiteX0" fmla="*/ 13364 w 13364"/>
                  <a:gd name="connsiteY0" fmla="*/ 13382 h 13381"/>
                  <a:gd name="connsiteX1" fmla="*/ 0 w 13364"/>
                  <a:gd name="connsiteY1" fmla="*/ 13382 h 13381"/>
                  <a:gd name="connsiteX2" fmla="*/ 0 w 13364"/>
                  <a:gd name="connsiteY2" fmla="*/ 0 h 13381"/>
                  <a:gd name="connsiteX3" fmla="*/ 13364 w 13364"/>
                  <a:gd name="connsiteY3" fmla="*/ 0 h 13381"/>
                  <a:gd name="connsiteX4" fmla="*/ 13364 w 13364"/>
                  <a:gd name="connsiteY4" fmla="*/ 13382 h 13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13381">
                    <a:moveTo>
                      <a:pt x="13364" y="13382"/>
                    </a:moveTo>
                    <a:lnTo>
                      <a:pt x="0" y="13382"/>
                    </a:lnTo>
                    <a:lnTo>
                      <a:pt x="0" y="0"/>
                    </a:lnTo>
                    <a:lnTo>
                      <a:pt x="13364" y="0"/>
                    </a:lnTo>
                    <a:lnTo>
                      <a:pt x="13364" y="13382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1EA60725-28C2-915B-79D8-B18A38A6E67C}"/>
                  </a:ext>
                </a:extLst>
              </p:cNvPr>
              <p:cNvSpPr/>
              <p:nvPr/>
            </p:nvSpPr>
            <p:spPr>
              <a:xfrm>
                <a:off x="11526280" y="3389600"/>
                <a:ext cx="95557" cy="66102"/>
              </a:xfrm>
              <a:custGeom>
                <a:avLst/>
                <a:gdLst>
                  <a:gd name="connsiteX0" fmla="*/ 95557 w 95557"/>
                  <a:gd name="connsiteY0" fmla="*/ 24646 h 66102"/>
                  <a:gd name="connsiteX1" fmla="*/ 72677 w 95557"/>
                  <a:gd name="connsiteY1" fmla="*/ 24646 h 66102"/>
                  <a:gd name="connsiteX2" fmla="*/ 72677 w 95557"/>
                  <a:gd name="connsiteY2" fmla="*/ 66103 h 66102"/>
                  <a:gd name="connsiteX3" fmla="*/ 61928 w 95557"/>
                  <a:gd name="connsiteY3" fmla="*/ 66103 h 66102"/>
                  <a:gd name="connsiteX4" fmla="*/ 0 w 95557"/>
                  <a:gd name="connsiteY4" fmla="*/ 22494 h 66102"/>
                  <a:gd name="connsiteX5" fmla="*/ 0 w 95557"/>
                  <a:gd name="connsiteY5" fmla="*/ 12910 h 66102"/>
                  <a:gd name="connsiteX6" fmla="*/ 61928 w 95557"/>
                  <a:gd name="connsiteY6" fmla="*/ 12910 h 66102"/>
                  <a:gd name="connsiteX7" fmla="*/ 61928 w 95557"/>
                  <a:gd name="connsiteY7" fmla="*/ 0 h 66102"/>
                  <a:gd name="connsiteX8" fmla="*/ 72677 w 95557"/>
                  <a:gd name="connsiteY8" fmla="*/ 0 h 66102"/>
                  <a:gd name="connsiteX9" fmla="*/ 72677 w 95557"/>
                  <a:gd name="connsiteY9" fmla="*/ 12910 h 66102"/>
                  <a:gd name="connsiteX10" fmla="*/ 95557 w 95557"/>
                  <a:gd name="connsiteY10" fmla="*/ 12910 h 66102"/>
                  <a:gd name="connsiteX11" fmla="*/ 95557 w 95557"/>
                  <a:gd name="connsiteY11" fmla="*/ 24646 h 66102"/>
                  <a:gd name="connsiteX12" fmla="*/ 61928 w 95557"/>
                  <a:gd name="connsiteY12" fmla="*/ 24646 h 66102"/>
                  <a:gd name="connsiteX13" fmla="*/ 18842 w 95557"/>
                  <a:gd name="connsiteY13" fmla="*/ 24646 h 66102"/>
                  <a:gd name="connsiteX14" fmla="*/ 61928 w 95557"/>
                  <a:gd name="connsiteY14" fmla="*/ 54556 h 66102"/>
                  <a:gd name="connsiteX15" fmla="*/ 61928 w 95557"/>
                  <a:gd name="connsiteY15" fmla="*/ 24646 h 6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557" h="66102">
                    <a:moveTo>
                      <a:pt x="95557" y="24646"/>
                    </a:moveTo>
                    <a:lnTo>
                      <a:pt x="72677" y="24646"/>
                    </a:lnTo>
                    <a:lnTo>
                      <a:pt x="72677" y="66103"/>
                    </a:lnTo>
                    <a:lnTo>
                      <a:pt x="61928" y="66103"/>
                    </a:lnTo>
                    <a:lnTo>
                      <a:pt x="0" y="22494"/>
                    </a:lnTo>
                    <a:lnTo>
                      <a:pt x="0" y="12910"/>
                    </a:lnTo>
                    <a:lnTo>
                      <a:pt x="61928" y="12910"/>
                    </a:lnTo>
                    <a:lnTo>
                      <a:pt x="61928" y="0"/>
                    </a:lnTo>
                    <a:lnTo>
                      <a:pt x="72677" y="0"/>
                    </a:lnTo>
                    <a:lnTo>
                      <a:pt x="72677" y="12910"/>
                    </a:lnTo>
                    <a:lnTo>
                      <a:pt x="95557" y="12910"/>
                    </a:lnTo>
                    <a:lnTo>
                      <a:pt x="95557" y="24646"/>
                    </a:lnTo>
                    <a:close/>
                    <a:moveTo>
                      <a:pt x="61928" y="24646"/>
                    </a:moveTo>
                    <a:lnTo>
                      <a:pt x="18842" y="24646"/>
                    </a:lnTo>
                    <a:lnTo>
                      <a:pt x="61928" y="54556"/>
                    </a:lnTo>
                    <a:lnTo>
                      <a:pt x="61928" y="24646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10B8F0CD-84F5-0B6A-2A95-2571FAFC79EA}"/>
                  </a:ext>
                </a:extLst>
              </p:cNvPr>
              <p:cNvSpPr/>
              <p:nvPr/>
            </p:nvSpPr>
            <p:spPr>
              <a:xfrm>
                <a:off x="11524643" y="3306438"/>
                <a:ext cx="125287" cy="31538"/>
              </a:xfrm>
              <a:custGeom>
                <a:avLst/>
                <a:gdLst>
                  <a:gd name="connsiteX0" fmla="*/ 125288 w 125287"/>
                  <a:gd name="connsiteY0" fmla="*/ 8401 h 31538"/>
                  <a:gd name="connsiteX1" fmla="*/ 96604 w 125287"/>
                  <a:gd name="connsiteY1" fmla="*/ 24835 h 31538"/>
                  <a:gd name="connsiteX2" fmla="*/ 62580 w 125287"/>
                  <a:gd name="connsiteY2" fmla="*/ 31538 h 31538"/>
                  <a:gd name="connsiteX3" fmla="*/ 32850 w 125287"/>
                  <a:gd name="connsiteY3" fmla="*/ 26532 h 31538"/>
                  <a:gd name="connsiteX4" fmla="*/ 0 w 125287"/>
                  <a:gd name="connsiteY4" fmla="*/ 8401 h 31538"/>
                  <a:gd name="connsiteX5" fmla="*/ 0 w 125287"/>
                  <a:gd name="connsiteY5" fmla="*/ 0 h 31538"/>
                  <a:gd name="connsiteX6" fmla="*/ 19366 w 125287"/>
                  <a:gd name="connsiteY6" fmla="*/ 10424 h 31538"/>
                  <a:gd name="connsiteX7" fmla="*/ 38122 w 125287"/>
                  <a:gd name="connsiteY7" fmla="*/ 16682 h 31538"/>
                  <a:gd name="connsiteX8" fmla="*/ 62623 w 125287"/>
                  <a:gd name="connsiteY8" fmla="*/ 19485 h 31538"/>
                  <a:gd name="connsiteX9" fmla="*/ 125279 w 125287"/>
                  <a:gd name="connsiteY9" fmla="*/ 0 h 31538"/>
                  <a:gd name="connsiteX10" fmla="*/ 125279 w 125287"/>
                  <a:gd name="connsiteY10" fmla="*/ 8401 h 3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287" h="31538">
                    <a:moveTo>
                      <a:pt x="125288" y="8401"/>
                    </a:moveTo>
                    <a:cubicBezTo>
                      <a:pt x="117109" y="14882"/>
                      <a:pt x="107560" y="20360"/>
                      <a:pt x="96604" y="24835"/>
                    </a:cubicBezTo>
                    <a:cubicBezTo>
                      <a:pt x="85656" y="29301"/>
                      <a:pt x="74307" y="31538"/>
                      <a:pt x="62580" y="31538"/>
                    </a:cubicBezTo>
                    <a:cubicBezTo>
                      <a:pt x="52232" y="31538"/>
                      <a:pt x="42331" y="29875"/>
                      <a:pt x="32850" y="26532"/>
                    </a:cubicBezTo>
                    <a:cubicBezTo>
                      <a:pt x="21869" y="22614"/>
                      <a:pt x="10913" y="16579"/>
                      <a:pt x="0" y="8401"/>
                    </a:cubicBezTo>
                    <a:lnTo>
                      <a:pt x="0" y="0"/>
                    </a:lnTo>
                    <a:cubicBezTo>
                      <a:pt x="9027" y="5255"/>
                      <a:pt x="15482" y="8727"/>
                      <a:pt x="19366" y="10424"/>
                    </a:cubicBezTo>
                    <a:cubicBezTo>
                      <a:pt x="25358" y="13082"/>
                      <a:pt x="31616" y="15165"/>
                      <a:pt x="38122" y="16682"/>
                    </a:cubicBezTo>
                    <a:cubicBezTo>
                      <a:pt x="46258" y="18551"/>
                      <a:pt x="54418" y="19485"/>
                      <a:pt x="62623" y="19485"/>
                    </a:cubicBezTo>
                    <a:cubicBezTo>
                      <a:pt x="83522" y="19485"/>
                      <a:pt x="104414" y="12987"/>
                      <a:pt x="125279" y="0"/>
                    </a:cubicBezTo>
                    <a:lnTo>
                      <a:pt x="125279" y="8401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A9ED5D2D-EE03-B495-DBE7-F25980537453}"/>
                  </a:ext>
                </a:extLst>
              </p:cNvPr>
              <p:cNvSpPr/>
              <p:nvPr/>
            </p:nvSpPr>
            <p:spPr>
              <a:xfrm>
                <a:off x="11525886" y="3233512"/>
                <a:ext cx="97580" cy="63093"/>
              </a:xfrm>
              <a:custGeom>
                <a:avLst/>
                <a:gdLst>
                  <a:gd name="connsiteX0" fmla="*/ 23797 w 97580"/>
                  <a:gd name="connsiteY0" fmla="*/ 1689 h 63093"/>
                  <a:gd name="connsiteX1" fmla="*/ 24706 w 97580"/>
                  <a:gd name="connsiteY1" fmla="*/ 13356 h 63093"/>
                  <a:gd name="connsiteX2" fmla="*/ 14659 w 97580"/>
                  <a:gd name="connsiteY2" fmla="*/ 17788 h 63093"/>
                  <a:gd name="connsiteX3" fmla="*/ 9636 w 97580"/>
                  <a:gd name="connsiteY3" fmla="*/ 29524 h 63093"/>
                  <a:gd name="connsiteX4" fmla="*/ 12773 w 97580"/>
                  <a:gd name="connsiteY4" fmla="*/ 39365 h 63093"/>
                  <a:gd name="connsiteX5" fmla="*/ 24577 w 97580"/>
                  <a:gd name="connsiteY5" fmla="*/ 48092 h 63093"/>
                  <a:gd name="connsiteX6" fmla="*/ 46669 w 97580"/>
                  <a:gd name="connsiteY6" fmla="*/ 51418 h 63093"/>
                  <a:gd name="connsiteX7" fmla="*/ 37085 w 97580"/>
                  <a:gd name="connsiteY7" fmla="*/ 41062 h 63093"/>
                  <a:gd name="connsiteX8" fmla="*/ 33947 w 97580"/>
                  <a:gd name="connsiteY8" fmla="*/ 28221 h 63093"/>
                  <a:gd name="connsiteX9" fmla="*/ 42597 w 97580"/>
                  <a:gd name="connsiteY9" fmla="*/ 8247 h 63093"/>
                  <a:gd name="connsiteX10" fmla="*/ 64920 w 97580"/>
                  <a:gd name="connsiteY10" fmla="*/ 0 h 63093"/>
                  <a:gd name="connsiteX11" fmla="*/ 81644 w 97580"/>
                  <a:gd name="connsiteY11" fmla="*/ 3883 h 63093"/>
                  <a:gd name="connsiteX12" fmla="*/ 93466 w 97580"/>
                  <a:gd name="connsiteY12" fmla="*/ 14539 h 63093"/>
                  <a:gd name="connsiteX13" fmla="*/ 97581 w 97580"/>
                  <a:gd name="connsiteY13" fmla="*/ 29918 h 63093"/>
                  <a:gd name="connsiteX14" fmla="*/ 86788 w 97580"/>
                  <a:gd name="connsiteY14" fmla="*/ 53835 h 63093"/>
                  <a:gd name="connsiteX15" fmla="*/ 51229 w 97580"/>
                  <a:gd name="connsiteY15" fmla="*/ 63093 h 63093"/>
                  <a:gd name="connsiteX16" fmla="*/ 10947 w 97580"/>
                  <a:gd name="connsiteY16" fmla="*/ 52867 h 63093"/>
                  <a:gd name="connsiteX17" fmla="*/ 0 w 97580"/>
                  <a:gd name="connsiteY17" fmla="*/ 28821 h 63093"/>
                  <a:gd name="connsiteX18" fmla="*/ 6327 w 97580"/>
                  <a:gd name="connsiteY18" fmla="*/ 10338 h 63093"/>
                  <a:gd name="connsiteX19" fmla="*/ 23797 w 97580"/>
                  <a:gd name="connsiteY19" fmla="*/ 1689 h 63093"/>
                  <a:gd name="connsiteX20" fmla="*/ 64988 w 97580"/>
                  <a:gd name="connsiteY20" fmla="*/ 49592 h 63093"/>
                  <a:gd name="connsiteX21" fmla="*/ 76595 w 97580"/>
                  <a:gd name="connsiteY21" fmla="*/ 47020 h 63093"/>
                  <a:gd name="connsiteX22" fmla="*/ 85039 w 97580"/>
                  <a:gd name="connsiteY22" fmla="*/ 39819 h 63093"/>
                  <a:gd name="connsiteX23" fmla="*/ 87946 w 97580"/>
                  <a:gd name="connsiteY23" fmla="*/ 30098 h 63093"/>
                  <a:gd name="connsiteX24" fmla="*/ 81945 w 97580"/>
                  <a:gd name="connsiteY24" fmla="*/ 17333 h 63093"/>
                  <a:gd name="connsiteX25" fmla="*/ 65648 w 97580"/>
                  <a:gd name="connsiteY25" fmla="*/ 11984 h 63093"/>
                  <a:gd name="connsiteX26" fmla="*/ 50046 w 97580"/>
                  <a:gd name="connsiteY26" fmla="*/ 17265 h 63093"/>
                  <a:gd name="connsiteX27" fmla="*/ 44337 w 97580"/>
                  <a:gd name="connsiteY27" fmla="*/ 30561 h 63093"/>
                  <a:gd name="connsiteX28" fmla="*/ 50046 w 97580"/>
                  <a:gd name="connsiteY28" fmla="*/ 44046 h 63093"/>
                  <a:gd name="connsiteX29" fmla="*/ 64988 w 97580"/>
                  <a:gd name="connsiteY29" fmla="*/ 49592 h 6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580" h="63093">
                    <a:moveTo>
                      <a:pt x="23797" y="1689"/>
                    </a:moveTo>
                    <a:lnTo>
                      <a:pt x="24706" y="13356"/>
                    </a:lnTo>
                    <a:cubicBezTo>
                      <a:pt x="20103" y="14402"/>
                      <a:pt x="16742" y="15876"/>
                      <a:pt x="14659" y="17788"/>
                    </a:cubicBezTo>
                    <a:cubicBezTo>
                      <a:pt x="11324" y="20960"/>
                      <a:pt x="9636" y="24877"/>
                      <a:pt x="9636" y="29524"/>
                    </a:cubicBezTo>
                    <a:cubicBezTo>
                      <a:pt x="9636" y="33261"/>
                      <a:pt x="10690" y="36536"/>
                      <a:pt x="12773" y="39365"/>
                    </a:cubicBezTo>
                    <a:cubicBezTo>
                      <a:pt x="15473" y="43051"/>
                      <a:pt x="19382" y="45966"/>
                      <a:pt x="24577" y="48092"/>
                    </a:cubicBezTo>
                    <a:cubicBezTo>
                      <a:pt x="29747" y="50226"/>
                      <a:pt x="37102" y="51324"/>
                      <a:pt x="46669" y="51418"/>
                    </a:cubicBezTo>
                    <a:cubicBezTo>
                      <a:pt x="42357" y="48589"/>
                      <a:pt x="39168" y="45143"/>
                      <a:pt x="37085" y="41062"/>
                    </a:cubicBezTo>
                    <a:cubicBezTo>
                      <a:pt x="35002" y="36973"/>
                      <a:pt x="33947" y="32695"/>
                      <a:pt x="33947" y="28221"/>
                    </a:cubicBezTo>
                    <a:cubicBezTo>
                      <a:pt x="33947" y="20394"/>
                      <a:pt x="36828" y="13742"/>
                      <a:pt x="42597" y="8247"/>
                    </a:cubicBezTo>
                    <a:cubicBezTo>
                      <a:pt x="48366" y="2743"/>
                      <a:pt x="55790" y="0"/>
                      <a:pt x="64920" y="0"/>
                    </a:cubicBezTo>
                    <a:cubicBezTo>
                      <a:pt x="70912" y="0"/>
                      <a:pt x="76501" y="1294"/>
                      <a:pt x="81644" y="3883"/>
                    </a:cubicBezTo>
                    <a:cubicBezTo>
                      <a:pt x="86788" y="6472"/>
                      <a:pt x="90731" y="10021"/>
                      <a:pt x="93466" y="14539"/>
                    </a:cubicBezTo>
                    <a:cubicBezTo>
                      <a:pt x="96200" y="19057"/>
                      <a:pt x="97581" y="24183"/>
                      <a:pt x="97581" y="29918"/>
                    </a:cubicBezTo>
                    <a:cubicBezTo>
                      <a:pt x="97581" y="39699"/>
                      <a:pt x="93989" y="47663"/>
                      <a:pt x="86788" y="53835"/>
                    </a:cubicBezTo>
                    <a:cubicBezTo>
                      <a:pt x="79587" y="60008"/>
                      <a:pt x="67731" y="63093"/>
                      <a:pt x="51229" y="63093"/>
                    </a:cubicBezTo>
                    <a:cubicBezTo>
                      <a:pt x="32773" y="63093"/>
                      <a:pt x="19339" y="59690"/>
                      <a:pt x="10947" y="52867"/>
                    </a:cubicBezTo>
                    <a:cubicBezTo>
                      <a:pt x="3643" y="46909"/>
                      <a:pt x="0" y="38902"/>
                      <a:pt x="0" y="28821"/>
                    </a:cubicBezTo>
                    <a:cubicBezTo>
                      <a:pt x="0" y="21303"/>
                      <a:pt x="2109" y="15139"/>
                      <a:pt x="6327" y="10338"/>
                    </a:cubicBezTo>
                    <a:cubicBezTo>
                      <a:pt x="10527" y="5521"/>
                      <a:pt x="16374" y="2632"/>
                      <a:pt x="23797" y="1689"/>
                    </a:cubicBezTo>
                    <a:close/>
                    <a:moveTo>
                      <a:pt x="64988" y="49592"/>
                    </a:moveTo>
                    <a:cubicBezTo>
                      <a:pt x="69035" y="49592"/>
                      <a:pt x="72892" y="48726"/>
                      <a:pt x="76595" y="47020"/>
                    </a:cubicBezTo>
                    <a:cubicBezTo>
                      <a:pt x="80299" y="45297"/>
                      <a:pt x="83102" y="42897"/>
                      <a:pt x="85039" y="39819"/>
                    </a:cubicBezTo>
                    <a:cubicBezTo>
                      <a:pt x="86968" y="36742"/>
                      <a:pt x="87946" y="33493"/>
                      <a:pt x="87946" y="30098"/>
                    </a:cubicBezTo>
                    <a:cubicBezTo>
                      <a:pt x="87946" y="25152"/>
                      <a:pt x="85931" y="20891"/>
                      <a:pt x="81945" y="17333"/>
                    </a:cubicBezTo>
                    <a:cubicBezTo>
                      <a:pt x="77933" y="13767"/>
                      <a:pt x="72515" y="11984"/>
                      <a:pt x="65648" y="11984"/>
                    </a:cubicBezTo>
                    <a:cubicBezTo>
                      <a:pt x="59047" y="11984"/>
                      <a:pt x="53844" y="13742"/>
                      <a:pt x="50046" y="17265"/>
                    </a:cubicBezTo>
                    <a:cubicBezTo>
                      <a:pt x="46240" y="20780"/>
                      <a:pt x="44337" y="25212"/>
                      <a:pt x="44337" y="30561"/>
                    </a:cubicBezTo>
                    <a:cubicBezTo>
                      <a:pt x="44337" y="35867"/>
                      <a:pt x="46240" y="40359"/>
                      <a:pt x="50046" y="44046"/>
                    </a:cubicBezTo>
                    <a:cubicBezTo>
                      <a:pt x="53836" y="47749"/>
                      <a:pt x="58824" y="49592"/>
                      <a:pt x="64988" y="4959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81F017F3-1312-65B9-E429-4262AC7B2C87}"/>
                  </a:ext>
                </a:extLst>
              </p:cNvPr>
              <p:cNvSpPr/>
              <p:nvPr/>
            </p:nvSpPr>
            <p:spPr>
              <a:xfrm>
                <a:off x="11526289" y="3186244"/>
                <a:ext cx="33826" cy="35009"/>
              </a:xfrm>
              <a:custGeom>
                <a:avLst/>
                <a:gdLst>
                  <a:gd name="connsiteX0" fmla="*/ 33827 w 33826"/>
                  <a:gd name="connsiteY0" fmla="*/ 10167 h 35009"/>
                  <a:gd name="connsiteX1" fmla="*/ 15645 w 33826"/>
                  <a:gd name="connsiteY1" fmla="*/ 13364 h 35009"/>
                  <a:gd name="connsiteX2" fmla="*/ 0 w 33826"/>
                  <a:gd name="connsiteY2" fmla="*/ 13364 h 35009"/>
                  <a:gd name="connsiteX3" fmla="*/ 0 w 33826"/>
                  <a:gd name="connsiteY3" fmla="*/ 0 h 35009"/>
                  <a:gd name="connsiteX4" fmla="*/ 15645 w 33826"/>
                  <a:gd name="connsiteY4" fmla="*/ 0 h 35009"/>
                  <a:gd name="connsiteX5" fmla="*/ 33827 w 33826"/>
                  <a:gd name="connsiteY5" fmla="*/ 3129 h 35009"/>
                  <a:gd name="connsiteX6" fmla="*/ 33827 w 33826"/>
                  <a:gd name="connsiteY6" fmla="*/ 10167 h 35009"/>
                  <a:gd name="connsiteX7" fmla="*/ 33827 w 33826"/>
                  <a:gd name="connsiteY7" fmla="*/ 31744 h 35009"/>
                  <a:gd name="connsiteX8" fmla="*/ 15645 w 33826"/>
                  <a:gd name="connsiteY8" fmla="*/ 35010 h 35009"/>
                  <a:gd name="connsiteX9" fmla="*/ 0 w 33826"/>
                  <a:gd name="connsiteY9" fmla="*/ 35010 h 35009"/>
                  <a:gd name="connsiteX10" fmla="*/ 0 w 33826"/>
                  <a:gd name="connsiteY10" fmla="*/ 21646 h 35009"/>
                  <a:gd name="connsiteX11" fmla="*/ 15645 w 33826"/>
                  <a:gd name="connsiteY11" fmla="*/ 21646 h 35009"/>
                  <a:gd name="connsiteX12" fmla="*/ 33827 w 33826"/>
                  <a:gd name="connsiteY12" fmla="*/ 24569 h 35009"/>
                  <a:gd name="connsiteX13" fmla="*/ 33827 w 33826"/>
                  <a:gd name="connsiteY13" fmla="*/ 31744 h 3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26" h="35009">
                    <a:moveTo>
                      <a:pt x="33827" y="10167"/>
                    </a:moveTo>
                    <a:lnTo>
                      <a:pt x="15645" y="13364"/>
                    </a:lnTo>
                    <a:lnTo>
                      <a:pt x="0" y="13364"/>
                    </a:lnTo>
                    <a:lnTo>
                      <a:pt x="0" y="0"/>
                    </a:lnTo>
                    <a:lnTo>
                      <a:pt x="15645" y="0"/>
                    </a:lnTo>
                    <a:lnTo>
                      <a:pt x="33827" y="3129"/>
                    </a:lnTo>
                    <a:lnTo>
                      <a:pt x="33827" y="10167"/>
                    </a:lnTo>
                    <a:close/>
                    <a:moveTo>
                      <a:pt x="33827" y="31744"/>
                    </a:moveTo>
                    <a:lnTo>
                      <a:pt x="15645" y="35010"/>
                    </a:lnTo>
                    <a:lnTo>
                      <a:pt x="0" y="35010"/>
                    </a:lnTo>
                    <a:lnTo>
                      <a:pt x="0" y="21646"/>
                    </a:lnTo>
                    <a:lnTo>
                      <a:pt x="15645" y="21646"/>
                    </a:lnTo>
                    <a:lnTo>
                      <a:pt x="33827" y="24569"/>
                    </a:lnTo>
                    <a:lnTo>
                      <a:pt x="33827" y="3174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BF2BA971-868C-4C18-4898-3017402904F8}"/>
                  </a:ext>
                </a:extLst>
              </p:cNvPr>
              <p:cNvSpPr/>
              <p:nvPr/>
            </p:nvSpPr>
            <p:spPr>
              <a:xfrm>
                <a:off x="11524651" y="3140363"/>
                <a:ext cx="125278" cy="31538"/>
              </a:xfrm>
              <a:custGeom>
                <a:avLst/>
                <a:gdLst>
                  <a:gd name="connsiteX0" fmla="*/ 125279 w 125278"/>
                  <a:gd name="connsiteY0" fmla="*/ 23137 h 31538"/>
                  <a:gd name="connsiteX1" fmla="*/ 125279 w 125278"/>
                  <a:gd name="connsiteY1" fmla="*/ 31538 h 31538"/>
                  <a:gd name="connsiteX2" fmla="*/ 62622 w 125278"/>
                  <a:gd name="connsiteY2" fmla="*/ 12053 h 31538"/>
                  <a:gd name="connsiteX3" fmla="*/ 38319 w 125278"/>
                  <a:gd name="connsiteY3" fmla="*/ 14856 h 31538"/>
                  <a:gd name="connsiteX4" fmla="*/ 19562 w 125278"/>
                  <a:gd name="connsiteY4" fmla="*/ 21046 h 31538"/>
                  <a:gd name="connsiteX5" fmla="*/ 0 w 125278"/>
                  <a:gd name="connsiteY5" fmla="*/ 31538 h 31538"/>
                  <a:gd name="connsiteX6" fmla="*/ 0 w 125278"/>
                  <a:gd name="connsiteY6" fmla="*/ 23137 h 31538"/>
                  <a:gd name="connsiteX7" fmla="*/ 32850 w 125278"/>
                  <a:gd name="connsiteY7" fmla="*/ 5006 h 31538"/>
                  <a:gd name="connsiteX8" fmla="*/ 62579 w 125278"/>
                  <a:gd name="connsiteY8" fmla="*/ 0 h 31538"/>
                  <a:gd name="connsiteX9" fmla="*/ 96603 w 125278"/>
                  <a:gd name="connsiteY9" fmla="*/ 6747 h 31538"/>
                  <a:gd name="connsiteX10" fmla="*/ 125279 w 125278"/>
                  <a:gd name="connsiteY10" fmla="*/ 23137 h 3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278" h="31538">
                    <a:moveTo>
                      <a:pt x="125279" y="23137"/>
                    </a:moveTo>
                    <a:lnTo>
                      <a:pt x="125279" y="31538"/>
                    </a:lnTo>
                    <a:cubicBezTo>
                      <a:pt x="104413" y="18551"/>
                      <a:pt x="83531" y="12053"/>
                      <a:pt x="62622" y="12053"/>
                    </a:cubicBezTo>
                    <a:cubicBezTo>
                      <a:pt x="54470" y="12053"/>
                      <a:pt x="46369" y="12987"/>
                      <a:pt x="38319" y="14856"/>
                    </a:cubicBezTo>
                    <a:cubicBezTo>
                      <a:pt x="31804" y="16331"/>
                      <a:pt x="25538" y="18397"/>
                      <a:pt x="19562" y="21046"/>
                    </a:cubicBezTo>
                    <a:cubicBezTo>
                      <a:pt x="15645" y="22743"/>
                      <a:pt x="9112" y="26232"/>
                      <a:pt x="0" y="31538"/>
                    </a:cubicBezTo>
                    <a:lnTo>
                      <a:pt x="0" y="23137"/>
                    </a:lnTo>
                    <a:cubicBezTo>
                      <a:pt x="10913" y="14959"/>
                      <a:pt x="21868" y="8924"/>
                      <a:pt x="32850" y="5006"/>
                    </a:cubicBezTo>
                    <a:cubicBezTo>
                      <a:pt x="42323" y="1663"/>
                      <a:pt x="52232" y="0"/>
                      <a:pt x="62579" y="0"/>
                    </a:cubicBezTo>
                    <a:cubicBezTo>
                      <a:pt x="74306" y="0"/>
                      <a:pt x="85648" y="2246"/>
                      <a:pt x="96603" y="6747"/>
                    </a:cubicBezTo>
                    <a:cubicBezTo>
                      <a:pt x="107559" y="11247"/>
                      <a:pt x="117100" y="16699"/>
                      <a:pt x="125279" y="23137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2345672-FE0E-113F-F98C-4E5DD6A0D83D}"/>
                </a:ext>
              </a:extLst>
            </p:cNvPr>
            <p:cNvSpPr/>
            <p:nvPr/>
          </p:nvSpPr>
          <p:spPr>
            <a:xfrm>
              <a:off x="6741728" y="161557"/>
              <a:ext cx="2396768" cy="8572"/>
            </a:xfrm>
            <a:custGeom>
              <a:avLst/>
              <a:gdLst>
                <a:gd name="connsiteX0" fmla="*/ 0 w 2396768"/>
                <a:gd name="connsiteY0" fmla="*/ 0 h 8572"/>
                <a:gd name="connsiteX1" fmla="*/ 2396768 w 2396768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768" h="8572">
                  <a:moveTo>
                    <a:pt x="0" y="0"/>
                  </a:moveTo>
                  <a:lnTo>
                    <a:pt x="2396768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7C9AB4-A862-2621-3B7F-1F04BFD0B35C}"/>
                </a:ext>
              </a:extLst>
            </p:cNvPr>
            <p:cNvSpPr/>
            <p:nvPr/>
          </p:nvSpPr>
          <p:spPr>
            <a:xfrm>
              <a:off x="6643050" y="127833"/>
              <a:ext cx="120734" cy="64713"/>
            </a:xfrm>
            <a:custGeom>
              <a:avLst/>
              <a:gdLst>
                <a:gd name="connsiteX0" fmla="*/ 120735 w 120734"/>
                <a:gd name="connsiteY0" fmla="*/ 64714 h 64713"/>
                <a:gd name="connsiteX1" fmla="*/ 0 w 120734"/>
                <a:gd name="connsiteY1" fmla="*/ 32378 h 64713"/>
                <a:gd name="connsiteX2" fmla="*/ 120735 w 120734"/>
                <a:gd name="connsiteY2" fmla="*/ 0 h 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34" h="64713">
                  <a:moveTo>
                    <a:pt x="120735" y="64714"/>
                  </a:moveTo>
                  <a:lnTo>
                    <a:pt x="0" y="32378"/>
                  </a:lnTo>
                  <a:lnTo>
                    <a:pt x="120735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025EBCA-E5CB-1FDE-DF25-D5F5F41FBDE5}"/>
                </a:ext>
              </a:extLst>
            </p:cNvPr>
            <p:cNvSpPr/>
            <p:nvPr/>
          </p:nvSpPr>
          <p:spPr>
            <a:xfrm>
              <a:off x="9116413" y="127833"/>
              <a:ext cx="120735" cy="64713"/>
            </a:xfrm>
            <a:custGeom>
              <a:avLst/>
              <a:gdLst>
                <a:gd name="connsiteX0" fmla="*/ 0 w 120735"/>
                <a:gd name="connsiteY0" fmla="*/ 64714 h 64713"/>
                <a:gd name="connsiteX1" fmla="*/ 120735 w 120735"/>
                <a:gd name="connsiteY1" fmla="*/ 32378 h 64713"/>
                <a:gd name="connsiteX2" fmla="*/ 0 w 120735"/>
                <a:gd name="connsiteY2" fmla="*/ 0 h 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35" h="64713">
                  <a:moveTo>
                    <a:pt x="0" y="64714"/>
                  </a:moveTo>
                  <a:lnTo>
                    <a:pt x="120735" y="32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0" name="Graphic 2">
              <a:extLst>
                <a:ext uri="{FF2B5EF4-FFF2-40B4-BE49-F238E27FC236}">
                  <a16:creationId xmlns:a16="http://schemas.microsoft.com/office/drawing/2014/main" id="{B1664FF5-6FF9-603E-EDA0-25D74D2586E2}"/>
                </a:ext>
              </a:extLst>
            </p:cNvPr>
            <p:cNvGrpSpPr/>
            <p:nvPr/>
          </p:nvGrpSpPr>
          <p:grpSpPr>
            <a:xfrm>
              <a:off x="7544063" y="17"/>
              <a:ext cx="794473" cy="125278"/>
              <a:chOff x="7544063" y="17"/>
              <a:chExt cx="794473" cy="125278"/>
            </a:xfrm>
            <a:solidFill>
              <a:srgbClr val="303030"/>
            </a:solidFill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F1756EAB-BF99-9EF3-9FFE-AC0552486BE0}"/>
                  </a:ext>
                </a:extLst>
              </p:cNvPr>
              <p:cNvSpPr/>
              <p:nvPr/>
            </p:nvSpPr>
            <p:spPr>
              <a:xfrm>
                <a:off x="7544063" y="1251"/>
                <a:ext cx="63084" cy="97572"/>
              </a:xfrm>
              <a:custGeom>
                <a:avLst/>
                <a:gdLst>
                  <a:gd name="connsiteX0" fmla="*/ 61379 w 63084"/>
                  <a:gd name="connsiteY0" fmla="*/ 23797 h 97572"/>
                  <a:gd name="connsiteX1" fmla="*/ 49729 w 63084"/>
                  <a:gd name="connsiteY1" fmla="*/ 24706 h 97572"/>
                  <a:gd name="connsiteX2" fmla="*/ 45280 w 63084"/>
                  <a:gd name="connsiteY2" fmla="*/ 14659 h 97572"/>
                  <a:gd name="connsiteX3" fmla="*/ 33553 w 63084"/>
                  <a:gd name="connsiteY3" fmla="*/ 9644 h 97572"/>
                  <a:gd name="connsiteX4" fmla="*/ 23711 w 63084"/>
                  <a:gd name="connsiteY4" fmla="*/ 12782 h 97572"/>
                  <a:gd name="connsiteX5" fmla="*/ 14976 w 63084"/>
                  <a:gd name="connsiteY5" fmla="*/ 24577 h 97572"/>
                  <a:gd name="connsiteX6" fmla="*/ 11650 w 63084"/>
                  <a:gd name="connsiteY6" fmla="*/ 46677 h 97572"/>
                  <a:gd name="connsiteX7" fmla="*/ 22005 w 63084"/>
                  <a:gd name="connsiteY7" fmla="*/ 37085 h 97572"/>
                  <a:gd name="connsiteX8" fmla="*/ 34856 w 63084"/>
                  <a:gd name="connsiteY8" fmla="*/ 33947 h 97572"/>
                  <a:gd name="connsiteX9" fmla="*/ 54830 w 63084"/>
                  <a:gd name="connsiteY9" fmla="*/ 42597 h 97572"/>
                  <a:gd name="connsiteX10" fmla="*/ 63085 w 63084"/>
                  <a:gd name="connsiteY10" fmla="*/ 64911 h 97572"/>
                  <a:gd name="connsiteX11" fmla="*/ 59201 w 63084"/>
                  <a:gd name="connsiteY11" fmla="*/ 81644 h 97572"/>
                  <a:gd name="connsiteX12" fmla="*/ 48546 w 63084"/>
                  <a:gd name="connsiteY12" fmla="*/ 93457 h 97572"/>
                  <a:gd name="connsiteX13" fmla="*/ 33176 w 63084"/>
                  <a:gd name="connsiteY13" fmla="*/ 97572 h 97572"/>
                  <a:gd name="connsiteX14" fmla="*/ 9241 w 63084"/>
                  <a:gd name="connsiteY14" fmla="*/ 86788 h 97572"/>
                  <a:gd name="connsiteX15" fmla="*/ 0 w 63084"/>
                  <a:gd name="connsiteY15" fmla="*/ 51229 h 97572"/>
                  <a:gd name="connsiteX16" fmla="*/ 10218 w 63084"/>
                  <a:gd name="connsiteY16" fmla="*/ 10947 h 97572"/>
                  <a:gd name="connsiteX17" fmla="*/ 34264 w 63084"/>
                  <a:gd name="connsiteY17" fmla="*/ 0 h 97572"/>
                  <a:gd name="connsiteX18" fmla="*/ 52746 w 63084"/>
                  <a:gd name="connsiteY18" fmla="*/ 6327 h 97572"/>
                  <a:gd name="connsiteX19" fmla="*/ 61379 w 63084"/>
                  <a:gd name="connsiteY19" fmla="*/ 23797 h 97572"/>
                  <a:gd name="connsiteX20" fmla="*/ 13493 w 63084"/>
                  <a:gd name="connsiteY20" fmla="*/ 64988 h 97572"/>
                  <a:gd name="connsiteX21" fmla="*/ 16073 w 63084"/>
                  <a:gd name="connsiteY21" fmla="*/ 76587 h 97572"/>
                  <a:gd name="connsiteX22" fmla="*/ 23266 w 63084"/>
                  <a:gd name="connsiteY22" fmla="*/ 85031 h 97572"/>
                  <a:gd name="connsiteX23" fmla="*/ 32987 w 63084"/>
                  <a:gd name="connsiteY23" fmla="*/ 87928 h 97572"/>
                  <a:gd name="connsiteX24" fmla="*/ 45760 w 63084"/>
                  <a:gd name="connsiteY24" fmla="*/ 81927 h 97572"/>
                  <a:gd name="connsiteX25" fmla="*/ 51092 w 63084"/>
                  <a:gd name="connsiteY25" fmla="*/ 65631 h 97572"/>
                  <a:gd name="connsiteX26" fmla="*/ 45820 w 63084"/>
                  <a:gd name="connsiteY26" fmla="*/ 50029 h 97572"/>
                  <a:gd name="connsiteX27" fmla="*/ 32532 w 63084"/>
                  <a:gd name="connsiteY27" fmla="*/ 44320 h 97572"/>
                  <a:gd name="connsiteX28" fmla="*/ 19048 w 63084"/>
                  <a:gd name="connsiteY28" fmla="*/ 50029 h 97572"/>
                  <a:gd name="connsiteX29" fmla="*/ 13493 w 63084"/>
                  <a:gd name="connsiteY29" fmla="*/ 64988 h 9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3084" h="97572">
                    <a:moveTo>
                      <a:pt x="61379" y="23797"/>
                    </a:moveTo>
                    <a:lnTo>
                      <a:pt x="49729" y="24706"/>
                    </a:lnTo>
                    <a:cubicBezTo>
                      <a:pt x="48692" y="20103"/>
                      <a:pt x="47209" y="16742"/>
                      <a:pt x="45280" y="14659"/>
                    </a:cubicBezTo>
                    <a:cubicBezTo>
                      <a:pt x="42125" y="11324"/>
                      <a:pt x="38216" y="9644"/>
                      <a:pt x="33553" y="9644"/>
                    </a:cubicBezTo>
                    <a:cubicBezTo>
                      <a:pt x="29815" y="9644"/>
                      <a:pt x="26540" y="10698"/>
                      <a:pt x="23711" y="12782"/>
                    </a:cubicBezTo>
                    <a:cubicBezTo>
                      <a:pt x="20017" y="15482"/>
                      <a:pt x="17110" y="19400"/>
                      <a:pt x="14976" y="24577"/>
                    </a:cubicBezTo>
                    <a:cubicBezTo>
                      <a:pt x="12850" y="29747"/>
                      <a:pt x="11744" y="37102"/>
                      <a:pt x="11650" y="46677"/>
                    </a:cubicBezTo>
                    <a:cubicBezTo>
                      <a:pt x="14479" y="42365"/>
                      <a:pt x="17942" y="39176"/>
                      <a:pt x="22005" y="37085"/>
                    </a:cubicBezTo>
                    <a:cubicBezTo>
                      <a:pt x="26103" y="35002"/>
                      <a:pt x="30381" y="33947"/>
                      <a:pt x="34856" y="33947"/>
                    </a:cubicBezTo>
                    <a:cubicBezTo>
                      <a:pt x="42665" y="33947"/>
                      <a:pt x="49335" y="36827"/>
                      <a:pt x="54830" y="42597"/>
                    </a:cubicBezTo>
                    <a:cubicBezTo>
                      <a:pt x="60325" y="48366"/>
                      <a:pt x="63085" y="55798"/>
                      <a:pt x="63085" y="64911"/>
                    </a:cubicBezTo>
                    <a:cubicBezTo>
                      <a:pt x="63085" y="70912"/>
                      <a:pt x="61782" y="76501"/>
                      <a:pt x="59201" y="81644"/>
                    </a:cubicBezTo>
                    <a:cubicBezTo>
                      <a:pt x="56630" y="86788"/>
                      <a:pt x="53072" y="90723"/>
                      <a:pt x="48546" y="93457"/>
                    </a:cubicBezTo>
                    <a:cubicBezTo>
                      <a:pt x="44037" y="96192"/>
                      <a:pt x="38902" y="97572"/>
                      <a:pt x="33176" y="97572"/>
                    </a:cubicBezTo>
                    <a:cubicBezTo>
                      <a:pt x="23377" y="97572"/>
                      <a:pt x="15413" y="93989"/>
                      <a:pt x="9241" y="86788"/>
                    </a:cubicBezTo>
                    <a:cubicBezTo>
                      <a:pt x="3077" y="79596"/>
                      <a:pt x="0" y="67740"/>
                      <a:pt x="0" y="51229"/>
                    </a:cubicBezTo>
                    <a:cubicBezTo>
                      <a:pt x="0" y="32773"/>
                      <a:pt x="3403" y="19340"/>
                      <a:pt x="10218" y="10947"/>
                    </a:cubicBezTo>
                    <a:cubicBezTo>
                      <a:pt x="16168" y="3635"/>
                      <a:pt x="24183" y="0"/>
                      <a:pt x="34264" y="0"/>
                    </a:cubicBezTo>
                    <a:cubicBezTo>
                      <a:pt x="41799" y="0"/>
                      <a:pt x="47946" y="2100"/>
                      <a:pt x="52746" y="6327"/>
                    </a:cubicBezTo>
                    <a:cubicBezTo>
                      <a:pt x="57556" y="10536"/>
                      <a:pt x="60436" y="16373"/>
                      <a:pt x="61379" y="23797"/>
                    </a:cubicBezTo>
                    <a:close/>
                    <a:moveTo>
                      <a:pt x="13493" y="64988"/>
                    </a:moveTo>
                    <a:cubicBezTo>
                      <a:pt x="13493" y="69026"/>
                      <a:pt x="14350" y="72892"/>
                      <a:pt x="16073" y="76587"/>
                    </a:cubicBezTo>
                    <a:cubicBezTo>
                      <a:pt x="17771" y="80290"/>
                      <a:pt x="20179" y="83093"/>
                      <a:pt x="23266" y="85031"/>
                    </a:cubicBezTo>
                    <a:cubicBezTo>
                      <a:pt x="26343" y="86959"/>
                      <a:pt x="29592" y="87928"/>
                      <a:pt x="32987" y="87928"/>
                    </a:cubicBezTo>
                    <a:cubicBezTo>
                      <a:pt x="37933" y="87928"/>
                      <a:pt x="42194" y="85922"/>
                      <a:pt x="45760" y="81927"/>
                    </a:cubicBezTo>
                    <a:cubicBezTo>
                      <a:pt x="49318" y="77924"/>
                      <a:pt x="51092" y="72498"/>
                      <a:pt x="51092" y="65631"/>
                    </a:cubicBezTo>
                    <a:cubicBezTo>
                      <a:pt x="51092" y="59030"/>
                      <a:pt x="49352" y="53835"/>
                      <a:pt x="45820" y="50029"/>
                    </a:cubicBezTo>
                    <a:cubicBezTo>
                      <a:pt x="42305" y="46223"/>
                      <a:pt x="37856" y="44320"/>
                      <a:pt x="32532" y="44320"/>
                    </a:cubicBezTo>
                    <a:cubicBezTo>
                      <a:pt x="27218" y="44320"/>
                      <a:pt x="22717" y="46223"/>
                      <a:pt x="19048" y="50029"/>
                    </a:cubicBezTo>
                    <a:cubicBezTo>
                      <a:pt x="15336" y="53835"/>
                      <a:pt x="13493" y="58824"/>
                      <a:pt x="13493" y="64988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3B830CE-EEE3-90CD-D4CD-B6F21C8513A0}"/>
                  </a:ext>
                </a:extLst>
              </p:cNvPr>
              <p:cNvSpPr/>
              <p:nvPr/>
            </p:nvSpPr>
            <p:spPr>
              <a:xfrm>
                <a:off x="7618815" y="1260"/>
                <a:ext cx="62827" cy="97572"/>
              </a:xfrm>
              <a:custGeom>
                <a:avLst/>
                <a:gdLst>
                  <a:gd name="connsiteX0" fmla="*/ 1749 w 62827"/>
                  <a:gd name="connsiteY0" fmla="*/ 73844 h 97572"/>
                  <a:gd name="connsiteX1" fmla="*/ 13039 w 62827"/>
                  <a:gd name="connsiteY1" fmla="*/ 72815 h 97572"/>
                  <a:gd name="connsiteX2" fmla="*/ 18516 w 62827"/>
                  <a:gd name="connsiteY2" fmla="*/ 84345 h 97572"/>
                  <a:gd name="connsiteX3" fmla="*/ 28863 w 62827"/>
                  <a:gd name="connsiteY3" fmla="*/ 87928 h 97572"/>
                  <a:gd name="connsiteX4" fmla="*/ 38362 w 62827"/>
                  <a:gd name="connsiteY4" fmla="*/ 85442 h 97572"/>
                  <a:gd name="connsiteX5" fmla="*/ 45031 w 62827"/>
                  <a:gd name="connsiteY5" fmla="*/ 78824 h 97572"/>
                  <a:gd name="connsiteX6" fmla="*/ 49403 w 62827"/>
                  <a:gd name="connsiteY6" fmla="*/ 67637 h 97572"/>
                  <a:gd name="connsiteX7" fmla="*/ 51161 w 62827"/>
                  <a:gd name="connsiteY7" fmla="*/ 53304 h 97572"/>
                  <a:gd name="connsiteX8" fmla="*/ 51083 w 62827"/>
                  <a:gd name="connsiteY8" fmla="*/ 50964 h 97572"/>
                  <a:gd name="connsiteX9" fmla="*/ 41482 w 62827"/>
                  <a:gd name="connsiteY9" fmla="*/ 60068 h 97572"/>
                  <a:gd name="connsiteX10" fmla="*/ 28281 w 62827"/>
                  <a:gd name="connsiteY10" fmla="*/ 63548 h 97572"/>
                  <a:gd name="connsiteX11" fmla="*/ 8195 w 62827"/>
                  <a:gd name="connsiteY11" fmla="*/ 54941 h 97572"/>
                  <a:gd name="connsiteX12" fmla="*/ 0 w 62827"/>
                  <a:gd name="connsiteY12" fmla="*/ 32267 h 97572"/>
                  <a:gd name="connsiteX13" fmla="*/ 8555 w 62827"/>
                  <a:gd name="connsiteY13" fmla="*/ 8864 h 97572"/>
                  <a:gd name="connsiteX14" fmla="*/ 30055 w 62827"/>
                  <a:gd name="connsiteY14" fmla="*/ 0 h 97572"/>
                  <a:gd name="connsiteX15" fmla="*/ 47097 w 62827"/>
                  <a:gd name="connsiteY15" fmla="*/ 5015 h 97572"/>
                  <a:gd name="connsiteX16" fmla="*/ 58824 w 62827"/>
                  <a:gd name="connsiteY16" fmla="*/ 19314 h 97572"/>
                  <a:gd name="connsiteX17" fmla="*/ 62828 w 62827"/>
                  <a:gd name="connsiteY17" fmla="*/ 46197 h 97572"/>
                  <a:gd name="connsiteX18" fmla="*/ 58841 w 62827"/>
                  <a:gd name="connsiteY18" fmla="*/ 75378 h 97572"/>
                  <a:gd name="connsiteX19" fmla="*/ 47020 w 62827"/>
                  <a:gd name="connsiteY19" fmla="*/ 91897 h 97572"/>
                  <a:gd name="connsiteX20" fmla="*/ 28606 w 62827"/>
                  <a:gd name="connsiteY20" fmla="*/ 97572 h 97572"/>
                  <a:gd name="connsiteX21" fmla="*/ 10295 w 62827"/>
                  <a:gd name="connsiteY21" fmla="*/ 91357 h 97572"/>
                  <a:gd name="connsiteX22" fmla="*/ 1749 w 62827"/>
                  <a:gd name="connsiteY22" fmla="*/ 73844 h 97572"/>
                  <a:gd name="connsiteX23" fmla="*/ 49789 w 62827"/>
                  <a:gd name="connsiteY23" fmla="*/ 31675 h 97572"/>
                  <a:gd name="connsiteX24" fmla="*/ 44422 w 62827"/>
                  <a:gd name="connsiteY24" fmla="*/ 15628 h 97572"/>
                  <a:gd name="connsiteX25" fmla="*/ 31478 w 62827"/>
                  <a:gd name="connsiteY25" fmla="*/ 9704 h 97572"/>
                  <a:gd name="connsiteX26" fmla="*/ 17865 w 62827"/>
                  <a:gd name="connsiteY26" fmla="*/ 16091 h 97572"/>
                  <a:gd name="connsiteX27" fmla="*/ 12061 w 62827"/>
                  <a:gd name="connsiteY27" fmla="*/ 32661 h 97572"/>
                  <a:gd name="connsiteX28" fmla="*/ 17556 w 62827"/>
                  <a:gd name="connsiteY28" fmla="*/ 47483 h 97572"/>
                  <a:gd name="connsiteX29" fmla="*/ 31152 w 62827"/>
                  <a:gd name="connsiteY29" fmla="*/ 53175 h 97572"/>
                  <a:gd name="connsiteX30" fmla="*/ 44568 w 62827"/>
                  <a:gd name="connsiteY30" fmla="*/ 47483 h 97572"/>
                  <a:gd name="connsiteX31" fmla="*/ 49789 w 62827"/>
                  <a:gd name="connsiteY31" fmla="*/ 31675 h 9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827" h="97572">
                    <a:moveTo>
                      <a:pt x="1749" y="73844"/>
                    </a:moveTo>
                    <a:lnTo>
                      <a:pt x="13039" y="72815"/>
                    </a:lnTo>
                    <a:cubicBezTo>
                      <a:pt x="13999" y="78104"/>
                      <a:pt x="15808" y="81945"/>
                      <a:pt x="18516" y="84345"/>
                    </a:cubicBezTo>
                    <a:cubicBezTo>
                      <a:pt x="21225" y="86745"/>
                      <a:pt x="24663" y="87928"/>
                      <a:pt x="28863" y="87928"/>
                    </a:cubicBezTo>
                    <a:cubicBezTo>
                      <a:pt x="32490" y="87928"/>
                      <a:pt x="35644" y="87097"/>
                      <a:pt x="38362" y="85442"/>
                    </a:cubicBezTo>
                    <a:cubicBezTo>
                      <a:pt x="41079" y="83788"/>
                      <a:pt x="43291" y="81584"/>
                      <a:pt x="45031" y="78824"/>
                    </a:cubicBezTo>
                    <a:cubicBezTo>
                      <a:pt x="46772" y="76072"/>
                      <a:pt x="48220" y="72335"/>
                      <a:pt x="49403" y="67637"/>
                    </a:cubicBezTo>
                    <a:cubicBezTo>
                      <a:pt x="50578" y="62965"/>
                      <a:pt x="51161" y="58173"/>
                      <a:pt x="51161" y="53304"/>
                    </a:cubicBezTo>
                    <a:cubicBezTo>
                      <a:pt x="51161" y="52789"/>
                      <a:pt x="51143" y="52001"/>
                      <a:pt x="51083" y="50964"/>
                    </a:cubicBezTo>
                    <a:cubicBezTo>
                      <a:pt x="48752" y="54701"/>
                      <a:pt x="45537" y="57727"/>
                      <a:pt x="41482" y="60068"/>
                    </a:cubicBezTo>
                    <a:cubicBezTo>
                      <a:pt x="37410" y="62391"/>
                      <a:pt x="33030" y="63548"/>
                      <a:pt x="28281" y="63548"/>
                    </a:cubicBezTo>
                    <a:cubicBezTo>
                      <a:pt x="20377" y="63548"/>
                      <a:pt x="13673" y="60685"/>
                      <a:pt x="8195" y="54941"/>
                    </a:cubicBezTo>
                    <a:cubicBezTo>
                      <a:pt x="2717" y="49215"/>
                      <a:pt x="0" y="41654"/>
                      <a:pt x="0" y="32267"/>
                    </a:cubicBezTo>
                    <a:cubicBezTo>
                      <a:pt x="0" y="22571"/>
                      <a:pt x="2846" y="14770"/>
                      <a:pt x="8555" y="8864"/>
                    </a:cubicBezTo>
                    <a:cubicBezTo>
                      <a:pt x="14282" y="2958"/>
                      <a:pt x="21431" y="0"/>
                      <a:pt x="30055" y="0"/>
                    </a:cubicBezTo>
                    <a:cubicBezTo>
                      <a:pt x="36262" y="0"/>
                      <a:pt x="41954" y="1663"/>
                      <a:pt x="47097" y="5015"/>
                    </a:cubicBezTo>
                    <a:cubicBezTo>
                      <a:pt x="52249" y="8375"/>
                      <a:pt x="56158" y="13142"/>
                      <a:pt x="58824" y="19314"/>
                    </a:cubicBezTo>
                    <a:cubicBezTo>
                      <a:pt x="61490" y="25520"/>
                      <a:pt x="62828" y="34470"/>
                      <a:pt x="62828" y="46197"/>
                    </a:cubicBezTo>
                    <a:cubicBezTo>
                      <a:pt x="62828" y="58413"/>
                      <a:pt x="61490" y="68134"/>
                      <a:pt x="58841" y="75378"/>
                    </a:cubicBezTo>
                    <a:cubicBezTo>
                      <a:pt x="56193" y="82613"/>
                      <a:pt x="52258" y="88125"/>
                      <a:pt x="47020" y="91897"/>
                    </a:cubicBezTo>
                    <a:cubicBezTo>
                      <a:pt x="41782" y="95686"/>
                      <a:pt x="35636" y="97572"/>
                      <a:pt x="28606" y="97572"/>
                    </a:cubicBezTo>
                    <a:cubicBezTo>
                      <a:pt x="21140" y="97572"/>
                      <a:pt x="15028" y="95489"/>
                      <a:pt x="10295" y="91357"/>
                    </a:cubicBezTo>
                    <a:cubicBezTo>
                      <a:pt x="5555" y="87199"/>
                      <a:pt x="2726" y="81370"/>
                      <a:pt x="1749" y="73844"/>
                    </a:cubicBezTo>
                    <a:close/>
                    <a:moveTo>
                      <a:pt x="49789" y="31675"/>
                    </a:moveTo>
                    <a:cubicBezTo>
                      <a:pt x="49789" y="24929"/>
                      <a:pt x="48014" y="19580"/>
                      <a:pt x="44422" y="15628"/>
                    </a:cubicBezTo>
                    <a:cubicBezTo>
                      <a:pt x="40839" y="11676"/>
                      <a:pt x="36519" y="9704"/>
                      <a:pt x="31478" y="9704"/>
                    </a:cubicBezTo>
                    <a:cubicBezTo>
                      <a:pt x="26266" y="9704"/>
                      <a:pt x="21723" y="11830"/>
                      <a:pt x="17865" y="16091"/>
                    </a:cubicBezTo>
                    <a:cubicBezTo>
                      <a:pt x="14007" y="20351"/>
                      <a:pt x="12061" y="25880"/>
                      <a:pt x="12061" y="32661"/>
                    </a:cubicBezTo>
                    <a:cubicBezTo>
                      <a:pt x="12061" y="38731"/>
                      <a:pt x="13896" y="43685"/>
                      <a:pt x="17556" y="47483"/>
                    </a:cubicBezTo>
                    <a:cubicBezTo>
                      <a:pt x="21243" y="51272"/>
                      <a:pt x="25769" y="53175"/>
                      <a:pt x="31152" y="53175"/>
                    </a:cubicBezTo>
                    <a:cubicBezTo>
                      <a:pt x="36596" y="53175"/>
                      <a:pt x="41053" y="51272"/>
                      <a:pt x="44568" y="47483"/>
                    </a:cubicBezTo>
                    <a:cubicBezTo>
                      <a:pt x="48040" y="43677"/>
                      <a:pt x="49789" y="38405"/>
                      <a:pt x="49789" y="31675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F96FCD9-2CE6-B504-80A5-D47AB4DFA525}"/>
                  </a:ext>
                </a:extLst>
              </p:cNvPr>
              <p:cNvSpPr/>
              <p:nvPr/>
            </p:nvSpPr>
            <p:spPr>
              <a:xfrm>
                <a:off x="7699636" y="83839"/>
                <a:ext cx="13381" cy="13364"/>
              </a:xfrm>
              <a:custGeom>
                <a:avLst/>
                <a:gdLst>
                  <a:gd name="connsiteX0" fmla="*/ 0 w 13381"/>
                  <a:gd name="connsiteY0" fmla="*/ 13365 h 13364"/>
                  <a:gd name="connsiteX1" fmla="*/ 0 w 13381"/>
                  <a:gd name="connsiteY1" fmla="*/ 0 h 13364"/>
                  <a:gd name="connsiteX2" fmla="*/ 13382 w 13381"/>
                  <a:gd name="connsiteY2" fmla="*/ 0 h 13364"/>
                  <a:gd name="connsiteX3" fmla="*/ 13382 w 13381"/>
                  <a:gd name="connsiteY3" fmla="*/ 13365 h 13364"/>
                  <a:gd name="connsiteX4" fmla="*/ 0 w 13381"/>
                  <a:gd name="connsiteY4" fmla="*/ 13365 h 1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81" h="13364">
                    <a:moveTo>
                      <a:pt x="0" y="13365"/>
                    </a:moveTo>
                    <a:lnTo>
                      <a:pt x="0" y="0"/>
                    </a:lnTo>
                    <a:lnTo>
                      <a:pt x="13382" y="0"/>
                    </a:lnTo>
                    <a:lnTo>
                      <a:pt x="13382" y="13365"/>
                    </a:lnTo>
                    <a:lnTo>
                      <a:pt x="0" y="1336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305A2F1C-E1D4-92C0-2CCA-4C3313C8BD28}"/>
                  </a:ext>
                </a:extLst>
              </p:cNvPr>
              <p:cNvSpPr/>
              <p:nvPr/>
            </p:nvSpPr>
            <p:spPr>
              <a:xfrm>
                <a:off x="7730026" y="1260"/>
                <a:ext cx="62973" cy="97580"/>
              </a:xfrm>
              <a:custGeom>
                <a:avLst/>
                <a:gdLst>
                  <a:gd name="connsiteX0" fmla="*/ 18174 w 62973"/>
                  <a:gd name="connsiteY0" fmla="*/ 44114 h 97580"/>
                  <a:gd name="connsiteX1" fmla="*/ 7355 w 62973"/>
                  <a:gd name="connsiteY1" fmla="*/ 36502 h 97580"/>
                  <a:gd name="connsiteX2" fmla="*/ 3840 w 62973"/>
                  <a:gd name="connsiteY2" fmla="*/ 24629 h 97580"/>
                  <a:gd name="connsiteX3" fmla="*/ 11341 w 62973"/>
                  <a:gd name="connsiteY3" fmla="*/ 7107 h 97580"/>
                  <a:gd name="connsiteX4" fmla="*/ 31281 w 62973"/>
                  <a:gd name="connsiteY4" fmla="*/ 0 h 97580"/>
                  <a:gd name="connsiteX5" fmla="*/ 51426 w 62973"/>
                  <a:gd name="connsiteY5" fmla="*/ 7269 h 97580"/>
                  <a:gd name="connsiteX6" fmla="*/ 59056 w 62973"/>
                  <a:gd name="connsiteY6" fmla="*/ 24955 h 97580"/>
                  <a:gd name="connsiteX7" fmla="*/ 55584 w 62973"/>
                  <a:gd name="connsiteY7" fmla="*/ 36545 h 97580"/>
                  <a:gd name="connsiteX8" fmla="*/ 44980 w 62973"/>
                  <a:gd name="connsiteY8" fmla="*/ 44123 h 97580"/>
                  <a:gd name="connsiteX9" fmla="*/ 58370 w 62973"/>
                  <a:gd name="connsiteY9" fmla="*/ 53390 h 97580"/>
                  <a:gd name="connsiteX10" fmla="*/ 62974 w 62973"/>
                  <a:gd name="connsiteY10" fmla="*/ 68631 h 97580"/>
                  <a:gd name="connsiteX11" fmla="*/ 54290 w 62973"/>
                  <a:gd name="connsiteY11" fmla="*/ 89240 h 97580"/>
                  <a:gd name="connsiteX12" fmla="*/ 31470 w 62973"/>
                  <a:gd name="connsiteY12" fmla="*/ 97581 h 97580"/>
                  <a:gd name="connsiteX13" fmla="*/ 8667 w 62973"/>
                  <a:gd name="connsiteY13" fmla="*/ 89205 h 97580"/>
                  <a:gd name="connsiteX14" fmla="*/ 0 w 62973"/>
                  <a:gd name="connsiteY14" fmla="*/ 68306 h 97580"/>
                  <a:gd name="connsiteX15" fmla="*/ 4706 w 62973"/>
                  <a:gd name="connsiteY15" fmla="*/ 52695 h 97580"/>
                  <a:gd name="connsiteX16" fmla="*/ 18174 w 62973"/>
                  <a:gd name="connsiteY16" fmla="*/ 44114 h 97580"/>
                  <a:gd name="connsiteX17" fmla="*/ 12053 w 62973"/>
                  <a:gd name="connsiteY17" fmla="*/ 68366 h 97580"/>
                  <a:gd name="connsiteX18" fmla="*/ 14419 w 62973"/>
                  <a:gd name="connsiteY18" fmla="*/ 78087 h 97580"/>
                  <a:gd name="connsiteX19" fmla="*/ 21491 w 62973"/>
                  <a:gd name="connsiteY19" fmla="*/ 85356 h 97580"/>
                  <a:gd name="connsiteX20" fmla="*/ 31607 w 62973"/>
                  <a:gd name="connsiteY20" fmla="*/ 87928 h 97580"/>
                  <a:gd name="connsiteX21" fmla="*/ 45494 w 62973"/>
                  <a:gd name="connsiteY21" fmla="*/ 82510 h 97580"/>
                  <a:gd name="connsiteX22" fmla="*/ 50972 w 62973"/>
                  <a:gd name="connsiteY22" fmla="*/ 68769 h 97580"/>
                  <a:gd name="connsiteX23" fmla="*/ 45331 w 62973"/>
                  <a:gd name="connsiteY23" fmla="*/ 54753 h 97580"/>
                  <a:gd name="connsiteX24" fmla="*/ 31212 w 62973"/>
                  <a:gd name="connsiteY24" fmla="*/ 49206 h 97580"/>
                  <a:gd name="connsiteX25" fmla="*/ 17505 w 62973"/>
                  <a:gd name="connsiteY25" fmla="*/ 54684 h 97580"/>
                  <a:gd name="connsiteX26" fmla="*/ 12053 w 62973"/>
                  <a:gd name="connsiteY26" fmla="*/ 68366 h 97580"/>
                  <a:gd name="connsiteX27" fmla="*/ 15833 w 62973"/>
                  <a:gd name="connsiteY27" fmla="*/ 24243 h 97580"/>
                  <a:gd name="connsiteX28" fmla="*/ 20188 w 62973"/>
                  <a:gd name="connsiteY28" fmla="*/ 35319 h 97580"/>
                  <a:gd name="connsiteX29" fmla="*/ 31529 w 62973"/>
                  <a:gd name="connsiteY29" fmla="*/ 39614 h 97580"/>
                  <a:gd name="connsiteX30" fmla="*/ 42665 w 62973"/>
                  <a:gd name="connsiteY30" fmla="*/ 35353 h 97580"/>
                  <a:gd name="connsiteX31" fmla="*/ 46977 w 62973"/>
                  <a:gd name="connsiteY31" fmla="*/ 24895 h 97580"/>
                  <a:gd name="connsiteX32" fmla="*/ 42520 w 62973"/>
                  <a:gd name="connsiteY32" fmla="*/ 14033 h 97580"/>
                  <a:gd name="connsiteX33" fmla="*/ 31401 w 62973"/>
                  <a:gd name="connsiteY33" fmla="*/ 9627 h 97580"/>
                  <a:gd name="connsiteX34" fmla="*/ 20248 w 62973"/>
                  <a:gd name="connsiteY34" fmla="*/ 13939 h 97580"/>
                  <a:gd name="connsiteX35" fmla="*/ 15833 w 62973"/>
                  <a:gd name="connsiteY35" fmla="*/ 24243 h 9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2973" h="97580">
                    <a:moveTo>
                      <a:pt x="18174" y="44114"/>
                    </a:moveTo>
                    <a:cubicBezTo>
                      <a:pt x="13305" y="42340"/>
                      <a:pt x="9713" y="39802"/>
                      <a:pt x="7355" y="36502"/>
                    </a:cubicBezTo>
                    <a:cubicBezTo>
                      <a:pt x="5015" y="33201"/>
                      <a:pt x="3840" y="29232"/>
                      <a:pt x="3840" y="24629"/>
                    </a:cubicBezTo>
                    <a:cubicBezTo>
                      <a:pt x="3840" y="17685"/>
                      <a:pt x="6335" y="11830"/>
                      <a:pt x="11341" y="7107"/>
                    </a:cubicBezTo>
                    <a:cubicBezTo>
                      <a:pt x="16322" y="2375"/>
                      <a:pt x="22974" y="0"/>
                      <a:pt x="31281" y="0"/>
                    </a:cubicBezTo>
                    <a:cubicBezTo>
                      <a:pt x="39622" y="0"/>
                      <a:pt x="46326" y="2426"/>
                      <a:pt x="51426" y="7269"/>
                    </a:cubicBezTo>
                    <a:cubicBezTo>
                      <a:pt x="56518" y="12104"/>
                      <a:pt x="59056" y="18019"/>
                      <a:pt x="59056" y="24955"/>
                    </a:cubicBezTo>
                    <a:cubicBezTo>
                      <a:pt x="59056" y="29395"/>
                      <a:pt x="57899" y="33261"/>
                      <a:pt x="55584" y="36545"/>
                    </a:cubicBezTo>
                    <a:cubicBezTo>
                      <a:pt x="53244" y="39828"/>
                      <a:pt x="49703" y="42348"/>
                      <a:pt x="44980" y="44123"/>
                    </a:cubicBezTo>
                    <a:cubicBezTo>
                      <a:pt x="50835" y="46043"/>
                      <a:pt x="55310" y="49120"/>
                      <a:pt x="58370" y="53390"/>
                    </a:cubicBezTo>
                    <a:cubicBezTo>
                      <a:pt x="61430" y="57659"/>
                      <a:pt x="62974" y="62725"/>
                      <a:pt x="62974" y="68631"/>
                    </a:cubicBezTo>
                    <a:cubicBezTo>
                      <a:pt x="62974" y="76810"/>
                      <a:pt x="60076" y="83676"/>
                      <a:pt x="54290" y="89240"/>
                    </a:cubicBezTo>
                    <a:cubicBezTo>
                      <a:pt x="48503" y="94803"/>
                      <a:pt x="40908" y="97581"/>
                      <a:pt x="31470" y="97581"/>
                    </a:cubicBezTo>
                    <a:cubicBezTo>
                      <a:pt x="22040" y="97581"/>
                      <a:pt x="14445" y="94786"/>
                      <a:pt x="8667" y="89205"/>
                    </a:cubicBezTo>
                    <a:cubicBezTo>
                      <a:pt x="2897" y="83625"/>
                      <a:pt x="0" y="76664"/>
                      <a:pt x="0" y="68306"/>
                    </a:cubicBezTo>
                    <a:cubicBezTo>
                      <a:pt x="0" y="62108"/>
                      <a:pt x="1577" y="56904"/>
                      <a:pt x="4706" y="52695"/>
                    </a:cubicBezTo>
                    <a:cubicBezTo>
                      <a:pt x="7861" y="48503"/>
                      <a:pt x="12353" y="45640"/>
                      <a:pt x="18174" y="44114"/>
                    </a:cubicBezTo>
                    <a:close/>
                    <a:moveTo>
                      <a:pt x="12053" y="68366"/>
                    </a:moveTo>
                    <a:cubicBezTo>
                      <a:pt x="12053" y="71726"/>
                      <a:pt x="12850" y="74949"/>
                      <a:pt x="14419" y="78087"/>
                    </a:cubicBezTo>
                    <a:cubicBezTo>
                      <a:pt x="16022" y="81207"/>
                      <a:pt x="18371" y="83633"/>
                      <a:pt x="21491" y="85356"/>
                    </a:cubicBezTo>
                    <a:cubicBezTo>
                      <a:pt x="24620" y="87062"/>
                      <a:pt x="27998" y="87928"/>
                      <a:pt x="31607" y="87928"/>
                    </a:cubicBezTo>
                    <a:cubicBezTo>
                      <a:pt x="37205" y="87928"/>
                      <a:pt x="41825" y="86119"/>
                      <a:pt x="45494" y="82510"/>
                    </a:cubicBezTo>
                    <a:cubicBezTo>
                      <a:pt x="49138" y="78910"/>
                      <a:pt x="50972" y="74315"/>
                      <a:pt x="50972" y="68769"/>
                    </a:cubicBezTo>
                    <a:cubicBezTo>
                      <a:pt x="50972" y="63111"/>
                      <a:pt x="49078" y="58430"/>
                      <a:pt x="45331" y="54753"/>
                    </a:cubicBezTo>
                    <a:cubicBezTo>
                      <a:pt x="41577" y="51058"/>
                      <a:pt x="36870" y="49206"/>
                      <a:pt x="31212" y="49206"/>
                    </a:cubicBezTo>
                    <a:cubicBezTo>
                      <a:pt x="25700" y="49206"/>
                      <a:pt x="21131" y="51032"/>
                      <a:pt x="17505" y="54684"/>
                    </a:cubicBezTo>
                    <a:cubicBezTo>
                      <a:pt x="13862" y="58327"/>
                      <a:pt x="12053" y="62896"/>
                      <a:pt x="12053" y="68366"/>
                    </a:cubicBezTo>
                    <a:close/>
                    <a:moveTo>
                      <a:pt x="15833" y="24243"/>
                    </a:moveTo>
                    <a:cubicBezTo>
                      <a:pt x="15833" y="28761"/>
                      <a:pt x="17282" y="32455"/>
                      <a:pt x="20188" y="35319"/>
                    </a:cubicBezTo>
                    <a:cubicBezTo>
                      <a:pt x="23103" y="38182"/>
                      <a:pt x="26892" y="39614"/>
                      <a:pt x="31529" y="39614"/>
                    </a:cubicBezTo>
                    <a:cubicBezTo>
                      <a:pt x="36065" y="39614"/>
                      <a:pt x="39759" y="38199"/>
                      <a:pt x="42665" y="35353"/>
                    </a:cubicBezTo>
                    <a:cubicBezTo>
                      <a:pt x="45529" y="32507"/>
                      <a:pt x="46977" y="29009"/>
                      <a:pt x="46977" y="24895"/>
                    </a:cubicBezTo>
                    <a:cubicBezTo>
                      <a:pt x="46977" y="20583"/>
                      <a:pt x="45494" y="16974"/>
                      <a:pt x="42520" y="14033"/>
                    </a:cubicBezTo>
                    <a:cubicBezTo>
                      <a:pt x="39536" y="11101"/>
                      <a:pt x="35850" y="9627"/>
                      <a:pt x="31401" y="9627"/>
                    </a:cubicBezTo>
                    <a:cubicBezTo>
                      <a:pt x="26926" y="9627"/>
                      <a:pt x="23206" y="11059"/>
                      <a:pt x="20248" y="13939"/>
                    </a:cubicBezTo>
                    <a:cubicBezTo>
                      <a:pt x="17299" y="16811"/>
                      <a:pt x="15833" y="20240"/>
                      <a:pt x="15833" y="24243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284C5F9A-7CCD-E1F7-2F4F-02E3E9A05D8D}"/>
                  </a:ext>
                </a:extLst>
              </p:cNvPr>
              <p:cNvSpPr/>
              <p:nvPr/>
            </p:nvSpPr>
            <p:spPr>
              <a:xfrm>
                <a:off x="7804375" y="2940"/>
                <a:ext cx="63376" cy="95883"/>
              </a:xfrm>
              <a:custGeom>
                <a:avLst/>
                <a:gdLst>
                  <a:gd name="connsiteX0" fmla="*/ 0 w 63376"/>
                  <a:gd name="connsiteY0" fmla="*/ 69223 h 95883"/>
                  <a:gd name="connsiteX1" fmla="*/ 12327 w 63376"/>
                  <a:gd name="connsiteY1" fmla="*/ 68186 h 95883"/>
                  <a:gd name="connsiteX2" fmla="*/ 18688 w 63376"/>
                  <a:gd name="connsiteY2" fmla="*/ 81713 h 95883"/>
                  <a:gd name="connsiteX3" fmla="*/ 30707 w 63376"/>
                  <a:gd name="connsiteY3" fmla="*/ 86239 h 95883"/>
                  <a:gd name="connsiteX4" fmla="*/ 45066 w 63376"/>
                  <a:gd name="connsiteY4" fmla="*/ 79844 h 95883"/>
                  <a:gd name="connsiteX5" fmla="*/ 50921 w 63376"/>
                  <a:gd name="connsiteY5" fmla="*/ 62888 h 95883"/>
                  <a:gd name="connsiteX6" fmla="*/ 45288 w 63376"/>
                  <a:gd name="connsiteY6" fmla="*/ 47063 h 95883"/>
                  <a:gd name="connsiteX7" fmla="*/ 30526 w 63376"/>
                  <a:gd name="connsiteY7" fmla="*/ 41259 h 95883"/>
                  <a:gd name="connsiteX8" fmla="*/ 20291 w 63376"/>
                  <a:gd name="connsiteY8" fmla="*/ 43831 h 95883"/>
                  <a:gd name="connsiteX9" fmla="*/ 13133 w 63376"/>
                  <a:gd name="connsiteY9" fmla="*/ 50501 h 95883"/>
                  <a:gd name="connsiteX10" fmla="*/ 2109 w 63376"/>
                  <a:gd name="connsiteY10" fmla="*/ 49069 h 95883"/>
                  <a:gd name="connsiteX11" fmla="*/ 11350 w 63376"/>
                  <a:gd name="connsiteY11" fmla="*/ 0 h 95883"/>
                  <a:gd name="connsiteX12" fmla="*/ 58884 w 63376"/>
                  <a:gd name="connsiteY12" fmla="*/ 0 h 95883"/>
                  <a:gd name="connsiteX13" fmla="*/ 58884 w 63376"/>
                  <a:gd name="connsiteY13" fmla="*/ 11204 h 95883"/>
                  <a:gd name="connsiteX14" fmla="*/ 20745 w 63376"/>
                  <a:gd name="connsiteY14" fmla="*/ 11204 h 95883"/>
                  <a:gd name="connsiteX15" fmla="*/ 15593 w 63376"/>
                  <a:gd name="connsiteY15" fmla="*/ 36896 h 95883"/>
                  <a:gd name="connsiteX16" fmla="*/ 33647 w 63376"/>
                  <a:gd name="connsiteY16" fmla="*/ 30895 h 95883"/>
                  <a:gd name="connsiteX17" fmla="*/ 54761 w 63376"/>
                  <a:gd name="connsiteY17" fmla="*/ 39562 h 95883"/>
                  <a:gd name="connsiteX18" fmla="*/ 63376 w 63376"/>
                  <a:gd name="connsiteY18" fmla="*/ 61859 h 95883"/>
                  <a:gd name="connsiteX19" fmla="*/ 55798 w 63376"/>
                  <a:gd name="connsiteY19" fmla="*/ 84285 h 95883"/>
                  <a:gd name="connsiteX20" fmla="*/ 30707 w 63376"/>
                  <a:gd name="connsiteY20" fmla="*/ 95883 h 95883"/>
                  <a:gd name="connsiteX21" fmla="*/ 9430 w 63376"/>
                  <a:gd name="connsiteY21" fmla="*/ 88580 h 95883"/>
                  <a:gd name="connsiteX22" fmla="*/ 0 w 63376"/>
                  <a:gd name="connsiteY22" fmla="*/ 69223 h 9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3376" h="95883">
                    <a:moveTo>
                      <a:pt x="0" y="69223"/>
                    </a:moveTo>
                    <a:lnTo>
                      <a:pt x="12327" y="68186"/>
                    </a:lnTo>
                    <a:cubicBezTo>
                      <a:pt x="13236" y="74186"/>
                      <a:pt x="15370" y="78678"/>
                      <a:pt x="18688" y="81713"/>
                    </a:cubicBezTo>
                    <a:cubicBezTo>
                      <a:pt x="22014" y="84722"/>
                      <a:pt x="26026" y="86239"/>
                      <a:pt x="30707" y="86239"/>
                    </a:cubicBezTo>
                    <a:cubicBezTo>
                      <a:pt x="36364" y="86239"/>
                      <a:pt x="41148" y="84096"/>
                      <a:pt x="45066" y="79844"/>
                    </a:cubicBezTo>
                    <a:cubicBezTo>
                      <a:pt x="48966" y="75584"/>
                      <a:pt x="50921" y="69943"/>
                      <a:pt x="50921" y="62888"/>
                    </a:cubicBezTo>
                    <a:cubicBezTo>
                      <a:pt x="50921" y="56201"/>
                      <a:pt x="49035" y="50921"/>
                      <a:pt x="45288" y="47063"/>
                    </a:cubicBezTo>
                    <a:cubicBezTo>
                      <a:pt x="41525" y="43180"/>
                      <a:pt x="36604" y="41259"/>
                      <a:pt x="30526" y="41259"/>
                    </a:cubicBezTo>
                    <a:cubicBezTo>
                      <a:pt x="26746" y="41259"/>
                      <a:pt x="23317" y="42108"/>
                      <a:pt x="20291" y="43831"/>
                    </a:cubicBezTo>
                    <a:cubicBezTo>
                      <a:pt x="17248" y="45537"/>
                      <a:pt x="14848" y="47766"/>
                      <a:pt x="13133" y="50501"/>
                    </a:cubicBezTo>
                    <a:lnTo>
                      <a:pt x="2109" y="49069"/>
                    </a:lnTo>
                    <a:lnTo>
                      <a:pt x="11350" y="0"/>
                    </a:lnTo>
                    <a:lnTo>
                      <a:pt x="58884" y="0"/>
                    </a:lnTo>
                    <a:lnTo>
                      <a:pt x="58884" y="11204"/>
                    </a:lnTo>
                    <a:lnTo>
                      <a:pt x="20745" y="11204"/>
                    </a:lnTo>
                    <a:lnTo>
                      <a:pt x="15593" y="36896"/>
                    </a:lnTo>
                    <a:cubicBezTo>
                      <a:pt x="21320" y="32893"/>
                      <a:pt x="27338" y="30895"/>
                      <a:pt x="33647" y="30895"/>
                    </a:cubicBezTo>
                    <a:cubicBezTo>
                      <a:pt x="41988" y="30895"/>
                      <a:pt x="49017" y="33776"/>
                      <a:pt x="54761" y="39562"/>
                    </a:cubicBezTo>
                    <a:cubicBezTo>
                      <a:pt x="60513" y="45340"/>
                      <a:pt x="63376" y="52781"/>
                      <a:pt x="63376" y="61859"/>
                    </a:cubicBezTo>
                    <a:cubicBezTo>
                      <a:pt x="63376" y="70509"/>
                      <a:pt x="60839" y="77975"/>
                      <a:pt x="55798" y="84285"/>
                    </a:cubicBezTo>
                    <a:cubicBezTo>
                      <a:pt x="49669" y="92026"/>
                      <a:pt x="41319" y="95883"/>
                      <a:pt x="30707" y="95883"/>
                    </a:cubicBezTo>
                    <a:cubicBezTo>
                      <a:pt x="22005" y="95883"/>
                      <a:pt x="14933" y="93457"/>
                      <a:pt x="9430" y="88580"/>
                    </a:cubicBezTo>
                    <a:cubicBezTo>
                      <a:pt x="3935" y="83728"/>
                      <a:pt x="797" y="77273"/>
                      <a:pt x="0" y="69223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393904F2-EADB-ABCD-4D6E-6EA1ED2DF846}"/>
                  </a:ext>
                </a:extLst>
              </p:cNvPr>
              <p:cNvSpPr/>
              <p:nvPr/>
            </p:nvSpPr>
            <p:spPr>
              <a:xfrm>
                <a:off x="7918261" y="17"/>
                <a:ext cx="31546" cy="125278"/>
              </a:xfrm>
              <a:custGeom>
                <a:avLst/>
                <a:gdLst>
                  <a:gd name="connsiteX0" fmla="*/ 23146 w 31546"/>
                  <a:gd name="connsiteY0" fmla="*/ 125279 h 125278"/>
                  <a:gd name="connsiteX1" fmla="*/ 6704 w 31546"/>
                  <a:gd name="connsiteY1" fmla="*/ 96604 h 125278"/>
                  <a:gd name="connsiteX2" fmla="*/ 0 w 31546"/>
                  <a:gd name="connsiteY2" fmla="*/ 62579 h 125278"/>
                  <a:gd name="connsiteX3" fmla="*/ 5023 w 31546"/>
                  <a:gd name="connsiteY3" fmla="*/ 32850 h 125278"/>
                  <a:gd name="connsiteX4" fmla="*/ 23146 w 31546"/>
                  <a:gd name="connsiteY4" fmla="*/ 0 h 125278"/>
                  <a:gd name="connsiteX5" fmla="*/ 31538 w 31546"/>
                  <a:gd name="connsiteY5" fmla="*/ 0 h 125278"/>
                  <a:gd name="connsiteX6" fmla="*/ 21140 w 31546"/>
                  <a:gd name="connsiteY6" fmla="*/ 19365 h 125278"/>
                  <a:gd name="connsiteX7" fmla="*/ 14865 w 31546"/>
                  <a:gd name="connsiteY7" fmla="*/ 38122 h 125278"/>
                  <a:gd name="connsiteX8" fmla="*/ 12079 w 31546"/>
                  <a:gd name="connsiteY8" fmla="*/ 62631 h 125278"/>
                  <a:gd name="connsiteX9" fmla="*/ 31547 w 31546"/>
                  <a:gd name="connsiteY9" fmla="*/ 125279 h 125278"/>
                  <a:gd name="connsiteX10" fmla="*/ 23146 w 31546"/>
                  <a:gd name="connsiteY10" fmla="*/ 125279 h 12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546" h="125278">
                    <a:moveTo>
                      <a:pt x="23146" y="125279"/>
                    </a:moveTo>
                    <a:cubicBezTo>
                      <a:pt x="16673" y="117100"/>
                      <a:pt x="11196" y="107551"/>
                      <a:pt x="6704" y="96604"/>
                    </a:cubicBezTo>
                    <a:cubicBezTo>
                      <a:pt x="2237" y="85656"/>
                      <a:pt x="0" y="74306"/>
                      <a:pt x="0" y="62579"/>
                    </a:cubicBezTo>
                    <a:cubicBezTo>
                      <a:pt x="0" y="52224"/>
                      <a:pt x="1663" y="42331"/>
                      <a:pt x="5023" y="32850"/>
                    </a:cubicBezTo>
                    <a:cubicBezTo>
                      <a:pt x="8932" y="21860"/>
                      <a:pt x="14967" y="10913"/>
                      <a:pt x="23146" y="0"/>
                    </a:cubicBezTo>
                    <a:lnTo>
                      <a:pt x="31538" y="0"/>
                    </a:lnTo>
                    <a:cubicBezTo>
                      <a:pt x="26292" y="9027"/>
                      <a:pt x="22820" y="15482"/>
                      <a:pt x="21140" y="19365"/>
                    </a:cubicBezTo>
                    <a:cubicBezTo>
                      <a:pt x="18465" y="25366"/>
                      <a:pt x="16382" y="31615"/>
                      <a:pt x="14865" y="38122"/>
                    </a:cubicBezTo>
                    <a:cubicBezTo>
                      <a:pt x="12996" y="46257"/>
                      <a:pt x="12079" y="54418"/>
                      <a:pt x="12079" y="62631"/>
                    </a:cubicBezTo>
                    <a:cubicBezTo>
                      <a:pt x="12079" y="83530"/>
                      <a:pt x="18568" y="104422"/>
                      <a:pt x="31547" y="125279"/>
                    </a:cubicBezTo>
                    <a:lnTo>
                      <a:pt x="23146" y="12527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51B72A68-0E47-5B7E-7C55-54127AC7F450}"/>
                  </a:ext>
                </a:extLst>
              </p:cNvPr>
              <p:cNvSpPr/>
              <p:nvPr/>
            </p:nvSpPr>
            <p:spPr>
              <a:xfrm>
                <a:off x="7958672" y="1234"/>
                <a:ext cx="63169" cy="95960"/>
              </a:xfrm>
              <a:custGeom>
                <a:avLst/>
                <a:gdLst>
                  <a:gd name="connsiteX0" fmla="*/ 63170 w 63169"/>
                  <a:gd name="connsiteY0" fmla="*/ 84688 h 95960"/>
                  <a:gd name="connsiteX1" fmla="*/ 63170 w 63169"/>
                  <a:gd name="connsiteY1" fmla="*/ 95961 h 95960"/>
                  <a:gd name="connsiteX2" fmla="*/ 16 w 63169"/>
                  <a:gd name="connsiteY2" fmla="*/ 95961 h 95960"/>
                  <a:gd name="connsiteX3" fmla="*/ 1371 w 63169"/>
                  <a:gd name="connsiteY3" fmla="*/ 87817 h 95960"/>
                  <a:gd name="connsiteX4" fmla="*/ 9086 w 63169"/>
                  <a:gd name="connsiteY4" fmla="*/ 75095 h 95960"/>
                  <a:gd name="connsiteX5" fmla="*/ 24439 w 63169"/>
                  <a:gd name="connsiteY5" fmla="*/ 60625 h 95960"/>
                  <a:gd name="connsiteX6" fmla="*/ 45485 w 63169"/>
                  <a:gd name="connsiteY6" fmla="*/ 40394 h 95960"/>
                  <a:gd name="connsiteX7" fmla="*/ 50988 w 63169"/>
                  <a:gd name="connsiteY7" fmla="*/ 26275 h 95960"/>
                  <a:gd name="connsiteX8" fmla="*/ 45982 w 63169"/>
                  <a:gd name="connsiteY8" fmla="*/ 14513 h 95960"/>
                  <a:gd name="connsiteX9" fmla="*/ 32977 w 63169"/>
                  <a:gd name="connsiteY9" fmla="*/ 9721 h 95960"/>
                  <a:gd name="connsiteX10" fmla="*/ 19424 w 63169"/>
                  <a:gd name="connsiteY10" fmla="*/ 14796 h 95960"/>
                  <a:gd name="connsiteX11" fmla="*/ 14272 w 63169"/>
                  <a:gd name="connsiteY11" fmla="*/ 28881 h 95960"/>
                  <a:gd name="connsiteX12" fmla="*/ 2219 w 63169"/>
                  <a:gd name="connsiteY12" fmla="*/ 27646 h 95960"/>
                  <a:gd name="connsiteX13" fmla="*/ 11538 w 63169"/>
                  <a:gd name="connsiteY13" fmla="*/ 7072 h 95960"/>
                  <a:gd name="connsiteX14" fmla="*/ 33234 w 63169"/>
                  <a:gd name="connsiteY14" fmla="*/ 0 h 95960"/>
                  <a:gd name="connsiteX15" fmla="*/ 55000 w 63169"/>
                  <a:gd name="connsiteY15" fmla="*/ 7630 h 95960"/>
                  <a:gd name="connsiteX16" fmla="*/ 63015 w 63169"/>
                  <a:gd name="connsiteY16" fmla="*/ 26540 h 95960"/>
                  <a:gd name="connsiteX17" fmla="*/ 60684 w 63169"/>
                  <a:gd name="connsiteY17" fmla="*/ 37813 h 95960"/>
                  <a:gd name="connsiteX18" fmla="*/ 52908 w 63169"/>
                  <a:gd name="connsiteY18" fmla="*/ 49472 h 95960"/>
                  <a:gd name="connsiteX19" fmla="*/ 34820 w 63169"/>
                  <a:gd name="connsiteY19" fmla="*/ 66291 h 95960"/>
                  <a:gd name="connsiteX20" fmla="*/ 21259 w 63169"/>
                  <a:gd name="connsiteY20" fmla="*/ 78310 h 95960"/>
                  <a:gd name="connsiteX21" fmla="*/ 16295 w 63169"/>
                  <a:gd name="connsiteY21" fmla="*/ 84671 h 95960"/>
                  <a:gd name="connsiteX22" fmla="*/ 63170 w 63169"/>
                  <a:gd name="connsiteY22" fmla="*/ 84671 h 9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3169" h="95960">
                    <a:moveTo>
                      <a:pt x="63170" y="84688"/>
                    </a:moveTo>
                    <a:lnTo>
                      <a:pt x="63170" y="95961"/>
                    </a:lnTo>
                    <a:lnTo>
                      <a:pt x="16" y="95961"/>
                    </a:lnTo>
                    <a:cubicBezTo>
                      <a:pt x="-95" y="93132"/>
                      <a:pt x="376" y="90414"/>
                      <a:pt x="1371" y="87817"/>
                    </a:cubicBezTo>
                    <a:cubicBezTo>
                      <a:pt x="2982" y="83505"/>
                      <a:pt x="5554" y="79278"/>
                      <a:pt x="9086" y="75095"/>
                    </a:cubicBezTo>
                    <a:cubicBezTo>
                      <a:pt x="12626" y="70929"/>
                      <a:pt x="17736" y="66103"/>
                      <a:pt x="24439" y="60625"/>
                    </a:cubicBezTo>
                    <a:cubicBezTo>
                      <a:pt x="34812" y="52104"/>
                      <a:pt x="41841" y="45357"/>
                      <a:pt x="45485" y="40394"/>
                    </a:cubicBezTo>
                    <a:cubicBezTo>
                      <a:pt x="49137" y="35404"/>
                      <a:pt x="50988" y="30715"/>
                      <a:pt x="50988" y="26275"/>
                    </a:cubicBezTo>
                    <a:cubicBezTo>
                      <a:pt x="50988" y="21628"/>
                      <a:pt x="49317" y="17702"/>
                      <a:pt x="45982" y="14513"/>
                    </a:cubicBezTo>
                    <a:cubicBezTo>
                      <a:pt x="42664" y="11316"/>
                      <a:pt x="38327" y="9721"/>
                      <a:pt x="32977" y="9721"/>
                    </a:cubicBezTo>
                    <a:cubicBezTo>
                      <a:pt x="27328" y="9721"/>
                      <a:pt x="22811" y="11410"/>
                      <a:pt x="19424" y="14796"/>
                    </a:cubicBezTo>
                    <a:cubicBezTo>
                      <a:pt x="16038" y="18182"/>
                      <a:pt x="14324" y="22880"/>
                      <a:pt x="14272" y="28881"/>
                    </a:cubicBezTo>
                    <a:lnTo>
                      <a:pt x="2219" y="27646"/>
                    </a:lnTo>
                    <a:cubicBezTo>
                      <a:pt x="3034" y="18654"/>
                      <a:pt x="6128" y="11787"/>
                      <a:pt x="11538" y="7072"/>
                    </a:cubicBezTo>
                    <a:cubicBezTo>
                      <a:pt x="16921" y="2357"/>
                      <a:pt x="24156" y="0"/>
                      <a:pt x="33234" y="0"/>
                    </a:cubicBezTo>
                    <a:cubicBezTo>
                      <a:pt x="42398" y="0"/>
                      <a:pt x="49677" y="2537"/>
                      <a:pt x="55000" y="7630"/>
                    </a:cubicBezTo>
                    <a:cubicBezTo>
                      <a:pt x="60349" y="12704"/>
                      <a:pt x="63015" y="19014"/>
                      <a:pt x="63015" y="26540"/>
                    </a:cubicBezTo>
                    <a:cubicBezTo>
                      <a:pt x="63015" y="30364"/>
                      <a:pt x="62252" y="34119"/>
                      <a:pt x="60684" y="37813"/>
                    </a:cubicBezTo>
                    <a:cubicBezTo>
                      <a:pt x="59106" y="41491"/>
                      <a:pt x="56535" y="45391"/>
                      <a:pt x="52908" y="49472"/>
                    </a:cubicBezTo>
                    <a:cubicBezTo>
                      <a:pt x="49265" y="53570"/>
                      <a:pt x="43230" y="59167"/>
                      <a:pt x="34820" y="66291"/>
                    </a:cubicBezTo>
                    <a:cubicBezTo>
                      <a:pt x="27774" y="72198"/>
                      <a:pt x="23256" y="76210"/>
                      <a:pt x="21259" y="78310"/>
                    </a:cubicBezTo>
                    <a:cubicBezTo>
                      <a:pt x="19270" y="80427"/>
                      <a:pt x="17598" y="82553"/>
                      <a:pt x="16295" y="84671"/>
                    </a:cubicBezTo>
                    <a:lnTo>
                      <a:pt x="63170" y="84671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EA536A4-103F-BC22-16DC-3C676A9B2363}"/>
                  </a:ext>
                </a:extLst>
              </p:cNvPr>
              <p:cNvSpPr/>
              <p:nvPr/>
            </p:nvSpPr>
            <p:spPr>
              <a:xfrm>
                <a:off x="8071554" y="1243"/>
                <a:ext cx="62588" cy="97632"/>
              </a:xfrm>
              <a:custGeom>
                <a:avLst/>
                <a:gdLst>
                  <a:gd name="connsiteX0" fmla="*/ 0 w 62588"/>
                  <a:gd name="connsiteY0" fmla="*/ 70723 h 97632"/>
                  <a:gd name="connsiteX1" fmla="*/ 11728 w 62588"/>
                  <a:gd name="connsiteY1" fmla="*/ 69163 h 97632"/>
                  <a:gd name="connsiteX2" fmla="*/ 18619 w 62588"/>
                  <a:gd name="connsiteY2" fmla="*/ 83539 h 97632"/>
                  <a:gd name="connsiteX3" fmla="*/ 30441 w 62588"/>
                  <a:gd name="connsiteY3" fmla="*/ 87945 h 97632"/>
                  <a:gd name="connsiteX4" fmla="*/ 44440 w 62588"/>
                  <a:gd name="connsiteY4" fmla="*/ 82202 h 97632"/>
                  <a:gd name="connsiteX5" fmla="*/ 50132 w 62588"/>
                  <a:gd name="connsiteY5" fmla="*/ 67989 h 97632"/>
                  <a:gd name="connsiteX6" fmla="*/ 44852 w 62588"/>
                  <a:gd name="connsiteY6" fmla="*/ 54667 h 97632"/>
                  <a:gd name="connsiteX7" fmla="*/ 31427 w 62588"/>
                  <a:gd name="connsiteY7" fmla="*/ 49429 h 97632"/>
                  <a:gd name="connsiteX8" fmla="*/ 23155 w 62588"/>
                  <a:gd name="connsiteY8" fmla="*/ 50732 h 97632"/>
                  <a:gd name="connsiteX9" fmla="*/ 24458 w 62588"/>
                  <a:gd name="connsiteY9" fmla="*/ 40419 h 97632"/>
                  <a:gd name="connsiteX10" fmla="*/ 26352 w 62588"/>
                  <a:gd name="connsiteY10" fmla="*/ 40565 h 97632"/>
                  <a:gd name="connsiteX11" fmla="*/ 39837 w 62588"/>
                  <a:gd name="connsiteY11" fmla="*/ 36647 h 97632"/>
                  <a:gd name="connsiteX12" fmla="*/ 45829 w 62588"/>
                  <a:gd name="connsiteY12" fmla="*/ 24595 h 97632"/>
                  <a:gd name="connsiteX13" fmla="*/ 41465 w 62588"/>
                  <a:gd name="connsiteY13" fmla="*/ 13896 h 97632"/>
                  <a:gd name="connsiteX14" fmla="*/ 30193 w 62588"/>
                  <a:gd name="connsiteY14" fmla="*/ 9653 h 97632"/>
                  <a:gd name="connsiteX15" fmla="*/ 18791 w 62588"/>
                  <a:gd name="connsiteY15" fmla="*/ 13965 h 97632"/>
                  <a:gd name="connsiteX16" fmla="*/ 12911 w 62588"/>
                  <a:gd name="connsiteY16" fmla="*/ 26866 h 97632"/>
                  <a:gd name="connsiteX17" fmla="*/ 1183 w 62588"/>
                  <a:gd name="connsiteY17" fmla="*/ 24766 h 97632"/>
                  <a:gd name="connsiteX18" fmla="*/ 10973 w 62588"/>
                  <a:gd name="connsiteY18" fmla="*/ 6489 h 97632"/>
                  <a:gd name="connsiteX19" fmla="*/ 29935 w 62588"/>
                  <a:gd name="connsiteY19" fmla="*/ 0 h 97632"/>
                  <a:gd name="connsiteX20" fmla="*/ 44337 w 62588"/>
                  <a:gd name="connsiteY20" fmla="*/ 3352 h 97632"/>
                  <a:gd name="connsiteX21" fmla="*/ 54418 w 62588"/>
                  <a:gd name="connsiteY21" fmla="*/ 12524 h 97632"/>
                  <a:gd name="connsiteX22" fmla="*/ 57891 w 62588"/>
                  <a:gd name="connsiteY22" fmla="*/ 24835 h 97632"/>
                  <a:gd name="connsiteX23" fmla="*/ 54573 w 62588"/>
                  <a:gd name="connsiteY23" fmla="*/ 36107 h 97632"/>
                  <a:gd name="connsiteX24" fmla="*/ 44731 w 62588"/>
                  <a:gd name="connsiteY24" fmla="*/ 44191 h 97632"/>
                  <a:gd name="connsiteX25" fmla="*/ 57891 w 62588"/>
                  <a:gd name="connsiteY25" fmla="*/ 52309 h 97632"/>
                  <a:gd name="connsiteX26" fmla="*/ 62588 w 62588"/>
                  <a:gd name="connsiteY26" fmla="*/ 67723 h 97632"/>
                  <a:gd name="connsiteX27" fmla="*/ 53476 w 62588"/>
                  <a:gd name="connsiteY27" fmla="*/ 88931 h 97632"/>
                  <a:gd name="connsiteX28" fmla="*/ 30398 w 62588"/>
                  <a:gd name="connsiteY28" fmla="*/ 97632 h 97632"/>
                  <a:gd name="connsiteX29" fmla="*/ 9499 w 62588"/>
                  <a:gd name="connsiteY29" fmla="*/ 90148 h 97632"/>
                  <a:gd name="connsiteX30" fmla="*/ 0 w 62588"/>
                  <a:gd name="connsiteY30" fmla="*/ 70723 h 9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2588" h="97632">
                    <a:moveTo>
                      <a:pt x="0" y="70723"/>
                    </a:moveTo>
                    <a:lnTo>
                      <a:pt x="11728" y="69163"/>
                    </a:lnTo>
                    <a:cubicBezTo>
                      <a:pt x="13073" y="75815"/>
                      <a:pt x="15379" y="80599"/>
                      <a:pt x="18619" y="83539"/>
                    </a:cubicBezTo>
                    <a:cubicBezTo>
                      <a:pt x="21851" y="86479"/>
                      <a:pt x="25803" y="87945"/>
                      <a:pt x="30441" y="87945"/>
                    </a:cubicBezTo>
                    <a:cubicBezTo>
                      <a:pt x="35971" y="87945"/>
                      <a:pt x="40625" y="86025"/>
                      <a:pt x="44440" y="82202"/>
                    </a:cubicBezTo>
                    <a:cubicBezTo>
                      <a:pt x="48238" y="78378"/>
                      <a:pt x="50132" y="73646"/>
                      <a:pt x="50132" y="67989"/>
                    </a:cubicBezTo>
                    <a:cubicBezTo>
                      <a:pt x="50132" y="62605"/>
                      <a:pt x="48375" y="58164"/>
                      <a:pt x="44852" y="54667"/>
                    </a:cubicBezTo>
                    <a:cubicBezTo>
                      <a:pt x="41337" y="51169"/>
                      <a:pt x="36862" y="49429"/>
                      <a:pt x="31427" y="49429"/>
                    </a:cubicBezTo>
                    <a:cubicBezTo>
                      <a:pt x="29215" y="49429"/>
                      <a:pt x="26464" y="49866"/>
                      <a:pt x="23155" y="50732"/>
                    </a:cubicBezTo>
                    <a:lnTo>
                      <a:pt x="24458" y="40419"/>
                    </a:lnTo>
                    <a:cubicBezTo>
                      <a:pt x="25246" y="40514"/>
                      <a:pt x="25872" y="40565"/>
                      <a:pt x="26352" y="40565"/>
                    </a:cubicBezTo>
                    <a:cubicBezTo>
                      <a:pt x="31350" y="40565"/>
                      <a:pt x="35842" y="39262"/>
                      <a:pt x="39837" y="36647"/>
                    </a:cubicBezTo>
                    <a:cubicBezTo>
                      <a:pt x="43823" y="34041"/>
                      <a:pt x="45829" y="30012"/>
                      <a:pt x="45829" y="24595"/>
                    </a:cubicBezTo>
                    <a:cubicBezTo>
                      <a:pt x="45829" y="20283"/>
                      <a:pt x="44363" y="16734"/>
                      <a:pt x="41465" y="13896"/>
                    </a:cubicBezTo>
                    <a:cubicBezTo>
                      <a:pt x="38560" y="11067"/>
                      <a:pt x="34796" y="9653"/>
                      <a:pt x="30193" y="9653"/>
                    </a:cubicBezTo>
                    <a:cubicBezTo>
                      <a:pt x="25623" y="9653"/>
                      <a:pt x="21808" y="11084"/>
                      <a:pt x="18791" y="13965"/>
                    </a:cubicBezTo>
                    <a:cubicBezTo>
                      <a:pt x="15748" y="16828"/>
                      <a:pt x="13785" y="21123"/>
                      <a:pt x="12911" y="26866"/>
                    </a:cubicBezTo>
                    <a:lnTo>
                      <a:pt x="1183" y="24766"/>
                    </a:lnTo>
                    <a:cubicBezTo>
                      <a:pt x="2615" y="16914"/>
                      <a:pt x="5881" y="10810"/>
                      <a:pt x="10973" y="6489"/>
                    </a:cubicBezTo>
                    <a:cubicBezTo>
                      <a:pt x="16057" y="2160"/>
                      <a:pt x="22357" y="0"/>
                      <a:pt x="29935" y="0"/>
                    </a:cubicBezTo>
                    <a:cubicBezTo>
                      <a:pt x="35156" y="0"/>
                      <a:pt x="39948" y="1123"/>
                      <a:pt x="44337" y="3352"/>
                    </a:cubicBezTo>
                    <a:cubicBezTo>
                      <a:pt x="48726" y="5598"/>
                      <a:pt x="52087" y="8650"/>
                      <a:pt x="54418" y="12524"/>
                    </a:cubicBezTo>
                    <a:cubicBezTo>
                      <a:pt x="56742" y="16391"/>
                      <a:pt x="57891" y="20488"/>
                      <a:pt x="57891" y="24835"/>
                    </a:cubicBezTo>
                    <a:cubicBezTo>
                      <a:pt x="57891" y="28966"/>
                      <a:pt x="56784" y="32721"/>
                      <a:pt x="54573" y="36107"/>
                    </a:cubicBezTo>
                    <a:cubicBezTo>
                      <a:pt x="52344" y="39502"/>
                      <a:pt x="49078" y="42194"/>
                      <a:pt x="44731" y="44191"/>
                    </a:cubicBezTo>
                    <a:cubicBezTo>
                      <a:pt x="50390" y="45494"/>
                      <a:pt x="54778" y="48195"/>
                      <a:pt x="57891" y="52309"/>
                    </a:cubicBezTo>
                    <a:cubicBezTo>
                      <a:pt x="61028" y="56407"/>
                      <a:pt x="62588" y="61559"/>
                      <a:pt x="62588" y="67723"/>
                    </a:cubicBezTo>
                    <a:cubicBezTo>
                      <a:pt x="62588" y="76064"/>
                      <a:pt x="59562" y="83128"/>
                      <a:pt x="53476" y="88931"/>
                    </a:cubicBezTo>
                    <a:cubicBezTo>
                      <a:pt x="47381" y="94726"/>
                      <a:pt x="39700" y="97632"/>
                      <a:pt x="30398" y="97632"/>
                    </a:cubicBezTo>
                    <a:cubicBezTo>
                      <a:pt x="22006" y="97632"/>
                      <a:pt x="15045" y="95146"/>
                      <a:pt x="9499" y="90148"/>
                    </a:cubicBezTo>
                    <a:cubicBezTo>
                      <a:pt x="3952" y="85151"/>
                      <a:pt x="780" y="78678"/>
                      <a:pt x="0" y="70723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DFB3A6CF-7BD5-85E7-48BB-968E3F74F9B5}"/>
                  </a:ext>
                </a:extLst>
              </p:cNvPr>
              <p:cNvSpPr/>
              <p:nvPr/>
            </p:nvSpPr>
            <p:spPr>
              <a:xfrm>
                <a:off x="8140211" y="17"/>
                <a:ext cx="37084" cy="98815"/>
              </a:xfrm>
              <a:custGeom>
                <a:avLst/>
                <a:gdLst>
                  <a:gd name="connsiteX0" fmla="*/ 0 w 37084"/>
                  <a:gd name="connsiteY0" fmla="*/ 98815 h 98815"/>
                  <a:gd name="connsiteX1" fmla="*/ 27689 w 37084"/>
                  <a:gd name="connsiteY1" fmla="*/ 0 h 98815"/>
                  <a:gd name="connsiteX2" fmla="*/ 37085 w 37084"/>
                  <a:gd name="connsiteY2" fmla="*/ 0 h 98815"/>
                  <a:gd name="connsiteX3" fmla="*/ 9438 w 37084"/>
                  <a:gd name="connsiteY3" fmla="*/ 98815 h 98815"/>
                  <a:gd name="connsiteX4" fmla="*/ 0 w 37084"/>
                  <a:gd name="connsiteY4" fmla="*/ 98815 h 98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84" h="98815">
                    <a:moveTo>
                      <a:pt x="0" y="98815"/>
                    </a:moveTo>
                    <a:lnTo>
                      <a:pt x="27689" y="0"/>
                    </a:lnTo>
                    <a:lnTo>
                      <a:pt x="37085" y="0"/>
                    </a:lnTo>
                    <a:lnTo>
                      <a:pt x="9438" y="98815"/>
                    </a:lnTo>
                    <a:lnTo>
                      <a:pt x="0" y="9881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9F30693F-9DAC-64B5-37D7-E1E990A3D69A}"/>
                  </a:ext>
                </a:extLst>
              </p:cNvPr>
              <p:cNvSpPr/>
              <p:nvPr/>
            </p:nvSpPr>
            <p:spPr>
              <a:xfrm>
                <a:off x="8178985" y="1645"/>
                <a:ext cx="66093" cy="95557"/>
              </a:xfrm>
              <a:custGeom>
                <a:avLst/>
                <a:gdLst>
                  <a:gd name="connsiteX0" fmla="*/ 41465 w 66093"/>
                  <a:gd name="connsiteY0" fmla="*/ 95558 h 95557"/>
                  <a:gd name="connsiteX1" fmla="*/ 41465 w 66093"/>
                  <a:gd name="connsiteY1" fmla="*/ 72678 h 95557"/>
                  <a:gd name="connsiteX2" fmla="*/ 0 w 66093"/>
                  <a:gd name="connsiteY2" fmla="*/ 72678 h 95557"/>
                  <a:gd name="connsiteX3" fmla="*/ 0 w 66093"/>
                  <a:gd name="connsiteY3" fmla="*/ 61928 h 95557"/>
                  <a:gd name="connsiteX4" fmla="*/ 43600 w 66093"/>
                  <a:gd name="connsiteY4" fmla="*/ 0 h 95557"/>
                  <a:gd name="connsiteX5" fmla="*/ 53184 w 66093"/>
                  <a:gd name="connsiteY5" fmla="*/ 0 h 95557"/>
                  <a:gd name="connsiteX6" fmla="*/ 53184 w 66093"/>
                  <a:gd name="connsiteY6" fmla="*/ 61928 h 95557"/>
                  <a:gd name="connsiteX7" fmla="*/ 66094 w 66093"/>
                  <a:gd name="connsiteY7" fmla="*/ 61928 h 95557"/>
                  <a:gd name="connsiteX8" fmla="*/ 66094 w 66093"/>
                  <a:gd name="connsiteY8" fmla="*/ 72678 h 95557"/>
                  <a:gd name="connsiteX9" fmla="*/ 53184 w 66093"/>
                  <a:gd name="connsiteY9" fmla="*/ 72678 h 95557"/>
                  <a:gd name="connsiteX10" fmla="*/ 53184 w 66093"/>
                  <a:gd name="connsiteY10" fmla="*/ 95558 h 95557"/>
                  <a:gd name="connsiteX11" fmla="*/ 41465 w 66093"/>
                  <a:gd name="connsiteY11" fmla="*/ 95558 h 95557"/>
                  <a:gd name="connsiteX12" fmla="*/ 41465 w 66093"/>
                  <a:gd name="connsiteY12" fmla="*/ 61928 h 95557"/>
                  <a:gd name="connsiteX13" fmla="*/ 41465 w 66093"/>
                  <a:gd name="connsiteY13" fmla="*/ 18842 h 95557"/>
                  <a:gd name="connsiteX14" fmla="*/ 11555 w 66093"/>
                  <a:gd name="connsiteY14" fmla="*/ 61928 h 95557"/>
                  <a:gd name="connsiteX15" fmla="*/ 41465 w 66093"/>
                  <a:gd name="connsiteY15" fmla="*/ 61928 h 9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3" h="95557">
                    <a:moveTo>
                      <a:pt x="41465" y="95558"/>
                    </a:moveTo>
                    <a:lnTo>
                      <a:pt x="41465" y="72678"/>
                    </a:lnTo>
                    <a:lnTo>
                      <a:pt x="0" y="72678"/>
                    </a:lnTo>
                    <a:lnTo>
                      <a:pt x="0" y="61928"/>
                    </a:lnTo>
                    <a:lnTo>
                      <a:pt x="43600" y="0"/>
                    </a:lnTo>
                    <a:lnTo>
                      <a:pt x="53184" y="0"/>
                    </a:lnTo>
                    <a:lnTo>
                      <a:pt x="53184" y="61928"/>
                    </a:lnTo>
                    <a:lnTo>
                      <a:pt x="66094" y="61928"/>
                    </a:lnTo>
                    <a:lnTo>
                      <a:pt x="66094" y="72678"/>
                    </a:lnTo>
                    <a:lnTo>
                      <a:pt x="53184" y="72678"/>
                    </a:lnTo>
                    <a:lnTo>
                      <a:pt x="53184" y="95558"/>
                    </a:lnTo>
                    <a:lnTo>
                      <a:pt x="41465" y="95558"/>
                    </a:lnTo>
                    <a:close/>
                    <a:moveTo>
                      <a:pt x="41465" y="61928"/>
                    </a:moveTo>
                    <a:lnTo>
                      <a:pt x="41465" y="18842"/>
                    </a:lnTo>
                    <a:lnTo>
                      <a:pt x="11555" y="61928"/>
                    </a:lnTo>
                    <a:lnTo>
                      <a:pt x="41465" y="6192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F075A84A-BABC-792C-9CB7-E3C76CC63105}"/>
                  </a:ext>
                </a:extLst>
              </p:cNvPr>
              <p:cNvSpPr/>
              <p:nvPr/>
            </p:nvSpPr>
            <p:spPr>
              <a:xfrm>
                <a:off x="8257655" y="1645"/>
                <a:ext cx="35009" cy="33827"/>
              </a:xfrm>
              <a:custGeom>
                <a:avLst/>
                <a:gdLst>
                  <a:gd name="connsiteX0" fmla="*/ 3266 w 35009"/>
                  <a:gd name="connsiteY0" fmla="*/ 33827 h 33827"/>
                  <a:gd name="connsiteX1" fmla="*/ 0 w 35009"/>
                  <a:gd name="connsiteY1" fmla="*/ 15645 h 33827"/>
                  <a:gd name="connsiteX2" fmla="*/ 0 w 35009"/>
                  <a:gd name="connsiteY2" fmla="*/ 0 h 33827"/>
                  <a:gd name="connsiteX3" fmla="*/ 13364 w 35009"/>
                  <a:gd name="connsiteY3" fmla="*/ 0 h 33827"/>
                  <a:gd name="connsiteX4" fmla="*/ 13364 w 35009"/>
                  <a:gd name="connsiteY4" fmla="*/ 15645 h 33827"/>
                  <a:gd name="connsiteX5" fmla="*/ 10424 w 35009"/>
                  <a:gd name="connsiteY5" fmla="*/ 33827 h 33827"/>
                  <a:gd name="connsiteX6" fmla="*/ 3266 w 35009"/>
                  <a:gd name="connsiteY6" fmla="*/ 33827 h 33827"/>
                  <a:gd name="connsiteX7" fmla="*/ 24843 w 35009"/>
                  <a:gd name="connsiteY7" fmla="*/ 33827 h 33827"/>
                  <a:gd name="connsiteX8" fmla="*/ 21645 w 35009"/>
                  <a:gd name="connsiteY8" fmla="*/ 15645 h 33827"/>
                  <a:gd name="connsiteX9" fmla="*/ 21645 w 35009"/>
                  <a:gd name="connsiteY9" fmla="*/ 0 h 33827"/>
                  <a:gd name="connsiteX10" fmla="*/ 35010 w 35009"/>
                  <a:gd name="connsiteY10" fmla="*/ 0 h 33827"/>
                  <a:gd name="connsiteX11" fmla="*/ 35010 w 35009"/>
                  <a:gd name="connsiteY11" fmla="*/ 15645 h 33827"/>
                  <a:gd name="connsiteX12" fmla="*/ 31898 w 35009"/>
                  <a:gd name="connsiteY12" fmla="*/ 33827 h 33827"/>
                  <a:gd name="connsiteX13" fmla="*/ 24843 w 35009"/>
                  <a:gd name="connsiteY13" fmla="*/ 33827 h 33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009" h="33827">
                    <a:moveTo>
                      <a:pt x="3266" y="33827"/>
                    </a:moveTo>
                    <a:lnTo>
                      <a:pt x="0" y="15645"/>
                    </a:lnTo>
                    <a:lnTo>
                      <a:pt x="0" y="0"/>
                    </a:lnTo>
                    <a:lnTo>
                      <a:pt x="13364" y="0"/>
                    </a:lnTo>
                    <a:lnTo>
                      <a:pt x="13364" y="15645"/>
                    </a:lnTo>
                    <a:lnTo>
                      <a:pt x="10424" y="33827"/>
                    </a:lnTo>
                    <a:lnTo>
                      <a:pt x="3266" y="33827"/>
                    </a:lnTo>
                    <a:close/>
                    <a:moveTo>
                      <a:pt x="24843" y="33827"/>
                    </a:moveTo>
                    <a:lnTo>
                      <a:pt x="21645" y="15645"/>
                    </a:lnTo>
                    <a:lnTo>
                      <a:pt x="21645" y="0"/>
                    </a:lnTo>
                    <a:lnTo>
                      <a:pt x="35010" y="0"/>
                    </a:lnTo>
                    <a:lnTo>
                      <a:pt x="35010" y="15645"/>
                    </a:lnTo>
                    <a:lnTo>
                      <a:pt x="31898" y="33827"/>
                    </a:lnTo>
                    <a:lnTo>
                      <a:pt x="24843" y="3382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F314647D-9EF3-DE38-249D-D89E205AE915}"/>
                  </a:ext>
                </a:extLst>
              </p:cNvPr>
              <p:cNvSpPr/>
              <p:nvPr/>
            </p:nvSpPr>
            <p:spPr>
              <a:xfrm>
                <a:off x="8306998" y="17"/>
                <a:ext cx="31538" cy="125278"/>
              </a:xfrm>
              <a:custGeom>
                <a:avLst/>
                <a:gdLst>
                  <a:gd name="connsiteX0" fmla="*/ 8401 w 31538"/>
                  <a:gd name="connsiteY0" fmla="*/ 125279 h 125278"/>
                  <a:gd name="connsiteX1" fmla="*/ 8 w 31538"/>
                  <a:gd name="connsiteY1" fmla="*/ 125279 h 125278"/>
                  <a:gd name="connsiteX2" fmla="*/ 19494 w 31538"/>
                  <a:gd name="connsiteY2" fmla="*/ 62631 h 125278"/>
                  <a:gd name="connsiteX3" fmla="*/ 16708 w 31538"/>
                  <a:gd name="connsiteY3" fmla="*/ 38328 h 125278"/>
                  <a:gd name="connsiteX4" fmla="*/ 10501 w 31538"/>
                  <a:gd name="connsiteY4" fmla="*/ 19562 h 125278"/>
                  <a:gd name="connsiteX5" fmla="*/ 0 w 31538"/>
                  <a:gd name="connsiteY5" fmla="*/ 0 h 125278"/>
                  <a:gd name="connsiteX6" fmla="*/ 8393 w 31538"/>
                  <a:gd name="connsiteY6" fmla="*/ 0 h 125278"/>
                  <a:gd name="connsiteX7" fmla="*/ 26515 w 31538"/>
                  <a:gd name="connsiteY7" fmla="*/ 32850 h 125278"/>
                  <a:gd name="connsiteX8" fmla="*/ 31538 w 31538"/>
                  <a:gd name="connsiteY8" fmla="*/ 62579 h 125278"/>
                  <a:gd name="connsiteX9" fmla="*/ 24792 w 31538"/>
                  <a:gd name="connsiteY9" fmla="*/ 96604 h 125278"/>
                  <a:gd name="connsiteX10" fmla="*/ 8401 w 31538"/>
                  <a:gd name="connsiteY10" fmla="*/ 125279 h 12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538" h="125278">
                    <a:moveTo>
                      <a:pt x="8401" y="125279"/>
                    </a:moveTo>
                    <a:lnTo>
                      <a:pt x="8" y="125279"/>
                    </a:lnTo>
                    <a:cubicBezTo>
                      <a:pt x="13013" y="104413"/>
                      <a:pt x="19494" y="83530"/>
                      <a:pt x="19494" y="62631"/>
                    </a:cubicBezTo>
                    <a:cubicBezTo>
                      <a:pt x="19494" y="54470"/>
                      <a:pt x="18551" y="46369"/>
                      <a:pt x="16708" y="38328"/>
                    </a:cubicBezTo>
                    <a:cubicBezTo>
                      <a:pt x="15216" y="31821"/>
                      <a:pt x="13150" y="25546"/>
                      <a:pt x="10501" y="19562"/>
                    </a:cubicBezTo>
                    <a:cubicBezTo>
                      <a:pt x="8795" y="15645"/>
                      <a:pt x="5323" y="9121"/>
                      <a:pt x="0" y="0"/>
                    </a:cubicBezTo>
                    <a:lnTo>
                      <a:pt x="8393" y="0"/>
                    </a:lnTo>
                    <a:cubicBezTo>
                      <a:pt x="16579" y="10913"/>
                      <a:pt x="22597" y="21860"/>
                      <a:pt x="26515" y="32850"/>
                    </a:cubicBezTo>
                    <a:cubicBezTo>
                      <a:pt x="29875" y="42331"/>
                      <a:pt x="31538" y="52224"/>
                      <a:pt x="31538" y="62579"/>
                    </a:cubicBezTo>
                    <a:cubicBezTo>
                      <a:pt x="31538" y="74306"/>
                      <a:pt x="29284" y="85656"/>
                      <a:pt x="24792" y="96604"/>
                    </a:cubicBezTo>
                    <a:cubicBezTo>
                      <a:pt x="20300" y="107551"/>
                      <a:pt x="14856" y="117109"/>
                      <a:pt x="8401" y="12527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BFAD5DD2-6765-5F52-0002-139DEF4A5B4A}"/>
                </a:ext>
              </a:extLst>
            </p:cNvPr>
            <p:cNvSpPr/>
            <p:nvPr/>
          </p:nvSpPr>
          <p:spPr>
            <a:xfrm>
              <a:off x="6364469" y="577692"/>
              <a:ext cx="8572" cy="1274825"/>
            </a:xfrm>
            <a:custGeom>
              <a:avLst/>
              <a:gdLst>
                <a:gd name="connsiteX0" fmla="*/ 0 w 8572"/>
                <a:gd name="connsiteY0" fmla="*/ 1274825 h 1274825"/>
                <a:gd name="connsiteX1" fmla="*/ 0 w 8572"/>
                <a:gd name="connsiteY1" fmla="*/ 0 h 12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274825">
                  <a:moveTo>
                    <a:pt x="0" y="1274825"/>
                  </a:moveTo>
                  <a:lnTo>
                    <a:pt x="0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D5CDB4F9-B932-04D0-A185-D32B8C2319FA}"/>
                </a:ext>
              </a:extLst>
            </p:cNvPr>
            <p:cNvSpPr/>
            <p:nvPr/>
          </p:nvSpPr>
          <p:spPr>
            <a:xfrm>
              <a:off x="6330745" y="1830451"/>
              <a:ext cx="64722" cy="120752"/>
            </a:xfrm>
            <a:custGeom>
              <a:avLst/>
              <a:gdLst>
                <a:gd name="connsiteX0" fmla="*/ 64722 w 64722"/>
                <a:gd name="connsiteY0" fmla="*/ 0 h 120752"/>
                <a:gd name="connsiteX1" fmla="*/ 32378 w 64722"/>
                <a:gd name="connsiteY1" fmla="*/ 120752 h 120752"/>
                <a:gd name="connsiteX2" fmla="*/ 0 w 64722"/>
                <a:gd name="connsiteY2" fmla="*/ 0 h 1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22" h="120752">
                  <a:moveTo>
                    <a:pt x="64722" y="0"/>
                  </a:moveTo>
                  <a:lnTo>
                    <a:pt x="32378" y="120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EC61D35-384A-486D-152C-775DC87854E5}"/>
                </a:ext>
              </a:extLst>
            </p:cNvPr>
            <p:cNvSpPr/>
            <p:nvPr/>
          </p:nvSpPr>
          <p:spPr>
            <a:xfrm>
              <a:off x="6330745" y="479005"/>
              <a:ext cx="64722" cy="120743"/>
            </a:xfrm>
            <a:custGeom>
              <a:avLst/>
              <a:gdLst>
                <a:gd name="connsiteX0" fmla="*/ 64722 w 64722"/>
                <a:gd name="connsiteY0" fmla="*/ 120744 h 120743"/>
                <a:gd name="connsiteX1" fmla="*/ 32378 w 64722"/>
                <a:gd name="connsiteY1" fmla="*/ 0 h 120743"/>
                <a:gd name="connsiteX2" fmla="*/ 0 w 64722"/>
                <a:gd name="connsiteY2" fmla="*/ 120744 h 1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22" h="120743">
                  <a:moveTo>
                    <a:pt x="64722" y="120744"/>
                  </a:moveTo>
                  <a:lnTo>
                    <a:pt x="32378" y="0"/>
                  </a:lnTo>
                  <a:lnTo>
                    <a:pt x="0" y="120744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6" name="Graphic 2">
              <a:extLst>
                <a:ext uri="{FF2B5EF4-FFF2-40B4-BE49-F238E27FC236}">
                  <a16:creationId xmlns:a16="http://schemas.microsoft.com/office/drawing/2014/main" id="{ABF041E8-27F6-2A44-0437-4749250F29B5}"/>
                </a:ext>
              </a:extLst>
            </p:cNvPr>
            <p:cNvGrpSpPr/>
            <p:nvPr/>
          </p:nvGrpSpPr>
          <p:grpSpPr>
            <a:xfrm>
              <a:off x="6202938" y="835527"/>
              <a:ext cx="125287" cy="748027"/>
              <a:chOff x="6202938" y="835527"/>
              <a:chExt cx="125287" cy="748027"/>
            </a:xfrm>
            <a:solidFill>
              <a:srgbClr val="303030"/>
            </a:solidFill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4BC5CFE8-00A8-4426-5009-B4D6E6877C2D}"/>
                  </a:ext>
                </a:extLst>
              </p:cNvPr>
              <p:cNvSpPr/>
              <p:nvPr/>
            </p:nvSpPr>
            <p:spPr>
              <a:xfrm>
                <a:off x="6204189" y="1520967"/>
                <a:ext cx="97632" cy="62587"/>
              </a:xfrm>
              <a:custGeom>
                <a:avLst/>
                <a:gdLst>
                  <a:gd name="connsiteX0" fmla="*/ 70706 w 97632"/>
                  <a:gd name="connsiteY0" fmla="*/ 62588 h 62587"/>
                  <a:gd name="connsiteX1" fmla="*/ 69146 w 97632"/>
                  <a:gd name="connsiteY1" fmla="*/ 50852 h 62587"/>
                  <a:gd name="connsiteX2" fmla="*/ 83522 w 97632"/>
                  <a:gd name="connsiteY2" fmla="*/ 43968 h 62587"/>
                  <a:gd name="connsiteX3" fmla="*/ 87928 w 97632"/>
                  <a:gd name="connsiteY3" fmla="*/ 32138 h 62587"/>
                  <a:gd name="connsiteX4" fmla="*/ 82176 w 97632"/>
                  <a:gd name="connsiteY4" fmla="*/ 18165 h 62587"/>
                  <a:gd name="connsiteX5" fmla="*/ 67971 w 97632"/>
                  <a:gd name="connsiteY5" fmla="*/ 12456 h 62587"/>
                  <a:gd name="connsiteX6" fmla="*/ 54641 w 97632"/>
                  <a:gd name="connsiteY6" fmla="*/ 17745 h 62587"/>
                  <a:gd name="connsiteX7" fmla="*/ 49403 w 97632"/>
                  <a:gd name="connsiteY7" fmla="*/ 31170 h 62587"/>
                  <a:gd name="connsiteX8" fmla="*/ 50706 w 97632"/>
                  <a:gd name="connsiteY8" fmla="*/ 39451 h 62587"/>
                  <a:gd name="connsiteX9" fmla="*/ 40394 w 97632"/>
                  <a:gd name="connsiteY9" fmla="*/ 38148 h 62587"/>
                  <a:gd name="connsiteX10" fmla="*/ 40548 w 97632"/>
                  <a:gd name="connsiteY10" fmla="*/ 36253 h 62587"/>
                  <a:gd name="connsiteX11" fmla="*/ 36630 w 97632"/>
                  <a:gd name="connsiteY11" fmla="*/ 22769 h 62587"/>
                  <a:gd name="connsiteX12" fmla="*/ 24577 w 97632"/>
                  <a:gd name="connsiteY12" fmla="*/ 16768 h 62587"/>
                  <a:gd name="connsiteX13" fmla="*/ 13879 w 97632"/>
                  <a:gd name="connsiteY13" fmla="*/ 21131 h 62587"/>
                  <a:gd name="connsiteX14" fmla="*/ 9644 w 97632"/>
                  <a:gd name="connsiteY14" fmla="*/ 32404 h 62587"/>
                  <a:gd name="connsiteX15" fmla="*/ 13956 w 97632"/>
                  <a:gd name="connsiteY15" fmla="*/ 43805 h 62587"/>
                  <a:gd name="connsiteX16" fmla="*/ 26866 w 97632"/>
                  <a:gd name="connsiteY16" fmla="*/ 49678 h 62587"/>
                  <a:gd name="connsiteX17" fmla="*/ 24766 w 97632"/>
                  <a:gd name="connsiteY17" fmla="*/ 61405 h 62587"/>
                  <a:gd name="connsiteX18" fmla="*/ 6489 w 97632"/>
                  <a:gd name="connsiteY18" fmla="*/ 51624 h 62587"/>
                  <a:gd name="connsiteX19" fmla="*/ 0 w 97632"/>
                  <a:gd name="connsiteY19" fmla="*/ 32661 h 62587"/>
                  <a:gd name="connsiteX20" fmla="*/ 3352 w 97632"/>
                  <a:gd name="connsiteY20" fmla="*/ 18251 h 62587"/>
                  <a:gd name="connsiteX21" fmla="*/ 12524 w 97632"/>
                  <a:gd name="connsiteY21" fmla="*/ 8178 h 62587"/>
                  <a:gd name="connsiteX22" fmla="*/ 24835 w 97632"/>
                  <a:gd name="connsiteY22" fmla="*/ 4698 h 62587"/>
                  <a:gd name="connsiteX23" fmla="*/ 36107 w 97632"/>
                  <a:gd name="connsiteY23" fmla="*/ 8015 h 62587"/>
                  <a:gd name="connsiteX24" fmla="*/ 44191 w 97632"/>
                  <a:gd name="connsiteY24" fmla="*/ 17857 h 62587"/>
                  <a:gd name="connsiteX25" fmla="*/ 52309 w 97632"/>
                  <a:gd name="connsiteY25" fmla="*/ 4698 h 62587"/>
                  <a:gd name="connsiteX26" fmla="*/ 67723 w 97632"/>
                  <a:gd name="connsiteY26" fmla="*/ 0 h 62587"/>
                  <a:gd name="connsiteX27" fmla="*/ 88931 w 97632"/>
                  <a:gd name="connsiteY27" fmla="*/ 9130 h 62587"/>
                  <a:gd name="connsiteX28" fmla="*/ 97632 w 97632"/>
                  <a:gd name="connsiteY28" fmla="*/ 32190 h 62587"/>
                  <a:gd name="connsiteX29" fmla="*/ 90148 w 97632"/>
                  <a:gd name="connsiteY29" fmla="*/ 53090 h 62587"/>
                  <a:gd name="connsiteX30" fmla="*/ 70706 w 97632"/>
                  <a:gd name="connsiteY30" fmla="*/ 62588 h 6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7632" h="62587">
                    <a:moveTo>
                      <a:pt x="70706" y="62588"/>
                    </a:moveTo>
                    <a:lnTo>
                      <a:pt x="69146" y="50852"/>
                    </a:lnTo>
                    <a:cubicBezTo>
                      <a:pt x="75790" y="49506"/>
                      <a:pt x="80581" y="47217"/>
                      <a:pt x="83522" y="43968"/>
                    </a:cubicBezTo>
                    <a:cubicBezTo>
                      <a:pt x="86454" y="40737"/>
                      <a:pt x="87928" y="36793"/>
                      <a:pt x="87928" y="32138"/>
                    </a:cubicBezTo>
                    <a:cubicBezTo>
                      <a:pt x="87928" y="26618"/>
                      <a:pt x="85999" y="21963"/>
                      <a:pt x="82176" y="18165"/>
                    </a:cubicBezTo>
                    <a:cubicBezTo>
                      <a:pt x="78361" y="14359"/>
                      <a:pt x="73621" y="12456"/>
                      <a:pt x="67971" y="12456"/>
                    </a:cubicBezTo>
                    <a:cubicBezTo>
                      <a:pt x="62588" y="12456"/>
                      <a:pt x="58147" y="14222"/>
                      <a:pt x="54641" y="17745"/>
                    </a:cubicBezTo>
                    <a:cubicBezTo>
                      <a:pt x="51144" y="21260"/>
                      <a:pt x="49403" y="25735"/>
                      <a:pt x="49403" y="31170"/>
                    </a:cubicBezTo>
                    <a:cubicBezTo>
                      <a:pt x="49403" y="33390"/>
                      <a:pt x="49840" y="36142"/>
                      <a:pt x="50706" y="39451"/>
                    </a:cubicBezTo>
                    <a:lnTo>
                      <a:pt x="40394" y="38148"/>
                    </a:lnTo>
                    <a:cubicBezTo>
                      <a:pt x="40488" y="37359"/>
                      <a:pt x="40548" y="36733"/>
                      <a:pt x="40548" y="36253"/>
                    </a:cubicBezTo>
                    <a:cubicBezTo>
                      <a:pt x="40548" y="31255"/>
                      <a:pt x="39245" y="26763"/>
                      <a:pt x="36630" y="22769"/>
                    </a:cubicBezTo>
                    <a:cubicBezTo>
                      <a:pt x="34016" y="18774"/>
                      <a:pt x="29995" y="16768"/>
                      <a:pt x="24577" y="16768"/>
                    </a:cubicBezTo>
                    <a:cubicBezTo>
                      <a:pt x="20257" y="16768"/>
                      <a:pt x="16708" y="18225"/>
                      <a:pt x="13879" y="21131"/>
                    </a:cubicBezTo>
                    <a:cubicBezTo>
                      <a:pt x="11050" y="24046"/>
                      <a:pt x="9644" y="27801"/>
                      <a:pt x="9644" y="32404"/>
                    </a:cubicBezTo>
                    <a:cubicBezTo>
                      <a:pt x="9644" y="36965"/>
                      <a:pt x="11076" y="40771"/>
                      <a:pt x="13956" y="43805"/>
                    </a:cubicBezTo>
                    <a:cubicBezTo>
                      <a:pt x="16819" y="46849"/>
                      <a:pt x="21114" y="48812"/>
                      <a:pt x="26866" y="49678"/>
                    </a:cubicBezTo>
                    <a:lnTo>
                      <a:pt x="24766" y="61405"/>
                    </a:lnTo>
                    <a:cubicBezTo>
                      <a:pt x="16913" y="59973"/>
                      <a:pt x="10801" y="56716"/>
                      <a:pt x="6489" y="51624"/>
                    </a:cubicBezTo>
                    <a:cubicBezTo>
                      <a:pt x="2152" y="46540"/>
                      <a:pt x="0" y="40222"/>
                      <a:pt x="0" y="32661"/>
                    </a:cubicBezTo>
                    <a:cubicBezTo>
                      <a:pt x="0" y="27441"/>
                      <a:pt x="1123" y="22649"/>
                      <a:pt x="3352" y="18251"/>
                    </a:cubicBezTo>
                    <a:cubicBezTo>
                      <a:pt x="5606" y="13862"/>
                      <a:pt x="8650" y="10510"/>
                      <a:pt x="12524" y="8178"/>
                    </a:cubicBezTo>
                    <a:cubicBezTo>
                      <a:pt x="16382" y="5855"/>
                      <a:pt x="20480" y="4698"/>
                      <a:pt x="24835" y="4698"/>
                    </a:cubicBezTo>
                    <a:cubicBezTo>
                      <a:pt x="28966" y="4698"/>
                      <a:pt x="32721" y="5804"/>
                      <a:pt x="36107" y="8015"/>
                    </a:cubicBezTo>
                    <a:cubicBezTo>
                      <a:pt x="39502" y="10236"/>
                      <a:pt x="42202" y="13519"/>
                      <a:pt x="44191" y="17857"/>
                    </a:cubicBezTo>
                    <a:cubicBezTo>
                      <a:pt x="45494" y="12207"/>
                      <a:pt x="48195" y="7827"/>
                      <a:pt x="52309" y="4698"/>
                    </a:cubicBezTo>
                    <a:cubicBezTo>
                      <a:pt x="56407" y="1560"/>
                      <a:pt x="61550" y="0"/>
                      <a:pt x="67723" y="0"/>
                    </a:cubicBezTo>
                    <a:cubicBezTo>
                      <a:pt x="76064" y="0"/>
                      <a:pt x="83127" y="3035"/>
                      <a:pt x="88931" y="9130"/>
                    </a:cubicBezTo>
                    <a:cubicBezTo>
                      <a:pt x="94735" y="15208"/>
                      <a:pt x="97632" y="22897"/>
                      <a:pt x="97632" y="32190"/>
                    </a:cubicBezTo>
                    <a:cubicBezTo>
                      <a:pt x="97632" y="40582"/>
                      <a:pt x="95155" y="47552"/>
                      <a:pt x="90148" y="53090"/>
                    </a:cubicBezTo>
                    <a:cubicBezTo>
                      <a:pt x="85142" y="58627"/>
                      <a:pt x="78661" y="61799"/>
                      <a:pt x="70706" y="62588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1518A98E-907F-097C-190A-12F741C610AF}"/>
                  </a:ext>
                </a:extLst>
              </p:cNvPr>
              <p:cNvSpPr/>
              <p:nvPr/>
            </p:nvSpPr>
            <p:spPr>
              <a:xfrm>
                <a:off x="6204198" y="1446549"/>
                <a:ext cx="97580" cy="62836"/>
              </a:xfrm>
              <a:custGeom>
                <a:avLst/>
                <a:gdLst>
                  <a:gd name="connsiteX0" fmla="*/ 73835 w 97580"/>
                  <a:gd name="connsiteY0" fmla="*/ 61071 h 62836"/>
                  <a:gd name="connsiteX1" fmla="*/ 72806 w 97580"/>
                  <a:gd name="connsiteY1" fmla="*/ 49789 h 62836"/>
                  <a:gd name="connsiteX2" fmla="*/ 84336 w 97580"/>
                  <a:gd name="connsiteY2" fmla="*/ 44311 h 62836"/>
                  <a:gd name="connsiteX3" fmla="*/ 87928 w 97580"/>
                  <a:gd name="connsiteY3" fmla="*/ 33956 h 62836"/>
                  <a:gd name="connsiteX4" fmla="*/ 85442 w 97580"/>
                  <a:gd name="connsiteY4" fmla="*/ 24475 h 62836"/>
                  <a:gd name="connsiteX5" fmla="*/ 78833 w 97580"/>
                  <a:gd name="connsiteY5" fmla="*/ 17788 h 62836"/>
                  <a:gd name="connsiteX6" fmla="*/ 67646 w 97580"/>
                  <a:gd name="connsiteY6" fmla="*/ 13425 h 62836"/>
                  <a:gd name="connsiteX7" fmla="*/ 53304 w 97580"/>
                  <a:gd name="connsiteY7" fmla="*/ 11659 h 62836"/>
                  <a:gd name="connsiteX8" fmla="*/ 50972 w 97580"/>
                  <a:gd name="connsiteY8" fmla="*/ 11727 h 62836"/>
                  <a:gd name="connsiteX9" fmla="*/ 60076 w 97580"/>
                  <a:gd name="connsiteY9" fmla="*/ 21337 h 62836"/>
                  <a:gd name="connsiteX10" fmla="*/ 63548 w 97580"/>
                  <a:gd name="connsiteY10" fmla="*/ 34547 h 62836"/>
                  <a:gd name="connsiteX11" fmla="*/ 54941 w 97580"/>
                  <a:gd name="connsiteY11" fmla="*/ 54624 h 62836"/>
                  <a:gd name="connsiteX12" fmla="*/ 32258 w 97580"/>
                  <a:gd name="connsiteY12" fmla="*/ 62836 h 62836"/>
                  <a:gd name="connsiteX13" fmla="*/ 8855 w 97580"/>
                  <a:gd name="connsiteY13" fmla="*/ 54264 h 62836"/>
                  <a:gd name="connsiteX14" fmla="*/ 0 w 97580"/>
                  <a:gd name="connsiteY14" fmla="*/ 32781 h 62836"/>
                  <a:gd name="connsiteX15" fmla="*/ 5015 w 97580"/>
                  <a:gd name="connsiteY15" fmla="*/ 15739 h 62836"/>
                  <a:gd name="connsiteX16" fmla="*/ 19322 w 97580"/>
                  <a:gd name="connsiteY16" fmla="*/ 4003 h 62836"/>
                  <a:gd name="connsiteX17" fmla="*/ 46206 w 97580"/>
                  <a:gd name="connsiteY17" fmla="*/ 0 h 62836"/>
                  <a:gd name="connsiteX18" fmla="*/ 75386 w 97580"/>
                  <a:gd name="connsiteY18" fmla="*/ 3978 h 62836"/>
                  <a:gd name="connsiteX19" fmla="*/ 91906 w 97580"/>
                  <a:gd name="connsiteY19" fmla="*/ 15799 h 62836"/>
                  <a:gd name="connsiteX20" fmla="*/ 97581 w 97580"/>
                  <a:gd name="connsiteY20" fmla="*/ 34213 h 62836"/>
                  <a:gd name="connsiteX21" fmla="*/ 91357 w 97580"/>
                  <a:gd name="connsiteY21" fmla="*/ 52524 h 62836"/>
                  <a:gd name="connsiteX22" fmla="*/ 73835 w 97580"/>
                  <a:gd name="connsiteY22" fmla="*/ 61071 h 62836"/>
                  <a:gd name="connsiteX23" fmla="*/ 31675 w 97580"/>
                  <a:gd name="connsiteY23" fmla="*/ 13030 h 62836"/>
                  <a:gd name="connsiteX24" fmla="*/ 15628 w 97580"/>
                  <a:gd name="connsiteY24" fmla="*/ 18405 h 62836"/>
                  <a:gd name="connsiteX25" fmla="*/ 9704 w 97580"/>
                  <a:gd name="connsiteY25" fmla="*/ 31341 h 62836"/>
                  <a:gd name="connsiteX26" fmla="*/ 16082 w 97580"/>
                  <a:gd name="connsiteY26" fmla="*/ 44963 h 62836"/>
                  <a:gd name="connsiteX27" fmla="*/ 32661 w 97580"/>
                  <a:gd name="connsiteY27" fmla="*/ 50758 h 62836"/>
                  <a:gd name="connsiteX28" fmla="*/ 47483 w 97580"/>
                  <a:gd name="connsiteY28" fmla="*/ 45254 h 62836"/>
                  <a:gd name="connsiteX29" fmla="*/ 53175 w 97580"/>
                  <a:gd name="connsiteY29" fmla="*/ 31658 h 62836"/>
                  <a:gd name="connsiteX30" fmla="*/ 47483 w 97580"/>
                  <a:gd name="connsiteY30" fmla="*/ 18259 h 62836"/>
                  <a:gd name="connsiteX31" fmla="*/ 31675 w 97580"/>
                  <a:gd name="connsiteY31" fmla="*/ 13030 h 62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7580" h="62836">
                    <a:moveTo>
                      <a:pt x="73835" y="61071"/>
                    </a:moveTo>
                    <a:lnTo>
                      <a:pt x="72806" y="49789"/>
                    </a:lnTo>
                    <a:cubicBezTo>
                      <a:pt x="78095" y="48838"/>
                      <a:pt x="81936" y="47012"/>
                      <a:pt x="84336" y="44311"/>
                    </a:cubicBezTo>
                    <a:cubicBezTo>
                      <a:pt x="86728" y="41620"/>
                      <a:pt x="87928" y="38165"/>
                      <a:pt x="87928" y="33956"/>
                    </a:cubicBezTo>
                    <a:cubicBezTo>
                      <a:pt x="87928" y="30347"/>
                      <a:pt x="87088" y="27183"/>
                      <a:pt x="85442" y="24475"/>
                    </a:cubicBezTo>
                    <a:cubicBezTo>
                      <a:pt x="83796" y="21757"/>
                      <a:pt x="81584" y="19520"/>
                      <a:pt x="78833" y="17788"/>
                    </a:cubicBezTo>
                    <a:cubicBezTo>
                      <a:pt x="76081" y="16056"/>
                      <a:pt x="72343" y="14590"/>
                      <a:pt x="67646" y="13425"/>
                    </a:cubicBezTo>
                    <a:cubicBezTo>
                      <a:pt x="62965" y="12242"/>
                      <a:pt x="58181" y="11659"/>
                      <a:pt x="53304" y="11659"/>
                    </a:cubicBezTo>
                    <a:cubicBezTo>
                      <a:pt x="52789" y="11659"/>
                      <a:pt x="52001" y="11684"/>
                      <a:pt x="50972" y="11727"/>
                    </a:cubicBezTo>
                    <a:cubicBezTo>
                      <a:pt x="54710" y="14076"/>
                      <a:pt x="57727" y="17274"/>
                      <a:pt x="60076" y="21337"/>
                    </a:cubicBezTo>
                    <a:cubicBezTo>
                      <a:pt x="62399" y="25409"/>
                      <a:pt x="63548" y="29807"/>
                      <a:pt x="63548" y="34547"/>
                    </a:cubicBezTo>
                    <a:cubicBezTo>
                      <a:pt x="63548" y="42451"/>
                      <a:pt x="60685" y="49155"/>
                      <a:pt x="54941" y="54624"/>
                    </a:cubicBezTo>
                    <a:cubicBezTo>
                      <a:pt x="49215" y="60102"/>
                      <a:pt x="41654" y="62836"/>
                      <a:pt x="32258" y="62836"/>
                    </a:cubicBezTo>
                    <a:cubicBezTo>
                      <a:pt x="22563" y="62836"/>
                      <a:pt x="14762" y="59982"/>
                      <a:pt x="8855" y="54264"/>
                    </a:cubicBezTo>
                    <a:cubicBezTo>
                      <a:pt x="2958" y="48555"/>
                      <a:pt x="0" y="41397"/>
                      <a:pt x="0" y="32781"/>
                    </a:cubicBezTo>
                    <a:cubicBezTo>
                      <a:pt x="0" y="26575"/>
                      <a:pt x="1663" y="20891"/>
                      <a:pt x="5015" y="15739"/>
                    </a:cubicBezTo>
                    <a:cubicBezTo>
                      <a:pt x="8375" y="10587"/>
                      <a:pt x="13142" y="6678"/>
                      <a:pt x="19322" y="4003"/>
                    </a:cubicBezTo>
                    <a:cubicBezTo>
                      <a:pt x="25520" y="1337"/>
                      <a:pt x="34479" y="0"/>
                      <a:pt x="46206" y="0"/>
                    </a:cubicBezTo>
                    <a:cubicBezTo>
                      <a:pt x="58430" y="0"/>
                      <a:pt x="68143" y="1329"/>
                      <a:pt x="75386" y="3978"/>
                    </a:cubicBezTo>
                    <a:cubicBezTo>
                      <a:pt x="82622" y="6627"/>
                      <a:pt x="88134" y="10570"/>
                      <a:pt x="91906" y="15799"/>
                    </a:cubicBezTo>
                    <a:cubicBezTo>
                      <a:pt x="95695" y="21037"/>
                      <a:pt x="97581" y="27175"/>
                      <a:pt x="97581" y="34213"/>
                    </a:cubicBezTo>
                    <a:cubicBezTo>
                      <a:pt x="97581" y="41688"/>
                      <a:pt x="95498" y="47792"/>
                      <a:pt x="91357" y="52524"/>
                    </a:cubicBezTo>
                    <a:cubicBezTo>
                      <a:pt x="87191" y="57264"/>
                      <a:pt x="81362" y="60110"/>
                      <a:pt x="73835" y="61071"/>
                    </a:cubicBezTo>
                    <a:close/>
                    <a:moveTo>
                      <a:pt x="31675" y="13030"/>
                    </a:moveTo>
                    <a:cubicBezTo>
                      <a:pt x="24929" y="13030"/>
                      <a:pt x="19580" y="14813"/>
                      <a:pt x="15628" y="18405"/>
                    </a:cubicBezTo>
                    <a:cubicBezTo>
                      <a:pt x="11676" y="21980"/>
                      <a:pt x="9704" y="26301"/>
                      <a:pt x="9704" y="31341"/>
                    </a:cubicBezTo>
                    <a:cubicBezTo>
                      <a:pt x="9704" y="36562"/>
                      <a:pt x="11830" y="41105"/>
                      <a:pt x="16082" y="44963"/>
                    </a:cubicBezTo>
                    <a:cubicBezTo>
                      <a:pt x="20342" y="48829"/>
                      <a:pt x="25880" y="50758"/>
                      <a:pt x="32661" y="50758"/>
                    </a:cubicBezTo>
                    <a:cubicBezTo>
                      <a:pt x="38731" y="50758"/>
                      <a:pt x="43677" y="48932"/>
                      <a:pt x="47483" y="45254"/>
                    </a:cubicBezTo>
                    <a:cubicBezTo>
                      <a:pt x="51272" y="41585"/>
                      <a:pt x="53175" y="37050"/>
                      <a:pt x="53175" y="31658"/>
                    </a:cubicBezTo>
                    <a:cubicBezTo>
                      <a:pt x="53175" y="26232"/>
                      <a:pt x="51272" y="21757"/>
                      <a:pt x="47483" y="18259"/>
                    </a:cubicBezTo>
                    <a:cubicBezTo>
                      <a:pt x="43668" y="14779"/>
                      <a:pt x="38396" y="13030"/>
                      <a:pt x="31675" y="13030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58C6CF4D-7275-7A6A-72B0-8A3034A7E498}"/>
                  </a:ext>
                </a:extLst>
              </p:cNvPr>
              <p:cNvSpPr/>
              <p:nvPr/>
            </p:nvSpPr>
            <p:spPr>
              <a:xfrm>
                <a:off x="6286768" y="1415182"/>
                <a:ext cx="13364" cy="13364"/>
              </a:xfrm>
              <a:custGeom>
                <a:avLst/>
                <a:gdLst>
                  <a:gd name="connsiteX0" fmla="*/ 13364 w 13364"/>
                  <a:gd name="connsiteY0" fmla="*/ 13365 h 13364"/>
                  <a:gd name="connsiteX1" fmla="*/ 0 w 13364"/>
                  <a:gd name="connsiteY1" fmla="*/ 13365 h 13364"/>
                  <a:gd name="connsiteX2" fmla="*/ 0 w 13364"/>
                  <a:gd name="connsiteY2" fmla="*/ 0 h 13364"/>
                  <a:gd name="connsiteX3" fmla="*/ 13364 w 13364"/>
                  <a:gd name="connsiteY3" fmla="*/ 0 h 13364"/>
                  <a:gd name="connsiteX4" fmla="*/ 13364 w 13364"/>
                  <a:gd name="connsiteY4" fmla="*/ 13365 h 1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13364">
                    <a:moveTo>
                      <a:pt x="13364" y="13365"/>
                    </a:moveTo>
                    <a:lnTo>
                      <a:pt x="0" y="13365"/>
                    </a:lnTo>
                    <a:lnTo>
                      <a:pt x="0" y="0"/>
                    </a:lnTo>
                    <a:lnTo>
                      <a:pt x="13364" y="0"/>
                    </a:lnTo>
                    <a:lnTo>
                      <a:pt x="13364" y="1336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B75AA856-B5FF-DCD8-1605-137BBCCF42EF}"/>
                  </a:ext>
                </a:extLst>
              </p:cNvPr>
              <p:cNvSpPr/>
              <p:nvPr/>
            </p:nvSpPr>
            <p:spPr>
              <a:xfrm>
                <a:off x="6204189" y="1335466"/>
                <a:ext cx="97572" cy="63110"/>
              </a:xfrm>
              <a:custGeom>
                <a:avLst/>
                <a:gdLst>
                  <a:gd name="connsiteX0" fmla="*/ 23797 w 97572"/>
                  <a:gd name="connsiteY0" fmla="*/ 1697 h 63110"/>
                  <a:gd name="connsiteX1" fmla="*/ 24697 w 97572"/>
                  <a:gd name="connsiteY1" fmla="*/ 13364 h 63110"/>
                  <a:gd name="connsiteX2" fmla="*/ 14650 w 97572"/>
                  <a:gd name="connsiteY2" fmla="*/ 17796 h 63110"/>
                  <a:gd name="connsiteX3" fmla="*/ 9635 w 97572"/>
                  <a:gd name="connsiteY3" fmla="*/ 29532 h 63110"/>
                  <a:gd name="connsiteX4" fmla="*/ 12764 w 97572"/>
                  <a:gd name="connsiteY4" fmla="*/ 39374 h 63110"/>
                  <a:gd name="connsiteX5" fmla="*/ 24569 w 97572"/>
                  <a:gd name="connsiteY5" fmla="*/ 48100 h 63110"/>
                  <a:gd name="connsiteX6" fmla="*/ 46669 w 97572"/>
                  <a:gd name="connsiteY6" fmla="*/ 51426 h 63110"/>
                  <a:gd name="connsiteX7" fmla="*/ 37076 w 97572"/>
                  <a:gd name="connsiteY7" fmla="*/ 41071 h 63110"/>
                  <a:gd name="connsiteX8" fmla="*/ 33938 w 97572"/>
                  <a:gd name="connsiteY8" fmla="*/ 28221 h 63110"/>
                  <a:gd name="connsiteX9" fmla="*/ 42588 w 97572"/>
                  <a:gd name="connsiteY9" fmla="*/ 8247 h 63110"/>
                  <a:gd name="connsiteX10" fmla="*/ 64911 w 97572"/>
                  <a:gd name="connsiteY10" fmla="*/ 0 h 63110"/>
                  <a:gd name="connsiteX11" fmla="*/ 81636 w 97572"/>
                  <a:gd name="connsiteY11" fmla="*/ 3883 h 63110"/>
                  <a:gd name="connsiteX12" fmla="*/ 93457 w 97572"/>
                  <a:gd name="connsiteY12" fmla="*/ 14547 h 63110"/>
                  <a:gd name="connsiteX13" fmla="*/ 97572 w 97572"/>
                  <a:gd name="connsiteY13" fmla="*/ 29927 h 63110"/>
                  <a:gd name="connsiteX14" fmla="*/ 86779 w 97572"/>
                  <a:gd name="connsiteY14" fmla="*/ 53852 h 63110"/>
                  <a:gd name="connsiteX15" fmla="*/ 51221 w 97572"/>
                  <a:gd name="connsiteY15" fmla="*/ 63111 h 63110"/>
                  <a:gd name="connsiteX16" fmla="*/ 10947 w 97572"/>
                  <a:gd name="connsiteY16" fmla="*/ 52875 h 63110"/>
                  <a:gd name="connsiteX17" fmla="*/ 0 w 97572"/>
                  <a:gd name="connsiteY17" fmla="*/ 28829 h 63110"/>
                  <a:gd name="connsiteX18" fmla="*/ 6318 w 97572"/>
                  <a:gd name="connsiteY18" fmla="*/ 10347 h 63110"/>
                  <a:gd name="connsiteX19" fmla="*/ 23797 w 97572"/>
                  <a:gd name="connsiteY19" fmla="*/ 1697 h 63110"/>
                  <a:gd name="connsiteX20" fmla="*/ 64979 w 97572"/>
                  <a:gd name="connsiteY20" fmla="*/ 49609 h 63110"/>
                  <a:gd name="connsiteX21" fmla="*/ 76587 w 97572"/>
                  <a:gd name="connsiteY21" fmla="*/ 47037 h 63110"/>
                  <a:gd name="connsiteX22" fmla="*/ 85031 w 97572"/>
                  <a:gd name="connsiteY22" fmla="*/ 39828 h 63110"/>
                  <a:gd name="connsiteX23" fmla="*/ 87937 w 97572"/>
                  <a:gd name="connsiteY23" fmla="*/ 30115 h 63110"/>
                  <a:gd name="connsiteX24" fmla="*/ 81936 w 97572"/>
                  <a:gd name="connsiteY24" fmla="*/ 17342 h 63110"/>
                  <a:gd name="connsiteX25" fmla="*/ 65639 w 97572"/>
                  <a:gd name="connsiteY25" fmla="*/ 11993 h 63110"/>
                  <a:gd name="connsiteX26" fmla="*/ 50038 w 97572"/>
                  <a:gd name="connsiteY26" fmla="*/ 17282 h 63110"/>
                  <a:gd name="connsiteX27" fmla="*/ 44328 w 97572"/>
                  <a:gd name="connsiteY27" fmla="*/ 30578 h 63110"/>
                  <a:gd name="connsiteX28" fmla="*/ 50038 w 97572"/>
                  <a:gd name="connsiteY28" fmla="*/ 44063 h 63110"/>
                  <a:gd name="connsiteX29" fmla="*/ 64979 w 97572"/>
                  <a:gd name="connsiteY29" fmla="*/ 49609 h 6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572" h="63110">
                    <a:moveTo>
                      <a:pt x="23797" y="1697"/>
                    </a:moveTo>
                    <a:lnTo>
                      <a:pt x="24697" y="13364"/>
                    </a:lnTo>
                    <a:cubicBezTo>
                      <a:pt x="20094" y="14410"/>
                      <a:pt x="16733" y="15885"/>
                      <a:pt x="14650" y="17796"/>
                    </a:cubicBezTo>
                    <a:cubicBezTo>
                      <a:pt x="11316" y="20968"/>
                      <a:pt x="9635" y="24886"/>
                      <a:pt x="9635" y="29532"/>
                    </a:cubicBezTo>
                    <a:cubicBezTo>
                      <a:pt x="9635" y="33270"/>
                      <a:pt x="10681" y="36545"/>
                      <a:pt x="12764" y="39374"/>
                    </a:cubicBezTo>
                    <a:cubicBezTo>
                      <a:pt x="15465" y="43060"/>
                      <a:pt x="19382" y="45974"/>
                      <a:pt x="24569" y="48100"/>
                    </a:cubicBezTo>
                    <a:cubicBezTo>
                      <a:pt x="29738" y="50235"/>
                      <a:pt x="37093" y="51332"/>
                      <a:pt x="46669" y="51426"/>
                    </a:cubicBezTo>
                    <a:cubicBezTo>
                      <a:pt x="42348" y="48597"/>
                      <a:pt x="39159" y="45143"/>
                      <a:pt x="37076" y="41071"/>
                    </a:cubicBezTo>
                    <a:cubicBezTo>
                      <a:pt x="34993" y="36982"/>
                      <a:pt x="33938" y="32704"/>
                      <a:pt x="33938" y="28221"/>
                    </a:cubicBezTo>
                    <a:cubicBezTo>
                      <a:pt x="33938" y="20402"/>
                      <a:pt x="36827" y="13742"/>
                      <a:pt x="42588" y="8247"/>
                    </a:cubicBezTo>
                    <a:cubicBezTo>
                      <a:pt x="48357" y="2743"/>
                      <a:pt x="55790" y="0"/>
                      <a:pt x="64911" y="0"/>
                    </a:cubicBezTo>
                    <a:cubicBezTo>
                      <a:pt x="70912" y="0"/>
                      <a:pt x="76501" y="1294"/>
                      <a:pt x="81636" y="3883"/>
                    </a:cubicBezTo>
                    <a:cubicBezTo>
                      <a:pt x="86788" y="6464"/>
                      <a:pt x="90723" y="10021"/>
                      <a:pt x="93457" y="14547"/>
                    </a:cubicBezTo>
                    <a:cubicBezTo>
                      <a:pt x="96192" y="19057"/>
                      <a:pt x="97572" y="24192"/>
                      <a:pt x="97572" y="29927"/>
                    </a:cubicBezTo>
                    <a:cubicBezTo>
                      <a:pt x="97572" y="39708"/>
                      <a:pt x="93980" y="47672"/>
                      <a:pt x="86779" y="53852"/>
                    </a:cubicBezTo>
                    <a:cubicBezTo>
                      <a:pt x="79587" y="60025"/>
                      <a:pt x="67731" y="63111"/>
                      <a:pt x="51221" y="63111"/>
                    </a:cubicBezTo>
                    <a:cubicBezTo>
                      <a:pt x="32773" y="63111"/>
                      <a:pt x="19331" y="59699"/>
                      <a:pt x="10947" y="52875"/>
                    </a:cubicBezTo>
                    <a:cubicBezTo>
                      <a:pt x="3635" y="46917"/>
                      <a:pt x="0" y="38911"/>
                      <a:pt x="0" y="28829"/>
                    </a:cubicBezTo>
                    <a:cubicBezTo>
                      <a:pt x="0" y="21311"/>
                      <a:pt x="2100" y="15156"/>
                      <a:pt x="6318" y="10347"/>
                    </a:cubicBezTo>
                    <a:cubicBezTo>
                      <a:pt x="10527" y="5529"/>
                      <a:pt x="16365" y="2649"/>
                      <a:pt x="23797" y="1697"/>
                    </a:cubicBezTo>
                    <a:close/>
                    <a:moveTo>
                      <a:pt x="64979" y="49609"/>
                    </a:moveTo>
                    <a:cubicBezTo>
                      <a:pt x="69026" y="49609"/>
                      <a:pt x="72892" y="48743"/>
                      <a:pt x="76587" y="47037"/>
                    </a:cubicBezTo>
                    <a:cubicBezTo>
                      <a:pt x="80290" y="45314"/>
                      <a:pt x="83102" y="42914"/>
                      <a:pt x="85031" y="39828"/>
                    </a:cubicBezTo>
                    <a:cubicBezTo>
                      <a:pt x="86960" y="36750"/>
                      <a:pt x="87937" y="33501"/>
                      <a:pt x="87937" y="30115"/>
                    </a:cubicBezTo>
                    <a:cubicBezTo>
                      <a:pt x="87937" y="25169"/>
                      <a:pt x="85931" y="20908"/>
                      <a:pt x="81936" y="17342"/>
                    </a:cubicBezTo>
                    <a:cubicBezTo>
                      <a:pt x="77933" y="13776"/>
                      <a:pt x="72506" y="11993"/>
                      <a:pt x="65639" y="11993"/>
                    </a:cubicBezTo>
                    <a:cubicBezTo>
                      <a:pt x="59039" y="11993"/>
                      <a:pt x="53844" y="13750"/>
                      <a:pt x="50038" y="17282"/>
                    </a:cubicBezTo>
                    <a:cubicBezTo>
                      <a:pt x="46232" y="20797"/>
                      <a:pt x="44328" y="25229"/>
                      <a:pt x="44328" y="30578"/>
                    </a:cubicBezTo>
                    <a:cubicBezTo>
                      <a:pt x="44328" y="35884"/>
                      <a:pt x="46232" y="40376"/>
                      <a:pt x="50038" y="44063"/>
                    </a:cubicBezTo>
                    <a:cubicBezTo>
                      <a:pt x="53835" y="47757"/>
                      <a:pt x="58816" y="49609"/>
                      <a:pt x="64979" y="4960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6990397C-EFFB-CB02-41A7-431DB897D828}"/>
                  </a:ext>
                </a:extLst>
              </p:cNvPr>
              <p:cNvSpPr/>
              <p:nvPr/>
            </p:nvSpPr>
            <p:spPr>
              <a:xfrm>
                <a:off x="6202938" y="1252630"/>
                <a:ext cx="125287" cy="31538"/>
              </a:xfrm>
              <a:custGeom>
                <a:avLst/>
                <a:gdLst>
                  <a:gd name="connsiteX0" fmla="*/ 125287 w 125287"/>
                  <a:gd name="connsiteY0" fmla="*/ 8401 h 31538"/>
                  <a:gd name="connsiteX1" fmla="*/ 96612 w 125287"/>
                  <a:gd name="connsiteY1" fmla="*/ 24835 h 31538"/>
                  <a:gd name="connsiteX2" fmla="*/ 62579 w 125287"/>
                  <a:gd name="connsiteY2" fmla="*/ 31538 h 31538"/>
                  <a:gd name="connsiteX3" fmla="*/ 32850 w 125287"/>
                  <a:gd name="connsiteY3" fmla="*/ 26532 h 31538"/>
                  <a:gd name="connsiteX4" fmla="*/ 0 w 125287"/>
                  <a:gd name="connsiteY4" fmla="*/ 8401 h 31538"/>
                  <a:gd name="connsiteX5" fmla="*/ 0 w 125287"/>
                  <a:gd name="connsiteY5" fmla="*/ 0 h 31538"/>
                  <a:gd name="connsiteX6" fmla="*/ 19365 w 125287"/>
                  <a:gd name="connsiteY6" fmla="*/ 10424 h 31538"/>
                  <a:gd name="connsiteX7" fmla="*/ 38122 w 125287"/>
                  <a:gd name="connsiteY7" fmla="*/ 16682 h 31538"/>
                  <a:gd name="connsiteX8" fmla="*/ 62631 w 125287"/>
                  <a:gd name="connsiteY8" fmla="*/ 19485 h 31538"/>
                  <a:gd name="connsiteX9" fmla="*/ 125278 w 125287"/>
                  <a:gd name="connsiteY9" fmla="*/ 0 h 31538"/>
                  <a:gd name="connsiteX10" fmla="*/ 125278 w 125287"/>
                  <a:gd name="connsiteY10" fmla="*/ 8401 h 3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287" h="31538">
                    <a:moveTo>
                      <a:pt x="125287" y="8401"/>
                    </a:moveTo>
                    <a:cubicBezTo>
                      <a:pt x="117117" y="14882"/>
                      <a:pt x="107568" y="20360"/>
                      <a:pt x="96612" y="24835"/>
                    </a:cubicBezTo>
                    <a:cubicBezTo>
                      <a:pt x="85665" y="29301"/>
                      <a:pt x="74306" y="31538"/>
                      <a:pt x="62579" y="31538"/>
                    </a:cubicBezTo>
                    <a:cubicBezTo>
                      <a:pt x="52232" y="31538"/>
                      <a:pt x="42340" y="29875"/>
                      <a:pt x="32850" y="26532"/>
                    </a:cubicBezTo>
                    <a:cubicBezTo>
                      <a:pt x="21868" y="22614"/>
                      <a:pt x="10913" y="16579"/>
                      <a:pt x="0" y="8401"/>
                    </a:cubicBezTo>
                    <a:lnTo>
                      <a:pt x="0" y="0"/>
                    </a:lnTo>
                    <a:cubicBezTo>
                      <a:pt x="9035" y="5255"/>
                      <a:pt x="15491" y="8727"/>
                      <a:pt x="19365" y="10424"/>
                    </a:cubicBezTo>
                    <a:cubicBezTo>
                      <a:pt x="25366" y="13082"/>
                      <a:pt x="31624" y="15165"/>
                      <a:pt x="38122" y="16682"/>
                    </a:cubicBezTo>
                    <a:cubicBezTo>
                      <a:pt x="46257" y="18551"/>
                      <a:pt x="54418" y="19485"/>
                      <a:pt x="62631" y="19485"/>
                    </a:cubicBezTo>
                    <a:cubicBezTo>
                      <a:pt x="83530" y="19485"/>
                      <a:pt x="104413" y="12987"/>
                      <a:pt x="125278" y="0"/>
                    </a:cubicBezTo>
                    <a:lnTo>
                      <a:pt x="125278" y="8401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066A703A-C7FE-47DA-20B7-C5A7ACBE965A}"/>
                  </a:ext>
                </a:extLst>
              </p:cNvPr>
              <p:cNvSpPr/>
              <p:nvPr/>
            </p:nvSpPr>
            <p:spPr>
              <a:xfrm>
                <a:off x="6204181" y="1198066"/>
                <a:ext cx="95951" cy="35198"/>
              </a:xfrm>
              <a:custGeom>
                <a:avLst/>
                <a:gdLst>
                  <a:gd name="connsiteX0" fmla="*/ 95952 w 95951"/>
                  <a:gd name="connsiteY0" fmla="*/ 9 h 35198"/>
                  <a:gd name="connsiteX1" fmla="*/ 95952 w 95951"/>
                  <a:gd name="connsiteY1" fmla="*/ 11736 h 35198"/>
                  <a:gd name="connsiteX2" fmla="*/ 21191 w 95951"/>
                  <a:gd name="connsiteY2" fmla="*/ 11736 h 35198"/>
                  <a:gd name="connsiteX3" fmla="*/ 29275 w 95951"/>
                  <a:gd name="connsiteY3" fmla="*/ 22854 h 35198"/>
                  <a:gd name="connsiteX4" fmla="*/ 35327 w 95951"/>
                  <a:gd name="connsiteY4" fmla="*/ 35199 h 35198"/>
                  <a:gd name="connsiteX5" fmla="*/ 23977 w 95951"/>
                  <a:gd name="connsiteY5" fmla="*/ 35199 h 35198"/>
                  <a:gd name="connsiteX6" fmla="*/ 12773 w 95951"/>
                  <a:gd name="connsiteY6" fmla="*/ 17994 h 35198"/>
                  <a:gd name="connsiteX7" fmla="*/ 0 w 95951"/>
                  <a:gd name="connsiteY7" fmla="*/ 7561 h 35198"/>
                  <a:gd name="connsiteX8" fmla="*/ 0 w 95951"/>
                  <a:gd name="connsiteY8" fmla="*/ 0 h 35198"/>
                  <a:gd name="connsiteX9" fmla="*/ 95952 w 95951"/>
                  <a:gd name="connsiteY9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1" h="35198">
                    <a:moveTo>
                      <a:pt x="95952" y="9"/>
                    </a:moveTo>
                    <a:lnTo>
                      <a:pt x="95952" y="11736"/>
                    </a:lnTo>
                    <a:lnTo>
                      <a:pt x="21191" y="11736"/>
                    </a:lnTo>
                    <a:cubicBezTo>
                      <a:pt x="23866" y="14565"/>
                      <a:pt x="26575" y="18268"/>
                      <a:pt x="29275" y="22854"/>
                    </a:cubicBezTo>
                    <a:cubicBezTo>
                      <a:pt x="31950" y="27432"/>
                      <a:pt x="33990" y="31555"/>
                      <a:pt x="35327" y="35199"/>
                    </a:cubicBezTo>
                    <a:lnTo>
                      <a:pt x="23977" y="35199"/>
                    </a:lnTo>
                    <a:cubicBezTo>
                      <a:pt x="20900" y="28632"/>
                      <a:pt x="17162" y="22906"/>
                      <a:pt x="12773" y="17994"/>
                    </a:cubicBezTo>
                    <a:cubicBezTo>
                      <a:pt x="8384" y="13082"/>
                      <a:pt x="4124" y="9610"/>
                      <a:pt x="0" y="7561"/>
                    </a:cubicBezTo>
                    <a:lnTo>
                      <a:pt x="0" y="0"/>
                    </a:lnTo>
                    <a:lnTo>
                      <a:pt x="95952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BF158A92-9CC5-741A-5784-21725A45D6E0}"/>
                  </a:ext>
                </a:extLst>
              </p:cNvPr>
              <p:cNvSpPr/>
              <p:nvPr/>
            </p:nvSpPr>
            <p:spPr>
              <a:xfrm>
                <a:off x="6204198" y="1068099"/>
                <a:ext cx="97580" cy="62836"/>
              </a:xfrm>
              <a:custGeom>
                <a:avLst/>
                <a:gdLst>
                  <a:gd name="connsiteX0" fmla="*/ 73835 w 97580"/>
                  <a:gd name="connsiteY0" fmla="*/ 61079 h 62836"/>
                  <a:gd name="connsiteX1" fmla="*/ 72806 w 97580"/>
                  <a:gd name="connsiteY1" fmla="*/ 49798 h 62836"/>
                  <a:gd name="connsiteX2" fmla="*/ 84336 w 97580"/>
                  <a:gd name="connsiteY2" fmla="*/ 44320 h 62836"/>
                  <a:gd name="connsiteX3" fmla="*/ 87928 w 97580"/>
                  <a:gd name="connsiteY3" fmla="*/ 33964 h 62836"/>
                  <a:gd name="connsiteX4" fmla="*/ 85442 w 97580"/>
                  <a:gd name="connsiteY4" fmla="*/ 24483 h 62836"/>
                  <a:gd name="connsiteX5" fmla="*/ 78833 w 97580"/>
                  <a:gd name="connsiteY5" fmla="*/ 17796 h 62836"/>
                  <a:gd name="connsiteX6" fmla="*/ 67646 w 97580"/>
                  <a:gd name="connsiteY6" fmla="*/ 13433 h 62836"/>
                  <a:gd name="connsiteX7" fmla="*/ 53304 w 97580"/>
                  <a:gd name="connsiteY7" fmla="*/ 11667 h 62836"/>
                  <a:gd name="connsiteX8" fmla="*/ 50972 w 97580"/>
                  <a:gd name="connsiteY8" fmla="*/ 11736 h 62836"/>
                  <a:gd name="connsiteX9" fmla="*/ 60076 w 97580"/>
                  <a:gd name="connsiteY9" fmla="*/ 21346 h 62836"/>
                  <a:gd name="connsiteX10" fmla="*/ 63548 w 97580"/>
                  <a:gd name="connsiteY10" fmla="*/ 34547 h 62836"/>
                  <a:gd name="connsiteX11" fmla="*/ 54941 w 97580"/>
                  <a:gd name="connsiteY11" fmla="*/ 54624 h 62836"/>
                  <a:gd name="connsiteX12" fmla="*/ 32258 w 97580"/>
                  <a:gd name="connsiteY12" fmla="*/ 62836 h 62836"/>
                  <a:gd name="connsiteX13" fmla="*/ 8855 w 97580"/>
                  <a:gd name="connsiteY13" fmla="*/ 54264 h 62836"/>
                  <a:gd name="connsiteX14" fmla="*/ 0 w 97580"/>
                  <a:gd name="connsiteY14" fmla="*/ 32781 h 62836"/>
                  <a:gd name="connsiteX15" fmla="*/ 5015 w 97580"/>
                  <a:gd name="connsiteY15" fmla="*/ 15739 h 62836"/>
                  <a:gd name="connsiteX16" fmla="*/ 19322 w 97580"/>
                  <a:gd name="connsiteY16" fmla="*/ 4003 h 62836"/>
                  <a:gd name="connsiteX17" fmla="*/ 46206 w 97580"/>
                  <a:gd name="connsiteY17" fmla="*/ 0 h 62836"/>
                  <a:gd name="connsiteX18" fmla="*/ 75386 w 97580"/>
                  <a:gd name="connsiteY18" fmla="*/ 3978 h 62836"/>
                  <a:gd name="connsiteX19" fmla="*/ 91906 w 97580"/>
                  <a:gd name="connsiteY19" fmla="*/ 15799 h 62836"/>
                  <a:gd name="connsiteX20" fmla="*/ 97581 w 97580"/>
                  <a:gd name="connsiteY20" fmla="*/ 34213 h 62836"/>
                  <a:gd name="connsiteX21" fmla="*/ 91357 w 97580"/>
                  <a:gd name="connsiteY21" fmla="*/ 52524 h 62836"/>
                  <a:gd name="connsiteX22" fmla="*/ 73835 w 97580"/>
                  <a:gd name="connsiteY22" fmla="*/ 61079 h 62836"/>
                  <a:gd name="connsiteX23" fmla="*/ 31675 w 97580"/>
                  <a:gd name="connsiteY23" fmla="*/ 13039 h 62836"/>
                  <a:gd name="connsiteX24" fmla="*/ 15628 w 97580"/>
                  <a:gd name="connsiteY24" fmla="*/ 18414 h 62836"/>
                  <a:gd name="connsiteX25" fmla="*/ 9704 w 97580"/>
                  <a:gd name="connsiteY25" fmla="*/ 31350 h 62836"/>
                  <a:gd name="connsiteX26" fmla="*/ 16082 w 97580"/>
                  <a:gd name="connsiteY26" fmla="*/ 44971 h 62836"/>
                  <a:gd name="connsiteX27" fmla="*/ 32661 w 97580"/>
                  <a:gd name="connsiteY27" fmla="*/ 50766 h 62836"/>
                  <a:gd name="connsiteX28" fmla="*/ 47483 w 97580"/>
                  <a:gd name="connsiteY28" fmla="*/ 45263 h 62836"/>
                  <a:gd name="connsiteX29" fmla="*/ 53175 w 97580"/>
                  <a:gd name="connsiteY29" fmla="*/ 31667 h 62836"/>
                  <a:gd name="connsiteX30" fmla="*/ 47483 w 97580"/>
                  <a:gd name="connsiteY30" fmla="*/ 18277 h 62836"/>
                  <a:gd name="connsiteX31" fmla="*/ 31675 w 97580"/>
                  <a:gd name="connsiteY31" fmla="*/ 13039 h 62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7580" h="62836">
                    <a:moveTo>
                      <a:pt x="73835" y="61079"/>
                    </a:moveTo>
                    <a:lnTo>
                      <a:pt x="72806" y="49798"/>
                    </a:lnTo>
                    <a:cubicBezTo>
                      <a:pt x="78095" y="48846"/>
                      <a:pt x="81936" y="47020"/>
                      <a:pt x="84336" y="44320"/>
                    </a:cubicBezTo>
                    <a:cubicBezTo>
                      <a:pt x="86728" y="41628"/>
                      <a:pt x="87928" y="38173"/>
                      <a:pt x="87928" y="33964"/>
                    </a:cubicBezTo>
                    <a:cubicBezTo>
                      <a:pt x="87928" y="30355"/>
                      <a:pt x="87088" y="27192"/>
                      <a:pt x="85442" y="24483"/>
                    </a:cubicBezTo>
                    <a:cubicBezTo>
                      <a:pt x="83796" y="21766"/>
                      <a:pt x="81584" y="19528"/>
                      <a:pt x="78833" y="17796"/>
                    </a:cubicBezTo>
                    <a:cubicBezTo>
                      <a:pt x="76081" y="16065"/>
                      <a:pt x="72343" y="14599"/>
                      <a:pt x="67646" y="13433"/>
                    </a:cubicBezTo>
                    <a:cubicBezTo>
                      <a:pt x="62965" y="12259"/>
                      <a:pt x="58181" y="11667"/>
                      <a:pt x="53304" y="11667"/>
                    </a:cubicBezTo>
                    <a:cubicBezTo>
                      <a:pt x="52789" y="11667"/>
                      <a:pt x="52001" y="11693"/>
                      <a:pt x="50972" y="11736"/>
                    </a:cubicBezTo>
                    <a:cubicBezTo>
                      <a:pt x="54710" y="14085"/>
                      <a:pt x="57727" y="17282"/>
                      <a:pt x="60076" y="21346"/>
                    </a:cubicBezTo>
                    <a:cubicBezTo>
                      <a:pt x="62399" y="25417"/>
                      <a:pt x="63548" y="29807"/>
                      <a:pt x="63548" y="34547"/>
                    </a:cubicBezTo>
                    <a:cubicBezTo>
                      <a:pt x="63548" y="42451"/>
                      <a:pt x="60685" y="49155"/>
                      <a:pt x="54941" y="54624"/>
                    </a:cubicBezTo>
                    <a:cubicBezTo>
                      <a:pt x="49215" y="60102"/>
                      <a:pt x="41654" y="62836"/>
                      <a:pt x="32258" y="62836"/>
                    </a:cubicBezTo>
                    <a:cubicBezTo>
                      <a:pt x="22563" y="62836"/>
                      <a:pt x="14762" y="59982"/>
                      <a:pt x="8855" y="54264"/>
                    </a:cubicBezTo>
                    <a:cubicBezTo>
                      <a:pt x="2958" y="48555"/>
                      <a:pt x="0" y="41397"/>
                      <a:pt x="0" y="32781"/>
                    </a:cubicBezTo>
                    <a:cubicBezTo>
                      <a:pt x="0" y="26575"/>
                      <a:pt x="1663" y="20891"/>
                      <a:pt x="5015" y="15739"/>
                    </a:cubicBezTo>
                    <a:cubicBezTo>
                      <a:pt x="8375" y="10587"/>
                      <a:pt x="13142" y="6678"/>
                      <a:pt x="19322" y="4003"/>
                    </a:cubicBezTo>
                    <a:cubicBezTo>
                      <a:pt x="25520" y="1337"/>
                      <a:pt x="34479" y="0"/>
                      <a:pt x="46206" y="0"/>
                    </a:cubicBezTo>
                    <a:cubicBezTo>
                      <a:pt x="58430" y="0"/>
                      <a:pt x="68143" y="1329"/>
                      <a:pt x="75386" y="3978"/>
                    </a:cubicBezTo>
                    <a:cubicBezTo>
                      <a:pt x="82622" y="6627"/>
                      <a:pt x="88134" y="10570"/>
                      <a:pt x="91906" y="15799"/>
                    </a:cubicBezTo>
                    <a:cubicBezTo>
                      <a:pt x="95695" y="21037"/>
                      <a:pt x="97581" y="27175"/>
                      <a:pt x="97581" y="34213"/>
                    </a:cubicBezTo>
                    <a:cubicBezTo>
                      <a:pt x="97581" y="41688"/>
                      <a:pt x="95498" y="47792"/>
                      <a:pt x="91357" y="52524"/>
                    </a:cubicBezTo>
                    <a:cubicBezTo>
                      <a:pt x="87191" y="57273"/>
                      <a:pt x="81362" y="60119"/>
                      <a:pt x="73835" y="61079"/>
                    </a:cubicBezTo>
                    <a:close/>
                    <a:moveTo>
                      <a:pt x="31675" y="13039"/>
                    </a:moveTo>
                    <a:cubicBezTo>
                      <a:pt x="24929" y="13039"/>
                      <a:pt x="19580" y="14822"/>
                      <a:pt x="15628" y="18414"/>
                    </a:cubicBezTo>
                    <a:cubicBezTo>
                      <a:pt x="11676" y="21988"/>
                      <a:pt x="9704" y="26309"/>
                      <a:pt x="9704" y="31350"/>
                    </a:cubicBezTo>
                    <a:cubicBezTo>
                      <a:pt x="9704" y="36570"/>
                      <a:pt x="11830" y="41114"/>
                      <a:pt x="16082" y="44971"/>
                    </a:cubicBezTo>
                    <a:cubicBezTo>
                      <a:pt x="20342" y="48838"/>
                      <a:pt x="25880" y="50766"/>
                      <a:pt x="32661" y="50766"/>
                    </a:cubicBezTo>
                    <a:cubicBezTo>
                      <a:pt x="38731" y="50766"/>
                      <a:pt x="43677" y="48940"/>
                      <a:pt x="47483" y="45263"/>
                    </a:cubicBezTo>
                    <a:cubicBezTo>
                      <a:pt x="51272" y="41594"/>
                      <a:pt x="53175" y="37059"/>
                      <a:pt x="53175" y="31667"/>
                    </a:cubicBezTo>
                    <a:cubicBezTo>
                      <a:pt x="53175" y="26240"/>
                      <a:pt x="51272" y="21774"/>
                      <a:pt x="47483" y="18277"/>
                    </a:cubicBezTo>
                    <a:cubicBezTo>
                      <a:pt x="43668" y="14788"/>
                      <a:pt x="38396" y="13039"/>
                      <a:pt x="31675" y="1303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D28C3A89-1D2A-8EE9-8F56-ED6C13262358}"/>
                  </a:ext>
                </a:extLst>
              </p:cNvPr>
              <p:cNvSpPr/>
              <p:nvPr/>
            </p:nvSpPr>
            <p:spPr>
              <a:xfrm>
                <a:off x="6202946" y="1025142"/>
                <a:ext cx="98815" cy="37093"/>
              </a:xfrm>
              <a:custGeom>
                <a:avLst/>
                <a:gdLst>
                  <a:gd name="connsiteX0" fmla="*/ 98815 w 98815"/>
                  <a:gd name="connsiteY0" fmla="*/ 37093 h 37093"/>
                  <a:gd name="connsiteX1" fmla="*/ 0 w 98815"/>
                  <a:gd name="connsiteY1" fmla="*/ 9395 h 37093"/>
                  <a:gd name="connsiteX2" fmla="*/ 0 w 98815"/>
                  <a:gd name="connsiteY2" fmla="*/ 0 h 37093"/>
                  <a:gd name="connsiteX3" fmla="*/ 98815 w 98815"/>
                  <a:gd name="connsiteY3" fmla="*/ 27638 h 37093"/>
                  <a:gd name="connsiteX4" fmla="*/ 98815 w 98815"/>
                  <a:gd name="connsiteY4" fmla="*/ 37093 h 3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15" h="37093">
                    <a:moveTo>
                      <a:pt x="98815" y="37093"/>
                    </a:moveTo>
                    <a:lnTo>
                      <a:pt x="0" y="9395"/>
                    </a:lnTo>
                    <a:lnTo>
                      <a:pt x="0" y="0"/>
                    </a:lnTo>
                    <a:lnTo>
                      <a:pt x="98815" y="27638"/>
                    </a:lnTo>
                    <a:lnTo>
                      <a:pt x="98815" y="37093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5762F23D-7EF2-F197-79A5-BE4E7D94E5E0}"/>
                  </a:ext>
                </a:extLst>
              </p:cNvPr>
              <p:cNvSpPr/>
              <p:nvPr/>
            </p:nvSpPr>
            <p:spPr>
              <a:xfrm>
                <a:off x="6204181" y="975404"/>
                <a:ext cx="95951" cy="35198"/>
              </a:xfrm>
              <a:custGeom>
                <a:avLst/>
                <a:gdLst>
                  <a:gd name="connsiteX0" fmla="*/ 95952 w 95951"/>
                  <a:gd name="connsiteY0" fmla="*/ 9 h 35198"/>
                  <a:gd name="connsiteX1" fmla="*/ 95952 w 95951"/>
                  <a:gd name="connsiteY1" fmla="*/ 11736 h 35198"/>
                  <a:gd name="connsiteX2" fmla="*/ 21191 w 95951"/>
                  <a:gd name="connsiteY2" fmla="*/ 11736 h 35198"/>
                  <a:gd name="connsiteX3" fmla="*/ 29275 w 95951"/>
                  <a:gd name="connsiteY3" fmla="*/ 22854 h 35198"/>
                  <a:gd name="connsiteX4" fmla="*/ 35327 w 95951"/>
                  <a:gd name="connsiteY4" fmla="*/ 35199 h 35198"/>
                  <a:gd name="connsiteX5" fmla="*/ 23977 w 95951"/>
                  <a:gd name="connsiteY5" fmla="*/ 35199 h 35198"/>
                  <a:gd name="connsiteX6" fmla="*/ 12773 w 95951"/>
                  <a:gd name="connsiteY6" fmla="*/ 17994 h 35198"/>
                  <a:gd name="connsiteX7" fmla="*/ 0 w 95951"/>
                  <a:gd name="connsiteY7" fmla="*/ 7561 h 35198"/>
                  <a:gd name="connsiteX8" fmla="*/ 0 w 95951"/>
                  <a:gd name="connsiteY8" fmla="*/ 0 h 35198"/>
                  <a:gd name="connsiteX9" fmla="*/ 95952 w 95951"/>
                  <a:gd name="connsiteY9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1" h="35198">
                    <a:moveTo>
                      <a:pt x="95952" y="9"/>
                    </a:moveTo>
                    <a:lnTo>
                      <a:pt x="95952" y="11736"/>
                    </a:lnTo>
                    <a:lnTo>
                      <a:pt x="21191" y="11736"/>
                    </a:lnTo>
                    <a:cubicBezTo>
                      <a:pt x="23866" y="14565"/>
                      <a:pt x="26575" y="18268"/>
                      <a:pt x="29275" y="22854"/>
                    </a:cubicBezTo>
                    <a:cubicBezTo>
                      <a:pt x="31950" y="27432"/>
                      <a:pt x="33990" y="31555"/>
                      <a:pt x="35327" y="35199"/>
                    </a:cubicBezTo>
                    <a:lnTo>
                      <a:pt x="23977" y="35199"/>
                    </a:lnTo>
                    <a:cubicBezTo>
                      <a:pt x="20900" y="28632"/>
                      <a:pt x="17162" y="22906"/>
                      <a:pt x="12773" y="17994"/>
                    </a:cubicBezTo>
                    <a:cubicBezTo>
                      <a:pt x="8384" y="13082"/>
                      <a:pt x="4124" y="9610"/>
                      <a:pt x="0" y="7561"/>
                    </a:cubicBezTo>
                    <a:lnTo>
                      <a:pt x="0" y="0"/>
                    </a:lnTo>
                    <a:lnTo>
                      <a:pt x="95952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37451EAB-0665-FDAA-C1C5-FEA9C3C9AB60}"/>
                  </a:ext>
                </a:extLst>
              </p:cNvPr>
              <p:cNvSpPr/>
              <p:nvPr/>
            </p:nvSpPr>
            <p:spPr>
              <a:xfrm>
                <a:off x="6204189" y="882804"/>
                <a:ext cx="97572" cy="63093"/>
              </a:xfrm>
              <a:custGeom>
                <a:avLst/>
                <a:gdLst>
                  <a:gd name="connsiteX0" fmla="*/ 23797 w 97572"/>
                  <a:gd name="connsiteY0" fmla="*/ 1680 h 63093"/>
                  <a:gd name="connsiteX1" fmla="*/ 24697 w 97572"/>
                  <a:gd name="connsiteY1" fmla="*/ 13347 h 63093"/>
                  <a:gd name="connsiteX2" fmla="*/ 14650 w 97572"/>
                  <a:gd name="connsiteY2" fmla="*/ 17779 h 63093"/>
                  <a:gd name="connsiteX3" fmla="*/ 9635 w 97572"/>
                  <a:gd name="connsiteY3" fmla="*/ 29515 h 63093"/>
                  <a:gd name="connsiteX4" fmla="*/ 12764 w 97572"/>
                  <a:gd name="connsiteY4" fmla="*/ 39356 h 63093"/>
                  <a:gd name="connsiteX5" fmla="*/ 24569 w 97572"/>
                  <a:gd name="connsiteY5" fmla="*/ 48092 h 63093"/>
                  <a:gd name="connsiteX6" fmla="*/ 46669 w 97572"/>
                  <a:gd name="connsiteY6" fmla="*/ 51418 h 63093"/>
                  <a:gd name="connsiteX7" fmla="*/ 37076 w 97572"/>
                  <a:gd name="connsiteY7" fmla="*/ 41062 h 63093"/>
                  <a:gd name="connsiteX8" fmla="*/ 33938 w 97572"/>
                  <a:gd name="connsiteY8" fmla="*/ 28221 h 63093"/>
                  <a:gd name="connsiteX9" fmla="*/ 42588 w 97572"/>
                  <a:gd name="connsiteY9" fmla="*/ 8247 h 63093"/>
                  <a:gd name="connsiteX10" fmla="*/ 64911 w 97572"/>
                  <a:gd name="connsiteY10" fmla="*/ 0 h 63093"/>
                  <a:gd name="connsiteX11" fmla="*/ 81636 w 97572"/>
                  <a:gd name="connsiteY11" fmla="*/ 3883 h 63093"/>
                  <a:gd name="connsiteX12" fmla="*/ 93457 w 97572"/>
                  <a:gd name="connsiteY12" fmla="*/ 14539 h 63093"/>
                  <a:gd name="connsiteX13" fmla="*/ 97572 w 97572"/>
                  <a:gd name="connsiteY13" fmla="*/ 29918 h 63093"/>
                  <a:gd name="connsiteX14" fmla="*/ 86779 w 97572"/>
                  <a:gd name="connsiteY14" fmla="*/ 53835 h 63093"/>
                  <a:gd name="connsiteX15" fmla="*/ 51221 w 97572"/>
                  <a:gd name="connsiteY15" fmla="*/ 63094 h 63093"/>
                  <a:gd name="connsiteX16" fmla="*/ 10947 w 97572"/>
                  <a:gd name="connsiteY16" fmla="*/ 52867 h 63093"/>
                  <a:gd name="connsiteX17" fmla="*/ 0 w 97572"/>
                  <a:gd name="connsiteY17" fmla="*/ 28821 h 63093"/>
                  <a:gd name="connsiteX18" fmla="*/ 6318 w 97572"/>
                  <a:gd name="connsiteY18" fmla="*/ 10338 h 63093"/>
                  <a:gd name="connsiteX19" fmla="*/ 23797 w 97572"/>
                  <a:gd name="connsiteY19" fmla="*/ 1680 h 63093"/>
                  <a:gd name="connsiteX20" fmla="*/ 64979 w 97572"/>
                  <a:gd name="connsiteY20" fmla="*/ 49592 h 63093"/>
                  <a:gd name="connsiteX21" fmla="*/ 76587 w 97572"/>
                  <a:gd name="connsiteY21" fmla="*/ 47020 h 63093"/>
                  <a:gd name="connsiteX22" fmla="*/ 85031 w 97572"/>
                  <a:gd name="connsiteY22" fmla="*/ 39819 h 63093"/>
                  <a:gd name="connsiteX23" fmla="*/ 87937 w 97572"/>
                  <a:gd name="connsiteY23" fmla="*/ 30098 h 63093"/>
                  <a:gd name="connsiteX24" fmla="*/ 81936 w 97572"/>
                  <a:gd name="connsiteY24" fmla="*/ 17325 h 63093"/>
                  <a:gd name="connsiteX25" fmla="*/ 65639 w 97572"/>
                  <a:gd name="connsiteY25" fmla="*/ 11976 h 63093"/>
                  <a:gd name="connsiteX26" fmla="*/ 50038 w 97572"/>
                  <a:gd name="connsiteY26" fmla="*/ 17256 h 63093"/>
                  <a:gd name="connsiteX27" fmla="*/ 44328 w 97572"/>
                  <a:gd name="connsiteY27" fmla="*/ 30552 h 63093"/>
                  <a:gd name="connsiteX28" fmla="*/ 50038 w 97572"/>
                  <a:gd name="connsiteY28" fmla="*/ 44037 h 63093"/>
                  <a:gd name="connsiteX29" fmla="*/ 64979 w 97572"/>
                  <a:gd name="connsiteY29" fmla="*/ 49592 h 6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572" h="63093">
                    <a:moveTo>
                      <a:pt x="23797" y="1680"/>
                    </a:moveTo>
                    <a:lnTo>
                      <a:pt x="24697" y="13347"/>
                    </a:lnTo>
                    <a:cubicBezTo>
                      <a:pt x="20094" y="14393"/>
                      <a:pt x="16733" y="15868"/>
                      <a:pt x="14650" y="17779"/>
                    </a:cubicBezTo>
                    <a:cubicBezTo>
                      <a:pt x="11316" y="20951"/>
                      <a:pt x="9635" y="24869"/>
                      <a:pt x="9635" y="29515"/>
                    </a:cubicBezTo>
                    <a:cubicBezTo>
                      <a:pt x="9635" y="33253"/>
                      <a:pt x="10681" y="36527"/>
                      <a:pt x="12764" y="39356"/>
                    </a:cubicBezTo>
                    <a:cubicBezTo>
                      <a:pt x="15465" y="43051"/>
                      <a:pt x="19382" y="45957"/>
                      <a:pt x="24569" y="48092"/>
                    </a:cubicBezTo>
                    <a:cubicBezTo>
                      <a:pt x="29738" y="50226"/>
                      <a:pt x="37093" y="51324"/>
                      <a:pt x="46669" y="51418"/>
                    </a:cubicBezTo>
                    <a:cubicBezTo>
                      <a:pt x="42348" y="48589"/>
                      <a:pt x="39159" y="45143"/>
                      <a:pt x="37076" y="41062"/>
                    </a:cubicBezTo>
                    <a:cubicBezTo>
                      <a:pt x="34993" y="36973"/>
                      <a:pt x="33938" y="32695"/>
                      <a:pt x="33938" y="28221"/>
                    </a:cubicBezTo>
                    <a:cubicBezTo>
                      <a:pt x="33938" y="20394"/>
                      <a:pt x="36827" y="13742"/>
                      <a:pt x="42588" y="8247"/>
                    </a:cubicBezTo>
                    <a:cubicBezTo>
                      <a:pt x="48357" y="2743"/>
                      <a:pt x="55790" y="0"/>
                      <a:pt x="64911" y="0"/>
                    </a:cubicBezTo>
                    <a:cubicBezTo>
                      <a:pt x="70912" y="0"/>
                      <a:pt x="76501" y="1294"/>
                      <a:pt x="81636" y="3883"/>
                    </a:cubicBezTo>
                    <a:cubicBezTo>
                      <a:pt x="86788" y="6464"/>
                      <a:pt x="90723" y="10021"/>
                      <a:pt x="93457" y="14539"/>
                    </a:cubicBezTo>
                    <a:cubicBezTo>
                      <a:pt x="96192" y="19057"/>
                      <a:pt x="97572" y="24183"/>
                      <a:pt x="97572" y="29918"/>
                    </a:cubicBezTo>
                    <a:cubicBezTo>
                      <a:pt x="97572" y="39699"/>
                      <a:pt x="93980" y="47663"/>
                      <a:pt x="86779" y="53835"/>
                    </a:cubicBezTo>
                    <a:cubicBezTo>
                      <a:pt x="79587" y="60008"/>
                      <a:pt x="67731" y="63094"/>
                      <a:pt x="51221" y="63094"/>
                    </a:cubicBezTo>
                    <a:cubicBezTo>
                      <a:pt x="32773" y="63094"/>
                      <a:pt x="19331" y="59690"/>
                      <a:pt x="10947" y="52867"/>
                    </a:cubicBezTo>
                    <a:cubicBezTo>
                      <a:pt x="3635" y="46909"/>
                      <a:pt x="0" y="38902"/>
                      <a:pt x="0" y="28821"/>
                    </a:cubicBezTo>
                    <a:cubicBezTo>
                      <a:pt x="0" y="21303"/>
                      <a:pt x="2100" y="15139"/>
                      <a:pt x="6318" y="10338"/>
                    </a:cubicBezTo>
                    <a:cubicBezTo>
                      <a:pt x="10527" y="5512"/>
                      <a:pt x="16365" y="2632"/>
                      <a:pt x="23797" y="1680"/>
                    </a:cubicBezTo>
                    <a:close/>
                    <a:moveTo>
                      <a:pt x="64979" y="49592"/>
                    </a:moveTo>
                    <a:cubicBezTo>
                      <a:pt x="69026" y="49592"/>
                      <a:pt x="72892" y="48726"/>
                      <a:pt x="76587" y="47020"/>
                    </a:cubicBezTo>
                    <a:cubicBezTo>
                      <a:pt x="80290" y="45297"/>
                      <a:pt x="83102" y="42897"/>
                      <a:pt x="85031" y="39819"/>
                    </a:cubicBezTo>
                    <a:cubicBezTo>
                      <a:pt x="86960" y="36733"/>
                      <a:pt x="87937" y="33493"/>
                      <a:pt x="87937" y="30098"/>
                    </a:cubicBezTo>
                    <a:cubicBezTo>
                      <a:pt x="87937" y="25152"/>
                      <a:pt x="85931" y="20891"/>
                      <a:pt x="81936" y="17325"/>
                    </a:cubicBezTo>
                    <a:cubicBezTo>
                      <a:pt x="77933" y="13759"/>
                      <a:pt x="72506" y="11976"/>
                      <a:pt x="65639" y="11976"/>
                    </a:cubicBezTo>
                    <a:cubicBezTo>
                      <a:pt x="59039" y="11976"/>
                      <a:pt x="53844" y="13733"/>
                      <a:pt x="50038" y="17256"/>
                    </a:cubicBezTo>
                    <a:cubicBezTo>
                      <a:pt x="46232" y="20771"/>
                      <a:pt x="44328" y="25203"/>
                      <a:pt x="44328" y="30552"/>
                    </a:cubicBezTo>
                    <a:cubicBezTo>
                      <a:pt x="44328" y="35859"/>
                      <a:pt x="46232" y="40351"/>
                      <a:pt x="50038" y="44037"/>
                    </a:cubicBezTo>
                    <a:cubicBezTo>
                      <a:pt x="53835" y="47740"/>
                      <a:pt x="58816" y="49592"/>
                      <a:pt x="64979" y="4959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5DF0C81E-4DD8-EB7F-4B9B-186372F28828}"/>
                  </a:ext>
                </a:extLst>
              </p:cNvPr>
              <p:cNvSpPr/>
              <p:nvPr/>
            </p:nvSpPr>
            <p:spPr>
              <a:xfrm>
                <a:off x="6204583" y="835527"/>
                <a:ext cx="33827" cy="35001"/>
              </a:xfrm>
              <a:custGeom>
                <a:avLst/>
                <a:gdLst>
                  <a:gd name="connsiteX0" fmla="*/ 33827 w 33827"/>
                  <a:gd name="connsiteY0" fmla="*/ 10167 h 35001"/>
                  <a:gd name="connsiteX1" fmla="*/ 15645 w 33827"/>
                  <a:gd name="connsiteY1" fmla="*/ 13356 h 35001"/>
                  <a:gd name="connsiteX2" fmla="*/ 0 w 33827"/>
                  <a:gd name="connsiteY2" fmla="*/ 13356 h 35001"/>
                  <a:gd name="connsiteX3" fmla="*/ 0 w 33827"/>
                  <a:gd name="connsiteY3" fmla="*/ 0 h 35001"/>
                  <a:gd name="connsiteX4" fmla="*/ 15645 w 33827"/>
                  <a:gd name="connsiteY4" fmla="*/ 0 h 35001"/>
                  <a:gd name="connsiteX5" fmla="*/ 33827 w 33827"/>
                  <a:gd name="connsiteY5" fmla="*/ 3129 h 35001"/>
                  <a:gd name="connsiteX6" fmla="*/ 33827 w 33827"/>
                  <a:gd name="connsiteY6" fmla="*/ 10167 h 35001"/>
                  <a:gd name="connsiteX7" fmla="*/ 33827 w 33827"/>
                  <a:gd name="connsiteY7" fmla="*/ 31744 h 35001"/>
                  <a:gd name="connsiteX8" fmla="*/ 15645 w 33827"/>
                  <a:gd name="connsiteY8" fmla="*/ 35002 h 35001"/>
                  <a:gd name="connsiteX9" fmla="*/ 0 w 33827"/>
                  <a:gd name="connsiteY9" fmla="*/ 35002 h 35001"/>
                  <a:gd name="connsiteX10" fmla="*/ 0 w 33827"/>
                  <a:gd name="connsiteY10" fmla="*/ 21646 h 35001"/>
                  <a:gd name="connsiteX11" fmla="*/ 15645 w 33827"/>
                  <a:gd name="connsiteY11" fmla="*/ 21646 h 35001"/>
                  <a:gd name="connsiteX12" fmla="*/ 33827 w 33827"/>
                  <a:gd name="connsiteY12" fmla="*/ 24569 h 35001"/>
                  <a:gd name="connsiteX13" fmla="*/ 33827 w 33827"/>
                  <a:gd name="connsiteY13" fmla="*/ 31744 h 3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27" h="35001">
                    <a:moveTo>
                      <a:pt x="33827" y="10167"/>
                    </a:moveTo>
                    <a:lnTo>
                      <a:pt x="15645" y="13356"/>
                    </a:lnTo>
                    <a:lnTo>
                      <a:pt x="0" y="13356"/>
                    </a:lnTo>
                    <a:lnTo>
                      <a:pt x="0" y="0"/>
                    </a:lnTo>
                    <a:lnTo>
                      <a:pt x="15645" y="0"/>
                    </a:lnTo>
                    <a:lnTo>
                      <a:pt x="33827" y="3129"/>
                    </a:lnTo>
                    <a:lnTo>
                      <a:pt x="33827" y="10167"/>
                    </a:lnTo>
                    <a:close/>
                    <a:moveTo>
                      <a:pt x="33827" y="31744"/>
                    </a:moveTo>
                    <a:lnTo>
                      <a:pt x="15645" y="35002"/>
                    </a:lnTo>
                    <a:lnTo>
                      <a:pt x="0" y="35002"/>
                    </a:lnTo>
                    <a:lnTo>
                      <a:pt x="0" y="21646"/>
                    </a:lnTo>
                    <a:lnTo>
                      <a:pt x="15645" y="21646"/>
                    </a:lnTo>
                    <a:lnTo>
                      <a:pt x="33827" y="24569"/>
                    </a:lnTo>
                    <a:lnTo>
                      <a:pt x="33827" y="3174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E6A443D-5397-4757-252C-3A98EEA311A3}"/>
                </a:ext>
              </a:extLst>
            </p:cNvPr>
            <p:cNvSpPr/>
            <p:nvPr/>
          </p:nvSpPr>
          <p:spPr>
            <a:xfrm>
              <a:off x="6202946" y="790238"/>
              <a:ext cx="125278" cy="31546"/>
            </a:xfrm>
            <a:custGeom>
              <a:avLst/>
              <a:gdLst>
                <a:gd name="connsiteX0" fmla="*/ 125278 w 125278"/>
                <a:gd name="connsiteY0" fmla="*/ 23137 h 31546"/>
                <a:gd name="connsiteX1" fmla="*/ 125278 w 125278"/>
                <a:gd name="connsiteY1" fmla="*/ 31538 h 31546"/>
                <a:gd name="connsiteX2" fmla="*/ 62631 w 125278"/>
                <a:gd name="connsiteY2" fmla="*/ 12053 h 31546"/>
                <a:gd name="connsiteX3" fmla="*/ 38319 w 125278"/>
                <a:gd name="connsiteY3" fmla="*/ 14856 h 31546"/>
                <a:gd name="connsiteX4" fmla="*/ 19562 w 125278"/>
                <a:gd name="connsiteY4" fmla="*/ 21046 h 31546"/>
                <a:gd name="connsiteX5" fmla="*/ 0 w 125278"/>
                <a:gd name="connsiteY5" fmla="*/ 31547 h 31546"/>
                <a:gd name="connsiteX6" fmla="*/ 0 w 125278"/>
                <a:gd name="connsiteY6" fmla="*/ 23146 h 31546"/>
                <a:gd name="connsiteX7" fmla="*/ 32850 w 125278"/>
                <a:gd name="connsiteY7" fmla="*/ 5015 h 31546"/>
                <a:gd name="connsiteX8" fmla="*/ 62579 w 125278"/>
                <a:gd name="connsiteY8" fmla="*/ 0 h 31546"/>
                <a:gd name="connsiteX9" fmla="*/ 96612 w 125278"/>
                <a:gd name="connsiteY9" fmla="*/ 6747 h 31546"/>
                <a:gd name="connsiteX10" fmla="*/ 125278 w 125278"/>
                <a:gd name="connsiteY10" fmla="*/ 23137 h 3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278" h="31546">
                  <a:moveTo>
                    <a:pt x="125278" y="23137"/>
                  </a:moveTo>
                  <a:lnTo>
                    <a:pt x="125278" y="31538"/>
                  </a:lnTo>
                  <a:cubicBezTo>
                    <a:pt x="104413" y="18551"/>
                    <a:pt x="83530" y="12053"/>
                    <a:pt x="62631" y="12053"/>
                  </a:cubicBezTo>
                  <a:cubicBezTo>
                    <a:pt x="54469" y="12053"/>
                    <a:pt x="46369" y="12987"/>
                    <a:pt x="38319" y="14856"/>
                  </a:cubicBezTo>
                  <a:cubicBezTo>
                    <a:pt x="31813" y="16331"/>
                    <a:pt x="25537" y="18405"/>
                    <a:pt x="19562" y="21046"/>
                  </a:cubicBezTo>
                  <a:cubicBezTo>
                    <a:pt x="15645" y="22743"/>
                    <a:pt x="9121" y="26240"/>
                    <a:pt x="0" y="31547"/>
                  </a:cubicBezTo>
                  <a:lnTo>
                    <a:pt x="0" y="23146"/>
                  </a:lnTo>
                  <a:cubicBezTo>
                    <a:pt x="10913" y="14968"/>
                    <a:pt x="21868" y="8933"/>
                    <a:pt x="32850" y="5015"/>
                  </a:cubicBezTo>
                  <a:cubicBezTo>
                    <a:pt x="42331" y="1672"/>
                    <a:pt x="52232" y="0"/>
                    <a:pt x="62579" y="0"/>
                  </a:cubicBezTo>
                  <a:cubicBezTo>
                    <a:pt x="74306" y="0"/>
                    <a:pt x="85656" y="2246"/>
                    <a:pt x="96612" y="6747"/>
                  </a:cubicBezTo>
                  <a:cubicBezTo>
                    <a:pt x="107568" y="11247"/>
                    <a:pt x="117109" y="16699"/>
                    <a:pt x="125278" y="23137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18161585-F646-2FA5-1C70-BF6539EDDAB0}"/>
                </a:ext>
              </a:extLst>
            </p:cNvPr>
            <p:cNvSpPr/>
            <p:nvPr/>
          </p:nvSpPr>
          <p:spPr>
            <a:xfrm>
              <a:off x="5264412" y="3640294"/>
              <a:ext cx="8572" cy="2385049"/>
            </a:xfrm>
            <a:custGeom>
              <a:avLst/>
              <a:gdLst>
                <a:gd name="connsiteX0" fmla="*/ 0 w 8572"/>
                <a:gd name="connsiteY0" fmla="*/ 2385050 h 2385049"/>
                <a:gd name="connsiteX1" fmla="*/ 0 w 8572"/>
                <a:gd name="connsiteY1" fmla="*/ 0 h 238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385049">
                  <a:moveTo>
                    <a:pt x="0" y="2385050"/>
                  </a:moveTo>
                  <a:lnTo>
                    <a:pt x="0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4DFAB66-648C-C84C-3135-52DDAE9B32E6}"/>
                </a:ext>
              </a:extLst>
            </p:cNvPr>
            <p:cNvSpPr/>
            <p:nvPr/>
          </p:nvSpPr>
          <p:spPr>
            <a:xfrm>
              <a:off x="5230696" y="6003287"/>
              <a:ext cx="64713" cy="120726"/>
            </a:xfrm>
            <a:custGeom>
              <a:avLst/>
              <a:gdLst>
                <a:gd name="connsiteX0" fmla="*/ 64714 w 64713"/>
                <a:gd name="connsiteY0" fmla="*/ 0 h 120726"/>
                <a:gd name="connsiteX1" fmla="*/ 32370 w 64713"/>
                <a:gd name="connsiteY1" fmla="*/ 120727 h 120726"/>
                <a:gd name="connsiteX2" fmla="*/ 0 w 64713"/>
                <a:gd name="connsiteY2" fmla="*/ 0 h 12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13" h="120726">
                  <a:moveTo>
                    <a:pt x="64714" y="0"/>
                  </a:moveTo>
                  <a:lnTo>
                    <a:pt x="32370" y="120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B21D61F5-358F-27E5-DB54-09333675EE66}"/>
                </a:ext>
              </a:extLst>
            </p:cNvPr>
            <p:cNvSpPr/>
            <p:nvPr/>
          </p:nvSpPr>
          <p:spPr>
            <a:xfrm>
              <a:off x="5230696" y="3541634"/>
              <a:ext cx="64713" cy="120726"/>
            </a:xfrm>
            <a:custGeom>
              <a:avLst/>
              <a:gdLst>
                <a:gd name="connsiteX0" fmla="*/ 64714 w 64713"/>
                <a:gd name="connsiteY0" fmla="*/ 120726 h 120726"/>
                <a:gd name="connsiteX1" fmla="*/ 32370 w 64713"/>
                <a:gd name="connsiteY1" fmla="*/ 0 h 120726"/>
                <a:gd name="connsiteX2" fmla="*/ 0 w 64713"/>
                <a:gd name="connsiteY2" fmla="*/ 120726 h 12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13" h="120726">
                  <a:moveTo>
                    <a:pt x="64714" y="120726"/>
                  </a:moveTo>
                  <a:lnTo>
                    <a:pt x="32370" y="0"/>
                  </a:lnTo>
                  <a:lnTo>
                    <a:pt x="0" y="120726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2" name="Graphic 2">
              <a:extLst>
                <a:ext uri="{FF2B5EF4-FFF2-40B4-BE49-F238E27FC236}">
                  <a16:creationId xmlns:a16="http://schemas.microsoft.com/office/drawing/2014/main" id="{30C17130-663E-5FF6-D77C-90EA655E658A}"/>
                </a:ext>
              </a:extLst>
            </p:cNvPr>
            <p:cNvGrpSpPr/>
            <p:nvPr/>
          </p:nvGrpSpPr>
          <p:grpSpPr>
            <a:xfrm>
              <a:off x="5107818" y="4344757"/>
              <a:ext cx="125287" cy="720244"/>
              <a:chOff x="5107818" y="4344757"/>
              <a:chExt cx="125287" cy="720244"/>
            </a:xfrm>
            <a:solidFill>
              <a:srgbClr val="303030"/>
            </a:solidFill>
          </p:grpSpPr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B97EC90-4826-BDD4-E79D-6E7098812787}"/>
                  </a:ext>
                </a:extLst>
              </p:cNvPr>
              <p:cNvSpPr/>
              <p:nvPr/>
            </p:nvSpPr>
            <p:spPr>
              <a:xfrm>
                <a:off x="5109061" y="5001899"/>
                <a:ext cx="97572" cy="63102"/>
              </a:xfrm>
              <a:custGeom>
                <a:avLst/>
                <a:gdLst>
                  <a:gd name="connsiteX0" fmla="*/ 23797 w 97572"/>
                  <a:gd name="connsiteY0" fmla="*/ 1706 h 63102"/>
                  <a:gd name="connsiteX1" fmla="*/ 24697 w 97572"/>
                  <a:gd name="connsiteY1" fmla="*/ 13373 h 63102"/>
                  <a:gd name="connsiteX2" fmla="*/ 14659 w 97572"/>
                  <a:gd name="connsiteY2" fmla="*/ 17805 h 63102"/>
                  <a:gd name="connsiteX3" fmla="*/ 9636 w 97572"/>
                  <a:gd name="connsiteY3" fmla="*/ 29532 h 63102"/>
                  <a:gd name="connsiteX4" fmla="*/ 12773 w 97572"/>
                  <a:gd name="connsiteY4" fmla="*/ 39391 h 63102"/>
                  <a:gd name="connsiteX5" fmla="*/ 24569 w 97572"/>
                  <a:gd name="connsiteY5" fmla="*/ 48109 h 63102"/>
                  <a:gd name="connsiteX6" fmla="*/ 46669 w 97572"/>
                  <a:gd name="connsiteY6" fmla="*/ 51427 h 63102"/>
                  <a:gd name="connsiteX7" fmla="*/ 37076 w 97572"/>
                  <a:gd name="connsiteY7" fmla="*/ 41079 h 63102"/>
                  <a:gd name="connsiteX8" fmla="*/ 33947 w 97572"/>
                  <a:gd name="connsiteY8" fmla="*/ 28229 h 63102"/>
                  <a:gd name="connsiteX9" fmla="*/ 42597 w 97572"/>
                  <a:gd name="connsiteY9" fmla="*/ 8273 h 63102"/>
                  <a:gd name="connsiteX10" fmla="*/ 64911 w 97572"/>
                  <a:gd name="connsiteY10" fmla="*/ 0 h 63102"/>
                  <a:gd name="connsiteX11" fmla="*/ 81645 w 97572"/>
                  <a:gd name="connsiteY11" fmla="*/ 3883 h 63102"/>
                  <a:gd name="connsiteX12" fmla="*/ 93466 w 97572"/>
                  <a:gd name="connsiteY12" fmla="*/ 14539 h 63102"/>
                  <a:gd name="connsiteX13" fmla="*/ 97572 w 97572"/>
                  <a:gd name="connsiteY13" fmla="*/ 29927 h 63102"/>
                  <a:gd name="connsiteX14" fmla="*/ 86788 w 97572"/>
                  <a:gd name="connsiteY14" fmla="*/ 53861 h 63102"/>
                  <a:gd name="connsiteX15" fmla="*/ 51221 w 97572"/>
                  <a:gd name="connsiteY15" fmla="*/ 63102 h 63102"/>
                  <a:gd name="connsiteX16" fmla="*/ 10947 w 97572"/>
                  <a:gd name="connsiteY16" fmla="*/ 52884 h 63102"/>
                  <a:gd name="connsiteX17" fmla="*/ 0 w 97572"/>
                  <a:gd name="connsiteY17" fmla="*/ 28821 h 63102"/>
                  <a:gd name="connsiteX18" fmla="*/ 6327 w 97572"/>
                  <a:gd name="connsiteY18" fmla="*/ 10330 h 63102"/>
                  <a:gd name="connsiteX19" fmla="*/ 23797 w 97572"/>
                  <a:gd name="connsiteY19" fmla="*/ 1706 h 63102"/>
                  <a:gd name="connsiteX20" fmla="*/ 64980 w 97572"/>
                  <a:gd name="connsiteY20" fmla="*/ 49618 h 63102"/>
                  <a:gd name="connsiteX21" fmla="*/ 76587 w 97572"/>
                  <a:gd name="connsiteY21" fmla="*/ 47037 h 63102"/>
                  <a:gd name="connsiteX22" fmla="*/ 85031 w 97572"/>
                  <a:gd name="connsiteY22" fmla="*/ 39828 h 63102"/>
                  <a:gd name="connsiteX23" fmla="*/ 87928 w 97572"/>
                  <a:gd name="connsiteY23" fmla="*/ 30107 h 63102"/>
                  <a:gd name="connsiteX24" fmla="*/ 81936 w 97572"/>
                  <a:gd name="connsiteY24" fmla="*/ 17342 h 63102"/>
                  <a:gd name="connsiteX25" fmla="*/ 65640 w 97572"/>
                  <a:gd name="connsiteY25" fmla="*/ 12002 h 63102"/>
                  <a:gd name="connsiteX26" fmla="*/ 50038 w 97572"/>
                  <a:gd name="connsiteY26" fmla="*/ 17291 h 63102"/>
                  <a:gd name="connsiteX27" fmla="*/ 44320 w 97572"/>
                  <a:gd name="connsiteY27" fmla="*/ 30578 h 63102"/>
                  <a:gd name="connsiteX28" fmla="*/ 50038 w 97572"/>
                  <a:gd name="connsiteY28" fmla="*/ 44063 h 63102"/>
                  <a:gd name="connsiteX29" fmla="*/ 64980 w 97572"/>
                  <a:gd name="connsiteY29" fmla="*/ 49618 h 6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572" h="63102">
                    <a:moveTo>
                      <a:pt x="23797" y="1706"/>
                    </a:moveTo>
                    <a:lnTo>
                      <a:pt x="24697" y="13373"/>
                    </a:lnTo>
                    <a:cubicBezTo>
                      <a:pt x="20094" y="14411"/>
                      <a:pt x="16742" y="15876"/>
                      <a:pt x="14659" y="17805"/>
                    </a:cubicBezTo>
                    <a:cubicBezTo>
                      <a:pt x="11316" y="20977"/>
                      <a:pt x="9636" y="24886"/>
                      <a:pt x="9636" y="29532"/>
                    </a:cubicBezTo>
                    <a:cubicBezTo>
                      <a:pt x="9636" y="33270"/>
                      <a:pt x="10690" y="36562"/>
                      <a:pt x="12773" y="39391"/>
                    </a:cubicBezTo>
                    <a:cubicBezTo>
                      <a:pt x="15465" y="43068"/>
                      <a:pt x="19382" y="45991"/>
                      <a:pt x="24569" y="48109"/>
                    </a:cubicBezTo>
                    <a:cubicBezTo>
                      <a:pt x="29738" y="50226"/>
                      <a:pt x="37102" y="51358"/>
                      <a:pt x="46669" y="51427"/>
                    </a:cubicBezTo>
                    <a:cubicBezTo>
                      <a:pt x="42357" y="48606"/>
                      <a:pt x="39159" y="45160"/>
                      <a:pt x="37076" y="41079"/>
                    </a:cubicBezTo>
                    <a:cubicBezTo>
                      <a:pt x="34993" y="36999"/>
                      <a:pt x="33947" y="32721"/>
                      <a:pt x="33947" y="28229"/>
                    </a:cubicBezTo>
                    <a:cubicBezTo>
                      <a:pt x="33947" y="20411"/>
                      <a:pt x="36828" y="13750"/>
                      <a:pt x="42597" y="8273"/>
                    </a:cubicBezTo>
                    <a:cubicBezTo>
                      <a:pt x="48358" y="2752"/>
                      <a:pt x="55790" y="0"/>
                      <a:pt x="64911" y="0"/>
                    </a:cubicBezTo>
                    <a:cubicBezTo>
                      <a:pt x="70912" y="0"/>
                      <a:pt x="76501" y="1303"/>
                      <a:pt x="81645" y="3883"/>
                    </a:cubicBezTo>
                    <a:cubicBezTo>
                      <a:pt x="86797" y="6472"/>
                      <a:pt x="90731" y="10030"/>
                      <a:pt x="93466" y="14539"/>
                    </a:cubicBezTo>
                    <a:cubicBezTo>
                      <a:pt x="96201" y="19048"/>
                      <a:pt x="97572" y="24200"/>
                      <a:pt x="97572" y="29927"/>
                    </a:cubicBezTo>
                    <a:cubicBezTo>
                      <a:pt x="97572" y="39725"/>
                      <a:pt x="93989" y="47672"/>
                      <a:pt x="86788" y="53861"/>
                    </a:cubicBezTo>
                    <a:cubicBezTo>
                      <a:pt x="79587" y="60025"/>
                      <a:pt x="67731" y="63102"/>
                      <a:pt x="51221" y="63102"/>
                    </a:cubicBezTo>
                    <a:cubicBezTo>
                      <a:pt x="32773" y="63102"/>
                      <a:pt x="19340" y="59699"/>
                      <a:pt x="10947" y="52884"/>
                    </a:cubicBezTo>
                    <a:cubicBezTo>
                      <a:pt x="3635" y="46917"/>
                      <a:pt x="0" y="38902"/>
                      <a:pt x="0" y="28821"/>
                    </a:cubicBezTo>
                    <a:cubicBezTo>
                      <a:pt x="0" y="21303"/>
                      <a:pt x="2100" y="15148"/>
                      <a:pt x="6327" y="10330"/>
                    </a:cubicBezTo>
                    <a:cubicBezTo>
                      <a:pt x="10527" y="5547"/>
                      <a:pt x="16365" y="2640"/>
                      <a:pt x="23797" y="1706"/>
                    </a:cubicBezTo>
                    <a:close/>
                    <a:moveTo>
                      <a:pt x="64980" y="49618"/>
                    </a:moveTo>
                    <a:cubicBezTo>
                      <a:pt x="69026" y="49618"/>
                      <a:pt x="72883" y="48744"/>
                      <a:pt x="76587" y="47037"/>
                    </a:cubicBezTo>
                    <a:cubicBezTo>
                      <a:pt x="80290" y="45323"/>
                      <a:pt x="83093" y="42914"/>
                      <a:pt x="85031" y="39828"/>
                    </a:cubicBezTo>
                    <a:cubicBezTo>
                      <a:pt x="86951" y="36742"/>
                      <a:pt x="87928" y="33519"/>
                      <a:pt x="87928" y="30107"/>
                    </a:cubicBezTo>
                    <a:cubicBezTo>
                      <a:pt x="87928" y="25178"/>
                      <a:pt x="85922" y="20900"/>
                      <a:pt x="81936" y="17342"/>
                    </a:cubicBezTo>
                    <a:cubicBezTo>
                      <a:pt x="77924" y="13776"/>
                      <a:pt x="72506" y="12002"/>
                      <a:pt x="65640" y="12002"/>
                    </a:cubicBezTo>
                    <a:cubicBezTo>
                      <a:pt x="59039" y="12002"/>
                      <a:pt x="53835" y="13759"/>
                      <a:pt x="50038" y="17291"/>
                    </a:cubicBezTo>
                    <a:cubicBezTo>
                      <a:pt x="46232" y="20788"/>
                      <a:pt x="44320" y="25229"/>
                      <a:pt x="44320" y="30578"/>
                    </a:cubicBezTo>
                    <a:cubicBezTo>
                      <a:pt x="44320" y="35868"/>
                      <a:pt x="46232" y="40368"/>
                      <a:pt x="50038" y="44063"/>
                    </a:cubicBezTo>
                    <a:cubicBezTo>
                      <a:pt x="53835" y="47766"/>
                      <a:pt x="58824" y="49618"/>
                      <a:pt x="64980" y="49618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F5C4E00A-11FD-1D16-B570-7A5A8B889AF8}"/>
                  </a:ext>
                </a:extLst>
              </p:cNvPr>
              <p:cNvSpPr/>
              <p:nvPr/>
            </p:nvSpPr>
            <p:spPr>
              <a:xfrm>
                <a:off x="5109069" y="4927404"/>
                <a:ext cx="97580" cy="62844"/>
              </a:xfrm>
              <a:custGeom>
                <a:avLst/>
                <a:gdLst>
                  <a:gd name="connsiteX0" fmla="*/ 73844 w 97580"/>
                  <a:gd name="connsiteY0" fmla="*/ 61079 h 62844"/>
                  <a:gd name="connsiteX1" fmla="*/ 72806 w 97580"/>
                  <a:gd name="connsiteY1" fmla="*/ 49806 h 62844"/>
                  <a:gd name="connsiteX2" fmla="*/ 84345 w 97580"/>
                  <a:gd name="connsiteY2" fmla="*/ 44329 h 62844"/>
                  <a:gd name="connsiteX3" fmla="*/ 87928 w 97580"/>
                  <a:gd name="connsiteY3" fmla="*/ 33956 h 62844"/>
                  <a:gd name="connsiteX4" fmla="*/ 85451 w 97580"/>
                  <a:gd name="connsiteY4" fmla="*/ 24483 h 62844"/>
                  <a:gd name="connsiteX5" fmla="*/ 78833 w 97580"/>
                  <a:gd name="connsiteY5" fmla="*/ 17796 h 62844"/>
                  <a:gd name="connsiteX6" fmla="*/ 67646 w 97580"/>
                  <a:gd name="connsiteY6" fmla="*/ 13442 h 62844"/>
                  <a:gd name="connsiteX7" fmla="*/ 53304 w 97580"/>
                  <a:gd name="connsiteY7" fmla="*/ 11667 h 62844"/>
                  <a:gd name="connsiteX8" fmla="*/ 50972 w 97580"/>
                  <a:gd name="connsiteY8" fmla="*/ 11744 h 62844"/>
                  <a:gd name="connsiteX9" fmla="*/ 60076 w 97580"/>
                  <a:gd name="connsiteY9" fmla="*/ 21345 h 62844"/>
                  <a:gd name="connsiteX10" fmla="*/ 63557 w 97580"/>
                  <a:gd name="connsiteY10" fmla="*/ 34547 h 62844"/>
                  <a:gd name="connsiteX11" fmla="*/ 54941 w 97580"/>
                  <a:gd name="connsiteY11" fmla="*/ 54632 h 62844"/>
                  <a:gd name="connsiteX12" fmla="*/ 32258 w 97580"/>
                  <a:gd name="connsiteY12" fmla="*/ 62845 h 62844"/>
                  <a:gd name="connsiteX13" fmla="*/ 8864 w 97580"/>
                  <a:gd name="connsiteY13" fmla="*/ 54272 h 62844"/>
                  <a:gd name="connsiteX14" fmla="*/ 0 w 97580"/>
                  <a:gd name="connsiteY14" fmla="*/ 32790 h 62844"/>
                  <a:gd name="connsiteX15" fmla="*/ 5023 w 97580"/>
                  <a:gd name="connsiteY15" fmla="*/ 15748 h 62844"/>
                  <a:gd name="connsiteX16" fmla="*/ 19322 w 97580"/>
                  <a:gd name="connsiteY16" fmla="*/ 4020 h 62844"/>
                  <a:gd name="connsiteX17" fmla="*/ 46214 w 97580"/>
                  <a:gd name="connsiteY17" fmla="*/ 0 h 62844"/>
                  <a:gd name="connsiteX18" fmla="*/ 75395 w 97580"/>
                  <a:gd name="connsiteY18" fmla="*/ 3986 h 62844"/>
                  <a:gd name="connsiteX19" fmla="*/ 91914 w 97580"/>
                  <a:gd name="connsiteY19" fmla="*/ 15808 h 62844"/>
                  <a:gd name="connsiteX20" fmla="*/ 97581 w 97580"/>
                  <a:gd name="connsiteY20" fmla="*/ 34221 h 62844"/>
                  <a:gd name="connsiteX21" fmla="*/ 91366 w 97580"/>
                  <a:gd name="connsiteY21" fmla="*/ 52532 h 62844"/>
                  <a:gd name="connsiteX22" fmla="*/ 73844 w 97580"/>
                  <a:gd name="connsiteY22" fmla="*/ 61079 h 62844"/>
                  <a:gd name="connsiteX23" fmla="*/ 31675 w 97580"/>
                  <a:gd name="connsiteY23" fmla="*/ 13039 h 62844"/>
                  <a:gd name="connsiteX24" fmla="*/ 15636 w 97580"/>
                  <a:gd name="connsiteY24" fmla="*/ 18405 h 62844"/>
                  <a:gd name="connsiteX25" fmla="*/ 9713 w 97580"/>
                  <a:gd name="connsiteY25" fmla="*/ 31349 h 62844"/>
                  <a:gd name="connsiteX26" fmla="*/ 16091 w 97580"/>
                  <a:gd name="connsiteY26" fmla="*/ 44980 h 62844"/>
                  <a:gd name="connsiteX27" fmla="*/ 32661 w 97580"/>
                  <a:gd name="connsiteY27" fmla="*/ 50784 h 62844"/>
                  <a:gd name="connsiteX28" fmla="*/ 47483 w 97580"/>
                  <a:gd name="connsiteY28" fmla="*/ 45271 h 62844"/>
                  <a:gd name="connsiteX29" fmla="*/ 53175 w 97580"/>
                  <a:gd name="connsiteY29" fmla="*/ 31675 h 62844"/>
                  <a:gd name="connsiteX30" fmla="*/ 47483 w 97580"/>
                  <a:gd name="connsiteY30" fmla="*/ 18277 h 62844"/>
                  <a:gd name="connsiteX31" fmla="*/ 31675 w 97580"/>
                  <a:gd name="connsiteY31" fmla="*/ 13039 h 62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7580" h="62844">
                    <a:moveTo>
                      <a:pt x="73844" y="61079"/>
                    </a:moveTo>
                    <a:lnTo>
                      <a:pt x="72806" y="49806"/>
                    </a:lnTo>
                    <a:cubicBezTo>
                      <a:pt x="78104" y="48846"/>
                      <a:pt x="81945" y="47012"/>
                      <a:pt x="84345" y="44329"/>
                    </a:cubicBezTo>
                    <a:cubicBezTo>
                      <a:pt x="86728" y="41628"/>
                      <a:pt x="87928" y="38165"/>
                      <a:pt x="87928" y="33956"/>
                    </a:cubicBezTo>
                    <a:cubicBezTo>
                      <a:pt x="87928" y="30355"/>
                      <a:pt x="87097" y="27184"/>
                      <a:pt x="85451" y="24483"/>
                    </a:cubicBezTo>
                    <a:cubicBezTo>
                      <a:pt x="83805" y="21766"/>
                      <a:pt x="81584" y="19537"/>
                      <a:pt x="78833" y="17796"/>
                    </a:cubicBezTo>
                    <a:cubicBezTo>
                      <a:pt x="76081" y="16056"/>
                      <a:pt x="72343" y="14607"/>
                      <a:pt x="67646" y="13442"/>
                    </a:cubicBezTo>
                    <a:cubicBezTo>
                      <a:pt x="62974" y="12241"/>
                      <a:pt x="58182" y="11667"/>
                      <a:pt x="53304" y="11667"/>
                    </a:cubicBezTo>
                    <a:cubicBezTo>
                      <a:pt x="52798" y="11667"/>
                      <a:pt x="52009" y="11701"/>
                      <a:pt x="50972" y="11744"/>
                    </a:cubicBezTo>
                    <a:cubicBezTo>
                      <a:pt x="54710" y="14093"/>
                      <a:pt x="57736" y="17282"/>
                      <a:pt x="60076" y="21345"/>
                    </a:cubicBezTo>
                    <a:cubicBezTo>
                      <a:pt x="62399" y="25409"/>
                      <a:pt x="63557" y="29815"/>
                      <a:pt x="63557" y="34547"/>
                    </a:cubicBezTo>
                    <a:cubicBezTo>
                      <a:pt x="63557" y="42451"/>
                      <a:pt x="60693" y="49155"/>
                      <a:pt x="54941" y="54632"/>
                    </a:cubicBezTo>
                    <a:cubicBezTo>
                      <a:pt x="49215" y="60111"/>
                      <a:pt x="41654" y="62845"/>
                      <a:pt x="32258" y="62845"/>
                    </a:cubicBezTo>
                    <a:cubicBezTo>
                      <a:pt x="22563" y="62845"/>
                      <a:pt x="14770" y="59999"/>
                      <a:pt x="8864" y="54272"/>
                    </a:cubicBezTo>
                    <a:cubicBezTo>
                      <a:pt x="2958" y="48563"/>
                      <a:pt x="0" y="41396"/>
                      <a:pt x="0" y="32790"/>
                    </a:cubicBezTo>
                    <a:cubicBezTo>
                      <a:pt x="0" y="26566"/>
                      <a:pt x="1663" y="20891"/>
                      <a:pt x="5023" y="15748"/>
                    </a:cubicBezTo>
                    <a:cubicBezTo>
                      <a:pt x="8375" y="10596"/>
                      <a:pt x="13142" y="6687"/>
                      <a:pt x="19322" y="4020"/>
                    </a:cubicBezTo>
                    <a:cubicBezTo>
                      <a:pt x="25529" y="1346"/>
                      <a:pt x="34487" y="0"/>
                      <a:pt x="46214" y="0"/>
                    </a:cubicBezTo>
                    <a:cubicBezTo>
                      <a:pt x="58430" y="0"/>
                      <a:pt x="68151" y="1337"/>
                      <a:pt x="75395" y="3986"/>
                    </a:cubicBezTo>
                    <a:cubicBezTo>
                      <a:pt x="82630" y="6635"/>
                      <a:pt x="88134" y="10587"/>
                      <a:pt x="91914" y="15808"/>
                    </a:cubicBezTo>
                    <a:cubicBezTo>
                      <a:pt x="95695" y="21063"/>
                      <a:pt x="97581" y="27192"/>
                      <a:pt x="97581" y="34221"/>
                    </a:cubicBezTo>
                    <a:cubicBezTo>
                      <a:pt x="97581" y="41688"/>
                      <a:pt x="95498" y="47817"/>
                      <a:pt x="91366" y="52532"/>
                    </a:cubicBezTo>
                    <a:cubicBezTo>
                      <a:pt x="87199" y="57273"/>
                      <a:pt x="81362" y="60119"/>
                      <a:pt x="73844" y="61079"/>
                    </a:cubicBezTo>
                    <a:close/>
                    <a:moveTo>
                      <a:pt x="31675" y="13039"/>
                    </a:moveTo>
                    <a:cubicBezTo>
                      <a:pt x="24937" y="13039"/>
                      <a:pt x="19588" y="14814"/>
                      <a:pt x="15636" y="18405"/>
                    </a:cubicBezTo>
                    <a:cubicBezTo>
                      <a:pt x="11684" y="21988"/>
                      <a:pt x="9713" y="26309"/>
                      <a:pt x="9713" y="31349"/>
                    </a:cubicBezTo>
                    <a:cubicBezTo>
                      <a:pt x="9713" y="36562"/>
                      <a:pt x="11830" y="41105"/>
                      <a:pt x="16091" y="44980"/>
                    </a:cubicBezTo>
                    <a:cubicBezTo>
                      <a:pt x="20351" y="48838"/>
                      <a:pt x="25880" y="50784"/>
                      <a:pt x="32661" y="50784"/>
                    </a:cubicBezTo>
                    <a:cubicBezTo>
                      <a:pt x="38731" y="50784"/>
                      <a:pt x="43685" y="48932"/>
                      <a:pt x="47483" y="45271"/>
                    </a:cubicBezTo>
                    <a:cubicBezTo>
                      <a:pt x="51272" y="41603"/>
                      <a:pt x="53175" y="37076"/>
                      <a:pt x="53175" y="31675"/>
                    </a:cubicBezTo>
                    <a:cubicBezTo>
                      <a:pt x="53175" y="26232"/>
                      <a:pt x="51272" y="21774"/>
                      <a:pt x="47483" y="18277"/>
                    </a:cubicBezTo>
                    <a:cubicBezTo>
                      <a:pt x="43677" y="14779"/>
                      <a:pt x="38405" y="13039"/>
                      <a:pt x="31675" y="1303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24F4FC7-E065-93B9-E86D-5794AD78B289}"/>
                  </a:ext>
                </a:extLst>
              </p:cNvPr>
              <p:cNvSpPr/>
              <p:nvPr/>
            </p:nvSpPr>
            <p:spPr>
              <a:xfrm>
                <a:off x="5191640" y="4896045"/>
                <a:ext cx="13364" cy="13356"/>
              </a:xfrm>
              <a:custGeom>
                <a:avLst/>
                <a:gdLst>
                  <a:gd name="connsiteX0" fmla="*/ 13364 w 13364"/>
                  <a:gd name="connsiteY0" fmla="*/ 13356 h 13356"/>
                  <a:gd name="connsiteX1" fmla="*/ 0 w 13364"/>
                  <a:gd name="connsiteY1" fmla="*/ 13356 h 13356"/>
                  <a:gd name="connsiteX2" fmla="*/ 0 w 13364"/>
                  <a:gd name="connsiteY2" fmla="*/ 0 h 13356"/>
                  <a:gd name="connsiteX3" fmla="*/ 13364 w 13364"/>
                  <a:gd name="connsiteY3" fmla="*/ 0 h 13356"/>
                  <a:gd name="connsiteX4" fmla="*/ 13364 w 13364"/>
                  <a:gd name="connsiteY4" fmla="*/ 13356 h 1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13356">
                    <a:moveTo>
                      <a:pt x="13364" y="13356"/>
                    </a:moveTo>
                    <a:lnTo>
                      <a:pt x="0" y="13356"/>
                    </a:lnTo>
                    <a:lnTo>
                      <a:pt x="0" y="0"/>
                    </a:lnTo>
                    <a:lnTo>
                      <a:pt x="13364" y="0"/>
                    </a:lnTo>
                    <a:lnTo>
                      <a:pt x="13364" y="13356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87A716A-06EA-A474-BB23-954C4CE80F86}"/>
                  </a:ext>
                </a:extLst>
              </p:cNvPr>
              <p:cNvSpPr/>
              <p:nvPr/>
            </p:nvSpPr>
            <p:spPr>
              <a:xfrm>
                <a:off x="5109052" y="4816064"/>
                <a:ext cx="97580" cy="62956"/>
              </a:xfrm>
              <a:custGeom>
                <a:avLst/>
                <a:gdLst>
                  <a:gd name="connsiteX0" fmla="*/ 44131 w 97580"/>
                  <a:gd name="connsiteY0" fmla="*/ 44800 h 62956"/>
                  <a:gd name="connsiteX1" fmla="*/ 36510 w 97580"/>
                  <a:gd name="connsiteY1" fmla="*/ 55601 h 62956"/>
                  <a:gd name="connsiteX2" fmla="*/ 24637 w 97580"/>
                  <a:gd name="connsiteY2" fmla="*/ 59116 h 62956"/>
                  <a:gd name="connsiteX3" fmla="*/ 7107 w 97580"/>
                  <a:gd name="connsiteY3" fmla="*/ 51632 h 62956"/>
                  <a:gd name="connsiteX4" fmla="*/ 0 w 97580"/>
                  <a:gd name="connsiteY4" fmla="*/ 31675 h 62956"/>
                  <a:gd name="connsiteX5" fmla="*/ 7269 w 97580"/>
                  <a:gd name="connsiteY5" fmla="*/ 11547 h 62956"/>
                  <a:gd name="connsiteX6" fmla="*/ 24963 w 97580"/>
                  <a:gd name="connsiteY6" fmla="*/ 3917 h 62956"/>
                  <a:gd name="connsiteX7" fmla="*/ 36545 w 97580"/>
                  <a:gd name="connsiteY7" fmla="*/ 7389 h 62956"/>
                  <a:gd name="connsiteX8" fmla="*/ 44131 w 97580"/>
                  <a:gd name="connsiteY8" fmla="*/ 17994 h 62956"/>
                  <a:gd name="connsiteX9" fmla="*/ 53390 w 97580"/>
                  <a:gd name="connsiteY9" fmla="*/ 4586 h 62956"/>
                  <a:gd name="connsiteX10" fmla="*/ 68631 w 97580"/>
                  <a:gd name="connsiteY10" fmla="*/ 0 h 62956"/>
                  <a:gd name="connsiteX11" fmla="*/ 89240 w 97580"/>
                  <a:gd name="connsiteY11" fmla="*/ 8684 h 62956"/>
                  <a:gd name="connsiteX12" fmla="*/ 97581 w 97580"/>
                  <a:gd name="connsiteY12" fmla="*/ 31487 h 62956"/>
                  <a:gd name="connsiteX13" fmla="*/ 89205 w 97580"/>
                  <a:gd name="connsiteY13" fmla="*/ 54290 h 62956"/>
                  <a:gd name="connsiteX14" fmla="*/ 68306 w 97580"/>
                  <a:gd name="connsiteY14" fmla="*/ 62956 h 62956"/>
                  <a:gd name="connsiteX15" fmla="*/ 52704 w 97580"/>
                  <a:gd name="connsiteY15" fmla="*/ 58242 h 62956"/>
                  <a:gd name="connsiteX16" fmla="*/ 44131 w 97580"/>
                  <a:gd name="connsiteY16" fmla="*/ 44800 h 62956"/>
                  <a:gd name="connsiteX17" fmla="*/ 24260 w 97580"/>
                  <a:gd name="connsiteY17" fmla="*/ 47140 h 62956"/>
                  <a:gd name="connsiteX18" fmla="*/ 35336 w 97580"/>
                  <a:gd name="connsiteY18" fmla="*/ 42768 h 62956"/>
                  <a:gd name="connsiteX19" fmla="*/ 39639 w 97580"/>
                  <a:gd name="connsiteY19" fmla="*/ 31426 h 62956"/>
                  <a:gd name="connsiteX20" fmla="*/ 35379 w 97580"/>
                  <a:gd name="connsiteY20" fmla="*/ 20308 h 62956"/>
                  <a:gd name="connsiteX21" fmla="*/ 24912 w 97580"/>
                  <a:gd name="connsiteY21" fmla="*/ 15979 h 62956"/>
                  <a:gd name="connsiteX22" fmla="*/ 14050 w 97580"/>
                  <a:gd name="connsiteY22" fmla="*/ 20437 h 62956"/>
                  <a:gd name="connsiteX23" fmla="*/ 9644 w 97580"/>
                  <a:gd name="connsiteY23" fmla="*/ 31572 h 62956"/>
                  <a:gd name="connsiteX24" fmla="*/ 13956 w 97580"/>
                  <a:gd name="connsiteY24" fmla="*/ 42699 h 62956"/>
                  <a:gd name="connsiteX25" fmla="*/ 24260 w 97580"/>
                  <a:gd name="connsiteY25" fmla="*/ 47140 h 62956"/>
                  <a:gd name="connsiteX26" fmla="*/ 68383 w 97580"/>
                  <a:gd name="connsiteY26" fmla="*/ 50921 h 62956"/>
                  <a:gd name="connsiteX27" fmla="*/ 78104 w 97580"/>
                  <a:gd name="connsiteY27" fmla="*/ 48537 h 62956"/>
                  <a:gd name="connsiteX28" fmla="*/ 85374 w 97580"/>
                  <a:gd name="connsiteY28" fmla="*/ 41465 h 62956"/>
                  <a:gd name="connsiteX29" fmla="*/ 87945 w 97580"/>
                  <a:gd name="connsiteY29" fmla="*/ 31349 h 62956"/>
                  <a:gd name="connsiteX30" fmla="*/ 82527 w 97580"/>
                  <a:gd name="connsiteY30" fmla="*/ 17479 h 62956"/>
                  <a:gd name="connsiteX31" fmla="*/ 68777 w 97580"/>
                  <a:gd name="connsiteY31" fmla="*/ 11984 h 62956"/>
                  <a:gd name="connsiteX32" fmla="*/ 54770 w 97580"/>
                  <a:gd name="connsiteY32" fmla="*/ 17642 h 62956"/>
                  <a:gd name="connsiteX33" fmla="*/ 49223 w 97580"/>
                  <a:gd name="connsiteY33" fmla="*/ 31752 h 62956"/>
                  <a:gd name="connsiteX34" fmla="*/ 54701 w 97580"/>
                  <a:gd name="connsiteY34" fmla="*/ 45477 h 62956"/>
                  <a:gd name="connsiteX35" fmla="*/ 68383 w 97580"/>
                  <a:gd name="connsiteY35" fmla="*/ 50921 h 6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7580" h="62956">
                    <a:moveTo>
                      <a:pt x="44131" y="44800"/>
                    </a:moveTo>
                    <a:cubicBezTo>
                      <a:pt x="42348" y="49652"/>
                      <a:pt x="39811" y="53261"/>
                      <a:pt x="36510" y="55601"/>
                    </a:cubicBezTo>
                    <a:cubicBezTo>
                      <a:pt x="33210" y="57959"/>
                      <a:pt x="29241" y="59116"/>
                      <a:pt x="24637" y="59116"/>
                    </a:cubicBezTo>
                    <a:cubicBezTo>
                      <a:pt x="17685" y="59116"/>
                      <a:pt x="11839" y="56613"/>
                      <a:pt x="7107" y="51632"/>
                    </a:cubicBezTo>
                    <a:cubicBezTo>
                      <a:pt x="2375" y="46643"/>
                      <a:pt x="0" y="39982"/>
                      <a:pt x="0" y="31675"/>
                    </a:cubicBezTo>
                    <a:cubicBezTo>
                      <a:pt x="0" y="23334"/>
                      <a:pt x="2426" y="16631"/>
                      <a:pt x="7269" y="11547"/>
                    </a:cubicBezTo>
                    <a:cubicBezTo>
                      <a:pt x="12113" y="6455"/>
                      <a:pt x="18019" y="3917"/>
                      <a:pt x="24963" y="3917"/>
                    </a:cubicBezTo>
                    <a:cubicBezTo>
                      <a:pt x="29404" y="3917"/>
                      <a:pt x="33270" y="5075"/>
                      <a:pt x="36545" y="7389"/>
                    </a:cubicBezTo>
                    <a:cubicBezTo>
                      <a:pt x="39828" y="9730"/>
                      <a:pt x="42348" y="13253"/>
                      <a:pt x="44131" y="17994"/>
                    </a:cubicBezTo>
                    <a:cubicBezTo>
                      <a:pt x="46051" y="12122"/>
                      <a:pt x="49129" y="7664"/>
                      <a:pt x="53390" y="4586"/>
                    </a:cubicBezTo>
                    <a:cubicBezTo>
                      <a:pt x="57650" y="1543"/>
                      <a:pt x="62725" y="0"/>
                      <a:pt x="68631" y="0"/>
                    </a:cubicBezTo>
                    <a:cubicBezTo>
                      <a:pt x="76810" y="0"/>
                      <a:pt x="83676" y="2880"/>
                      <a:pt x="89240" y="8684"/>
                    </a:cubicBezTo>
                    <a:cubicBezTo>
                      <a:pt x="94803" y="14453"/>
                      <a:pt x="97581" y="22065"/>
                      <a:pt x="97581" y="31487"/>
                    </a:cubicBezTo>
                    <a:cubicBezTo>
                      <a:pt x="97581" y="40908"/>
                      <a:pt x="94795" y="48529"/>
                      <a:pt x="89205" y="54290"/>
                    </a:cubicBezTo>
                    <a:cubicBezTo>
                      <a:pt x="83625" y="60076"/>
                      <a:pt x="76655" y="62956"/>
                      <a:pt x="68306" y="62956"/>
                    </a:cubicBezTo>
                    <a:cubicBezTo>
                      <a:pt x="62108" y="62956"/>
                      <a:pt x="56904" y="61396"/>
                      <a:pt x="52704" y="58242"/>
                    </a:cubicBezTo>
                    <a:cubicBezTo>
                      <a:pt x="48520" y="55095"/>
                      <a:pt x="45649" y="50603"/>
                      <a:pt x="44131" y="44800"/>
                    </a:cubicBezTo>
                    <a:close/>
                    <a:moveTo>
                      <a:pt x="24260" y="47140"/>
                    </a:moveTo>
                    <a:cubicBezTo>
                      <a:pt x="28778" y="47140"/>
                      <a:pt x="32473" y="45674"/>
                      <a:pt x="35336" y="42768"/>
                    </a:cubicBezTo>
                    <a:cubicBezTo>
                      <a:pt x="38208" y="39871"/>
                      <a:pt x="39639" y="36082"/>
                      <a:pt x="39639" y="31426"/>
                    </a:cubicBezTo>
                    <a:cubicBezTo>
                      <a:pt x="39639" y="26909"/>
                      <a:pt x="38225" y="23188"/>
                      <a:pt x="35379" y="20308"/>
                    </a:cubicBezTo>
                    <a:cubicBezTo>
                      <a:pt x="32533" y="17428"/>
                      <a:pt x="29035" y="15979"/>
                      <a:pt x="24912" y="15979"/>
                    </a:cubicBezTo>
                    <a:cubicBezTo>
                      <a:pt x="20600" y="15979"/>
                      <a:pt x="16991" y="17462"/>
                      <a:pt x="14050" y="20437"/>
                    </a:cubicBezTo>
                    <a:cubicBezTo>
                      <a:pt x="11110" y="23411"/>
                      <a:pt x="9644" y="27123"/>
                      <a:pt x="9644" y="31572"/>
                    </a:cubicBezTo>
                    <a:cubicBezTo>
                      <a:pt x="9644" y="36039"/>
                      <a:pt x="11076" y="39768"/>
                      <a:pt x="13956" y="42699"/>
                    </a:cubicBezTo>
                    <a:cubicBezTo>
                      <a:pt x="16828" y="45674"/>
                      <a:pt x="20257" y="47140"/>
                      <a:pt x="24260" y="47140"/>
                    </a:cubicBezTo>
                    <a:close/>
                    <a:moveTo>
                      <a:pt x="68383" y="50921"/>
                    </a:moveTo>
                    <a:cubicBezTo>
                      <a:pt x="71735" y="50921"/>
                      <a:pt x="74966" y="50123"/>
                      <a:pt x="78104" y="48537"/>
                    </a:cubicBezTo>
                    <a:cubicBezTo>
                      <a:pt x="81216" y="46934"/>
                      <a:pt x="83642" y="44585"/>
                      <a:pt x="85374" y="41465"/>
                    </a:cubicBezTo>
                    <a:cubicBezTo>
                      <a:pt x="87071" y="38353"/>
                      <a:pt x="87945" y="34975"/>
                      <a:pt x="87945" y="31349"/>
                    </a:cubicBezTo>
                    <a:cubicBezTo>
                      <a:pt x="87945" y="25769"/>
                      <a:pt x="86137" y="21131"/>
                      <a:pt x="82527" y="17479"/>
                    </a:cubicBezTo>
                    <a:cubicBezTo>
                      <a:pt x="78918" y="13836"/>
                      <a:pt x="74332" y="11984"/>
                      <a:pt x="68777" y="11984"/>
                    </a:cubicBezTo>
                    <a:cubicBezTo>
                      <a:pt x="63128" y="11984"/>
                      <a:pt x="58447" y="13870"/>
                      <a:pt x="54770" y="17642"/>
                    </a:cubicBezTo>
                    <a:cubicBezTo>
                      <a:pt x="51066" y="21397"/>
                      <a:pt x="49223" y="26086"/>
                      <a:pt x="49223" y="31752"/>
                    </a:cubicBezTo>
                    <a:cubicBezTo>
                      <a:pt x="49223" y="37265"/>
                      <a:pt x="51058" y="41851"/>
                      <a:pt x="54701" y="45477"/>
                    </a:cubicBezTo>
                    <a:cubicBezTo>
                      <a:pt x="58336" y="49112"/>
                      <a:pt x="62905" y="50921"/>
                      <a:pt x="68383" y="50921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876C8953-6A66-8C0A-B3CF-E4C68851F3BB}"/>
                  </a:ext>
                </a:extLst>
              </p:cNvPr>
              <p:cNvSpPr/>
              <p:nvPr/>
            </p:nvSpPr>
            <p:spPr>
              <a:xfrm>
                <a:off x="5107818" y="4733486"/>
                <a:ext cx="125287" cy="31546"/>
              </a:xfrm>
              <a:custGeom>
                <a:avLst/>
                <a:gdLst>
                  <a:gd name="connsiteX0" fmla="*/ 125287 w 125287"/>
                  <a:gd name="connsiteY0" fmla="*/ 8401 h 31546"/>
                  <a:gd name="connsiteX1" fmla="*/ 96603 w 125287"/>
                  <a:gd name="connsiteY1" fmla="*/ 24843 h 31546"/>
                  <a:gd name="connsiteX2" fmla="*/ 62579 w 125287"/>
                  <a:gd name="connsiteY2" fmla="*/ 31547 h 31546"/>
                  <a:gd name="connsiteX3" fmla="*/ 32841 w 125287"/>
                  <a:gd name="connsiteY3" fmla="*/ 26532 h 31546"/>
                  <a:gd name="connsiteX4" fmla="*/ 0 w 125287"/>
                  <a:gd name="connsiteY4" fmla="*/ 8401 h 31546"/>
                  <a:gd name="connsiteX5" fmla="*/ 0 w 125287"/>
                  <a:gd name="connsiteY5" fmla="*/ 8 h 31546"/>
                  <a:gd name="connsiteX6" fmla="*/ 19357 w 125287"/>
                  <a:gd name="connsiteY6" fmla="*/ 10415 h 31546"/>
                  <a:gd name="connsiteX7" fmla="*/ 38122 w 125287"/>
                  <a:gd name="connsiteY7" fmla="*/ 16682 h 31546"/>
                  <a:gd name="connsiteX8" fmla="*/ 62622 w 125287"/>
                  <a:gd name="connsiteY8" fmla="*/ 19468 h 31546"/>
                  <a:gd name="connsiteX9" fmla="*/ 125279 w 125287"/>
                  <a:gd name="connsiteY9" fmla="*/ 0 h 31546"/>
                  <a:gd name="connsiteX10" fmla="*/ 125279 w 125287"/>
                  <a:gd name="connsiteY10" fmla="*/ 8401 h 3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287" h="31546">
                    <a:moveTo>
                      <a:pt x="125287" y="8401"/>
                    </a:moveTo>
                    <a:cubicBezTo>
                      <a:pt x="117109" y="14873"/>
                      <a:pt x="107559" y="20351"/>
                      <a:pt x="96603" y="24843"/>
                    </a:cubicBezTo>
                    <a:cubicBezTo>
                      <a:pt x="85656" y="29309"/>
                      <a:pt x="74306" y="31547"/>
                      <a:pt x="62579" y="31547"/>
                    </a:cubicBezTo>
                    <a:cubicBezTo>
                      <a:pt x="52224" y="31547"/>
                      <a:pt x="42331" y="29883"/>
                      <a:pt x="32841" y="26532"/>
                    </a:cubicBezTo>
                    <a:cubicBezTo>
                      <a:pt x="21860" y="22614"/>
                      <a:pt x="10904" y="16579"/>
                      <a:pt x="0" y="8401"/>
                    </a:cubicBezTo>
                    <a:lnTo>
                      <a:pt x="0" y="8"/>
                    </a:lnTo>
                    <a:cubicBezTo>
                      <a:pt x="9027" y="5263"/>
                      <a:pt x="15482" y="8727"/>
                      <a:pt x="19357" y="10415"/>
                    </a:cubicBezTo>
                    <a:cubicBezTo>
                      <a:pt x="25357" y="13082"/>
                      <a:pt x="31615" y="15165"/>
                      <a:pt x="38122" y="16682"/>
                    </a:cubicBezTo>
                    <a:cubicBezTo>
                      <a:pt x="46257" y="18551"/>
                      <a:pt x="54410" y="19468"/>
                      <a:pt x="62622" y="19468"/>
                    </a:cubicBezTo>
                    <a:cubicBezTo>
                      <a:pt x="83522" y="19468"/>
                      <a:pt x="104404" y="12979"/>
                      <a:pt x="125279" y="0"/>
                    </a:cubicBezTo>
                    <a:lnTo>
                      <a:pt x="125279" y="8401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A01E96BD-8CE3-211F-2CCB-339A071B0CFA}"/>
                  </a:ext>
                </a:extLst>
              </p:cNvPr>
              <p:cNvSpPr/>
              <p:nvPr/>
            </p:nvSpPr>
            <p:spPr>
              <a:xfrm>
                <a:off x="5109061" y="4661468"/>
                <a:ext cx="95934" cy="63169"/>
              </a:xfrm>
              <a:custGeom>
                <a:avLst/>
                <a:gdLst>
                  <a:gd name="connsiteX0" fmla="*/ 84671 w 95934"/>
                  <a:gd name="connsiteY0" fmla="*/ 0 h 63169"/>
                  <a:gd name="connsiteX1" fmla="*/ 95935 w 95934"/>
                  <a:gd name="connsiteY1" fmla="*/ 0 h 63169"/>
                  <a:gd name="connsiteX2" fmla="*/ 95935 w 95934"/>
                  <a:gd name="connsiteY2" fmla="*/ 63154 h 63169"/>
                  <a:gd name="connsiteX3" fmla="*/ 87800 w 95934"/>
                  <a:gd name="connsiteY3" fmla="*/ 61791 h 63169"/>
                  <a:gd name="connsiteX4" fmla="*/ 75078 w 95934"/>
                  <a:gd name="connsiteY4" fmla="*/ 54075 h 63169"/>
                  <a:gd name="connsiteX5" fmla="*/ 60608 w 95934"/>
                  <a:gd name="connsiteY5" fmla="*/ 38722 h 63169"/>
                  <a:gd name="connsiteX6" fmla="*/ 40385 w 95934"/>
                  <a:gd name="connsiteY6" fmla="*/ 17676 h 63169"/>
                  <a:gd name="connsiteX7" fmla="*/ 26266 w 95934"/>
                  <a:gd name="connsiteY7" fmla="*/ 12181 h 63169"/>
                  <a:gd name="connsiteX8" fmla="*/ 14496 w 95934"/>
                  <a:gd name="connsiteY8" fmla="*/ 17179 h 63169"/>
                  <a:gd name="connsiteX9" fmla="*/ 9713 w 95934"/>
                  <a:gd name="connsiteY9" fmla="*/ 30184 h 63169"/>
                  <a:gd name="connsiteX10" fmla="*/ 14788 w 95934"/>
                  <a:gd name="connsiteY10" fmla="*/ 43737 h 63169"/>
                  <a:gd name="connsiteX11" fmla="*/ 28872 w 95934"/>
                  <a:gd name="connsiteY11" fmla="*/ 48897 h 63169"/>
                  <a:gd name="connsiteX12" fmla="*/ 27638 w 95934"/>
                  <a:gd name="connsiteY12" fmla="*/ 60942 h 63169"/>
                  <a:gd name="connsiteX13" fmla="*/ 7072 w 95934"/>
                  <a:gd name="connsiteY13" fmla="*/ 51623 h 63169"/>
                  <a:gd name="connsiteX14" fmla="*/ 0 w 95934"/>
                  <a:gd name="connsiteY14" fmla="*/ 29926 h 63169"/>
                  <a:gd name="connsiteX15" fmla="*/ 7638 w 95934"/>
                  <a:gd name="connsiteY15" fmla="*/ 8161 h 63169"/>
                  <a:gd name="connsiteX16" fmla="*/ 26541 w 95934"/>
                  <a:gd name="connsiteY16" fmla="*/ 145 h 63169"/>
                  <a:gd name="connsiteX17" fmla="*/ 37813 w 95934"/>
                  <a:gd name="connsiteY17" fmla="*/ 2477 h 63169"/>
                  <a:gd name="connsiteX18" fmla="*/ 49463 w 95934"/>
                  <a:gd name="connsiteY18" fmla="*/ 10253 h 63169"/>
                  <a:gd name="connsiteX19" fmla="*/ 66291 w 95934"/>
                  <a:gd name="connsiteY19" fmla="*/ 28340 h 63169"/>
                  <a:gd name="connsiteX20" fmla="*/ 78301 w 95934"/>
                  <a:gd name="connsiteY20" fmla="*/ 41902 h 63169"/>
                  <a:gd name="connsiteX21" fmla="*/ 84671 w 95934"/>
                  <a:gd name="connsiteY21" fmla="*/ 46866 h 63169"/>
                  <a:gd name="connsiteX22" fmla="*/ 84671 w 95934"/>
                  <a:gd name="connsiteY22" fmla="*/ 0 h 6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5934" h="63169">
                    <a:moveTo>
                      <a:pt x="84671" y="0"/>
                    </a:moveTo>
                    <a:lnTo>
                      <a:pt x="95935" y="0"/>
                    </a:lnTo>
                    <a:lnTo>
                      <a:pt x="95935" y="63154"/>
                    </a:lnTo>
                    <a:cubicBezTo>
                      <a:pt x="93114" y="63265"/>
                      <a:pt x="90397" y="62785"/>
                      <a:pt x="87800" y="61791"/>
                    </a:cubicBezTo>
                    <a:cubicBezTo>
                      <a:pt x="83488" y="60179"/>
                      <a:pt x="79261" y="57607"/>
                      <a:pt x="75078" y="54075"/>
                    </a:cubicBezTo>
                    <a:cubicBezTo>
                      <a:pt x="70912" y="50543"/>
                      <a:pt x="66085" y="45425"/>
                      <a:pt x="60608" y="38722"/>
                    </a:cubicBezTo>
                    <a:cubicBezTo>
                      <a:pt x="52087" y="28349"/>
                      <a:pt x="45349" y="21320"/>
                      <a:pt x="40385" y="17676"/>
                    </a:cubicBezTo>
                    <a:cubicBezTo>
                      <a:pt x="35396" y="14033"/>
                      <a:pt x="30698" y="12181"/>
                      <a:pt x="26266" y="12181"/>
                    </a:cubicBezTo>
                    <a:cubicBezTo>
                      <a:pt x="21620" y="12181"/>
                      <a:pt x="17685" y="13845"/>
                      <a:pt x="14496" y="17179"/>
                    </a:cubicBezTo>
                    <a:cubicBezTo>
                      <a:pt x="11307" y="20497"/>
                      <a:pt x="9713" y="24834"/>
                      <a:pt x="9713" y="30184"/>
                    </a:cubicBezTo>
                    <a:cubicBezTo>
                      <a:pt x="9713" y="35833"/>
                      <a:pt x="11393" y="40359"/>
                      <a:pt x="14788" y="43737"/>
                    </a:cubicBezTo>
                    <a:cubicBezTo>
                      <a:pt x="18182" y="47131"/>
                      <a:pt x="22871" y="48837"/>
                      <a:pt x="28872" y="48897"/>
                    </a:cubicBezTo>
                    <a:lnTo>
                      <a:pt x="27638" y="60942"/>
                    </a:lnTo>
                    <a:cubicBezTo>
                      <a:pt x="18645" y="60127"/>
                      <a:pt x="11779" y="57032"/>
                      <a:pt x="7072" y="51623"/>
                    </a:cubicBezTo>
                    <a:cubicBezTo>
                      <a:pt x="2358" y="46240"/>
                      <a:pt x="0" y="39005"/>
                      <a:pt x="0" y="29926"/>
                    </a:cubicBezTo>
                    <a:cubicBezTo>
                      <a:pt x="0" y="20763"/>
                      <a:pt x="2538" y="13485"/>
                      <a:pt x="7638" y="8161"/>
                    </a:cubicBezTo>
                    <a:cubicBezTo>
                      <a:pt x="12713" y="2812"/>
                      <a:pt x="19022" y="145"/>
                      <a:pt x="26541" y="145"/>
                    </a:cubicBezTo>
                    <a:cubicBezTo>
                      <a:pt x="30364" y="145"/>
                      <a:pt x="34119" y="908"/>
                      <a:pt x="37813" y="2477"/>
                    </a:cubicBezTo>
                    <a:cubicBezTo>
                      <a:pt x="41500" y="4054"/>
                      <a:pt x="45391" y="6627"/>
                      <a:pt x="49463" y="10253"/>
                    </a:cubicBezTo>
                    <a:cubicBezTo>
                      <a:pt x="53570" y="13896"/>
                      <a:pt x="59167" y="19931"/>
                      <a:pt x="66291" y="28340"/>
                    </a:cubicBezTo>
                    <a:cubicBezTo>
                      <a:pt x="72198" y="35387"/>
                      <a:pt x="76201" y="39914"/>
                      <a:pt x="78301" y="41902"/>
                    </a:cubicBezTo>
                    <a:cubicBezTo>
                      <a:pt x="80427" y="43891"/>
                      <a:pt x="82545" y="45563"/>
                      <a:pt x="84671" y="46866"/>
                    </a:cubicBezTo>
                    <a:lnTo>
                      <a:pt x="84671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ACF28C90-6037-9314-8141-4DCAC6B6D218}"/>
                  </a:ext>
                </a:extLst>
              </p:cNvPr>
              <p:cNvSpPr/>
              <p:nvPr/>
            </p:nvSpPr>
            <p:spPr>
              <a:xfrm>
                <a:off x="5109061" y="4549151"/>
                <a:ext cx="97640" cy="62587"/>
              </a:xfrm>
              <a:custGeom>
                <a:avLst/>
                <a:gdLst>
                  <a:gd name="connsiteX0" fmla="*/ 70706 w 97640"/>
                  <a:gd name="connsiteY0" fmla="*/ 62588 h 62587"/>
                  <a:gd name="connsiteX1" fmla="*/ 69146 w 97640"/>
                  <a:gd name="connsiteY1" fmla="*/ 50861 h 62587"/>
                  <a:gd name="connsiteX2" fmla="*/ 83522 w 97640"/>
                  <a:gd name="connsiteY2" fmla="*/ 43968 h 62587"/>
                  <a:gd name="connsiteX3" fmla="*/ 87928 w 97640"/>
                  <a:gd name="connsiteY3" fmla="*/ 32147 h 62587"/>
                  <a:gd name="connsiteX4" fmla="*/ 82185 w 97640"/>
                  <a:gd name="connsiteY4" fmla="*/ 18147 h 62587"/>
                  <a:gd name="connsiteX5" fmla="*/ 67971 w 97640"/>
                  <a:gd name="connsiteY5" fmla="*/ 12464 h 62587"/>
                  <a:gd name="connsiteX6" fmla="*/ 54650 w 97640"/>
                  <a:gd name="connsiteY6" fmla="*/ 17736 h 62587"/>
                  <a:gd name="connsiteX7" fmla="*/ 49412 w 97640"/>
                  <a:gd name="connsiteY7" fmla="*/ 31161 h 62587"/>
                  <a:gd name="connsiteX8" fmla="*/ 50715 w 97640"/>
                  <a:gd name="connsiteY8" fmla="*/ 39433 h 62587"/>
                  <a:gd name="connsiteX9" fmla="*/ 40402 w 97640"/>
                  <a:gd name="connsiteY9" fmla="*/ 38130 h 62587"/>
                  <a:gd name="connsiteX10" fmla="*/ 40548 w 97640"/>
                  <a:gd name="connsiteY10" fmla="*/ 36244 h 62587"/>
                  <a:gd name="connsiteX11" fmla="*/ 36630 w 97640"/>
                  <a:gd name="connsiteY11" fmla="*/ 22751 h 62587"/>
                  <a:gd name="connsiteX12" fmla="*/ 24577 w 97640"/>
                  <a:gd name="connsiteY12" fmla="*/ 16759 h 62587"/>
                  <a:gd name="connsiteX13" fmla="*/ 13888 w 97640"/>
                  <a:gd name="connsiteY13" fmla="*/ 21131 h 62587"/>
                  <a:gd name="connsiteX14" fmla="*/ 9644 w 97640"/>
                  <a:gd name="connsiteY14" fmla="*/ 32395 h 62587"/>
                  <a:gd name="connsiteX15" fmla="*/ 13956 w 97640"/>
                  <a:gd name="connsiteY15" fmla="*/ 43796 h 62587"/>
                  <a:gd name="connsiteX16" fmla="*/ 26866 w 97640"/>
                  <a:gd name="connsiteY16" fmla="*/ 49677 h 62587"/>
                  <a:gd name="connsiteX17" fmla="*/ 24766 w 97640"/>
                  <a:gd name="connsiteY17" fmla="*/ 61405 h 62587"/>
                  <a:gd name="connsiteX18" fmla="*/ 6489 w 97640"/>
                  <a:gd name="connsiteY18" fmla="*/ 51615 h 62587"/>
                  <a:gd name="connsiteX19" fmla="*/ 0 w 97640"/>
                  <a:gd name="connsiteY19" fmla="*/ 32652 h 62587"/>
                  <a:gd name="connsiteX20" fmla="*/ 3360 w 97640"/>
                  <a:gd name="connsiteY20" fmla="*/ 18259 h 62587"/>
                  <a:gd name="connsiteX21" fmla="*/ 12524 w 97640"/>
                  <a:gd name="connsiteY21" fmla="*/ 8178 h 62587"/>
                  <a:gd name="connsiteX22" fmla="*/ 24843 w 97640"/>
                  <a:gd name="connsiteY22" fmla="*/ 4698 h 62587"/>
                  <a:gd name="connsiteX23" fmla="*/ 36107 w 97640"/>
                  <a:gd name="connsiteY23" fmla="*/ 8015 h 62587"/>
                  <a:gd name="connsiteX24" fmla="*/ 44191 w 97640"/>
                  <a:gd name="connsiteY24" fmla="*/ 17856 h 62587"/>
                  <a:gd name="connsiteX25" fmla="*/ 52309 w 97640"/>
                  <a:gd name="connsiteY25" fmla="*/ 4698 h 62587"/>
                  <a:gd name="connsiteX26" fmla="*/ 67723 w 97640"/>
                  <a:gd name="connsiteY26" fmla="*/ 0 h 62587"/>
                  <a:gd name="connsiteX27" fmla="*/ 88931 w 97640"/>
                  <a:gd name="connsiteY27" fmla="*/ 9112 h 62587"/>
                  <a:gd name="connsiteX28" fmla="*/ 97641 w 97640"/>
                  <a:gd name="connsiteY28" fmla="*/ 32189 h 62587"/>
                  <a:gd name="connsiteX29" fmla="*/ 90148 w 97640"/>
                  <a:gd name="connsiteY29" fmla="*/ 53089 h 62587"/>
                  <a:gd name="connsiteX30" fmla="*/ 70706 w 97640"/>
                  <a:gd name="connsiteY30" fmla="*/ 62588 h 6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7640" h="62587">
                    <a:moveTo>
                      <a:pt x="70706" y="62588"/>
                    </a:moveTo>
                    <a:lnTo>
                      <a:pt x="69146" y="50861"/>
                    </a:lnTo>
                    <a:cubicBezTo>
                      <a:pt x="75798" y="49523"/>
                      <a:pt x="80582" y="47217"/>
                      <a:pt x="83522" y="43968"/>
                    </a:cubicBezTo>
                    <a:cubicBezTo>
                      <a:pt x="86462" y="40745"/>
                      <a:pt x="87928" y="36784"/>
                      <a:pt x="87928" y="32147"/>
                    </a:cubicBezTo>
                    <a:cubicBezTo>
                      <a:pt x="87928" y="26617"/>
                      <a:pt x="86008" y="21962"/>
                      <a:pt x="82185" y="18147"/>
                    </a:cubicBezTo>
                    <a:cubicBezTo>
                      <a:pt x="78361" y="14350"/>
                      <a:pt x="73629" y="12464"/>
                      <a:pt x="67971" y="12464"/>
                    </a:cubicBezTo>
                    <a:cubicBezTo>
                      <a:pt x="62588" y="12464"/>
                      <a:pt x="58147" y="14222"/>
                      <a:pt x="54650" y="17736"/>
                    </a:cubicBezTo>
                    <a:cubicBezTo>
                      <a:pt x="51152" y="21251"/>
                      <a:pt x="49412" y="25734"/>
                      <a:pt x="49412" y="31161"/>
                    </a:cubicBezTo>
                    <a:cubicBezTo>
                      <a:pt x="49412" y="33372"/>
                      <a:pt x="49849" y="36133"/>
                      <a:pt x="50715" y="39433"/>
                    </a:cubicBezTo>
                    <a:lnTo>
                      <a:pt x="40402" y="38130"/>
                    </a:lnTo>
                    <a:cubicBezTo>
                      <a:pt x="40488" y="37350"/>
                      <a:pt x="40548" y="36716"/>
                      <a:pt x="40548" y="36244"/>
                    </a:cubicBezTo>
                    <a:cubicBezTo>
                      <a:pt x="40548" y="31238"/>
                      <a:pt x="39245" y="26746"/>
                      <a:pt x="36630" y="22751"/>
                    </a:cubicBezTo>
                    <a:cubicBezTo>
                      <a:pt x="34016" y="18765"/>
                      <a:pt x="30004" y="16759"/>
                      <a:pt x="24577" y="16759"/>
                    </a:cubicBezTo>
                    <a:cubicBezTo>
                      <a:pt x="20265" y="16759"/>
                      <a:pt x="16716" y="18225"/>
                      <a:pt x="13888" y="21131"/>
                    </a:cubicBezTo>
                    <a:cubicBezTo>
                      <a:pt x="11059" y="24029"/>
                      <a:pt x="9644" y="27792"/>
                      <a:pt x="9644" y="32395"/>
                    </a:cubicBezTo>
                    <a:cubicBezTo>
                      <a:pt x="9644" y="36964"/>
                      <a:pt x="11076" y="40779"/>
                      <a:pt x="13956" y="43796"/>
                    </a:cubicBezTo>
                    <a:cubicBezTo>
                      <a:pt x="16828" y="46840"/>
                      <a:pt x="21123" y="48803"/>
                      <a:pt x="26866" y="49677"/>
                    </a:cubicBezTo>
                    <a:lnTo>
                      <a:pt x="24766" y="61405"/>
                    </a:lnTo>
                    <a:cubicBezTo>
                      <a:pt x="16914" y="59973"/>
                      <a:pt x="10810" y="56707"/>
                      <a:pt x="6489" y="51615"/>
                    </a:cubicBezTo>
                    <a:cubicBezTo>
                      <a:pt x="2160" y="46540"/>
                      <a:pt x="0" y="40231"/>
                      <a:pt x="0" y="32652"/>
                    </a:cubicBezTo>
                    <a:cubicBezTo>
                      <a:pt x="0" y="27432"/>
                      <a:pt x="1123" y="22648"/>
                      <a:pt x="3360" y="18259"/>
                    </a:cubicBezTo>
                    <a:cubicBezTo>
                      <a:pt x="5606" y="13870"/>
                      <a:pt x="8650" y="10501"/>
                      <a:pt x="12524" y="8178"/>
                    </a:cubicBezTo>
                    <a:cubicBezTo>
                      <a:pt x="16391" y="5855"/>
                      <a:pt x="20488" y="4698"/>
                      <a:pt x="24843" y="4698"/>
                    </a:cubicBezTo>
                    <a:cubicBezTo>
                      <a:pt x="28967" y="4698"/>
                      <a:pt x="32730" y="5803"/>
                      <a:pt x="36107" y="8015"/>
                    </a:cubicBezTo>
                    <a:cubicBezTo>
                      <a:pt x="39502" y="10244"/>
                      <a:pt x="42202" y="13510"/>
                      <a:pt x="44191" y="17856"/>
                    </a:cubicBezTo>
                    <a:cubicBezTo>
                      <a:pt x="45494" y="12198"/>
                      <a:pt x="48203" y="7809"/>
                      <a:pt x="52309" y="4698"/>
                    </a:cubicBezTo>
                    <a:cubicBezTo>
                      <a:pt x="56416" y="1560"/>
                      <a:pt x="61559" y="0"/>
                      <a:pt x="67723" y="0"/>
                    </a:cubicBezTo>
                    <a:cubicBezTo>
                      <a:pt x="76064" y="0"/>
                      <a:pt x="83128" y="3034"/>
                      <a:pt x="88931" y="9112"/>
                    </a:cubicBezTo>
                    <a:cubicBezTo>
                      <a:pt x="94735" y="15208"/>
                      <a:pt x="97641" y="22888"/>
                      <a:pt x="97641" y="32189"/>
                    </a:cubicBezTo>
                    <a:cubicBezTo>
                      <a:pt x="97641" y="40582"/>
                      <a:pt x="95155" y="47543"/>
                      <a:pt x="90148" y="53089"/>
                    </a:cubicBezTo>
                    <a:cubicBezTo>
                      <a:pt x="85142" y="58636"/>
                      <a:pt x="78670" y="61807"/>
                      <a:pt x="70706" y="62588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E931FA0-E624-2082-E317-D25C69A4CDFC}"/>
                  </a:ext>
                </a:extLst>
              </p:cNvPr>
              <p:cNvSpPr/>
              <p:nvPr/>
            </p:nvSpPr>
            <p:spPr>
              <a:xfrm>
                <a:off x="5107826" y="4505997"/>
                <a:ext cx="98806" cy="37093"/>
              </a:xfrm>
              <a:custGeom>
                <a:avLst/>
                <a:gdLst>
                  <a:gd name="connsiteX0" fmla="*/ 98807 w 98806"/>
                  <a:gd name="connsiteY0" fmla="*/ 37093 h 37093"/>
                  <a:gd name="connsiteX1" fmla="*/ 0 w 98806"/>
                  <a:gd name="connsiteY1" fmla="*/ 9396 h 37093"/>
                  <a:gd name="connsiteX2" fmla="*/ 0 w 98806"/>
                  <a:gd name="connsiteY2" fmla="*/ 0 h 37093"/>
                  <a:gd name="connsiteX3" fmla="*/ 98807 w 98806"/>
                  <a:gd name="connsiteY3" fmla="*/ 27647 h 37093"/>
                  <a:gd name="connsiteX4" fmla="*/ 98807 w 98806"/>
                  <a:gd name="connsiteY4" fmla="*/ 37093 h 3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6" h="37093">
                    <a:moveTo>
                      <a:pt x="98807" y="37093"/>
                    </a:moveTo>
                    <a:lnTo>
                      <a:pt x="0" y="9396"/>
                    </a:lnTo>
                    <a:lnTo>
                      <a:pt x="0" y="0"/>
                    </a:lnTo>
                    <a:lnTo>
                      <a:pt x="98807" y="27647"/>
                    </a:lnTo>
                    <a:lnTo>
                      <a:pt x="98807" y="37093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34EFCE7E-D329-DC99-11F8-306B0BDBAEF8}"/>
                  </a:ext>
                </a:extLst>
              </p:cNvPr>
              <p:cNvSpPr/>
              <p:nvPr/>
            </p:nvSpPr>
            <p:spPr>
              <a:xfrm>
                <a:off x="5109455" y="4438223"/>
                <a:ext cx="95549" cy="66093"/>
              </a:xfrm>
              <a:custGeom>
                <a:avLst/>
                <a:gdLst>
                  <a:gd name="connsiteX0" fmla="*/ 95549 w 95549"/>
                  <a:gd name="connsiteY0" fmla="*/ 24637 h 66093"/>
                  <a:gd name="connsiteX1" fmla="*/ 72678 w 95549"/>
                  <a:gd name="connsiteY1" fmla="*/ 24637 h 66093"/>
                  <a:gd name="connsiteX2" fmla="*/ 72678 w 95549"/>
                  <a:gd name="connsiteY2" fmla="*/ 66094 h 66093"/>
                  <a:gd name="connsiteX3" fmla="*/ 61928 w 95549"/>
                  <a:gd name="connsiteY3" fmla="*/ 66094 h 66093"/>
                  <a:gd name="connsiteX4" fmla="*/ 0 w 95549"/>
                  <a:gd name="connsiteY4" fmla="*/ 22494 h 66093"/>
                  <a:gd name="connsiteX5" fmla="*/ 0 w 95549"/>
                  <a:gd name="connsiteY5" fmla="*/ 12910 h 66093"/>
                  <a:gd name="connsiteX6" fmla="*/ 61928 w 95549"/>
                  <a:gd name="connsiteY6" fmla="*/ 12910 h 66093"/>
                  <a:gd name="connsiteX7" fmla="*/ 61928 w 95549"/>
                  <a:gd name="connsiteY7" fmla="*/ 0 h 66093"/>
                  <a:gd name="connsiteX8" fmla="*/ 72678 w 95549"/>
                  <a:gd name="connsiteY8" fmla="*/ 0 h 66093"/>
                  <a:gd name="connsiteX9" fmla="*/ 72678 w 95549"/>
                  <a:gd name="connsiteY9" fmla="*/ 12910 h 66093"/>
                  <a:gd name="connsiteX10" fmla="*/ 95549 w 95549"/>
                  <a:gd name="connsiteY10" fmla="*/ 12910 h 66093"/>
                  <a:gd name="connsiteX11" fmla="*/ 95549 w 95549"/>
                  <a:gd name="connsiteY11" fmla="*/ 24637 h 66093"/>
                  <a:gd name="connsiteX12" fmla="*/ 61928 w 95549"/>
                  <a:gd name="connsiteY12" fmla="*/ 24637 h 66093"/>
                  <a:gd name="connsiteX13" fmla="*/ 18842 w 95549"/>
                  <a:gd name="connsiteY13" fmla="*/ 24637 h 66093"/>
                  <a:gd name="connsiteX14" fmla="*/ 61928 w 95549"/>
                  <a:gd name="connsiteY14" fmla="*/ 54538 h 66093"/>
                  <a:gd name="connsiteX15" fmla="*/ 61928 w 95549"/>
                  <a:gd name="connsiteY15" fmla="*/ 24637 h 66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549" h="66093">
                    <a:moveTo>
                      <a:pt x="95549" y="24637"/>
                    </a:moveTo>
                    <a:lnTo>
                      <a:pt x="72678" y="24637"/>
                    </a:lnTo>
                    <a:lnTo>
                      <a:pt x="72678" y="66094"/>
                    </a:lnTo>
                    <a:lnTo>
                      <a:pt x="61928" y="66094"/>
                    </a:lnTo>
                    <a:lnTo>
                      <a:pt x="0" y="22494"/>
                    </a:lnTo>
                    <a:lnTo>
                      <a:pt x="0" y="12910"/>
                    </a:lnTo>
                    <a:lnTo>
                      <a:pt x="61928" y="12910"/>
                    </a:lnTo>
                    <a:lnTo>
                      <a:pt x="61928" y="0"/>
                    </a:lnTo>
                    <a:lnTo>
                      <a:pt x="72678" y="0"/>
                    </a:lnTo>
                    <a:lnTo>
                      <a:pt x="72678" y="12910"/>
                    </a:lnTo>
                    <a:lnTo>
                      <a:pt x="95549" y="12910"/>
                    </a:lnTo>
                    <a:lnTo>
                      <a:pt x="95549" y="24637"/>
                    </a:lnTo>
                    <a:close/>
                    <a:moveTo>
                      <a:pt x="61928" y="24637"/>
                    </a:moveTo>
                    <a:lnTo>
                      <a:pt x="18842" y="24637"/>
                    </a:lnTo>
                    <a:lnTo>
                      <a:pt x="61928" y="54538"/>
                    </a:lnTo>
                    <a:lnTo>
                      <a:pt x="61928" y="2463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9E369B14-0B60-2784-F208-4D08958901C5}"/>
                  </a:ext>
                </a:extLst>
              </p:cNvPr>
              <p:cNvSpPr/>
              <p:nvPr/>
            </p:nvSpPr>
            <p:spPr>
              <a:xfrm>
                <a:off x="5109464" y="4390628"/>
                <a:ext cx="33818" cy="35009"/>
              </a:xfrm>
              <a:custGeom>
                <a:avLst/>
                <a:gdLst>
                  <a:gd name="connsiteX0" fmla="*/ 33818 w 33818"/>
                  <a:gd name="connsiteY0" fmla="*/ 10175 h 35009"/>
                  <a:gd name="connsiteX1" fmla="*/ 15636 w 33818"/>
                  <a:gd name="connsiteY1" fmla="*/ 13364 h 35009"/>
                  <a:gd name="connsiteX2" fmla="*/ 0 w 33818"/>
                  <a:gd name="connsiteY2" fmla="*/ 13364 h 35009"/>
                  <a:gd name="connsiteX3" fmla="*/ 0 w 33818"/>
                  <a:gd name="connsiteY3" fmla="*/ 0 h 35009"/>
                  <a:gd name="connsiteX4" fmla="*/ 15636 w 33818"/>
                  <a:gd name="connsiteY4" fmla="*/ 0 h 35009"/>
                  <a:gd name="connsiteX5" fmla="*/ 33818 w 33818"/>
                  <a:gd name="connsiteY5" fmla="*/ 3112 h 35009"/>
                  <a:gd name="connsiteX6" fmla="*/ 33818 w 33818"/>
                  <a:gd name="connsiteY6" fmla="*/ 10175 h 35009"/>
                  <a:gd name="connsiteX7" fmla="*/ 33818 w 33818"/>
                  <a:gd name="connsiteY7" fmla="*/ 31744 h 35009"/>
                  <a:gd name="connsiteX8" fmla="*/ 15636 w 33818"/>
                  <a:gd name="connsiteY8" fmla="*/ 35010 h 35009"/>
                  <a:gd name="connsiteX9" fmla="*/ 0 w 33818"/>
                  <a:gd name="connsiteY9" fmla="*/ 35010 h 35009"/>
                  <a:gd name="connsiteX10" fmla="*/ 0 w 33818"/>
                  <a:gd name="connsiteY10" fmla="*/ 21645 h 35009"/>
                  <a:gd name="connsiteX11" fmla="*/ 15636 w 33818"/>
                  <a:gd name="connsiteY11" fmla="*/ 21645 h 35009"/>
                  <a:gd name="connsiteX12" fmla="*/ 33818 w 33818"/>
                  <a:gd name="connsiteY12" fmla="*/ 24586 h 35009"/>
                  <a:gd name="connsiteX13" fmla="*/ 33818 w 33818"/>
                  <a:gd name="connsiteY13" fmla="*/ 31744 h 3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18" h="35009">
                    <a:moveTo>
                      <a:pt x="33818" y="10175"/>
                    </a:moveTo>
                    <a:lnTo>
                      <a:pt x="15636" y="13364"/>
                    </a:lnTo>
                    <a:lnTo>
                      <a:pt x="0" y="13364"/>
                    </a:lnTo>
                    <a:lnTo>
                      <a:pt x="0" y="0"/>
                    </a:lnTo>
                    <a:lnTo>
                      <a:pt x="15636" y="0"/>
                    </a:lnTo>
                    <a:lnTo>
                      <a:pt x="33818" y="3112"/>
                    </a:lnTo>
                    <a:lnTo>
                      <a:pt x="33818" y="10175"/>
                    </a:lnTo>
                    <a:close/>
                    <a:moveTo>
                      <a:pt x="33818" y="31744"/>
                    </a:moveTo>
                    <a:lnTo>
                      <a:pt x="15636" y="35010"/>
                    </a:lnTo>
                    <a:lnTo>
                      <a:pt x="0" y="35010"/>
                    </a:lnTo>
                    <a:lnTo>
                      <a:pt x="0" y="21645"/>
                    </a:lnTo>
                    <a:lnTo>
                      <a:pt x="15636" y="21645"/>
                    </a:lnTo>
                    <a:lnTo>
                      <a:pt x="33818" y="24586"/>
                    </a:lnTo>
                    <a:lnTo>
                      <a:pt x="33818" y="3174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76013741-4DE9-0434-B569-90D146B70B48}"/>
                  </a:ext>
                </a:extLst>
              </p:cNvPr>
              <p:cNvSpPr/>
              <p:nvPr/>
            </p:nvSpPr>
            <p:spPr>
              <a:xfrm>
                <a:off x="5107826" y="4344757"/>
                <a:ext cx="125278" cy="31538"/>
              </a:xfrm>
              <a:custGeom>
                <a:avLst/>
                <a:gdLst>
                  <a:gd name="connsiteX0" fmla="*/ 125279 w 125278"/>
                  <a:gd name="connsiteY0" fmla="*/ 23137 h 31538"/>
                  <a:gd name="connsiteX1" fmla="*/ 125279 w 125278"/>
                  <a:gd name="connsiteY1" fmla="*/ 31529 h 31538"/>
                  <a:gd name="connsiteX2" fmla="*/ 62622 w 125278"/>
                  <a:gd name="connsiteY2" fmla="*/ 12044 h 31538"/>
                  <a:gd name="connsiteX3" fmla="*/ 38311 w 125278"/>
                  <a:gd name="connsiteY3" fmla="*/ 14839 h 31538"/>
                  <a:gd name="connsiteX4" fmla="*/ 19554 w 125278"/>
                  <a:gd name="connsiteY4" fmla="*/ 21037 h 31538"/>
                  <a:gd name="connsiteX5" fmla="*/ 0 w 125278"/>
                  <a:gd name="connsiteY5" fmla="*/ 31538 h 31538"/>
                  <a:gd name="connsiteX6" fmla="*/ 0 w 125278"/>
                  <a:gd name="connsiteY6" fmla="*/ 23146 h 31538"/>
                  <a:gd name="connsiteX7" fmla="*/ 32841 w 125278"/>
                  <a:gd name="connsiteY7" fmla="*/ 5023 h 31538"/>
                  <a:gd name="connsiteX8" fmla="*/ 62579 w 125278"/>
                  <a:gd name="connsiteY8" fmla="*/ 0 h 31538"/>
                  <a:gd name="connsiteX9" fmla="*/ 96603 w 125278"/>
                  <a:gd name="connsiteY9" fmla="*/ 6746 h 31538"/>
                  <a:gd name="connsiteX10" fmla="*/ 125279 w 125278"/>
                  <a:gd name="connsiteY10" fmla="*/ 23137 h 3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278" h="31538">
                    <a:moveTo>
                      <a:pt x="125279" y="23137"/>
                    </a:moveTo>
                    <a:lnTo>
                      <a:pt x="125279" y="31529"/>
                    </a:lnTo>
                    <a:cubicBezTo>
                      <a:pt x="104404" y="18525"/>
                      <a:pt x="83530" y="12044"/>
                      <a:pt x="62622" y="12044"/>
                    </a:cubicBezTo>
                    <a:cubicBezTo>
                      <a:pt x="54470" y="12044"/>
                      <a:pt x="46369" y="12987"/>
                      <a:pt x="38311" y="14839"/>
                    </a:cubicBezTo>
                    <a:cubicBezTo>
                      <a:pt x="31804" y="16322"/>
                      <a:pt x="25538" y="18388"/>
                      <a:pt x="19554" y="21037"/>
                    </a:cubicBezTo>
                    <a:cubicBezTo>
                      <a:pt x="15645" y="22743"/>
                      <a:pt x="9113" y="26223"/>
                      <a:pt x="0" y="31538"/>
                    </a:cubicBezTo>
                    <a:lnTo>
                      <a:pt x="0" y="23146"/>
                    </a:lnTo>
                    <a:cubicBezTo>
                      <a:pt x="10904" y="14959"/>
                      <a:pt x="21860" y="8941"/>
                      <a:pt x="32841" y="5023"/>
                    </a:cubicBezTo>
                    <a:cubicBezTo>
                      <a:pt x="42322" y="1663"/>
                      <a:pt x="52224" y="0"/>
                      <a:pt x="62579" y="0"/>
                    </a:cubicBezTo>
                    <a:cubicBezTo>
                      <a:pt x="74306" y="0"/>
                      <a:pt x="85648" y="2255"/>
                      <a:pt x="96603" y="6746"/>
                    </a:cubicBezTo>
                    <a:cubicBezTo>
                      <a:pt x="107559" y="11238"/>
                      <a:pt x="117100" y="16682"/>
                      <a:pt x="125279" y="23137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4" name="Graphic 2">
              <a:extLst>
                <a:ext uri="{FF2B5EF4-FFF2-40B4-BE49-F238E27FC236}">
                  <a16:creationId xmlns:a16="http://schemas.microsoft.com/office/drawing/2014/main" id="{EFA514E0-C279-A8A2-9E65-0A178D6C4CFD}"/>
                </a:ext>
              </a:extLst>
            </p:cNvPr>
            <p:cNvGrpSpPr/>
            <p:nvPr/>
          </p:nvGrpSpPr>
          <p:grpSpPr>
            <a:xfrm>
              <a:off x="4739440" y="3221314"/>
              <a:ext cx="125287" cy="719849"/>
              <a:chOff x="4739440" y="3221314"/>
              <a:chExt cx="125287" cy="719849"/>
            </a:xfrm>
            <a:solidFill>
              <a:srgbClr val="303030"/>
            </a:solidFill>
          </p:grpSpPr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F2EB0FC2-DA01-C0DF-9725-AACB61DE1FEA}"/>
                  </a:ext>
                </a:extLst>
              </p:cNvPr>
              <p:cNvSpPr/>
              <p:nvPr/>
            </p:nvSpPr>
            <p:spPr>
              <a:xfrm>
                <a:off x="4740675" y="3878190"/>
                <a:ext cx="97589" cy="62973"/>
              </a:xfrm>
              <a:custGeom>
                <a:avLst/>
                <a:gdLst>
                  <a:gd name="connsiteX0" fmla="*/ 44131 w 97589"/>
                  <a:gd name="connsiteY0" fmla="*/ 44783 h 62973"/>
                  <a:gd name="connsiteX1" fmla="*/ 36519 w 97589"/>
                  <a:gd name="connsiteY1" fmla="*/ 55610 h 62973"/>
                  <a:gd name="connsiteX2" fmla="*/ 24637 w 97589"/>
                  <a:gd name="connsiteY2" fmla="*/ 59142 h 62973"/>
                  <a:gd name="connsiteX3" fmla="*/ 7107 w 97589"/>
                  <a:gd name="connsiteY3" fmla="*/ 51641 h 62973"/>
                  <a:gd name="connsiteX4" fmla="*/ 0 w 97589"/>
                  <a:gd name="connsiteY4" fmla="*/ 31701 h 62973"/>
                  <a:gd name="connsiteX5" fmla="*/ 7278 w 97589"/>
                  <a:gd name="connsiteY5" fmla="*/ 11539 h 62973"/>
                  <a:gd name="connsiteX6" fmla="*/ 24963 w 97589"/>
                  <a:gd name="connsiteY6" fmla="*/ 3926 h 62973"/>
                  <a:gd name="connsiteX7" fmla="*/ 36553 w 97589"/>
                  <a:gd name="connsiteY7" fmla="*/ 7398 h 62973"/>
                  <a:gd name="connsiteX8" fmla="*/ 44131 w 97589"/>
                  <a:gd name="connsiteY8" fmla="*/ 17985 h 62973"/>
                  <a:gd name="connsiteX9" fmla="*/ 53398 w 97589"/>
                  <a:gd name="connsiteY9" fmla="*/ 4604 h 62973"/>
                  <a:gd name="connsiteX10" fmla="*/ 68640 w 97589"/>
                  <a:gd name="connsiteY10" fmla="*/ 0 h 62973"/>
                  <a:gd name="connsiteX11" fmla="*/ 89248 w 97589"/>
                  <a:gd name="connsiteY11" fmla="*/ 8667 h 62973"/>
                  <a:gd name="connsiteX12" fmla="*/ 97589 w 97589"/>
                  <a:gd name="connsiteY12" fmla="*/ 31487 h 62973"/>
                  <a:gd name="connsiteX13" fmla="*/ 89205 w 97589"/>
                  <a:gd name="connsiteY13" fmla="*/ 54307 h 62973"/>
                  <a:gd name="connsiteX14" fmla="*/ 68306 w 97589"/>
                  <a:gd name="connsiteY14" fmla="*/ 62974 h 62973"/>
                  <a:gd name="connsiteX15" fmla="*/ 52695 w 97589"/>
                  <a:gd name="connsiteY15" fmla="*/ 58242 h 62973"/>
                  <a:gd name="connsiteX16" fmla="*/ 44131 w 97589"/>
                  <a:gd name="connsiteY16" fmla="*/ 44783 h 62973"/>
                  <a:gd name="connsiteX17" fmla="*/ 24269 w 97589"/>
                  <a:gd name="connsiteY17" fmla="*/ 47140 h 62973"/>
                  <a:gd name="connsiteX18" fmla="*/ 35344 w 97589"/>
                  <a:gd name="connsiteY18" fmla="*/ 42768 h 62973"/>
                  <a:gd name="connsiteX19" fmla="*/ 39639 w 97589"/>
                  <a:gd name="connsiteY19" fmla="*/ 31427 h 62973"/>
                  <a:gd name="connsiteX20" fmla="*/ 35379 w 97589"/>
                  <a:gd name="connsiteY20" fmla="*/ 20308 h 62973"/>
                  <a:gd name="connsiteX21" fmla="*/ 24920 w 97589"/>
                  <a:gd name="connsiteY21" fmla="*/ 15979 h 62973"/>
                  <a:gd name="connsiteX22" fmla="*/ 14059 w 97589"/>
                  <a:gd name="connsiteY22" fmla="*/ 20445 h 62973"/>
                  <a:gd name="connsiteX23" fmla="*/ 9644 w 97589"/>
                  <a:gd name="connsiteY23" fmla="*/ 31547 h 62973"/>
                  <a:gd name="connsiteX24" fmla="*/ 13965 w 97589"/>
                  <a:gd name="connsiteY24" fmla="*/ 42717 h 62973"/>
                  <a:gd name="connsiteX25" fmla="*/ 24269 w 97589"/>
                  <a:gd name="connsiteY25" fmla="*/ 47140 h 62973"/>
                  <a:gd name="connsiteX26" fmla="*/ 68383 w 97589"/>
                  <a:gd name="connsiteY26" fmla="*/ 50912 h 62973"/>
                  <a:gd name="connsiteX27" fmla="*/ 78104 w 97589"/>
                  <a:gd name="connsiteY27" fmla="*/ 48546 h 62973"/>
                  <a:gd name="connsiteX28" fmla="*/ 85374 w 97589"/>
                  <a:gd name="connsiteY28" fmla="*/ 41474 h 62973"/>
                  <a:gd name="connsiteX29" fmla="*/ 87954 w 97589"/>
                  <a:gd name="connsiteY29" fmla="*/ 31375 h 62973"/>
                  <a:gd name="connsiteX30" fmla="*/ 82527 w 97589"/>
                  <a:gd name="connsiteY30" fmla="*/ 17488 h 62973"/>
                  <a:gd name="connsiteX31" fmla="*/ 68786 w 97589"/>
                  <a:gd name="connsiteY31" fmla="*/ 12010 h 62973"/>
                  <a:gd name="connsiteX32" fmla="*/ 54770 w 97589"/>
                  <a:gd name="connsiteY32" fmla="*/ 17634 h 62973"/>
                  <a:gd name="connsiteX33" fmla="*/ 49232 w 97589"/>
                  <a:gd name="connsiteY33" fmla="*/ 31753 h 62973"/>
                  <a:gd name="connsiteX34" fmla="*/ 54701 w 97589"/>
                  <a:gd name="connsiteY34" fmla="*/ 45477 h 62973"/>
                  <a:gd name="connsiteX35" fmla="*/ 68383 w 97589"/>
                  <a:gd name="connsiteY35" fmla="*/ 50912 h 62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7589" h="62973">
                    <a:moveTo>
                      <a:pt x="44131" y="44783"/>
                    </a:moveTo>
                    <a:cubicBezTo>
                      <a:pt x="42357" y="49660"/>
                      <a:pt x="39819" y="53270"/>
                      <a:pt x="36519" y="55610"/>
                    </a:cubicBezTo>
                    <a:cubicBezTo>
                      <a:pt x="33210" y="57942"/>
                      <a:pt x="29241" y="59142"/>
                      <a:pt x="24637" y="59142"/>
                    </a:cubicBezTo>
                    <a:cubicBezTo>
                      <a:pt x="17694" y="59142"/>
                      <a:pt x="11839" y="56647"/>
                      <a:pt x="7107" y="51641"/>
                    </a:cubicBezTo>
                    <a:cubicBezTo>
                      <a:pt x="2375" y="46634"/>
                      <a:pt x="0" y="40008"/>
                      <a:pt x="0" y="31701"/>
                    </a:cubicBezTo>
                    <a:cubicBezTo>
                      <a:pt x="0" y="23360"/>
                      <a:pt x="2435" y="16639"/>
                      <a:pt x="7278" y="11539"/>
                    </a:cubicBezTo>
                    <a:cubicBezTo>
                      <a:pt x="12113" y="6464"/>
                      <a:pt x="18028" y="3926"/>
                      <a:pt x="24963" y="3926"/>
                    </a:cubicBezTo>
                    <a:cubicBezTo>
                      <a:pt x="29412" y="3926"/>
                      <a:pt x="33270" y="5084"/>
                      <a:pt x="36553" y="7398"/>
                    </a:cubicBezTo>
                    <a:cubicBezTo>
                      <a:pt x="39836" y="9721"/>
                      <a:pt x="42357" y="13279"/>
                      <a:pt x="44131" y="17985"/>
                    </a:cubicBezTo>
                    <a:cubicBezTo>
                      <a:pt x="46060" y="12130"/>
                      <a:pt x="49138" y="7655"/>
                      <a:pt x="53398" y="4604"/>
                    </a:cubicBezTo>
                    <a:cubicBezTo>
                      <a:pt x="57650" y="1526"/>
                      <a:pt x="62733" y="0"/>
                      <a:pt x="68640" y="0"/>
                    </a:cubicBezTo>
                    <a:cubicBezTo>
                      <a:pt x="76810" y="0"/>
                      <a:pt x="83685" y="2898"/>
                      <a:pt x="89248" y="8667"/>
                    </a:cubicBezTo>
                    <a:cubicBezTo>
                      <a:pt x="94803" y="14453"/>
                      <a:pt x="97589" y="22049"/>
                      <a:pt x="97589" y="31487"/>
                    </a:cubicBezTo>
                    <a:cubicBezTo>
                      <a:pt x="97589" y="40917"/>
                      <a:pt x="94795" y="48503"/>
                      <a:pt x="89205" y="54307"/>
                    </a:cubicBezTo>
                    <a:cubicBezTo>
                      <a:pt x="83625" y="60076"/>
                      <a:pt x="76664" y="62974"/>
                      <a:pt x="68306" y="62974"/>
                    </a:cubicBezTo>
                    <a:cubicBezTo>
                      <a:pt x="62099" y="62974"/>
                      <a:pt x="56904" y="61379"/>
                      <a:pt x="52695" y="58242"/>
                    </a:cubicBezTo>
                    <a:cubicBezTo>
                      <a:pt x="48520" y="55104"/>
                      <a:pt x="45657" y="50629"/>
                      <a:pt x="44131" y="44783"/>
                    </a:cubicBezTo>
                    <a:close/>
                    <a:moveTo>
                      <a:pt x="24269" y="47140"/>
                    </a:moveTo>
                    <a:cubicBezTo>
                      <a:pt x="28778" y="47140"/>
                      <a:pt x="32481" y="45692"/>
                      <a:pt x="35344" y="42768"/>
                    </a:cubicBezTo>
                    <a:cubicBezTo>
                      <a:pt x="38208" y="39854"/>
                      <a:pt x="39639" y="36082"/>
                      <a:pt x="39639" y="31427"/>
                    </a:cubicBezTo>
                    <a:cubicBezTo>
                      <a:pt x="39639" y="26909"/>
                      <a:pt x="38225" y="23214"/>
                      <a:pt x="35379" y="20308"/>
                    </a:cubicBezTo>
                    <a:cubicBezTo>
                      <a:pt x="32533" y="17428"/>
                      <a:pt x="29035" y="15979"/>
                      <a:pt x="24920" y="15979"/>
                    </a:cubicBezTo>
                    <a:cubicBezTo>
                      <a:pt x="20600" y="15979"/>
                      <a:pt x="16991" y="17462"/>
                      <a:pt x="14059" y="20445"/>
                    </a:cubicBezTo>
                    <a:cubicBezTo>
                      <a:pt x="11119" y="23429"/>
                      <a:pt x="9644" y="27115"/>
                      <a:pt x="9644" y="31547"/>
                    </a:cubicBezTo>
                    <a:cubicBezTo>
                      <a:pt x="9644" y="36039"/>
                      <a:pt x="11084" y="39734"/>
                      <a:pt x="13965" y="42717"/>
                    </a:cubicBezTo>
                    <a:cubicBezTo>
                      <a:pt x="16836" y="45657"/>
                      <a:pt x="20257" y="47140"/>
                      <a:pt x="24269" y="47140"/>
                    </a:cubicBezTo>
                    <a:close/>
                    <a:moveTo>
                      <a:pt x="68383" y="50912"/>
                    </a:moveTo>
                    <a:cubicBezTo>
                      <a:pt x="71743" y="50912"/>
                      <a:pt x="74966" y="50115"/>
                      <a:pt x="78104" y="48546"/>
                    </a:cubicBezTo>
                    <a:cubicBezTo>
                      <a:pt x="81216" y="46960"/>
                      <a:pt x="83650" y="44611"/>
                      <a:pt x="85374" y="41474"/>
                    </a:cubicBezTo>
                    <a:cubicBezTo>
                      <a:pt x="87079" y="38345"/>
                      <a:pt x="87954" y="34967"/>
                      <a:pt x="87954" y="31375"/>
                    </a:cubicBezTo>
                    <a:cubicBezTo>
                      <a:pt x="87954" y="25760"/>
                      <a:pt x="86137" y="21140"/>
                      <a:pt x="82527" y="17488"/>
                    </a:cubicBezTo>
                    <a:cubicBezTo>
                      <a:pt x="78918" y="13827"/>
                      <a:pt x="74341" y="12010"/>
                      <a:pt x="68786" y="12010"/>
                    </a:cubicBezTo>
                    <a:cubicBezTo>
                      <a:pt x="63128" y="12010"/>
                      <a:pt x="58456" y="13905"/>
                      <a:pt x="54770" y="17634"/>
                    </a:cubicBezTo>
                    <a:cubicBezTo>
                      <a:pt x="51066" y="21397"/>
                      <a:pt x="49232" y="26112"/>
                      <a:pt x="49232" y="31753"/>
                    </a:cubicBezTo>
                    <a:cubicBezTo>
                      <a:pt x="49232" y="37282"/>
                      <a:pt x="51058" y="41851"/>
                      <a:pt x="54701" y="45477"/>
                    </a:cubicBezTo>
                    <a:cubicBezTo>
                      <a:pt x="58344" y="49104"/>
                      <a:pt x="62914" y="50912"/>
                      <a:pt x="68383" y="5091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D9C30887-B9B7-DDF0-61EE-6ECBBF34821F}"/>
                  </a:ext>
                </a:extLst>
              </p:cNvPr>
              <p:cNvSpPr/>
              <p:nvPr/>
            </p:nvSpPr>
            <p:spPr>
              <a:xfrm>
                <a:off x="4742372" y="3803438"/>
                <a:ext cx="95892" cy="63359"/>
              </a:xfrm>
              <a:custGeom>
                <a:avLst/>
                <a:gdLst>
                  <a:gd name="connsiteX0" fmla="*/ 69223 w 95892"/>
                  <a:gd name="connsiteY0" fmla="*/ 63360 h 63359"/>
                  <a:gd name="connsiteX1" fmla="*/ 68194 w 95892"/>
                  <a:gd name="connsiteY1" fmla="*/ 51049 h 63359"/>
                  <a:gd name="connsiteX2" fmla="*/ 81713 w 95892"/>
                  <a:gd name="connsiteY2" fmla="*/ 44663 h 63359"/>
                  <a:gd name="connsiteX3" fmla="*/ 86248 w 95892"/>
                  <a:gd name="connsiteY3" fmla="*/ 32670 h 63359"/>
                  <a:gd name="connsiteX4" fmla="*/ 79844 w 95892"/>
                  <a:gd name="connsiteY4" fmla="*/ 18311 h 63359"/>
                  <a:gd name="connsiteX5" fmla="*/ 62896 w 95892"/>
                  <a:gd name="connsiteY5" fmla="*/ 12430 h 63359"/>
                  <a:gd name="connsiteX6" fmla="*/ 47063 w 95892"/>
                  <a:gd name="connsiteY6" fmla="*/ 18088 h 63359"/>
                  <a:gd name="connsiteX7" fmla="*/ 41259 w 95892"/>
                  <a:gd name="connsiteY7" fmla="*/ 32850 h 63359"/>
                  <a:gd name="connsiteX8" fmla="*/ 43840 w 95892"/>
                  <a:gd name="connsiteY8" fmla="*/ 43068 h 63359"/>
                  <a:gd name="connsiteX9" fmla="*/ 50509 w 95892"/>
                  <a:gd name="connsiteY9" fmla="*/ 50244 h 63359"/>
                  <a:gd name="connsiteX10" fmla="*/ 49078 w 95892"/>
                  <a:gd name="connsiteY10" fmla="*/ 61268 h 63359"/>
                  <a:gd name="connsiteX11" fmla="*/ 0 w 95892"/>
                  <a:gd name="connsiteY11" fmla="*/ 52001 h 63359"/>
                  <a:gd name="connsiteX12" fmla="*/ 0 w 95892"/>
                  <a:gd name="connsiteY12" fmla="*/ 4492 h 63359"/>
                  <a:gd name="connsiteX13" fmla="*/ 11204 w 95892"/>
                  <a:gd name="connsiteY13" fmla="*/ 4492 h 63359"/>
                  <a:gd name="connsiteX14" fmla="*/ 11204 w 95892"/>
                  <a:gd name="connsiteY14" fmla="*/ 42631 h 63359"/>
                  <a:gd name="connsiteX15" fmla="*/ 36896 w 95892"/>
                  <a:gd name="connsiteY15" fmla="*/ 47783 h 63359"/>
                  <a:gd name="connsiteX16" fmla="*/ 30895 w 95892"/>
                  <a:gd name="connsiteY16" fmla="*/ 29730 h 63359"/>
                  <a:gd name="connsiteX17" fmla="*/ 39562 w 95892"/>
                  <a:gd name="connsiteY17" fmla="*/ 8590 h 63359"/>
                  <a:gd name="connsiteX18" fmla="*/ 61859 w 95892"/>
                  <a:gd name="connsiteY18" fmla="*/ 0 h 63359"/>
                  <a:gd name="connsiteX19" fmla="*/ 84285 w 95892"/>
                  <a:gd name="connsiteY19" fmla="*/ 7561 h 63359"/>
                  <a:gd name="connsiteX20" fmla="*/ 95892 w 95892"/>
                  <a:gd name="connsiteY20" fmla="*/ 32670 h 63359"/>
                  <a:gd name="connsiteX21" fmla="*/ 88580 w 95892"/>
                  <a:gd name="connsiteY21" fmla="*/ 53947 h 63359"/>
                  <a:gd name="connsiteX22" fmla="*/ 69223 w 95892"/>
                  <a:gd name="connsiteY22" fmla="*/ 63360 h 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5892" h="63359">
                    <a:moveTo>
                      <a:pt x="69223" y="63360"/>
                    </a:moveTo>
                    <a:lnTo>
                      <a:pt x="68194" y="51049"/>
                    </a:lnTo>
                    <a:cubicBezTo>
                      <a:pt x="74195" y="50124"/>
                      <a:pt x="78695" y="48006"/>
                      <a:pt x="81713" y="44663"/>
                    </a:cubicBezTo>
                    <a:cubicBezTo>
                      <a:pt x="84731" y="41362"/>
                      <a:pt x="86248" y="37342"/>
                      <a:pt x="86248" y="32670"/>
                    </a:cubicBezTo>
                    <a:cubicBezTo>
                      <a:pt x="86248" y="27012"/>
                      <a:pt x="84105" y="22229"/>
                      <a:pt x="79844" y="18311"/>
                    </a:cubicBezTo>
                    <a:cubicBezTo>
                      <a:pt x="75592" y="14393"/>
                      <a:pt x="69952" y="12430"/>
                      <a:pt x="62896" y="12430"/>
                    </a:cubicBezTo>
                    <a:cubicBezTo>
                      <a:pt x="56210" y="12430"/>
                      <a:pt x="50929" y="14325"/>
                      <a:pt x="47063" y="18088"/>
                    </a:cubicBezTo>
                    <a:cubicBezTo>
                      <a:pt x="43188" y="21843"/>
                      <a:pt x="41259" y="26755"/>
                      <a:pt x="41259" y="32850"/>
                    </a:cubicBezTo>
                    <a:cubicBezTo>
                      <a:pt x="41259" y="36613"/>
                      <a:pt x="42117" y="40042"/>
                      <a:pt x="43840" y="43068"/>
                    </a:cubicBezTo>
                    <a:cubicBezTo>
                      <a:pt x="45537" y="46112"/>
                      <a:pt x="47775" y="48503"/>
                      <a:pt x="50509" y="50244"/>
                    </a:cubicBezTo>
                    <a:lnTo>
                      <a:pt x="49078" y="61268"/>
                    </a:lnTo>
                    <a:lnTo>
                      <a:pt x="0" y="52001"/>
                    </a:lnTo>
                    <a:lnTo>
                      <a:pt x="0" y="4492"/>
                    </a:lnTo>
                    <a:lnTo>
                      <a:pt x="11204" y="4492"/>
                    </a:lnTo>
                    <a:lnTo>
                      <a:pt x="11204" y="42631"/>
                    </a:lnTo>
                    <a:lnTo>
                      <a:pt x="36896" y="47783"/>
                    </a:lnTo>
                    <a:cubicBezTo>
                      <a:pt x="32884" y="42040"/>
                      <a:pt x="30895" y="36022"/>
                      <a:pt x="30895" y="29730"/>
                    </a:cubicBezTo>
                    <a:cubicBezTo>
                      <a:pt x="30895" y="21371"/>
                      <a:pt x="33776" y="14342"/>
                      <a:pt x="39562" y="8590"/>
                    </a:cubicBezTo>
                    <a:cubicBezTo>
                      <a:pt x="45348" y="2863"/>
                      <a:pt x="52772" y="0"/>
                      <a:pt x="61859" y="0"/>
                    </a:cubicBezTo>
                    <a:cubicBezTo>
                      <a:pt x="70509" y="0"/>
                      <a:pt x="77975" y="2520"/>
                      <a:pt x="84285" y="7561"/>
                    </a:cubicBezTo>
                    <a:cubicBezTo>
                      <a:pt x="92017" y="13690"/>
                      <a:pt x="95892" y="22040"/>
                      <a:pt x="95892" y="32670"/>
                    </a:cubicBezTo>
                    <a:cubicBezTo>
                      <a:pt x="95892" y="41354"/>
                      <a:pt x="93466" y="48443"/>
                      <a:pt x="88580" y="53947"/>
                    </a:cubicBezTo>
                    <a:cubicBezTo>
                      <a:pt x="83736" y="59425"/>
                      <a:pt x="77281" y="62579"/>
                      <a:pt x="69223" y="63360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F689352-14C7-E013-5E8F-8706A4466570}"/>
                  </a:ext>
                </a:extLst>
              </p:cNvPr>
              <p:cNvSpPr/>
              <p:nvPr/>
            </p:nvSpPr>
            <p:spPr>
              <a:xfrm>
                <a:off x="4823271" y="3772611"/>
                <a:ext cx="13364" cy="13364"/>
              </a:xfrm>
              <a:custGeom>
                <a:avLst/>
                <a:gdLst>
                  <a:gd name="connsiteX0" fmla="*/ 13365 w 13364"/>
                  <a:gd name="connsiteY0" fmla="*/ 13364 h 13364"/>
                  <a:gd name="connsiteX1" fmla="*/ 0 w 13364"/>
                  <a:gd name="connsiteY1" fmla="*/ 13364 h 13364"/>
                  <a:gd name="connsiteX2" fmla="*/ 0 w 13364"/>
                  <a:gd name="connsiteY2" fmla="*/ 0 h 13364"/>
                  <a:gd name="connsiteX3" fmla="*/ 13365 w 13364"/>
                  <a:gd name="connsiteY3" fmla="*/ 0 h 13364"/>
                  <a:gd name="connsiteX4" fmla="*/ 13365 w 13364"/>
                  <a:gd name="connsiteY4" fmla="*/ 13364 h 1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13364">
                    <a:moveTo>
                      <a:pt x="13365" y="13364"/>
                    </a:moveTo>
                    <a:lnTo>
                      <a:pt x="0" y="13364"/>
                    </a:lnTo>
                    <a:lnTo>
                      <a:pt x="0" y="0"/>
                    </a:lnTo>
                    <a:lnTo>
                      <a:pt x="13365" y="0"/>
                    </a:lnTo>
                    <a:lnTo>
                      <a:pt x="13365" y="1336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EA3167CA-6AF2-0597-B9B7-1010D0257765}"/>
                  </a:ext>
                </a:extLst>
              </p:cNvPr>
              <p:cNvSpPr/>
              <p:nvPr/>
            </p:nvSpPr>
            <p:spPr>
              <a:xfrm>
                <a:off x="4742321" y="3692827"/>
                <a:ext cx="94314" cy="61850"/>
              </a:xfrm>
              <a:custGeom>
                <a:avLst/>
                <a:gdLst>
                  <a:gd name="connsiteX0" fmla="*/ 11273 w 94314"/>
                  <a:gd name="connsiteY0" fmla="*/ 61851 h 61850"/>
                  <a:gd name="connsiteX1" fmla="*/ 0 w 94314"/>
                  <a:gd name="connsiteY1" fmla="*/ 61851 h 61850"/>
                  <a:gd name="connsiteX2" fmla="*/ 0 w 94314"/>
                  <a:gd name="connsiteY2" fmla="*/ 0 h 61850"/>
                  <a:gd name="connsiteX3" fmla="*/ 9121 w 94314"/>
                  <a:gd name="connsiteY3" fmla="*/ 0 h 61850"/>
                  <a:gd name="connsiteX4" fmla="*/ 34933 w 94314"/>
                  <a:gd name="connsiteY4" fmla="*/ 18088 h 61850"/>
                  <a:gd name="connsiteX5" fmla="*/ 68049 w 94314"/>
                  <a:gd name="connsiteY5" fmla="*/ 31933 h 61850"/>
                  <a:gd name="connsiteX6" fmla="*/ 94315 w 94314"/>
                  <a:gd name="connsiteY6" fmla="*/ 36424 h 61850"/>
                  <a:gd name="connsiteX7" fmla="*/ 94315 w 94314"/>
                  <a:gd name="connsiteY7" fmla="*/ 48477 h 61850"/>
                  <a:gd name="connsiteX8" fmla="*/ 67063 w 94314"/>
                  <a:gd name="connsiteY8" fmla="*/ 44037 h 61850"/>
                  <a:gd name="connsiteX9" fmla="*/ 36262 w 94314"/>
                  <a:gd name="connsiteY9" fmla="*/ 31890 h 61850"/>
                  <a:gd name="connsiteX10" fmla="*/ 11264 w 94314"/>
                  <a:gd name="connsiteY10" fmla="*/ 15028 h 61850"/>
                  <a:gd name="connsiteX11" fmla="*/ 11264 w 94314"/>
                  <a:gd name="connsiteY11" fmla="*/ 61851 h 6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314" h="61850">
                    <a:moveTo>
                      <a:pt x="11273" y="61851"/>
                    </a:moveTo>
                    <a:lnTo>
                      <a:pt x="0" y="61851"/>
                    </a:lnTo>
                    <a:lnTo>
                      <a:pt x="0" y="0"/>
                    </a:lnTo>
                    <a:lnTo>
                      <a:pt x="9121" y="0"/>
                    </a:lnTo>
                    <a:cubicBezTo>
                      <a:pt x="15611" y="6086"/>
                      <a:pt x="24200" y="12104"/>
                      <a:pt x="34933" y="18088"/>
                    </a:cubicBezTo>
                    <a:cubicBezTo>
                      <a:pt x="45666" y="24063"/>
                      <a:pt x="56707" y="28666"/>
                      <a:pt x="68049" y="31933"/>
                    </a:cubicBezTo>
                    <a:cubicBezTo>
                      <a:pt x="76047" y="34273"/>
                      <a:pt x="84799" y="35773"/>
                      <a:pt x="94315" y="36424"/>
                    </a:cubicBezTo>
                    <a:lnTo>
                      <a:pt x="94315" y="48477"/>
                    </a:lnTo>
                    <a:cubicBezTo>
                      <a:pt x="86788" y="48349"/>
                      <a:pt x="77701" y="46866"/>
                      <a:pt x="67063" y="44037"/>
                    </a:cubicBezTo>
                    <a:cubicBezTo>
                      <a:pt x="56424" y="41225"/>
                      <a:pt x="46146" y="37162"/>
                      <a:pt x="36262" y="31890"/>
                    </a:cubicBezTo>
                    <a:cubicBezTo>
                      <a:pt x="26386" y="26600"/>
                      <a:pt x="18045" y="20994"/>
                      <a:pt x="11264" y="15028"/>
                    </a:cubicBezTo>
                    <a:lnTo>
                      <a:pt x="11264" y="61851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757D122D-AFB9-6613-91F5-4DBBFE667F50}"/>
                  </a:ext>
                </a:extLst>
              </p:cNvPr>
              <p:cNvSpPr/>
              <p:nvPr/>
            </p:nvSpPr>
            <p:spPr>
              <a:xfrm>
                <a:off x="4739440" y="3610051"/>
                <a:ext cx="125287" cy="31555"/>
              </a:xfrm>
              <a:custGeom>
                <a:avLst/>
                <a:gdLst>
                  <a:gd name="connsiteX0" fmla="*/ 125287 w 125287"/>
                  <a:gd name="connsiteY0" fmla="*/ 8401 h 31555"/>
                  <a:gd name="connsiteX1" fmla="*/ 96612 w 125287"/>
                  <a:gd name="connsiteY1" fmla="*/ 24843 h 31555"/>
                  <a:gd name="connsiteX2" fmla="*/ 62579 w 125287"/>
                  <a:gd name="connsiteY2" fmla="*/ 31555 h 31555"/>
                  <a:gd name="connsiteX3" fmla="*/ 32850 w 125287"/>
                  <a:gd name="connsiteY3" fmla="*/ 26532 h 31555"/>
                  <a:gd name="connsiteX4" fmla="*/ 0 w 125287"/>
                  <a:gd name="connsiteY4" fmla="*/ 8401 h 31555"/>
                  <a:gd name="connsiteX5" fmla="*/ 0 w 125287"/>
                  <a:gd name="connsiteY5" fmla="*/ 9 h 31555"/>
                  <a:gd name="connsiteX6" fmla="*/ 19365 w 125287"/>
                  <a:gd name="connsiteY6" fmla="*/ 10416 h 31555"/>
                  <a:gd name="connsiteX7" fmla="*/ 38122 w 125287"/>
                  <a:gd name="connsiteY7" fmla="*/ 16682 h 31555"/>
                  <a:gd name="connsiteX8" fmla="*/ 62631 w 125287"/>
                  <a:gd name="connsiteY8" fmla="*/ 19468 h 31555"/>
                  <a:gd name="connsiteX9" fmla="*/ 125279 w 125287"/>
                  <a:gd name="connsiteY9" fmla="*/ 0 h 31555"/>
                  <a:gd name="connsiteX10" fmla="*/ 125279 w 125287"/>
                  <a:gd name="connsiteY10" fmla="*/ 8401 h 3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287" h="31555">
                    <a:moveTo>
                      <a:pt x="125287" y="8401"/>
                    </a:moveTo>
                    <a:cubicBezTo>
                      <a:pt x="117117" y="14873"/>
                      <a:pt x="107559" y="20351"/>
                      <a:pt x="96612" y="24843"/>
                    </a:cubicBezTo>
                    <a:cubicBezTo>
                      <a:pt x="85665" y="29309"/>
                      <a:pt x="74306" y="31555"/>
                      <a:pt x="62579" y="31555"/>
                    </a:cubicBezTo>
                    <a:cubicBezTo>
                      <a:pt x="52232" y="31555"/>
                      <a:pt x="42331" y="29884"/>
                      <a:pt x="32850" y="26532"/>
                    </a:cubicBezTo>
                    <a:cubicBezTo>
                      <a:pt x="21868" y="22614"/>
                      <a:pt x="10913" y="16579"/>
                      <a:pt x="0" y="8401"/>
                    </a:cubicBezTo>
                    <a:lnTo>
                      <a:pt x="0" y="9"/>
                    </a:lnTo>
                    <a:cubicBezTo>
                      <a:pt x="9035" y="5264"/>
                      <a:pt x="15482" y="8727"/>
                      <a:pt x="19365" y="10416"/>
                    </a:cubicBezTo>
                    <a:cubicBezTo>
                      <a:pt x="25366" y="13082"/>
                      <a:pt x="31624" y="15165"/>
                      <a:pt x="38122" y="16682"/>
                    </a:cubicBezTo>
                    <a:cubicBezTo>
                      <a:pt x="46257" y="18551"/>
                      <a:pt x="54418" y="19468"/>
                      <a:pt x="62631" y="19468"/>
                    </a:cubicBezTo>
                    <a:cubicBezTo>
                      <a:pt x="83530" y="19468"/>
                      <a:pt x="104413" y="12979"/>
                      <a:pt x="125279" y="0"/>
                    </a:cubicBezTo>
                    <a:lnTo>
                      <a:pt x="125279" y="8401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6A52D6A-A659-9E6B-97E4-F1E25D2CE6CB}"/>
                  </a:ext>
                </a:extLst>
              </p:cNvPr>
              <p:cNvSpPr/>
              <p:nvPr/>
            </p:nvSpPr>
            <p:spPr>
              <a:xfrm>
                <a:off x="4740692" y="3537030"/>
                <a:ext cx="97640" cy="62579"/>
              </a:xfrm>
              <a:custGeom>
                <a:avLst/>
                <a:gdLst>
                  <a:gd name="connsiteX0" fmla="*/ 70714 w 97640"/>
                  <a:gd name="connsiteY0" fmla="*/ 62579 h 62579"/>
                  <a:gd name="connsiteX1" fmla="*/ 69146 w 97640"/>
                  <a:gd name="connsiteY1" fmla="*/ 50861 h 62579"/>
                  <a:gd name="connsiteX2" fmla="*/ 83530 w 97640"/>
                  <a:gd name="connsiteY2" fmla="*/ 43986 h 62579"/>
                  <a:gd name="connsiteX3" fmla="*/ 87937 w 97640"/>
                  <a:gd name="connsiteY3" fmla="*/ 32147 h 62579"/>
                  <a:gd name="connsiteX4" fmla="*/ 82185 w 97640"/>
                  <a:gd name="connsiteY4" fmla="*/ 18165 h 62579"/>
                  <a:gd name="connsiteX5" fmla="*/ 67980 w 97640"/>
                  <a:gd name="connsiteY5" fmla="*/ 12456 h 62579"/>
                  <a:gd name="connsiteX6" fmla="*/ 54650 w 97640"/>
                  <a:gd name="connsiteY6" fmla="*/ 17728 h 62579"/>
                  <a:gd name="connsiteX7" fmla="*/ 49412 w 97640"/>
                  <a:gd name="connsiteY7" fmla="*/ 31161 h 62579"/>
                  <a:gd name="connsiteX8" fmla="*/ 50715 w 97640"/>
                  <a:gd name="connsiteY8" fmla="*/ 39451 h 62579"/>
                  <a:gd name="connsiteX9" fmla="*/ 40402 w 97640"/>
                  <a:gd name="connsiteY9" fmla="*/ 38148 h 62579"/>
                  <a:gd name="connsiteX10" fmla="*/ 40548 w 97640"/>
                  <a:gd name="connsiteY10" fmla="*/ 36253 h 62579"/>
                  <a:gd name="connsiteX11" fmla="*/ 36639 w 97640"/>
                  <a:gd name="connsiteY11" fmla="*/ 22769 h 62579"/>
                  <a:gd name="connsiteX12" fmla="*/ 24586 w 97640"/>
                  <a:gd name="connsiteY12" fmla="*/ 16751 h 62579"/>
                  <a:gd name="connsiteX13" fmla="*/ 13887 w 97640"/>
                  <a:gd name="connsiteY13" fmla="*/ 21140 h 62579"/>
                  <a:gd name="connsiteX14" fmla="*/ 9644 w 97640"/>
                  <a:gd name="connsiteY14" fmla="*/ 32413 h 62579"/>
                  <a:gd name="connsiteX15" fmla="*/ 13965 w 97640"/>
                  <a:gd name="connsiteY15" fmla="*/ 43797 h 62579"/>
                  <a:gd name="connsiteX16" fmla="*/ 26875 w 97640"/>
                  <a:gd name="connsiteY16" fmla="*/ 49678 h 62579"/>
                  <a:gd name="connsiteX17" fmla="*/ 24766 w 97640"/>
                  <a:gd name="connsiteY17" fmla="*/ 61422 h 62579"/>
                  <a:gd name="connsiteX18" fmla="*/ 6498 w 97640"/>
                  <a:gd name="connsiteY18" fmla="*/ 51632 h 62579"/>
                  <a:gd name="connsiteX19" fmla="*/ 0 w 97640"/>
                  <a:gd name="connsiteY19" fmla="*/ 32670 h 62579"/>
                  <a:gd name="connsiteX20" fmla="*/ 3360 w 97640"/>
                  <a:gd name="connsiteY20" fmla="*/ 18251 h 62579"/>
                  <a:gd name="connsiteX21" fmla="*/ 12533 w 97640"/>
                  <a:gd name="connsiteY21" fmla="*/ 8187 h 62579"/>
                  <a:gd name="connsiteX22" fmla="*/ 24843 w 97640"/>
                  <a:gd name="connsiteY22" fmla="*/ 4715 h 62579"/>
                  <a:gd name="connsiteX23" fmla="*/ 36116 w 97640"/>
                  <a:gd name="connsiteY23" fmla="*/ 8015 h 62579"/>
                  <a:gd name="connsiteX24" fmla="*/ 44200 w 97640"/>
                  <a:gd name="connsiteY24" fmla="*/ 17874 h 62579"/>
                  <a:gd name="connsiteX25" fmla="*/ 52318 w 97640"/>
                  <a:gd name="connsiteY25" fmla="*/ 4715 h 62579"/>
                  <a:gd name="connsiteX26" fmla="*/ 67723 w 97640"/>
                  <a:gd name="connsiteY26" fmla="*/ 0 h 62579"/>
                  <a:gd name="connsiteX27" fmla="*/ 88940 w 97640"/>
                  <a:gd name="connsiteY27" fmla="*/ 9130 h 62579"/>
                  <a:gd name="connsiteX28" fmla="*/ 97641 w 97640"/>
                  <a:gd name="connsiteY28" fmla="*/ 32181 h 62579"/>
                  <a:gd name="connsiteX29" fmla="*/ 90157 w 97640"/>
                  <a:gd name="connsiteY29" fmla="*/ 53081 h 62579"/>
                  <a:gd name="connsiteX30" fmla="*/ 70714 w 97640"/>
                  <a:gd name="connsiteY30" fmla="*/ 62579 h 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7640" h="62579">
                    <a:moveTo>
                      <a:pt x="70714" y="62579"/>
                    </a:moveTo>
                    <a:lnTo>
                      <a:pt x="69146" y="50861"/>
                    </a:lnTo>
                    <a:cubicBezTo>
                      <a:pt x="75798" y="49515"/>
                      <a:pt x="80590" y="47209"/>
                      <a:pt x="83530" y="43986"/>
                    </a:cubicBezTo>
                    <a:cubicBezTo>
                      <a:pt x="86462" y="40737"/>
                      <a:pt x="87937" y="36802"/>
                      <a:pt x="87937" y="32147"/>
                    </a:cubicBezTo>
                    <a:cubicBezTo>
                      <a:pt x="87937" y="26609"/>
                      <a:pt x="86008" y="21971"/>
                      <a:pt x="82185" y="18165"/>
                    </a:cubicBezTo>
                    <a:cubicBezTo>
                      <a:pt x="78361" y="14368"/>
                      <a:pt x="73629" y="12456"/>
                      <a:pt x="67980" y="12456"/>
                    </a:cubicBezTo>
                    <a:cubicBezTo>
                      <a:pt x="62596" y="12456"/>
                      <a:pt x="58156" y="14213"/>
                      <a:pt x="54650" y="17728"/>
                    </a:cubicBezTo>
                    <a:cubicBezTo>
                      <a:pt x="51144" y="21243"/>
                      <a:pt x="49412" y="25743"/>
                      <a:pt x="49412" y="31161"/>
                    </a:cubicBezTo>
                    <a:cubicBezTo>
                      <a:pt x="49412" y="33390"/>
                      <a:pt x="49849" y="36142"/>
                      <a:pt x="50715" y="39451"/>
                    </a:cubicBezTo>
                    <a:lnTo>
                      <a:pt x="40402" y="38148"/>
                    </a:lnTo>
                    <a:cubicBezTo>
                      <a:pt x="40496" y="37342"/>
                      <a:pt x="40548" y="36733"/>
                      <a:pt x="40548" y="36253"/>
                    </a:cubicBezTo>
                    <a:cubicBezTo>
                      <a:pt x="40548" y="31255"/>
                      <a:pt x="39253" y="26763"/>
                      <a:pt x="36639" y="22769"/>
                    </a:cubicBezTo>
                    <a:cubicBezTo>
                      <a:pt x="34024" y="18765"/>
                      <a:pt x="30004" y="16751"/>
                      <a:pt x="24586" y="16751"/>
                    </a:cubicBezTo>
                    <a:cubicBezTo>
                      <a:pt x="20265" y="16751"/>
                      <a:pt x="16716" y="18225"/>
                      <a:pt x="13887" y="21140"/>
                    </a:cubicBezTo>
                    <a:cubicBezTo>
                      <a:pt x="11059" y="24046"/>
                      <a:pt x="9644" y="27809"/>
                      <a:pt x="9644" y="32413"/>
                    </a:cubicBezTo>
                    <a:cubicBezTo>
                      <a:pt x="9644" y="36965"/>
                      <a:pt x="11084" y="40780"/>
                      <a:pt x="13965" y="43797"/>
                    </a:cubicBezTo>
                    <a:cubicBezTo>
                      <a:pt x="16828" y="46840"/>
                      <a:pt x="21123" y="48803"/>
                      <a:pt x="26875" y="49678"/>
                    </a:cubicBezTo>
                    <a:lnTo>
                      <a:pt x="24766" y="61422"/>
                    </a:lnTo>
                    <a:cubicBezTo>
                      <a:pt x="16922" y="59973"/>
                      <a:pt x="10810" y="56707"/>
                      <a:pt x="6498" y="51632"/>
                    </a:cubicBezTo>
                    <a:cubicBezTo>
                      <a:pt x="2160" y="46549"/>
                      <a:pt x="0" y="40231"/>
                      <a:pt x="0" y="32670"/>
                    </a:cubicBezTo>
                    <a:cubicBezTo>
                      <a:pt x="0" y="27449"/>
                      <a:pt x="1132" y="22657"/>
                      <a:pt x="3360" y="18251"/>
                    </a:cubicBezTo>
                    <a:cubicBezTo>
                      <a:pt x="5615" y="13862"/>
                      <a:pt x="8650" y="10519"/>
                      <a:pt x="12533" y="8187"/>
                    </a:cubicBezTo>
                    <a:cubicBezTo>
                      <a:pt x="16391" y="5864"/>
                      <a:pt x="20488" y="4715"/>
                      <a:pt x="24843" y="4715"/>
                    </a:cubicBezTo>
                    <a:cubicBezTo>
                      <a:pt x="28975" y="4715"/>
                      <a:pt x="32730" y="5804"/>
                      <a:pt x="36116" y="8015"/>
                    </a:cubicBezTo>
                    <a:cubicBezTo>
                      <a:pt x="39511" y="10244"/>
                      <a:pt x="42211" y="13527"/>
                      <a:pt x="44200" y="17874"/>
                    </a:cubicBezTo>
                    <a:cubicBezTo>
                      <a:pt x="45503" y="12216"/>
                      <a:pt x="48203" y="7827"/>
                      <a:pt x="52318" y="4715"/>
                    </a:cubicBezTo>
                    <a:cubicBezTo>
                      <a:pt x="56416" y="1560"/>
                      <a:pt x="61559" y="0"/>
                      <a:pt x="67723" y="0"/>
                    </a:cubicBezTo>
                    <a:cubicBezTo>
                      <a:pt x="76064" y="0"/>
                      <a:pt x="83136" y="3035"/>
                      <a:pt x="88940" y="9130"/>
                    </a:cubicBezTo>
                    <a:cubicBezTo>
                      <a:pt x="94743" y="15225"/>
                      <a:pt x="97641" y="22906"/>
                      <a:pt x="97641" y="32181"/>
                    </a:cubicBezTo>
                    <a:cubicBezTo>
                      <a:pt x="97641" y="40591"/>
                      <a:pt x="95163" y="47560"/>
                      <a:pt x="90157" y="53081"/>
                    </a:cubicBezTo>
                    <a:cubicBezTo>
                      <a:pt x="85151" y="58602"/>
                      <a:pt x="78661" y="61808"/>
                      <a:pt x="70714" y="6257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DAE87CED-4EC6-2194-088C-08B79E1A66AC}"/>
                  </a:ext>
                </a:extLst>
              </p:cNvPr>
              <p:cNvSpPr/>
              <p:nvPr/>
            </p:nvSpPr>
            <p:spPr>
              <a:xfrm>
                <a:off x="4740692" y="3425708"/>
                <a:ext cx="97640" cy="62587"/>
              </a:xfrm>
              <a:custGeom>
                <a:avLst/>
                <a:gdLst>
                  <a:gd name="connsiteX0" fmla="*/ 70714 w 97640"/>
                  <a:gd name="connsiteY0" fmla="*/ 62588 h 62587"/>
                  <a:gd name="connsiteX1" fmla="*/ 69146 w 97640"/>
                  <a:gd name="connsiteY1" fmla="*/ 50861 h 62587"/>
                  <a:gd name="connsiteX2" fmla="*/ 83530 w 97640"/>
                  <a:gd name="connsiteY2" fmla="*/ 43968 h 62587"/>
                  <a:gd name="connsiteX3" fmla="*/ 87937 w 97640"/>
                  <a:gd name="connsiteY3" fmla="*/ 32147 h 62587"/>
                  <a:gd name="connsiteX4" fmla="*/ 82185 w 97640"/>
                  <a:gd name="connsiteY4" fmla="*/ 18157 h 62587"/>
                  <a:gd name="connsiteX5" fmla="*/ 67980 w 97640"/>
                  <a:gd name="connsiteY5" fmla="*/ 12465 h 62587"/>
                  <a:gd name="connsiteX6" fmla="*/ 54650 w 97640"/>
                  <a:gd name="connsiteY6" fmla="*/ 17737 h 62587"/>
                  <a:gd name="connsiteX7" fmla="*/ 49412 w 97640"/>
                  <a:gd name="connsiteY7" fmla="*/ 31161 h 62587"/>
                  <a:gd name="connsiteX8" fmla="*/ 50715 w 97640"/>
                  <a:gd name="connsiteY8" fmla="*/ 39434 h 62587"/>
                  <a:gd name="connsiteX9" fmla="*/ 40402 w 97640"/>
                  <a:gd name="connsiteY9" fmla="*/ 38130 h 62587"/>
                  <a:gd name="connsiteX10" fmla="*/ 40548 w 97640"/>
                  <a:gd name="connsiteY10" fmla="*/ 36245 h 62587"/>
                  <a:gd name="connsiteX11" fmla="*/ 36639 w 97640"/>
                  <a:gd name="connsiteY11" fmla="*/ 22760 h 62587"/>
                  <a:gd name="connsiteX12" fmla="*/ 24586 w 97640"/>
                  <a:gd name="connsiteY12" fmla="*/ 16759 h 62587"/>
                  <a:gd name="connsiteX13" fmla="*/ 13887 w 97640"/>
                  <a:gd name="connsiteY13" fmla="*/ 21131 h 62587"/>
                  <a:gd name="connsiteX14" fmla="*/ 9644 w 97640"/>
                  <a:gd name="connsiteY14" fmla="*/ 32404 h 62587"/>
                  <a:gd name="connsiteX15" fmla="*/ 13965 w 97640"/>
                  <a:gd name="connsiteY15" fmla="*/ 43806 h 62587"/>
                  <a:gd name="connsiteX16" fmla="*/ 26875 w 97640"/>
                  <a:gd name="connsiteY16" fmla="*/ 49678 h 62587"/>
                  <a:gd name="connsiteX17" fmla="*/ 24766 w 97640"/>
                  <a:gd name="connsiteY17" fmla="*/ 61405 h 62587"/>
                  <a:gd name="connsiteX18" fmla="*/ 6498 w 97640"/>
                  <a:gd name="connsiteY18" fmla="*/ 51615 h 62587"/>
                  <a:gd name="connsiteX19" fmla="*/ 0 w 97640"/>
                  <a:gd name="connsiteY19" fmla="*/ 32653 h 62587"/>
                  <a:gd name="connsiteX20" fmla="*/ 3360 w 97640"/>
                  <a:gd name="connsiteY20" fmla="*/ 18259 h 62587"/>
                  <a:gd name="connsiteX21" fmla="*/ 12533 w 97640"/>
                  <a:gd name="connsiteY21" fmla="*/ 8178 h 62587"/>
                  <a:gd name="connsiteX22" fmla="*/ 24843 w 97640"/>
                  <a:gd name="connsiteY22" fmla="*/ 4698 h 62587"/>
                  <a:gd name="connsiteX23" fmla="*/ 36116 w 97640"/>
                  <a:gd name="connsiteY23" fmla="*/ 8015 h 62587"/>
                  <a:gd name="connsiteX24" fmla="*/ 44200 w 97640"/>
                  <a:gd name="connsiteY24" fmla="*/ 17857 h 62587"/>
                  <a:gd name="connsiteX25" fmla="*/ 52318 w 97640"/>
                  <a:gd name="connsiteY25" fmla="*/ 4698 h 62587"/>
                  <a:gd name="connsiteX26" fmla="*/ 67723 w 97640"/>
                  <a:gd name="connsiteY26" fmla="*/ 0 h 62587"/>
                  <a:gd name="connsiteX27" fmla="*/ 88940 w 97640"/>
                  <a:gd name="connsiteY27" fmla="*/ 9112 h 62587"/>
                  <a:gd name="connsiteX28" fmla="*/ 97641 w 97640"/>
                  <a:gd name="connsiteY28" fmla="*/ 32190 h 62587"/>
                  <a:gd name="connsiteX29" fmla="*/ 90157 w 97640"/>
                  <a:gd name="connsiteY29" fmla="*/ 53089 h 62587"/>
                  <a:gd name="connsiteX30" fmla="*/ 70714 w 97640"/>
                  <a:gd name="connsiteY30" fmla="*/ 62588 h 6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7640" h="62587">
                    <a:moveTo>
                      <a:pt x="70714" y="62588"/>
                    </a:moveTo>
                    <a:lnTo>
                      <a:pt x="69146" y="50861"/>
                    </a:lnTo>
                    <a:cubicBezTo>
                      <a:pt x="75798" y="49523"/>
                      <a:pt x="80590" y="47217"/>
                      <a:pt x="83530" y="43968"/>
                    </a:cubicBezTo>
                    <a:cubicBezTo>
                      <a:pt x="86462" y="40745"/>
                      <a:pt x="87937" y="36793"/>
                      <a:pt x="87937" y="32147"/>
                    </a:cubicBezTo>
                    <a:cubicBezTo>
                      <a:pt x="87937" y="26618"/>
                      <a:pt x="86008" y="21963"/>
                      <a:pt x="82185" y="18157"/>
                    </a:cubicBezTo>
                    <a:cubicBezTo>
                      <a:pt x="78361" y="14350"/>
                      <a:pt x="73629" y="12465"/>
                      <a:pt x="67980" y="12465"/>
                    </a:cubicBezTo>
                    <a:cubicBezTo>
                      <a:pt x="62596" y="12465"/>
                      <a:pt x="58156" y="14222"/>
                      <a:pt x="54650" y="17737"/>
                    </a:cubicBezTo>
                    <a:cubicBezTo>
                      <a:pt x="51144" y="21251"/>
                      <a:pt x="49412" y="25735"/>
                      <a:pt x="49412" y="31161"/>
                    </a:cubicBezTo>
                    <a:cubicBezTo>
                      <a:pt x="49412" y="33381"/>
                      <a:pt x="49849" y="36133"/>
                      <a:pt x="50715" y="39434"/>
                    </a:cubicBezTo>
                    <a:lnTo>
                      <a:pt x="40402" y="38130"/>
                    </a:lnTo>
                    <a:cubicBezTo>
                      <a:pt x="40496" y="37350"/>
                      <a:pt x="40548" y="36716"/>
                      <a:pt x="40548" y="36245"/>
                    </a:cubicBezTo>
                    <a:cubicBezTo>
                      <a:pt x="40548" y="31238"/>
                      <a:pt x="39253" y="26746"/>
                      <a:pt x="36639" y="22760"/>
                    </a:cubicBezTo>
                    <a:cubicBezTo>
                      <a:pt x="34024" y="18765"/>
                      <a:pt x="30004" y="16759"/>
                      <a:pt x="24586" y="16759"/>
                    </a:cubicBezTo>
                    <a:cubicBezTo>
                      <a:pt x="20265" y="16759"/>
                      <a:pt x="16716" y="18225"/>
                      <a:pt x="13887" y="21131"/>
                    </a:cubicBezTo>
                    <a:cubicBezTo>
                      <a:pt x="11059" y="24029"/>
                      <a:pt x="9644" y="27801"/>
                      <a:pt x="9644" y="32404"/>
                    </a:cubicBezTo>
                    <a:cubicBezTo>
                      <a:pt x="9644" y="36965"/>
                      <a:pt x="11084" y="40779"/>
                      <a:pt x="13965" y="43806"/>
                    </a:cubicBezTo>
                    <a:cubicBezTo>
                      <a:pt x="16828" y="46840"/>
                      <a:pt x="21123" y="48803"/>
                      <a:pt x="26875" y="49678"/>
                    </a:cubicBezTo>
                    <a:lnTo>
                      <a:pt x="24766" y="61405"/>
                    </a:lnTo>
                    <a:cubicBezTo>
                      <a:pt x="16922" y="59973"/>
                      <a:pt x="10810" y="56707"/>
                      <a:pt x="6498" y="51615"/>
                    </a:cubicBezTo>
                    <a:cubicBezTo>
                      <a:pt x="2160" y="46540"/>
                      <a:pt x="0" y="40231"/>
                      <a:pt x="0" y="32653"/>
                    </a:cubicBezTo>
                    <a:cubicBezTo>
                      <a:pt x="0" y="27432"/>
                      <a:pt x="1132" y="22649"/>
                      <a:pt x="3360" y="18259"/>
                    </a:cubicBezTo>
                    <a:cubicBezTo>
                      <a:pt x="5615" y="13870"/>
                      <a:pt x="8650" y="10501"/>
                      <a:pt x="12533" y="8178"/>
                    </a:cubicBezTo>
                    <a:cubicBezTo>
                      <a:pt x="16391" y="5855"/>
                      <a:pt x="20488" y="4698"/>
                      <a:pt x="24843" y="4698"/>
                    </a:cubicBezTo>
                    <a:cubicBezTo>
                      <a:pt x="28975" y="4698"/>
                      <a:pt x="32730" y="5804"/>
                      <a:pt x="36116" y="8015"/>
                    </a:cubicBezTo>
                    <a:cubicBezTo>
                      <a:pt x="39511" y="10253"/>
                      <a:pt x="42211" y="13510"/>
                      <a:pt x="44200" y="17857"/>
                    </a:cubicBezTo>
                    <a:cubicBezTo>
                      <a:pt x="45503" y="12199"/>
                      <a:pt x="48203" y="7810"/>
                      <a:pt x="52318" y="4698"/>
                    </a:cubicBezTo>
                    <a:cubicBezTo>
                      <a:pt x="56416" y="1560"/>
                      <a:pt x="61559" y="0"/>
                      <a:pt x="67723" y="0"/>
                    </a:cubicBezTo>
                    <a:cubicBezTo>
                      <a:pt x="76064" y="0"/>
                      <a:pt x="83136" y="3035"/>
                      <a:pt x="88940" y="9112"/>
                    </a:cubicBezTo>
                    <a:cubicBezTo>
                      <a:pt x="94743" y="15208"/>
                      <a:pt x="97641" y="22889"/>
                      <a:pt x="97641" y="32190"/>
                    </a:cubicBezTo>
                    <a:cubicBezTo>
                      <a:pt x="97641" y="40582"/>
                      <a:pt x="95163" y="47543"/>
                      <a:pt x="90157" y="53089"/>
                    </a:cubicBezTo>
                    <a:cubicBezTo>
                      <a:pt x="85133" y="58636"/>
                      <a:pt x="78661" y="61808"/>
                      <a:pt x="70714" y="62588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3AFD86F-B2A5-9E89-7B1F-7A548A0812C2}"/>
                  </a:ext>
                </a:extLst>
              </p:cNvPr>
              <p:cNvSpPr/>
              <p:nvPr/>
            </p:nvSpPr>
            <p:spPr>
              <a:xfrm>
                <a:off x="4739458" y="3382571"/>
                <a:ext cx="98815" cy="37084"/>
              </a:xfrm>
              <a:custGeom>
                <a:avLst/>
                <a:gdLst>
                  <a:gd name="connsiteX0" fmla="*/ 98815 w 98815"/>
                  <a:gd name="connsiteY0" fmla="*/ 37085 h 37084"/>
                  <a:gd name="connsiteX1" fmla="*/ 0 w 98815"/>
                  <a:gd name="connsiteY1" fmla="*/ 9387 h 37084"/>
                  <a:gd name="connsiteX2" fmla="*/ 0 w 98815"/>
                  <a:gd name="connsiteY2" fmla="*/ 0 h 37084"/>
                  <a:gd name="connsiteX3" fmla="*/ 98815 w 98815"/>
                  <a:gd name="connsiteY3" fmla="*/ 27638 h 37084"/>
                  <a:gd name="connsiteX4" fmla="*/ 98815 w 98815"/>
                  <a:gd name="connsiteY4" fmla="*/ 37085 h 3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15" h="37084">
                    <a:moveTo>
                      <a:pt x="98815" y="37085"/>
                    </a:moveTo>
                    <a:lnTo>
                      <a:pt x="0" y="9387"/>
                    </a:lnTo>
                    <a:lnTo>
                      <a:pt x="0" y="0"/>
                    </a:lnTo>
                    <a:lnTo>
                      <a:pt x="98815" y="27638"/>
                    </a:lnTo>
                    <a:lnTo>
                      <a:pt x="98815" y="3708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D04D70B-EB8D-242A-FA26-5ACB09AA94BE}"/>
                  </a:ext>
                </a:extLst>
              </p:cNvPr>
              <p:cNvSpPr/>
              <p:nvPr/>
            </p:nvSpPr>
            <p:spPr>
              <a:xfrm>
                <a:off x="4740675" y="3314188"/>
                <a:ext cx="97589" cy="62965"/>
              </a:xfrm>
              <a:custGeom>
                <a:avLst/>
                <a:gdLst>
                  <a:gd name="connsiteX0" fmla="*/ 44131 w 97589"/>
                  <a:gd name="connsiteY0" fmla="*/ 44783 h 62965"/>
                  <a:gd name="connsiteX1" fmla="*/ 36519 w 97589"/>
                  <a:gd name="connsiteY1" fmla="*/ 55601 h 62965"/>
                  <a:gd name="connsiteX2" fmla="*/ 24637 w 97589"/>
                  <a:gd name="connsiteY2" fmla="*/ 59125 h 62965"/>
                  <a:gd name="connsiteX3" fmla="*/ 7107 w 97589"/>
                  <a:gd name="connsiteY3" fmla="*/ 51624 h 62965"/>
                  <a:gd name="connsiteX4" fmla="*/ 0 w 97589"/>
                  <a:gd name="connsiteY4" fmla="*/ 31675 h 62965"/>
                  <a:gd name="connsiteX5" fmla="*/ 7278 w 97589"/>
                  <a:gd name="connsiteY5" fmla="*/ 11539 h 62965"/>
                  <a:gd name="connsiteX6" fmla="*/ 24963 w 97589"/>
                  <a:gd name="connsiteY6" fmla="*/ 3918 h 62965"/>
                  <a:gd name="connsiteX7" fmla="*/ 36553 w 97589"/>
                  <a:gd name="connsiteY7" fmla="*/ 7398 h 62965"/>
                  <a:gd name="connsiteX8" fmla="*/ 44131 w 97589"/>
                  <a:gd name="connsiteY8" fmla="*/ 17994 h 62965"/>
                  <a:gd name="connsiteX9" fmla="*/ 53398 w 97589"/>
                  <a:gd name="connsiteY9" fmla="*/ 4595 h 62965"/>
                  <a:gd name="connsiteX10" fmla="*/ 68640 w 97589"/>
                  <a:gd name="connsiteY10" fmla="*/ 0 h 62965"/>
                  <a:gd name="connsiteX11" fmla="*/ 89248 w 97589"/>
                  <a:gd name="connsiteY11" fmla="*/ 8675 h 62965"/>
                  <a:gd name="connsiteX12" fmla="*/ 97589 w 97589"/>
                  <a:gd name="connsiteY12" fmla="*/ 31487 h 62965"/>
                  <a:gd name="connsiteX13" fmla="*/ 89205 w 97589"/>
                  <a:gd name="connsiteY13" fmla="*/ 54298 h 62965"/>
                  <a:gd name="connsiteX14" fmla="*/ 68306 w 97589"/>
                  <a:gd name="connsiteY14" fmla="*/ 62965 h 62965"/>
                  <a:gd name="connsiteX15" fmla="*/ 52695 w 97589"/>
                  <a:gd name="connsiteY15" fmla="*/ 58242 h 62965"/>
                  <a:gd name="connsiteX16" fmla="*/ 44131 w 97589"/>
                  <a:gd name="connsiteY16" fmla="*/ 44783 h 62965"/>
                  <a:gd name="connsiteX17" fmla="*/ 24269 w 97589"/>
                  <a:gd name="connsiteY17" fmla="*/ 47132 h 62965"/>
                  <a:gd name="connsiteX18" fmla="*/ 35344 w 97589"/>
                  <a:gd name="connsiteY18" fmla="*/ 42768 h 62965"/>
                  <a:gd name="connsiteX19" fmla="*/ 39639 w 97589"/>
                  <a:gd name="connsiteY19" fmla="*/ 31418 h 62965"/>
                  <a:gd name="connsiteX20" fmla="*/ 35379 w 97589"/>
                  <a:gd name="connsiteY20" fmla="*/ 20308 h 62965"/>
                  <a:gd name="connsiteX21" fmla="*/ 24920 w 97589"/>
                  <a:gd name="connsiteY21" fmla="*/ 15979 h 62965"/>
                  <a:gd name="connsiteX22" fmla="*/ 14059 w 97589"/>
                  <a:gd name="connsiteY22" fmla="*/ 20445 h 62965"/>
                  <a:gd name="connsiteX23" fmla="*/ 9644 w 97589"/>
                  <a:gd name="connsiteY23" fmla="*/ 31555 h 62965"/>
                  <a:gd name="connsiteX24" fmla="*/ 13965 w 97589"/>
                  <a:gd name="connsiteY24" fmla="*/ 42700 h 62965"/>
                  <a:gd name="connsiteX25" fmla="*/ 24269 w 97589"/>
                  <a:gd name="connsiteY25" fmla="*/ 47132 h 62965"/>
                  <a:gd name="connsiteX26" fmla="*/ 68383 w 97589"/>
                  <a:gd name="connsiteY26" fmla="*/ 50912 h 62965"/>
                  <a:gd name="connsiteX27" fmla="*/ 78104 w 97589"/>
                  <a:gd name="connsiteY27" fmla="*/ 48529 h 62965"/>
                  <a:gd name="connsiteX28" fmla="*/ 85374 w 97589"/>
                  <a:gd name="connsiteY28" fmla="*/ 41457 h 62965"/>
                  <a:gd name="connsiteX29" fmla="*/ 87954 w 97589"/>
                  <a:gd name="connsiteY29" fmla="*/ 31350 h 62965"/>
                  <a:gd name="connsiteX30" fmla="*/ 82527 w 97589"/>
                  <a:gd name="connsiteY30" fmla="*/ 17471 h 62965"/>
                  <a:gd name="connsiteX31" fmla="*/ 68786 w 97589"/>
                  <a:gd name="connsiteY31" fmla="*/ 11984 h 62965"/>
                  <a:gd name="connsiteX32" fmla="*/ 54770 w 97589"/>
                  <a:gd name="connsiteY32" fmla="*/ 17625 h 62965"/>
                  <a:gd name="connsiteX33" fmla="*/ 49232 w 97589"/>
                  <a:gd name="connsiteY33" fmla="*/ 31735 h 62965"/>
                  <a:gd name="connsiteX34" fmla="*/ 54701 w 97589"/>
                  <a:gd name="connsiteY34" fmla="*/ 45460 h 62965"/>
                  <a:gd name="connsiteX35" fmla="*/ 68383 w 97589"/>
                  <a:gd name="connsiteY35" fmla="*/ 50912 h 6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7589" h="62965">
                    <a:moveTo>
                      <a:pt x="44131" y="44783"/>
                    </a:moveTo>
                    <a:cubicBezTo>
                      <a:pt x="42357" y="49652"/>
                      <a:pt x="39819" y="53261"/>
                      <a:pt x="36519" y="55601"/>
                    </a:cubicBezTo>
                    <a:cubicBezTo>
                      <a:pt x="33210" y="57942"/>
                      <a:pt x="29241" y="59125"/>
                      <a:pt x="24637" y="59125"/>
                    </a:cubicBezTo>
                    <a:cubicBezTo>
                      <a:pt x="17694" y="59125"/>
                      <a:pt x="11839" y="56621"/>
                      <a:pt x="7107" y="51624"/>
                    </a:cubicBezTo>
                    <a:cubicBezTo>
                      <a:pt x="2375" y="46626"/>
                      <a:pt x="0" y="39982"/>
                      <a:pt x="0" y="31675"/>
                    </a:cubicBezTo>
                    <a:cubicBezTo>
                      <a:pt x="0" y="23334"/>
                      <a:pt x="2435" y="16622"/>
                      <a:pt x="7278" y="11539"/>
                    </a:cubicBezTo>
                    <a:cubicBezTo>
                      <a:pt x="12113" y="6455"/>
                      <a:pt x="18028" y="3918"/>
                      <a:pt x="24963" y="3918"/>
                    </a:cubicBezTo>
                    <a:cubicBezTo>
                      <a:pt x="29412" y="3918"/>
                      <a:pt x="33270" y="5075"/>
                      <a:pt x="36553" y="7398"/>
                    </a:cubicBezTo>
                    <a:cubicBezTo>
                      <a:pt x="39836" y="9730"/>
                      <a:pt x="42357" y="13262"/>
                      <a:pt x="44131" y="17994"/>
                    </a:cubicBezTo>
                    <a:cubicBezTo>
                      <a:pt x="46060" y="12122"/>
                      <a:pt x="49138" y="7655"/>
                      <a:pt x="53398" y="4595"/>
                    </a:cubicBezTo>
                    <a:cubicBezTo>
                      <a:pt x="57650" y="1535"/>
                      <a:pt x="62733" y="0"/>
                      <a:pt x="68640" y="0"/>
                    </a:cubicBezTo>
                    <a:cubicBezTo>
                      <a:pt x="76810" y="0"/>
                      <a:pt x="83685" y="2889"/>
                      <a:pt x="89248" y="8675"/>
                    </a:cubicBezTo>
                    <a:cubicBezTo>
                      <a:pt x="94803" y="14445"/>
                      <a:pt x="97589" y="22057"/>
                      <a:pt x="97589" y="31487"/>
                    </a:cubicBezTo>
                    <a:cubicBezTo>
                      <a:pt x="97589" y="40917"/>
                      <a:pt x="94795" y="48512"/>
                      <a:pt x="89205" y="54298"/>
                    </a:cubicBezTo>
                    <a:cubicBezTo>
                      <a:pt x="83625" y="60068"/>
                      <a:pt x="76664" y="62965"/>
                      <a:pt x="68306" y="62965"/>
                    </a:cubicBezTo>
                    <a:cubicBezTo>
                      <a:pt x="62099" y="62965"/>
                      <a:pt x="56904" y="61388"/>
                      <a:pt x="52695" y="58242"/>
                    </a:cubicBezTo>
                    <a:cubicBezTo>
                      <a:pt x="48520" y="55087"/>
                      <a:pt x="45657" y="50604"/>
                      <a:pt x="44131" y="44783"/>
                    </a:cubicBezTo>
                    <a:close/>
                    <a:moveTo>
                      <a:pt x="24269" y="47132"/>
                    </a:moveTo>
                    <a:cubicBezTo>
                      <a:pt x="28778" y="47132"/>
                      <a:pt x="32481" y="45674"/>
                      <a:pt x="35344" y="42768"/>
                    </a:cubicBezTo>
                    <a:cubicBezTo>
                      <a:pt x="38208" y="39854"/>
                      <a:pt x="39639" y="36073"/>
                      <a:pt x="39639" y="31418"/>
                    </a:cubicBezTo>
                    <a:cubicBezTo>
                      <a:pt x="39639" y="26909"/>
                      <a:pt x="38225" y="23197"/>
                      <a:pt x="35379" y="20308"/>
                    </a:cubicBezTo>
                    <a:cubicBezTo>
                      <a:pt x="32533" y="17428"/>
                      <a:pt x="29035" y="15979"/>
                      <a:pt x="24920" y="15979"/>
                    </a:cubicBezTo>
                    <a:cubicBezTo>
                      <a:pt x="20600" y="15979"/>
                      <a:pt x="16991" y="17462"/>
                      <a:pt x="14059" y="20445"/>
                    </a:cubicBezTo>
                    <a:cubicBezTo>
                      <a:pt x="11119" y="23420"/>
                      <a:pt x="9644" y="27123"/>
                      <a:pt x="9644" y="31555"/>
                    </a:cubicBezTo>
                    <a:cubicBezTo>
                      <a:pt x="9644" y="36030"/>
                      <a:pt x="11084" y="39751"/>
                      <a:pt x="13965" y="42700"/>
                    </a:cubicBezTo>
                    <a:cubicBezTo>
                      <a:pt x="16836" y="45657"/>
                      <a:pt x="20257" y="47132"/>
                      <a:pt x="24269" y="47132"/>
                    </a:cubicBezTo>
                    <a:close/>
                    <a:moveTo>
                      <a:pt x="68383" y="50912"/>
                    </a:moveTo>
                    <a:cubicBezTo>
                      <a:pt x="71743" y="50912"/>
                      <a:pt x="74966" y="50115"/>
                      <a:pt x="78104" y="48529"/>
                    </a:cubicBezTo>
                    <a:cubicBezTo>
                      <a:pt x="81216" y="46943"/>
                      <a:pt x="83650" y="44586"/>
                      <a:pt x="85374" y="41457"/>
                    </a:cubicBezTo>
                    <a:cubicBezTo>
                      <a:pt x="87079" y="38328"/>
                      <a:pt x="87954" y="34959"/>
                      <a:pt x="87954" y="31350"/>
                    </a:cubicBezTo>
                    <a:cubicBezTo>
                      <a:pt x="87954" y="25752"/>
                      <a:pt x="86137" y="21123"/>
                      <a:pt x="82527" y="17471"/>
                    </a:cubicBezTo>
                    <a:cubicBezTo>
                      <a:pt x="78918" y="13819"/>
                      <a:pt x="74341" y="11984"/>
                      <a:pt x="68786" y="11984"/>
                    </a:cubicBezTo>
                    <a:cubicBezTo>
                      <a:pt x="63128" y="11984"/>
                      <a:pt x="58456" y="13870"/>
                      <a:pt x="54770" y="17625"/>
                    </a:cubicBezTo>
                    <a:cubicBezTo>
                      <a:pt x="51066" y="21388"/>
                      <a:pt x="49232" y="26086"/>
                      <a:pt x="49232" y="31735"/>
                    </a:cubicBezTo>
                    <a:cubicBezTo>
                      <a:pt x="49232" y="37256"/>
                      <a:pt x="51058" y="41834"/>
                      <a:pt x="54701" y="45460"/>
                    </a:cubicBezTo>
                    <a:cubicBezTo>
                      <a:pt x="58344" y="49095"/>
                      <a:pt x="62914" y="50912"/>
                      <a:pt x="68383" y="5091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2D577AF0-AF66-033D-31F2-15D4A19B44D1}"/>
                  </a:ext>
                </a:extLst>
              </p:cNvPr>
              <p:cNvSpPr/>
              <p:nvPr/>
            </p:nvSpPr>
            <p:spPr>
              <a:xfrm>
                <a:off x="4741086" y="3267194"/>
                <a:ext cx="33827" cy="35001"/>
              </a:xfrm>
              <a:custGeom>
                <a:avLst/>
                <a:gdLst>
                  <a:gd name="connsiteX0" fmla="*/ 33827 w 33827"/>
                  <a:gd name="connsiteY0" fmla="*/ 10167 h 35001"/>
                  <a:gd name="connsiteX1" fmla="*/ 15645 w 33827"/>
                  <a:gd name="connsiteY1" fmla="*/ 13364 h 35001"/>
                  <a:gd name="connsiteX2" fmla="*/ 0 w 33827"/>
                  <a:gd name="connsiteY2" fmla="*/ 13364 h 35001"/>
                  <a:gd name="connsiteX3" fmla="*/ 0 w 33827"/>
                  <a:gd name="connsiteY3" fmla="*/ 0 h 35001"/>
                  <a:gd name="connsiteX4" fmla="*/ 15645 w 33827"/>
                  <a:gd name="connsiteY4" fmla="*/ 0 h 35001"/>
                  <a:gd name="connsiteX5" fmla="*/ 33827 w 33827"/>
                  <a:gd name="connsiteY5" fmla="*/ 3129 h 35001"/>
                  <a:gd name="connsiteX6" fmla="*/ 33827 w 33827"/>
                  <a:gd name="connsiteY6" fmla="*/ 10167 h 35001"/>
                  <a:gd name="connsiteX7" fmla="*/ 33827 w 33827"/>
                  <a:gd name="connsiteY7" fmla="*/ 31744 h 35001"/>
                  <a:gd name="connsiteX8" fmla="*/ 15645 w 33827"/>
                  <a:gd name="connsiteY8" fmla="*/ 35002 h 35001"/>
                  <a:gd name="connsiteX9" fmla="*/ 0 w 33827"/>
                  <a:gd name="connsiteY9" fmla="*/ 35002 h 35001"/>
                  <a:gd name="connsiteX10" fmla="*/ 0 w 33827"/>
                  <a:gd name="connsiteY10" fmla="*/ 21646 h 35001"/>
                  <a:gd name="connsiteX11" fmla="*/ 15645 w 33827"/>
                  <a:gd name="connsiteY11" fmla="*/ 21646 h 35001"/>
                  <a:gd name="connsiteX12" fmla="*/ 33827 w 33827"/>
                  <a:gd name="connsiteY12" fmla="*/ 24569 h 35001"/>
                  <a:gd name="connsiteX13" fmla="*/ 33827 w 33827"/>
                  <a:gd name="connsiteY13" fmla="*/ 31744 h 3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27" h="35001">
                    <a:moveTo>
                      <a:pt x="33827" y="10167"/>
                    </a:moveTo>
                    <a:lnTo>
                      <a:pt x="15645" y="13364"/>
                    </a:lnTo>
                    <a:lnTo>
                      <a:pt x="0" y="13364"/>
                    </a:lnTo>
                    <a:lnTo>
                      <a:pt x="0" y="0"/>
                    </a:lnTo>
                    <a:lnTo>
                      <a:pt x="15645" y="0"/>
                    </a:lnTo>
                    <a:lnTo>
                      <a:pt x="33827" y="3129"/>
                    </a:lnTo>
                    <a:lnTo>
                      <a:pt x="33827" y="10167"/>
                    </a:lnTo>
                    <a:close/>
                    <a:moveTo>
                      <a:pt x="33827" y="31744"/>
                    </a:moveTo>
                    <a:lnTo>
                      <a:pt x="15645" y="35002"/>
                    </a:lnTo>
                    <a:lnTo>
                      <a:pt x="0" y="35002"/>
                    </a:lnTo>
                    <a:lnTo>
                      <a:pt x="0" y="21646"/>
                    </a:lnTo>
                    <a:lnTo>
                      <a:pt x="15645" y="21646"/>
                    </a:lnTo>
                    <a:lnTo>
                      <a:pt x="33827" y="24569"/>
                    </a:lnTo>
                    <a:lnTo>
                      <a:pt x="33827" y="3174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C8474428-CB6C-9778-368A-73B6DB3AA2B1}"/>
                  </a:ext>
                </a:extLst>
              </p:cNvPr>
              <p:cNvSpPr/>
              <p:nvPr/>
            </p:nvSpPr>
            <p:spPr>
              <a:xfrm>
                <a:off x="4739449" y="3221314"/>
                <a:ext cx="125278" cy="31538"/>
              </a:xfrm>
              <a:custGeom>
                <a:avLst/>
                <a:gdLst>
                  <a:gd name="connsiteX0" fmla="*/ 125279 w 125278"/>
                  <a:gd name="connsiteY0" fmla="*/ 23137 h 31538"/>
                  <a:gd name="connsiteX1" fmla="*/ 125279 w 125278"/>
                  <a:gd name="connsiteY1" fmla="*/ 31538 h 31538"/>
                  <a:gd name="connsiteX2" fmla="*/ 62631 w 125278"/>
                  <a:gd name="connsiteY2" fmla="*/ 12053 h 31538"/>
                  <a:gd name="connsiteX3" fmla="*/ 38319 w 125278"/>
                  <a:gd name="connsiteY3" fmla="*/ 14856 h 31538"/>
                  <a:gd name="connsiteX4" fmla="*/ 19562 w 125278"/>
                  <a:gd name="connsiteY4" fmla="*/ 21045 h 31538"/>
                  <a:gd name="connsiteX5" fmla="*/ 0 w 125278"/>
                  <a:gd name="connsiteY5" fmla="*/ 31538 h 31538"/>
                  <a:gd name="connsiteX6" fmla="*/ 0 w 125278"/>
                  <a:gd name="connsiteY6" fmla="*/ 23137 h 31538"/>
                  <a:gd name="connsiteX7" fmla="*/ 32850 w 125278"/>
                  <a:gd name="connsiteY7" fmla="*/ 5006 h 31538"/>
                  <a:gd name="connsiteX8" fmla="*/ 62579 w 125278"/>
                  <a:gd name="connsiteY8" fmla="*/ 0 h 31538"/>
                  <a:gd name="connsiteX9" fmla="*/ 96612 w 125278"/>
                  <a:gd name="connsiteY9" fmla="*/ 6746 h 31538"/>
                  <a:gd name="connsiteX10" fmla="*/ 125279 w 125278"/>
                  <a:gd name="connsiteY10" fmla="*/ 23137 h 3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278" h="31538">
                    <a:moveTo>
                      <a:pt x="125279" y="23137"/>
                    </a:moveTo>
                    <a:lnTo>
                      <a:pt x="125279" y="31538"/>
                    </a:lnTo>
                    <a:cubicBezTo>
                      <a:pt x="104413" y="18551"/>
                      <a:pt x="83530" y="12053"/>
                      <a:pt x="62631" y="12053"/>
                    </a:cubicBezTo>
                    <a:cubicBezTo>
                      <a:pt x="54470" y="12053"/>
                      <a:pt x="46369" y="12987"/>
                      <a:pt x="38319" y="14856"/>
                    </a:cubicBezTo>
                    <a:cubicBezTo>
                      <a:pt x="31804" y="16331"/>
                      <a:pt x="25538" y="18397"/>
                      <a:pt x="19562" y="21045"/>
                    </a:cubicBezTo>
                    <a:cubicBezTo>
                      <a:pt x="15645" y="22743"/>
                      <a:pt x="9113" y="26232"/>
                      <a:pt x="0" y="31538"/>
                    </a:cubicBezTo>
                    <a:lnTo>
                      <a:pt x="0" y="23137"/>
                    </a:lnTo>
                    <a:cubicBezTo>
                      <a:pt x="10913" y="14959"/>
                      <a:pt x="21869" y="8924"/>
                      <a:pt x="32850" y="5006"/>
                    </a:cubicBezTo>
                    <a:cubicBezTo>
                      <a:pt x="42322" y="1663"/>
                      <a:pt x="52232" y="0"/>
                      <a:pt x="62579" y="0"/>
                    </a:cubicBezTo>
                    <a:cubicBezTo>
                      <a:pt x="74306" y="0"/>
                      <a:pt x="85656" y="2246"/>
                      <a:pt x="96612" y="6746"/>
                    </a:cubicBezTo>
                    <a:cubicBezTo>
                      <a:pt x="107551" y="11239"/>
                      <a:pt x="117109" y="16708"/>
                      <a:pt x="125279" y="23137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6" name="Graphic 2">
              <a:extLst>
                <a:ext uri="{FF2B5EF4-FFF2-40B4-BE49-F238E27FC236}">
                  <a16:creationId xmlns:a16="http://schemas.microsoft.com/office/drawing/2014/main" id="{73B6F837-2D66-2FBD-110B-2BB81324EAD0}"/>
                </a:ext>
              </a:extLst>
            </p:cNvPr>
            <p:cNvGrpSpPr/>
            <p:nvPr/>
          </p:nvGrpSpPr>
          <p:grpSpPr>
            <a:xfrm>
              <a:off x="7553569" y="6622238"/>
              <a:ext cx="784966" cy="125287"/>
              <a:chOff x="7553569" y="6622238"/>
              <a:chExt cx="784966" cy="125287"/>
            </a:xfrm>
            <a:solidFill>
              <a:srgbClr val="303030"/>
            </a:solidFill>
          </p:grpSpPr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ECF5778-0F88-0A86-D510-2E3EA5D5249D}"/>
                  </a:ext>
                </a:extLst>
              </p:cNvPr>
              <p:cNvSpPr/>
              <p:nvPr/>
            </p:nvSpPr>
            <p:spPr>
              <a:xfrm>
                <a:off x="7553569" y="6623482"/>
                <a:ext cx="35207" cy="95951"/>
              </a:xfrm>
              <a:custGeom>
                <a:avLst/>
                <a:gdLst>
                  <a:gd name="connsiteX0" fmla="*/ 35199 w 35207"/>
                  <a:gd name="connsiteY0" fmla="*/ 95952 h 95951"/>
                  <a:gd name="connsiteX1" fmla="*/ 23472 w 35207"/>
                  <a:gd name="connsiteY1" fmla="*/ 95952 h 95951"/>
                  <a:gd name="connsiteX2" fmla="*/ 23472 w 35207"/>
                  <a:gd name="connsiteY2" fmla="*/ 21191 h 95951"/>
                  <a:gd name="connsiteX3" fmla="*/ 12362 w 35207"/>
                  <a:gd name="connsiteY3" fmla="*/ 29275 h 95951"/>
                  <a:gd name="connsiteX4" fmla="*/ 0 w 35207"/>
                  <a:gd name="connsiteY4" fmla="*/ 35327 h 95951"/>
                  <a:gd name="connsiteX5" fmla="*/ 0 w 35207"/>
                  <a:gd name="connsiteY5" fmla="*/ 23977 h 95951"/>
                  <a:gd name="connsiteX6" fmla="*/ 17222 w 35207"/>
                  <a:gd name="connsiteY6" fmla="*/ 12773 h 95951"/>
                  <a:gd name="connsiteX7" fmla="*/ 27646 w 35207"/>
                  <a:gd name="connsiteY7" fmla="*/ 0 h 95951"/>
                  <a:gd name="connsiteX8" fmla="*/ 35207 w 35207"/>
                  <a:gd name="connsiteY8" fmla="*/ 0 h 95951"/>
                  <a:gd name="connsiteX9" fmla="*/ 35207 w 35207"/>
                  <a:gd name="connsiteY9" fmla="*/ 95952 h 9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07" h="95951">
                    <a:moveTo>
                      <a:pt x="35199" y="95952"/>
                    </a:moveTo>
                    <a:lnTo>
                      <a:pt x="23472" y="95952"/>
                    </a:lnTo>
                    <a:lnTo>
                      <a:pt x="23472" y="21191"/>
                    </a:lnTo>
                    <a:cubicBezTo>
                      <a:pt x="20643" y="23866"/>
                      <a:pt x="16922" y="26575"/>
                      <a:pt x="12362" y="29275"/>
                    </a:cubicBezTo>
                    <a:cubicBezTo>
                      <a:pt x="7775" y="31950"/>
                      <a:pt x="3652" y="33990"/>
                      <a:pt x="0" y="35327"/>
                    </a:cubicBezTo>
                    <a:lnTo>
                      <a:pt x="0" y="23977"/>
                    </a:lnTo>
                    <a:cubicBezTo>
                      <a:pt x="6567" y="20900"/>
                      <a:pt x="12293" y="17162"/>
                      <a:pt x="17222" y="12773"/>
                    </a:cubicBezTo>
                    <a:cubicBezTo>
                      <a:pt x="22117" y="8384"/>
                      <a:pt x="25598" y="4124"/>
                      <a:pt x="27646" y="0"/>
                    </a:cubicBezTo>
                    <a:lnTo>
                      <a:pt x="35207" y="0"/>
                    </a:lnTo>
                    <a:lnTo>
                      <a:pt x="35207" y="95952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DFDEE8D1-64E9-252B-BF56-D8546F42FD7B}"/>
                  </a:ext>
                </a:extLst>
              </p:cNvPr>
              <p:cNvSpPr/>
              <p:nvPr/>
            </p:nvSpPr>
            <p:spPr>
              <a:xfrm>
                <a:off x="7618883" y="6623499"/>
                <a:ext cx="62579" cy="97632"/>
              </a:xfrm>
              <a:custGeom>
                <a:avLst/>
                <a:gdLst>
                  <a:gd name="connsiteX0" fmla="*/ 0 w 62579"/>
                  <a:gd name="connsiteY0" fmla="*/ 70706 h 97632"/>
                  <a:gd name="connsiteX1" fmla="*/ 11727 w 62579"/>
                  <a:gd name="connsiteY1" fmla="*/ 69137 h 97632"/>
                  <a:gd name="connsiteX2" fmla="*/ 18611 w 62579"/>
                  <a:gd name="connsiteY2" fmla="*/ 83522 h 97632"/>
                  <a:gd name="connsiteX3" fmla="*/ 30432 w 62579"/>
                  <a:gd name="connsiteY3" fmla="*/ 87928 h 97632"/>
                  <a:gd name="connsiteX4" fmla="*/ 44431 w 62579"/>
                  <a:gd name="connsiteY4" fmla="*/ 82176 h 97632"/>
                  <a:gd name="connsiteX5" fmla="*/ 50123 w 62579"/>
                  <a:gd name="connsiteY5" fmla="*/ 67971 h 97632"/>
                  <a:gd name="connsiteX6" fmla="*/ 44851 w 62579"/>
                  <a:gd name="connsiteY6" fmla="*/ 54641 h 97632"/>
                  <a:gd name="connsiteX7" fmla="*/ 31418 w 62579"/>
                  <a:gd name="connsiteY7" fmla="*/ 49403 h 97632"/>
                  <a:gd name="connsiteX8" fmla="*/ 23154 w 62579"/>
                  <a:gd name="connsiteY8" fmla="*/ 50706 h 97632"/>
                  <a:gd name="connsiteX9" fmla="*/ 24457 w 62579"/>
                  <a:gd name="connsiteY9" fmla="*/ 40393 h 97632"/>
                  <a:gd name="connsiteX10" fmla="*/ 26343 w 62579"/>
                  <a:gd name="connsiteY10" fmla="*/ 40548 h 97632"/>
                  <a:gd name="connsiteX11" fmla="*/ 39828 w 62579"/>
                  <a:gd name="connsiteY11" fmla="*/ 36630 h 97632"/>
                  <a:gd name="connsiteX12" fmla="*/ 45828 w 62579"/>
                  <a:gd name="connsiteY12" fmla="*/ 24577 h 97632"/>
                  <a:gd name="connsiteX13" fmla="*/ 41457 w 62579"/>
                  <a:gd name="connsiteY13" fmla="*/ 13879 h 97632"/>
                  <a:gd name="connsiteX14" fmla="*/ 30184 w 62579"/>
                  <a:gd name="connsiteY14" fmla="*/ 9644 h 97632"/>
                  <a:gd name="connsiteX15" fmla="*/ 18782 w 62579"/>
                  <a:gd name="connsiteY15" fmla="*/ 13956 h 97632"/>
                  <a:gd name="connsiteX16" fmla="*/ 12901 w 62579"/>
                  <a:gd name="connsiteY16" fmla="*/ 26866 h 97632"/>
                  <a:gd name="connsiteX17" fmla="*/ 1174 w 62579"/>
                  <a:gd name="connsiteY17" fmla="*/ 24757 h 97632"/>
                  <a:gd name="connsiteX18" fmla="*/ 10973 w 62579"/>
                  <a:gd name="connsiteY18" fmla="*/ 6489 h 97632"/>
                  <a:gd name="connsiteX19" fmla="*/ 29935 w 62579"/>
                  <a:gd name="connsiteY19" fmla="*/ 0 h 97632"/>
                  <a:gd name="connsiteX20" fmla="*/ 44328 w 62579"/>
                  <a:gd name="connsiteY20" fmla="*/ 3352 h 97632"/>
                  <a:gd name="connsiteX21" fmla="*/ 54410 w 62579"/>
                  <a:gd name="connsiteY21" fmla="*/ 12524 h 97632"/>
                  <a:gd name="connsiteX22" fmla="*/ 57890 w 62579"/>
                  <a:gd name="connsiteY22" fmla="*/ 24834 h 97632"/>
                  <a:gd name="connsiteX23" fmla="*/ 54564 w 62579"/>
                  <a:gd name="connsiteY23" fmla="*/ 36107 h 97632"/>
                  <a:gd name="connsiteX24" fmla="*/ 44731 w 62579"/>
                  <a:gd name="connsiteY24" fmla="*/ 44191 h 97632"/>
                  <a:gd name="connsiteX25" fmla="*/ 57890 w 62579"/>
                  <a:gd name="connsiteY25" fmla="*/ 52309 h 97632"/>
                  <a:gd name="connsiteX26" fmla="*/ 62579 w 62579"/>
                  <a:gd name="connsiteY26" fmla="*/ 67714 h 97632"/>
                  <a:gd name="connsiteX27" fmla="*/ 53467 w 62579"/>
                  <a:gd name="connsiteY27" fmla="*/ 88931 h 97632"/>
                  <a:gd name="connsiteX28" fmla="*/ 30398 w 62579"/>
                  <a:gd name="connsiteY28" fmla="*/ 97632 h 97632"/>
                  <a:gd name="connsiteX29" fmla="*/ 9498 w 62579"/>
                  <a:gd name="connsiteY29" fmla="*/ 90148 h 97632"/>
                  <a:gd name="connsiteX30" fmla="*/ 0 w 62579"/>
                  <a:gd name="connsiteY30" fmla="*/ 70706 h 9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2579" h="97632">
                    <a:moveTo>
                      <a:pt x="0" y="70706"/>
                    </a:moveTo>
                    <a:lnTo>
                      <a:pt x="11727" y="69137"/>
                    </a:lnTo>
                    <a:cubicBezTo>
                      <a:pt x="13064" y="75790"/>
                      <a:pt x="15370" y="80581"/>
                      <a:pt x="18611" y="83522"/>
                    </a:cubicBezTo>
                    <a:cubicBezTo>
                      <a:pt x="21843" y="86453"/>
                      <a:pt x="25795" y="87928"/>
                      <a:pt x="30432" y="87928"/>
                    </a:cubicBezTo>
                    <a:cubicBezTo>
                      <a:pt x="35970" y="87928"/>
                      <a:pt x="40616" y="85999"/>
                      <a:pt x="44431" y="82176"/>
                    </a:cubicBezTo>
                    <a:cubicBezTo>
                      <a:pt x="48246" y="78352"/>
                      <a:pt x="50123" y="73620"/>
                      <a:pt x="50123" y="67971"/>
                    </a:cubicBezTo>
                    <a:cubicBezTo>
                      <a:pt x="50123" y="62588"/>
                      <a:pt x="48366" y="58147"/>
                      <a:pt x="44851" y="54641"/>
                    </a:cubicBezTo>
                    <a:cubicBezTo>
                      <a:pt x="41337" y="51135"/>
                      <a:pt x="36853" y="49403"/>
                      <a:pt x="31418" y="49403"/>
                    </a:cubicBezTo>
                    <a:cubicBezTo>
                      <a:pt x="29206" y="49403"/>
                      <a:pt x="26455" y="49840"/>
                      <a:pt x="23154" y="50706"/>
                    </a:cubicBezTo>
                    <a:lnTo>
                      <a:pt x="24457" y="40393"/>
                    </a:lnTo>
                    <a:cubicBezTo>
                      <a:pt x="25237" y="40488"/>
                      <a:pt x="25872" y="40548"/>
                      <a:pt x="26343" y="40548"/>
                    </a:cubicBezTo>
                    <a:cubicBezTo>
                      <a:pt x="31349" y="40548"/>
                      <a:pt x="35842" y="39245"/>
                      <a:pt x="39828" y="36630"/>
                    </a:cubicBezTo>
                    <a:cubicBezTo>
                      <a:pt x="43814" y="34015"/>
                      <a:pt x="45828" y="29995"/>
                      <a:pt x="45828" y="24577"/>
                    </a:cubicBezTo>
                    <a:cubicBezTo>
                      <a:pt x="45828" y="20257"/>
                      <a:pt x="44354" y="16708"/>
                      <a:pt x="41457" y="13879"/>
                    </a:cubicBezTo>
                    <a:cubicBezTo>
                      <a:pt x="38550" y="11050"/>
                      <a:pt x="34787" y="9644"/>
                      <a:pt x="30184" y="9644"/>
                    </a:cubicBezTo>
                    <a:cubicBezTo>
                      <a:pt x="25614" y="9644"/>
                      <a:pt x="21808" y="11076"/>
                      <a:pt x="18782" y="13956"/>
                    </a:cubicBezTo>
                    <a:cubicBezTo>
                      <a:pt x="15739" y="16819"/>
                      <a:pt x="13776" y="21114"/>
                      <a:pt x="12901" y="26866"/>
                    </a:cubicBezTo>
                    <a:lnTo>
                      <a:pt x="1174" y="24757"/>
                    </a:lnTo>
                    <a:cubicBezTo>
                      <a:pt x="2606" y="16913"/>
                      <a:pt x="5872" y="10801"/>
                      <a:pt x="10973" y="6489"/>
                    </a:cubicBezTo>
                    <a:cubicBezTo>
                      <a:pt x="16048" y="2151"/>
                      <a:pt x="22357" y="0"/>
                      <a:pt x="29935" y="0"/>
                    </a:cubicBezTo>
                    <a:cubicBezTo>
                      <a:pt x="35147" y="0"/>
                      <a:pt x="39939" y="1123"/>
                      <a:pt x="44328" y="3352"/>
                    </a:cubicBezTo>
                    <a:cubicBezTo>
                      <a:pt x="48717" y="5606"/>
                      <a:pt x="52086" y="8641"/>
                      <a:pt x="54410" y="12524"/>
                    </a:cubicBezTo>
                    <a:cubicBezTo>
                      <a:pt x="56733" y="16382"/>
                      <a:pt x="57890" y="20480"/>
                      <a:pt x="57890" y="24834"/>
                    </a:cubicBezTo>
                    <a:cubicBezTo>
                      <a:pt x="57890" y="28966"/>
                      <a:pt x="56784" y="32721"/>
                      <a:pt x="54564" y="36107"/>
                    </a:cubicBezTo>
                    <a:cubicBezTo>
                      <a:pt x="52335" y="39502"/>
                      <a:pt x="49069" y="42202"/>
                      <a:pt x="44731" y="44191"/>
                    </a:cubicBezTo>
                    <a:cubicBezTo>
                      <a:pt x="50380" y="45494"/>
                      <a:pt x="54770" y="48195"/>
                      <a:pt x="57890" y="52309"/>
                    </a:cubicBezTo>
                    <a:cubicBezTo>
                      <a:pt x="61019" y="56407"/>
                      <a:pt x="62579" y="61550"/>
                      <a:pt x="62579" y="67714"/>
                    </a:cubicBezTo>
                    <a:cubicBezTo>
                      <a:pt x="62579" y="76055"/>
                      <a:pt x="59553" y="83127"/>
                      <a:pt x="53467" y="88931"/>
                    </a:cubicBezTo>
                    <a:cubicBezTo>
                      <a:pt x="47380" y="94734"/>
                      <a:pt x="39699" y="97632"/>
                      <a:pt x="30398" y="97632"/>
                    </a:cubicBezTo>
                    <a:cubicBezTo>
                      <a:pt x="22005" y="97632"/>
                      <a:pt x="15045" y="95155"/>
                      <a:pt x="9498" y="90148"/>
                    </a:cubicBezTo>
                    <a:cubicBezTo>
                      <a:pt x="3952" y="85125"/>
                      <a:pt x="780" y="78653"/>
                      <a:pt x="0" y="70706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9B40DE3C-6B82-09E1-FF97-4125095A58FE}"/>
                  </a:ext>
                </a:extLst>
              </p:cNvPr>
              <p:cNvSpPr/>
              <p:nvPr/>
            </p:nvSpPr>
            <p:spPr>
              <a:xfrm>
                <a:off x="7693044" y="6623499"/>
                <a:ext cx="62853" cy="97580"/>
              </a:xfrm>
              <a:custGeom>
                <a:avLst/>
                <a:gdLst>
                  <a:gd name="connsiteX0" fmla="*/ 1766 w 62853"/>
                  <a:gd name="connsiteY0" fmla="*/ 73835 h 97580"/>
                  <a:gd name="connsiteX1" fmla="*/ 13039 w 62853"/>
                  <a:gd name="connsiteY1" fmla="*/ 72806 h 97580"/>
                  <a:gd name="connsiteX2" fmla="*/ 18517 w 62853"/>
                  <a:gd name="connsiteY2" fmla="*/ 84336 h 97580"/>
                  <a:gd name="connsiteX3" fmla="*/ 28889 w 62853"/>
                  <a:gd name="connsiteY3" fmla="*/ 87928 h 97580"/>
                  <a:gd name="connsiteX4" fmla="*/ 38362 w 62853"/>
                  <a:gd name="connsiteY4" fmla="*/ 85442 h 97580"/>
                  <a:gd name="connsiteX5" fmla="*/ 45048 w 62853"/>
                  <a:gd name="connsiteY5" fmla="*/ 78833 h 97580"/>
                  <a:gd name="connsiteX6" fmla="*/ 49403 w 62853"/>
                  <a:gd name="connsiteY6" fmla="*/ 67646 h 97580"/>
                  <a:gd name="connsiteX7" fmla="*/ 51178 w 62853"/>
                  <a:gd name="connsiteY7" fmla="*/ 53303 h 97580"/>
                  <a:gd name="connsiteX8" fmla="*/ 51101 w 62853"/>
                  <a:gd name="connsiteY8" fmla="*/ 50972 h 97580"/>
                  <a:gd name="connsiteX9" fmla="*/ 41500 w 62853"/>
                  <a:gd name="connsiteY9" fmla="*/ 60076 h 97580"/>
                  <a:gd name="connsiteX10" fmla="*/ 28298 w 62853"/>
                  <a:gd name="connsiteY10" fmla="*/ 63548 h 97580"/>
                  <a:gd name="connsiteX11" fmla="*/ 8212 w 62853"/>
                  <a:gd name="connsiteY11" fmla="*/ 54941 h 97580"/>
                  <a:gd name="connsiteX12" fmla="*/ 0 w 62853"/>
                  <a:gd name="connsiteY12" fmla="*/ 32258 h 97580"/>
                  <a:gd name="connsiteX13" fmla="*/ 8573 w 62853"/>
                  <a:gd name="connsiteY13" fmla="*/ 8855 h 97580"/>
                  <a:gd name="connsiteX14" fmla="*/ 30055 w 62853"/>
                  <a:gd name="connsiteY14" fmla="*/ 0 h 97580"/>
                  <a:gd name="connsiteX15" fmla="*/ 47097 w 62853"/>
                  <a:gd name="connsiteY15" fmla="*/ 5015 h 97580"/>
                  <a:gd name="connsiteX16" fmla="*/ 58824 w 62853"/>
                  <a:gd name="connsiteY16" fmla="*/ 19322 h 97580"/>
                  <a:gd name="connsiteX17" fmla="*/ 62854 w 62853"/>
                  <a:gd name="connsiteY17" fmla="*/ 46205 h 97580"/>
                  <a:gd name="connsiteX18" fmla="*/ 58859 w 62853"/>
                  <a:gd name="connsiteY18" fmla="*/ 75387 h 97580"/>
                  <a:gd name="connsiteX19" fmla="*/ 47037 w 62853"/>
                  <a:gd name="connsiteY19" fmla="*/ 91906 h 97580"/>
                  <a:gd name="connsiteX20" fmla="*/ 28623 w 62853"/>
                  <a:gd name="connsiteY20" fmla="*/ 97581 h 97580"/>
                  <a:gd name="connsiteX21" fmla="*/ 10313 w 62853"/>
                  <a:gd name="connsiteY21" fmla="*/ 91357 h 97580"/>
                  <a:gd name="connsiteX22" fmla="*/ 1766 w 62853"/>
                  <a:gd name="connsiteY22" fmla="*/ 73835 h 97580"/>
                  <a:gd name="connsiteX23" fmla="*/ 49815 w 62853"/>
                  <a:gd name="connsiteY23" fmla="*/ 31675 h 97580"/>
                  <a:gd name="connsiteX24" fmla="*/ 44448 w 62853"/>
                  <a:gd name="connsiteY24" fmla="*/ 15628 h 97580"/>
                  <a:gd name="connsiteX25" fmla="*/ 31504 w 62853"/>
                  <a:gd name="connsiteY25" fmla="*/ 9704 h 97580"/>
                  <a:gd name="connsiteX26" fmla="*/ 17865 w 62853"/>
                  <a:gd name="connsiteY26" fmla="*/ 16082 h 97580"/>
                  <a:gd name="connsiteX27" fmla="*/ 12061 w 62853"/>
                  <a:gd name="connsiteY27" fmla="*/ 32661 h 97580"/>
                  <a:gd name="connsiteX28" fmla="*/ 17582 w 62853"/>
                  <a:gd name="connsiteY28" fmla="*/ 47483 h 97580"/>
                  <a:gd name="connsiteX29" fmla="*/ 31178 w 62853"/>
                  <a:gd name="connsiteY29" fmla="*/ 53175 h 97580"/>
                  <a:gd name="connsiteX30" fmla="*/ 44568 w 62853"/>
                  <a:gd name="connsiteY30" fmla="*/ 47483 h 97580"/>
                  <a:gd name="connsiteX31" fmla="*/ 49815 w 62853"/>
                  <a:gd name="connsiteY31" fmla="*/ 31675 h 9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853" h="97580">
                    <a:moveTo>
                      <a:pt x="1766" y="73835"/>
                    </a:moveTo>
                    <a:lnTo>
                      <a:pt x="13039" y="72806"/>
                    </a:lnTo>
                    <a:cubicBezTo>
                      <a:pt x="13999" y="78095"/>
                      <a:pt x="15833" y="81936"/>
                      <a:pt x="18517" y="84336"/>
                    </a:cubicBezTo>
                    <a:cubicBezTo>
                      <a:pt x="21217" y="86728"/>
                      <a:pt x="24680" y="87928"/>
                      <a:pt x="28889" y="87928"/>
                    </a:cubicBezTo>
                    <a:cubicBezTo>
                      <a:pt x="32498" y="87928"/>
                      <a:pt x="35670" y="87088"/>
                      <a:pt x="38362" y="85442"/>
                    </a:cubicBezTo>
                    <a:cubicBezTo>
                      <a:pt x="41079" y="83796"/>
                      <a:pt x="43308" y="81584"/>
                      <a:pt x="45048" y="78833"/>
                    </a:cubicBezTo>
                    <a:cubicBezTo>
                      <a:pt x="46789" y="76081"/>
                      <a:pt x="48237" y="72343"/>
                      <a:pt x="49403" y="67646"/>
                    </a:cubicBezTo>
                    <a:cubicBezTo>
                      <a:pt x="50603" y="62965"/>
                      <a:pt x="51178" y="58181"/>
                      <a:pt x="51178" y="53303"/>
                    </a:cubicBezTo>
                    <a:cubicBezTo>
                      <a:pt x="51178" y="52789"/>
                      <a:pt x="51144" y="52001"/>
                      <a:pt x="51101" y="50972"/>
                    </a:cubicBezTo>
                    <a:cubicBezTo>
                      <a:pt x="48752" y="54709"/>
                      <a:pt x="45563" y="57727"/>
                      <a:pt x="41500" y="60076"/>
                    </a:cubicBezTo>
                    <a:cubicBezTo>
                      <a:pt x="37436" y="62399"/>
                      <a:pt x="33038" y="63548"/>
                      <a:pt x="28298" y="63548"/>
                    </a:cubicBezTo>
                    <a:cubicBezTo>
                      <a:pt x="20394" y="63548"/>
                      <a:pt x="13690" y="60685"/>
                      <a:pt x="8212" y="54941"/>
                    </a:cubicBezTo>
                    <a:cubicBezTo>
                      <a:pt x="2735" y="49214"/>
                      <a:pt x="0" y="41654"/>
                      <a:pt x="0" y="32258"/>
                    </a:cubicBezTo>
                    <a:cubicBezTo>
                      <a:pt x="0" y="22554"/>
                      <a:pt x="2846" y="14762"/>
                      <a:pt x="8573" y="8855"/>
                    </a:cubicBezTo>
                    <a:cubicBezTo>
                      <a:pt x="14290" y="2957"/>
                      <a:pt x="21448" y="0"/>
                      <a:pt x="30055" y="0"/>
                    </a:cubicBezTo>
                    <a:cubicBezTo>
                      <a:pt x="36279" y="0"/>
                      <a:pt x="41954" y="1663"/>
                      <a:pt x="47097" y="5015"/>
                    </a:cubicBezTo>
                    <a:cubicBezTo>
                      <a:pt x="52249" y="8375"/>
                      <a:pt x="56167" y="13133"/>
                      <a:pt x="58824" y="19322"/>
                    </a:cubicBezTo>
                    <a:cubicBezTo>
                      <a:pt x="61499" y="25520"/>
                      <a:pt x="62854" y="34478"/>
                      <a:pt x="62854" y="46205"/>
                    </a:cubicBezTo>
                    <a:cubicBezTo>
                      <a:pt x="62854" y="58430"/>
                      <a:pt x="61508" y="68143"/>
                      <a:pt x="58859" y="75387"/>
                    </a:cubicBezTo>
                    <a:cubicBezTo>
                      <a:pt x="56210" y="82622"/>
                      <a:pt x="52258" y="88134"/>
                      <a:pt x="47037" y="91906"/>
                    </a:cubicBezTo>
                    <a:cubicBezTo>
                      <a:pt x="41791" y="95695"/>
                      <a:pt x="35662" y="97581"/>
                      <a:pt x="28623" y="97581"/>
                    </a:cubicBezTo>
                    <a:cubicBezTo>
                      <a:pt x="21157" y="97581"/>
                      <a:pt x="15028" y="95497"/>
                      <a:pt x="10313" y="91357"/>
                    </a:cubicBezTo>
                    <a:cubicBezTo>
                      <a:pt x="5581" y="87191"/>
                      <a:pt x="2735" y="81361"/>
                      <a:pt x="1766" y="73835"/>
                    </a:cubicBezTo>
                    <a:close/>
                    <a:moveTo>
                      <a:pt x="49815" y="31675"/>
                    </a:moveTo>
                    <a:cubicBezTo>
                      <a:pt x="49815" y="24928"/>
                      <a:pt x="48032" y="19580"/>
                      <a:pt x="44448" y="15628"/>
                    </a:cubicBezTo>
                    <a:cubicBezTo>
                      <a:pt x="40856" y="11676"/>
                      <a:pt x="36545" y="9704"/>
                      <a:pt x="31504" y="9704"/>
                    </a:cubicBezTo>
                    <a:cubicBezTo>
                      <a:pt x="26283" y="9704"/>
                      <a:pt x="21748" y="11830"/>
                      <a:pt x="17865" y="16082"/>
                    </a:cubicBezTo>
                    <a:cubicBezTo>
                      <a:pt x="14007" y="20342"/>
                      <a:pt x="12061" y="25880"/>
                      <a:pt x="12061" y="32661"/>
                    </a:cubicBezTo>
                    <a:cubicBezTo>
                      <a:pt x="12061" y="38731"/>
                      <a:pt x="13913" y="43677"/>
                      <a:pt x="17582" y="47483"/>
                    </a:cubicBezTo>
                    <a:cubicBezTo>
                      <a:pt x="21243" y="51263"/>
                      <a:pt x="25769" y="53175"/>
                      <a:pt x="31178" y="53175"/>
                    </a:cubicBezTo>
                    <a:cubicBezTo>
                      <a:pt x="36613" y="53175"/>
                      <a:pt x="41071" y="51263"/>
                      <a:pt x="44568" y="47483"/>
                    </a:cubicBezTo>
                    <a:cubicBezTo>
                      <a:pt x="48075" y="43668"/>
                      <a:pt x="49815" y="38396"/>
                      <a:pt x="49815" y="31675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58DC833-6D59-ACFA-F4CB-1914FFF43A14}"/>
                  </a:ext>
                </a:extLst>
              </p:cNvPr>
              <p:cNvSpPr/>
              <p:nvPr/>
            </p:nvSpPr>
            <p:spPr>
              <a:xfrm>
                <a:off x="7773891" y="6706069"/>
                <a:ext cx="13364" cy="13364"/>
              </a:xfrm>
              <a:custGeom>
                <a:avLst/>
                <a:gdLst>
                  <a:gd name="connsiteX0" fmla="*/ 0 w 13364"/>
                  <a:gd name="connsiteY0" fmla="*/ 13365 h 13364"/>
                  <a:gd name="connsiteX1" fmla="*/ 0 w 13364"/>
                  <a:gd name="connsiteY1" fmla="*/ 0 h 13364"/>
                  <a:gd name="connsiteX2" fmla="*/ 13364 w 13364"/>
                  <a:gd name="connsiteY2" fmla="*/ 0 h 13364"/>
                  <a:gd name="connsiteX3" fmla="*/ 13364 w 13364"/>
                  <a:gd name="connsiteY3" fmla="*/ 13365 h 13364"/>
                  <a:gd name="connsiteX4" fmla="*/ 0 w 13364"/>
                  <a:gd name="connsiteY4" fmla="*/ 13365 h 1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13364">
                    <a:moveTo>
                      <a:pt x="0" y="13365"/>
                    </a:moveTo>
                    <a:lnTo>
                      <a:pt x="0" y="0"/>
                    </a:lnTo>
                    <a:lnTo>
                      <a:pt x="13364" y="0"/>
                    </a:lnTo>
                    <a:lnTo>
                      <a:pt x="13364" y="13365"/>
                    </a:lnTo>
                    <a:lnTo>
                      <a:pt x="0" y="1336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5C1AD1EB-04BF-CCF6-2411-DF494E190030}"/>
                  </a:ext>
                </a:extLst>
              </p:cNvPr>
              <p:cNvSpPr/>
              <p:nvPr/>
            </p:nvSpPr>
            <p:spPr>
              <a:xfrm>
                <a:off x="7805172" y="6625110"/>
                <a:ext cx="61850" cy="94314"/>
              </a:xfrm>
              <a:custGeom>
                <a:avLst/>
                <a:gdLst>
                  <a:gd name="connsiteX0" fmla="*/ 0 w 61850"/>
                  <a:gd name="connsiteY0" fmla="*/ 11273 h 94314"/>
                  <a:gd name="connsiteX1" fmla="*/ 0 w 61850"/>
                  <a:gd name="connsiteY1" fmla="*/ 0 h 94314"/>
                  <a:gd name="connsiteX2" fmla="*/ 61851 w 61850"/>
                  <a:gd name="connsiteY2" fmla="*/ 0 h 94314"/>
                  <a:gd name="connsiteX3" fmla="*/ 61851 w 61850"/>
                  <a:gd name="connsiteY3" fmla="*/ 9121 h 94314"/>
                  <a:gd name="connsiteX4" fmla="*/ 43763 w 61850"/>
                  <a:gd name="connsiteY4" fmla="*/ 34933 h 94314"/>
                  <a:gd name="connsiteX5" fmla="*/ 29918 w 61850"/>
                  <a:gd name="connsiteY5" fmla="*/ 68048 h 94314"/>
                  <a:gd name="connsiteX6" fmla="*/ 25426 w 61850"/>
                  <a:gd name="connsiteY6" fmla="*/ 94315 h 94314"/>
                  <a:gd name="connsiteX7" fmla="*/ 13373 w 61850"/>
                  <a:gd name="connsiteY7" fmla="*/ 94315 h 94314"/>
                  <a:gd name="connsiteX8" fmla="*/ 17822 w 61850"/>
                  <a:gd name="connsiteY8" fmla="*/ 67063 h 94314"/>
                  <a:gd name="connsiteX9" fmla="*/ 29961 w 61850"/>
                  <a:gd name="connsiteY9" fmla="*/ 36262 h 94314"/>
                  <a:gd name="connsiteX10" fmla="*/ 46823 w 61850"/>
                  <a:gd name="connsiteY10" fmla="*/ 11264 h 94314"/>
                  <a:gd name="connsiteX11" fmla="*/ 0 w 61850"/>
                  <a:gd name="connsiteY11" fmla="*/ 11264 h 9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850" h="94314">
                    <a:moveTo>
                      <a:pt x="0" y="11273"/>
                    </a:moveTo>
                    <a:lnTo>
                      <a:pt x="0" y="0"/>
                    </a:lnTo>
                    <a:lnTo>
                      <a:pt x="61851" y="0"/>
                    </a:lnTo>
                    <a:lnTo>
                      <a:pt x="61851" y="9121"/>
                    </a:lnTo>
                    <a:cubicBezTo>
                      <a:pt x="55764" y="15610"/>
                      <a:pt x="49746" y="24200"/>
                      <a:pt x="43763" y="34933"/>
                    </a:cubicBezTo>
                    <a:cubicBezTo>
                      <a:pt x="37787" y="45665"/>
                      <a:pt x="33184" y="56707"/>
                      <a:pt x="29918" y="68048"/>
                    </a:cubicBezTo>
                    <a:cubicBezTo>
                      <a:pt x="27586" y="76046"/>
                      <a:pt x="26077" y="84799"/>
                      <a:pt x="25426" y="94315"/>
                    </a:cubicBezTo>
                    <a:lnTo>
                      <a:pt x="13373" y="94315"/>
                    </a:lnTo>
                    <a:cubicBezTo>
                      <a:pt x="13502" y="86788"/>
                      <a:pt x="14985" y="77701"/>
                      <a:pt x="17822" y="67063"/>
                    </a:cubicBezTo>
                    <a:cubicBezTo>
                      <a:pt x="20625" y="56424"/>
                      <a:pt x="24689" y="46146"/>
                      <a:pt x="29961" y="36262"/>
                    </a:cubicBezTo>
                    <a:cubicBezTo>
                      <a:pt x="35259" y="26386"/>
                      <a:pt x="40856" y="18045"/>
                      <a:pt x="46823" y="11264"/>
                    </a:cubicBezTo>
                    <a:lnTo>
                      <a:pt x="0" y="1126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3E455213-5EB2-A5ED-BA64-1E94774D2349}"/>
                  </a:ext>
                </a:extLst>
              </p:cNvPr>
              <p:cNvSpPr/>
              <p:nvPr/>
            </p:nvSpPr>
            <p:spPr>
              <a:xfrm>
                <a:off x="7918261" y="6622238"/>
                <a:ext cx="31546" cy="125287"/>
              </a:xfrm>
              <a:custGeom>
                <a:avLst/>
                <a:gdLst>
                  <a:gd name="connsiteX0" fmla="*/ 23146 w 31546"/>
                  <a:gd name="connsiteY0" fmla="*/ 125287 h 125287"/>
                  <a:gd name="connsiteX1" fmla="*/ 6704 w 31546"/>
                  <a:gd name="connsiteY1" fmla="*/ 96612 h 125287"/>
                  <a:gd name="connsiteX2" fmla="*/ 0 w 31546"/>
                  <a:gd name="connsiteY2" fmla="*/ 62579 h 125287"/>
                  <a:gd name="connsiteX3" fmla="*/ 5023 w 31546"/>
                  <a:gd name="connsiteY3" fmla="*/ 32850 h 125287"/>
                  <a:gd name="connsiteX4" fmla="*/ 23146 w 31546"/>
                  <a:gd name="connsiteY4" fmla="*/ 0 h 125287"/>
                  <a:gd name="connsiteX5" fmla="*/ 31538 w 31546"/>
                  <a:gd name="connsiteY5" fmla="*/ 0 h 125287"/>
                  <a:gd name="connsiteX6" fmla="*/ 21140 w 31546"/>
                  <a:gd name="connsiteY6" fmla="*/ 19366 h 125287"/>
                  <a:gd name="connsiteX7" fmla="*/ 14865 w 31546"/>
                  <a:gd name="connsiteY7" fmla="*/ 38122 h 125287"/>
                  <a:gd name="connsiteX8" fmla="*/ 12079 w 31546"/>
                  <a:gd name="connsiteY8" fmla="*/ 62631 h 125287"/>
                  <a:gd name="connsiteX9" fmla="*/ 31547 w 31546"/>
                  <a:gd name="connsiteY9" fmla="*/ 125279 h 125287"/>
                  <a:gd name="connsiteX10" fmla="*/ 23146 w 31546"/>
                  <a:gd name="connsiteY10" fmla="*/ 125279 h 12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546" h="125287">
                    <a:moveTo>
                      <a:pt x="23146" y="125287"/>
                    </a:moveTo>
                    <a:cubicBezTo>
                      <a:pt x="16673" y="117117"/>
                      <a:pt x="11196" y="107559"/>
                      <a:pt x="6704" y="96612"/>
                    </a:cubicBezTo>
                    <a:cubicBezTo>
                      <a:pt x="2237" y="85665"/>
                      <a:pt x="0" y="74307"/>
                      <a:pt x="0" y="62579"/>
                    </a:cubicBezTo>
                    <a:cubicBezTo>
                      <a:pt x="0" y="52232"/>
                      <a:pt x="1663" y="42331"/>
                      <a:pt x="5023" y="32850"/>
                    </a:cubicBezTo>
                    <a:cubicBezTo>
                      <a:pt x="8932" y="21869"/>
                      <a:pt x="14967" y="10913"/>
                      <a:pt x="23146" y="0"/>
                    </a:cubicBezTo>
                    <a:lnTo>
                      <a:pt x="31538" y="0"/>
                    </a:lnTo>
                    <a:cubicBezTo>
                      <a:pt x="26292" y="9036"/>
                      <a:pt x="22820" y="15491"/>
                      <a:pt x="21140" y="19366"/>
                    </a:cubicBezTo>
                    <a:cubicBezTo>
                      <a:pt x="18465" y="25366"/>
                      <a:pt x="16382" y="31624"/>
                      <a:pt x="14865" y="38122"/>
                    </a:cubicBezTo>
                    <a:cubicBezTo>
                      <a:pt x="12996" y="46257"/>
                      <a:pt x="12079" y="54418"/>
                      <a:pt x="12079" y="62631"/>
                    </a:cubicBezTo>
                    <a:cubicBezTo>
                      <a:pt x="12079" y="83531"/>
                      <a:pt x="18568" y="104413"/>
                      <a:pt x="31547" y="125279"/>
                    </a:cubicBezTo>
                    <a:lnTo>
                      <a:pt x="23146" y="12527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79EE0E7-B3B1-6573-ADEE-FFC0B8199247}"/>
                  </a:ext>
                </a:extLst>
              </p:cNvPr>
              <p:cNvSpPr/>
              <p:nvPr/>
            </p:nvSpPr>
            <p:spPr>
              <a:xfrm>
                <a:off x="7960163" y="6625171"/>
                <a:ext cx="63350" cy="95891"/>
              </a:xfrm>
              <a:custGeom>
                <a:avLst/>
                <a:gdLst>
                  <a:gd name="connsiteX0" fmla="*/ 0 w 63350"/>
                  <a:gd name="connsiteY0" fmla="*/ 69231 h 95891"/>
                  <a:gd name="connsiteX1" fmla="*/ 12327 w 63350"/>
                  <a:gd name="connsiteY1" fmla="*/ 68194 h 95891"/>
                  <a:gd name="connsiteX2" fmla="*/ 18662 w 63350"/>
                  <a:gd name="connsiteY2" fmla="*/ 81713 h 95891"/>
                  <a:gd name="connsiteX3" fmla="*/ 30698 w 63350"/>
                  <a:gd name="connsiteY3" fmla="*/ 86248 h 95891"/>
                  <a:gd name="connsiteX4" fmla="*/ 45040 w 63350"/>
                  <a:gd name="connsiteY4" fmla="*/ 79844 h 95891"/>
                  <a:gd name="connsiteX5" fmla="*/ 50895 w 63350"/>
                  <a:gd name="connsiteY5" fmla="*/ 62896 h 95891"/>
                  <a:gd name="connsiteX6" fmla="*/ 45280 w 63350"/>
                  <a:gd name="connsiteY6" fmla="*/ 47063 h 95891"/>
                  <a:gd name="connsiteX7" fmla="*/ 30501 w 63350"/>
                  <a:gd name="connsiteY7" fmla="*/ 41268 h 95891"/>
                  <a:gd name="connsiteX8" fmla="*/ 20265 w 63350"/>
                  <a:gd name="connsiteY8" fmla="*/ 43839 h 95891"/>
                  <a:gd name="connsiteX9" fmla="*/ 13107 w 63350"/>
                  <a:gd name="connsiteY9" fmla="*/ 50509 h 95891"/>
                  <a:gd name="connsiteX10" fmla="*/ 2083 w 63350"/>
                  <a:gd name="connsiteY10" fmla="*/ 49077 h 95891"/>
                  <a:gd name="connsiteX11" fmla="*/ 11350 w 63350"/>
                  <a:gd name="connsiteY11" fmla="*/ 0 h 95891"/>
                  <a:gd name="connsiteX12" fmla="*/ 58859 w 63350"/>
                  <a:gd name="connsiteY12" fmla="*/ 0 h 95891"/>
                  <a:gd name="connsiteX13" fmla="*/ 58859 w 63350"/>
                  <a:gd name="connsiteY13" fmla="*/ 11204 h 95891"/>
                  <a:gd name="connsiteX14" fmla="*/ 20737 w 63350"/>
                  <a:gd name="connsiteY14" fmla="*/ 11204 h 95891"/>
                  <a:gd name="connsiteX15" fmla="*/ 15585 w 63350"/>
                  <a:gd name="connsiteY15" fmla="*/ 36896 h 95891"/>
                  <a:gd name="connsiteX16" fmla="*/ 33638 w 63350"/>
                  <a:gd name="connsiteY16" fmla="*/ 30895 h 95891"/>
                  <a:gd name="connsiteX17" fmla="*/ 54735 w 63350"/>
                  <a:gd name="connsiteY17" fmla="*/ 39562 h 95891"/>
                  <a:gd name="connsiteX18" fmla="*/ 63351 w 63350"/>
                  <a:gd name="connsiteY18" fmla="*/ 61859 h 95891"/>
                  <a:gd name="connsiteX19" fmla="*/ 55790 w 63350"/>
                  <a:gd name="connsiteY19" fmla="*/ 84285 h 95891"/>
                  <a:gd name="connsiteX20" fmla="*/ 30698 w 63350"/>
                  <a:gd name="connsiteY20" fmla="*/ 95892 h 95891"/>
                  <a:gd name="connsiteX21" fmla="*/ 9421 w 63350"/>
                  <a:gd name="connsiteY21" fmla="*/ 88579 h 95891"/>
                  <a:gd name="connsiteX22" fmla="*/ 0 w 63350"/>
                  <a:gd name="connsiteY22" fmla="*/ 69231 h 9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3350" h="95891">
                    <a:moveTo>
                      <a:pt x="0" y="69231"/>
                    </a:moveTo>
                    <a:lnTo>
                      <a:pt x="12327" y="68194"/>
                    </a:lnTo>
                    <a:cubicBezTo>
                      <a:pt x="13227" y="74195"/>
                      <a:pt x="15353" y="78695"/>
                      <a:pt x="18662" y="81713"/>
                    </a:cubicBezTo>
                    <a:cubicBezTo>
                      <a:pt x="22005" y="84730"/>
                      <a:pt x="26000" y="86248"/>
                      <a:pt x="30698" y="86248"/>
                    </a:cubicBezTo>
                    <a:cubicBezTo>
                      <a:pt x="36356" y="86248"/>
                      <a:pt x="41122" y="84105"/>
                      <a:pt x="45040" y="79844"/>
                    </a:cubicBezTo>
                    <a:cubicBezTo>
                      <a:pt x="48940" y="75592"/>
                      <a:pt x="50895" y="69951"/>
                      <a:pt x="50895" y="62896"/>
                    </a:cubicBezTo>
                    <a:cubicBezTo>
                      <a:pt x="50895" y="56209"/>
                      <a:pt x="49009" y="50929"/>
                      <a:pt x="45280" y="47063"/>
                    </a:cubicBezTo>
                    <a:cubicBezTo>
                      <a:pt x="41517" y="43188"/>
                      <a:pt x="36579" y="41268"/>
                      <a:pt x="30501" y="41268"/>
                    </a:cubicBezTo>
                    <a:cubicBezTo>
                      <a:pt x="26720" y="41268"/>
                      <a:pt x="23309" y="42116"/>
                      <a:pt x="20265" y="43839"/>
                    </a:cubicBezTo>
                    <a:cubicBezTo>
                      <a:pt x="17222" y="45546"/>
                      <a:pt x="14822" y="47775"/>
                      <a:pt x="13107" y="50509"/>
                    </a:cubicBezTo>
                    <a:lnTo>
                      <a:pt x="2083" y="49077"/>
                    </a:lnTo>
                    <a:lnTo>
                      <a:pt x="11350" y="0"/>
                    </a:lnTo>
                    <a:lnTo>
                      <a:pt x="58859" y="0"/>
                    </a:lnTo>
                    <a:lnTo>
                      <a:pt x="58859" y="11204"/>
                    </a:lnTo>
                    <a:lnTo>
                      <a:pt x="20737" y="11204"/>
                    </a:lnTo>
                    <a:lnTo>
                      <a:pt x="15585" y="36896"/>
                    </a:lnTo>
                    <a:cubicBezTo>
                      <a:pt x="21320" y="32884"/>
                      <a:pt x="27329" y="30895"/>
                      <a:pt x="33638" y="30895"/>
                    </a:cubicBezTo>
                    <a:cubicBezTo>
                      <a:pt x="41979" y="30895"/>
                      <a:pt x="49009" y="33776"/>
                      <a:pt x="54735" y="39562"/>
                    </a:cubicBezTo>
                    <a:cubicBezTo>
                      <a:pt x="60488" y="45348"/>
                      <a:pt x="63351" y="52781"/>
                      <a:pt x="63351" y="61859"/>
                    </a:cubicBezTo>
                    <a:cubicBezTo>
                      <a:pt x="63351" y="70509"/>
                      <a:pt x="60830" y="77975"/>
                      <a:pt x="55790" y="84285"/>
                    </a:cubicBezTo>
                    <a:cubicBezTo>
                      <a:pt x="49660" y="92026"/>
                      <a:pt x="41294" y="95892"/>
                      <a:pt x="30698" y="95892"/>
                    </a:cubicBezTo>
                    <a:cubicBezTo>
                      <a:pt x="21997" y="95892"/>
                      <a:pt x="14907" y="93466"/>
                      <a:pt x="9421" y="88579"/>
                    </a:cubicBezTo>
                    <a:cubicBezTo>
                      <a:pt x="3917" y="83727"/>
                      <a:pt x="797" y="77272"/>
                      <a:pt x="0" y="69231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3AD0F04E-631A-C650-2C65-2174C5902E3A}"/>
                  </a:ext>
                </a:extLst>
              </p:cNvPr>
              <p:cNvSpPr/>
              <p:nvPr/>
            </p:nvSpPr>
            <p:spPr>
              <a:xfrm>
                <a:off x="8080504" y="6623482"/>
                <a:ext cx="35207" cy="95951"/>
              </a:xfrm>
              <a:custGeom>
                <a:avLst/>
                <a:gdLst>
                  <a:gd name="connsiteX0" fmla="*/ 35199 w 35207"/>
                  <a:gd name="connsiteY0" fmla="*/ 95952 h 95951"/>
                  <a:gd name="connsiteX1" fmla="*/ 23455 w 35207"/>
                  <a:gd name="connsiteY1" fmla="*/ 95952 h 95951"/>
                  <a:gd name="connsiteX2" fmla="*/ 23455 w 35207"/>
                  <a:gd name="connsiteY2" fmla="*/ 21191 h 95951"/>
                  <a:gd name="connsiteX3" fmla="*/ 12336 w 35207"/>
                  <a:gd name="connsiteY3" fmla="*/ 29275 h 95951"/>
                  <a:gd name="connsiteX4" fmla="*/ 0 w 35207"/>
                  <a:gd name="connsiteY4" fmla="*/ 35327 h 95951"/>
                  <a:gd name="connsiteX5" fmla="*/ 0 w 35207"/>
                  <a:gd name="connsiteY5" fmla="*/ 23977 h 95951"/>
                  <a:gd name="connsiteX6" fmla="*/ 17205 w 35207"/>
                  <a:gd name="connsiteY6" fmla="*/ 12773 h 95951"/>
                  <a:gd name="connsiteX7" fmla="*/ 27629 w 35207"/>
                  <a:gd name="connsiteY7" fmla="*/ 0 h 95951"/>
                  <a:gd name="connsiteX8" fmla="*/ 35207 w 35207"/>
                  <a:gd name="connsiteY8" fmla="*/ 0 h 95951"/>
                  <a:gd name="connsiteX9" fmla="*/ 35207 w 35207"/>
                  <a:gd name="connsiteY9" fmla="*/ 95952 h 9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07" h="95951">
                    <a:moveTo>
                      <a:pt x="35199" y="95952"/>
                    </a:moveTo>
                    <a:lnTo>
                      <a:pt x="23455" y="95952"/>
                    </a:lnTo>
                    <a:lnTo>
                      <a:pt x="23455" y="21191"/>
                    </a:lnTo>
                    <a:cubicBezTo>
                      <a:pt x="20625" y="23866"/>
                      <a:pt x="16922" y="26575"/>
                      <a:pt x="12336" y="29275"/>
                    </a:cubicBezTo>
                    <a:cubicBezTo>
                      <a:pt x="7758" y="31950"/>
                      <a:pt x="3635" y="33990"/>
                      <a:pt x="0" y="35327"/>
                    </a:cubicBezTo>
                    <a:lnTo>
                      <a:pt x="0" y="23977"/>
                    </a:lnTo>
                    <a:cubicBezTo>
                      <a:pt x="6566" y="20900"/>
                      <a:pt x="12293" y="17162"/>
                      <a:pt x="17205" y="12773"/>
                    </a:cubicBezTo>
                    <a:cubicBezTo>
                      <a:pt x="22117" y="8384"/>
                      <a:pt x="25598" y="4124"/>
                      <a:pt x="27629" y="0"/>
                    </a:cubicBezTo>
                    <a:lnTo>
                      <a:pt x="35207" y="0"/>
                    </a:lnTo>
                    <a:lnTo>
                      <a:pt x="35207" y="95952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57DA0CEF-2352-2493-0ECB-ACFF73E0B5BA}"/>
                  </a:ext>
                </a:extLst>
              </p:cNvPr>
              <p:cNvSpPr/>
              <p:nvPr/>
            </p:nvSpPr>
            <p:spPr>
              <a:xfrm>
                <a:off x="8140211" y="6622247"/>
                <a:ext cx="37084" cy="98815"/>
              </a:xfrm>
              <a:custGeom>
                <a:avLst/>
                <a:gdLst>
                  <a:gd name="connsiteX0" fmla="*/ 0 w 37084"/>
                  <a:gd name="connsiteY0" fmla="*/ 98815 h 98815"/>
                  <a:gd name="connsiteX1" fmla="*/ 27689 w 37084"/>
                  <a:gd name="connsiteY1" fmla="*/ 0 h 98815"/>
                  <a:gd name="connsiteX2" fmla="*/ 37085 w 37084"/>
                  <a:gd name="connsiteY2" fmla="*/ 0 h 98815"/>
                  <a:gd name="connsiteX3" fmla="*/ 9438 w 37084"/>
                  <a:gd name="connsiteY3" fmla="*/ 98815 h 98815"/>
                  <a:gd name="connsiteX4" fmla="*/ 0 w 37084"/>
                  <a:gd name="connsiteY4" fmla="*/ 98815 h 98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84" h="98815">
                    <a:moveTo>
                      <a:pt x="0" y="98815"/>
                    </a:moveTo>
                    <a:lnTo>
                      <a:pt x="27689" y="0"/>
                    </a:lnTo>
                    <a:lnTo>
                      <a:pt x="37085" y="0"/>
                    </a:lnTo>
                    <a:lnTo>
                      <a:pt x="9438" y="98815"/>
                    </a:lnTo>
                    <a:lnTo>
                      <a:pt x="0" y="9881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1CBE693D-8006-BD5C-DDD6-45A1781E9B6C}"/>
                  </a:ext>
                </a:extLst>
              </p:cNvPr>
              <p:cNvSpPr/>
              <p:nvPr/>
            </p:nvSpPr>
            <p:spPr>
              <a:xfrm>
                <a:off x="8181317" y="6623499"/>
                <a:ext cx="63161" cy="95934"/>
              </a:xfrm>
              <a:custGeom>
                <a:avLst/>
                <a:gdLst>
                  <a:gd name="connsiteX0" fmla="*/ 63162 w 63161"/>
                  <a:gd name="connsiteY0" fmla="*/ 84662 h 95934"/>
                  <a:gd name="connsiteX1" fmla="*/ 63162 w 63161"/>
                  <a:gd name="connsiteY1" fmla="*/ 95935 h 95934"/>
                  <a:gd name="connsiteX2" fmla="*/ 8 w 63161"/>
                  <a:gd name="connsiteY2" fmla="*/ 95935 h 95934"/>
                  <a:gd name="connsiteX3" fmla="*/ 1380 w 63161"/>
                  <a:gd name="connsiteY3" fmla="*/ 87800 h 95934"/>
                  <a:gd name="connsiteX4" fmla="*/ 9104 w 63161"/>
                  <a:gd name="connsiteY4" fmla="*/ 75078 h 95934"/>
                  <a:gd name="connsiteX5" fmla="*/ 24457 w 63161"/>
                  <a:gd name="connsiteY5" fmla="*/ 60608 h 95934"/>
                  <a:gd name="connsiteX6" fmla="*/ 45502 w 63161"/>
                  <a:gd name="connsiteY6" fmla="*/ 40376 h 95934"/>
                  <a:gd name="connsiteX7" fmla="*/ 50980 w 63161"/>
                  <a:gd name="connsiteY7" fmla="*/ 26257 h 95934"/>
                  <a:gd name="connsiteX8" fmla="*/ 45991 w 63161"/>
                  <a:gd name="connsiteY8" fmla="*/ 14496 h 95934"/>
                  <a:gd name="connsiteX9" fmla="*/ 32995 w 63161"/>
                  <a:gd name="connsiteY9" fmla="*/ 9704 h 95934"/>
                  <a:gd name="connsiteX10" fmla="*/ 19434 w 63161"/>
                  <a:gd name="connsiteY10" fmla="*/ 14787 h 95934"/>
                  <a:gd name="connsiteX11" fmla="*/ 14281 w 63161"/>
                  <a:gd name="connsiteY11" fmla="*/ 28872 h 95934"/>
                  <a:gd name="connsiteX12" fmla="*/ 2211 w 63161"/>
                  <a:gd name="connsiteY12" fmla="*/ 27638 h 95934"/>
                  <a:gd name="connsiteX13" fmla="*/ 11547 w 63161"/>
                  <a:gd name="connsiteY13" fmla="*/ 7064 h 95934"/>
                  <a:gd name="connsiteX14" fmla="*/ 33244 w 63161"/>
                  <a:gd name="connsiteY14" fmla="*/ 0 h 95934"/>
                  <a:gd name="connsiteX15" fmla="*/ 55018 w 63161"/>
                  <a:gd name="connsiteY15" fmla="*/ 7629 h 95934"/>
                  <a:gd name="connsiteX16" fmla="*/ 63051 w 63161"/>
                  <a:gd name="connsiteY16" fmla="*/ 26541 h 95934"/>
                  <a:gd name="connsiteX17" fmla="*/ 60693 w 63161"/>
                  <a:gd name="connsiteY17" fmla="*/ 37813 h 95934"/>
                  <a:gd name="connsiteX18" fmla="*/ 52901 w 63161"/>
                  <a:gd name="connsiteY18" fmla="*/ 49463 h 95934"/>
                  <a:gd name="connsiteX19" fmla="*/ 34813 w 63161"/>
                  <a:gd name="connsiteY19" fmla="*/ 66283 h 95934"/>
                  <a:gd name="connsiteX20" fmla="*/ 21251 w 63161"/>
                  <a:gd name="connsiteY20" fmla="*/ 78301 h 95934"/>
                  <a:gd name="connsiteX21" fmla="*/ 16330 w 63161"/>
                  <a:gd name="connsiteY21" fmla="*/ 84662 h 95934"/>
                  <a:gd name="connsiteX22" fmla="*/ 63162 w 63161"/>
                  <a:gd name="connsiteY22" fmla="*/ 84662 h 9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3161" h="95934">
                    <a:moveTo>
                      <a:pt x="63162" y="84662"/>
                    </a:moveTo>
                    <a:lnTo>
                      <a:pt x="63162" y="95935"/>
                    </a:lnTo>
                    <a:lnTo>
                      <a:pt x="8" y="95935"/>
                    </a:lnTo>
                    <a:cubicBezTo>
                      <a:pt x="-69" y="93106"/>
                      <a:pt x="385" y="90388"/>
                      <a:pt x="1380" y="87800"/>
                    </a:cubicBezTo>
                    <a:cubicBezTo>
                      <a:pt x="2983" y="83479"/>
                      <a:pt x="5546" y="79261"/>
                      <a:pt x="9104" y="75078"/>
                    </a:cubicBezTo>
                    <a:cubicBezTo>
                      <a:pt x="12653" y="70911"/>
                      <a:pt x="17770" y="66085"/>
                      <a:pt x="24457" y="60608"/>
                    </a:cubicBezTo>
                    <a:cubicBezTo>
                      <a:pt x="34838" y="52086"/>
                      <a:pt x="41851" y="45340"/>
                      <a:pt x="45502" y="40376"/>
                    </a:cubicBezTo>
                    <a:cubicBezTo>
                      <a:pt x="49163" y="35396"/>
                      <a:pt x="50980" y="30698"/>
                      <a:pt x="50980" y="26257"/>
                    </a:cubicBezTo>
                    <a:cubicBezTo>
                      <a:pt x="50980" y="21620"/>
                      <a:pt x="49309" y="17685"/>
                      <a:pt x="45991" y="14496"/>
                    </a:cubicBezTo>
                    <a:cubicBezTo>
                      <a:pt x="42674" y="11307"/>
                      <a:pt x="38319" y="9704"/>
                      <a:pt x="32995" y="9704"/>
                    </a:cubicBezTo>
                    <a:cubicBezTo>
                      <a:pt x="27337" y="9704"/>
                      <a:pt x="22819" y="11393"/>
                      <a:pt x="19434" y="14787"/>
                    </a:cubicBezTo>
                    <a:cubicBezTo>
                      <a:pt x="16039" y="18174"/>
                      <a:pt x="14315" y="22863"/>
                      <a:pt x="14281" y="28872"/>
                    </a:cubicBezTo>
                    <a:lnTo>
                      <a:pt x="2211" y="27638"/>
                    </a:lnTo>
                    <a:cubicBezTo>
                      <a:pt x="3043" y="18645"/>
                      <a:pt x="6163" y="11770"/>
                      <a:pt x="11547" y="7064"/>
                    </a:cubicBezTo>
                    <a:cubicBezTo>
                      <a:pt x="16931" y="2357"/>
                      <a:pt x="24166" y="0"/>
                      <a:pt x="33244" y="0"/>
                    </a:cubicBezTo>
                    <a:cubicBezTo>
                      <a:pt x="42416" y="0"/>
                      <a:pt x="49669" y="2537"/>
                      <a:pt x="55018" y="7629"/>
                    </a:cubicBezTo>
                    <a:cubicBezTo>
                      <a:pt x="60359" y="12704"/>
                      <a:pt x="63051" y="19013"/>
                      <a:pt x="63051" y="26541"/>
                    </a:cubicBezTo>
                    <a:cubicBezTo>
                      <a:pt x="63051" y="30364"/>
                      <a:pt x="62253" y="34118"/>
                      <a:pt x="60693" y="37813"/>
                    </a:cubicBezTo>
                    <a:cubicBezTo>
                      <a:pt x="59133" y="41491"/>
                      <a:pt x="56527" y="45391"/>
                      <a:pt x="52901" y="49463"/>
                    </a:cubicBezTo>
                    <a:cubicBezTo>
                      <a:pt x="49274" y="53561"/>
                      <a:pt x="43257" y="59159"/>
                      <a:pt x="34813" y="66283"/>
                    </a:cubicBezTo>
                    <a:cubicBezTo>
                      <a:pt x="27783" y="72189"/>
                      <a:pt x="23265" y="76201"/>
                      <a:pt x="21251" y="78301"/>
                    </a:cubicBezTo>
                    <a:cubicBezTo>
                      <a:pt x="19262" y="80418"/>
                      <a:pt x="17625" y="82544"/>
                      <a:pt x="16330" y="84662"/>
                    </a:cubicBezTo>
                    <a:lnTo>
                      <a:pt x="63162" y="84662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4549CC1D-7AD6-9B4B-2D3D-1E1620F332FF}"/>
                  </a:ext>
                </a:extLst>
              </p:cNvPr>
              <p:cNvSpPr/>
              <p:nvPr/>
            </p:nvSpPr>
            <p:spPr>
              <a:xfrm>
                <a:off x="8257655" y="6623885"/>
                <a:ext cx="35009" cy="33826"/>
              </a:xfrm>
              <a:custGeom>
                <a:avLst/>
                <a:gdLst>
                  <a:gd name="connsiteX0" fmla="*/ 3266 w 35009"/>
                  <a:gd name="connsiteY0" fmla="*/ 33827 h 33826"/>
                  <a:gd name="connsiteX1" fmla="*/ 0 w 35009"/>
                  <a:gd name="connsiteY1" fmla="*/ 15645 h 33826"/>
                  <a:gd name="connsiteX2" fmla="*/ 0 w 35009"/>
                  <a:gd name="connsiteY2" fmla="*/ 0 h 33826"/>
                  <a:gd name="connsiteX3" fmla="*/ 13364 w 35009"/>
                  <a:gd name="connsiteY3" fmla="*/ 0 h 33826"/>
                  <a:gd name="connsiteX4" fmla="*/ 13364 w 35009"/>
                  <a:gd name="connsiteY4" fmla="*/ 15645 h 33826"/>
                  <a:gd name="connsiteX5" fmla="*/ 10424 w 35009"/>
                  <a:gd name="connsiteY5" fmla="*/ 33827 h 33826"/>
                  <a:gd name="connsiteX6" fmla="*/ 3266 w 35009"/>
                  <a:gd name="connsiteY6" fmla="*/ 33827 h 33826"/>
                  <a:gd name="connsiteX7" fmla="*/ 24843 w 35009"/>
                  <a:gd name="connsiteY7" fmla="*/ 33827 h 33826"/>
                  <a:gd name="connsiteX8" fmla="*/ 21645 w 35009"/>
                  <a:gd name="connsiteY8" fmla="*/ 15645 h 33826"/>
                  <a:gd name="connsiteX9" fmla="*/ 21645 w 35009"/>
                  <a:gd name="connsiteY9" fmla="*/ 0 h 33826"/>
                  <a:gd name="connsiteX10" fmla="*/ 35010 w 35009"/>
                  <a:gd name="connsiteY10" fmla="*/ 0 h 33826"/>
                  <a:gd name="connsiteX11" fmla="*/ 35010 w 35009"/>
                  <a:gd name="connsiteY11" fmla="*/ 15645 h 33826"/>
                  <a:gd name="connsiteX12" fmla="*/ 31898 w 35009"/>
                  <a:gd name="connsiteY12" fmla="*/ 33827 h 33826"/>
                  <a:gd name="connsiteX13" fmla="*/ 24843 w 35009"/>
                  <a:gd name="connsiteY13" fmla="*/ 33827 h 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009" h="33826">
                    <a:moveTo>
                      <a:pt x="3266" y="33827"/>
                    </a:moveTo>
                    <a:lnTo>
                      <a:pt x="0" y="15645"/>
                    </a:lnTo>
                    <a:lnTo>
                      <a:pt x="0" y="0"/>
                    </a:lnTo>
                    <a:lnTo>
                      <a:pt x="13364" y="0"/>
                    </a:lnTo>
                    <a:lnTo>
                      <a:pt x="13364" y="15645"/>
                    </a:lnTo>
                    <a:lnTo>
                      <a:pt x="10424" y="33827"/>
                    </a:lnTo>
                    <a:lnTo>
                      <a:pt x="3266" y="33827"/>
                    </a:lnTo>
                    <a:close/>
                    <a:moveTo>
                      <a:pt x="24843" y="33827"/>
                    </a:moveTo>
                    <a:lnTo>
                      <a:pt x="21645" y="15645"/>
                    </a:lnTo>
                    <a:lnTo>
                      <a:pt x="21645" y="0"/>
                    </a:lnTo>
                    <a:lnTo>
                      <a:pt x="35010" y="0"/>
                    </a:lnTo>
                    <a:lnTo>
                      <a:pt x="35010" y="15645"/>
                    </a:lnTo>
                    <a:lnTo>
                      <a:pt x="31898" y="33827"/>
                    </a:lnTo>
                    <a:lnTo>
                      <a:pt x="24843" y="3382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52611649-4373-B2B8-A525-BADEF51B683B}"/>
                  </a:ext>
                </a:extLst>
              </p:cNvPr>
              <p:cNvSpPr/>
              <p:nvPr/>
            </p:nvSpPr>
            <p:spPr>
              <a:xfrm>
                <a:off x="8306998" y="6622247"/>
                <a:ext cx="31538" cy="125278"/>
              </a:xfrm>
              <a:custGeom>
                <a:avLst/>
                <a:gdLst>
                  <a:gd name="connsiteX0" fmla="*/ 8401 w 31538"/>
                  <a:gd name="connsiteY0" fmla="*/ 125278 h 125278"/>
                  <a:gd name="connsiteX1" fmla="*/ 8 w 31538"/>
                  <a:gd name="connsiteY1" fmla="*/ 125278 h 125278"/>
                  <a:gd name="connsiteX2" fmla="*/ 19494 w 31538"/>
                  <a:gd name="connsiteY2" fmla="*/ 62630 h 125278"/>
                  <a:gd name="connsiteX3" fmla="*/ 16708 w 31538"/>
                  <a:gd name="connsiteY3" fmla="*/ 38319 h 125278"/>
                  <a:gd name="connsiteX4" fmla="*/ 10501 w 31538"/>
                  <a:gd name="connsiteY4" fmla="*/ 19562 h 125278"/>
                  <a:gd name="connsiteX5" fmla="*/ 0 w 31538"/>
                  <a:gd name="connsiteY5" fmla="*/ 0 h 125278"/>
                  <a:gd name="connsiteX6" fmla="*/ 8393 w 31538"/>
                  <a:gd name="connsiteY6" fmla="*/ 0 h 125278"/>
                  <a:gd name="connsiteX7" fmla="*/ 26515 w 31538"/>
                  <a:gd name="connsiteY7" fmla="*/ 32850 h 125278"/>
                  <a:gd name="connsiteX8" fmla="*/ 31538 w 31538"/>
                  <a:gd name="connsiteY8" fmla="*/ 62579 h 125278"/>
                  <a:gd name="connsiteX9" fmla="*/ 24792 w 31538"/>
                  <a:gd name="connsiteY9" fmla="*/ 96612 h 125278"/>
                  <a:gd name="connsiteX10" fmla="*/ 8401 w 31538"/>
                  <a:gd name="connsiteY10" fmla="*/ 125278 h 12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538" h="125278">
                    <a:moveTo>
                      <a:pt x="8401" y="125278"/>
                    </a:moveTo>
                    <a:lnTo>
                      <a:pt x="8" y="125278"/>
                    </a:lnTo>
                    <a:cubicBezTo>
                      <a:pt x="13013" y="104413"/>
                      <a:pt x="19494" y="83530"/>
                      <a:pt x="19494" y="62630"/>
                    </a:cubicBezTo>
                    <a:cubicBezTo>
                      <a:pt x="19494" y="54470"/>
                      <a:pt x="18551" y="46369"/>
                      <a:pt x="16708" y="38319"/>
                    </a:cubicBezTo>
                    <a:cubicBezTo>
                      <a:pt x="15216" y="31813"/>
                      <a:pt x="13150" y="25538"/>
                      <a:pt x="10501" y="19562"/>
                    </a:cubicBezTo>
                    <a:cubicBezTo>
                      <a:pt x="8795" y="15644"/>
                      <a:pt x="5323" y="9121"/>
                      <a:pt x="0" y="0"/>
                    </a:cubicBezTo>
                    <a:lnTo>
                      <a:pt x="8393" y="0"/>
                    </a:lnTo>
                    <a:cubicBezTo>
                      <a:pt x="16579" y="10912"/>
                      <a:pt x="22597" y="21868"/>
                      <a:pt x="26515" y="32850"/>
                    </a:cubicBezTo>
                    <a:cubicBezTo>
                      <a:pt x="29875" y="42322"/>
                      <a:pt x="31538" y="52232"/>
                      <a:pt x="31538" y="62579"/>
                    </a:cubicBezTo>
                    <a:cubicBezTo>
                      <a:pt x="31538" y="74306"/>
                      <a:pt x="29284" y="85656"/>
                      <a:pt x="24792" y="96612"/>
                    </a:cubicBezTo>
                    <a:cubicBezTo>
                      <a:pt x="20300" y="107550"/>
                      <a:pt x="14856" y="117108"/>
                      <a:pt x="8401" y="125278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98354E8-8D71-091F-1719-5C33CB0979EF}"/>
                </a:ext>
              </a:extLst>
            </p:cNvPr>
            <p:cNvSpPr/>
            <p:nvPr/>
          </p:nvSpPr>
          <p:spPr>
            <a:xfrm>
              <a:off x="6712307" y="1118179"/>
              <a:ext cx="96243" cy="37684"/>
            </a:xfrm>
            <a:custGeom>
              <a:avLst/>
              <a:gdLst>
                <a:gd name="connsiteX0" fmla="*/ 96243 w 96243"/>
                <a:gd name="connsiteY0" fmla="*/ 7012 h 37684"/>
                <a:gd name="connsiteX1" fmla="*/ 95369 w 96243"/>
                <a:gd name="connsiteY1" fmla="*/ 18705 h 37684"/>
                <a:gd name="connsiteX2" fmla="*/ 20814 w 96243"/>
                <a:gd name="connsiteY2" fmla="*/ 13236 h 37684"/>
                <a:gd name="connsiteX3" fmla="*/ 28066 w 96243"/>
                <a:gd name="connsiteY3" fmla="*/ 24920 h 37684"/>
                <a:gd name="connsiteX4" fmla="*/ 33218 w 96243"/>
                <a:gd name="connsiteY4" fmla="*/ 37685 h 37684"/>
                <a:gd name="connsiteX5" fmla="*/ 21894 w 96243"/>
                <a:gd name="connsiteY5" fmla="*/ 36853 h 37684"/>
                <a:gd name="connsiteX6" fmla="*/ 11976 w 96243"/>
                <a:gd name="connsiteY6" fmla="*/ 18877 h 37684"/>
                <a:gd name="connsiteX7" fmla="*/ 0 w 96243"/>
                <a:gd name="connsiteY7" fmla="*/ 7535 h 37684"/>
                <a:gd name="connsiteX8" fmla="*/ 557 w 96243"/>
                <a:gd name="connsiteY8" fmla="*/ 0 h 37684"/>
                <a:gd name="connsiteX9" fmla="*/ 96243 w 96243"/>
                <a:gd name="connsiteY9" fmla="*/ 7012 h 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243" h="37684">
                  <a:moveTo>
                    <a:pt x="96243" y="7012"/>
                  </a:moveTo>
                  <a:lnTo>
                    <a:pt x="95369" y="18705"/>
                  </a:lnTo>
                  <a:lnTo>
                    <a:pt x="20814" y="13236"/>
                  </a:lnTo>
                  <a:cubicBezTo>
                    <a:pt x="23300" y="16253"/>
                    <a:pt x="25709" y="20154"/>
                    <a:pt x="28066" y="24920"/>
                  </a:cubicBezTo>
                  <a:cubicBezTo>
                    <a:pt x="30407" y="29695"/>
                    <a:pt x="32130" y="33947"/>
                    <a:pt x="33218" y="37685"/>
                  </a:cubicBezTo>
                  <a:lnTo>
                    <a:pt x="21894" y="36853"/>
                  </a:lnTo>
                  <a:cubicBezTo>
                    <a:pt x="19296" y="30072"/>
                    <a:pt x="15988" y="24089"/>
                    <a:pt x="11976" y="18877"/>
                  </a:cubicBezTo>
                  <a:cubicBezTo>
                    <a:pt x="7972" y="13656"/>
                    <a:pt x="3960" y="9875"/>
                    <a:pt x="0" y="7535"/>
                  </a:cubicBezTo>
                  <a:lnTo>
                    <a:pt x="557" y="0"/>
                  </a:lnTo>
                  <a:lnTo>
                    <a:pt x="96243" y="701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74157A82-37D1-7BF4-3436-63617DE1D887}"/>
                </a:ext>
              </a:extLst>
            </p:cNvPr>
            <p:cNvSpPr/>
            <p:nvPr/>
          </p:nvSpPr>
          <p:spPr>
            <a:xfrm>
              <a:off x="6742019" y="1070336"/>
              <a:ext cx="70028" cy="18396"/>
            </a:xfrm>
            <a:custGeom>
              <a:avLst/>
              <a:gdLst>
                <a:gd name="connsiteX0" fmla="*/ 13347 w 70028"/>
                <a:gd name="connsiteY0" fmla="*/ 14307 h 18396"/>
                <a:gd name="connsiteX1" fmla="*/ 0 w 70028"/>
                <a:gd name="connsiteY1" fmla="*/ 13330 h 18396"/>
                <a:gd name="connsiteX2" fmla="*/ 977 w 70028"/>
                <a:gd name="connsiteY2" fmla="*/ 0 h 18396"/>
                <a:gd name="connsiteX3" fmla="*/ 14325 w 70028"/>
                <a:gd name="connsiteY3" fmla="*/ 977 h 18396"/>
                <a:gd name="connsiteX4" fmla="*/ 13347 w 70028"/>
                <a:gd name="connsiteY4" fmla="*/ 14307 h 18396"/>
                <a:gd name="connsiteX5" fmla="*/ 69052 w 70028"/>
                <a:gd name="connsiteY5" fmla="*/ 18397 h 18396"/>
                <a:gd name="connsiteX6" fmla="*/ 55730 w 70028"/>
                <a:gd name="connsiteY6" fmla="*/ 17419 h 18396"/>
                <a:gd name="connsiteX7" fmla="*/ 56707 w 70028"/>
                <a:gd name="connsiteY7" fmla="*/ 4089 h 18396"/>
                <a:gd name="connsiteX8" fmla="*/ 70029 w 70028"/>
                <a:gd name="connsiteY8" fmla="*/ 5066 h 18396"/>
                <a:gd name="connsiteX9" fmla="*/ 69052 w 70028"/>
                <a:gd name="connsiteY9" fmla="*/ 18397 h 1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028" h="18396">
                  <a:moveTo>
                    <a:pt x="13347" y="14307"/>
                  </a:moveTo>
                  <a:lnTo>
                    <a:pt x="0" y="13330"/>
                  </a:lnTo>
                  <a:lnTo>
                    <a:pt x="977" y="0"/>
                  </a:lnTo>
                  <a:lnTo>
                    <a:pt x="14325" y="977"/>
                  </a:lnTo>
                  <a:lnTo>
                    <a:pt x="13347" y="14307"/>
                  </a:lnTo>
                  <a:close/>
                  <a:moveTo>
                    <a:pt x="69052" y="18397"/>
                  </a:moveTo>
                  <a:lnTo>
                    <a:pt x="55730" y="17419"/>
                  </a:lnTo>
                  <a:lnTo>
                    <a:pt x="56707" y="4089"/>
                  </a:lnTo>
                  <a:lnTo>
                    <a:pt x="70029" y="5066"/>
                  </a:lnTo>
                  <a:lnTo>
                    <a:pt x="69052" y="18397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6D5D4C5-3E43-DA75-6010-EEEDB97CB57D}"/>
                </a:ext>
              </a:extLst>
            </p:cNvPr>
            <p:cNvSpPr/>
            <p:nvPr/>
          </p:nvSpPr>
          <p:spPr>
            <a:xfrm>
              <a:off x="6720288" y="1007140"/>
              <a:ext cx="96243" cy="37684"/>
            </a:xfrm>
            <a:custGeom>
              <a:avLst/>
              <a:gdLst>
                <a:gd name="connsiteX0" fmla="*/ 96243 w 96243"/>
                <a:gd name="connsiteY0" fmla="*/ 7012 h 37684"/>
                <a:gd name="connsiteX1" fmla="*/ 95386 w 96243"/>
                <a:gd name="connsiteY1" fmla="*/ 18714 h 37684"/>
                <a:gd name="connsiteX2" fmla="*/ 20831 w 96243"/>
                <a:gd name="connsiteY2" fmla="*/ 13253 h 37684"/>
                <a:gd name="connsiteX3" fmla="*/ 28084 w 96243"/>
                <a:gd name="connsiteY3" fmla="*/ 24937 h 37684"/>
                <a:gd name="connsiteX4" fmla="*/ 33218 w 96243"/>
                <a:gd name="connsiteY4" fmla="*/ 37685 h 37684"/>
                <a:gd name="connsiteX5" fmla="*/ 21911 w 96243"/>
                <a:gd name="connsiteY5" fmla="*/ 36862 h 37684"/>
                <a:gd name="connsiteX6" fmla="*/ 11993 w 96243"/>
                <a:gd name="connsiteY6" fmla="*/ 18877 h 37684"/>
                <a:gd name="connsiteX7" fmla="*/ 0 w 96243"/>
                <a:gd name="connsiteY7" fmla="*/ 7535 h 37684"/>
                <a:gd name="connsiteX8" fmla="*/ 557 w 96243"/>
                <a:gd name="connsiteY8" fmla="*/ 0 h 37684"/>
                <a:gd name="connsiteX9" fmla="*/ 96243 w 96243"/>
                <a:gd name="connsiteY9" fmla="*/ 7012 h 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243" h="37684">
                  <a:moveTo>
                    <a:pt x="96243" y="7012"/>
                  </a:moveTo>
                  <a:lnTo>
                    <a:pt x="95386" y="18714"/>
                  </a:lnTo>
                  <a:lnTo>
                    <a:pt x="20831" y="13253"/>
                  </a:lnTo>
                  <a:cubicBezTo>
                    <a:pt x="23291" y="16271"/>
                    <a:pt x="25700" y="20162"/>
                    <a:pt x="28084" y="24937"/>
                  </a:cubicBezTo>
                  <a:cubicBezTo>
                    <a:pt x="30424" y="29695"/>
                    <a:pt x="32147" y="33956"/>
                    <a:pt x="33218" y="37685"/>
                  </a:cubicBezTo>
                  <a:lnTo>
                    <a:pt x="21911" y="36862"/>
                  </a:lnTo>
                  <a:cubicBezTo>
                    <a:pt x="19296" y="30089"/>
                    <a:pt x="16013" y="24114"/>
                    <a:pt x="11993" y="18877"/>
                  </a:cubicBezTo>
                  <a:cubicBezTo>
                    <a:pt x="7972" y="13656"/>
                    <a:pt x="3978" y="9876"/>
                    <a:pt x="0" y="7535"/>
                  </a:cubicBezTo>
                  <a:lnTo>
                    <a:pt x="557" y="0"/>
                  </a:lnTo>
                  <a:lnTo>
                    <a:pt x="96243" y="701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4A01B3AA-B149-4EEC-A7C2-774A59F25F21}"/>
                </a:ext>
              </a:extLst>
            </p:cNvPr>
            <p:cNvSpPr/>
            <p:nvPr/>
          </p:nvSpPr>
          <p:spPr>
            <a:xfrm>
              <a:off x="6725260" y="918191"/>
              <a:ext cx="97456" cy="63554"/>
            </a:xfrm>
            <a:custGeom>
              <a:avLst/>
              <a:gdLst>
                <a:gd name="connsiteX0" fmla="*/ 25846 w 97456"/>
                <a:gd name="connsiteY0" fmla="*/ 0 h 63554"/>
                <a:gd name="connsiteX1" fmla="*/ 25906 w 97456"/>
                <a:gd name="connsiteY1" fmla="*/ 11693 h 63554"/>
                <a:gd name="connsiteX2" fmla="*/ 15551 w 97456"/>
                <a:gd name="connsiteY2" fmla="*/ 15388 h 63554"/>
                <a:gd name="connsiteX3" fmla="*/ 9678 w 97456"/>
                <a:gd name="connsiteY3" fmla="*/ 26738 h 63554"/>
                <a:gd name="connsiteX4" fmla="*/ 12087 w 97456"/>
                <a:gd name="connsiteY4" fmla="*/ 36776 h 63554"/>
                <a:gd name="connsiteX5" fmla="*/ 23214 w 97456"/>
                <a:gd name="connsiteY5" fmla="*/ 46334 h 63554"/>
                <a:gd name="connsiteX6" fmla="*/ 45006 w 97456"/>
                <a:gd name="connsiteY6" fmla="*/ 51272 h 63554"/>
                <a:gd name="connsiteX7" fmla="*/ 36219 w 97456"/>
                <a:gd name="connsiteY7" fmla="*/ 40231 h 63554"/>
                <a:gd name="connsiteX8" fmla="*/ 34042 w 97456"/>
                <a:gd name="connsiteY8" fmla="*/ 27192 h 63554"/>
                <a:gd name="connsiteX9" fmla="*/ 44105 w 97456"/>
                <a:gd name="connsiteY9" fmla="*/ 7904 h 63554"/>
                <a:gd name="connsiteX10" fmla="*/ 66960 w 97456"/>
                <a:gd name="connsiteY10" fmla="*/ 1303 h 63554"/>
                <a:gd name="connsiteX11" fmla="*/ 83368 w 97456"/>
                <a:gd name="connsiteY11" fmla="*/ 6395 h 63554"/>
                <a:gd name="connsiteX12" fmla="*/ 94383 w 97456"/>
                <a:gd name="connsiteY12" fmla="*/ 17891 h 63554"/>
                <a:gd name="connsiteX13" fmla="*/ 97367 w 97456"/>
                <a:gd name="connsiteY13" fmla="*/ 33527 h 63554"/>
                <a:gd name="connsiteX14" fmla="*/ 84851 w 97456"/>
                <a:gd name="connsiteY14" fmla="*/ 56596 h 63554"/>
                <a:gd name="connsiteX15" fmla="*/ 48709 w 97456"/>
                <a:gd name="connsiteY15" fmla="*/ 63231 h 63554"/>
                <a:gd name="connsiteX16" fmla="*/ 9275 w 97456"/>
                <a:gd name="connsiteY16" fmla="*/ 50081 h 63554"/>
                <a:gd name="connsiteX17" fmla="*/ 103 w 97456"/>
                <a:gd name="connsiteY17" fmla="*/ 25297 h 63554"/>
                <a:gd name="connsiteX18" fmla="*/ 7775 w 97456"/>
                <a:gd name="connsiteY18" fmla="*/ 7321 h 63554"/>
                <a:gd name="connsiteX19" fmla="*/ 25846 w 97456"/>
                <a:gd name="connsiteY19" fmla="*/ 0 h 63554"/>
                <a:gd name="connsiteX20" fmla="*/ 63411 w 97456"/>
                <a:gd name="connsiteY20" fmla="*/ 50792 h 63554"/>
                <a:gd name="connsiteX21" fmla="*/ 75172 w 97456"/>
                <a:gd name="connsiteY21" fmla="*/ 49069 h 63554"/>
                <a:gd name="connsiteX22" fmla="*/ 84131 w 97456"/>
                <a:gd name="connsiteY22" fmla="*/ 42502 h 63554"/>
                <a:gd name="connsiteX23" fmla="*/ 87722 w 97456"/>
                <a:gd name="connsiteY23" fmla="*/ 33013 h 63554"/>
                <a:gd name="connsiteX24" fmla="*/ 82656 w 97456"/>
                <a:gd name="connsiteY24" fmla="*/ 19845 h 63554"/>
                <a:gd name="connsiteX25" fmla="*/ 66814 w 97456"/>
                <a:gd name="connsiteY25" fmla="*/ 13330 h 63554"/>
                <a:gd name="connsiteX26" fmla="*/ 50861 w 97456"/>
                <a:gd name="connsiteY26" fmla="*/ 17454 h 63554"/>
                <a:gd name="connsiteX27" fmla="*/ 44191 w 97456"/>
                <a:gd name="connsiteY27" fmla="*/ 30295 h 63554"/>
                <a:gd name="connsiteX28" fmla="*/ 48915 w 97456"/>
                <a:gd name="connsiteY28" fmla="*/ 44166 h 63554"/>
                <a:gd name="connsiteX29" fmla="*/ 63411 w 97456"/>
                <a:gd name="connsiteY29" fmla="*/ 50792 h 6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7456" h="63554">
                  <a:moveTo>
                    <a:pt x="25846" y="0"/>
                  </a:moveTo>
                  <a:lnTo>
                    <a:pt x="25906" y="11693"/>
                  </a:lnTo>
                  <a:cubicBezTo>
                    <a:pt x="21208" y="12404"/>
                    <a:pt x="17762" y="13639"/>
                    <a:pt x="15551" y="15388"/>
                  </a:cubicBezTo>
                  <a:cubicBezTo>
                    <a:pt x="12001" y="18302"/>
                    <a:pt x="10021" y="22091"/>
                    <a:pt x="9678" y="26738"/>
                  </a:cubicBezTo>
                  <a:cubicBezTo>
                    <a:pt x="9404" y="30450"/>
                    <a:pt x="10218" y="33801"/>
                    <a:pt x="12087" y="36776"/>
                  </a:cubicBezTo>
                  <a:cubicBezTo>
                    <a:pt x="14513" y="40659"/>
                    <a:pt x="18217" y="43848"/>
                    <a:pt x="23214" y="46334"/>
                  </a:cubicBezTo>
                  <a:cubicBezTo>
                    <a:pt x="28221" y="48838"/>
                    <a:pt x="35473" y="50475"/>
                    <a:pt x="45006" y="51272"/>
                  </a:cubicBezTo>
                  <a:cubicBezTo>
                    <a:pt x="40908" y="48135"/>
                    <a:pt x="37993" y="44457"/>
                    <a:pt x="36219" y="40231"/>
                  </a:cubicBezTo>
                  <a:cubicBezTo>
                    <a:pt x="34419" y="35996"/>
                    <a:pt x="33716" y="31667"/>
                    <a:pt x="34042" y="27192"/>
                  </a:cubicBezTo>
                  <a:cubicBezTo>
                    <a:pt x="34599" y="19391"/>
                    <a:pt x="37959" y="12953"/>
                    <a:pt x="44105" y="7904"/>
                  </a:cubicBezTo>
                  <a:cubicBezTo>
                    <a:pt x="50252" y="2829"/>
                    <a:pt x="57856" y="634"/>
                    <a:pt x="66960" y="1303"/>
                  </a:cubicBezTo>
                  <a:cubicBezTo>
                    <a:pt x="72943" y="1740"/>
                    <a:pt x="78421" y="3446"/>
                    <a:pt x="83368" y="6395"/>
                  </a:cubicBezTo>
                  <a:cubicBezTo>
                    <a:pt x="88314" y="9344"/>
                    <a:pt x="91974" y="13176"/>
                    <a:pt x="94383" y="17891"/>
                  </a:cubicBezTo>
                  <a:cubicBezTo>
                    <a:pt x="96775" y="22589"/>
                    <a:pt x="97778" y="27801"/>
                    <a:pt x="97367" y="33527"/>
                  </a:cubicBezTo>
                  <a:cubicBezTo>
                    <a:pt x="96638" y="43291"/>
                    <a:pt x="92471" y="50964"/>
                    <a:pt x="84851" y="56596"/>
                  </a:cubicBezTo>
                  <a:cubicBezTo>
                    <a:pt x="77221" y="62236"/>
                    <a:pt x="65168" y="64448"/>
                    <a:pt x="48709" y="63231"/>
                  </a:cubicBezTo>
                  <a:cubicBezTo>
                    <a:pt x="30312" y="61885"/>
                    <a:pt x="17145" y="57504"/>
                    <a:pt x="9275" y="50081"/>
                  </a:cubicBezTo>
                  <a:cubicBezTo>
                    <a:pt x="2443" y="43608"/>
                    <a:pt x="-617" y="35353"/>
                    <a:pt x="103" y="25297"/>
                  </a:cubicBezTo>
                  <a:cubicBezTo>
                    <a:pt x="660" y="17796"/>
                    <a:pt x="3206" y="11813"/>
                    <a:pt x="7775" y="7321"/>
                  </a:cubicBezTo>
                  <a:cubicBezTo>
                    <a:pt x="12327" y="2855"/>
                    <a:pt x="18362" y="403"/>
                    <a:pt x="25846" y="0"/>
                  </a:cubicBezTo>
                  <a:close/>
                  <a:moveTo>
                    <a:pt x="63411" y="50792"/>
                  </a:moveTo>
                  <a:cubicBezTo>
                    <a:pt x="67431" y="51092"/>
                    <a:pt x="71366" y="50509"/>
                    <a:pt x="75172" y="49069"/>
                  </a:cubicBezTo>
                  <a:cubicBezTo>
                    <a:pt x="78979" y="47629"/>
                    <a:pt x="81953" y="45434"/>
                    <a:pt x="84131" y="42502"/>
                  </a:cubicBezTo>
                  <a:cubicBezTo>
                    <a:pt x="86265" y="39562"/>
                    <a:pt x="87465" y="36399"/>
                    <a:pt x="87722" y="33013"/>
                  </a:cubicBezTo>
                  <a:cubicBezTo>
                    <a:pt x="88082" y="28084"/>
                    <a:pt x="86419" y="23686"/>
                    <a:pt x="82656" y="19845"/>
                  </a:cubicBezTo>
                  <a:cubicBezTo>
                    <a:pt x="78944" y="16005"/>
                    <a:pt x="73663" y="13827"/>
                    <a:pt x="66814" y="13330"/>
                  </a:cubicBezTo>
                  <a:cubicBezTo>
                    <a:pt x="60230" y="12842"/>
                    <a:pt x="54898" y="14213"/>
                    <a:pt x="50861" y="17454"/>
                  </a:cubicBezTo>
                  <a:cubicBezTo>
                    <a:pt x="46814" y="20677"/>
                    <a:pt x="44594" y="24963"/>
                    <a:pt x="44191" y="30295"/>
                  </a:cubicBezTo>
                  <a:cubicBezTo>
                    <a:pt x="43814" y="35584"/>
                    <a:pt x="45392" y="40196"/>
                    <a:pt x="48915" y="44166"/>
                  </a:cubicBezTo>
                  <a:cubicBezTo>
                    <a:pt x="52429" y="48126"/>
                    <a:pt x="57264" y="50346"/>
                    <a:pt x="63411" y="50792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A1678A3C-B546-4D05-2061-35D7EA02FD0D}"/>
                </a:ext>
              </a:extLst>
            </p:cNvPr>
            <p:cNvSpPr/>
            <p:nvPr/>
          </p:nvSpPr>
          <p:spPr>
            <a:xfrm>
              <a:off x="4896420" y="2049873"/>
              <a:ext cx="8572" cy="2981498"/>
            </a:xfrm>
            <a:custGeom>
              <a:avLst/>
              <a:gdLst>
                <a:gd name="connsiteX0" fmla="*/ 0 w 8572"/>
                <a:gd name="connsiteY0" fmla="*/ 2981498 h 2981498"/>
                <a:gd name="connsiteX1" fmla="*/ 0 w 8572"/>
                <a:gd name="connsiteY1" fmla="*/ 0 h 298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981498">
                  <a:moveTo>
                    <a:pt x="0" y="2981498"/>
                  </a:moveTo>
                  <a:lnTo>
                    <a:pt x="0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6F32C31-E2EE-4056-D16F-4EB972EF739E}"/>
                </a:ext>
              </a:extLst>
            </p:cNvPr>
            <p:cNvSpPr/>
            <p:nvPr/>
          </p:nvSpPr>
          <p:spPr>
            <a:xfrm>
              <a:off x="4862704" y="5009297"/>
              <a:ext cx="64713" cy="120743"/>
            </a:xfrm>
            <a:custGeom>
              <a:avLst/>
              <a:gdLst>
                <a:gd name="connsiteX0" fmla="*/ 64714 w 64713"/>
                <a:gd name="connsiteY0" fmla="*/ 0 h 120743"/>
                <a:gd name="connsiteX1" fmla="*/ 32370 w 64713"/>
                <a:gd name="connsiteY1" fmla="*/ 120744 h 120743"/>
                <a:gd name="connsiteX2" fmla="*/ 0 w 64713"/>
                <a:gd name="connsiteY2" fmla="*/ 0 h 12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13" h="120743">
                  <a:moveTo>
                    <a:pt x="64714" y="0"/>
                  </a:moveTo>
                  <a:lnTo>
                    <a:pt x="32370" y="120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AA68E88-5223-73AC-2BA6-8858EFCB1846}"/>
                </a:ext>
              </a:extLst>
            </p:cNvPr>
            <p:cNvSpPr/>
            <p:nvPr/>
          </p:nvSpPr>
          <p:spPr>
            <a:xfrm>
              <a:off x="4862704" y="1951203"/>
              <a:ext cx="64713" cy="120726"/>
            </a:xfrm>
            <a:custGeom>
              <a:avLst/>
              <a:gdLst>
                <a:gd name="connsiteX0" fmla="*/ 64714 w 64713"/>
                <a:gd name="connsiteY0" fmla="*/ 120727 h 120726"/>
                <a:gd name="connsiteX1" fmla="*/ 32370 w 64713"/>
                <a:gd name="connsiteY1" fmla="*/ 0 h 120726"/>
                <a:gd name="connsiteX2" fmla="*/ 0 w 64713"/>
                <a:gd name="connsiteY2" fmla="*/ 120727 h 12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13" h="120726">
                  <a:moveTo>
                    <a:pt x="64714" y="120727"/>
                  </a:moveTo>
                  <a:lnTo>
                    <a:pt x="32370" y="0"/>
                  </a:lnTo>
                  <a:lnTo>
                    <a:pt x="0" y="120727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AED0F70F-E852-1D90-ACBF-B9E92B749867}"/>
                </a:ext>
              </a:extLst>
            </p:cNvPr>
            <p:cNvSpPr/>
            <p:nvPr/>
          </p:nvSpPr>
          <p:spPr>
            <a:xfrm>
              <a:off x="5453590" y="6780830"/>
              <a:ext cx="4982337" cy="8572"/>
            </a:xfrm>
            <a:custGeom>
              <a:avLst/>
              <a:gdLst>
                <a:gd name="connsiteX0" fmla="*/ 0 w 4982337"/>
                <a:gd name="connsiteY0" fmla="*/ 0 h 8572"/>
                <a:gd name="connsiteX1" fmla="*/ 4982337 w 4982337"/>
                <a:gd name="connsiteY1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82337" h="8572">
                  <a:moveTo>
                    <a:pt x="0" y="0"/>
                  </a:moveTo>
                  <a:lnTo>
                    <a:pt x="4982337" y="0"/>
                  </a:lnTo>
                </a:path>
              </a:pathLst>
            </a:custGeom>
            <a:ln w="928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1774C20C-E9E6-7B52-0559-B4F7793EBEC1}"/>
                </a:ext>
              </a:extLst>
            </p:cNvPr>
            <p:cNvSpPr/>
            <p:nvPr/>
          </p:nvSpPr>
          <p:spPr>
            <a:xfrm>
              <a:off x="5354937" y="6747106"/>
              <a:ext cx="120735" cy="64722"/>
            </a:xfrm>
            <a:custGeom>
              <a:avLst/>
              <a:gdLst>
                <a:gd name="connsiteX0" fmla="*/ 120735 w 120735"/>
                <a:gd name="connsiteY0" fmla="*/ 64722 h 64722"/>
                <a:gd name="connsiteX1" fmla="*/ 0 w 120735"/>
                <a:gd name="connsiteY1" fmla="*/ 32387 h 64722"/>
                <a:gd name="connsiteX2" fmla="*/ 120735 w 120735"/>
                <a:gd name="connsiteY2" fmla="*/ 0 h 6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35" h="64722">
                  <a:moveTo>
                    <a:pt x="120735" y="64722"/>
                  </a:moveTo>
                  <a:lnTo>
                    <a:pt x="0" y="32387"/>
                  </a:lnTo>
                  <a:lnTo>
                    <a:pt x="120735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89D72224-EC2A-79D6-2CC6-7CEC4A832D27}"/>
                </a:ext>
              </a:extLst>
            </p:cNvPr>
            <p:cNvSpPr/>
            <p:nvPr/>
          </p:nvSpPr>
          <p:spPr>
            <a:xfrm>
              <a:off x="10413844" y="6747106"/>
              <a:ext cx="120752" cy="64722"/>
            </a:xfrm>
            <a:custGeom>
              <a:avLst/>
              <a:gdLst>
                <a:gd name="connsiteX0" fmla="*/ 0 w 120752"/>
                <a:gd name="connsiteY0" fmla="*/ 64722 h 64722"/>
                <a:gd name="connsiteX1" fmla="*/ 120752 w 120752"/>
                <a:gd name="connsiteY1" fmla="*/ 32387 h 64722"/>
                <a:gd name="connsiteX2" fmla="*/ 0 w 120752"/>
                <a:gd name="connsiteY2" fmla="*/ 0 h 6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52" h="64722">
                  <a:moveTo>
                    <a:pt x="0" y="64722"/>
                  </a:moveTo>
                  <a:lnTo>
                    <a:pt x="120752" y="3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4650BA39-7108-199A-7A75-6D2946C3A84E}"/>
                </a:ext>
              </a:extLst>
            </p:cNvPr>
            <p:cNvSpPr/>
            <p:nvPr/>
          </p:nvSpPr>
          <p:spPr>
            <a:xfrm>
              <a:off x="6133535" y="5421454"/>
              <a:ext cx="52626" cy="95711"/>
            </a:xfrm>
            <a:custGeom>
              <a:avLst/>
              <a:gdLst>
                <a:gd name="connsiteX0" fmla="*/ 52627 w 52626"/>
                <a:gd name="connsiteY0" fmla="*/ 92669 h 95711"/>
                <a:gd name="connsiteX1" fmla="*/ 41302 w 52626"/>
                <a:gd name="connsiteY1" fmla="*/ 95712 h 95711"/>
                <a:gd name="connsiteX2" fmla="*/ 21954 w 52626"/>
                <a:gd name="connsiteY2" fmla="*/ 23489 h 95711"/>
                <a:gd name="connsiteX3" fmla="*/ 13287 w 52626"/>
                <a:gd name="connsiteY3" fmla="*/ 34187 h 95711"/>
                <a:gd name="connsiteX4" fmla="*/ 2940 w 52626"/>
                <a:gd name="connsiteY4" fmla="*/ 43231 h 95711"/>
                <a:gd name="connsiteX5" fmla="*/ 0 w 52626"/>
                <a:gd name="connsiteY5" fmla="*/ 32267 h 95711"/>
                <a:gd name="connsiteX6" fmla="*/ 13725 w 52626"/>
                <a:gd name="connsiteY6" fmla="*/ 17008 h 95711"/>
                <a:gd name="connsiteX7" fmla="*/ 20505 w 52626"/>
                <a:gd name="connsiteY7" fmla="*/ 1963 h 95711"/>
                <a:gd name="connsiteX8" fmla="*/ 27818 w 52626"/>
                <a:gd name="connsiteY8" fmla="*/ 0 h 95711"/>
                <a:gd name="connsiteX9" fmla="*/ 52627 w 52626"/>
                <a:gd name="connsiteY9" fmla="*/ 92669 h 9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26" h="95711">
                  <a:moveTo>
                    <a:pt x="52627" y="92669"/>
                  </a:moveTo>
                  <a:lnTo>
                    <a:pt x="41302" y="95712"/>
                  </a:lnTo>
                  <a:lnTo>
                    <a:pt x="21954" y="23489"/>
                  </a:lnTo>
                  <a:cubicBezTo>
                    <a:pt x="19914" y="26832"/>
                    <a:pt x="17025" y="30381"/>
                    <a:pt x="13287" y="34187"/>
                  </a:cubicBezTo>
                  <a:cubicBezTo>
                    <a:pt x="9567" y="37950"/>
                    <a:pt x="6112" y="40985"/>
                    <a:pt x="2940" y="43231"/>
                  </a:cubicBezTo>
                  <a:lnTo>
                    <a:pt x="0" y="32267"/>
                  </a:lnTo>
                  <a:cubicBezTo>
                    <a:pt x="5546" y="27586"/>
                    <a:pt x="10115" y="22511"/>
                    <a:pt x="13725" y="17008"/>
                  </a:cubicBezTo>
                  <a:cubicBezTo>
                    <a:pt x="17351" y="11470"/>
                    <a:pt x="19605" y="6472"/>
                    <a:pt x="20505" y="1963"/>
                  </a:cubicBezTo>
                  <a:lnTo>
                    <a:pt x="27818" y="0"/>
                  </a:lnTo>
                  <a:lnTo>
                    <a:pt x="52627" y="92669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0" name="Graphic 2">
              <a:extLst>
                <a:ext uri="{FF2B5EF4-FFF2-40B4-BE49-F238E27FC236}">
                  <a16:creationId xmlns:a16="http://schemas.microsoft.com/office/drawing/2014/main" id="{BCB5FD96-5B9E-A0F9-E1CD-55FB8BCF1FFC}"/>
                </a:ext>
              </a:extLst>
            </p:cNvPr>
            <p:cNvGrpSpPr/>
            <p:nvPr/>
          </p:nvGrpSpPr>
          <p:grpSpPr>
            <a:xfrm>
              <a:off x="6203555" y="5391707"/>
              <a:ext cx="101652" cy="112994"/>
              <a:chOff x="6203555" y="5391707"/>
              <a:chExt cx="101652" cy="112994"/>
            </a:xfrm>
            <a:solidFill>
              <a:srgbClr val="303030"/>
            </a:solidFill>
          </p:grpSpPr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B26D12A2-57AE-AC7B-4322-EE1C61839526}"/>
                  </a:ext>
                </a:extLst>
              </p:cNvPr>
              <p:cNvSpPr/>
              <p:nvPr/>
            </p:nvSpPr>
            <p:spPr>
              <a:xfrm>
                <a:off x="6203555" y="5434373"/>
                <a:ext cx="30826" cy="70328"/>
              </a:xfrm>
              <a:custGeom>
                <a:avLst/>
                <a:gdLst>
                  <a:gd name="connsiteX0" fmla="*/ 3455 w 30826"/>
                  <a:gd name="connsiteY0" fmla="*/ 16348 h 70328"/>
                  <a:gd name="connsiteX1" fmla="*/ 0 w 30826"/>
                  <a:gd name="connsiteY1" fmla="*/ 3437 h 70328"/>
                  <a:gd name="connsiteX2" fmla="*/ 12927 w 30826"/>
                  <a:gd name="connsiteY2" fmla="*/ 0 h 70328"/>
                  <a:gd name="connsiteX3" fmla="*/ 16382 w 30826"/>
                  <a:gd name="connsiteY3" fmla="*/ 12901 h 70328"/>
                  <a:gd name="connsiteX4" fmla="*/ 3455 w 30826"/>
                  <a:gd name="connsiteY4" fmla="*/ 16348 h 70328"/>
                  <a:gd name="connsiteX5" fmla="*/ 17899 w 30826"/>
                  <a:gd name="connsiteY5" fmla="*/ 70329 h 70328"/>
                  <a:gd name="connsiteX6" fmla="*/ 14462 w 30826"/>
                  <a:gd name="connsiteY6" fmla="*/ 57419 h 70328"/>
                  <a:gd name="connsiteX7" fmla="*/ 27372 w 30826"/>
                  <a:gd name="connsiteY7" fmla="*/ 53946 h 70328"/>
                  <a:gd name="connsiteX8" fmla="*/ 30827 w 30826"/>
                  <a:gd name="connsiteY8" fmla="*/ 66848 h 70328"/>
                  <a:gd name="connsiteX9" fmla="*/ 17899 w 30826"/>
                  <a:gd name="connsiteY9" fmla="*/ 70329 h 7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826" h="70328">
                    <a:moveTo>
                      <a:pt x="3455" y="16348"/>
                    </a:moveTo>
                    <a:lnTo>
                      <a:pt x="0" y="3437"/>
                    </a:lnTo>
                    <a:lnTo>
                      <a:pt x="12927" y="0"/>
                    </a:lnTo>
                    <a:lnTo>
                      <a:pt x="16382" y="12901"/>
                    </a:lnTo>
                    <a:lnTo>
                      <a:pt x="3455" y="16348"/>
                    </a:lnTo>
                    <a:close/>
                    <a:moveTo>
                      <a:pt x="17899" y="70329"/>
                    </a:moveTo>
                    <a:lnTo>
                      <a:pt x="14462" y="57419"/>
                    </a:lnTo>
                    <a:lnTo>
                      <a:pt x="27372" y="53946"/>
                    </a:lnTo>
                    <a:lnTo>
                      <a:pt x="30827" y="66848"/>
                    </a:lnTo>
                    <a:lnTo>
                      <a:pt x="17899" y="7032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C4D01A44-4B1C-1B6E-FA4E-E8FC6879CA0B}"/>
                  </a:ext>
                </a:extLst>
              </p:cNvPr>
              <p:cNvSpPr/>
              <p:nvPr/>
            </p:nvSpPr>
            <p:spPr>
              <a:xfrm>
                <a:off x="6238599" y="5391707"/>
                <a:ext cx="66608" cy="95335"/>
              </a:xfrm>
              <a:custGeom>
                <a:avLst/>
                <a:gdLst>
                  <a:gd name="connsiteX0" fmla="*/ 48735 w 66608"/>
                  <a:gd name="connsiteY0" fmla="*/ 95335 h 95335"/>
                  <a:gd name="connsiteX1" fmla="*/ 42828 w 66608"/>
                  <a:gd name="connsiteY1" fmla="*/ 73261 h 95335"/>
                  <a:gd name="connsiteX2" fmla="*/ 2769 w 66608"/>
                  <a:gd name="connsiteY2" fmla="*/ 83968 h 95335"/>
                  <a:gd name="connsiteX3" fmla="*/ 0 w 66608"/>
                  <a:gd name="connsiteY3" fmla="*/ 73587 h 95335"/>
                  <a:gd name="connsiteX4" fmla="*/ 26103 w 66608"/>
                  <a:gd name="connsiteY4" fmla="*/ 2486 h 95335"/>
                  <a:gd name="connsiteX5" fmla="*/ 35362 w 66608"/>
                  <a:gd name="connsiteY5" fmla="*/ 0 h 95335"/>
                  <a:gd name="connsiteX6" fmla="*/ 51366 w 66608"/>
                  <a:gd name="connsiteY6" fmla="*/ 59828 h 95335"/>
                  <a:gd name="connsiteX7" fmla="*/ 63822 w 66608"/>
                  <a:gd name="connsiteY7" fmla="*/ 56493 h 95335"/>
                  <a:gd name="connsiteX8" fmla="*/ 66608 w 66608"/>
                  <a:gd name="connsiteY8" fmla="*/ 66874 h 95335"/>
                  <a:gd name="connsiteX9" fmla="*/ 54144 w 66608"/>
                  <a:gd name="connsiteY9" fmla="*/ 70218 h 95335"/>
                  <a:gd name="connsiteX10" fmla="*/ 60067 w 66608"/>
                  <a:gd name="connsiteY10" fmla="*/ 92309 h 95335"/>
                  <a:gd name="connsiteX11" fmla="*/ 48735 w 66608"/>
                  <a:gd name="connsiteY11" fmla="*/ 95335 h 95335"/>
                  <a:gd name="connsiteX12" fmla="*/ 40033 w 66608"/>
                  <a:gd name="connsiteY12" fmla="*/ 62854 h 95335"/>
                  <a:gd name="connsiteX13" fmla="*/ 28881 w 66608"/>
                  <a:gd name="connsiteY13" fmla="*/ 21235 h 95335"/>
                  <a:gd name="connsiteX14" fmla="*/ 11136 w 66608"/>
                  <a:gd name="connsiteY14" fmla="*/ 70595 h 95335"/>
                  <a:gd name="connsiteX15" fmla="*/ 40033 w 66608"/>
                  <a:gd name="connsiteY15" fmla="*/ 62854 h 9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608" h="95335">
                    <a:moveTo>
                      <a:pt x="48735" y="95335"/>
                    </a:moveTo>
                    <a:lnTo>
                      <a:pt x="42828" y="73261"/>
                    </a:lnTo>
                    <a:lnTo>
                      <a:pt x="2769" y="83968"/>
                    </a:lnTo>
                    <a:lnTo>
                      <a:pt x="0" y="73587"/>
                    </a:lnTo>
                    <a:lnTo>
                      <a:pt x="26103" y="2486"/>
                    </a:lnTo>
                    <a:lnTo>
                      <a:pt x="35362" y="0"/>
                    </a:lnTo>
                    <a:lnTo>
                      <a:pt x="51366" y="59828"/>
                    </a:lnTo>
                    <a:lnTo>
                      <a:pt x="63822" y="56493"/>
                    </a:lnTo>
                    <a:lnTo>
                      <a:pt x="66608" y="66874"/>
                    </a:lnTo>
                    <a:lnTo>
                      <a:pt x="54144" y="70218"/>
                    </a:lnTo>
                    <a:lnTo>
                      <a:pt x="60067" y="92309"/>
                    </a:lnTo>
                    <a:lnTo>
                      <a:pt x="48735" y="95335"/>
                    </a:lnTo>
                    <a:close/>
                    <a:moveTo>
                      <a:pt x="40033" y="62854"/>
                    </a:moveTo>
                    <a:lnTo>
                      <a:pt x="28881" y="21235"/>
                    </a:lnTo>
                    <a:lnTo>
                      <a:pt x="11136" y="70595"/>
                    </a:lnTo>
                    <a:lnTo>
                      <a:pt x="40033" y="6285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Free">
            <a:extLst>
              <a:ext uri="{FF2B5EF4-FFF2-40B4-BE49-F238E27FC236}">
                <a16:creationId xmlns:a16="http://schemas.microsoft.com/office/drawing/2014/main" id="{A4B0D0AF-CF4C-AB02-ED4D-78688F9B8CC9}"/>
              </a:ext>
            </a:extLst>
          </p:cNvPr>
          <p:cNvGrpSpPr/>
          <p:nvPr/>
        </p:nvGrpSpPr>
        <p:grpSpPr>
          <a:xfrm>
            <a:off x="-457200" y="-914400"/>
            <a:ext cx="13258800" cy="7903430"/>
            <a:chOff x="-457200" y="-588230"/>
            <a:chExt cx="13258800" cy="7903430"/>
          </a:xfrm>
        </p:grpSpPr>
        <p:graphicFrame>
          <p:nvGraphicFramePr>
            <p:cNvPr id="5" name="ChartPanel" hidden="1">
              <a:extLst>
                <a:ext uri="{FF2B5EF4-FFF2-40B4-BE49-F238E27FC236}">
                  <a16:creationId xmlns:a16="http://schemas.microsoft.com/office/drawing/2014/main" id="{2E49FA7F-0F3E-6154-ABF0-60EC48FA0B9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4400389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shChart" hidden="1">
              <a:extLst>
                <a:ext uri="{FF2B5EF4-FFF2-40B4-BE49-F238E27FC236}">
                  <a16:creationId xmlns:a16="http://schemas.microsoft.com/office/drawing/2014/main" id="{D85A268E-FA9B-1C30-0BC9-A3CE9EAD841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3002451"/>
                </p:ext>
              </p:extLst>
            </p:nvPr>
          </p:nvGraphicFramePr>
          <p:xfrm>
            <a:off x="-457200" y="-588230"/>
            <a:ext cx="6855083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Panel">
              <a:extLst>
                <a:ext uri="{FF2B5EF4-FFF2-40B4-BE49-F238E27FC236}">
                  <a16:creationId xmlns:a16="http://schemas.microsoft.com/office/drawing/2014/main" id="{B9C155B8-7EC3-E25F-2749-2B9B23790FE2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Mohr" hidden="1">
              <a:extLst>
                <a:ext uri="{FF2B5EF4-FFF2-40B4-BE49-F238E27FC236}">
                  <a16:creationId xmlns:a16="http://schemas.microsoft.com/office/drawing/2014/main" id="{BBC228A9-15CC-A7B8-FEDA-57836B5B67AC}"/>
                </a:ext>
              </a:extLst>
            </p:cNvPr>
            <p:cNvSpPr>
              <a:spLocks/>
            </p:cNvSpPr>
            <p:nvPr/>
          </p:nvSpPr>
          <p:spPr>
            <a:xfrm rot="1">
              <a:off x="2067769" y="1289897"/>
              <a:ext cx="1805142" cy="4061671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Graphic 2">
            <a:extLst>
              <a:ext uri="{FF2B5EF4-FFF2-40B4-BE49-F238E27FC236}">
                <a16:creationId xmlns:a16="http://schemas.microsoft.com/office/drawing/2014/main" id="{3EFE9762-FE7A-08A1-D1EF-F2FD5A57B2EC}"/>
              </a:ext>
            </a:extLst>
          </p:cNvPr>
          <p:cNvGrpSpPr/>
          <p:nvPr/>
        </p:nvGrpSpPr>
        <p:grpSpPr>
          <a:xfrm>
            <a:off x="7416238" y="5451432"/>
            <a:ext cx="1055223" cy="396889"/>
            <a:chOff x="7416238" y="5451432"/>
            <a:chExt cx="1055223" cy="396889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3D3ABD4-38A4-0F32-F28A-5E0226D4B77C}"/>
                </a:ext>
              </a:extLst>
            </p:cNvPr>
            <p:cNvSpPr/>
            <p:nvPr/>
          </p:nvSpPr>
          <p:spPr>
            <a:xfrm>
              <a:off x="7416238" y="5451432"/>
              <a:ext cx="1055223" cy="396889"/>
            </a:xfrm>
            <a:custGeom>
              <a:avLst/>
              <a:gdLst>
                <a:gd name="connsiteX0" fmla="*/ 0 w 1055223"/>
                <a:gd name="connsiteY0" fmla="*/ 0 h 396889"/>
                <a:gd name="connsiteX1" fmla="*/ 1055223 w 1055223"/>
                <a:gd name="connsiteY1" fmla="*/ 0 h 396889"/>
                <a:gd name="connsiteX2" fmla="*/ 1055223 w 1055223"/>
                <a:gd name="connsiteY2" fmla="*/ 396890 h 396889"/>
                <a:gd name="connsiteX3" fmla="*/ 0 w 1055223"/>
                <a:gd name="connsiteY3" fmla="*/ 396890 h 39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223" h="396889">
                  <a:moveTo>
                    <a:pt x="0" y="0"/>
                  </a:moveTo>
                  <a:lnTo>
                    <a:pt x="1055223" y="0"/>
                  </a:lnTo>
                  <a:lnTo>
                    <a:pt x="1055223" y="396890"/>
                  </a:lnTo>
                  <a:lnTo>
                    <a:pt x="0" y="396890"/>
                  </a:lnTo>
                  <a:close/>
                </a:path>
              </a:pathLst>
            </a:custGeom>
            <a:solidFill>
              <a:srgbClr val="F0F0F0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6ADB3C8-DC2A-6972-7D65-A1A4E307C2CB}"/>
                </a:ext>
              </a:extLst>
            </p:cNvPr>
            <p:cNvSpPr/>
            <p:nvPr/>
          </p:nvSpPr>
          <p:spPr>
            <a:xfrm>
              <a:off x="7471170" y="5518615"/>
              <a:ext cx="539115" cy="262524"/>
            </a:xfrm>
            <a:custGeom>
              <a:avLst/>
              <a:gdLst>
                <a:gd name="connsiteX0" fmla="*/ 0 w 539115"/>
                <a:gd name="connsiteY0" fmla="*/ 0 h 262524"/>
                <a:gd name="connsiteX1" fmla="*/ 539116 w 539115"/>
                <a:gd name="connsiteY1" fmla="*/ 0 h 262524"/>
                <a:gd name="connsiteX2" fmla="*/ 539116 w 539115"/>
                <a:gd name="connsiteY2" fmla="*/ 262524 h 262524"/>
                <a:gd name="connsiteX3" fmla="*/ 0 w 539115"/>
                <a:gd name="connsiteY3" fmla="*/ 262524 h 26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115" h="262524">
                  <a:moveTo>
                    <a:pt x="0" y="0"/>
                  </a:moveTo>
                  <a:lnTo>
                    <a:pt x="539116" y="0"/>
                  </a:lnTo>
                  <a:lnTo>
                    <a:pt x="539116" y="262524"/>
                  </a:lnTo>
                  <a:lnTo>
                    <a:pt x="0" y="262524"/>
                  </a:lnTo>
                  <a:close/>
                </a:path>
              </a:pathLst>
            </a:custGeom>
            <a:solidFill>
              <a:srgbClr val="F0F0F0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E375147D-BEE2-25C2-B167-97E247956D02}"/>
                </a:ext>
              </a:extLst>
            </p:cNvPr>
            <p:cNvSpPr/>
            <p:nvPr/>
          </p:nvSpPr>
          <p:spPr>
            <a:xfrm>
              <a:off x="7471170" y="5518615"/>
              <a:ext cx="539115" cy="262524"/>
            </a:xfrm>
            <a:custGeom>
              <a:avLst/>
              <a:gdLst>
                <a:gd name="connsiteX0" fmla="*/ 0 w 539115"/>
                <a:gd name="connsiteY0" fmla="*/ 0 h 262524"/>
                <a:gd name="connsiteX1" fmla="*/ 539116 w 539115"/>
                <a:gd name="connsiteY1" fmla="*/ 0 h 262524"/>
                <a:gd name="connsiteX2" fmla="*/ 539116 w 539115"/>
                <a:gd name="connsiteY2" fmla="*/ 262524 h 262524"/>
                <a:gd name="connsiteX3" fmla="*/ 0 w 539115"/>
                <a:gd name="connsiteY3" fmla="*/ 262524 h 26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115" h="262524">
                  <a:moveTo>
                    <a:pt x="0" y="0"/>
                  </a:moveTo>
                  <a:lnTo>
                    <a:pt x="539116" y="0"/>
                  </a:lnTo>
                  <a:lnTo>
                    <a:pt x="539116" y="262524"/>
                  </a:lnTo>
                  <a:lnTo>
                    <a:pt x="0" y="262524"/>
                  </a:lnTo>
                  <a:close/>
                </a:path>
              </a:pathLst>
            </a:custGeom>
            <a:noFill/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1D5FEB5-F094-EFB9-20FC-C295283CAAFA}"/>
                </a:ext>
              </a:extLst>
            </p:cNvPr>
            <p:cNvSpPr/>
            <p:nvPr/>
          </p:nvSpPr>
          <p:spPr>
            <a:xfrm>
              <a:off x="8010286" y="5518615"/>
              <a:ext cx="406242" cy="262524"/>
            </a:xfrm>
            <a:custGeom>
              <a:avLst/>
              <a:gdLst>
                <a:gd name="connsiteX0" fmla="*/ 0 w 406242"/>
                <a:gd name="connsiteY0" fmla="*/ 0 h 262524"/>
                <a:gd name="connsiteX1" fmla="*/ 406242 w 406242"/>
                <a:gd name="connsiteY1" fmla="*/ 0 h 262524"/>
                <a:gd name="connsiteX2" fmla="*/ 406242 w 406242"/>
                <a:gd name="connsiteY2" fmla="*/ 262524 h 262524"/>
                <a:gd name="connsiteX3" fmla="*/ 0 w 406242"/>
                <a:gd name="connsiteY3" fmla="*/ 262524 h 26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242" h="262524">
                  <a:moveTo>
                    <a:pt x="0" y="0"/>
                  </a:moveTo>
                  <a:lnTo>
                    <a:pt x="406242" y="0"/>
                  </a:lnTo>
                  <a:lnTo>
                    <a:pt x="406242" y="262524"/>
                  </a:lnTo>
                  <a:lnTo>
                    <a:pt x="0" y="262524"/>
                  </a:lnTo>
                  <a:close/>
                </a:path>
              </a:pathLst>
            </a:custGeom>
            <a:solidFill>
              <a:srgbClr val="F0F0F0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0E81531-17A0-550B-BFB8-2DA284364C15}"/>
                </a:ext>
              </a:extLst>
            </p:cNvPr>
            <p:cNvSpPr/>
            <p:nvPr/>
          </p:nvSpPr>
          <p:spPr>
            <a:xfrm>
              <a:off x="8010286" y="5518615"/>
              <a:ext cx="406242" cy="262524"/>
            </a:xfrm>
            <a:custGeom>
              <a:avLst/>
              <a:gdLst>
                <a:gd name="connsiteX0" fmla="*/ 0 w 406242"/>
                <a:gd name="connsiteY0" fmla="*/ 0 h 262524"/>
                <a:gd name="connsiteX1" fmla="*/ 406242 w 406242"/>
                <a:gd name="connsiteY1" fmla="*/ 0 h 262524"/>
                <a:gd name="connsiteX2" fmla="*/ 406242 w 406242"/>
                <a:gd name="connsiteY2" fmla="*/ 262524 h 262524"/>
                <a:gd name="connsiteX3" fmla="*/ 0 w 406242"/>
                <a:gd name="connsiteY3" fmla="*/ 262524 h 26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242" h="262524">
                  <a:moveTo>
                    <a:pt x="0" y="0"/>
                  </a:moveTo>
                  <a:lnTo>
                    <a:pt x="406242" y="0"/>
                  </a:lnTo>
                  <a:lnTo>
                    <a:pt x="406242" y="262524"/>
                  </a:lnTo>
                  <a:lnTo>
                    <a:pt x="0" y="262524"/>
                  </a:lnTo>
                  <a:close/>
                </a:path>
              </a:pathLst>
            </a:custGeom>
            <a:noFill/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8C0EF02-0976-AE5C-2BC7-862A0ACD25FF}"/>
                </a:ext>
              </a:extLst>
            </p:cNvPr>
            <p:cNvSpPr/>
            <p:nvPr/>
          </p:nvSpPr>
          <p:spPr>
            <a:xfrm>
              <a:off x="7535250" y="5570916"/>
              <a:ext cx="121283" cy="162174"/>
            </a:xfrm>
            <a:custGeom>
              <a:avLst/>
              <a:gdLst>
                <a:gd name="connsiteX0" fmla="*/ 121284 w 121283"/>
                <a:gd name="connsiteY0" fmla="*/ 0 h 162174"/>
                <a:gd name="connsiteX1" fmla="*/ 97341 w 121283"/>
                <a:gd name="connsiteY1" fmla="*/ 162174 h 162174"/>
                <a:gd name="connsiteX2" fmla="*/ 73852 w 121283"/>
                <a:gd name="connsiteY2" fmla="*/ 162174 h 162174"/>
                <a:gd name="connsiteX3" fmla="*/ 60522 w 121283"/>
                <a:gd name="connsiteY3" fmla="*/ 68203 h 162174"/>
                <a:gd name="connsiteX4" fmla="*/ 47415 w 121283"/>
                <a:gd name="connsiteY4" fmla="*/ 162174 h 162174"/>
                <a:gd name="connsiteX5" fmla="*/ 23943 w 121283"/>
                <a:gd name="connsiteY5" fmla="*/ 162174 h 162174"/>
                <a:gd name="connsiteX6" fmla="*/ 0 w 121283"/>
                <a:gd name="connsiteY6" fmla="*/ 0 h 162174"/>
                <a:gd name="connsiteX7" fmla="*/ 21449 w 121283"/>
                <a:gd name="connsiteY7" fmla="*/ 0 h 162174"/>
                <a:gd name="connsiteX8" fmla="*/ 36819 w 121283"/>
                <a:gd name="connsiteY8" fmla="*/ 121515 h 162174"/>
                <a:gd name="connsiteX9" fmla="*/ 52172 w 121283"/>
                <a:gd name="connsiteY9" fmla="*/ 0 h 162174"/>
                <a:gd name="connsiteX10" fmla="*/ 69112 w 121283"/>
                <a:gd name="connsiteY10" fmla="*/ 0 h 162174"/>
                <a:gd name="connsiteX11" fmla="*/ 84465 w 121283"/>
                <a:gd name="connsiteY11" fmla="*/ 121515 h 162174"/>
                <a:gd name="connsiteX12" fmla="*/ 99818 w 121283"/>
                <a:gd name="connsiteY12" fmla="*/ 0 h 1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283" h="162174">
                  <a:moveTo>
                    <a:pt x="121284" y="0"/>
                  </a:moveTo>
                  <a:lnTo>
                    <a:pt x="97341" y="162174"/>
                  </a:lnTo>
                  <a:lnTo>
                    <a:pt x="73852" y="162174"/>
                  </a:lnTo>
                  <a:lnTo>
                    <a:pt x="60522" y="68203"/>
                  </a:lnTo>
                  <a:lnTo>
                    <a:pt x="47415" y="162174"/>
                  </a:lnTo>
                  <a:lnTo>
                    <a:pt x="23943" y="162174"/>
                  </a:lnTo>
                  <a:lnTo>
                    <a:pt x="0" y="0"/>
                  </a:lnTo>
                  <a:lnTo>
                    <a:pt x="21449" y="0"/>
                  </a:lnTo>
                  <a:lnTo>
                    <a:pt x="36819" y="121515"/>
                  </a:lnTo>
                  <a:lnTo>
                    <a:pt x="52172" y="0"/>
                  </a:lnTo>
                  <a:lnTo>
                    <a:pt x="69112" y="0"/>
                  </a:lnTo>
                  <a:lnTo>
                    <a:pt x="84465" y="121515"/>
                  </a:lnTo>
                  <a:lnTo>
                    <a:pt x="99818" y="0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A72E52A5-8602-E39F-C589-D84CB442AFB5}"/>
                </a:ext>
              </a:extLst>
            </p:cNvPr>
            <p:cNvSpPr/>
            <p:nvPr/>
          </p:nvSpPr>
          <p:spPr>
            <a:xfrm>
              <a:off x="7668964" y="5570916"/>
              <a:ext cx="21679" cy="162174"/>
            </a:xfrm>
            <a:custGeom>
              <a:avLst/>
              <a:gdLst>
                <a:gd name="connsiteX0" fmla="*/ 0 w 21679"/>
                <a:gd name="connsiteY0" fmla="*/ 0 h 162174"/>
                <a:gd name="connsiteX1" fmla="*/ 21680 w 21679"/>
                <a:gd name="connsiteY1" fmla="*/ 0 h 162174"/>
                <a:gd name="connsiteX2" fmla="*/ 21680 w 21679"/>
                <a:gd name="connsiteY2" fmla="*/ 162175 h 162174"/>
                <a:gd name="connsiteX3" fmla="*/ 0 w 21679"/>
                <a:gd name="connsiteY3" fmla="*/ 162175 h 1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9" h="162174">
                  <a:moveTo>
                    <a:pt x="0" y="0"/>
                  </a:moveTo>
                  <a:lnTo>
                    <a:pt x="21680" y="0"/>
                  </a:lnTo>
                  <a:lnTo>
                    <a:pt x="21680" y="162175"/>
                  </a:lnTo>
                  <a:lnTo>
                    <a:pt x="0" y="162175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C82CAD2F-632A-2FFE-E7FC-E9B36569A490}"/>
                </a:ext>
              </a:extLst>
            </p:cNvPr>
            <p:cNvSpPr/>
            <p:nvPr/>
          </p:nvSpPr>
          <p:spPr>
            <a:xfrm>
              <a:off x="7710969" y="5570907"/>
              <a:ext cx="69565" cy="162183"/>
            </a:xfrm>
            <a:custGeom>
              <a:avLst/>
              <a:gdLst>
                <a:gd name="connsiteX0" fmla="*/ 0 w 69565"/>
                <a:gd name="connsiteY0" fmla="*/ 0 h 162183"/>
                <a:gd name="connsiteX1" fmla="*/ 42459 w 69565"/>
                <a:gd name="connsiteY1" fmla="*/ 0 h 162183"/>
                <a:gd name="connsiteX2" fmla="*/ 67303 w 69565"/>
                <a:gd name="connsiteY2" fmla="*/ 27784 h 162183"/>
                <a:gd name="connsiteX3" fmla="*/ 67303 w 69565"/>
                <a:gd name="connsiteY3" fmla="*/ 67766 h 162183"/>
                <a:gd name="connsiteX4" fmla="*/ 54427 w 69565"/>
                <a:gd name="connsiteY4" fmla="*/ 94641 h 162183"/>
                <a:gd name="connsiteX5" fmla="*/ 69566 w 69565"/>
                <a:gd name="connsiteY5" fmla="*/ 162183 h 162183"/>
                <a:gd name="connsiteX6" fmla="*/ 49009 w 69565"/>
                <a:gd name="connsiteY6" fmla="*/ 162183 h 162183"/>
                <a:gd name="connsiteX7" fmla="*/ 34778 w 69565"/>
                <a:gd name="connsiteY7" fmla="*/ 96672 h 162183"/>
                <a:gd name="connsiteX8" fmla="*/ 21688 w 69565"/>
                <a:gd name="connsiteY8" fmla="*/ 96672 h 162183"/>
                <a:gd name="connsiteX9" fmla="*/ 21688 w 69565"/>
                <a:gd name="connsiteY9" fmla="*/ 162183 h 162183"/>
                <a:gd name="connsiteX10" fmla="*/ 8 w 69565"/>
                <a:gd name="connsiteY10" fmla="*/ 162183 h 162183"/>
                <a:gd name="connsiteX11" fmla="*/ 8 w 69565"/>
                <a:gd name="connsiteY11" fmla="*/ 0 h 162183"/>
                <a:gd name="connsiteX12" fmla="*/ 21680 w 69565"/>
                <a:gd name="connsiteY12" fmla="*/ 78164 h 162183"/>
                <a:gd name="connsiteX13" fmla="*/ 35910 w 69565"/>
                <a:gd name="connsiteY13" fmla="*/ 78164 h 162183"/>
                <a:gd name="connsiteX14" fmla="*/ 45623 w 69565"/>
                <a:gd name="connsiteY14" fmla="*/ 66420 h 162183"/>
                <a:gd name="connsiteX15" fmla="*/ 45623 w 69565"/>
                <a:gd name="connsiteY15" fmla="*/ 31410 h 162183"/>
                <a:gd name="connsiteX16" fmla="*/ 35910 w 69565"/>
                <a:gd name="connsiteY16" fmla="*/ 19665 h 162183"/>
                <a:gd name="connsiteX17" fmla="*/ 21680 w 69565"/>
                <a:gd name="connsiteY17" fmla="*/ 19665 h 162183"/>
                <a:gd name="connsiteX18" fmla="*/ 21680 w 69565"/>
                <a:gd name="connsiteY18" fmla="*/ 78164 h 16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565" h="162183">
                  <a:moveTo>
                    <a:pt x="0" y="0"/>
                  </a:moveTo>
                  <a:lnTo>
                    <a:pt x="42459" y="0"/>
                  </a:lnTo>
                  <a:cubicBezTo>
                    <a:pt x="59021" y="0"/>
                    <a:pt x="67303" y="9267"/>
                    <a:pt x="67303" y="27784"/>
                  </a:cubicBezTo>
                  <a:lnTo>
                    <a:pt x="67303" y="67766"/>
                  </a:lnTo>
                  <a:cubicBezTo>
                    <a:pt x="67303" y="81911"/>
                    <a:pt x="63016" y="90877"/>
                    <a:pt x="54427" y="94641"/>
                  </a:cubicBezTo>
                  <a:lnTo>
                    <a:pt x="69566" y="162183"/>
                  </a:lnTo>
                  <a:lnTo>
                    <a:pt x="49009" y="162183"/>
                  </a:lnTo>
                  <a:lnTo>
                    <a:pt x="34778" y="96672"/>
                  </a:lnTo>
                  <a:lnTo>
                    <a:pt x="21688" y="96672"/>
                  </a:lnTo>
                  <a:lnTo>
                    <a:pt x="21688" y="162183"/>
                  </a:lnTo>
                  <a:lnTo>
                    <a:pt x="8" y="162183"/>
                  </a:lnTo>
                  <a:lnTo>
                    <a:pt x="8" y="0"/>
                  </a:lnTo>
                  <a:close/>
                  <a:moveTo>
                    <a:pt x="21680" y="78164"/>
                  </a:moveTo>
                  <a:lnTo>
                    <a:pt x="35910" y="78164"/>
                  </a:lnTo>
                  <a:cubicBezTo>
                    <a:pt x="42391" y="78164"/>
                    <a:pt x="45623" y="74255"/>
                    <a:pt x="45623" y="66420"/>
                  </a:cubicBezTo>
                  <a:lnTo>
                    <a:pt x="45623" y="31410"/>
                  </a:lnTo>
                  <a:cubicBezTo>
                    <a:pt x="45623" y="23583"/>
                    <a:pt x="42391" y="19665"/>
                    <a:pt x="35910" y="19665"/>
                  </a:cubicBezTo>
                  <a:lnTo>
                    <a:pt x="21680" y="19665"/>
                  </a:lnTo>
                  <a:lnTo>
                    <a:pt x="21680" y="78164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921FE9-50E9-A5BE-4064-5966B0A87678}"/>
                </a:ext>
              </a:extLst>
            </p:cNvPr>
            <p:cNvSpPr/>
            <p:nvPr/>
          </p:nvSpPr>
          <p:spPr>
            <a:xfrm>
              <a:off x="7788439" y="5570907"/>
              <a:ext cx="63239" cy="162183"/>
            </a:xfrm>
            <a:custGeom>
              <a:avLst/>
              <a:gdLst>
                <a:gd name="connsiteX0" fmla="*/ 42460 w 63239"/>
                <a:gd name="connsiteY0" fmla="*/ 19657 h 162183"/>
                <a:gd name="connsiteX1" fmla="*/ 42460 w 63239"/>
                <a:gd name="connsiteY1" fmla="*/ 162183 h 162183"/>
                <a:gd name="connsiteX2" fmla="*/ 20780 w 63239"/>
                <a:gd name="connsiteY2" fmla="*/ 162183 h 162183"/>
                <a:gd name="connsiteX3" fmla="*/ 20780 w 63239"/>
                <a:gd name="connsiteY3" fmla="*/ 19657 h 162183"/>
                <a:gd name="connsiteX4" fmla="*/ 0 w 63239"/>
                <a:gd name="connsiteY4" fmla="*/ 19657 h 162183"/>
                <a:gd name="connsiteX5" fmla="*/ 0 w 63239"/>
                <a:gd name="connsiteY5" fmla="*/ 0 h 162183"/>
                <a:gd name="connsiteX6" fmla="*/ 63239 w 63239"/>
                <a:gd name="connsiteY6" fmla="*/ 0 h 162183"/>
                <a:gd name="connsiteX7" fmla="*/ 63239 w 63239"/>
                <a:gd name="connsiteY7" fmla="*/ 19657 h 16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39" h="162183">
                  <a:moveTo>
                    <a:pt x="42460" y="19657"/>
                  </a:moveTo>
                  <a:lnTo>
                    <a:pt x="42460" y="162183"/>
                  </a:lnTo>
                  <a:lnTo>
                    <a:pt x="20780" y="162183"/>
                  </a:lnTo>
                  <a:lnTo>
                    <a:pt x="20780" y="19657"/>
                  </a:lnTo>
                  <a:lnTo>
                    <a:pt x="0" y="19657"/>
                  </a:lnTo>
                  <a:lnTo>
                    <a:pt x="0" y="0"/>
                  </a:lnTo>
                  <a:lnTo>
                    <a:pt x="63239" y="0"/>
                  </a:lnTo>
                  <a:lnTo>
                    <a:pt x="63239" y="19657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B361ECB-8B26-FC2A-9CEF-B42A6E95E241}"/>
                </a:ext>
              </a:extLst>
            </p:cNvPr>
            <p:cNvSpPr/>
            <p:nvPr/>
          </p:nvSpPr>
          <p:spPr>
            <a:xfrm>
              <a:off x="7864099" y="5570916"/>
              <a:ext cx="70037" cy="162174"/>
            </a:xfrm>
            <a:custGeom>
              <a:avLst/>
              <a:gdLst>
                <a:gd name="connsiteX0" fmla="*/ 48340 w 70037"/>
                <a:gd name="connsiteY0" fmla="*/ 162174 h 162174"/>
                <a:gd name="connsiteX1" fmla="*/ 48340 w 70037"/>
                <a:gd name="connsiteY1" fmla="*/ 88545 h 162174"/>
                <a:gd name="connsiteX2" fmla="*/ 21688 w 70037"/>
                <a:gd name="connsiteY2" fmla="*/ 88545 h 162174"/>
                <a:gd name="connsiteX3" fmla="*/ 21688 w 70037"/>
                <a:gd name="connsiteY3" fmla="*/ 162174 h 162174"/>
                <a:gd name="connsiteX4" fmla="*/ 0 w 70037"/>
                <a:gd name="connsiteY4" fmla="*/ 162174 h 162174"/>
                <a:gd name="connsiteX5" fmla="*/ 0 w 70037"/>
                <a:gd name="connsiteY5" fmla="*/ 0 h 162174"/>
                <a:gd name="connsiteX6" fmla="*/ 21688 w 70037"/>
                <a:gd name="connsiteY6" fmla="*/ 0 h 162174"/>
                <a:gd name="connsiteX7" fmla="*/ 21688 w 70037"/>
                <a:gd name="connsiteY7" fmla="*/ 68897 h 162174"/>
                <a:gd name="connsiteX8" fmla="*/ 48340 w 70037"/>
                <a:gd name="connsiteY8" fmla="*/ 68897 h 162174"/>
                <a:gd name="connsiteX9" fmla="*/ 48340 w 70037"/>
                <a:gd name="connsiteY9" fmla="*/ 0 h 162174"/>
                <a:gd name="connsiteX10" fmla="*/ 70037 w 70037"/>
                <a:gd name="connsiteY10" fmla="*/ 0 h 162174"/>
                <a:gd name="connsiteX11" fmla="*/ 70037 w 70037"/>
                <a:gd name="connsiteY11" fmla="*/ 162174 h 1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037" h="162174">
                  <a:moveTo>
                    <a:pt x="48340" y="162174"/>
                  </a:moveTo>
                  <a:lnTo>
                    <a:pt x="48340" y="88545"/>
                  </a:lnTo>
                  <a:lnTo>
                    <a:pt x="21688" y="88545"/>
                  </a:lnTo>
                  <a:lnTo>
                    <a:pt x="21688" y="162174"/>
                  </a:lnTo>
                  <a:lnTo>
                    <a:pt x="0" y="162174"/>
                  </a:lnTo>
                  <a:lnTo>
                    <a:pt x="0" y="0"/>
                  </a:lnTo>
                  <a:lnTo>
                    <a:pt x="21688" y="0"/>
                  </a:lnTo>
                  <a:lnTo>
                    <a:pt x="21688" y="68897"/>
                  </a:lnTo>
                  <a:lnTo>
                    <a:pt x="48340" y="68897"/>
                  </a:lnTo>
                  <a:lnTo>
                    <a:pt x="48340" y="0"/>
                  </a:lnTo>
                  <a:lnTo>
                    <a:pt x="70037" y="0"/>
                  </a:lnTo>
                  <a:lnTo>
                    <a:pt x="70037" y="162174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302BE03-6303-3AB4-64CF-9DB9211F63AF}"/>
                </a:ext>
              </a:extLst>
            </p:cNvPr>
            <p:cNvSpPr/>
            <p:nvPr/>
          </p:nvSpPr>
          <p:spPr>
            <a:xfrm>
              <a:off x="8083684" y="5570907"/>
              <a:ext cx="69565" cy="162183"/>
            </a:xfrm>
            <a:custGeom>
              <a:avLst/>
              <a:gdLst>
                <a:gd name="connsiteX0" fmla="*/ 0 w 69565"/>
                <a:gd name="connsiteY0" fmla="*/ 0 h 162183"/>
                <a:gd name="connsiteX1" fmla="*/ 42460 w 69565"/>
                <a:gd name="connsiteY1" fmla="*/ 0 h 162183"/>
                <a:gd name="connsiteX2" fmla="*/ 67303 w 69565"/>
                <a:gd name="connsiteY2" fmla="*/ 27784 h 162183"/>
                <a:gd name="connsiteX3" fmla="*/ 67303 w 69565"/>
                <a:gd name="connsiteY3" fmla="*/ 67766 h 162183"/>
                <a:gd name="connsiteX4" fmla="*/ 54427 w 69565"/>
                <a:gd name="connsiteY4" fmla="*/ 94641 h 162183"/>
                <a:gd name="connsiteX5" fmla="*/ 69566 w 69565"/>
                <a:gd name="connsiteY5" fmla="*/ 162183 h 162183"/>
                <a:gd name="connsiteX6" fmla="*/ 49009 w 69565"/>
                <a:gd name="connsiteY6" fmla="*/ 162183 h 162183"/>
                <a:gd name="connsiteX7" fmla="*/ 34779 w 69565"/>
                <a:gd name="connsiteY7" fmla="*/ 96672 h 162183"/>
                <a:gd name="connsiteX8" fmla="*/ 21688 w 69565"/>
                <a:gd name="connsiteY8" fmla="*/ 96672 h 162183"/>
                <a:gd name="connsiteX9" fmla="*/ 21688 w 69565"/>
                <a:gd name="connsiteY9" fmla="*/ 162183 h 162183"/>
                <a:gd name="connsiteX10" fmla="*/ 8 w 69565"/>
                <a:gd name="connsiteY10" fmla="*/ 162183 h 162183"/>
                <a:gd name="connsiteX11" fmla="*/ 8 w 69565"/>
                <a:gd name="connsiteY11" fmla="*/ 0 h 162183"/>
                <a:gd name="connsiteX12" fmla="*/ 21688 w 69565"/>
                <a:gd name="connsiteY12" fmla="*/ 78164 h 162183"/>
                <a:gd name="connsiteX13" fmla="*/ 35919 w 69565"/>
                <a:gd name="connsiteY13" fmla="*/ 78164 h 162183"/>
                <a:gd name="connsiteX14" fmla="*/ 45631 w 69565"/>
                <a:gd name="connsiteY14" fmla="*/ 66420 h 162183"/>
                <a:gd name="connsiteX15" fmla="*/ 45631 w 69565"/>
                <a:gd name="connsiteY15" fmla="*/ 31410 h 162183"/>
                <a:gd name="connsiteX16" fmla="*/ 35919 w 69565"/>
                <a:gd name="connsiteY16" fmla="*/ 19665 h 162183"/>
                <a:gd name="connsiteX17" fmla="*/ 21688 w 69565"/>
                <a:gd name="connsiteY17" fmla="*/ 19665 h 162183"/>
                <a:gd name="connsiteX18" fmla="*/ 21688 w 69565"/>
                <a:gd name="connsiteY18" fmla="*/ 78164 h 16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565" h="162183">
                  <a:moveTo>
                    <a:pt x="0" y="0"/>
                  </a:moveTo>
                  <a:lnTo>
                    <a:pt x="42460" y="0"/>
                  </a:lnTo>
                  <a:cubicBezTo>
                    <a:pt x="59022" y="0"/>
                    <a:pt x="67303" y="9267"/>
                    <a:pt x="67303" y="27784"/>
                  </a:cubicBezTo>
                  <a:lnTo>
                    <a:pt x="67303" y="67766"/>
                  </a:lnTo>
                  <a:cubicBezTo>
                    <a:pt x="67303" y="81911"/>
                    <a:pt x="63017" y="90877"/>
                    <a:pt x="54427" y="94641"/>
                  </a:cubicBezTo>
                  <a:lnTo>
                    <a:pt x="69566" y="162183"/>
                  </a:lnTo>
                  <a:lnTo>
                    <a:pt x="49009" y="162183"/>
                  </a:lnTo>
                  <a:lnTo>
                    <a:pt x="34779" y="96672"/>
                  </a:lnTo>
                  <a:lnTo>
                    <a:pt x="21688" y="96672"/>
                  </a:lnTo>
                  <a:lnTo>
                    <a:pt x="21688" y="162183"/>
                  </a:lnTo>
                  <a:lnTo>
                    <a:pt x="8" y="162183"/>
                  </a:lnTo>
                  <a:lnTo>
                    <a:pt x="8" y="0"/>
                  </a:lnTo>
                  <a:close/>
                  <a:moveTo>
                    <a:pt x="21688" y="78164"/>
                  </a:moveTo>
                  <a:lnTo>
                    <a:pt x="35919" y="78164"/>
                  </a:lnTo>
                  <a:cubicBezTo>
                    <a:pt x="42382" y="78164"/>
                    <a:pt x="45631" y="74255"/>
                    <a:pt x="45631" y="66420"/>
                  </a:cubicBezTo>
                  <a:lnTo>
                    <a:pt x="45631" y="31410"/>
                  </a:lnTo>
                  <a:cubicBezTo>
                    <a:pt x="45631" y="23583"/>
                    <a:pt x="42382" y="19665"/>
                    <a:pt x="35919" y="19665"/>
                  </a:cubicBezTo>
                  <a:lnTo>
                    <a:pt x="21688" y="19665"/>
                  </a:lnTo>
                  <a:lnTo>
                    <a:pt x="21688" y="78164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A128BFE-EAD0-B76C-5D8B-84F05D952C66}"/>
                </a:ext>
              </a:extLst>
            </p:cNvPr>
            <p:cNvSpPr/>
            <p:nvPr/>
          </p:nvSpPr>
          <p:spPr>
            <a:xfrm>
              <a:off x="8167943" y="5570916"/>
              <a:ext cx="68202" cy="162174"/>
            </a:xfrm>
            <a:custGeom>
              <a:avLst/>
              <a:gdLst>
                <a:gd name="connsiteX0" fmla="*/ 21680 w 68202"/>
                <a:gd name="connsiteY0" fmla="*/ 162174 h 162174"/>
                <a:gd name="connsiteX1" fmla="*/ 0 w 68202"/>
                <a:gd name="connsiteY1" fmla="*/ 162174 h 162174"/>
                <a:gd name="connsiteX2" fmla="*/ 0 w 68202"/>
                <a:gd name="connsiteY2" fmla="*/ 27783 h 162174"/>
                <a:gd name="connsiteX3" fmla="*/ 25966 w 68202"/>
                <a:gd name="connsiteY3" fmla="*/ 0 h 162174"/>
                <a:gd name="connsiteX4" fmla="*/ 42219 w 68202"/>
                <a:gd name="connsiteY4" fmla="*/ 0 h 162174"/>
                <a:gd name="connsiteX5" fmla="*/ 68203 w 68202"/>
                <a:gd name="connsiteY5" fmla="*/ 27783 h 162174"/>
                <a:gd name="connsiteX6" fmla="*/ 68203 w 68202"/>
                <a:gd name="connsiteY6" fmla="*/ 162174 h 162174"/>
                <a:gd name="connsiteX7" fmla="*/ 46523 w 68202"/>
                <a:gd name="connsiteY7" fmla="*/ 162174 h 162174"/>
                <a:gd name="connsiteX8" fmla="*/ 46523 w 68202"/>
                <a:gd name="connsiteY8" fmla="*/ 102776 h 162174"/>
                <a:gd name="connsiteX9" fmla="*/ 21680 w 68202"/>
                <a:gd name="connsiteY9" fmla="*/ 102776 h 162174"/>
                <a:gd name="connsiteX10" fmla="*/ 21680 w 68202"/>
                <a:gd name="connsiteY10" fmla="*/ 162174 h 162174"/>
                <a:gd name="connsiteX11" fmla="*/ 46523 w 68202"/>
                <a:gd name="connsiteY11" fmla="*/ 83128 h 162174"/>
                <a:gd name="connsiteX12" fmla="*/ 46523 w 68202"/>
                <a:gd name="connsiteY12" fmla="*/ 29138 h 162174"/>
                <a:gd name="connsiteX13" fmla="*/ 37051 w 68202"/>
                <a:gd name="connsiteY13" fmla="*/ 19656 h 162174"/>
                <a:gd name="connsiteX14" fmla="*/ 31153 w 68202"/>
                <a:gd name="connsiteY14" fmla="*/ 19656 h 162174"/>
                <a:gd name="connsiteX15" fmla="*/ 21680 w 68202"/>
                <a:gd name="connsiteY15" fmla="*/ 29138 h 162174"/>
                <a:gd name="connsiteX16" fmla="*/ 21680 w 68202"/>
                <a:gd name="connsiteY16" fmla="*/ 83128 h 162174"/>
                <a:gd name="connsiteX17" fmla="*/ 46523 w 68202"/>
                <a:gd name="connsiteY17" fmla="*/ 83128 h 1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02" h="162174">
                  <a:moveTo>
                    <a:pt x="21680" y="162174"/>
                  </a:moveTo>
                  <a:lnTo>
                    <a:pt x="0" y="162174"/>
                  </a:lnTo>
                  <a:lnTo>
                    <a:pt x="0" y="27783"/>
                  </a:lnTo>
                  <a:cubicBezTo>
                    <a:pt x="0" y="9258"/>
                    <a:pt x="8658" y="0"/>
                    <a:pt x="25966" y="0"/>
                  </a:cubicBezTo>
                  <a:lnTo>
                    <a:pt x="42219" y="0"/>
                  </a:lnTo>
                  <a:cubicBezTo>
                    <a:pt x="59544" y="0"/>
                    <a:pt x="68203" y="9258"/>
                    <a:pt x="68203" y="27783"/>
                  </a:cubicBezTo>
                  <a:lnTo>
                    <a:pt x="68203" y="162174"/>
                  </a:lnTo>
                  <a:lnTo>
                    <a:pt x="46523" y="162174"/>
                  </a:lnTo>
                  <a:lnTo>
                    <a:pt x="46523" y="102776"/>
                  </a:lnTo>
                  <a:lnTo>
                    <a:pt x="21680" y="102776"/>
                  </a:lnTo>
                  <a:lnTo>
                    <a:pt x="21680" y="162174"/>
                  </a:lnTo>
                  <a:close/>
                  <a:moveTo>
                    <a:pt x="46523" y="83128"/>
                  </a:moveTo>
                  <a:lnTo>
                    <a:pt x="46523" y="29138"/>
                  </a:lnTo>
                  <a:cubicBezTo>
                    <a:pt x="46523" y="22820"/>
                    <a:pt x="43360" y="19656"/>
                    <a:pt x="37051" y="19656"/>
                  </a:cubicBezTo>
                  <a:lnTo>
                    <a:pt x="31153" y="19656"/>
                  </a:lnTo>
                  <a:cubicBezTo>
                    <a:pt x="24843" y="19656"/>
                    <a:pt x="21680" y="22820"/>
                    <a:pt x="21680" y="29138"/>
                  </a:cubicBezTo>
                  <a:lnTo>
                    <a:pt x="21680" y="83128"/>
                  </a:lnTo>
                  <a:lnTo>
                    <a:pt x="46523" y="83128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6AD91C1A-367A-5D6B-B9A4-B393E18CEF54}"/>
                </a:ext>
              </a:extLst>
            </p:cNvPr>
            <p:cNvSpPr/>
            <p:nvPr/>
          </p:nvSpPr>
          <p:spPr>
            <a:xfrm>
              <a:off x="8255340" y="5570916"/>
              <a:ext cx="21696" cy="162174"/>
            </a:xfrm>
            <a:custGeom>
              <a:avLst/>
              <a:gdLst>
                <a:gd name="connsiteX0" fmla="*/ 0 w 21696"/>
                <a:gd name="connsiteY0" fmla="*/ 0 h 162174"/>
                <a:gd name="connsiteX1" fmla="*/ 21697 w 21696"/>
                <a:gd name="connsiteY1" fmla="*/ 0 h 162174"/>
                <a:gd name="connsiteX2" fmla="*/ 21697 w 21696"/>
                <a:gd name="connsiteY2" fmla="*/ 162175 h 162174"/>
                <a:gd name="connsiteX3" fmla="*/ 0 w 21696"/>
                <a:gd name="connsiteY3" fmla="*/ 162175 h 1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96" h="162174">
                  <a:moveTo>
                    <a:pt x="0" y="0"/>
                  </a:moveTo>
                  <a:lnTo>
                    <a:pt x="21697" y="0"/>
                  </a:lnTo>
                  <a:lnTo>
                    <a:pt x="21697" y="162175"/>
                  </a:lnTo>
                  <a:lnTo>
                    <a:pt x="0" y="162175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4982EBF1-F45A-D5AF-6433-D4A3FD5EAE04}"/>
                </a:ext>
              </a:extLst>
            </p:cNvPr>
            <p:cNvSpPr/>
            <p:nvPr/>
          </p:nvSpPr>
          <p:spPr>
            <a:xfrm>
              <a:off x="8297345" y="5570916"/>
              <a:ext cx="51503" cy="162174"/>
            </a:xfrm>
            <a:custGeom>
              <a:avLst/>
              <a:gdLst>
                <a:gd name="connsiteX0" fmla="*/ 51504 w 51503"/>
                <a:gd name="connsiteY0" fmla="*/ 162174 h 162174"/>
                <a:gd name="connsiteX1" fmla="*/ 0 w 51503"/>
                <a:gd name="connsiteY1" fmla="*/ 162174 h 162174"/>
                <a:gd name="connsiteX2" fmla="*/ 0 w 51503"/>
                <a:gd name="connsiteY2" fmla="*/ 0 h 162174"/>
                <a:gd name="connsiteX3" fmla="*/ 21705 w 51503"/>
                <a:gd name="connsiteY3" fmla="*/ 0 h 162174"/>
                <a:gd name="connsiteX4" fmla="*/ 21705 w 51503"/>
                <a:gd name="connsiteY4" fmla="*/ 142526 h 162174"/>
                <a:gd name="connsiteX5" fmla="*/ 51504 w 51503"/>
                <a:gd name="connsiteY5" fmla="*/ 142526 h 1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3" h="162174">
                  <a:moveTo>
                    <a:pt x="51504" y="162174"/>
                  </a:moveTo>
                  <a:lnTo>
                    <a:pt x="0" y="162174"/>
                  </a:lnTo>
                  <a:lnTo>
                    <a:pt x="0" y="0"/>
                  </a:lnTo>
                  <a:lnTo>
                    <a:pt x="21705" y="0"/>
                  </a:lnTo>
                  <a:lnTo>
                    <a:pt x="21705" y="142526"/>
                  </a:lnTo>
                  <a:lnTo>
                    <a:pt x="51504" y="142526"/>
                  </a:lnTo>
                  <a:close/>
                </a:path>
              </a:pathLst>
            </a:custGeom>
            <a:solidFill>
              <a:srgbClr val="CCCCCC"/>
            </a:solidFill>
            <a:ln w="857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8" name="TextBoxInfo">
            <a:extLst>
              <a:ext uri="{FF2B5EF4-FFF2-40B4-BE49-F238E27FC236}">
                <a16:creationId xmlns:a16="http://schemas.microsoft.com/office/drawing/2014/main" id="{D519EBA3-80D6-5938-0CE1-5A02220E5C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2286000"/>
            <a:ext cx="3541594" cy="1645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r-HR" sz="3200"/>
              <a:t>100ARA-A</a:t>
            </a:r>
            <a:r>
              <a:rPr lang="hr-HR"/>
              <a:t> shape 27,28</a:t>
            </a:r>
          </a:p>
          <a:p>
            <a:pPr algn="ctr"/>
            <a:r>
              <a:rPr lang="hr-HR"/>
              <a:t>A= 9.84 In </a:t>
            </a:r>
            <a:r>
              <a:rPr lang="hr-HR" baseline="30000"/>
              <a:t>2</a:t>
            </a:r>
          </a:p>
          <a:p>
            <a:pPr algn="ctr"/>
            <a:r>
              <a:rPr lang="hr-HR"/>
              <a:t>I= 48.94 In </a:t>
            </a:r>
            <a:r>
              <a:rPr lang="hr-HR" baseline="30000"/>
              <a:t>4</a:t>
            </a:r>
          </a:p>
          <a:p>
            <a:pPr algn="ctr"/>
            <a:endParaRPr lang="hr-HR"/>
          </a:p>
          <a:p>
            <a:pPr algn="ctr"/>
            <a:r>
              <a:rPr lang="hr-HR"/>
              <a:t>5.5” – 13.97cm  M=2.54</a:t>
            </a:r>
          </a:p>
          <a:p>
            <a:pPr algn="ctr"/>
            <a:endParaRPr lang="hr-HR"/>
          </a:p>
          <a:p>
            <a:pPr algn="ctr"/>
            <a:endParaRPr lang="hr-HR"/>
          </a:p>
          <a:p>
            <a:pPr algn="ctr"/>
            <a:endParaRPr lang="en-US"/>
          </a:p>
        </p:txBody>
      </p:sp>
      <p:sp>
        <p:nvSpPr>
          <p:cNvPr id="339" name="W100ARA-A">
            <a:extLst>
              <a:ext uri="{FF2B5EF4-FFF2-40B4-BE49-F238E27FC236}">
                <a16:creationId xmlns:a16="http://schemas.microsoft.com/office/drawing/2014/main" id="{D94E2441-15F9-812E-09B4-FDED05B03F99}"/>
              </a:ext>
            </a:extLst>
          </p:cNvPr>
          <p:cNvSpPr>
            <a:spLocks noChangeAspect="1"/>
          </p:cNvSpPr>
          <p:nvPr/>
        </p:nvSpPr>
        <p:spPr>
          <a:xfrm>
            <a:off x="5349240" y="475488"/>
            <a:ext cx="5173638" cy="5647245"/>
          </a:xfrm>
          <a:custGeom>
            <a:avLst/>
            <a:gdLst>
              <a:gd name="connsiteX0" fmla="*/ 5125102 w 5173638"/>
              <a:gd name="connsiteY0" fmla="*/ 5285410 h 5647245"/>
              <a:gd name="connsiteX1" fmla="*/ 3199573 w 5173638"/>
              <a:gd name="connsiteY1" fmla="*/ 4798646 h 5647245"/>
              <a:gd name="connsiteX2" fmla="*/ 2954031 w 5173638"/>
              <a:gd name="connsiteY2" fmla="*/ 4518668 h 5647245"/>
              <a:gd name="connsiteX3" fmla="*/ 2854984 w 5173638"/>
              <a:gd name="connsiteY3" fmla="*/ 3058360 h 5647245"/>
              <a:gd name="connsiteX4" fmla="*/ 2915274 w 5173638"/>
              <a:gd name="connsiteY4" fmla="*/ 1602423 h 5647245"/>
              <a:gd name="connsiteX5" fmla="*/ 3147889 w 5173638"/>
              <a:gd name="connsiteY5" fmla="*/ 1326723 h 5647245"/>
              <a:gd name="connsiteX6" fmla="*/ 3819861 w 5173638"/>
              <a:gd name="connsiteY6" fmla="*/ 1167369 h 5647245"/>
              <a:gd name="connsiteX7" fmla="*/ 3884489 w 5173638"/>
              <a:gd name="connsiteY7" fmla="*/ 1085519 h 5647245"/>
              <a:gd name="connsiteX8" fmla="*/ 3824199 w 5173638"/>
              <a:gd name="connsiteY8" fmla="*/ 288610 h 5647245"/>
              <a:gd name="connsiteX9" fmla="*/ 3505405 w 5173638"/>
              <a:gd name="connsiteY9" fmla="*/ 34461 h 5647245"/>
              <a:gd name="connsiteX10" fmla="*/ 2590059 w 5173638"/>
              <a:gd name="connsiteY10" fmla="*/ 51 h 5647245"/>
              <a:gd name="connsiteX11" fmla="*/ 2590059 w 5173638"/>
              <a:gd name="connsiteY11" fmla="*/ 0 h 5647245"/>
              <a:gd name="connsiteX12" fmla="*/ 2586827 w 5173638"/>
              <a:gd name="connsiteY12" fmla="*/ 34 h 5647245"/>
              <a:gd name="connsiteX13" fmla="*/ 2583587 w 5173638"/>
              <a:gd name="connsiteY13" fmla="*/ 0 h 5647245"/>
              <a:gd name="connsiteX14" fmla="*/ 2583587 w 5173638"/>
              <a:gd name="connsiteY14" fmla="*/ 51 h 5647245"/>
              <a:gd name="connsiteX15" fmla="*/ 1668215 w 5173638"/>
              <a:gd name="connsiteY15" fmla="*/ 34461 h 5647245"/>
              <a:gd name="connsiteX16" fmla="*/ 1349438 w 5173638"/>
              <a:gd name="connsiteY16" fmla="*/ 288610 h 5647245"/>
              <a:gd name="connsiteX17" fmla="*/ 1289148 w 5173638"/>
              <a:gd name="connsiteY17" fmla="*/ 1085519 h 5647245"/>
              <a:gd name="connsiteX18" fmla="*/ 1353733 w 5173638"/>
              <a:gd name="connsiteY18" fmla="*/ 1167369 h 5647245"/>
              <a:gd name="connsiteX19" fmla="*/ 2025766 w 5173638"/>
              <a:gd name="connsiteY19" fmla="*/ 1326723 h 5647245"/>
              <a:gd name="connsiteX20" fmla="*/ 2258363 w 5173638"/>
              <a:gd name="connsiteY20" fmla="*/ 1602423 h 5647245"/>
              <a:gd name="connsiteX21" fmla="*/ 2318671 w 5173638"/>
              <a:gd name="connsiteY21" fmla="*/ 3058360 h 5647245"/>
              <a:gd name="connsiteX22" fmla="*/ 2219581 w 5173638"/>
              <a:gd name="connsiteY22" fmla="*/ 4518668 h 5647245"/>
              <a:gd name="connsiteX23" fmla="*/ 1974056 w 5173638"/>
              <a:gd name="connsiteY23" fmla="*/ 4798646 h 5647245"/>
              <a:gd name="connsiteX24" fmla="*/ 48544 w 5173638"/>
              <a:gd name="connsiteY24" fmla="*/ 5285410 h 5647245"/>
              <a:gd name="connsiteX25" fmla="*/ 1164 w 5173638"/>
              <a:gd name="connsiteY25" fmla="*/ 5337101 h 5647245"/>
              <a:gd name="connsiteX26" fmla="*/ 1164 w 5173638"/>
              <a:gd name="connsiteY26" fmla="*/ 5608490 h 5647245"/>
              <a:gd name="connsiteX27" fmla="*/ 52856 w 5173638"/>
              <a:gd name="connsiteY27" fmla="*/ 5647246 h 5647245"/>
              <a:gd name="connsiteX28" fmla="*/ 2583587 w 5173638"/>
              <a:gd name="connsiteY28" fmla="*/ 5647246 h 5647245"/>
              <a:gd name="connsiteX29" fmla="*/ 2590059 w 5173638"/>
              <a:gd name="connsiteY29" fmla="*/ 5647246 h 5647245"/>
              <a:gd name="connsiteX30" fmla="*/ 5120781 w 5173638"/>
              <a:gd name="connsiteY30" fmla="*/ 5647246 h 5647245"/>
              <a:gd name="connsiteX31" fmla="*/ 5172482 w 5173638"/>
              <a:gd name="connsiteY31" fmla="*/ 5608490 h 5647245"/>
              <a:gd name="connsiteX32" fmla="*/ 5172482 w 5173638"/>
              <a:gd name="connsiteY32" fmla="*/ 5337101 h 5647245"/>
              <a:gd name="connsiteX33" fmla="*/ 5125102 w 5173638"/>
              <a:gd name="connsiteY33" fmla="*/ 5285410 h 564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73638" h="5647245">
                <a:moveTo>
                  <a:pt x="5125102" y="5285410"/>
                </a:moveTo>
                <a:cubicBezTo>
                  <a:pt x="5064777" y="5268187"/>
                  <a:pt x="3199573" y="4798646"/>
                  <a:pt x="3199573" y="4798646"/>
                </a:cubicBezTo>
                <a:cubicBezTo>
                  <a:pt x="3199573" y="4798646"/>
                  <a:pt x="2984197" y="4729748"/>
                  <a:pt x="2954031" y="4518668"/>
                </a:cubicBezTo>
                <a:cubicBezTo>
                  <a:pt x="2923864" y="4307587"/>
                  <a:pt x="2854984" y="3476209"/>
                  <a:pt x="2854984" y="3058360"/>
                </a:cubicBezTo>
                <a:cubicBezTo>
                  <a:pt x="2854984" y="2640510"/>
                  <a:pt x="2872206" y="1822111"/>
                  <a:pt x="2915274" y="1602423"/>
                </a:cubicBezTo>
                <a:cubicBezTo>
                  <a:pt x="2958317" y="1382736"/>
                  <a:pt x="3147889" y="1326723"/>
                  <a:pt x="3147889" y="1326723"/>
                </a:cubicBezTo>
                <a:lnTo>
                  <a:pt x="3819861" y="1167369"/>
                </a:lnTo>
                <a:cubicBezTo>
                  <a:pt x="3819861" y="1167369"/>
                  <a:pt x="3884489" y="1158753"/>
                  <a:pt x="3884489" y="1085519"/>
                </a:cubicBezTo>
                <a:cubicBezTo>
                  <a:pt x="3884489" y="1012301"/>
                  <a:pt x="3824199" y="288610"/>
                  <a:pt x="3824199" y="288610"/>
                </a:cubicBezTo>
                <a:cubicBezTo>
                  <a:pt x="3824199" y="288610"/>
                  <a:pt x="3754659" y="59047"/>
                  <a:pt x="3505405" y="34461"/>
                </a:cubicBezTo>
                <a:cubicBezTo>
                  <a:pt x="3217832" y="6112"/>
                  <a:pt x="2656128" y="617"/>
                  <a:pt x="2590059" y="51"/>
                </a:cubicBezTo>
                <a:lnTo>
                  <a:pt x="2590059" y="0"/>
                </a:lnTo>
                <a:cubicBezTo>
                  <a:pt x="2590059" y="0"/>
                  <a:pt x="2588876" y="17"/>
                  <a:pt x="2586827" y="34"/>
                </a:cubicBezTo>
                <a:cubicBezTo>
                  <a:pt x="2584744" y="17"/>
                  <a:pt x="2583587" y="0"/>
                  <a:pt x="2583587" y="0"/>
                </a:cubicBezTo>
                <a:lnTo>
                  <a:pt x="2583587" y="51"/>
                </a:lnTo>
                <a:cubicBezTo>
                  <a:pt x="2517493" y="617"/>
                  <a:pt x="1955788" y="6112"/>
                  <a:pt x="1668215" y="34461"/>
                </a:cubicBezTo>
                <a:cubicBezTo>
                  <a:pt x="1418996" y="59047"/>
                  <a:pt x="1349438" y="288610"/>
                  <a:pt x="1349438" y="288610"/>
                </a:cubicBezTo>
                <a:cubicBezTo>
                  <a:pt x="1349438" y="288610"/>
                  <a:pt x="1289148" y="1012301"/>
                  <a:pt x="1289148" y="1085519"/>
                </a:cubicBezTo>
                <a:cubicBezTo>
                  <a:pt x="1289148" y="1158753"/>
                  <a:pt x="1353733" y="1167369"/>
                  <a:pt x="1353733" y="1167369"/>
                </a:cubicBezTo>
                <a:lnTo>
                  <a:pt x="2025766" y="1326723"/>
                </a:lnTo>
                <a:cubicBezTo>
                  <a:pt x="2025766" y="1326723"/>
                  <a:pt x="2215270" y="1382736"/>
                  <a:pt x="2258363" y="1602423"/>
                </a:cubicBezTo>
                <a:cubicBezTo>
                  <a:pt x="2301449" y="1822111"/>
                  <a:pt x="2318671" y="2640519"/>
                  <a:pt x="2318671" y="3058360"/>
                </a:cubicBezTo>
                <a:cubicBezTo>
                  <a:pt x="2318671" y="3476200"/>
                  <a:pt x="2249748" y="4307587"/>
                  <a:pt x="2219581" y="4518668"/>
                </a:cubicBezTo>
                <a:cubicBezTo>
                  <a:pt x="2189432" y="4729748"/>
                  <a:pt x="1974056" y="4798646"/>
                  <a:pt x="1974056" y="4798646"/>
                </a:cubicBezTo>
                <a:cubicBezTo>
                  <a:pt x="1974056" y="4798646"/>
                  <a:pt x="108835" y="5268187"/>
                  <a:pt x="48544" y="5285410"/>
                </a:cubicBezTo>
                <a:cubicBezTo>
                  <a:pt x="-11763" y="5302649"/>
                  <a:pt x="1164" y="5337101"/>
                  <a:pt x="1164" y="5337101"/>
                </a:cubicBezTo>
                <a:lnTo>
                  <a:pt x="1164" y="5608490"/>
                </a:lnTo>
                <a:cubicBezTo>
                  <a:pt x="1164" y="5647246"/>
                  <a:pt x="52856" y="5647246"/>
                  <a:pt x="52856" y="5647246"/>
                </a:cubicBezTo>
                <a:lnTo>
                  <a:pt x="2583587" y="5647246"/>
                </a:lnTo>
                <a:lnTo>
                  <a:pt x="2590059" y="5647246"/>
                </a:lnTo>
                <a:lnTo>
                  <a:pt x="5120781" y="5647246"/>
                </a:lnTo>
                <a:cubicBezTo>
                  <a:pt x="5120781" y="5647246"/>
                  <a:pt x="5172482" y="5647246"/>
                  <a:pt x="5172482" y="5608490"/>
                </a:cubicBezTo>
                <a:lnTo>
                  <a:pt x="5172482" y="5337101"/>
                </a:lnTo>
                <a:cubicBezTo>
                  <a:pt x="5172474" y="5337110"/>
                  <a:pt x="5185392" y="5302649"/>
                  <a:pt x="5125102" y="5285410"/>
                </a:cubicBezTo>
                <a:close/>
              </a:path>
            </a:pathLst>
          </a:custGeom>
          <a:solidFill>
            <a:srgbClr val="92D050">
              <a:alpha val="20000"/>
            </a:srgbClr>
          </a:solidFill>
          <a:ln w="3175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1" name="100ARA-A">
            <a:extLst>
              <a:ext uri="{FF2B5EF4-FFF2-40B4-BE49-F238E27FC236}">
                <a16:creationId xmlns:a16="http://schemas.microsoft.com/office/drawing/2014/main" id="{1B97505D-56BB-AB87-284F-5F24599FC509}"/>
              </a:ext>
            </a:extLst>
          </p:cNvPr>
          <p:cNvSpPr>
            <a:spLocks noChangeAspect="1"/>
          </p:cNvSpPr>
          <p:nvPr/>
        </p:nvSpPr>
        <p:spPr>
          <a:xfrm>
            <a:off x="457200" y="0"/>
            <a:ext cx="5026283" cy="5486400"/>
          </a:xfrm>
          <a:custGeom>
            <a:avLst/>
            <a:gdLst>
              <a:gd name="connsiteX0" fmla="*/ 5125102 w 5173638"/>
              <a:gd name="connsiteY0" fmla="*/ 5285410 h 5647245"/>
              <a:gd name="connsiteX1" fmla="*/ 3199573 w 5173638"/>
              <a:gd name="connsiteY1" fmla="*/ 4798646 h 5647245"/>
              <a:gd name="connsiteX2" fmla="*/ 2954031 w 5173638"/>
              <a:gd name="connsiteY2" fmla="*/ 4518668 h 5647245"/>
              <a:gd name="connsiteX3" fmla="*/ 2854984 w 5173638"/>
              <a:gd name="connsiteY3" fmla="*/ 3058360 h 5647245"/>
              <a:gd name="connsiteX4" fmla="*/ 2915274 w 5173638"/>
              <a:gd name="connsiteY4" fmla="*/ 1602423 h 5647245"/>
              <a:gd name="connsiteX5" fmla="*/ 3147889 w 5173638"/>
              <a:gd name="connsiteY5" fmla="*/ 1326723 h 5647245"/>
              <a:gd name="connsiteX6" fmla="*/ 3819861 w 5173638"/>
              <a:gd name="connsiteY6" fmla="*/ 1167369 h 5647245"/>
              <a:gd name="connsiteX7" fmla="*/ 3884489 w 5173638"/>
              <a:gd name="connsiteY7" fmla="*/ 1085519 h 5647245"/>
              <a:gd name="connsiteX8" fmla="*/ 3824199 w 5173638"/>
              <a:gd name="connsiteY8" fmla="*/ 288610 h 5647245"/>
              <a:gd name="connsiteX9" fmla="*/ 3505405 w 5173638"/>
              <a:gd name="connsiteY9" fmla="*/ 34461 h 5647245"/>
              <a:gd name="connsiteX10" fmla="*/ 2590059 w 5173638"/>
              <a:gd name="connsiteY10" fmla="*/ 51 h 5647245"/>
              <a:gd name="connsiteX11" fmla="*/ 2590059 w 5173638"/>
              <a:gd name="connsiteY11" fmla="*/ 0 h 5647245"/>
              <a:gd name="connsiteX12" fmla="*/ 2586827 w 5173638"/>
              <a:gd name="connsiteY12" fmla="*/ 34 h 5647245"/>
              <a:gd name="connsiteX13" fmla="*/ 2583587 w 5173638"/>
              <a:gd name="connsiteY13" fmla="*/ 0 h 5647245"/>
              <a:gd name="connsiteX14" fmla="*/ 2583587 w 5173638"/>
              <a:gd name="connsiteY14" fmla="*/ 51 h 5647245"/>
              <a:gd name="connsiteX15" fmla="*/ 1668215 w 5173638"/>
              <a:gd name="connsiteY15" fmla="*/ 34461 h 5647245"/>
              <a:gd name="connsiteX16" fmla="*/ 1349438 w 5173638"/>
              <a:gd name="connsiteY16" fmla="*/ 288610 h 5647245"/>
              <a:gd name="connsiteX17" fmla="*/ 1289148 w 5173638"/>
              <a:gd name="connsiteY17" fmla="*/ 1085519 h 5647245"/>
              <a:gd name="connsiteX18" fmla="*/ 1353733 w 5173638"/>
              <a:gd name="connsiteY18" fmla="*/ 1167369 h 5647245"/>
              <a:gd name="connsiteX19" fmla="*/ 2025766 w 5173638"/>
              <a:gd name="connsiteY19" fmla="*/ 1326723 h 5647245"/>
              <a:gd name="connsiteX20" fmla="*/ 2258363 w 5173638"/>
              <a:gd name="connsiteY20" fmla="*/ 1602423 h 5647245"/>
              <a:gd name="connsiteX21" fmla="*/ 2318671 w 5173638"/>
              <a:gd name="connsiteY21" fmla="*/ 3058360 h 5647245"/>
              <a:gd name="connsiteX22" fmla="*/ 2219581 w 5173638"/>
              <a:gd name="connsiteY22" fmla="*/ 4518668 h 5647245"/>
              <a:gd name="connsiteX23" fmla="*/ 1974056 w 5173638"/>
              <a:gd name="connsiteY23" fmla="*/ 4798646 h 5647245"/>
              <a:gd name="connsiteX24" fmla="*/ 48544 w 5173638"/>
              <a:gd name="connsiteY24" fmla="*/ 5285410 h 5647245"/>
              <a:gd name="connsiteX25" fmla="*/ 1164 w 5173638"/>
              <a:gd name="connsiteY25" fmla="*/ 5337101 h 5647245"/>
              <a:gd name="connsiteX26" fmla="*/ 1164 w 5173638"/>
              <a:gd name="connsiteY26" fmla="*/ 5608490 h 5647245"/>
              <a:gd name="connsiteX27" fmla="*/ 52856 w 5173638"/>
              <a:gd name="connsiteY27" fmla="*/ 5647246 h 5647245"/>
              <a:gd name="connsiteX28" fmla="*/ 2583587 w 5173638"/>
              <a:gd name="connsiteY28" fmla="*/ 5647246 h 5647245"/>
              <a:gd name="connsiteX29" fmla="*/ 2590059 w 5173638"/>
              <a:gd name="connsiteY29" fmla="*/ 5647246 h 5647245"/>
              <a:gd name="connsiteX30" fmla="*/ 5120781 w 5173638"/>
              <a:gd name="connsiteY30" fmla="*/ 5647246 h 5647245"/>
              <a:gd name="connsiteX31" fmla="*/ 5172482 w 5173638"/>
              <a:gd name="connsiteY31" fmla="*/ 5608490 h 5647245"/>
              <a:gd name="connsiteX32" fmla="*/ 5172482 w 5173638"/>
              <a:gd name="connsiteY32" fmla="*/ 5337101 h 5647245"/>
              <a:gd name="connsiteX33" fmla="*/ 5125102 w 5173638"/>
              <a:gd name="connsiteY33" fmla="*/ 5285410 h 564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73638" h="5647245">
                <a:moveTo>
                  <a:pt x="5125102" y="5285410"/>
                </a:moveTo>
                <a:cubicBezTo>
                  <a:pt x="5064777" y="5268187"/>
                  <a:pt x="3199573" y="4798646"/>
                  <a:pt x="3199573" y="4798646"/>
                </a:cubicBezTo>
                <a:cubicBezTo>
                  <a:pt x="3199573" y="4798646"/>
                  <a:pt x="2984197" y="4729748"/>
                  <a:pt x="2954031" y="4518668"/>
                </a:cubicBezTo>
                <a:cubicBezTo>
                  <a:pt x="2923864" y="4307587"/>
                  <a:pt x="2854984" y="3476209"/>
                  <a:pt x="2854984" y="3058360"/>
                </a:cubicBezTo>
                <a:cubicBezTo>
                  <a:pt x="2854984" y="2640510"/>
                  <a:pt x="2872206" y="1822111"/>
                  <a:pt x="2915274" y="1602423"/>
                </a:cubicBezTo>
                <a:cubicBezTo>
                  <a:pt x="2958317" y="1382736"/>
                  <a:pt x="3147889" y="1326723"/>
                  <a:pt x="3147889" y="1326723"/>
                </a:cubicBezTo>
                <a:lnTo>
                  <a:pt x="3819861" y="1167369"/>
                </a:lnTo>
                <a:cubicBezTo>
                  <a:pt x="3819861" y="1167369"/>
                  <a:pt x="3884489" y="1158753"/>
                  <a:pt x="3884489" y="1085519"/>
                </a:cubicBezTo>
                <a:cubicBezTo>
                  <a:pt x="3884489" y="1012301"/>
                  <a:pt x="3824199" y="288610"/>
                  <a:pt x="3824199" y="288610"/>
                </a:cubicBezTo>
                <a:cubicBezTo>
                  <a:pt x="3824199" y="288610"/>
                  <a:pt x="3754659" y="59047"/>
                  <a:pt x="3505405" y="34461"/>
                </a:cubicBezTo>
                <a:cubicBezTo>
                  <a:pt x="3217832" y="6112"/>
                  <a:pt x="2656128" y="617"/>
                  <a:pt x="2590059" y="51"/>
                </a:cubicBezTo>
                <a:lnTo>
                  <a:pt x="2590059" y="0"/>
                </a:lnTo>
                <a:cubicBezTo>
                  <a:pt x="2590059" y="0"/>
                  <a:pt x="2588876" y="17"/>
                  <a:pt x="2586827" y="34"/>
                </a:cubicBezTo>
                <a:cubicBezTo>
                  <a:pt x="2584744" y="17"/>
                  <a:pt x="2583587" y="0"/>
                  <a:pt x="2583587" y="0"/>
                </a:cubicBezTo>
                <a:lnTo>
                  <a:pt x="2583587" y="51"/>
                </a:lnTo>
                <a:cubicBezTo>
                  <a:pt x="2517493" y="617"/>
                  <a:pt x="1955788" y="6112"/>
                  <a:pt x="1668215" y="34461"/>
                </a:cubicBezTo>
                <a:cubicBezTo>
                  <a:pt x="1418996" y="59047"/>
                  <a:pt x="1349438" y="288610"/>
                  <a:pt x="1349438" y="288610"/>
                </a:cubicBezTo>
                <a:cubicBezTo>
                  <a:pt x="1349438" y="288610"/>
                  <a:pt x="1289148" y="1012301"/>
                  <a:pt x="1289148" y="1085519"/>
                </a:cubicBezTo>
                <a:cubicBezTo>
                  <a:pt x="1289148" y="1158753"/>
                  <a:pt x="1353733" y="1167369"/>
                  <a:pt x="1353733" y="1167369"/>
                </a:cubicBezTo>
                <a:lnTo>
                  <a:pt x="2025766" y="1326723"/>
                </a:lnTo>
                <a:cubicBezTo>
                  <a:pt x="2025766" y="1326723"/>
                  <a:pt x="2215270" y="1382736"/>
                  <a:pt x="2258363" y="1602423"/>
                </a:cubicBezTo>
                <a:cubicBezTo>
                  <a:pt x="2301449" y="1822111"/>
                  <a:pt x="2318671" y="2640519"/>
                  <a:pt x="2318671" y="3058360"/>
                </a:cubicBezTo>
                <a:cubicBezTo>
                  <a:pt x="2318671" y="3476200"/>
                  <a:pt x="2249748" y="4307587"/>
                  <a:pt x="2219581" y="4518668"/>
                </a:cubicBezTo>
                <a:cubicBezTo>
                  <a:pt x="2189432" y="4729748"/>
                  <a:pt x="1974056" y="4798646"/>
                  <a:pt x="1974056" y="4798646"/>
                </a:cubicBezTo>
                <a:cubicBezTo>
                  <a:pt x="1974056" y="4798646"/>
                  <a:pt x="108835" y="5268187"/>
                  <a:pt x="48544" y="5285410"/>
                </a:cubicBezTo>
                <a:cubicBezTo>
                  <a:pt x="-11763" y="5302649"/>
                  <a:pt x="1164" y="5337101"/>
                  <a:pt x="1164" y="5337101"/>
                </a:cubicBezTo>
                <a:lnTo>
                  <a:pt x="1164" y="5608490"/>
                </a:lnTo>
                <a:cubicBezTo>
                  <a:pt x="1164" y="5647246"/>
                  <a:pt x="52856" y="5647246"/>
                  <a:pt x="52856" y="5647246"/>
                </a:cubicBezTo>
                <a:lnTo>
                  <a:pt x="2583587" y="5647246"/>
                </a:lnTo>
                <a:lnTo>
                  <a:pt x="2590059" y="5647246"/>
                </a:lnTo>
                <a:lnTo>
                  <a:pt x="5120781" y="5647246"/>
                </a:lnTo>
                <a:cubicBezTo>
                  <a:pt x="5120781" y="5647246"/>
                  <a:pt x="5172482" y="5647246"/>
                  <a:pt x="5172482" y="5608490"/>
                </a:cubicBezTo>
                <a:lnTo>
                  <a:pt x="5172482" y="5337101"/>
                </a:lnTo>
                <a:cubicBezTo>
                  <a:pt x="5172474" y="5337110"/>
                  <a:pt x="5185392" y="5302649"/>
                  <a:pt x="5125102" y="5285410"/>
                </a:cubicBezTo>
                <a:close/>
              </a:path>
            </a:pathLst>
          </a:custGeom>
          <a:solidFill>
            <a:srgbClr val="92D050">
              <a:alpha val="20000"/>
            </a:srgbClr>
          </a:solidFill>
          <a:ln w="3175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343" name="shChartCm">
            <a:extLst>
              <a:ext uri="{FF2B5EF4-FFF2-40B4-BE49-F238E27FC236}">
                <a16:creationId xmlns:a16="http://schemas.microsoft.com/office/drawing/2014/main" id="{1C90DFCC-47F7-F1AD-91C1-4111A69FEC9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64101599"/>
              </p:ext>
            </p:extLst>
          </p:nvPr>
        </p:nvGraphicFramePr>
        <p:xfrm>
          <a:off x="4434840" y="-438912"/>
          <a:ext cx="7002438" cy="747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shChartCm2">
            <a:extLst>
              <a:ext uri="{FF2B5EF4-FFF2-40B4-BE49-F238E27FC236}">
                <a16:creationId xmlns:a16="http://schemas.microsoft.com/office/drawing/2014/main" id="{EF920286-0522-16F9-3C91-E63E7B7A792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42700938"/>
              </p:ext>
            </p:extLst>
          </p:nvPr>
        </p:nvGraphicFramePr>
        <p:xfrm>
          <a:off x="-457200" y="-914400"/>
          <a:ext cx="6855083" cy="73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2" name="TextBoxDatasheeet">
            <a:extLst>
              <a:ext uri="{FF2B5EF4-FFF2-40B4-BE49-F238E27FC236}">
                <a16:creationId xmlns:a16="http://schemas.microsoft.com/office/drawing/2014/main" id="{CB0F1980-C6AE-CFE2-9596-267D34D6C689}"/>
              </a:ext>
            </a:extLst>
          </p:cNvPr>
          <p:cNvSpPr txBox="1"/>
          <p:nvPr/>
        </p:nvSpPr>
        <p:spPr>
          <a:xfrm>
            <a:off x="457200" y="5943600"/>
            <a:ext cx="65836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7"/>
              </a:rPr>
              <a:t>19.Pdf</a:t>
            </a:r>
            <a:r>
              <a:rPr lang="hr-HR" sz="2400"/>
              <a:t> link datasheet on Wirth Rail</a:t>
            </a:r>
            <a:endParaRPr lang="en-US" sz="2400"/>
          </a:p>
        </p:txBody>
      </p:sp>
      <p:sp>
        <p:nvSpPr>
          <p:cNvPr id="347" name="TextBoxLink">
            <a:extLst>
              <a:ext uri="{FF2B5EF4-FFF2-40B4-BE49-F238E27FC236}">
                <a16:creationId xmlns:a16="http://schemas.microsoft.com/office/drawing/2014/main" id="{08A00194-743A-06F8-DCEA-50C74AB17CF2}"/>
              </a:ext>
            </a:extLst>
          </p:cNvPr>
          <p:cNvSpPr txBox="1"/>
          <p:nvPr/>
        </p:nvSpPr>
        <p:spPr>
          <a:xfrm>
            <a:off x="457200" y="6400800"/>
            <a:ext cx="457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8"/>
              </a:rPr>
              <a:t>100ARAA - Wirth Rail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8872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">
    <p:spTree>
      <p:nvGrpSpPr>
        <p:cNvPr id="1" name="">
          <a:extLst>
            <a:ext uri="{FF2B5EF4-FFF2-40B4-BE49-F238E27FC236}">
              <a16:creationId xmlns:a16="http://schemas.microsoft.com/office/drawing/2014/main" id="{E4B6CAB7-8BA5-5172-21D3-52D90FC8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168B2F65-A4F3-0363-486D-1B3124754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675976"/>
              </p:ext>
            </p:extLst>
          </p:nvPr>
        </p:nvGraphicFramePr>
        <p:xfrm>
          <a:off x="122836" y="3892162"/>
          <a:ext cx="14173200" cy="286218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151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1127971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545709">
                <a:tc>
                  <a:txBody>
                    <a:bodyPr/>
                    <a:lstStyle/>
                    <a:p>
                      <a:r>
                        <a:rPr lang="hr-HR" sz="1600"/>
                        <a:t>No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/>
                        <a:t>ID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/>
                        <a:t>Name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area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perim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y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x-LC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y-LC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Iyy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Ixy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Ixx0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Iyy0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Ixy0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theta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Imin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Imax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rmin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rmax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545709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62R2-6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8,756.45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10,891.88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7,900.86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1,042.78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3,505.13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3,554.58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70034"/>
                  </a:ext>
                </a:extLst>
              </a:tr>
              <a:tr h="545709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60E2-5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7,998.56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4,627.49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318944"/>
                  </a:ext>
                </a:extLst>
              </a:tr>
              <a:tr h="545709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MRS125-6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14,999.25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18,650.62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12,744.80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6,085.52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6,085.52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6627"/>
                  </a:ext>
                </a:extLst>
              </a:tr>
              <a:tr h="545709">
                <a:tc>
                  <a:txBody>
                    <a:bodyPr/>
                    <a:lstStyle/>
                    <a:p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51061"/>
                  </a:ext>
                </a:extLst>
              </a:tr>
            </a:tbl>
          </a:graphicData>
        </a:graphic>
      </p:graphicFrame>
      <p:grpSp>
        <p:nvGrpSpPr>
          <p:cNvPr id="7" name="GroupFree">
            <a:extLst>
              <a:ext uri="{FF2B5EF4-FFF2-40B4-BE49-F238E27FC236}">
                <a16:creationId xmlns:a16="http://schemas.microsoft.com/office/drawing/2014/main" id="{DC9FC9DA-1368-F738-CAF5-919AC4821896}"/>
              </a:ext>
            </a:extLst>
          </p:cNvPr>
          <p:cNvGrpSpPr/>
          <p:nvPr/>
        </p:nvGrpSpPr>
        <p:grpSpPr>
          <a:xfrm>
            <a:off x="0" y="-26893"/>
            <a:ext cx="12801600" cy="7342092"/>
            <a:chOff x="0" y="0"/>
            <a:chExt cx="12801600" cy="7342092"/>
          </a:xfrm>
        </p:grpSpPr>
        <p:graphicFrame>
          <p:nvGraphicFramePr>
            <p:cNvPr id="8" name="ChartPanel" hidden="1">
              <a:extLst>
                <a:ext uri="{FF2B5EF4-FFF2-40B4-BE49-F238E27FC236}">
                  <a16:creationId xmlns:a16="http://schemas.microsoft.com/office/drawing/2014/main" id="{233FF029-F3B2-35D3-D326-A6D5DCBB329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0617552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shChart">
              <a:extLst>
                <a:ext uri="{FF2B5EF4-FFF2-40B4-BE49-F238E27FC236}">
                  <a16:creationId xmlns:a16="http://schemas.microsoft.com/office/drawing/2014/main" id="{582BFCB5-E164-BC65-092D-83C1324A18B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0376729"/>
                </p:ext>
              </p:extLst>
            </p:nvPr>
          </p:nvGraphicFramePr>
          <p:xfrm>
            <a:off x="0" y="26892"/>
            <a:ext cx="7315202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ctPanel" hidden="1">
              <a:extLst>
                <a:ext uri="{FF2B5EF4-FFF2-40B4-BE49-F238E27FC236}">
                  <a16:creationId xmlns:a16="http://schemas.microsoft.com/office/drawing/2014/main" id="{31F265D5-1151-D491-9BF4-AF048934F1B3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Mohr">
              <a:extLst>
                <a:ext uri="{FF2B5EF4-FFF2-40B4-BE49-F238E27FC236}">
                  <a16:creationId xmlns:a16="http://schemas.microsoft.com/office/drawing/2014/main" id="{64DB554C-BC3B-2CE5-0B57-078EE0ED28C2}"/>
                </a:ext>
              </a:extLst>
            </p:cNvPr>
            <p:cNvSpPr/>
            <p:nvPr/>
          </p:nvSpPr>
          <p:spPr>
            <a:xfrm rot="16200033">
              <a:off x="1775434" y="2624841"/>
              <a:ext cx="3764328" cy="2196648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TextBox 468" hidden="1">
                <a:extLst>
                  <a:ext uri="{FF2B5EF4-FFF2-40B4-BE49-F238E27FC236}">
                    <a16:creationId xmlns:a16="http://schemas.microsoft.com/office/drawing/2014/main" id="{C5E701A2-36D7-41B5-1EB9-89CEA319E5F9}"/>
                  </a:ext>
                </a:extLst>
              </p:cNvPr>
              <p:cNvSpPr txBox="1"/>
              <p:nvPr/>
            </p:nvSpPr>
            <p:spPr>
              <a:xfrm>
                <a:off x="457200" y="2286000"/>
                <a:ext cx="3108960" cy="149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i="1">
                    <a:latin typeface="Cambria Math" panose="02040503050406030204" pitchFamily="18" charset="0"/>
                  </a:rPr>
                  <a:t>6” – 18cm  scale=3</a:t>
                </a:r>
              </a:p>
              <a:p>
                <a:endParaRPr lang="hr-HR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=78.86</m:t>
                    </m:r>
                  </m:oMath>
                </a14:m>
                <a:r>
                  <a:rPr lang="hr-HR"/>
                  <a:t> 	78.8585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505.9</m:t>
                    </m:r>
                  </m:oMath>
                </a14:m>
                <a:r>
                  <a:rPr lang="hr-HR"/>
                  <a:t> 	3505.1543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1042.8</m:t>
                    </m:r>
                  </m:oMath>
                </a14:m>
                <a:r>
                  <a:rPr lang="hr-HR" b="0" i="1">
                    <a:latin typeface="Cambria Math" panose="02040503050406030204" pitchFamily="18" charset="0"/>
                  </a:rPr>
                  <a:t> 	1042.7887</a:t>
                </a:r>
                <a:endParaRPr lang="en-US"/>
              </a:p>
            </p:txBody>
          </p:sp>
        </mc:Choice>
        <mc:Fallback xmlns="">
          <p:sp>
            <p:nvSpPr>
              <p:cNvPr id="469" name="TextBox 468" hidden="1">
                <a:extLst>
                  <a:ext uri="{FF2B5EF4-FFF2-40B4-BE49-F238E27FC236}">
                    <a16:creationId xmlns:a16="http://schemas.microsoft.com/office/drawing/2014/main" id="{C5E701A2-36D7-41B5-1EB9-89CEA319E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3108960" cy="1499257"/>
              </a:xfrm>
              <a:prstGeom prst="rect">
                <a:avLst/>
              </a:prstGeom>
              <a:blipFill>
                <a:blip r:embed="rId5"/>
                <a:stretch>
                  <a:fillRect l="-1569" t="-2439" r="-784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0" name="TextBoxPDF">
            <a:extLst>
              <a:ext uri="{FF2B5EF4-FFF2-40B4-BE49-F238E27FC236}">
                <a16:creationId xmlns:a16="http://schemas.microsoft.com/office/drawing/2014/main" id="{17FB36A0-C241-04EE-78F1-EDDA74AA68DD}"/>
              </a:ext>
            </a:extLst>
          </p:cNvPr>
          <p:cNvSpPr txBox="1"/>
          <p:nvPr/>
        </p:nvSpPr>
        <p:spPr>
          <a:xfrm>
            <a:off x="272376" y="941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hlinkClick r:id="rId6"/>
              </a:rPr>
              <a:t>ArcelorMittal - Grooved Rails - 62R2 (Np4aS)</a:t>
            </a:r>
            <a:endParaRPr lang="en-US" sz="2400"/>
          </a:p>
        </p:txBody>
      </p:sp>
      <p:sp>
        <p:nvSpPr>
          <p:cNvPr id="2" name="62R2-6">
            <a:extLst>
              <a:ext uri="{FF2B5EF4-FFF2-40B4-BE49-F238E27FC236}">
                <a16:creationId xmlns:a16="http://schemas.microsoft.com/office/drawing/2014/main" id="{C6F79276-F560-83A7-D303-CCECF3407546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400800" y="274320"/>
            <a:ext cx="5486400" cy="5486121"/>
          </a:xfrm>
          <a:custGeom>
            <a:avLst/>
            <a:gdLst>
              <a:gd name="connsiteX0" fmla="*/ 2131809 w 5116582"/>
              <a:gd name="connsiteY0" fmla="*/ 4675785 h 5116324"/>
              <a:gd name="connsiteX1" fmla="*/ 2387870 w 5116582"/>
              <a:gd name="connsiteY1" fmla="*/ 4392892 h 5116324"/>
              <a:gd name="connsiteX2" fmla="*/ 2387698 w 5116582"/>
              <a:gd name="connsiteY2" fmla="*/ 4392892 h 5116324"/>
              <a:gd name="connsiteX3" fmla="*/ 2387698 w 5116582"/>
              <a:gd name="connsiteY3" fmla="*/ 1370228 h 5116324"/>
              <a:gd name="connsiteX4" fmla="*/ 2387870 w 5116582"/>
              <a:gd name="connsiteY4" fmla="*/ 1370228 h 5116324"/>
              <a:gd name="connsiteX5" fmla="*/ 2159327 w 5116582"/>
              <a:gd name="connsiteY5" fmla="*/ 1091279 h 5116324"/>
              <a:gd name="connsiteX6" fmla="*/ 2159156 w 5116582"/>
              <a:gd name="connsiteY6" fmla="*/ 1091279 h 5116324"/>
              <a:gd name="connsiteX7" fmla="*/ 1484157 w 5116582"/>
              <a:gd name="connsiteY7" fmla="*/ 956434 h 5116324"/>
              <a:gd name="connsiteX8" fmla="*/ 1484414 w 5116582"/>
              <a:gd name="connsiteY8" fmla="*/ 956434 h 5116324"/>
              <a:gd name="connsiteX9" fmla="*/ 1393031 w 5116582"/>
              <a:gd name="connsiteY9" fmla="*/ 844820 h 5116324"/>
              <a:gd name="connsiteX10" fmla="*/ 1392860 w 5116582"/>
              <a:gd name="connsiteY10" fmla="*/ 844820 h 5116324"/>
              <a:gd name="connsiteX11" fmla="*/ 1392860 w 5116582"/>
              <a:gd name="connsiteY11" fmla="*/ 157820 h 5116324"/>
              <a:gd name="connsiteX12" fmla="*/ 1393031 w 5116582"/>
              <a:gd name="connsiteY12" fmla="*/ 157820 h 5116324"/>
              <a:gd name="connsiteX13" fmla="*/ 1518104 w 5116582"/>
              <a:gd name="connsiteY13" fmla="*/ 16631 h 5116324"/>
              <a:gd name="connsiteX14" fmla="*/ 1518104 w 5116582"/>
              <a:gd name="connsiteY14" fmla="*/ 16631 h 5116324"/>
              <a:gd name="connsiteX15" fmla="*/ 1775536 w 5116582"/>
              <a:gd name="connsiteY15" fmla="*/ 171 h 5116324"/>
              <a:gd name="connsiteX16" fmla="*/ 1775536 w 5116582"/>
              <a:gd name="connsiteY16" fmla="*/ 343 h 5116324"/>
              <a:gd name="connsiteX17" fmla="*/ 1864690 w 5116582"/>
              <a:gd name="connsiteY17" fmla="*/ 171 h 5116324"/>
              <a:gd name="connsiteX18" fmla="*/ 1953930 w 5116582"/>
              <a:gd name="connsiteY18" fmla="*/ 1029 h 5116324"/>
              <a:gd name="connsiteX19" fmla="*/ 2043170 w 5116582"/>
              <a:gd name="connsiteY19" fmla="*/ 2743 h 5116324"/>
              <a:gd name="connsiteX20" fmla="*/ 2132409 w 5116582"/>
              <a:gd name="connsiteY20" fmla="*/ 5486 h 5116324"/>
              <a:gd name="connsiteX21" fmla="*/ 2221649 w 5116582"/>
              <a:gd name="connsiteY21" fmla="*/ 8915 h 5116324"/>
              <a:gd name="connsiteX22" fmla="*/ 2310889 w 5116582"/>
              <a:gd name="connsiteY22" fmla="*/ 13630 h 5116324"/>
              <a:gd name="connsiteX23" fmla="*/ 2310889 w 5116582"/>
              <a:gd name="connsiteY23" fmla="*/ 13630 h 5116324"/>
              <a:gd name="connsiteX24" fmla="*/ 2700338 w 5116582"/>
              <a:gd name="connsiteY24" fmla="*/ 69523 h 5116324"/>
              <a:gd name="connsiteX25" fmla="*/ 2700338 w 5116582"/>
              <a:gd name="connsiteY25" fmla="*/ 69266 h 5116324"/>
              <a:gd name="connsiteX26" fmla="*/ 2980916 w 5116582"/>
              <a:gd name="connsiteY26" fmla="*/ 368360 h 5116324"/>
              <a:gd name="connsiteX27" fmla="*/ 2980659 w 5116582"/>
              <a:gd name="connsiteY27" fmla="*/ 368617 h 5116324"/>
              <a:gd name="connsiteX28" fmla="*/ 3066040 w 5116582"/>
              <a:gd name="connsiteY28" fmla="*/ 880481 h 5116324"/>
              <a:gd name="connsiteX29" fmla="*/ 3066040 w 5116582"/>
              <a:gd name="connsiteY29" fmla="*/ 880481 h 5116324"/>
              <a:gd name="connsiteX30" fmla="*/ 3402511 w 5116582"/>
              <a:gd name="connsiteY30" fmla="*/ 1165517 h 5116324"/>
              <a:gd name="connsiteX31" fmla="*/ 3402425 w 5116582"/>
              <a:gd name="connsiteY31" fmla="*/ 1165517 h 5116324"/>
              <a:gd name="connsiteX32" fmla="*/ 3524841 w 5116582"/>
              <a:gd name="connsiteY32" fmla="*/ 1165517 h 5116324"/>
              <a:gd name="connsiteX33" fmla="*/ 3861311 w 5116582"/>
              <a:gd name="connsiteY33" fmla="*/ 880481 h 5116324"/>
              <a:gd name="connsiteX34" fmla="*/ 3861311 w 5116582"/>
              <a:gd name="connsiteY34" fmla="*/ 880481 h 5116324"/>
              <a:gd name="connsiteX35" fmla="*/ 3992042 w 5116582"/>
              <a:gd name="connsiteY35" fmla="*/ 95155 h 5116324"/>
              <a:gd name="connsiteX36" fmla="*/ 3992299 w 5116582"/>
              <a:gd name="connsiteY36" fmla="*/ 94983 h 5116324"/>
              <a:gd name="connsiteX37" fmla="*/ 4104427 w 5116582"/>
              <a:gd name="connsiteY37" fmla="*/ 0 h 5116324"/>
              <a:gd name="connsiteX38" fmla="*/ 4104427 w 5116582"/>
              <a:gd name="connsiteY38" fmla="*/ 171 h 5116324"/>
              <a:gd name="connsiteX39" fmla="*/ 4576343 w 5116582"/>
              <a:gd name="connsiteY39" fmla="*/ 171 h 5116324"/>
              <a:gd name="connsiteX40" fmla="*/ 4576343 w 5116582"/>
              <a:gd name="connsiteY40" fmla="*/ 0 h 5116324"/>
              <a:gd name="connsiteX41" fmla="*/ 4690187 w 5116582"/>
              <a:gd name="connsiteY41" fmla="*/ 113671 h 5116324"/>
              <a:gd name="connsiteX42" fmla="*/ 4690187 w 5116582"/>
              <a:gd name="connsiteY42" fmla="*/ 113671 h 5116324"/>
              <a:gd name="connsiteX43" fmla="*/ 4690187 w 5116582"/>
              <a:gd name="connsiteY43" fmla="*/ 665483 h 5116324"/>
              <a:gd name="connsiteX44" fmla="*/ 4690358 w 5116582"/>
              <a:gd name="connsiteY44" fmla="*/ 665483 h 5116324"/>
              <a:gd name="connsiteX45" fmla="*/ 4004901 w 5116582"/>
              <a:gd name="connsiteY45" fmla="*/ 1501559 h 5116324"/>
              <a:gd name="connsiteX46" fmla="*/ 4004729 w 5116582"/>
              <a:gd name="connsiteY46" fmla="*/ 1501559 h 5116324"/>
              <a:gd name="connsiteX47" fmla="*/ 2957255 w 5116582"/>
              <a:gd name="connsiteY47" fmla="*/ 1710985 h 5116324"/>
              <a:gd name="connsiteX48" fmla="*/ 2957255 w 5116582"/>
              <a:gd name="connsiteY48" fmla="*/ 1710814 h 5116324"/>
              <a:gd name="connsiteX49" fmla="*/ 2728799 w 5116582"/>
              <a:gd name="connsiteY49" fmla="*/ 1989591 h 5116324"/>
              <a:gd name="connsiteX50" fmla="*/ 2728799 w 5116582"/>
              <a:gd name="connsiteY50" fmla="*/ 1989591 h 5116324"/>
              <a:gd name="connsiteX51" fmla="*/ 2728799 w 5116582"/>
              <a:gd name="connsiteY51" fmla="*/ 4392978 h 5116324"/>
              <a:gd name="connsiteX52" fmla="*/ 2728799 w 5116582"/>
              <a:gd name="connsiteY52" fmla="*/ 4392978 h 5116324"/>
              <a:gd name="connsiteX53" fmla="*/ 2984859 w 5116582"/>
              <a:gd name="connsiteY53" fmla="*/ 4675785 h 5116324"/>
              <a:gd name="connsiteX54" fmla="*/ 2984859 w 5116582"/>
              <a:gd name="connsiteY54" fmla="*/ 4675785 h 5116324"/>
              <a:gd name="connsiteX55" fmla="*/ 5065319 w 5116582"/>
              <a:gd name="connsiteY55" fmla="*/ 4883839 h 5116324"/>
              <a:gd name="connsiteX56" fmla="*/ 5065319 w 5116582"/>
              <a:gd name="connsiteY56" fmla="*/ 4883668 h 5116324"/>
              <a:gd name="connsiteX57" fmla="*/ 5116583 w 5116582"/>
              <a:gd name="connsiteY57" fmla="*/ 4940246 h 5116324"/>
              <a:gd name="connsiteX58" fmla="*/ 5116411 w 5116582"/>
              <a:gd name="connsiteY58" fmla="*/ 4940246 h 5116324"/>
              <a:gd name="connsiteX59" fmla="*/ 5116411 w 5116582"/>
              <a:gd name="connsiteY59" fmla="*/ 5059490 h 5116324"/>
              <a:gd name="connsiteX60" fmla="*/ 5116583 w 5116582"/>
              <a:gd name="connsiteY60" fmla="*/ 5059490 h 5116324"/>
              <a:gd name="connsiteX61" fmla="*/ 5059661 w 5116582"/>
              <a:gd name="connsiteY61" fmla="*/ 5116325 h 5116324"/>
              <a:gd name="connsiteX62" fmla="*/ 56836 w 5116582"/>
              <a:gd name="connsiteY62" fmla="*/ 5116325 h 5116324"/>
              <a:gd name="connsiteX63" fmla="*/ 56921 w 5116582"/>
              <a:gd name="connsiteY63" fmla="*/ 5116325 h 5116324"/>
              <a:gd name="connsiteX64" fmla="*/ 0 w 5116582"/>
              <a:gd name="connsiteY64" fmla="*/ 5059404 h 5116324"/>
              <a:gd name="connsiteX65" fmla="*/ 0 w 5116582"/>
              <a:gd name="connsiteY65" fmla="*/ 5059404 h 5116324"/>
              <a:gd name="connsiteX66" fmla="*/ 0 w 5116582"/>
              <a:gd name="connsiteY66" fmla="*/ 4940418 h 5116324"/>
              <a:gd name="connsiteX67" fmla="*/ 0 w 5116582"/>
              <a:gd name="connsiteY67" fmla="*/ 4940418 h 5116324"/>
              <a:gd name="connsiteX68" fmla="*/ 51264 w 5116582"/>
              <a:gd name="connsiteY68" fmla="*/ 4883668 h 5116324"/>
              <a:gd name="connsiteX0" fmla="*/ 2131809 w 5116583"/>
              <a:gd name="connsiteY0" fmla="*/ 4675785 h 5116325"/>
              <a:gd name="connsiteX1" fmla="*/ 2387870 w 5116583"/>
              <a:gd name="connsiteY1" fmla="*/ 4392892 h 5116325"/>
              <a:gd name="connsiteX2" fmla="*/ 2387698 w 5116583"/>
              <a:gd name="connsiteY2" fmla="*/ 4392892 h 5116325"/>
              <a:gd name="connsiteX3" fmla="*/ 2387698 w 5116583"/>
              <a:gd name="connsiteY3" fmla="*/ 1370228 h 5116325"/>
              <a:gd name="connsiteX4" fmla="*/ 2387870 w 5116583"/>
              <a:gd name="connsiteY4" fmla="*/ 1370228 h 5116325"/>
              <a:gd name="connsiteX5" fmla="*/ 2159327 w 5116583"/>
              <a:gd name="connsiteY5" fmla="*/ 1091279 h 5116325"/>
              <a:gd name="connsiteX6" fmla="*/ 2159156 w 5116583"/>
              <a:gd name="connsiteY6" fmla="*/ 1091279 h 5116325"/>
              <a:gd name="connsiteX7" fmla="*/ 1484157 w 5116583"/>
              <a:gd name="connsiteY7" fmla="*/ 956434 h 5116325"/>
              <a:gd name="connsiteX8" fmla="*/ 1484414 w 5116583"/>
              <a:gd name="connsiteY8" fmla="*/ 956434 h 5116325"/>
              <a:gd name="connsiteX9" fmla="*/ 1393031 w 5116583"/>
              <a:gd name="connsiteY9" fmla="*/ 844820 h 5116325"/>
              <a:gd name="connsiteX10" fmla="*/ 1392860 w 5116583"/>
              <a:gd name="connsiteY10" fmla="*/ 844820 h 5116325"/>
              <a:gd name="connsiteX11" fmla="*/ 1392860 w 5116583"/>
              <a:gd name="connsiteY11" fmla="*/ 157820 h 5116325"/>
              <a:gd name="connsiteX12" fmla="*/ 1393031 w 5116583"/>
              <a:gd name="connsiteY12" fmla="*/ 157820 h 5116325"/>
              <a:gd name="connsiteX13" fmla="*/ 1518104 w 5116583"/>
              <a:gd name="connsiteY13" fmla="*/ 16631 h 5116325"/>
              <a:gd name="connsiteX14" fmla="*/ 1518104 w 5116583"/>
              <a:gd name="connsiteY14" fmla="*/ 16631 h 5116325"/>
              <a:gd name="connsiteX15" fmla="*/ 1775536 w 5116583"/>
              <a:gd name="connsiteY15" fmla="*/ 171 h 5116325"/>
              <a:gd name="connsiteX16" fmla="*/ 1775536 w 5116583"/>
              <a:gd name="connsiteY16" fmla="*/ 343 h 5116325"/>
              <a:gd name="connsiteX17" fmla="*/ 1864690 w 5116583"/>
              <a:gd name="connsiteY17" fmla="*/ 171 h 5116325"/>
              <a:gd name="connsiteX18" fmla="*/ 1953930 w 5116583"/>
              <a:gd name="connsiteY18" fmla="*/ 1029 h 5116325"/>
              <a:gd name="connsiteX19" fmla="*/ 2043170 w 5116583"/>
              <a:gd name="connsiteY19" fmla="*/ 2743 h 5116325"/>
              <a:gd name="connsiteX20" fmla="*/ 2132409 w 5116583"/>
              <a:gd name="connsiteY20" fmla="*/ 5486 h 5116325"/>
              <a:gd name="connsiteX21" fmla="*/ 2221649 w 5116583"/>
              <a:gd name="connsiteY21" fmla="*/ 8915 h 5116325"/>
              <a:gd name="connsiteX22" fmla="*/ 2310889 w 5116583"/>
              <a:gd name="connsiteY22" fmla="*/ 13630 h 5116325"/>
              <a:gd name="connsiteX23" fmla="*/ 2310889 w 5116583"/>
              <a:gd name="connsiteY23" fmla="*/ 13630 h 5116325"/>
              <a:gd name="connsiteX24" fmla="*/ 2700338 w 5116583"/>
              <a:gd name="connsiteY24" fmla="*/ 69523 h 5116325"/>
              <a:gd name="connsiteX25" fmla="*/ 2700338 w 5116583"/>
              <a:gd name="connsiteY25" fmla="*/ 69266 h 5116325"/>
              <a:gd name="connsiteX26" fmla="*/ 2980916 w 5116583"/>
              <a:gd name="connsiteY26" fmla="*/ 368360 h 5116325"/>
              <a:gd name="connsiteX27" fmla="*/ 2980659 w 5116583"/>
              <a:gd name="connsiteY27" fmla="*/ 368617 h 5116325"/>
              <a:gd name="connsiteX28" fmla="*/ 3066040 w 5116583"/>
              <a:gd name="connsiteY28" fmla="*/ 880481 h 5116325"/>
              <a:gd name="connsiteX29" fmla="*/ 3066040 w 5116583"/>
              <a:gd name="connsiteY29" fmla="*/ 880481 h 5116325"/>
              <a:gd name="connsiteX30" fmla="*/ 3402511 w 5116583"/>
              <a:gd name="connsiteY30" fmla="*/ 1165517 h 5116325"/>
              <a:gd name="connsiteX31" fmla="*/ 3402425 w 5116583"/>
              <a:gd name="connsiteY31" fmla="*/ 1165517 h 5116325"/>
              <a:gd name="connsiteX32" fmla="*/ 3524841 w 5116583"/>
              <a:gd name="connsiteY32" fmla="*/ 1165517 h 5116325"/>
              <a:gd name="connsiteX33" fmla="*/ 3861311 w 5116583"/>
              <a:gd name="connsiteY33" fmla="*/ 880481 h 5116325"/>
              <a:gd name="connsiteX34" fmla="*/ 3861311 w 5116583"/>
              <a:gd name="connsiteY34" fmla="*/ 880481 h 5116325"/>
              <a:gd name="connsiteX35" fmla="*/ 3992042 w 5116583"/>
              <a:gd name="connsiteY35" fmla="*/ 95155 h 5116325"/>
              <a:gd name="connsiteX36" fmla="*/ 3992299 w 5116583"/>
              <a:gd name="connsiteY36" fmla="*/ 94983 h 5116325"/>
              <a:gd name="connsiteX37" fmla="*/ 4104427 w 5116583"/>
              <a:gd name="connsiteY37" fmla="*/ 0 h 5116325"/>
              <a:gd name="connsiteX38" fmla="*/ 4104427 w 5116583"/>
              <a:gd name="connsiteY38" fmla="*/ 171 h 5116325"/>
              <a:gd name="connsiteX39" fmla="*/ 4576343 w 5116583"/>
              <a:gd name="connsiteY39" fmla="*/ 171 h 5116325"/>
              <a:gd name="connsiteX40" fmla="*/ 4576343 w 5116583"/>
              <a:gd name="connsiteY40" fmla="*/ 0 h 5116325"/>
              <a:gd name="connsiteX41" fmla="*/ 4690187 w 5116583"/>
              <a:gd name="connsiteY41" fmla="*/ 113671 h 5116325"/>
              <a:gd name="connsiteX42" fmla="*/ 4690187 w 5116583"/>
              <a:gd name="connsiteY42" fmla="*/ 113671 h 5116325"/>
              <a:gd name="connsiteX43" fmla="*/ 4690187 w 5116583"/>
              <a:gd name="connsiteY43" fmla="*/ 665483 h 5116325"/>
              <a:gd name="connsiteX44" fmla="*/ 4690358 w 5116583"/>
              <a:gd name="connsiteY44" fmla="*/ 665483 h 5116325"/>
              <a:gd name="connsiteX45" fmla="*/ 4004901 w 5116583"/>
              <a:gd name="connsiteY45" fmla="*/ 1501559 h 5116325"/>
              <a:gd name="connsiteX46" fmla="*/ 4004729 w 5116583"/>
              <a:gd name="connsiteY46" fmla="*/ 1501559 h 5116325"/>
              <a:gd name="connsiteX47" fmla="*/ 2957255 w 5116583"/>
              <a:gd name="connsiteY47" fmla="*/ 1710985 h 5116325"/>
              <a:gd name="connsiteX48" fmla="*/ 2957255 w 5116583"/>
              <a:gd name="connsiteY48" fmla="*/ 1710814 h 5116325"/>
              <a:gd name="connsiteX49" fmla="*/ 2728799 w 5116583"/>
              <a:gd name="connsiteY49" fmla="*/ 1989591 h 5116325"/>
              <a:gd name="connsiteX50" fmla="*/ 2728799 w 5116583"/>
              <a:gd name="connsiteY50" fmla="*/ 1989591 h 5116325"/>
              <a:gd name="connsiteX51" fmla="*/ 2728799 w 5116583"/>
              <a:gd name="connsiteY51" fmla="*/ 4392978 h 5116325"/>
              <a:gd name="connsiteX52" fmla="*/ 2728799 w 5116583"/>
              <a:gd name="connsiteY52" fmla="*/ 4392978 h 5116325"/>
              <a:gd name="connsiteX53" fmla="*/ 2984859 w 5116583"/>
              <a:gd name="connsiteY53" fmla="*/ 4675785 h 5116325"/>
              <a:gd name="connsiteX54" fmla="*/ 2984859 w 5116583"/>
              <a:gd name="connsiteY54" fmla="*/ 4675785 h 5116325"/>
              <a:gd name="connsiteX55" fmla="*/ 5065319 w 5116583"/>
              <a:gd name="connsiteY55" fmla="*/ 4883839 h 5116325"/>
              <a:gd name="connsiteX56" fmla="*/ 5065319 w 5116583"/>
              <a:gd name="connsiteY56" fmla="*/ 4883668 h 5116325"/>
              <a:gd name="connsiteX57" fmla="*/ 5116583 w 5116583"/>
              <a:gd name="connsiteY57" fmla="*/ 4940246 h 5116325"/>
              <a:gd name="connsiteX58" fmla="*/ 5116411 w 5116583"/>
              <a:gd name="connsiteY58" fmla="*/ 4940246 h 5116325"/>
              <a:gd name="connsiteX59" fmla="*/ 5116411 w 5116583"/>
              <a:gd name="connsiteY59" fmla="*/ 5059490 h 5116325"/>
              <a:gd name="connsiteX60" fmla="*/ 5116583 w 5116583"/>
              <a:gd name="connsiteY60" fmla="*/ 5059490 h 5116325"/>
              <a:gd name="connsiteX61" fmla="*/ 5059661 w 5116583"/>
              <a:gd name="connsiteY61" fmla="*/ 5116325 h 5116325"/>
              <a:gd name="connsiteX62" fmla="*/ 56836 w 5116583"/>
              <a:gd name="connsiteY62" fmla="*/ 5116325 h 5116325"/>
              <a:gd name="connsiteX63" fmla="*/ 56921 w 5116583"/>
              <a:gd name="connsiteY63" fmla="*/ 5116325 h 5116325"/>
              <a:gd name="connsiteX64" fmla="*/ 0 w 5116583"/>
              <a:gd name="connsiteY64" fmla="*/ 5059404 h 5116325"/>
              <a:gd name="connsiteX65" fmla="*/ 0 w 5116583"/>
              <a:gd name="connsiteY65" fmla="*/ 5059404 h 5116325"/>
              <a:gd name="connsiteX66" fmla="*/ 0 w 5116583"/>
              <a:gd name="connsiteY66" fmla="*/ 4940418 h 5116325"/>
              <a:gd name="connsiteX67" fmla="*/ 0 w 5116583"/>
              <a:gd name="connsiteY67" fmla="*/ 4940418 h 5116325"/>
              <a:gd name="connsiteX68" fmla="*/ 51264 w 5116583"/>
              <a:gd name="connsiteY68" fmla="*/ 4883668 h 5116325"/>
              <a:gd name="connsiteX69" fmla="*/ 2131809 w 5116583"/>
              <a:gd name="connsiteY69" fmla="*/ 4675785 h 51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16583" h="5116325">
                <a:moveTo>
                  <a:pt x="2131809" y="4675785"/>
                </a:moveTo>
                <a:cubicBezTo>
                  <a:pt x="2277113" y="4661212"/>
                  <a:pt x="2387870" y="4538968"/>
                  <a:pt x="2387870" y="4392892"/>
                </a:cubicBezTo>
                <a:lnTo>
                  <a:pt x="2387698" y="4392892"/>
                </a:lnTo>
                <a:lnTo>
                  <a:pt x="2387698" y="1370228"/>
                </a:lnTo>
                <a:lnTo>
                  <a:pt x="2387870" y="1370228"/>
                </a:lnTo>
                <a:cubicBezTo>
                  <a:pt x="2387870" y="1234611"/>
                  <a:pt x="2292201" y="1117854"/>
                  <a:pt x="2159327" y="1091279"/>
                </a:cubicBezTo>
                <a:lnTo>
                  <a:pt x="2159156" y="1091279"/>
                </a:lnTo>
                <a:lnTo>
                  <a:pt x="1484157" y="956434"/>
                </a:lnTo>
                <a:lnTo>
                  <a:pt x="1484414" y="956434"/>
                </a:lnTo>
                <a:cubicBezTo>
                  <a:pt x="1431265" y="945718"/>
                  <a:pt x="1393031" y="899084"/>
                  <a:pt x="1393031" y="844820"/>
                </a:cubicBezTo>
                <a:lnTo>
                  <a:pt x="1392860" y="844820"/>
                </a:lnTo>
                <a:lnTo>
                  <a:pt x="1392860" y="157820"/>
                </a:lnTo>
                <a:lnTo>
                  <a:pt x="1393031" y="157820"/>
                </a:lnTo>
                <a:cubicBezTo>
                  <a:pt x="1393031" y="85811"/>
                  <a:pt x="1446695" y="25289"/>
                  <a:pt x="1518104" y="16631"/>
                </a:cubicBezTo>
                <a:lnTo>
                  <a:pt x="1518104" y="16631"/>
                </a:lnTo>
                <a:cubicBezTo>
                  <a:pt x="1603572" y="6258"/>
                  <a:pt x="1689468" y="771"/>
                  <a:pt x="1775536" y="171"/>
                </a:cubicBezTo>
                <a:lnTo>
                  <a:pt x="1775536" y="343"/>
                </a:lnTo>
                <a:lnTo>
                  <a:pt x="1864690" y="171"/>
                </a:lnTo>
                <a:lnTo>
                  <a:pt x="1953930" y="1029"/>
                </a:lnTo>
                <a:lnTo>
                  <a:pt x="2043170" y="2743"/>
                </a:lnTo>
                <a:lnTo>
                  <a:pt x="2132409" y="5486"/>
                </a:lnTo>
                <a:lnTo>
                  <a:pt x="2221649" y="8915"/>
                </a:lnTo>
                <a:lnTo>
                  <a:pt x="2310889" y="13630"/>
                </a:lnTo>
                <a:lnTo>
                  <a:pt x="2310889" y="13630"/>
                </a:lnTo>
                <a:cubicBezTo>
                  <a:pt x="2442048" y="20917"/>
                  <a:pt x="2572350" y="39691"/>
                  <a:pt x="2700338" y="69523"/>
                </a:cubicBezTo>
                <a:lnTo>
                  <a:pt x="2700338" y="69266"/>
                </a:lnTo>
                <a:cubicBezTo>
                  <a:pt x="2845727" y="103213"/>
                  <a:pt x="2956398" y="221170"/>
                  <a:pt x="2980916" y="368360"/>
                </a:cubicBezTo>
                <a:lnTo>
                  <a:pt x="2980659" y="368617"/>
                </a:lnTo>
                <a:lnTo>
                  <a:pt x="3066040" y="880481"/>
                </a:lnTo>
                <a:lnTo>
                  <a:pt x="3066040" y="880481"/>
                </a:lnTo>
                <a:cubicBezTo>
                  <a:pt x="3093472" y="1044988"/>
                  <a:pt x="3235776" y="1165517"/>
                  <a:pt x="3402511" y="1165517"/>
                </a:cubicBezTo>
                <a:lnTo>
                  <a:pt x="3402425" y="1165517"/>
                </a:lnTo>
                <a:lnTo>
                  <a:pt x="3524841" y="1165517"/>
                </a:lnTo>
                <a:cubicBezTo>
                  <a:pt x="3691576" y="1165517"/>
                  <a:pt x="3833879" y="1044988"/>
                  <a:pt x="3861311" y="880481"/>
                </a:cubicBezTo>
                <a:lnTo>
                  <a:pt x="3861311" y="880481"/>
                </a:lnTo>
                <a:lnTo>
                  <a:pt x="3992042" y="95155"/>
                </a:lnTo>
                <a:lnTo>
                  <a:pt x="3992299" y="94983"/>
                </a:lnTo>
                <a:cubicBezTo>
                  <a:pt x="4001472" y="40119"/>
                  <a:pt x="4048878" y="0"/>
                  <a:pt x="4104427" y="0"/>
                </a:cubicBezTo>
                <a:lnTo>
                  <a:pt x="4104427" y="171"/>
                </a:lnTo>
                <a:lnTo>
                  <a:pt x="4576343" y="171"/>
                </a:lnTo>
                <a:lnTo>
                  <a:pt x="4576343" y="0"/>
                </a:lnTo>
                <a:cubicBezTo>
                  <a:pt x="4639266" y="0"/>
                  <a:pt x="4690187" y="50921"/>
                  <a:pt x="4690187" y="113671"/>
                </a:cubicBezTo>
                <a:lnTo>
                  <a:pt x="4690187" y="113671"/>
                </a:lnTo>
                <a:lnTo>
                  <a:pt x="4690187" y="665483"/>
                </a:lnTo>
                <a:lnTo>
                  <a:pt x="4690358" y="665483"/>
                </a:lnTo>
                <a:cubicBezTo>
                  <a:pt x="4690358" y="1071905"/>
                  <a:pt x="4403436" y="1421835"/>
                  <a:pt x="4004901" y="1501559"/>
                </a:cubicBezTo>
                <a:lnTo>
                  <a:pt x="4004729" y="1501559"/>
                </a:lnTo>
                <a:lnTo>
                  <a:pt x="2957255" y="1710985"/>
                </a:lnTo>
                <a:lnTo>
                  <a:pt x="2957255" y="1710814"/>
                </a:lnTo>
                <a:cubicBezTo>
                  <a:pt x="2824467" y="1737389"/>
                  <a:pt x="2728799" y="1854060"/>
                  <a:pt x="2728799" y="1989591"/>
                </a:cubicBezTo>
                <a:lnTo>
                  <a:pt x="2728799" y="1989591"/>
                </a:lnTo>
                <a:lnTo>
                  <a:pt x="2728799" y="4392978"/>
                </a:lnTo>
                <a:lnTo>
                  <a:pt x="2728799" y="4392978"/>
                </a:lnTo>
                <a:cubicBezTo>
                  <a:pt x="2728799" y="4538968"/>
                  <a:pt x="2839469" y="4661212"/>
                  <a:pt x="2984859" y="4675785"/>
                </a:cubicBezTo>
                <a:lnTo>
                  <a:pt x="2984859" y="4675785"/>
                </a:lnTo>
                <a:lnTo>
                  <a:pt x="5065319" y="4883839"/>
                </a:lnTo>
                <a:lnTo>
                  <a:pt x="5065319" y="4883668"/>
                </a:lnTo>
                <a:cubicBezTo>
                  <a:pt x="5094465" y="4886582"/>
                  <a:pt x="5116583" y="4911014"/>
                  <a:pt x="5116583" y="4940246"/>
                </a:cubicBezTo>
                <a:lnTo>
                  <a:pt x="5116411" y="4940246"/>
                </a:lnTo>
                <a:lnTo>
                  <a:pt x="5116411" y="5059490"/>
                </a:lnTo>
                <a:lnTo>
                  <a:pt x="5116583" y="5059490"/>
                </a:lnTo>
                <a:cubicBezTo>
                  <a:pt x="5116583" y="5090865"/>
                  <a:pt x="5091122" y="5116325"/>
                  <a:pt x="5059661" y="5116325"/>
                </a:cubicBezTo>
                <a:lnTo>
                  <a:pt x="56836" y="5116325"/>
                </a:lnTo>
                <a:lnTo>
                  <a:pt x="56921" y="5116325"/>
                </a:lnTo>
                <a:cubicBezTo>
                  <a:pt x="25460" y="5116325"/>
                  <a:pt x="0" y="5090865"/>
                  <a:pt x="0" y="5059404"/>
                </a:cubicBezTo>
                <a:lnTo>
                  <a:pt x="0" y="5059404"/>
                </a:lnTo>
                <a:lnTo>
                  <a:pt x="0" y="4940418"/>
                </a:lnTo>
                <a:lnTo>
                  <a:pt x="0" y="4940418"/>
                </a:lnTo>
                <a:cubicBezTo>
                  <a:pt x="0" y="4911100"/>
                  <a:pt x="22203" y="4886582"/>
                  <a:pt x="51264" y="4883668"/>
                </a:cubicBezTo>
                <a:lnTo>
                  <a:pt x="2131809" y="4675785"/>
                </a:lnTo>
                <a:close/>
              </a:path>
            </a:pathLst>
          </a:custGeom>
          <a:solidFill>
            <a:srgbClr val="92D050">
              <a:alpha val="78039"/>
            </a:srgbClr>
          </a:solidFill>
          <a:ln w="19050" cap="flat">
            <a:solidFill>
              <a:srgbClr val="000000"/>
            </a:solidFill>
            <a:prstDash val="solid"/>
            <a:miter/>
          </a:ln>
        </p:spPr>
        <p:txBody>
          <a:bodyPr rtlCol="0" anchor="t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id:2/2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name: </a:t>
            </a:r>
            <a:r>
              <a:rPr lang="en-US" sz="2400">
                <a:solidFill>
                  <a:srgbClr val="FF0000"/>
                </a:solidFill>
              </a:rPr>
              <a:t>62R2</a:t>
            </a:r>
            <a:r>
              <a:rPr lang="en-US" sz="1600">
                <a:solidFill>
                  <a:srgbClr val="FF0000"/>
                </a:solidFill>
              </a:rPr>
              <a:t>-6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Area: 78.86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Perim: 92.08</a:t>
            </a:r>
          </a:p>
          <a:p>
            <a:pPr algn="ctr"/>
            <a:endParaRPr lang="en-US" sz="1600"/>
          </a:p>
        </p:txBody>
      </p:sp>
      <p:sp>
        <p:nvSpPr>
          <p:cNvPr id="17" name="60E2-5">
            <a:extLst>
              <a:ext uri="{FF2B5EF4-FFF2-40B4-BE49-F238E27FC236}">
                <a16:creationId xmlns:a16="http://schemas.microsoft.com/office/drawing/2014/main" id="{4DB20A1B-3E65-FDBF-AD83-457292FCC12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114799" y="914401"/>
            <a:ext cx="4572000" cy="5242561"/>
          </a:xfrm>
          <a:custGeom>
            <a:avLst/>
            <a:gdLst>
              <a:gd name="csX0" fmla="*/ 2286076 w 4572001"/>
              <a:gd name="csY0" fmla="*/ 0 h 5242562"/>
              <a:gd name="csX1" fmla="*/ 2648354 w 4572001"/>
              <a:gd name="csY1" fmla="*/ 10793 h 5242562"/>
              <a:gd name="csX2" fmla="*/ 3031631 w 4572001"/>
              <a:gd name="csY2" fmla="*/ 68891 h 5242562"/>
              <a:gd name="csX3" fmla="*/ 3364812 w 4572001"/>
              <a:gd name="csY3" fmla="*/ 353949 h 5242562"/>
              <a:gd name="csX4" fmla="*/ 3383503 w 4572001"/>
              <a:gd name="csY4" fmla="*/ 436313 h 5242562"/>
              <a:gd name="csX5" fmla="*/ 3415134 w 4572001"/>
              <a:gd name="csY5" fmla="*/ 1076084 h 5242562"/>
              <a:gd name="csX6" fmla="*/ 3355050 w 4572001"/>
              <a:gd name="csY6" fmla="*/ 1166561 h 5242562"/>
              <a:gd name="csX7" fmla="*/ 2789028 w 4572001"/>
              <a:gd name="csY7" fmla="*/ 1372164 h 5242562"/>
              <a:gd name="csX8" fmla="*/ 2659024 w 4572001"/>
              <a:gd name="csY8" fmla="*/ 1506655 h 5242562"/>
              <a:gd name="csX9" fmla="*/ 2635112 w 4572001"/>
              <a:gd name="csY9" fmla="*/ 1592158 h 5242562"/>
              <a:gd name="csX10" fmla="*/ 2537571 w 4572001"/>
              <a:gd name="csY10" fmla="*/ 2430796 h 5242562"/>
              <a:gd name="csX11" fmla="*/ 2537570 w 4572001"/>
              <a:gd name="csY11" fmla="*/ 3406299 h 5242562"/>
              <a:gd name="csX12" fmla="*/ 2635112 w 4572001"/>
              <a:gd name="csY12" fmla="*/ 4245090 h 5242562"/>
              <a:gd name="csX13" fmla="*/ 2659176 w 4572001"/>
              <a:gd name="csY13" fmla="*/ 4331051 h 5242562"/>
              <a:gd name="csX14" fmla="*/ 2789028 w 4572001"/>
              <a:gd name="csY14" fmla="*/ 4465390 h 5242562"/>
              <a:gd name="csX15" fmla="*/ 3650322 w 4572001"/>
              <a:gd name="csY15" fmla="*/ 4778846 h 5242562"/>
              <a:gd name="csX16" fmla="*/ 3979795 w 4572001"/>
              <a:gd name="csY16" fmla="*/ 4849191 h 5242562"/>
              <a:gd name="csX17" fmla="*/ 4458494 w 4572001"/>
              <a:gd name="csY17" fmla="*/ 4883713 h 5242562"/>
              <a:gd name="csX18" fmla="*/ 4572001 w 4572001"/>
              <a:gd name="csY18" fmla="*/ 5005268 h 5242562"/>
              <a:gd name="csX19" fmla="*/ 4572001 w 4572001"/>
              <a:gd name="csY19" fmla="*/ 5181325 h 5242562"/>
              <a:gd name="csX20" fmla="*/ 4571999 w 4572001"/>
              <a:gd name="csY20" fmla="*/ 5181785 h 5242562"/>
              <a:gd name="csX21" fmla="*/ 4511010 w 4572001"/>
              <a:gd name="csY21" fmla="*/ 5242561 h 5242562"/>
              <a:gd name="csX22" fmla="*/ 60537 w 4572001"/>
              <a:gd name="csY22" fmla="*/ 5242561 h 5242562"/>
              <a:gd name="csX23" fmla="*/ 0 w 4572001"/>
              <a:gd name="csY23" fmla="*/ 5181325 h 5242562"/>
              <a:gd name="csX24" fmla="*/ 0 w 4572001"/>
              <a:gd name="csY24" fmla="*/ 5005268 h 5242562"/>
              <a:gd name="csX25" fmla="*/ 113129 w 4572001"/>
              <a:gd name="csY25" fmla="*/ 4883637 h 5242562"/>
              <a:gd name="csX26" fmla="*/ 592357 w 4572001"/>
              <a:gd name="csY26" fmla="*/ 4849191 h 5242562"/>
              <a:gd name="csX27" fmla="*/ 921831 w 4572001"/>
              <a:gd name="csY27" fmla="*/ 4778846 h 5242562"/>
              <a:gd name="csX28" fmla="*/ 1783352 w 4572001"/>
              <a:gd name="csY28" fmla="*/ 4465619 h 5242562"/>
              <a:gd name="csX29" fmla="*/ 1913280 w 4572001"/>
              <a:gd name="csY29" fmla="*/ 4331281 h 5242562"/>
              <a:gd name="csX30" fmla="*/ 1937343 w 4572001"/>
              <a:gd name="csY30" fmla="*/ 4245319 h 5242562"/>
              <a:gd name="csX31" fmla="*/ 2034884 w 4572001"/>
              <a:gd name="csY31" fmla="*/ 3406299 h 5242562"/>
              <a:gd name="csX32" fmla="*/ 2034884 w 4572001"/>
              <a:gd name="csY32" fmla="*/ 2431102 h 5242562"/>
              <a:gd name="csX33" fmla="*/ 1937344 w 4572001"/>
              <a:gd name="csY33" fmla="*/ 1592081 h 5242562"/>
              <a:gd name="csX34" fmla="*/ 1913432 w 4572001"/>
              <a:gd name="csY34" fmla="*/ 1506580 h 5242562"/>
              <a:gd name="csX35" fmla="*/ 1783352 w 4572001"/>
              <a:gd name="csY35" fmla="*/ 1372088 h 5242562"/>
              <a:gd name="csX36" fmla="*/ 1217405 w 4572001"/>
              <a:gd name="csY36" fmla="*/ 1166485 h 5242562"/>
              <a:gd name="csX37" fmla="*/ 1157321 w 4572001"/>
              <a:gd name="csY37" fmla="*/ 1076007 h 5242562"/>
              <a:gd name="csX38" fmla="*/ 1189028 w 4572001"/>
              <a:gd name="csY38" fmla="*/ 436313 h 5242562"/>
              <a:gd name="csX39" fmla="*/ 1207568 w 4572001"/>
              <a:gd name="csY39" fmla="*/ 353490 h 5242562"/>
              <a:gd name="csX40" fmla="*/ 1540522 w 4572001"/>
              <a:gd name="csY40" fmla="*/ 68891 h 5242562"/>
              <a:gd name="csX41" fmla="*/ 1923799 w 4572001"/>
              <a:gd name="csY41" fmla="*/ 10793 h 5242562"/>
              <a:gd name="csX42" fmla="*/ 2286076 w 4572001"/>
              <a:gd name="csY42" fmla="*/ 0 h 52425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4572001" h="5242562">
                <a:moveTo>
                  <a:pt x="2286076" y="0"/>
                </a:moveTo>
                <a:cubicBezTo>
                  <a:pt x="2406888" y="0"/>
                  <a:pt x="2527700" y="3598"/>
                  <a:pt x="2648354" y="10793"/>
                </a:cubicBezTo>
                <a:cubicBezTo>
                  <a:pt x="2777582" y="18443"/>
                  <a:pt x="2905862" y="37888"/>
                  <a:pt x="3031631" y="68891"/>
                </a:cubicBezTo>
                <a:cubicBezTo>
                  <a:pt x="3180987" y="105304"/>
                  <a:pt x="3304531" y="211004"/>
                  <a:pt x="3364812" y="353949"/>
                </a:cubicBezTo>
                <a:cubicBezTo>
                  <a:pt x="3375798" y="380073"/>
                  <a:pt x="3382125" y="407957"/>
                  <a:pt x="3383503" y="436313"/>
                </a:cubicBezTo>
                <a:lnTo>
                  <a:pt x="3415134" y="1076084"/>
                </a:lnTo>
                <a:cubicBezTo>
                  <a:pt x="3416870" y="1116303"/>
                  <a:pt x="3392515" y="1152979"/>
                  <a:pt x="3355050" y="1166561"/>
                </a:cubicBezTo>
                <a:lnTo>
                  <a:pt x="2789028" y="1372164"/>
                </a:lnTo>
                <a:cubicBezTo>
                  <a:pt x="2727521" y="1394337"/>
                  <a:pt x="2679558" y="1443957"/>
                  <a:pt x="2659024" y="1506655"/>
                </a:cubicBezTo>
                <a:cubicBezTo>
                  <a:pt x="2649893" y="1534875"/>
                  <a:pt x="2641922" y="1563377"/>
                  <a:pt x="2635112" y="1592158"/>
                </a:cubicBezTo>
                <a:cubicBezTo>
                  <a:pt x="2570322" y="1866889"/>
                  <a:pt x="2537585" y="2148355"/>
                  <a:pt x="2537571" y="2430796"/>
                </a:cubicBezTo>
                <a:lnTo>
                  <a:pt x="2537570" y="3406299"/>
                </a:lnTo>
                <a:cubicBezTo>
                  <a:pt x="2537572" y="3688790"/>
                  <a:pt x="2570309" y="3970309"/>
                  <a:pt x="2635112" y="4245090"/>
                </a:cubicBezTo>
                <a:cubicBezTo>
                  <a:pt x="2641922" y="4274075"/>
                  <a:pt x="2649943" y="4302729"/>
                  <a:pt x="2659176" y="4331051"/>
                </a:cubicBezTo>
                <a:cubicBezTo>
                  <a:pt x="2679717" y="4393658"/>
                  <a:pt x="2727612" y="4443209"/>
                  <a:pt x="2789028" y="4465390"/>
                </a:cubicBezTo>
                <a:lnTo>
                  <a:pt x="3650322" y="4778846"/>
                </a:lnTo>
                <a:cubicBezTo>
                  <a:pt x="3756445" y="4817439"/>
                  <a:pt x="3867305" y="4841108"/>
                  <a:pt x="3979795" y="4849191"/>
                </a:cubicBezTo>
                <a:lnTo>
                  <a:pt x="4458494" y="4883713"/>
                </a:lnTo>
                <a:cubicBezTo>
                  <a:pt x="4522041" y="4887738"/>
                  <a:pt x="4571648" y="4940862"/>
                  <a:pt x="4572001" y="5005268"/>
                </a:cubicBezTo>
                <a:lnTo>
                  <a:pt x="4572001" y="5181325"/>
                </a:lnTo>
                <a:cubicBezTo>
                  <a:pt x="4572001" y="5181478"/>
                  <a:pt x="4572000" y="5181632"/>
                  <a:pt x="4571999" y="5181785"/>
                </a:cubicBezTo>
                <a:cubicBezTo>
                  <a:pt x="4571749" y="5215605"/>
                  <a:pt x="4544442" y="5242815"/>
                  <a:pt x="4511010" y="5242561"/>
                </a:cubicBezTo>
                <a:lnTo>
                  <a:pt x="60537" y="5242561"/>
                </a:lnTo>
                <a:cubicBezTo>
                  <a:pt x="27103" y="5242561"/>
                  <a:pt x="0" y="5215145"/>
                  <a:pt x="0" y="5181325"/>
                </a:cubicBezTo>
                <a:lnTo>
                  <a:pt x="0" y="5005268"/>
                </a:lnTo>
                <a:cubicBezTo>
                  <a:pt x="300" y="4940971"/>
                  <a:pt x="49703" y="4887856"/>
                  <a:pt x="113129" y="4883637"/>
                </a:cubicBezTo>
                <a:lnTo>
                  <a:pt x="592357" y="4849191"/>
                </a:lnTo>
                <a:cubicBezTo>
                  <a:pt x="704846" y="4841101"/>
                  <a:pt x="815706" y="4817432"/>
                  <a:pt x="921831" y="4778846"/>
                </a:cubicBezTo>
                <a:lnTo>
                  <a:pt x="1783352" y="4465619"/>
                </a:lnTo>
                <a:cubicBezTo>
                  <a:pt x="1844796" y="4443459"/>
                  <a:pt x="1892723" y="4393905"/>
                  <a:pt x="1913280" y="4331281"/>
                </a:cubicBezTo>
                <a:cubicBezTo>
                  <a:pt x="1922512" y="4302959"/>
                  <a:pt x="1930533" y="4274305"/>
                  <a:pt x="1937343" y="4245319"/>
                </a:cubicBezTo>
                <a:cubicBezTo>
                  <a:pt x="2002164" y="3970463"/>
                  <a:pt x="2034900" y="3688867"/>
                  <a:pt x="2034884" y="3406299"/>
                </a:cubicBezTo>
                <a:lnTo>
                  <a:pt x="2034884" y="2431102"/>
                </a:lnTo>
                <a:cubicBezTo>
                  <a:pt x="2034900" y="2148533"/>
                  <a:pt x="2002164" y="1866937"/>
                  <a:pt x="1937344" y="1592081"/>
                </a:cubicBezTo>
                <a:cubicBezTo>
                  <a:pt x="1930533" y="1563249"/>
                  <a:pt x="1922563" y="1534748"/>
                  <a:pt x="1913432" y="1506580"/>
                </a:cubicBezTo>
                <a:cubicBezTo>
                  <a:pt x="1892882" y="1443864"/>
                  <a:pt x="1844887" y="1394241"/>
                  <a:pt x="1783352" y="1372088"/>
                </a:cubicBezTo>
                <a:lnTo>
                  <a:pt x="1217405" y="1166485"/>
                </a:lnTo>
                <a:cubicBezTo>
                  <a:pt x="1179940" y="1152903"/>
                  <a:pt x="1155585" y="1116226"/>
                  <a:pt x="1157321" y="1076007"/>
                </a:cubicBezTo>
                <a:lnTo>
                  <a:pt x="1189028" y="436313"/>
                </a:lnTo>
                <a:cubicBezTo>
                  <a:pt x="1190344" y="407817"/>
                  <a:pt x="1196620" y="379779"/>
                  <a:pt x="1207568" y="353490"/>
                </a:cubicBezTo>
                <a:cubicBezTo>
                  <a:pt x="1267917" y="210776"/>
                  <a:pt x="1391347" y="105272"/>
                  <a:pt x="1540522" y="68891"/>
                </a:cubicBezTo>
                <a:cubicBezTo>
                  <a:pt x="1666298" y="37929"/>
                  <a:pt x="1794575" y="18485"/>
                  <a:pt x="1923799" y="10793"/>
                </a:cubicBezTo>
                <a:cubicBezTo>
                  <a:pt x="2044453" y="3598"/>
                  <a:pt x="2165265" y="0"/>
                  <a:pt x="2286076" y="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  <a:ln w="15088" cap="rnd">
            <a:solidFill>
              <a:srgbClr val="221E1F"/>
            </a:solidFill>
            <a:prstDash val="solid"/>
            <a:round/>
          </a:ln>
        </p:spPr>
        <p:txBody>
          <a:bodyPr wrap="square">
            <a:noAutofit/>
          </a:bodyPr>
          <a:lstStyle/>
          <a:p>
            <a:pPr algn="ctr"/>
            <a:r>
              <a:rPr lang="en-US" sz="1600"/>
              <a:t>id:17/17</a:t>
            </a:r>
          </a:p>
          <a:p>
            <a:pPr algn="ctr"/>
            <a:r>
              <a:rPr lang="en-US" sz="1600"/>
              <a:t>name: </a:t>
            </a:r>
            <a:r>
              <a:rPr lang="en-US" sz="2400">
                <a:solidFill>
                  <a:srgbClr val="FF0000"/>
                </a:solidFill>
              </a:rPr>
              <a:t>60E2</a:t>
            </a:r>
            <a:r>
              <a:rPr lang="en-US" sz="1600"/>
              <a:t>-5</a:t>
            </a:r>
          </a:p>
          <a:p>
            <a:pPr algn="ctr"/>
            <a:r>
              <a:rPr lang="en-US" sz="1600"/>
              <a:t>Area: 76.47</a:t>
            </a:r>
          </a:p>
          <a:p>
            <a:pPr algn="ctr"/>
            <a:r>
              <a:rPr lang="en-US" sz="1600"/>
              <a:t>Perim: 67.57</a:t>
            </a:r>
          </a:p>
          <a:p>
            <a:pPr algn="ctr"/>
            <a:endParaRPr lang="en-US" sz="1600"/>
          </a:p>
        </p:txBody>
      </p:sp>
      <p:sp>
        <p:nvSpPr>
          <p:cNvPr id="15" name="MRS125-6">
            <a:extLst>
              <a:ext uri="{FF2B5EF4-FFF2-40B4-BE49-F238E27FC236}">
                <a16:creationId xmlns:a16="http://schemas.microsoft.com/office/drawing/2014/main" id="{52B2A807-6A9A-A219-3BBB-BCA20DAB37D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914400" y="914400"/>
            <a:ext cx="5486401" cy="5486400"/>
          </a:xfrm>
          <a:custGeom>
            <a:avLst/>
            <a:gdLst>
              <a:gd name="csX0" fmla="*/ 1097754 w 5486401"/>
              <a:gd name="csY0" fmla="*/ 0 h 5486400"/>
              <a:gd name="csX1" fmla="*/ 4388648 w 5486401"/>
              <a:gd name="csY1" fmla="*/ 0 h 5486400"/>
              <a:gd name="csX2" fmla="*/ 4571739 w 5486401"/>
              <a:gd name="csY2" fmla="*/ 183064 h 5486400"/>
              <a:gd name="csX3" fmla="*/ 4571739 w 5486401"/>
              <a:gd name="csY3" fmla="*/ 1338262 h 5486400"/>
              <a:gd name="csX4" fmla="*/ 4330248 w 5486401"/>
              <a:gd name="csY4" fmla="*/ 1636531 h 5486400"/>
              <a:gd name="csX5" fmla="*/ 4125060 w 5486401"/>
              <a:gd name="csY5" fmla="*/ 1679929 h 5486400"/>
              <a:gd name="csX6" fmla="*/ 3352450 w 5486401"/>
              <a:gd name="csY6" fmla="*/ 2633915 h 5486400"/>
              <a:gd name="csX7" fmla="*/ 3352450 w 5486401"/>
              <a:gd name="csY7" fmla="*/ 3902738 h 5486400"/>
              <a:gd name="csX8" fmla="*/ 3835430 w 5486401"/>
              <a:gd name="csY8" fmla="*/ 4499275 h 5486400"/>
              <a:gd name="csX9" fmla="*/ 5244912 w 5486401"/>
              <a:gd name="csY9" fmla="*/ 4799121 h 5486400"/>
              <a:gd name="csX10" fmla="*/ 5486401 w 5486401"/>
              <a:gd name="csY10" fmla="*/ 5097389 h 5486400"/>
              <a:gd name="csX11" fmla="*/ 5486401 w 5486401"/>
              <a:gd name="csY11" fmla="*/ 5425642 h 5486400"/>
              <a:gd name="csX12" fmla="*/ 5425634 w 5486401"/>
              <a:gd name="csY12" fmla="*/ 5486400 h 5486400"/>
              <a:gd name="csX13" fmla="*/ 60767 w 5486401"/>
              <a:gd name="csY13" fmla="*/ 5486400 h 5486400"/>
              <a:gd name="csX14" fmla="*/ 0 w 5486401"/>
              <a:gd name="csY14" fmla="*/ 5425642 h 5486400"/>
              <a:gd name="csX15" fmla="*/ 0 w 5486401"/>
              <a:gd name="csY15" fmla="*/ 5097389 h 5486400"/>
              <a:gd name="csX16" fmla="*/ 241490 w 5486401"/>
              <a:gd name="csY16" fmla="*/ 4799121 h 5486400"/>
              <a:gd name="csX17" fmla="*/ 1650971 w 5486401"/>
              <a:gd name="csY17" fmla="*/ 4499275 h 5486400"/>
              <a:gd name="csX18" fmla="*/ 2133951 w 5486401"/>
              <a:gd name="csY18" fmla="*/ 3902738 h 5486400"/>
              <a:gd name="csX19" fmla="*/ 2133951 w 5486401"/>
              <a:gd name="csY19" fmla="*/ 2633915 h 5486400"/>
              <a:gd name="csX20" fmla="*/ 1361341 w 5486401"/>
              <a:gd name="csY20" fmla="*/ 1679929 h 5486400"/>
              <a:gd name="csX21" fmla="*/ 1156153 w 5486401"/>
              <a:gd name="csY21" fmla="*/ 1636531 h 5486400"/>
              <a:gd name="csX22" fmla="*/ 914664 w 5486401"/>
              <a:gd name="csY22" fmla="*/ 1338262 h 5486400"/>
              <a:gd name="csX23" fmla="*/ 914664 w 5486401"/>
              <a:gd name="csY23" fmla="*/ 183064 h 5486400"/>
              <a:gd name="csX24" fmla="*/ 1097754 w 5486401"/>
              <a:gd name="csY24" fmla="*/ 0 h 5486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486401" h="5486400">
                <a:moveTo>
                  <a:pt x="1097754" y="0"/>
                </a:moveTo>
                <a:lnTo>
                  <a:pt x="4388648" y="0"/>
                </a:lnTo>
                <a:cubicBezTo>
                  <a:pt x="4489663" y="0"/>
                  <a:pt x="4571739" y="82063"/>
                  <a:pt x="4571739" y="183064"/>
                </a:cubicBezTo>
                <a:lnTo>
                  <a:pt x="4571739" y="1338262"/>
                </a:lnTo>
                <a:cubicBezTo>
                  <a:pt x="4571739" y="1482662"/>
                  <a:pt x="4470722" y="1606546"/>
                  <a:pt x="4330248" y="1636531"/>
                </a:cubicBezTo>
                <a:lnTo>
                  <a:pt x="4125060" y="1679929"/>
                </a:lnTo>
                <a:cubicBezTo>
                  <a:pt x="3674437" y="1775407"/>
                  <a:pt x="3352450" y="2173098"/>
                  <a:pt x="3352450" y="2633915"/>
                </a:cubicBezTo>
                <a:lnTo>
                  <a:pt x="3352450" y="3902738"/>
                </a:lnTo>
                <a:cubicBezTo>
                  <a:pt x="3352450" y="4190748"/>
                  <a:pt x="3553692" y="4439306"/>
                  <a:pt x="3835430" y="4499275"/>
                </a:cubicBezTo>
                <a:lnTo>
                  <a:pt x="5244912" y="4799121"/>
                </a:lnTo>
                <a:cubicBezTo>
                  <a:pt x="5385386" y="4829106"/>
                  <a:pt x="5486401" y="4953779"/>
                  <a:pt x="5486401" y="5097389"/>
                </a:cubicBezTo>
                <a:lnTo>
                  <a:pt x="5486401" y="5425642"/>
                </a:lnTo>
                <a:cubicBezTo>
                  <a:pt x="5486401" y="5458784"/>
                  <a:pt x="5459569" y="5486400"/>
                  <a:pt x="5425634" y="5486400"/>
                </a:cubicBezTo>
                <a:lnTo>
                  <a:pt x="60767" y="5486400"/>
                </a:lnTo>
                <a:cubicBezTo>
                  <a:pt x="27622" y="5486400"/>
                  <a:pt x="0" y="5459572"/>
                  <a:pt x="0" y="5425642"/>
                </a:cubicBezTo>
                <a:lnTo>
                  <a:pt x="0" y="5097389"/>
                </a:lnTo>
                <a:cubicBezTo>
                  <a:pt x="0" y="4952990"/>
                  <a:pt x="101016" y="4829106"/>
                  <a:pt x="241490" y="4799121"/>
                </a:cubicBezTo>
                <a:lnTo>
                  <a:pt x="1650971" y="4499275"/>
                </a:lnTo>
                <a:cubicBezTo>
                  <a:pt x="1932709" y="4439306"/>
                  <a:pt x="2133951" y="4190748"/>
                  <a:pt x="2133951" y="3902738"/>
                </a:cubicBezTo>
                <a:lnTo>
                  <a:pt x="2133951" y="2633915"/>
                </a:lnTo>
                <a:cubicBezTo>
                  <a:pt x="2133951" y="2173098"/>
                  <a:pt x="1811965" y="1775407"/>
                  <a:pt x="1361341" y="1679929"/>
                </a:cubicBezTo>
                <a:lnTo>
                  <a:pt x="1156153" y="1636531"/>
                </a:lnTo>
                <a:cubicBezTo>
                  <a:pt x="1015679" y="1606546"/>
                  <a:pt x="914664" y="1481873"/>
                  <a:pt x="914664" y="1338262"/>
                </a:cubicBezTo>
                <a:lnTo>
                  <a:pt x="914664" y="183064"/>
                </a:lnTo>
                <a:cubicBezTo>
                  <a:pt x="914664" y="82063"/>
                  <a:pt x="996739" y="0"/>
                  <a:pt x="1097754" y="0"/>
                </a:cubicBezTo>
                <a:close/>
              </a:path>
            </a:pathLst>
          </a:custGeom>
          <a:solidFill>
            <a:srgbClr val="0070C0">
              <a:alpha val="9804"/>
            </a:srgbClr>
          </a:solidFill>
          <a:ln w="6879" cap="flat">
            <a:solidFill>
              <a:srgbClr val="221E1F"/>
            </a:solidFill>
            <a:prstDash val="solid"/>
            <a:miter/>
          </a:ln>
        </p:spPr>
        <p:txBody>
          <a:bodyPr wrap="square">
            <a:noAutofit/>
          </a:bodyPr>
          <a:lstStyle/>
          <a:p>
            <a:pPr algn="ctr"/>
            <a:r>
              <a:rPr lang="en-US" sz="1600"/>
              <a:t>id:15/15</a:t>
            </a:r>
          </a:p>
          <a:p>
            <a:pPr algn="ctr"/>
            <a:r>
              <a:rPr lang="en-US" sz="1600"/>
              <a:t>name: </a:t>
            </a:r>
            <a:r>
              <a:rPr lang="en-US" sz="2400">
                <a:solidFill>
                  <a:srgbClr val="FF0000"/>
                </a:solidFill>
              </a:rPr>
              <a:t>MRS125</a:t>
            </a:r>
            <a:r>
              <a:rPr lang="en-US" sz="1600"/>
              <a:t>-6</a:t>
            </a:r>
          </a:p>
          <a:p>
            <a:pPr algn="ctr"/>
            <a:r>
              <a:rPr lang="en-US" sz="1600"/>
              <a:t>Area: 159.59</a:t>
            </a:r>
          </a:p>
          <a:p>
            <a:pPr algn="ctr"/>
            <a:r>
              <a:rPr lang="en-US" sz="1600"/>
              <a:t>Perim: 79.41</a:t>
            </a:r>
          </a:p>
          <a:p>
            <a:pPr algn="ctr"/>
            <a:endParaRPr lang="en-US" sz="1600"/>
          </a:p>
        </p:txBody>
      </p:sp>
      <p:graphicFrame>
        <p:nvGraphicFramePr>
          <p:cNvPr id="18" name="TableSpecs6">
            <a:extLst>
              <a:ext uri="{FF2B5EF4-FFF2-40B4-BE49-F238E27FC236}">
                <a16:creationId xmlns:a16="http://schemas.microsoft.com/office/drawing/2014/main" id="{AC4AE109-3FD8-B1E1-A46A-37A4AE7FDF6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94677596"/>
              </p:ext>
            </p:extLst>
          </p:nvPr>
        </p:nvGraphicFramePr>
        <p:xfrm>
          <a:off x="646720" y="4009764"/>
          <a:ext cx="11384282" cy="21031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r>
                        <a:rPr lang="hr-HR" sz="1200"/>
                        <a:t>Non4</a:t>
                      </a:r>
                    </a:p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ID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Name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>
                          <a:solidFill>
                            <a:srgbClr val="FF0000"/>
                          </a:solidFill>
                        </a:rPr>
                        <a:t>area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perim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y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x-LC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y-LC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>
                          <a:solidFill>
                            <a:srgbClr val="FF0000"/>
                          </a:solidFill>
                        </a:rPr>
                        <a:t>Ixx0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>
                          <a:solidFill>
                            <a:srgbClr val="FF0000"/>
                          </a:solidFill>
                        </a:rPr>
                        <a:t>Iyy0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Ixy0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theta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Imin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Imax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rmin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rmax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62R2-6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1,042.78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3,505.13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3,554.58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7003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60E2-5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31894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MRS125-6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6,085.52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6,085.52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662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 i="1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AM,…..</a:t>
                      </a:r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160.25</a:t>
                      </a:r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2,250.00</a:t>
                      </a:r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6,225.00</a:t>
                      </a:r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9081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Gantrail</a:t>
                      </a:r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159.80</a:t>
                      </a:r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2,079.00</a:t>
                      </a:r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6,093.00</a:t>
                      </a:r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510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0278409-7812-E5FB-50BF-C87470D70728}"/>
              </a:ext>
            </a:extLst>
          </p:cNvPr>
          <p:cNvSpPr txBox="1"/>
          <p:nvPr/>
        </p:nvSpPr>
        <p:spPr>
          <a:xfrm>
            <a:off x="4572000" y="2743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/>
              <a:t>Picture in scale 1” ~ 3cm M=3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98364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6CAB7-8BA5-5172-21D3-52D90FC8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168B2F65-A4F3-0363-486D-1B3124754B13}"/>
              </a:ext>
            </a:extLst>
          </p:cNvPr>
          <p:cNvGraphicFramePr>
            <a:graphicFrameLocks/>
          </p:cNvGraphicFramePr>
          <p:nvPr/>
        </p:nvGraphicFramePr>
        <p:xfrm>
          <a:off x="122836" y="3892162"/>
          <a:ext cx="14173200" cy="286218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151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1127971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545709">
                <a:tc>
                  <a:txBody>
                    <a:bodyPr/>
                    <a:lstStyle/>
                    <a:p>
                      <a:r>
                        <a:rPr lang="hr-HR" sz="1600"/>
                        <a:t>No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/>
                        <a:t>ID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/>
                        <a:t>Name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area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perim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y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x-LC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y-LC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Iyy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Ixy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Ixx0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Iyy0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Ixy0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theta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Imin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Imax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rmin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/>
                        <a:t>rmax</a:t>
                      </a:r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545709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62R2-6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8,756.45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10,891.88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7,900.86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1,042.78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3,505.13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3,554.58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70034"/>
                  </a:ext>
                </a:extLst>
              </a:tr>
              <a:tr h="545709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60E2-5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7,998.56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4,627.49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318944"/>
                  </a:ext>
                </a:extLst>
              </a:tr>
              <a:tr h="545709"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MRS125-6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14,999.25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18,650.62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12,744.80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6,085.52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6,085.52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6627"/>
                  </a:ext>
                </a:extLst>
              </a:tr>
              <a:tr h="545709">
                <a:tc>
                  <a:txBody>
                    <a:bodyPr/>
                    <a:lstStyle/>
                    <a:p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51061"/>
                  </a:ext>
                </a:extLst>
              </a:tr>
            </a:tbl>
          </a:graphicData>
        </a:graphic>
      </p:graphicFrame>
      <p:grpSp>
        <p:nvGrpSpPr>
          <p:cNvPr id="7" name="GroupFree">
            <a:extLst>
              <a:ext uri="{FF2B5EF4-FFF2-40B4-BE49-F238E27FC236}">
                <a16:creationId xmlns:a16="http://schemas.microsoft.com/office/drawing/2014/main" id="{DC9FC9DA-1368-F738-CAF5-919AC4821896}"/>
              </a:ext>
            </a:extLst>
          </p:cNvPr>
          <p:cNvGrpSpPr/>
          <p:nvPr/>
        </p:nvGrpSpPr>
        <p:grpSpPr>
          <a:xfrm>
            <a:off x="-194400" y="-878400"/>
            <a:ext cx="12996000" cy="8308799"/>
            <a:chOff x="-194400" y="-851507"/>
            <a:chExt cx="12996000" cy="8308799"/>
          </a:xfrm>
        </p:grpSpPr>
        <p:graphicFrame>
          <p:nvGraphicFramePr>
            <p:cNvPr id="8" name="ChartPanel" hidden="1">
              <a:extLst>
                <a:ext uri="{FF2B5EF4-FFF2-40B4-BE49-F238E27FC236}">
                  <a16:creationId xmlns:a16="http://schemas.microsoft.com/office/drawing/2014/main" id="{233FF029-F3B2-35D3-D326-A6D5DCBB329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56382728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shChart" hidden="1">
              <a:extLst>
                <a:ext uri="{FF2B5EF4-FFF2-40B4-BE49-F238E27FC236}">
                  <a16:creationId xmlns:a16="http://schemas.microsoft.com/office/drawing/2014/main" id="{582BFCB5-E164-BC65-092D-83C1324A18B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3447069"/>
                </p:ext>
              </p:extLst>
            </p:nvPr>
          </p:nvGraphicFramePr>
          <p:xfrm>
            <a:off x="-194400" y="-851507"/>
            <a:ext cx="8308800" cy="83087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ctPanel" hidden="1">
              <a:extLst>
                <a:ext uri="{FF2B5EF4-FFF2-40B4-BE49-F238E27FC236}">
                  <a16:creationId xmlns:a16="http://schemas.microsoft.com/office/drawing/2014/main" id="{31F265D5-1151-D491-9BF4-AF048934F1B3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Mohr">
              <a:extLst>
                <a:ext uri="{FF2B5EF4-FFF2-40B4-BE49-F238E27FC236}">
                  <a16:creationId xmlns:a16="http://schemas.microsoft.com/office/drawing/2014/main" id="{64DB554C-BC3B-2CE5-0B57-078EE0ED28C2}"/>
                </a:ext>
              </a:extLst>
            </p:cNvPr>
            <p:cNvSpPr/>
            <p:nvPr/>
          </p:nvSpPr>
          <p:spPr>
            <a:xfrm rot="16200033">
              <a:off x="1736969" y="2051336"/>
              <a:ext cx="4446057" cy="2594466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TextBox 468" hidden="1">
                <a:extLst>
                  <a:ext uri="{FF2B5EF4-FFF2-40B4-BE49-F238E27FC236}">
                    <a16:creationId xmlns:a16="http://schemas.microsoft.com/office/drawing/2014/main" id="{C5E701A2-36D7-41B5-1EB9-89CEA319E5F9}"/>
                  </a:ext>
                </a:extLst>
              </p:cNvPr>
              <p:cNvSpPr txBox="1"/>
              <p:nvPr/>
            </p:nvSpPr>
            <p:spPr>
              <a:xfrm>
                <a:off x="457200" y="2286000"/>
                <a:ext cx="3108960" cy="149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i="1">
                    <a:latin typeface="Cambria Math" panose="02040503050406030204" pitchFamily="18" charset="0"/>
                  </a:rPr>
                  <a:t>6” – 18cm  scale=3</a:t>
                </a:r>
              </a:p>
              <a:p>
                <a:endParaRPr lang="hr-HR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=78.86</m:t>
                    </m:r>
                  </m:oMath>
                </a14:m>
                <a:r>
                  <a:rPr lang="hr-HR"/>
                  <a:t> 	78.8585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505.9</m:t>
                    </m:r>
                  </m:oMath>
                </a14:m>
                <a:r>
                  <a:rPr lang="hr-HR"/>
                  <a:t> 	3505.1543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1042.8</m:t>
                    </m:r>
                  </m:oMath>
                </a14:m>
                <a:r>
                  <a:rPr lang="hr-HR" b="0" i="1">
                    <a:latin typeface="Cambria Math" panose="02040503050406030204" pitchFamily="18" charset="0"/>
                  </a:rPr>
                  <a:t> 	1042.7887</a:t>
                </a:r>
                <a:endParaRPr lang="en-US"/>
              </a:p>
            </p:txBody>
          </p:sp>
        </mc:Choice>
        <mc:Fallback xmlns="">
          <p:sp>
            <p:nvSpPr>
              <p:cNvPr id="469" name="TextBox 468" hidden="1">
                <a:extLst>
                  <a:ext uri="{FF2B5EF4-FFF2-40B4-BE49-F238E27FC236}">
                    <a16:creationId xmlns:a16="http://schemas.microsoft.com/office/drawing/2014/main" id="{C5E701A2-36D7-41B5-1EB9-89CEA319E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3108960" cy="1499257"/>
              </a:xfrm>
              <a:prstGeom prst="rect">
                <a:avLst/>
              </a:prstGeom>
              <a:blipFill>
                <a:blip r:embed="rId5"/>
                <a:stretch>
                  <a:fillRect l="-1569" t="-2439" r="-784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0" name="TextBoxPDF" hidden="1">
            <a:extLst>
              <a:ext uri="{FF2B5EF4-FFF2-40B4-BE49-F238E27FC236}">
                <a16:creationId xmlns:a16="http://schemas.microsoft.com/office/drawing/2014/main" id="{17FB36A0-C241-04EE-78F1-EDDA74AA68DD}"/>
              </a:ext>
            </a:extLst>
          </p:cNvPr>
          <p:cNvSpPr txBox="1"/>
          <p:nvPr/>
        </p:nvSpPr>
        <p:spPr>
          <a:xfrm>
            <a:off x="272376" y="941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hlinkClick r:id="rId6"/>
              </a:rPr>
              <a:t>ArcelorMittal - Grooved Rails - 62R2 (Np4aS)</a:t>
            </a:r>
            <a:endParaRPr lang="en-US" sz="2400"/>
          </a:p>
        </p:txBody>
      </p:sp>
      <p:sp>
        <p:nvSpPr>
          <p:cNvPr id="2" name="62R2">
            <a:extLst>
              <a:ext uri="{FF2B5EF4-FFF2-40B4-BE49-F238E27FC236}">
                <a16:creationId xmlns:a16="http://schemas.microsoft.com/office/drawing/2014/main" id="{C6F79276-F560-83A7-D303-CCECF3407546}"/>
              </a:ext>
            </a:extLst>
          </p:cNvPr>
          <p:cNvSpPr>
            <a:spLocks noChangeAspect="1"/>
          </p:cNvSpPr>
          <p:nvPr/>
        </p:nvSpPr>
        <p:spPr>
          <a:xfrm>
            <a:off x="6120000" y="0"/>
            <a:ext cx="6480000" cy="6479666"/>
          </a:xfrm>
          <a:custGeom>
            <a:avLst/>
            <a:gdLst>
              <a:gd name="connsiteX0" fmla="*/ 2131809 w 5116582"/>
              <a:gd name="connsiteY0" fmla="*/ 4675785 h 5116324"/>
              <a:gd name="connsiteX1" fmla="*/ 2387870 w 5116582"/>
              <a:gd name="connsiteY1" fmla="*/ 4392892 h 5116324"/>
              <a:gd name="connsiteX2" fmla="*/ 2387698 w 5116582"/>
              <a:gd name="connsiteY2" fmla="*/ 4392892 h 5116324"/>
              <a:gd name="connsiteX3" fmla="*/ 2387698 w 5116582"/>
              <a:gd name="connsiteY3" fmla="*/ 1370228 h 5116324"/>
              <a:gd name="connsiteX4" fmla="*/ 2387870 w 5116582"/>
              <a:gd name="connsiteY4" fmla="*/ 1370228 h 5116324"/>
              <a:gd name="connsiteX5" fmla="*/ 2159327 w 5116582"/>
              <a:gd name="connsiteY5" fmla="*/ 1091279 h 5116324"/>
              <a:gd name="connsiteX6" fmla="*/ 2159156 w 5116582"/>
              <a:gd name="connsiteY6" fmla="*/ 1091279 h 5116324"/>
              <a:gd name="connsiteX7" fmla="*/ 1484157 w 5116582"/>
              <a:gd name="connsiteY7" fmla="*/ 956434 h 5116324"/>
              <a:gd name="connsiteX8" fmla="*/ 1484414 w 5116582"/>
              <a:gd name="connsiteY8" fmla="*/ 956434 h 5116324"/>
              <a:gd name="connsiteX9" fmla="*/ 1393031 w 5116582"/>
              <a:gd name="connsiteY9" fmla="*/ 844820 h 5116324"/>
              <a:gd name="connsiteX10" fmla="*/ 1392860 w 5116582"/>
              <a:gd name="connsiteY10" fmla="*/ 844820 h 5116324"/>
              <a:gd name="connsiteX11" fmla="*/ 1392860 w 5116582"/>
              <a:gd name="connsiteY11" fmla="*/ 157820 h 5116324"/>
              <a:gd name="connsiteX12" fmla="*/ 1393031 w 5116582"/>
              <a:gd name="connsiteY12" fmla="*/ 157820 h 5116324"/>
              <a:gd name="connsiteX13" fmla="*/ 1518104 w 5116582"/>
              <a:gd name="connsiteY13" fmla="*/ 16631 h 5116324"/>
              <a:gd name="connsiteX14" fmla="*/ 1518104 w 5116582"/>
              <a:gd name="connsiteY14" fmla="*/ 16631 h 5116324"/>
              <a:gd name="connsiteX15" fmla="*/ 1775536 w 5116582"/>
              <a:gd name="connsiteY15" fmla="*/ 171 h 5116324"/>
              <a:gd name="connsiteX16" fmla="*/ 1775536 w 5116582"/>
              <a:gd name="connsiteY16" fmla="*/ 343 h 5116324"/>
              <a:gd name="connsiteX17" fmla="*/ 1864690 w 5116582"/>
              <a:gd name="connsiteY17" fmla="*/ 171 h 5116324"/>
              <a:gd name="connsiteX18" fmla="*/ 1953930 w 5116582"/>
              <a:gd name="connsiteY18" fmla="*/ 1029 h 5116324"/>
              <a:gd name="connsiteX19" fmla="*/ 2043170 w 5116582"/>
              <a:gd name="connsiteY19" fmla="*/ 2743 h 5116324"/>
              <a:gd name="connsiteX20" fmla="*/ 2132409 w 5116582"/>
              <a:gd name="connsiteY20" fmla="*/ 5486 h 5116324"/>
              <a:gd name="connsiteX21" fmla="*/ 2221649 w 5116582"/>
              <a:gd name="connsiteY21" fmla="*/ 8915 h 5116324"/>
              <a:gd name="connsiteX22" fmla="*/ 2310889 w 5116582"/>
              <a:gd name="connsiteY22" fmla="*/ 13630 h 5116324"/>
              <a:gd name="connsiteX23" fmla="*/ 2310889 w 5116582"/>
              <a:gd name="connsiteY23" fmla="*/ 13630 h 5116324"/>
              <a:gd name="connsiteX24" fmla="*/ 2700338 w 5116582"/>
              <a:gd name="connsiteY24" fmla="*/ 69523 h 5116324"/>
              <a:gd name="connsiteX25" fmla="*/ 2700338 w 5116582"/>
              <a:gd name="connsiteY25" fmla="*/ 69266 h 5116324"/>
              <a:gd name="connsiteX26" fmla="*/ 2980916 w 5116582"/>
              <a:gd name="connsiteY26" fmla="*/ 368360 h 5116324"/>
              <a:gd name="connsiteX27" fmla="*/ 2980659 w 5116582"/>
              <a:gd name="connsiteY27" fmla="*/ 368617 h 5116324"/>
              <a:gd name="connsiteX28" fmla="*/ 3066040 w 5116582"/>
              <a:gd name="connsiteY28" fmla="*/ 880481 h 5116324"/>
              <a:gd name="connsiteX29" fmla="*/ 3066040 w 5116582"/>
              <a:gd name="connsiteY29" fmla="*/ 880481 h 5116324"/>
              <a:gd name="connsiteX30" fmla="*/ 3402511 w 5116582"/>
              <a:gd name="connsiteY30" fmla="*/ 1165517 h 5116324"/>
              <a:gd name="connsiteX31" fmla="*/ 3402425 w 5116582"/>
              <a:gd name="connsiteY31" fmla="*/ 1165517 h 5116324"/>
              <a:gd name="connsiteX32" fmla="*/ 3524841 w 5116582"/>
              <a:gd name="connsiteY32" fmla="*/ 1165517 h 5116324"/>
              <a:gd name="connsiteX33" fmla="*/ 3861311 w 5116582"/>
              <a:gd name="connsiteY33" fmla="*/ 880481 h 5116324"/>
              <a:gd name="connsiteX34" fmla="*/ 3861311 w 5116582"/>
              <a:gd name="connsiteY34" fmla="*/ 880481 h 5116324"/>
              <a:gd name="connsiteX35" fmla="*/ 3992042 w 5116582"/>
              <a:gd name="connsiteY35" fmla="*/ 95155 h 5116324"/>
              <a:gd name="connsiteX36" fmla="*/ 3992299 w 5116582"/>
              <a:gd name="connsiteY36" fmla="*/ 94983 h 5116324"/>
              <a:gd name="connsiteX37" fmla="*/ 4104427 w 5116582"/>
              <a:gd name="connsiteY37" fmla="*/ 0 h 5116324"/>
              <a:gd name="connsiteX38" fmla="*/ 4104427 w 5116582"/>
              <a:gd name="connsiteY38" fmla="*/ 171 h 5116324"/>
              <a:gd name="connsiteX39" fmla="*/ 4576343 w 5116582"/>
              <a:gd name="connsiteY39" fmla="*/ 171 h 5116324"/>
              <a:gd name="connsiteX40" fmla="*/ 4576343 w 5116582"/>
              <a:gd name="connsiteY40" fmla="*/ 0 h 5116324"/>
              <a:gd name="connsiteX41" fmla="*/ 4690187 w 5116582"/>
              <a:gd name="connsiteY41" fmla="*/ 113671 h 5116324"/>
              <a:gd name="connsiteX42" fmla="*/ 4690187 w 5116582"/>
              <a:gd name="connsiteY42" fmla="*/ 113671 h 5116324"/>
              <a:gd name="connsiteX43" fmla="*/ 4690187 w 5116582"/>
              <a:gd name="connsiteY43" fmla="*/ 665483 h 5116324"/>
              <a:gd name="connsiteX44" fmla="*/ 4690358 w 5116582"/>
              <a:gd name="connsiteY44" fmla="*/ 665483 h 5116324"/>
              <a:gd name="connsiteX45" fmla="*/ 4004901 w 5116582"/>
              <a:gd name="connsiteY45" fmla="*/ 1501559 h 5116324"/>
              <a:gd name="connsiteX46" fmla="*/ 4004729 w 5116582"/>
              <a:gd name="connsiteY46" fmla="*/ 1501559 h 5116324"/>
              <a:gd name="connsiteX47" fmla="*/ 2957255 w 5116582"/>
              <a:gd name="connsiteY47" fmla="*/ 1710985 h 5116324"/>
              <a:gd name="connsiteX48" fmla="*/ 2957255 w 5116582"/>
              <a:gd name="connsiteY48" fmla="*/ 1710814 h 5116324"/>
              <a:gd name="connsiteX49" fmla="*/ 2728799 w 5116582"/>
              <a:gd name="connsiteY49" fmla="*/ 1989591 h 5116324"/>
              <a:gd name="connsiteX50" fmla="*/ 2728799 w 5116582"/>
              <a:gd name="connsiteY50" fmla="*/ 1989591 h 5116324"/>
              <a:gd name="connsiteX51" fmla="*/ 2728799 w 5116582"/>
              <a:gd name="connsiteY51" fmla="*/ 4392978 h 5116324"/>
              <a:gd name="connsiteX52" fmla="*/ 2728799 w 5116582"/>
              <a:gd name="connsiteY52" fmla="*/ 4392978 h 5116324"/>
              <a:gd name="connsiteX53" fmla="*/ 2984859 w 5116582"/>
              <a:gd name="connsiteY53" fmla="*/ 4675785 h 5116324"/>
              <a:gd name="connsiteX54" fmla="*/ 2984859 w 5116582"/>
              <a:gd name="connsiteY54" fmla="*/ 4675785 h 5116324"/>
              <a:gd name="connsiteX55" fmla="*/ 5065319 w 5116582"/>
              <a:gd name="connsiteY55" fmla="*/ 4883839 h 5116324"/>
              <a:gd name="connsiteX56" fmla="*/ 5065319 w 5116582"/>
              <a:gd name="connsiteY56" fmla="*/ 4883668 h 5116324"/>
              <a:gd name="connsiteX57" fmla="*/ 5116583 w 5116582"/>
              <a:gd name="connsiteY57" fmla="*/ 4940246 h 5116324"/>
              <a:gd name="connsiteX58" fmla="*/ 5116411 w 5116582"/>
              <a:gd name="connsiteY58" fmla="*/ 4940246 h 5116324"/>
              <a:gd name="connsiteX59" fmla="*/ 5116411 w 5116582"/>
              <a:gd name="connsiteY59" fmla="*/ 5059490 h 5116324"/>
              <a:gd name="connsiteX60" fmla="*/ 5116583 w 5116582"/>
              <a:gd name="connsiteY60" fmla="*/ 5059490 h 5116324"/>
              <a:gd name="connsiteX61" fmla="*/ 5059661 w 5116582"/>
              <a:gd name="connsiteY61" fmla="*/ 5116325 h 5116324"/>
              <a:gd name="connsiteX62" fmla="*/ 56836 w 5116582"/>
              <a:gd name="connsiteY62" fmla="*/ 5116325 h 5116324"/>
              <a:gd name="connsiteX63" fmla="*/ 56921 w 5116582"/>
              <a:gd name="connsiteY63" fmla="*/ 5116325 h 5116324"/>
              <a:gd name="connsiteX64" fmla="*/ 0 w 5116582"/>
              <a:gd name="connsiteY64" fmla="*/ 5059404 h 5116324"/>
              <a:gd name="connsiteX65" fmla="*/ 0 w 5116582"/>
              <a:gd name="connsiteY65" fmla="*/ 5059404 h 5116324"/>
              <a:gd name="connsiteX66" fmla="*/ 0 w 5116582"/>
              <a:gd name="connsiteY66" fmla="*/ 4940418 h 5116324"/>
              <a:gd name="connsiteX67" fmla="*/ 0 w 5116582"/>
              <a:gd name="connsiteY67" fmla="*/ 4940418 h 5116324"/>
              <a:gd name="connsiteX68" fmla="*/ 51264 w 5116582"/>
              <a:gd name="connsiteY68" fmla="*/ 4883668 h 5116324"/>
              <a:gd name="connsiteX0" fmla="*/ 2131809 w 5116583"/>
              <a:gd name="connsiteY0" fmla="*/ 4675785 h 5116325"/>
              <a:gd name="connsiteX1" fmla="*/ 2387870 w 5116583"/>
              <a:gd name="connsiteY1" fmla="*/ 4392892 h 5116325"/>
              <a:gd name="connsiteX2" fmla="*/ 2387698 w 5116583"/>
              <a:gd name="connsiteY2" fmla="*/ 4392892 h 5116325"/>
              <a:gd name="connsiteX3" fmla="*/ 2387698 w 5116583"/>
              <a:gd name="connsiteY3" fmla="*/ 1370228 h 5116325"/>
              <a:gd name="connsiteX4" fmla="*/ 2387870 w 5116583"/>
              <a:gd name="connsiteY4" fmla="*/ 1370228 h 5116325"/>
              <a:gd name="connsiteX5" fmla="*/ 2159327 w 5116583"/>
              <a:gd name="connsiteY5" fmla="*/ 1091279 h 5116325"/>
              <a:gd name="connsiteX6" fmla="*/ 2159156 w 5116583"/>
              <a:gd name="connsiteY6" fmla="*/ 1091279 h 5116325"/>
              <a:gd name="connsiteX7" fmla="*/ 1484157 w 5116583"/>
              <a:gd name="connsiteY7" fmla="*/ 956434 h 5116325"/>
              <a:gd name="connsiteX8" fmla="*/ 1484414 w 5116583"/>
              <a:gd name="connsiteY8" fmla="*/ 956434 h 5116325"/>
              <a:gd name="connsiteX9" fmla="*/ 1393031 w 5116583"/>
              <a:gd name="connsiteY9" fmla="*/ 844820 h 5116325"/>
              <a:gd name="connsiteX10" fmla="*/ 1392860 w 5116583"/>
              <a:gd name="connsiteY10" fmla="*/ 844820 h 5116325"/>
              <a:gd name="connsiteX11" fmla="*/ 1392860 w 5116583"/>
              <a:gd name="connsiteY11" fmla="*/ 157820 h 5116325"/>
              <a:gd name="connsiteX12" fmla="*/ 1393031 w 5116583"/>
              <a:gd name="connsiteY12" fmla="*/ 157820 h 5116325"/>
              <a:gd name="connsiteX13" fmla="*/ 1518104 w 5116583"/>
              <a:gd name="connsiteY13" fmla="*/ 16631 h 5116325"/>
              <a:gd name="connsiteX14" fmla="*/ 1518104 w 5116583"/>
              <a:gd name="connsiteY14" fmla="*/ 16631 h 5116325"/>
              <a:gd name="connsiteX15" fmla="*/ 1775536 w 5116583"/>
              <a:gd name="connsiteY15" fmla="*/ 171 h 5116325"/>
              <a:gd name="connsiteX16" fmla="*/ 1775536 w 5116583"/>
              <a:gd name="connsiteY16" fmla="*/ 343 h 5116325"/>
              <a:gd name="connsiteX17" fmla="*/ 1864690 w 5116583"/>
              <a:gd name="connsiteY17" fmla="*/ 171 h 5116325"/>
              <a:gd name="connsiteX18" fmla="*/ 1953930 w 5116583"/>
              <a:gd name="connsiteY18" fmla="*/ 1029 h 5116325"/>
              <a:gd name="connsiteX19" fmla="*/ 2043170 w 5116583"/>
              <a:gd name="connsiteY19" fmla="*/ 2743 h 5116325"/>
              <a:gd name="connsiteX20" fmla="*/ 2132409 w 5116583"/>
              <a:gd name="connsiteY20" fmla="*/ 5486 h 5116325"/>
              <a:gd name="connsiteX21" fmla="*/ 2221649 w 5116583"/>
              <a:gd name="connsiteY21" fmla="*/ 8915 h 5116325"/>
              <a:gd name="connsiteX22" fmla="*/ 2310889 w 5116583"/>
              <a:gd name="connsiteY22" fmla="*/ 13630 h 5116325"/>
              <a:gd name="connsiteX23" fmla="*/ 2310889 w 5116583"/>
              <a:gd name="connsiteY23" fmla="*/ 13630 h 5116325"/>
              <a:gd name="connsiteX24" fmla="*/ 2700338 w 5116583"/>
              <a:gd name="connsiteY24" fmla="*/ 69523 h 5116325"/>
              <a:gd name="connsiteX25" fmla="*/ 2700338 w 5116583"/>
              <a:gd name="connsiteY25" fmla="*/ 69266 h 5116325"/>
              <a:gd name="connsiteX26" fmla="*/ 2980916 w 5116583"/>
              <a:gd name="connsiteY26" fmla="*/ 368360 h 5116325"/>
              <a:gd name="connsiteX27" fmla="*/ 2980659 w 5116583"/>
              <a:gd name="connsiteY27" fmla="*/ 368617 h 5116325"/>
              <a:gd name="connsiteX28" fmla="*/ 3066040 w 5116583"/>
              <a:gd name="connsiteY28" fmla="*/ 880481 h 5116325"/>
              <a:gd name="connsiteX29" fmla="*/ 3066040 w 5116583"/>
              <a:gd name="connsiteY29" fmla="*/ 880481 h 5116325"/>
              <a:gd name="connsiteX30" fmla="*/ 3402511 w 5116583"/>
              <a:gd name="connsiteY30" fmla="*/ 1165517 h 5116325"/>
              <a:gd name="connsiteX31" fmla="*/ 3402425 w 5116583"/>
              <a:gd name="connsiteY31" fmla="*/ 1165517 h 5116325"/>
              <a:gd name="connsiteX32" fmla="*/ 3524841 w 5116583"/>
              <a:gd name="connsiteY32" fmla="*/ 1165517 h 5116325"/>
              <a:gd name="connsiteX33" fmla="*/ 3861311 w 5116583"/>
              <a:gd name="connsiteY33" fmla="*/ 880481 h 5116325"/>
              <a:gd name="connsiteX34" fmla="*/ 3861311 w 5116583"/>
              <a:gd name="connsiteY34" fmla="*/ 880481 h 5116325"/>
              <a:gd name="connsiteX35" fmla="*/ 3992042 w 5116583"/>
              <a:gd name="connsiteY35" fmla="*/ 95155 h 5116325"/>
              <a:gd name="connsiteX36" fmla="*/ 3992299 w 5116583"/>
              <a:gd name="connsiteY36" fmla="*/ 94983 h 5116325"/>
              <a:gd name="connsiteX37" fmla="*/ 4104427 w 5116583"/>
              <a:gd name="connsiteY37" fmla="*/ 0 h 5116325"/>
              <a:gd name="connsiteX38" fmla="*/ 4104427 w 5116583"/>
              <a:gd name="connsiteY38" fmla="*/ 171 h 5116325"/>
              <a:gd name="connsiteX39" fmla="*/ 4576343 w 5116583"/>
              <a:gd name="connsiteY39" fmla="*/ 171 h 5116325"/>
              <a:gd name="connsiteX40" fmla="*/ 4576343 w 5116583"/>
              <a:gd name="connsiteY40" fmla="*/ 0 h 5116325"/>
              <a:gd name="connsiteX41" fmla="*/ 4690187 w 5116583"/>
              <a:gd name="connsiteY41" fmla="*/ 113671 h 5116325"/>
              <a:gd name="connsiteX42" fmla="*/ 4690187 w 5116583"/>
              <a:gd name="connsiteY42" fmla="*/ 113671 h 5116325"/>
              <a:gd name="connsiteX43" fmla="*/ 4690187 w 5116583"/>
              <a:gd name="connsiteY43" fmla="*/ 665483 h 5116325"/>
              <a:gd name="connsiteX44" fmla="*/ 4690358 w 5116583"/>
              <a:gd name="connsiteY44" fmla="*/ 665483 h 5116325"/>
              <a:gd name="connsiteX45" fmla="*/ 4004901 w 5116583"/>
              <a:gd name="connsiteY45" fmla="*/ 1501559 h 5116325"/>
              <a:gd name="connsiteX46" fmla="*/ 4004729 w 5116583"/>
              <a:gd name="connsiteY46" fmla="*/ 1501559 h 5116325"/>
              <a:gd name="connsiteX47" fmla="*/ 2957255 w 5116583"/>
              <a:gd name="connsiteY47" fmla="*/ 1710985 h 5116325"/>
              <a:gd name="connsiteX48" fmla="*/ 2957255 w 5116583"/>
              <a:gd name="connsiteY48" fmla="*/ 1710814 h 5116325"/>
              <a:gd name="connsiteX49" fmla="*/ 2728799 w 5116583"/>
              <a:gd name="connsiteY49" fmla="*/ 1989591 h 5116325"/>
              <a:gd name="connsiteX50" fmla="*/ 2728799 w 5116583"/>
              <a:gd name="connsiteY50" fmla="*/ 1989591 h 5116325"/>
              <a:gd name="connsiteX51" fmla="*/ 2728799 w 5116583"/>
              <a:gd name="connsiteY51" fmla="*/ 4392978 h 5116325"/>
              <a:gd name="connsiteX52" fmla="*/ 2728799 w 5116583"/>
              <a:gd name="connsiteY52" fmla="*/ 4392978 h 5116325"/>
              <a:gd name="connsiteX53" fmla="*/ 2984859 w 5116583"/>
              <a:gd name="connsiteY53" fmla="*/ 4675785 h 5116325"/>
              <a:gd name="connsiteX54" fmla="*/ 2984859 w 5116583"/>
              <a:gd name="connsiteY54" fmla="*/ 4675785 h 5116325"/>
              <a:gd name="connsiteX55" fmla="*/ 5065319 w 5116583"/>
              <a:gd name="connsiteY55" fmla="*/ 4883839 h 5116325"/>
              <a:gd name="connsiteX56" fmla="*/ 5065319 w 5116583"/>
              <a:gd name="connsiteY56" fmla="*/ 4883668 h 5116325"/>
              <a:gd name="connsiteX57" fmla="*/ 5116583 w 5116583"/>
              <a:gd name="connsiteY57" fmla="*/ 4940246 h 5116325"/>
              <a:gd name="connsiteX58" fmla="*/ 5116411 w 5116583"/>
              <a:gd name="connsiteY58" fmla="*/ 4940246 h 5116325"/>
              <a:gd name="connsiteX59" fmla="*/ 5116411 w 5116583"/>
              <a:gd name="connsiteY59" fmla="*/ 5059490 h 5116325"/>
              <a:gd name="connsiteX60" fmla="*/ 5116583 w 5116583"/>
              <a:gd name="connsiteY60" fmla="*/ 5059490 h 5116325"/>
              <a:gd name="connsiteX61" fmla="*/ 5059661 w 5116583"/>
              <a:gd name="connsiteY61" fmla="*/ 5116325 h 5116325"/>
              <a:gd name="connsiteX62" fmla="*/ 56836 w 5116583"/>
              <a:gd name="connsiteY62" fmla="*/ 5116325 h 5116325"/>
              <a:gd name="connsiteX63" fmla="*/ 56921 w 5116583"/>
              <a:gd name="connsiteY63" fmla="*/ 5116325 h 5116325"/>
              <a:gd name="connsiteX64" fmla="*/ 0 w 5116583"/>
              <a:gd name="connsiteY64" fmla="*/ 5059404 h 5116325"/>
              <a:gd name="connsiteX65" fmla="*/ 0 w 5116583"/>
              <a:gd name="connsiteY65" fmla="*/ 5059404 h 5116325"/>
              <a:gd name="connsiteX66" fmla="*/ 0 w 5116583"/>
              <a:gd name="connsiteY66" fmla="*/ 4940418 h 5116325"/>
              <a:gd name="connsiteX67" fmla="*/ 0 w 5116583"/>
              <a:gd name="connsiteY67" fmla="*/ 4940418 h 5116325"/>
              <a:gd name="connsiteX68" fmla="*/ 51264 w 5116583"/>
              <a:gd name="connsiteY68" fmla="*/ 4883668 h 5116325"/>
              <a:gd name="connsiteX69" fmla="*/ 2131809 w 5116583"/>
              <a:gd name="connsiteY69" fmla="*/ 4675785 h 51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16583" h="5116325">
                <a:moveTo>
                  <a:pt x="2131809" y="4675785"/>
                </a:moveTo>
                <a:cubicBezTo>
                  <a:pt x="2277113" y="4661212"/>
                  <a:pt x="2387870" y="4538968"/>
                  <a:pt x="2387870" y="4392892"/>
                </a:cubicBezTo>
                <a:lnTo>
                  <a:pt x="2387698" y="4392892"/>
                </a:lnTo>
                <a:lnTo>
                  <a:pt x="2387698" y="1370228"/>
                </a:lnTo>
                <a:lnTo>
                  <a:pt x="2387870" y="1370228"/>
                </a:lnTo>
                <a:cubicBezTo>
                  <a:pt x="2387870" y="1234611"/>
                  <a:pt x="2292201" y="1117854"/>
                  <a:pt x="2159327" y="1091279"/>
                </a:cubicBezTo>
                <a:lnTo>
                  <a:pt x="2159156" y="1091279"/>
                </a:lnTo>
                <a:lnTo>
                  <a:pt x="1484157" y="956434"/>
                </a:lnTo>
                <a:lnTo>
                  <a:pt x="1484414" y="956434"/>
                </a:lnTo>
                <a:cubicBezTo>
                  <a:pt x="1431265" y="945718"/>
                  <a:pt x="1393031" y="899084"/>
                  <a:pt x="1393031" y="844820"/>
                </a:cubicBezTo>
                <a:lnTo>
                  <a:pt x="1392860" y="844820"/>
                </a:lnTo>
                <a:lnTo>
                  <a:pt x="1392860" y="157820"/>
                </a:lnTo>
                <a:lnTo>
                  <a:pt x="1393031" y="157820"/>
                </a:lnTo>
                <a:cubicBezTo>
                  <a:pt x="1393031" y="85811"/>
                  <a:pt x="1446695" y="25289"/>
                  <a:pt x="1518104" y="16631"/>
                </a:cubicBezTo>
                <a:lnTo>
                  <a:pt x="1518104" y="16631"/>
                </a:lnTo>
                <a:cubicBezTo>
                  <a:pt x="1603572" y="6258"/>
                  <a:pt x="1689468" y="771"/>
                  <a:pt x="1775536" y="171"/>
                </a:cubicBezTo>
                <a:lnTo>
                  <a:pt x="1775536" y="343"/>
                </a:lnTo>
                <a:lnTo>
                  <a:pt x="1864690" y="171"/>
                </a:lnTo>
                <a:lnTo>
                  <a:pt x="1953930" y="1029"/>
                </a:lnTo>
                <a:lnTo>
                  <a:pt x="2043170" y="2743"/>
                </a:lnTo>
                <a:lnTo>
                  <a:pt x="2132409" y="5486"/>
                </a:lnTo>
                <a:lnTo>
                  <a:pt x="2221649" y="8915"/>
                </a:lnTo>
                <a:lnTo>
                  <a:pt x="2310889" y="13630"/>
                </a:lnTo>
                <a:lnTo>
                  <a:pt x="2310889" y="13630"/>
                </a:lnTo>
                <a:cubicBezTo>
                  <a:pt x="2442048" y="20917"/>
                  <a:pt x="2572350" y="39691"/>
                  <a:pt x="2700338" y="69523"/>
                </a:cubicBezTo>
                <a:lnTo>
                  <a:pt x="2700338" y="69266"/>
                </a:lnTo>
                <a:cubicBezTo>
                  <a:pt x="2845727" y="103213"/>
                  <a:pt x="2956398" y="221170"/>
                  <a:pt x="2980916" y="368360"/>
                </a:cubicBezTo>
                <a:lnTo>
                  <a:pt x="2980659" y="368617"/>
                </a:lnTo>
                <a:lnTo>
                  <a:pt x="3066040" y="880481"/>
                </a:lnTo>
                <a:lnTo>
                  <a:pt x="3066040" y="880481"/>
                </a:lnTo>
                <a:cubicBezTo>
                  <a:pt x="3093472" y="1044988"/>
                  <a:pt x="3235776" y="1165517"/>
                  <a:pt x="3402511" y="1165517"/>
                </a:cubicBezTo>
                <a:lnTo>
                  <a:pt x="3402425" y="1165517"/>
                </a:lnTo>
                <a:lnTo>
                  <a:pt x="3524841" y="1165517"/>
                </a:lnTo>
                <a:cubicBezTo>
                  <a:pt x="3691576" y="1165517"/>
                  <a:pt x="3833879" y="1044988"/>
                  <a:pt x="3861311" y="880481"/>
                </a:cubicBezTo>
                <a:lnTo>
                  <a:pt x="3861311" y="880481"/>
                </a:lnTo>
                <a:lnTo>
                  <a:pt x="3992042" y="95155"/>
                </a:lnTo>
                <a:lnTo>
                  <a:pt x="3992299" y="94983"/>
                </a:lnTo>
                <a:cubicBezTo>
                  <a:pt x="4001472" y="40119"/>
                  <a:pt x="4048878" y="0"/>
                  <a:pt x="4104427" y="0"/>
                </a:cubicBezTo>
                <a:lnTo>
                  <a:pt x="4104427" y="171"/>
                </a:lnTo>
                <a:lnTo>
                  <a:pt x="4576343" y="171"/>
                </a:lnTo>
                <a:lnTo>
                  <a:pt x="4576343" y="0"/>
                </a:lnTo>
                <a:cubicBezTo>
                  <a:pt x="4639266" y="0"/>
                  <a:pt x="4690187" y="50921"/>
                  <a:pt x="4690187" y="113671"/>
                </a:cubicBezTo>
                <a:lnTo>
                  <a:pt x="4690187" y="113671"/>
                </a:lnTo>
                <a:lnTo>
                  <a:pt x="4690187" y="665483"/>
                </a:lnTo>
                <a:lnTo>
                  <a:pt x="4690358" y="665483"/>
                </a:lnTo>
                <a:cubicBezTo>
                  <a:pt x="4690358" y="1071905"/>
                  <a:pt x="4403436" y="1421835"/>
                  <a:pt x="4004901" y="1501559"/>
                </a:cubicBezTo>
                <a:lnTo>
                  <a:pt x="4004729" y="1501559"/>
                </a:lnTo>
                <a:lnTo>
                  <a:pt x="2957255" y="1710985"/>
                </a:lnTo>
                <a:lnTo>
                  <a:pt x="2957255" y="1710814"/>
                </a:lnTo>
                <a:cubicBezTo>
                  <a:pt x="2824467" y="1737389"/>
                  <a:pt x="2728799" y="1854060"/>
                  <a:pt x="2728799" y="1989591"/>
                </a:cubicBezTo>
                <a:lnTo>
                  <a:pt x="2728799" y="1989591"/>
                </a:lnTo>
                <a:lnTo>
                  <a:pt x="2728799" y="4392978"/>
                </a:lnTo>
                <a:lnTo>
                  <a:pt x="2728799" y="4392978"/>
                </a:lnTo>
                <a:cubicBezTo>
                  <a:pt x="2728799" y="4538968"/>
                  <a:pt x="2839469" y="4661212"/>
                  <a:pt x="2984859" y="4675785"/>
                </a:cubicBezTo>
                <a:lnTo>
                  <a:pt x="2984859" y="4675785"/>
                </a:lnTo>
                <a:lnTo>
                  <a:pt x="5065319" y="4883839"/>
                </a:lnTo>
                <a:lnTo>
                  <a:pt x="5065319" y="4883668"/>
                </a:lnTo>
                <a:cubicBezTo>
                  <a:pt x="5094465" y="4886582"/>
                  <a:pt x="5116583" y="4911014"/>
                  <a:pt x="5116583" y="4940246"/>
                </a:cubicBezTo>
                <a:lnTo>
                  <a:pt x="5116411" y="4940246"/>
                </a:lnTo>
                <a:lnTo>
                  <a:pt x="5116411" y="5059490"/>
                </a:lnTo>
                <a:lnTo>
                  <a:pt x="5116583" y="5059490"/>
                </a:lnTo>
                <a:cubicBezTo>
                  <a:pt x="5116583" y="5090865"/>
                  <a:pt x="5091122" y="5116325"/>
                  <a:pt x="5059661" y="5116325"/>
                </a:cubicBezTo>
                <a:lnTo>
                  <a:pt x="56836" y="5116325"/>
                </a:lnTo>
                <a:lnTo>
                  <a:pt x="56921" y="5116325"/>
                </a:lnTo>
                <a:cubicBezTo>
                  <a:pt x="25460" y="5116325"/>
                  <a:pt x="0" y="5090865"/>
                  <a:pt x="0" y="5059404"/>
                </a:cubicBezTo>
                <a:lnTo>
                  <a:pt x="0" y="5059404"/>
                </a:lnTo>
                <a:lnTo>
                  <a:pt x="0" y="4940418"/>
                </a:lnTo>
                <a:lnTo>
                  <a:pt x="0" y="4940418"/>
                </a:lnTo>
                <a:cubicBezTo>
                  <a:pt x="0" y="4911100"/>
                  <a:pt x="22203" y="4886582"/>
                  <a:pt x="51264" y="4883668"/>
                </a:cubicBezTo>
                <a:lnTo>
                  <a:pt x="2131809" y="4675785"/>
                </a:lnTo>
                <a:close/>
              </a:path>
            </a:pathLst>
          </a:custGeom>
          <a:solidFill>
            <a:srgbClr val="92D050">
              <a:alpha val="78039"/>
            </a:srgbClr>
          </a:solidFill>
          <a:ln w="19050" cap="flat">
            <a:solidFill>
              <a:srgbClr val="000000"/>
            </a:solidFill>
            <a:prstDash val="solid"/>
            <a:miter/>
          </a:ln>
        </p:spPr>
        <p:txBody>
          <a:bodyPr rtlCol="0" anchor="t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id:2/2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name: </a:t>
            </a:r>
            <a:r>
              <a:rPr lang="en-US" sz="2400">
                <a:solidFill>
                  <a:srgbClr val="FF0000"/>
                </a:solidFill>
              </a:rPr>
              <a:t>62R2</a:t>
            </a:r>
            <a:r>
              <a:rPr lang="en-US" sz="1600">
                <a:solidFill>
                  <a:srgbClr val="FF0000"/>
                </a:solidFill>
              </a:rPr>
              <a:t>-6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Area: 78.86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Perim: 92.08</a:t>
            </a:r>
          </a:p>
          <a:p>
            <a:pPr algn="ctr"/>
            <a:endParaRPr lang="en-US" sz="1600"/>
          </a:p>
        </p:txBody>
      </p:sp>
      <p:sp>
        <p:nvSpPr>
          <p:cNvPr id="17" name="60E2">
            <a:extLst>
              <a:ext uri="{FF2B5EF4-FFF2-40B4-BE49-F238E27FC236}">
                <a16:creationId xmlns:a16="http://schemas.microsoft.com/office/drawing/2014/main" id="{4DB20A1B-3E65-FDBF-AD83-457292FCC12C}"/>
              </a:ext>
            </a:extLst>
          </p:cNvPr>
          <p:cNvSpPr>
            <a:spLocks noChangeAspect="1"/>
          </p:cNvSpPr>
          <p:nvPr/>
        </p:nvSpPr>
        <p:spPr>
          <a:xfrm>
            <a:off x="4140000" y="360000"/>
            <a:ext cx="5400000" cy="6192001"/>
          </a:xfrm>
          <a:custGeom>
            <a:avLst/>
            <a:gdLst>
              <a:gd name="csX0" fmla="*/ 2286076 w 4572001"/>
              <a:gd name="csY0" fmla="*/ 0 h 5242562"/>
              <a:gd name="csX1" fmla="*/ 2648354 w 4572001"/>
              <a:gd name="csY1" fmla="*/ 10793 h 5242562"/>
              <a:gd name="csX2" fmla="*/ 3031631 w 4572001"/>
              <a:gd name="csY2" fmla="*/ 68891 h 5242562"/>
              <a:gd name="csX3" fmla="*/ 3364812 w 4572001"/>
              <a:gd name="csY3" fmla="*/ 353949 h 5242562"/>
              <a:gd name="csX4" fmla="*/ 3383503 w 4572001"/>
              <a:gd name="csY4" fmla="*/ 436313 h 5242562"/>
              <a:gd name="csX5" fmla="*/ 3415134 w 4572001"/>
              <a:gd name="csY5" fmla="*/ 1076084 h 5242562"/>
              <a:gd name="csX6" fmla="*/ 3355050 w 4572001"/>
              <a:gd name="csY6" fmla="*/ 1166561 h 5242562"/>
              <a:gd name="csX7" fmla="*/ 2789028 w 4572001"/>
              <a:gd name="csY7" fmla="*/ 1372164 h 5242562"/>
              <a:gd name="csX8" fmla="*/ 2659024 w 4572001"/>
              <a:gd name="csY8" fmla="*/ 1506655 h 5242562"/>
              <a:gd name="csX9" fmla="*/ 2635112 w 4572001"/>
              <a:gd name="csY9" fmla="*/ 1592158 h 5242562"/>
              <a:gd name="csX10" fmla="*/ 2537571 w 4572001"/>
              <a:gd name="csY10" fmla="*/ 2430796 h 5242562"/>
              <a:gd name="csX11" fmla="*/ 2537570 w 4572001"/>
              <a:gd name="csY11" fmla="*/ 3406299 h 5242562"/>
              <a:gd name="csX12" fmla="*/ 2635112 w 4572001"/>
              <a:gd name="csY12" fmla="*/ 4245090 h 5242562"/>
              <a:gd name="csX13" fmla="*/ 2659176 w 4572001"/>
              <a:gd name="csY13" fmla="*/ 4331051 h 5242562"/>
              <a:gd name="csX14" fmla="*/ 2789028 w 4572001"/>
              <a:gd name="csY14" fmla="*/ 4465390 h 5242562"/>
              <a:gd name="csX15" fmla="*/ 3650322 w 4572001"/>
              <a:gd name="csY15" fmla="*/ 4778846 h 5242562"/>
              <a:gd name="csX16" fmla="*/ 3979795 w 4572001"/>
              <a:gd name="csY16" fmla="*/ 4849191 h 5242562"/>
              <a:gd name="csX17" fmla="*/ 4458494 w 4572001"/>
              <a:gd name="csY17" fmla="*/ 4883713 h 5242562"/>
              <a:gd name="csX18" fmla="*/ 4572001 w 4572001"/>
              <a:gd name="csY18" fmla="*/ 5005268 h 5242562"/>
              <a:gd name="csX19" fmla="*/ 4572001 w 4572001"/>
              <a:gd name="csY19" fmla="*/ 5181325 h 5242562"/>
              <a:gd name="csX20" fmla="*/ 4571999 w 4572001"/>
              <a:gd name="csY20" fmla="*/ 5181785 h 5242562"/>
              <a:gd name="csX21" fmla="*/ 4511010 w 4572001"/>
              <a:gd name="csY21" fmla="*/ 5242561 h 5242562"/>
              <a:gd name="csX22" fmla="*/ 60537 w 4572001"/>
              <a:gd name="csY22" fmla="*/ 5242561 h 5242562"/>
              <a:gd name="csX23" fmla="*/ 0 w 4572001"/>
              <a:gd name="csY23" fmla="*/ 5181325 h 5242562"/>
              <a:gd name="csX24" fmla="*/ 0 w 4572001"/>
              <a:gd name="csY24" fmla="*/ 5005268 h 5242562"/>
              <a:gd name="csX25" fmla="*/ 113129 w 4572001"/>
              <a:gd name="csY25" fmla="*/ 4883637 h 5242562"/>
              <a:gd name="csX26" fmla="*/ 592357 w 4572001"/>
              <a:gd name="csY26" fmla="*/ 4849191 h 5242562"/>
              <a:gd name="csX27" fmla="*/ 921831 w 4572001"/>
              <a:gd name="csY27" fmla="*/ 4778846 h 5242562"/>
              <a:gd name="csX28" fmla="*/ 1783352 w 4572001"/>
              <a:gd name="csY28" fmla="*/ 4465619 h 5242562"/>
              <a:gd name="csX29" fmla="*/ 1913280 w 4572001"/>
              <a:gd name="csY29" fmla="*/ 4331281 h 5242562"/>
              <a:gd name="csX30" fmla="*/ 1937343 w 4572001"/>
              <a:gd name="csY30" fmla="*/ 4245319 h 5242562"/>
              <a:gd name="csX31" fmla="*/ 2034884 w 4572001"/>
              <a:gd name="csY31" fmla="*/ 3406299 h 5242562"/>
              <a:gd name="csX32" fmla="*/ 2034884 w 4572001"/>
              <a:gd name="csY32" fmla="*/ 2431102 h 5242562"/>
              <a:gd name="csX33" fmla="*/ 1937344 w 4572001"/>
              <a:gd name="csY33" fmla="*/ 1592081 h 5242562"/>
              <a:gd name="csX34" fmla="*/ 1913432 w 4572001"/>
              <a:gd name="csY34" fmla="*/ 1506580 h 5242562"/>
              <a:gd name="csX35" fmla="*/ 1783352 w 4572001"/>
              <a:gd name="csY35" fmla="*/ 1372088 h 5242562"/>
              <a:gd name="csX36" fmla="*/ 1217405 w 4572001"/>
              <a:gd name="csY36" fmla="*/ 1166485 h 5242562"/>
              <a:gd name="csX37" fmla="*/ 1157321 w 4572001"/>
              <a:gd name="csY37" fmla="*/ 1076007 h 5242562"/>
              <a:gd name="csX38" fmla="*/ 1189028 w 4572001"/>
              <a:gd name="csY38" fmla="*/ 436313 h 5242562"/>
              <a:gd name="csX39" fmla="*/ 1207568 w 4572001"/>
              <a:gd name="csY39" fmla="*/ 353490 h 5242562"/>
              <a:gd name="csX40" fmla="*/ 1540522 w 4572001"/>
              <a:gd name="csY40" fmla="*/ 68891 h 5242562"/>
              <a:gd name="csX41" fmla="*/ 1923799 w 4572001"/>
              <a:gd name="csY41" fmla="*/ 10793 h 5242562"/>
              <a:gd name="csX42" fmla="*/ 2286076 w 4572001"/>
              <a:gd name="csY42" fmla="*/ 0 h 52425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4572001" h="5242562">
                <a:moveTo>
                  <a:pt x="2286076" y="0"/>
                </a:moveTo>
                <a:cubicBezTo>
                  <a:pt x="2406888" y="0"/>
                  <a:pt x="2527700" y="3598"/>
                  <a:pt x="2648354" y="10793"/>
                </a:cubicBezTo>
                <a:cubicBezTo>
                  <a:pt x="2777582" y="18443"/>
                  <a:pt x="2905862" y="37888"/>
                  <a:pt x="3031631" y="68891"/>
                </a:cubicBezTo>
                <a:cubicBezTo>
                  <a:pt x="3180987" y="105304"/>
                  <a:pt x="3304531" y="211004"/>
                  <a:pt x="3364812" y="353949"/>
                </a:cubicBezTo>
                <a:cubicBezTo>
                  <a:pt x="3375798" y="380073"/>
                  <a:pt x="3382125" y="407957"/>
                  <a:pt x="3383503" y="436313"/>
                </a:cubicBezTo>
                <a:lnTo>
                  <a:pt x="3415134" y="1076084"/>
                </a:lnTo>
                <a:cubicBezTo>
                  <a:pt x="3416870" y="1116303"/>
                  <a:pt x="3392515" y="1152979"/>
                  <a:pt x="3355050" y="1166561"/>
                </a:cubicBezTo>
                <a:lnTo>
                  <a:pt x="2789028" y="1372164"/>
                </a:lnTo>
                <a:cubicBezTo>
                  <a:pt x="2727521" y="1394337"/>
                  <a:pt x="2679558" y="1443957"/>
                  <a:pt x="2659024" y="1506655"/>
                </a:cubicBezTo>
                <a:cubicBezTo>
                  <a:pt x="2649893" y="1534875"/>
                  <a:pt x="2641922" y="1563377"/>
                  <a:pt x="2635112" y="1592158"/>
                </a:cubicBezTo>
                <a:cubicBezTo>
                  <a:pt x="2570322" y="1866889"/>
                  <a:pt x="2537585" y="2148355"/>
                  <a:pt x="2537571" y="2430796"/>
                </a:cubicBezTo>
                <a:lnTo>
                  <a:pt x="2537570" y="3406299"/>
                </a:lnTo>
                <a:cubicBezTo>
                  <a:pt x="2537572" y="3688790"/>
                  <a:pt x="2570309" y="3970309"/>
                  <a:pt x="2635112" y="4245090"/>
                </a:cubicBezTo>
                <a:cubicBezTo>
                  <a:pt x="2641922" y="4274075"/>
                  <a:pt x="2649943" y="4302729"/>
                  <a:pt x="2659176" y="4331051"/>
                </a:cubicBezTo>
                <a:cubicBezTo>
                  <a:pt x="2679717" y="4393658"/>
                  <a:pt x="2727612" y="4443209"/>
                  <a:pt x="2789028" y="4465390"/>
                </a:cubicBezTo>
                <a:lnTo>
                  <a:pt x="3650322" y="4778846"/>
                </a:lnTo>
                <a:cubicBezTo>
                  <a:pt x="3756445" y="4817439"/>
                  <a:pt x="3867305" y="4841108"/>
                  <a:pt x="3979795" y="4849191"/>
                </a:cubicBezTo>
                <a:lnTo>
                  <a:pt x="4458494" y="4883713"/>
                </a:lnTo>
                <a:cubicBezTo>
                  <a:pt x="4522041" y="4887738"/>
                  <a:pt x="4571648" y="4940862"/>
                  <a:pt x="4572001" y="5005268"/>
                </a:cubicBezTo>
                <a:lnTo>
                  <a:pt x="4572001" y="5181325"/>
                </a:lnTo>
                <a:cubicBezTo>
                  <a:pt x="4572001" y="5181478"/>
                  <a:pt x="4572000" y="5181632"/>
                  <a:pt x="4571999" y="5181785"/>
                </a:cubicBezTo>
                <a:cubicBezTo>
                  <a:pt x="4571749" y="5215605"/>
                  <a:pt x="4544442" y="5242815"/>
                  <a:pt x="4511010" y="5242561"/>
                </a:cubicBezTo>
                <a:lnTo>
                  <a:pt x="60537" y="5242561"/>
                </a:lnTo>
                <a:cubicBezTo>
                  <a:pt x="27103" y="5242561"/>
                  <a:pt x="0" y="5215145"/>
                  <a:pt x="0" y="5181325"/>
                </a:cubicBezTo>
                <a:lnTo>
                  <a:pt x="0" y="5005268"/>
                </a:lnTo>
                <a:cubicBezTo>
                  <a:pt x="300" y="4940971"/>
                  <a:pt x="49703" y="4887856"/>
                  <a:pt x="113129" y="4883637"/>
                </a:cubicBezTo>
                <a:lnTo>
                  <a:pt x="592357" y="4849191"/>
                </a:lnTo>
                <a:cubicBezTo>
                  <a:pt x="704846" y="4841101"/>
                  <a:pt x="815706" y="4817432"/>
                  <a:pt x="921831" y="4778846"/>
                </a:cubicBezTo>
                <a:lnTo>
                  <a:pt x="1783352" y="4465619"/>
                </a:lnTo>
                <a:cubicBezTo>
                  <a:pt x="1844796" y="4443459"/>
                  <a:pt x="1892723" y="4393905"/>
                  <a:pt x="1913280" y="4331281"/>
                </a:cubicBezTo>
                <a:cubicBezTo>
                  <a:pt x="1922512" y="4302959"/>
                  <a:pt x="1930533" y="4274305"/>
                  <a:pt x="1937343" y="4245319"/>
                </a:cubicBezTo>
                <a:cubicBezTo>
                  <a:pt x="2002164" y="3970463"/>
                  <a:pt x="2034900" y="3688867"/>
                  <a:pt x="2034884" y="3406299"/>
                </a:cubicBezTo>
                <a:lnTo>
                  <a:pt x="2034884" y="2431102"/>
                </a:lnTo>
                <a:cubicBezTo>
                  <a:pt x="2034900" y="2148533"/>
                  <a:pt x="2002164" y="1866937"/>
                  <a:pt x="1937344" y="1592081"/>
                </a:cubicBezTo>
                <a:cubicBezTo>
                  <a:pt x="1930533" y="1563249"/>
                  <a:pt x="1922563" y="1534748"/>
                  <a:pt x="1913432" y="1506580"/>
                </a:cubicBezTo>
                <a:cubicBezTo>
                  <a:pt x="1892882" y="1443864"/>
                  <a:pt x="1844887" y="1394241"/>
                  <a:pt x="1783352" y="1372088"/>
                </a:cubicBezTo>
                <a:lnTo>
                  <a:pt x="1217405" y="1166485"/>
                </a:lnTo>
                <a:cubicBezTo>
                  <a:pt x="1179940" y="1152903"/>
                  <a:pt x="1155585" y="1116226"/>
                  <a:pt x="1157321" y="1076007"/>
                </a:cubicBezTo>
                <a:lnTo>
                  <a:pt x="1189028" y="436313"/>
                </a:lnTo>
                <a:cubicBezTo>
                  <a:pt x="1190344" y="407817"/>
                  <a:pt x="1196620" y="379779"/>
                  <a:pt x="1207568" y="353490"/>
                </a:cubicBezTo>
                <a:cubicBezTo>
                  <a:pt x="1267917" y="210776"/>
                  <a:pt x="1391347" y="105272"/>
                  <a:pt x="1540522" y="68891"/>
                </a:cubicBezTo>
                <a:cubicBezTo>
                  <a:pt x="1666298" y="37929"/>
                  <a:pt x="1794575" y="18485"/>
                  <a:pt x="1923799" y="10793"/>
                </a:cubicBezTo>
                <a:cubicBezTo>
                  <a:pt x="2044453" y="3598"/>
                  <a:pt x="2165265" y="0"/>
                  <a:pt x="2286076" y="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  <a:ln w="15088" cap="rnd">
            <a:solidFill>
              <a:srgbClr val="221E1F"/>
            </a:solidFill>
            <a:prstDash val="solid"/>
            <a:round/>
          </a:ln>
        </p:spPr>
        <p:txBody>
          <a:bodyPr wrap="square">
            <a:noAutofit/>
          </a:bodyPr>
          <a:lstStyle/>
          <a:p>
            <a:pPr algn="ctr"/>
            <a:r>
              <a:rPr lang="en-US" sz="1600"/>
              <a:t>id:17/17</a:t>
            </a:r>
          </a:p>
          <a:p>
            <a:pPr algn="ctr"/>
            <a:r>
              <a:rPr lang="en-US" sz="1600"/>
              <a:t>name: </a:t>
            </a:r>
            <a:r>
              <a:rPr lang="en-US" sz="2400">
                <a:solidFill>
                  <a:srgbClr val="FF0000"/>
                </a:solidFill>
              </a:rPr>
              <a:t>60E2</a:t>
            </a:r>
            <a:r>
              <a:rPr lang="en-US" sz="1600"/>
              <a:t>-5</a:t>
            </a:r>
          </a:p>
          <a:p>
            <a:pPr algn="ctr"/>
            <a:r>
              <a:rPr lang="en-US" sz="1600"/>
              <a:t>Area: 76.47</a:t>
            </a:r>
          </a:p>
          <a:p>
            <a:pPr algn="ctr"/>
            <a:r>
              <a:rPr lang="en-US" sz="1600"/>
              <a:t>Perim: 67.57</a:t>
            </a:r>
          </a:p>
          <a:p>
            <a:pPr algn="ctr"/>
            <a:endParaRPr lang="en-US" sz="1600"/>
          </a:p>
        </p:txBody>
      </p:sp>
      <p:sp>
        <p:nvSpPr>
          <p:cNvPr id="15" name="MRS125">
            <a:extLst>
              <a:ext uri="{FF2B5EF4-FFF2-40B4-BE49-F238E27FC236}">
                <a16:creationId xmlns:a16="http://schemas.microsoft.com/office/drawing/2014/main" id="{52B2A807-6A9A-A219-3BBB-BCA20DAB37D3}"/>
              </a:ext>
            </a:extLst>
          </p:cNvPr>
          <p:cNvSpPr>
            <a:spLocks noChangeAspect="1"/>
          </p:cNvSpPr>
          <p:nvPr/>
        </p:nvSpPr>
        <p:spPr>
          <a:xfrm>
            <a:off x="720000" y="36000"/>
            <a:ext cx="6480000" cy="6479999"/>
          </a:xfrm>
          <a:custGeom>
            <a:avLst/>
            <a:gdLst>
              <a:gd name="csX0" fmla="*/ 1097754 w 5486401"/>
              <a:gd name="csY0" fmla="*/ 0 h 5486400"/>
              <a:gd name="csX1" fmla="*/ 4388648 w 5486401"/>
              <a:gd name="csY1" fmla="*/ 0 h 5486400"/>
              <a:gd name="csX2" fmla="*/ 4571739 w 5486401"/>
              <a:gd name="csY2" fmla="*/ 183064 h 5486400"/>
              <a:gd name="csX3" fmla="*/ 4571739 w 5486401"/>
              <a:gd name="csY3" fmla="*/ 1338262 h 5486400"/>
              <a:gd name="csX4" fmla="*/ 4330248 w 5486401"/>
              <a:gd name="csY4" fmla="*/ 1636531 h 5486400"/>
              <a:gd name="csX5" fmla="*/ 4125060 w 5486401"/>
              <a:gd name="csY5" fmla="*/ 1679929 h 5486400"/>
              <a:gd name="csX6" fmla="*/ 3352450 w 5486401"/>
              <a:gd name="csY6" fmla="*/ 2633915 h 5486400"/>
              <a:gd name="csX7" fmla="*/ 3352450 w 5486401"/>
              <a:gd name="csY7" fmla="*/ 3902738 h 5486400"/>
              <a:gd name="csX8" fmla="*/ 3835430 w 5486401"/>
              <a:gd name="csY8" fmla="*/ 4499275 h 5486400"/>
              <a:gd name="csX9" fmla="*/ 5244912 w 5486401"/>
              <a:gd name="csY9" fmla="*/ 4799121 h 5486400"/>
              <a:gd name="csX10" fmla="*/ 5486401 w 5486401"/>
              <a:gd name="csY10" fmla="*/ 5097389 h 5486400"/>
              <a:gd name="csX11" fmla="*/ 5486401 w 5486401"/>
              <a:gd name="csY11" fmla="*/ 5425642 h 5486400"/>
              <a:gd name="csX12" fmla="*/ 5425634 w 5486401"/>
              <a:gd name="csY12" fmla="*/ 5486400 h 5486400"/>
              <a:gd name="csX13" fmla="*/ 60767 w 5486401"/>
              <a:gd name="csY13" fmla="*/ 5486400 h 5486400"/>
              <a:gd name="csX14" fmla="*/ 0 w 5486401"/>
              <a:gd name="csY14" fmla="*/ 5425642 h 5486400"/>
              <a:gd name="csX15" fmla="*/ 0 w 5486401"/>
              <a:gd name="csY15" fmla="*/ 5097389 h 5486400"/>
              <a:gd name="csX16" fmla="*/ 241490 w 5486401"/>
              <a:gd name="csY16" fmla="*/ 4799121 h 5486400"/>
              <a:gd name="csX17" fmla="*/ 1650971 w 5486401"/>
              <a:gd name="csY17" fmla="*/ 4499275 h 5486400"/>
              <a:gd name="csX18" fmla="*/ 2133951 w 5486401"/>
              <a:gd name="csY18" fmla="*/ 3902738 h 5486400"/>
              <a:gd name="csX19" fmla="*/ 2133951 w 5486401"/>
              <a:gd name="csY19" fmla="*/ 2633915 h 5486400"/>
              <a:gd name="csX20" fmla="*/ 1361341 w 5486401"/>
              <a:gd name="csY20" fmla="*/ 1679929 h 5486400"/>
              <a:gd name="csX21" fmla="*/ 1156153 w 5486401"/>
              <a:gd name="csY21" fmla="*/ 1636531 h 5486400"/>
              <a:gd name="csX22" fmla="*/ 914664 w 5486401"/>
              <a:gd name="csY22" fmla="*/ 1338262 h 5486400"/>
              <a:gd name="csX23" fmla="*/ 914664 w 5486401"/>
              <a:gd name="csY23" fmla="*/ 183064 h 5486400"/>
              <a:gd name="csX24" fmla="*/ 1097754 w 5486401"/>
              <a:gd name="csY24" fmla="*/ 0 h 5486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486401" h="5486400">
                <a:moveTo>
                  <a:pt x="1097754" y="0"/>
                </a:moveTo>
                <a:lnTo>
                  <a:pt x="4388648" y="0"/>
                </a:lnTo>
                <a:cubicBezTo>
                  <a:pt x="4489663" y="0"/>
                  <a:pt x="4571739" y="82063"/>
                  <a:pt x="4571739" y="183064"/>
                </a:cubicBezTo>
                <a:lnTo>
                  <a:pt x="4571739" y="1338262"/>
                </a:lnTo>
                <a:cubicBezTo>
                  <a:pt x="4571739" y="1482662"/>
                  <a:pt x="4470722" y="1606546"/>
                  <a:pt x="4330248" y="1636531"/>
                </a:cubicBezTo>
                <a:lnTo>
                  <a:pt x="4125060" y="1679929"/>
                </a:lnTo>
                <a:cubicBezTo>
                  <a:pt x="3674437" y="1775407"/>
                  <a:pt x="3352450" y="2173098"/>
                  <a:pt x="3352450" y="2633915"/>
                </a:cubicBezTo>
                <a:lnTo>
                  <a:pt x="3352450" y="3902738"/>
                </a:lnTo>
                <a:cubicBezTo>
                  <a:pt x="3352450" y="4190748"/>
                  <a:pt x="3553692" y="4439306"/>
                  <a:pt x="3835430" y="4499275"/>
                </a:cubicBezTo>
                <a:lnTo>
                  <a:pt x="5244912" y="4799121"/>
                </a:lnTo>
                <a:cubicBezTo>
                  <a:pt x="5385386" y="4829106"/>
                  <a:pt x="5486401" y="4953779"/>
                  <a:pt x="5486401" y="5097389"/>
                </a:cubicBezTo>
                <a:lnTo>
                  <a:pt x="5486401" y="5425642"/>
                </a:lnTo>
                <a:cubicBezTo>
                  <a:pt x="5486401" y="5458784"/>
                  <a:pt x="5459569" y="5486400"/>
                  <a:pt x="5425634" y="5486400"/>
                </a:cubicBezTo>
                <a:lnTo>
                  <a:pt x="60767" y="5486400"/>
                </a:lnTo>
                <a:cubicBezTo>
                  <a:pt x="27622" y="5486400"/>
                  <a:pt x="0" y="5459572"/>
                  <a:pt x="0" y="5425642"/>
                </a:cubicBezTo>
                <a:lnTo>
                  <a:pt x="0" y="5097389"/>
                </a:lnTo>
                <a:cubicBezTo>
                  <a:pt x="0" y="4952990"/>
                  <a:pt x="101016" y="4829106"/>
                  <a:pt x="241490" y="4799121"/>
                </a:cubicBezTo>
                <a:lnTo>
                  <a:pt x="1650971" y="4499275"/>
                </a:lnTo>
                <a:cubicBezTo>
                  <a:pt x="1932709" y="4439306"/>
                  <a:pt x="2133951" y="4190748"/>
                  <a:pt x="2133951" y="3902738"/>
                </a:cubicBezTo>
                <a:lnTo>
                  <a:pt x="2133951" y="2633915"/>
                </a:lnTo>
                <a:cubicBezTo>
                  <a:pt x="2133951" y="2173098"/>
                  <a:pt x="1811965" y="1775407"/>
                  <a:pt x="1361341" y="1679929"/>
                </a:cubicBezTo>
                <a:lnTo>
                  <a:pt x="1156153" y="1636531"/>
                </a:lnTo>
                <a:cubicBezTo>
                  <a:pt x="1015679" y="1606546"/>
                  <a:pt x="914664" y="1481873"/>
                  <a:pt x="914664" y="1338262"/>
                </a:cubicBezTo>
                <a:lnTo>
                  <a:pt x="914664" y="183064"/>
                </a:lnTo>
                <a:cubicBezTo>
                  <a:pt x="914664" y="82063"/>
                  <a:pt x="996739" y="0"/>
                  <a:pt x="1097754" y="0"/>
                </a:cubicBezTo>
                <a:close/>
              </a:path>
            </a:pathLst>
          </a:custGeom>
          <a:solidFill>
            <a:srgbClr val="0070C0">
              <a:alpha val="9804"/>
            </a:srgbClr>
          </a:solidFill>
          <a:ln w="6879" cap="flat">
            <a:solidFill>
              <a:srgbClr val="221E1F"/>
            </a:solidFill>
            <a:prstDash val="solid"/>
            <a:miter/>
          </a:ln>
        </p:spPr>
        <p:txBody>
          <a:bodyPr wrap="square">
            <a:noAutofit/>
          </a:bodyPr>
          <a:lstStyle/>
          <a:p>
            <a:pPr algn="ctr"/>
            <a:r>
              <a:rPr lang="en-US" sz="1600"/>
              <a:t>id:15/15</a:t>
            </a:r>
          </a:p>
          <a:p>
            <a:pPr algn="ctr"/>
            <a:r>
              <a:rPr lang="en-US" sz="1600"/>
              <a:t>name: </a:t>
            </a:r>
            <a:r>
              <a:rPr lang="en-US" sz="2400">
                <a:solidFill>
                  <a:srgbClr val="FF0000"/>
                </a:solidFill>
              </a:rPr>
              <a:t>MRS125</a:t>
            </a:r>
            <a:r>
              <a:rPr lang="en-US" sz="1600"/>
              <a:t>-6</a:t>
            </a:r>
          </a:p>
          <a:p>
            <a:pPr algn="ctr"/>
            <a:r>
              <a:rPr lang="en-US" sz="1600"/>
              <a:t>Area: 159.59</a:t>
            </a:r>
          </a:p>
          <a:p>
            <a:pPr algn="ctr"/>
            <a:r>
              <a:rPr lang="en-US" sz="1600"/>
              <a:t>Perim: 79.41</a:t>
            </a:r>
          </a:p>
          <a:p>
            <a:pPr algn="ctr"/>
            <a:endParaRPr lang="en-US" sz="1600"/>
          </a:p>
        </p:txBody>
      </p:sp>
      <p:graphicFrame>
        <p:nvGraphicFramePr>
          <p:cNvPr id="18" name="TableSpecs6">
            <a:extLst>
              <a:ext uri="{FF2B5EF4-FFF2-40B4-BE49-F238E27FC236}">
                <a16:creationId xmlns:a16="http://schemas.microsoft.com/office/drawing/2014/main" id="{AC4AE109-3FD8-B1E1-A46A-37A4AE7FDF6F}"/>
              </a:ext>
            </a:extLst>
          </p:cNvPr>
          <p:cNvGraphicFramePr>
            <a:graphicFrameLocks/>
          </p:cNvGraphicFramePr>
          <p:nvPr/>
        </p:nvGraphicFramePr>
        <p:xfrm>
          <a:off x="646720" y="4009764"/>
          <a:ext cx="11384282" cy="21031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7086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r>
                        <a:rPr lang="hr-HR" sz="1200"/>
                        <a:t>Non4</a:t>
                      </a:r>
                    </a:p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ID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Name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>
                          <a:solidFill>
                            <a:srgbClr val="FF0000"/>
                          </a:solidFill>
                        </a:rPr>
                        <a:t>area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perim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y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x-LC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y-LC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>
                          <a:solidFill>
                            <a:srgbClr val="FF0000"/>
                          </a:solidFill>
                        </a:rPr>
                        <a:t>Ixx0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>
                          <a:solidFill>
                            <a:srgbClr val="FF0000"/>
                          </a:solidFill>
                        </a:rPr>
                        <a:t>Iyy0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Ixy0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theta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Imin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Imax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rmin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/>
                        <a:t>rmax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62R2-6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1,042.78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3,505.13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3,554.58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7003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60E2-5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31894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MRS125-6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6,085.52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6,085.52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662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 i="1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AM,…..</a:t>
                      </a:r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160.25</a:t>
                      </a:r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2,250.00</a:t>
                      </a:r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6,225.00</a:t>
                      </a:r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9081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Gantrail</a:t>
                      </a:r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159.80</a:t>
                      </a:r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2,079.00</a:t>
                      </a:r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6,093.00</a:t>
                      </a:r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i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510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57EE22-925D-E0C6-7D4A-9D1441F3FCD6}"/>
              </a:ext>
            </a:extLst>
          </p:cNvPr>
          <p:cNvSpPr txBox="1"/>
          <p:nvPr/>
        </p:nvSpPr>
        <p:spPr>
          <a:xfrm>
            <a:off x="457200" y="1371600"/>
            <a:ext cx="76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/>
              <a:t>Full scale 1” ~ 2.54cm </a:t>
            </a: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FFD79C-7FBD-BA56-BADF-0F643841B144}"/>
                  </a:ext>
                </a:extLst>
              </p:cNvPr>
              <p:cNvSpPr txBox="1"/>
              <p:nvPr/>
            </p:nvSpPr>
            <p:spPr>
              <a:xfrm>
                <a:off x="646720" y="2508738"/>
                <a:ext cx="10607040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/>
                  <a:t>MRS125 relative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2250−2079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2079</m:t>
                        </m:r>
                      </m:den>
                    </m:f>
                  </m:oMath>
                </a14:m>
                <a:r>
                  <a:rPr lang="hr-HR" sz="2400"/>
                  <a:t> 8.22%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6225−6093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6093</m:t>
                        </m:r>
                      </m:den>
                    </m:f>
                  </m:oMath>
                </a14:m>
                <a:r>
                  <a:rPr lang="hr-HR" sz="2400"/>
                  <a:t> 2.16%</a:t>
                </a:r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FFD79C-7FBD-BA56-BADF-0F643841B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20" y="2508738"/>
                <a:ext cx="10607040" cy="622222"/>
              </a:xfrm>
              <a:prstGeom prst="rect">
                <a:avLst/>
              </a:prstGeom>
              <a:blipFill>
                <a:blip r:embed="rId7"/>
                <a:stretch>
                  <a:fillRect l="-862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29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5F3A3-A49F-E939-6CE3-A7AC0212F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78240C34-3210-8830-78E9-C452777F0A17}"/>
              </a:ext>
            </a:extLst>
          </p:cNvPr>
          <p:cNvGraphicFramePr>
            <a:graphicFrameLocks/>
          </p:cNvGraphicFramePr>
          <p:nvPr/>
        </p:nvGraphicFramePr>
        <p:xfrm>
          <a:off x="122836" y="457200"/>
          <a:ext cx="11887200" cy="731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546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41548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4604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hr-HR" sz="1000"/>
                        <a:t>No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area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perim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theta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6844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38864"/>
                  </a:ext>
                </a:extLst>
              </a:tr>
            </a:tbl>
          </a:graphicData>
        </a:graphic>
      </p:graphicFrame>
      <p:grpSp>
        <p:nvGrpSpPr>
          <p:cNvPr id="9" name="GroupFree">
            <a:extLst>
              <a:ext uri="{FF2B5EF4-FFF2-40B4-BE49-F238E27FC236}">
                <a16:creationId xmlns:a16="http://schemas.microsoft.com/office/drawing/2014/main" id="{D4D4FF71-C140-B0BC-12C1-8B3E23C0BDC3}"/>
              </a:ext>
            </a:extLst>
          </p:cNvPr>
          <p:cNvGrpSpPr/>
          <p:nvPr/>
        </p:nvGrpSpPr>
        <p:grpSpPr>
          <a:xfrm>
            <a:off x="0" y="0"/>
            <a:ext cx="12801600" cy="7315201"/>
            <a:chOff x="0" y="-1"/>
            <a:chExt cx="12801600" cy="7315201"/>
          </a:xfrm>
        </p:grpSpPr>
        <p:graphicFrame>
          <p:nvGraphicFramePr>
            <p:cNvPr id="5" name="ChartPanel">
              <a:extLst>
                <a:ext uri="{FF2B5EF4-FFF2-40B4-BE49-F238E27FC236}">
                  <a16:creationId xmlns:a16="http://schemas.microsoft.com/office/drawing/2014/main" id="{4D350CAE-0E0E-8F37-3AB2-36D5D9A3F1D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shChart" hidden="1">
              <a:extLst>
                <a:ext uri="{FF2B5EF4-FFF2-40B4-BE49-F238E27FC236}">
                  <a16:creationId xmlns:a16="http://schemas.microsoft.com/office/drawing/2014/main" id="{63030DBA-909E-29A6-2B02-E36045624C3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-1"/>
            <a:ext cx="12801600" cy="6401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Panel" hidden="1">
              <a:extLst>
                <a:ext uri="{FF2B5EF4-FFF2-40B4-BE49-F238E27FC236}">
                  <a16:creationId xmlns:a16="http://schemas.microsoft.com/office/drawing/2014/main" id="{05C9D51F-FC4A-28A0-A475-8233C685CAD5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Mohr" hidden="1">
              <a:extLst>
                <a:ext uri="{FF2B5EF4-FFF2-40B4-BE49-F238E27FC236}">
                  <a16:creationId xmlns:a16="http://schemas.microsoft.com/office/drawing/2014/main" id="{AC16BF0F-0ED3-376D-CE77-0359137E8A8D}"/>
                </a:ext>
              </a:extLst>
            </p:cNvPr>
            <p:cNvSpPr/>
            <p:nvPr/>
          </p:nvSpPr>
          <p:spPr>
            <a:xfrm rot="5399559">
              <a:off x="5313215" y="479523"/>
              <a:ext cx="2154392" cy="5127740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456CCA58-14D6-BA22-56A9-CE54E8DFD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7B8578-D82E-C8EC-8915-A8A985956556}"/>
              </a:ext>
            </a:extLst>
          </p:cNvPr>
          <p:cNvSpPr txBox="1"/>
          <p:nvPr/>
        </p:nvSpPr>
        <p:spPr>
          <a:xfrm>
            <a:off x="996287" y="307075"/>
            <a:ext cx="587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Link </a:t>
            </a:r>
            <a:r>
              <a:rPr lang="en-US">
                <a:hlinkClick r:id="rId7"/>
              </a:rPr>
              <a:t>MRS125 - Wirth Rail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81729-D2AA-8A1D-DBF4-91C33DE86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MRS125">
            <a:extLst>
              <a:ext uri="{FF2B5EF4-FFF2-40B4-BE49-F238E27FC236}">
                <a16:creationId xmlns:a16="http://schemas.microsoft.com/office/drawing/2014/main" id="{76A4653F-412D-653F-365E-21ACD2708EC8}"/>
              </a:ext>
            </a:extLst>
          </p:cNvPr>
          <p:cNvSpPr/>
          <p:nvPr/>
        </p:nvSpPr>
        <p:spPr>
          <a:xfrm>
            <a:off x="3118104" y="393192"/>
            <a:ext cx="5961888" cy="5961888"/>
          </a:xfrm>
          <a:custGeom>
            <a:avLst/>
            <a:gdLst>
              <a:gd name="csX0" fmla="*/ 1192435 w 5959601"/>
              <a:gd name="csY0" fmla="*/ 0 h 5960459"/>
              <a:gd name="csX1" fmla="*/ 993553 w 5959601"/>
              <a:gd name="csY1" fmla="*/ 198882 h 5960459"/>
              <a:gd name="csX2" fmla="*/ 993553 w 5959601"/>
              <a:gd name="csY2" fmla="*/ 1453896 h 5960459"/>
              <a:gd name="csX3" fmla="*/ 1255871 w 5959601"/>
              <a:gd name="csY3" fmla="*/ 1777937 h 5960459"/>
              <a:gd name="csX4" fmla="*/ 1478756 w 5959601"/>
              <a:gd name="csY4" fmla="*/ 1825085 h 5960459"/>
              <a:gd name="csX5" fmla="*/ 2318004 w 5959601"/>
              <a:gd name="csY5" fmla="*/ 2861501 h 5960459"/>
              <a:gd name="csX6" fmla="*/ 2318004 w 5959601"/>
              <a:gd name="csY6" fmla="*/ 4239959 h 5960459"/>
              <a:gd name="csX7" fmla="*/ 1793367 w 5959601"/>
              <a:gd name="csY7" fmla="*/ 4888040 h 5960459"/>
              <a:gd name="csX8" fmla="*/ 262318 w 5959601"/>
              <a:gd name="csY8" fmla="*/ 5213795 h 5960459"/>
              <a:gd name="csX9" fmla="*/ 0 w 5959601"/>
              <a:gd name="csY9" fmla="*/ 5537835 h 5960459"/>
              <a:gd name="csX10" fmla="*/ 0 w 5959601"/>
              <a:gd name="csY10" fmla="*/ 5894451 h 5960459"/>
              <a:gd name="csX11" fmla="*/ 66008 w 5959601"/>
              <a:gd name="csY11" fmla="*/ 5960459 h 5960459"/>
              <a:gd name="csX12" fmla="*/ 5893594 w 5959601"/>
              <a:gd name="csY12" fmla="*/ 5960459 h 5960459"/>
              <a:gd name="csX13" fmla="*/ 5959602 w 5959601"/>
              <a:gd name="csY13" fmla="*/ 5894451 h 5960459"/>
              <a:gd name="csX14" fmla="*/ 5959602 w 5959601"/>
              <a:gd name="csY14" fmla="*/ 5537835 h 5960459"/>
              <a:gd name="csX15" fmla="*/ 5697284 w 5959601"/>
              <a:gd name="csY15" fmla="*/ 5213795 h 5960459"/>
              <a:gd name="csX16" fmla="*/ 4166235 w 5959601"/>
              <a:gd name="csY16" fmla="*/ 4888040 h 5960459"/>
              <a:gd name="csX17" fmla="*/ 3641598 w 5959601"/>
              <a:gd name="csY17" fmla="*/ 4239959 h 5960459"/>
              <a:gd name="csX18" fmla="*/ 3641598 w 5959601"/>
              <a:gd name="csY18" fmla="*/ 2861501 h 5960459"/>
              <a:gd name="csX19" fmla="*/ 4480846 w 5959601"/>
              <a:gd name="csY19" fmla="*/ 1825085 h 5960459"/>
              <a:gd name="csX20" fmla="*/ 4703731 w 5959601"/>
              <a:gd name="csY20" fmla="*/ 1777937 h 5960459"/>
              <a:gd name="csX21" fmla="*/ 4966050 w 5959601"/>
              <a:gd name="csY21" fmla="*/ 1453896 h 5960459"/>
              <a:gd name="csX22" fmla="*/ 4966050 w 5959601"/>
              <a:gd name="csY22" fmla="*/ 198882 h 5960459"/>
              <a:gd name="csX23" fmla="*/ 4767168 w 5959601"/>
              <a:gd name="csY23" fmla="*/ 0 h 5960459"/>
              <a:gd name="csX24" fmla="*/ 1192435 w 5959601"/>
              <a:gd name="csY24" fmla="*/ 0 h 59604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959601" h="5960459">
                <a:moveTo>
                  <a:pt x="1192435" y="0"/>
                </a:moveTo>
                <a:cubicBezTo>
                  <a:pt x="1082707" y="0"/>
                  <a:pt x="993553" y="89154"/>
                  <a:pt x="993553" y="198882"/>
                </a:cubicBezTo>
                <a:lnTo>
                  <a:pt x="993553" y="1453896"/>
                </a:lnTo>
                <a:cubicBezTo>
                  <a:pt x="993553" y="1609916"/>
                  <a:pt x="1103281" y="1745361"/>
                  <a:pt x="1255871" y="1777937"/>
                </a:cubicBezTo>
                <a:lnTo>
                  <a:pt x="1478756" y="1825085"/>
                </a:lnTo>
                <a:cubicBezTo>
                  <a:pt x="1968246" y="1928813"/>
                  <a:pt x="2318004" y="2360867"/>
                  <a:pt x="2318004" y="2861501"/>
                </a:cubicBezTo>
                <a:lnTo>
                  <a:pt x="2318004" y="4239959"/>
                </a:lnTo>
                <a:cubicBezTo>
                  <a:pt x="2318004" y="4552855"/>
                  <a:pt x="2099405" y="4822889"/>
                  <a:pt x="1793367" y="4888040"/>
                </a:cubicBezTo>
                <a:lnTo>
                  <a:pt x="262318" y="5213795"/>
                </a:lnTo>
                <a:cubicBezTo>
                  <a:pt x="109728" y="5246370"/>
                  <a:pt x="0" y="5380959"/>
                  <a:pt x="0" y="5537835"/>
                </a:cubicBezTo>
                <a:lnTo>
                  <a:pt x="0" y="5894451"/>
                </a:lnTo>
                <a:cubicBezTo>
                  <a:pt x="0" y="5931313"/>
                  <a:pt x="30004" y="5960459"/>
                  <a:pt x="66008" y="5960459"/>
                </a:cubicBezTo>
                <a:lnTo>
                  <a:pt x="5893594" y="5960459"/>
                </a:lnTo>
                <a:cubicBezTo>
                  <a:pt x="5930456" y="5960459"/>
                  <a:pt x="5959602" y="5930456"/>
                  <a:pt x="5959602" y="5894451"/>
                </a:cubicBezTo>
                <a:lnTo>
                  <a:pt x="5959602" y="5537835"/>
                </a:lnTo>
                <a:cubicBezTo>
                  <a:pt x="5959602" y="5381816"/>
                  <a:pt x="5849874" y="5246370"/>
                  <a:pt x="5697284" y="5213795"/>
                </a:cubicBezTo>
                <a:lnTo>
                  <a:pt x="4166235" y="4888040"/>
                </a:lnTo>
                <a:cubicBezTo>
                  <a:pt x="3860197" y="4822889"/>
                  <a:pt x="3641598" y="4552855"/>
                  <a:pt x="3641598" y="4239959"/>
                </a:cubicBezTo>
                <a:lnTo>
                  <a:pt x="3641598" y="2861501"/>
                </a:lnTo>
                <a:cubicBezTo>
                  <a:pt x="3641598" y="2360867"/>
                  <a:pt x="3991356" y="1928813"/>
                  <a:pt x="4480846" y="1825085"/>
                </a:cubicBezTo>
                <a:lnTo>
                  <a:pt x="4703731" y="1777937"/>
                </a:lnTo>
                <a:cubicBezTo>
                  <a:pt x="4856321" y="1745361"/>
                  <a:pt x="4966050" y="1610773"/>
                  <a:pt x="4966050" y="1453896"/>
                </a:cubicBezTo>
                <a:lnTo>
                  <a:pt x="4966050" y="198882"/>
                </a:lnTo>
                <a:cubicBezTo>
                  <a:pt x="4966050" y="89154"/>
                  <a:pt x="4876895" y="0"/>
                  <a:pt x="4767168" y="0"/>
                </a:cubicBezTo>
                <a:lnTo>
                  <a:pt x="1192435" y="0"/>
                </a:lnTo>
                <a:close/>
              </a:path>
            </a:pathLst>
          </a:custGeom>
          <a:solidFill>
            <a:srgbClr val="FF0000">
              <a:alpha val="9804"/>
            </a:srgbClr>
          </a:solidFill>
          <a:ln w="6879" cap="flat">
            <a:solidFill>
              <a:srgbClr val="221E1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" name="MRS125-CM">
            <a:extLst>
              <a:ext uri="{FF2B5EF4-FFF2-40B4-BE49-F238E27FC236}">
                <a16:creationId xmlns:a16="http://schemas.microsoft.com/office/drawing/2014/main" id="{B888341B-0B79-3290-108E-853DBD7C64B9}"/>
              </a:ext>
            </a:extLst>
          </p:cNvPr>
          <p:cNvSpPr/>
          <p:nvPr/>
        </p:nvSpPr>
        <p:spPr>
          <a:xfrm>
            <a:off x="360000" y="0"/>
            <a:ext cx="6480000" cy="6480000"/>
          </a:xfrm>
          <a:custGeom>
            <a:avLst/>
            <a:gdLst>
              <a:gd name="csX0" fmla="*/ 1192435 w 5959601"/>
              <a:gd name="csY0" fmla="*/ 0 h 5960459"/>
              <a:gd name="csX1" fmla="*/ 993553 w 5959601"/>
              <a:gd name="csY1" fmla="*/ 198882 h 5960459"/>
              <a:gd name="csX2" fmla="*/ 993553 w 5959601"/>
              <a:gd name="csY2" fmla="*/ 1453896 h 5960459"/>
              <a:gd name="csX3" fmla="*/ 1255871 w 5959601"/>
              <a:gd name="csY3" fmla="*/ 1777937 h 5960459"/>
              <a:gd name="csX4" fmla="*/ 1478756 w 5959601"/>
              <a:gd name="csY4" fmla="*/ 1825085 h 5960459"/>
              <a:gd name="csX5" fmla="*/ 2318004 w 5959601"/>
              <a:gd name="csY5" fmla="*/ 2861501 h 5960459"/>
              <a:gd name="csX6" fmla="*/ 2318004 w 5959601"/>
              <a:gd name="csY6" fmla="*/ 4239959 h 5960459"/>
              <a:gd name="csX7" fmla="*/ 1793367 w 5959601"/>
              <a:gd name="csY7" fmla="*/ 4888040 h 5960459"/>
              <a:gd name="csX8" fmla="*/ 262318 w 5959601"/>
              <a:gd name="csY8" fmla="*/ 5213795 h 5960459"/>
              <a:gd name="csX9" fmla="*/ 0 w 5959601"/>
              <a:gd name="csY9" fmla="*/ 5537835 h 5960459"/>
              <a:gd name="csX10" fmla="*/ 0 w 5959601"/>
              <a:gd name="csY10" fmla="*/ 5894451 h 5960459"/>
              <a:gd name="csX11" fmla="*/ 66008 w 5959601"/>
              <a:gd name="csY11" fmla="*/ 5960459 h 5960459"/>
              <a:gd name="csX12" fmla="*/ 5893594 w 5959601"/>
              <a:gd name="csY12" fmla="*/ 5960459 h 5960459"/>
              <a:gd name="csX13" fmla="*/ 5959602 w 5959601"/>
              <a:gd name="csY13" fmla="*/ 5894451 h 5960459"/>
              <a:gd name="csX14" fmla="*/ 5959602 w 5959601"/>
              <a:gd name="csY14" fmla="*/ 5537835 h 5960459"/>
              <a:gd name="csX15" fmla="*/ 5697284 w 5959601"/>
              <a:gd name="csY15" fmla="*/ 5213795 h 5960459"/>
              <a:gd name="csX16" fmla="*/ 4166235 w 5959601"/>
              <a:gd name="csY16" fmla="*/ 4888040 h 5960459"/>
              <a:gd name="csX17" fmla="*/ 3641598 w 5959601"/>
              <a:gd name="csY17" fmla="*/ 4239959 h 5960459"/>
              <a:gd name="csX18" fmla="*/ 3641598 w 5959601"/>
              <a:gd name="csY18" fmla="*/ 2861501 h 5960459"/>
              <a:gd name="csX19" fmla="*/ 4480846 w 5959601"/>
              <a:gd name="csY19" fmla="*/ 1825085 h 5960459"/>
              <a:gd name="csX20" fmla="*/ 4703731 w 5959601"/>
              <a:gd name="csY20" fmla="*/ 1777937 h 5960459"/>
              <a:gd name="csX21" fmla="*/ 4966050 w 5959601"/>
              <a:gd name="csY21" fmla="*/ 1453896 h 5960459"/>
              <a:gd name="csX22" fmla="*/ 4966050 w 5959601"/>
              <a:gd name="csY22" fmla="*/ 198882 h 5960459"/>
              <a:gd name="csX23" fmla="*/ 4767168 w 5959601"/>
              <a:gd name="csY23" fmla="*/ 0 h 5960459"/>
              <a:gd name="csX24" fmla="*/ 1192435 w 5959601"/>
              <a:gd name="csY24" fmla="*/ 0 h 59604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959601" h="5960459">
                <a:moveTo>
                  <a:pt x="1192435" y="0"/>
                </a:moveTo>
                <a:cubicBezTo>
                  <a:pt x="1082707" y="0"/>
                  <a:pt x="993553" y="89154"/>
                  <a:pt x="993553" y="198882"/>
                </a:cubicBezTo>
                <a:lnTo>
                  <a:pt x="993553" y="1453896"/>
                </a:lnTo>
                <a:cubicBezTo>
                  <a:pt x="993553" y="1609916"/>
                  <a:pt x="1103281" y="1745361"/>
                  <a:pt x="1255871" y="1777937"/>
                </a:cubicBezTo>
                <a:lnTo>
                  <a:pt x="1478756" y="1825085"/>
                </a:lnTo>
                <a:cubicBezTo>
                  <a:pt x="1968246" y="1928813"/>
                  <a:pt x="2318004" y="2360867"/>
                  <a:pt x="2318004" y="2861501"/>
                </a:cubicBezTo>
                <a:lnTo>
                  <a:pt x="2318004" y="4239959"/>
                </a:lnTo>
                <a:cubicBezTo>
                  <a:pt x="2318004" y="4552855"/>
                  <a:pt x="2099405" y="4822889"/>
                  <a:pt x="1793367" y="4888040"/>
                </a:cubicBezTo>
                <a:lnTo>
                  <a:pt x="262318" y="5213795"/>
                </a:lnTo>
                <a:cubicBezTo>
                  <a:pt x="109728" y="5246370"/>
                  <a:pt x="0" y="5380959"/>
                  <a:pt x="0" y="5537835"/>
                </a:cubicBezTo>
                <a:lnTo>
                  <a:pt x="0" y="5894451"/>
                </a:lnTo>
                <a:cubicBezTo>
                  <a:pt x="0" y="5931313"/>
                  <a:pt x="30004" y="5960459"/>
                  <a:pt x="66008" y="5960459"/>
                </a:cubicBezTo>
                <a:lnTo>
                  <a:pt x="5893594" y="5960459"/>
                </a:lnTo>
                <a:cubicBezTo>
                  <a:pt x="5930456" y="5960459"/>
                  <a:pt x="5959602" y="5930456"/>
                  <a:pt x="5959602" y="5894451"/>
                </a:cubicBezTo>
                <a:lnTo>
                  <a:pt x="5959602" y="5537835"/>
                </a:lnTo>
                <a:cubicBezTo>
                  <a:pt x="5959602" y="5381816"/>
                  <a:pt x="5849874" y="5246370"/>
                  <a:pt x="5697284" y="5213795"/>
                </a:cubicBezTo>
                <a:lnTo>
                  <a:pt x="4166235" y="4888040"/>
                </a:lnTo>
                <a:cubicBezTo>
                  <a:pt x="3860197" y="4822889"/>
                  <a:pt x="3641598" y="4552855"/>
                  <a:pt x="3641598" y="4239959"/>
                </a:cubicBezTo>
                <a:lnTo>
                  <a:pt x="3641598" y="2861501"/>
                </a:lnTo>
                <a:cubicBezTo>
                  <a:pt x="3641598" y="2360867"/>
                  <a:pt x="3991356" y="1928813"/>
                  <a:pt x="4480846" y="1825085"/>
                </a:cubicBezTo>
                <a:lnTo>
                  <a:pt x="4703731" y="1777937"/>
                </a:lnTo>
                <a:cubicBezTo>
                  <a:pt x="4856321" y="1745361"/>
                  <a:pt x="4966050" y="1610773"/>
                  <a:pt x="4966050" y="1453896"/>
                </a:cubicBezTo>
                <a:lnTo>
                  <a:pt x="4966050" y="198882"/>
                </a:lnTo>
                <a:cubicBezTo>
                  <a:pt x="4966050" y="89154"/>
                  <a:pt x="4876895" y="0"/>
                  <a:pt x="4767168" y="0"/>
                </a:cubicBezTo>
                <a:lnTo>
                  <a:pt x="1192435" y="0"/>
                </a:lnTo>
                <a:close/>
              </a:path>
            </a:pathLst>
          </a:custGeom>
          <a:solidFill>
            <a:srgbClr val="0070C0">
              <a:alpha val="9804"/>
            </a:srgbClr>
          </a:solidFill>
          <a:ln w="6879" cap="flat">
            <a:solidFill>
              <a:srgbClr val="221E1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F203DB93-9D8F-7C2A-C955-CAE205C9A514}"/>
              </a:ext>
            </a:extLst>
          </p:cNvPr>
          <p:cNvGraphicFramePr>
            <a:graphicFrameLocks/>
          </p:cNvGraphicFramePr>
          <p:nvPr/>
        </p:nvGraphicFramePr>
        <p:xfrm>
          <a:off x="122836" y="457200"/>
          <a:ext cx="11887200" cy="731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546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41548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4604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hr-HR" sz="1000"/>
                        <a:t>No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area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perim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theta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6844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38864"/>
                  </a:ext>
                </a:extLst>
              </a:tr>
            </a:tbl>
          </a:graphicData>
        </a:graphic>
      </p:graphicFrame>
      <p:grpSp>
        <p:nvGrpSpPr>
          <p:cNvPr id="10" name="Graphic 2">
            <a:extLst>
              <a:ext uri="{FF2B5EF4-FFF2-40B4-BE49-F238E27FC236}">
                <a16:creationId xmlns:a16="http://schemas.microsoft.com/office/drawing/2014/main" id="{810B97BE-3108-D1D1-56CC-5E036A762154}"/>
              </a:ext>
            </a:extLst>
          </p:cNvPr>
          <p:cNvGrpSpPr/>
          <p:nvPr/>
        </p:nvGrpSpPr>
        <p:grpSpPr>
          <a:xfrm>
            <a:off x="3117913" y="94297"/>
            <a:ext cx="6217634" cy="6714839"/>
            <a:chOff x="3117913" y="94297"/>
            <a:chExt cx="6217634" cy="67148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7EBDB8-D500-F9F2-A2D5-921E2E9DEA0D}"/>
                </a:ext>
              </a:extLst>
            </p:cNvPr>
            <p:cNvSpPr/>
            <p:nvPr/>
          </p:nvSpPr>
          <p:spPr>
            <a:xfrm>
              <a:off x="3117913" y="400335"/>
              <a:ext cx="5959601" cy="5960459"/>
            </a:xfrm>
            <a:custGeom>
              <a:avLst/>
              <a:gdLst>
                <a:gd name="csX0" fmla="*/ 1192435 w 5959601"/>
                <a:gd name="csY0" fmla="*/ 0 h 5960459"/>
                <a:gd name="csX1" fmla="*/ 993553 w 5959601"/>
                <a:gd name="csY1" fmla="*/ 198882 h 5960459"/>
                <a:gd name="csX2" fmla="*/ 993553 w 5959601"/>
                <a:gd name="csY2" fmla="*/ 1453896 h 5960459"/>
                <a:gd name="csX3" fmla="*/ 1255871 w 5959601"/>
                <a:gd name="csY3" fmla="*/ 1777937 h 5960459"/>
                <a:gd name="csX4" fmla="*/ 1478756 w 5959601"/>
                <a:gd name="csY4" fmla="*/ 1825085 h 5960459"/>
                <a:gd name="csX5" fmla="*/ 2318004 w 5959601"/>
                <a:gd name="csY5" fmla="*/ 2861501 h 5960459"/>
                <a:gd name="csX6" fmla="*/ 2318004 w 5959601"/>
                <a:gd name="csY6" fmla="*/ 4239959 h 5960459"/>
                <a:gd name="csX7" fmla="*/ 1793367 w 5959601"/>
                <a:gd name="csY7" fmla="*/ 4888040 h 5960459"/>
                <a:gd name="csX8" fmla="*/ 262318 w 5959601"/>
                <a:gd name="csY8" fmla="*/ 5213795 h 5960459"/>
                <a:gd name="csX9" fmla="*/ 0 w 5959601"/>
                <a:gd name="csY9" fmla="*/ 5537835 h 5960459"/>
                <a:gd name="csX10" fmla="*/ 0 w 5959601"/>
                <a:gd name="csY10" fmla="*/ 5894451 h 5960459"/>
                <a:gd name="csX11" fmla="*/ 66008 w 5959601"/>
                <a:gd name="csY11" fmla="*/ 5960459 h 5960459"/>
                <a:gd name="csX12" fmla="*/ 5893594 w 5959601"/>
                <a:gd name="csY12" fmla="*/ 5960459 h 5960459"/>
                <a:gd name="csX13" fmla="*/ 5959602 w 5959601"/>
                <a:gd name="csY13" fmla="*/ 5894451 h 5960459"/>
                <a:gd name="csX14" fmla="*/ 5959602 w 5959601"/>
                <a:gd name="csY14" fmla="*/ 5537835 h 5960459"/>
                <a:gd name="csX15" fmla="*/ 5697284 w 5959601"/>
                <a:gd name="csY15" fmla="*/ 5213795 h 5960459"/>
                <a:gd name="csX16" fmla="*/ 4166235 w 5959601"/>
                <a:gd name="csY16" fmla="*/ 4888040 h 5960459"/>
                <a:gd name="csX17" fmla="*/ 3641598 w 5959601"/>
                <a:gd name="csY17" fmla="*/ 4239959 h 5960459"/>
                <a:gd name="csX18" fmla="*/ 3641598 w 5959601"/>
                <a:gd name="csY18" fmla="*/ 2861501 h 5960459"/>
                <a:gd name="csX19" fmla="*/ 4480846 w 5959601"/>
                <a:gd name="csY19" fmla="*/ 1825085 h 5960459"/>
                <a:gd name="csX20" fmla="*/ 4703731 w 5959601"/>
                <a:gd name="csY20" fmla="*/ 1777937 h 5960459"/>
                <a:gd name="csX21" fmla="*/ 4966050 w 5959601"/>
                <a:gd name="csY21" fmla="*/ 1453896 h 5960459"/>
                <a:gd name="csX22" fmla="*/ 4966050 w 5959601"/>
                <a:gd name="csY22" fmla="*/ 198882 h 5960459"/>
                <a:gd name="csX23" fmla="*/ 4767168 w 5959601"/>
                <a:gd name="csY23" fmla="*/ 0 h 5960459"/>
                <a:gd name="csX24" fmla="*/ 1192435 w 5959601"/>
                <a:gd name="csY24" fmla="*/ 0 h 59604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959601" h="5960459">
                  <a:moveTo>
                    <a:pt x="1192435" y="0"/>
                  </a:moveTo>
                  <a:cubicBezTo>
                    <a:pt x="1082707" y="0"/>
                    <a:pt x="993553" y="89154"/>
                    <a:pt x="993553" y="198882"/>
                  </a:cubicBezTo>
                  <a:lnTo>
                    <a:pt x="993553" y="1453896"/>
                  </a:lnTo>
                  <a:cubicBezTo>
                    <a:pt x="993553" y="1609916"/>
                    <a:pt x="1103281" y="1745361"/>
                    <a:pt x="1255871" y="1777937"/>
                  </a:cubicBezTo>
                  <a:lnTo>
                    <a:pt x="1478756" y="1825085"/>
                  </a:lnTo>
                  <a:cubicBezTo>
                    <a:pt x="1968246" y="1928813"/>
                    <a:pt x="2318004" y="2360867"/>
                    <a:pt x="2318004" y="2861501"/>
                  </a:cubicBezTo>
                  <a:lnTo>
                    <a:pt x="2318004" y="4239959"/>
                  </a:lnTo>
                  <a:cubicBezTo>
                    <a:pt x="2318004" y="4552855"/>
                    <a:pt x="2099405" y="4822889"/>
                    <a:pt x="1793367" y="4888040"/>
                  </a:cubicBezTo>
                  <a:lnTo>
                    <a:pt x="262318" y="5213795"/>
                  </a:lnTo>
                  <a:cubicBezTo>
                    <a:pt x="109728" y="5246370"/>
                    <a:pt x="0" y="5380959"/>
                    <a:pt x="0" y="5537835"/>
                  </a:cubicBezTo>
                  <a:lnTo>
                    <a:pt x="0" y="5894451"/>
                  </a:lnTo>
                  <a:cubicBezTo>
                    <a:pt x="0" y="5931313"/>
                    <a:pt x="30004" y="5960459"/>
                    <a:pt x="66008" y="5960459"/>
                  </a:cubicBezTo>
                  <a:lnTo>
                    <a:pt x="5893594" y="5960459"/>
                  </a:lnTo>
                  <a:cubicBezTo>
                    <a:pt x="5930456" y="5960459"/>
                    <a:pt x="5959602" y="5930456"/>
                    <a:pt x="5959602" y="5894451"/>
                  </a:cubicBezTo>
                  <a:lnTo>
                    <a:pt x="5959602" y="5537835"/>
                  </a:lnTo>
                  <a:cubicBezTo>
                    <a:pt x="5959602" y="5381816"/>
                    <a:pt x="5849874" y="5246370"/>
                    <a:pt x="5697284" y="5213795"/>
                  </a:cubicBezTo>
                  <a:lnTo>
                    <a:pt x="4166235" y="4888040"/>
                  </a:lnTo>
                  <a:cubicBezTo>
                    <a:pt x="3860197" y="4822889"/>
                    <a:pt x="3641598" y="4552855"/>
                    <a:pt x="3641598" y="4239959"/>
                  </a:cubicBezTo>
                  <a:lnTo>
                    <a:pt x="3641598" y="2861501"/>
                  </a:lnTo>
                  <a:cubicBezTo>
                    <a:pt x="3641598" y="2360867"/>
                    <a:pt x="3991356" y="1928813"/>
                    <a:pt x="4480846" y="1825085"/>
                  </a:cubicBezTo>
                  <a:lnTo>
                    <a:pt x="4703731" y="1777937"/>
                  </a:lnTo>
                  <a:cubicBezTo>
                    <a:pt x="4856321" y="1745361"/>
                    <a:pt x="4966050" y="1610773"/>
                    <a:pt x="4966050" y="1453896"/>
                  </a:cubicBezTo>
                  <a:lnTo>
                    <a:pt x="4966050" y="198882"/>
                  </a:lnTo>
                  <a:cubicBezTo>
                    <a:pt x="4966050" y="89154"/>
                    <a:pt x="4876895" y="0"/>
                    <a:pt x="4767168" y="0"/>
                  </a:cubicBezTo>
                  <a:lnTo>
                    <a:pt x="1192435" y="0"/>
                  </a:lnTo>
                  <a:close/>
                </a:path>
              </a:pathLst>
            </a:custGeom>
            <a:solidFill>
              <a:srgbClr val="F0F0F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0261E6-DE8E-C22F-1526-AFC5869AC847}"/>
                </a:ext>
              </a:extLst>
            </p:cNvPr>
            <p:cNvSpPr/>
            <p:nvPr/>
          </p:nvSpPr>
          <p:spPr>
            <a:xfrm>
              <a:off x="3117913" y="400335"/>
              <a:ext cx="5959601" cy="5960459"/>
            </a:xfrm>
            <a:custGeom>
              <a:avLst/>
              <a:gdLst>
                <a:gd name="csX0" fmla="*/ 1192435 w 5959601"/>
                <a:gd name="csY0" fmla="*/ 0 h 5960459"/>
                <a:gd name="csX1" fmla="*/ 993553 w 5959601"/>
                <a:gd name="csY1" fmla="*/ 198882 h 5960459"/>
                <a:gd name="csX2" fmla="*/ 993553 w 5959601"/>
                <a:gd name="csY2" fmla="*/ 1453896 h 5960459"/>
                <a:gd name="csX3" fmla="*/ 1255871 w 5959601"/>
                <a:gd name="csY3" fmla="*/ 1777937 h 5960459"/>
                <a:gd name="csX4" fmla="*/ 1478756 w 5959601"/>
                <a:gd name="csY4" fmla="*/ 1825085 h 5960459"/>
                <a:gd name="csX5" fmla="*/ 2318004 w 5959601"/>
                <a:gd name="csY5" fmla="*/ 2861501 h 5960459"/>
                <a:gd name="csX6" fmla="*/ 2318004 w 5959601"/>
                <a:gd name="csY6" fmla="*/ 4239959 h 5960459"/>
                <a:gd name="csX7" fmla="*/ 1793367 w 5959601"/>
                <a:gd name="csY7" fmla="*/ 4888040 h 5960459"/>
                <a:gd name="csX8" fmla="*/ 262318 w 5959601"/>
                <a:gd name="csY8" fmla="*/ 5213795 h 5960459"/>
                <a:gd name="csX9" fmla="*/ 0 w 5959601"/>
                <a:gd name="csY9" fmla="*/ 5537835 h 5960459"/>
                <a:gd name="csX10" fmla="*/ 0 w 5959601"/>
                <a:gd name="csY10" fmla="*/ 5894451 h 5960459"/>
                <a:gd name="csX11" fmla="*/ 66008 w 5959601"/>
                <a:gd name="csY11" fmla="*/ 5960459 h 5960459"/>
                <a:gd name="csX12" fmla="*/ 5893594 w 5959601"/>
                <a:gd name="csY12" fmla="*/ 5960459 h 5960459"/>
                <a:gd name="csX13" fmla="*/ 5959602 w 5959601"/>
                <a:gd name="csY13" fmla="*/ 5894451 h 5960459"/>
                <a:gd name="csX14" fmla="*/ 5959602 w 5959601"/>
                <a:gd name="csY14" fmla="*/ 5537835 h 5960459"/>
                <a:gd name="csX15" fmla="*/ 5697284 w 5959601"/>
                <a:gd name="csY15" fmla="*/ 5213795 h 5960459"/>
                <a:gd name="csX16" fmla="*/ 4166235 w 5959601"/>
                <a:gd name="csY16" fmla="*/ 4888040 h 5960459"/>
                <a:gd name="csX17" fmla="*/ 3641598 w 5959601"/>
                <a:gd name="csY17" fmla="*/ 4239959 h 5960459"/>
                <a:gd name="csX18" fmla="*/ 3641598 w 5959601"/>
                <a:gd name="csY18" fmla="*/ 2861501 h 5960459"/>
                <a:gd name="csX19" fmla="*/ 4480846 w 5959601"/>
                <a:gd name="csY19" fmla="*/ 1825085 h 5960459"/>
                <a:gd name="csX20" fmla="*/ 4703731 w 5959601"/>
                <a:gd name="csY20" fmla="*/ 1777937 h 5960459"/>
                <a:gd name="csX21" fmla="*/ 4966050 w 5959601"/>
                <a:gd name="csY21" fmla="*/ 1453896 h 5960459"/>
                <a:gd name="csX22" fmla="*/ 4966050 w 5959601"/>
                <a:gd name="csY22" fmla="*/ 198882 h 5960459"/>
                <a:gd name="csX23" fmla="*/ 4767168 w 5959601"/>
                <a:gd name="csY23" fmla="*/ 0 h 5960459"/>
                <a:gd name="csX24" fmla="*/ 1192435 w 5959601"/>
                <a:gd name="csY24" fmla="*/ 0 h 59604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959601" h="5960459">
                  <a:moveTo>
                    <a:pt x="1192435" y="0"/>
                  </a:moveTo>
                  <a:cubicBezTo>
                    <a:pt x="1082707" y="0"/>
                    <a:pt x="993553" y="89154"/>
                    <a:pt x="993553" y="198882"/>
                  </a:cubicBezTo>
                  <a:lnTo>
                    <a:pt x="993553" y="1453896"/>
                  </a:lnTo>
                  <a:cubicBezTo>
                    <a:pt x="993553" y="1609916"/>
                    <a:pt x="1103281" y="1745361"/>
                    <a:pt x="1255871" y="1777937"/>
                  </a:cubicBezTo>
                  <a:lnTo>
                    <a:pt x="1478756" y="1825085"/>
                  </a:lnTo>
                  <a:cubicBezTo>
                    <a:pt x="1968246" y="1928813"/>
                    <a:pt x="2318004" y="2360867"/>
                    <a:pt x="2318004" y="2861501"/>
                  </a:cubicBezTo>
                  <a:lnTo>
                    <a:pt x="2318004" y="4239959"/>
                  </a:lnTo>
                  <a:cubicBezTo>
                    <a:pt x="2318004" y="4552855"/>
                    <a:pt x="2099405" y="4822889"/>
                    <a:pt x="1793367" y="4888040"/>
                  </a:cubicBezTo>
                  <a:lnTo>
                    <a:pt x="262318" y="5213795"/>
                  </a:lnTo>
                  <a:cubicBezTo>
                    <a:pt x="109728" y="5246370"/>
                    <a:pt x="0" y="5380959"/>
                    <a:pt x="0" y="5537835"/>
                  </a:cubicBezTo>
                  <a:lnTo>
                    <a:pt x="0" y="5894451"/>
                  </a:lnTo>
                  <a:cubicBezTo>
                    <a:pt x="0" y="5931313"/>
                    <a:pt x="30004" y="5960459"/>
                    <a:pt x="66008" y="5960459"/>
                  </a:cubicBezTo>
                  <a:lnTo>
                    <a:pt x="5893594" y="5960459"/>
                  </a:lnTo>
                  <a:cubicBezTo>
                    <a:pt x="5930456" y="5960459"/>
                    <a:pt x="5959602" y="5930456"/>
                    <a:pt x="5959602" y="5894451"/>
                  </a:cubicBezTo>
                  <a:lnTo>
                    <a:pt x="5959602" y="5537835"/>
                  </a:lnTo>
                  <a:cubicBezTo>
                    <a:pt x="5959602" y="5381816"/>
                    <a:pt x="5849874" y="5246370"/>
                    <a:pt x="5697284" y="5213795"/>
                  </a:cubicBezTo>
                  <a:lnTo>
                    <a:pt x="4166235" y="4888040"/>
                  </a:lnTo>
                  <a:cubicBezTo>
                    <a:pt x="3860197" y="4822889"/>
                    <a:pt x="3641598" y="4552855"/>
                    <a:pt x="3641598" y="4239959"/>
                  </a:cubicBezTo>
                  <a:lnTo>
                    <a:pt x="3641598" y="2861501"/>
                  </a:lnTo>
                  <a:cubicBezTo>
                    <a:pt x="3641598" y="2360867"/>
                    <a:pt x="3991356" y="1928813"/>
                    <a:pt x="4480846" y="1825085"/>
                  </a:cubicBezTo>
                  <a:lnTo>
                    <a:pt x="4703731" y="1777937"/>
                  </a:lnTo>
                  <a:cubicBezTo>
                    <a:pt x="4856321" y="1745361"/>
                    <a:pt x="4966050" y="1610773"/>
                    <a:pt x="4966050" y="1453896"/>
                  </a:cubicBezTo>
                  <a:lnTo>
                    <a:pt x="4966050" y="198882"/>
                  </a:lnTo>
                  <a:cubicBezTo>
                    <a:pt x="4966050" y="89154"/>
                    <a:pt x="4876895" y="0"/>
                    <a:pt x="4767168" y="0"/>
                  </a:cubicBezTo>
                  <a:lnTo>
                    <a:pt x="1192435" y="0"/>
                  </a:lnTo>
                  <a:close/>
                </a:path>
              </a:pathLst>
            </a:custGeom>
            <a:noFill/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3994528-83AF-E87B-C725-4FD1DE468A91}"/>
                </a:ext>
              </a:extLst>
            </p:cNvPr>
            <p:cNvSpPr/>
            <p:nvPr/>
          </p:nvSpPr>
          <p:spPr>
            <a:xfrm>
              <a:off x="5504497" y="4284535"/>
              <a:ext cx="1184719" cy="8572"/>
            </a:xfrm>
            <a:custGeom>
              <a:avLst/>
              <a:gdLst>
                <a:gd name="csX0" fmla="*/ 0 w 1184719"/>
                <a:gd name="csY0" fmla="*/ 0 h 8572"/>
                <a:gd name="csX1" fmla="*/ 1184720 w 1184719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184719" h="8572">
                  <a:moveTo>
                    <a:pt x="0" y="0"/>
                  </a:moveTo>
                  <a:lnTo>
                    <a:pt x="1184720" y="0"/>
                  </a:lnTo>
                </a:path>
              </a:pathLst>
            </a:custGeom>
            <a:ln w="6257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5F79F59-5FE2-A82F-DF9B-29F2490F92DA}"/>
                </a:ext>
              </a:extLst>
            </p:cNvPr>
            <p:cNvGrpSpPr/>
            <p:nvPr/>
          </p:nvGrpSpPr>
          <p:grpSpPr>
            <a:xfrm>
              <a:off x="5431631" y="4253674"/>
              <a:ext cx="1329594" cy="60864"/>
              <a:chOff x="5431631" y="4253674"/>
              <a:chExt cx="1329594" cy="60864"/>
            </a:xfrm>
            <a:solidFill>
              <a:srgbClr val="221E1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F789C9C-C92F-BF1B-BF03-5E74820D8B21}"/>
                  </a:ext>
                </a:extLst>
              </p:cNvPr>
              <p:cNvSpPr/>
              <p:nvPr/>
            </p:nvSpPr>
            <p:spPr>
              <a:xfrm>
                <a:off x="6671214" y="4253674"/>
                <a:ext cx="90011" cy="60007"/>
              </a:xfrm>
              <a:custGeom>
                <a:avLst/>
                <a:gdLst>
                  <a:gd name="csX0" fmla="*/ 42863 w 90011"/>
                  <a:gd name="csY0" fmla="*/ 18002 h 60007"/>
                  <a:gd name="csX1" fmla="*/ 0 w 90011"/>
                  <a:gd name="csY1" fmla="*/ 0 h 60007"/>
                  <a:gd name="csX2" fmla="*/ 0 w 90011"/>
                  <a:gd name="csY2" fmla="*/ 60008 h 60007"/>
                  <a:gd name="csX3" fmla="*/ 42863 w 90011"/>
                  <a:gd name="csY3" fmla="*/ 42005 h 60007"/>
                  <a:gd name="csX4" fmla="*/ 90011 w 90011"/>
                  <a:gd name="csY4" fmla="*/ 30004 h 60007"/>
                  <a:gd name="csX5" fmla="*/ 42863 w 90011"/>
                  <a:gd name="csY5" fmla="*/ 18002 h 600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90011" h="60007">
                    <a:moveTo>
                      <a:pt x="42863" y="18002"/>
                    </a:moveTo>
                    <a:cubicBezTo>
                      <a:pt x="24860" y="12001"/>
                      <a:pt x="13716" y="6858"/>
                      <a:pt x="0" y="0"/>
                    </a:cubicBezTo>
                    <a:lnTo>
                      <a:pt x="0" y="60008"/>
                    </a:lnTo>
                    <a:cubicBezTo>
                      <a:pt x="5144" y="57436"/>
                      <a:pt x="25718" y="48006"/>
                      <a:pt x="42863" y="42005"/>
                    </a:cubicBezTo>
                    <a:cubicBezTo>
                      <a:pt x="61722" y="36004"/>
                      <a:pt x="78867" y="31718"/>
                      <a:pt x="90011" y="30004"/>
                    </a:cubicBezTo>
                    <a:cubicBezTo>
                      <a:pt x="78867" y="29146"/>
                      <a:pt x="61722" y="24860"/>
                      <a:pt x="42863" y="18002"/>
                    </a:cubicBezTo>
                  </a:path>
                </a:pathLst>
              </a:custGeom>
              <a:solidFill>
                <a:srgbClr val="221E1F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C2C57B7-C601-8B9F-BCFD-0DDD23766B45}"/>
                  </a:ext>
                </a:extLst>
              </p:cNvPr>
              <p:cNvSpPr/>
              <p:nvPr/>
            </p:nvSpPr>
            <p:spPr>
              <a:xfrm>
                <a:off x="5431631" y="4254531"/>
                <a:ext cx="90011" cy="60007"/>
              </a:xfrm>
              <a:custGeom>
                <a:avLst/>
                <a:gdLst>
                  <a:gd name="csX0" fmla="*/ 47149 w 90011"/>
                  <a:gd name="csY0" fmla="*/ 42005 h 60007"/>
                  <a:gd name="csX1" fmla="*/ 90011 w 90011"/>
                  <a:gd name="csY1" fmla="*/ 60008 h 60007"/>
                  <a:gd name="csX2" fmla="*/ 90011 w 90011"/>
                  <a:gd name="csY2" fmla="*/ 0 h 60007"/>
                  <a:gd name="csX3" fmla="*/ 47149 w 90011"/>
                  <a:gd name="csY3" fmla="*/ 18002 h 60007"/>
                  <a:gd name="csX4" fmla="*/ 0 w 90011"/>
                  <a:gd name="csY4" fmla="*/ 30004 h 60007"/>
                  <a:gd name="csX5" fmla="*/ 47149 w 90011"/>
                  <a:gd name="csY5" fmla="*/ 42005 h 600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90011" h="60007">
                    <a:moveTo>
                      <a:pt x="47149" y="42005"/>
                    </a:moveTo>
                    <a:cubicBezTo>
                      <a:pt x="65151" y="48006"/>
                      <a:pt x="76295" y="53150"/>
                      <a:pt x="90011" y="60008"/>
                    </a:cubicBezTo>
                    <a:lnTo>
                      <a:pt x="90011" y="0"/>
                    </a:lnTo>
                    <a:cubicBezTo>
                      <a:pt x="84868" y="2572"/>
                      <a:pt x="64294" y="12002"/>
                      <a:pt x="47149" y="18002"/>
                    </a:cubicBezTo>
                    <a:cubicBezTo>
                      <a:pt x="28289" y="24003"/>
                      <a:pt x="11144" y="29147"/>
                      <a:pt x="0" y="30004"/>
                    </a:cubicBezTo>
                    <a:cubicBezTo>
                      <a:pt x="11144" y="30861"/>
                      <a:pt x="28289" y="35147"/>
                      <a:pt x="47149" y="42005"/>
                    </a:cubicBezTo>
                  </a:path>
                </a:pathLst>
              </a:custGeom>
              <a:solidFill>
                <a:srgbClr val="221E1F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8B9D0A13-5CE2-627B-262A-96B9C3D05996}"/>
                </a:ext>
              </a:extLst>
            </p:cNvPr>
            <p:cNvGrpSpPr/>
            <p:nvPr/>
          </p:nvGrpSpPr>
          <p:grpSpPr>
            <a:xfrm>
              <a:off x="8773191" y="1759934"/>
              <a:ext cx="72009" cy="356615"/>
              <a:chOff x="8773191" y="1759934"/>
              <a:chExt cx="72009" cy="356615"/>
            </a:xfrm>
            <a:solidFill>
              <a:srgbClr val="303030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129F7FF-39E2-E6DC-F234-73EDB0968B9D}"/>
                  </a:ext>
                </a:extLst>
              </p:cNvPr>
              <p:cNvSpPr/>
              <p:nvPr/>
            </p:nvSpPr>
            <p:spPr>
              <a:xfrm>
                <a:off x="8774049" y="2053113"/>
                <a:ext cx="71151" cy="63436"/>
              </a:xfrm>
              <a:custGeom>
                <a:avLst/>
                <a:gdLst>
                  <a:gd name="csX0" fmla="*/ 71152 w 71151"/>
                  <a:gd name="csY0" fmla="*/ 36004 h 63436"/>
                  <a:gd name="csX1" fmla="*/ 0 w 71151"/>
                  <a:gd name="csY1" fmla="*/ 63436 h 63436"/>
                  <a:gd name="csX2" fmla="*/ 0 w 71151"/>
                  <a:gd name="csY2" fmla="*/ 53149 h 63436"/>
                  <a:gd name="csX3" fmla="*/ 51435 w 71151"/>
                  <a:gd name="csY3" fmla="*/ 35147 h 63436"/>
                  <a:gd name="csX4" fmla="*/ 63436 w 71151"/>
                  <a:gd name="csY4" fmla="*/ 31718 h 63436"/>
                  <a:gd name="csX5" fmla="*/ 51435 w 71151"/>
                  <a:gd name="csY5" fmla="*/ 28289 h 63436"/>
                  <a:gd name="csX6" fmla="*/ 0 w 71151"/>
                  <a:gd name="csY6" fmla="*/ 9430 h 63436"/>
                  <a:gd name="csX7" fmla="*/ 0 w 71151"/>
                  <a:gd name="csY7" fmla="*/ 0 h 63436"/>
                  <a:gd name="csX8" fmla="*/ 71152 w 71151"/>
                  <a:gd name="csY8" fmla="*/ 27432 h 63436"/>
                  <a:gd name="csX9" fmla="*/ 71152 w 71151"/>
                  <a:gd name="csY9" fmla="*/ 36004 h 63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1151" h="63436">
                    <a:moveTo>
                      <a:pt x="71152" y="36004"/>
                    </a:moveTo>
                    <a:lnTo>
                      <a:pt x="0" y="63436"/>
                    </a:lnTo>
                    <a:lnTo>
                      <a:pt x="0" y="53149"/>
                    </a:lnTo>
                    <a:lnTo>
                      <a:pt x="51435" y="35147"/>
                    </a:lnTo>
                    <a:cubicBezTo>
                      <a:pt x="55721" y="33433"/>
                      <a:pt x="59150" y="32576"/>
                      <a:pt x="63436" y="31718"/>
                    </a:cubicBezTo>
                    <a:cubicBezTo>
                      <a:pt x="59150" y="30861"/>
                      <a:pt x="55721" y="29146"/>
                      <a:pt x="51435" y="28289"/>
                    </a:cubicBezTo>
                    <a:lnTo>
                      <a:pt x="0" y="9430"/>
                    </a:lnTo>
                    <a:lnTo>
                      <a:pt x="0" y="0"/>
                    </a:lnTo>
                    <a:lnTo>
                      <a:pt x="71152" y="27432"/>
                    </a:lnTo>
                    <a:lnTo>
                      <a:pt x="71152" y="3600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85852AB-B95F-BC12-C8AF-058436295E19}"/>
                  </a:ext>
                </a:extLst>
              </p:cNvPr>
              <p:cNvSpPr/>
              <p:nvPr/>
            </p:nvSpPr>
            <p:spPr>
              <a:xfrm>
                <a:off x="8774906" y="2036826"/>
                <a:ext cx="24860" cy="10286"/>
              </a:xfrm>
              <a:custGeom>
                <a:avLst/>
                <a:gdLst>
                  <a:gd name="csX0" fmla="*/ 24860 w 24860"/>
                  <a:gd name="csY0" fmla="*/ 7715 h 10286"/>
                  <a:gd name="csX1" fmla="*/ 12002 w 24860"/>
                  <a:gd name="csY1" fmla="*/ 10287 h 10286"/>
                  <a:gd name="csX2" fmla="*/ 0 w 24860"/>
                  <a:gd name="csY2" fmla="*/ 10287 h 10286"/>
                  <a:gd name="csX3" fmla="*/ 0 w 24860"/>
                  <a:gd name="csY3" fmla="*/ 0 h 10286"/>
                  <a:gd name="csX4" fmla="*/ 12002 w 24860"/>
                  <a:gd name="csY4" fmla="*/ 0 h 10286"/>
                  <a:gd name="csX5" fmla="*/ 24860 w 24860"/>
                  <a:gd name="csY5" fmla="*/ 2572 h 10286"/>
                  <a:gd name="csX6" fmla="*/ 24860 w 24860"/>
                  <a:gd name="csY6" fmla="*/ 7715 h 10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4860" h="10286">
                    <a:moveTo>
                      <a:pt x="24860" y="7715"/>
                    </a:moveTo>
                    <a:lnTo>
                      <a:pt x="12002" y="10287"/>
                    </a:lnTo>
                    <a:lnTo>
                      <a:pt x="0" y="10287"/>
                    </a:lnTo>
                    <a:lnTo>
                      <a:pt x="0" y="0"/>
                    </a:lnTo>
                    <a:lnTo>
                      <a:pt x="12002" y="0"/>
                    </a:lnTo>
                    <a:lnTo>
                      <a:pt x="24860" y="2572"/>
                    </a:lnTo>
                    <a:lnTo>
                      <a:pt x="24860" y="771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7BF02B8-8641-14CB-E54D-AD03D23663A8}"/>
                  </a:ext>
                </a:extLst>
              </p:cNvPr>
              <p:cNvSpPr/>
              <p:nvPr/>
            </p:nvSpPr>
            <p:spPr>
              <a:xfrm>
                <a:off x="8795480" y="1980247"/>
                <a:ext cx="29146" cy="46291"/>
              </a:xfrm>
              <a:custGeom>
                <a:avLst/>
                <a:gdLst>
                  <a:gd name="csX0" fmla="*/ 7715 w 29146"/>
                  <a:gd name="csY0" fmla="*/ 0 h 46291"/>
                  <a:gd name="csX1" fmla="*/ 7715 w 29146"/>
                  <a:gd name="csY1" fmla="*/ 46291 h 46291"/>
                  <a:gd name="csX2" fmla="*/ 0 w 29146"/>
                  <a:gd name="csY2" fmla="*/ 46291 h 46291"/>
                  <a:gd name="csX3" fmla="*/ 0 w 29146"/>
                  <a:gd name="csY3" fmla="*/ 0 h 46291"/>
                  <a:gd name="csX4" fmla="*/ 7715 w 29146"/>
                  <a:gd name="csY4" fmla="*/ 0 h 46291"/>
                  <a:gd name="csX5" fmla="*/ 29146 w 29146"/>
                  <a:gd name="csY5" fmla="*/ 0 h 46291"/>
                  <a:gd name="csX6" fmla="*/ 29146 w 29146"/>
                  <a:gd name="csY6" fmla="*/ 46291 h 46291"/>
                  <a:gd name="csX7" fmla="*/ 21431 w 29146"/>
                  <a:gd name="csY7" fmla="*/ 46291 h 46291"/>
                  <a:gd name="csX8" fmla="*/ 21431 w 29146"/>
                  <a:gd name="csY8" fmla="*/ 0 h 46291"/>
                  <a:gd name="csX9" fmla="*/ 29146 w 29146"/>
                  <a:gd name="csY9" fmla="*/ 0 h 46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9146" h="46291">
                    <a:moveTo>
                      <a:pt x="7715" y="0"/>
                    </a:moveTo>
                    <a:lnTo>
                      <a:pt x="7715" y="46291"/>
                    </a:lnTo>
                    <a:lnTo>
                      <a:pt x="0" y="46291"/>
                    </a:lnTo>
                    <a:lnTo>
                      <a:pt x="0" y="0"/>
                    </a:lnTo>
                    <a:lnTo>
                      <a:pt x="7715" y="0"/>
                    </a:lnTo>
                    <a:close/>
                    <a:moveTo>
                      <a:pt x="29146" y="0"/>
                    </a:moveTo>
                    <a:lnTo>
                      <a:pt x="29146" y="46291"/>
                    </a:lnTo>
                    <a:lnTo>
                      <a:pt x="21431" y="46291"/>
                    </a:lnTo>
                    <a:lnTo>
                      <a:pt x="21431" y="0"/>
                    </a:lnTo>
                    <a:lnTo>
                      <a:pt x="29146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EE3A5BA-0B5A-2B72-AD3C-2E5C9A860CDB}"/>
                  </a:ext>
                </a:extLst>
              </p:cNvPr>
              <p:cNvSpPr/>
              <p:nvPr/>
            </p:nvSpPr>
            <p:spPr>
              <a:xfrm>
                <a:off x="8774049" y="1894522"/>
                <a:ext cx="71151" cy="47148"/>
              </a:xfrm>
              <a:custGeom>
                <a:avLst/>
                <a:gdLst>
                  <a:gd name="csX0" fmla="*/ 54864 w 71151"/>
                  <a:gd name="csY0" fmla="*/ 47149 h 47148"/>
                  <a:gd name="csX1" fmla="*/ 54007 w 71151"/>
                  <a:gd name="csY1" fmla="*/ 38576 h 47148"/>
                  <a:gd name="csX2" fmla="*/ 62579 w 71151"/>
                  <a:gd name="csY2" fmla="*/ 34290 h 47148"/>
                  <a:gd name="csX3" fmla="*/ 65151 w 71151"/>
                  <a:gd name="csY3" fmla="*/ 26575 h 47148"/>
                  <a:gd name="csX4" fmla="*/ 63436 w 71151"/>
                  <a:gd name="csY4" fmla="*/ 19717 h 47148"/>
                  <a:gd name="csX5" fmla="*/ 58293 w 71151"/>
                  <a:gd name="csY5" fmla="*/ 14573 h 47148"/>
                  <a:gd name="csX6" fmla="*/ 49720 w 71151"/>
                  <a:gd name="csY6" fmla="*/ 11144 h 47148"/>
                  <a:gd name="csX7" fmla="*/ 39433 w 71151"/>
                  <a:gd name="csY7" fmla="*/ 9430 h 47148"/>
                  <a:gd name="csX8" fmla="*/ 37719 w 71151"/>
                  <a:gd name="csY8" fmla="*/ 9430 h 47148"/>
                  <a:gd name="csX9" fmla="*/ 44577 w 71151"/>
                  <a:gd name="csY9" fmla="*/ 16288 h 47148"/>
                  <a:gd name="csX10" fmla="*/ 47149 w 71151"/>
                  <a:gd name="csY10" fmla="*/ 25718 h 47148"/>
                  <a:gd name="csX11" fmla="*/ 41148 w 71151"/>
                  <a:gd name="csY11" fmla="*/ 40291 h 47148"/>
                  <a:gd name="csX12" fmla="*/ 24003 w 71151"/>
                  <a:gd name="csY12" fmla="*/ 46291 h 47148"/>
                  <a:gd name="csX13" fmla="*/ 6858 w 71151"/>
                  <a:gd name="csY13" fmla="*/ 40291 h 47148"/>
                  <a:gd name="csX14" fmla="*/ 0 w 71151"/>
                  <a:gd name="csY14" fmla="*/ 24003 h 47148"/>
                  <a:gd name="csX15" fmla="*/ 3429 w 71151"/>
                  <a:gd name="csY15" fmla="*/ 11144 h 47148"/>
                  <a:gd name="csX16" fmla="*/ 13716 w 71151"/>
                  <a:gd name="csY16" fmla="*/ 2572 h 47148"/>
                  <a:gd name="csX17" fmla="*/ 33432 w 71151"/>
                  <a:gd name="csY17" fmla="*/ 0 h 47148"/>
                  <a:gd name="csX18" fmla="*/ 54864 w 71151"/>
                  <a:gd name="csY18" fmla="*/ 2572 h 47148"/>
                  <a:gd name="csX19" fmla="*/ 66865 w 71151"/>
                  <a:gd name="csY19" fmla="*/ 11144 h 47148"/>
                  <a:gd name="csX20" fmla="*/ 71152 w 71151"/>
                  <a:gd name="csY20" fmla="*/ 24860 h 47148"/>
                  <a:gd name="csX21" fmla="*/ 66865 w 71151"/>
                  <a:gd name="csY21" fmla="*/ 38576 h 47148"/>
                  <a:gd name="csX22" fmla="*/ 54864 w 71151"/>
                  <a:gd name="csY22" fmla="*/ 47149 h 47148"/>
                  <a:gd name="csX23" fmla="*/ 23145 w 71151"/>
                  <a:gd name="csY23" fmla="*/ 12001 h 47148"/>
                  <a:gd name="csX24" fmla="*/ 11144 w 71151"/>
                  <a:gd name="csY24" fmla="*/ 16288 h 47148"/>
                  <a:gd name="csX25" fmla="*/ 6858 w 71151"/>
                  <a:gd name="csY25" fmla="*/ 25718 h 47148"/>
                  <a:gd name="csX26" fmla="*/ 12001 w 71151"/>
                  <a:gd name="csY26" fmla="*/ 36004 h 47148"/>
                  <a:gd name="csX27" fmla="*/ 24003 w 71151"/>
                  <a:gd name="csY27" fmla="*/ 40291 h 47148"/>
                  <a:gd name="csX28" fmla="*/ 35147 w 71151"/>
                  <a:gd name="csY28" fmla="*/ 36004 h 47148"/>
                  <a:gd name="csX29" fmla="*/ 39433 w 71151"/>
                  <a:gd name="csY29" fmla="*/ 25718 h 47148"/>
                  <a:gd name="csX30" fmla="*/ 35147 w 71151"/>
                  <a:gd name="csY30" fmla="*/ 15431 h 47148"/>
                  <a:gd name="csX31" fmla="*/ 23145 w 71151"/>
                  <a:gd name="csY31" fmla="*/ 12001 h 471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</a:cxnLst>
                <a:rect l="l" t="t" r="r" b="b"/>
                <a:pathLst>
                  <a:path w="71151" h="47148">
                    <a:moveTo>
                      <a:pt x="54864" y="47149"/>
                    </a:moveTo>
                    <a:lnTo>
                      <a:pt x="54007" y="38576"/>
                    </a:lnTo>
                    <a:cubicBezTo>
                      <a:pt x="58293" y="37719"/>
                      <a:pt x="60865" y="36862"/>
                      <a:pt x="62579" y="34290"/>
                    </a:cubicBezTo>
                    <a:cubicBezTo>
                      <a:pt x="64294" y="32576"/>
                      <a:pt x="65151" y="30004"/>
                      <a:pt x="65151" y="26575"/>
                    </a:cubicBezTo>
                    <a:cubicBezTo>
                      <a:pt x="65151" y="24003"/>
                      <a:pt x="64294" y="21431"/>
                      <a:pt x="63436" y="19717"/>
                    </a:cubicBezTo>
                    <a:cubicBezTo>
                      <a:pt x="62579" y="18002"/>
                      <a:pt x="60865" y="16288"/>
                      <a:pt x="58293" y="14573"/>
                    </a:cubicBezTo>
                    <a:cubicBezTo>
                      <a:pt x="56578" y="12859"/>
                      <a:pt x="53149" y="12001"/>
                      <a:pt x="49720" y="11144"/>
                    </a:cubicBezTo>
                    <a:cubicBezTo>
                      <a:pt x="46291" y="10287"/>
                      <a:pt x="42863" y="9430"/>
                      <a:pt x="39433" y="9430"/>
                    </a:cubicBezTo>
                    <a:cubicBezTo>
                      <a:pt x="39433" y="9430"/>
                      <a:pt x="38576" y="9430"/>
                      <a:pt x="37719" y="9430"/>
                    </a:cubicBezTo>
                    <a:cubicBezTo>
                      <a:pt x="40290" y="11144"/>
                      <a:pt x="42863" y="13716"/>
                      <a:pt x="44577" y="16288"/>
                    </a:cubicBezTo>
                    <a:cubicBezTo>
                      <a:pt x="46291" y="19717"/>
                      <a:pt x="47149" y="22289"/>
                      <a:pt x="47149" y="25718"/>
                    </a:cubicBezTo>
                    <a:cubicBezTo>
                      <a:pt x="47149" y="31718"/>
                      <a:pt x="45434" y="36862"/>
                      <a:pt x="41148" y="40291"/>
                    </a:cubicBezTo>
                    <a:cubicBezTo>
                      <a:pt x="36862" y="44577"/>
                      <a:pt x="31718" y="46291"/>
                      <a:pt x="24003" y="46291"/>
                    </a:cubicBezTo>
                    <a:cubicBezTo>
                      <a:pt x="17145" y="46291"/>
                      <a:pt x="11144" y="44577"/>
                      <a:pt x="6858" y="40291"/>
                    </a:cubicBezTo>
                    <a:cubicBezTo>
                      <a:pt x="2572" y="36004"/>
                      <a:pt x="0" y="30861"/>
                      <a:pt x="0" y="24003"/>
                    </a:cubicBezTo>
                    <a:cubicBezTo>
                      <a:pt x="0" y="19717"/>
                      <a:pt x="857" y="15431"/>
                      <a:pt x="3429" y="11144"/>
                    </a:cubicBezTo>
                    <a:cubicBezTo>
                      <a:pt x="6000" y="7715"/>
                      <a:pt x="9430" y="4286"/>
                      <a:pt x="13716" y="2572"/>
                    </a:cubicBezTo>
                    <a:cubicBezTo>
                      <a:pt x="18002" y="857"/>
                      <a:pt x="24860" y="0"/>
                      <a:pt x="33432" y="0"/>
                    </a:cubicBezTo>
                    <a:cubicBezTo>
                      <a:pt x="42863" y="0"/>
                      <a:pt x="49720" y="857"/>
                      <a:pt x="54864" y="2572"/>
                    </a:cubicBezTo>
                    <a:cubicBezTo>
                      <a:pt x="60008" y="4286"/>
                      <a:pt x="64294" y="7715"/>
                      <a:pt x="66865" y="11144"/>
                    </a:cubicBezTo>
                    <a:cubicBezTo>
                      <a:pt x="69437" y="15431"/>
                      <a:pt x="71152" y="19717"/>
                      <a:pt x="71152" y="24860"/>
                    </a:cubicBezTo>
                    <a:cubicBezTo>
                      <a:pt x="71152" y="30004"/>
                      <a:pt x="69437" y="35147"/>
                      <a:pt x="66865" y="38576"/>
                    </a:cubicBezTo>
                    <a:cubicBezTo>
                      <a:pt x="64294" y="42005"/>
                      <a:pt x="60008" y="46291"/>
                      <a:pt x="54864" y="47149"/>
                    </a:cubicBezTo>
                    <a:close/>
                    <a:moveTo>
                      <a:pt x="23145" y="12001"/>
                    </a:moveTo>
                    <a:cubicBezTo>
                      <a:pt x="18002" y="12001"/>
                      <a:pt x="14573" y="13716"/>
                      <a:pt x="11144" y="16288"/>
                    </a:cubicBezTo>
                    <a:cubicBezTo>
                      <a:pt x="7715" y="18859"/>
                      <a:pt x="6858" y="22289"/>
                      <a:pt x="6858" y="25718"/>
                    </a:cubicBezTo>
                    <a:cubicBezTo>
                      <a:pt x="6858" y="30004"/>
                      <a:pt x="8573" y="32576"/>
                      <a:pt x="12001" y="36004"/>
                    </a:cubicBezTo>
                    <a:cubicBezTo>
                      <a:pt x="15430" y="39434"/>
                      <a:pt x="18859" y="40291"/>
                      <a:pt x="24003" y="40291"/>
                    </a:cubicBezTo>
                    <a:cubicBezTo>
                      <a:pt x="28289" y="40291"/>
                      <a:pt x="32575" y="38576"/>
                      <a:pt x="35147" y="36004"/>
                    </a:cubicBezTo>
                    <a:cubicBezTo>
                      <a:pt x="37719" y="33433"/>
                      <a:pt x="39433" y="30004"/>
                      <a:pt x="39433" y="25718"/>
                    </a:cubicBezTo>
                    <a:cubicBezTo>
                      <a:pt x="39433" y="21431"/>
                      <a:pt x="37719" y="18002"/>
                      <a:pt x="35147" y="15431"/>
                    </a:cubicBezTo>
                    <a:cubicBezTo>
                      <a:pt x="32575" y="12859"/>
                      <a:pt x="28289" y="12001"/>
                      <a:pt x="23145" y="12001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4901FDB-811D-9C7A-4CCC-54C527E410DC}"/>
                  </a:ext>
                </a:extLst>
              </p:cNvPr>
              <p:cNvSpPr/>
              <p:nvPr/>
            </p:nvSpPr>
            <p:spPr>
              <a:xfrm>
                <a:off x="8773191" y="1855088"/>
                <a:ext cx="72009" cy="26574"/>
              </a:xfrm>
              <a:custGeom>
                <a:avLst/>
                <a:gdLst>
                  <a:gd name="csX0" fmla="*/ 72009 w 72009"/>
                  <a:gd name="csY0" fmla="*/ 0 h 26574"/>
                  <a:gd name="csX1" fmla="*/ 72009 w 72009"/>
                  <a:gd name="csY1" fmla="*/ 8573 h 26574"/>
                  <a:gd name="csX2" fmla="*/ 16288 w 72009"/>
                  <a:gd name="csY2" fmla="*/ 8573 h 26574"/>
                  <a:gd name="csX3" fmla="*/ 22289 w 72009"/>
                  <a:gd name="csY3" fmla="*/ 17145 h 26574"/>
                  <a:gd name="csX4" fmla="*/ 26575 w 72009"/>
                  <a:gd name="csY4" fmla="*/ 26575 h 26574"/>
                  <a:gd name="csX5" fmla="*/ 18003 w 72009"/>
                  <a:gd name="csY5" fmla="*/ 26575 h 26574"/>
                  <a:gd name="csX6" fmla="*/ 9430 w 72009"/>
                  <a:gd name="csY6" fmla="*/ 13716 h 26574"/>
                  <a:gd name="csX7" fmla="*/ 0 w 72009"/>
                  <a:gd name="csY7" fmla="*/ 6001 h 26574"/>
                  <a:gd name="csX8" fmla="*/ 0 w 72009"/>
                  <a:gd name="csY8" fmla="*/ 0 h 26574"/>
                  <a:gd name="csX9" fmla="*/ 72009 w 72009"/>
                  <a:gd name="csY9" fmla="*/ 0 h 265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2009" h="26574">
                    <a:moveTo>
                      <a:pt x="72009" y="0"/>
                    </a:moveTo>
                    <a:lnTo>
                      <a:pt x="72009" y="8573"/>
                    </a:lnTo>
                    <a:lnTo>
                      <a:pt x="16288" y="8573"/>
                    </a:lnTo>
                    <a:cubicBezTo>
                      <a:pt x="18003" y="10287"/>
                      <a:pt x="20574" y="13716"/>
                      <a:pt x="22289" y="17145"/>
                    </a:cubicBezTo>
                    <a:cubicBezTo>
                      <a:pt x="24003" y="20574"/>
                      <a:pt x="25718" y="24003"/>
                      <a:pt x="26575" y="26575"/>
                    </a:cubicBezTo>
                    <a:lnTo>
                      <a:pt x="18003" y="26575"/>
                    </a:lnTo>
                    <a:cubicBezTo>
                      <a:pt x="15430" y="21431"/>
                      <a:pt x="12859" y="17145"/>
                      <a:pt x="9430" y="13716"/>
                    </a:cubicBezTo>
                    <a:cubicBezTo>
                      <a:pt x="6001" y="10287"/>
                      <a:pt x="3429" y="7715"/>
                      <a:pt x="0" y="6001"/>
                    </a:cubicBezTo>
                    <a:lnTo>
                      <a:pt x="0" y="0"/>
                    </a:lnTo>
                    <a:lnTo>
                      <a:pt x="72009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2DF5FFC-D9E2-034C-9693-06307C4EE247}"/>
                  </a:ext>
                </a:extLst>
              </p:cNvPr>
              <p:cNvSpPr/>
              <p:nvPr/>
            </p:nvSpPr>
            <p:spPr>
              <a:xfrm>
                <a:off x="8834913" y="1818227"/>
                <a:ext cx="10287" cy="10286"/>
              </a:xfrm>
              <a:custGeom>
                <a:avLst/>
                <a:gdLst>
                  <a:gd name="csX0" fmla="*/ 10287 w 10287"/>
                  <a:gd name="csY0" fmla="*/ 10287 h 10286"/>
                  <a:gd name="csX1" fmla="*/ 0 w 10287"/>
                  <a:gd name="csY1" fmla="*/ 10287 h 10286"/>
                  <a:gd name="csX2" fmla="*/ 0 w 10287"/>
                  <a:gd name="csY2" fmla="*/ 0 h 10286"/>
                  <a:gd name="csX3" fmla="*/ 10287 w 10287"/>
                  <a:gd name="csY3" fmla="*/ 0 h 10286"/>
                  <a:gd name="csX4" fmla="*/ 10287 w 10287"/>
                  <a:gd name="csY4" fmla="*/ 10287 h 10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287" h="10286">
                    <a:moveTo>
                      <a:pt x="10287" y="10287"/>
                    </a:moveTo>
                    <a:lnTo>
                      <a:pt x="0" y="10287"/>
                    </a:lnTo>
                    <a:lnTo>
                      <a:pt x="0" y="0"/>
                    </a:lnTo>
                    <a:lnTo>
                      <a:pt x="10287" y="0"/>
                    </a:lnTo>
                    <a:lnTo>
                      <a:pt x="10287" y="1028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01951A2-1401-6990-16FA-A32020970512}"/>
                  </a:ext>
                </a:extLst>
              </p:cNvPr>
              <p:cNvSpPr/>
              <p:nvPr/>
            </p:nvSpPr>
            <p:spPr>
              <a:xfrm>
                <a:off x="8774906" y="1759934"/>
                <a:ext cx="70294" cy="48863"/>
              </a:xfrm>
              <a:custGeom>
                <a:avLst/>
                <a:gdLst>
                  <a:gd name="csX0" fmla="*/ 70295 w 70294"/>
                  <a:gd name="csY0" fmla="*/ 18002 h 48863"/>
                  <a:gd name="csX1" fmla="*/ 53150 w 70294"/>
                  <a:gd name="csY1" fmla="*/ 18002 h 48863"/>
                  <a:gd name="csX2" fmla="*/ 53150 w 70294"/>
                  <a:gd name="csY2" fmla="*/ 48863 h 48863"/>
                  <a:gd name="csX3" fmla="*/ 45434 w 70294"/>
                  <a:gd name="csY3" fmla="*/ 48863 h 48863"/>
                  <a:gd name="csX4" fmla="*/ 0 w 70294"/>
                  <a:gd name="csY4" fmla="*/ 16288 h 48863"/>
                  <a:gd name="csX5" fmla="*/ 0 w 70294"/>
                  <a:gd name="csY5" fmla="*/ 9430 h 48863"/>
                  <a:gd name="csX6" fmla="*/ 45434 w 70294"/>
                  <a:gd name="csY6" fmla="*/ 9430 h 48863"/>
                  <a:gd name="csX7" fmla="*/ 45434 w 70294"/>
                  <a:gd name="csY7" fmla="*/ 0 h 48863"/>
                  <a:gd name="csX8" fmla="*/ 53150 w 70294"/>
                  <a:gd name="csY8" fmla="*/ 0 h 48863"/>
                  <a:gd name="csX9" fmla="*/ 53150 w 70294"/>
                  <a:gd name="csY9" fmla="*/ 9430 h 48863"/>
                  <a:gd name="csX10" fmla="*/ 70295 w 70294"/>
                  <a:gd name="csY10" fmla="*/ 9430 h 48863"/>
                  <a:gd name="csX11" fmla="*/ 70295 w 70294"/>
                  <a:gd name="csY11" fmla="*/ 18002 h 48863"/>
                  <a:gd name="csX12" fmla="*/ 45434 w 70294"/>
                  <a:gd name="csY12" fmla="*/ 18002 h 48863"/>
                  <a:gd name="csX13" fmla="*/ 13716 w 70294"/>
                  <a:gd name="csY13" fmla="*/ 18002 h 48863"/>
                  <a:gd name="csX14" fmla="*/ 45434 w 70294"/>
                  <a:gd name="csY14" fmla="*/ 40291 h 48863"/>
                  <a:gd name="csX15" fmla="*/ 45434 w 70294"/>
                  <a:gd name="csY15" fmla="*/ 18002 h 488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</a:cxnLst>
                <a:rect l="l" t="t" r="r" b="b"/>
                <a:pathLst>
                  <a:path w="70294" h="48863">
                    <a:moveTo>
                      <a:pt x="70295" y="18002"/>
                    </a:moveTo>
                    <a:lnTo>
                      <a:pt x="53150" y="18002"/>
                    </a:lnTo>
                    <a:lnTo>
                      <a:pt x="53150" y="48863"/>
                    </a:lnTo>
                    <a:lnTo>
                      <a:pt x="45434" y="48863"/>
                    </a:lnTo>
                    <a:lnTo>
                      <a:pt x="0" y="16288"/>
                    </a:lnTo>
                    <a:lnTo>
                      <a:pt x="0" y="9430"/>
                    </a:lnTo>
                    <a:lnTo>
                      <a:pt x="45434" y="9430"/>
                    </a:lnTo>
                    <a:lnTo>
                      <a:pt x="45434" y="0"/>
                    </a:lnTo>
                    <a:lnTo>
                      <a:pt x="53150" y="0"/>
                    </a:lnTo>
                    <a:lnTo>
                      <a:pt x="53150" y="9430"/>
                    </a:lnTo>
                    <a:lnTo>
                      <a:pt x="70295" y="9430"/>
                    </a:lnTo>
                    <a:lnTo>
                      <a:pt x="70295" y="18002"/>
                    </a:lnTo>
                    <a:close/>
                    <a:moveTo>
                      <a:pt x="45434" y="18002"/>
                    </a:moveTo>
                    <a:lnTo>
                      <a:pt x="13716" y="18002"/>
                    </a:lnTo>
                    <a:lnTo>
                      <a:pt x="45434" y="40291"/>
                    </a:lnTo>
                    <a:lnTo>
                      <a:pt x="45434" y="18002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4A59D9A6-E817-610C-5C8E-0B77CB8D28A5}"/>
                </a:ext>
              </a:extLst>
            </p:cNvPr>
            <p:cNvGrpSpPr/>
            <p:nvPr/>
          </p:nvGrpSpPr>
          <p:grpSpPr>
            <a:xfrm>
              <a:off x="8774049" y="4790312"/>
              <a:ext cx="72008" cy="279463"/>
              <a:chOff x="8774049" y="4790312"/>
              <a:chExt cx="72008" cy="279463"/>
            </a:xfrm>
            <a:solidFill>
              <a:srgbClr val="303030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716006-B5D6-3D67-5D27-788112E0FAC0}"/>
                  </a:ext>
                </a:extLst>
              </p:cNvPr>
              <p:cNvSpPr/>
              <p:nvPr/>
            </p:nvSpPr>
            <p:spPr>
              <a:xfrm>
                <a:off x="8774049" y="5006340"/>
                <a:ext cx="71151" cy="63436"/>
              </a:xfrm>
              <a:custGeom>
                <a:avLst/>
                <a:gdLst>
                  <a:gd name="csX0" fmla="*/ 71152 w 71151"/>
                  <a:gd name="csY0" fmla="*/ 36005 h 63436"/>
                  <a:gd name="csX1" fmla="*/ 0 w 71151"/>
                  <a:gd name="csY1" fmla="*/ 63437 h 63436"/>
                  <a:gd name="csX2" fmla="*/ 0 w 71151"/>
                  <a:gd name="csY2" fmla="*/ 53150 h 63436"/>
                  <a:gd name="csX3" fmla="*/ 51435 w 71151"/>
                  <a:gd name="csY3" fmla="*/ 35147 h 63436"/>
                  <a:gd name="csX4" fmla="*/ 63436 w 71151"/>
                  <a:gd name="csY4" fmla="*/ 31718 h 63436"/>
                  <a:gd name="csX5" fmla="*/ 51435 w 71151"/>
                  <a:gd name="csY5" fmla="*/ 28289 h 63436"/>
                  <a:gd name="csX6" fmla="*/ 0 w 71151"/>
                  <a:gd name="csY6" fmla="*/ 9430 h 63436"/>
                  <a:gd name="csX7" fmla="*/ 0 w 71151"/>
                  <a:gd name="csY7" fmla="*/ 0 h 63436"/>
                  <a:gd name="csX8" fmla="*/ 71152 w 71151"/>
                  <a:gd name="csY8" fmla="*/ 27432 h 63436"/>
                  <a:gd name="csX9" fmla="*/ 71152 w 71151"/>
                  <a:gd name="csY9" fmla="*/ 36005 h 63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1151" h="63436">
                    <a:moveTo>
                      <a:pt x="71152" y="36005"/>
                    </a:moveTo>
                    <a:lnTo>
                      <a:pt x="0" y="63437"/>
                    </a:lnTo>
                    <a:lnTo>
                      <a:pt x="0" y="53150"/>
                    </a:lnTo>
                    <a:lnTo>
                      <a:pt x="51435" y="35147"/>
                    </a:lnTo>
                    <a:cubicBezTo>
                      <a:pt x="55721" y="33433"/>
                      <a:pt x="59150" y="32575"/>
                      <a:pt x="63436" y="31718"/>
                    </a:cubicBezTo>
                    <a:cubicBezTo>
                      <a:pt x="59150" y="30861"/>
                      <a:pt x="55721" y="29147"/>
                      <a:pt x="51435" y="28289"/>
                    </a:cubicBezTo>
                    <a:lnTo>
                      <a:pt x="0" y="9430"/>
                    </a:lnTo>
                    <a:lnTo>
                      <a:pt x="0" y="0"/>
                    </a:lnTo>
                    <a:lnTo>
                      <a:pt x="71152" y="27432"/>
                    </a:lnTo>
                    <a:lnTo>
                      <a:pt x="71152" y="3600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AA2A89-5938-8146-E8AA-A5AA6DB3152D}"/>
                  </a:ext>
                </a:extLst>
              </p:cNvPr>
              <p:cNvSpPr/>
              <p:nvPr/>
            </p:nvSpPr>
            <p:spPr>
              <a:xfrm>
                <a:off x="8795480" y="4952333"/>
                <a:ext cx="29146" cy="46291"/>
              </a:xfrm>
              <a:custGeom>
                <a:avLst/>
                <a:gdLst>
                  <a:gd name="csX0" fmla="*/ 7715 w 29146"/>
                  <a:gd name="csY0" fmla="*/ 0 h 46291"/>
                  <a:gd name="csX1" fmla="*/ 7715 w 29146"/>
                  <a:gd name="csY1" fmla="*/ 46291 h 46291"/>
                  <a:gd name="csX2" fmla="*/ 0 w 29146"/>
                  <a:gd name="csY2" fmla="*/ 46291 h 46291"/>
                  <a:gd name="csX3" fmla="*/ 0 w 29146"/>
                  <a:gd name="csY3" fmla="*/ 0 h 46291"/>
                  <a:gd name="csX4" fmla="*/ 7715 w 29146"/>
                  <a:gd name="csY4" fmla="*/ 0 h 46291"/>
                  <a:gd name="csX5" fmla="*/ 29146 w 29146"/>
                  <a:gd name="csY5" fmla="*/ 0 h 46291"/>
                  <a:gd name="csX6" fmla="*/ 29146 w 29146"/>
                  <a:gd name="csY6" fmla="*/ 46291 h 46291"/>
                  <a:gd name="csX7" fmla="*/ 21431 w 29146"/>
                  <a:gd name="csY7" fmla="*/ 46291 h 46291"/>
                  <a:gd name="csX8" fmla="*/ 21431 w 29146"/>
                  <a:gd name="csY8" fmla="*/ 0 h 46291"/>
                  <a:gd name="csX9" fmla="*/ 29146 w 29146"/>
                  <a:gd name="csY9" fmla="*/ 0 h 46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9146" h="46291">
                    <a:moveTo>
                      <a:pt x="7715" y="0"/>
                    </a:moveTo>
                    <a:lnTo>
                      <a:pt x="7715" y="46291"/>
                    </a:lnTo>
                    <a:lnTo>
                      <a:pt x="0" y="46291"/>
                    </a:lnTo>
                    <a:lnTo>
                      <a:pt x="0" y="0"/>
                    </a:lnTo>
                    <a:lnTo>
                      <a:pt x="7715" y="0"/>
                    </a:lnTo>
                    <a:close/>
                    <a:moveTo>
                      <a:pt x="29146" y="0"/>
                    </a:moveTo>
                    <a:lnTo>
                      <a:pt x="29146" y="46291"/>
                    </a:lnTo>
                    <a:lnTo>
                      <a:pt x="21431" y="46291"/>
                    </a:lnTo>
                    <a:lnTo>
                      <a:pt x="21431" y="0"/>
                    </a:lnTo>
                    <a:lnTo>
                      <a:pt x="29146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8472B30-8703-A64C-2197-6DC2014C6834}"/>
                  </a:ext>
                </a:extLst>
              </p:cNvPr>
              <p:cNvSpPr/>
              <p:nvPr/>
            </p:nvSpPr>
            <p:spPr>
              <a:xfrm>
                <a:off x="8774049" y="4868322"/>
                <a:ext cx="72008" cy="46291"/>
              </a:xfrm>
              <a:custGeom>
                <a:avLst/>
                <a:gdLst>
                  <a:gd name="csX0" fmla="*/ 32575 w 72008"/>
                  <a:gd name="csY0" fmla="*/ 33432 h 46291"/>
                  <a:gd name="csX1" fmla="*/ 26575 w 72008"/>
                  <a:gd name="csY1" fmla="*/ 41148 h 46291"/>
                  <a:gd name="csX2" fmla="*/ 18002 w 72008"/>
                  <a:gd name="csY2" fmla="*/ 43720 h 46291"/>
                  <a:gd name="csX3" fmla="*/ 5143 w 72008"/>
                  <a:gd name="csY3" fmla="*/ 38576 h 46291"/>
                  <a:gd name="csX4" fmla="*/ 0 w 72008"/>
                  <a:gd name="csY4" fmla="*/ 24003 h 46291"/>
                  <a:gd name="csX5" fmla="*/ 5143 w 72008"/>
                  <a:gd name="csY5" fmla="*/ 9430 h 46291"/>
                  <a:gd name="csX6" fmla="*/ 18002 w 72008"/>
                  <a:gd name="csY6" fmla="*/ 3429 h 46291"/>
                  <a:gd name="csX7" fmla="*/ 26575 w 72008"/>
                  <a:gd name="csY7" fmla="*/ 6000 h 46291"/>
                  <a:gd name="csX8" fmla="*/ 32575 w 72008"/>
                  <a:gd name="csY8" fmla="*/ 13716 h 46291"/>
                  <a:gd name="csX9" fmla="*/ 39433 w 72008"/>
                  <a:gd name="csY9" fmla="*/ 3429 h 46291"/>
                  <a:gd name="csX10" fmla="*/ 50577 w 72008"/>
                  <a:gd name="csY10" fmla="*/ 0 h 46291"/>
                  <a:gd name="csX11" fmla="*/ 66008 w 72008"/>
                  <a:gd name="csY11" fmla="*/ 6000 h 46291"/>
                  <a:gd name="csX12" fmla="*/ 72009 w 72008"/>
                  <a:gd name="csY12" fmla="*/ 23145 h 46291"/>
                  <a:gd name="csX13" fmla="*/ 66008 w 72008"/>
                  <a:gd name="csY13" fmla="*/ 40290 h 46291"/>
                  <a:gd name="csX14" fmla="*/ 50577 w 72008"/>
                  <a:gd name="csY14" fmla="*/ 46291 h 46291"/>
                  <a:gd name="csX15" fmla="*/ 39433 w 72008"/>
                  <a:gd name="csY15" fmla="*/ 42863 h 46291"/>
                  <a:gd name="csX16" fmla="*/ 32575 w 72008"/>
                  <a:gd name="csY16" fmla="*/ 33432 h 46291"/>
                  <a:gd name="csX17" fmla="*/ 18002 w 72008"/>
                  <a:gd name="csY17" fmla="*/ 35147 h 46291"/>
                  <a:gd name="csX18" fmla="*/ 26575 w 72008"/>
                  <a:gd name="csY18" fmla="*/ 31718 h 46291"/>
                  <a:gd name="csX19" fmla="*/ 30004 w 72008"/>
                  <a:gd name="csY19" fmla="*/ 23145 h 46291"/>
                  <a:gd name="csX20" fmla="*/ 26575 w 72008"/>
                  <a:gd name="csY20" fmla="*/ 14573 h 46291"/>
                  <a:gd name="csX21" fmla="*/ 18859 w 72008"/>
                  <a:gd name="csY21" fmla="*/ 11144 h 46291"/>
                  <a:gd name="csX22" fmla="*/ 11144 w 72008"/>
                  <a:gd name="csY22" fmla="*/ 14573 h 46291"/>
                  <a:gd name="csX23" fmla="*/ 7715 w 72008"/>
                  <a:gd name="csY23" fmla="*/ 23145 h 46291"/>
                  <a:gd name="csX24" fmla="*/ 11144 w 72008"/>
                  <a:gd name="csY24" fmla="*/ 31718 h 46291"/>
                  <a:gd name="csX25" fmla="*/ 18002 w 72008"/>
                  <a:gd name="csY25" fmla="*/ 35147 h 46291"/>
                  <a:gd name="csX26" fmla="*/ 50577 w 72008"/>
                  <a:gd name="csY26" fmla="*/ 38576 h 46291"/>
                  <a:gd name="csX27" fmla="*/ 57435 w 72008"/>
                  <a:gd name="csY27" fmla="*/ 36862 h 46291"/>
                  <a:gd name="csX28" fmla="*/ 62579 w 72008"/>
                  <a:gd name="csY28" fmla="*/ 31718 h 46291"/>
                  <a:gd name="csX29" fmla="*/ 64294 w 72008"/>
                  <a:gd name="csY29" fmla="*/ 24003 h 46291"/>
                  <a:gd name="csX30" fmla="*/ 60008 w 72008"/>
                  <a:gd name="csY30" fmla="*/ 13716 h 46291"/>
                  <a:gd name="csX31" fmla="*/ 49720 w 72008"/>
                  <a:gd name="csY31" fmla="*/ 9430 h 46291"/>
                  <a:gd name="csX32" fmla="*/ 39433 w 72008"/>
                  <a:gd name="csY32" fmla="*/ 13716 h 46291"/>
                  <a:gd name="csX33" fmla="*/ 35147 w 72008"/>
                  <a:gd name="csY33" fmla="*/ 24003 h 46291"/>
                  <a:gd name="csX34" fmla="*/ 39433 w 72008"/>
                  <a:gd name="csY34" fmla="*/ 34290 h 46291"/>
                  <a:gd name="csX35" fmla="*/ 50577 w 72008"/>
                  <a:gd name="csY35" fmla="*/ 38576 h 46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</a:cxnLst>
                <a:rect l="l" t="t" r="r" b="b"/>
                <a:pathLst>
                  <a:path w="72008" h="46291">
                    <a:moveTo>
                      <a:pt x="32575" y="33432"/>
                    </a:moveTo>
                    <a:cubicBezTo>
                      <a:pt x="30861" y="36862"/>
                      <a:pt x="29146" y="39433"/>
                      <a:pt x="26575" y="41148"/>
                    </a:cubicBezTo>
                    <a:cubicBezTo>
                      <a:pt x="24003" y="42863"/>
                      <a:pt x="21431" y="43720"/>
                      <a:pt x="18002" y="43720"/>
                    </a:cubicBezTo>
                    <a:cubicBezTo>
                      <a:pt x="12859" y="43720"/>
                      <a:pt x="8573" y="42005"/>
                      <a:pt x="5143" y="38576"/>
                    </a:cubicBezTo>
                    <a:cubicBezTo>
                      <a:pt x="1714" y="35147"/>
                      <a:pt x="0" y="30004"/>
                      <a:pt x="0" y="24003"/>
                    </a:cubicBezTo>
                    <a:cubicBezTo>
                      <a:pt x="0" y="18002"/>
                      <a:pt x="1714" y="12859"/>
                      <a:pt x="5143" y="9430"/>
                    </a:cubicBezTo>
                    <a:cubicBezTo>
                      <a:pt x="8573" y="6000"/>
                      <a:pt x="12859" y="3429"/>
                      <a:pt x="18002" y="3429"/>
                    </a:cubicBezTo>
                    <a:cubicBezTo>
                      <a:pt x="21431" y="3429"/>
                      <a:pt x="24003" y="4286"/>
                      <a:pt x="26575" y="6000"/>
                    </a:cubicBezTo>
                    <a:cubicBezTo>
                      <a:pt x="29146" y="7715"/>
                      <a:pt x="30861" y="10287"/>
                      <a:pt x="32575" y="13716"/>
                    </a:cubicBezTo>
                    <a:cubicBezTo>
                      <a:pt x="34290" y="9430"/>
                      <a:pt x="36004" y="6000"/>
                      <a:pt x="39433" y="3429"/>
                    </a:cubicBezTo>
                    <a:cubicBezTo>
                      <a:pt x="42863" y="857"/>
                      <a:pt x="46291" y="0"/>
                      <a:pt x="50577" y="0"/>
                    </a:cubicBezTo>
                    <a:cubicBezTo>
                      <a:pt x="56578" y="0"/>
                      <a:pt x="61722" y="1714"/>
                      <a:pt x="66008" y="6000"/>
                    </a:cubicBezTo>
                    <a:cubicBezTo>
                      <a:pt x="70294" y="10287"/>
                      <a:pt x="72009" y="16287"/>
                      <a:pt x="72009" y="23145"/>
                    </a:cubicBezTo>
                    <a:cubicBezTo>
                      <a:pt x="72009" y="30004"/>
                      <a:pt x="70294" y="36004"/>
                      <a:pt x="66008" y="40290"/>
                    </a:cubicBezTo>
                    <a:cubicBezTo>
                      <a:pt x="61722" y="44577"/>
                      <a:pt x="56578" y="46291"/>
                      <a:pt x="50577" y="46291"/>
                    </a:cubicBezTo>
                    <a:cubicBezTo>
                      <a:pt x="46291" y="46291"/>
                      <a:pt x="42005" y="45434"/>
                      <a:pt x="39433" y="42863"/>
                    </a:cubicBezTo>
                    <a:cubicBezTo>
                      <a:pt x="36004" y="41148"/>
                      <a:pt x="33432" y="37719"/>
                      <a:pt x="32575" y="33432"/>
                    </a:cubicBezTo>
                    <a:close/>
                    <a:moveTo>
                      <a:pt x="18002" y="35147"/>
                    </a:moveTo>
                    <a:cubicBezTo>
                      <a:pt x="21431" y="35147"/>
                      <a:pt x="24003" y="34290"/>
                      <a:pt x="26575" y="31718"/>
                    </a:cubicBezTo>
                    <a:cubicBezTo>
                      <a:pt x="28289" y="29146"/>
                      <a:pt x="30004" y="26575"/>
                      <a:pt x="30004" y="23145"/>
                    </a:cubicBezTo>
                    <a:cubicBezTo>
                      <a:pt x="30004" y="19717"/>
                      <a:pt x="29146" y="17145"/>
                      <a:pt x="26575" y="14573"/>
                    </a:cubicBezTo>
                    <a:cubicBezTo>
                      <a:pt x="24860" y="12859"/>
                      <a:pt x="22288" y="11144"/>
                      <a:pt x="18859" y="11144"/>
                    </a:cubicBezTo>
                    <a:cubicBezTo>
                      <a:pt x="15430" y="11144"/>
                      <a:pt x="12859" y="12001"/>
                      <a:pt x="11144" y="14573"/>
                    </a:cubicBezTo>
                    <a:cubicBezTo>
                      <a:pt x="8573" y="17145"/>
                      <a:pt x="7715" y="19717"/>
                      <a:pt x="7715" y="23145"/>
                    </a:cubicBezTo>
                    <a:cubicBezTo>
                      <a:pt x="7715" y="26575"/>
                      <a:pt x="8573" y="29146"/>
                      <a:pt x="11144" y="31718"/>
                    </a:cubicBezTo>
                    <a:cubicBezTo>
                      <a:pt x="13716" y="34290"/>
                      <a:pt x="15430" y="35147"/>
                      <a:pt x="18002" y="35147"/>
                    </a:cubicBezTo>
                    <a:close/>
                    <a:moveTo>
                      <a:pt x="50577" y="38576"/>
                    </a:moveTo>
                    <a:cubicBezTo>
                      <a:pt x="53149" y="38576"/>
                      <a:pt x="55721" y="37719"/>
                      <a:pt x="57435" y="36862"/>
                    </a:cubicBezTo>
                    <a:cubicBezTo>
                      <a:pt x="60008" y="36004"/>
                      <a:pt x="61722" y="34290"/>
                      <a:pt x="62579" y="31718"/>
                    </a:cubicBezTo>
                    <a:cubicBezTo>
                      <a:pt x="63436" y="29146"/>
                      <a:pt x="64294" y="26575"/>
                      <a:pt x="64294" y="24003"/>
                    </a:cubicBezTo>
                    <a:cubicBezTo>
                      <a:pt x="64294" y="19717"/>
                      <a:pt x="62579" y="16287"/>
                      <a:pt x="60008" y="13716"/>
                    </a:cubicBezTo>
                    <a:cubicBezTo>
                      <a:pt x="57435" y="11144"/>
                      <a:pt x="54007" y="9430"/>
                      <a:pt x="49720" y="9430"/>
                    </a:cubicBezTo>
                    <a:cubicBezTo>
                      <a:pt x="45434" y="9430"/>
                      <a:pt x="42005" y="11144"/>
                      <a:pt x="39433" y="13716"/>
                    </a:cubicBezTo>
                    <a:cubicBezTo>
                      <a:pt x="36862" y="16287"/>
                      <a:pt x="35147" y="19717"/>
                      <a:pt x="35147" y="24003"/>
                    </a:cubicBezTo>
                    <a:cubicBezTo>
                      <a:pt x="35147" y="28289"/>
                      <a:pt x="36862" y="31718"/>
                      <a:pt x="39433" y="34290"/>
                    </a:cubicBezTo>
                    <a:cubicBezTo>
                      <a:pt x="42005" y="36862"/>
                      <a:pt x="46291" y="38576"/>
                      <a:pt x="50577" y="38576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E84A265-72B4-E685-D5D4-A8D5A34ED5DA}"/>
                  </a:ext>
                </a:extLst>
              </p:cNvPr>
              <p:cNvSpPr/>
              <p:nvPr/>
            </p:nvSpPr>
            <p:spPr>
              <a:xfrm>
                <a:off x="8774049" y="4813458"/>
                <a:ext cx="72008" cy="46291"/>
              </a:xfrm>
              <a:custGeom>
                <a:avLst/>
                <a:gdLst>
                  <a:gd name="csX0" fmla="*/ 32575 w 72008"/>
                  <a:gd name="csY0" fmla="*/ 33433 h 46291"/>
                  <a:gd name="csX1" fmla="*/ 26575 w 72008"/>
                  <a:gd name="csY1" fmla="*/ 41148 h 46291"/>
                  <a:gd name="csX2" fmla="*/ 18002 w 72008"/>
                  <a:gd name="csY2" fmla="*/ 43720 h 46291"/>
                  <a:gd name="csX3" fmla="*/ 5143 w 72008"/>
                  <a:gd name="csY3" fmla="*/ 38576 h 46291"/>
                  <a:gd name="csX4" fmla="*/ 0 w 72008"/>
                  <a:gd name="csY4" fmla="*/ 24003 h 46291"/>
                  <a:gd name="csX5" fmla="*/ 5143 w 72008"/>
                  <a:gd name="csY5" fmla="*/ 9430 h 46291"/>
                  <a:gd name="csX6" fmla="*/ 18002 w 72008"/>
                  <a:gd name="csY6" fmla="*/ 3429 h 46291"/>
                  <a:gd name="csX7" fmla="*/ 26575 w 72008"/>
                  <a:gd name="csY7" fmla="*/ 6001 h 46291"/>
                  <a:gd name="csX8" fmla="*/ 32575 w 72008"/>
                  <a:gd name="csY8" fmla="*/ 13716 h 46291"/>
                  <a:gd name="csX9" fmla="*/ 39433 w 72008"/>
                  <a:gd name="csY9" fmla="*/ 3429 h 46291"/>
                  <a:gd name="csX10" fmla="*/ 50577 w 72008"/>
                  <a:gd name="csY10" fmla="*/ 0 h 46291"/>
                  <a:gd name="csX11" fmla="*/ 66008 w 72008"/>
                  <a:gd name="csY11" fmla="*/ 6001 h 46291"/>
                  <a:gd name="csX12" fmla="*/ 72009 w 72008"/>
                  <a:gd name="csY12" fmla="*/ 23146 h 46291"/>
                  <a:gd name="csX13" fmla="*/ 66008 w 72008"/>
                  <a:gd name="csY13" fmla="*/ 40291 h 46291"/>
                  <a:gd name="csX14" fmla="*/ 50577 w 72008"/>
                  <a:gd name="csY14" fmla="*/ 46292 h 46291"/>
                  <a:gd name="csX15" fmla="*/ 39433 w 72008"/>
                  <a:gd name="csY15" fmla="*/ 42863 h 46291"/>
                  <a:gd name="csX16" fmla="*/ 32575 w 72008"/>
                  <a:gd name="csY16" fmla="*/ 33433 h 46291"/>
                  <a:gd name="csX17" fmla="*/ 18002 w 72008"/>
                  <a:gd name="csY17" fmla="*/ 35147 h 46291"/>
                  <a:gd name="csX18" fmla="*/ 26575 w 72008"/>
                  <a:gd name="csY18" fmla="*/ 31718 h 46291"/>
                  <a:gd name="csX19" fmla="*/ 30004 w 72008"/>
                  <a:gd name="csY19" fmla="*/ 23146 h 46291"/>
                  <a:gd name="csX20" fmla="*/ 26575 w 72008"/>
                  <a:gd name="csY20" fmla="*/ 14573 h 46291"/>
                  <a:gd name="csX21" fmla="*/ 18859 w 72008"/>
                  <a:gd name="csY21" fmla="*/ 11144 h 46291"/>
                  <a:gd name="csX22" fmla="*/ 11144 w 72008"/>
                  <a:gd name="csY22" fmla="*/ 14573 h 46291"/>
                  <a:gd name="csX23" fmla="*/ 7715 w 72008"/>
                  <a:gd name="csY23" fmla="*/ 23146 h 46291"/>
                  <a:gd name="csX24" fmla="*/ 11144 w 72008"/>
                  <a:gd name="csY24" fmla="*/ 31718 h 46291"/>
                  <a:gd name="csX25" fmla="*/ 18002 w 72008"/>
                  <a:gd name="csY25" fmla="*/ 35147 h 46291"/>
                  <a:gd name="csX26" fmla="*/ 50577 w 72008"/>
                  <a:gd name="csY26" fmla="*/ 37719 h 46291"/>
                  <a:gd name="csX27" fmla="*/ 57435 w 72008"/>
                  <a:gd name="csY27" fmla="*/ 36005 h 46291"/>
                  <a:gd name="csX28" fmla="*/ 62579 w 72008"/>
                  <a:gd name="csY28" fmla="*/ 30861 h 46291"/>
                  <a:gd name="csX29" fmla="*/ 64294 w 72008"/>
                  <a:gd name="csY29" fmla="*/ 23146 h 46291"/>
                  <a:gd name="csX30" fmla="*/ 60008 w 72008"/>
                  <a:gd name="csY30" fmla="*/ 12859 h 46291"/>
                  <a:gd name="csX31" fmla="*/ 49720 w 72008"/>
                  <a:gd name="csY31" fmla="*/ 8573 h 46291"/>
                  <a:gd name="csX32" fmla="*/ 39433 w 72008"/>
                  <a:gd name="csY32" fmla="*/ 12859 h 46291"/>
                  <a:gd name="csX33" fmla="*/ 35147 w 72008"/>
                  <a:gd name="csY33" fmla="*/ 23146 h 46291"/>
                  <a:gd name="csX34" fmla="*/ 39433 w 72008"/>
                  <a:gd name="csY34" fmla="*/ 33433 h 46291"/>
                  <a:gd name="csX35" fmla="*/ 50577 w 72008"/>
                  <a:gd name="csY35" fmla="*/ 37719 h 46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</a:cxnLst>
                <a:rect l="l" t="t" r="r" b="b"/>
                <a:pathLst>
                  <a:path w="72008" h="46291">
                    <a:moveTo>
                      <a:pt x="32575" y="33433"/>
                    </a:moveTo>
                    <a:cubicBezTo>
                      <a:pt x="30861" y="36862"/>
                      <a:pt x="29146" y="39433"/>
                      <a:pt x="26575" y="41148"/>
                    </a:cubicBezTo>
                    <a:cubicBezTo>
                      <a:pt x="24003" y="42863"/>
                      <a:pt x="21431" y="43720"/>
                      <a:pt x="18002" y="43720"/>
                    </a:cubicBezTo>
                    <a:cubicBezTo>
                      <a:pt x="12859" y="43720"/>
                      <a:pt x="8573" y="42005"/>
                      <a:pt x="5143" y="38576"/>
                    </a:cubicBezTo>
                    <a:cubicBezTo>
                      <a:pt x="1714" y="35147"/>
                      <a:pt x="0" y="30004"/>
                      <a:pt x="0" y="24003"/>
                    </a:cubicBezTo>
                    <a:cubicBezTo>
                      <a:pt x="0" y="18002"/>
                      <a:pt x="1714" y="12859"/>
                      <a:pt x="5143" y="9430"/>
                    </a:cubicBezTo>
                    <a:cubicBezTo>
                      <a:pt x="8573" y="6001"/>
                      <a:pt x="12859" y="3429"/>
                      <a:pt x="18002" y="3429"/>
                    </a:cubicBezTo>
                    <a:cubicBezTo>
                      <a:pt x="21431" y="3429"/>
                      <a:pt x="24003" y="4286"/>
                      <a:pt x="26575" y="6001"/>
                    </a:cubicBezTo>
                    <a:cubicBezTo>
                      <a:pt x="29146" y="7715"/>
                      <a:pt x="30861" y="10287"/>
                      <a:pt x="32575" y="13716"/>
                    </a:cubicBezTo>
                    <a:cubicBezTo>
                      <a:pt x="34290" y="9430"/>
                      <a:pt x="36004" y="6001"/>
                      <a:pt x="39433" y="3429"/>
                    </a:cubicBezTo>
                    <a:cubicBezTo>
                      <a:pt x="42863" y="857"/>
                      <a:pt x="46291" y="0"/>
                      <a:pt x="50577" y="0"/>
                    </a:cubicBezTo>
                    <a:cubicBezTo>
                      <a:pt x="56578" y="0"/>
                      <a:pt x="61722" y="1715"/>
                      <a:pt x="66008" y="6001"/>
                    </a:cubicBezTo>
                    <a:cubicBezTo>
                      <a:pt x="70294" y="10287"/>
                      <a:pt x="72009" y="16288"/>
                      <a:pt x="72009" y="23146"/>
                    </a:cubicBezTo>
                    <a:cubicBezTo>
                      <a:pt x="72009" y="30004"/>
                      <a:pt x="70294" y="36005"/>
                      <a:pt x="66008" y="40291"/>
                    </a:cubicBezTo>
                    <a:cubicBezTo>
                      <a:pt x="61722" y="44577"/>
                      <a:pt x="56578" y="46292"/>
                      <a:pt x="50577" y="46292"/>
                    </a:cubicBezTo>
                    <a:cubicBezTo>
                      <a:pt x="46291" y="46292"/>
                      <a:pt x="42005" y="45434"/>
                      <a:pt x="39433" y="42863"/>
                    </a:cubicBezTo>
                    <a:cubicBezTo>
                      <a:pt x="36004" y="41148"/>
                      <a:pt x="33432" y="37719"/>
                      <a:pt x="32575" y="33433"/>
                    </a:cubicBezTo>
                    <a:close/>
                    <a:moveTo>
                      <a:pt x="18002" y="35147"/>
                    </a:moveTo>
                    <a:cubicBezTo>
                      <a:pt x="21431" y="35147"/>
                      <a:pt x="24003" y="34290"/>
                      <a:pt x="26575" y="31718"/>
                    </a:cubicBezTo>
                    <a:cubicBezTo>
                      <a:pt x="28289" y="29147"/>
                      <a:pt x="30004" y="26575"/>
                      <a:pt x="30004" y="23146"/>
                    </a:cubicBezTo>
                    <a:cubicBezTo>
                      <a:pt x="30004" y="19717"/>
                      <a:pt x="29146" y="17145"/>
                      <a:pt x="26575" y="14573"/>
                    </a:cubicBezTo>
                    <a:cubicBezTo>
                      <a:pt x="24860" y="12859"/>
                      <a:pt x="22288" y="11144"/>
                      <a:pt x="18859" y="11144"/>
                    </a:cubicBezTo>
                    <a:cubicBezTo>
                      <a:pt x="15430" y="11144"/>
                      <a:pt x="12859" y="12002"/>
                      <a:pt x="11144" y="14573"/>
                    </a:cubicBezTo>
                    <a:cubicBezTo>
                      <a:pt x="8573" y="17145"/>
                      <a:pt x="7715" y="19717"/>
                      <a:pt x="7715" y="23146"/>
                    </a:cubicBezTo>
                    <a:cubicBezTo>
                      <a:pt x="7715" y="26575"/>
                      <a:pt x="8573" y="29147"/>
                      <a:pt x="11144" y="31718"/>
                    </a:cubicBezTo>
                    <a:cubicBezTo>
                      <a:pt x="13716" y="34290"/>
                      <a:pt x="15430" y="35147"/>
                      <a:pt x="18002" y="35147"/>
                    </a:cubicBezTo>
                    <a:close/>
                    <a:moveTo>
                      <a:pt x="50577" y="37719"/>
                    </a:moveTo>
                    <a:cubicBezTo>
                      <a:pt x="53149" y="37719"/>
                      <a:pt x="55721" y="36862"/>
                      <a:pt x="57435" y="36005"/>
                    </a:cubicBezTo>
                    <a:cubicBezTo>
                      <a:pt x="60008" y="35147"/>
                      <a:pt x="61722" y="33433"/>
                      <a:pt x="62579" y="30861"/>
                    </a:cubicBezTo>
                    <a:cubicBezTo>
                      <a:pt x="63436" y="28289"/>
                      <a:pt x="64294" y="25718"/>
                      <a:pt x="64294" y="23146"/>
                    </a:cubicBezTo>
                    <a:cubicBezTo>
                      <a:pt x="64294" y="18860"/>
                      <a:pt x="62579" y="15430"/>
                      <a:pt x="60008" y="12859"/>
                    </a:cubicBezTo>
                    <a:cubicBezTo>
                      <a:pt x="57435" y="10287"/>
                      <a:pt x="54007" y="8573"/>
                      <a:pt x="49720" y="8573"/>
                    </a:cubicBezTo>
                    <a:cubicBezTo>
                      <a:pt x="45434" y="8573"/>
                      <a:pt x="42005" y="10287"/>
                      <a:pt x="39433" y="12859"/>
                    </a:cubicBezTo>
                    <a:cubicBezTo>
                      <a:pt x="36862" y="15430"/>
                      <a:pt x="35147" y="18860"/>
                      <a:pt x="35147" y="23146"/>
                    </a:cubicBezTo>
                    <a:cubicBezTo>
                      <a:pt x="35147" y="27432"/>
                      <a:pt x="36862" y="30861"/>
                      <a:pt x="39433" y="33433"/>
                    </a:cubicBezTo>
                    <a:cubicBezTo>
                      <a:pt x="42005" y="36005"/>
                      <a:pt x="46291" y="37719"/>
                      <a:pt x="50577" y="3771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8C8C3B9-F960-C01A-076D-E59C881C411A}"/>
                  </a:ext>
                </a:extLst>
              </p:cNvPr>
              <p:cNvSpPr/>
              <p:nvPr/>
            </p:nvSpPr>
            <p:spPr>
              <a:xfrm>
                <a:off x="8834913" y="4790312"/>
                <a:ext cx="10287" cy="10287"/>
              </a:xfrm>
              <a:custGeom>
                <a:avLst/>
                <a:gdLst>
                  <a:gd name="csX0" fmla="*/ 10287 w 10287"/>
                  <a:gd name="csY0" fmla="*/ 10287 h 10287"/>
                  <a:gd name="csX1" fmla="*/ 0 w 10287"/>
                  <a:gd name="csY1" fmla="*/ 10287 h 10287"/>
                  <a:gd name="csX2" fmla="*/ 0 w 10287"/>
                  <a:gd name="csY2" fmla="*/ 0 h 10287"/>
                  <a:gd name="csX3" fmla="*/ 10287 w 10287"/>
                  <a:gd name="csY3" fmla="*/ 0 h 10287"/>
                  <a:gd name="csX4" fmla="*/ 10287 w 10287"/>
                  <a:gd name="csY4" fmla="*/ 10287 h 102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287" h="10287">
                    <a:moveTo>
                      <a:pt x="10287" y="10287"/>
                    </a:moveTo>
                    <a:lnTo>
                      <a:pt x="0" y="10287"/>
                    </a:lnTo>
                    <a:lnTo>
                      <a:pt x="0" y="0"/>
                    </a:lnTo>
                    <a:lnTo>
                      <a:pt x="10287" y="0"/>
                    </a:lnTo>
                    <a:lnTo>
                      <a:pt x="10287" y="1028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EC362E3-B43E-E588-CC72-0769D7E88997}"/>
                </a:ext>
              </a:extLst>
            </p:cNvPr>
            <p:cNvSpPr/>
            <p:nvPr/>
          </p:nvSpPr>
          <p:spPr>
            <a:xfrm>
              <a:off x="8774049" y="4732020"/>
              <a:ext cx="72008" cy="46291"/>
            </a:xfrm>
            <a:custGeom>
              <a:avLst/>
              <a:gdLst>
                <a:gd name="csX0" fmla="*/ 18002 w 72008"/>
                <a:gd name="csY0" fmla="*/ 857 h 46291"/>
                <a:gd name="csX1" fmla="*/ 18859 w 72008"/>
                <a:gd name="csY1" fmla="*/ 9430 h 46291"/>
                <a:gd name="csX2" fmla="*/ 11144 w 72008"/>
                <a:gd name="csY2" fmla="*/ 12859 h 46291"/>
                <a:gd name="csX3" fmla="*/ 7715 w 72008"/>
                <a:gd name="csY3" fmla="*/ 21431 h 46291"/>
                <a:gd name="csX4" fmla="*/ 10287 w 72008"/>
                <a:gd name="csY4" fmla="*/ 28289 h 46291"/>
                <a:gd name="csX5" fmla="*/ 18859 w 72008"/>
                <a:gd name="csY5" fmla="*/ 35147 h 46291"/>
                <a:gd name="csX6" fmla="*/ 35147 w 72008"/>
                <a:gd name="csY6" fmla="*/ 37719 h 46291"/>
                <a:gd name="csX7" fmla="*/ 28289 w 72008"/>
                <a:gd name="csY7" fmla="*/ 30004 h 46291"/>
                <a:gd name="csX8" fmla="*/ 25718 w 72008"/>
                <a:gd name="csY8" fmla="*/ 20574 h 46291"/>
                <a:gd name="csX9" fmla="*/ 31718 w 72008"/>
                <a:gd name="csY9" fmla="*/ 6001 h 46291"/>
                <a:gd name="csX10" fmla="*/ 48006 w 72008"/>
                <a:gd name="csY10" fmla="*/ 0 h 46291"/>
                <a:gd name="csX11" fmla="*/ 60008 w 72008"/>
                <a:gd name="csY11" fmla="*/ 2572 h 46291"/>
                <a:gd name="csX12" fmla="*/ 68580 w 72008"/>
                <a:gd name="csY12" fmla="*/ 10287 h 46291"/>
                <a:gd name="csX13" fmla="*/ 72009 w 72008"/>
                <a:gd name="csY13" fmla="*/ 21431 h 46291"/>
                <a:gd name="csX14" fmla="*/ 64294 w 72008"/>
                <a:gd name="csY14" fmla="*/ 39433 h 46291"/>
                <a:gd name="csX15" fmla="*/ 37719 w 72008"/>
                <a:gd name="csY15" fmla="*/ 46292 h 46291"/>
                <a:gd name="csX16" fmla="*/ 7715 w 72008"/>
                <a:gd name="csY16" fmla="*/ 38576 h 46291"/>
                <a:gd name="csX17" fmla="*/ 0 w 72008"/>
                <a:gd name="csY17" fmla="*/ 20574 h 46291"/>
                <a:gd name="csX18" fmla="*/ 4286 w 72008"/>
                <a:gd name="csY18" fmla="*/ 6858 h 46291"/>
                <a:gd name="csX19" fmla="*/ 18002 w 72008"/>
                <a:gd name="csY19" fmla="*/ 857 h 46291"/>
                <a:gd name="csX20" fmla="*/ 48006 w 72008"/>
                <a:gd name="csY20" fmla="*/ 36862 h 46291"/>
                <a:gd name="csX21" fmla="*/ 56578 w 72008"/>
                <a:gd name="csY21" fmla="*/ 35147 h 46291"/>
                <a:gd name="csX22" fmla="*/ 62579 w 72008"/>
                <a:gd name="csY22" fmla="*/ 30004 h 46291"/>
                <a:gd name="csX23" fmla="*/ 65151 w 72008"/>
                <a:gd name="csY23" fmla="*/ 23146 h 46291"/>
                <a:gd name="csX24" fmla="*/ 60865 w 72008"/>
                <a:gd name="csY24" fmla="*/ 13716 h 46291"/>
                <a:gd name="csX25" fmla="*/ 48863 w 72008"/>
                <a:gd name="csY25" fmla="*/ 9430 h 46291"/>
                <a:gd name="csX26" fmla="*/ 37719 w 72008"/>
                <a:gd name="csY26" fmla="*/ 13716 h 46291"/>
                <a:gd name="csX27" fmla="*/ 33432 w 72008"/>
                <a:gd name="csY27" fmla="*/ 23146 h 46291"/>
                <a:gd name="csX28" fmla="*/ 37719 w 72008"/>
                <a:gd name="csY28" fmla="*/ 33433 h 46291"/>
                <a:gd name="csX29" fmla="*/ 48006 w 72008"/>
                <a:gd name="csY29" fmla="*/ 36862 h 46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72008" h="46291">
                  <a:moveTo>
                    <a:pt x="18002" y="857"/>
                  </a:moveTo>
                  <a:lnTo>
                    <a:pt x="18859" y="9430"/>
                  </a:lnTo>
                  <a:cubicBezTo>
                    <a:pt x="15430" y="10287"/>
                    <a:pt x="12859" y="11144"/>
                    <a:pt x="11144" y="12859"/>
                  </a:cubicBezTo>
                  <a:cubicBezTo>
                    <a:pt x="8573" y="15430"/>
                    <a:pt x="7715" y="18002"/>
                    <a:pt x="7715" y="21431"/>
                  </a:cubicBezTo>
                  <a:cubicBezTo>
                    <a:pt x="7715" y="24003"/>
                    <a:pt x="8573" y="26575"/>
                    <a:pt x="10287" y="28289"/>
                  </a:cubicBezTo>
                  <a:cubicBezTo>
                    <a:pt x="12001" y="30861"/>
                    <a:pt x="15430" y="33433"/>
                    <a:pt x="18859" y="35147"/>
                  </a:cubicBezTo>
                  <a:cubicBezTo>
                    <a:pt x="22288" y="36862"/>
                    <a:pt x="28289" y="37719"/>
                    <a:pt x="35147" y="37719"/>
                  </a:cubicBezTo>
                  <a:cubicBezTo>
                    <a:pt x="31718" y="36005"/>
                    <a:pt x="30004" y="33433"/>
                    <a:pt x="28289" y="30004"/>
                  </a:cubicBezTo>
                  <a:cubicBezTo>
                    <a:pt x="26575" y="26575"/>
                    <a:pt x="25718" y="24003"/>
                    <a:pt x="25718" y="20574"/>
                  </a:cubicBezTo>
                  <a:cubicBezTo>
                    <a:pt x="25718" y="14573"/>
                    <a:pt x="27432" y="9430"/>
                    <a:pt x="31718" y="6001"/>
                  </a:cubicBezTo>
                  <a:cubicBezTo>
                    <a:pt x="36004" y="1715"/>
                    <a:pt x="41148" y="0"/>
                    <a:pt x="48006" y="0"/>
                  </a:cubicBezTo>
                  <a:cubicBezTo>
                    <a:pt x="52292" y="0"/>
                    <a:pt x="56578" y="857"/>
                    <a:pt x="60008" y="2572"/>
                  </a:cubicBezTo>
                  <a:cubicBezTo>
                    <a:pt x="63436" y="4286"/>
                    <a:pt x="66865" y="6858"/>
                    <a:pt x="68580" y="10287"/>
                  </a:cubicBezTo>
                  <a:cubicBezTo>
                    <a:pt x="70294" y="13716"/>
                    <a:pt x="72009" y="17145"/>
                    <a:pt x="72009" y="21431"/>
                  </a:cubicBezTo>
                  <a:cubicBezTo>
                    <a:pt x="72009" y="28289"/>
                    <a:pt x="69437" y="34290"/>
                    <a:pt x="64294" y="39433"/>
                  </a:cubicBezTo>
                  <a:cubicBezTo>
                    <a:pt x="59150" y="43720"/>
                    <a:pt x="50577" y="46292"/>
                    <a:pt x="37719" y="46292"/>
                  </a:cubicBezTo>
                  <a:cubicBezTo>
                    <a:pt x="24003" y="46292"/>
                    <a:pt x="13716" y="43720"/>
                    <a:pt x="7715" y="38576"/>
                  </a:cubicBezTo>
                  <a:cubicBezTo>
                    <a:pt x="2572" y="34290"/>
                    <a:pt x="0" y="28289"/>
                    <a:pt x="0" y="20574"/>
                  </a:cubicBezTo>
                  <a:cubicBezTo>
                    <a:pt x="0" y="15430"/>
                    <a:pt x="1714" y="10287"/>
                    <a:pt x="4286" y="6858"/>
                  </a:cubicBezTo>
                  <a:cubicBezTo>
                    <a:pt x="7715" y="4286"/>
                    <a:pt x="12001" y="1715"/>
                    <a:pt x="18002" y="857"/>
                  </a:cubicBezTo>
                  <a:close/>
                  <a:moveTo>
                    <a:pt x="48006" y="36862"/>
                  </a:moveTo>
                  <a:cubicBezTo>
                    <a:pt x="50577" y="36862"/>
                    <a:pt x="54007" y="36005"/>
                    <a:pt x="56578" y="35147"/>
                  </a:cubicBezTo>
                  <a:cubicBezTo>
                    <a:pt x="59150" y="34290"/>
                    <a:pt x="61722" y="31718"/>
                    <a:pt x="62579" y="30004"/>
                  </a:cubicBezTo>
                  <a:cubicBezTo>
                    <a:pt x="64294" y="27432"/>
                    <a:pt x="65151" y="25718"/>
                    <a:pt x="65151" y="23146"/>
                  </a:cubicBezTo>
                  <a:cubicBezTo>
                    <a:pt x="65151" y="19717"/>
                    <a:pt x="63436" y="16288"/>
                    <a:pt x="60865" y="13716"/>
                  </a:cubicBezTo>
                  <a:cubicBezTo>
                    <a:pt x="58293" y="11144"/>
                    <a:pt x="54007" y="9430"/>
                    <a:pt x="48863" y="9430"/>
                  </a:cubicBezTo>
                  <a:cubicBezTo>
                    <a:pt x="43720" y="9430"/>
                    <a:pt x="40290" y="11144"/>
                    <a:pt x="37719" y="13716"/>
                  </a:cubicBezTo>
                  <a:cubicBezTo>
                    <a:pt x="35147" y="16288"/>
                    <a:pt x="33432" y="19717"/>
                    <a:pt x="33432" y="23146"/>
                  </a:cubicBezTo>
                  <a:cubicBezTo>
                    <a:pt x="33432" y="27432"/>
                    <a:pt x="35147" y="30004"/>
                    <a:pt x="37719" y="33433"/>
                  </a:cubicBezTo>
                  <a:cubicBezTo>
                    <a:pt x="40290" y="35147"/>
                    <a:pt x="43720" y="36862"/>
                    <a:pt x="48006" y="36862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aphic 2">
              <a:extLst>
                <a:ext uri="{FF2B5EF4-FFF2-40B4-BE49-F238E27FC236}">
                  <a16:creationId xmlns:a16="http://schemas.microsoft.com/office/drawing/2014/main" id="{CDC8B8C4-ED42-7053-62BA-2B09C80A0090}"/>
                </a:ext>
              </a:extLst>
            </p:cNvPr>
            <p:cNvGrpSpPr/>
            <p:nvPr/>
          </p:nvGrpSpPr>
          <p:grpSpPr>
            <a:xfrm>
              <a:off x="8243411" y="5670708"/>
              <a:ext cx="72866" cy="103727"/>
              <a:chOff x="8243411" y="5670708"/>
              <a:chExt cx="72866" cy="103727"/>
            </a:xfrm>
            <a:solidFill>
              <a:srgbClr val="303030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A8C571-BF41-491F-6142-C27D2191E11C}"/>
                  </a:ext>
                </a:extLst>
              </p:cNvPr>
              <p:cNvSpPr/>
              <p:nvPr/>
            </p:nvSpPr>
            <p:spPr>
              <a:xfrm>
                <a:off x="8245125" y="5725572"/>
                <a:ext cx="70294" cy="48862"/>
              </a:xfrm>
              <a:custGeom>
                <a:avLst/>
                <a:gdLst>
                  <a:gd name="csX0" fmla="*/ 70295 w 70294"/>
                  <a:gd name="csY0" fmla="*/ 18002 h 48862"/>
                  <a:gd name="csX1" fmla="*/ 53150 w 70294"/>
                  <a:gd name="csY1" fmla="*/ 18002 h 48862"/>
                  <a:gd name="csX2" fmla="*/ 53150 w 70294"/>
                  <a:gd name="csY2" fmla="*/ 48863 h 48862"/>
                  <a:gd name="csX3" fmla="*/ 45434 w 70294"/>
                  <a:gd name="csY3" fmla="*/ 48863 h 48862"/>
                  <a:gd name="csX4" fmla="*/ 0 w 70294"/>
                  <a:gd name="csY4" fmla="*/ 16287 h 48862"/>
                  <a:gd name="csX5" fmla="*/ 0 w 70294"/>
                  <a:gd name="csY5" fmla="*/ 9430 h 48862"/>
                  <a:gd name="csX6" fmla="*/ 45434 w 70294"/>
                  <a:gd name="csY6" fmla="*/ 9430 h 48862"/>
                  <a:gd name="csX7" fmla="*/ 45434 w 70294"/>
                  <a:gd name="csY7" fmla="*/ 0 h 48862"/>
                  <a:gd name="csX8" fmla="*/ 53150 w 70294"/>
                  <a:gd name="csY8" fmla="*/ 0 h 48862"/>
                  <a:gd name="csX9" fmla="*/ 53150 w 70294"/>
                  <a:gd name="csY9" fmla="*/ 9430 h 48862"/>
                  <a:gd name="csX10" fmla="*/ 70295 w 70294"/>
                  <a:gd name="csY10" fmla="*/ 9430 h 48862"/>
                  <a:gd name="csX11" fmla="*/ 70295 w 70294"/>
                  <a:gd name="csY11" fmla="*/ 18002 h 48862"/>
                  <a:gd name="csX12" fmla="*/ 45434 w 70294"/>
                  <a:gd name="csY12" fmla="*/ 18002 h 48862"/>
                  <a:gd name="csX13" fmla="*/ 13716 w 70294"/>
                  <a:gd name="csY13" fmla="*/ 18002 h 48862"/>
                  <a:gd name="csX14" fmla="*/ 45434 w 70294"/>
                  <a:gd name="csY14" fmla="*/ 40290 h 48862"/>
                  <a:gd name="csX15" fmla="*/ 45434 w 70294"/>
                  <a:gd name="csY15" fmla="*/ 18002 h 488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</a:cxnLst>
                <a:rect l="l" t="t" r="r" b="b"/>
                <a:pathLst>
                  <a:path w="70294" h="48862">
                    <a:moveTo>
                      <a:pt x="70295" y="18002"/>
                    </a:moveTo>
                    <a:lnTo>
                      <a:pt x="53150" y="18002"/>
                    </a:lnTo>
                    <a:lnTo>
                      <a:pt x="53150" y="48863"/>
                    </a:lnTo>
                    <a:lnTo>
                      <a:pt x="45434" y="48863"/>
                    </a:lnTo>
                    <a:lnTo>
                      <a:pt x="0" y="16287"/>
                    </a:lnTo>
                    <a:lnTo>
                      <a:pt x="0" y="9430"/>
                    </a:lnTo>
                    <a:lnTo>
                      <a:pt x="45434" y="9430"/>
                    </a:lnTo>
                    <a:lnTo>
                      <a:pt x="45434" y="0"/>
                    </a:lnTo>
                    <a:lnTo>
                      <a:pt x="53150" y="0"/>
                    </a:lnTo>
                    <a:lnTo>
                      <a:pt x="53150" y="9430"/>
                    </a:lnTo>
                    <a:lnTo>
                      <a:pt x="70295" y="9430"/>
                    </a:lnTo>
                    <a:lnTo>
                      <a:pt x="70295" y="18002"/>
                    </a:lnTo>
                    <a:close/>
                    <a:moveTo>
                      <a:pt x="45434" y="18002"/>
                    </a:moveTo>
                    <a:lnTo>
                      <a:pt x="13716" y="18002"/>
                    </a:lnTo>
                    <a:lnTo>
                      <a:pt x="45434" y="40290"/>
                    </a:lnTo>
                    <a:lnTo>
                      <a:pt x="45434" y="18002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F0B17F8-5827-A130-22BF-B074A61184E4}"/>
                  </a:ext>
                </a:extLst>
              </p:cNvPr>
              <p:cNvSpPr/>
              <p:nvPr/>
            </p:nvSpPr>
            <p:spPr>
              <a:xfrm>
                <a:off x="8243411" y="5670708"/>
                <a:ext cx="72866" cy="46291"/>
              </a:xfrm>
              <a:custGeom>
                <a:avLst/>
                <a:gdLst>
                  <a:gd name="csX0" fmla="*/ 36862 w 72866"/>
                  <a:gd name="csY0" fmla="*/ 46292 h 46291"/>
                  <a:gd name="csX1" fmla="*/ 16288 w 72866"/>
                  <a:gd name="csY1" fmla="*/ 43720 h 46291"/>
                  <a:gd name="csX2" fmla="*/ 4286 w 72866"/>
                  <a:gd name="csY2" fmla="*/ 36005 h 46291"/>
                  <a:gd name="csX3" fmla="*/ 0 w 72866"/>
                  <a:gd name="csY3" fmla="*/ 23146 h 46291"/>
                  <a:gd name="csX4" fmla="*/ 2572 w 72866"/>
                  <a:gd name="csY4" fmla="*/ 12859 h 46291"/>
                  <a:gd name="csX5" fmla="*/ 9430 w 72866"/>
                  <a:gd name="csY5" fmla="*/ 6001 h 46291"/>
                  <a:gd name="csX6" fmla="*/ 19717 w 72866"/>
                  <a:gd name="csY6" fmla="*/ 1715 h 46291"/>
                  <a:gd name="csX7" fmla="*/ 36862 w 72866"/>
                  <a:gd name="csY7" fmla="*/ 0 h 46291"/>
                  <a:gd name="csX8" fmla="*/ 56578 w 72866"/>
                  <a:gd name="csY8" fmla="*/ 2572 h 46291"/>
                  <a:gd name="csX9" fmla="*/ 68580 w 72866"/>
                  <a:gd name="csY9" fmla="*/ 10287 h 46291"/>
                  <a:gd name="csX10" fmla="*/ 72866 w 72866"/>
                  <a:gd name="csY10" fmla="*/ 23146 h 46291"/>
                  <a:gd name="csX11" fmla="*/ 65151 w 72866"/>
                  <a:gd name="csY11" fmla="*/ 39433 h 46291"/>
                  <a:gd name="csX12" fmla="*/ 36862 w 72866"/>
                  <a:gd name="csY12" fmla="*/ 46292 h 46291"/>
                  <a:gd name="csX13" fmla="*/ 36862 w 72866"/>
                  <a:gd name="csY13" fmla="*/ 36862 h 46291"/>
                  <a:gd name="csX14" fmla="*/ 60008 w 72866"/>
                  <a:gd name="csY14" fmla="*/ 32575 h 46291"/>
                  <a:gd name="csX15" fmla="*/ 66008 w 72866"/>
                  <a:gd name="csY15" fmla="*/ 22288 h 46291"/>
                  <a:gd name="csX16" fmla="*/ 60008 w 72866"/>
                  <a:gd name="csY16" fmla="*/ 12002 h 46291"/>
                  <a:gd name="csX17" fmla="*/ 36862 w 72866"/>
                  <a:gd name="csY17" fmla="*/ 7715 h 46291"/>
                  <a:gd name="csX18" fmla="*/ 13716 w 72866"/>
                  <a:gd name="csY18" fmla="*/ 12002 h 46291"/>
                  <a:gd name="csX19" fmla="*/ 7715 w 72866"/>
                  <a:gd name="csY19" fmla="*/ 22288 h 46291"/>
                  <a:gd name="csX20" fmla="*/ 12859 w 72866"/>
                  <a:gd name="csY20" fmla="*/ 31718 h 46291"/>
                  <a:gd name="csX21" fmla="*/ 36862 w 72866"/>
                  <a:gd name="csY21" fmla="*/ 36862 h 46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72866" h="46291">
                    <a:moveTo>
                      <a:pt x="36862" y="46292"/>
                    </a:moveTo>
                    <a:cubicBezTo>
                      <a:pt x="28289" y="46292"/>
                      <a:pt x="21431" y="45434"/>
                      <a:pt x="16288" y="43720"/>
                    </a:cubicBezTo>
                    <a:cubicBezTo>
                      <a:pt x="11144" y="42005"/>
                      <a:pt x="6858" y="39433"/>
                      <a:pt x="4286" y="36005"/>
                    </a:cubicBezTo>
                    <a:cubicBezTo>
                      <a:pt x="1715" y="32575"/>
                      <a:pt x="0" y="28289"/>
                      <a:pt x="0" y="23146"/>
                    </a:cubicBezTo>
                    <a:cubicBezTo>
                      <a:pt x="0" y="19717"/>
                      <a:pt x="857" y="16288"/>
                      <a:pt x="2572" y="12859"/>
                    </a:cubicBezTo>
                    <a:cubicBezTo>
                      <a:pt x="4286" y="9430"/>
                      <a:pt x="6001" y="7715"/>
                      <a:pt x="9430" y="6001"/>
                    </a:cubicBezTo>
                    <a:cubicBezTo>
                      <a:pt x="12002" y="4286"/>
                      <a:pt x="15430" y="2572"/>
                      <a:pt x="19717" y="1715"/>
                    </a:cubicBezTo>
                    <a:cubicBezTo>
                      <a:pt x="24003" y="857"/>
                      <a:pt x="29147" y="0"/>
                      <a:pt x="36862" y="0"/>
                    </a:cubicBezTo>
                    <a:cubicBezTo>
                      <a:pt x="45434" y="0"/>
                      <a:pt x="52292" y="857"/>
                      <a:pt x="56578" y="2572"/>
                    </a:cubicBezTo>
                    <a:cubicBezTo>
                      <a:pt x="61722" y="4286"/>
                      <a:pt x="66008" y="6858"/>
                      <a:pt x="68580" y="10287"/>
                    </a:cubicBezTo>
                    <a:cubicBezTo>
                      <a:pt x="71152" y="13716"/>
                      <a:pt x="72866" y="18002"/>
                      <a:pt x="72866" y="23146"/>
                    </a:cubicBezTo>
                    <a:cubicBezTo>
                      <a:pt x="72866" y="30004"/>
                      <a:pt x="70295" y="35147"/>
                      <a:pt x="65151" y="39433"/>
                    </a:cubicBezTo>
                    <a:cubicBezTo>
                      <a:pt x="60008" y="43720"/>
                      <a:pt x="50578" y="46292"/>
                      <a:pt x="36862" y="46292"/>
                    </a:cubicBezTo>
                    <a:close/>
                    <a:moveTo>
                      <a:pt x="36862" y="36862"/>
                    </a:moveTo>
                    <a:cubicBezTo>
                      <a:pt x="48863" y="36862"/>
                      <a:pt x="56578" y="35147"/>
                      <a:pt x="60008" y="32575"/>
                    </a:cubicBezTo>
                    <a:cubicBezTo>
                      <a:pt x="63437" y="30004"/>
                      <a:pt x="66008" y="26575"/>
                      <a:pt x="66008" y="22288"/>
                    </a:cubicBezTo>
                    <a:cubicBezTo>
                      <a:pt x="66008" y="18002"/>
                      <a:pt x="64294" y="14573"/>
                      <a:pt x="60008" y="12002"/>
                    </a:cubicBezTo>
                    <a:cubicBezTo>
                      <a:pt x="55721" y="9430"/>
                      <a:pt x="48006" y="7715"/>
                      <a:pt x="36862" y="7715"/>
                    </a:cubicBezTo>
                    <a:cubicBezTo>
                      <a:pt x="24860" y="7715"/>
                      <a:pt x="17145" y="9430"/>
                      <a:pt x="13716" y="12002"/>
                    </a:cubicBezTo>
                    <a:cubicBezTo>
                      <a:pt x="10287" y="14573"/>
                      <a:pt x="7715" y="18002"/>
                      <a:pt x="7715" y="22288"/>
                    </a:cubicBezTo>
                    <a:cubicBezTo>
                      <a:pt x="7715" y="26575"/>
                      <a:pt x="9430" y="29147"/>
                      <a:pt x="12859" y="31718"/>
                    </a:cubicBezTo>
                    <a:cubicBezTo>
                      <a:pt x="17145" y="36005"/>
                      <a:pt x="25718" y="36862"/>
                      <a:pt x="36862" y="3686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aphic 2">
              <a:extLst>
                <a:ext uri="{FF2B5EF4-FFF2-40B4-BE49-F238E27FC236}">
                  <a16:creationId xmlns:a16="http://schemas.microsoft.com/office/drawing/2014/main" id="{86EB60B2-8869-28CE-6097-2528C7FE1A06}"/>
                </a:ext>
              </a:extLst>
            </p:cNvPr>
            <p:cNvGrpSpPr/>
            <p:nvPr/>
          </p:nvGrpSpPr>
          <p:grpSpPr>
            <a:xfrm>
              <a:off x="8245125" y="3672458"/>
              <a:ext cx="70294" cy="237458"/>
              <a:chOff x="8245125" y="3672458"/>
              <a:chExt cx="70294" cy="237458"/>
            </a:xfrm>
            <a:solidFill>
              <a:srgbClr val="303030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464D991-48F1-FD73-FC3D-276A43875D6E}"/>
                  </a:ext>
                </a:extLst>
              </p:cNvPr>
              <p:cNvSpPr/>
              <p:nvPr/>
            </p:nvSpPr>
            <p:spPr>
              <a:xfrm>
                <a:off x="8245125" y="3864482"/>
                <a:ext cx="70294" cy="45434"/>
              </a:xfrm>
              <a:custGeom>
                <a:avLst/>
                <a:gdLst>
                  <a:gd name="csX0" fmla="*/ 8573 w 70294"/>
                  <a:gd name="csY0" fmla="*/ 45434 h 45434"/>
                  <a:gd name="csX1" fmla="*/ 0 w 70294"/>
                  <a:gd name="csY1" fmla="*/ 45434 h 45434"/>
                  <a:gd name="csX2" fmla="*/ 0 w 70294"/>
                  <a:gd name="csY2" fmla="*/ 0 h 45434"/>
                  <a:gd name="csX3" fmla="*/ 6858 w 70294"/>
                  <a:gd name="csY3" fmla="*/ 0 h 45434"/>
                  <a:gd name="csX4" fmla="*/ 25718 w 70294"/>
                  <a:gd name="csY4" fmla="*/ 13716 h 45434"/>
                  <a:gd name="csX5" fmla="*/ 50577 w 70294"/>
                  <a:gd name="csY5" fmla="*/ 24003 h 45434"/>
                  <a:gd name="csX6" fmla="*/ 70295 w 70294"/>
                  <a:gd name="csY6" fmla="*/ 27432 h 45434"/>
                  <a:gd name="csX7" fmla="*/ 70295 w 70294"/>
                  <a:gd name="csY7" fmla="*/ 36005 h 45434"/>
                  <a:gd name="csX8" fmla="*/ 49720 w 70294"/>
                  <a:gd name="csY8" fmla="*/ 32576 h 45434"/>
                  <a:gd name="csX9" fmla="*/ 26575 w 70294"/>
                  <a:gd name="csY9" fmla="*/ 24003 h 45434"/>
                  <a:gd name="csX10" fmla="*/ 7715 w 70294"/>
                  <a:gd name="csY10" fmla="*/ 11144 h 45434"/>
                  <a:gd name="csX11" fmla="*/ 7715 w 70294"/>
                  <a:gd name="csY11" fmla="*/ 45434 h 454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70294" h="45434">
                    <a:moveTo>
                      <a:pt x="8573" y="45434"/>
                    </a:moveTo>
                    <a:lnTo>
                      <a:pt x="0" y="45434"/>
                    </a:lnTo>
                    <a:lnTo>
                      <a:pt x="0" y="0"/>
                    </a:lnTo>
                    <a:lnTo>
                      <a:pt x="6858" y="0"/>
                    </a:lnTo>
                    <a:cubicBezTo>
                      <a:pt x="12001" y="4286"/>
                      <a:pt x="18002" y="8573"/>
                      <a:pt x="25718" y="13716"/>
                    </a:cubicBezTo>
                    <a:cubicBezTo>
                      <a:pt x="33432" y="18002"/>
                      <a:pt x="42005" y="21431"/>
                      <a:pt x="50577" y="24003"/>
                    </a:cubicBezTo>
                    <a:cubicBezTo>
                      <a:pt x="56578" y="25718"/>
                      <a:pt x="62579" y="26575"/>
                      <a:pt x="70295" y="27432"/>
                    </a:cubicBezTo>
                    <a:lnTo>
                      <a:pt x="70295" y="36005"/>
                    </a:lnTo>
                    <a:cubicBezTo>
                      <a:pt x="65151" y="36005"/>
                      <a:pt x="58293" y="35147"/>
                      <a:pt x="49720" y="32576"/>
                    </a:cubicBezTo>
                    <a:cubicBezTo>
                      <a:pt x="42005" y="30861"/>
                      <a:pt x="34290" y="27432"/>
                      <a:pt x="26575" y="24003"/>
                    </a:cubicBezTo>
                    <a:cubicBezTo>
                      <a:pt x="18860" y="19717"/>
                      <a:pt x="12859" y="16288"/>
                      <a:pt x="7715" y="11144"/>
                    </a:cubicBezTo>
                    <a:lnTo>
                      <a:pt x="7715" y="4543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DD6D62F-A4A2-4829-2222-54192B587F2B}"/>
                  </a:ext>
                </a:extLst>
              </p:cNvPr>
              <p:cNvSpPr/>
              <p:nvPr/>
            </p:nvSpPr>
            <p:spPr>
              <a:xfrm>
                <a:off x="8245125" y="3809618"/>
                <a:ext cx="70294" cy="45434"/>
              </a:xfrm>
              <a:custGeom>
                <a:avLst/>
                <a:gdLst>
                  <a:gd name="csX0" fmla="*/ 51435 w 70294"/>
                  <a:gd name="csY0" fmla="*/ 45434 h 45434"/>
                  <a:gd name="csX1" fmla="*/ 50577 w 70294"/>
                  <a:gd name="csY1" fmla="*/ 36005 h 45434"/>
                  <a:gd name="csX2" fmla="*/ 60865 w 70294"/>
                  <a:gd name="csY2" fmla="*/ 31718 h 45434"/>
                  <a:gd name="csX3" fmla="*/ 64294 w 70294"/>
                  <a:gd name="csY3" fmla="*/ 23146 h 45434"/>
                  <a:gd name="csX4" fmla="*/ 59150 w 70294"/>
                  <a:gd name="csY4" fmla="*/ 12859 h 45434"/>
                  <a:gd name="csX5" fmla="*/ 46291 w 70294"/>
                  <a:gd name="csY5" fmla="*/ 8573 h 45434"/>
                  <a:gd name="csX6" fmla="*/ 34290 w 70294"/>
                  <a:gd name="csY6" fmla="*/ 12859 h 45434"/>
                  <a:gd name="csX7" fmla="*/ 30004 w 70294"/>
                  <a:gd name="csY7" fmla="*/ 24003 h 45434"/>
                  <a:gd name="csX8" fmla="*/ 31718 w 70294"/>
                  <a:gd name="csY8" fmla="*/ 31718 h 45434"/>
                  <a:gd name="csX9" fmla="*/ 36862 w 70294"/>
                  <a:gd name="csY9" fmla="*/ 36862 h 45434"/>
                  <a:gd name="csX10" fmla="*/ 36005 w 70294"/>
                  <a:gd name="csY10" fmla="*/ 45434 h 45434"/>
                  <a:gd name="csX11" fmla="*/ 0 w 70294"/>
                  <a:gd name="csY11" fmla="*/ 38576 h 45434"/>
                  <a:gd name="csX12" fmla="*/ 0 w 70294"/>
                  <a:gd name="csY12" fmla="*/ 3429 h 45434"/>
                  <a:gd name="csX13" fmla="*/ 8573 w 70294"/>
                  <a:gd name="csY13" fmla="*/ 3429 h 45434"/>
                  <a:gd name="csX14" fmla="*/ 8573 w 70294"/>
                  <a:gd name="csY14" fmla="*/ 31718 h 45434"/>
                  <a:gd name="csX15" fmla="*/ 27432 w 70294"/>
                  <a:gd name="csY15" fmla="*/ 35147 h 45434"/>
                  <a:gd name="csX16" fmla="*/ 23146 w 70294"/>
                  <a:gd name="csY16" fmla="*/ 21431 h 45434"/>
                  <a:gd name="csX17" fmla="*/ 29146 w 70294"/>
                  <a:gd name="csY17" fmla="*/ 6001 h 45434"/>
                  <a:gd name="csX18" fmla="*/ 45434 w 70294"/>
                  <a:gd name="csY18" fmla="*/ 0 h 45434"/>
                  <a:gd name="csX19" fmla="*/ 61722 w 70294"/>
                  <a:gd name="csY19" fmla="*/ 6001 h 45434"/>
                  <a:gd name="csX20" fmla="*/ 70295 w 70294"/>
                  <a:gd name="csY20" fmla="*/ 24860 h 45434"/>
                  <a:gd name="csX21" fmla="*/ 65151 w 70294"/>
                  <a:gd name="csY21" fmla="*/ 40291 h 45434"/>
                  <a:gd name="csX22" fmla="*/ 51435 w 70294"/>
                  <a:gd name="csY22" fmla="*/ 45434 h 454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70294" h="45434">
                    <a:moveTo>
                      <a:pt x="51435" y="45434"/>
                    </a:moveTo>
                    <a:lnTo>
                      <a:pt x="50577" y="36005"/>
                    </a:lnTo>
                    <a:cubicBezTo>
                      <a:pt x="54864" y="35147"/>
                      <a:pt x="58293" y="33433"/>
                      <a:pt x="60865" y="31718"/>
                    </a:cubicBezTo>
                    <a:cubicBezTo>
                      <a:pt x="63436" y="30004"/>
                      <a:pt x="64294" y="26575"/>
                      <a:pt x="64294" y="23146"/>
                    </a:cubicBezTo>
                    <a:cubicBezTo>
                      <a:pt x="64294" y="18860"/>
                      <a:pt x="62579" y="15431"/>
                      <a:pt x="59150" y="12859"/>
                    </a:cubicBezTo>
                    <a:cubicBezTo>
                      <a:pt x="55721" y="10287"/>
                      <a:pt x="51435" y="8573"/>
                      <a:pt x="46291" y="8573"/>
                    </a:cubicBezTo>
                    <a:cubicBezTo>
                      <a:pt x="41148" y="8573"/>
                      <a:pt x="37719" y="10287"/>
                      <a:pt x="34290" y="12859"/>
                    </a:cubicBezTo>
                    <a:cubicBezTo>
                      <a:pt x="31718" y="15431"/>
                      <a:pt x="30004" y="19717"/>
                      <a:pt x="30004" y="24003"/>
                    </a:cubicBezTo>
                    <a:cubicBezTo>
                      <a:pt x="30004" y="26575"/>
                      <a:pt x="30861" y="29146"/>
                      <a:pt x="31718" y="31718"/>
                    </a:cubicBezTo>
                    <a:cubicBezTo>
                      <a:pt x="32575" y="34290"/>
                      <a:pt x="34290" y="36005"/>
                      <a:pt x="36862" y="36862"/>
                    </a:cubicBezTo>
                    <a:lnTo>
                      <a:pt x="36005" y="45434"/>
                    </a:lnTo>
                    <a:lnTo>
                      <a:pt x="0" y="38576"/>
                    </a:lnTo>
                    <a:lnTo>
                      <a:pt x="0" y="3429"/>
                    </a:lnTo>
                    <a:lnTo>
                      <a:pt x="8573" y="3429"/>
                    </a:lnTo>
                    <a:lnTo>
                      <a:pt x="8573" y="31718"/>
                    </a:lnTo>
                    <a:lnTo>
                      <a:pt x="27432" y="35147"/>
                    </a:lnTo>
                    <a:cubicBezTo>
                      <a:pt x="24860" y="30861"/>
                      <a:pt x="23146" y="26575"/>
                      <a:pt x="23146" y="21431"/>
                    </a:cubicBezTo>
                    <a:cubicBezTo>
                      <a:pt x="23146" y="15431"/>
                      <a:pt x="24860" y="10287"/>
                      <a:pt x="29146" y="6001"/>
                    </a:cubicBezTo>
                    <a:cubicBezTo>
                      <a:pt x="33432" y="1715"/>
                      <a:pt x="38576" y="0"/>
                      <a:pt x="45434" y="0"/>
                    </a:cubicBezTo>
                    <a:cubicBezTo>
                      <a:pt x="51435" y="0"/>
                      <a:pt x="57436" y="1715"/>
                      <a:pt x="61722" y="6001"/>
                    </a:cubicBezTo>
                    <a:cubicBezTo>
                      <a:pt x="67722" y="10287"/>
                      <a:pt x="70295" y="17145"/>
                      <a:pt x="70295" y="24860"/>
                    </a:cubicBezTo>
                    <a:cubicBezTo>
                      <a:pt x="70295" y="31718"/>
                      <a:pt x="68580" y="36862"/>
                      <a:pt x="65151" y="40291"/>
                    </a:cubicBezTo>
                    <a:cubicBezTo>
                      <a:pt x="61722" y="43720"/>
                      <a:pt x="57436" y="44577"/>
                      <a:pt x="51435" y="45434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11D9AC0-661F-9E5C-3409-0BED90E378B1}"/>
                  </a:ext>
                </a:extLst>
              </p:cNvPr>
              <p:cNvSpPr/>
              <p:nvPr/>
            </p:nvSpPr>
            <p:spPr>
              <a:xfrm>
                <a:off x="8305133" y="3784758"/>
                <a:ext cx="10287" cy="10287"/>
              </a:xfrm>
              <a:custGeom>
                <a:avLst/>
                <a:gdLst>
                  <a:gd name="csX0" fmla="*/ 10287 w 10287"/>
                  <a:gd name="csY0" fmla="*/ 10287 h 10287"/>
                  <a:gd name="csX1" fmla="*/ 0 w 10287"/>
                  <a:gd name="csY1" fmla="*/ 10287 h 10287"/>
                  <a:gd name="csX2" fmla="*/ 0 w 10287"/>
                  <a:gd name="csY2" fmla="*/ 0 h 10287"/>
                  <a:gd name="csX3" fmla="*/ 10287 w 10287"/>
                  <a:gd name="csY3" fmla="*/ 0 h 10287"/>
                  <a:gd name="csX4" fmla="*/ 10287 w 10287"/>
                  <a:gd name="csY4" fmla="*/ 10287 h 102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287" h="10287">
                    <a:moveTo>
                      <a:pt x="10287" y="10287"/>
                    </a:moveTo>
                    <a:lnTo>
                      <a:pt x="0" y="10287"/>
                    </a:lnTo>
                    <a:lnTo>
                      <a:pt x="0" y="0"/>
                    </a:lnTo>
                    <a:lnTo>
                      <a:pt x="10287" y="0"/>
                    </a:lnTo>
                    <a:lnTo>
                      <a:pt x="10287" y="1028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63D3155-D902-A830-3AB4-97A5B1FAADC9}"/>
                  </a:ext>
                </a:extLst>
              </p:cNvPr>
              <p:cNvSpPr/>
              <p:nvPr/>
            </p:nvSpPr>
            <p:spPr>
              <a:xfrm>
                <a:off x="8245125" y="3726465"/>
                <a:ext cx="70294" cy="48005"/>
              </a:xfrm>
              <a:custGeom>
                <a:avLst/>
                <a:gdLst>
                  <a:gd name="csX0" fmla="*/ 61722 w 70294"/>
                  <a:gd name="csY0" fmla="*/ 857 h 48005"/>
                  <a:gd name="csX1" fmla="*/ 70295 w 70294"/>
                  <a:gd name="csY1" fmla="*/ 857 h 48005"/>
                  <a:gd name="csX2" fmla="*/ 70295 w 70294"/>
                  <a:gd name="csY2" fmla="*/ 48006 h 48005"/>
                  <a:gd name="csX3" fmla="*/ 64294 w 70294"/>
                  <a:gd name="csY3" fmla="*/ 47149 h 48005"/>
                  <a:gd name="csX4" fmla="*/ 54864 w 70294"/>
                  <a:gd name="csY4" fmla="*/ 41148 h 48005"/>
                  <a:gd name="csX5" fmla="*/ 44577 w 70294"/>
                  <a:gd name="csY5" fmla="*/ 30004 h 48005"/>
                  <a:gd name="csX6" fmla="*/ 30004 w 70294"/>
                  <a:gd name="csY6" fmla="*/ 14573 h 48005"/>
                  <a:gd name="csX7" fmla="*/ 19717 w 70294"/>
                  <a:gd name="csY7" fmla="*/ 10287 h 48005"/>
                  <a:gd name="csX8" fmla="*/ 11144 w 70294"/>
                  <a:gd name="csY8" fmla="*/ 13716 h 48005"/>
                  <a:gd name="csX9" fmla="*/ 7715 w 70294"/>
                  <a:gd name="csY9" fmla="*/ 23146 h 48005"/>
                  <a:gd name="csX10" fmla="*/ 11144 w 70294"/>
                  <a:gd name="csY10" fmla="*/ 33433 h 48005"/>
                  <a:gd name="csX11" fmla="*/ 21431 w 70294"/>
                  <a:gd name="csY11" fmla="*/ 36862 h 48005"/>
                  <a:gd name="csX12" fmla="*/ 20574 w 70294"/>
                  <a:gd name="csY12" fmla="*/ 45434 h 48005"/>
                  <a:gd name="csX13" fmla="*/ 5143 w 70294"/>
                  <a:gd name="csY13" fmla="*/ 38576 h 48005"/>
                  <a:gd name="csX14" fmla="*/ 0 w 70294"/>
                  <a:gd name="csY14" fmla="*/ 22288 h 48005"/>
                  <a:gd name="csX15" fmla="*/ 6001 w 70294"/>
                  <a:gd name="csY15" fmla="*/ 6001 h 48005"/>
                  <a:gd name="csX16" fmla="*/ 19717 w 70294"/>
                  <a:gd name="csY16" fmla="*/ 0 h 48005"/>
                  <a:gd name="csX17" fmla="*/ 28289 w 70294"/>
                  <a:gd name="csY17" fmla="*/ 1714 h 48005"/>
                  <a:gd name="csX18" fmla="*/ 36862 w 70294"/>
                  <a:gd name="csY18" fmla="*/ 7715 h 48005"/>
                  <a:gd name="csX19" fmla="*/ 49720 w 70294"/>
                  <a:gd name="csY19" fmla="*/ 21431 h 48005"/>
                  <a:gd name="csX20" fmla="*/ 58293 w 70294"/>
                  <a:gd name="csY20" fmla="*/ 31718 h 48005"/>
                  <a:gd name="csX21" fmla="*/ 62579 w 70294"/>
                  <a:gd name="csY21" fmla="*/ 35147 h 48005"/>
                  <a:gd name="csX22" fmla="*/ 62579 w 70294"/>
                  <a:gd name="csY22" fmla="*/ 857 h 480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70294" h="48005">
                    <a:moveTo>
                      <a:pt x="61722" y="857"/>
                    </a:moveTo>
                    <a:lnTo>
                      <a:pt x="70295" y="857"/>
                    </a:lnTo>
                    <a:lnTo>
                      <a:pt x="70295" y="48006"/>
                    </a:lnTo>
                    <a:cubicBezTo>
                      <a:pt x="68580" y="48006"/>
                      <a:pt x="66008" y="48006"/>
                      <a:pt x="64294" y="47149"/>
                    </a:cubicBezTo>
                    <a:cubicBezTo>
                      <a:pt x="60865" y="46291"/>
                      <a:pt x="58293" y="43720"/>
                      <a:pt x="54864" y="41148"/>
                    </a:cubicBezTo>
                    <a:cubicBezTo>
                      <a:pt x="51435" y="38576"/>
                      <a:pt x="48006" y="35147"/>
                      <a:pt x="44577" y="30004"/>
                    </a:cubicBezTo>
                    <a:cubicBezTo>
                      <a:pt x="38576" y="22288"/>
                      <a:pt x="33432" y="17145"/>
                      <a:pt x="30004" y="14573"/>
                    </a:cubicBezTo>
                    <a:cubicBezTo>
                      <a:pt x="26575" y="12001"/>
                      <a:pt x="23146" y="10287"/>
                      <a:pt x="19717" y="10287"/>
                    </a:cubicBezTo>
                    <a:cubicBezTo>
                      <a:pt x="16287" y="10287"/>
                      <a:pt x="13716" y="11144"/>
                      <a:pt x="11144" y="13716"/>
                    </a:cubicBezTo>
                    <a:cubicBezTo>
                      <a:pt x="8573" y="16288"/>
                      <a:pt x="7715" y="19717"/>
                      <a:pt x="7715" y="23146"/>
                    </a:cubicBezTo>
                    <a:cubicBezTo>
                      <a:pt x="7715" y="27432"/>
                      <a:pt x="8573" y="30861"/>
                      <a:pt x="11144" y="33433"/>
                    </a:cubicBezTo>
                    <a:cubicBezTo>
                      <a:pt x="13716" y="36004"/>
                      <a:pt x="17145" y="36862"/>
                      <a:pt x="21431" y="36862"/>
                    </a:cubicBezTo>
                    <a:lnTo>
                      <a:pt x="20574" y="45434"/>
                    </a:lnTo>
                    <a:cubicBezTo>
                      <a:pt x="13716" y="44577"/>
                      <a:pt x="8573" y="42863"/>
                      <a:pt x="5143" y="38576"/>
                    </a:cubicBezTo>
                    <a:cubicBezTo>
                      <a:pt x="1715" y="34290"/>
                      <a:pt x="0" y="29146"/>
                      <a:pt x="0" y="22288"/>
                    </a:cubicBezTo>
                    <a:cubicBezTo>
                      <a:pt x="0" y="15430"/>
                      <a:pt x="1715" y="10287"/>
                      <a:pt x="6001" y="6001"/>
                    </a:cubicBezTo>
                    <a:cubicBezTo>
                      <a:pt x="10287" y="1714"/>
                      <a:pt x="14573" y="0"/>
                      <a:pt x="19717" y="0"/>
                    </a:cubicBezTo>
                    <a:cubicBezTo>
                      <a:pt x="22288" y="0"/>
                      <a:pt x="25718" y="857"/>
                      <a:pt x="28289" y="1714"/>
                    </a:cubicBezTo>
                    <a:cubicBezTo>
                      <a:pt x="30861" y="2572"/>
                      <a:pt x="34290" y="5143"/>
                      <a:pt x="36862" y="7715"/>
                    </a:cubicBezTo>
                    <a:cubicBezTo>
                      <a:pt x="40291" y="10287"/>
                      <a:pt x="43720" y="14573"/>
                      <a:pt x="49720" y="21431"/>
                    </a:cubicBezTo>
                    <a:cubicBezTo>
                      <a:pt x="54007" y="26575"/>
                      <a:pt x="57436" y="30004"/>
                      <a:pt x="58293" y="31718"/>
                    </a:cubicBezTo>
                    <a:cubicBezTo>
                      <a:pt x="60008" y="33433"/>
                      <a:pt x="61722" y="34290"/>
                      <a:pt x="62579" y="35147"/>
                    </a:cubicBezTo>
                    <a:lnTo>
                      <a:pt x="62579" y="85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37E047A-54F7-A9E9-9AF4-B78D7DB3CB63}"/>
                  </a:ext>
                </a:extLst>
              </p:cNvPr>
              <p:cNvSpPr/>
              <p:nvPr/>
            </p:nvSpPr>
            <p:spPr>
              <a:xfrm>
                <a:off x="8245125" y="3672458"/>
                <a:ext cx="70294" cy="45434"/>
              </a:xfrm>
              <a:custGeom>
                <a:avLst/>
                <a:gdLst>
                  <a:gd name="csX0" fmla="*/ 51435 w 70294"/>
                  <a:gd name="csY0" fmla="*/ 45434 h 45434"/>
                  <a:gd name="csX1" fmla="*/ 50577 w 70294"/>
                  <a:gd name="csY1" fmla="*/ 36005 h 45434"/>
                  <a:gd name="csX2" fmla="*/ 60865 w 70294"/>
                  <a:gd name="csY2" fmla="*/ 31718 h 45434"/>
                  <a:gd name="csX3" fmla="*/ 64294 w 70294"/>
                  <a:gd name="csY3" fmla="*/ 23146 h 45434"/>
                  <a:gd name="csX4" fmla="*/ 59150 w 70294"/>
                  <a:gd name="csY4" fmla="*/ 12859 h 45434"/>
                  <a:gd name="csX5" fmla="*/ 46291 w 70294"/>
                  <a:gd name="csY5" fmla="*/ 8573 h 45434"/>
                  <a:gd name="csX6" fmla="*/ 34290 w 70294"/>
                  <a:gd name="csY6" fmla="*/ 12859 h 45434"/>
                  <a:gd name="csX7" fmla="*/ 30004 w 70294"/>
                  <a:gd name="csY7" fmla="*/ 24003 h 45434"/>
                  <a:gd name="csX8" fmla="*/ 31718 w 70294"/>
                  <a:gd name="csY8" fmla="*/ 31718 h 45434"/>
                  <a:gd name="csX9" fmla="*/ 36862 w 70294"/>
                  <a:gd name="csY9" fmla="*/ 36862 h 45434"/>
                  <a:gd name="csX10" fmla="*/ 36005 w 70294"/>
                  <a:gd name="csY10" fmla="*/ 45434 h 45434"/>
                  <a:gd name="csX11" fmla="*/ 0 w 70294"/>
                  <a:gd name="csY11" fmla="*/ 38576 h 45434"/>
                  <a:gd name="csX12" fmla="*/ 0 w 70294"/>
                  <a:gd name="csY12" fmla="*/ 3429 h 45434"/>
                  <a:gd name="csX13" fmla="*/ 8573 w 70294"/>
                  <a:gd name="csY13" fmla="*/ 3429 h 45434"/>
                  <a:gd name="csX14" fmla="*/ 8573 w 70294"/>
                  <a:gd name="csY14" fmla="*/ 31718 h 45434"/>
                  <a:gd name="csX15" fmla="*/ 27432 w 70294"/>
                  <a:gd name="csY15" fmla="*/ 35147 h 45434"/>
                  <a:gd name="csX16" fmla="*/ 23146 w 70294"/>
                  <a:gd name="csY16" fmla="*/ 21431 h 45434"/>
                  <a:gd name="csX17" fmla="*/ 29146 w 70294"/>
                  <a:gd name="csY17" fmla="*/ 6001 h 45434"/>
                  <a:gd name="csX18" fmla="*/ 45434 w 70294"/>
                  <a:gd name="csY18" fmla="*/ 0 h 45434"/>
                  <a:gd name="csX19" fmla="*/ 61722 w 70294"/>
                  <a:gd name="csY19" fmla="*/ 6001 h 45434"/>
                  <a:gd name="csX20" fmla="*/ 70295 w 70294"/>
                  <a:gd name="csY20" fmla="*/ 24860 h 45434"/>
                  <a:gd name="csX21" fmla="*/ 65151 w 70294"/>
                  <a:gd name="csY21" fmla="*/ 40291 h 45434"/>
                  <a:gd name="csX22" fmla="*/ 51435 w 70294"/>
                  <a:gd name="csY22" fmla="*/ 45434 h 454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70294" h="45434">
                    <a:moveTo>
                      <a:pt x="51435" y="45434"/>
                    </a:moveTo>
                    <a:lnTo>
                      <a:pt x="50577" y="36005"/>
                    </a:lnTo>
                    <a:cubicBezTo>
                      <a:pt x="54864" y="35147"/>
                      <a:pt x="58293" y="33433"/>
                      <a:pt x="60865" y="31718"/>
                    </a:cubicBezTo>
                    <a:cubicBezTo>
                      <a:pt x="63436" y="30004"/>
                      <a:pt x="64294" y="26575"/>
                      <a:pt x="64294" y="23146"/>
                    </a:cubicBezTo>
                    <a:cubicBezTo>
                      <a:pt x="64294" y="18860"/>
                      <a:pt x="62579" y="15431"/>
                      <a:pt x="59150" y="12859"/>
                    </a:cubicBezTo>
                    <a:cubicBezTo>
                      <a:pt x="55721" y="10287"/>
                      <a:pt x="51435" y="8573"/>
                      <a:pt x="46291" y="8573"/>
                    </a:cubicBezTo>
                    <a:cubicBezTo>
                      <a:pt x="41148" y="8573"/>
                      <a:pt x="37719" y="10287"/>
                      <a:pt x="34290" y="12859"/>
                    </a:cubicBezTo>
                    <a:cubicBezTo>
                      <a:pt x="31718" y="15431"/>
                      <a:pt x="30004" y="19717"/>
                      <a:pt x="30004" y="24003"/>
                    </a:cubicBezTo>
                    <a:cubicBezTo>
                      <a:pt x="30004" y="26575"/>
                      <a:pt x="30861" y="29146"/>
                      <a:pt x="31718" y="31718"/>
                    </a:cubicBezTo>
                    <a:cubicBezTo>
                      <a:pt x="32575" y="34290"/>
                      <a:pt x="34290" y="36005"/>
                      <a:pt x="36862" y="36862"/>
                    </a:cubicBezTo>
                    <a:lnTo>
                      <a:pt x="36005" y="45434"/>
                    </a:lnTo>
                    <a:lnTo>
                      <a:pt x="0" y="38576"/>
                    </a:lnTo>
                    <a:lnTo>
                      <a:pt x="0" y="3429"/>
                    </a:lnTo>
                    <a:lnTo>
                      <a:pt x="8573" y="3429"/>
                    </a:lnTo>
                    <a:lnTo>
                      <a:pt x="8573" y="31718"/>
                    </a:lnTo>
                    <a:lnTo>
                      <a:pt x="27432" y="35147"/>
                    </a:lnTo>
                    <a:cubicBezTo>
                      <a:pt x="24860" y="30861"/>
                      <a:pt x="23146" y="26575"/>
                      <a:pt x="23146" y="21431"/>
                    </a:cubicBezTo>
                    <a:cubicBezTo>
                      <a:pt x="23146" y="15431"/>
                      <a:pt x="24860" y="10287"/>
                      <a:pt x="29146" y="6001"/>
                    </a:cubicBezTo>
                    <a:cubicBezTo>
                      <a:pt x="33432" y="1715"/>
                      <a:pt x="38576" y="0"/>
                      <a:pt x="45434" y="0"/>
                    </a:cubicBezTo>
                    <a:cubicBezTo>
                      <a:pt x="51435" y="0"/>
                      <a:pt x="57436" y="1715"/>
                      <a:pt x="61722" y="6001"/>
                    </a:cubicBezTo>
                    <a:cubicBezTo>
                      <a:pt x="67722" y="10287"/>
                      <a:pt x="70295" y="17145"/>
                      <a:pt x="70295" y="24860"/>
                    </a:cubicBezTo>
                    <a:cubicBezTo>
                      <a:pt x="70295" y="31718"/>
                      <a:pt x="68580" y="36862"/>
                      <a:pt x="65151" y="40291"/>
                    </a:cubicBezTo>
                    <a:cubicBezTo>
                      <a:pt x="61722" y="43720"/>
                      <a:pt x="57436" y="44577"/>
                      <a:pt x="51435" y="45434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aphic 2">
              <a:extLst>
                <a:ext uri="{FF2B5EF4-FFF2-40B4-BE49-F238E27FC236}">
                  <a16:creationId xmlns:a16="http://schemas.microsoft.com/office/drawing/2014/main" id="{7BE09DA0-6595-4F0B-E2D9-1AD7DFE65554}"/>
                </a:ext>
              </a:extLst>
            </p:cNvPr>
            <p:cNvGrpSpPr/>
            <p:nvPr/>
          </p:nvGrpSpPr>
          <p:grpSpPr>
            <a:xfrm>
              <a:off x="8244268" y="1325308"/>
              <a:ext cx="72009" cy="240030"/>
              <a:chOff x="8244268" y="1325308"/>
              <a:chExt cx="72009" cy="240030"/>
            </a:xfrm>
            <a:solidFill>
              <a:srgbClr val="303030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CFCF34E-FD4C-23B7-3920-9E451C0105B8}"/>
                  </a:ext>
                </a:extLst>
              </p:cNvPr>
              <p:cNvSpPr/>
              <p:nvPr/>
            </p:nvSpPr>
            <p:spPr>
              <a:xfrm>
                <a:off x="8244268" y="1519046"/>
                <a:ext cx="72009" cy="46291"/>
              </a:xfrm>
              <a:custGeom>
                <a:avLst/>
                <a:gdLst>
                  <a:gd name="csX0" fmla="*/ 18003 w 72009"/>
                  <a:gd name="csY0" fmla="*/ 857 h 46291"/>
                  <a:gd name="csX1" fmla="*/ 18860 w 72009"/>
                  <a:gd name="csY1" fmla="*/ 9430 h 46291"/>
                  <a:gd name="csX2" fmla="*/ 11145 w 72009"/>
                  <a:gd name="csY2" fmla="*/ 12859 h 46291"/>
                  <a:gd name="csX3" fmla="*/ 7715 w 72009"/>
                  <a:gd name="csY3" fmla="*/ 21431 h 46291"/>
                  <a:gd name="csX4" fmla="*/ 10287 w 72009"/>
                  <a:gd name="csY4" fmla="*/ 28289 h 46291"/>
                  <a:gd name="csX5" fmla="*/ 18860 w 72009"/>
                  <a:gd name="csY5" fmla="*/ 35147 h 46291"/>
                  <a:gd name="csX6" fmla="*/ 35148 w 72009"/>
                  <a:gd name="csY6" fmla="*/ 37719 h 46291"/>
                  <a:gd name="csX7" fmla="*/ 28290 w 72009"/>
                  <a:gd name="csY7" fmla="*/ 30004 h 46291"/>
                  <a:gd name="csX8" fmla="*/ 25718 w 72009"/>
                  <a:gd name="csY8" fmla="*/ 20574 h 46291"/>
                  <a:gd name="csX9" fmla="*/ 31718 w 72009"/>
                  <a:gd name="csY9" fmla="*/ 6001 h 46291"/>
                  <a:gd name="csX10" fmla="*/ 48006 w 72009"/>
                  <a:gd name="csY10" fmla="*/ 0 h 46291"/>
                  <a:gd name="csX11" fmla="*/ 60008 w 72009"/>
                  <a:gd name="csY11" fmla="*/ 2572 h 46291"/>
                  <a:gd name="csX12" fmla="*/ 68580 w 72009"/>
                  <a:gd name="csY12" fmla="*/ 10287 h 46291"/>
                  <a:gd name="csX13" fmla="*/ 72009 w 72009"/>
                  <a:gd name="csY13" fmla="*/ 21431 h 46291"/>
                  <a:gd name="csX14" fmla="*/ 64294 w 72009"/>
                  <a:gd name="csY14" fmla="*/ 39434 h 46291"/>
                  <a:gd name="csX15" fmla="*/ 37719 w 72009"/>
                  <a:gd name="csY15" fmla="*/ 46292 h 46291"/>
                  <a:gd name="csX16" fmla="*/ 7715 w 72009"/>
                  <a:gd name="csY16" fmla="*/ 38576 h 46291"/>
                  <a:gd name="csX17" fmla="*/ 0 w 72009"/>
                  <a:gd name="csY17" fmla="*/ 20574 h 46291"/>
                  <a:gd name="csX18" fmla="*/ 4286 w 72009"/>
                  <a:gd name="csY18" fmla="*/ 6858 h 46291"/>
                  <a:gd name="csX19" fmla="*/ 18003 w 72009"/>
                  <a:gd name="csY19" fmla="*/ 857 h 46291"/>
                  <a:gd name="csX20" fmla="*/ 48006 w 72009"/>
                  <a:gd name="csY20" fmla="*/ 36004 h 46291"/>
                  <a:gd name="csX21" fmla="*/ 56579 w 72009"/>
                  <a:gd name="csY21" fmla="*/ 34290 h 46291"/>
                  <a:gd name="csX22" fmla="*/ 62580 w 72009"/>
                  <a:gd name="csY22" fmla="*/ 29147 h 46291"/>
                  <a:gd name="csX23" fmla="*/ 65151 w 72009"/>
                  <a:gd name="csY23" fmla="*/ 22289 h 46291"/>
                  <a:gd name="csX24" fmla="*/ 60865 w 72009"/>
                  <a:gd name="csY24" fmla="*/ 12859 h 46291"/>
                  <a:gd name="csX25" fmla="*/ 48863 w 72009"/>
                  <a:gd name="csY25" fmla="*/ 8573 h 46291"/>
                  <a:gd name="csX26" fmla="*/ 37719 w 72009"/>
                  <a:gd name="csY26" fmla="*/ 12859 h 46291"/>
                  <a:gd name="csX27" fmla="*/ 33433 w 72009"/>
                  <a:gd name="csY27" fmla="*/ 22289 h 46291"/>
                  <a:gd name="csX28" fmla="*/ 37719 w 72009"/>
                  <a:gd name="csY28" fmla="*/ 32576 h 46291"/>
                  <a:gd name="csX29" fmla="*/ 48006 w 72009"/>
                  <a:gd name="csY29" fmla="*/ 36004 h 46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72009" h="46291">
                    <a:moveTo>
                      <a:pt x="18003" y="857"/>
                    </a:moveTo>
                    <a:lnTo>
                      <a:pt x="18860" y="9430"/>
                    </a:lnTo>
                    <a:cubicBezTo>
                      <a:pt x="15431" y="10287"/>
                      <a:pt x="12859" y="11144"/>
                      <a:pt x="11145" y="12859"/>
                    </a:cubicBezTo>
                    <a:cubicBezTo>
                      <a:pt x="8573" y="15431"/>
                      <a:pt x="7715" y="18002"/>
                      <a:pt x="7715" y="21431"/>
                    </a:cubicBezTo>
                    <a:cubicBezTo>
                      <a:pt x="7715" y="24003"/>
                      <a:pt x="8573" y="26575"/>
                      <a:pt x="10287" y="28289"/>
                    </a:cubicBezTo>
                    <a:cubicBezTo>
                      <a:pt x="12002" y="30861"/>
                      <a:pt x="15431" y="33433"/>
                      <a:pt x="18860" y="35147"/>
                    </a:cubicBezTo>
                    <a:cubicBezTo>
                      <a:pt x="22289" y="36862"/>
                      <a:pt x="28290" y="37719"/>
                      <a:pt x="35148" y="37719"/>
                    </a:cubicBezTo>
                    <a:cubicBezTo>
                      <a:pt x="31718" y="36004"/>
                      <a:pt x="30004" y="33433"/>
                      <a:pt x="28290" y="30004"/>
                    </a:cubicBezTo>
                    <a:cubicBezTo>
                      <a:pt x="26575" y="26575"/>
                      <a:pt x="25718" y="24003"/>
                      <a:pt x="25718" y="20574"/>
                    </a:cubicBezTo>
                    <a:cubicBezTo>
                      <a:pt x="25718" y="14573"/>
                      <a:pt x="27432" y="9430"/>
                      <a:pt x="31718" y="6001"/>
                    </a:cubicBezTo>
                    <a:cubicBezTo>
                      <a:pt x="36005" y="1714"/>
                      <a:pt x="41148" y="0"/>
                      <a:pt x="48006" y="0"/>
                    </a:cubicBezTo>
                    <a:cubicBezTo>
                      <a:pt x="52293" y="0"/>
                      <a:pt x="56579" y="857"/>
                      <a:pt x="60008" y="2572"/>
                    </a:cubicBezTo>
                    <a:cubicBezTo>
                      <a:pt x="63437" y="4286"/>
                      <a:pt x="66866" y="6858"/>
                      <a:pt x="68580" y="10287"/>
                    </a:cubicBezTo>
                    <a:cubicBezTo>
                      <a:pt x="70295" y="13716"/>
                      <a:pt x="72009" y="17145"/>
                      <a:pt x="72009" y="21431"/>
                    </a:cubicBezTo>
                    <a:cubicBezTo>
                      <a:pt x="72009" y="28289"/>
                      <a:pt x="69438" y="34290"/>
                      <a:pt x="64294" y="39434"/>
                    </a:cubicBezTo>
                    <a:cubicBezTo>
                      <a:pt x="59150" y="43720"/>
                      <a:pt x="50578" y="46292"/>
                      <a:pt x="37719" y="46292"/>
                    </a:cubicBezTo>
                    <a:cubicBezTo>
                      <a:pt x="24003" y="46292"/>
                      <a:pt x="13716" y="43720"/>
                      <a:pt x="7715" y="38576"/>
                    </a:cubicBezTo>
                    <a:cubicBezTo>
                      <a:pt x="2572" y="34290"/>
                      <a:pt x="0" y="28289"/>
                      <a:pt x="0" y="20574"/>
                    </a:cubicBezTo>
                    <a:cubicBezTo>
                      <a:pt x="0" y="15431"/>
                      <a:pt x="1715" y="10287"/>
                      <a:pt x="4286" y="6858"/>
                    </a:cubicBezTo>
                    <a:cubicBezTo>
                      <a:pt x="7715" y="3429"/>
                      <a:pt x="12002" y="1714"/>
                      <a:pt x="18003" y="857"/>
                    </a:cubicBezTo>
                    <a:close/>
                    <a:moveTo>
                      <a:pt x="48006" y="36004"/>
                    </a:moveTo>
                    <a:cubicBezTo>
                      <a:pt x="50578" y="36004"/>
                      <a:pt x="54007" y="35147"/>
                      <a:pt x="56579" y="34290"/>
                    </a:cubicBezTo>
                    <a:cubicBezTo>
                      <a:pt x="59150" y="33433"/>
                      <a:pt x="61722" y="30861"/>
                      <a:pt x="62580" y="29147"/>
                    </a:cubicBezTo>
                    <a:cubicBezTo>
                      <a:pt x="63437" y="27432"/>
                      <a:pt x="65151" y="24860"/>
                      <a:pt x="65151" y="22289"/>
                    </a:cubicBezTo>
                    <a:cubicBezTo>
                      <a:pt x="65151" y="18859"/>
                      <a:pt x="63437" y="15431"/>
                      <a:pt x="60865" y="12859"/>
                    </a:cubicBezTo>
                    <a:cubicBezTo>
                      <a:pt x="58293" y="10287"/>
                      <a:pt x="54007" y="8573"/>
                      <a:pt x="48863" y="8573"/>
                    </a:cubicBezTo>
                    <a:cubicBezTo>
                      <a:pt x="43720" y="8573"/>
                      <a:pt x="40291" y="10287"/>
                      <a:pt x="37719" y="12859"/>
                    </a:cubicBezTo>
                    <a:cubicBezTo>
                      <a:pt x="35148" y="15431"/>
                      <a:pt x="33433" y="18859"/>
                      <a:pt x="33433" y="22289"/>
                    </a:cubicBezTo>
                    <a:cubicBezTo>
                      <a:pt x="33433" y="26575"/>
                      <a:pt x="35148" y="29147"/>
                      <a:pt x="37719" y="32576"/>
                    </a:cubicBezTo>
                    <a:cubicBezTo>
                      <a:pt x="40291" y="35147"/>
                      <a:pt x="43720" y="36004"/>
                      <a:pt x="48006" y="36004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85C7E2-11BF-D685-7F9B-7C5705CC2CD0}"/>
                  </a:ext>
                </a:extLst>
              </p:cNvPr>
              <p:cNvSpPr/>
              <p:nvPr/>
            </p:nvSpPr>
            <p:spPr>
              <a:xfrm>
                <a:off x="8245125" y="1464183"/>
                <a:ext cx="70294" cy="48863"/>
              </a:xfrm>
              <a:custGeom>
                <a:avLst/>
                <a:gdLst>
                  <a:gd name="csX0" fmla="*/ 70295 w 70294"/>
                  <a:gd name="csY0" fmla="*/ 18002 h 48863"/>
                  <a:gd name="csX1" fmla="*/ 53150 w 70294"/>
                  <a:gd name="csY1" fmla="*/ 18002 h 48863"/>
                  <a:gd name="csX2" fmla="*/ 53150 w 70294"/>
                  <a:gd name="csY2" fmla="*/ 48863 h 48863"/>
                  <a:gd name="csX3" fmla="*/ 45434 w 70294"/>
                  <a:gd name="csY3" fmla="*/ 48863 h 48863"/>
                  <a:gd name="csX4" fmla="*/ 0 w 70294"/>
                  <a:gd name="csY4" fmla="*/ 16288 h 48863"/>
                  <a:gd name="csX5" fmla="*/ 0 w 70294"/>
                  <a:gd name="csY5" fmla="*/ 9430 h 48863"/>
                  <a:gd name="csX6" fmla="*/ 45434 w 70294"/>
                  <a:gd name="csY6" fmla="*/ 9430 h 48863"/>
                  <a:gd name="csX7" fmla="*/ 45434 w 70294"/>
                  <a:gd name="csY7" fmla="*/ 0 h 48863"/>
                  <a:gd name="csX8" fmla="*/ 53150 w 70294"/>
                  <a:gd name="csY8" fmla="*/ 0 h 48863"/>
                  <a:gd name="csX9" fmla="*/ 53150 w 70294"/>
                  <a:gd name="csY9" fmla="*/ 9430 h 48863"/>
                  <a:gd name="csX10" fmla="*/ 70295 w 70294"/>
                  <a:gd name="csY10" fmla="*/ 9430 h 48863"/>
                  <a:gd name="csX11" fmla="*/ 70295 w 70294"/>
                  <a:gd name="csY11" fmla="*/ 18002 h 48863"/>
                  <a:gd name="csX12" fmla="*/ 45434 w 70294"/>
                  <a:gd name="csY12" fmla="*/ 18002 h 48863"/>
                  <a:gd name="csX13" fmla="*/ 13716 w 70294"/>
                  <a:gd name="csY13" fmla="*/ 18002 h 48863"/>
                  <a:gd name="csX14" fmla="*/ 45434 w 70294"/>
                  <a:gd name="csY14" fmla="*/ 40291 h 48863"/>
                  <a:gd name="csX15" fmla="*/ 45434 w 70294"/>
                  <a:gd name="csY15" fmla="*/ 18002 h 488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</a:cxnLst>
                <a:rect l="l" t="t" r="r" b="b"/>
                <a:pathLst>
                  <a:path w="70294" h="48863">
                    <a:moveTo>
                      <a:pt x="70295" y="18002"/>
                    </a:moveTo>
                    <a:lnTo>
                      <a:pt x="53150" y="18002"/>
                    </a:lnTo>
                    <a:lnTo>
                      <a:pt x="53150" y="48863"/>
                    </a:lnTo>
                    <a:lnTo>
                      <a:pt x="45434" y="48863"/>
                    </a:lnTo>
                    <a:lnTo>
                      <a:pt x="0" y="16288"/>
                    </a:lnTo>
                    <a:lnTo>
                      <a:pt x="0" y="9430"/>
                    </a:lnTo>
                    <a:lnTo>
                      <a:pt x="45434" y="9430"/>
                    </a:lnTo>
                    <a:lnTo>
                      <a:pt x="45434" y="0"/>
                    </a:lnTo>
                    <a:lnTo>
                      <a:pt x="53150" y="0"/>
                    </a:lnTo>
                    <a:lnTo>
                      <a:pt x="53150" y="9430"/>
                    </a:lnTo>
                    <a:lnTo>
                      <a:pt x="70295" y="9430"/>
                    </a:lnTo>
                    <a:lnTo>
                      <a:pt x="70295" y="18002"/>
                    </a:lnTo>
                    <a:close/>
                    <a:moveTo>
                      <a:pt x="45434" y="18002"/>
                    </a:moveTo>
                    <a:lnTo>
                      <a:pt x="13716" y="18002"/>
                    </a:lnTo>
                    <a:lnTo>
                      <a:pt x="45434" y="40291"/>
                    </a:lnTo>
                    <a:lnTo>
                      <a:pt x="45434" y="18002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785D0AE-83E9-1A2E-7584-B90E8CF4DE02}"/>
                  </a:ext>
                </a:extLst>
              </p:cNvPr>
              <p:cNvSpPr/>
              <p:nvPr/>
            </p:nvSpPr>
            <p:spPr>
              <a:xfrm>
                <a:off x="8305133" y="1440180"/>
                <a:ext cx="10287" cy="10286"/>
              </a:xfrm>
              <a:custGeom>
                <a:avLst/>
                <a:gdLst>
                  <a:gd name="csX0" fmla="*/ 10287 w 10287"/>
                  <a:gd name="csY0" fmla="*/ 10287 h 10286"/>
                  <a:gd name="csX1" fmla="*/ 0 w 10287"/>
                  <a:gd name="csY1" fmla="*/ 10287 h 10286"/>
                  <a:gd name="csX2" fmla="*/ 0 w 10287"/>
                  <a:gd name="csY2" fmla="*/ 0 h 10286"/>
                  <a:gd name="csX3" fmla="*/ 10287 w 10287"/>
                  <a:gd name="csY3" fmla="*/ 0 h 10286"/>
                  <a:gd name="csX4" fmla="*/ 10287 w 10287"/>
                  <a:gd name="csY4" fmla="*/ 10287 h 10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287" h="10286">
                    <a:moveTo>
                      <a:pt x="10287" y="10287"/>
                    </a:moveTo>
                    <a:lnTo>
                      <a:pt x="0" y="10287"/>
                    </a:lnTo>
                    <a:lnTo>
                      <a:pt x="0" y="0"/>
                    </a:lnTo>
                    <a:lnTo>
                      <a:pt x="10287" y="0"/>
                    </a:lnTo>
                    <a:lnTo>
                      <a:pt x="10287" y="1028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05C2479-A9C4-4422-9856-6DE3717D2547}"/>
                  </a:ext>
                </a:extLst>
              </p:cNvPr>
              <p:cNvSpPr/>
              <p:nvPr/>
            </p:nvSpPr>
            <p:spPr>
              <a:xfrm>
                <a:off x="8245125" y="1381886"/>
                <a:ext cx="70294" cy="45434"/>
              </a:xfrm>
              <a:custGeom>
                <a:avLst/>
                <a:gdLst>
                  <a:gd name="csX0" fmla="*/ 8573 w 70294"/>
                  <a:gd name="csY0" fmla="*/ 45434 h 45434"/>
                  <a:gd name="csX1" fmla="*/ 0 w 70294"/>
                  <a:gd name="csY1" fmla="*/ 45434 h 45434"/>
                  <a:gd name="csX2" fmla="*/ 0 w 70294"/>
                  <a:gd name="csY2" fmla="*/ 0 h 45434"/>
                  <a:gd name="csX3" fmla="*/ 6858 w 70294"/>
                  <a:gd name="csY3" fmla="*/ 0 h 45434"/>
                  <a:gd name="csX4" fmla="*/ 25718 w 70294"/>
                  <a:gd name="csY4" fmla="*/ 13716 h 45434"/>
                  <a:gd name="csX5" fmla="*/ 50577 w 70294"/>
                  <a:gd name="csY5" fmla="*/ 24003 h 45434"/>
                  <a:gd name="csX6" fmla="*/ 70295 w 70294"/>
                  <a:gd name="csY6" fmla="*/ 27432 h 45434"/>
                  <a:gd name="csX7" fmla="*/ 70295 w 70294"/>
                  <a:gd name="csY7" fmla="*/ 36004 h 45434"/>
                  <a:gd name="csX8" fmla="*/ 49720 w 70294"/>
                  <a:gd name="csY8" fmla="*/ 32576 h 45434"/>
                  <a:gd name="csX9" fmla="*/ 26575 w 70294"/>
                  <a:gd name="csY9" fmla="*/ 24003 h 45434"/>
                  <a:gd name="csX10" fmla="*/ 7715 w 70294"/>
                  <a:gd name="csY10" fmla="*/ 11144 h 45434"/>
                  <a:gd name="csX11" fmla="*/ 7715 w 70294"/>
                  <a:gd name="csY11" fmla="*/ 45434 h 454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70294" h="45434">
                    <a:moveTo>
                      <a:pt x="8573" y="45434"/>
                    </a:moveTo>
                    <a:lnTo>
                      <a:pt x="0" y="45434"/>
                    </a:lnTo>
                    <a:lnTo>
                      <a:pt x="0" y="0"/>
                    </a:lnTo>
                    <a:lnTo>
                      <a:pt x="6858" y="0"/>
                    </a:lnTo>
                    <a:cubicBezTo>
                      <a:pt x="12001" y="4286"/>
                      <a:pt x="18002" y="8573"/>
                      <a:pt x="25718" y="13716"/>
                    </a:cubicBezTo>
                    <a:cubicBezTo>
                      <a:pt x="33432" y="18002"/>
                      <a:pt x="42005" y="21431"/>
                      <a:pt x="50577" y="24003"/>
                    </a:cubicBezTo>
                    <a:cubicBezTo>
                      <a:pt x="56578" y="25718"/>
                      <a:pt x="62579" y="26575"/>
                      <a:pt x="70295" y="27432"/>
                    </a:cubicBezTo>
                    <a:lnTo>
                      <a:pt x="70295" y="36004"/>
                    </a:lnTo>
                    <a:cubicBezTo>
                      <a:pt x="65151" y="36004"/>
                      <a:pt x="58293" y="35147"/>
                      <a:pt x="49720" y="32576"/>
                    </a:cubicBezTo>
                    <a:cubicBezTo>
                      <a:pt x="42005" y="30861"/>
                      <a:pt x="34290" y="27432"/>
                      <a:pt x="26575" y="24003"/>
                    </a:cubicBezTo>
                    <a:cubicBezTo>
                      <a:pt x="18860" y="19717"/>
                      <a:pt x="12859" y="16288"/>
                      <a:pt x="7715" y="11144"/>
                    </a:cubicBezTo>
                    <a:lnTo>
                      <a:pt x="7715" y="4543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7566781-A795-DCA4-C5A3-F2611D36BDF0}"/>
                  </a:ext>
                </a:extLst>
              </p:cNvPr>
              <p:cNvSpPr/>
              <p:nvPr/>
            </p:nvSpPr>
            <p:spPr>
              <a:xfrm>
                <a:off x="8245125" y="1325308"/>
                <a:ext cx="70294" cy="47148"/>
              </a:xfrm>
              <a:custGeom>
                <a:avLst/>
                <a:gdLst>
                  <a:gd name="csX0" fmla="*/ 51435 w 70294"/>
                  <a:gd name="csY0" fmla="*/ 47149 h 47148"/>
                  <a:gd name="csX1" fmla="*/ 50577 w 70294"/>
                  <a:gd name="csY1" fmla="*/ 37719 h 47148"/>
                  <a:gd name="csX2" fmla="*/ 60865 w 70294"/>
                  <a:gd name="csY2" fmla="*/ 33433 h 47148"/>
                  <a:gd name="csX3" fmla="*/ 64294 w 70294"/>
                  <a:gd name="csY3" fmla="*/ 24860 h 47148"/>
                  <a:gd name="csX4" fmla="*/ 59150 w 70294"/>
                  <a:gd name="csY4" fmla="*/ 14573 h 47148"/>
                  <a:gd name="csX5" fmla="*/ 46291 w 70294"/>
                  <a:gd name="csY5" fmla="*/ 10287 h 47148"/>
                  <a:gd name="csX6" fmla="*/ 34290 w 70294"/>
                  <a:gd name="csY6" fmla="*/ 14573 h 47148"/>
                  <a:gd name="csX7" fmla="*/ 30004 w 70294"/>
                  <a:gd name="csY7" fmla="*/ 25718 h 47148"/>
                  <a:gd name="csX8" fmla="*/ 31718 w 70294"/>
                  <a:gd name="csY8" fmla="*/ 33433 h 47148"/>
                  <a:gd name="csX9" fmla="*/ 36862 w 70294"/>
                  <a:gd name="csY9" fmla="*/ 38576 h 47148"/>
                  <a:gd name="csX10" fmla="*/ 36005 w 70294"/>
                  <a:gd name="csY10" fmla="*/ 47149 h 47148"/>
                  <a:gd name="csX11" fmla="*/ 0 w 70294"/>
                  <a:gd name="csY11" fmla="*/ 40291 h 47148"/>
                  <a:gd name="csX12" fmla="*/ 0 w 70294"/>
                  <a:gd name="csY12" fmla="*/ 3429 h 47148"/>
                  <a:gd name="csX13" fmla="*/ 8573 w 70294"/>
                  <a:gd name="csY13" fmla="*/ 3429 h 47148"/>
                  <a:gd name="csX14" fmla="*/ 8573 w 70294"/>
                  <a:gd name="csY14" fmla="*/ 31718 h 47148"/>
                  <a:gd name="csX15" fmla="*/ 27432 w 70294"/>
                  <a:gd name="csY15" fmla="*/ 35147 h 47148"/>
                  <a:gd name="csX16" fmla="*/ 23146 w 70294"/>
                  <a:gd name="csY16" fmla="*/ 21431 h 47148"/>
                  <a:gd name="csX17" fmla="*/ 29146 w 70294"/>
                  <a:gd name="csY17" fmla="*/ 6001 h 47148"/>
                  <a:gd name="csX18" fmla="*/ 45434 w 70294"/>
                  <a:gd name="csY18" fmla="*/ 0 h 47148"/>
                  <a:gd name="csX19" fmla="*/ 61722 w 70294"/>
                  <a:gd name="csY19" fmla="*/ 6001 h 47148"/>
                  <a:gd name="csX20" fmla="*/ 70295 w 70294"/>
                  <a:gd name="csY20" fmla="*/ 24860 h 47148"/>
                  <a:gd name="csX21" fmla="*/ 65151 w 70294"/>
                  <a:gd name="csY21" fmla="*/ 40291 h 47148"/>
                  <a:gd name="csX22" fmla="*/ 51435 w 70294"/>
                  <a:gd name="csY22" fmla="*/ 47149 h 471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70294" h="47148">
                    <a:moveTo>
                      <a:pt x="51435" y="47149"/>
                    </a:moveTo>
                    <a:lnTo>
                      <a:pt x="50577" y="37719"/>
                    </a:lnTo>
                    <a:cubicBezTo>
                      <a:pt x="54864" y="36862"/>
                      <a:pt x="58293" y="35147"/>
                      <a:pt x="60865" y="33433"/>
                    </a:cubicBezTo>
                    <a:cubicBezTo>
                      <a:pt x="63436" y="30861"/>
                      <a:pt x="64294" y="28289"/>
                      <a:pt x="64294" y="24860"/>
                    </a:cubicBezTo>
                    <a:cubicBezTo>
                      <a:pt x="64294" y="20574"/>
                      <a:pt x="62579" y="17145"/>
                      <a:pt x="59150" y="14573"/>
                    </a:cubicBezTo>
                    <a:cubicBezTo>
                      <a:pt x="55721" y="12001"/>
                      <a:pt x="51435" y="10287"/>
                      <a:pt x="46291" y="10287"/>
                    </a:cubicBezTo>
                    <a:cubicBezTo>
                      <a:pt x="41148" y="10287"/>
                      <a:pt x="37719" y="12001"/>
                      <a:pt x="34290" y="14573"/>
                    </a:cubicBezTo>
                    <a:cubicBezTo>
                      <a:pt x="31718" y="17145"/>
                      <a:pt x="30004" y="20574"/>
                      <a:pt x="30004" y="25718"/>
                    </a:cubicBezTo>
                    <a:cubicBezTo>
                      <a:pt x="30004" y="28289"/>
                      <a:pt x="30861" y="30861"/>
                      <a:pt x="31718" y="33433"/>
                    </a:cubicBezTo>
                    <a:cubicBezTo>
                      <a:pt x="32575" y="36004"/>
                      <a:pt x="34290" y="37719"/>
                      <a:pt x="36862" y="38576"/>
                    </a:cubicBezTo>
                    <a:lnTo>
                      <a:pt x="36005" y="47149"/>
                    </a:lnTo>
                    <a:lnTo>
                      <a:pt x="0" y="40291"/>
                    </a:lnTo>
                    <a:lnTo>
                      <a:pt x="0" y="3429"/>
                    </a:lnTo>
                    <a:lnTo>
                      <a:pt x="8573" y="3429"/>
                    </a:lnTo>
                    <a:lnTo>
                      <a:pt x="8573" y="31718"/>
                    </a:lnTo>
                    <a:lnTo>
                      <a:pt x="27432" y="35147"/>
                    </a:lnTo>
                    <a:cubicBezTo>
                      <a:pt x="24860" y="30861"/>
                      <a:pt x="23146" y="26575"/>
                      <a:pt x="23146" y="21431"/>
                    </a:cubicBezTo>
                    <a:cubicBezTo>
                      <a:pt x="23146" y="15430"/>
                      <a:pt x="24860" y="10287"/>
                      <a:pt x="29146" y="6001"/>
                    </a:cubicBezTo>
                    <a:cubicBezTo>
                      <a:pt x="33432" y="1714"/>
                      <a:pt x="38576" y="0"/>
                      <a:pt x="45434" y="0"/>
                    </a:cubicBezTo>
                    <a:cubicBezTo>
                      <a:pt x="51435" y="0"/>
                      <a:pt x="57436" y="1714"/>
                      <a:pt x="61722" y="6001"/>
                    </a:cubicBezTo>
                    <a:cubicBezTo>
                      <a:pt x="67722" y="10287"/>
                      <a:pt x="70295" y="17145"/>
                      <a:pt x="70295" y="24860"/>
                    </a:cubicBezTo>
                    <a:cubicBezTo>
                      <a:pt x="70295" y="31718"/>
                      <a:pt x="68580" y="36862"/>
                      <a:pt x="65151" y="40291"/>
                    </a:cubicBezTo>
                    <a:cubicBezTo>
                      <a:pt x="62579" y="44577"/>
                      <a:pt x="57436" y="47149"/>
                      <a:pt x="51435" y="4714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aphic 2">
              <a:extLst>
                <a:ext uri="{FF2B5EF4-FFF2-40B4-BE49-F238E27FC236}">
                  <a16:creationId xmlns:a16="http://schemas.microsoft.com/office/drawing/2014/main" id="{D1881DD9-07AC-F964-EF00-AFAC66C4ACE0}"/>
                </a:ext>
              </a:extLst>
            </p:cNvPr>
            <p:cNvGrpSpPr/>
            <p:nvPr/>
          </p:nvGrpSpPr>
          <p:grpSpPr>
            <a:xfrm>
              <a:off x="8508301" y="3229260"/>
              <a:ext cx="92582" cy="492918"/>
              <a:chOff x="8508301" y="3229260"/>
              <a:chExt cx="92582" cy="492918"/>
            </a:xfrm>
            <a:solidFill>
              <a:srgbClr val="303030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F0D50D5-EC06-8E43-1100-9F6BA839D609}"/>
                  </a:ext>
                </a:extLst>
              </p:cNvPr>
              <p:cNvSpPr/>
              <p:nvPr/>
            </p:nvSpPr>
            <p:spPr>
              <a:xfrm>
                <a:off x="8508301" y="3695604"/>
                <a:ext cx="72008" cy="26574"/>
              </a:xfrm>
              <a:custGeom>
                <a:avLst/>
                <a:gdLst>
                  <a:gd name="csX0" fmla="*/ 72009 w 72008"/>
                  <a:gd name="csY0" fmla="*/ 0 h 26574"/>
                  <a:gd name="csX1" fmla="*/ 72009 w 72008"/>
                  <a:gd name="csY1" fmla="*/ 8573 h 26574"/>
                  <a:gd name="csX2" fmla="*/ 16287 w 72008"/>
                  <a:gd name="csY2" fmla="*/ 8573 h 26574"/>
                  <a:gd name="csX3" fmla="*/ 22288 w 72008"/>
                  <a:gd name="csY3" fmla="*/ 17145 h 26574"/>
                  <a:gd name="csX4" fmla="*/ 26575 w 72008"/>
                  <a:gd name="csY4" fmla="*/ 26575 h 26574"/>
                  <a:gd name="csX5" fmla="*/ 18002 w 72008"/>
                  <a:gd name="csY5" fmla="*/ 26575 h 26574"/>
                  <a:gd name="csX6" fmla="*/ 9430 w 72008"/>
                  <a:gd name="csY6" fmla="*/ 13716 h 26574"/>
                  <a:gd name="csX7" fmla="*/ 0 w 72008"/>
                  <a:gd name="csY7" fmla="*/ 6001 h 26574"/>
                  <a:gd name="csX8" fmla="*/ 0 w 72008"/>
                  <a:gd name="csY8" fmla="*/ 0 h 26574"/>
                  <a:gd name="csX9" fmla="*/ 72009 w 72008"/>
                  <a:gd name="csY9" fmla="*/ 0 h 265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2008" h="26574">
                    <a:moveTo>
                      <a:pt x="72009" y="0"/>
                    </a:moveTo>
                    <a:lnTo>
                      <a:pt x="72009" y="8573"/>
                    </a:lnTo>
                    <a:lnTo>
                      <a:pt x="16287" y="8573"/>
                    </a:lnTo>
                    <a:cubicBezTo>
                      <a:pt x="18002" y="10287"/>
                      <a:pt x="20574" y="13716"/>
                      <a:pt x="22288" y="17145"/>
                    </a:cubicBezTo>
                    <a:cubicBezTo>
                      <a:pt x="24003" y="20574"/>
                      <a:pt x="25718" y="24003"/>
                      <a:pt x="26575" y="26575"/>
                    </a:cubicBezTo>
                    <a:lnTo>
                      <a:pt x="18002" y="26575"/>
                    </a:lnTo>
                    <a:cubicBezTo>
                      <a:pt x="15430" y="21431"/>
                      <a:pt x="12859" y="17145"/>
                      <a:pt x="9430" y="13716"/>
                    </a:cubicBezTo>
                    <a:cubicBezTo>
                      <a:pt x="6000" y="10287"/>
                      <a:pt x="3429" y="7715"/>
                      <a:pt x="0" y="6001"/>
                    </a:cubicBezTo>
                    <a:lnTo>
                      <a:pt x="0" y="0"/>
                    </a:lnTo>
                    <a:lnTo>
                      <a:pt x="72009" y="0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9C5B2AC-1387-9362-21CA-90891219F174}"/>
                  </a:ext>
                </a:extLst>
              </p:cNvPr>
              <p:cNvSpPr/>
              <p:nvPr/>
            </p:nvSpPr>
            <p:spPr>
              <a:xfrm>
                <a:off x="8509158" y="3627024"/>
                <a:ext cx="72009" cy="46291"/>
              </a:xfrm>
              <a:custGeom>
                <a:avLst/>
                <a:gdLst>
                  <a:gd name="csX0" fmla="*/ 32575 w 72009"/>
                  <a:gd name="csY0" fmla="*/ 33433 h 46291"/>
                  <a:gd name="csX1" fmla="*/ 26575 w 72009"/>
                  <a:gd name="csY1" fmla="*/ 41148 h 46291"/>
                  <a:gd name="csX2" fmla="*/ 18002 w 72009"/>
                  <a:gd name="csY2" fmla="*/ 43720 h 46291"/>
                  <a:gd name="csX3" fmla="*/ 5143 w 72009"/>
                  <a:gd name="csY3" fmla="*/ 38576 h 46291"/>
                  <a:gd name="csX4" fmla="*/ 0 w 72009"/>
                  <a:gd name="csY4" fmla="*/ 24003 h 46291"/>
                  <a:gd name="csX5" fmla="*/ 5143 w 72009"/>
                  <a:gd name="csY5" fmla="*/ 9430 h 46291"/>
                  <a:gd name="csX6" fmla="*/ 18002 w 72009"/>
                  <a:gd name="csY6" fmla="*/ 3429 h 46291"/>
                  <a:gd name="csX7" fmla="*/ 26575 w 72009"/>
                  <a:gd name="csY7" fmla="*/ 6001 h 46291"/>
                  <a:gd name="csX8" fmla="*/ 32575 w 72009"/>
                  <a:gd name="csY8" fmla="*/ 13716 h 46291"/>
                  <a:gd name="csX9" fmla="*/ 39433 w 72009"/>
                  <a:gd name="csY9" fmla="*/ 3429 h 46291"/>
                  <a:gd name="csX10" fmla="*/ 50578 w 72009"/>
                  <a:gd name="csY10" fmla="*/ 0 h 46291"/>
                  <a:gd name="csX11" fmla="*/ 66008 w 72009"/>
                  <a:gd name="csY11" fmla="*/ 6001 h 46291"/>
                  <a:gd name="csX12" fmla="*/ 72009 w 72009"/>
                  <a:gd name="csY12" fmla="*/ 23146 h 46291"/>
                  <a:gd name="csX13" fmla="*/ 66008 w 72009"/>
                  <a:gd name="csY13" fmla="*/ 40291 h 46291"/>
                  <a:gd name="csX14" fmla="*/ 50578 w 72009"/>
                  <a:gd name="csY14" fmla="*/ 46291 h 46291"/>
                  <a:gd name="csX15" fmla="*/ 39433 w 72009"/>
                  <a:gd name="csY15" fmla="*/ 42863 h 46291"/>
                  <a:gd name="csX16" fmla="*/ 32575 w 72009"/>
                  <a:gd name="csY16" fmla="*/ 33433 h 46291"/>
                  <a:gd name="csX17" fmla="*/ 18002 w 72009"/>
                  <a:gd name="csY17" fmla="*/ 35147 h 46291"/>
                  <a:gd name="csX18" fmla="*/ 26575 w 72009"/>
                  <a:gd name="csY18" fmla="*/ 31718 h 46291"/>
                  <a:gd name="csX19" fmla="*/ 30004 w 72009"/>
                  <a:gd name="csY19" fmla="*/ 23146 h 46291"/>
                  <a:gd name="csX20" fmla="*/ 26575 w 72009"/>
                  <a:gd name="csY20" fmla="*/ 14573 h 46291"/>
                  <a:gd name="csX21" fmla="*/ 18860 w 72009"/>
                  <a:gd name="csY21" fmla="*/ 11144 h 46291"/>
                  <a:gd name="csX22" fmla="*/ 11144 w 72009"/>
                  <a:gd name="csY22" fmla="*/ 14573 h 46291"/>
                  <a:gd name="csX23" fmla="*/ 7715 w 72009"/>
                  <a:gd name="csY23" fmla="*/ 23146 h 46291"/>
                  <a:gd name="csX24" fmla="*/ 11144 w 72009"/>
                  <a:gd name="csY24" fmla="*/ 31718 h 46291"/>
                  <a:gd name="csX25" fmla="*/ 18002 w 72009"/>
                  <a:gd name="csY25" fmla="*/ 35147 h 46291"/>
                  <a:gd name="csX26" fmla="*/ 50578 w 72009"/>
                  <a:gd name="csY26" fmla="*/ 37719 h 46291"/>
                  <a:gd name="csX27" fmla="*/ 57436 w 72009"/>
                  <a:gd name="csY27" fmla="*/ 36004 h 46291"/>
                  <a:gd name="csX28" fmla="*/ 62579 w 72009"/>
                  <a:gd name="csY28" fmla="*/ 30861 h 46291"/>
                  <a:gd name="csX29" fmla="*/ 64294 w 72009"/>
                  <a:gd name="csY29" fmla="*/ 23146 h 46291"/>
                  <a:gd name="csX30" fmla="*/ 60008 w 72009"/>
                  <a:gd name="csY30" fmla="*/ 12859 h 46291"/>
                  <a:gd name="csX31" fmla="*/ 49720 w 72009"/>
                  <a:gd name="csY31" fmla="*/ 8573 h 46291"/>
                  <a:gd name="csX32" fmla="*/ 39433 w 72009"/>
                  <a:gd name="csY32" fmla="*/ 12859 h 46291"/>
                  <a:gd name="csX33" fmla="*/ 35147 w 72009"/>
                  <a:gd name="csY33" fmla="*/ 23146 h 46291"/>
                  <a:gd name="csX34" fmla="*/ 39433 w 72009"/>
                  <a:gd name="csY34" fmla="*/ 33433 h 46291"/>
                  <a:gd name="csX35" fmla="*/ 50578 w 72009"/>
                  <a:gd name="csY35" fmla="*/ 37719 h 46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</a:cxnLst>
                <a:rect l="l" t="t" r="r" b="b"/>
                <a:pathLst>
                  <a:path w="72009" h="46291">
                    <a:moveTo>
                      <a:pt x="32575" y="33433"/>
                    </a:moveTo>
                    <a:cubicBezTo>
                      <a:pt x="30861" y="36862"/>
                      <a:pt x="29147" y="39434"/>
                      <a:pt x="26575" y="41148"/>
                    </a:cubicBezTo>
                    <a:cubicBezTo>
                      <a:pt x="24003" y="42863"/>
                      <a:pt x="21431" y="43720"/>
                      <a:pt x="18002" y="43720"/>
                    </a:cubicBezTo>
                    <a:cubicBezTo>
                      <a:pt x="12859" y="43720"/>
                      <a:pt x="8573" y="42005"/>
                      <a:pt x="5143" y="38576"/>
                    </a:cubicBezTo>
                    <a:cubicBezTo>
                      <a:pt x="1715" y="35147"/>
                      <a:pt x="0" y="30004"/>
                      <a:pt x="0" y="24003"/>
                    </a:cubicBezTo>
                    <a:cubicBezTo>
                      <a:pt x="0" y="18002"/>
                      <a:pt x="1715" y="12859"/>
                      <a:pt x="5143" y="9430"/>
                    </a:cubicBezTo>
                    <a:cubicBezTo>
                      <a:pt x="8573" y="6001"/>
                      <a:pt x="12859" y="3429"/>
                      <a:pt x="18002" y="3429"/>
                    </a:cubicBezTo>
                    <a:cubicBezTo>
                      <a:pt x="21431" y="3429"/>
                      <a:pt x="24003" y="4286"/>
                      <a:pt x="26575" y="6001"/>
                    </a:cubicBezTo>
                    <a:cubicBezTo>
                      <a:pt x="29147" y="7715"/>
                      <a:pt x="30861" y="10287"/>
                      <a:pt x="32575" y="13716"/>
                    </a:cubicBezTo>
                    <a:cubicBezTo>
                      <a:pt x="34290" y="9430"/>
                      <a:pt x="36005" y="6001"/>
                      <a:pt x="39433" y="3429"/>
                    </a:cubicBezTo>
                    <a:cubicBezTo>
                      <a:pt x="42863" y="857"/>
                      <a:pt x="46292" y="0"/>
                      <a:pt x="50578" y="0"/>
                    </a:cubicBezTo>
                    <a:cubicBezTo>
                      <a:pt x="56578" y="0"/>
                      <a:pt x="61722" y="1714"/>
                      <a:pt x="66008" y="6001"/>
                    </a:cubicBezTo>
                    <a:cubicBezTo>
                      <a:pt x="70295" y="10287"/>
                      <a:pt x="72009" y="16288"/>
                      <a:pt x="72009" y="23146"/>
                    </a:cubicBezTo>
                    <a:cubicBezTo>
                      <a:pt x="72009" y="30004"/>
                      <a:pt x="70295" y="36004"/>
                      <a:pt x="66008" y="40291"/>
                    </a:cubicBezTo>
                    <a:cubicBezTo>
                      <a:pt x="61722" y="44577"/>
                      <a:pt x="56578" y="46291"/>
                      <a:pt x="50578" y="46291"/>
                    </a:cubicBezTo>
                    <a:cubicBezTo>
                      <a:pt x="46292" y="46291"/>
                      <a:pt x="42005" y="45434"/>
                      <a:pt x="39433" y="42863"/>
                    </a:cubicBezTo>
                    <a:cubicBezTo>
                      <a:pt x="36005" y="41148"/>
                      <a:pt x="33433" y="37719"/>
                      <a:pt x="32575" y="33433"/>
                    </a:cubicBezTo>
                    <a:close/>
                    <a:moveTo>
                      <a:pt x="18002" y="35147"/>
                    </a:moveTo>
                    <a:cubicBezTo>
                      <a:pt x="21431" y="35147"/>
                      <a:pt x="24003" y="34290"/>
                      <a:pt x="26575" y="31718"/>
                    </a:cubicBezTo>
                    <a:cubicBezTo>
                      <a:pt x="28289" y="29146"/>
                      <a:pt x="30004" y="26575"/>
                      <a:pt x="30004" y="23146"/>
                    </a:cubicBezTo>
                    <a:cubicBezTo>
                      <a:pt x="30004" y="19717"/>
                      <a:pt x="29147" y="17145"/>
                      <a:pt x="26575" y="14573"/>
                    </a:cubicBezTo>
                    <a:cubicBezTo>
                      <a:pt x="24860" y="12859"/>
                      <a:pt x="22288" y="11144"/>
                      <a:pt x="18860" y="11144"/>
                    </a:cubicBezTo>
                    <a:cubicBezTo>
                      <a:pt x="15430" y="11144"/>
                      <a:pt x="12859" y="12001"/>
                      <a:pt x="11144" y="14573"/>
                    </a:cubicBezTo>
                    <a:cubicBezTo>
                      <a:pt x="8573" y="17145"/>
                      <a:pt x="7715" y="19717"/>
                      <a:pt x="7715" y="23146"/>
                    </a:cubicBezTo>
                    <a:cubicBezTo>
                      <a:pt x="7715" y="26575"/>
                      <a:pt x="8573" y="29146"/>
                      <a:pt x="11144" y="31718"/>
                    </a:cubicBezTo>
                    <a:cubicBezTo>
                      <a:pt x="13716" y="34290"/>
                      <a:pt x="14573" y="35147"/>
                      <a:pt x="18002" y="35147"/>
                    </a:cubicBezTo>
                    <a:close/>
                    <a:moveTo>
                      <a:pt x="50578" y="37719"/>
                    </a:moveTo>
                    <a:cubicBezTo>
                      <a:pt x="53150" y="37719"/>
                      <a:pt x="55721" y="36862"/>
                      <a:pt x="57436" y="36004"/>
                    </a:cubicBezTo>
                    <a:cubicBezTo>
                      <a:pt x="60008" y="35147"/>
                      <a:pt x="61722" y="33433"/>
                      <a:pt x="62579" y="30861"/>
                    </a:cubicBezTo>
                    <a:cubicBezTo>
                      <a:pt x="63437" y="28289"/>
                      <a:pt x="64294" y="25718"/>
                      <a:pt x="64294" y="23146"/>
                    </a:cubicBezTo>
                    <a:cubicBezTo>
                      <a:pt x="64294" y="18859"/>
                      <a:pt x="62579" y="15430"/>
                      <a:pt x="60008" y="12859"/>
                    </a:cubicBezTo>
                    <a:cubicBezTo>
                      <a:pt x="57436" y="10287"/>
                      <a:pt x="54007" y="8573"/>
                      <a:pt x="49720" y="8573"/>
                    </a:cubicBezTo>
                    <a:cubicBezTo>
                      <a:pt x="45434" y="8573"/>
                      <a:pt x="42005" y="10287"/>
                      <a:pt x="39433" y="12859"/>
                    </a:cubicBezTo>
                    <a:cubicBezTo>
                      <a:pt x="36862" y="15430"/>
                      <a:pt x="35147" y="18859"/>
                      <a:pt x="35147" y="23146"/>
                    </a:cubicBezTo>
                    <a:cubicBezTo>
                      <a:pt x="35147" y="27432"/>
                      <a:pt x="36862" y="30861"/>
                      <a:pt x="39433" y="33433"/>
                    </a:cubicBezTo>
                    <a:cubicBezTo>
                      <a:pt x="42005" y="36004"/>
                      <a:pt x="46292" y="37719"/>
                      <a:pt x="50578" y="3771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467234B-B889-F2BD-D6D8-10E83C726D8E}"/>
                  </a:ext>
                </a:extLst>
              </p:cNvPr>
              <p:cNvSpPr/>
              <p:nvPr/>
            </p:nvSpPr>
            <p:spPr>
              <a:xfrm>
                <a:off x="8508301" y="3572160"/>
                <a:ext cx="72866" cy="46291"/>
              </a:xfrm>
              <a:custGeom>
                <a:avLst/>
                <a:gdLst>
                  <a:gd name="csX0" fmla="*/ 36862 w 72866"/>
                  <a:gd name="csY0" fmla="*/ 46291 h 46291"/>
                  <a:gd name="csX1" fmla="*/ 16287 w 72866"/>
                  <a:gd name="csY1" fmla="*/ 43720 h 46291"/>
                  <a:gd name="csX2" fmla="*/ 4286 w 72866"/>
                  <a:gd name="csY2" fmla="*/ 36004 h 46291"/>
                  <a:gd name="csX3" fmla="*/ 0 w 72866"/>
                  <a:gd name="csY3" fmla="*/ 23146 h 46291"/>
                  <a:gd name="csX4" fmla="*/ 2572 w 72866"/>
                  <a:gd name="csY4" fmla="*/ 12859 h 46291"/>
                  <a:gd name="csX5" fmla="*/ 9430 w 72866"/>
                  <a:gd name="csY5" fmla="*/ 6001 h 46291"/>
                  <a:gd name="csX6" fmla="*/ 19717 w 72866"/>
                  <a:gd name="csY6" fmla="*/ 1714 h 46291"/>
                  <a:gd name="csX7" fmla="*/ 36862 w 72866"/>
                  <a:gd name="csY7" fmla="*/ 0 h 46291"/>
                  <a:gd name="csX8" fmla="*/ 56578 w 72866"/>
                  <a:gd name="csY8" fmla="*/ 2572 h 46291"/>
                  <a:gd name="csX9" fmla="*/ 68580 w 72866"/>
                  <a:gd name="csY9" fmla="*/ 10287 h 46291"/>
                  <a:gd name="csX10" fmla="*/ 72866 w 72866"/>
                  <a:gd name="csY10" fmla="*/ 23146 h 46291"/>
                  <a:gd name="csX11" fmla="*/ 65151 w 72866"/>
                  <a:gd name="csY11" fmla="*/ 39433 h 46291"/>
                  <a:gd name="csX12" fmla="*/ 36862 w 72866"/>
                  <a:gd name="csY12" fmla="*/ 46291 h 46291"/>
                  <a:gd name="csX13" fmla="*/ 36862 w 72866"/>
                  <a:gd name="csY13" fmla="*/ 37719 h 46291"/>
                  <a:gd name="csX14" fmla="*/ 60008 w 72866"/>
                  <a:gd name="csY14" fmla="*/ 33433 h 46291"/>
                  <a:gd name="csX15" fmla="*/ 66008 w 72866"/>
                  <a:gd name="csY15" fmla="*/ 23146 h 46291"/>
                  <a:gd name="csX16" fmla="*/ 60008 w 72866"/>
                  <a:gd name="csY16" fmla="*/ 12859 h 46291"/>
                  <a:gd name="csX17" fmla="*/ 36862 w 72866"/>
                  <a:gd name="csY17" fmla="*/ 8573 h 46291"/>
                  <a:gd name="csX18" fmla="*/ 13716 w 72866"/>
                  <a:gd name="csY18" fmla="*/ 12859 h 46291"/>
                  <a:gd name="csX19" fmla="*/ 7715 w 72866"/>
                  <a:gd name="csY19" fmla="*/ 23146 h 46291"/>
                  <a:gd name="csX20" fmla="*/ 12859 w 72866"/>
                  <a:gd name="csY20" fmla="*/ 32575 h 46291"/>
                  <a:gd name="csX21" fmla="*/ 36862 w 72866"/>
                  <a:gd name="csY21" fmla="*/ 37719 h 46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72866" h="46291">
                    <a:moveTo>
                      <a:pt x="36862" y="46291"/>
                    </a:moveTo>
                    <a:cubicBezTo>
                      <a:pt x="28289" y="46291"/>
                      <a:pt x="21431" y="45434"/>
                      <a:pt x="16287" y="43720"/>
                    </a:cubicBezTo>
                    <a:cubicBezTo>
                      <a:pt x="11144" y="42005"/>
                      <a:pt x="6858" y="39433"/>
                      <a:pt x="4286" y="36004"/>
                    </a:cubicBezTo>
                    <a:cubicBezTo>
                      <a:pt x="1714" y="32575"/>
                      <a:pt x="0" y="28289"/>
                      <a:pt x="0" y="23146"/>
                    </a:cubicBezTo>
                    <a:cubicBezTo>
                      <a:pt x="0" y="19717"/>
                      <a:pt x="857" y="16288"/>
                      <a:pt x="2572" y="12859"/>
                    </a:cubicBezTo>
                    <a:cubicBezTo>
                      <a:pt x="4286" y="9430"/>
                      <a:pt x="6000" y="7715"/>
                      <a:pt x="9430" y="6001"/>
                    </a:cubicBezTo>
                    <a:cubicBezTo>
                      <a:pt x="12001" y="4286"/>
                      <a:pt x="15430" y="2572"/>
                      <a:pt x="19717" y="1714"/>
                    </a:cubicBezTo>
                    <a:cubicBezTo>
                      <a:pt x="24003" y="857"/>
                      <a:pt x="29146" y="0"/>
                      <a:pt x="36862" y="0"/>
                    </a:cubicBezTo>
                    <a:cubicBezTo>
                      <a:pt x="45434" y="0"/>
                      <a:pt x="52292" y="857"/>
                      <a:pt x="56578" y="2572"/>
                    </a:cubicBezTo>
                    <a:cubicBezTo>
                      <a:pt x="61722" y="4286"/>
                      <a:pt x="66008" y="6858"/>
                      <a:pt x="68580" y="10287"/>
                    </a:cubicBezTo>
                    <a:cubicBezTo>
                      <a:pt x="71152" y="13716"/>
                      <a:pt x="72866" y="18002"/>
                      <a:pt x="72866" y="23146"/>
                    </a:cubicBezTo>
                    <a:cubicBezTo>
                      <a:pt x="72866" y="30004"/>
                      <a:pt x="70294" y="35147"/>
                      <a:pt x="65151" y="39433"/>
                    </a:cubicBezTo>
                    <a:cubicBezTo>
                      <a:pt x="60008" y="44577"/>
                      <a:pt x="50577" y="46291"/>
                      <a:pt x="36862" y="46291"/>
                    </a:cubicBezTo>
                    <a:close/>
                    <a:moveTo>
                      <a:pt x="36862" y="37719"/>
                    </a:moveTo>
                    <a:cubicBezTo>
                      <a:pt x="48863" y="37719"/>
                      <a:pt x="56578" y="36004"/>
                      <a:pt x="60008" y="33433"/>
                    </a:cubicBezTo>
                    <a:cubicBezTo>
                      <a:pt x="63436" y="30861"/>
                      <a:pt x="66008" y="27432"/>
                      <a:pt x="66008" y="23146"/>
                    </a:cubicBezTo>
                    <a:cubicBezTo>
                      <a:pt x="66008" y="18859"/>
                      <a:pt x="64294" y="15430"/>
                      <a:pt x="60008" y="12859"/>
                    </a:cubicBezTo>
                    <a:cubicBezTo>
                      <a:pt x="55721" y="10287"/>
                      <a:pt x="48006" y="8573"/>
                      <a:pt x="36862" y="8573"/>
                    </a:cubicBezTo>
                    <a:cubicBezTo>
                      <a:pt x="24860" y="8573"/>
                      <a:pt x="17145" y="10287"/>
                      <a:pt x="13716" y="12859"/>
                    </a:cubicBezTo>
                    <a:cubicBezTo>
                      <a:pt x="10287" y="15430"/>
                      <a:pt x="7715" y="18859"/>
                      <a:pt x="7715" y="23146"/>
                    </a:cubicBezTo>
                    <a:cubicBezTo>
                      <a:pt x="7715" y="27432"/>
                      <a:pt x="9430" y="30004"/>
                      <a:pt x="12859" y="32575"/>
                    </a:cubicBezTo>
                    <a:cubicBezTo>
                      <a:pt x="17145" y="36004"/>
                      <a:pt x="25718" y="37719"/>
                      <a:pt x="36862" y="3771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B1396DE-4E45-39A1-981D-9C21D3999400}"/>
                  </a:ext>
                </a:extLst>
              </p:cNvPr>
              <p:cNvSpPr/>
              <p:nvPr/>
            </p:nvSpPr>
            <p:spPr>
              <a:xfrm>
                <a:off x="8508301" y="3510438"/>
                <a:ext cx="92582" cy="24002"/>
              </a:xfrm>
              <a:custGeom>
                <a:avLst/>
                <a:gdLst>
                  <a:gd name="csX0" fmla="*/ 92583 w 92582"/>
                  <a:gd name="csY0" fmla="*/ 6858 h 24002"/>
                  <a:gd name="csX1" fmla="*/ 71152 w 92582"/>
                  <a:gd name="csY1" fmla="*/ 18860 h 24002"/>
                  <a:gd name="csX2" fmla="*/ 46291 w 92582"/>
                  <a:gd name="csY2" fmla="*/ 24003 h 24002"/>
                  <a:gd name="csX3" fmla="*/ 24003 w 92582"/>
                  <a:gd name="csY3" fmla="*/ 20574 h 24002"/>
                  <a:gd name="csX4" fmla="*/ 0 w 92582"/>
                  <a:gd name="csY4" fmla="*/ 6858 h 24002"/>
                  <a:gd name="csX5" fmla="*/ 0 w 92582"/>
                  <a:gd name="csY5" fmla="*/ 857 h 24002"/>
                  <a:gd name="csX6" fmla="*/ 14573 w 92582"/>
                  <a:gd name="csY6" fmla="*/ 8573 h 24002"/>
                  <a:gd name="csX7" fmla="*/ 28289 w 92582"/>
                  <a:gd name="csY7" fmla="*/ 12859 h 24002"/>
                  <a:gd name="csX8" fmla="*/ 46291 w 92582"/>
                  <a:gd name="csY8" fmla="*/ 14573 h 24002"/>
                  <a:gd name="csX9" fmla="*/ 92583 w 92582"/>
                  <a:gd name="csY9" fmla="*/ 0 h 24002"/>
                  <a:gd name="csX10" fmla="*/ 92583 w 92582"/>
                  <a:gd name="csY10" fmla="*/ 6858 h 240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92582" h="24002">
                    <a:moveTo>
                      <a:pt x="92583" y="6858"/>
                    </a:moveTo>
                    <a:cubicBezTo>
                      <a:pt x="86582" y="12001"/>
                      <a:pt x="79724" y="15430"/>
                      <a:pt x="71152" y="18860"/>
                    </a:cubicBezTo>
                    <a:cubicBezTo>
                      <a:pt x="63436" y="22289"/>
                      <a:pt x="54864" y="24003"/>
                      <a:pt x="46291" y="24003"/>
                    </a:cubicBezTo>
                    <a:cubicBezTo>
                      <a:pt x="38576" y="24003"/>
                      <a:pt x="31718" y="23146"/>
                      <a:pt x="24003" y="20574"/>
                    </a:cubicBezTo>
                    <a:cubicBezTo>
                      <a:pt x="16287" y="18002"/>
                      <a:pt x="7715" y="12859"/>
                      <a:pt x="0" y="6858"/>
                    </a:cubicBezTo>
                    <a:lnTo>
                      <a:pt x="0" y="857"/>
                    </a:lnTo>
                    <a:cubicBezTo>
                      <a:pt x="6858" y="5144"/>
                      <a:pt x="11144" y="7715"/>
                      <a:pt x="14573" y="8573"/>
                    </a:cubicBezTo>
                    <a:cubicBezTo>
                      <a:pt x="18859" y="10287"/>
                      <a:pt x="24003" y="12001"/>
                      <a:pt x="28289" y="12859"/>
                    </a:cubicBezTo>
                    <a:cubicBezTo>
                      <a:pt x="34290" y="14573"/>
                      <a:pt x="40290" y="14573"/>
                      <a:pt x="46291" y="14573"/>
                    </a:cubicBezTo>
                    <a:cubicBezTo>
                      <a:pt x="61722" y="14573"/>
                      <a:pt x="77153" y="9430"/>
                      <a:pt x="92583" y="0"/>
                    </a:cubicBezTo>
                    <a:lnTo>
                      <a:pt x="92583" y="685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E954863-AF15-F048-C7B5-D46B14E9BA72}"/>
                  </a:ext>
                </a:extLst>
              </p:cNvPr>
              <p:cNvSpPr/>
              <p:nvPr/>
            </p:nvSpPr>
            <p:spPr>
              <a:xfrm>
                <a:off x="8510015" y="3457289"/>
                <a:ext cx="70294" cy="45434"/>
              </a:xfrm>
              <a:custGeom>
                <a:avLst/>
                <a:gdLst>
                  <a:gd name="csX0" fmla="*/ 8573 w 70294"/>
                  <a:gd name="csY0" fmla="*/ 45434 h 45434"/>
                  <a:gd name="csX1" fmla="*/ 0 w 70294"/>
                  <a:gd name="csY1" fmla="*/ 45434 h 45434"/>
                  <a:gd name="csX2" fmla="*/ 0 w 70294"/>
                  <a:gd name="csY2" fmla="*/ 0 h 45434"/>
                  <a:gd name="csX3" fmla="*/ 6858 w 70294"/>
                  <a:gd name="csY3" fmla="*/ 0 h 45434"/>
                  <a:gd name="csX4" fmla="*/ 25718 w 70294"/>
                  <a:gd name="csY4" fmla="*/ 13716 h 45434"/>
                  <a:gd name="csX5" fmla="*/ 50578 w 70294"/>
                  <a:gd name="csY5" fmla="*/ 24003 h 45434"/>
                  <a:gd name="csX6" fmla="*/ 70295 w 70294"/>
                  <a:gd name="csY6" fmla="*/ 27432 h 45434"/>
                  <a:gd name="csX7" fmla="*/ 70295 w 70294"/>
                  <a:gd name="csY7" fmla="*/ 36005 h 45434"/>
                  <a:gd name="csX8" fmla="*/ 49721 w 70294"/>
                  <a:gd name="csY8" fmla="*/ 32576 h 45434"/>
                  <a:gd name="csX9" fmla="*/ 26575 w 70294"/>
                  <a:gd name="csY9" fmla="*/ 24003 h 45434"/>
                  <a:gd name="csX10" fmla="*/ 7715 w 70294"/>
                  <a:gd name="csY10" fmla="*/ 11144 h 45434"/>
                  <a:gd name="csX11" fmla="*/ 7715 w 70294"/>
                  <a:gd name="csY11" fmla="*/ 45434 h 454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70294" h="45434">
                    <a:moveTo>
                      <a:pt x="8573" y="45434"/>
                    </a:moveTo>
                    <a:lnTo>
                      <a:pt x="0" y="45434"/>
                    </a:lnTo>
                    <a:lnTo>
                      <a:pt x="0" y="0"/>
                    </a:lnTo>
                    <a:lnTo>
                      <a:pt x="6858" y="0"/>
                    </a:lnTo>
                    <a:cubicBezTo>
                      <a:pt x="12002" y="4286"/>
                      <a:pt x="18003" y="8573"/>
                      <a:pt x="25718" y="13716"/>
                    </a:cubicBezTo>
                    <a:cubicBezTo>
                      <a:pt x="33433" y="18002"/>
                      <a:pt x="42005" y="21431"/>
                      <a:pt x="50578" y="24003"/>
                    </a:cubicBezTo>
                    <a:cubicBezTo>
                      <a:pt x="56579" y="25718"/>
                      <a:pt x="62580" y="26575"/>
                      <a:pt x="70295" y="27432"/>
                    </a:cubicBezTo>
                    <a:lnTo>
                      <a:pt x="70295" y="36005"/>
                    </a:lnTo>
                    <a:cubicBezTo>
                      <a:pt x="65151" y="36005"/>
                      <a:pt x="58293" y="35147"/>
                      <a:pt x="49721" y="32576"/>
                    </a:cubicBezTo>
                    <a:cubicBezTo>
                      <a:pt x="42005" y="30861"/>
                      <a:pt x="34290" y="27432"/>
                      <a:pt x="26575" y="24003"/>
                    </a:cubicBezTo>
                    <a:cubicBezTo>
                      <a:pt x="18860" y="19717"/>
                      <a:pt x="12859" y="16288"/>
                      <a:pt x="7715" y="11144"/>
                    </a:cubicBezTo>
                    <a:lnTo>
                      <a:pt x="7715" y="4543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A7E801B-6F14-3ADF-159A-94370D8A646E}"/>
                  </a:ext>
                </a:extLst>
              </p:cNvPr>
              <p:cNvSpPr/>
              <p:nvPr/>
            </p:nvSpPr>
            <p:spPr>
              <a:xfrm>
                <a:off x="8570023" y="3433286"/>
                <a:ext cx="10287" cy="10287"/>
              </a:xfrm>
              <a:custGeom>
                <a:avLst/>
                <a:gdLst>
                  <a:gd name="csX0" fmla="*/ 10287 w 10287"/>
                  <a:gd name="csY0" fmla="*/ 10287 h 10287"/>
                  <a:gd name="csX1" fmla="*/ 0 w 10287"/>
                  <a:gd name="csY1" fmla="*/ 10287 h 10287"/>
                  <a:gd name="csX2" fmla="*/ 0 w 10287"/>
                  <a:gd name="csY2" fmla="*/ 0 h 10287"/>
                  <a:gd name="csX3" fmla="*/ 10287 w 10287"/>
                  <a:gd name="csY3" fmla="*/ 0 h 10287"/>
                  <a:gd name="csX4" fmla="*/ 10287 w 10287"/>
                  <a:gd name="csY4" fmla="*/ 10287 h 102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287" h="10287">
                    <a:moveTo>
                      <a:pt x="10287" y="10287"/>
                    </a:moveTo>
                    <a:lnTo>
                      <a:pt x="0" y="10287"/>
                    </a:lnTo>
                    <a:lnTo>
                      <a:pt x="0" y="0"/>
                    </a:lnTo>
                    <a:lnTo>
                      <a:pt x="10287" y="0"/>
                    </a:lnTo>
                    <a:lnTo>
                      <a:pt x="10287" y="1028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AB64465-B28B-B29D-AEE5-F084E2EF90BB}"/>
                  </a:ext>
                </a:extLst>
              </p:cNvPr>
              <p:cNvSpPr/>
              <p:nvPr/>
            </p:nvSpPr>
            <p:spPr>
              <a:xfrm>
                <a:off x="8508301" y="3374993"/>
                <a:ext cx="72866" cy="46291"/>
              </a:xfrm>
              <a:custGeom>
                <a:avLst/>
                <a:gdLst>
                  <a:gd name="csX0" fmla="*/ 36862 w 72866"/>
                  <a:gd name="csY0" fmla="*/ 46291 h 46291"/>
                  <a:gd name="csX1" fmla="*/ 16287 w 72866"/>
                  <a:gd name="csY1" fmla="*/ 43720 h 46291"/>
                  <a:gd name="csX2" fmla="*/ 4286 w 72866"/>
                  <a:gd name="csY2" fmla="*/ 36004 h 46291"/>
                  <a:gd name="csX3" fmla="*/ 0 w 72866"/>
                  <a:gd name="csY3" fmla="*/ 23146 h 46291"/>
                  <a:gd name="csX4" fmla="*/ 2572 w 72866"/>
                  <a:gd name="csY4" fmla="*/ 12859 h 46291"/>
                  <a:gd name="csX5" fmla="*/ 9430 w 72866"/>
                  <a:gd name="csY5" fmla="*/ 6001 h 46291"/>
                  <a:gd name="csX6" fmla="*/ 19717 w 72866"/>
                  <a:gd name="csY6" fmla="*/ 1714 h 46291"/>
                  <a:gd name="csX7" fmla="*/ 36862 w 72866"/>
                  <a:gd name="csY7" fmla="*/ 0 h 46291"/>
                  <a:gd name="csX8" fmla="*/ 56578 w 72866"/>
                  <a:gd name="csY8" fmla="*/ 2572 h 46291"/>
                  <a:gd name="csX9" fmla="*/ 68580 w 72866"/>
                  <a:gd name="csY9" fmla="*/ 10287 h 46291"/>
                  <a:gd name="csX10" fmla="*/ 72866 w 72866"/>
                  <a:gd name="csY10" fmla="*/ 23146 h 46291"/>
                  <a:gd name="csX11" fmla="*/ 65151 w 72866"/>
                  <a:gd name="csY11" fmla="*/ 39433 h 46291"/>
                  <a:gd name="csX12" fmla="*/ 36862 w 72866"/>
                  <a:gd name="csY12" fmla="*/ 46291 h 46291"/>
                  <a:gd name="csX13" fmla="*/ 36862 w 72866"/>
                  <a:gd name="csY13" fmla="*/ 36862 h 46291"/>
                  <a:gd name="csX14" fmla="*/ 60008 w 72866"/>
                  <a:gd name="csY14" fmla="*/ 32575 h 46291"/>
                  <a:gd name="csX15" fmla="*/ 66008 w 72866"/>
                  <a:gd name="csY15" fmla="*/ 22288 h 46291"/>
                  <a:gd name="csX16" fmla="*/ 60008 w 72866"/>
                  <a:gd name="csY16" fmla="*/ 12001 h 46291"/>
                  <a:gd name="csX17" fmla="*/ 36862 w 72866"/>
                  <a:gd name="csY17" fmla="*/ 7715 h 46291"/>
                  <a:gd name="csX18" fmla="*/ 13716 w 72866"/>
                  <a:gd name="csY18" fmla="*/ 12001 h 46291"/>
                  <a:gd name="csX19" fmla="*/ 7715 w 72866"/>
                  <a:gd name="csY19" fmla="*/ 22288 h 46291"/>
                  <a:gd name="csX20" fmla="*/ 12859 w 72866"/>
                  <a:gd name="csY20" fmla="*/ 31718 h 46291"/>
                  <a:gd name="csX21" fmla="*/ 36862 w 72866"/>
                  <a:gd name="csY21" fmla="*/ 36862 h 46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72866" h="46291">
                    <a:moveTo>
                      <a:pt x="36862" y="46291"/>
                    </a:moveTo>
                    <a:cubicBezTo>
                      <a:pt x="28289" y="46291"/>
                      <a:pt x="21431" y="45434"/>
                      <a:pt x="16287" y="43720"/>
                    </a:cubicBezTo>
                    <a:cubicBezTo>
                      <a:pt x="11144" y="42005"/>
                      <a:pt x="6858" y="39433"/>
                      <a:pt x="4286" y="36004"/>
                    </a:cubicBezTo>
                    <a:cubicBezTo>
                      <a:pt x="1714" y="32575"/>
                      <a:pt x="0" y="28289"/>
                      <a:pt x="0" y="23146"/>
                    </a:cubicBezTo>
                    <a:cubicBezTo>
                      <a:pt x="0" y="19717"/>
                      <a:pt x="857" y="16288"/>
                      <a:pt x="2572" y="12859"/>
                    </a:cubicBezTo>
                    <a:cubicBezTo>
                      <a:pt x="4286" y="9430"/>
                      <a:pt x="6000" y="7715"/>
                      <a:pt x="9430" y="6001"/>
                    </a:cubicBezTo>
                    <a:cubicBezTo>
                      <a:pt x="12001" y="4286"/>
                      <a:pt x="15430" y="2572"/>
                      <a:pt x="19717" y="1714"/>
                    </a:cubicBezTo>
                    <a:cubicBezTo>
                      <a:pt x="24003" y="857"/>
                      <a:pt x="29146" y="0"/>
                      <a:pt x="36862" y="0"/>
                    </a:cubicBezTo>
                    <a:cubicBezTo>
                      <a:pt x="45434" y="0"/>
                      <a:pt x="52292" y="857"/>
                      <a:pt x="56578" y="2572"/>
                    </a:cubicBezTo>
                    <a:cubicBezTo>
                      <a:pt x="61722" y="4286"/>
                      <a:pt x="66008" y="6858"/>
                      <a:pt x="68580" y="10287"/>
                    </a:cubicBezTo>
                    <a:cubicBezTo>
                      <a:pt x="71152" y="13716"/>
                      <a:pt x="72866" y="18002"/>
                      <a:pt x="72866" y="23146"/>
                    </a:cubicBezTo>
                    <a:cubicBezTo>
                      <a:pt x="72866" y="30004"/>
                      <a:pt x="70294" y="35147"/>
                      <a:pt x="65151" y="39433"/>
                    </a:cubicBezTo>
                    <a:cubicBezTo>
                      <a:pt x="60008" y="43720"/>
                      <a:pt x="50577" y="46291"/>
                      <a:pt x="36862" y="46291"/>
                    </a:cubicBezTo>
                    <a:close/>
                    <a:moveTo>
                      <a:pt x="36862" y="36862"/>
                    </a:moveTo>
                    <a:cubicBezTo>
                      <a:pt x="48863" y="36862"/>
                      <a:pt x="56578" y="35147"/>
                      <a:pt x="60008" y="32575"/>
                    </a:cubicBezTo>
                    <a:cubicBezTo>
                      <a:pt x="63436" y="30004"/>
                      <a:pt x="66008" y="26575"/>
                      <a:pt x="66008" y="22288"/>
                    </a:cubicBezTo>
                    <a:cubicBezTo>
                      <a:pt x="66008" y="18002"/>
                      <a:pt x="64294" y="14573"/>
                      <a:pt x="60008" y="12001"/>
                    </a:cubicBezTo>
                    <a:cubicBezTo>
                      <a:pt x="55721" y="9430"/>
                      <a:pt x="48006" y="7715"/>
                      <a:pt x="36862" y="7715"/>
                    </a:cubicBezTo>
                    <a:cubicBezTo>
                      <a:pt x="24860" y="7715"/>
                      <a:pt x="17145" y="9430"/>
                      <a:pt x="13716" y="12001"/>
                    </a:cubicBezTo>
                    <a:cubicBezTo>
                      <a:pt x="10287" y="14573"/>
                      <a:pt x="7715" y="18002"/>
                      <a:pt x="7715" y="22288"/>
                    </a:cubicBezTo>
                    <a:cubicBezTo>
                      <a:pt x="7715" y="26575"/>
                      <a:pt x="9430" y="29146"/>
                      <a:pt x="12859" y="31718"/>
                    </a:cubicBezTo>
                    <a:cubicBezTo>
                      <a:pt x="17145" y="35147"/>
                      <a:pt x="25718" y="36862"/>
                      <a:pt x="36862" y="3686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D6F392F-F5CA-0DF6-3326-4E1A47A463D0}"/>
                  </a:ext>
                </a:extLst>
              </p:cNvPr>
              <p:cNvSpPr/>
              <p:nvPr/>
            </p:nvSpPr>
            <p:spPr>
              <a:xfrm>
                <a:off x="8509158" y="3319272"/>
                <a:ext cx="72009" cy="46291"/>
              </a:xfrm>
              <a:custGeom>
                <a:avLst/>
                <a:gdLst>
                  <a:gd name="csX0" fmla="*/ 32575 w 72009"/>
                  <a:gd name="csY0" fmla="*/ 33433 h 46291"/>
                  <a:gd name="csX1" fmla="*/ 26575 w 72009"/>
                  <a:gd name="csY1" fmla="*/ 41148 h 46291"/>
                  <a:gd name="csX2" fmla="*/ 18002 w 72009"/>
                  <a:gd name="csY2" fmla="*/ 43720 h 46291"/>
                  <a:gd name="csX3" fmla="*/ 5143 w 72009"/>
                  <a:gd name="csY3" fmla="*/ 38576 h 46291"/>
                  <a:gd name="csX4" fmla="*/ 0 w 72009"/>
                  <a:gd name="csY4" fmla="*/ 24003 h 46291"/>
                  <a:gd name="csX5" fmla="*/ 5143 w 72009"/>
                  <a:gd name="csY5" fmla="*/ 9430 h 46291"/>
                  <a:gd name="csX6" fmla="*/ 18002 w 72009"/>
                  <a:gd name="csY6" fmla="*/ 3429 h 46291"/>
                  <a:gd name="csX7" fmla="*/ 26575 w 72009"/>
                  <a:gd name="csY7" fmla="*/ 6001 h 46291"/>
                  <a:gd name="csX8" fmla="*/ 32575 w 72009"/>
                  <a:gd name="csY8" fmla="*/ 13716 h 46291"/>
                  <a:gd name="csX9" fmla="*/ 39433 w 72009"/>
                  <a:gd name="csY9" fmla="*/ 3429 h 46291"/>
                  <a:gd name="csX10" fmla="*/ 50578 w 72009"/>
                  <a:gd name="csY10" fmla="*/ 0 h 46291"/>
                  <a:gd name="csX11" fmla="*/ 66008 w 72009"/>
                  <a:gd name="csY11" fmla="*/ 6001 h 46291"/>
                  <a:gd name="csX12" fmla="*/ 72009 w 72009"/>
                  <a:gd name="csY12" fmla="*/ 23146 h 46291"/>
                  <a:gd name="csX13" fmla="*/ 66008 w 72009"/>
                  <a:gd name="csY13" fmla="*/ 40291 h 46291"/>
                  <a:gd name="csX14" fmla="*/ 50578 w 72009"/>
                  <a:gd name="csY14" fmla="*/ 46291 h 46291"/>
                  <a:gd name="csX15" fmla="*/ 39433 w 72009"/>
                  <a:gd name="csY15" fmla="*/ 42863 h 46291"/>
                  <a:gd name="csX16" fmla="*/ 32575 w 72009"/>
                  <a:gd name="csY16" fmla="*/ 33433 h 46291"/>
                  <a:gd name="csX17" fmla="*/ 18002 w 72009"/>
                  <a:gd name="csY17" fmla="*/ 35147 h 46291"/>
                  <a:gd name="csX18" fmla="*/ 26575 w 72009"/>
                  <a:gd name="csY18" fmla="*/ 31718 h 46291"/>
                  <a:gd name="csX19" fmla="*/ 30004 w 72009"/>
                  <a:gd name="csY19" fmla="*/ 23146 h 46291"/>
                  <a:gd name="csX20" fmla="*/ 26575 w 72009"/>
                  <a:gd name="csY20" fmla="*/ 14573 h 46291"/>
                  <a:gd name="csX21" fmla="*/ 18860 w 72009"/>
                  <a:gd name="csY21" fmla="*/ 11144 h 46291"/>
                  <a:gd name="csX22" fmla="*/ 11144 w 72009"/>
                  <a:gd name="csY22" fmla="*/ 14573 h 46291"/>
                  <a:gd name="csX23" fmla="*/ 7715 w 72009"/>
                  <a:gd name="csY23" fmla="*/ 23146 h 46291"/>
                  <a:gd name="csX24" fmla="*/ 11144 w 72009"/>
                  <a:gd name="csY24" fmla="*/ 31718 h 46291"/>
                  <a:gd name="csX25" fmla="*/ 18002 w 72009"/>
                  <a:gd name="csY25" fmla="*/ 35147 h 46291"/>
                  <a:gd name="csX26" fmla="*/ 50578 w 72009"/>
                  <a:gd name="csY26" fmla="*/ 37719 h 46291"/>
                  <a:gd name="csX27" fmla="*/ 57436 w 72009"/>
                  <a:gd name="csY27" fmla="*/ 36004 h 46291"/>
                  <a:gd name="csX28" fmla="*/ 62579 w 72009"/>
                  <a:gd name="csY28" fmla="*/ 30861 h 46291"/>
                  <a:gd name="csX29" fmla="*/ 64294 w 72009"/>
                  <a:gd name="csY29" fmla="*/ 23146 h 46291"/>
                  <a:gd name="csX30" fmla="*/ 60008 w 72009"/>
                  <a:gd name="csY30" fmla="*/ 12859 h 46291"/>
                  <a:gd name="csX31" fmla="*/ 49720 w 72009"/>
                  <a:gd name="csY31" fmla="*/ 8573 h 46291"/>
                  <a:gd name="csX32" fmla="*/ 39433 w 72009"/>
                  <a:gd name="csY32" fmla="*/ 12859 h 46291"/>
                  <a:gd name="csX33" fmla="*/ 35147 w 72009"/>
                  <a:gd name="csY33" fmla="*/ 23146 h 46291"/>
                  <a:gd name="csX34" fmla="*/ 39433 w 72009"/>
                  <a:gd name="csY34" fmla="*/ 33433 h 46291"/>
                  <a:gd name="csX35" fmla="*/ 50578 w 72009"/>
                  <a:gd name="csY35" fmla="*/ 37719 h 46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</a:cxnLst>
                <a:rect l="l" t="t" r="r" b="b"/>
                <a:pathLst>
                  <a:path w="72009" h="46291">
                    <a:moveTo>
                      <a:pt x="32575" y="33433"/>
                    </a:moveTo>
                    <a:cubicBezTo>
                      <a:pt x="30861" y="36862"/>
                      <a:pt x="29147" y="39433"/>
                      <a:pt x="26575" y="41148"/>
                    </a:cubicBezTo>
                    <a:cubicBezTo>
                      <a:pt x="24003" y="42863"/>
                      <a:pt x="21431" y="43720"/>
                      <a:pt x="18002" y="43720"/>
                    </a:cubicBezTo>
                    <a:cubicBezTo>
                      <a:pt x="12859" y="43720"/>
                      <a:pt x="8573" y="42005"/>
                      <a:pt x="5143" y="38576"/>
                    </a:cubicBezTo>
                    <a:cubicBezTo>
                      <a:pt x="1715" y="35147"/>
                      <a:pt x="0" y="30004"/>
                      <a:pt x="0" y="24003"/>
                    </a:cubicBezTo>
                    <a:cubicBezTo>
                      <a:pt x="0" y="18002"/>
                      <a:pt x="1715" y="12859"/>
                      <a:pt x="5143" y="9430"/>
                    </a:cubicBezTo>
                    <a:cubicBezTo>
                      <a:pt x="8573" y="6001"/>
                      <a:pt x="12859" y="3429"/>
                      <a:pt x="18002" y="3429"/>
                    </a:cubicBezTo>
                    <a:cubicBezTo>
                      <a:pt x="21431" y="3429"/>
                      <a:pt x="24003" y="4286"/>
                      <a:pt x="26575" y="6001"/>
                    </a:cubicBezTo>
                    <a:cubicBezTo>
                      <a:pt x="29147" y="7715"/>
                      <a:pt x="30861" y="10287"/>
                      <a:pt x="32575" y="13716"/>
                    </a:cubicBezTo>
                    <a:cubicBezTo>
                      <a:pt x="34290" y="9430"/>
                      <a:pt x="36005" y="6001"/>
                      <a:pt x="39433" y="3429"/>
                    </a:cubicBezTo>
                    <a:cubicBezTo>
                      <a:pt x="42863" y="857"/>
                      <a:pt x="46292" y="0"/>
                      <a:pt x="50578" y="0"/>
                    </a:cubicBezTo>
                    <a:cubicBezTo>
                      <a:pt x="56578" y="0"/>
                      <a:pt x="61722" y="1714"/>
                      <a:pt x="66008" y="6001"/>
                    </a:cubicBezTo>
                    <a:cubicBezTo>
                      <a:pt x="70295" y="10287"/>
                      <a:pt x="72009" y="16288"/>
                      <a:pt x="72009" y="23146"/>
                    </a:cubicBezTo>
                    <a:cubicBezTo>
                      <a:pt x="72009" y="30004"/>
                      <a:pt x="70295" y="36004"/>
                      <a:pt x="66008" y="40291"/>
                    </a:cubicBezTo>
                    <a:cubicBezTo>
                      <a:pt x="61722" y="44577"/>
                      <a:pt x="56578" y="46291"/>
                      <a:pt x="50578" y="46291"/>
                    </a:cubicBezTo>
                    <a:cubicBezTo>
                      <a:pt x="46292" y="46291"/>
                      <a:pt x="42005" y="45434"/>
                      <a:pt x="39433" y="42863"/>
                    </a:cubicBezTo>
                    <a:cubicBezTo>
                      <a:pt x="36005" y="41148"/>
                      <a:pt x="33433" y="37719"/>
                      <a:pt x="32575" y="33433"/>
                    </a:cubicBezTo>
                    <a:close/>
                    <a:moveTo>
                      <a:pt x="18002" y="35147"/>
                    </a:moveTo>
                    <a:cubicBezTo>
                      <a:pt x="21431" y="35147"/>
                      <a:pt x="24003" y="34290"/>
                      <a:pt x="26575" y="31718"/>
                    </a:cubicBezTo>
                    <a:cubicBezTo>
                      <a:pt x="29147" y="29146"/>
                      <a:pt x="30004" y="26575"/>
                      <a:pt x="30004" y="23146"/>
                    </a:cubicBezTo>
                    <a:cubicBezTo>
                      <a:pt x="30004" y="19717"/>
                      <a:pt x="29147" y="17145"/>
                      <a:pt x="26575" y="14573"/>
                    </a:cubicBezTo>
                    <a:cubicBezTo>
                      <a:pt x="24860" y="12859"/>
                      <a:pt x="22288" y="11144"/>
                      <a:pt x="18860" y="11144"/>
                    </a:cubicBezTo>
                    <a:cubicBezTo>
                      <a:pt x="15430" y="11144"/>
                      <a:pt x="12859" y="12001"/>
                      <a:pt x="11144" y="14573"/>
                    </a:cubicBezTo>
                    <a:cubicBezTo>
                      <a:pt x="8573" y="17145"/>
                      <a:pt x="7715" y="19717"/>
                      <a:pt x="7715" y="23146"/>
                    </a:cubicBezTo>
                    <a:cubicBezTo>
                      <a:pt x="7715" y="26575"/>
                      <a:pt x="8573" y="29146"/>
                      <a:pt x="11144" y="31718"/>
                    </a:cubicBezTo>
                    <a:cubicBezTo>
                      <a:pt x="12002" y="34290"/>
                      <a:pt x="14573" y="35147"/>
                      <a:pt x="18002" y="35147"/>
                    </a:cubicBezTo>
                    <a:close/>
                    <a:moveTo>
                      <a:pt x="50578" y="37719"/>
                    </a:moveTo>
                    <a:cubicBezTo>
                      <a:pt x="53150" y="37719"/>
                      <a:pt x="55721" y="36862"/>
                      <a:pt x="57436" y="36004"/>
                    </a:cubicBezTo>
                    <a:cubicBezTo>
                      <a:pt x="60008" y="35147"/>
                      <a:pt x="61722" y="33433"/>
                      <a:pt x="62579" y="30861"/>
                    </a:cubicBezTo>
                    <a:cubicBezTo>
                      <a:pt x="63437" y="28289"/>
                      <a:pt x="64294" y="25718"/>
                      <a:pt x="64294" y="23146"/>
                    </a:cubicBezTo>
                    <a:cubicBezTo>
                      <a:pt x="64294" y="18859"/>
                      <a:pt x="62579" y="15430"/>
                      <a:pt x="60008" y="12859"/>
                    </a:cubicBezTo>
                    <a:cubicBezTo>
                      <a:pt x="57436" y="10287"/>
                      <a:pt x="54007" y="8573"/>
                      <a:pt x="49720" y="8573"/>
                    </a:cubicBezTo>
                    <a:cubicBezTo>
                      <a:pt x="45434" y="8573"/>
                      <a:pt x="42005" y="10287"/>
                      <a:pt x="39433" y="12859"/>
                    </a:cubicBezTo>
                    <a:cubicBezTo>
                      <a:pt x="36862" y="15430"/>
                      <a:pt x="35147" y="18859"/>
                      <a:pt x="35147" y="23146"/>
                    </a:cubicBezTo>
                    <a:cubicBezTo>
                      <a:pt x="35147" y="27432"/>
                      <a:pt x="36862" y="30861"/>
                      <a:pt x="39433" y="33433"/>
                    </a:cubicBezTo>
                    <a:cubicBezTo>
                      <a:pt x="42005" y="36004"/>
                      <a:pt x="46292" y="37719"/>
                      <a:pt x="50578" y="37719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ACC304A-42F9-B506-31C6-3BC48AA69D78}"/>
                  </a:ext>
                </a:extLst>
              </p:cNvPr>
              <p:cNvSpPr/>
              <p:nvPr/>
            </p:nvSpPr>
            <p:spPr>
              <a:xfrm>
                <a:off x="8510015" y="3265265"/>
                <a:ext cx="70294" cy="45434"/>
              </a:xfrm>
              <a:custGeom>
                <a:avLst/>
                <a:gdLst>
                  <a:gd name="csX0" fmla="*/ 8573 w 70294"/>
                  <a:gd name="csY0" fmla="*/ 45434 h 45434"/>
                  <a:gd name="csX1" fmla="*/ 0 w 70294"/>
                  <a:gd name="csY1" fmla="*/ 45434 h 45434"/>
                  <a:gd name="csX2" fmla="*/ 0 w 70294"/>
                  <a:gd name="csY2" fmla="*/ 0 h 45434"/>
                  <a:gd name="csX3" fmla="*/ 6858 w 70294"/>
                  <a:gd name="csY3" fmla="*/ 0 h 45434"/>
                  <a:gd name="csX4" fmla="*/ 25718 w 70294"/>
                  <a:gd name="csY4" fmla="*/ 13716 h 45434"/>
                  <a:gd name="csX5" fmla="*/ 50578 w 70294"/>
                  <a:gd name="csY5" fmla="*/ 24003 h 45434"/>
                  <a:gd name="csX6" fmla="*/ 70295 w 70294"/>
                  <a:gd name="csY6" fmla="*/ 27432 h 45434"/>
                  <a:gd name="csX7" fmla="*/ 70295 w 70294"/>
                  <a:gd name="csY7" fmla="*/ 36005 h 45434"/>
                  <a:gd name="csX8" fmla="*/ 49721 w 70294"/>
                  <a:gd name="csY8" fmla="*/ 32576 h 45434"/>
                  <a:gd name="csX9" fmla="*/ 26575 w 70294"/>
                  <a:gd name="csY9" fmla="*/ 24003 h 45434"/>
                  <a:gd name="csX10" fmla="*/ 7715 w 70294"/>
                  <a:gd name="csY10" fmla="*/ 11144 h 45434"/>
                  <a:gd name="csX11" fmla="*/ 7715 w 70294"/>
                  <a:gd name="csY11" fmla="*/ 45434 h 454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70294" h="45434">
                    <a:moveTo>
                      <a:pt x="8573" y="45434"/>
                    </a:moveTo>
                    <a:lnTo>
                      <a:pt x="0" y="45434"/>
                    </a:lnTo>
                    <a:lnTo>
                      <a:pt x="0" y="0"/>
                    </a:lnTo>
                    <a:lnTo>
                      <a:pt x="6858" y="0"/>
                    </a:lnTo>
                    <a:cubicBezTo>
                      <a:pt x="12002" y="4286"/>
                      <a:pt x="18003" y="8573"/>
                      <a:pt x="25718" y="13716"/>
                    </a:cubicBezTo>
                    <a:cubicBezTo>
                      <a:pt x="33433" y="18002"/>
                      <a:pt x="42005" y="21431"/>
                      <a:pt x="50578" y="24003"/>
                    </a:cubicBezTo>
                    <a:cubicBezTo>
                      <a:pt x="56579" y="25718"/>
                      <a:pt x="62580" y="26575"/>
                      <a:pt x="70295" y="27432"/>
                    </a:cubicBezTo>
                    <a:lnTo>
                      <a:pt x="70295" y="36005"/>
                    </a:lnTo>
                    <a:cubicBezTo>
                      <a:pt x="65151" y="36005"/>
                      <a:pt x="58293" y="35147"/>
                      <a:pt x="49721" y="32576"/>
                    </a:cubicBezTo>
                    <a:cubicBezTo>
                      <a:pt x="42005" y="30861"/>
                      <a:pt x="34290" y="27432"/>
                      <a:pt x="26575" y="24003"/>
                    </a:cubicBezTo>
                    <a:cubicBezTo>
                      <a:pt x="18860" y="19717"/>
                      <a:pt x="12859" y="16288"/>
                      <a:pt x="7715" y="11144"/>
                    </a:cubicBezTo>
                    <a:lnTo>
                      <a:pt x="7715" y="4543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A201A25-8ACA-3842-0867-6EA56FA69AEA}"/>
                  </a:ext>
                </a:extLst>
              </p:cNvPr>
              <p:cNvSpPr/>
              <p:nvPr/>
            </p:nvSpPr>
            <p:spPr>
              <a:xfrm>
                <a:off x="8509158" y="3229260"/>
                <a:ext cx="25717" cy="26574"/>
              </a:xfrm>
              <a:custGeom>
                <a:avLst/>
                <a:gdLst>
                  <a:gd name="csX0" fmla="*/ 25718 w 25717"/>
                  <a:gd name="csY0" fmla="*/ 7715 h 26574"/>
                  <a:gd name="csX1" fmla="*/ 12002 w 25717"/>
                  <a:gd name="csY1" fmla="*/ 10287 h 26574"/>
                  <a:gd name="csX2" fmla="*/ 0 w 25717"/>
                  <a:gd name="csY2" fmla="*/ 10287 h 26574"/>
                  <a:gd name="csX3" fmla="*/ 0 w 25717"/>
                  <a:gd name="csY3" fmla="*/ 0 h 26574"/>
                  <a:gd name="csX4" fmla="*/ 12002 w 25717"/>
                  <a:gd name="csY4" fmla="*/ 0 h 26574"/>
                  <a:gd name="csX5" fmla="*/ 25718 w 25717"/>
                  <a:gd name="csY5" fmla="*/ 2572 h 26574"/>
                  <a:gd name="csX6" fmla="*/ 25718 w 25717"/>
                  <a:gd name="csY6" fmla="*/ 7715 h 26574"/>
                  <a:gd name="csX7" fmla="*/ 25718 w 25717"/>
                  <a:gd name="csY7" fmla="*/ 24003 h 26574"/>
                  <a:gd name="csX8" fmla="*/ 12002 w 25717"/>
                  <a:gd name="csY8" fmla="*/ 26575 h 26574"/>
                  <a:gd name="csX9" fmla="*/ 0 w 25717"/>
                  <a:gd name="csY9" fmla="*/ 26575 h 26574"/>
                  <a:gd name="csX10" fmla="*/ 0 w 25717"/>
                  <a:gd name="csY10" fmla="*/ 16288 h 26574"/>
                  <a:gd name="csX11" fmla="*/ 12002 w 25717"/>
                  <a:gd name="csY11" fmla="*/ 16288 h 26574"/>
                  <a:gd name="csX12" fmla="*/ 25718 w 25717"/>
                  <a:gd name="csY12" fmla="*/ 18859 h 26574"/>
                  <a:gd name="csX13" fmla="*/ 25718 w 25717"/>
                  <a:gd name="csY13" fmla="*/ 24003 h 265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5717" h="26574">
                    <a:moveTo>
                      <a:pt x="25718" y="7715"/>
                    </a:moveTo>
                    <a:lnTo>
                      <a:pt x="12002" y="10287"/>
                    </a:lnTo>
                    <a:lnTo>
                      <a:pt x="0" y="10287"/>
                    </a:lnTo>
                    <a:lnTo>
                      <a:pt x="0" y="0"/>
                    </a:lnTo>
                    <a:lnTo>
                      <a:pt x="12002" y="0"/>
                    </a:lnTo>
                    <a:lnTo>
                      <a:pt x="25718" y="2572"/>
                    </a:lnTo>
                    <a:lnTo>
                      <a:pt x="25718" y="7715"/>
                    </a:lnTo>
                    <a:close/>
                    <a:moveTo>
                      <a:pt x="25718" y="24003"/>
                    </a:moveTo>
                    <a:lnTo>
                      <a:pt x="12002" y="26575"/>
                    </a:lnTo>
                    <a:lnTo>
                      <a:pt x="0" y="26575"/>
                    </a:lnTo>
                    <a:lnTo>
                      <a:pt x="0" y="16288"/>
                    </a:lnTo>
                    <a:lnTo>
                      <a:pt x="12002" y="16288"/>
                    </a:lnTo>
                    <a:lnTo>
                      <a:pt x="25718" y="18859"/>
                    </a:lnTo>
                    <a:lnTo>
                      <a:pt x="25718" y="24003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79A83D3-ACEC-71C6-BF66-94652C80D58D}"/>
                </a:ext>
              </a:extLst>
            </p:cNvPr>
            <p:cNvSpPr/>
            <p:nvPr/>
          </p:nvSpPr>
          <p:spPr>
            <a:xfrm>
              <a:off x="8508301" y="3194970"/>
              <a:ext cx="92582" cy="24002"/>
            </a:xfrm>
            <a:custGeom>
              <a:avLst/>
              <a:gdLst>
                <a:gd name="csX0" fmla="*/ 92583 w 92582"/>
                <a:gd name="csY0" fmla="*/ 18002 h 24002"/>
                <a:gd name="csX1" fmla="*/ 92583 w 92582"/>
                <a:gd name="csY1" fmla="*/ 24003 h 24002"/>
                <a:gd name="csX2" fmla="*/ 46291 w 92582"/>
                <a:gd name="csY2" fmla="*/ 9430 h 24002"/>
                <a:gd name="csX3" fmla="*/ 28289 w 92582"/>
                <a:gd name="csY3" fmla="*/ 11144 h 24002"/>
                <a:gd name="csX4" fmla="*/ 14573 w 92582"/>
                <a:gd name="csY4" fmla="*/ 15430 h 24002"/>
                <a:gd name="csX5" fmla="*/ 0 w 92582"/>
                <a:gd name="csY5" fmla="*/ 23146 h 24002"/>
                <a:gd name="csX6" fmla="*/ 0 w 92582"/>
                <a:gd name="csY6" fmla="*/ 17145 h 24002"/>
                <a:gd name="csX7" fmla="*/ 24003 w 92582"/>
                <a:gd name="csY7" fmla="*/ 3429 h 24002"/>
                <a:gd name="csX8" fmla="*/ 46291 w 92582"/>
                <a:gd name="csY8" fmla="*/ 0 h 24002"/>
                <a:gd name="csX9" fmla="*/ 71152 w 92582"/>
                <a:gd name="csY9" fmla="*/ 5143 h 24002"/>
                <a:gd name="csX10" fmla="*/ 92583 w 92582"/>
                <a:gd name="csY10" fmla="*/ 18002 h 240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92582" h="24002">
                  <a:moveTo>
                    <a:pt x="92583" y="18002"/>
                  </a:moveTo>
                  <a:lnTo>
                    <a:pt x="92583" y="24003"/>
                  </a:lnTo>
                  <a:cubicBezTo>
                    <a:pt x="77153" y="14573"/>
                    <a:pt x="61722" y="9430"/>
                    <a:pt x="46291" y="9430"/>
                  </a:cubicBezTo>
                  <a:cubicBezTo>
                    <a:pt x="40290" y="9430"/>
                    <a:pt x="34290" y="10287"/>
                    <a:pt x="28289" y="11144"/>
                  </a:cubicBezTo>
                  <a:cubicBezTo>
                    <a:pt x="23145" y="12001"/>
                    <a:pt x="18859" y="13716"/>
                    <a:pt x="14573" y="15430"/>
                  </a:cubicBezTo>
                  <a:cubicBezTo>
                    <a:pt x="12001" y="16288"/>
                    <a:pt x="6858" y="18859"/>
                    <a:pt x="0" y="23146"/>
                  </a:cubicBezTo>
                  <a:lnTo>
                    <a:pt x="0" y="17145"/>
                  </a:lnTo>
                  <a:cubicBezTo>
                    <a:pt x="7715" y="11144"/>
                    <a:pt x="16287" y="6858"/>
                    <a:pt x="24003" y="3429"/>
                  </a:cubicBezTo>
                  <a:cubicBezTo>
                    <a:pt x="30861" y="857"/>
                    <a:pt x="38576" y="0"/>
                    <a:pt x="46291" y="0"/>
                  </a:cubicBezTo>
                  <a:cubicBezTo>
                    <a:pt x="54864" y="0"/>
                    <a:pt x="63436" y="1714"/>
                    <a:pt x="71152" y="5143"/>
                  </a:cubicBezTo>
                  <a:cubicBezTo>
                    <a:pt x="79724" y="9430"/>
                    <a:pt x="86582" y="13716"/>
                    <a:pt x="92583" y="18002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0FE15DE-4710-50AF-BAC1-8AA59C9798AE}"/>
                </a:ext>
              </a:extLst>
            </p:cNvPr>
            <p:cNvGrpSpPr/>
            <p:nvPr/>
          </p:nvGrpSpPr>
          <p:grpSpPr>
            <a:xfrm>
              <a:off x="4904422" y="4714017"/>
              <a:ext cx="127210" cy="114871"/>
              <a:chOff x="4904422" y="4714017"/>
              <a:chExt cx="127210" cy="114871"/>
            </a:xfrm>
            <a:solidFill>
              <a:srgbClr val="303030"/>
            </a:solidFill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9B6F482-50B1-86DE-75EA-6F37CDE1C1F2}"/>
                  </a:ext>
                </a:extLst>
              </p:cNvPr>
              <p:cNvSpPr/>
              <p:nvPr/>
            </p:nvSpPr>
            <p:spPr>
              <a:xfrm>
                <a:off x="4904422" y="4714017"/>
                <a:ext cx="77152" cy="93439"/>
              </a:xfrm>
              <a:custGeom>
                <a:avLst/>
                <a:gdLst>
                  <a:gd name="csX0" fmla="*/ 0 w 77152"/>
                  <a:gd name="csY0" fmla="*/ 62579 h 93439"/>
                  <a:gd name="csX1" fmla="*/ 32575 w 77152"/>
                  <a:gd name="csY1" fmla="*/ 0 h 93439"/>
                  <a:gd name="csX2" fmla="*/ 60865 w 77152"/>
                  <a:gd name="csY2" fmla="*/ 14573 h 93439"/>
                  <a:gd name="csX3" fmla="*/ 72866 w 77152"/>
                  <a:gd name="csY3" fmla="*/ 23145 h 93439"/>
                  <a:gd name="csX4" fmla="*/ 77153 w 77152"/>
                  <a:gd name="csY4" fmla="*/ 32575 h 93439"/>
                  <a:gd name="csX5" fmla="*/ 74581 w 77152"/>
                  <a:gd name="csY5" fmla="*/ 43720 h 93439"/>
                  <a:gd name="csX6" fmla="*/ 64294 w 77152"/>
                  <a:gd name="csY6" fmla="*/ 53149 h 93439"/>
                  <a:gd name="csX7" fmla="*/ 48006 w 77152"/>
                  <a:gd name="csY7" fmla="*/ 52292 h 93439"/>
                  <a:gd name="csX8" fmla="*/ 51435 w 77152"/>
                  <a:gd name="csY8" fmla="*/ 58293 h 93439"/>
                  <a:gd name="csX9" fmla="*/ 54007 w 77152"/>
                  <a:gd name="csY9" fmla="*/ 70294 h 93439"/>
                  <a:gd name="csX10" fmla="*/ 55721 w 77152"/>
                  <a:gd name="csY10" fmla="*/ 93440 h 93439"/>
                  <a:gd name="csX11" fmla="*/ 45434 w 77152"/>
                  <a:gd name="csY11" fmla="*/ 88297 h 93439"/>
                  <a:gd name="csX12" fmla="*/ 43720 w 77152"/>
                  <a:gd name="csY12" fmla="*/ 71152 h 93439"/>
                  <a:gd name="csX13" fmla="*/ 42005 w 77152"/>
                  <a:gd name="csY13" fmla="*/ 59150 h 93439"/>
                  <a:gd name="csX14" fmla="*/ 40291 w 77152"/>
                  <a:gd name="csY14" fmla="*/ 53149 h 93439"/>
                  <a:gd name="csX15" fmla="*/ 37719 w 77152"/>
                  <a:gd name="csY15" fmla="*/ 49720 h 93439"/>
                  <a:gd name="csX16" fmla="*/ 33433 w 77152"/>
                  <a:gd name="csY16" fmla="*/ 47149 h 93439"/>
                  <a:gd name="csX17" fmla="*/ 24003 w 77152"/>
                  <a:gd name="csY17" fmla="*/ 42005 h 93439"/>
                  <a:gd name="csX18" fmla="*/ 9430 w 77152"/>
                  <a:gd name="csY18" fmla="*/ 70294 h 93439"/>
                  <a:gd name="csX19" fmla="*/ 0 w 77152"/>
                  <a:gd name="csY19" fmla="*/ 62579 h 93439"/>
                  <a:gd name="csX20" fmla="*/ 26575 w 77152"/>
                  <a:gd name="csY20" fmla="*/ 31718 h 93439"/>
                  <a:gd name="csX21" fmla="*/ 44577 w 77152"/>
                  <a:gd name="csY21" fmla="*/ 41148 h 93439"/>
                  <a:gd name="csX22" fmla="*/ 54007 w 77152"/>
                  <a:gd name="csY22" fmla="*/ 44577 h 93439"/>
                  <a:gd name="csX23" fmla="*/ 60865 w 77152"/>
                  <a:gd name="csY23" fmla="*/ 43720 h 93439"/>
                  <a:gd name="csX24" fmla="*/ 65151 w 77152"/>
                  <a:gd name="csY24" fmla="*/ 38576 h 93439"/>
                  <a:gd name="csX25" fmla="*/ 66008 w 77152"/>
                  <a:gd name="csY25" fmla="*/ 30004 h 93439"/>
                  <a:gd name="csX26" fmla="*/ 57436 w 77152"/>
                  <a:gd name="csY26" fmla="*/ 22288 h 93439"/>
                  <a:gd name="csX27" fmla="*/ 37719 w 77152"/>
                  <a:gd name="csY27" fmla="*/ 12001 h 93439"/>
                  <a:gd name="csX28" fmla="*/ 26575 w 77152"/>
                  <a:gd name="csY28" fmla="*/ 31718 h 934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</a:cxnLst>
                <a:rect l="l" t="t" r="r" b="b"/>
                <a:pathLst>
                  <a:path w="77152" h="93439">
                    <a:moveTo>
                      <a:pt x="0" y="62579"/>
                    </a:moveTo>
                    <a:lnTo>
                      <a:pt x="32575" y="0"/>
                    </a:lnTo>
                    <a:lnTo>
                      <a:pt x="60865" y="14573"/>
                    </a:lnTo>
                    <a:cubicBezTo>
                      <a:pt x="66865" y="17145"/>
                      <a:pt x="70295" y="20574"/>
                      <a:pt x="72866" y="23145"/>
                    </a:cubicBezTo>
                    <a:cubicBezTo>
                      <a:pt x="75438" y="25718"/>
                      <a:pt x="76295" y="29146"/>
                      <a:pt x="77153" y="32575"/>
                    </a:cubicBezTo>
                    <a:cubicBezTo>
                      <a:pt x="77153" y="36004"/>
                      <a:pt x="76295" y="40290"/>
                      <a:pt x="74581" y="43720"/>
                    </a:cubicBezTo>
                    <a:cubicBezTo>
                      <a:pt x="72009" y="48006"/>
                      <a:pt x="68580" y="51435"/>
                      <a:pt x="64294" y="53149"/>
                    </a:cubicBezTo>
                    <a:cubicBezTo>
                      <a:pt x="60008" y="54864"/>
                      <a:pt x="54007" y="54007"/>
                      <a:pt x="48006" y="52292"/>
                    </a:cubicBezTo>
                    <a:cubicBezTo>
                      <a:pt x="49720" y="54864"/>
                      <a:pt x="50578" y="56578"/>
                      <a:pt x="51435" y="58293"/>
                    </a:cubicBezTo>
                    <a:cubicBezTo>
                      <a:pt x="52292" y="61722"/>
                      <a:pt x="54007" y="66008"/>
                      <a:pt x="54007" y="70294"/>
                    </a:cubicBezTo>
                    <a:lnTo>
                      <a:pt x="55721" y="93440"/>
                    </a:lnTo>
                    <a:lnTo>
                      <a:pt x="45434" y="88297"/>
                    </a:lnTo>
                    <a:lnTo>
                      <a:pt x="43720" y="71152"/>
                    </a:lnTo>
                    <a:cubicBezTo>
                      <a:pt x="42863" y="66008"/>
                      <a:pt x="42863" y="62579"/>
                      <a:pt x="42005" y="59150"/>
                    </a:cubicBezTo>
                    <a:cubicBezTo>
                      <a:pt x="41148" y="56578"/>
                      <a:pt x="41148" y="54007"/>
                      <a:pt x="40291" y="53149"/>
                    </a:cubicBezTo>
                    <a:cubicBezTo>
                      <a:pt x="39434" y="52292"/>
                      <a:pt x="38576" y="50577"/>
                      <a:pt x="37719" y="49720"/>
                    </a:cubicBezTo>
                    <a:cubicBezTo>
                      <a:pt x="36862" y="48863"/>
                      <a:pt x="35147" y="48006"/>
                      <a:pt x="33433" y="47149"/>
                    </a:cubicBezTo>
                    <a:lnTo>
                      <a:pt x="24003" y="42005"/>
                    </a:lnTo>
                    <a:lnTo>
                      <a:pt x="9430" y="70294"/>
                    </a:lnTo>
                    <a:lnTo>
                      <a:pt x="0" y="62579"/>
                    </a:lnTo>
                    <a:close/>
                    <a:moveTo>
                      <a:pt x="26575" y="31718"/>
                    </a:moveTo>
                    <a:lnTo>
                      <a:pt x="44577" y="41148"/>
                    </a:lnTo>
                    <a:cubicBezTo>
                      <a:pt x="48006" y="42863"/>
                      <a:pt x="51435" y="44577"/>
                      <a:pt x="54007" y="44577"/>
                    </a:cubicBezTo>
                    <a:cubicBezTo>
                      <a:pt x="56579" y="44577"/>
                      <a:pt x="59150" y="44577"/>
                      <a:pt x="60865" y="43720"/>
                    </a:cubicBezTo>
                    <a:cubicBezTo>
                      <a:pt x="62579" y="42863"/>
                      <a:pt x="64294" y="41148"/>
                      <a:pt x="65151" y="38576"/>
                    </a:cubicBezTo>
                    <a:cubicBezTo>
                      <a:pt x="66865" y="36004"/>
                      <a:pt x="66865" y="32575"/>
                      <a:pt x="66008" y="30004"/>
                    </a:cubicBezTo>
                    <a:cubicBezTo>
                      <a:pt x="65151" y="27432"/>
                      <a:pt x="61722" y="24003"/>
                      <a:pt x="57436" y="22288"/>
                    </a:cubicBezTo>
                    <a:lnTo>
                      <a:pt x="37719" y="12001"/>
                    </a:lnTo>
                    <a:lnTo>
                      <a:pt x="26575" y="3171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21B651C-E809-9679-3AA9-A9EE8606A0EE}"/>
                  </a:ext>
                </a:extLst>
              </p:cNvPr>
              <p:cNvSpPr/>
              <p:nvPr/>
            </p:nvSpPr>
            <p:spPr>
              <a:xfrm>
                <a:off x="4964430" y="4752272"/>
                <a:ext cx="67203" cy="76616"/>
              </a:xfrm>
              <a:custGeom>
                <a:avLst/>
                <a:gdLst>
                  <a:gd name="csX0" fmla="*/ 44577 w 67203"/>
                  <a:gd name="csY0" fmla="*/ 68902 h 76616"/>
                  <a:gd name="csX1" fmla="*/ 41148 w 67203"/>
                  <a:gd name="csY1" fmla="*/ 76617 h 76616"/>
                  <a:gd name="csX2" fmla="*/ 0 w 67203"/>
                  <a:gd name="csY2" fmla="*/ 55185 h 76616"/>
                  <a:gd name="csX3" fmla="*/ 3429 w 67203"/>
                  <a:gd name="csY3" fmla="*/ 50042 h 76616"/>
                  <a:gd name="csX4" fmla="*/ 12859 w 67203"/>
                  <a:gd name="csY4" fmla="*/ 44041 h 76616"/>
                  <a:gd name="csX5" fmla="*/ 28289 w 67203"/>
                  <a:gd name="csY5" fmla="*/ 39755 h 76616"/>
                  <a:gd name="csX6" fmla="*/ 48863 w 67203"/>
                  <a:gd name="csY6" fmla="*/ 33754 h 76616"/>
                  <a:gd name="csX7" fmla="*/ 57436 w 67203"/>
                  <a:gd name="csY7" fmla="*/ 26039 h 76616"/>
                  <a:gd name="csX8" fmla="*/ 58293 w 67203"/>
                  <a:gd name="csY8" fmla="*/ 16609 h 76616"/>
                  <a:gd name="csX9" fmla="*/ 51435 w 67203"/>
                  <a:gd name="csY9" fmla="*/ 8894 h 76616"/>
                  <a:gd name="csX10" fmla="*/ 41148 w 67203"/>
                  <a:gd name="csY10" fmla="*/ 8037 h 76616"/>
                  <a:gd name="csX11" fmla="*/ 32575 w 67203"/>
                  <a:gd name="csY11" fmla="*/ 15752 h 76616"/>
                  <a:gd name="csX12" fmla="*/ 24860 w 67203"/>
                  <a:gd name="csY12" fmla="*/ 10608 h 76616"/>
                  <a:gd name="csX13" fmla="*/ 37719 w 67203"/>
                  <a:gd name="csY13" fmla="*/ 322 h 76616"/>
                  <a:gd name="csX14" fmla="*/ 54007 w 67203"/>
                  <a:gd name="csY14" fmla="*/ 2893 h 76616"/>
                  <a:gd name="csX15" fmla="*/ 66008 w 67203"/>
                  <a:gd name="csY15" fmla="*/ 14894 h 76616"/>
                  <a:gd name="csX16" fmla="*/ 65151 w 67203"/>
                  <a:gd name="csY16" fmla="*/ 30325 h 76616"/>
                  <a:gd name="csX17" fmla="*/ 60008 w 67203"/>
                  <a:gd name="csY17" fmla="*/ 37183 h 76616"/>
                  <a:gd name="csX18" fmla="*/ 50578 w 67203"/>
                  <a:gd name="csY18" fmla="*/ 42327 h 76616"/>
                  <a:gd name="csX19" fmla="*/ 32575 w 67203"/>
                  <a:gd name="csY19" fmla="*/ 47470 h 76616"/>
                  <a:gd name="csX20" fmla="*/ 19717 w 67203"/>
                  <a:gd name="csY20" fmla="*/ 50899 h 76616"/>
                  <a:gd name="csX21" fmla="*/ 14573 w 67203"/>
                  <a:gd name="csY21" fmla="*/ 53471 h 76616"/>
                  <a:gd name="csX22" fmla="*/ 44577 w 67203"/>
                  <a:gd name="csY22" fmla="*/ 68902 h 766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67203" h="76616">
                    <a:moveTo>
                      <a:pt x="44577" y="68902"/>
                    </a:moveTo>
                    <a:lnTo>
                      <a:pt x="41148" y="76617"/>
                    </a:lnTo>
                    <a:lnTo>
                      <a:pt x="0" y="55185"/>
                    </a:lnTo>
                    <a:cubicBezTo>
                      <a:pt x="857" y="53471"/>
                      <a:pt x="1715" y="51757"/>
                      <a:pt x="3429" y="50042"/>
                    </a:cubicBezTo>
                    <a:cubicBezTo>
                      <a:pt x="6001" y="47470"/>
                      <a:pt x="9430" y="45756"/>
                      <a:pt x="12859" y="44041"/>
                    </a:cubicBezTo>
                    <a:cubicBezTo>
                      <a:pt x="16288" y="42327"/>
                      <a:pt x="21431" y="41470"/>
                      <a:pt x="28289" y="39755"/>
                    </a:cubicBezTo>
                    <a:cubicBezTo>
                      <a:pt x="37719" y="38040"/>
                      <a:pt x="44577" y="35469"/>
                      <a:pt x="48863" y="33754"/>
                    </a:cubicBezTo>
                    <a:cubicBezTo>
                      <a:pt x="53150" y="32039"/>
                      <a:pt x="55721" y="29468"/>
                      <a:pt x="57436" y="26039"/>
                    </a:cubicBezTo>
                    <a:cubicBezTo>
                      <a:pt x="59150" y="22610"/>
                      <a:pt x="59150" y="20038"/>
                      <a:pt x="58293" y="16609"/>
                    </a:cubicBezTo>
                    <a:cubicBezTo>
                      <a:pt x="57436" y="13180"/>
                      <a:pt x="54864" y="10608"/>
                      <a:pt x="51435" y="8894"/>
                    </a:cubicBezTo>
                    <a:cubicBezTo>
                      <a:pt x="48006" y="7179"/>
                      <a:pt x="44577" y="6322"/>
                      <a:pt x="41148" y="8037"/>
                    </a:cubicBezTo>
                    <a:cubicBezTo>
                      <a:pt x="37719" y="9751"/>
                      <a:pt x="35147" y="11466"/>
                      <a:pt x="32575" y="15752"/>
                    </a:cubicBezTo>
                    <a:lnTo>
                      <a:pt x="24860" y="10608"/>
                    </a:lnTo>
                    <a:cubicBezTo>
                      <a:pt x="28289" y="4608"/>
                      <a:pt x="32575" y="1179"/>
                      <a:pt x="37719" y="322"/>
                    </a:cubicBezTo>
                    <a:cubicBezTo>
                      <a:pt x="42863" y="-536"/>
                      <a:pt x="48006" y="322"/>
                      <a:pt x="54007" y="2893"/>
                    </a:cubicBezTo>
                    <a:cubicBezTo>
                      <a:pt x="60008" y="6322"/>
                      <a:pt x="64294" y="9751"/>
                      <a:pt x="66008" y="14894"/>
                    </a:cubicBezTo>
                    <a:cubicBezTo>
                      <a:pt x="67723" y="20038"/>
                      <a:pt x="67723" y="25182"/>
                      <a:pt x="65151" y="30325"/>
                    </a:cubicBezTo>
                    <a:cubicBezTo>
                      <a:pt x="63436" y="32897"/>
                      <a:pt x="61722" y="35469"/>
                      <a:pt x="60008" y="37183"/>
                    </a:cubicBezTo>
                    <a:cubicBezTo>
                      <a:pt x="57436" y="38898"/>
                      <a:pt x="54864" y="40612"/>
                      <a:pt x="50578" y="42327"/>
                    </a:cubicBezTo>
                    <a:cubicBezTo>
                      <a:pt x="47149" y="44041"/>
                      <a:pt x="41148" y="45756"/>
                      <a:pt x="32575" y="47470"/>
                    </a:cubicBezTo>
                    <a:cubicBezTo>
                      <a:pt x="25718" y="49184"/>
                      <a:pt x="21431" y="50042"/>
                      <a:pt x="19717" y="50899"/>
                    </a:cubicBezTo>
                    <a:cubicBezTo>
                      <a:pt x="18002" y="51757"/>
                      <a:pt x="16288" y="52614"/>
                      <a:pt x="14573" y="53471"/>
                    </a:cubicBezTo>
                    <a:lnTo>
                      <a:pt x="44577" y="68902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D9AB6E9-BD9D-8403-2F3B-381BAC7A37FE}"/>
                </a:ext>
              </a:extLst>
            </p:cNvPr>
            <p:cNvSpPr/>
            <p:nvPr/>
          </p:nvSpPr>
          <p:spPr>
            <a:xfrm>
              <a:off x="5021705" y="4777132"/>
              <a:ext cx="55024" cy="69222"/>
            </a:xfrm>
            <a:custGeom>
              <a:avLst/>
              <a:gdLst>
                <a:gd name="csX0" fmla="*/ 7876 w 55024"/>
                <a:gd name="csY0" fmla="*/ 24324 h 69222"/>
                <a:gd name="csX1" fmla="*/ 19020 w 55024"/>
                <a:gd name="csY1" fmla="*/ 7179 h 69222"/>
                <a:gd name="csX2" fmla="*/ 31022 w 55024"/>
                <a:gd name="csY2" fmla="*/ 321 h 69222"/>
                <a:gd name="csX3" fmla="*/ 43880 w 55024"/>
                <a:gd name="csY3" fmla="*/ 2893 h 69222"/>
                <a:gd name="csX4" fmla="*/ 51596 w 55024"/>
                <a:gd name="csY4" fmla="*/ 9751 h 69222"/>
                <a:gd name="csX5" fmla="*/ 55025 w 55024"/>
                <a:gd name="csY5" fmla="*/ 19181 h 69222"/>
                <a:gd name="csX6" fmla="*/ 54167 w 55024"/>
                <a:gd name="csY6" fmla="*/ 30325 h 69222"/>
                <a:gd name="csX7" fmla="*/ 48167 w 55024"/>
                <a:gd name="csY7" fmla="*/ 45756 h 69222"/>
                <a:gd name="csX8" fmla="*/ 37022 w 55024"/>
                <a:gd name="csY8" fmla="*/ 62043 h 69222"/>
                <a:gd name="csX9" fmla="*/ 25021 w 55024"/>
                <a:gd name="csY9" fmla="*/ 68901 h 69222"/>
                <a:gd name="csX10" fmla="*/ 11305 w 55024"/>
                <a:gd name="csY10" fmla="*/ 66330 h 69222"/>
                <a:gd name="csX11" fmla="*/ 161 w 55024"/>
                <a:gd name="csY11" fmla="*/ 52614 h 69222"/>
                <a:gd name="csX12" fmla="*/ 7876 w 55024"/>
                <a:gd name="csY12" fmla="*/ 24324 h 69222"/>
                <a:gd name="csX13" fmla="*/ 15591 w 55024"/>
                <a:gd name="csY13" fmla="*/ 28611 h 69222"/>
                <a:gd name="csX14" fmla="*/ 8733 w 55024"/>
                <a:gd name="csY14" fmla="*/ 50899 h 69222"/>
                <a:gd name="csX15" fmla="*/ 14734 w 55024"/>
                <a:gd name="csY15" fmla="*/ 60329 h 69222"/>
                <a:gd name="csX16" fmla="*/ 26735 w 55024"/>
                <a:gd name="csY16" fmla="*/ 59472 h 69222"/>
                <a:gd name="csX17" fmla="*/ 41309 w 55024"/>
                <a:gd name="csY17" fmla="*/ 40612 h 69222"/>
                <a:gd name="csX18" fmla="*/ 48167 w 55024"/>
                <a:gd name="csY18" fmla="*/ 18324 h 69222"/>
                <a:gd name="csX19" fmla="*/ 42166 w 55024"/>
                <a:gd name="csY19" fmla="*/ 8894 h 69222"/>
                <a:gd name="csX20" fmla="*/ 31022 w 55024"/>
                <a:gd name="csY20" fmla="*/ 8894 h 69222"/>
                <a:gd name="csX21" fmla="*/ 15591 w 55024"/>
                <a:gd name="csY21" fmla="*/ 28611 h 692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55024" h="69222">
                  <a:moveTo>
                    <a:pt x="7876" y="24324"/>
                  </a:moveTo>
                  <a:cubicBezTo>
                    <a:pt x="11305" y="16609"/>
                    <a:pt x="15591" y="11466"/>
                    <a:pt x="19020" y="7179"/>
                  </a:cubicBezTo>
                  <a:cubicBezTo>
                    <a:pt x="23306" y="3751"/>
                    <a:pt x="26735" y="1179"/>
                    <a:pt x="31022" y="321"/>
                  </a:cubicBezTo>
                  <a:cubicBezTo>
                    <a:pt x="35308" y="-536"/>
                    <a:pt x="39594" y="321"/>
                    <a:pt x="43880" y="2893"/>
                  </a:cubicBezTo>
                  <a:cubicBezTo>
                    <a:pt x="47310" y="4608"/>
                    <a:pt x="49881" y="7179"/>
                    <a:pt x="51596" y="9751"/>
                  </a:cubicBezTo>
                  <a:cubicBezTo>
                    <a:pt x="53310" y="12323"/>
                    <a:pt x="54167" y="15752"/>
                    <a:pt x="55025" y="19181"/>
                  </a:cubicBezTo>
                  <a:cubicBezTo>
                    <a:pt x="55025" y="22610"/>
                    <a:pt x="55025" y="26039"/>
                    <a:pt x="54167" y="30325"/>
                  </a:cubicBezTo>
                  <a:cubicBezTo>
                    <a:pt x="53310" y="34611"/>
                    <a:pt x="50738" y="39755"/>
                    <a:pt x="48167" y="45756"/>
                  </a:cubicBezTo>
                  <a:cubicBezTo>
                    <a:pt x="44738" y="53471"/>
                    <a:pt x="40451" y="58614"/>
                    <a:pt x="37022" y="62043"/>
                  </a:cubicBezTo>
                  <a:cubicBezTo>
                    <a:pt x="33593" y="65473"/>
                    <a:pt x="29307" y="68044"/>
                    <a:pt x="25021" y="68901"/>
                  </a:cubicBezTo>
                  <a:cubicBezTo>
                    <a:pt x="20735" y="69759"/>
                    <a:pt x="16448" y="68901"/>
                    <a:pt x="11305" y="66330"/>
                  </a:cubicBezTo>
                  <a:cubicBezTo>
                    <a:pt x="5304" y="62901"/>
                    <a:pt x="1875" y="58614"/>
                    <a:pt x="161" y="52614"/>
                  </a:cubicBezTo>
                  <a:cubicBezTo>
                    <a:pt x="-697" y="45756"/>
                    <a:pt x="1875" y="36326"/>
                    <a:pt x="7876" y="24324"/>
                  </a:cubicBezTo>
                  <a:close/>
                  <a:moveTo>
                    <a:pt x="15591" y="28611"/>
                  </a:moveTo>
                  <a:cubicBezTo>
                    <a:pt x="10448" y="38898"/>
                    <a:pt x="7876" y="46613"/>
                    <a:pt x="8733" y="50899"/>
                  </a:cubicBezTo>
                  <a:cubicBezTo>
                    <a:pt x="9590" y="55186"/>
                    <a:pt x="11305" y="58614"/>
                    <a:pt x="14734" y="60329"/>
                  </a:cubicBezTo>
                  <a:cubicBezTo>
                    <a:pt x="18163" y="62043"/>
                    <a:pt x="22449" y="62043"/>
                    <a:pt x="26735" y="59472"/>
                  </a:cubicBezTo>
                  <a:cubicBezTo>
                    <a:pt x="31022" y="56900"/>
                    <a:pt x="35308" y="50899"/>
                    <a:pt x="41309" y="40612"/>
                  </a:cubicBezTo>
                  <a:cubicBezTo>
                    <a:pt x="46452" y="30325"/>
                    <a:pt x="49024" y="22610"/>
                    <a:pt x="48167" y="18324"/>
                  </a:cubicBezTo>
                  <a:cubicBezTo>
                    <a:pt x="47310" y="14038"/>
                    <a:pt x="45595" y="10608"/>
                    <a:pt x="42166" y="8894"/>
                  </a:cubicBezTo>
                  <a:cubicBezTo>
                    <a:pt x="38737" y="7179"/>
                    <a:pt x="35308" y="7179"/>
                    <a:pt x="31022" y="8894"/>
                  </a:cubicBezTo>
                  <a:cubicBezTo>
                    <a:pt x="25878" y="12323"/>
                    <a:pt x="20735" y="18324"/>
                    <a:pt x="15591" y="28611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F1C1178-4743-99A5-9816-319343B1AB3E}"/>
                </a:ext>
              </a:extLst>
            </p:cNvPr>
            <p:cNvSpPr/>
            <p:nvPr/>
          </p:nvSpPr>
          <p:spPr>
            <a:xfrm>
              <a:off x="3389661" y="6044133"/>
              <a:ext cx="90011" cy="82632"/>
            </a:xfrm>
            <a:custGeom>
              <a:avLst/>
              <a:gdLst>
                <a:gd name="csX0" fmla="*/ 35147 w 90011"/>
                <a:gd name="csY0" fmla="*/ 82633 h 82632"/>
                <a:gd name="csX1" fmla="*/ 0 w 90011"/>
                <a:gd name="csY1" fmla="*/ 20910 h 82632"/>
                <a:gd name="csX2" fmla="*/ 27432 w 90011"/>
                <a:gd name="csY2" fmla="*/ 5480 h 82632"/>
                <a:gd name="csX3" fmla="*/ 41148 w 90011"/>
                <a:gd name="csY3" fmla="*/ 336 h 82632"/>
                <a:gd name="csX4" fmla="*/ 51435 w 90011"/>
                <a:gd name="csY4" fmla="*/ 2051 h 82632"/>
                <a:gd name="csX5" fmla="*/ 59150 w 90011"/>
                <a:gd name="csY5" fmla="*/ 9766 h 82632"/>
                <a:gd name="csX6" fmla="*/ 60865 w 90011"/>
                <a:gd name="csY6" fmla="*/ 23482 h 82632"/>
                <a:gd name="csX7" fmla="*/ 51435 w 90011"/>
                <a:gd name="csY7" fmla="*/ 36341 h 82632"/>
                <a:gd name="csX8" fmla="*/ 58293 w 90011"/>
                <a:gd name="csY8" fmla="*/ 36341 h 82632"/>
                <a:gd name="csX9" fmla="*/ 69437 w 90011"/>
                <a:gd name="csY9" fmla="*/ 40627 h 82632"/>
                <a:gd name="csX10" fmla="*/ 90011 w 90011"/>
                <a:gd name="csY10" fmla="*/ 50914 h 82632"/>
                <a:gd name="csX11" fmla="*/ 79724 w 90011"/>
                <a:gd name="csY11" fmla="*/ 56915 h 82632"/>
                <a:gd name="csX12" fmla="*/ 64294 w 90011"/>
                <a:gd name="csY12" fmla="*/ 49200 h 82632"/>
                <a:gd name="csX13" fmla="*/ 54007 w 90011"/>
                <a:gd name="csY13" fmla="*/ 44056 h 82632"/>
                <a:gd name="csX14" fmla="*/ 47149 w 90011"/>
                <a:gd name="csY14" fmla="*/ 42342 h 82632"/>
                <a:gd name="csX15" fmla="*/ 42863 w 90011"/>
                <a:gd name="csY15" fmla="*/ 43199 h 82632"/>
                <a:gd name="csX16" fmla="*/ 38576 w 90011"/>
                <a:gd name="csY16" fmla="*/ 45771 h 82632"/>
                <a:gd name="csX17" fmla="*/ 29146 w 90011"/>
                <a:gd name="csY17" fmla="*/ 50914 h 82632"/>
                <a:gd name="csX18" fmla="*/ 44577 w 90011"/>
                <a:gd name="csY18" fmla="*/ 78346 h 82632"/>
                <a:gd name="csX19" fmla="*/ 35147 w 90011"/>
                <a:gd name="csY19" fmla="*/ 82633 h 82632"/>
                <a:gd name="csX20" fmla="*/ 23146 w 90011"/>
                <a:gd name="csY20" fmla="*/ 44056 h 82632"/>
                <a:gd name="csX21" fmla="*/ 40291 w 90011"/>
                <a:gd name="csY21" fmla="*/ 33769 h 82632"/>
                <a:gd name="csX22" fmla="*/ 48006 w 90011"/>
                <a:gd name="csY22" fmla="*/ 27768 h 82632"/>
                <a:gd name="csX23" fmla="*/ 50578 w 90011"/>
                <a:gd name="csY23" fmla="*/ 21767 h 82632"/>
                <a:gd name="csX24" fmla="*/ 48863 w 90011"/>
                <a:gd name="csY24" fmla="*/ 14910 h 82632"/>
                <a:gd name="csX25" fmla="*/ 42005 w 90011"/>
                <a:gd name="csY25" fmla="*/ 9766 h 82632"/>
                <a:gd name="csX26" fmla="*/ 30004 w 90011"/>
                <a:gd name="csY26" fmla="*/ 12338 h 82632"/>
                <a:gd name="csX27" fmla="*/ 10287 w 90011"/>
                <a:gd name="csY27" fmla="*/ 23482 h 82632"/>
                <a:gd name="csX28" fmla="*/ 23146 w 90011"/>
                <a:gd name="csY28" fmla="*/ 44056 h 826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90011" h="82632">
                  <a:moveTo>
                    <a:pt x="35147" y="82633"/>
                  </a:moveTo>
                  <a:lnTo>
                    <a:pt x="0" y="20910"/>
                  </a:lnTo>
                  <a:lnTo>
                    <a:pt x="27432" y="5480"/>
                  </a:lnTo>
                  <a:cubicBezTo>
                    <a:pt x="32576" y="2051"/>
                    <a:pt x="37719" y="336"/>
                    <a:pt x="41148" y="336"/>
                  </a:cubicBezTo>
                  <a:cubicBezTo>
                    <a:pt x="44577" y="-521"/>
                    <a:pt x="48006" y="336"/>
                    <a:pt x="51435" y="2051"/>
                  </a:cubicBezTo>
                  <a:cubicBezTo>
                    <a:pt x="54864" y="3765"/>
                    <a:pt x="57436" y="6337"/>
                    <a:pt x="59150" y="9766"/>
                  </a:cubicBezTo>
                  <a:cubicBezTo>
                    <a:pt x="61722" y="14053"/>
                    <a:pt x="62579" y="18339"/>
                    <a:pt x="60865" y="23482"/>
                  </a:cubicBezTo>
                  <a:cubicBezTo>
                    <a:pt x="59150" y="28626"/>
                    <a:pt x="56578" y="32055"/>
                    <a:pt x="51435" y="36341"/>
                  </a:cubicBezTo>
                  <a:cubicBezTo>
                    <a:pt x="54007" y="36341"/>
                    <a:pt x="56578" y="36341"/>
                    <a:pt x="58293" y="36341"/>
                  </a:cubicBezTo>
                  <a:cubicBezTo>
                    <a:pt x="61722" y="37198"/>
                    <a:pt x="66008" y="38912"/>
                    <a:pt x="69437" y="40627"/>
                  </a:cubicBezTo>
                  <a:lnTo>
                    <a:pt x="90011" y="50914"/>
                  </a:lnTo>
                  <a:lnTo>
                    <a:pt x="79724" y="56915"/>
                  </a:lnTo>
                  <a:lnTo>
                    <a:pt x="64294" y="49200"/>
                  </a:lnTo>
                  <a:cubicBezTo>
                    <a:pt x="60008" y="46628"/>
                    <a:pt x="56578" y="44913"/>
                    <a:pt x="54007" y="44056"/>
                  </a:cubicBezTo>
                  <a:cubicBezTo>
                    <a:pt x="51435" y="43199"/>
                    <a:pt x="48863" y="42342"/>
                    <a:pt x="47149" y="42342"/>
                  </a:cubicBezTo>
                  <a:cubicBezTo>
                    <a:pt x="45434" y="42342"/>
                    <a:pt x="43720" y="42342"/>
                    <a:pt x="42863" y="43199"/>
                  </a:cubicBezTo>
                  <a:cubicBezTo>
                    <a:pt x="42005" y="43199"/>
                    <a:pt x="40291" y="44056"/>
                    <a:pt x="38576" y="45771"/>
                  </a:cubicBezTo>
                  <a:lnTo>
                    <a:pt x="29146" y="50914"/>
                  </a:lnTo>
                  <a:lnTo>
                    <a:pt x="44577" y="78346"/>
                  </a:lnTo>
                  <a:lnTo>
                    <a:pt x="35147" y="82633"/>
                  </a:lnTo>
                  <a:close/>
                  <a:moveTo>
                    <a:pt x="23146" y="44056"/>
                  </a:moveTo>
                  <a:lnTo>
                    <a:pt x="40291" y="33769"/>
                  </a:lnTo>
                  <a:cubicBezTo>
                    <a:pt x="43720" y="32055"/>
                    <a:pt x="46291" y="29483"/>
                    <a:pt x="48006" y="27768"/>
                  </a:cubicBezTo>
                  <a:cubicBezTo>
                    <a:pt x="49721" y="26054"/>
                    <a:pt x="50578" y="23482"/>
                    <a:pt x="50578" y="21767"/>
                  </a:cubicBezTo>
                  <a:cubicBezTo>
                    <a:pt x="50578" y="19196"/>
                    <a:pt x="50578" y="17481"/>
                    <a:pt x="48863" y="14910"/>
                  </a:cubicBezTo>
                  <a:cubicBezTo>
                    <a:pt x="47149" y="12338"/>
                    <a:pt x="44577" y="10623"/>
                    <a:pt x="42005" y="9766"/>
                  </a:cubicBezTo>
                  <a:cubicBezTo>
                    <a:pt x="38576" y="8909"/>
                    <a:pt x="35147" y="9766"/>
                    <a:pt x="30004" y="12338"/>
                  </a:cubicBezTo>
                  <a:lnTo>
                    <a:pt x="10287" y="23482"/>
                  </a:lnTo>
                  <a:lnTo>
                    <a:pt x="23146" y="44056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3AEBEE0-2A42-DB48-193A-8A0C865C5C9C}"/>
                </a:ext>
              </a:extLst>
            </p:cNvPr>
            <p:cNvSpPr/>
            <p:nvPr/>
          </p:nvSpPr>
          <p:spPr>
            <a:xfrm>
              <a:off x="3455635" y="6015871"/>
              <a:ext cx="67757" cy="77461"/>
            </a:xfrm>
            <a:custGeom>
              <a:avLst/>
              <a:gdLst>
                <a:gd name="csX0" fmla="*/ 63471 w 67757"/>
                <a:gd name="csY0" fmla="*/ 47458 h 77461"/>
                <a:gd name="csX1" fmla="*/ 67757 w 67757"/>
                <a:gd name="csY1" fmla="*/ 54316 h 77461"/>
                <a:gd name="csX2" fmla="*/ 27467 w 67757"/>
                <a:gd name="csY2" fmla="*/ 77462 h 77461"/>
                <a:gd name="csX3" fmla="*/ 25752 w 67757"/>
                <a:gd name="csY3" fmla="*/ 71461 h 77461"/>
                <a:gd name="csX4" fmla="*/ 25752 w 67757"/>
                <a:gd name="csY4" fmla="*/ 60317 h 77461"/>
                <a:gd name="csX5" fmla="*/ 30038 w 67757"/>
                <a:gd name="csY5" fmla="*/ 45743 h 77461"/>
                <a:gd name="csX6" fmla="*/ 36039 w 67757"/>
                <a:gd name="csY6" fmla="*/ 25170 h 77461"/>
                <a:gd name="csX7" fmla="*/ 34325 w 67757"/>
                <a:gd name="csY7" fmla="*/ 14025 h 77461"/>
                <a:gd name="csX8" fmla="*/ 26610 w 67757"/>
                <a:gd name="csY8" fmla="*/ 8025 h 77461"/>
                <a:gd name="csX9" fmla="*/ 16322 w 67757"/>
                <a:gd name="csY9" fmla="*/ 9739 h 77461"/>
                <a:gd name="csX10" fmla="*/ 9465 w 67757"/>
                <a:gd name="csY10" fmla="*/ 18312 h 77461"/>
                <a:gd name="csX11" fmla="*/ 11179 w 67757"/>
                <a:gd name="csY11" fmla="*/ 29456 h 77461"/>
                <a:gd name="csX12" fmla="*/ 2607 w 67757"/>
                <a:gd name="csY12" fmla="*/ 32885 h 77461"/>
                <a:gd name="csX13" fmla="*/ 892 w 67757"/>
                <a:gd name="csY13" fmla="*/ 16597 h 77461"/>
                <a:gd name="csX14" fmla="*/ 12036 w 67757"/>
                <a:gd name="csY14" fmla="*/ 3738 h 77461"/>
                <a:gd name="csX15" fmla="*/ 29181 w 67757"/>
                <a:gd name="csY15" fmla="*/ 309 h 77461"/>
                <a:gd name="csX16" fmla="*/ 41183 w 67757"/>
                <a:gd name="csY16" fmla="*/ 9739 h 77461"/>
                <a:gd name="csX17" fmla="*/ 43755 w 67757"/>
                <a:gd name="csY17" fmla="*/ 17454 h 77461"/>
                <a:gd name="csX18" fmla="*/ 42897 w 67757"/>
                <a:gd name="csY18" fmla="*/ 27741 h 77461"/>
                <a:gd name="csX19" fmla="*/ 37754 w 67757"/>
                <a:gd name="csY19" fmla="*/ 44886 h 77461"/>
                <a:gd name="csX20" fmla="*/ 33467 w 67757"/>
                <a:gd name="csY20" fmla="*/ 57745 h 77461"/>
                <a:gd name="csX21" fmla="*/ 32610 w 67757"/>
                <a:gd name="csY21" fmla="*/ 63746 h 77461"/>
                <a:gd name="csX22" fmla="*/ 63471 w 67757"/>
                <a:gd name="csY22" fmla="*/ 47458 h 774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67757" h="77461">
                  <a:moveTo>
                    <a:pt x="63471" y="47458"/>
                  </a:moveTo>
                  <a:lnTo>
                    <a:pt x="67757" y="54316"/>
                  </a:lnTo>
                  <a:lnTo>
                    <a:pt x="27467" y="77462"/>
                  </a:lnTo>
                  <a:cubicBezTo>
                    <a:pt x="26610" y="75747"/>
                    <a:pt x="25752" y="74033"/>
                    <a:pt x="25752" y="71461"/>
                  </a:cubicBezTo>
                  <a:cubicBezTo>
                    <a:pt x="24895" y="68032"/>
                    <a:pt x="24895" y="64603"/>
                    <a:pt x="25752" y="60317"/>
                  </a:cubicBezTo>
                  <a:cubicBezTo>
                    <a:pt x="26610" y="56030"/>
                    <a:pt x="28324" y="51744"/>
                    <a:pt x="30038" y="45743"/>
                  </a:cubicBezTo>
                  <a:cubicBezTo>
                    <a:pt x="33467" y="36314"/>
                    <a:pt x="35182" y="29456"/>
                    <a:pt x="36039" y="25170"/>
                  </a:cubicBezTo>
                  <a:cubicBezTo>
                    <a:pt x="36897" y="20883"/>
                    <a:pt x="36039" y="16597"/>
                    <a:pt x="34325" y="14025"/>
                  </a:cubicBezTo>
                  <a:cubicBezTo>
                    <a:pt x="32610" y="11453"/>
                    <a:pt x="30038" y="8882"/>
                    <a:pt x="26610" y="8025"/>
                  </a:cubicBezTo>
                  <a:cubicBezTo>
                    <a:pt x="23180" y="7167"/>
                    <a:pt x="19752" y="8025"/>
                    <a:pt x="16322" y="9739"/>
                  </a:cubicBezTo>
                  <a:cubicBezTo>
                    <a:pt x="12893" y="11453"/>
                    <a:pt x="10322" y="14882"/>
                    <a:pt x="9465" y="18312"/>
                  </a:cubicBezTo>
                  <a:cubicBezTo>
                    <a:pt x="8607" y="21740"/>
                    <a:pt x="9465" y="25170"/>
                    <a:pt x="11179" y="29456"/>
                  </a:cubicBezTo>
                  <a:lnTo>
                    <a:pt x="2607" y="32885"/>
                  </a:lnTo>
                  <a:cubicBezTo>
                    <a:pt x="35" y="26884"/>
                    <a:pt x="-823" y="20883"/>
                    <a:pt x="892" y="16597"/>
                  </a:cubicBezTo>
                  <a:cubicBezTo>
                    <a:pt x="2607" y="11453"/>
                    <a:pt x="6035" y="7167"/>
                    <a:pt x="12036" y="3738"/>
                  </a:cubicBezTo>
                  <a:cubicBezTo>
                    <a:pt x="18037" y="309"/>
                    <a:pt x="23180" y="-548"/>
                    <a:pt x="29181" y="309"/>
                  </a:cubicBezTo>
                  <a:cubicBezTo>
                    <a:pt x="34325" y="2024"/>
                    <a:pt x="38611" y="4595"/>
                    <a:pt x="41183" y="9739"/>
                  </a:cubicBezTo>
                  <a:cubicBezTo>
                    <a:pt x="42897" y="12311"/>
                    <a:pt x="43755" y="14882"/>
                    <a:pt x="43755" y="17454"/>
                  </a:cubicBezTo>
                  <a:cubicBezTo>
                    <a:pt x="43755" y="20026"/>
                    <a:pt x="43755" y="23455"/>
                    <a:pt x="42897" y="27741"/>
                  </a:cubicBezTo>
                  <a:cubicBezTo>
                    <a:pt x="42040" y="32027"/>
                    <a:pt x="40325" y="37171"/>
                    <a:pt x="37754" y="44886"/>
                  </a:cubicBezTo>
                  <a:cubicBezTo>
                    <a:pt x="35182" y="50887"/>
                    <a:pt x="34325" y="55173"/>
                    <a:pt x="33467" y="57745"/>
                  </a:cubicBezTo>
                  <a:cubicBezTo>
                    <a:pt x="32610" y="59460"/>
                    <a:pt x="32610" y="62031"/>
                    <a:pt x="32610" y="63746"/>
                  </a:cubicBezTo>
                  <a:lnTo>
                    <a:pt x="63471" y="47458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A584954-B4BA-7D42-2504-39CADDEC3F44}"/>
                </a:ext>
              </a:extLst>
            </p:cNvPr>
            <p:cNvSpPr/>
            <p:nvPr/>
          </p:nvSpPr>
          <p:spPr>
            <a:xfrm>
              <a:off x="3117913" y="102870"/>
              <a:ext cx="5960459" cy="6706266"/>
            </a:xfrm>
            <a:custGeom>
              <a:avLst/>
              <a:gdLst>
                <a:gd name="csX0" fmla="*/ 5960460 w 5960459"/>
                <a:gd name="csY0" fmla="*/ 6706267 h 6706266"/>
                <a:gd name="csX1" fmla="*/ 5960460 w 5960459"/>
                <a:gd name="csY1" fmla="*/ 6257925 h 6706266"/>
                <a:gd name="csX2" fmla="*/ 0 w 5960459"/>
                <a:gd name="csY2" fmla="*/ 6706267 h 6706266"/>
                <a:gd name="csX3" fmla="*/ 0 w 5960459"/>
                <a:gd name="csY3" fmla="*/ 6257925 h 6706266"/>
                <a:gd name="csX4" fmla="*/ 4966907 w 5960459"/>
                <a:gd name="csY4" fmla="*/ 0 h 6706266"/>
                <a:gd name="csX5" fmla="*/ 4966907 w 5960459"/>
                <a:gd name="csY5" fmla="*/ 298323 h 67062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5960459" h="6706266">
                  <a:moveTo>
                    <a:pt x="5960460" y="6706267"/>
                  </a:moveTo>
                  <a:lnTo>
                    <a:pt x="5960460" y="6257925"/>
                  </a:lnTo>
                  <a:moveTo>
                    <a:pt x="0" y="6706267"/>
                  </a:moveTo>
                  <a:lnTo>
                    <a:pt x="0" y="6257925"/>
                  </a:lnTo>
                  <a:moveTo>
                    <a:pt x="4966907" y="0"/>
                  </a:moveTo>
                  <a:lnTo>
                    <a:pt x="4966907" y="298323"/>
                  </a:lnTo>
                </a:path>
              </a:pathLst>
            </a:custGeom>
            <a:noFill/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590D36B-30FB-2525-395F-E25F2B16CCD7}"/>
                </a:ext>
              </a:extLst>
            </p:cNvPr>
            <p:cNvSpPr/>
            <p:nvPr/>
          </p:nvSpPr>
          <p:spPr>
            <a:xfrm>
              <a:off x="8316277" y="6360795"/>
              <a:ext cx="761237" cy="8572"/>
            </a:xfrm>
            <a:custGeom>
              <a:avLst/>
              <a:gdLst>
                <a:gd name="csX0" fmla="*/ 0 w 761237"/>
                <a:gd name="csY0" fmla="*/ 0 h 8572"/>
                <a:gd name="csX1" fmla="*/ 761238 w 761237"/>
                <a:gd name="csY1" fmla="*/ 0 h 8572"/>
                <a:gd name="csX2" fmla="*/ 529780 w 761237"/>
                <a:gd name="csY2" fmla="*/ 0 h 8572"/>
                <a:gd name="csX3" fmla="*/ 761238 w 761237"/>
                <a:gd name="csY3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61237" h="8572">
                  <a:moveTo>
                    <a:pt x="0" y="0"/>
                  </a:moveTo>
                  <a:lnTo>
                    <a:pt x="761238" y="0"/>
                  </a:lnTo>
                  <a:moveTo>
                    <a:pt x="529780" y="0"/>
                  </a:moveTo>
                  <a:lnTo>
                    <a:pt x="761238" y="0"/>
                  </a:lnTo>
                </a:path>
              </a:pathLst>
            </a:custGeom>
            <a:noFill/>
            <a:ln w="6623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AF68000-C0A3-E499-1365-19EB8AE710BE}"/>
                </a:ext>
              </a:extLst>
            </p:cNvPr>
            <p:cNvSpPr/>
            <p:nvPr/>
          </p:nvSpPr>
          <p:spPr>
            <a:xfrm>
              <a:off x="6098571" y="2544317"/>
              <a:ext cx="2284571" cy="2492025"/>
            </a:xfrm>
            <a:custGeom>
              <a:avLst/>
              <a:gdLst>
                <a:gd name="csX0" fmla="*/ 2284571 w 2284571"/>
                <a:gd name="csY0" fmla="*/ 0 h 2492025"/>
                <a:gd name="csX1" fmla="*/ 0 w 2284571"/>
                <a:gd name="csY1" fmla="*/ 0 h 2492025"/>
                <a:gd name="csX2" fmla="*/ 2284571 w 2284571"/>
                <a:gd name="csY2" fmla="*/ 2492026 h 2492025"/>
                <a:gd name="csX3" fmla="*/ 0 w 2284571"/>
                <a:gd name="csY3" fmla="*/ 2492026 h 24920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284571" h="2492025">
                  <a:moveTo>
                    <a:pt x="2284571" y="0"/>
                  </a:moveTo>
                  <a:lnTo>
                    <a:pt x="0" y="0"/>
                  </a:lnTo>
                  <a:moveTo>
                    <a:pt x="2284571" y="2492026"/>
                  </a:moveTo>
                  <a:lnTo>
                    <a:pt x="0" y="2492026"/>
                  </a:lnTo>
                </a:path>
              </a:pathLst>
            </a:custGeom>
            <a:noFill/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674F026-CF36-CB79-D8FA-EA3063D6C992}"/>
                </a:ext>
              </a:extLst>
            </p:cNvPr>
            <p:cNvSpPr/>
            <p:nvPr/>
          </p:nvSpPr>
          <p:spPr>
            <a:xfrm>
              <a:off x="4322349" y="2544317"/>
              <a:ext cx="4755165" cy="3816477"/>
            </a:xfrm>
            <a:custGeom>
              <a:avLst/>
              <a:gdLst>
                <a:gd name="csX0" fmla="*/ 0 w 4755165"/>
                <a:gd name="csY0" fmla="*/ 2492026 h 3816477"/>
                <a:gd name="csX1" fmla="*/ 1440180 w 4755165"/>
                <a:gd name="csY1" fmla="*/ 2492026 h 3816477"/>
                <a:gd name="csX2" fmla="*/ 1776222 w 4755165"/>
                <a:gd name="csY2" fmla="*/ 2492026 h 3816477"/>
                <a:gd name="csX3" fmla="*/ 1441037 w 4755165"/>
                <a:gd name="csY3" fmla="*/ 2492026 h 3816477"/>
                <a:gd name="csX4" fmla="*/ 1776222 w 4755165"/>
                <a:gd name="csY4" fmla="*/ 0 h 3816477"/>
                <a:gd name="csX5" fmla="*/ 1406747 w 4755165"/>
                <a:gd name="csY5" fmla="*/ 0 h 3816477"/>
                <a:gd name="csX6" fmla="*/ 4258818 w 4755165"/>
                <a:gd name="csY6" fmla="*/ 3816477 h 3816477"/>
                <a:gd name="csX7" fmla="*/ 4755166 w 4755165"/>
                <a:gd name="csY7" fmla="*/ 3816477 h 38164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4755165" h="3816477">
                  <a:moveTo>
                    <a:pt x="0" y="2492026"/>
                  </a:moveTo>
                  <a:lnTo>
                    <a:pt x="1440180" y="2492026"/>
                  </a:lnTo>
                  <a:moveTo>
                    <a:pt x="1776222" y="2492026"/>
                  </a:moveTo>
                  <a:lnTo>
                    <a:pt x="1441037" y="2492026"/>
                  </a:lnTo>
                  <a:moveTo>
                    <a:pt x="1776222" y="0"/>
                  </a:moveTo>
                  <a:lnTo>
                    <a:pt x="1406747" y="0"/>
                  </a:lnTo>
                  <a:moveTo>
                    <a:pt x="4258818" y="3816477"/>
                  </a:moveTo>
                  <a:lnTo>
                    <a:pt x="4755166" y="3816477"/>
                  </a:lnTo>
                </a:path>
              </a:pathLst>
            </a:custGeom>
            <a:noFill/>
            <a:ln w="6623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3049C69-F811-2FA0-9BDD-C08BC41A1287}"/>
                </a:ext>
              </a:extLst>
            </p:cNvPr>
            <p:cNvSpPr/>
            <p:nvPr/>
          </p:nvSpPr>
          <p:spPr>
            <a:xfrm>
              <a:off x="4438078" y="2544318"/>
              <a:ext cx="1291018" cy="8572"/>
            </a:xfrm>
            <a:custGeom>
              <a:avLst/>
              <a:gdLst>
                <a:gd name="csX0" fmla="*/ 0 w 1291018"/>
                <a:gd name="csY0" fmla="*/ 0 h 8572"/>
                <a:gd name="csX1" fmla="*/ 1291019 w 1291018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291018" h="8572">
                  <a:moveTo>
                    <a:pt x="0" y="0"/>
                  </a:moveTo>
                  <a:lnTo>
                    <a:pt x="1291019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762AC62-5852-586F-C007-F8D619B3147D}"/>
                </a:ext>
              </a:extLst>
            </p:cNvPr>
            <p:cNvSpPr/>
            <p:nvPr/>
          </p:nvSpPr>
          <p:spPr>
            <a:xfrm>
              <a:off x="3117913" y="5669851"/>
              <a:ext cx="2615469" cy="690943"/>
            </a:xfrm>
            <a:custGeom>
              <a:avLst/>
              <a:gdLst>
                <a:gd name="csX0" fmla="*/ 0 w 2615469"/>
                <a:gd name="csY0" fmla="*/ 690943 h 690943"/>
                <a:gd name="csX1" fmla="*/ 0 w 2615469"/>
                <a:gd name="csY1" fmla="*/ 0 h 690943"/>
                <a:gd name="csX2" fmla="*/ 0 w 2615469"/>
                <a:gd name="csY2" fmla="*/ 690943 h 690943"/>
                <a:gd name="csX3" fmla="*/ 2615470 w 2615469"/>
                <a:gd name="csY3" fmla="*/ 690943 h 69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615469" h="690943">
                  <a:moveTo>
                    <a:pt x="0" y="690943"/>
                  </a:moveTo>
                  <a:lnTo>
                    <a:pt x="0" y="0"/>
                  </a:lnTo>
                  <a:moveTo>
                    <a:pt x="0" y="690943"/>
                  </a:moveTo>
                  <a:lnTo>
                    <a:pt x="2615470" y="690943"/>
                  </a:lnTo>
                </a:path>
              </a:pathLst>
            </a:custGeom>
            <a:noFill/>
            <a:ln w="6623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9C4015C-F115-C174-55BE-1ADD01E2778D}"/>
                </a:ext>
              </a:extLst>
            </p:cNvPr>
            <p:cNvSpPr/>
            <p:nvPr/>
          </p:nvSpPr>
          <p:spPr>
            <a:xfrm>
              <a:off x="4111466" y="2122551"/>
              <a:ext cx="1987105" cy="421767"/>
            </a:xfrm>
            <a:custGeom>
              <a:avLst/>
              <a:gdLst>
                <a:gd name="csX0" fmla="*/ 1987105 w 1987105"/>
                <a:gd name="csY0" fmla="*/ 421767 h 421767"/>
                <a:gd name="csX1" fmla="*/ 0 w 1987105"/>
                <a:gd name="csY1" fmla="*/ 0 h 421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987105" h="421767">
                  <a:moveTo>
                    <a:pt x="1987105" y="421767"/>
                  </a:moveTo>
                  <a:lnTo>
                    <a:pt x="0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7B013DB-E1B1-73FB-5D11-19791C80868C}"/>
                </a:ext>
              </a:extLst>
            </p:cNvPr>
            <p:cNvSpPr/>
            <p:nvPr/>
          </p:nvSpPr>
          <p:spPr>
            <a:xfrm>
              <a:off x="5734240" y="6360795"/>
              <a:ext cx="3344132" cy="8572"/>
            </a:xfrm>
            <a:custGeom>
              <a:avLst/>
              <a:gdLst>
                <a:gd name="csX0" fmla="*/ 3344133 w 3344132"/>
                <a:gd name="csY0" fmla="*/ 0 h 8572"/>
                <a:gd name="csX1" fmla="*/ 0 w 3344132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344132" h="8572">
                  <a:moveTo>
                    <a:pt x="3344133" y="0"/>
                  </a:moveTo>
                  <a:lnTo>
                    <a:pt x="0" y="0"/>
                  </a:lnTo>
                </a:path>
              </a:pathLst>
            </a:custGeom>
            <a:ln w="6623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8EE00A2-00C7-CF1F-B6C7-18683C1DA035}"/>
                </a:ext>
              </a:extLst>
            </p:cNvPr>
            <p:cNvSpPr/>
            <p:nvPr/>
          </p:nvSpPr>
          <p:spPr>
            <a:xfrm>
              <a:off x="6098571" y="5036343"/>
              <a:ext cx="2979801" cy="1324451"/>
            </a:xfrm>
            <a:custGeom>
              <a:avLst/>
              <a:gdLst>
                <a:gd name="csX0" fmla="*/ 2979801 w 2979801"/>
                <a:gd name="csY0" fmla="*/ 633508 h 1324451"/>
                <a:gd name="csX1" fmla="*/ 0 w 2979801"/>
                <a:gd name="csY1" fmla="*/ 0 h 1324451"/>
                <a:gd name="csX2" fmla="*/ 2979801 w 2979801"/>
                <a:gd name="csY2" fmla="*/ 1324451 h 1324451"/>
                <a:gd name="csX3" fmla="*/ 2979801 w 2979801"/>
                <a:gd name="csY3" fmla="*/ 633508 h 13244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979801" h="1324451">
                  <a:moveTo>
                    <a:pt x="2979801" y="633508"/>
                  </a:moveTo>
                  <a:lnTo>
                    <a:pt x="0" y="0"/>
                  </a:lnTo>
                  <a:moveTo>
                    <a:pt x="2979801" y="1324451"/>
                  </a:moveTo>
                  <a:lnTo>
                    <a:pt x="2979801" y="633508"/>
                  </a:lnTo>
                </a:path>
              </a:pathLst>
            </a:custGeom>
            <a:noFill/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ECC9BF8-BC2C-EF89-7359-9BB8C5283F99}"/>
                </a:ext>
              </a:extLst>
            </p:cNvPr>
            <p:cNvSpPr/>
            <p:nvPr/>
          </p:nvSpPr>
          <p:spPr>
            <a:xfrm>
              <a:off x="3117913" y="5036343"/>
              <a:ext cx="2980658" cy="633507"/>
            </a:xfrm>
            <a:custGeom>
              <a:avLst/>
              <a:gdLst>
                <a:gd name="csX0" fmla="*/ 0 w 2980658"/>
                <a:gd name="csY0" fmla="*/ 633508 h 633507"/>
                <a:gd name="csX1" fmla="*/ 2980658 w 2980658"/>
                <a:gd name="csY1" fmla="*/ 0 h 6335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980658" h="633507">
                  <a:moveTo>
                    <a:pt x="0" y="633508"/>
                  </a:moveTo>
                  <a:lnTo>
                    <a:pt x="2980658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22CA869-BFA8-B1A8-C22D-CEA9701AEBBB}"/>
                </a:ext>
              </a:extLst>
            </p:cNvPr>
            <p:cNvSpPr/>
            <p:nvPr/>
          </p:nvSpPr>
          <p:spPr>
            <a:xfrm>
              <a:off x="4111466" y="400335"/>
              <a:ext cx="4812601" cy="4776597"/>
            </a:xfrm>
            <a:custGeom>
              <a:avLst/>
              <a:gdLst>
                <a:gd name="csX0" fmla="*/ 1324451 w 4812601"/>
                <a:gd name="csY0" fmla="*/ 4776597 h 4776597"/>
                <a:gd name="csX1" fmla="*/ 1324451 w 4812601"/>
                <a:gd name="csY1" fmla="*/ 2003393 h 4776597"/>
                <a:gd name="csX2" fmla="*/ 4812602 w 4812601"/>
                <a:gd name="csY2" fmla="*/ 0 h 4776597"/>
                <a:gd name="csX3" fmla="*/ 1987105 w 4812601"/>
                <a:gd name="csY3" fmla="*/ 0 h 4776597"/>
                <a:gd name="csX4" fmla="*/ 3973354 w 4812601"/>
                <a:gd name="csY4" fmla="*/ 1722215 h 4776597"/>
                <a:gd name="csX5" fmla="*/ 3973354 w 4812601"/>
                <a:gd name="csY5" fmla="*/ 0 h 4776597"/>
                <a:gd name="csX6" fmla="*/ 1987105 w 4812601"/>
                <a:gd name="csY6" fmla="*/ 2143982 h 4776597"/>
                <a:gd name="csX7" fmla="*/ 3973354 w 4812601"/>
                <a:gd name="csY7" fmla="*/ 1722215 h 4776597"/>
                <a:gd name="csX8" fmla="*/ 2648903 w 4812601"/>
                <a:gd name="csY8" fmla="*/ 4776597 h 4776597"/>
                <a:gd name="csX9" fmla="*/ 2648903 w 4812601"/>
                <a:gd name="csY9" fmla="*/ 2003393 h 4776597"/>
                <a:gd name="csX10" fmla="*/ 0 w 4812601"/>
                <a:gd name="csY10" fmla="*/ 0 h 4776597"/>
                <a:gd name="csX11" fmla="*/ 1986248 w 4812601"/>
                <a:gd name="csY11" fmla="*/ 0 h 47765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4812601" h="4776597">
                  <a:moveTo>
                    <a:pt x="1324451" y="4776597"/>
                  </a:moveTo>
                  <a:lnTo>
                    <a:pt x="1324451" y="2003393"/>
                  </a:lnTo>
                  <a:moveTo>
                    <a:pt x="4812602" y="0"/>
                  </a:moveTo>
                  <a:lnTo>
                    <a:pt x="1987105" y="0"/>
                  </a:lnTo>
                  <a:moveTo>
                    <a:pt x="3973354" y="1722215"/>
                  </a:moveTo>
                  <a:lnTo>
                    <a:pt x="3973354" y="0"/>
                  </a:lnTo>
                  <a:moveTo>
                    <a:pt x="1987105" y="2143982"/>
                  </a:moveTo>
                  <a:lnTo>
                    <a:pt x="3973354" y="1722215"/>
                  </a:lnTo>
                  <a:moveTo>
                    <a:pt x="2648903" y="4776597"/>
                  </a:moveTo>
                  <a:lnTo>
                    <a:pt x="2648903" y="2003393"/>
                  </a:lnTo>
                  <a:moveTo>
                    <a:pt x="0" y="0"/>
                  </a:moveTo>
                  <a:lnTo>
                    <a:pt x="1986248" y="0"/>
                  </a:lnTo>
                </a:path>
              </a:pathLst>
            </a:custGeom>
            <a:noFill/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" name="Graphic 2">
              <a:extLst>
                <a:ext uri="{FF2B5EF4-FFF2-40B4-BE49-F238E27FC236}">
                  <a16:creationId xmlns:a16="http://schemas.microsoft.com/office/drawing/2014/main" id="{ABC03461-68ED-4D07-EF9A-CBA411A7D614}"/>
                </a:ext>
              </a:extLst>
            </p:cNvPr>
            <p:cNvGrpSpPr/>
            <p:nvPr/>
          </p:nvGrpSpPr>
          <p:grpSpPr>
            <a:xfrm>
              <a:off x="5805392" y="94297"/>
              <a:ext cx="527208" cy="92582"/>
              <a:chOff x="5805392" y="94297"/>
              <a:chExt cx="527208" cy="92582"/>
            </a:xfrm>
            <a:solidFill>
              <a:srgbClr val="303030"/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011116B-1DE9-B666-84DD-A8DE088D2DD1}"/>
                  </a:ext>
                </a:extLst>
              </p:cNvPr>
              <p:cNvSpPr/>
              <p:nvPr/>
            </p:nvSpPr>
            <p:spPr>
              <a:xfrm>
                <a:off x="5805392" y="94297"/>
                <a:ext cx="26574" cy="72008"/>
              </a:xfrm>
              <a:custGeom>
                <a:avLst/>
                <a:gdLst>
                  <a:gd name="csX0" fmla="*/ 26575 w 26574"/>
                  <a:gd name="csY0" fmla="*/ 72009 h 72008"/>
                  <a:gd name="csX1" fmla="*/ 18002 w 26574"/>
                  <a:gd name="csY1" fmla="*/ 72009 h 72008"/>
                  <a:gd name="csX2" fmla="*/ 18002 w 26574"/>
                  <a:gd name="csY2" fmla="*/ 16288 h 72008"/>
                  <a:gd name="csX3" fmla="*/ 9430 w 26574"/>
                  <a:gd name="csY3" fmla="*/ 22289 h 72008"/>
                  <a:gd name="csX4" fmla="*/ 0 w 26574"/>
                  <a:gd name="csY4" fmla="*/ 26575 h 72008"/>
                  <a:gd name="csX5" fmla="*/ 0 w 26574"/>
                  <a:gd name="csY5" fmla="*/ 18002 h 72008"/>
                  <a:gd name="csX6" fmla="*/ 12859 w 26574"/>
                  <a:gd name="csY6" fmla="*/ 9430 h 72008"/>
                  <a:gd name="csX7" fmla="*/ 20574 w 26574"/>
                  <a:gd name="csY7" fmla="*/ 0 h 72008"/>
                  <a:gd name="csX8" fmla="*/ 26575 w 26574"/>
                  <a:gd name="csY8" fmla="*/ 0 h 72008"/>
                  <a:gd name="csX9" fmla="*/ 26575 w 26574"/>
                  <a:gd name="csY9" fmla="*/ 72009 h 720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6574" h="72008">
                    <a:moveTo>
                      <a:pt x="26575" y="72009"/>
                    </a:moveTo>
                    <a:lnTo>
                      <a:pt x="18002" y="72009"/>
                    </a:lnTo>
                    <a:lnTo>
                      <a:pt x="18002" y="16288"/>
                    </a:lnTo>
                    <a:cubicBezTo>
                      <a:pt x="16288" y="18002"/>
                      <a:pt x="12859" y="20574"/>
                      <a:pt x="9430" y="22289"/>
                    </a:cubicBezTo>
                    <a:cubicBezTo>
                      <a:pt x="6001" y="24003"/>
                      <a:pt x="2572" y="25718"/>
                      <a:pt x="0" y="26575"/>
                    </a:cubicBezTo>
                    <a:lnTo>
                      <a:pt x="0" y="18002"/>
                    </a:lnTo>
                    <a:cubicBezTo>
                      <a:pt x="5144" y="15431"/>
                      <a:pt x="9430" y="12859"/>
                      <a:pt x="12859" y="9430"/>
                    </a:cubicBezTo>
                    <a:cubicBezTo>
                      <a:pt x="16288" y="6001"/>
                      <a:pt x="18859" y="3429"/>
                      <a:pt x="20574" y="0"/>
                    </a:cubicBezTo>
                    <a:lnTo>
                      <a:pt x="26575" y="0"/>
                    </a:lnTo>
                    <a:lnTo>
                      <a:pt x="26575" y="7200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E797A32-608E-C9FA-F377-E10FAA5382CC}"/>
                  </a:ext>
                </a:extLst>
              </p:cNvPr>
              <p:cNvSpPr/>
              <p:nvPr/>
            </p:nvSpPr>
            <p:spPr>
              <a:xfrm>
                <a:off x="5852541" y="96011"/>
                <a:ext cx="48006" cy="70294"/>
              </a:xfrm>
              <a:custGeom>
                <a:avLst/>
                <a:gdLst>
                  <a:gd name="csX0" fmla="*/ 47149 w 48006"/>
                  <a:gd name="csY0" fmla="*/ 61722 h 70294"/>
                  <a:gd name="csX1" fmla="*/ 47149 w 48006"/>
                  <a:gd name="csY1" fmla="*/ 70295 h 70294"/>
                  <a:gd name="csX2" fmla="*/ 0 w 48006"/>
                  <a:gd name="csY2" fmla="*/ 70295 h 70294"/>
                  <a:gd name="csX3" fmla="*/ 857 w 48006"/>
                  <a:gd name="csY3" fmla="*/ 64294 h 70294"/>
                  <a:gd name="csX4" fmla="*/ 6858 w 48006"/>
                  <a:gd name="csY4" fmla="*/ 54864 h 70294"/>
                  <a:gd name="csX5" fmla="*/ 18002 w 48006"/>
                  <a:gd name="csY5" fmla="*/ 44577 h 70294"/>
                  <a:gd name="csX6" fmla="*/ 33433 w 48006"/>
                  <a:gd name="csY6" fmla="*/ 30004 h 70294"/>
                  <a:gd name="csX7" fmla="*/ 37719 w 48006"/>
                  <a:gd name="csY7" fmla="*/ 19717 h 70294"/>
                  <a:gd name="csX8" fmla="*/ 34290 w 48006"/>
                  <a:gd name="csY8" fmla="*/ 11144 h 70294"/>
                  <a:gd name="csX9" fmla="*/ 24860 w 48006"/>
                  <a:gd name="csY9" fmla="*/ 7715 h 70294"/>
                  <a:gd name="csX10" fmla="*/ 14573 w 48006"/>
                  <a:gd name="csY10" fmla="*/ 11144 h 70294"/>
                  <a:gd name="csX11" fmla="*/ 11144 w 48006"/>
                  <a:gd name="csY11" fmla="*/ 21431 h 70294"/>
                  <a:gd name="csX12" fmla="*/ 2572 w 48006"/>
                  <a:gd name="csY12" fmla="*/ 20574 h 70294"/>
                  <a:gd name="csX13" fmla="*/ 9430 w 48006"/>
                  <a:gd name="csY13" fmla="*/ 5144 h 70294"/>
                  <a:gd name="csX14" fmla="*/ 25718 w 48006"/>
                  <a:gd name="csY14" fmla="*/ 0 h 70294"/>
                  <a:gd name="csX15" fmla="*/ 42005 w 48006"/>
                  <a:gd name="csY15" fmla="*/ 6001 h 70294"/>
                  <a:gd name="csX16" fmla="*/ 48006 w 48006"/>
                  <a:gd name="csY16" fmla="*/ 19717 h 70294"/>
                  <a:gd name="csX17" fmla="*/ 46291 w 48006"/>
                  <a:gd name="csY17" fmla="*/ 28289 h 70294"/>
                  <a:gd name="csX18" fmla="*/ 40291 w 48006"/>
                  <a:gd name="csY18" fmla="*/ 36862 h 70294"/>
                  <a:gd name="csX19" fmla="*/ 26575 w 48006"/>
                  <a:gd name="csY19" fmla="*/ 49721 h 70294"/>
                  <a:gd name="csX20" fmla="*/ 16288 w 48006"/>
                  <a:gd name="csY20" fmla="*/ 58293 h 70294"/>
                  <a:gd name="csX21" fmla="*/ 12859 w 48006"/>
                  <a:gd name="csY21" fmla="*/ 62579 h 70294"/>
                  <a:gd name="csX22" fmla="*/ 47149 w 48006"/>
                  <a:gd name="csY22" fmla="*/ 62579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48006" h="70294">
                    <a:moveTo>
                      <a:pt x="47149" y="61722"/>
                    </a:moveTo>
                    <a:lnTo>
                      <a:pt x="47149" y="70295"/>
                    </a:lnTo>
                    <a:lnTo>
                      <a:pt x="0" y="70295"/>
                    </a:lnTo>
                    <a:cubicBezTo>
                      <a:pt x="0" y="68580"/>
                      <a:pt x="0" y="66008"/>
                      <a:pt x="857" y="64294"/>
                    </a:cubicBezTo>
                    <a:cubicBezTo>
                      <a:pt x="1714" y="60865"/>
                      <a:pt x="4286" y="58293"/>
                      <a:pt x="6858" y="54864"/>
                    </a:cubicBezTo>
                    <a:cubicBezTo>
                      <a:pt x="9430" y="51435"/>
                      <a:pt x="12859" y="48006"/>
                      <a:pt x="18002" y="44577"/>
                    </a:cubicBezTo>
                    <a:cubicBezTo>
                      <a:pt x="25718" y="38576"/>
                      <a:pt x="30861" y="33433"/>
                      <a:pt x="33433" y="30004"/>
                    </a:cubicBezTo>
                    <a:cubicBezTo>
                      <a:pt x="36004" y="26575"/>
                      <a:pt x="37719" y="23146"/>
                      <a:pt x="37719" y="19717"/>
                    </a:cubicBezTo>
                    <a:cubicBezTo>
                      <a:pt x="37719" y="16288"/>
                      <a:pt x="36862" y="13716"/>
                      <a:pt x="34290" y="11144"/>
                    </a:cubicBezTo>
                    <a:cubicBezTo>
                      <a:pt x="31718" y="8573"/>
                      <a:pt x="28289" y="7715"/>
                      <a:pt x="24860" y="7715"/>
                    </a:cubicBezTo>
                    <a:cubicBezTo>
                      <a:pt x="20574" y="7715"/>
                      <a:pt x="17145" y="8573"/>
                      <a:pt x="14573" y="11144"/>
                    </a:cubicBezTo>
                    <a:cubicBezTo>
                      <a:pt x="12001" y="13716"/>
                      <a:pt x="11144" y="17145"/>
                      <a:pt x="11144" y="21431"/>
                    </a:cubicBezTo>
                    <a:lnTo>
                      <a:pt x="2572" y="20574"/>
                    </a:lnTo>
                    <a:cubicBezTo>
                      <a:pt x="3429" y="13716"/>
                      <a:pt x="5144" y="8573"/>
                      <a:pt x="9430" y="5144"/>
                    </a:cubicBezTo>
                    <a:cubicBezTo>
                      <a:pt x="13716" y="1714"/>
                      <a:pt x="18859" y="0"/>
                      <a:pt x="25718" y="0"/>
                    </a:cubicBezTo>
                    <a:cubicBezTo>
                      <a:pt x="32575" y="0"/>
                      <a:pt x="37719" y="1714"/>
                      <a:pt x="42005" y="6001"/>
                    </a:cubicBezTo>
                    <a:cubicBezTo>
                      <a:pt x="46291" y="9430"/>
                      <a:pt x="48006" y="14573"/>
                      <a:pt x="48006" y="19717"/>
                    </a:cubicBezTo>
                    <a:cubicBezTo>
                      <a:pt x="48006" y="22289"/>
                      <a:pt x="47149" y="25718"/>
                      <a:pt x="46291" y="28289"/>
                    </a:cubicBezTo>
                    <a:cubicBezTo>
                      <a:pt x="45434" y="30861"/>
                      <a:pt x="42863" y="34290"/>
                      <a:pt x="40291" y="36862"/>
                    </a:cubicBezTo>
                    <a:cubicBezTo>
                      <a:pt x="37719" y="40291"/>
                      <a:pt x="33433" y="43720"/>
                      <a:pt x="26575" y="49721"/>
                    </a:cubicBezTo>
                    <a:cubicBezTo>
                      <a:pt x="21431" y="54007"/>
                      <a:pt x="18002" y="57436"/>
                      <a:pt x="16288" y="58293"/>
                    </a:cubicBezTo>
                    <a:cubicBezTo>
                      <a:pt x="14573" y="60008"/>
                      <a:pt x="13716" y="61722"/>
                      <a:pt x="12859" y="62579"/>
                    </a:cubicBezTo>
                    <a:lnTo>
                      <a:pt x="47149" y="6257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5A80A60-BA97-3D7F-5E50-E5EA5C3F1B49}"/>
                  </a:ext>
                </a:extLst>
              </p:cNvPr>
              <p:cNvSpPr/>
              <p:nvPr/>
            </p:nvSpPr>
            <p:spPr>
              <a:xfrm>
                <a:off x="5909119" y="94297"/>
                <a:ext cx="46291" cy="72866"/>
              </a:xfrm>
              <a:custGeom>
                <a:avLst/>
                <a:gdLst>
                  <a:gd name="csX0" fmla="*/ 0 w 46291"/>
                  <a:gd name="csY0" fmla="*/ 36862 h 72866"/>
                  <a:gd name="csX1" fmla="*/ 2572 w 46291"/>
                  <a:gd name="csY1" fmla="*/ 16288 h 72866"/>
                  <a:gd name="csX2" fmla="*/ 10287 w 46291"/>
                  <a:gd name="csY2" fmla="*/ 4286 h 72866"/>
                  <a:gd name="csX3" fmla="*/ 23146 w 46291"/>
                  <a:gd name="csY3" fmla="*/ 0 h 72866"/>
                  <a:gd name="csX4" fmla="*/ 33433 w 46291"/>
                  <a:gd name="csY4" fmla="*/ 2572 h 72866"/>
                  <a:gd name="csX5" fmla="*/ 40291 w 46291"/>
                  <a:gd name="csY5" fmla="*/ 9430 h 72866"/>
                  <a:gd name="csX6" fmla="*/ 44577 w 46291"/>
                  <a:gd name="csY6" fmla="*/ 19717 h 72866"/>
                  <a:gd name="csX7" fmla="*/ 46291 w 46291"/>
                  <a:gd name="csY7" fmla="*/ 36862 h 72866"/>
                  <a:gd name="csX8" fmla="*/ 43720 w 46291"/>
                  <a:gd name="csY8" fmla="*/ 56579 h 72866"/>
                  <a:gd name="csX9" fmla="*/ 36004 w 46291"/>
                  <a:gd name="csY9" fmla="*/ 68580 h 72866"/>
                  <a:gd name="csX10" fmla="*/ 23146 w 46291"/>
                  <a:gd name="csY10" fmla="*/ 72866 h 72866"/>
                  <a:gd name="csX11" fmla="*/ 6858 w 46291"/>
                  <a:gd name="csY11" fmla="*/ 65151 h 72866"/>
                  <a:gd name="csX12" fmla="*/ 0 w 46291"/>
                  <a:gd name="csY12" fmla="*/ 36862 h 72866"/>
                  <a:gd name="csX13" fmla="*/ 8573 w 46291"/>
                  <a:gd name="csY13" fmla="*/ 36862 h 72866"/>
                  <a:gd name="csX14" fmla="*/ 12859 w 46291"/>
                  <a:gd name="csY14" fmla="*/ 60008 h 72866"/>
                  <a:gd name="csX15" fmla="*/ 23146 w 46291"/>
                  <a:gd name="csY15" fmla="*/ 66008 h 72866"/>
                  <a:gd name="csX16" fmla="*/ 33433 w 46291"/>
                  <a:gd name="csY16" fmla="*/ 60008 h 72866"/>
                  <a:gd name="csX17" fmla="*/ 37719 w 46291"/>
                  <a:gd name="csY17" fmla="*/ 36862 h 72866"/>
                  <a:gd name="csX18" fmla="*/ 33433 w 46291"/>
                  <a:gd name="csY18" fmla="*/ 13716 h 72866"/>
                  <a:gd name="csX19" fmla="*/ 23146 w 46291"/>
                  <a:gd name="csY19" fmla="*/ 7715 h 72866"/>
                  <a:gd name="csX20" fmla="*/ 13716 w 46291"/>
                  <a:gd name="csY20" fmla="*/ 12859 h 72866"/>
                  <a:gd name="csX21" fmla="*/ 8573 w 46291"/>
                  <a:gd name="csY21" fmla="*/ 36862 h 728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46291" h="72866">
                    <a:moveTo>
                      <a:pt x="0" y="36862"/>
                    </a:moveTo>
                    <a:cubicBezTo>
                      <a:pt x="0" y="28289"/>
                      <a:pt x="857" y="21431"/>
                      <a:pt x="2572" y="16288"/>
                    </a:cubicBezTo>
                    <a:cubicBezTo>
                      <a:pt x="4286" y="11144"/>
                      <a:pt x="6858" y="6858"/>
                      <a:pt x="10287" y="4286"/>
                    </a:cubicBezTo>
                    <a:cubicBezTo>
                      <a:pt x="13716" y="1714"/>
                      <a:pt x="18002" y="0"/>
                      <a:pt x="23146" y="0"/>
                    </a:cubicBezTo>
                    <a:cubicBezTo>
                      <a:pt x="26575" y="0"/>
                      <a:pt x="30004" y="857"/>
                      <a:pt x="33433" y="2572"/>
                    </a:cubicBezTo>
                    <a:cubicBezTo>
                      <a:pt x="36862" y="4286"/>
                      <a:pt x="38576" y="6001"/>
                      <a:pt x="40291" y="9430"/>
                    </a:cubicBezTo>
                    <a:cubicBezTo>
                      <a:pt x="42005" y="12859"/>
                      <a:pt x="43720" y="15431"/>
                      <a:pt x="44577" y="19717"/>
                    </a:cubicBezTo>
                    <a:cubicBezTo>
                      <a:pt x="45434" y="24003"/>
                      <a:pt x="46291" y="29146"/>
                      <a:pt x="46291" y="36862"/>
                    </a:cubicBezTo>
                    <a:cubicBezTo>
                      <a:pt x="46291" y="45434"/>
                      <a:pt x="45434" y="52292"/>
                      <a:pt x="43720" y="56579"/>
                    </a:cubicBezTo>
                    <a:cubicBezTo>
                      <a:pt x="42005" y="61722"/>
                      <a:pt x="39433" y="66008"/>
                      <a:pt x="36004" y="68580"/>
                    </a:cubicBezTo>
                    <a:cubicBezTo>
                      <a:pt x="32575" y="71152"/>
                      <a:pt x="28289" y="72866"/>
                      <a:pt x="23146" y="72866"/>
                    </a:cubicBezTo>
                    <a:cubicBezTo>
                      <a:pt x="16288" y="72866"/>
                      <a:pt x="11144" y="70295"/>
                      <a:pt x="6858" y="65151"/>
                    </a:cubicBezTo>
                    <a:cubicBezTo>
                      <a:pt x="1714" y="59150"/>
                      <a:pt x="0" y="49720"/>
                      <a:pt x="0" y="36862"/>
                    </a:cubicBezTo>
                    <a:close/>
                    <a:moveTo>
                      <a:pt x="8573" y="36862"/>
                    </a:moveTo>
                    <a:cubicBezTo>
                      <a:pt x="8573" y="48863"/>
                      <a:pt x="10287" y="56579"/>
                      <a:pt x="12859" y="60008"/>
                    </a:cubicBezTo>
                    <a:cubicBezTo>
                      <a:pt x="15430" y="63436"/>
                      <a:pt x="18859" y="66008"/>
                      <a:pt x="23146" y="66008"/>
                    </a:cubicBezTo>
                    <a:cubicBezTo>
                      <a:pt x="27432" y="66008"/>
                      <a:pt x="30861" y="64294"/>
                      <a:pt x="33433" y="60008"/>
                    </a:cubicBezTo>
                    <a:cubicBezTo>
                      <a:pt x="36004" y="55721"/>
                      <a:pt x="37719" y="48006"/>
                      <a:pt x="37719" y="36862"/>
                    </a:cubicBezTo>
                    <a:cubicBezTo>
                      <a:pt x="37719" y="24860"/>
                      <a:pt x="36004" y="17145"/>
                      <a:pt x="33433" y="13716"/>
                    </a:cubicBezTo>
                    <a:cubicBezTo>
                      <a:pt x="30861" y="10287"/>
                      <a:pt x="27432" y="7715"/>
                      <a:pt x="23146" y="7715"/>
                    </a:cubicBezTo>
                    <a:cubicBezTo>
                      <a:pt x="18859" y="7715"/>
                      <a:pt x="16288" y="9430"/>
                      <a:pt x="13716" y="12859"/>
                    </a:cubicBezTo>
                    <a:cubicBezTo>
                      <a:pt x="10287" y="17145"/>
                      <a:pt x="8573" y="24860"/>
                      <a:pt x="8573" y="3686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4D383E9-F6B1-44F5-E644-3C9B4A7A518D}"/>
                  </a:ext>
                </a:extLst>
              </p:cNvPr>
              <p:cNvSpPr/>
              <p:nvPr/>
            </p:nvSpPr>
            <p:spPr>
              <a:xfrm>
                <a:off x="5993130" y="94297"/>
                <a:ext cx="24002" cy="92582"/>
              </a:xfrm>
              <a:custGeom>
                <a:avLst/>
                <a:gdLst>
                  <a:gd name="csX0" fmla="*/ 17145 w 24002"/>
                  <a:gd name="csY0" fmla="*/ 92583 h 92582"/>
                  <a:gd name="csX1" fmla="*/ 5144 w 24002"/>
                  <a:gd name="csY1" fmla="*/ 71152 h 92582"/>
                  <a:gd name="csX2" fmla="*/ 0 w 24002"/>
                  <a:gd name="csY2" fmla="*/ 46291 h 92582"/>
                  <a:gd name="csX3" fmla="*/ 3429 w 24002"/>
                  <a:gd name="csY3" fmla="*/ 24003 h 92582"/>
                  <a:gd name="csX4" fmla="*/ 17145 w 24002"/>
                  <a:gd name="csY4" fmla="*/ 0 h 92582"/>
                  <a:gd name="csX5" fmla="*/ 23146 w 24002"/>
                  <a:gd name="csY5" fmla="*/ 0 h 92582"/>
                  <a:gd name="csX6" fmla="*/ 15430 w 24002"/>
                  <a:gd name="csY6" fmla="*/ 14573 h 92582"/>
                  <a:gd name="csX7" fmla="*/ 11144 w 24002"/>
                  <a:gd name="csY7" fmla="*/ 28289 h 92582"/>
                  <a:gd name="csX8" fmla="*/ 9430 w 24002"/>
                  <a:gd name="csY8" fmla="*/ 46291 h 92582"/>
                  <a:gd name="csX9" fmla="*/ 24003 w 24002"/>
                  <a:gd name="csY9" fmla="*/ 92583 h 92582"/>
                  <a:gd name="csX10" fmla="*/ 17145 w 24002"/>
                  <a:gd name="csY10" fmla="*/ 92583 h 92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4002" h="92582">
                    <a:moveTo>
                      <a:pt x="17145" y="92583"/>
                    </a:moveTo>
                    <a:cubicBezTo>
                      <a:pt x="12001" y="86582"/>
                      <a:pt x="8573" y="79724"/>
                      <a:pt x="5144" y="71152"/>
                    </a:cubicBezTo>
                    <a:cubicBezTo>
                      <a:pt x="1715" y="63436"/>
                      <a:pt x="0" y="54864"/>
                      <a:pt x="0" y="46291"/>
                    </a:cubicBezTo>
                    <a:cubicBezTo>
                      <a:pt x="0" y="38576"/>
                      <a:pt x="857" y="31718"/>
                      <a:pt x="3429" y="24003"/>
                    </a:cubicBezTo>
                    <a:cubicBezTo>
                      <a:pt x="6001" y="16288"/>
                      <a:pt x="11144" y="7715"/>
                      <a:pt x="17145" y="0"/>
                    </a:cubicBezTo>
                    <a:lnTo>
                      <a:pt x="23146" y="0"/>
                    </a:lnTo>
                    <a:cubicBezTo>
                      <a:pt x="18860" y="6858"/>
                      <a:pt x="16288" y="11144"/>
                      <a:pt x="15430" y="14573"/>
                    </a:cubicBezTo>
                    <a:cubicBezTo>
                      <a:pt x="13716" y="18859"/>
                      <a:pt x="12001" y="24003"/>
                      <a:pt x="11144" y="28289"/>
                    </a:cubicBezTo>
                    <a:cubicBezTo>
                      <a:pt x="9430" y="34290"/>
                      <a:pt x="9430" y="40291"/>
                      <a:pt x="9430" y="46291"/>
                    </a:cubicBezTo>
                    <a:cubicBezTo>
                      <a:pt x="9430" y="61722"/>
                      <a:pt x="14573" y="77153"/>
                      <a:pt x="24003" y="92583"/>
                    </a:cubicBezTo>
                    <a:lnTo>
                      <a:pt x="17145" y="92583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120D8A2-ABDC-F311-C6B9-D3F361692CD9}"/>
                  </a:ext>
                </a:extLst>
              </p:cNvPr>
              <p:cNvSpPr/>
              <p:nvPr/>
            </p:nvSpPr>
            <p:spPr>
              <a:xfrm>
                <a:off x="6021419" y="96011"/>
                <a:ext cx="48863" cy="70294"/>
              </a:xfrm>
              <a:custGeom>
                <a:avLst/>
                <a:gdLst>
                  <a:gd name="csX0" fmla="*/ 30861 w 48863"/>
                  <a:gd name="csY0" fmla="*/ 70295 h 70294"/>
                  <a:gd name="csX1" fmla="*/ 30861 w 48863"/>
                  <a:gd name="csY1" fmla="*/ 53150 h 70294"/>
                  <a:gd name="csX2" fmla="*/ 0 w 48863"/>
                  <a:gd name="csY2" fmla="*/ 53150 h 70294"/>
                  <a:gd name="csX3" fmla="*/ 0 w 48863"/>
                  <a:gd name="csY3" fmla="*/ 45434 h 70294"/>
                  <a:gd name="csX4" fmla="*/ 32576 w 48863"/>
                  <a:gd name="csY4" fmla="*/ 0 h 70294"/>
                  <a:gd name="csX5" fmla="*/ 39434 w 48863"/>
                  <a:gd name="csY5" fmla="*/ 0 h 70294"/>
                  <a:gd name="csX6" fmla="*/ 39434 w 48863"/>
                  <a:gd name="csY6" fmla="*/ 45434 h 70294"/>
                  <a:gd name="csX7" fmla="*/ 48863 w 48863"/>
                  <a:gd name="csY7" fmla="*/ 45434 h 70294"/>
                  <a:gd name="csX8" fmla="*/ 48863 w 48863"/>
                  <a:gd name="csY8" fmla="*/ 53150 h 70294"/>
                  <a:gd name="csX9" fmla="*/ 39434 w 48863"/>
                  <a:gd name="csY9" fmla="*/ 53150 h 70294"/>
                  <a:gd name="csX10" fmla="*/ 39434 w 48863"/>
                  <a:gd name="csY10" fmla="*/ 70295 h 70294"/>
                  <a:gd name="csX11" fmla="*/ 30861 w 48863"/>
                  <a:gd name="csY11" fmla="*/ 70295 h 70294"/>
                  <a:gd name="csX12" fmla="*/ 30861 w 48863"/>
                  <a:gd name="csY12" fmla="*/ 44577 h 70294"/>
                  <a:gd name="csX13" fmla="*/ 30861 w 48863"/>
                  <a:gd name="csY13" fmla="*/ 12859 h 70294"/>
                  <a:gd name="csX14" fmla="*/ 8573 w 48863"/>
                  <a:gd name="csY14" fmla="*/ 44577 h 70294"/>
                  <a:gd name="csX15" fmla="*/ 30861 w 48863"/>
                  <a:gd name="csY15" fmla="*/ 44577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</a:cxnLst>
                <a:rect l="l" t="t" r="r" b="b"/>
                <a:pathLst>
                  <a:path w="48863" h="70294">
                    <a:moveTo>
                      <a:pt x="30861" y="70295"/>
                    </a:moveTo>
                    <a:lnTo>
                      <a:pt x="30861" y="53150"/>
                    </a:lnTo>
                    <a:lnTo>
                      <a:pt x="0" y="53150"/>
                    </a:lnTo>
                    <a:lnTo>
                      <a:pt x="0" y="45434"/>
                    </a:lnTo>
                    <a:lnTo>
                      <a:pt x="32576" y="0"/>
                    </a:lnTo>
                    <a:lnTo>
                      <a:pt x="39434" y="0"/>
                    </a:lnTo>
                    <a:lnTo>
                      <a:pt x="39434" y="45434"/>
                    </a:lnTo>
                    <a:lnTo>
                      <a:pt x="48863" y="45434"/>
                    </a:lnTo>
                    <a:lnTo>
                      <a:pt x="48863" y="53150"/>
                    </a:lnTo>
                    <a:lnTo>
                      <a:pt x="39434" y="53150"/>
                    </a:lnTo>
                    <a:lnTo>
                      <a:pt x="39434" y="70295"/>
                    </a:lnTo>
                    <a:lnTo>
                      <a:pt x="30861" y="70295"/>
                    </a:lnTo>
                    <a:close/>
                    <a:moveTo>
                      <a:pt x="30861" y="44577"/>
                    </a:moveTo>
                    <a:lnTo>
                      <a:pt x="30861" y="12859"/>
                    </a:lnTo>
                    <a:lnTo>
                      <a:pt x="8573" y="44577"/>
                    </a:lnTo>
                    <a:lnTo>
                      <a:pt x="30861" y="4457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48681D9-858E-FE50-0653-9B2C1AA5C43D}"/>
                  </a:ext>
                </a:extLst>
              </p:cNvPr>
              <p:cNvSpPr/>
              <p:nvPr/>
            </p:nvSpPr>
            <p:spPr>
              <a:xfrm>
                <a:off x="6083998" y="156019"/>
                <a:ext cx="10286" cy="10286"/>
              </a:xfrm>
              <a:custGeom>
                <a:avLst/>
                <a:gdLst>
                  <a:gd name="csX0" fmla="*/ 0 w 10286"/>
                  <a:gd name="csY0" fmla="*/ 10287 h 10286"/>
                  <a:gd name="csX1" fmla="*/ 0 w 10286"/>
                  <a:gd name="csY1" fmla="*/ 0 h 10286"/>
                  <a:gd name="csX2" fmla="*/ 10287 w 10286"/>
                  <a:gd name="csY2" fmla="*/ 0 h 10286"/>
                  <a:gd name="csX3" fmla="*/ 10287 w 10286"/>
                  <a:gd name="csY3" fmla="*/ 10287 h 10286"/>
                  <a:gd name="csX4" fmla="*/ 0 w 10286"/>
                  <a:gd name="csY4" fmla="*/ 10287 h 10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286" h="10286">
                    <a:moveTo>
                      <a:pt x="0" y="10287"/>
                    </a:moveTo>
                    <a:lnTo>
                      <a:pt x="0" y="0"/>
                    </a:lnTo>
                    <a:lnTo>
                      <a:pt x="10287" y="0"/>
                    </a:lnTo>
                    <a:lnTo>
                      <a:pt x="10287" y="10287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6EC47E1-12CF-0869-F9AA-14170866B681}"/>
                  </a:ext>
                </a:extLst>
              </p:cNvPr>
              <p:cNvSpPr/>
              <p:nvPr/>
            </p:nvSpPr>
            <p:spPr>
              <a:xfrm>
                <a:off x="6107144" y="96011"/>
                <a:ext cx="45434" cy="70294"/>
              </a:xfrm>
              <a:custGeom>
                <a:avLst/>
                <a:gdLst>
                  <a:gd name="csX0" fmla="*/ 0 w 45434"/>
                  <a:gd name="csY0" fmla="*/ 8573 h 70294"/>
                  <a:gd name="csX1" fmla="*/ 0 w 45434"/>
                  <a:gd name="csY1" fmla="*/ 0 h 70294"/>
                  <a:gd name="csX2" fmla="*/ 45434 w 45434"/>
                  <a:gd name="csY2" fmla="*/ 0 h 70294"/>
                  <a:gd name="csX3" fmla="*/ 45434 w 45434"/>
                  <a:gd name="csY3" fmla="*/ 6858 h 70294"/>
                  <a:gd name="csX4" fmla="*/ 31718 w 45434"/>
                  <a:gd name="csY4" fmla="*/ 25718 h 70294"/>
                  <a:gd name="csX5" fmla="*/ 21431 w 45434"/>
                  <a:gd name="csY5" fmla="*/ 50578 h 70294"/>
                  <a:gd name="csX6" fmla="*/ 18002 w 45434"/>
                  <a:gd name="csY6" fmla="*/ 70295 h 70294"/>
                  <a:gd name="csX7" fmla="*/ 9430 w 45434"/>
                  <a:gd name="csY7" fmla="*/ 70295 h 70294"/>
                  <a:gd name="csX8" fmla="*/ 12859 w 45434"/>
                  <a:gd name="csY8" fmla="*/ 49721 h 70294"/>
                  <a:gd name="csX9" fmla="*/ 21431 w 45434"/>
                  <a:gd name="csY9" fmla="*/ 26575 h 70294"/>
                  <a:gd name="csX10" fmla="*/ 34290 w 45434"/>
                  <a:gd name="csY10" fmla="*/ 7715 h 70294"/>
                  <a:gd name="csX11" fmla="*/ 0 w 45434"/>
                  <a:gd name="csY11" fmla="*/ 7715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45434" h="70294">
                    <a:moveTo>
                      <a:pt x="0" y="8573"/>
                    </a:moveTo>
                    <a:lnTo>
                      <a:pt x="0" y="0"/>
                    </a:lnTo>
                    <a:lnTo>
                      <a:pt x="45434" y="0"/>
                    </a:lnTo>
                    <a:lnTo>
                      <a:pt x="45434" y="6858"/>
                    </a:lnTo>
                    <a:cubicBezTo>
                      <a:pt x="41148" y="12002"/>
                      <a:pt x="36862" y="18002"/>
                      <a:pt x="31718" y="25718"/>
                    </a:cubicBezTo>
                    <a:cubicBezTo>
                      <a:pt x="26575" y="33433"/>
                      <a:pt x="24003" y="42005"/>
                      <a:pt x="21431" y="50578"/>
                    </a:cubicBezTo>
                    <a:cubicBezTo>
                      <a:pt x="19717" y="56578"/>
                      <a:pt x="18860" y="62579"/>
                      <a:pt x="18002" y="70295"/>
                    </a:cubicBezTo>
                    <a:lnTo>
                      <a:pt x="9430" y="70295"/>
                    </a:lnTo>
                    <a:cubicBezTo>
                      <a:pt x="9430" y="65151"/>
                      <a:pt x="10287" y="58293"/>
                      <a:pt x="12859" y="49721"/>
                    </a:cubicBezTo>
                    <a:cubicBezTo>
                      <a:pt x="14573" y="42005"/>
                      <a:pt x="18002" y="34290"/>
                      <a:pt x="21431" y="26575"/>
                    </a:cubicBezTo>
                    <a:cubicBezTo>
                      <a:pt x="25718" y="18859"/>
                      <a:pt x="29147" y="12859"/>
                      <a:pt x="34290" y="7715"/>
                    </a:cubicBez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16F873D-13E5-FE58-4922-3B0AD89C882B}"/>
                  </a:ext>
                </a:extLst>
              </p:cNvPr>
              <p:cNvSpPr/>
              <p:nvPr/>
            </p:nvSpPr>
            <p:spPr>
              <a:xfrm>
                <a:off x="6160293" y="96011"/>
                <a:ext cx="48005" cy="70294"/>
              </a:xfrm>
              <a:custGeom>
                <a:avLst/>
                <a:gdLst>
                  <a:gd name="csX0" fmla="*/ 47149 w 48005"/>
                  <a:gd name="csY0" fmla="*/ 61722 h 70294"/>
                  <a:gd name="csX1" fmla="*/ 47149 w 48005"/>
                  <a:gd name="csY1" fmla="*/ 70295 h 70294"/>
                  <a:gd name="csX2" fmla="*/ 0 w 48005"/>
                  <a:gd name="csY2" fmla="*/ 70295 h 70294"/>
                  <a:gd name="csX3" fmla="*/ 857 w 48005"/>
                  <a:gd name="csY3" fmla="*/ 64294 h 70294"/>
                  <a:gd name="csX4" fmla="*/ 6858 w 48005"/>
                  <a:gd name="csY4" fmla="*/ 54864 h 70294"/>
                  <a:gd name="csX5" fmla="*/ 18002 w 48005"/>
                  <a:gd name="csY5" fmla="*/ 44577 h 70294"/>
                  <a:gd name="csX6" fmla="*/ 33433 w 48005"/>
                  <a:gd name="csY6" fmla="*/ 30004 h 70294"/>
                  <a:gd name="csX7" fmla="*/ 37719 w 48005"/>
                  <a:gd name="csY7" fmla="*/ 19717 h 70294"/>
                  <a:gd name="csX8" fmla="*/ 34290 w 48005"/>
                  <a:gd name="csY8" fmla="*/ 11144 h 70294"/>
                  <a:gd name="csX9" fmla="*/ 24860 w 48005"/>
                  <a:gd name="csY9" fmla="*/ 7715 h 70294"/>
                  <a:gd name="csX10" fmla="*/ 14573 w 48005"/>
                  <a:gd name="csY10" fmla="*/ 11144 h 70294"/>
                  <a:gd name="csX11" fmla="*/ 11144 w 48005"/>
                  <a:gd name="csY11" fmla="*/ 21431 h 70294"/>
                  <a:gd name="csX12" fmla="*/ 2572 w 48005"/>
                  <a:gd name="csY12" fmla="*/ 20574 h 70294"/>
                  <a:gd name="csX13" fmla="*/ 9430 w 48005"/>
                  <a:gd name="csY13" fmla="*/ 5144 h 70294"/>
                  <a:gd name="csX14" fmla="*/ 25718 w 48005"/>
                  <a:gd name="csY14" fmla="*/ 0 h 70294"/>
                  <a:gd name="csX15" fmla="*/ 42005 w 48005"/>
                  <a:gd name="csY15" fmla="*/ 6001 h 70294"/>
                  <a:gd name="csX16" fmla="*/ 48006 w 48005"/>
                  <a:gd name="csY16" fmla="*/ 19717 h 70294"/>
                  <a:gd name="csX17" fmla="*/ 46292 w 48005"/>
                  <a:gd name="csY17" fmla="*/ 28289 h 70294"/>
                  <a:gd name="csX18" fmla="*/ 40291 w 48005"/>
                  <a:gd name="csY18" fmla="*/ 36862 h 70294"/>
                  <a:gd name="csX19" fmla="*/ 26575 w 48005"/>
                  <a:gd name="csY19" fmla="*/ 49721 h 70294"/>
                  <a:gd name="csX20" fmla="*/ 16288 w 48005"/>
                  <a:gd name="csY20" fmla="*/ 58293 h 70294"/>
                  <a:gd name="csX21" fmla="*/ 12859 w 48005"/>
                  <a:gd name="csY21" fmla="*/ 62579 h 70294"/>
                  <a:gd name="csX22" fmla="*/ 47149 w 48005"/>
                  <a:gd name="csY22" fmla="*/ 62579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48005" h="70294">
                    <a:moveTo>
                      <a:pt x="47149" y="61722"/>
                    </a:moveTo>
                    <a:lnTo>
                      <a:pt x="47149" y="70295"/>
                    </a:lnTo>
                    <a:lnTo>
                      <a:pt x="0" y="70295"/>
                    </a:lnTo>
                    <a:cubicBezTo>
                      <a:pt x="0" y="68580"/>
                      <a:pt x="0" y="66008"/>
                      <a:pt x="857" y="64294"/>
                    </a:cubicBezTo>
                    <a:cubicBezTo>
                      <a:pt x="1715" y="60865"/>
                      <a:pt x="4286" y="58293"/>
                      <a:pt x="6858" y="54864"/>
                    </a:cubicBezTo>
                    <a:cubicBezTo>
                      <a:pt x="9430" y="51435"/>
                      <a:pt x="12859" y="48006"/>
                      <a:pt x="18002" y="44577"/>
                    </a:cubicBezTo>
                    <a:cubicBezTo>
                      <a:pt x="25718" y="38576"/>
                      <a:pt x="30861" y="33433"/>
                      <a:pt x="33433" y="30004"/>
                    </a:cubicBezTo>
                    <a:cubicBezTo>
                      <a:pt x="36005" y="26575"/>
                      <a:pt x="37719" y="23146"/>
                      <a:pt x="37719" y="19717"/>
                    </a:cubicBezTo>
                    <a:cubicBezTo>
                      <a:pt x="37719" y="16288"/>
                      <a:pt x="36862" y="13716"/>
                      <a:pt x="34290" y="11144"/>
                    </a:cubicBezTo>
                    <a:cubicBezTo>
                      <a:pt x="31718" y="8573"/>
                      <a:pt x="28289" y="7715"/>
                      <a:pt x="24860" y="7715"/>
                    </a:cubicBezTo>
                    <a:cubicBezTo>
                      <a:pt x="20574" y="7715"/>
                      <a:pt x="17145" y="8573"/>
                      <a:pt x="14573" y="11144"/>
                    </a:cubicBezTo>
                    <a:cubicBezTo>
                      <a:pt x="12001" y="13716"/>
                      <a:pt x="11144" y="17145"/>
                      <a:pt x="11144" y="21431"/>
                    </a:cubicBezTo>
                    <a:lnTo>
                      <a:pt x="2572" y="20574"/>
                    </a:lnTo>
                    <a:cubicBezTo>
                      <a:pt x="3429" y="13716"/>
                      <a:pt x="5144" y="8573"/>
                      <a:pt x="9430" y="5144"/>
                    </a:cubicBezTo>
                    <a:cubicBezTo>
                      <a:pt x="13716" y="1714"/>
                      <a:pt x="18860" y="0"/>
                      <a:pt x="25718" y="0"/>
                    </a:cubicBezTo>
                    <a:cubicBezTo>
                      <a:pt x="32575" y="0"/>
                      <a:pt x="37719" y="1714"/>
                      <a:pt x="42005" y="6001"/>
                    </a:cubicBezTo>
                    <a:cubicBezTo>
                      <a:pt x="46292" y="9430"/>
                      <a:pt x="48006" y="14573"/>
                      <a:pt x="48006" y="19717"/>
                    </a:cubicBezTo>
                    <a:cubicBezTo>
                      <a:pt x="48006" y="22289"/>
                      <a:pt x="47149" y="25718"/>
                      <a:pt x="46292" y="28289"/>
                    </a:cubicBezTo>
                    <a:cubicBezTo>
                      <a:pt x="45434" y="30861"/>
                      <a:pt x="42863" y="34290"/>
                      <a:pt x="40291" y="36862"/>
                    </a:cubicBezTo>
                    <a:cubicBezTo>
                      <a:pt x="37719" y="40291"/>
                      <a:pt x="33433" y="43720"/>
                      <a:pt x="26575" y="49721"/>
                    </a:cubicBezTo>
                    <a:cubicBezTo>
                      <a:pt x="21431" y="54007"/>
                      <a:pt x="18002" y="57436"/>
                      <a:pt x="16288" y="58293"/>
                    </a:cubicBezTo>
                    <a:cubicBezTo>
                      <a:pt x="14573" y="60008"/>
                      <a:pt x="13716" y="61722"/>
                      <a:pt x="12859" y="62579"/>
                    </a:cubicBezTo>
                    <a:lnTo>
                      <a:pt x="47149" y="6257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1FBD9EA-1D52-9A4C-33FD-DBCA77D0FED4}"/>
                  </a:ext>
                </a:extLst>
              </p:cNvPr>
              <p:cNvSpPr/>
              <p:nvPr/>
            </p:nvSpPr>
            <p:spPr>
              <a:xfrm>
                <a:off x="6213443" y="96011"/>
                <a:ext cx="48863" cy="70294"/>
              </a:xfrm>
              <a:custGeom>
                <a:avLst/>
                <a:gdLst>
                  <a:gd name="csX0" fmla="*/ 30861 w 48863"/>
                  <a:gd name="csY0" fmla="*/ 70295 h 70294"/>
                  <a:gd name="csX1" fmla="*/ 30861 w 48863"/>
                  <a:gd name="csY1" fmla="*/ 53150 h 70294"/>
                  <a:gd name="csX2" fmla="*/ 0 w 48863"/>
                  <a:gd name="csY2" fmla="*/ 53150 h 70294"/>
                  <a:gd name="csX3" fmla="*/ 0 w 48863"/>
                  <a:gd name="csY3" fmla="*/ 45434 h 70294"/>
                  <a:gd name="csX4" fmla="*/ 32575 w 48863"/>
                  <a:gd name="csY4" fmla="*/ 0 h 70294"/>
                  <a:gd name="csX5" fmla="*/ 39433 w 48863"/>
                  <a:gd name="csY5" fmla="*/ 0 h 70294"/>
                  <a:gd name="csX6" fmla="*/ 39433 w 48863"/>
                  <a:gd name="csY6" fmla="*/ 45434 h 70294"/>
                  <a:gd name="csX7" fmla="*/ 48863 w 48863"/>
                  <a:gd name="csY7" fmla="*/ 45434 h 70294"/>
                  <a:gd name="csX8" fmla="*/ 48863 w 48863"/>
                  <a:gd name="csY8" fmla="*/ 53150 h 70294"/>
                  <a:gd name="csX9" fmla="*/ 39433 w 48863"/>
                  <a:gd name="csY9" fmla="*/ 53150 h 70294"/>
                  <a:gd name="csX10" fmla="*/ 39433 w 48863"/>
                  <a:gd name="csY10" fmla="*/ 70295 h 70294"/>
                  <a:gd name="csX11" fmla="*/ 30861 w 48863"/>
                  <a:gd name="csY11" fmla="*/ 70295 h 70294"/>
                  <a:gd name="csX12" fmla="*/ 30861 w 48863"/>
                  <a:gd name="csY12" fmla="*/ 44577 h 70294"/>
                  <a:gd name="csX13" fmla="*/ 30861 w 48863"/>
                  <a:gd name="csY13" fmla="*/ 12859 h 70294"/>
                  <a:gd name="csX14" fmla="*/ 8573 w 48863"/>
                  <a:gd name="csY14" fmla="*/ 44577 h 70294"/>
                  <a:gd name="csX15" fmla="*/ 30861 w 48863"/>
                  <a:gd name="csY15" fmla="*/ 44577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</a:cxnLst>
                <a:rect l="l" t="t" r="r" b="b"/>
                <a:pathLst>
                  <a:path w="48863" h="70294">
                    <a:moveTo>
                      <a:pt x="30861" y="70295"/>
                    </a:moveTo>
                    <a:lnTo>
                      <a:pt x="30861" y="53150"/>
                    </a:lnTo>
                    <a:lnTo>
                      <a:pt x="0" y="53150"/>
                    </a:lnTo>
                    <a:lnTo>
                      <a:pt x="0" y="45434"/>
                    </a:lnTo>
                    <a:lnTo>
                      <a:pt x="32575" y="0"/>
                    </a:lnTo>
                    <a:lnTo>
                      <a:pt x="39433" y="0"/>
                    </a:lnTo>
                    <a:lnTo>
                      <a:pt x="39433" y="45434"/>
                    </a:lnTo>
                    <a:lnTo>
                      <a:pt x="48863" y="45434"/>
                    </a:lnTo>
                    <a:lnTo>
                      <a:pt x="48863" y="53150"/>
                    </a:lnTo>
                    <a:lnTo>
                      <a:pt x="39433" y="53150"/>
                    </a:lnTo>
                    <a:lnTo>
                      <a:pt x="39433" y="70295"/>
                    </a:lnTo>
                    <a:lnTo>
                      <a:pt x="30861" y="70295"/>
                    </a:lnTo>
                    <a:close/>
                    <a:moveTo>
                      <a:pt x="30861" y="44577"/>
                    </a:moveTo>
                    <a:lnTo>
                      <a:pt x="30861" y="12859"/>
                    </a:lnTo>
                    <a:lnTo>
                      <a:pt x="8573" y="44577"/>
                    </a:lnTo>
                    <a:lnTo>
                      <a:pt x="30861" y="4457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EB9D755-6BAF-2442-7427-BCC8BE1FFB23}"/>
                  </a:ext>
                </a:extLst>
              </p:cNvPr>
              <p:cNvSpPr/>
              <p:nvPr/>
            </p:nvSpPr>
            <p:spPr>
              <a:xfrm>
                <a:off x="6271736" y="94297"/>
                <a:ext cx="26574" cy="25717"/>
              </a:xfrm>
              <a:custGeom>
                <a:avLst/>
                <a:gdLst>
                  <a:gd name="csX0" fmla="*/ 2572 w 26574"/>
                  <a:gd name="csY0" fmla="*/ 25718 h 25717"/>
                  <a:gd name="csX1" fmla="*/ 0 w 26574"/>
                  <a:gd name="csY1" fmla="*/ 12001 h 25717"/>
                  <a:gd name="csX2" fmla="*/ 0 w 26574"/>
                  <a:gd name="csY2" fmla="*/ 0 h 25717"/>
                  <a:gd name="csX3" fmla="*/ 10287 w 26574"/>
                  <a:gd name="csY3" fmla="*/ 0 h 25717"/>
                  <a:gd name="csX4" fmla="*/ 10287 w 26574"/>
                  <a:gd name="csY4" fmla="*/ 12001 h 25717"/>
                  <a:gd name="csX5" fmla="*/ 7715 w 26574"/>
                  <a:gd name="csY5" fmla="*/ 25718 h 25717"/>
                  <a:gd name="csX6" fmla="*/ 2572 w 26574"/>
                  <a:gd name="csY6" fmla="*/ 25718 h 25717"/>
                  <a:gd name="csX7" fmla="*/ 18860 w 26574"/>
                  <a:gd name="csY7" fmla="*/ 25718 h 25717"/>
                  <a:gd name="csX8" fmla="*/ 16288 w 26574"/>
                  <a:gd name="csY8" fmla="*/ 12001 h 25717"/>
                  <a:gd name="csX9" fmla="*/ 16288 w 26574"/>
                  <a:gd name="csY9" fmla="*/ 0 h 25717"/>
                  <a:gd name="csX10" fmla="*/ 26575 w 26574"/>
                  <a:gd name="csY10" fmla="*/ 0 h 25717"/>
                  <a:gd name="csX11" fmla="*/ 26575 w 26574"/>
                  <a:gd name="csY11" fmla="*/ 12001 h 25717"/>
                  <a:gd name="csX12" fmla="*/ 24003 w 26574"/>
                  <a:gd name="csY12" fmla="*/ 25718 h 25717"/>
                  <a:gd name="csX13" fmla="*/ 18860 w 26574"/>
                  <a:gd name="csY13" fmla="*/ 25718 h 257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6574" h="25717">
                    <a:moveTo>
                      <a:pt x="2572" y="25718"/>
                    </a:moveTo>
                    <a:lnTo>
                      <a:pt x="0" y="12001"/>
                    </a:lnTo>
                    <a:lnTo>
                      <a:pt x="0" y="0"/>
                    </a:lnTo>
                    <a:lnTo>
                      <a:pt x="10287" y="0"/>
                    </a:lnTo>
                    <a:lnTo>
                      <a:pt x="10287" y="12001"/>
                    </a:lnTo>
                    <a:lnTo>
                      <a:pt x="7715" y="25718"/>
                    </a:lnTo>
                    <a:lnTo>
                      <a:pt x="2572" y="25718"/>
                    </a:lnTo>
                    <a:close/>
                    <a:moveTo>
                      <a:pt x="18860" y="25718"/>
                    </a:moveTo>
                    <a:lnTo>
                      <a:pt x="16288" y="12001"/>
                    </a:lnTo>
                    <a:lnTo>
                      <a:pt x="16288" y="0"/>
                    </a:lnTo>
                    <a:lnTo>
                      <a:pt x="26575" y="0"/>
                    </a:lnTo>
                    <a:lnTo>
                      <a:pt x="26575" y="12001"/>
                    </a:lnTo>
                    <a:lnTo>
                      <a:pt x="24003" y="25718"/>
                    </a:lnTo>
                    <a:lnTo>
                      <a:pt x="18860" y="2571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434924A-0EC9-9D66-F500-EDDD8290054A}"/>
                  </a:ext>
                </a:extLst>
              </p:cNvPr>
              <p:cNvSpPr/>
              <p:nvPr/>
            </p:nvSpPr>
            <p:spPr>
              <a:xfrm>
                <a:off x="6308597" y="94297"/>
                <a:ext cx="24002" cy="92582"/>
              </a:xfrm>
              <a:custGeom>
                <a:avLst/>
                <a:gdLst>
                  <a:gd name="csX0" fmla="*/ 6001 w 24002"/>
                  <a:gd name="csY0" fmla="*/ 92583 h 92582"/>
                  <a:gd name="csX1" fmla="*/ 0 w 24002"/>
                  <a:gd name="csY1" fmla="*/ 92583 h 92582"/>
                  <a:gd name="csX2" fmla="*/ 14573 w 24002"/>
                  <a:gd name="csY2" fmla="*/ 46291 h 92582"/>
                  <a:gd name="csX3" fmla="*/ 12859 w 24002"/>
                  <a:gd name="csY3" fmla="*/ 28289 h 92582"/>
                  <a:gd name="csX4" fmla="*/ 8573 w 24002"/>
                  <a:gd name="csY4" fmla="*/ 14573 h 92582"/>
                  <a:gd name="csX5" fmla="*/ 858 w 24002"/>
                  <a:gd name="csY5" fmla="*/ 0 h 92582"/>
                  <a:gd name="csX6" fmla="*/ 6858 w 24002"/>
                  <a:gd name="csY6" fmla="*/ 0 h 92582"/>
                  <a:gd name="csX7" fmla="*/ 20574 w 24002"/>
                  <a:gd name="csY7" fmla="*/ 24003 h 92582"/>
                  <a:gd name="csX8" fmla="*/ 24003 w 24002"/>
                  <a:gd name="csY8" fmla="*/ 46291 h 92582"/>
                  <a:gd name="csX9" fmla="*/ 18860 w 24002"/>
                  <a:gd name="csY9" fmla="*/ 71152 h 92582"/>
                  <a:gd name="csX10" fmla="*/ 6001 w 24002"/>
                  <a:gd name="csY10" fmla="*/ 92583 h 92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4002" h="92582">
                    <a:moveTo>
                      <a:pt x="6001" y="92583"/>
                    </a:moveTo>
                    <a:lnTo>
                      <a:pt x="0" y="92583"/>
                    </a:lnTo>
                    <a:cubicBezTo>
                      <a:pt x="9430" y="77153"/>
                      <a:pt x="14573" y="61722"/>
                      <a:pt x="14573" y="46291"/>
                    </a:cubicBezTo>
                    <a:cubicBezTo>
                      <a:pt x="14573" y="40291"/>
                      <a:pt x="13716" y="34290"/>
                      <a:pt x="12859" y="28289"/>
                    </a:cubicBezTo>
                    <a:cubicBezTo>
                      <a:pt x="12002" y="23146"/>
                      <a:pt x="10287" y="18859"/>
                      <a:pt x="8573" y="14573"/>
                    </a:cubicBezTo>
                    <a:cubicBezTo>
                      <a:pt x="7715" y="12001"/>
                      <a:pt x="5144" y="6858"/>
                      <a:pt x="858" y="0"/>
                    </a:cubicBezTo>
                    <a:lnTo>
                      <a:pt x="6858" y="0"/>
                    </a:lnTo>
                    <a:cubicBezTo>
                      <a:pt x="12859" y="7715"/>
                      <a:pt x="17145" y="16288"/>
                      <a:pt x="20574" y="24003"/>
                    </a:cubicBezTo>
                    <a:cubicBezTo>
                      <a:pt x="23146" y="30861"/>
                      <a:pt x="24003" y="38576"/>
                      <a:pt x="24003" y="46291"/>
                    </a:cubicBezTo>
                    <a:cubicBezTo>
                      <a:pt x="24003" y="54864"/>
                      <a:pt x="22289" y="63436"/>
                      <a:pt x="18860" y="71152"/>
                    </a:cubicBezTo>
                    <a:cubicBezTo>
                      <a:pt x="14573" y="78867"/>
                      <a:pt x="11144" y="86582"/>
                      <a:pt x="6001" y="92583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" name="Graphic 2">
              <a:extLst>
                <a:ext uri="{FF2B5EF4-FFF2-40B4-BE49-F238E27FC236}">
                  <a16:creationId xmlns:a16="http://schemas.microsoft.com/office/drawing/2014/main" id="{2C09D4A9-A803-7F1D-26B8-FD42B412EB49}"/>
                </a:ext>
              </a:extLst>
            </p:cNvPr>
            <p:cNvGrpSpPr/>
            <p:nvPr/>
          </p:nvGrpSpPr>
          <p:grpSpPr>
            <a:xfrm>
              <a:off x="5877401" y="4179951"/>
              <a:ext cx="447484" cy="93440"/>
              <a:chOff x="5877401" y="4179951"/>
              <a:chExt cx="447484" cy="93440"/>
            </a:xfrm>
            <a:solidFill>
              <a:srgbClr val="303030"/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E3C63D5-9942-53A0-AF53-1572C0583236}"/>
                  </a:ext>
                </a:extLst>
              </p:cNvPr>
              <p:cNvSpPr/>
              <p:nvPr/>
            </p:nvSpPr>
            <p:spPr>
              <a:xfrm>
                <a:off x="5877401" y="4181665"/>
                <a:ext cx="48863" cy="70294"/>
              </a:xfrm>
              <a:custGeom>
                <a:avLst/>
                <a:gdLst>
                  <a:gd name="csX0" fmla="*/ 30861 w 48863"/>
                  <a:gd name="csY0" fmla="*/ 70295 h 70294"/>
                  <a:gd name="csX1" fmla="*/ 30861 w 48863"/>
                  <a:gd name="csY1" fmla="*/ 53150 h 70294"/>
                  <a:gd name="csX2" fmla="*/ 0 w 48863"/>
                  <a:gd name="csY2" fmla="*/ 53150 h 70294"/>
                  <a:gd name="csX3" fmla="*/ 0 w 48863"/>
                  <a:gd name="csY3" fmla="*/ 45434 h 70294"/>
                  <a:gd name="csX4" fmla="*/ 32575 w 48863"/>
                  <a:gd name="csY4" fmla="*/ 0 h 70294"/>
                  <a:gd name="csX5" fmla="*/ 39434 w 48863"/>
                  <a:gd name="csY5" fmla="*/ 0 h 70294"/>
                  <a:gd name="csX6" fmla="*/ 39434 w 48863"/>
                  <a:gd name="csY6" fmla="*/ 45434 h 70294"/>
                  <a:gd name="csX7" fmla="*/ 48863 w 48863"/>
                  <a:gd name="csY7" fmla="*/ 45434 h 70294"/>
                  <a:gd name="csX8" fmla="*/ 48863 w 48863"/>
                  <a:gd name="csY8" fmla="*/ 53150 h 70294"/>
                  <a:gd name="csX9" fmla="*/ 39434 w 48863"/>
                  <a:gd name="csY9" fmla="*/ 53150 h 70294"/>
                  <a:gd name="csX10" fmla="*/ 39434 w 48863"/>
                  <a:gd name="csY10" fmla="*/ 70295 h 70294"/>
                  <a:gd name="csX11" fmla="*/ 30861 w 48863"/>
                  <a:gd name="csY11" fmla="*/ 70295 h 70294"/>
                  <a:gd name="csX12" fmla="*/ 30861 w 48863"/>
                  <a:gd name="csY12" fmla="*/ 45434 h 70294"/>
                  <a:gd name="csX13" fmla="*/ 30861 w 48863"/>
                  <a:gd name="csY13" fmla="*/ 13716 h 70294"/>
                  <a:gd name="csX14" fmla="*/ 8573 w 48863"/>
                  <a:gd name="csY14" fmla="*/ 45434 h 70294"/>
                  <a:gd name="csX15" fmla="*/ 30861 w 48863"/>
                  <a:gd name="csY15" fmla="*/ 45434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</a:cxnLst>
                <a:rect l="l" t="t" r="r" b="b"/>
                <a:pathLst>
                  <a:path w="48863" h="70294">
                    <a:moveTo>
                      <a:pt x="30861" y="70295"/>
                    </a:moveTo>
                    <a:lnTo>
                      <a:pt x="30861" y="53150"/>
                    </a:lnTo>
                    <a:lnTo>
                      <a:pt x="0" y="53150"/>
                    </a:lnTo>
                    <a:lnTo>
                      <a:pt x="0" y="45434"/>
                    </a:lnTo>
                    <a:lnTo>
                      <a:pt x="32575" y="0"/>
                    </a:lnTo>
                    <a:lnTo>
                      <a:pt x="39434" y="0"/>
                    </a:lnTo>
                    <a:lnTo>
                      <a:pt x="39434" y="45434"/>
                    </a:lnTo>
                    <a:lnTo>
                      <a:pt x="48863" y="45434"/>
                    </a:lnTo>
                    <a:lnTo>
                      <a:pt x="48863" y="53150"/>
                    </a:lnTo>
                    <a:lnTo>
                      <a:pt x="39434" y="53150"/>
                    </a:lnTo>
                    <a:lnTo>
                      <a:pt x="39434" y="70295"/>
                    </a:lnTo>
                    <a:lnTo>
                      <a:pt x="30861" y="70295"/>
                    </a:lnTo>
                    <a:close/>
                    <a:moveTo>
                      <a:pt x="30861" y="45434"/>
                    </a:moveTo>
                    <a:lnTo>
                      <a:pt x="30861" y="13716"/>
                    </a:lnTo>
                    <a:lnTo>
                      <a:pt x="8573" y="45434"/>
                    </a:lnTo>
                    <a:lnTo>
                      <a:pt x="30861" y="45434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87137CF-FC2D-5641-6DCA-44E2F1983903}"/>
                  </a:ext>
                </a:extLst>
              </p:cNvPr>
              <p:cNvSpPr/>
              <p:nvPr/>
            </p:nvSpPr>
            <p:spPr>
              <a:xfrm>
                <a:off x="5935694" y="4180808"/>
                <a:ext cx="46291" cy="72866"/>
              </a:xfrm>
              <a:custGeom>
                <a:avLst/>
                <a:gdLst>
                  <a:gd name="csX0" fmla="*/ 0 w 46291"/>
                  <a:gd name="csY0" fmla="*/ 36862 h 72866"/>
                  <a:gd name="csX1" fmla="*/ 2572 w 46291"/>
                  <a:gd name="csY1" fmla="*/ 16288 h 72866"/>
                  <a:gd name="csX2" fmla="*/ 10287 w 46291"/>
                  <a:gd name="csY2" fmla="*/ 4286 h 72866"/>
                  <a:gd name="csX3" fmla="*/ 23146 w 46291"/>
                  <a:gd name="csY3" fmla="*/ 0 h 72866"/>
                  <a:gd name="csX4" fmla="*/ 33433 w 46291"/>
                  <a:gd name="csY4" fmla="*/ 2572 h 72866"/>
                  <a:gd name="csX5" fmla="*/ 40291 w 46291"/>
                  <a:gd name="csY5" fmla="*/ 9430 h 72866"/>
                  <a:gd name="csX6" fmla="*/ 44577 w 46291"/>
                  <a:gd name="csY6" fmla="*/ 19717 h 72866"/>
                  <a:gd name="csX7" fmla="*/ 46292 w 46291"/>
                  <a:gd name="csY7" fmla="*/ 36862 h 72866"/>
                  <a:gd name="csX8" fmla="*/ 43720 w 46291"/>
                  <a:gd name="csY8" fmla="*/ 56578 h 72866"/>
                  <a:gd name="csX9" fmla="*/ 36005 w 46291"/>
                  <a:gd name="csY9" fmla="*/ 68580 h 72866"/>
                  <a:gd name="csX10" fmla="*/ 23146 w 46291"/>
                  <a:gd name="csY10" fmla="*/ 72866 h 72866"/>
                  <a:gd name="csX11" fmla="*/ 6858 w 46291"/>
                  <a:gd name="csY11" fmla="*/ 65151 h 72866"/>
                  <a:gd name="csX12" fmla="*/ 0 w 46291"/>
                  <a:gd name="csY12" fmla="*/ 36862 h 72866"/>
                  <a:gd name="csX13" fmla="*/ 8573 w 46291"/>
                  <a:gd name="csY13" fmla="*/ 36862 h 72866"/>
                  <a:gd name="csX14" fmla="*/ 12859 w 46291"/>
                  <a:gd name="csY14" fmla="*/ 60008 h 72866"/>
                  <a:gd name="csX15" fmla="*/ 23146 w 46291"/>
                  <a:gd name="csY15" fmla="*/ 66008 h 72866"/>
                  <a:gd name="csX16" fmla="*/ 33433 w 46291"/>
                  <a:gd name="csY16" fmla="*/ 60008 h 72866"/>
                  <a:gd name="csX17" fmla="*/ 37719 w 46291"/>
                  <a:gd name="csY17" fmla="*/ 36862 h 72866"/>
                  <a:gd name="csX18" fmla="*/ 33433 w 46291"/>
                  <a:gd name="csY18" fmla="*/ 13716 h 72866"/>
                  <a:gd name="csX19" fmla="*/ 23146 w 46291"/>
                  <a:gd name="csY19" fmla="*/ 7715 h 72866"/>
                  <a:gd name="csX20" fmla="*/ 13716 w 46291"/>
                  <a:gd name="csY20" fmla="*/ 12859 h 72866"/>
                  <a:gd name="csX21" fmla="*/ 8573 w 46291"/>
                  <a:gd name="csY21" fmla="*/ 36862 h 728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46291" h="72866">
                    <a:moveTo>
                      <a:pt x="0" y="36862"/>
                    </a:moveTo>
                    <a:cubicBezTo>
                      <a:pt x="0" y="28289"/>
                      <a:pt x="857" y="21431"/>
                      <a:pt x="2572" y="16288"/>
                    </a:cubicBezTo>
                    <a:cubicBezTo>
                      <a:pt x="4286" y="11144"/>
                      <a:pt x="6858" y="6858"/>
                      <a:pt x="10287" y="4286"/>
                    </a:cubicBezTo>
                    <a:cubicBezTo>
                      <a:pt x="13716" y="1714"/>
                      <a:pt x="18002" y="0"/>
                      <a:pt x="23146" y="0"/>
                    </a:cubicBezTo>
                    <a:cubicBezTo>
                      <a:pt x="26575" y="0"/>
                      <a:pt x="30004" y="857"/>
                      <a:pt x="33433" y="2572"/>
                    </a:cubicBezTo>
                    <a:cubicBezTo>
                      <a:pt x="36005" y="4286"/>
                      <a:pt x="38576" y="6001"/>
                      <a:pt x="40291" y="9430"/>
                    </a:cubicBezTo>
                    <a:cubicBezTo>
                      <a:pt x="42005" y="12859"/>
                      <a:pt x="43720" y="15430"/>
                      <a:pt x="44577" y="19717"/>
                    </a:cubicBezTo>
                    <a:cubicBezTo>
                      <a:pt x="45434" y="24003"/>
                      <a:pt x="46292" y="29146"/>
                      <a:pt x="46292" y="36862"/>
                    </a:cubicBezTo>
                    <a:cubicBezTo>
                      <a:pt x="46292" y="45434"/>
                      <a:pt x="45434" y="51435"/>
                      <a:pt x="43720" y="56578"/>
                    </a:cubicBezTo>
                    <a:cubicBezTo>
                      <a:pt x="42005" y="61722"/>
                      <a:pt x="39434" y="66008"/>
                      <a:pt x="36005" y="68580"/>
                    </a:cubicBezTo>
                    <a:cubicBezTo>
                      <a:pt x="32576" y="71152"/>
                      <a:pt x="28289" y="72866"/>
                      <a:pt x="23146" y="72866"/>
                    </a:cubicBezTo>
                    <a:cubicBezTo>
                      <a:pt x="16288" y="72866"/>
                      <a:pt x="11144" y="70294"/>
                      <a:pt x="6858" y="65151"/>
                    </a:cubicBezTo>
                    <a:cubicBezTo>
                      <a:pt x="1715" y="59150"/>
                      <a:pt x="0" y="49720"/>
                      <a:pt x="0" y="36862"/>
                    </a:cubicBezTo>
                    <a:close/>
                    <a:moveTo>
                      <a:pt x="8573" y="36862"/>
                    </a:moveTo>
                    <a:cubicBezTo>
                      <a:pt x="8573" y="48863"/>
                      <a:pt x="10287" y="56578"/>
                      <a:pt x="12859" y="60008"/>
                    </a:cubicBezTo>
                    <a:cubicBezTo>
                      <a:pt x="15431" y="63436"/>
                      <a:pt x="18860" y="66008"/>
                      <a:pt x="23146" y="66008"/>
                    </a:cubicBezTo>
                    <a:cubicBezTo>
                      <a:pt x="27432" y="66008"/>
                      <a:pt x="30861" y="64294"/>
                      <a:pt x="33433" y="60008"/>
                    </a:cubicBezTo>
                    <a:cubicBezTo>
                      <a:pt x="36005" y="55721"/>
                      <a:pt x="37719" y="48006"/>
                      <a:pt x="37719" y="36862"/>
                    </a:cubicBezTo>
                    <a:cubicBezTo>
                      <a:pt x="37719" y="24860"/>
                      <a:pt x="36005" y="17145"/>
                      <a:pt x="33433" y="13716"/>
                    </a:cubicBezTo>
                    <a:cubicBezTo>
                      <a:pt x="30861" y="10287"/>
                      <a:pt x="27432" y="7715"/>
                      <a:pt x="23146" y="7715"/>
                    </a:cubicBezTo>
                    <a:cubicBezTo>
                      <a:pt x="18860" y="7715"/>
                      <a:pt x="16288" y="9430"/>
                      <a:pt x="13716" y="12859"/>
                    </a:cubicBezTo>
                    <a:cubicBezTo>
                      <a:pt x="10287" y="17145"/>
                      <a:pt x="8573" y="24860"/>
                      <a:pt x="8573" y="3686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76D5ADE-DFB4-3E9F-46B2-E6DE9C18F340}"/>
                  </a:ext>
                </a:extLst>
              </p:cNvPr>
              <p:cNvSpPr/>
              <p:nvPr/>
            </p:nvSpPr>
            <p:spPr>
              <a:xfrm>
                <a:off x="6019704" y="4180808"/>
                <a:ext cx="24002" cy="92582"/>
              </a:xfrm>
              <a:custGeom>
                <a:avLst/>
                <a:gdLst>
                  <a:gd name="csX0" fmla="*/ 17145 w 24002"/>
                  <a:gd name="csY0" fmla="*/ 92583 h 92582"/>
                  <a:gd name="csX1" fmla="*/ 5144 w 24002"/>
                  <a:gd name="csY1" fmla="*/ 71152 h 92582"/>
                  <a:gd name="csX2" fmla="*/ 0 w 24002"/>
                  <a:gd name="csY2" fmla="*/ 46291 h 92582"/>
                  <a:gd name="csX3" fmla="*/ 3429 w 24002"/>
                  <a:gd name="csY3" fmla="*/ 24003 h 92582"/>
                  <a:gd name="csX4" fmla="*/ 17145 w 24002"/>
                  <a:gd name="csY4" fmla="*/ 0 h 92582"/>
                  <a:gd name="csX5" fmla="*/ 23146 w 24002"/>
                  <a:gd name="csY5" fmla="*/ 0 h 92582"/>
                  <a:gd name="csX6" fmla="*/ 15430 w 24002"/>
                  <a:gd name="csY6" fmla="*/ 14573 h 92582"/>
                  <a:gd name="csX7" fmla="*/ 11144 w 24002"/>
                  <a:gd name="csY7" fmla="*/ 28289 h 92582"/>
                  <a:gd name="csX8" fmla="*/ 9430 w 24002"/>
                  <a:gd name="csY8" fmla="*/ 46291 h 92582"/>
                  <a:gd name="csX9" fmla="*/ 24003 w 24002"/>
                  <a:gd name="csY9" fmla="*/ 92583 h 92582"/>
                  <a:gd name="csX10" fmla="*/ 17145 w 24002"/>
                  <a:gd name="csY10" fmla="*/ 92583 h 92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4002" h="92582">
                    <a:moveTo>
                      <a:pt x="17145" y="92583"/>
                    </a:moveTo>
                    <a:cubicBezTo>
                      <a:pt x="12001" y="86582"/>
                      <a:pt x="8573" y="79724"/>
                      <a:pt x="5144" y="71152"/>
                    </a:cubicBezTo>
                    <a:cubicBezTo>
                      <a:pt x="1714" y="63436"/>
                      <a:pt x="0" y="54864"/>
                      <a:pt x="0" y="46291"/>
                    </a:cubicBezTo>
                    <a:cubicBezTo>
                      <a:pt x="0" y="38576"/>
                      <a:pt x="857" y="31718"/>
                      <a:pt x="3429" y="24003"/>
                    </a:cubicBezTo>
                    <a:cubicBezTo>
                      <a:pt x="6001" y="16288"/>
                      <a:pt x="11144" y="7715"/>
                      <a:pt x="17145" y="0"/>
                    </a:cubicBezTo>
                    <a:lnTo>
                      <a:pt x="23146" y="0"/>
                    </a:lnTo>
                    <a:cubicBezTo>
                      <a:pt x="18859" y="6858"/>
                      <a:pt x="16288" y="11144"/>
                      <a:pt x="15430" y="14573"/>
                    </a:cubicBezTo>
                    <a:cubicBezTo>
                      <a:pt x="13716" y="18859"/>
                      <a:pt x="12001" y="24003"/>
                      <a:pt x="11144" y="28289"/>
                    </a:cubicBezTo>
                    <a:cubicBezTo>
                      <a:pt x="9430" y="34290"/>
                      <a:pt x="9430" y="40291"/>
                      <a:pt x="9430" y="46291"/>
                    </a:cubicBezTo>
                    <a:cubicBezTo>
                      <a:pt x="9430" y="61722"/>
                      <a:pt x="14573" y="77153"/>
                      <a:pt x="24003" y="92583"/>
                    </a:cubicBezTo>
                    <a:lnTo>
                      <a:pt x="17145" y="92583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1560219-CF8C-6854-4B0C-4E8059BFB5F8}"/>
                  </a:ext>
                </a:extLst>
              </p:cNvPr>
              <p:cNvSpPr/>
              <p:nvPr/>
            </p:nvSpPr>
            <p:spPr>
              <a:xfrm>
                <a:off x="6056566" y="4179951"/>
                <a:ext cx="26574" cy="72008"/>
              </a:xfrm>
              <a:custGeom>
                <a:avLst/>
                <a:gdLst>
                  <a:gd name="csX0" fmla="*/ 26575 w 26574"/>
                  <a:gd name="csY0" fmla="*/ 72009 h 72008"/>
                  <a:gd name="csX1" fmla="*/ 18002 w 26574"/>
                  <a:gd name="csY1" fmla="*/ 72009 h 72008"/>
                  <a:gd name="csX2" fmla="*/ 18002 w 26574"/>
                  <a:gd name="csY2" fmla="*/ 16288 h 72008"/>
                  <a:gd name="csX3" fmla="*/ 9430 w 26574"/>
                  <a:gd name="csY3" fmla="*/ 22289 h 72008"/>
                  <a:gd name="csX4" fmla="*/ 0 w 26574"/>
                  <a:gd name="csY4" fmla="*/ 26575 h 72008"/>
                  <a:gd name="csX5" fmla="*/ 0 w 26574"/>
                  <a:gd name="csY5" fmla="*/ 18002 h 72008"/>
                  <a:gd name="csX6" fmla="*/ 12859 w 26574"/>
                  <a:gd name="csY6" fmla="*/ 9430 h 72008"/>
                  <a:gd name="csX7" fmla="*/ 20574 w 26574"/>
                  <a:gd name="csY7" fmla="*/ 0 h 72008"/>
                  <a:gd name="csX8" fmla="*/ 26575 w 26574"/>
                  <a:gd name="csY8" fmla="*/ 0 h 72008"/>
                  <a:gd name="csX9" fmla="*/ 26575 w 26574"/>
                  <a:gd name="csY9" fmla="*/ 72009 h 720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6574" h="72008">
                    <a:moveTo>
                      <a:pt x="26575" y="72009"/>
                    </a:moveTo>
                    <a:lnTo>
                      <a:pt x="18002" y="72009"/>
                    </a:lnTo>
                    <a:lnTo>
                      <a:pt x="18002" y="16288"/>
                    </a:lnTo>
                    <a:cubicBezTo>
                      <a:pt x="16288" y="18002"/>
                      <a:pt x="12859" y="20574"/>
                      <a:pt x="9430" y="22289"/>
                    </a:cubicBezTo>
                    <a:cubicBezTo>
                      <a:pt x="6001" y="24003"/>
                      <a:pt x="2572" y="25718"/>
                      <a:pt x="0" y="26575"/>
                    </a:cubicBezTo>
                    <a:lnTo>
                      <a:pt x="0" y="18002"/>
                    </a:lnTo>
                    <a:cubicBezTo>
                      <a:pt x="5144" y="15430"/>
                      <a:pt x="9430" y="12859"/>
                      <a:pt x="12859" y="9430"/>
                    </a:cubicBezTo>
                    <a:cubicBezTo>
                      <a:pt x="16288" y="6001"/>
                      <a:pt x="18860" y="3429"/>
                      <a:pt x="20574" y="0"/>
                    </a:cubicBezTo>
                    <a:lnTo>
                      <a:pt x="26575" y="0"/>
                    </a:lnTo>
                    <a:lnTo>
                      <a:pt x="26575" y="7200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2D18FBF-E225-5F4E-1703-82AA04DDF31A}"/>
                  </a:ext>
                </a:extLst>
              </p:cNvPr>
              <p:cNvSpPr/>
              <p:nvPr/>
            </p:nvSpPr>
            <p:spPr>
              <a:xfrm>
                <a:off x="6110573" y="4241672"/>
                <a:ext cx="10286" cy="10287"/>
              </a:xfrm>
              <a:custGeom>
                <a:avLst/>
                <a:gdLst>
                  <a:gd name="csX0" fmla="*/ 0 w 10286"/>
                  <a:gd name="csY0" fmla="*/ 10287 h 10287"/>
                  <a:gd name="csX1" fmla="*/ 0 w 10286"/>
                  <a:gd name="csY1" fmla="*/ 0 h 10287"/>
                  <a:gd name="csX2" fmla="*/ 10287 w 10286"/>
                  <a:gd name="csY2" fmla="*/ 0 h 10287"/>
                  <a:gd name="csX3" fmla="*/ 10287 w 10286"/>
                  <a:gd name="csY3" fmla="*/ 10287 h 10287"/>
                  <a:gd name="csX4" fmla="*/ 0 w 10286"/>
                  <a:gd name="csY4" fmla="*/ 10287 h 102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286" h="10287">
                    <a:moveTo>
                      <a:pt x="0" y="10287"/>
                    </a:moveTo>
                    <a:lnTo>
                      <a:pt x="0" y="0"/>
                    </a:lnTo>
                    <a:lnTo>
                      <a:pt x="10287" y="0"/>
                    </a:lnTo>
                    <a:lnTo>
                      <a:pt x="10287" y="10287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E4614D4-20BC-CF31-F15E-3541BF3CF9AC}"/>
                  </a:ext>
                </a:extLst>
              </p:cNvPr>
              <p:cNvSpPr/>
              <p:nvPr/>
            </p:nvSpPr>
            <p:spPr>
              <a:xfrm>
                <a:off x="6132861" y="4182522"/>
                <a:ext cx="45434" cy="70294"/>
              </a:xfrm>
              <a:custGeom>
                <a:avLst/>
                <a:gdLst>
                  <a:gd name="csX0" fmla="*/ 0 w 45434"/>
                  <a:gd name="csY0" fmla="*/ 51435 h 70294"/>
                  <a:gd name="csX1" fmla="*/ 9430 w 45434"/>
                  <a:gd name="csY1" fmla="*/ 50578 h 70294"/>
                  <a:gd name="csX2" fmla="*/ 13716 w 45434"/>
                  <a:gd name="csY2" fmla="*/ 60865 h 70294"/>
                  <a:gd name="csX3" fmla="*/ 22289 w 45434"/>
                  <a:gd name="csY3" fmla="*/ 64294 h 70294"/>
                  <a:gd name="csX4" fmla="*/ 32576 w 45434"/>
                  <a:gd name="csY4" fmla="*/ 59150 h 70294"/>
                  <a:gd name="csX5" fmla="*/ 36862 w 45434"/>
                  <a:gd name="csY5" fmla="*/ 46291 h 70294"/>
                  <a:gd name="csX6" fmla="*/ 32576 w 45434"/>
                  <a:gd name="csY6" fmla="*/ 34290 h 70294"/>
                  <a:gd name="csX7" fmla="*/ 21431 w 45434"/>
                  <a:gd name="csY7" fmla="*/ 30004 h 70294"/>
                  <a:gd name="csX8" fmla="*/ 13716 w 45434"/>
                  <a:gd name="csY8" fmla="*/ 31718 h 70294"/>
                  <a:gd name="csX9" fmla="*/ 8573 w 45434"/>
                  <a:gd name="csY9" fmla="*/ 36862 h 70294"/>
                  <a:gd name="csX10" fmla="*/ 0 w 45434"/>
                  <a:gd name="csY10" fmla="*/ 36005 h 70294"/>
                  <a:gd name="csX11" fmla="*/ 6858 w 45434"/>
                  <a:gd name="csY11" fmla="*/ 0 h 70294"/>
                  <a:gd name="csX12" fmla="*/ 42005 w 45434"/>
                  <a:gd name="csY12" fmla="*/ 0 h 70294"/>
                  <a:gd name="csX13" fmla="*/ 42005 w 45434"/>
                  <a:gd name="csY13" fmla="*/ 8573 h 70294"/>
                  <a:gd name="csX14" fmla="*/ 13716 w 45434"/>
                  <a:gd name="csY14" fmla="*/ 8573 h 70294"/>
                  <a:gd name="csX15" fmla="*/ 10287 w 45434"/>
                  <a:gd name="csY15" fmla="*/ 27432 h 70294"/>
                  <a:gd name="csX16" fmla="*/ 24003 w 45434"/>
                  <a:gd name="csY16" fmla="*/ 23146 h 70294"/>
                  <a:gd name="csX17" fmla="*/ 39434 w 45434"/>
                  <a:gd name="csY17" fmla="*/ 29146 h 70294"/>
                  <a:gd name="csX18" fmla="*/ 45434 w 45434"/>
                  <a:gd name="csY18" fmla="*/ 45434 h 70294"/>
                  <a:gd name="csX19" fmla="*/ 39434 w 45434"/>
                  <a:gd name="csY19" fmla="*/ 61722 h 70294"/>
                  <a:gd name="csX20" fmla="*/ 20574 w 45434"/>
                  <a:gd name="csY20" fmla="*/ 70295 h 70294"/>
                  <a:gd name="csX21" fmla="*/ 5144 w 45434"/>
                  <a:gd name="csY21" fmla="*/ 65151 h 70294"/>
                  <a:gd name="csX22" fmla="*/ 0 w 45434"/>
                  <a:gd name="csY22" fmla="*/ 51435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45434" h="70294">
                    <a:moveTo>
                      <a:pt x="0" y="51435"/>
                    </a:moveTo>
                    <a:lnTo>
                      <a:pt x="9430" y="50578"/>
                    </a:lnTo>
                    <a:cubicBezTo>
                      <a:pt x="10287" y="54864"/>
                      <a:pt x="12002" y="58293"/>
                      <a:pt x="13716" y="60865"/>
                    </a:cubicBezTo>
                    <a:cubicBezTo>
                      <a:pt x="16288" y="63436"/>
                      <a:pt x="18860" y="64294"/>
                      <a:pt x="22289" y="64294"/>
                    </a:cubicBezTo>
                    <a:cubicBezTo>
                      <a:pt x="26575" y="64294"/>
                      <a:pt x="30004" y="62579"/>
                      <a:pt x="32576" y="59150"/>
                    </a:cubicBezTo>
                    <a:cubicBezTo>
                      <a:pt x="35147" y="55721"/>
                      <a:pt x="36862" y="51435"/>
                      <a:pt x="36862" y="46291"/>
                    </a:cubicBezTo>
                    <a:cubicBezTo>
                      <a:pt x="36862" y="41148"/>
                      <a:pt x="35147" y="37719"/>
                      <a:pt x="32576" y="34290"/>
                    </a:cubicBezTo>
                    <a:cubicBezTo>
                      <a:pt x="30004" y="30861"/>
                      <a:pt x="26575" y="30004"/>
                      <a:pt x="21431" y="30004"/>
                    </a:cubicBezTo>
                    <a:cubicBezTo>
                      <a:pt x="18860" y="30004"/>
                      <a:pt x="16288" y="30861"/>
                      <a:pt x="13716" y="31718"/>
                    </a:cubicBezTo>
                    <a:cubicBezTo>
                      <a:pt x="11144" y="32576"/>
                      <a:pt x="9430" y="34290"/>
                      <a:pt x="8573" y="36862"/>
                    </a:cubicBezTo>
                    <a:lnTo>
                      <a:pt x="0" y="36005"/>
                    </a:lnTo>
                    <a:lnTo>
                      <a:pt x="6858" y="0"/>
                    </a:lnTo>
                    <a:lnTo>
                      <a:pt x="42005" y="0"/>
                    </a:lnTo>
                    <a:lnTo>
                      <a:pt x="42005" y="8573"/>
                    </a:lnTo>
                    <a:lnTo>
                      <a:pt x="13716" y="8573"/>
                    </a:lnTo>
                    <a:lnTo>
                      <a:pt x="10287" y="27432"/>
                    </a:lnTo>
                    <a:cubicBezTo>
                      <a:pt x="14573" y="24860"/>
                      <a:pt x="18860" y="23146"/>
                      <a:pt x="24003" y="23146"/>
                    </a:cubicBezTo>
                    <a:cubicBezTo>
                      <a:pt x="30004" y="23146"/>
                      <a:pt x="35147" y="24860"/>
                      <a:pt x="39434" y="29146"/>
                    </a:cubicBezTo>
                    <a:cubicBezTo>
                      <a:pt x="43720" y="33433"/>
                      <a:pt x="45434" y="38576"/>
                      <a:pt x="45434" y="45434"/>
                    </a:cubicBezTo>
                    <a:cubicBezTo>
                      <a:pt x="45434" y="51435"/>
                      <a:pt x="43720" y="57436"/>
                      <a:pt x="39434" y="61722"/>
                    </a:cubicBezTo>
                    <a:cubicBezTo>
                      <a:pt x="35147" y="67723"/>
                      <a:pt x="28289" y="70295"/>
                      <a:pt x="20574" y="70295"/>
                    </a:cubicBezTo>
                    <a:cubicBezTo>
                      <a:pt x="13716" y="70295"/>
                      <a:pt x="8573" y="68580"/>
                      <a:pt x="5144" y="65151"/>
                    </a:cubicBezTo>
                    <a:cubicBezTo>
                      <a:pt x="3429" y="61722"/>
                      <a:pt x="857" y="57436"/>
                      <a:pt x="0" y="51435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CFD5762-1123-D2F0-64AF-5129C03C51EE}"/>
                  </a:ext>
                </a:extLst>
              </p:cNvPr>
              <p:cNvSpPr/>
              <p:nvPr/>
            </p:nvSpPr>
            <p:spPr>
              <a:xfrm>
                <a:off x="6188582" y="4182522"/>
                <a:ext cx="45434" cy="70294"/>
              </a:xfrm>
              <a:custGeom>
                <a:avLst/>
                <a:gdLst>
                  <a:gd name="csX0" fmla="*/ 0 w 45434"/>
                  <a:gd name="csY0" fmla="*/ 8573 h 70294"/>
                  <a:gd name="csX1" fmla="*/ 0 w 45434"/>
                  <a:gd name="csY1" fmla="*/ 0 h 70294"/>
                  <a:gd name="csX2" fmla="*/ 45434 w 45434"/>
                  <a:gd name="csY2" fmla="*/ 0 h 70294"/>
                  <a:gd name="csX3" fmla="*/ 45434 w 45434"/>
                  <a:gd name="csY3" fmla="*/ 6858 h 70294"/>
                  <a:gd name="csX4" fmla="*/ 31718 w 45434"/>
                  <a:gd name="csY4" fmla="*/ 25718 h 70294"/>
                  <a:gd name="csX5" fmla="*/ 21431 w 45434"/>
                  <a:gd name="csY5" fmla="*/ 50578 h 70294"/>
                  <a:gd name="csX6" fmla="*/ 18003 w 45434"/>
                  <a:gd name="csY6" fmla="*/ 70295 h 70294"/>
                  <a:gd name="csX7" fmla="*/ 9430 w 45434"/>
                  <a:gd name="csY7" fmla="*/ 70295 h 70294"/>
                  <a:gd name="csX8" fmla="*/ 12859 w 45434"/>
                  <a:gd name="csY8" fmla="*/ 49721 h 70294"/>
                  <a:gd name="csX9" fmla="*/ 21431 w 45434"/>
                  <a:gd name="csY9" fmla="*/ 26575 h 70294"/>
                  <a:gd name="csX10" fmla="*/ 34290 w 45434"/>
                  <a:gd name="csY10" fmla="*/ 7715 h 70294"/>
                  <a:gd name="csX11" fmla="*/ 0 w 45434"/>
                  <a:gd name="csY11" fmla="*/ 7715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45434" h="70294">
                    <a:moveTo>
                      <a:pt x="0" y="8573"/>
                    </a:moveTo>
                    <a:lnTo>
                      <a:pt x="0" y="0"/>
                    </a:lnTo>
                    <a:lnTo>
                      <a:pt x="45434" y="0"/>
                    </a:lnTo>
                    <a:lnTo>
                      <a:pt x="45434" y="6858"/>
                    </a:lnTo>
                    <a:cubicBezTo>
                      <a:pt x="41148" y="12001"/>
                      <a:pt x="36862" y="18002"/>
                      <a:pt x="31718" y="25718"/>
                    </a:cubicBezTo>
                    <a:cubicBezTo>
                      <a:pt x="26575" y="33433"/>
                      <a:pt x="24003" y="42005"/>
                      <a:pt x="21431" y="50578"/>
                    </a:cubicBezTo>
                    <a:cubicBezTo>
                      <a:pt x="19717" y="56579"/>
                      <a:pt x="18860" y="62579"/>
                      <a:pt x="18003" y="70295"/>
                    </a:cubicBezTo>
                    <a:lnTo>
                      <a:pt x="9430" y="70295"/>
                    </a:lnTo>
                    <a:cubicBezTo>
                      <a:pt x="9430" y="65151"/>
                      <a:pt x="10287" y="58293"/>
                      <a:pt x="12859" y="49721"/>
                    </a:cubicBezTo>
                    <a:cubicBezTo>
                      <a:pt x="14573" y="42005"/>
                      <a:pt x="18003" y="34290"/>
                      <a:pt x="21431" y="26575"/>
                    </a:cubicBezTo>
                    <a:cubicBezTo>
                      <a:pt x="25718" y="18860"/>
                      <a:pt x="29147" y="12859"/>
                      <a:pt x="34290" y="7715"/>
                    </a:cubicBez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7E69B8D-3D7D-D445-9100-E9716A29B352}"/>
                  </a:ext>
                </a:extLst>
              </p:cNvPr>
              <p:cNvSpPr/>
              <p:nvPr/>
            </p:nvSpPr>
            <p:spPr>
              <a:xfrm>
                <a:off x="6243447" y="4182522"/>
                <a:ext cx="45434" cy="70294"/>
              </a:xfrm>
              <a:custGeom>
                <a:avLst/>
                <a:gdLst>
                  <a:gd name="csX0" fmla="*/ 0 w 45434"/>
                  <a:gd name="csY0" fmla="*/ 51435 h 70294"/>
                  <a:gd name="csX1" fmla="*/ 9430 w 45434"/>
                  <a:gd name="csY1" fmla="*/ 50578 h 70294"/>
                  <a:gd name="csX2" fmla="*/ 13716 w 45434"/>
                  <a:gd name="csY2" fmla="*/ 60865 h 70294"/>
                  <a:gd name="csX3" fmla="*/ 22288 w 45434"/>
                  <a:gd name="csY3" fmla="*/ 64294 h 70294"/>
                  <a:gd name="csX4" fmla="*/ 32575 w 45434"/>
                  <a:gd name="csY4" fmla="*/ 59150 h 70294"/>
                  <a:gd name="csX5" fmla="*/ 36862 w 45434"/>
                  <a:gd name="csY5" fmla="*/ 46291 h 70294"/>
                  <a:gd name="csX6" fmla="*/ 32575 w 45434"/>
                  <a:gd name="csY6" fmla="*/ 34290 h 70294"/>
                  <a:gd name="csX7" fmla="*/ 21431 w 45434"/>
                  <a:gd name="csY7" fmla="*/ 30004 h 70294"/>
                  <a:gd name="csX8" fmla="*/ 13716 w 45434"/>
                  <a:gd name="csY8" fmla="*/ 31718 h 70294"/>
                  <a:gd name="csX9" fmla="*/ 8573 w 45434"/>
                  <a:gd name="csY9" fmla="*/ 36862 h 70294"/>
                  <a:gd name="csX10" fmla="*/ 0 w 45434"/>
                  <a:gd name="csY10" fmla="*/ 36005 h 70294"/>
                  <a:gd name="csX11" fmla="*/ 6858 w 45434"/>
                  <a:gd name="csY11" fmla="*/ 0 h 70294"/>
                  <a:gd name="csX12" fmla="*/ 42005 w 45434"/>
                  <a:gd name="csY12" fmla="*/ 0 h 70294"/>
                  <a:gd name="csX13" fmla="*/ 42005 w 45434"/>
                  <a:gd name="csY13" fmla="*/ 8573 h 70294"/>
                  <a:gd name="csX14" fmla="*/ 13716 w 45434"/>
                  <a:gd name="csY14" fmla="*/ 8573 h 70294"/>
                  <a:gd name="csX15" fmla="*/ 10287 w 45434"/>
                  <a:gd name="csY15" fmla="*/ 27432 h 70294"/>
                  <a:gd name="csX16" fmla="*/ 24003 w 45434"/>
                  <a:gd name="csY16" fmla="*/ 23146 h 70294"/>
                  <a:gd name="csX17" fmla="*/ 39433 w 45434"/>
                  <a:gd name="csY17" fmla="*/ 29146 h 70294"/>
                  <a:gd name="csX18" fmla="*/ 45434 w 45434"/>
                  <a:gd name="csY18" fmla="*/ 45434 h 70294"/>
                  <a:gd name="csX19" fmla="*/ 39433 w 45434"/>
                  <a:gd name="csY19" fmla="*/ 61722 h 70294"/>
                  <a:gd name="csX20" fmla="*/ 20574 w 45434"/>
                  <a:gd name="csY20" fmla="*/ 70295 h 70294"/>
                  <a:gd name="csX21" fmla="*/ 5143 w 45434"/>
                  <a:gd name="csY21" fmla="*/ 65151 h 70294"/>
                  <a:gd name="csX22" fmla="*/ 0 w 45434"/>
                  <a:gd name="csY22" fmla="*/ 51435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45434" h="70294">
                    <a:moveTo>
                      <a:pt x="0" y="51435"/>
                    </a:moveTo>
                    <a:lnTo>
                      <a:pt x="9430" y="50578"/>
                    </a:lnTo>
                    <a:cubicBezTo>
                      <a:pt x="10287" y="54864"/>
                      <a:pt x="12001" y="58293"/>
                      <a:pt x="13716" y="60865"/>
                    </a:cubicBezTo>
                    <a:cubicBezTo>
                      <a:pt x="16287" y="63436"/>
                      <a:pt x="18860" y="64294"/>
                      <a:pt x="22288" y="64294"/>
                    </a:cubicBezTo>
                    <a:cubicBezTo>
                      <a:pt x="26575" y="64294"/>
                      <a:pt x="30004" y="62579"/>
                      <a:pt x="32575" y="59150"/>
                    </a:cubicBezTo>
                    <a:cubicBezTo>
                      <a:pt x="35147" y="55721"/>
                      <a:pt x="36862" y="51435"/>
                      <a:pt x="36862" y="46291"/>
                    </a:cubicBezTo>
                    <a:cubicBezTo>
                      <a:pt x="36862" y="41148"/>
                      <a:pt x="35147" y="37719"/>
                      <a:pt x="32575" y="34290"/>
                    </a:cubicBezTo>
                    <a:cubicBezTo>
                      <a:pt x="30004" y="30861"/>
                      <a:pt x="26575" y="30004"/>
                      <a:pt x="21431" y="30004"/>
                    </a:cubicBezTo>
                    <a:cubicBezTo>
                      <a:pt x="18860" y="30004"/>
                      <a:pt x="16287" y="30861"/>
                      <a:pt x="13716" y="31718"/>
                    </a:cubicBezTo>
                    <a:cubicBezTo>
                      <a:pt x="11144" y="32576"/>
                      <a:pt x="9430" y="34290"/>
                      <a:pt x="8573" y="36862"/>
                    </a:cubicBezTo>
                    <a:lnTo>
                      <a:pt x="0" y="36005"/>
                    </a:lnTo>
                    <a:lnTo>
                      <a:pt x="6858" y="0"/>
                    </a:lnTo>
                    <a:lnTo>
                      <a:pt x="42005" y="0"/>
                    </a:lnTo>
                    <a:lnTo>
                      <a:pt x="42005" y="8573"/>
                    </a:lnTo>
                    <a:lnTo>
                      <a:pt x="13716" y="8573"/>
                    </a:lnTo>
                    <a:lnTo>
                      <a:pt x="10287" y="27432"/>
                    </a:lnTo>
                    <a:cubicBezTo>
                      <a:pt x="14573" y="24860"/>
                      <a:pt x="18860" y="23146"/>
                      <a:pt x="24003" y="23146"/>
                    </a:cubicBezTo>
                    <a:cubicBezTo>
                      <a:pt x="30004" y="23146"/>
                      <a:pt x="35147" y="24860"/>
                      <a:pt x="39433" y="29146"/>
                    </a:cubicBezTo>
                    <a:cubicBezTo>
                      <a:pt x="43720" y="33433"/>
                      <a:pt x="45434" y="38576"/>
                      <a:pt x="45434" y="45434"/>
                    </a:cubicBezTo>
                    <a:cubicBezTo>
                      <a:pt x="45434" y="51435"/>
                      <a:pt x="43720" y="57436"/>
                      <a:pt x="39433" y="61722"/>
                    </a:cubicBezTo>
                    <a:cubicBezTo>
                      <a:pt x="35147" y="67723"/>
                      <a:pt x="28289" y="70295"/>
                      <a:pt x="20574" y="70295"/>
                    </a:cubicBezTo>
                    <a:cubicBezTo>
                      <a:pt x="13716" y="70295"/>
                      <a:pt x="8573" y="68580"/>
                      <a:pt x="5143" y="65151"/>
                    </a:cubicBezTo>
                    <a:cubicBezTo>
                      <a:pt x="2572" y="61722"/>
                      <a:pt x="0" y="57436"/>
                      <a:pt x="0" y="51435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0D353F5D-9282-36F8-F857-9D4831670772}"/>
                  </a:ext>
                </a:extLst>
              </p:cNvPr>
              <p:cNvSpPr/>
              <p:nvPr/>
            </p:nvSpPr>
            <p:spPr>
              <a:xfrm>
                <a:off x="6298310" y="4180808"/>
                <a:ext cx="26575" cy="25717"/>
              </a:xfrm>
              <a:custGeom>
                <a:avLst/>
                <a:gdLst>
                  <a:gd name="csX0" fmla="*/ 2572 w 26575"/>
                  <a:gd name="csY0" fmla="*/ 25718 h 25717"/>
                  <a:gd name="csX1" fmla="*/ 0 w 26575"/>
                  <a:gd name="csY1" fmla="*/ 12001 h 25717"/>
                  <a:gd name="csX2" fmla="*/ 0 w 26575"/>
                  <a:gd name="csY2" fmla="*/ 0 h 25717"/>
                  <a:gd name="csX3" fmla="*/ 10287 w 26575"/>
                  <a:gd name="csY3" fmla="*/ 0 h 25717"/>
                  <a:gd name="csX4" fmla="*/ 10287 w 26575"/>
                  <a:gd name="csY4" fmla="*/ 12001 h 25717"/>
                  <a:gd name="csX5" fmla="*/ 7715 w 26575"/>
                  <a:gd name="csY5" fmla="*/ 25718 h 25717"/>
                  <a:gd name="csX6" fmla="*/ 2572 w 26575"/>
                  <a:gd name="csY6" fmla="*/ 25718 h 25717"/>
                  <a:gd name="csX7" fmla="*/ 18860 w 26575"/>
                  <a:gd name="csY7" fmla="*/ 25718 h 25717"/>
                  <a:gd name="csX8" fmla="*/ 16288 w 26575"/>
                  <a:gd name="csY8" fmla="*/ 12001 h 25717"/>
                  <a:gd name="csX9" fmla="*/ 16288 w 26575"/>
                  <a:gd name="csY9" fmla="*/ 0 h 25717"/>
                  <a:gd name="csX10" fmla="*/ 26575 w 26575"/>
                  <a:gd name="csY10" fmla="*/ 0 h 25717"/>
                  <a:gd name="csX11" fmla="*/ 26575 w 26575"/>
                  <a:gd name="csY11" fmla="*/ 12001 h 25717"/>
                  <a:gd name="csX12" fmla="*/ 24003 w 26575"/>
                  <a:gd name="csY12" fmla="*/ 25718 h 25717"/>
                  <a:gd name="csX13" fmla="*/ 18860 w 26575"/>
                  <a:gd name="csY13" fmla="*/ 25718 h 257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6575" h="25717">
                    <a:moveTo>
                      <a:pt x="2572" y="25718"/>
                    </a:moveTo>
                    <a:lnTo>
                      <a:pt x="0" y="12001"/>
                    </a:lnTo>
                    <a:lnTo>
                      <a:pt x="0" y="0"/>
                    </a:lnTo>
                    <a:lnTo>
                      <a:pt x="10287" y="0"/>
                    </a:lnTo>
                    <a:lnTo>
                      <a:pt x="10287" y="12001"/>
                    </a:lnTo>
                    <a:lnTo>
                      <a:pt x="7715" y="25718"/>
                    </a:lnTo>
                    <a:lnTo>
                      <a:pt x="2572" y="25718"/>
                    </a:lnTo>
                    <a:close/>
                    <a:moveTo>
                      <a:pt x="18860" y="25718"/>
                    </a:moveTo>
                    <a:lnTo>
                      <a:pt x="16288" y="12001"/>
                    </a:lnTo>
                    <a:lnTo>
                      <a:pt x="16288" y="0"/>
                    </a:lnTo>
                    <a:lnTo>
                      <a:pt x="26575" y="0"/>
                    </a:lnTo>
                    <a:lnTo>
                      <a:pt x="26575" y="12001"/>
                    </a:lnTo>
                    <a:lnTo>
                      <a:pt x="24003" y="25718"/>
                    </a:lnTo>
                    <a:lnTo>
                      <a:pt x="18860" y="2571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0B561FD-B5A3-C1FE-C2DD-009E37D6B2B6}"/>
                </a:ext>
              </a:extLst>
            </p:cNvPr>
            <p:cNvSpPr/>
            <p:nvPr/>
          </p:nvSpPr>
          <p:spPr>
            <a:xfrm>
              <a:off x="6335172" y="4180808"/>
              <a:ext cx="24002" cy="92582"/>
            </a:xfrm>
            <a:custGeom>
              <a:avLst/>
              <a:gdLst>
                <a:gd name="csX0" fmla="*/ 6000 w 24002"/>
                <a:gd name="csY0" fmla="*/ 92583 h 92582"/>
                <a:gd name="csX1" fmla="*/ 0 w 24002"/>
                <a:gd name="csY1" fmla="*/ 92583 h 92582"/>
                <a:gd name="csX2" fmla="*/ 14573 w 24002"/>
                <a:gd name="csY2" fmla="*/ 46291 h 92582"/>
                <a:gd name="csX3" fmla="*/ 12859 w 24002"/>
                <a:gd name="csY3" fmla="*/ 28289 h 92582"/>
                <a:gd name="csX4" fmla="*/ 8573 w 24002"/>
                <a:gd name="csY4" fmla="*/ 14573 h 92582"/>
                <a:gd name="csX5" fmla="*/ 857 w 24002"/>
                <a:gd name="csY5" fmla="*/ 0 h 92582"/>
                <a:gd name="csX6" fmla="*/ 6858 w 24002"/>
                <a:gd name="csY6" fmla="*/ 0 h 92582"/>
                <a:gd name="csX7" fmla="*/ 20574 w 24002"/>
                <a:gd name="csY7" fmla="*/ 24003 h 92582"/>
                <a:gd name="csX8" fmla="*/ 24003 w 24002"/>
                <a:gd name="csY8" fmla="*/ 46291 h 92582"/>
                <a:gd name="csX9" fmla="*/ 18859 w 24002"/>
                <a:gd name="csY9" fmla="*/ 71152 h 92582"/>
                <a:gd name="csX10" fmla="*/ 6000 w 24002"/>
                <a:gd name="csY10" fmla="*/ 92583 h 925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002" h="92582">
                  <a:moveTo>
                    <a:pt x="6000" y="92583"/>
                  </a:moveTo>
                  <a:lnTo>
                    <a:pt x="0" y="92583"/>
                  </a:lnTo>
                  <a:cubicBezTo>
                    <a:pt x="9430" y="77153"/>
                    <a:pt x="14573" y="61722"/>
                    <a:pt x="14573" y="46291"/>
                  </a:cubicBezTo>
                  <a:cubicBezTo>
                    <a:pt x="14573" y="40291"/>
                    <a:pt x="13716" y="34290"/>
                    <a:pt x="12859" y="28289"/>
                  </a:cubicBezTo>
                  <a:cubicBezTo>
                    <a:pt x="12001" y="23146"/>
                    <a:pt x="10287" y="18859"/>
                    <a:pt x="8573" y="14573"/>
                  </a:cubicBezTo>
                  <a:cubicBezTo>
                    <a:pt x="7715" y="12001"/>
                    <a:pt x="5143" y="6858"/>
                    <a:pt x="857" y="0"/>
                  </a:cubicBezTo>
                  <a:lnTo>
                    <a:pt x="6858" y="0"/>
                  </a:lnTo>
                  <a:cubicBezTo>
                    <a:pt x="12859" y="7715"/>
                    <a:pt x="17145" y="16288"/>
                    <a:pt x="20574" y="24003"/>
                  </a:cubicBezTo>
                  <a:cubicBezTo>
                    <a:pt x="23145" y="30861"/>
                    <a:pt x="24003" y="38576"/>
                    <a:pt x="24003" y="46291"/>
                  </a:cubicBezTo>
                  <a:cubicBezTo>
                    <a:pt x="24003" y="54864"/>
                    <a:pt x="22288" y="63436"/>
                    <a:pt x="18859" y="71152"/>
                  </a:cubicBezTo>
                  <a:cubicBezTo>
                    <a:pt x="14573" y="78867"/>
                    <a:pt x="10287" y="86582"/>
                    <a:pt x="6000" y="92583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E34D91C-C812-F8B3-84CE-B3E13FB128A7}"/>
                </a:ext>
              </a:extLst>
            </p:cNvPr>
            <p:cNvSpPr/>
            <p:nvPr/>
          </p:nvSpPr>
          <p:spPr>
            <a:xfrm>
              <a:off x="4203192" y="198882"/>
              <a:ext cx="3789902" cy="8572"/>
            </a:xfrm>
            <a:custGeom>
              <a:avLst/>
              <a:gdLst>
                <a:gd name="csX0" fmla="*/ 0 w 3789902"/>
                <a:gd name="csY0" fmla="*/ 0 h 8572"/>
                <a:gd name="csX1" fmla="*/ 3789902 w 3789902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789902" h="8572">
                  <a:moveTo>
                    <a:pt x="0" y="0"/>
                  </a:moveTo>
                  <a:lnTo>
                    <a:pt x="3789902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2E9BEE6-3EFF-1BE5-C9C7-6443B4CB8C09}"/>
                </a:ext>
              </a:extLst>
            </p:cNvPr>
            <p:cNvSpPr/>
            <p:nvPr/>
          </p:nvSpPr>
          <p:spPr>
            <a:xfrm>
              <a:off x="4111466" y="167163"/>
              <a:ext cx="111442" cy="60007"/>
            </a:xfrm>
            <a:custGeom>
              <a:avLst/>
              <a:gdLst>
                <a:gd name="csX0" fmla="*/ 111443 w 111442"/>
                <a:gd name="csY0" fmla="*/ 60008 h 60007"/>
                <a:gd name="csX1" fmla="*/ 0 w 111442"/>
                <a:gd name="csY1" fmla="*/ 30004 h 60007"/>
                <a:gd name="csX2" fmla="*/ 111443 w 111442"/>
                <a:gd name="csY2" fmla="*/ 0 h 60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1442" h="60007">
                  <a:moveTo>
                    <a:pt x="111443" y="60008"/>
                  </a:moveTo>
                  <a:lnTo>
                    <a:pt x="0" y="30004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5E7C518-4ED8-6F1E-2327-E7D6A67CB6A4}"/>
                </a:ext>
              </a:extLst>
            </p:cNvPr>
            <p:cNvSpPr/>
            <p:nvPr/>
          </p:nvSpPr>
          <p:spPr>
            <a:xfrm>
              <a:off x="7973377" y="167163"/>
              <a:ext cx="111442" cy="60007"/>
            </a:xfrm>
            <a:custGeom>
              <a:avLst/>
              <a:gdLst>
                <a:gd name="csX0" fmla="*/ 0 w 111442"/>
                <a:gd name="csY0" fmla="*/ 60008 h 60007"/>
                <a:gd name="csX1" fmla="*/ 111443 w 111442"/>
                <a:gd name="csY1" fmla="*/ 30004 h 60007"/>
                <a:gd name="csX2" fmla="*/ 0 w 111442"/>
                <a:gd name="csY2" fmla="*/ 0 h 60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1442" h="60007">
                  <a:moveTo>
                    <a:pt x="0" y="60008"/>
                  </a:moveTo>
                  <a:lnTo>
                    <a:pt x="111443" y="3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89D50E6-A449-1F3F-B48D-043F31B64FF9}"/>
                </a:ext>
              </a:extLst>
            </p:cNvPr>
            <p:cNvSpPr/>
            <p:nvPr/>
          </p:nvSpPr>
          <p:spPr>
            <a:xfrm>
              <a:off x="8879490" y="492061"/>
              <a:ext cx="8572" cy="2841783"/>
            </a:xfrm>
            <a:custGeom>
              <a:avLst/>
              <a:gdLst>
                <a:gd name="csX0" fmla="*/ 0 w 8572"/>
                <a:gd name="csY0" fmla="*/ 2841784 h 2841783"/>
                <a:gd name="csX1" fmla="*/ 0 w 8572"/>
                <a:gd name="csY1" fmla="*/ 0 h 28417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2841783">
                  <a:moveTo>
                    <a:pt x="0" y="2841784"/>
                  </a:moveTo>
                  <a:lnTo>
                    <a:pt x="0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18D080C-230F-1626-21B9-2732B6FC9075}"/>
                </a:ext>
              </a:extLst>
            </p:cNvPr>
            <p:cNvSpPr/>
            <p:nvPr/>
          </p:nvSpPr>
          <p:spPr>
            <a:xfrm>
              <a:off x="8848629" y="3313271"/>
              <a:ext cx="59150" cy="111442"/>
            </a:xfrm>
            <a:custGeom>
              <a:avLst/>
              <a:gdLst>
                <a:gd name="csX0" fmla="*/ 59150 w 59150"/>
                <a:gd name="csY0" fmla="*/ 0 h 111442"/>
                <a:gd name="csX1" fmla="*/ 30004 w 59150"/>
                <a:gd name="csY1" fmla="*/ 111443 h 111442"/>
                <a:gd name="csX2" fmla="*/ 0 w 59150"/>
                <a:gd name="csY2" fmla="*/ 0 h 111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9150" h="111442">
                  <a:moveTo>
                    <a:pt x="59150" y="0"/>
                  </a:moveTo>
                  <a:lnTo>
                    <a:pt x="30004" y="111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6215EA3-4A0C-F1D7-D8E5-313AA56CB6AB}"/>
                </a:ext>
              </a:extLst>
            </p:cNvPr>
            <p:cNvSpPr/>
            <p:nvPr/>
          </p:nvSpPr>
          <p:spPr>
            <a:xfrm>
              <a:off x="8848629" y="400335"/>
              <a:ext cx="59150" cy="112299"/>
            </a:xfrm>
            <a:custGeom>
              <a:avLst/>
              <a:gdLst>
                <a:gd name="csX0" fmla="*/ 59150 w 59150"/>
                <a:gd name="csY0" fmla="*/ 112300 h 112299"/>
                <a:gd name="csX1" fmla="*/ 30004 w 59150"/>
                <a:gd name="csY1" fmla="*/ 0 h 112299"/>
                <a:gd name="csX2" fmla="*/ 0 w 59150"/>
                <a:gd name="csY2" fmla="*/ 112300 h 112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9150" h="112299">
                  <a:moveTo>
                    <a:pt x="59150" y="112300"/>
                  </a:moveTo>
                  <a:lnTo>
                    <a:pt x="30004" y="0"/>
                  </a:lnTo>
                  <a:lnTo>
                    <a:pt x="0" y="1123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F3DD6A8-AA3D-B2D3-9370-0CCC39028889}"/>
                </a:ext>
              </a:extLst>
            </p:cNvPr>
            <p:cNvSpPr/>
            <p:nvPr/>
          </p:nvSpPr>
          <p:spPr>
            <a:xfrm>
              <a:off x="8614600" y="492061"/>
              <a:ext cx="8572" cy="5777007"/>
            </a:xfrm>
            <a:custGeom>
              <a:avLst/>
              <a:gdLst>
                <a:gd name="csX0" fmla="*/ 0 w 8572"/>
                <a:gd name="csY0" fmla="*/ 5777008 h 5777007"/>
                <a:gd name="csX1" fmla="*/ 0 w 8572"/>
                <a:gd name="csY1" fmla="*/ 0 h 5777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5777007">
                  <a:moveTo>
                    <a:pt x="0" y="5777008"/>
                  </a:moveTo>
                  <a:lnTo>
                    <a:pt x="0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5363D4-4A67-5009-52DF-20A0B1FE1560}"/>
                </a:ext>
              </a:extLst>
            </p:cNvPr>
            <p:cNvSpPr/>
            <p:nvPr/>
          </p:nvSpPr>
          <p:spPr>
            <a:xfrm>
              <a:off x="8583739" y="6248495"/>
              <a:ext cx="59149" cy="112299"/>
            </a:xfrm>
            <a:custGeom>
              <a:avLst/>
              <a:gdLst>
                <a:gd name="csX0" fmla="*/ 59150 w 59149"/>
                <a:gd name="csY0" fmla="*/ 0 h 112299"/>
                <a:gd name="csX1" fmla="*/ 30004 w 59149"/>
                <a:gd name="csY1" fmla="*/ 112300 h 112299"/>
                <a:gd name="csX2" fmla="*/ 0 w 59149"/>
                <a:gd name="csY2" fmla="*/ 0 h 112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9149" h="112299">
                  <a:moveTo>
                    <a:pt x="59150" y="0"/>
                  </a:moveTo>
                  <a:lnTo>
                    <a:pt x="30004" y="112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6E9A982-A2E6-B55F-E69A-254EECE191FE}"/>
                </a:ext>
              </a:extLst>
            </p:cNvPr>
            <p:cNvSpPr/>
            <p:nvPr/>
          </p:nvSpPr>
          <p:spPr>
            <a:xfrm>
              <a:off x="8583739" y="400335"/>
              <a:ext cx="59149" cy="112299"/>
            </a:xfrm>
            <a:custGeom>
              <a:avLst/>
              <a:gdLst>
                <a:gd name="csX0" fmla="*/ 59150 w 59149"/>
                <a:gd name="csY0" fmla="*/ 112300 h 112299"/>
                <a:gd name="csX1" fmla="*/ 30004 w 59149"/>
                <a:gd name="csY1" fmla="*/ 0 h 112299"/>
                <a:gd name="csX2" fmla="*/ 0 w 59149"/>
                <a:gd name="csY2" fmla="*/ 112300 h 112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9149" h="112299">
                  <a:moveTo>
                    <a:pt x="59150" y="112300"/>
                  </a:moveTo>
                  <a:lnTo>
                    <a:pt x="30004" y="0"/>
                  </a:lnTo>
                  <a:lnTo>
                    <a:pt x="0" y="1123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306A6CB-6500-9634-4BCA-65CEF2A1F631}"/>
                </a:ext>
              </a:extLst>
            </p:cNvPr>
            <p:cNvSpPr/>
            <p:nvPr/>
          </p:nvSpPr>
          <p:spPr>
            <a:xfrm>
              <a:off x="8879490" y="3516439"/>
              <a:ext cx="8572" cy="2752629"/>
            </a:xfrm>
            <a:custGeom>
              <a:avLst/>
              <a:gdLst>
                <a:gd name="csX0" fmla="*/ 0 w 8572"/>
                <a:gd name="csY0" fmla="*/ 2752630 h 2752629"/>
                <a:gd name="csX1" fmla="*/ 0 w 8572"/>
                <a:gd name="csY1" fmla="*/ 0 h 27526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2752629">
                  <a:moveTo>
                    <a:pt x="0" y="2752630"/>
                  </a:moveTo>
                  <a:lnTo>
                    <a:pt x="0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0C29710-DACA-19AB-58F7-79096BC84BFD}"/>
                </a:ext>
              </a:extLst>
            </p:cNvPr>
            <p:cNvSpPr/>
            <p:nvPr/>
          </p:nvSpPr>
          <p:spPr>
            <a:xfrm>
              <a:off x="8848629" y="6248495"/>
              <a:ext cx="59150" cy="112299"/>
            </a:xfrm>
            <a:custGeom>
              <a:avLst/>
              <a:gdLst>
                <a:gd name="csX0" fmla="*/ 59150 w 59150"/>
                <a:gd name="csY0" fmla="*/ 0 h 112299"/>
                <a:gd name="csX1" fmla="*/ 30004 w 59150"/>
                <a:gd name="csY1" fmla="*/ 112300 h 112299"/>
                <a:gd name="csX2" fmla="*/ 0 w 59150"/>
                <a:gd name="csY2" fmla="*/ 0 h 112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9150" h="112299">
                  <a:moveTo>
                    <a:pt x="59150" y="0"/>
                  </a:moveTo>
                  <a:lnTo>
                    <a:pt x="30004" y="112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65DF025-47FA-0CFD-D2F1-53E49E97FF55}"/>
                </a:ext>
              </a:extLst>
            </p:cNvPr>
            <p:cNvSpPr/>
            <p:nvPr/>
          </p:nvSpPr>
          <p:spPr>
            <a:xfrm>
              <a:off x="8848629" y="3424713"/>
              <a:ext cx="59150" cy="111442"/>
            </a:xfrm>
            <a:custGeom>
              <a:avLst/>
              <a:gdLst>
                <a:gd name="csX0" fmla="*/ 59150 w 59150"/>
                <a:gd name="csY0" fmla="*/ 111443 h 111442"/>
                <a:gd name="csX1" fmla="*/ 30004 w 59150"/>
                <a:gd name="csY1" fmla="*/ 0 h 111442"/>
                <a:gd name="csX2" fmla="*/ 0 w 59150"/>
                <a:gd name="csY2" fmla="*/ 111443 h 111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9150" h="111442">
                  <a:moveTo>
                    <a:pt x="59150" y="111443"/>
                  </a:moveTo>
                  <a:lnTo>
                    <a:pt x="30004" y="0"/>
                  </a:lnTo>
                  <a:lnTo>
                    <a:pt x="0" y="111443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45A200F-D950-4BAF-4DFB-56EDBBB9B689}"/>
                </a:ext>
              </a:extLst>
            </p:cNvPr>
            <p:cNvSpPr/>
            <p:nvPr/>
          </p:nvSpPr>
          <p:spPr>
            <a:xfrm>
              <a:off x="8349710" y="5127212"/>
              <a:ext cx="8572" cy="1141856"/>
            </a:xfrm>
            <a:custGeom>
              <a:avLst/>
              <a:gdLst>
                <a:gd name="csX0" fmla="*/ 0 w 8572"/>
                <a:gd name="csY0" fmla="*/ 1141857 h 1141856"/>
                <a:gd name="csX1" fmla="*/ 0 w 8572"/>
                <a:gd name="csY1" fmla="*/ 0 h 11418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1141856">
                  <a:moveTo>
                    <a:pt x="0" y="1141857"/>
                  </a:moveTo>
                  <a:lnTo>
                    <a:pt x="0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F72367D-0DCF-6FE0-2191-2AA20E790201}"/>
                </a:ext>
              </a:extLst>
            </p:cNvPr>
            <p:cNvSpPr/>
            <p:nvPr/>
          </p:nvSpPr>
          <p:spPr>
            <a:xfrm>
              <a:off x="8317992" y="6248495"/>
              <a:ext cx="60007" cy="112299"/>
            </a:xfrm>
            <a:custGeom>
              <a:avLst/>
              <a:gdLst>
                <a:gd name="csX0" fmla="*/ 60008 w 60007"/>
                <a:gd name="csY0" fmla="*/ 0 h 112299"/>
                <a:gd name="csX1" fmla="*/ 30004 w 60007"/>
                <a:gd name="csY1" fmla="*/ 112300 h 112299"/>
                <a:gd name="csX2" fmla="*/ 0 w 60007"/>
                <a:gd name="csY2" fmla="*/ 0 h 112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0007" h="112299">
                  <a:moveTo>
                    <a:pt x="60008" y="0"/>
                  </a:moveTo>
                  <a:lnTo>
                    <a:pt x="30004" y="112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E4908E4-75FD-107E-66F5-2D3487077EF8}"/>
                </a:ext>
              </a:extLst>
            </p:cNvPr>
            <p:cNvSpPr/>
            <p:nvPr/>
          </p:nvSpPr>
          <p:spPr>
            <a:xfrm>
              <a:off x="8317992" y="5036343"/>
              <a:ext cx="60007" cy="111442"/>
            </a:xfrm>
            <a:custGeom>
              <a:avLst/>
              <a:gdLst>
                <a:gd name="csX0" fmla="*/ 60008 w 60007"/>
                <a:gd name="csY0" fmla="*/ 111443 h 111442"/>
                <a:gd name="csX1" fmla="*/ 30004 w 60007"/>
                <a:gd name="csY1" fmla="*/ 0 h 111442"/>
                <a:gd name="csX2" fmla="*/ 0 w 60007"/>
                <a:gd name="csY2" fmla="*/ 111443 h 111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0007" h="111442">
                  <a:moveTo>
                    <a:pt x="60008" y="111443"/>
                  </a:moveTo>
                  <a:lnTo>
                    <a:pt x="30004" y="0"/>
                  </a:lnTo>
                  <a:lnTo>
                    <a:pt x="0" y="111443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C3BCFEF-AFD6-7CD2-347F-7557EE3195EA}"/>
                </a:ext>
              </a:extLst>
            </p:cNvPr>
            <p:cNvSpPr/>
            <p:nvPr/>
          </p:nvSpPr>
          <p:spPr>
            <a:xfrm>
              <a:off x="8349710" y="2636043"/>
              <a:ext cx="8572" cy="2308574"/>
            </a:xfrm>
            <a:custGeom>
              <a:avLst/>
              <a:gdLst>
                <a:gd name="csX0" fmla="*/ 0 w 8572"/>
                <a:gd name="csY0" fmla="*/ 2308574 h 2308574"/>
                <a:gd name="csX1" fmla="*/ 0 w 8572"/>
                <a:gd name="csY1" fmla="*/ 0 h 23085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2308574">
                  <a:moveTo>
                    <a:pt x="0" y="2308574"/>
                  </a:moveTo>
                  <a:lnTo>
                    <a:pt x="0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6BFA0C4-FB16-FC0F-EBC9-2BD41A9DF0AA}"/>
                </a:ext>
              </a:extLst>
            </p:cNvPr>
            <p:cNvSpPr/>
            <p:nvPr/>
          </p:nvSpPr>
          <p:spPr>
            <a:xfrm>
              <a:off x="8317992" y="4924044"/>
              <a:ext cx="60007" cy="112299"/>
            </a:xfrm>
            <a:custGeom>
              <a:avLst/>
              <a:gdLst>
                <a:gd name="csX0" fmla="*/ 60008 w 60007"/>
                <a:gd name="csY0" fmla="*/ 0 h 112299"/>
                <a:gd name="csX1" fmla="*/ 30004 w 60007"/>
                <a:gd name="csY1" fmla="*/ 112300 h 112299"/>
                <a:gd name="csX2" fmla="*/ 0 w 60007"/>
                <a:gd name="csY2" fmla="*/ 0 h 112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0007" h="112299">
                  <a:moveTo>
                    <a:pt x="60008" y="0"/>
                  </a:moveTo>
                  <a:lnTo>
                    <a:pt x="30004" y="112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82566C5-427C-2036-17A6-71C5DCE1AA2E}"/>
                </a:ext>
              </a:extLst>
            </p:cNvPr>
            <p:cNvSpPr/>
            <p:nvPr/>
          </p:nvSpPr>
          <p:spPr>
            <a:xfrm>
              <a:off x="8317992" y="2544317"/>
              <a:ext cx="60007" cy="112299"/>
            </a:xfrm>
            <a:custGeom>
              <a:avLst/>
              <a:gdLst>
                <a:gd name="csX0" fmla="*/ 60008 w 60007"/>
                <a:gd name="csY0" fmla="*/ 112300 h 112299"/>
                <a:gd name="csX1" fmla="*/ 30004 w 60007"/>
                <a:gd name="csY1" fmla="*/ 0 h 112299"/>
                <a:gd name="csX2" fmla="*/ 0 w 60007"/>
                <a:gd name="csY2" fmla="*/ 112300 h 112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0007" h="112299">
                  <a:moveTo>
                    <a:pt x="60008" y="112300"/>
                  </a:moveTo>
                  <a:lnTo>
                    <a:pt x="30004" y="0"/>
                  </a:lnTo>
                  <a:lnTo>
                    <a:pt x="0" y="1123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C0FEF0D-84E3-70E0-4E08-3957F425EECC}"/>
                </a:ext>
              </a:extLst>
            </p:cNvPr>
            <p:cNvSpPr/>
            <p:nvPr/>
          </p:nvSpPr>
          <p:spPr>
            <a:xfrm>
              <a:off x="8349710" y="492061"/>
              <a:ext cx="8572" cy="1961387"/>
            </a:xfrm>
            <a:custGeom>
              <a:avLst/>
              <a:gdLst>
                <a:gd name="csX0" fmla="*/ 0 w 8572"/>
                <a:gd name="csY0" fmla="*/ 1961388 h 1961387"/>
                <a:gd name="csX1" fmla="*/ 0 w 8572"/>
                <a:gd name="csY1" fmla="*/ 0 h 19613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1961387">
                  <a:moveTo>
                    <a:pt x="0" y="1961388"/>
                  </a:moveTo>
                  <a:lnTo>
                    <a:pt x="0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B7A6E98-56A7-5778-CD23-9B1C410A5684}"/>
                </a:ext>
              </a:extLst>
            </p:cNvPr>
            <p:cNvSpPr/>
            <p:nvPr/>
          </p:nvSpPr>
          <p:spPr>
            <a:xfrm>
              <a:off x="8317992" y="2432875"/>
              <a:ext cx="60007" cy="111442"/>
            </a:xfrm>
            <a:custGeom>
              <a:avLst/>
              <a:gdLst>
                <a:gd name="csX0" fmla="*/ 60008 w 60007"/>
                <a:gd name="csY0" fmla="*/ 0 h 111442"/>
                <a:gd name="csX1" fmla="*/ 30004 w 60007"/>
                <a:gd name="csY1" fmla="*/ 111443 h 111442"/>
                <a:gd name="csX2" fmla="*/ 0 w 60007"/>
                <a:gd name="csY2" fmla="*/ 0 h 111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0007" h="111442">
                  <a:moveTo>
                    <a:pt x="60008" y="0"/>
                  </a:moveTo>
                  <a:lnTo>
                    <a:pt x="30004" y="111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15CD434-AD67-6EE7-BE7E-52FB844B7E1E}"/>
                </a:ext>
              </a:extLst>
            </p:cNvPr>
            <p:cNvSpPr/>
            <p:nvPr/>
          </p:nvSpPr>
          <p:spPr>
            <a:xfrm>
              <a:off x="8317992" y="400335"/>
              <a:ext cx="60007" cy="112299"/>
            </a:xfrm>
            <a:custGeom>
              <a:avLst/>
              <a:gdLst>
                <a:gd name="csX0" fmla="*/ 60008 w 60007"/>
                <a:gd name="csY0" fmla="*/ 112300 h 112299"/>
                <a:gd name="csX1" fmla="*/ 30004 w 60007"/>
                <a:gd name="csY1" fmla="*/ 0 h 112299"/>
                <a:gd name="csX2" fmla="*/ 0 w 60007"/>
                <a:gd name="csY2" fmla="*/ 112300 h 112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0007" h="112299">
                  <a:moveTo>
                    <a:pt x="60008" y="112300"/>
                  </a:moveTo>
                  <a:lnTo>
                    <a:pt x="30004" y="0"/>
                  </a:lnTo>
                  <a:lnTo>
                    <a:pt x="0" y="11230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" name="Graphic 2">
              <a:extLst>
                <a:ext uri="{FF2B5EF4-FFF2-40B4-BE49-F238E27FC236}">
                  <a16:creationId xmlns:a16="http://schemas.microsoft.com/office/drawing/2014/main" id="{33FE1C79-A2A2-6327-3DB1-B986EF8F72F3}"/>
                </a:ext>
              </a:extLst>
            </p:cNvPr>
            <p:cNvGrpSpPr/>
            <p:nvPr/>
          </p:nvGrpSpPr>
          <p:grpSpPr>
            <a:xfrm>
              <a:off x="5890260" y="6605968"/>
              <a:ext cx="528065" cy="92583"/>
              <a:chOff x="5890260" y="6605968"/>
              <a:chExt cx="528065" cy="92583"/>
            </a:xfrm>
            <a:solidFill>
              <a:srgbClr val="303030"/>
            </a:solidFill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4601325-123D-BCB7-EFAE-8BDB7F61C71D}"/>
                  </a:ext>
                </a:extLst>
              </p:cNvPr>
              <p:cNvSpPr/>
              <p:nvPr/>
            </p:nvSpPr>
            <p:spPr>
              <a:xfrm>
                <a:off x="5890260" y="6605968"/>
                <a:ext cx="26574" cy="72009"/>
              </a:xfrm>
              <a:custGeom>
                <a:avLst/>
                <a:gdLst>
                  <a:gd name="csX0" fmla="*/ 26575 w 26574"/>
                  <a:gd name="csY0" fmla="*/ 72009 h 72009"/>
                  <a:gd name="csX1" fmla="*/ 18002 w 26574"/>
                  <a:gd name="csY1" fmla="*/ 72009 h 72009"/>
                  <a:gd name="csX2" fmla="*/ 18002 w 26574"/>
                  <a:gd name="csY2" fmla="*/ 16288 h 72009"/>
                  <a:gd name="csX3" fmla="*/ 9430 w 26574"/>
                  <a:gd name="csY3" fmla="*/ 22289 h 72009"/>
                  <a:gd name="csX4" fmla="*/ 0 w 26574"/>
                  <a:gd name="csY4" fmla="*/ 26575 h 72009"/>
                  <a:gd name="csX5" fmla="*/ 0 w 26574"/>
                  <a:gd name="csY5" fmla="*/ 18003 h 72009"/>
                  <a:gd name="csX6" fmla="*/ 12859 w 26574"/>
                  <a:gd name="csY6" fmla="*/ 9430 h 72009"/>
                  <a:gd name="csX7" fmla="*/ 20574 w 26574"/>
                  <a:gd name="csY7" fmla="*/ 0 h 72009"/>
                  <a:gd name="csX8" fmla="*/ 26575 w 26574"/>
                  <a:gd name="csY8" fmla="*/ 0 h 72009"/>
                  <a:gd name="csX9" fmla="*/ 26575 w 26574"/>
                  <a:gd name="csY9" fmla="*/ 72009 h 720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6574" h="72009">
                    <a:moveTo>
                      <a:pt x="26575" y="72009"/>
                    </a:moveTo>
                    <a:lnTo>
                      <a:pt x="18002" y="72009"/>
                    </a:lnTo>
                    <a:lnTo>
                      <a:pt x="18002" y="16288"/>
                    </a:lnTo>
                    <a:cubicBezTo>
                      <a:pt x="16288" y="18003"/>
                      <a:pt x="12859" y="20574"/>
                      <a:pt x="9430" y="22289"/>
                    </a:cubicBezTo>
                    <a:cubicBezTo>
                      <a:pt x="6001" y="24003"/>
                      <a:pt x="2572" y="25718"/>
                      <a:pt x="0" y="26575"/>
                    </a:cubicBezTo>
                    <a:lnTo>
                      <a:pt x="0" y="18003"/>
                    </a:lnTo>
                    <a:cubicBezTo>
                      <a:pt x="5144" y="15431"/>
                      <a:pt x="9430" y="12859"/>
                      <a:pt x="12859" y="9430"/>
                    </a:cubicBezTo>
                    <a:cubicBezTo>
                      <a:pt x="16288" y="6001"/>
                      <a:pt x="18860" y="3429"/>
                      <a:pt x="20574" y="0"/>
                    </a:cubicBezTo>
                    <a:lnTo>
                      <a:pt x="26575" y="0"/>
                    </a:lnTo>
                    <a:lnTo>
                      <a:pt x="26575" y="7200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7934189-BC6E-E993-78C1-36CCA5FC2777}"/>
                  </a:ext>
                </a:extLst>
              </p:cNvPr>
              <p:cNvSpPr/>
              <p:nvPr/>
            </p:nvSpPr>
            <p:spPr>
              <a:xfrm>
                <a:off x="5939980" y="6606825"/>
                <a:ext cx="46291" cy="72008"/>
              </a:xfrm>
              <a:custGeom>
                <a:avLst/>
                <a:gdLst>
                  <a:gd name="csX0" fmla="*/ 12859 w 46291"/>
                  <a:gd name="csY0" fmla="*/ 32575 h 72008"/>
                  <a:gd name="csX1" fmla="*/ 5144 w 46291"/>
                  <a:gd name="csY1" fmla="*/ 26575 h 72008"/>
                  <a:gd name="csX2" fmla="*/ 2572 w 46291"/>
                  <a:gd name="csY2" fmla="*/ 18002 h 72008"/>
                  <a:gd name="csX3" fmla="*/ 7715 w 46291"/>
                  <a:gd name="csY3" fmla="*/ 5143 h 72008"/>
                  <a:gd name="csX4" fmla="*/ 22289 w 46291"/>
                  <a:gd name="csY4" fmla="*/ 0 h 72008"/>
                  <a:gd name="csX5" fmla="*/ 36862 w 46291"/>
                  <a:gd name="csY5" fmla="*/ 5143 h 72008"/>
                  <a:gd name="csX6" fmla="*/ 42863 w 46291"/>
                  <a:gd name="csY6" fmla="*/ 18002 h 72008"/>
                  <a:gd name="csX7" fmla="*/ 40291 w 46291"/>
                  <a:gd name="csY7" fmla="*/ 26575 h 72008"/>
                  <a:gd name="csX8" fmla="*/ 32576 w 46291"/>
                  <a:gd name="csY8" fmla="*/ 32575 h 72008"/>
                  <a:gd name="csX9" fmla="*/ 42863 w 46291"/>
                  <a:gd name="csY9" fmla="*/ 39433 h 72008"/>
                  <a:gd name="csX10" fmla="*/ 46292 w 46291"/>
                  <a:gd name="csY10" fmla="*/ 50577 h 72008"/>
                  <a:gd name="csX11" fmla="*/ 40291 w 46291"/>
                  <a:gd name="csY11" fmla="*/ 66008 h 72008"/>
                  <a:gd name="csX12" fmla="*/ 23146 w 46291"/>
                  <a:gd name="csY12" fmla="*/ 72009 h 72008"/>
                  <a:gd name="csX13" fmla="*/ 6001 w 46291"/>
                  <a:gd name="csY13" fmla="*/ 66008 h 72008"/>
                  <a:gd name="csX14" fmla="*/ 0 w 46291"/>
                  <a:gd name="csY14" fmla="*/ 50577 h 72008"/>
                  <a:gd name="csX15" fmla="*/ 3429 w 46291"/>
                  <a:gd name="csY15" fmla="*/ 39433 h 72008"/>
                  <a:gd name="csX16" fmla="*/ 12859 w 46291"/>
                  <a:gd name="csY16" fmla="*/ 32575 h 72008"/>
                  <a:gd name="csX17" fmla="*/ 8573 w 46291"/>
                  <a:gd name="csY17" fmla="*/ 50577 h 72008"/>
                  <a:gd name="csX18" fmla="*/ 10287 w 46291"/>
                  <a:gd name="csY18" fmla="*/ 57436 h 72008"/>
                  <a:gd name="csX19" fmla="*/ 15431 w 46291"/>
                  <a:gd name="csY19" fmla="*/ 62579 h 72008"/>
                  <a:gd name="csX20" fmla="*/ 23146 w 46291"/>
                  <a:gd name="csY20" fmla="*/ 64294 h 72008"/>
                  <a:gd name="csX21" fmla="*/ 33433 w 46291"/>
                  <a:gd name="csY21" fmla="*/ 60008 h 72008"/>
                  <a:gd name="csX22" fmla="*/ 37719 w 46291"/>
                  <a:gd name="csY22" fmla="*/ 49720 h 72008"/>
                  <a:gd name="csX23" fmla="*/ 33433 w 46291"/>
                  <a:gd name="csY23" fmla="*/ 39433 h 72008"/>
                  <a:gd name="csX24" fmla="*/ 23146 w 46291"/>
                  <a:gd name="csY24" fmla="*/ 35147 h 72008"/>
                  <a:gd name="csX25" fmla="*/ 12859 w 46291"/>
                  <a:gd name="csY25" fmla="*/ 39433 h 72008"/>
                  <a:gd name="csX26" fmla="*/ 8573 w 46291"/>
                  <a:gd name="csY26" fmla="*/ 50577 h 72008"/>
                  <a:gd name="csX27" fmla="*/ 11144 w 46291"/>
                  <a:gd name="csY27" fmla="*/ 18002 h 72008"/>
                  <a:gd name="csX28" fmla="*/ 14573 w 46291"/>
                  <a:gd name="csY28" fmla="*/ 26575 h 72008"/>
                  <a:gd name="csX29" fmla="*/ 23146 w 46291"/>
                  <a:gd name="csY29" fmla="*/ 30004 h 72008"/>
                  <a:gd name="csX30" fmla="*/ 31718 w 46291"/>
                  <a:gd name="csY30" fmla="*/ 26575 h 72008"/>
                  <a:gd name="csX31" fmla="*/ 35147 w 46291"/>
                  <a:gd name="csY31" fmla="*/ 18860 h 72008"/>
                  <a:gd name="csX32" fmla="*/ 31718 w 46291"/>
                  <a:gd name="csY32" fmla="*/ 11144 h 72008"/>
                  <a:gd name="csX33" fmla="*/ 23146 w 46291"/>
                  <a:gd name="csY33" fmla="*/ 7715 h 72008"/>
                  <a:gd name="csX34" fmla="*/ 14573 w 46291"/>
                  <a:gd name="csY34" fmla="*/ 11144 h 72008"/>
                  <a:gd name="csX35" fmla="*/ 11144 w 46291"/>
                  <a:gd name="csY35" fmla="*/ 18002 h 720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</a:cxnLst>
                <a:rect l="l" t="t" r="r" b="b"/>
                <a:pathLst>
                  <a:path w="46291" h="72008">
                    <a:moveTo>
                      <a:pt x="12859" y="32575"/>
                    </a:moveTo>
                    <a:cubicBezTo>
                      <a:pt x="9430" y="30861"/>
                      <a:pt x="6858" y="29146"/>
                      <a:pt x="5144" y="26575"/>
                    </a:cubicBezTo>
                    <a:cubicBezTo>
                      <a:pt x="3429" y="24003"/>
                      <a:pt x="2572" y="21431"/>
                      <a:pt x="2572" y="18002"/>
                    </a:cubicBezTo>
                    <a:cubicBezTo>
                      <a:pt x="2572" y="12859"/>
                      <a:pt x="4286" y="8573"/>
                      <a:pt x="7715" y="5143"/>
                    </a:cubicBezTo>
                    <a:cubicBezTo>
                      <a:pt x="11144" y="1715"/>
                      <a:pt x="16288" y="0"/>
                      <a:pt x="22289" y="0"/>
                    </a:cubicBezTo>
                    <a:cubicBezTo>
                      <a:pt x="28289" y="0"/>
                      <a:pt x="33433" y="1715"/>
                      <a:pt x="36862" y="5143"/>
                    </a:cubicBezTo>
                    <a:cubicBezTo>
                      <a:pt x="40291" y="8573"/>
                      <a:pt x="42863" y="12859"/>
                      <a:pt x="42863" y="18002"/>
                    </a:cubicBezTo>
                    <a:cubicBezTo>
                      <a:pt x="42863" y="21431"/>
                      <a:pt x="42005" y="24003"/>
                      <a:pt x="40291" y="26575"/>
                    </a:cubicBezTo>
                    <a:cubicBezTo>
                      <a:pt x="38576" y="29146"/>
                      <a:pt x="36005" y="30861"/>
                      <a:pt x="32576" y="32575"/>
                    </a:cubicBezTo>
                    <a:cubicBezTo>
                      <a:pt x="36862" y="34290"/>
                      <a:pt x="40291" y="36005"/>
                      <a:pt x="42863" y="39433"/>
                    </a:cubicBezTo>
                    <a:cubicBezTo>
                      <a:pt x="45434" y="42863"/>
                      <a:pt x="46292" y="46291"/>
                      <a:pt x="46292" y="50577"/>
                    </a:cubicBezTo>
                    <a:cubicBezTo>
                      <a:pt x="46292" y="56578"/>
                      <a:pt x="44577" y="61722"/>
                      <a:pt x="40291" y="66008"/>
                    </a:cubicBezTo>
                    <a:cubicBezTo>
                      <a:pt x="36005" y="70295"/>
                      <a:pt x="30004" y="72009"/>
                      <a:pt x="23146" y="72009"/>
                    </a:cubicBezTo>
                    <a:cubicBezTo>
                      <a:pt x="16288" y="72009"/>
                      <a:pt x="10287" y="70295"/>
                      <a:pt x="6001" y="66008"/>
                    </a:cubicBezTo>
                    <a:cubicBezTo>
                      <a:pt x="1715" y="61722"/>
                      <a:pt x="0" y="56578"/>
                      <a:pt x="0" y="50577"/>
                    </a:cubicBezTo>
                    <a:cubicBezTo>
                      <a:pt x="0" y="46291"/>
                      <a:pt x="857" y="42005"/>
                      <a:pt x="3429" y="39433"/>
                    </a:cubicBezTo>
                    <a:cubicBezTo>
                      <a:pt x="5144" y="36005"/>
                      <a:pt x="8573" y="34290"/>
                      <a:pt x="12859" y="32575"/>
                    </a:cubicBezTo>
                    <a:close/>
                    <a:moveTo>
                      <a:pt x="8573" y="50577"/>
                    </a:moveTo>
                    <a:cubicBezTo>
                      <a:pt x="8573" y="53150"/>
                      <a:pt x="9430" y="55721"/>
                      <a:pt x="10287" y="57436"/>
                    </a:cubicBezTo>
                    <a:cubicBezTo>
                      <a:pt x="11144" y="60008"/>
                      <a:pt x="12859" y="61722"/>
                      <a:pt x="15431" y="62579"/>
                    </a:cubicBezTo>
                    <a:cubicBezTo>
                      <a:pt x="18002" y="63436"/>
                      <a:pt x="20574" y="64294"/>
                      <a:pt x="23146" y="64294"/>
                    </a:cubicBezTo>
                    <a:cubicBezTo>
                      <a:pt x="27432" y="64294"/>
                      <a:pt x="30861" y="62579"/>
                      <a:pt x="33433" y="60008"/>
                    </a:cubicBezTo>
                    <a:cubicBezTo>
                      <a:pt x="36005" y="57436"/>
                      <a:pt x="37719" y="54007"/>
                      <a:pt x="37719" y="49720"/>
                    </a:cubicBezTo>
                    <a:cubicBezTo>
                      <a:pt x="37719" y="45434"/>
                      <a:pt x="36005" y="42005"/>
                      <a:pt x="33433" y="39433"/>
                    </a:cubicBezTo>
                    <a:cubicBezTo>
                      <a:pt x="30861" y="36862"/>
                      <a:pt x="27432" y="35147"/>
                      <a:pt x="23146" y="35147"/>
                    </a:cubicBezTo>
                    <a:cubicBezTo>
                      <a:pt x="18860" y="35147"/>
                      <a:pt x="15431" y="36862"/>
                      <a:pt x="12859" y="39433"/>
                    </a:cubicBezTo>
                    <a:cubicBezTo>
                      <a:pt x="9430" y="43720"/>
                      <a:pt x="8573" y="47149"/>
                      <a:pt x="8573" y="50577"/>
                    </a:cubicBezTo>
                    <a:close/>
                    <a:moveTo>
                      <a:pt x="11144" y="18002"/>
                    </a:moveTo>
                    <a:cubicBezTo>
                      <a:pt x="11144" y="21431"/>
                      <a:pt x="12002" y="24003"/>
                      <a:pt x="14573" y="26575"/>
                    </a:cubicBezTo>
                    <a:cubicBezTo>
                      <a:pt x="17145" y="28289"/>
                      <a:pt x="19717" y="30004"/>
                      <a:pt x="23146" y="30004"/>
                    </a:cubicBezTo>
                    <a:cubicBezTo>
                      <a:pt x="26575" y="30004"/>
                      <a:pt x="29147" y="29146"/>
                      <a:pt x="31718" y="26575"/>
                    </a:cubicBezTo>
                    <a:cubicBezTo>
                      <a:pt x="33433" y="24860"/>
                      <a:pt x="35147" y="22288"/>
                      <a:pt x="35147" y="18860"/>
                    </a:cubicBezTo>
                    <a:cubicBezTo>
                      <a:pt x="35147" y="15430"/>
                      <a:pt x="34290" y="12859"/>
                      <a:pt x="31718" y="11144"/>
                    </a:cubicBezTo>
                    <a:cubicBezTo>
                      <a:pt x="29147" y="8573"/>
                      <a:pt x="26575" y="7715"/>
                      <a:pt x="23146" y="7715"/>
                    </a:cubicBezTo>
                    <a:cubicBezTo>
                      <a:pt x="19717" y="7715"/>
                      <a:pt x="17145" y="8573"/>
                      <a:pt x="14573" y="11144"/>
                    </a:cubicBezTo>
                    <a:cubicBezTo>
                      <a:pt x="12002" y="13716"/>
                      <a:pt x="11144" y="15430"/>
                      <a:pt x="11144" y="1800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DDBF164-B894-F11E-318F-9CAD13EEDBFD}"/>
                  </a:ext>
                </a:extLst>
              </p:cNvPr>
              <p:cNvSpPr/>
              <p:nvPr/>
            </p:nvSpPr>
            <p:spPr>
              <a:xfrm>
                <a:off x="5993987" y="6605968"/>
                <a:ext cx="46291" cy="72866"/>
              </a:xfrm>
              <a:custGeom>
                <a:avLst/>
                <a:gdLst>
                  <a:gd name="csX0" fmla="*/ 0 w 46291"/>
                  <a:gd name="csY0" fmla="*/ 36862 h 72866"/>
                  <a:gd name="csX1" fmla="*/ 2572 w 46291"/>
                  <a:gd name="csY1" fmla="*/ 16288 h 72866"/>
                  <a:gd name="csX2" fmla="*/ 10287 w 46291"/>
                  <a:gd name="csY2" fmla="*/ 4286 h 72866"/>
                  <a:gd name="csX3" fmla="*/ 23146 w 46291"/>
                  <a:gd name="csY3" fmla="*/ 0 h 72866"/>
                  <a:gd name="csX4" fmla="*/ 33433 w 46291"/>
                  <a:gd name="csY4" fmla="*/ 2572 h 72866"/>
                  <a:gd name="csX5" fmla="*/ 40291 w 46291"/>
                  <a:gd name="csY5" fmla="*/ 9430 h 72866"/>
                  <a:gd name="csX6" fmla="*/ 44577 w 46291"/>
                  <a:gd name="csY6" fmla="*/ 19717 h 72866"/>
                  <a:gd name="csX7" fmla="*/ 46291 w 46291"/>
                  <a:gd name="csY7" fmla="*/ 36862 h 72866"/>
                  <a:gd name="csX8" fmla="*/ 43720 w 46291"/>
                  <a:gd name="csY8" fmla="*/ 56579 h 72866"/>
                  <a:gd name="csX9" fmla="*/ 36004 w 46291"/>
                  <a:gd name="csY9" fmla="*/ 68580 h 72866"/>
                  <a:gd name="csX10" fmla="*/ 23146 w 46291"/>
                  <a:gd name="csY10" fmla="*/ 72866 h 72866"/>
                  <a:gd name="csX11" fmla="*/ 6858 w 46291"/>
                  <a:gd name="csY11" fmla="*/ 65151 h 72866"/>
                  <a:gd name="csX12" fmla="*/ 0 w 46291"/>
                  <a:gd name="csY12" fmla="*/ 36862 h 72866"/>
                  <a:gd name="csX13" fmla="*/ 9430 w 46291"/>
                  <a:gd name="csY13" fmla="*/ 36862 h 72866"/>
                  <a:gd name="csX14" fmla="*/ 13716 w 46291"/>
                  <a:gd name="csY14" fmla="*/ 60008 h 72866"/>
                  <a:gd name="csX15" fmla="*/ 24003 w 46291"/>
                  <a:gd name="csY15" fmla="*/ 66008 h 72866"/>
                  <a:gd name="csX16" fmla="*/ 34290 w 46291"/>
                  <a:gd name="csY16" fmla="*/ 60008 h 72866"/>
                  <a:gd name="csX17" fmla="*/ 38576 w 46291"/>
                  <a:gd name="csY17" fmla="*/ 36862 h 72866"/>
                  <a:gd name="csX18" fmla="*/ 34290 w 46291"/>
                  <a:gd name="csY18" fmla="*/ 13716 h 72866"/>
                  <a:gd name="csX19" fmla="*/ 24003 w 46291"/>
                  <a:gd name="csY19" fmla="*/ 7715 h 72866"/>
                  <a:gd name="csX20" fmla="*/ 14573 w 46291"/>
                  <a:gd name="csY20" fmla="*/ 12859 h 72866"/>
                  <a:gd name="csX21" fmla="*/ 9430 w 46291"/>
                  <a:gd name="csY21" fmla="*/ 36862 h 728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46291" h="72866">
                    <a:moveTo>
                      <a:pt x="0" y="36862"/>
                    </a:moveTo>
                    <a:cubicBezTo>
                      <a:pt x="0" y="28290"/>
                      <a:pt x="857" y="21431"/>
                      <a:pt x="2572" y="16288"/>
                    </a:cubicBezTo>
                    <a:cubicBezTo>
                      <a:pt x="4286" y="11145"/>
                      <a:pt x="6858" y="6858"/>
                      <a:pt x="10287" y="4286"/>
                    </a:cubicBezTo>
                    <a:cubicBezTo>
                      <a:pt x="13716" y="1715"/>
                      <a:pt x="18002" y="0"/>
                      <a:pt x="23146" y="0"/>
                    </a:cubicBezTo>
                    <a:cubicBezTo>
                      <a:pt x="26575" y="0"/>
                      <a:pt x="30004" y="858"/>
                      <a:pt x="33433" y="2572"/>
                    </a:cubicBezTo>
                    <a:cubicBezTo>
                      <a:pt x="36004" y="4286"/>
                      <a:pt x="38576" y="6001"/>
                      <a:pt x="40291" y="9430"/>
                    </a:cubicBezTo>
                    <a:cubicBezTo>
                      <a:pt x="42005" y="12859"/>
                      <a:pt x="43720" y="15431"/>
                      <a:pt x="44577" y="19717"/>
                    </a:cubicBezTo>
                    <a:cubicBezTo>
                      <a:pt x="45434" y="24003"/>
                      <a:pt x="46291" y="29147"/>
                      <a:pt x="46291" y="36862"/>
                    </a:cubicBezTo>
                    <a:cubicBezTo>
                      <a:pt x="46291" y="45435"/>
                      <a:pt x="45434" y="51435"/>
                      <a:pt x="43720" y="56579"/>
                    </a:cubicBezTo>
                    <a:cubicBezTo>
                      <a:pt x="42005" y="61722"/>
                      <a:pt x="39434" y="66008"/>
                      <a:pt x="36004" y="68580"/>
                    </a:cubicBezTo>
                    <a:cubicBezTo>
                      <a:pt x="32575" y="71152"/>
                      <a:pt x="28289" y="72866"/>
                      <a:pt x="23146" y="72866"/>
                    </a:cubicBezTo>
                    <a:cubicBezTo>
                      <a:pt x="16288" y="72866"/>
                      <a:pt x="11144" y="70295"/>
                      <a:pt x="6858" y="65151"/>
                    </a:cubicBezTo>
                    <a:cubicBezTo>
                      <a:pt x="2572" y="60008"/>
                      <a:pt x="0" y="50578"/>
                      <a:pt x="0" y="36862"/>
                    </a:cubicBezTo>
                    <a:close/>
                    <a:moveTo>
                      <a:pt x="9430" y="36862"/>
                    </a:moveTo>
                    <a:cubicBezTo>
                      <a:pt x="9430" y="48863"/>
                      <a:pt x="11144" y="56579"/>
                      <a:pt x="13716" y="60008"/>
                    </a:cubicBezTo>
                    <a:cubicBezTo>
                      <a:pt x="16288" y="63437"/>
                      <a:pt x="19717" y="66008"/>
                      <a:pt x="24003" y="66008"/>
                    </a:cubicBezTo>
                    <a:cubicBezTo>
                      <a:pt x="28289" y="66008"/>
                      <a:pt x="31718" y="64294"/>
                      <a:pt x="34290" y="60008"/>
                    </a:cubicBezTo>
                    <a:cubicBezTo>
                      <a:pt x="36862" y="55721"/>
                      <a:pt x="38576" y="48006"/>
                      <a:pt x="38576" y="36862"/>
                    </a:cubicBezTo>
                    <a:cubicBezTo>
                      <a:pt x="38576" y="24860"/>
                      <a:pt x="36862" y="17145"/>
                      <a:pt x="34290" y="13716"/>
                    </a:cubicBezTo>
                    <a:cubicBezTo>
                      <a:pt x="31718" y="10287"/>
                      <a:pt x="28289" y="7715"/>
                      <a:pt x="24003" y="7715"/>
                    </a:cubicBezTo>
                    <a:cubicBezTo>
                      <a:pt x="19717" y="7715"/>
                      <a:pt x="17145" y="9430"/>
                      <a:pt x="14573" y="12859"/>
                    </a:cubicBezTo>
                    <a:cubicBezTo>
                      <a:pt x="10287" y="18003"/>
                      <a:pt x="9430" y="25718"/>
                      <a:pt x="9430" y="3686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557BD6C-0B17-F6C0-5122-07A8331B8761}"/>
                  </a:ext>
                </a:extLst>
              </p:cNvPr>
              <p:cNvSpPr/>
              <p:nvPr/>
            </p:nvSpPr>
            <p:spPr>
              <a:xfrm>
                <a:off x="6078855" y="6605968"/>
                <a:ext cx="24002" cy="92583"/>
              </a:xfrm>
              <a:custGeom>
                <a:avLst/>
                <a:gdLst>
                  <a:gd name="csX0" fmla="*/ 17145 w 24002"/>
                  <a:gd name="csY0" fmla="*/ 92583 h 92583"/>
                  <a:gd name="csX1" fmla="*/ 5144 w 24002"/>
                  <a:gd name="csY1" fmla="*/ 71152 h 92583"/>
                  <a:gd name="csX2" fmla="*/ 0 w 24002"/>
                  <a:gd name="csY2" fmla="*/ 46292 h 92583"/>
                  <a:gd name="csX3" fmla="*/ 3429 w 24002"/>
                  <a:gd name="csY3" fmla="*/ 24003 h 92583"/>
                  <a:gd name="csX4" fmla="*/ 17145 w 24002"/>
                  <a:gd name="csY4" fmla="*/ 0 h 92583"/>
                  <a:gd name="csX5" fmla="*/ 23146 w 24002"/>
                  <a:gd name="csY5" fmla="*/ 0 h 92583"/>
                  <a:gd name="csX6" fmla="*/ 15430 w 24002"/>
                  <a:gd name="csY6" fmla="*/ 14573 h 92583"/>
                  <a:gd name="csX7" fmla="*/ 11144 w 24002"/>
                  <a:gd name="csY7" fmla="*/ 28290 h 92583"/>
                  <a:gd name="csX8" fmla="*/ 9430 w 24002"/>
                  <a:gd name="csY8" fmla="*/ 46292 h 92583"/>
                  <a:gd name="csX9" fmla="*/ 24003 w 24002"/>
                  <a:gd name="csY9" fmla="*/ 92583 h 92583"/>
                  <a:gd name="csX10" fmla="*/ 17145 w 24002"/>
                  <a:gd name="csY10" fmla="*/ 92583 h 925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4002" h="92583">
                    <a:moveTo>
                      <a:pt x="17145" y="92583"/>
                    </a:moveTo>
                    <a:cubicBezTo>
                      <a:pt x="12001" y="86583"/>
                      <a:pt x="8573" y="79725"/>
                      <a:pt x="5144" y="71152"/>
                    </a:cubicBezTo>
                    <a:cubicBezTo>
                      <a:pt x="1715" y="63437"/>
                      <a:pt x="0" y="54864"/>
                      <a:pt x="0" y="46292"/>
                    </a:cubicBezTo>
                    <a:cubicBezTo>
                      <a:pt x="0" y="38576"/>
                      <a:pt x="857" y="31718"/>
                      <a:pt x="3429" y="24003"/>
                    </a:cubicBezTo>
                    <a:cubicBezTo>
                      <a:pt x="6001" y="16288"/>
                      <a:pt x="11144" y="7715"/>
                      <a:pt x="17145" y="0"/>
                    </a:cubicBezTo>
                    <a:lnTo>
                      <a:pt x="23146" y="0"/>
                    </a:lnTo>
                    <a:cubicBezTo>
                      <a:pt x="18860" y="6858"/>
                      <a:pt x="16288" y="11145"/>
                      <a:pt x="15430" y="14573"/>
                    </a:cubicBezTo>
                    <a:cubicBezTo>
                      <a:pt x="13716" y="18860"/>
                      <a:pt x="12001" y="24003"/>
                      <a:pt x="11144" y="28290"/>
                    </a:cubicBezTo>
                    <a:cubicBezTo>
                      <a:pt x="9430" y="34290"/>
                      <a:pt x="9430" y="40291"/>
                      <a:pt x="9430" y="46292"/>
                    </a:cubicBezTo>
                    <a:cubicBezTo>
                      <a:pt x="9430" y="61722"/>
                      <a:pt x="14573" y="77153"/>
                      <a:pt x="24003" y="92583"/>
                    </a:cubicBezTo>
                    <a:lnTo>
                      <a:pt x="17145" y="92583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45AD772-39B4-82F7-4048-ACDD89833C7A}"/>
                  </a:ext>
                </a:extLst>
              </p:cNvPr>
              <p:cNvSpPr/>
              <p:nvPr/>
            </p:nvSpPr>
            <p:spPr>
              <a:xfrm>
                <a:off x="6110573" y="6607682"/>
                <a:ext cx="45434" cy="70294"/>
              </a:xfrm>
              <a:custGeom>
                <a:avLst/>
                <a:gdLst>
                  <a:gd name="csX0" fmla="*/ 0 w 45434"/>
                  <a:gd name="csY0" fmla="*/ 8573 h 70294"/>
                  <a:gd name="csX1" fmla="*/ 0 w 45434"/>
                  <a:gd name="csY1" fmla="*/ 0 h 70294"/>
                  <a:gd name="csX2" fmla="*/ 45434 w 45434"/>
                  <a:gd name="csY2" fmla="*/ 0 h 70294"/>
                  <a:gd name="csX3" fmla="*/ 45434 w 45434"/>
                  <a:gd name="csY3" fmla="*/ 6858 h 70294"/>
                  <a:gd name="csX4" fmla="*/ 31718 w 45434"/>
                  <a:gd name="csY4" fmla="*/ 25718 h 70294"/>
                  <a:gd name="csX5" fmla="*/ 21431 w 45434"/>
                  <a:gd name="csY5" fmla="*/ 50578 h 70294"/>
                  <a:gd name="csX6" fmla="*/ 18002 w 45434"/>
                  <a:gd name="csY6" fmla="*/ 70295 h 70294"/>
                  <a:gd name="csX7" fmla="*/ 9430 w 45434"/>
                  <a:gd name="csY7" fmla="*/ 70295 h 70294"/>
                  <a:gd name="csX8" fmla="*/ 12859 w 45434"/>
                  <a:gd name="csY8" fmla="*/ 49720 h 70294"/>
                  <a:gd name="csX9" fmla="*/ 21431 w 45434"/>
                  <a:gd name="csY9" fmla="*/ 26575 h 70294"/>
                  <a:gd name="csX10" fmla="*/ 34290 w 45434"/>
                  <a:gd name="csY10" fmla="*/ 7715 h 70294"/>
                  <a:gd name="csX11" fmla="*/ 0 w 45434"/>
                  <a:gd name="csY11" fmla="*/ 7715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45434" h="70294">
                    <a:moveTo>
                      <a:pt x="0" y="8573"/>
                    </a:moveTo>
                    <a:lnTo>
                      <a:pt x="0" y="0"/>
                    </a:lnTo>
                    <a:lnTo>
                      <a:pt x="45434" y="0"/>
                    </a:lnTo>
                    <a:lnTo>
                      <a:pt x="45434" y="6858"/>
                    </a:lnTo>
                    <a:cubicBezTo>
                      <a:pt x="41148" y="12002"/>
                      <a:pt x="36862" y="18003"/>
                      <a:pt x="31718" y="25718"/>
                    </a:cubicBezTo>
                    <a:cubicBezTo>
                      <a:pt x="26575" y="33433"/>
                      <a:pt x="24003" y="42005"/>
                      <a:pt x="21431" y="50578"/>
                    </a:cubicBezTo>
                    <a:cubicBezTo>
                      <a:pt x="19717" y="56579"/>
                      <a:pt x="18859" y="62579"/>
                      <a:pt x="18002" y="70295"/>
                    </a:cubicBezTo>
                    <a:lnTo>
                      <a:pt x="9430" y="70295"/>
                    </a:lnTo>
                    <a:cubicBezTo>
                      <a:pt x="9430" y="65151"/>
                      <a:pt x="10287" y="58293"/>
                      <a:pt x="12859" y="49720"/>
                    </a:cubicBezTo>
                    <a:cubicBezTo>
                      <a:pt x="14573" y="42005"/>
                      <a:pt x="18002" y="34290"/>
                      <a:pt x="21431" y="26575"/>
                    </a:cubicBezTo>
                    <a:cubicBezTo>
                      <a:pt x="25718" y="18860"/>
                      <a:pt x="29146" y="12859"/>
                      <a:pt x="34290" y="7715"/>
                    </a:cubicBez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FBEACBB-026D-838C-73E7-E50136E3ED56}"/>
                  </a:ext>
                </a:extLst>
              </p:cNvPr>
              <p:cNvSpPr/>
              <p:nvPr/>
            </p:nvSpPr>
            <p:spPr>
              <a:xfrm>
                <a:off x="6169723" y="6667690"/>
                <a:ext cx="10286" cy="10287"/>
              </a:xfrm>
              <a:custGeom>
                <a:avLst/>
                <a:gdLst>
                  <a:gd name="csX0" fmla="*/ 0 w 10286"/>
                  <a:gd name="csY0" fmla="*/ 10287 h 10287"/>
                  <a:gd name="csX1" fmla="*/ 0 w 10286"/>
                  <a:gd name="csY1" fmla="*/ 0 h 10287"/>
                  <a:gd name="csX2" fmla="*/ 10287 w 10286"/>
                  <a:gd name="csY2" fmla="*/ 0 h 10287"/>
                  <a:gd name="csX3" fmla="*/ 10287 w 10286"/>
                  <a:gd name="csY3" fmla="*/ 10287 h 10287"/>
                  <a:gd name="csX4" fmla="*/ 0 w 10286"/>
                  <a:gd name="csY4" fmla="*/ 10287 h 102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286" h="10287">
                    <a:moveTo>
                      <a:pt x="0" y="10287"/>
                    </a:moveTo>
                    <a:lnTo>
                      <a:pt x="0" y="0"/>
                    </a:lnTo>
                    <a:lnTo>
                      <a:pt x="10287" y="0"/>
                    </a:lnTo>
                    <a:lnTo>
                      <a:pt x="10287" y="10287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656170C-61D4-DD9E-4E9F-ECE25FBE6E57}"/>
                  </a:ext>
                </a:extLst>
              </p:cNvPr>
              <p:cNvSpPr/>
              <p:nvPr/>
            </p:nvSpPr>
            <p:spPr>
              <a:xfrm>
                <a:off x="6192012" y="6605968"/>
                <a:ext cx="46291" cy="72866"/>
              </a:xfrm>
              <a:custGeom>
                <a:avLst/>
                <a:gdLst>
                  <a:gd name="csX0" fmla="*/ 0 w 46291"/>
                  <a:gd name="csY0" fmla="*/ 36862 h 72866"/>
                  <a:gd name="csX1" fmla="*/ 2572 w 46291"/>
                  <a:gd name="csY1" fmla="*/ 16288 h 72866"/>
                  <a:gd name="csX2" fmla="*/ 10287 w 46291"/>
                  <a:gd name="csY2" fmla="*/ 4286 h 72866"/>
                  <a:gd name="csX3" fmla="*/ 23146 w 46291"/>
                  <a:gd name="csY3" fmla="*/ 0 h 72866"/>
                  <a:gd name="csX4" fmla="*/ 33432 w 46291"/>
                  <a:gd name="csY4" fmla="*/ 2572 h 72866"/>
                  <a:gd name="csX5" fmla="*/ 40291 w 46291"/>
                  <a:gd name="csY5" fmla="*/ 9430 h 72866"/>
                  <a:gd name="csX6" fmla="*/ 44577 w 46291"/>
                  <a:gd name="csY6" fmla="*/ 19717 h 72866"/>
                  <a:gd name="csX7" fmla="*/ 46291 w 46291"/>
                  <a:gd name="csY7" fmla="*/ 36862 h 72866"/>
                  <a:gd name="csX8" fmla="*/ 43720 w 46291"/>
                  <a:gd name="csY8" fmla="*/ 56579 h 72866"/>
                  <a:gd name="csX9" fmla="*/ 36005 w 46291"/>
                  <a:gd name="csY9" fmla="*/ 68580 h 72866"/>
                  <a:gd name="csX10" fmla="*/ 23146 w 46291"/>
                  <a:gd name="csY10" fmla="*/ 72866 h 72866"/>
                  <a:gd name="csX11" fmla="*/ 6858 w 46291"/>
                  <a:gd name="csY11" fmla="*/ 65151 h 72866"/>
                  <a:gd name="csX12" fmla="*/ 0 w 46291"/>
                  <a:gd name="csY12" fmla="*/ 36862 h 72866"/>
                  <a:gd name="csX13" fmla="*/ 8573 w 46291"/>
                  <a:gd name="csY13" fmla="*/ 36862 h 72866"/>
                  <a:gd name="csX14" fmla="*/ 12859 w 46291"/>
                  <a:gd name="csY14" fmla="*/ 60008 h 72866"/>
                  <a:gd name="csX15" fmla="*/ 23146 w 46291"/>
                  <a:gd name="csY15" fmla="*/ 66008 h 72866"/>
                  <a:gd name="csX16" fmla="*/ 33432 w 46291"/>
                  <a:gd name="csY16" fmla="*/ 60008 h 72866"/>
                  <a:gd name="csX17" fmla="*/ 37719 w 46291"/>
                  <a:gd name="csY17" fmla="*/ 36862 h 72866"/>
                  <a:gd name="csX18" fmla="*/ 33432 w 46291"/>
                  <a:gd name="csY18" fmla="*/ 13716 h 72866"/>
                  <a:gd name="csX19" fmla="*/ 23146 w 46291"/>
                  <a:gd name="csY19" fmla="*/ 7715 h 72866"/>
                  <a:gd name="csX20" fmla="*/ 13716 w 46291"/>
                  <a:gd name="csY20" fmla="*/ 12859 h 72866"/>
                  <a:gd name="csX21" fmla="*/ 8573 w 46291"/>
                  <a:gd name="csY21" fmla="*/ 36862 h 728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46291" h="72866">
                    <a:moveTo>
                      <a:pt x="0" y="36862"/>
                    </a:moveTo>
                    <a:cubicBezTo>
                      <a:pt x="0" y="28290"/>
                      <a:pt x="857" y="21431"/>
                      <a:pt x="2572" y="16288"/>
                    </a:cubicBezTo>
                    <a:cubicBezTo>
                      <a:pt x="4286" y="11145"/>
                      <a:pt x="6858" y="6858"/>
                      <a:pt x="10287" y="4286"/>
                    </a:cubicBezTo>
                    <a:cubicBezTo>
                      <a:pt x="13716" y="1715"/>
                      <a:pt x="18002" y="0"/>
                      <a:pt x="23146" y="0"/>
                    </a:cubicBezTo>
                    <a:cubicBezTo>
                      <a:pt x="26575" y="0"/>
                      <a:pt x="30004" y="858"/>
                      <a:pt x="33432" y="2572"/>
                    </a:cubicBezTo>
                    <a:cubicBezTo>
                      <a:pt x="36005" y="4286"/>
                      <a:pt x="38576" y="6001"/>
                      <a:pt x="40291" y="9430"/>
                    </a:cubicBezTo>
                    <a:cubicBezTo>
                      <a:pt x="42005" y="12859"/>
                      <a:pt x="43720" y="15431"/>
                      <a:pt x="44577" y="19717"/>
                    </a:cubicBezTo>
                    <a:cubicBezTo>
                      <a:pt x="45434" y="24003"/>
                      <a:pt x="46291" y="29147"/>
                      <a:pt x="46291" y="36862"/>
                    </a:cubicBezTo>
                    <a:cubicBezTo>
                      <a:pt x="46291" y="45435"/>
                      <a:pt x="45434" y="51435"/>
                      <a:pt x="43720" y="56579"/>
                    </a:cubicBezTo>
                    <a:cubicBezTo>
                      <a:pt x="42005" y="61722"/>
                      <a:pt x="39433" y="66008"/>
                      <a:pt x="36005" y="68580"/>
                    </a:cubicBezTo>
                    <a:cubicBezTo>
                      <a:pt x="32575" y="71152"/>
                      <a:pt x="28289" y="72866"/>
                      <a:pt x="23146" y="72866"/>
                    </a:cubicBezTo>
                    <a:cubicBezTo>
                      <a:pt x="16287" y="72866"/>
                      <a:pt x="11144" y="70295"/>
                      <a:pt x="6858" y="65151"/>
                    </a:cubicBezTo>
                    <a:cubicBezTo>
                      <a:pt x="2572" y="60008"/>
                      <a:pt x="0" y="50578"/>
                      <a:pt x="0" y="36862"/>
                    </a:cubicBezTo>
                    <a:close/>
                    <a:moveTo>
                      <a:pt x="8573" y="36862"/>
                    </a:moveTo>
                    <a:cubicBezTo>
                      <a:pt x="8573" y="48863"/>
                      <a:pt x="10287" y="56579"/>
                      <a:pt x="12859" y="60008"/>
                    </a:cubicBezTo>
                    <a:cubicBezTo>
                      <a:pt x="15430" y="63437"/>
                      <a:pt x="18860" y="66008"/>
                      <a:pt x="23146" y="66008"/>
                    </a:cubicBezTo>
                    <a:cubicBezTo>
                      <a:pt x="27432" y="66008"/>
                      <a:pt x="30861" y="64294"/>
                      <a:pt x="33432" y="60008"/>
                    </a:cubicBezTo>
                    <a:cubicBezTo>
                      <a:pt x="36005" y="55721"/>
                      <a:pt x="37719" y="48006"/>
                      <a:pt x="37719" y="36862"/>
                    </a:cubicBezTo>
                    <a:cubicBezTo>
                      <a:pt x="37719" y="24860"/>
                      <a:pt x="36005" y="17145"/>
                      <a:pt x="33432" y="13716"/>
                    </a:cubicBezTo>
                    <a:cubicBezTo>
                      <a:pt x="30861" y="10287"/>
                      <a:pt x="27432" y="7715"/>
                      <a:pt x="23146" y="7715"/>
                    </a:cubicBezTo>
                    <a:cubicBezTo>
                      <a:pt x="18860" y="7715"/>
                      <a:pt x="16287" y="9430"/>
                      <a:pt x="13716" y="12859"/>
                    </a:cubicBezTo>
                    <a:cubicBezTo>
                      <a:pt x="10287" y="18003"/>
                      <a:pt x="8573" y="25718"/>
                      <a:pt x="8573" y="3686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470AFFB-D5F7-822F-B2E0-CFE0935F22B3}"/>
                  </a:ext>
                </a:extLst>
              </p:cNvPr>
              <p:cNvSpPr/>
              <p:nvPr/>
            </p:nvSpPr>
            <p:spPr>
              <a:xfrm>
                <a:off x="6247733" y="6606825"/>
                <a:ext cx="46291" cy="72008"/>
              </a:xfrm>
              <a:custGeom>
                <a:avLst/>
                <a:gdLst>
                  <a:gd name="csX0" fmla="*/ 12859 w 46291"/>
                  <a:gd name="csY0" fmla="*/ 32575 h 72008"/>
                  <a:gd name="csX1" fmla="*/ 5143 w 46291"/>
                  <a:gd name="csY1" fmla="*/ 26575 h 72008"/>
                  <a:gd name="csX2" fmla="*/ 2572 w 46291"/>
                  <a:gd name="csY2" fmla="*/ 18002 h 72008"/>
                  <a:gd name="csX3" fmla="*/ 7715 w 46291"/>
                  <a:gd name="csY3" fmla="*/ 5143 h 72008"/>
                  <a:gd name="csX4" fmla="*/ 22288 w 46291"/>
                  <a:gd name="csY4" fmla="*/ 0 h 72008"/>
                  <a:gd name="csX5" fmla="*/ 36862 w 46291"/>
                  <a:gd name="csY5" fmla="*/ 5143 h 72008"/>
                  <a:gd name="csX6" fmla="*/ 42863 w 46291"/>
                  <a:gd name="csY6" fmla="*/ 18002 h 72008"/>
                  <a:gd name="csX7" fmla="*/ 40291 w 46291"/>
                  <a:gd name="csY7" fmla="*/ 26575 h 72008"/>
                  <a:gd name="csX8" fmla="*/ 32575 w 46291"/>
                  <a:gd name="csY8" fmla="*/ 32575 h 72008"/>
                  <a:gd name="csX9" fmla="*/ 42863 w 46291"/>
                  <a:gd name="csY9" fmla="*/ 39433 h 72008"/>
                  <a:gd name="csX10" fmla="*/ 46291 w 46291"/>
                  <a:gd name="csY10" fmla="*/ 50577 h 72008"/>
                  <a:gd name="csX11" fmla="*/ 40291 w 46291"/>
                  <a:gd name="csY11" fmla="*/ 66008 h 72008"/>
                  <a:gd name="csX12" fmla="*/ 23146 w 46291"/>
                  <a:gd name="csY12" fmla="*/ 72009 h 72008"/>
                  <a:gd name="csX13" fmla="*/ 6001 w 46291"/>
                  <a:gd name="csY13" fmla="*/ 66008 h 72008"/>
                  <a:gd name="csX14" fmla="*/ 0 w 46291"/>
                  <a:gd name="csY14" fmla="*/ 50577 h 72008"/>
                  <a:gd name="csX15" fmla="*/ 3429 w 46291"/>
                  <a:gd name="csY15" fmla="*/ 39433 h 72008"/>
                  <a:gd name="csX16" fmla="*/ 12859 w 46291"/>
                  <a:gd name="csY16" fmla="*/ 32575 h 72008"/>
                  <a:gd name="csX17" fmla="*/ 7715 w 46291"/>
                  <a:gd name="csY17" fmla="*/ 50577 h 72008"/>
                  <a:gd name="csX18" fmla="*/ 9430 w 46291"/>
                  <a:gd name="csY18" fmla="*/ 57436 h 72008"/>
                  <a:gd name="csX19" fmla="*/ 14573 w 46291"/>
                  <a:gd name="csY19" fmla="*/ 62579 h 72008"/>
                  <a:gd name="csX20" fmla="*/ 22288 w 46291"/>
                  <a:gd name="csY20" fmla="*/ 64294 h 72008"/>
                  <a:gd name="csX21" fmla="*/ 32575 w 46291"/>
                  <a:gd name="csY21" fmla="*/ 60008 h 72008"/>
                  <a:gd name="csX22" fmla="*/ 36862 w 46291"/>
                  <a:gd name="csY22" fmla="*/ 49720 h 72008"/>
                  <a:gd name="csX23" fmla="*/ 32575 w 46291"/>
                  <a:gd name="csY23" fmla="*/ 39433 h 72008"/>
                  <a:gd name="csX24" fmla="*/ 22288 w 46291"/>
                  <a:gd name="csY24" fmla="*/ 35147 h 72008"/>
                  <a:gd name="csX25" fmla="*/ 12001 w 46291"/>
                  <a:gd name="csY25" fmla="*/ 39433 h 72008"/>
                  <a:gd name="csX26" fmla="*/ 7715 w 46291"/>
                  <a:gd name="csY26" fmla="*/ 50577 h 72008"/>
                  <a:gd name="csX27" fmla="*/ 11144 w 46291"/>
                  <a:gd name="csY27" fmla="*/ 18002 h 72008"/>
                  <a:gd name="csX28" fmla="*/ 14573 w 46291"/>
                  <a:gd name="csY28" fmla="*/ 26575 h 72008"/>
                  <a:gd name="csX29" fmla="*/ 23146 w 46291"/>
                  <a:gd name="csY29" fmla="*/ 30004 h 72008"/>
                  <a:gd name="csX30" fmla="*/ 31718 w 46291"/>
                  <a:gd name="csY30" fmla="*/ 26575 h 72008"/>
                  <a:gd name="csX31" fmla="*/ 35147 w 46291"/>
                  <a:gd name="csY31" fmla="*/ 18860 h 72008"/>
                  <a:gd name="csX32" fmla="*/ 31718 w 46291"/>
                  <a:gd name="csY32" fmla="*/ 11144 h 72008"/>
                  <a:gd name="csX33" fmla="*/ 23146 w 46291"/>
                  <a:gd name="csY33" fmla="*/ 7715 h 72008"/>
                  <a:gd name="csX34" fmla="*/ 14573 w 46291"/>
                  <a:gd name="csY34" fmla="*/ 11144 h 72008"/>
                  <a:gd name="csX35" fmla="*/ 11144 w 46291"/>
                  <a:gd name="csY35" fmla="*/ 18002 h 720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</a:cxnLst>
                <a:rect l="l" t="t" r="r" b="b"/>
                <a:pathLst>
                  <a:path w="46291" h="72008">
                    <a:moveTo>
                      <a:pt x="12859" y="32575"/>
                    </a:moveTo>
                    <a:cubicBezTo>
                      <a:pt x="9430" y="30861"/>
                      <a:pt x="6858" y="29146"/>
                      <a:pt x="5143" y="26575"/>
                    </a:cubicBezTo>
                    <a:cubicBezTo>
                      <a:pt x="3429" y="24003"/>
                      <a:pt x="2572" y="21431"/>
                      <a:pt x="2572" y="18002"/>
                    </a:cubicBezTo>
                    <a:cubicBezTo>
                      <a:pt x="2572" y="12859"/>
                      <a:pt x="4286" y="8573"/>
                      <a:pt x="7715" y="5143"/>
                    </a:cubicBezTo>
                    <a:cubicBezTo>
                      <a:pt x="11144" y="1715"/>
                      <a:pt x="16287" y="0"/>
                      <a:pt x="22288" y="0"/>
                    </a:cubicBezTo>
                    <a:cubicBezTo>
                      <a:pt x="28289" y="0"/>
                      <a:pt x="33432" y="1715"/>
                      <a:pt x="36862" y="5143"/>
                    </a:cubicBezTo>
                    <a:cubicBezTo>
                      <a:pt x="40291" y="8573"/>
                      <a:pt x="42863" y="12859"/>
                      <a:pt x="42863" y="18002"/>
                    </a:cubicBezTo>
                    <a:cubicBezTo>
                      <a:pt x="42863" y="21431"/>
                      <a:pt x="42005" y="24003"/>
                      <a:pt x="40291" y="26575"/>
                    </a:cubicBezTo>
                    <a:cubicBezTo>
                      <a:pt x="38576" y="29146"/>
                      <a:pt x="36005" y="30861"/>
                      <a:pt x="32575" y="32575"/>
                    </a:cubicBezTo>
                    <a:cubicBezTo>
                      <a:pt x="36862" y="34290"/>
                      <a:pt x="40291" y="36005"/>
                      <a:pt x="42863" y="39433"/>
                    </a:cubicBezTo>
                    <a:cubicBezTo>
                      <a:pt x="45434" y="42863"/>
                      <a:pt x="46291" y="46291"/>
                      <a:pt x="46291" y="50577"/>
                    </a:cubicBezTo>
                    <a:cubicBezTo>
                      <a:pt x="46291" y="56578"/>
                      <a:pt x="44577" y="61722"/>
                      <a:pt x="40291" y="66008"/>
                    </a:cubicBezTo>
                    <a:cubicBezTo>
                      <a:pt x="36005" y="70295"/>
                      <a:pt x="30004" y="72009"/>
                      <a:pt x="23146" y="72009"/>
                    </a:cubicBezTo>
                    <a:cubicBezTo>
                      <a:pt x="16287" y="72009"/>
                      <a:pt x="10287" y="70295"/>
                      <a:pt x="6001" y="66008"/>
                    </a:cubicBezTo>
                    <a:cubicBezTo>
                      <a:pt x="1715" y="61722"/>
                      <a:pt x="0" y="56578"/>
                      <a:pt x="0" y="50577"/>
                    </a:cubicBezTo>
                    <a:cubicBezTo>
                      <a:pt x="0" y="46291"/>
                      <a:pt x="857" y="42005"/>
                      <a:pt x="3429" y="39433"/>
                    </a:cubicBezTo>
                    <a:cubicBezTo>
                      <a:pt x="5143" y="36005"/>
                      <a:pt x="8573" y="34290"/>
                      <a:pt x="12859" y="32575"/>
                    </a:cubicBezTo>
                    <a:close/>
                    <a:moveTo>
                      <a:pt x="7715" y="50577"/>
                    </a:moveTo>
                    <a:cubicBezTo>
                      <a:pt x="7715" y="53150"/>
                      <a:pt x="8573" y="55721"/>
                      <a:pt x="9430" y="57436"/>
                    </a:cubicBezTo>
                    <a:cubicBezTo>
                      <a:pt x="10287" y="60008"/>
                      <a:pt x="12001" y="61722"/>
                      <a:pt x="14573" y="62579"/>
                    </a:cubicBezTo>
                    <a:cubicBezTo>
                      <a:pt x="17145" y="63436"/>
                      <a:pt x="19717" y="64294"/>
                      <a:pt x="22288" y="64294"/>
                    </a:cubicBezTo>
                    <a:cubicBezTo>
                      <a:pt x="26575" y="64294"/>
                      <a:pt x="30004" y="62579"/>
                      <a:pt x="32575" y="60008"/>
                    </a:cubicBezTo>
                    <a:cubicBezTo>
                      <a:pt x="35147" y="57436"/>
                      <a:pt x="36862" y="54007"/>
                      <a:pt x="36862" y="49720"/>
                    </a:cubicBezTo>
                    <a:cubicBezTo>
                      <a:pt x="36862" y="45434"/>
                      <a:pt x="35147" y="42005"/>
                      <a:pt x="32575" y="39433"/>
                    </a:cubicBezTo>
                    <a:cubicBezTo>
                      <a:pt x="30004" y="36862"/>
                      <a:pt x="26575" y="35147"/>
                      <a:pt x="22288" y="35147"/>
                    </a:cubicBezTo>
                    <a:cubicBezTo>
                      <a:pt x="18002" y="35147"/>
                      <a:pt x="14573" y="36862"/>
                      <a:pt x="12001" y="39433"/>
                    </a:cubicBezTo>
                    <a:cubicBezTo>
                      <a:pt x="9430" y="43720"/>
                      <a:pt x="7715" y="47149"/>
                      <a:pt x="7715" y="50577"/>
                    </a:cubicBezTo>
                    <a:close/>
                    <a:moveTo>
                      <a:pt x="11144" y="18002"/>
                    </a:moveTo>
                    <a:cubicBezTo>
                      <a:pt x="11144" y="21431"/>
                      <a:pt x="12001" y="24003"/>
                      <a:pt x="14573" y="26575"/>
                    </a:cubicBezTo>
                    <a:cubicBezTo>
                      <a:pt x="17145" y="28289"/>
                      <a:pt x="19717" y="30004"/>
                      <a:pt x="23146" y="30004"/>
                    </a:cubicBezTo>
                    <a:cubicBezTo>
                      <a:pt x="26575" y="30004"/>
                      <a:pt x="29146" y="29146"/>
                      <a:pt x="31718" y="26575"/>
                    </a:cubicBezTo>
                    <a:cubicBezTo>
                      <a:pt x="33432" y="24860"/>
                      <a:pt x="35147" y="22288"/>
                      <a:pt x="35147" y="18860"/>
                    </a:cubicBezTo>
                    <a:cubicBezTo>
                      <a:pt x="35147" y="15430"/>
                      <a:pt x="34290" y="12859"/>
                      <a:pt x="31718" y="11144"/>
                    </a:cubicBezTo>
                    <a:cubicBezTo>
                      <a:pt x="29146" y="8573"/>
                      <a:pt x="26575" y="7715"/>
                      <a:pt x="23146" y="7715"/>
                    </a:cubicBezTo>
                    <a:cubicBezTo>
                      <a:pt x="19717" y="7715"/>
                      <a:pt x="17145" y="8573"/>
                      <a:pt x="14573" y="11144"/>
                    </a:cubicBezTo>
                    <a:cubicBezTo>
                      <a:pt x="12001" y="13716"/>
                      <a:pt x="11144" y="15430"/>
                      <a:pt x="11144" y="18002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71EE94AB-C601-55AA-1E23-C0ACD1CC5454}"/>
                  </a:ext>
                </a:extLst>
              </p:cNvPr>
              <p:cNvSpPr/>
              <p:nvPr/>
            </p:nvSpPr>
            <p:spPr>
              <a:xfrm>
                <a:off x="6302597" y="6607682"/>
                <a:ext cx="45434" cy="70294"/>
              </a:xfrm>
              <a:custGeom>
                <a:avLst/>
                <a:gdLst>
                  <a:gd name="csX0" fmla="*/ 0 w 45434"/>
                  <a:gd name="csY0" fmla="*/ 8573 h 70294"/>
                  <a:gd name="csX1" fmla="*/ 0 w 45434"/>
                  <a:gd name="csY1" fmla="*/ 0 h 70294"/>
                  <a:gd name="csX2" fmla="*/ 45435 w 45434"/>
                  <a:gd name="csY2" fmla="*/ 0 h 70294"/>
                  <a:gd name="csX3" fmla="*/ 45435 w 45434"/>
                  <a:gd name="csY3" fmla="*/ 6858 h 70294"/>
                  <a:gd name="csX4" fmla="*/ 31718 w 45434"/>
                  <a:gd name="csY4" fmla="*/ 25718 h 70294"/>
                  <a:gd name="csX5" fmla="*/ 21431 w 45434"/>
                  <a:gd name="csY5" fmla="*/ 50578 h 70294"/>
                  <a:gd name="csX6" fmla="*/ 18003 w 45434"/>
                  <a:gd name="csY6" fmla="*/ 70295 h 70294"/>
                  <a:gd name="csX7" fmla="*/ 9430 w 45434"/>
                  <a:gd name="csY7" fmla="*/ 70295 h 70294"/>
                  <a:gd name="csX8" fmla="*/ 12859 w 45434"/>
                  <a:gd name="csY8" fmla="*/ 49720 h 70294"/>
                  <a:gd name="csX9" fmla="*/ 21431 w 45434"/>
                  <a:gd name="csY9" fmla="*/ 26575 h 70294"/>
                  <a:gd name="csX10" fmla="*/ 34290 w 45434"/>
                  <a:gd name="csY10" fmla="*/ 7715 h 70294"/>
                  <a:gd name="csX11" fmla="*/ 0 w 45434"/>
                  <a:gd name="csY11" fmla="*/ 7715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45434" h="70294">
                    <a:moveTo>
                      <a:pt x="0" y="8573"/>
                    </a:moveTo>
                    <a:lnTo>
                      <a:pt x="0" y="0"/>
                    </a:lnTo>
                    <a:lnTo>
                      <a:pt x="45435" y="0"/>
                    </a:lnTo>
                    <a:lnTo>
                      <a:pt x="45435" y="6858"/>
                    </a:lnTo>
                    <a:cubicBezTo>
                      <a:pt x="41148" y="12002"/>
                      <a:pt x="36862" y="18003"/>
                      <a:pt x="31718" y="25718"/>
                    </a:cubicBezTo>
                    <a:cubicBezTo>
                      <a:pt x="26575" y="33433"/>
                      <a:pt x="24003" y="42005"/>
                      <a:pt x="21431" y="50578"/>
                    </a:cubicBezTo>
                    <a:cubicBezTo>
                      <a:pt x="19717" y="56579"/>
                      <a:pt x="18860" y="62579"/>
                      <a:pt x="18003" y="70295"/>
                    </a:cubicBezTo>
                    <a:lnTo>
                      <a:pt x="9430" y="70295"/>
                    </a:lnTo>
                    <a:cubicBezTo>
                      <a:pt x="9430" y="65151"/>
                      <a:pt x="10287" y="58293"/>
                      <a:pt x="12859" y="49720"/>
                    </a:cubicBezTo>
                    <a:cubicBezTo>
                      <a:pt x="14573" y="42005"/>
                      <a:pt x="18003" y="34290"/>
                      <a:pt x="21431" y="26575"/>
                    </a:cubicBezTo>
                    <a:cubicBezTo>
                      <a:pt x="25718" y="18860"/>
                      <a:pt x="29147" y="12859"/>
                      <a:pt x="34290" y="7715"/>
                    </a:cubicBez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73BCDFF-F110-72A5-5034-F62722E51399}"/>
                  </a:ext>
                </a:extLst>
              </p:cNvPr>
              <p:cNvSpPr/>
              <p:nvPr/>
            </p:nvSpPr>
            <p:spPr>
              <a:xfrm>
                <a:off x="6357461" y="6606825"/>
                <a:ext cx="25717" cy="25717"/>
              </a:xfrm>
              <a:custGeom>
                <a:avLst/>
                <a:gdLst>
                  <a:gd name="csX0" fmla="*/ 2572 w 25717"/>
                  <a:gd name="csY0" fmla="*/ 25718 h 25717"/>
                  <a:gd name="csX1" fmla="*/ 0 w 25717"/>
                  <a:gd name="csY1" fmla="*/ 12001 h 25717"/>
                  <a:gd name="csX2" fmla="*/ 0 w 25717"/>
                  <a:gd name="csY2" fmla="*/ 0 h 25717"/>
                  <a:gd name="csX3" fmla="*/ 10287 w 25717"/>
                  <a:gd name="csY3" fmla="*/ 0 h 25717"/>
                  <a:gd name="csX4" fmla="*/ 10287 w 25717"/>
                  <a:gd name="csY4" fmla="*/ 12001 h 25717"/>
                  <a:gd name="csX5" fmla="*/ 7715 w 25717"/>
                  <a:gd name="csY5" fmla="*/ 25718 h 25717"/>
                  <a:gd name="csX6" fmla="*/ 2572 w 25717"/>
                  <a:gd name="csY6" fmla="*/ 25718 h 25717"/>
                  <a:gd name="csX7" fmla="*/ 18002 w 25717"/>
                  <a:gd name="csY7" fmla="*/ 25718 h 25717"/>
                  <a:gd name="csX8" fmla="*/ 15430 w 25717"/>
                  <a:gd name="csY8" fmla="*/ 12001 h 25717"/>
                  <a:gd name="csX9" fmla="*/ 15430 w 25717"/>
                  <a:gd name="csY9" fmla="*/ 0 h 25717"/>
                  <a:gd name="csX10" fmla="*/ 25718 w 25717"/>
                  <a:gd name="csY10" fmla="*/ 0 h 25717"/>
                  <a:gd name="csX11" fmla="*/ 25718 w 25717"/>
                  <a:gd name="csY11" fmla="*/ 12001 h 25717"/>
                  <a:gd name="csX12" fmla="*/ 23146 w 25717"/>
                  <a:gd name="csY12" fmla="*/ 25718 h 25717"/>
                  <a:gd name="csX13" fmla="*/ 18002 w 25717"/>
                  <a:gd name="csY13" fmla="*/ 25718 h 257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5717" h="25717">
                    <a:moveTo>
                      <a:pt x="2572" y="25718"/>
                    </a:moveTo>
                    <a:lnTo>
                      <a:pt x="0" y="12001"/>
                    </a:lnTo>
                    <a:lnTo>
                      <a:pt x="0" y="0"/>
                    </a:lnTo>
                    <a:lnTo>
                      <a:pt x="10287" y="0"/>
                    </a:lnTo>
                    <a:lnTo>
                      <a:pt x="10287" y="12001"/>
                    </a:lnTo>
                    <a:lnTo>
                      <a:pt x="7715" y="25718"/>
                    </a:lnTo>
                    <a:lnTo>
                      <a:pt x="2572" y="25718"/>
                    </a:lnTo>
                    <a:close/>
                    <a:moveTo>
                      <a:pt x="18002" y="25718"/>
                    </a:moveTo>
                    <a:lnTo>
                      <a:pt x="15430" y="12001"/>
                    </a:lnTo>
                    <a:lnTo>
                      <a:pt x="15430" y="0"/>
                    </a:lnTo>
                    <a:lnTo>
                      <a:pt x="25718" y="0"/>
                    </a:lnTo>
                    <a:lnTo>
                      <a:pt x="25718" y="12001"/>
                    </a:lnTo>
                    <a:lnTo>
                      <a:pt x="23146" y="25718"/>
                    </a:lnTo>
                    <a:lnTo>
                      <a:pt x="18002" y="2571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F019219-E049-FE52-E1A1-5B4F6E2DB0AE}"/>
                  </a:ext>
                </a:extLst>
              </p:cNvPr>
              <p:cNvSpPr/>
              <p:nvPr/>
            </p:nvSpPr>
            <p:spPr>
              <a:xfrm>
                <a:off x="6394322" y="6605968"/>
                <a:ext cx="24002" cy="92583"/>
              </a:xfrm>
              <a:custGeom>
                <a:avLst/>
                <a:gdLst>
                  <a:gd name="csX0" fmla="*/ 6001 w 24002"/>
                  <a:gd name="csY0" fmla="*/ 92583 h 92583"/>
                  <a:gd name="csX1" fmla="*/ 0 w 24002"/>
                  <a:gd name="csY1" fmla="*/ 92583 h 92583"/>
                  <a:gd name="csX2" fmla="*/ 14573 w 24002"/>
                  <a:gd name="csY2" fmla="*/ 46292 h 92583"/>
                  <a:gd name="csX3" fmla="*/ 12859 w 24002"/>
                  <a:gd name="csY3" fmla="*/ 28290 h 92583"/>
                  <a:gd name="csX4" fmla="*/ 8573 w 24002"/>
                  <a:gd name="csY4" fmla="*/ 14573 h 92583"/>
                  <a:gd name="csX5" fmla="*/ 858 w 24002"/>
                  <a:gd name="csY5" fmla="*/ 0 h 92583"/>
                  <a:gd name="csX6" fmla="*/ 6858 w 24002"/>
                  <a:gd name="csY6" fmla="*/ 0 h 92583"/>
                  <a:gd name="csX7" fmla="*/ 20574 w 24002"/>
                  <a:gd name="csY7" fmla="*/ 24003 h 92583"/>
                  <a:gd name="csX8" fmla="*/ 24003 w 24002"/>
                  <a:gd name="csY8" fmla="*/ 46292 h 92583"/>
                  <a:gd name="csX9" fmla="*/ 18860 w 24002"/>
                  <a:gd name="csY9" fmla="*/ 71152 h 92583"/>
                  <a:gd name="csX10" fmla="*/ 6001 w 24002"/>
                  <a:gd name="csY10" fmla="*/ 92583 h 925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4002" h="92583">
                    <a:moveTo>
                      <a:pt x="6001" y="92583"/>
                    </a:moveTo>
                    <a:lnTo>
                      <a:pt x="0" y="92583"/>
                    </a:lnTo>
                    <a:cubicBezTo>
                      <a:pt x="9430" y="77153"/>
                      <a:pt x="14573" y="61722"/>
                      <a:pt x="14573" y="46292"/>
                    </a:cubicBezTo>
                    <a:cubicBezTo>
                      <a:pt x="14573" y="40291"/>
                      <a:pt x="13716" y="34290"/>
                      <a:pt x="12859" y="28290"/>
                    </a:cubicBezTo>
                    <a:cubicBezTo>
                      <a:pt x="12002" y="23146"/>
                      <a:pt x="10287" y="18860"/>
                      <a:pt x="8573" y="14573"/>
                    </a:cubicBezTo>
                    <a:cubicBezTo>
                      <a:pt x="7715" y="12002"/>
                      <a:pt x="5144" y="6858"/>
                      <a:pt x="858" y="0"/>
                    </a:cubicBezTo>
                    <a:lnTo>
                      <a:pt x="6858" y="0"/>
                    </a:lnTo>
                    <a:cubicBezTo>
                      <a:pt x="12859" y="7715"/>
                      <a:pt x="17145" y="16288"/>
                      <a:pt x="20574" y="24003"/>
                    </a:cubicBezTo>
                    <a:cubicBezTo>
                      <a:pt x="23146" y="30861"/>
                      <a:pt x="24003" y="38576"/>
                      <a:pt x="24003" y="46292"/>
                    </a:cubicBezTo>
                    <a:cubicBezTo>
                      <a:pt x="24003" y="54864"/>
                      <a:pt x="22289" y="63437"/>
                      <a:pt x="18860" y="71152"/>
                    </a:cubicBezTo>
                    <a:cubicBezTo>
                      <a:pt x="14573" y="79725"/>
                      <a:pt x="10287" y="86583"/>
                      <a:pt x="6001" y="92583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2A0FD4D-36B8-9B89-6F39-ED3F18C0011B}"/>
                </a:ext>
              </a:extLst>
            </p:cNvPr>
            <p:cNvSpPr/>
            <p:nvPr/>
          </p:nvSpPr>
          <p:spPr>
            <a:xfrm>
              <a:off x="3209639" y="6731984"/>
              <a:ext cx="5777007" cy="8572"/>
            </a:xfrm>
            <a:custGeom>
              <a:avLst/>
              <a:gdLst>
                <a:gd name="csX0" fmla="*/ 0 w 5777007"/>
                <a:gd name="csY0" fmla="*/ 0 h 8572"/>
                <a:gd name="csX1" fmla="*/ 5777008 w 5777007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5777007" h="8572">
                  <a:moveTo>
                    <a:pt x="0" y="0"/>
                  </a:moveTo>
                  <a:lnTo>
                    <a:pt x="5777008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E2D70CC-9B85-6786-B18B-5433A638FAEA}"/>
                </a:ext>
              </a:extLst>
            </p:cNvPr>
            <p:cNvSpPr/>
            <p:nvPr/>
          </p:nvSpPr>
          <p:spPr>
            <a:xfrm>
              <a:off x="3117913" y="6701123"/>
              <a:ext cx="112299" cy="60007"/>
            </a:xfrm>
            <a:custGeom>
              <a:avLst/>
              <a:gdLst>
                <a:gd name="csX0" fmla="*/ 0 w 112299"/>
                <a:gd name="csY0" fmla="*/ 30004 h 60007"/>
                <a:gd name="csX1" fmla="*/ 112300 w 112299"/>
                <a:gd name="csY1" fmla="*/ 60008 h 60007"/>
                <a:gd name="csX2" fmla="*/ 112300 w 112299"/>
                <a:gd name="csY2" fmla="*/ 0 h 60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2299" h="60007">
                  <a:moveTo>
                    <a:pt x="0" y="30004"/>
                  </a:moveTo>
                  <a:lnTo>
                    <a:pt x="112300" y="60008"/>
                  </a:lnTo>
                  <a:lnTo>
                    <a:pt x="11230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44D6925-C048-27FE-DC8C-155E79F73CCA}"/>
                </a:ext>
              </a:extLst>
            </p:cNvPr>
            <p:cNvSpPr/>
            <p:nvPr/>
          </p:nvSpPr>
          <p:spPr>
            <a:xfrm>
              <a:off x="8966072" y="6701123"/>
              <a:ext cx="112300" cy="60007"/>
            </a:xfrm>
            <a:custGeom>
              <a:avLst/>
              <a:gdLst>
                <a:gd name="csX0" fmla="*/ 0 w 112300"/>
                <a:gd name="csY0" fmla="*/ 60008 h 60007"/>
                <a:gd name="csX1" fmla="*/ 112300 w 112300"/>
                <a:gd name="csY1" fmla="*/ 30004 h 60007"/>
                <a:gd name="csX2" fmla="*/ 0 w 112300"/>
                <a:gd name="csY2" fmla="*/ 0 h 60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2300" h="60007">
                  <a:moveTo>
                    <a:pt x="0" y="60008"/>
                  </a:moveTo>
                  <a:lnTo>
                    <a:pt x="112300" y="3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74AEB60-907E-B561-42F0-23F2571DE2EE}"/>
                </a:ext>
              </a:extLst>
            </p:cNvPr>
            <p:cNvSpPr/>
            <p:nvPr/>
          </p:nvSpPr>
          <p:spPr>
            <a:xfrm>
              <a:off x="6092571" y="265747"/>
              <a:ext cx="6000" cy="6237351"/>
            </a:xfrm>
            <a:custGeom>
              <a:avLst/>
              <a:gdLst>
                <a:gd name="csX0" fmla="*/ 6001 w 6000"/>
                <a:gd name="csY0" fmla="*/ 6237351 h 6237351"/>
                <a:gd name="csX1" fmla="*/ 0 w 6000"/>
                <a:gd name="csY1" fmla="*/ 0 h 6237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6000" h="6237351">
                  <a:moveTo>
                    <a:pt x="6001" y="6237351"/>
                  </a:moveTo>
                  <a:lnTo>
                    <a:pt x="0" y="0"/>
                  </a:lnTo>
                </a:path>
              </a:pathLst>
            </a:custGeom>
            <a:ln w="6879" cap="flat">
              <a:solidFill>
                <a:srgbClr val="221E1F"/>
              </a:solidFill>
              <a:custDash>
                <a:ds d="1619145" sp="498787"/>
              </a:custDash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" name="Graphic 2">
              <a:extLst>
                <a:ext uri="{FF2B5EF4-FFF2-40B4-BE49-F238E27FC236}">
                  <a16:creationId xmlns:a16="http://schemas.microsoft.com/office/drawing/2014/main" id="{6A411880-00B1-28E9-9827-CFA19C49F278}"/>
                </a:ext>
              </a:extLst>
            </p:cNvPr>
            <p:cNvGrpSpPr/>
            <p:nvPr/>
          </p:nvGrpSpPr>
          <p:grpSpPr>
            <a:xfrm>
              <a:off x="6151721" y="265747"/>
              <a:ext cx="91725" cy="6230492"/>
              <a:chOff x="6151721" y="265747"/>
              <a:chExt cx="91725" cy="6230492"/>
            </a:xfrm>
            <a:solidFill>
              <a:srgbClr val="221E1F"/>
            </a:solidFill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D130CD5-CC19-03F2-F12B-2A41E6E7B56A}"/>
                  </a:ext>
                </a:extLst>
              </p:cNvPr>
              <p:cNvSpPr/>
              <p:nvPr/>
            </p:nvSpPr>
            <p:spPr>
              <a:xfrm>
                <a:off x="6151721" y="6395942"/>
                <a:ext cx="91725" cy="100298"/>
              </a:xfrm>
              <a:custGeom>
                <a:avLst/>
                <a:gdLst>
                  <a:gd name="csX0" fmla="*/ 38576 w 91725"/>
                  <a:gd name="csY0" fmla="*/ 99441 h 100298"/>
                  <a:gd name="csX1" fmla="*/ 38576 w 91725"/>
                  <a:gd name="csY1" fmla="*/ 57436 h 100298"/>
                  <a:gd name="csX2" fmla="*/ 0 w 91725"/>
                  <a:gd name="csY2" fmla="*/ 0 h 100298"/>
                  <a:gd name="csX3" fmla="*/ 16288 w 91725"/>
                  <a:gd name="csY3" fmla="*/ 0 h 100298"/>
                  <a:gd name="csX4" fmla="*/ 36005 w 91725"/>
                  <a:gd name="csY4" fmla="*/ 30004 h 100298"/>
                  <a:gd name="csX5" fmla="*/ 46291 w 91725"/>
                  <a:gd name="csY5" fmla="*/ 47149 h 100298"/>
                  <a:gd name="csX6" fmla="*/ 57436 w 91725"/>
                  <a:gd name="csY6" fmla="*/ 30004 h 100298"/>
                  <a:gd name="csX7" fmla="*/ 76295 w 91725"/>
                  <a:gd name="csY7" fmla="*/ 858 h 100298"/>
                  <a:gd name="csX8" fmla="*/ 91726 w 91725"/>
                  <a:gd name="csY8" fmla="*/ 858 h 100298"/>
                  <a:gd name="csX9" fmla="*/ 52292 w 91725"/>
                  <a:gd name="csY9" fmla="*/ 58293 h 100298"/>
                  <a:gd name="csX10" fmla="*/ 52292 w 91725"/>
                  <a:gd name="csY10" fmla="*/ 100298 h 100298"/>
                  <a:gd name="csX11" fmla="*/ 38576 w 91725"/>
                  <a:gd name="csY11" fmla="*/ 100298 h 1002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91725" h="100298">
                    <a:moveTo>
                      <a:pt x="38576" y="99441"/>
                    </a:moveTo>
                    <a:lnTo>
                      <a:pt x="38576" y="57436"/>
                    </a:lnTo>
                    <a:lnTo>
                      <a:pt x="0" y="0"/>
                    </a:lnTo>
                    <a:lnTo>
                      <a:pt x="16288" y="0"/>
                    </a:lnTo>
                    <a:lnTo>
                      <a:pt x="36005" y="30004"/>
                    </a:lnTo>
                    <a:cubicBezTo>
                      <a:pt x="39434" y="36005"/>
                      <a:pt x="42863" y="41148"/>
                      <a:pt x="46291" y="47149"/>
                    </a:cubicBezTo>
                    <a:cubicBezTo>
                      <a:pt x="49720" y="42005"/>
                      <a:pt x="53150" y="36005"/>
                      <a:pt x="57436" y="30004"/>
                    </a:cubicBezTo>
                    <a:lnTo>
                      <a:pt x="76295" y="858"/>
                    </a:lnTo>
                    <a:lnTo>
                      <a:pt x="91726" y="858"/>
                    </a:lnTo>
                    <a:lnTo>
                      <a:pt x="52292" y="58293"/>
                    </a:lnTo>
                    <a:lnTo>
                      <a:pt x="52292" y="100298"/>
                    </a:lnTo>
                    <a:lnTo>
                      <a:pt x="38576" y="100298"/>
                    </a:lnTo>
                    <a:close/>
                  </a:path>
                </a:pathLst>
              </a:custGeom>
              <a:solidFill>
                <a:srgbClr val="221E1F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B6DCB67B-1D0E-BEEA-1344-C0093028A384}"/>
                  </a:ext>
                </a:extLst>
              </p:cNvPr>
              <p:cNvSpPr/>
              <p:nvPr/>
            </p:nvSpPr>
            <p:spPr>
              <a:xfrm>
                <a:off x="6151721" y="265747"/>
                <a:ext cx="91725" cy="100298"/>
              </a:xfrm>
              <a:custGeom>
                <a:avLst/>
                <a:gdLst>
                  <a:gd name="csX0" fmla="*/ 38576 w 91725"/>
                  <a:gd name="csY0" fmla="*/ 99441 h 100298"/>
                  <a:gd name="csX1" fmla="*/ 38576 w 91725"/>
                  <a:gd name="csY1" fmla="*/ 57436 h 100298"/>
                  <a:gd name="csX2" fmla="*/ 0 w 91725"/>
                  <a:gd name="csY2" fmla="*/ 0 h 100298"/>
                  <a:gd name="csX3" fmla="*/ 16288 w 91725"/>
                  <a:gd name="csY3" fmla="*/ 0 h 100298"/>
                  <a:gd name="csX4" fmla="*/ 36005 w 91725"/>
                  <a:gd name="csY4" fmla="*/ 30004 h 100298"/>
                  <a:gd name="csX5" fmla="*/ 46291 w 91725"/>
                  <a:gd name="csY5" fmla="*/ 47149 h 100298"/>
                  <a:gd name="csX6" fmla="*/ 57436 w 91725"/>
                  <a:gd name="csY6" fmla="*/ 30004 h 100298"/>
                  <a:gd name="csX7" fmla="*/ 76295 w 91725"/>
                  <a:gd name="csY7" fmla="*/ 857 h 100298"/>
                  <a:gd name="csX8" fmla="*/ 91726 w 91725"/>
                  <a:gd name="csY8" fmla="*/ 857 h 100298"/>
                  <a:gd name="csX9" fmla="*/ 52292 w 91725"/>
                  <a:gd name="csY9" fmla="*/ 58293 h 100298"/>
                  <a:gd name="csX10" fmla="*/ 52292 w 91725"/>
                  <a:gd name="csY10" fmla="*/ 100298 h 100298"/>
                  <a:gd name="csX11" fmla="*/ 38576 w 91725"/>
                  <a:gd name="csY11" fmla="*/ 100298 h 1002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91725" h="100298">
                    <a:moveTo>
                      <a:pt x="38576" y="99441"/>
                    </a:moveTo>
                    <a:lnTo>
                      <a:pt x="38576" y="57436"/>
                    </a:lnTo>
                    <a:lnTo>
                      <a:pt x="0" y="0"/>
                    </a:lnTo>
                    <a:lnTo>
                      <a:pt x="16288" y="0"/>
                    </a:lnTo>
                    <a:lnTo>
                      <a:pt x="36005" y="30004"/>
                    </a:lnTo>
                    <a:cubicBezTo>
                      <a:pt x="39434" y="36005"/>
                      <a:pt x="42863" y="41148"/>
                      <a:pt x="46291" y="47149"/>
                    </a:cubicBezTo>
                    <a:cubicBezTo>
                      <a:pt x="49720" y="42005"/>
                      <a:pt x="53150" y="36005"/>
                      <a:pt x="57436" y="30004"/>
                    </a:cubicBezTo>
                    <a:lnTo>
                      <a:pt x="76295" y="857"/>
                    </a:lnTo>
                    <a:lnTo>
                      <a:pt x="91726" y="857"/>
                    </a:lnTo>
                    <a:lnTo>
                      <a:pt x="52292" y="58293"/>
                    </a:lnTo>
                    <a:lnTo>
                      <a:pt x="52292" y="100298"/>
                    </a:lnTo>
                    <a:lnTo>
                      <a:pt x="38576" y="100298"/>
                    </a:lnTo>
                    <a:close/>
                  </a:path>
                </a:pathLst>
              </a:custGeom>
              <a:solidFill>
                <a:srgbClr val="221E1F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" name="Graphic 2">
              <a:extLst>
                <a:ext uri="{FF2B5EF4-FFF2-40B4-BE49-F238E27FC236}">
                  <a16:creationId xmlns:a16="http://schemas.microsoft.com/office/drawing/2014/main" id="{09F79BA1-192D-5273-1CC4-E8E485F9904F}"/>
                </a:ext>
              </a:extLst>
            </p:cNvPr>
            <p:cNvGrpSpPr/>
            <p:nvPr/>
          </p:nvGrpSpPr>
          <p:grpSpPr>
            <a:xfrm>
              <a:off x="4498943" y="564927"/>
              <a:ext cx="125496" cy="107156"/>
              <a:chOff x="4498943" y="564927"/>
              <a:chExt cx="125496" cy="107156"/>
            </a:xfrm>
            <a:solidFill>
              <a:srgbClr val="303030"/>
            </a:solidFill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DA3B794-5115-F9F7-5AFF-0F8997E158F6}"/>
                  </a:ext>
                </a:extLst>
              </p:cNvPr>
              <p:cNvSpPr/>
              <p:nvPr/>
            </p:nvSpPr>
            <p:spPr>
              <a:xfrm>
                <a:off x="4498943" y="564927"/>
                <a:ext cx="75437" cy="90868"/>
              </a:xfrm>
              <a:custGeom>
                <a:avLst/>
                <a:gdLst>
                  <a:gd name="csX0" fmla="*/ 0 w 75437"/>
                  <a:gd name="csY0" fmla="*/ 63437 h 90868"/>
                  <a:gd name="csX1" fmla="*/ 30861 w 75437"/>
                  <a:gd name="csY1" fmla="*/ 0 h 90868"/>
                  <a:gd name="csX2" fmla="*/ 59150 w 75437"/>
                  <a:gd name="csY2" fmla="*/ 13716 h 90868"/>
                  <a:gd name="csX3" fmla="*/ 71152 w 75437"/>
                  <a:gd name="csY3" fmla="*/ 21431 h 90868"/>
                  <a:gd name="csX4" fmla="*/ 75438 w 75437"/>
                  <a:gd name="csY4" fmla="*/ 30861 h 90868"/>
                  <a:gd name="csX5" fmla="*/ 73723 w 75437"/>
                  <a:gd name="csY5" fmla="*/ 42005 h 90868"/>
                  <a:gd name="csX6" fmla="*/ 63436 w 75437"/>
                  <a:gd name="csY6" fmla="*/ 51435 h 90868"/>
                  <a:gd name="csX7" fmla="*/ 47149 w 75437"/>
                  <a:gd name="csY7" fmla="*/ 50578 h 90868"/>
                  <a:gd name="csX8" fmla="*/ 50578 w 75437"/>
                  <a:gd name="csY8" fmla="*/ 56578 h 90868"/>
                  <a:gd name="csX9" fmla="*/ 53149 w 75437"/>
                  <a:gd name="csY9" fmla="*/ 68580 h 90868"/>
                  <a:gd name="csX10" fmla="*/ 55721 w 75437"/>
                  <a:gd name="csY10" fmla="*/ 90868 h 90868"/>
                  <a:gd name="csX11" fmla="*/ 45434 w 75437"/>
                  <a:gd name="csY11" fmla="*/ 85725 h 90868"/>
                  <a:gd name="csX12" fmla="*/ 43720 w 75437"/>
                  <a:gd name="csY12" fmla="*/ 68580 h 90868"/>
                  <a:gd name="csX13" fmla="*/ 42005 w 75437"/>
                  <a:gd name="csY13" fmla="*/ 56578 h 90868"/>
                  <a:gd name="csX14" fmla="*/ 39433 w 75437"/>
                  <a:gd name="csY14" fmla="*/ 50578 h 90868"/>
                  <a:gd name="csX15" fmla="*/ 36004 w 75437"/>
                  <a:gd name="csY15" fmla="*/ 47149 h 90868"/>
                  <a:gd name="csX16" fmla="*/ 31718 w 75437"/>
                  <a:gd name="csY16" fmla="*/ 44577 h 90868"/>
                  <a:gd name="csX17" fmla="*/ 22288 w 75437"/>
                  <a:gd name="csY17" fmla="*/ 39433 h 90868"/>
                  <a:gd name="csX18" fmla="*/ 8573 w 75437"/>
                  <a:gd name="csY18" fmla="*/ 67723 h 90868"/>
                  <a:gd name="csX19" fmla="*/ 0 w 75437"/>
                  <a:gd name="csY19" fmla="*/ 63437 h 90868"/>
                  <a:gd name="csX20" fmla="*/ 25718 w 75437"/>
                  <a:gd name="csY20" fmla="*/ 32575 h 90868"/>
                  <a:gd name="csX21" fmla="*/ 43720 w 75437"/>
                  <a:gd name="csY21" fmla="*/ 41148 h 90868"/>
                  <a:gd name="csX22" fmla="*/ 53149 w 75437"/>
                  <a:gd name="csY22" fmla="*/ 44577 h 90868"/>
                  <a:gd name="csX23" fmla="*/ 60008 w 75437"/>
                  <a:gd name="csY23" fmla="*/ 42863 h 90868"/>
                  <a:gd name="csX24" fmla="*/ 64294 w 75437"/>
                  <a:gd name="csY24" fmla="*/ 37719 h 90868"/>
                  <a:gd name="csX25" fmla="*/ 64294 w 75437"/>
                  <a:gd name="csY25" fmla="*/ 28289 h 90868"/>
                  <a:gd name="csX26" fmla="*/ 55721 w 75437"/>
                  <a:gd name="csY26" fmla="*/ 20574 h 90868"/>
                  <a:gd name="csX27" fmla="*/ 35147 w 75437"/>
                  <a:gd name="csY27" fmla="*/ 11144 h 90868"/>
                  <a:gd name="csX28" fmla="*/ 25718 w 75437"/>
                  <a:gd name="csY28" fmla="*/ 32575 h 908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</a:cxnLst>
                <a:rect l="l" t="t" r="r" b="b"/>
                <a:pathLst>
                  <a:path w="75437" h="90868">
                    <a:moveTo>
                      <a:pt x="0" y="63437"/>
                    </a:moveTo>
                    <a:lnTo>
                      <a:pt x="30861" y="0"/>
                    </a:lnTo>
                    <a:lnTo>
                      <a:pt x="59150" y="13716"/>
                    </a:lnTo>
                    <a:cubicBezTo>
                      <a:pt x="65151" y="16288"/>
                      <a:pt x="68580" y="18859"/>
                      <a:pt x="71152" y="21431"/>
                    </a:cubicBezTo>
                    <a:cubicBezTo>
                      <a:pt x="73723" y="24003"/>
                      <a:pt x="74581" y="27432"/>
                      <a:pt x="75438" y="30861"/>
                    </a:cubicBezTo>
                    <a:cubicBezTo>
                      <a:pt x="75438" y="34290"/>
                      <a:pt x="75438" y="38576"/>
                      <a:pt x="73723" y="42005"/>
                    </a:cubicBezTo>
                    <a:cubicBezTo>
                      <a:pt x="71152" y="46292"/>
                      <a:pt x="68580" y="49720"/>
                      <a:pt x="63436" y="51435"/>
                    </a:cubicBezTo>
                    <a:cubicBezTo>
                      <a:pt x="59150" y="53149"/>
                      <a:pt x="53149" y="53149"/>
                      <a:pt x="47149" y="50578"/>
                    </a:cubicBezTo>
                    <a:cubicBezTo>
                      <a:pt x="48863" y="53149"/>
                      <a:pt x="49720" y="54864"/>
                      <a:pt x="50578" y="56578"/>
                    </a:cubicBezTo>
                    <a:cubicBezTo>
                      <a:pt x="52292" y="60008"/>
                      <a:pt x="53149" y="64294"/>
                      <a:pt x="53149" y="68580"/>
                    </a:cubicBezTo>
                    <a:lnTo>
                      <a:pt x="55721" y="90868"/>
                    </a:lnTo>
                    <a:lnTo>
                      <a:pt x="45434" y="85725"/>
                    </a:lnTo>
                    <a:lnTo>
                      <a:pt x="43720" y="68580"/>
                    </a:lnTo>
                    <a:cubicBezTo>
                      <a:pt x="42863" y="63437"/>
                      <a:pt x="42863" y="60008"/>
                      <a:pt x="42005" y="56578"/>
                    </a:cubicBezTo>
                    <a:cubicBezTo>
                      <a:pt x="41148" y="54007"/>
                      <a:pt x="40291" y="51435"/>
                      <a:pt x="39433" y="50578"/>
                    </a:cubicBezTo>
                    <a:cubicBezTo>
                      <a:pt x="38576" y="48863"/>
                      <a:pt x="37719" y="48006"/>
                      <a:pt x="36004" y="47149"/>
                    </a:cubicBezTo>
                    <a:cubicBezTo>
                      <a:pt x="35147" y="46292"/>
                      <a:pt x="33433" y="45434"/>
                      <a:pt x="31718" y="44577"/>
                    </a:cubicBezTo>
                    <a:lnTo>
                      <a:pt x="22288" y="39433"/>
                    </a:lnTo>
                    <a:lnTo>
                      <a:pt x="8573" y="67723"/>
                    </a:lnTo>
                    <a:lnTo>
                      <a:pt x="0" y="63437"/>
                    </a:lnTo>
                    <a:close/>
                    <a:moveTo>
                      <a:pt x="25718" y="32575"/>
                    </a:moveTo>
                    <a:lnTo>
                      <a:pt x="43720" y="41148"/>
                    </a:lnTo>
                    <a:cubicBezTo>
                      <a:pt x="47149" y="42863"/>
                      <a:pt x="50578" y="43720"/>
                      <a:pt x="53149" y="44577"/>
                    </a:cubicBezTo>
                    <a:cubicBezTo>
                      <a:pt x="55721" y="44577"/>
                      <a:pt x="58293" y="44577"/>
                      <a:pt x="60008" y="42863"/>
                    </a:cubicBezTo>
                    <a:cubicBezTo>
                      <a:pt x="61722" y="42005"/>
                      <a:pt x="63436" y="40291"/>
                      <a:pt x="64294" y="37719"/>
                    </a:cubicBezTo>
                    <a:cubicBezTo>
                      <a:pt x="66008" y="34290"/>
                      <a:pt x="66008" y="31718"/>
                      <a:pt x="64294" y="28289"/>
                    </a:cubicBezTo>
                    <a:cubicBezTo>
                      <a:pt x="63436" y="24860"/>
                      <a:pt x="60008" y="22288"/>
                      <a:pt x="55721" y="20574"/>
                    </a:cubicBezTo>
                    <a:lnTo>
                      <a:pt x="35147" y="11144"/>
                    </a:lnTo>
                    <a:lnTo>
                      <a:pt x="25718" y="32575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7EB5E31-B4BA-64F7-E389-76401D6FFFFD}"/>
                  </a:ext>
                </a:extLst>
              </p:cNvPr>
              <p:cNvSpPr/>
              <p:nvPr/>
            </p:nvSpPr>
            <p:spPr>
              <a:xfrm>
                <a:off x="4566880" y="603385"/>
                <a:ext cx="57559" cy="68698"/>
              </a:xfrm>
              <a:custGeom>
                <a:avLst/>
                <a:gdLst>
                  <a:gd name="csX0" fmla="*/ 56364 w 57559"/>
                  <a:gd name="csY0" fmla="*/ 26693 h 68698"/>
                  <a:gd name="csX1" fmla="*/ 48649 w 57559"/>
                  <a:gd name="csY1" fmla="*/ 23264 h 68698"/>
                  <a:gd name="csX2" fmla="*/ 48649 w 57559"/>
                  <a:gd name="csY2" fmla="*/ 15549 h 68698"/>
                  <a:gd name="csX3" fmla="*/ 42648 w 57559"/>
                  <a:gd name="csY3" fmla="*/ 8691 h 68698"/>
                  <a:gd name="csX4" fmla="*/ 34933 w 57559"/>
                  <a:gd name="csY4" fmla="*/ 7834 h 68698"/>
                  <a:gd name="csX5" fmla="*/ 25503 w 57559"/>
                  <a:gd name="csY5" fmla="*/ 12977 h 68698"/>
                  <a:gd name="csX6" fmla="*/ 16073 w 57559"/>
                  <a:gd name="csY6" fmla="*/ 26693 h 68698"/>
                  <a:gd name="csX7" fmla="*/ 26360 w 57559"/>
                  <a:gd name="csY7" fmla="*/ 23264 h 68698"/>
                  <a:gd name="csX8" fmla="*/ 35790 w 57559"/>
                  <a:gd name="csY8" fmla="*/ 24979 h 68698"/>
                  <a:gd name="csX9" fmla="*/ 46077 w 57559"/>
                  <a:gd name="csY9" fmla="*/ 36980 h 68698"/>
                  <a:gd name="csX10" fmla="*/ 44363 w 57559"/>
                  <a:gd name="csY10" fmla="*/ 54125 h 68698"/>
                  <a:gd name="csX11" fmla="*/ 36647 w 57559"/>
                  <a:gd name="csY11" fmla="*/ 64412 h 68698"/>
                  <a:gd name="csX12" fmla="*/ 25503 w 57559"/>
                  <a:gd name="csY12" fmla="*/ 68699 h 68698"/>
                  <a:gd name="csX13" fmla="*/ 13502 w 57559"/>
                  <a:gd name="csY13" fmla="*/ 66127 h 68698"/>
                  <a:gd name="csX14" fmla="*/ 643 w 57559"/>
                  <a:gd name="csY14" fmla="*/ 51554 h 68698"/>
                  <a:gd name="csX15" fmla="*/ 5786 w 57559"/>
                  <a:gd name="csY15" fmla="*/ 24979 h 68698"/>
                  <a:gd name="csX16" fmla="*/ 25503 w 57559"/>
                  <a:gd name="csY16" fmla="*/ 1833 h 68698"/>
                  <a:gd name="csX17" fmla="*/ 45220 w 57559"/>
                  <a:gd name="csY17" fmla="*/ 2690 h 68698"/>
                  <a:gd name="csX18" fmla="*/ 55507 w 57559"/>
                  <a:gd name="csY18" fmla="*/ 12977 h 68698"/>
                  <a:gd name="csX19" fmla="*/ 56364 w 57559"/>
                  <a:gd name="csY19" fmla="*/ 26693 h 68698"/>
                  <a:gd name="csX20" fmla="*/ 11787 w 57559"/>
                  <a:gd name="csY20" fmla="*/ 38695 h 68698"/>
                  <a:gd name="csX21" fmla="*/ 10073 w 57559"/>
                  <a:gd name="csY21" fmla="*/ 47267 h 68698"/>
                  <a:gd name="csX22" fmla="*/ 11787 w 57559"/>
                  <a:gd name="csY22" fmla="*/ 54983 h 68698"/>
                  <a:gd name="csX23" fmla="*/ 16931 w 57559"/>
                  <a:gd name="csY23" fmla="*/ 60126 h 68698"/>
                  <a:gd name="csX24" fmla="*/ 27218 w 57559"/>
                  <a:gd name="csY24" fmla="*/ 60126 h 68698"/>
                  <a:gd name="csX25" fmla="*/ 35790 w 57559"/>
                  <a:gd name="csY25" fmla="*/ 50696 h 68698"/>
                  <a:gd name="csX26" fmla="*/ 37505 w 57559"/>
                  <a:gd name="csY26" fmla="*/ 38695 h 68698"/>
                  <a:gd name="csX27" fmla="*/ 30647 w 57559"/>
                  <a:gd name="csY27" fmla="*/ 30980 h 68698"/>
                  <a:gd name="csX28" fmla="*/ 19502 w 57559"/>
                  <a:gd name="csY28" fmla="*/ 30122 h 68698"/>
                  <a:gd name="csX29" fmla="*/ 11787 w 57559"/>
                  <a:gd name="csY29" fmla="*/ 38695 h 686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57559" h="68698">
                    <a:moveTo>
                      <a:pt x="56364" y="26693"/>
                    </a:moveTo>
                    <a:lnTo>
                      <a:pt x="48649" y="23264"/>
                    </a:lnTo>
                    <a:cubicBezTo>
                      <a:pt x="49506" y="19835"/>
                      <a:pt x="49506" y="17264"/>
                      <a:pt x="48649" y="15549"/>
                    </a:cubicBezTo>
                    <a:cubicBezTo>
                      <a:pt x="47792" y="12120"/>
                      <a:pt x="45220" y="9548"/>
                      <a:pt x="42648" y="8691"/>
                    </a:cubicBezTo>
                    <a:cubicBezTo>
                      <a:pt x="40076" y="7834"/>
                      <a:pt x="37505" y="6977"/>
                      <a:pt x="34933" y="7834"/>
                    </a:cubicBezTo>
                    <a:cubicBezTo>
                      <a:pt x="31504" y="8691"/>
                      <a:pt x="28075" y="10406"/>
                      <a:pt x="25503" y="12977"/>
                    </a:cubicBezTo>
                    <a:cubicBezTo>
                      <a:pt x="22074" y="15549"/>
                      <a:pt x="19502" y="20693"/>
                      <a:pt x="16073" y="26693"/>
                    </a:cubicBezTo>
                    <a:cubicBezTo>
                      <a:pt x="19502" y="24979"/>
                      <a:pt x="22931" y="24122"/>
                      <a:pt x="26360" y="23264"/>
                    </a:cubicBezTo>
                    <a:cubicBezTo>
                      <a:pt x="29789" y="23264"/>
                      <a:pt x="33218" y="24122"/>
                      <a:pt x="35790" y="24979"/>
                    </a:cubicBezTo>
                    <a:cubicBezTo>
                      <a:pt x="40934" y="27551"/>
                      <a:pt x="44363" y="31837"/>
                      <a:pt x="46077" y="36980"/>
                    </a:cubicBezTo>
                    <a:cubicBezTo>
                      <a:pt x="47792" y="42124"/>
                      <a:pt x="46934" y="48125"/>
                      <a:pt x="44363" y="54125"/>
                    </a:cubicBezTo>
                    <a:cubicBezTo>
                      <a:pt x="42648" y="58412"/>
                      <a:pt x="40076" y="61841"/>
                      <a:pt x="36647" y="64412"/>
                    </a:cubicBezTo>
                    <a:cubicBezTo>
                      <a:pt x="33218" y="66984"/>
                      <a:pt x="29789" y="68699"/>
                      <a:pt x="25503" y="68699"/>
                    </a:cubicBezTo>
                    <a:cubicBezTo>
                      <a:pt x="21217" y="68699"/>
                      <a:pt x="17788" y="68699"/>
                      <a:pt x="13502" y="66127"/>
                    </a:cubicBezTo>
                    <a:cubicBezTo>
                      <a:pt x="6644" y="62698"/>
                      <a:pt x="3215" y="58412"/>
                      <a:pt x="643" y="51554"/>
                    </a:cubicBezTo>
                    <a:cubicBezTo>
                      <a:pt x="-1072" y="44696"/>
                      <a:pt x="643" y="36123"/>
                      <a:pt x="5786" y="24979"/>
                    </a:cubicBezTo>
                    <a:cubicBezTo>
                      <a:pt x="11787" y="12977"/>
                      <a:pt x="18645" y="4405"/>
                      <a:pt x="25503" y="1833"/>
                    </a:cubicBezTo>
                    <a:cubicBezTo>
                      <a:pt x="31504" y="-739"/>
                      <a:pt x="38362" y="-739"/>
                      <a:pt x="45220" y="2690"/>
                    </a:cubicBezTo>
                    <a:cubicBezTo>
                      <a:pt x="50363" y="5262"/>
                      <a:pt x="53792" y="8691"/>
                      <a:pt x="55507" y="12977"/>
                    </a:cubicBezTo>
                    <a:cubicBezTo>
                      <a:pt x="58079" y="16406"/>
                      <a:pt x="58079" y="20693"/>
                      <a:pt x="56364" y="26693"/>
                    </a:cubicBezTo>
                    <a:close/>
                    <a:moveTo>
                      <a:pt x="11787" y="38695"/>
                    </a:moveTo>
                    <a:cubicBezTo>
                      <a:pt x="10073" y="41267"/>
                      <a:pt x="10073" y="43838"/>
                      <a:pt x="10073" y="47267"/>
                    </a:cubicBezTo>
                    <a:cubicBezTo>
                      <a:pt x="10073" y="50696"/>
                      <a:pt x="10930" y="53268"/>
                      <a:pt x="11787" y="54983"/>
                    </a:cubicBezTo>
                    <a:cubicBezTo>
                      <a:pt x="13502" y="57554"/>
                      <a:pt x="15216" y="59269"/>
                      <a:pt x="16931" y="60126"/>
                    </a:cubicBezTo>
                    <a:cubicBezTo>
                      <a:pt x="20360" y="61841"/>
                      <a:pt x="23789" y="61841"/>
                      <a:pt x="27218" y="60126"/>
                    </a:cubicBezTo>
                    <a:cubicBezTo>
                      <a:pt x="30647" y="58412"/>
                      <a:pt x="34076" y="55840"/>
                      <a:pt x="35790" y="50696"/>
                    </a:cubicBezTo>
                    <a:cubicBezTo>
                      <a:pt x="37505" y="46410"/>
                      <a:pt x="38362" y="42124"/>
                      <a:pt x="37505" y="38695"/>
                    </a:cubicBezTo>
                    <a:cubicBezTo>
                      <a:pt x="36647" y="35266"/>
                      <a:pt x="34076" y="32694"/>
                      <a:pt x="30647" y="30980"/>
                    </a:cubicBezTo>
                    <a:cubicBezTo>
                      <a:pt x="27218" y="29265"/>
                      <a:pt x="23789" y="29265"/>
                      <a:pt x="19502" y="30122"/>
                    </a:cubicBezTo>
                    <a:cubicBezTo>
                      <a:pt x="16073" y="31837"/>
                      <a:pt x="13502" y="34409"/>
                      <a:pt x="11787" y="38695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7A13284-C061-42B7-ADF4-E8523A6C0D02}"/>
                </a:ext>
              </a:extLst>
            </p:cNvPr>
            <p:cNvSpPr/>
            <p:nvPr/>
          </p:nvSpPr>
          <p:spPr>
            <a:xfrm>
              <a:off x="4222051" y="529780"/>
              <a:ext cx="362616" cy="178307"/>
            </a:xfrm>
            <a:custGeom>
              <a:avLst/>
              <a:gdLst>
                <a:gd name="csX0" fmla="*/ 0 w 362616"/>
                <a:gd name="csY0" fmla="*/ 0 h 178307"/>
                <a:gd name="csX1" fmla="*/ 362617 w 362616"/>
                <a:gd name="csY1" fmla="*/ 178308 h 1783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62616" h="178307">
                  <a:moveTo>
                    <a:pt x="0" y="0"/>
                  </a:moveTo>
                  <a:lnTo>
                    <a:pt x="362617" y="178308"/>
                  </a:lnTo>
                </a:path>
              </a:pathLst>
            </a:custGeom>
            <a:ln w="6879" cap="flat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40A80AA-5C0D-B2AF-2DA1-5E95968E4A32}"/>
                </a:ext>
              </a:extLst>
            </p:cNvPr>
            <p:cNvSpPr/>
            <p:nvPr/>
          </p:nvSpPr>
          <p:spPr>
            <a:xfrm>
              <a:off x="4153471" y="494633"/>
              <a:ext cx="90011" cy="61722"/>
            </a:xfrm>
            <a:custGeom>
              <a:avLst/>
              <a:gdLst>
                <a:gd name="csX0" fmla="*/ 68580 w 90011"/>
                <a:gd name="csY0" fmla="*/ 61722 h 61722"/>
                <a:gd name="csX1" fmla="*/ 0 w 90011"/>
                <a:gd name="csY1" fmla="*/ 0 h 61722"/>
                <a:gd name="csX2" fmla="*/ 90011 w 90011"/>
                <a:gd name="csY2" fmla="*/ 17145 h 617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0011" h="61722">
                  <a:moveTo>
                    <a:pt x="68580" y="61722"/>
                  </a:moveTo>
                  <a:lnTo>
                    <a:pt x="0" y="0"/>
                  </a:lnTo>
                  <a:lnTo>
                    <a:pt x="90011" y="17145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" name="Graphic 2">
              <a:extLst>
                <a:ext uri="{FF2B5EF4-FFF2-40B4-BE49-F238E27FC236}">
                  <a16:creationId xmlns:a16="http://schemas.microsoft.com/office/drawing/2014/main" id="{34A83F57-3160-7C7D-F187-C9AD0DC824C1}"/>
                </a:ext>
              </a:extLst>
            </p:cNvPr>
            <p:cNvGrpSpPr/>
            <p:nvPr/>
          </p:nvGrpSpPr>
          <p:grpSpPr>
            <a:xfrm>
              <a:off x="4401216" y="1765077"/>
              <a:ext cx="121729" cy="111442"/>
              <a:chOff x="4401216" y="1765077"/>
              <a:chExt cx="121729" cy="111442"/>
            </a:xfrm>
            <a:solidFill>
              <a:srgbClr val="303030"/>
            </a:solidFill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09BB82B-3C18-38B1-FC98-4A5DDDB7A4A8}"/>
                  </a:ext>
                </a:extLst>
              </p:cNvPr>
              <p:cNvSpPr/>
              <p:nvPr/>
            </p:nvSpPr>
            <p:spPr>
              <a:xfrm>
                <a:off x="4401216" y="1793887"/>
                <a:ext cx="90011" cy="82632"/>
              </a:xfrm>
              <a:custGeom>
                <a:avLst/>
                <a:gdLst>
                  <a:gd name="csX0" fmla="*/ 35147 w 90011"/>
                  <a:gd name="csY0" fmla="*/ 82632 h 82632"/>
                  <a:gd name="csX1" fmla="*/ 0 w 90011"/>
                  <a:gd name="csY1" fmla="*/ 20910 h 82632"/>
                  <a:gd name="csX2" fmla="*/ 27432 w 90011"/>
                  <a:gd name="csY2" fmla="*/ 5480 h 82632"/>
                  <a:gd name="csX3" fmla="*/ 41148 w 90011"/>
                  <a:gd name="csY3" fmla="*/ 336 h 82632"/>
                  <a:gd name="csX4" fmla="*/ 51435 w 90011"/>
                  <a:gd name="csY4" fmla="*/ 2051 h 82632"/>
                  <a:gd name="csX5" fmla="*/ 59150 w 90011"/>
                  <a:gd name="csY5" fmla="*/ 9766 h 82632"/>
                  <a:gd name="csX6" fmla="*/ 60865 w 90011"/>
                  <a:gd name="csY6" fmla="*/ 23482 h 82632"/>
                  <a:gd name="csX7" fmla="*/ 51435 w 90011"/>
                  <a:gd name="csY7" fmla="*/ 36341 h 82632"/>
                  <a:gd name="csX8" fmla="*/ 58293 w 90011"/>
                  <a:gd name="csY8" fmla="*/ 36341 h 82632"/>
                  <a:gd name="csX9" fmla="*/ 69437 w 90011"/>
                  <a:gd name="csY9" fmla="*/ 40627 h 82632"/>
                  <a:gd name="csX10" fmla="*/ 90011 w 90011"/>
                  <a:gd name="csY10" fmla="*/ 50914 h 82632"/>
                  <a:gd name="csX11" fmla="*/ 79724 w 90011"/>
                  <a:gd name="csY11" fmla="*/ 56915 h 82632"/>
                  <a:gd name="csX12" fmla="*/ 64294 w 90011"/>
                  <a:gd name="csY12" fmla="*/ 48342 h 82632"/>
                  <a:gd name="csX13" fmla="*/ 54007 w 90011"/>
                  <a:gd name="csY13" fmla="*/ 43199 h 82632"/>
                  <a:gd name="csX14" fmla="*/ 47149 w 90011"/>
                  <a:gd name="csY14" fmla="*/ 41484 h 82632"/>
                  <a:gd name="csX15" fmla="*/ 42863 w 90011"/>
                  <a:gd name="csY15" fmla="*/ 42342 h 82632"/>
                  <a:gd name="csX16" fmla="*/ 38576 w 90011"/>
                  <a:gd name="csY16" fmla="*/ 44913 h 82632"/>
                  <a:gd name="csX17" fmla="*/ 29147 w 90011"/>
                  <a:gd name="csY17" fmla="*/ 50057 h 82632"/>
                  <a:gd name="csX18" fmla="*/ 44577 w 90011"/>
                  <a:gd name="csY18" fmla="*/ 77489 h 82632"/>
                  <a:gd name="csX19" fmla="*/ 35147 w 90011"/>
                  <a:gd name="csY19" fmla="*/ 82632 h 82632"/>
                  <a:gd name="csX20" fmla="*/ 23146 w 90011"/>
                  <a:gd name="csY20" fmla="*/ 43199 h 82632"/>
                  <a:gd name="csX21" fmla="*/ 40291 w 90011"/>
                  <a:gd name="csY21" fmla="*/ 32912 h 82632"/>
                  <a:gd name="csX22" fmla="*/ 48006 w 90011"/>
                  <a:gd name="csY22" fmla="*/ 26911 h 82632"/>
                  <a:gd name="csX23" fmla="*/ 50578 w 90011"/>
                  <a:gd name="csY23" fmla="*/ 20910 h 82632"/>
                  <a:gd name="csX24" fmla="*/ 48863 w 90011"/>
                  <a:gd name="csY24" fmla="*/ 14052 h 82632"/>
                  <a:gd name="csX25" fmla="*/ 42005 w 90011"/>
                  <a:gd name="csY25" fmla="*/ 8909 h 82632"/>
                  <a:gd name="csX26" fmla="*/ 30004 w 90011"/>
                  <a:gd name="csY26" fmla="*/ 11481 h 82632"/>
                  <a:gd name="csX27" fmla="*/ 10287 w 90011"/>
                  <a:gd name="csY27" fmla="*/ 22625 h 82632"/>
                  <a:gd name="csX28" fmla="*/ 23146 w 90011"/>
                  <a:gd name="csY28" fmla="*/ 43199 h 826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</a:cxnLst>
                <a:rect l="l" t="t" r="r" b="b"/>
                <a:pathLst>
                  <a:path w="90011" h="82632">
                    <a:moveTo>
                      <a:pt x="35147" y="82632"/>
                    </a:moveTo>
                    <a:lnTo>
                      <a:pt x="0" y="20910"/>
                    </a:lnTo>
                    <a:lnTo>
                      <a:pt x="27432" y="5480"/>
                    </a:lnTo>
                    <a:cubicBezTo>
                      <a:pt x="32576" y="2051"/>
                      <a:pt x="37719" y="336"/>
                      <a:pt x="41148" y="336"/>
                    </a:cubicBezTo>
                    <a:cubicBezTo>
                      <a:pt x="44577" y="-521"/>
                      <a:pt x="48006" y="336"/>
                      <a:pt x="51435" y="2051"/>
                    </a:cubicBezTo>
                    <a:cubicBezTo>
                      <a:pt x="54864" y="3765"/>
                      <a:pt x="57436" y="6337"/>
                      <a:pt x="59150" y="9766"/>
                    </a:cubicBezTo>
                    <a:cubicBezTo>
                      <a:pt x="61722" y="14052"/>
                      <a:pt x="62579" y="18338"/>
                      <a:pt x="60865" y="23482"/>
                    </a:cubicBezTo>
                    <a:cubicBezTo>
                      <a:pt x="60008" y="27768"/>
                      <a:pt x="56579" y="32055"/>
                      <a:pt x="51435" y="36341"/>
                    </a:cubicBezTo>
                    <a:cubicBezTo>
                      <a:pt x="54007" y="36341"/>
                      <a:pt x="56579" y="36341"/>
                      <a:pt x="58293" y="36341"/>
                    </a:cubicBezTo>
                    <a:cubicBezTo>
                      <a:pt x="61722" y="37198"/>
                      <a:pt x="66008" y="38913"/>
                      <a:pt x="69437" y="40627"/>
                    </a:cubicBezTo>
                    <a:lnTo>
                      <a:pt x="90011" y="50914"/>
                    </a:lnTo>
                    <a:lnTo>
                      <a:pt x="79724" y="56915"/>
                    </a:lnTo>
                    <a:lnTo>
                      <a:pt x="64294" y="48342"/>
                    </a:lnTo>
                    <a:cubicBezTo>
                      <a:pt x="60008" y="45771"/>
                      <a:pt x="56579" y="44056"/>
                      <a:pt x="54007" y="43199"/>
                    </a:cubicBezTo>
                    <a:cubicBezTo>
                      <a:pt x="51435" y="42342"/>
                      <a:pt x="48863" y="41484"/>
                      <a:pt x="47149" y="41484"/>
                    </a:cubicBezTo>
                    <a:cubicBezTo>
                      <a:pt x="45434" y="41484"/>
                      <a:pt x="43720" y="41484"/>
                      <a:pt x="42863" y="42342"/>
                    </a:cubicBezTo>
                    <a:cubicBezTo>
                      <a:pt x="42005" y="42342"/>
                      <a:pt x="40291" y="43199"/>
                      <a:pt x="38576" y="44913"/>
                    </a:cubicBezTo>
                    <a:lnTo>
                      <a:pt x="29147" y="50057"/>
                    </a:lnTo>
                    <a:lnTo>
                      <a:pt x="44577" y="77489"/>
                    </a:lnTo>
                    <a:lnTo>
                      <a:pt x="35147" y="82632"/>
                    </a:lnTo>
                    <a:close/>
                    <a:moveTo>
                      <a:pt x="23146" y="43199"/>
                    </a:moveTo>
                    <a:lnTo>
                      <a:pt x="40291" y="32912"/>
                    </a:lnTo>
                    <a:cubicBezTo>
                      <a:pt x="43720" y="31197"/>
                      <a:pt x="46292" y="28626"/>
                      <a:pt x="48006" y="26911"/>
                    </a:cubicBezTo>
                    <a:cubicBezTo>
                      <a:pt x="49721" y="25197"/>
                      <a:pt x="50578" y="22625"/>
                      <a:pt x="50578" y="20910"/>
                    </a:cubicBezTo>
                    <a:cubicBezTo>
                      <a:pt x="50578" y="18338"/>
                      <a:pt x="50578" y="16624"/>
                      <a:pt x="48863" y="14052"/>
                    </a:cubicBezTo>
                    <a:cubicBezTo>
                      <a:pt x="47149" y="11481"/>
                      <a:pt x="44577" y="9766"/>
                      <a:pt x="42005" y="8909"/>
                    </a:cubicBezTo>
                    <a:cubicBezTo>
                      <a:pt x="38576" y="8052"/>
                      <a:pt x="35147" y="8909"/>
                      <a:pt x="30004" y="11481"/>
                    </a:cubicBezTo>
                    <a:lnTo>
                      <a:pt x="10287" y="22625"/>
                    </a:lnTo>
                    <a:lnTo>
                      <a:pt x="23146" y="4319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2264F009-84B8-7915-05BC-9D424C070626}"/>
                  </a:ext>
                </a:extLst>
              </p:cNvPr>
              <p:cNvSpPr/>
              <p:nvPr/>
            </p:nvSpPr>
            <p:spPr>
              <a:xfrm>
                <a:off x="4473225" y="1765077"/>
                <a:ext cx="49720" cy="66008"/>
              </a:xfrm>
              <a:custGeom>
                <a:avLst/>
                <a:gdLst>
                  <a:gd name="csX0" fmla="*/ 49720 w 49720"/>
                  <a:gd name="csY0" fmla="*/ 61722 h 66008"/>
                  <a:gd name="csX1" fmla="*/ 42005 w 49720"/>
                  <a:gd name="csY1" fmla="*/ 66008 h 66008"/>
                  <a:gd name="csX2" fmla="*/ 14573 w 49720"/>
                  <a:gd name="csY2" fmla="*/ 18002 h 66008"/>
                  <a:gd name="csX3" fmla="*/ 10287 w 49720"/>
                  <a:gd name="csY3" fmla="*/ 27432 h 66008"/>
                  <a:gd name="csX4" fmla="*/ 4286 w 49720"/>
                  <a:gd name="csY4" fmla="*/ 36005 h 66008"/>
                  <a:gd name="csX5" fmla="*/ 0 w 49720"/>
                  <a:gd name="csY5" fmla="*/ 28289 h 66008"/>
                  <a:gd name="csX6" fmla="*/ 6858 w 49720"/>
                  <a:gd name="csY6" fmla="*/ 14573 h 66008"/>
                  <a:gd name="csX7" fmla="*/ 8573 w 49720"/>
                  <a:gd name="csY7" fmla="*/ 2572 h 66008"/>
                  <a:gd name="csX8" fmla="*/ 13716 w 49720"/>
                  <a:gd name="csY8" fmla="*/ 0 h 66008"/>
                  <a:gd name="csX9" fmla="*/ 49720 w 49720"/>
                  <a:gd name="csY9" fmla="*/ 61722 h 660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49720" h="66008">
                    <a:moveTo>
                      <a:pt x="49720" y="61722"/>
                    </a:moveTo>
                    <a:lnTo>
                      <a:pt x="42005" y="66008"/>
                    </a:lnTo>
                    <a:lnTo>
                      <a:pt x="14573" y="18002"/>
                    </a:lnTo>
                    <a:cubicBezTo>
                      <a:pt x="13716" y="20574"/>
                      <a:pt x="12001" y="24003"/>
                      <a:pt x="10287" y="27432"/>
                    </a:cubicBezTo>
                    <a:cubicBezTo>
                      <a:pt x="8573" y="30861"/>
                      <a:pt x="6001" y="33433"/>
                      <a:pt x="4286" y="36005"/>
                    </a:cubicBezTo>
                    <a:lnTo>
                      <a:pt x="0" y="28289"/>
                    </a:lnTo>
                    <a:cubicBezTo>
                      <a:pt x="3429" y="24003"/>
                      <a:pt x="5143" y="19717"/>
                      <a:pt x="6858" y="14573"/>
                    </a:cubicBezTo>
                    <a:cubicBezTo>
                      <a:pt x="8573" y="9430"/>
                      <a:pt x="9430" y="6001"/>
                      <a:pt x="8573" y="2572"/>
                    </a:cubicBezTo>
                    <a:lnTo>
                      <a:pt x="13716" y="0"/>
                    </a:lnTo>
                    <a:lnTo>
                      <a:pt x="49720" y="61722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3F1DDEF-446A-3534-5C7E-94C5B5C3D2D6}"/>
                </a:ext>
              </a:extLst>
            </p:cNvPr>
            <p:cNvSpPr/>
            <p:nvPr/>
          </p:nvSpPr>
          <p:spPr>
            <a:xfrm>
              <a:off x="4517239" y="1740217"/>
              <a:ext cx="56847" cy="69218"/>
            </a:xfrm>
            <a:custGeom>
              <a:avLst/>
              <a:gdLst>
                <a:gd name="csX0" fmla="*/ 8278 w 56847"/>
                <a:gd name="csY0" fmla="*/ 45434 h 69218"/>
                <a:gd name="csX1" fmla="*/ 563 w 56847"/>
                <a:gd name="csY1" fmla="*/ 26575 h 69218"/>
                <a:gd name="csX2" fmla="*/ 1420 w 56847"/>
                <a:gd name="csY2" fmla="*/ 12859 h 69218"/>
                <a:gd name="csX3" fmla="*/ 10850 w 56847"/>
                <a:gd name="csY3" fmla="*/ 2572 h 69218"/>
                <a:gd name="csX4" fmla="*/ 20280 w 56847"/>
                <a:gd name="csY4" fmla="*/ 0 h 69218"/>
                <a:gd name="csX5" fmla="*/ 29710 w 56847"/>
                <a:gd name="csY5" fmla="*/ 2572 h 69218"/>
                <a:gd name="csX6" fmla="*/ 39139 w 56847"/>
                <a:gd name="csY6" fmla="*/ 9430 h 69218"/>
                <a:gd name="csX7" fmla="*/ 48569 w 56847"/>
                <a:gd name="csY7" fmla="*/ 23146 h 69218"/>
                <a:gd name="csX8" fmla="*/ 56284 w 56847"/>
                <a:gd name="csY8" fmla="*/ 42005 h 69218"/>
                <a:gd name="csX9" fmla="*/ 55427 w 56847"/>
                <a:gd name="csY9" fmla="*/ 55721 h 69218"/>
                <a:gd name="csX10" fmla="*/ 45998 w 56847"/>
                <a:gd name="csY10" fmla="*/ 66008 h 69218"/>
                <a:gd name="csX11" fmla="*/ 27995 w 56847"/>
                <a:gd name="csY11" fmla="*/ 67723 h 69218"/>
                <a:gd name="csX12" fmla="*/ 8278 w 56847"/>
                <a:gd name="csY12" fmla="*/ 45434 h 69218"/>
                <a:gd name="csX13" fmla="*/ 15994 w 56847"/>
                <a:gd name="csY13" fmla="*/ 40291 h 69218"/>
                <a:gd name="csX14" fmla="*/ 31424 w 56847"/>
                <a:gd name="csY14" fmla="*/ 58293 h 69218"/>
                <a:gd name="csX15" fmla="*/ 43426 w 56847"/>
                <a:gd name="csY15" fmla="*/ 58293 h 69218"/>
                <a:gd name="csX16" fmla="*/ 49426 w 56847"/>
                <a:gd name="csY16" fmla="*/ 48006 h 69218"/>
                <a:gd name="csX17" fmla="*/ 41711 w 56847"/>
                <a:gd name="csY17" fmla="*/ 25718 h 69218"/>
                <a:gd name="csX18" fmla="*/ 26281 w 56847"/>
                <a:gd name="csY18" fmla="*/ 7715 h 69218"/>
                <a:gd name="csX19" fmla="*/ 14279 w 56847"/>
                <a:gd name="csY19" fmla="*/ 7715 h 69218"/>
                <a:gd name="csX20" fmla="*/ 8278 w 56847"/>
                <a:gd name="csY20" fmla="*/ 17145 h 69218"/>
                <a:gd name="csX21" fmla="*/ 15994 w 56847"/>
                <a:gd name="csY21" fmla="*/ 40291 h 692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56847" h="69218">
                  <a:moveTo>
                    <a:pt x="8278" y="45434"/>
                  </a:moveTo>
                  <a:cubicBezTo>
                    <a:pt x="3992" y="38576"/>
                    <a:pt x="1420" y="31718"/>
                    <a:pt x="563" y="26575"/>
                  </a:cubicBezTo>
                  <a:cubicBezTo>
                    <a:pt x="-294" y="21431"/>
                    <a:pt x="-294" y="16288"/>
                    <a:pt x="1420" y="12859"/>
                  </a:cubicBezTo>
                  <a:cubicBezTo>
                    <a:pt x="3135" y="8573"/>
                    <a:pt x="5707" y="5144"/>
                    <a:pt x="10850" y="2572"/>
                  </a:cubicBezTo>
                  <a:cubicBezTo>
                    <a:pt x="14279" y="857"/>
                    <a:pt x="17708" y="0"/>
                    <a:pt x="20280" y="0"/>
                  </a:cubicBezTo>
                  <a:cubicBezTo>
                    <a:pt x="23709" y="0"/>
                    <a:pt x="26281" y="857"/>
                    <a:pt x="29710" y="2572"/>
                  </a:cubicBezTo>
                  <a:cubicBezTo>
                    <a:pt x="33139" y="4286"/>
                    <a:pt x="35710" y="6858"/>
                    <a:pt x="39139" y="9430"/>
                  </a:cubicBezTo>
                  <a:cubicBezTo>
                    <a:pt x="41711" y="12859"/>
                    <a:pt x="45140" y="17145"/>
                    <a:pt x="48569" y="23146"/>
                  </a:cubicBezTo>
                  <a:cubicBezTo>
                    <a:pt x="52855" y="30004"/>
                    <a:pt x="55427" y="36862"/>
                    <a:pt x="56284" y="42005"/>
                  </a:cubicBezTo>
                  <a:cubicBezTo>
                    <a:pt x="57142" y="47149"/>
                    <a:pt x="57142" y="52292"/>
                    <a:pt x="55427" y="55721"/>
                  </a:cubicBezTo>
                  <a:cubicBezTo>
                    <a:pt x="53713" y="60008"/>
                    <a:pt x="51141" y="63436"/>
                    <a:pt x="45998" y="66008"/>
                  </a:cubicBezTo>
                  <a:cubicBezTo>
                    <a:pt x="39997" y="69437"/>
                    <a:pt x="33996" y="70294"/>
                    <a:pt x="27995" y="67723"/>
                  </a:cubicBezTo>
                  <a:cubicBezTo>
                    <a:pt x="21137" y="63436"/>
                    <a:pt x="14279" y="56579"/>
                    <a:pt x="8278" y="45434"/>
                  </a:cubicBezTo>
                  <a:close/>
                  <a:moveTo>
                    <a:pt x="15994" y="40291"/>
                  </a:moveTo>
                  <a:cubicBezTo>
                    <a:pt x="21994" y="50578"/>
                    <a:pt x="27138" y="56579"/>
                    <a:pt x="31424" y="58293"/>
                  </a:cubicBezTo>
                  <a:cubicBezTo>
                    <a:pt x="35710" y="60008"/>
                    <a:pt x="39139" y="60008"/>
                    <a:pt x="43426" y="58293"/>
                  </a:cubicBezTo>
                  <a:cubicBezTo>
                    <a:pt x="46855" y="56579"/>
                    <a:pt x="48569" y="53149"/>
                    <a:pt x="49426" y="48006"/>
                  </a:cubicBezTo>
                  <a:cubicBezTo>
                    <a:pt x="50284" y="43720"/>
                    <a:pt x="46855" y="36004"/>
                    <a:pt x="41711" y="25718"/>
                  </a:cubicBezTo>
                  <a:cubicBezTo>
                    <a:pt x="35710" y="15431"/>
                    <a:pt x="30567" y="9430"/>
                    <a:pt x="26281" y="7715"/>
                  </a:cubicBezTo>
                  <a:cubicBezTo>
                    <a:pt x="21994" y="6001"/>
                    <a:pt x="17708" y="6001"/>
                    <a:pt x="14279" y="7715"/>
                  </a:cubicBezTo>
                  <a:cubicBezTo>
                    <a:pt x="10850" y="9430"/>
                    <a:pt x="9136" y="12859"/>
                    <a:pt x="8278" y="17145"/>
                  </a:cubicBezTo>
                  <a:cubicBezTo>
                    <a:pt x="7421" y="23146"/>
                    <a:pt x="9993" y="30861"/>
                    <a:pt x="15994" y="40291"/>
                  </a:cubicBez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E46E6B2-AE22-EDBC-CE22-C3B9034A5B3B}"/>
                </a:ext>
              </a:extLst>
            </p:cNvPr>
            <p:cNvSpPr/>
            <p:nvPr/>
          </p:nvSpPr>
          <p:spPr>
            <a:xfrm>
              <a:off x="4251198" y="1822513"/>
              <a:ext cx="352329" cy="198024"/>
            </a:xfrm>
            <a:custGeom>
              <a:avLst/>
              <a:gdLst>
                <a:gd name="csX0" fmla="*/ 0 w 352329"/>
                <a:gd name="csY0" fmla="*/ 198025 h 198024"/>
                <a:gd name="csX1" fmla="*/ 352330 w 352329"/>
                <a:gd name="csY1" fmla="*/ 0 h 1980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52329" h="198024">
                  <a:moveTo>
                    <a:pt x="0" y="198025"/>
                  </a:moveTo>
                  <a:lnTo>
                    <a:pt x="352330" y="0"/>
                  </a:lnTo>
                </a:path>
              </a:pathLst>
            </a:custGeom>
            <a:ln w="6879" cap="flat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4846CFF-8E47-4A76-3DF6-EBA68CDE4951}"/>
                </a:ext>
              </a:extLst>
            </p:cNvPr>
            <p:cNvSpPr/>
            <p:nvPr/>
          </p:nvSpPr>
          <p:spPr>
            <a:xfrm>
              <a:off x="4182617" y="1992248"/>
              <a:ext cx="90011" cy="65151"/>
            </a:xfrm>
            <a:custGeom>
              <a:avLst/>
              <a:gdLst>
                <a:gd name="csX0" fmla="*/ 90011 w 90011"/>
                <a:gd name="csY0" fmla="*/ 42863 h 65151"/>
                <a:gd name="csX1" fmla="*/ 0 w 90011"/>
                <a:gd name="csY1" fmla="*/ 65151 h 65151"/>
                <a:gd name="csX2" fmla="*/ 66008 w 90011"/>
                <a:gd name="csY2" fmla="*/ 0 h 651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0011" h="65151">
                  <a:moveTo>
                    <a:pt x="90011" y="42863"/>
                  </a:moveTo>
                  <a:lnTo>
                    <a:pt x="0" y="65151"/>
                  </a:lnTo>
                  <a:lnTo>
                    <a:pt x="66008" y="0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" name="Graphic 2">
              <a:extLst>
                <a:ext uri="{FF2B5EF4-FFF2-40B4-BE49-F238E27FC236}">
                  <a16:creationId xmlns:a16="http://schemas.microsoft.com/office/drawing/2014/main" id="{729BCF38-9619-5FE4-C332-F6B16932DE3F}"/>
                </a:ext>
              </a:extLst>
            </p:cNvPr>
            <p:cNvGrpSpPr/>
            <p:nvPr/>
          </p:nvGrpSpPr>
          <p:grpSpPr>
            <a:xfrm>
              <a:off x="4238339" y="2334291"/>
              <a:ext cx="124301" cy="73723"/>
              <a:chOff x="4238339" y="2334291"/>
              <a:chExt cx="124301" cy="73723"/>
            </a:xfrm>
            <a:solidFill>
              <a:srgbClr val="303030"/>
            </a:solidFill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75DDA8E-409A-5EFE-419A-F5F4E241D2E1}"/>
                  </a:ext>
                </a:extLst>
              </p:cNvPr>
              <p:cNvSpPr/>
              <p:nvPr/>
            </p:nvSpPr>
            <p:spPr>
              <a:xfrm>
                <a:off x="4238339" y="2335148"/>
                <a:ext cx="26574" cy="72008"/>
              </a:xfrm>
              <a:custGeom>
                <a:avLst/>
                <a:gdLst>
                  <a:gd name="csX0" fmla="*/ 26575 w 26574"/>
                  <a:gd name="csY0" fmla="*/ 72009 h 72008"/>
                  <a:gd name="csX1" fmla="*/ 18002 w 26574"/>
                  <a:gd name="csY1" fmla="*/ 72009 h 72008"/>
                  <a:gd name="csX2" fmla="*/ 18002 w 26574"/>
                  <a:gd name="csY2" fmla="*/ 16288 h 72008"/>
                  <a:gd name="csX3" fmla="*/ 9430 w 26574"/>
                  <a:gd name="csY3" fmla="*/ 22289 h 72008"/>
                  <a:gd name="csX4" fmla="*/ 0 w 26574"/>
                  <a:gd name="csY4" fmla="*/ 26575 h 72008"/>
                  <a:gd name="csX5" fmla="*/ 0 w 26574"/>
                  <a:gd name="csY5" fmla="*/ 18002 h 72008"/>
                  <a:gd name="csX6" fmla="*/ 12859 w 26574"/>
                  <a:gd name="csY6" fmla="*/ 9430 h 72008"/>
                  <a:gd name="csX7" fmla="*/ 20574 w 26574"/>
                  <a:gd name="csY7" fmla="*/ 0 h 72008"/>
                  <a:gd name="csX8" fmla="*/ 26575 w 26574"/>
                  <a:gd name="csY8" fmla="*/ 0 h 72008"/>
                  <a:gd name="csX9" fmla="*/ 26575 w 26574"/>
                  <a:gd name="csY9" fmla="*/ 72009 h 720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6574" h="72008">
                    <a:moveTo>
                      <a:pt x="26575" y="72009"/>
                    </a:moveTo>
                    <a:lnTo>
                      <a:pt x="18002" y="72009"/>
                    </a:lnTo>
                    <a:lnTo>
                      <a:pt x="18002" y="16288"/>
                    </a:lnTo>
                    <a:cubicBezTo>
                      <a:pt x="16288" y="18002"/>
                      <a:pt x="12859" y="20574"/>
                      <a:pt x="9430" y="22289"/>
                    </a:cubicBezTo>
                    <a:cubicBezTo>
                      <a:pt x="6001" y="24003"/>
                      <a:pt x="2572" y="25718"/>
                      <a:pt x="0" y="26575"/>
                    </a:cubicBezTo>
                    <a:lnTo>
                      <a:pt x="0" y="18002"/>
                    </a:lnTo>
                    <a:cubicBezTo>
                      <a:pt x="5144" y="15431"/>
                      <a:pt x="9430" y="12859"/>
                      <a:pt x="12859" y="9430"/>
                    </a:cubicBezTo>
                    <a:cubicBezTo>
                      <a:pt x="16288" y="6001"/>
                      <a:pt x="18860" y="3429"/>
                      <a:pt x="20574" y="0"/>
                    </a:cubicBezTo>
                    <a:lnTo>
                      <a:pt x="26575" y="0"/>
                    </a:lnTo>
                    <a:lnTo>
                      <a:pt x="26575" y="7200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EF87DB8-7D56-4ED5-57FF-8DC6D2307AEC}"/>
                  </a:ext>
                </a:extLst>
              </p:cNvPr>
              <p:cNvSpPr/>
              <p:nvPr/>
            </p:nvSpPr>
            <p:spPr>
              <a:xfrm>
                <a:off x="4285487" y="2337720"/>
                <a:ext cx="48006" cy="70294"/>
              </a:xfrm>
              <a:custGeom>
                <a:avLst/>
                <a:gdLst>
                  <a:gd name="csX0" fmla="*/ 47149 w 48006"/>
                  <a:gd name="csY0" fmla="*/ 61722 h 70294"/>
                  <a:gd name="csX1" fmla="*/ 47149 w 48006"/>
                  <a:gd name="csY1" fmla="*/ 70294 h 70294"/>
                  <a:gd name="csX2" fmla="*/ 0 w 48006"/>
                  <a:gd name="csY2" fmla="*/ 70294 h 70294"/>
                  <a:gd name="csX3" fmla="*/ 857 w 48006"/>
                  <a:gd name="csY3" fmla="*/ 64294 h 70294"/>
                  <a:gd name="csX4" fmla="*/ 6858 w 48006"/>
                  <a:gd name="csY4" fmla="*/ 54864 h 70294"/>
                  <a:gd name="csX5" fmla="*/ 18002 w 48006"/>
                  <a:gd name="csY5" fmla="*/ 44577 h 70294"/>
                  <a:gd name="csX6" fmla="*/ 33433 w 48006"/>
                  <a:gd name="csY6" fmla="*/ 30004 h 70294"/>
                  <a:gd name="csX7" fmla="*/ 37719 w 48006"/>
                  <a:gd name="csY7" fmla="*/ 19717 h 70294"/>
                  <a:gd name="csX8" fmla="*/ 34290 w 48006"/>
                  <a:gd name="csY8" fmla="*/ 11144 h 70294"/>
                  <a:gd name="csX9" fmla="*/ 24860 w 48006"/>
                  <a:gd name="csY9" fmla="*/ 7715 h 70294"/>
                  <a:gd name="csX10" fmla="*/ 14573 w 48006"/>
                  <a:gd name="csY10" fmla="*/ 11144 h 70294"/>
                  <a:gd name="csX11" fmla="*/ 11144 w 48006"/>
                  <a:gd name="csY11" fmla="*/ 21431 h 70294"/>
                  <a:gd name="csX12" fmla="*/ 2572 w 48006"/>
                  <a:gd name="csY12" fmla="*/ 20574 h 70294"/>
                  <a:gd name="csX13" fmla="*/ 9430 w 48006"/>
                  <a:gd name="csY13" fmla="*/ 5143 h 70294"/>
                  <a:gd name="csX14" fmla="*/ 25718 w 48006"/>
                  <a:gd name="csY14" fmla="*/ 0 h 70294"/>
                  <a:gd name="csX15" fmla="*/ 42005 w 48006"/>
                  <a:gd name="csY15" fmla="*/ 6001 h 70294"/>
                  <a:gd name="csX16" fmla="*/ 48006 w 48006"/>
                  <a:gd name="csY16" fmla="*/ 19717 h 70294"/>
                  <a:gd name="csX17" fmla="*/ 46292 w 48006"/>
                  <a:gd name="csY17" fmla="*/ 28289 h 70294"/>
                  <a:gd name="csX18" fmla="*/ 40291 w 48006"/>
                  <a:gd name="csY18" fmla="*/ 36862 h 70294"/>
                  <a:gd name="csX19" fmla="*/ 26575 w 48006"/>
                  <a:gd name="csY19" fmla="*/ 49720 h 70294"/>
                  <a:gd name="csX20" fmla="*/ 16288 w 48006"/>
                  <a:gd name="csY20" fmla="*/ 58293 h 70294"/>
                  <a:gd name="csX21" fmla="*/ 12859 w 48006"/>
                  <a:gd name="csY21" fmla="*/ 62579 h 70294"/>
                  <a:gd name="csX22" fmla="*/ 47149 w 48006"/>
                  <a:gd name="csY22" fmla="*/ 62579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48006" h="70294">
                    <a:moveTo>
                      <a:pt x="47149" y="61722"/>
                    </a:moveTo>
                    <a:lnTo>
                      <a:pt x="47149" y="70294"/>
                    </a:lnTo>
                    <a:lnTo>
                      <a:pt x="0" y="70294"/>
                    </a:lnTo>
                    <a:cubicBezTo>
                      <a:pt x="0" y="68580"/>
                      <a:pt x="0" y="66008"/>
                      <a:pt x="857" y="64294"/>
                    </a:cubicBezTo>
                    <a:cubicBezTo>
                      <a:pt x="1715" y="60865"/>
                      <a:pt x="4286" y="58293"/>
                      <a:pt x="6858" y="54864"/>
                    </a:cubicBezTo>
                    <a:cubicBezTo>
                      <a:pt x="9430" y="51435"/>
                      <a:pt x="12859" y="48006"/>
                      <a:pt x="18002" y="44577"/>
                    </a:cubicBezTo>
                    <a:cubicBezTo>
                      <a:pt x="25718" y="38576"/>
                      <a:pt x="30861" y="33433"/>
                      <a:pt x="33433" y="30004"/>
                    </a:cubicBezTo>
                    <a:cubicBezTo>
                      <a:pt x="36005" y="26575"/>
                      <a:pt x="37719" y="23146"/>
                      <a:pt x="37719" y="19717"/>
                    </a:cubicBezTo>
                    <a:cubicBezTo>
                      <a:pt x="37719" y="16288"/>
                      <a:pt x="36862" y="13716"/>
                      <a:pt x="34290" y="11144"/>
                    </a:cubicBezTo>
                    <a:cubicBezTo>
                      <a:pt x="31718" y="8573"/>
                      <a:pt x="28289" y="7715"/>
                      <a:pt x="24860" y="7715"/>
                    </a:cubicBezTo>
                    <a:cubicBezTo>
                      <a:pt x="20574" y="7715"/>
                      <a:pt x="17145" y="8573"/>
                      <a:pt x="14573" y="11144"/>
                    </a:cubicBezTo>
                    <a:cubicBezTo>
                      <a:pt x="12002" y="13716"/>
                      <a:pt x="11144" y="17145"/>
                      <a:pt x="11144" y="21431"/>
                    </a:cubicBezTo>
                    <a:lnTo>
                      <a:pt x="2572" y="20574"/>
                    </a:lnTo>
                    <a:cubicBezTo>
                      <a:pt x="3429" y="13716"/>
                      <a:pt x="5144" y="8573"/>
                      <a:pt x="9430" y="5143"/>
                    </a:cubicBezTo>
                    <a:cubicBezTo>
                      <a:pt x="13716" y="1714"/>
                      <a:pt x="18860" y="0"/>
                      <a:pt x="25718" y="0"/>
                    </a:cubicBezTo>
                    <a:cubicBezTo>
                      <a:pt x="32576" y="0"/>
                      <a:pt x="37719" y="1714"/>
                      <a:pt x="42005" y="6001"/>
                    </a:cubicBezTo>
                    <a:cubicBezTo>
                      <a:pt x="46292" y="9430"/>
                      <a:pt x="48006" y="14573"/>
                      <a:pt x="48006" y="19717"/>
                    </a:cubicBezTo>
                    <a:cubicBezTo>
                      <a:pt x="48006" y="22288"/>
                      <a:pt x="47149" y="25718"/>
                      <a:pt x="46292" y="28289"/>
                    </a:cubicBezTo>
                    <a:cubicBezTo>
                      <a:pt x="45434" y="30861"/>
                      <a:pt x="42863" y="34290"/>
                      <a:pt x="40291" y="36862"/>
                    </a:cubicBezTo>
                    <a:cubicBezTo>
                      <a:pt x="37719" y="40291"/>
                      <a:pt x="33433" y="43720"/>
                      <a:pt x="26575" y="49720"/>
                    </a:cubicBezTo>
                    <a:cubicBezTo>
                      <a:pt x="21431" y="54007"/>
                      <a:pt x="18002" y="57436"/>
                      <a:pt x="16288" y="58293"/>
                    </a:cubicBezTo>
                    <a:cubicBezTo>
                      <a:pt x="14573" y="60008"/>
                      <a:pt x="13716" y="61722"/>
                      <a:pt x="12859" y="62579"/>
                    </a:cubicBezTo>
                    <a:lnTo>
                      <a:pt x="47149" y="6257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72545A2-F22D-CFE2-7224-DB727DA3D69B}"/>
                  </a:ext>
                </a:extLst>
              </p:cNvPr>
              <p:cNvSpPr/>
              <p:nvPr/>
            </p:nvSpPr>
            <p:spPr>
              <a:xfrm>
                <a:off x="4345495" y="2334291"/>
                <a:ext cx="17145" cy="17145"/>
              </a:xfrm>
              <a:custGeom>
                <a:avLst/>
                <a:gdLst>
                  <a:gd name="csX0" fmla="*/ 0 w 17145"/>
                  <a:gd name="csY0" fmla="*/ 8573 h 17145"/>
                  <a:gd name="csX1" fmla="*/ 2572 w 17145"/>
                  <a:gd name="csY1" fmla="*/ 2572 h 17145"/>
                  <a:gd name="csX2" fmla="*/ 8573 w 17145"/>
                  <a:gd name="csY2" fmla="*/ 0 h 17145"/>
                  <a:gd name="csX3" fmla="*/ 14573 w 17145"/>
                  <a:gd name="csY3" fmla="*/ 2572 h 17145"/>
                  <a:gd name="csX4" fmla="*/ 17145 w 17145"/>
                  <a:gd name="csY4" fmla="*/ 8573 h 17145"/>
                  <a:gd name="csX5" fmla="*/ 14573 w 17145"/>
                  <a:gd name="csY5" fmla="*/ 14573 h 17145"/>
                  <a:gd name="csX6" fmla="*/ 8573 w 17145"/>
                  <a:gd name="csY6" fmla="*/ 17145 h 17145"/>
                  <a:gd name="csX7" fmla="*/ 2572 w 17145"/>
                  <a:gd name="csY7" fmla="*/ 14573 h 17145"/>
                  <a:gd name="csX8" fmla="*/ 0 w 17145"/>
                  <a:gd name="csY8" fmla="*/ 8573 h 17145"/>
                  <a:gd name="csX9" fmla="*/ 3429 w 17145"/>
                  <a:gd name="csY9" fmla="*/ 8573 h 17145"/>
                  <a:gd name="csX10" fmla="*/ 5144 w 17145"/>
                  <a:gd name="csY10" fmla="*/ 12002 h 17145"/>
                  <a:gd name="csX11" fmla="*/ 8573 w 17145"/>
                  <a:gd name="csY11" fmla="*/ 13716 h 17145"/>
                  <a:gd name="csX12" fmla="*/ 12002 w 17145"/>
                  <a:gd name="csY12" fmla="*/ 12002 h 17145"/>
                  <a:gd name="csX13" fmla="*/ 13716 w 17145"/>
                  <a:gd name="csY13" fmla="*/ 8573 h 17145"/>
                  <a:gd name="csX14" fmla="*/ 12002 w 17145"/>
                  <a:gd name="csY14" fmla="*/ 5144 h 17145"/>
                  <a:gd name="csX15" fmla="*/ 8573 w 17145"/>
                  <a:gd name="csY15" fmla="*/ 3429 h 17145"/>
                  <a:gd name="csX16" fmla="*/ 5144 w 17145"/>
                  <a:gd name="csY16" fmla="*/ 5144 h 17145"/>
                  <a:gd name="csX17" fmla="*/ 3429 w 17145"/>
                  <a:gd name="csY17" fmla="*/ 8573 h 171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</a:cxnLst>
                <a:rect l="l" t="t" r="r" b="b"/>
                <a:pathLst>
                  <a:path w="17145" h="17145">
                    <a:moveTo>
                      <a:pt x="0" y="8573"/>
                    </a:moveTo>
                    <a:cubicBezTo>
                      <a:pt x="0" y="6001"/>
                      <a:pt x="857" y="4286"/>
                      <a:pt x="2572" y="2572"/>
                    </a:cubicBezTo>
                    <a:cubicBezTo>
                      <a:pt x="4286" y="857"/>
                      <a:pt x="6001" y="0"/>
                      <a:pt x="8573" y="0"/>
                    </a:cubicBezTo>
                    <a:cubicBezTo>
                      <a:pt x="11144" y="0"/>
                      <a:pt x="12859" y="857"/>
                      <a:pt x="14573" y="2572"/>
                    </a:cubicBezTo>
                    <a:cubicBezTo>
                      <a:pt x="16288" y="4286"/>
                      <a:pt x="17145" y="6001"/>
                      <a:pt x="17145" y="8573"/>
                    </a:cubicBezTo>
                    <a:cubicBezTo>
                      <a:pt x="17145" y="11144"/>
                      <a:pt x="16288" y="12859"/>
                      <a:pt x="14573" y="14573"/>
                    </a:cubicBezTo>
                    <a:cubicBezTo>
                      <a:pt x="12859" y="16288"/>
                      <a:pt x="11144" y="17145"/>
                      <a:pt x="8573" y="17145"/>
                    </a:cubicBezTo>
                    <a:cubicBezTo>
                      <a:pt x="6001" y="17145"/>
                      <a:pt x="4286" y="16288"/>
                      <a:pt x="2572" y="14573"/>
                    </a:cubicBezTo>
                    <a:cubicBezTo>
                      <a:pt x="857" y="13716"/>
                      <a:pt x="0" y="11144"/>
                      <a:pt x="0" y="8573"/>
                    </a:cubicBezTo>
                    <a:close/>
                    <a:moveTo>
                      <a:pt x="3429" y="8573"/>
                    </a:moveTo>
                    <a:cubicBezTo>
                      <a:pt x="3429" y="10287"/>
                      <a:pt x="4286" y="11144"/>
                      <a:pt x="5144" y="12002"/>
                    </a:cubicBezTo>
                    <a:cubicBezTo>
                      <a:pt x="6001" y="12859"/>
                      <a:pt x="7715" y="13716"/>
                      <a:pt x="8573" y="13716"/>
                    </a:cubicBezTo>
                    <a:cubicBezTo>
                      <a:pt x="10287" y="13716"/>
                      <a:pt x="11144" y="12859"/>
                      <a:pt x="12002" y="12002"/>
                    </a:cubicBezTo>
                    <a:cubicBezTo>
                      <a:pt x="12859" y="11144"/>
                      <a:pt x="13716" y="9430"/>
                      <a:pt x="13716" y="8573"/>
                    </a:cubicBezTo>
                    <a:cubicBezTo>
                      <a:pt x="13716" y="7715"/>
                      <a:pt x="12859" y="6001"/>
                      <a:pt x="12002" y="5144"/>
                    </a:cubicBezTo>
                    <a:cubicBezTo>
                      <a:pt x="11144" y="4286"/>
                      <a:pt x="9430" y="3429"/>
                      <a:pt x="8573" y="3429"/>
                    </a:cubicBezTo>
                    <a:cubicBezTo>
                      <a:pt x="6858" y="3429"/>
                      <a:pt x="6001" y="4286"/>
                      <a:pt x="5144" y="5144"/>
                    </a:cubicBezTo>
                    <a:cubicBezTo>
                      <a:pt x="4286" y="6001"/>
                      <a:pt x="3429" y="6858"/>
                      <a:pt x="3429" y="8573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16D82DF-C461-96B8-8F62-409CA8E85491}"/>
                </a:ext>
              </a:extLst>
            </p:cNvPr>
            <p:cNvSpPr/>
            <p:nvPr/>
          </p:nvSpPr>
          <p:spPr>
            <a:xfrm>
              <a:off x="4447508" y="2235707"/>
              <a:ext cx="60007" cy="272605"/>
            </a:xfrm>
            <a:custGeom>
              <a:avLst/>
              <a:gdLst>
                <a:gd name="csX0" fmla="*/ 60008 w 60007"/>
                <a:gd name="csY0" fmla="*/ 0 h 272605"/>
                <a:gd name="csX1" fmla="*/ 0 w 60007"/>
                <a:gd name="csY1" fmla="*/ 135446 h 272605"/>
                <a:gd name="csX2" fmla="*/ 39433 w 60007"/>
                <a:gd name="csY2" fmla="*/ 272606 h 272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0007" h="272605">
                  <a:moveTo>
                    <a:pt x="60008" y="0"/>
                  </a:moveTo>
                  <a:cubicBezTo>
                    <a:pt x="60008" y="0"/>
                    <a:pt x="0" y="65151"/>
                    <a:pt x="0" y="135446"/>
                  </a:cubicBezTo>
                  <a:cubicBezTo>
                    <a:pt x="0" y="220313"/>
                    <a:pt x="39433" y="272606"/>
                    <a:pt x="39433" y="272606"/>
                  </a:cubicBezTo>
                </a:path>
              </a:pathLst>
            </a:custGeom>
            <a:noFill/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BE47E49-B204-CD4C-2041-30A64C2F82CE}"/>
                </a:ext>
              </a:extLst>
            </p:cNvPr>
            <p:cNvSpPr/>
            <p:nvPr/>
          </p:nvSpPr>
          <p:spPr>
            <a:xfrm>
              <a:off x="4454366" y="2209990"/>
              <a:ext cx="72008" cy="86582"/>
            </a:xfrm>
            <a:custGeom>
              <a:avLst/>
              <a:gdLst>
                <a:gd name="csX0" fmla="*/ 0 w 72008"/>
                <a:gd name="csY0" fmla="*/ 58293 h 86582"/>
                <a:gd name="csX1" fmla="*/ 72009 w 72008"/>
                <a:gd name="csY1" fmla="*/ 0 h 86582"/>
                <a:gd name="csX2" fmla="*/ 40291 w 72008"/>
                <a:gd name="csY2" fmla="*/ 86582 h 865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72008" h="86582">
                  <a:moveTo>
                    <a:pt x="0" y="58293"/>
                  </a:moveTo>
                  <a:lnTo>
                    <a:pt x="72009" y="0"/>
                  </a:lnTo>
                  <a:lnTo>
                    <a:pt x="40291" y="8658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8F5984A-80BA-3785-0CBD-04E4A6475FF2}"/>
                </a:ext>
              </a:extLst>
            </p:cNvPr>
            <p:cNvSpPr/>
            <p:nvPr/>
          </p:nvSpPr>
          <p:spPr>
            <a:xfrm>
              <a:off x="4447508" y="2461164"/>
              <a:ext cx="77152" cy="83153"/>
            </a:xfrm>
            <a:custGeom>
              <a:avLst/>
              <a:gdLst>
                <a:gd name="csX0" fmla="*/ 36862 w 77152"/>
                <a:gd name="csY0" fmla="*/ 0 h 83153"/>
                <a:gd name="csX1" fmla="*/ 77153 w 77152"/>
                <a:gd name="csY1" fmla="*/ 83153 h 83153"/>
                <a:gd name="csX2" fmla="*/ 0 w 77152"/>
                <a:gd name="csY2" fmla="*/ 31718 h 831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77152" h="83153">
                  <a:moveTo>
                    <a:pt x="36862" y="0"/>
                  </a:moveTo>
                  <a:lnTo>
                    <a:pt x="77153" y="83153"/>
                  </a:lnTo>
                  <a:lnTo>
                    <a:pt x="0" y="31718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7" name="Graphic 2">
              <a:extLst>
                <a:ext uri="{FF2B5EF4-FFF2-40B4-BE49-F238E27FC236}">
                  <a16:creationId xmlns:a16="http://schemas.microsoft.com/office/drawing/2014/main" id="{054BB21F-A86D-AD08-7FED-C6C200556B43}"/>
                </a:ext>
              </a:extLst>
            </p:cNvPr>
            <p:cNvGrpSpPr/>
            <p:nvPr/>
          </p:nvGrpSpPr>
          <p:grpSpPr>
            <a:xfrm>
              <a:off x="4202334" y="5163216"/>
              <a:ext cx="124301" cy="73723"/>
              <a:chOff x="4202334" y="5163216"/>
              <a:chExt cx="124301" cy="73723"/>
            </a:xfrm>
            <a:solidFill>
              <a:srgbClr val="303030"/>
            </a:solidFill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E7E63CF7-E696-97F2-A714-7145B1ED2594}"/>
                  </a:ext>
                </a:extLst>
              </p:cNvPr>
              <p:cNvSpPr/>
              <p:nvPr/>
            </p:nvSpPr>
            <p:spPr>
              <a:xfrm>
                <a:off x="4202334" y="5164931"/>
                <a:ext cx="26574" cy="72009"/>
              </a:xfrm>
              <a:custGeom>
                <a:avLst/>
                <a:gdLst>
                  <a:gd name="csX0" fmla="*/ 26575 w 26574"/>
                  <a:gd name="csY0" fmla="*/ 72009 h 72009"/>
                  <a:gd name="csX1" fmla="*/ 18002 w 26574"/>
                  <a:gd name="csY1" fmla="*/ 72009 h 72009"/>
                  <a:gd name="csX2" fmla="*/ 18002 w 26574"/>
                  <a:gd name="csY2" fmla="*/ 16288 h 72009"/>
                  <a:gd name="csX3" fmla="*/ 9430 w 26574"/>
                  <a:gd name="csY3" fmla="*/ 22288 h 72009"/>
                  <a:gd name="csX4" fmla="*/ 0 w 26574"/>
                  <a:gd name="csY4" fmla="*/ 26575 h 72009"/>
                  <a:gd name="csX5" fmla="*/ 0 w 26574"/>
                  <a:gd name="csY5" fmla="*/ 18002 h 72009"/>
                  <a:gd name="csX6" fmla="*/ 12859 w 26574"/>
                  <a:gd name="csY6" fmla="*/ 9430 h 72009"/>
                  <a:gd name="csX7" fmla="*/ 20574 w 26574"/>
                  <a:gd name="csY7" fmla="*/ 0 h 72009"/>
                  <a:gd name="csX8" fmla="*/ 26575 w 26574"/>
                  <a:gd name="csY8" fmla="*/ 0 h 72009"/>
                  <a:gd name="csX9" fmla="*/ 26575 w 26574"/>
                  <a:gd name="csY9" fmla="*/ 72009 h 720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6574" h="72009">
                    <a:moveTo>
                      <a:pt x="26575" y="72009"/>
                    </a:moveTo>
                    <a:lnTo>
                      <a:pt x="18002" y="72009"/>
                    </a:lnTo>
                    <a:lnTo>
                      <a:pt x="18002" y="16288"/>
                    </a:lnTo>
                    <a:cubicBezTo>
                      <a:pt x="16288" y="18002"/>
                      <a:pt x="12859" y="20574"/>
                      <a:pt x="9430" y="22288"/>
                    </a:cubicBezTo>
                    <a:cubicBezTo>
                      <a:pt x="6001" y="24003"/>
                      <a:pt x="2572" y="25718"/>
                      <a:pt x="0" y="26575"/>
                    </a:cubicBezTo>
                    <a:lnTo>
                      <a:pt x="0" y="18002"/>
                    </a:lnTo>
                    <a:cubicBezTo>
                      <a:pt x="5144" y="15430"/>
                      <a:pt x="9430" y="12859"/>
                      <a:pt x="12859" y="9430"/>
                    </a:cubicBezTo>
                    <a:cubicBezTo>
                      <a:pt x="16288" y="6001"/>
                      <a:pt x="18859" y="3429"/>
                      <a:pt x="20574" y="0"/>
                    </a:cubicBezTo>
                    <a:lnTo>
                      <a:pt x="26575" y="0"/>
                    </a:lnTo>
                    <a:lnTo>
                      <a:pt x="26575" y="7200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EDB37C40-382A-8635-E9D5-6EADF909FC2E}"/>
                  </a:ext>
                </a:extLst>
              </p:cNvPr>
              <p:cNvSpPr/>
              <p:nvPr/>
            </p:nvSpPr>
            <p:spPr>
              <a:xfrm>
                <a:off x="4249483" y="5166645"/>
                <a:ext cx="48006" cy="70294"/>
              </a:xfrm>
              <a:custGeom>
                <a:avLst/>
                <a:gdLst>
                  <a:gd name="csX0" fmla="*/ 47149 w 48006"/>
                  <a:gd name="csY0" fmla="*/ 61722 h 70294"/>
                  <a:gd name="csX1" fmla="*/ 47149 w 48006"/>
                  <a:gd name="csY1" fmla="*/ 70295 h 70294"/>
                  <a:gd name="csX2" fmla="*/ 0 w 48006"/>
                  <a:gd name="csY2" fmla="*/ 70295 h 70294"/>
                  <a:gd name="csX3" fmla="*/ 857 w 48006"/>
                  <a:gd name="csY3" fmla="*/ 64294 h 70294"/>
                  <a:gd name="csX4" fmla="*/ 6858 w 48006"/>
                  <a:gd name="csY4" fmla="*/ 54864 h 70294"/>
                  <a:gd name="csX5" fmla="*/ 18002 w 48006"/>
                  <a:gd name="csY5" fmla="*/ 44577 h 70294"/>
                  <a:gd name="csX6" fmla="*/ 33433 w 48006"/>
                  <a:gd name="csY6" fmla="*/ 30004 h 70294"/>
                  <a:gd name="csX7" fmla="*/ 37719 w 48006"/>
                  <a:gd name="csY7" fmla="*/ 19717 h 70294"/>
                  <a:gd name="csX8" fmla="*/ 34290 w 48006"/>
                  <a:gd name="csY8" fmla="*/ 11144 h 70294"/>
                  <a:gd name="csX9" fmla="*/ 24860 w 48006"/>
                  <a:gd name="csY9" fmla="*/ 7715 h 70294"/>
                  <a:gd name="csX10" fmla="*/ 14573 w 48006"/>
                  <a:gd name="csY10" fmla="*/ 11144 h 70294"/>
                  <a:gd name="csX11" fmla="*/ 11144 w 48006"/>
                  <a:gd name="csY11" fmla="*/ 21431 h 70294"/>
                  <a:gd name="csX12" fmla="*/ 2572 w 48006"/>
                  <a:gd name="csY12" fmla="*/ 20574 h 70294"/>
                  <a:gd name="csX13" fmla="*/ 9430 w 48006"/>
                  <a:gd name="csY13" fmla="*/ 5143 h 70294"/>
                  <a:gd name="csX14" fmla="*/ 25718 w 48006"/>
                  <a:gd name="csY14" fmla="*/ 0 h 70294"/>
                  <a:gd name="csX15" fmla="*/ 42005 w 48006"/>
                  <a:gd name="csY15" fmla="*/ 6001 h 70294"/>
                  <a:gd name="csX16" fmla="*/ 48006 w 48006"/>
                  <a:gd name="csY16" fmla="*/ 19717 h 70294"/>
                  <a:gd name="csX17" fmla="*/ 46291 w 48006"/>
                  <a:gd name="csY17" fmla="*/ 28289 h 70294"/>
                  <a:gd name="csX18" fmla="*/ 40291 w 48006"/>
                  <a:gd name="csY18" fmla="*/ 36862 h 70294"/>
                  <a:gd name="csX19" fmla="*/ 26575 w 48006"/>
                  <a:gd name="csY19" fmla="*/ 49720 h 70294"/>
                  <a:gd name="csX20" fmla="*/ 16288 w 48006"/>
                  <a:gd name="csY20" fmla="*/ 58293 h 70294"/>
                  <a:gd name="csX21" fmla="*/ 12859 w 48006"/>
                  <a:gd name="csY21" fmla="*/ 62579 h 70294"/>
                  <a:gd name="csX22" fmla="*/ 47149 w 48006"/>
                  <a:gd name="csY22" fmla="*/ 62579 h 70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48006" h="70294">
                    <a:moveTo>
                      <a:pt x="47149" y="61722"/>
                    </a:moveTo>
                    <a:lnTo>
                      <a:pt x="47149" y="70295"/>
                    </a:lnTo>
                    <a:lnTo>
                      <a:pt x="0" y="70295"/>
                    </a:lnTo>
                    <a:cubicBezTo>
                      <a:pt x="0" y="68580"/>
                      <a:pt x="0" y="66008"/>
                      <a:pt x="857" y="64294"/>
                    </a:cubicBezTo>
                    <a:cubicBezTo>
                      <a:pt x="1714" y="60865"/>
                      <a:pt x="4286" y="58293"/>
                      <a:pt x="6858" y="54864"/>
                    </a:cubicBezTo>
                    <a:cubicBezTo>
                      <a:pt x="9430" y="51435"/>
                      <a:pt x="12859" y="48006"/>
                      <a:pt x="18002" y="44577"/>
                    </a:cubicBezTo>
                    <a:cubicBezTo>
                      <a:pt x="25718" y="38576"/>
                      <a:pt x="30861" y="33432"/>
                      <a:pt x="33433" y="30004"/>
                    </a:cubicBezTo>
                    <a:cubicBezTo>
                      <a:pt x="36004" y="26575"/>
                      <a:pt x="37719" y="23146"/>
                      <a:pt x="37719" y="19717"/>
                    </a:cubicBezTo>
                    <a:cubicBezTo>
                      <a:pt x="37719" y="16287"/>
                      <a:pt x="36862" y="13716"/>
                      <a:pt x="34290" y="11144"/>
                    </a:cubicBezTo>
                    <a:cubicBezTo>
                      <a:pt x="31718" y="8573"/>
                      <a:pt x="28289" y="7715"/>
                      <a:pt x="24860" y="7715"/>
                    </a:cubicBezTo>
                    <a:cubicBezTo>
                      <a:pt x="20574" y="7715"/>
                      <a:pt x="17145" y="8573"/>
                      <a:pt x="14573" y="11144"/>
                    </a:cubicBezTo>
                    <a:cubicBezTo>
                      <a:pt x="12001" y="13716"/>
                      <a:pt x="11144" y="17145"/>
                      <a:pt x="11144" y="21431"/>
                    </a:cubicBezTo>
                    <a:lnTo>
                      <a:pt x="2572" y="20574"/>
                    </a:lnTo>
                    <a:cubicBezTo>
                      <a:pt x="3429" y="13716"/>
                      <a:pt x="5144" y="8573"/>
                      <a:pt x="9430" y="5143"/>
                    </a:cubicBezTo>
                    <a:cubicBezTo>
                      <a:pt x="13716" y="1715"/>
                      <a:pt x="18859" y="0"/>
                      <a:pt x="25718" y="0"/>
                    </a:cubicBezTo>
                    <a:cubicBezTo>
                      <a:pt x="32575" y="0"/>
                      <a:pt x="37719" y="1715"/>
                      <a:pt x="42005" y="6001"/>
                    </a:cubicBezTo>
                    <a:cubicBezTo>
                      <a:pt x="46291" y="9430"/>
                      <a:pt x="48006" y="14573"/>
                      <a:pt x="48006" y="19717"/>
                    </a:cubicBezTo>
                    <a:cubicBezTo>
                      <a:pt x="48006" y="22288"/>
                      <a:pt x="47149" y="25718"/>
                      <a:pt x="46291" y="28289"/>
                    </a:cubicBezTo>
                    <a:cubicBezTo>
                      <a:pt x="45434" y="30861"/>
                      <a:pt x="42863" y="34290"/>
                      <a:pt x="40291" y="36862"/>
                    </a:cubicBezTo>
                    <a:cubicBezTo>
                      <a:pt x="37719" y="40291"/>
                      <a:pt x="33433" y="43720"/>
                      <a:pt x="26575" y="49720"/>
                    </a:cubicBezTo>
                    <a:cubicBezTo>
                      <a:pt x="21431" y="54007"/>
                      <a:pt x="18002" y="57436"/>
                      <a:pt x="16288" y="58293"/>
                    </a:cubicBezTo>
                    <a:cubicBezTo>
                      <a:pt x="14573" y="60008"/>
                      <a:pt x="13716" y="61722"/>
                      <a:pt x="12859" y="62579"/>
                    </a:cubicBezTo>
                    <a:lnTo>
                      <a:pt x="47149" y="6257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65F3A8B-3D83-4DAF-8098-22359217F9EF}"/>
                  </a:ext>
                </a:extLst>
              </p:cNvPr>
              <p:cNvSpPr/>
              <p:nvPr/>
            </p:nvSpPr>
            <p:spPr>
              <a:xfrm>
                <a:off x="4309491" y="5163216"/>
                <a:ext cx="17145" cy="17145"/>
              </a:xfrm>
              <a:custGeom>
                <a:avLst/>
                <a:gdLst>
                  <a:gd name="csX0" fmla="*/ 0 w 17145"/>
                  <a:gd name="csY0" fmla="*/ 8573 h 17145"/>
                  <a:gd name="csX1" fmla="*/ 2572 w 17145"/>
                  <a:gd name="csY1" fmla="*/ 2572 h 17145"/>
                  <a:gd name="csX2" fmla="*/ 8573 w 17145"/>
                  <a:gd name="csY2" fmla="*/ 0 h 17145"/>
                  <a:gd name="csX3" fmla="*/ 14573 w 17145"/>
                  <a:gd name="csY3" fmla="*/ 2572 h 17145"/>
                  <a:gd name="csX4" fmla="*/ 17145 w 17145"/>
                  <a:gd name="csY4" fmla="*/ 8573 h 17145"/>
                  <a:gd name="csX5" fmla="*/ 14573 w 17145"/>
                  <a:gd name="csY5" fmla="*/ 14573 h 17145"/>
                  <a:gd name="csX6" fmla="*/ 8573 w 17145"/>
                  <a:gd name="csY6" fmla="*/ 17145 h 17145"/>
                  <a:gd name="csX7" fmla="*/ 2572 w 17145"/>
                  <a:gd name="csY7" fmla="*/ 14573 h 17145"/>
                  <a:gd name="csX8" fmla="*/ 0 w 17145"/>
                  <a:gd name="csY8" fmla="*/ 8573 h 17145"/>
                  <a:gd name="csX9" fmla="*/ 4286 w 17145"/>
                  <a:gd name="csY9" fmla="*/ 9430 h 17145"/>
                  <a:gd name="csX10" fmla="*/ 6001 w 17145"/>
                  <a:gd name="csY10" fmla="*/ 12859 h 17145"/>
                  <a:gd name="csX11" fmla="*/ 9430 w 17145"/>
                  <a:gd name="csY11" fmla="*/ 14573 h 17145"/>
                  <a:gd name="csX12" fmla="*/ 12859 w 17145"/>
                  <a:gd name="csY12" fmla="*/ 12859 h 17145"/>
                  <a:gd name="csX13" fmla="*/ 14573 w 17145"/>
                  <a:gd name="csY13" fmla="*/ 9430 h 17145"/>
                  <a:gd name="csX14" fmla="*/ 12859 w 17145"/>
                  <a:gd name="csY14" fmla="*/ 6001 h 17145"/>
                  <a:gd name="csX15" fmla="*/ 9430 w 17145"/>
                  <a:gd name="csY15" fmla="*/ 4286 h 17145"/>
                  <a:gd name="csX16" fmla="*/ 6001 w 17145"/>
                  <a:gd name="csY16" fmla="*/ 6001 h 17145"/>
                  <a:gd name="csX17" fmla="*/ 4286 w 17145"/>
                  <a:gd name="csY17" fmla="*/ 9430 h 171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</a:cxnLst>
                <a:rect l="l" t="t" r="r" b="b"/>
                <a:pathLst>
                  <a:path w="17145" h="17145">
                    <a:moveTo>
                      <a:pt x="0" y="8573"/>
                    </a:moveTo>
                    <a:cubicBezTo>
                      <a:pt x="0" y="6001"/>
                      <a:pt x="857" y="4286"/>
                      <a:pt x="2572" y="2572"/>
                    </a:cubicBezTo>
                    <a:cubicBezTo>
                      <a:pt x="4286" y="858"/>
                      <a:pt x="6001" y="0"/>
                      <a:pt x="8573" y="0"/>
                    </a:cubicBezTo>
                    <a:cubicBezTo>
                      <a:pt x="11144" y="0"/>
                      <a:pt x="12859" y="858"/>
                      <a:pt x="14573" y="2572"/>
                    </a:cubicBezTo>
                    <a:cubicBezTo>
                      <a:pt x="16288" y="4286"/>
                      <a:pt x="17145" y="6001"/>
                      <a:pt x="17145" y="8573"/>
                    </a:cubicBezTo>
                    <a:cubicBezTo>
                      <a:pt x="17145" y="11144"/>
                      <a:pt x="16288" y="12859"/>
                      <a:pt x="14573" y="14573"/>
                    </a:cubicBezTo>
                    <a:cubicBezTo>
                      <a:pt x="12859" y="16288"/>
                      <a:pt x="11144" y="17145"/>
                      <a:pt x="8573" y="17145"/>
                    </a:cubicBezTo>
                    <a:cubicBezTo>
                      <a:pt x="6001" y="17145"/>
                      <a:pt x="4286" y="16288"/>
                      <a:pt x="2572" y="14573"/>
                    </a:cubicBezTo>
                    <a:cubicBezTo>
                      <a:pt x="857" y="13716"/>
                      <a:pt x="0" y="11144"/>
                      <a:pt x="0" y="8573"/>
                    </a:cubicBezTo>
                    <a:close/>
                    <a:moveTo>
                      <a:pt x="4286" y="9430"/>
                    </a:moveTo>
                    <a:cubicBezTo>
                      <a:pt x="4286" y="11144"/>
                      <a:pt x="5144" y="12002"/>
                      <a:pt x="6001" y="12859"/>
                    </a:cubicBezTo>
                    <a:cubicBezTo>
                      <a:pt x="6858" y="13716"/>
                      <a:pt x="8573" y="14573"/>
                      <a:pt x="9430" y="14573"/>
                    </a:cubicBezTo>
                    <a:cubicBezTo>
                      <a:pt x="11144" y="14573"/>
                      <a:pt x="12001" y="13716"/>
                      <a:pt x="12859" y="12859"/>
                    </a:cubicBezTo>
                    <a:cubicBezTo>
                      <a:pt x="13716" y="12002"/>
                      <a:pt x="14573" y="10287"/>
                      <a:pt x="14573" y="9430"/>
                    </a:cubicBezTo>
                    <a:cubicBezTo>
                      <a:pt x="14573" y="8573"/>
                      <a:pt x="13716" y="6858"/>
                      <a:pt x="12859" y="6001"/>
                    </a:cubicBezTo>
                    <a:cubicBezTo>
                      <a:pt x="12001" y="5144"/>
                      <a:pt x="10287" y="4286"/>
                      <a:pt x="9430" y="4286"/>
                    </a:cubicBezTo>
                    <a:cubicBezTo>
                      <a:pt x="7715" y="4286"/>
                      <a:pt x="6858" y="5144"/>
                      <a:pt x="6001" y="6001"/>
                    </a:cubicBezTo>
                    <a:cubicBezTo>
                      <a:pt x="5144" y="6858"/>
                      <a:pt x="4286" y="7715"/>
                      <a:pt x="4286" y="9430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E96CD0D-8C7F-9A39-D4E8-56068A43C3CE}"/>
                </a:ext>
              </a:extLst>
            </p:cNvPr>
            <p:cNvSpPr/>
            <p:nvPr/>
          </p:nvSpPr>
          <p:spPr>
            <a:xfrm>
              <a:off x="4412361" y="5065490"/>
              <a:ext cx="60007" cy="272605"/>
            </a:xfrm>
            <a:custGeom>
              <a:avLst/>
              <a:gdLst>
                <a:gd name="csX0" fmla="*/ 60008 w 60007"/>
                <a:gd name="csY0" fmla="*/ 0 h 272605"/>
                <a:gd name="csX1" fmla="*/ 0 w 60007"/>
                <a:gd name="csY1" fmla="*/ 135445 h 272605"/>
                <a:gd name="csX2" fmla="*/ 39434 w 60007"/>
                <a:gd name="csY2" fmla="*/ 272605 h 272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0007" h="272605">
                  <a:moveTo>
                    <a:pt x="60008" y="0"/>
                  </a:moveTo>
                  <a:cubicBezTo>
                    <a:pt x="60008" y="0"/>
                    <a:pt x="0" y="65151"/>
                    <a:pt x="0" y="135445"/>
                  </a:cubicBezTo>
                  <a:cubicBezTo>
                    <a:pt x="0" y="220313"/>
                    <a:pt x="39434" y="272605"/>
                    <a:pt x="39434" y="272605"/>
                  </a:cubicBezTo>
                </a:path>
              </a:pathLst>
            </a:custGeom>
            <a:noFill/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DF320D6-2F1E-6816-7606-8B59DB5771B0}"/>
                </a:ext>
              </a:extLst>
            </p:cNvPr>
            <p:cNvSpPr/>
            <p:nvPr/>
          </p:nvSpPr>
          <p:spPr>
            <a:xfrm>
              <a:off x="4419218" y="5039772"/>
              <a:ext cx="72008" cy="86582"/>
            </a:xfrm>
            <a:custGeom>
              <a:avLst/>
              <a:gdLst>
                <a:gd name="csX0" fmla="*/ 0 w 72008"/>
                <a:gd name="csY0" fmla="*/ 57435 h 86582"/>
                <a:gd name="csX1" fmla="*/ 72009 w 72008"/>
                <a:gd name="csY1" fmla="*/ 0 h 86582"/>
                <a:gd name="csX2" fmla="*/ 39434 w 72008"/>
                <a:gd name="csY2" fmla="*/ 86582 h 865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72008" h="86582">
                  <a:moveTo>
                    <a:pt x="0" y="57435"/>
                  </a:moveTo>
                  <a:lnTo>
                    <a:pt x="72009" y="0"/>
                  </a:lnTo>
                  <a:lnTo>
                    <a:pt x="39434" y="86582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0F25DEE-1072-48FD-1540-5CDA6B1EE018}"/>
                </a:ext>
              </a:extLst>
            </p:cNvPr>
            <p:cNvSpPr/>
            <p:nvPr/>
          </p:nvSpPr>
          <p:spPr>
            <a:xfrm>
              <a:off x="4411503" y="5290089"/>
              <a:ext cx="77152" cy="84010"/>
            </a:xfrm>
            <a:custGeom>
              <a:avLst/>
              <a:gdLst>
                <a:gd name="csX0" fmla="*/ 37719 w 77152"/>
                <a:gd name="csY0" fmla="*/ 0 h 84010"/>
                <a:gd name="csX1" fmla="*/ 77153 w 77152"/>
                <a:gd name="csY1" fmla="*/ 84011 h 84010"/>
                <a:gd name="csX2" fmla="*/ 0 w 77152"/>
                <a:gd name="csY2" fmla="*/ 32576 h 840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77152" h="84010">
                  <a:moveTo>
                    <a:pt x="37719" y="0"/>
                  </a:moveTo>
                  <a:lnTo>
                    <a:pt x="77153" y="84011"/>
                  </a:lnTo>
                  <a:lnTo>
                    <a:pt x="0" y="32576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32C9268-4957-92B2-C8A5-5A027B83968B}"/>
                </a:ext>
              </a:extLst>
            </p:cNvPr>
            <p:cNvSpPr/>
            <p:nvPr/>
          </p:nvSpPr>
          <p:spPr>
            <a:xfrm>
              <a:off x="3201066" y="6106191"/>
              <a:ext cx="352329" cy="197167"/>
            </a:xfrm>
            <a:custGeom>
              <a:avLst/>
              <a:gdLst>
                <a:gd name="csX0" fmla="*/ 0 w 352329"/>
                <a:gd name="csY0" fmla="*/ 197167 h 197167"/>
                <a:gd name="csX1" fmla="*/ 352330 w 352329"/>
                <a:gd name="csY1" fmla="*/ 0 h 197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52329" h="197167">
                  <a:moveTo>
                    <a:pt x="0" y="197167"/>
                  </a:moveTo>
                  <a:lnTo>
                    <a:pt x="352330" y="0"/>
                  </a:lnTo>
                </a:path>
              </a:pathLst>
            </a:custGeom>
            <a:ln w="6879" cap="flat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8540961-6C14-CFE1-088C-8FD1DC86DD1E}"/>
                </a:ext>
              </a:extLst>
            </p:cNvPr>
            <p:cNvSpPr/>
            <p:nvPr/>
          </p:nvSpPr>
          <p:spPr>
            <a:xfrm>
              <a:off x="3133343" y="6275070"/>
              <a:ext cx="90011" cy="65150"/>
            </a:xfrm>
            <a:custGeom>
              <a:avLst/>
              <a:gdLst>
                <a:gd name="csX0" fmla="*/ 90011 w 90011"/>
                <a:gd name="csY0" fmla="*/ 42863 h 65150"/>
                <a:gd name="csX1" fmla="*/ 0 w 90011"/>
                <a:gd name="csY1" fmla="*/ 65151 h 65150"/>
                <a:gd name="csX2" fmla="*/ 66008 w 90011"/>
                <a:gd name="csY2" fmla="*/ 0 h 651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0011" h="65150">
                  <a:moveTo>
                    <a:pt x="90011" y="42863"/>
                  </a:moveTo>
                  <a:lnTo>
                    <a:pt x="0" y="65151"/>
                  </a:lnTo>
                  <a:lnTo>
                    <a:pt x="66008" y="0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6" name="Graphic 2">
              <a:extLst>
                <a:ext uri="{FF2B5EF4-FFF2-40B4-BE49-F238E27FC236}">
                  <a16:creationId xmlns:a16="http://schemas.microsoft.com/office/drawing/2014/main" id="{404BEB2D-A60D-29CB-A59A-52402BD50087}"/>
                </a:ext>
              </a:extLst>
            </p:cNvPr>
            <p:cNvGrpSpPr/>
            <p:nvPr/>
          </p:nvGrpSpPr>
          <p:grpSpPr>
            <a:xfrm>
              <a:off x="3497675" y="5778722"/>
              <a:ext cx="174021" cy="131012"/>
              <a:chOff x="3497675" y="5778722"/>
              <a:chExt cx="174021" cy="131012"/>
            </a:xfrm>
            <a:solidFill>
              <a:srgbClr val="303030"/>
            </a:solidFill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0AB39E0-A25D-4379-84E2-E7B876792B4C}"/>
                  </a:ext>
                </a:extLst>
              </p:cNvPr>
              <p:cNvSpPr/>
              <p:nvPr/>
            </p:nvSpPr>
            <p:spPr>
              <a:xfrm>
                <a:off x="3497675" y="5778722"/>
                <a:ext cx="75438" cy="90868"/>
              </a:xfrm>
              <a:custGeom>
                <a:avLst/>
                <a:gdLst>
                  <a:gd name="csX0" fmla="*/ 0 w 75438"/>
                  <a:gd name="csY0" fmla="*/ 63437 h 90868"/>
                  <a:gd name="csX1" fmla="*/ 30861 w 75438"/>
                  <a:gd name="csY1" fmla="*/ 0 h 90868"/>
                  <a:gd name="csX2" fmla="*/ 59150 w 75438"/>
                  <a:gd name="csY2" fmla="*/ 13716 h 90868"/>
                  <a:gd name="csX3" fmla="*/ 71152 w 75438"/>
                  <a:gd name="csY3" fmla="*/ 21431 h 90868"/>
                  <a:gd name="csX4" fmla="*/ 75438 w 75438"/>
                  <a:gd name="csY4" fmla="*/ 30861 h 90868"/>
                  <a:gd name="csX5" fmla="*/ 73724 w 75438"/>
                  <a:gd name="csY5" fmla="*/ 42005 h 90868"/>
                  <a:gd name="csX6" fmla="*/ 63437 w 75438"/>
                  <a:gd name="csY6" fmla="*/ 51435 h 90868"/>
                  <a:gd name="csX7" fmla="*/ 47149 w 75438"/>
                  <a:gd name="csY7" fmla="*/ 50578 h 90868"/>
                  <a:gd name="csX8" fmla="*/ 50578 w 75438"/>
                  <a:gd name="csY8" fmla="*/ 56579 h 90868"/>
                  <a:gd name="csX9" fmla="*/ 53150 w 75438"/>
                  <a:gd name="csY9" fmla="*/ 68580 h 90868"/>
                  <a:gd name="csX10" fmla="*/ 55721 w 75438"/>
                  <a:gd name="csY10" fmla="*/ 90869 h 90868"/>
                  <a:gd name="csX11" fmla="*/ 45434 w 75438"/>
                  <a:gd name="csY11" fmla="*/ 85725 h 90868"/>
                  <a:gd name="csX12" fmla="*/ 43720 w 75438"/>
                  <a:gd name="csY12" fmla="*/ 68580 h 90868"/>
                  <a:gd name="csX13" fmla="*/ 42005 w 75438"/>
                  <a:gd name="csY13" fmla="*/ 56579 h 90868"/>
                  <a:gd name="csX14" fmla="*/ 39434 w 75438"/>
                  <a:gd name="csY14" fmla="*/ 50578 h 90868"/>
                  <a:gd name="csX15" fmla="*/ 36005 w 75438"/>
                  <a:gd name="csY15" fmla="*/ 47149 h 90868"/>
                  <a:gd name="csX16" fmla="*/ 31718 w 75438"/>
                  <a:gd name="csY16" fmla="*/ 44577 h 90868"/>
                  <a:gd name="csX17" fmla="*/ 22289 w 75438"/>
                  <a:gd name="csY17" fmla="*/ 39434 h 90868"/>
                  <a:gd name="csX18" fmla="*/ 8573 w 75438"/>
                  <a:gd name="csY18" fmla="*/ 67723 h 90868"/>
                  <a:gd name="csX19" fmla="*/ 0 w 75438"/>
                  <a:gd name="csY19" fmla="*/ 63437 h 90868"/>
                  <a:gd name="csX20" fmla="*/ 25718 w 75438"/>
                  <a:gd name="csY20" fmla="*/ 31718 h 90868"/>
                  <a:gd name="csX21" fmla="*/ 43720 w 75438"/>
                  <a:gd name="csY21" fmla="*/ 40291 h 90868"/>
                  <a:gd name="csX22" fmla="*/ 53150 w 75438"/>
                  <a:gd name="csY22" fmla="*/ 43720 h 90868"/>
                  <a:gd name="csX23" fmla="*/ 60008 w 75438"/>
                  <a:gd name="csY23" fmla="*/ 42005 h 90868"/>
                  <a:gd name="csX24" fmla="*/ 64294 w 75438"/>
                  <a:gd name="csY24" fmla="*/ 36862 h 90868"/>
                  <a:gd name="csX25" fmla="*/ 64294 w 75438"/>
                  <a:gd name="csY25" fmla="*/ 27432 h 90868"/>
                  <a:gd name="csX26" fmla="*/ 55721 w 75438"/>
                  <a:gd name="csY26" fmla="*/ 19717 h 90868"/>
                  <a:gd name="csX27" fmla="*/ 35147 w 75438"/>
                  <a:gd name="csY27" fmla="*/ 10287 h 90868"/>
                  <a:gd name="csX28" fmla="*/ 25718 w 75438"/>
                  <a:gd name="csY28" fmla="*/ 31718 h 908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</a:cxnLst>
                <a:rect l="l" t="t" r="r" b="b"/>
                <a:pathLst>
                  <a:path w="75438" h="90868">
                    <a:moveTo>
                      <a:pt x="0" y="63437"/>
                    </a:moveTo>
                    <a:lnTo>
                      <a:pt x="30861" y="0"/>
                    </a:lnTo>
                    <a:lnTo>
                      <a:pt x="59150" y="13716"/>
                    </a:lnTo>
                    <a:cubicBezTo>
                      <a:pt x="65151" y="16288"/>
                      <a:pt x="68580" y="18860"/>
                      <a:pt x="71152" y="21431"/>
                    </a:cubicBezTo>
                    <a:cubicBezTo>
                      <a:pt x="73724" y="24003"/>
                      <a:pt x="74581" y="27432"/>
                      <a:pt x="75438" y="30861"/>
                    </a:cubicBezTo>
                    <a:cubicBezTo>
                      <a:pt x="75438" y="34290"/>
                      <a:pt x="75438" y="38576"/>
                      <a:pt x="73724" y="42005"/>
                    </a:cubicBezTo>
                    <a:cubicBezTo>
                      <a:pt x="71152" y="46292"/>
                      <a:pt x="68580" y="49721"/>
                      <a:pt x="63437" y="51435"/>
                    </a:cubicBezTo>
                    <a:cubicBezTo>
                      <a:pt x="59150" y="53150"/>
                      <a:pt x="53150" y="53150"/>
                      <a:pt x="47149" y="50578"/>
                    </a:cubicBezTo>
                    <a:cubicBezTo>
                      <a:pt x="48863" y="53150"/>
                      <a:pt x="49721" y="54864"/>
                      <a:pt x="50578" y="56579"/>
                    </a:cubicBezTo>
                    <a:cubicBezTo>
                      <a:pt x="52292" y="60008"/>
                      <a:pt x="53150" y="64294"/>
                      <a:pt x="53150" y="68580"/>
                    </a:cubicBezTo>
                    <a:lnTo>
                      <a:pt x="55721" y="90869"/>
                    </a:lnTo>
                    <a:lnTo>
                      <a:pt x="45434" y="85725"/>
                    </a:lnTo>
                    <a:lnTo>
                      <a:pt x="43720" y="68580"/>
                    </a:lnTo>
                    <a:cubicBezTo>
                      <a:pt x="42863" y="63437"/>
                      <a:pt x="42863" y="60008"/>
                      <a:pt x="42005" y="56579"/>
                    </a:cubicBezTo>
                    <a:cubicBezTo>
                      <a:pt x="41148" y="54007"/>
                      <a:pt x="40291" y="51435"/>
                      <a:pt x="39434" y="50578"/>
                    </a:cubicBezTo>
                    <a:cubicBezTo>
                      <a:pt x="38576" y="48863"/>
                      <a:pt x="37719" y="48006"/>
                      <a:pt x="36005" y="47149"/>
                    </a:cubicBezTo>
                    <a:cubicBezTo>
                      <a:pt x="35147" y="46292"/>
                      <a:pt x="33433" y="45435"/>
                      <a:pt x="31718" y="44577"/>
                    </a:cubicBezTo>
                    <a:lnTo>
                      <a:pt x="22289" y="39434"/>
                    </a:lnTo>
                    <a:lnTo>
                      <a:pt x="8573" y="67723"/>
                    </a:lnTo>
                    <a:lnTo>
                      <a:pt x="0" y="63437"/>
                    </a:lnTo>
                    <a:close/>
                    <a:moveTo>
                      <a:pt x="25718" y="31718"/>
                    </a:moveTo>
                    <a:lnTo>
                      <a:pt x="43720" y="40291"/>
                    </a:lnTo>
                    <a:cubicBezTo>
                      <a:pt x="47149" y="42005"/>
                      <a:pt x="50578" y="42863"/>
                      <a:pt x="53150" y="43720"/>
                    </a:cubicBezTo>
                    <a:cubicBezTo>
                      <a:pt x="55721" y="43720"/>
                      <a:pt x="58293" y="43720"/>
                      <a:pt x="60008" y="42005"/>
                    </a:cubicBezTo>
                    <a:cubicBezTo>
                      <a:pt x="61722" y="41148"/>
                      <a:pt x="63437" y="39434"/>
                      <a:pt x="64294" y="36862"/>
                    </a:cubicBezTo>
                    <a:cubicBezTo>
                      <a:pt x="66008" y="33433"/>
                      <a:pt x="66008" y="30861"/>
                      <a:pt x="64294" y="27432"/>
                    </a:cubicBezTo>
                    <a:cubicBezTo>
                      <a:pt x="63437" y="24860"/>
                      <a:pt x="60008" y="21431"/>
                      <a:pt x="55721" y="19717"/>
                    </a:cubicBezTo>
                    <a:lnTo>
                      <a:pt x="35147" y="10287"/>
                    </a:lnTo>
                    <a:lnTo>
                      <a:pt x="25718" y="3171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16DE2D3-C063-02FE-7C6F-C992A5C7EC85}"/>
                  </a:ext>
                </a:extLst>
              </p:cNvPr>
              <p:cNvSpPr/>
              <p:nvPr/>
            </p:nvSpPr>
            <p:spPr>
              <a:xfrm>
                <a:off x="3580828" y="5819870"/>
                <a:ext cx="38576" cy="66007"/>
              </a:xfrm>
              <a:custGeom>
                <a:avLst/>
                <a:gdLst>
                  <a:gd name="csX0" fmla="*/ 7715 w 38576"/>
                  <a:gd name="csY0" fmla="*/ 66008 h 66007"/>
                  <a:gd name="csX1" fmla="*/ 0 w 38576"/>
                  <a:gd name="csY1" fmla="*/ 62579 h 66007"/>
                  <a:gd name="csX2" fmla="*/ 24003 w 38576"/>
                  <a:gd name="csY2" fmla="*/ 12859 h 66007"/>
                  <a:gd name="csX3" fmla="*/ 13716 w 38576"/>
                  <a:gd name="csY3" fmla="*/ 14573 h 66007"/>
                  <a:gd name="csX4" fmla="*/ 3429 w 38576"/>
                  <a:gd name="csY4" fmla="*/ 14573 h 66007"/>
                  <a:gd name="csX5" fmla="*/ 6858 w 38576"/>
                  <a:gd name="csY5" fmla="*/ 6858 h 66007"/>
                  <a:gd name="csX6" fmla="*/ 22288 w 38576"/>
                  <a:gd name="csY6" fmla="*/ 5143 h 66007"/>
                  <a:gd name="csX7" fmla="*/ 33433 w 38576"/>
                  <a:gd name="csY7" fmla="*/ 0 h 66007"/>
                  <a:gd name="csX8" fmla="*/ 38576 w 38576"/>
                  <a:gd name="csY8" fmla="*/ 2572 h 66007"/>
                  <a:gd name="csX9" fmla="*/ 7715 w 38576"/>
                  <a:gd name="csY9" fmla="*/ 66008 h 660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38576" h="66007">
                    <a:moveTo>
                      <a:pt x="7715" y="66008"/>
                    </a:moveTo>
                    <a:lnTo>
                      <a:pt x="0" y="62579"/>
                    </a:lnTo>
                    <a:lnTo>
                      <a:pt x="24003" y="12859"/>
                    </a:lnTo>
                    <a:cubicBezTo>
                      <a:pt x="21431" y="13716"/>
                      <a:pt x="18002" y="14573"/>
                      <a:pt x="13716" y="14573"/>
                    </a:cubicBezTo>
                    <a:cubicBezTo>
                      <a:pt x="9430" y="14573"/>
                      <a:pt x="6001" y="14573"/>
                      <a:pt x="3429" y="14573"/>
                    </a:cubicBezTo>
                    <a:lnTo>
                      <a:pt x="6858" y="6858"/>
                    </a:lnTo>
                    <a:cubicBezTo>
                      <a:pt x="12001" y="6858"/>
                      <a:pt x="17145" y="6000"/>
                      <a:pt x="22288" y="5143"/>
                    </a:cubicBezTo>
                    <a:cubicBezTo>
                      <a:pt x="26575" y="3429"/>
                      <a:pt x="30861" y="1714"/>
                      <a:pt x="33433" y="0"/>
                    </a:cubicBezTo>
                    <a:lnTo>
                      <a:pt x="38576" y="2572"/>
                    </a:lnTo>
                    <a:lnTo>
                      <a:pt x="7715" y="66008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534776E-3358-BA69-E0B9-92FA36317333}"/>
                  </a:ext>
                </a:extLst>
              </p:cNvPr>
              <p:cNvSpPr/>
              <p:nvPr/>
            </p:nvSpPr>
            <p:spPr>
              <a:xfrm>
                <a:off x="3616626" y="5840107"/>
                <a:ext cx="55070" cy="69626"/>
              </a:xfrm>
              <a:custGeom>
                <a:avLst/>
                <a:gdLst>
                  <a:gd name="csX0" fmla="*/ 7065 w 55070"/>
                  <a:gd name="csY0" fmla="*/ 24339 h 69626"/>
                  <a:gd name="csX1" fmla="*/ 18209 w 55070"/>
                  <a:gd name="csY1" fmla="*/ 7194 h 69626"/>
                  <a:gd name="csX2" fmla="*/ 30211 w 55070"/>
                  <a:gd name="csY2" fmla="*/ 336 h 69626"/>
                  <a:gd name="csX3" fmla="*/ 43927 w 55070"/>
                  <a:gd name="csY3" fmla="*/ 2051 h 69626"/>
                  <a:gd name="csX4" fmla="*/ 51642 w 55070"/>
                  <a:gd name="csY4" fmla="*/ 8052 h 69626"/>
                  <a:gd name="csX5" fmla="*/ 55071 w 55070"/>
                  <a:gd name="csY5" fmla="*/ 17481 h 69626"/>
                  <a:gd name="csX6" fmla="*/ 54214 w 55070"/>
                  <a:gd name="csY6" fmla="*/ 28625 h 69626"/>
                  <a:gd name="csX7" fmla="*/ 48213 w 55070"/>
                  <a:gd name="csY7" fmla="*/ 44056 h 69626"/>
                  <a:gd name="csX8" fmla="*/ 37069 w 55070"/>
                  <a:gd name="csY8" fmla="*/ 61201 h 69626"/>
                  <a:gd name="csX9" fmla="*/ 25067 w 55070"/>
                  <a:gd name="csY9" fmla="*/ 68916 h 69626"/>
                  <a:gd name="csX10" fmla="*/ 11351 w 55070"/>
                  <a:gd name="csY10" fmla="*/ 67202 h 69626"/>
                  <a:gd name="csX11" fmla="*/ 207 w 55070"/>
                  <a:gd name="csY11" fmla="*/ 53486 h 69626"/>
                  <a:gd name="csX12" fmla="*/ 7065 w 55070"/>
                  <a:gd name="csY12" fmla="*/ 24339 h 69626"/>
                  <a:gd name="csX13" fmla="*/ 14780 w 55070"/>
                  <a:gd name="csY13" fmla="*/ 27768 h 69626"/>
                  <a:gd name="csX14" fmla="*/ 8779 w 55070"/>
                  <a:gd name="csY14" fmla="*/ 50057 h 69626"/>
                  <a:gd name="csX15" fmla="*/ 15638 w 55070"/>
                  <a:gd name="csY15" fmla="*/ 59487 h 69626"/>
                  <a:gd name="csX16" fmla="*/ 27639 w 55070"/>
                  <a:gd name="csY16" fmla="*/ 58629 h 69626"/>
                  <a:gd name="csX17" fmla="*/ 41355 w 55070"/>
                  <a:gd name="csY17" fmla="*/ 39770 h 69626"/>
                  <a:gd name="csX18" fmla="*/ 48213 w 55070"/>
                  <a:gd name="csY18" fmla="*/ 17481 h 69626"/>
                  <a:gd name="csX19" fmla="*/ 41355 w 55070"/>
                  <a:gd name="csY19" fmla="*/ 8052 h 69626"/>
                  <a:gd name="csX20" fmla="*/ 30211 w 55070"/>
                  <a:gd name="csY20" fmla="*/ 8052 h 69626"/>
                  <a:gd name="csX21" fmla="*/ 14780 w 55070"/>
                  <a:gd name="csY21" fmla="*/ 27768 h 696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55070" h="69626">
                    <a:moveTo>
                      <a:pt x="7065" y="24339"/>
                    </a:moveTo>
                    <a:cubicBezTo>
                      <a:pt x="10494" y="16624"/>
                      <a:pt x="14780" y="11480"/>
                      <a:pt x="18209" y="7194"/>
                    </a:cubicBezTo>
                    <a:cubicBezTo>
                      <a:pt x="21638" y="3765"/>
                      <a:pt x="25924" y="1194"/>
                      <a:pt x="30211" y="336"/>
                    </a:cubicBezTo>
                    <a:cubicBezTo>
                      <a:pt x="34497" y="-521"/>
                      <a:pt x="38783" y="336"/>
                      <a:pt x="43927" y="2051"/>
                    </a:cubicBezTo>
                    <a:cubicBezTo>
                      <a:pt x="47356" y="3765"/>
                      <a:pt x="49928" y="5480"/>
                      <a:pt x="51642" y="8052"/>
                    </a:cubicBezTo>
                    <a:cubicBezTo>
                      <a:pt x="53356" y="10623"/>
                      <a:pt x="55071" y="14053"/>
                      <a:pt x="55071" y="17481"/>
                    </a:cubicBezTo>
                    <a:cubicBezTo>
                      <a:pt x="55071" y="20910"/>
                      <a:pt x="55071" y="24339"/>
                      <a:pt x="54214" y="28625"/>
                    </a:cubicBezTo>
                    <a:cubicBezTo>
                      <a:pt x="53356" y="32912"/>
                      <a:pt x="51642" y="38055"/>
                      <a:pt x="48213" y="44056"/>
                    </a:cubicBezTo>
                    <a:cubicBezTo>
                      <a:pt x="44784" y="51771"/>
                      <a:pt x="40498" y="56915"/>
                      <a:pt x="37069" y="61201"/>
                    </a:cubicBezTo>
                    <a:cubicBezTo>
                      <a:pt x="33640" y="64630"/>
                      <a:pt x="29353" y="67202"/>
                      <a:pt x="25067" y="68916"/>
                    </a:cubicBezTo>
                    <a:cubicBezTo>
                      <a:pt x="20781" y="70631"/>
                      <a:pt x="16495" y="68916"/>
                      <a:pt x="11351" y="67202"/>
                    </a:cubicBezTo>
                    <a:cubicBezTo>
                      <a:pt x="5350" y="64630"/>
                      <a:pt x="1064" y="59487"/>
                      <a:pt x="207" y="53486"/>
                    </a:cubicBezTo>
                    <a:cubicBezTo>
                      <a:pt x="-650" y="45770"/>
                      <a:pt x="1064" y="36341"/>
                      <a:pt x="7065" y="24339"/>
                    </a:cubicBezTo>
                    <a:close/>
                    <a:moveTo>
                      <a:pt x="14780" y="27768"/>
                    </a:moveTo>
                    <a:cubicBezTo>
                      <a:pt x="9637" y="38055"/>
                      <a:pt x="7922" y="45770"/>
                      <a:pt x="8779" y="50057"/>
                    </a:cubicBezTo>
                    <a:cubicBezTo>
                      <a:pt x="9637" y="54343"/>
                      <a:pt x="11351" y="57772"/>
                      <a:pt x="15638" y="59487"/>
                    </a:cubicBezTo>
                    <a:cubicBezTo>
                      <a:pt x="19066" y="61201"/>
                      <a:pt x="23353" y="61201"/>
                      <a:pt x="27639" y="58629"/>
                    </a:cubicBezTo>
                    <a:cubicBezTo>
                      <a:pt x="31925" y="56057"/>
                      <a:pt x="36211" y="50057"/>
                      <a:pt x="41355" y="39770"/>
                    </a:cubicBezTo>
                    <a:cubicBezTo>
                      <a:pt x="46498" y="29483"/>
                      <a:pt x="48213" y="21767"/>
                      <a:pt x="48213" y="17481"/>
                    </a:cubicBezTo>
                    <a:cubicBezTo>
                      <a:pt x="48213" y="13195"/>
                      <a:pt x="45641" y="9766"/>
                      <a:pt x="41355" y="8052"/>
                    </a:cubicBezTo>
                    <a:cubicBezTo>
                      <a:pt x="37926" y="6337"/>
                      <a:pt x="34497" y="6337"/>
                      <a:pt x="30211" y="8052"/>
                    </a:cubicBezTo>
                    <a:cubicBezTo>
                      <a:pt x="25067" y="11480"/>
                      <a:pt x="19924" y="17481"/>
                      <a:pt x="14780" y="27768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A7FC299-B9AA-1810-3F1A-99D13AC7E77B}"/>
                </a:ext>
              </a:extLst>
            </p:cNvPr>
            <p:cNvSpPr/>
            <p:nvPr/>
          </p:nvSpPr>
          <p:spPr>
            <a:xfrm>
              <a:off x="3264503" y="5765863"/>
              <a:ext cx="362616" cy="178307"/>
            </a:xfrm>
            <a:custGeom>
              <a:avLst/>
              <a:gdLst>
                <a:gd name="csX0" fmla="*/ 0 w 362616"/>
                <a:gd name="csY0" fmla="*/ 0 h 178307"/>
                <a:gd name="csX1" fmla="*/ 362617 w 362616"/>
                <a:gd name="csY1" fmla="*/ 178308 h 1783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62616" h="178307">
                  <a:moveTo>
                    <a:pt x="0" y="0"/>
                  </a:moveTo>
                  <a:lnTo>
                    <a:pt x="362617" y="178308"/>
                  </a:lnTo>
                </a:path>
              </a:pathLst>
            </a:custGeom>
            <a:ln w="6879" cap="flat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F2C542A-D943-4077-ACC5-4A76F25D8816}"/>
                </a:ext>
              </a:extLst>
            </p:cNvPr>
            <p:cNvSpPr/>
            <p:nvPr/>
          </p:nvSpPr>
          <p:spPr>
            <a:xfrm>
              <a:off x="3195923" y="5730716"/>
              <a:ext cx="90011" cy="60864"/>
            </a:xfrm>
            <a:custGeom>
              <a:avLst/>
              <a:gdLst>
                <a:gd name="csX0" fmla="*/ 68580 w 90011"/>
                <a:gd name="csY0" fmla="*/ 60865 h 60864"/>
                <a:gd name="csX1" fmla="*/ 0 w 90011"/>
                <a:gd name="csY1" fmla="*/ 0 h 60864"/>
                <a:gd name="csX2" fmla="*/ 90011 w 90011"/>
                <a:gd name="csY2" fmla="*/ 17145 h 608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0011" h="60864">
                  <a:moveTo>
                    <a:pt x="68580" y="60865"/>
                  </a:moveTo>
                  <a:lnTo>
                    <a:pt x="0" y="0"/>
                  </a:lnTo>
                  <a:lnTo>
                    <a:pt x="90011" y="17145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66F3DBF-8C36-16B9-8DDF-A31C502D64D2}"/>
                </a:ext>
              </a:extLst>
            </p:cNvPr>
            <p:cNvSpPr/>
            <p:nvPr/>
          </p:nvSpPr>
          <p:spPr>
            <a:xfrm>
              <a:off x="4298346" y="3427285"/>
              <a:ext cx="4828889" cy="4286"/>
            </a:xfrm>
            <a:custGeom>
              <a:avLst/>
              <a:gdLst>
                <a:gd name="csX0" fmla="*/ 4828889 w 4828889"/>
                <a:gd name="csY0" fmla="*/ 4286 h 4286"/>
                <a:gd name="csX1" fmla="*/ 0 w 4828889"/>
                <a:gd name="csY1" fmla="*/ 0 h 42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828889" h="4286">
                  <a:moveTo>
                    <a:pt x="4828889" y="4286"/>
                  </a:moveTo>
                  <a:lnTo>
                    <a:pt x="0" y="0"/>
                  </a:lnTo>
                </a:path>
              </a:pathLst>
            </a:custGeom>
            <a:ln w="6952" cap="flat">
              <a:solidFill>
                <a:srgbClr val="221E1F"/>
              </a:solidFill>
              <a:custDash>
                <a:ds d="1635795" sp="501833"/>
              </a:custDash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2057CBD-014B-6C3C-EF0F-603F6BC98AFC}"/>
                </a:ext>
              </a:extLst>
            </p:cNvPr>
            <p:cNvSpPr/>
            <p:nvPr/>
          </p:nvSpPr>
          <p:spPr>
            <a:xfrm>
              <a:off x="3812286" y="3427285"/>
              <a:ext cx="301752" cy="8572"/>
            </a:xfrm>
            <a:custGeom>
              <a:avLst/>
              <a:gdLst>
                <a:gd name="csX0" fmla="*/ 301752 w 301752"/>
                <a:gd name="csY0" fmla="*/ 0 h 8572"/>
                <a:gd name="csX1" fmla="*/ 0 w 301752"/>
                <a:gd name="csY1" fmla="*/ 0 h 8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01752" h="8572">
                  <a:moveTo>
                    <a:pt x="301752" y="0"/>
                  </a:moveTo>
                  <a:lnTo>
                    <a:pt x="0" y="0"/>
                  </a:lnTo>
                </a:path>
              </a:pathLst>
            </a:custGeom>
            <a:ln w="6952" cap="flat">
              <a:solidFill>
                <a:srgbClr val="221E1F"/>
              </a:solidFill>
              <a:custDash>
                <a:ds d="1257383" sp="123420"/>
              </a:custDash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BEE3784-24C3-289F-77E8-935D070E1C13}"/>
                </a:ext>
              </a:extLst>
            </p:cNvPr>
            <p:cNvSpPr/>
            <p:nvPr/>
          </p:nvSpPr>
          <p:spPr>
            <a:xfrm>
              <a:off x="3732561" y="3427285"/>
              <a:ext cx="5505259" cy="4286"/>
            </a:xfrm>
            <a:custGeom>
              <a:avLst/>
              <a:gdLst>
                <a:gd name="csX0" fmla="*/ 5505260 w 5505259"/>
                <a:gd name="csY0" fmla="*/ 4286 h 4286"/>
                <a:gd name="csX1" fmla="*/ 5435823 w 5505259"/>
                <a:gd name="csY1" fmla="*/ 4286 h 4286"/>
                <a:gd name="csX2" fmla="*/ 545211 w 5505259"/>
                <a:gd name="csY2" fmla="*/ 0 h 4286"/>
                <a:gd name="csX3" fmla="*/ 475774 w 5505259"/>
                <a:gd name="csY3" fmla="*/ 0 h 4286"/>
                <a:gd name="csX4" fmla="*/ 411480 w 5505259"/>
                <a:gd name="csY4" fmla="*/ 0 h 4286"/>
                <a:gd name="csX5" fmla="*/ 64294 w 5505259"/>
                <a:gd name="csY5" fmla="*/ 0 h 4286"/>
                <a:gd name="csX6" fmla="*/ 0 w 5505259"/>
                <a:gd name="csY6" fmla="*/ 0 h 42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5505259" h="4286">
                  <a:moveTo>
                    <a:pt x="5505260" y="4286"/>
                  </a:moveTo>
                  <a:lnTo>
                    <a:pt x="5435823" y="4286"/>
                  </a:lnTo>
                  <a:moveTo>
                    <a:pt x="545211" y="0"/>
                  </a:moveTo>
                  <a:lnTo>
                    <a:pt x="475774" y="0"/>
                  </a:lnTo>
                  <a:lnTo>
                    <a:pt x="411480" y="0"/>
                  </a:lnTo>
                  <a:moveTo>
                    <a:pt x="64294" y="0"/>
                  </a:moveTo>
                  <a:lnTo>
                    <a:pt x="0" y="0"/>
                  </a:lnTo>
                </a:path>
              </a:pathLst>
            </a:custGeom>
            <a:noFill/>
            <a:ln w="6952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" name="Graphic 2">
              <a:extLst>
                <a:ext uri="{FF2B5EF4-FFF2-40B4-BE49-F238E27FC236}">
                  <a16:creationId xmlns:a16="http://schemas.microsoft.com/office/drawing/2014/main" id="{B707B2DC-790C-4DFD-89F0-957285295383}"/>
                </a:ext>
              </a:extLst>
            </p:cNvPr>
            <p:cNvGrpSpPr/>
            <p:nvPr/>
          </p:nvGrpSpPr>
          <p:grpSpPr>
            <a:xfrm>
              <a:off x="3607403" y="3390423"/>
              <a:ext cx="5728144" cy="74580"/>
              <a:chOff x="3607403" y="3390423"/>
              <a:chExt cx="5728144" cy="74580"/>
            </a:xfrm>
            <a:solidFill>
              <a:srgbClr val="221E1F"/>
            </a:solidFill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7B430E8-6818-56B5-44BE-630328DCB2EC}"/>
                  </a:ext>
                </a:extLst>
              </p:cNvPr>
              <p:cNvSpPr/>
              <p:nvPr/>
            </p:nvSpPr>
            <p:spPr>
              <a:xfrm>
                <a:off x="3607403" y="3390423"/>
                <a:ext cx="66865" cy="74580"/>
              </a:xfrm>
              <a:custGeom>
                <a:avLst/>
                <a:gdLst>
                  <a:gd name="csX0" fmla="*/ 0 w 66865"/>
                  <a:gd name="csY0" fmla="*/ 73724 h 74580"/>
                  <a:gd name="csX1" fmla="*/ 28289 w 66865"/>
                  <a:gd name="csY1" fmla="*/ 36005 h 74580"/>
                  <a:gd name="csX2" fmla="*/ 3429 w 66865"/>
                  <a:gd name="csY2" fmla="*/ 857 h 74580"/>
                  <a:gd name="csX3" fmla="*/ 14573 w 66865"/>
                  <a:gd name="csY3" fmla="*/ 857 h 74580"/>
                  <a:gd name="csX4" fmla="*/ 28289 w 66865"/>
                  <a:gd name="csY4" fmla="*/ 19717 h 74580"/>
                  <a:gd name="csX5" fmla="*/ 34290 w 66865"/>
                  <a:gd name="csY5" fmla="*/ 28289 h 74580"/>
                  <a:gd name="csX6" fmla="*/ 40291 w 66865"/>
                  <a:gd name="csY6" fmla="*/ 19717 h 74580"/>
                  <a:gd name="csX7" fmla="*/ 54864 w 66865"/>
                  <a:gd name="csY7" fmla="*/ 0 h 74580"/>
                  <a:gd name="csX8" fmla="*/ 65151 w 66865"/>
                  <a:gd name="csY8" fmla="*/ 0 h 74580"/>
                  <a:gd name="csX9" fmla="*/ 39434 w 66865"/>
                  <a:gd name="csY9" fmla="*/ 35147 h 74580"/>
                  <a:gd name="csX10" fmla="*/ 66866 w 66865"/>
                  <a:gd name="csY10" fmla="*/ 73724 h 74580"/>
                  <a:gd name="csX11" fmla="*/ 54864 w 66865"/>
                  <a:gd name="csY11" fmla="*/ 73724 h 74580"/>
                  <a:gd name="csX12" fmla="*/ 36004 w 66865"/>
                  <a:gd name="csY12" fmla="*/ 48006 h 74580"/>
                  <a:gd name="csX13" fmla="*/ 32576 w 66865"/>
                  <a:gd name="csY13" fmla="*/ 43720 h 74580"/>
                  <a:gd name="csX14" fmla="*/ 29147 w 66865"/>
                  <a:gd name="csY14" fmla="*/ 48863 h 74580"/>
                  <a:gd name="csX15" fmla="*/ 10287 w 66865"/>
                  <a:gd name="csY15" fmla="*/ 74581 h 74580"/>
                  <a:gd name="csX16" fmla="*/ 0 w 66865"/>
                  <a:gd name="csY16" fmla="*/ 74581 h 745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66865" h="74580">
                    <a:moveTo>
                      <a:pt x="0" y="73724"/>
                    </a:moveTo>
                    <a:lnTo>
                      <a:pt x="28289" y="36005"/>
                    </a:lnTo>
                    <a:lnTo>
                      <a:pt x="3429" y="857"/>
                    </a:lnTo>
                    <a:lnTo>
                      <a:pt x="14573" y="857"/>
                    </a:lnTo>
                    <a:lnTo>
                      <a:pt x="28289" y="19717"/>
                    </a:lnTo>
                    <a:cubicBezTo>
                      <a:pt x="30861" y="24003"/>
                      <a:pt x="33433" y="26575"/>
                      <a:pt x="34290" y="28289"/>
                    </a:cubicBezTo>
                    <a:cubicBezTo>
                      <a:pt x="36004" y="25718"/>
                      <a:pt x="37719" y="23146"/>
                      <a:pt x="40291" y="19717"/>
                    </a:cubicBezTo>
                    <a:lnTo>
                      <a:pt x="54864" y="0"/>
                    </a:lnTo>
                    <a:lnTo>
                      <a:pt x="65151" y="0"/>
                    </a:lnTo>
                    <a:lnTo>
                      <a:pt x="39434" y="35147"/>
                    </a:lnTo>
                    <a:lnTo>
                      <a:pt x="66866" y="73724"/>
                    </a:lnTo>
                    <a:lnTo>
                      <a:pt x="54864" y="73724"/>
                    </a:lnTo>
                    <a:lnTo>
                      <a:pt x="36004" y="48006"/>
                    </a:lnTo>
                    <a:cubicBezTo>
                      <a:pt x="35147" y="46291"/>
                      <a:pt x="34290" y="45434"/>
                      <a:pt x="32576" y="43720"/>
                    </a:cubicBezTo>
                    <a:cubicBezTo>
                      <a:pt x="30861" y="46291"/>
                      <a:pt x="30004" y="48006"/>
                      <a:pt x="29147" y="48863"/>
                    </a:cubicBezTo>
                    <a:lnTo>
                      <a:pt x="10287" y="74581"/>
                    </a:lnTo>
                    <a:lnTo>
                      <a:pt x="0" y="74581"/>
                    </a:lnTo>
                    <a:close/>
                  </a:path>
                </a:pathLst>
              </a:custGeom>
              <a:solidFill>
                <a:srgbClr val="221E1F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DBAF3712-5D09-B890-F218-340BF09DD150}"/>
                  </a:ext>
                </a:extLst>
              </p:cNvPr>
              <p:cNvSpPr/>
              <p:nvPr/>
            </p:nvSpPr>
            <p:spPr>
              <a:xfrm>
                <a:off x="9268682" y="3390423"/>
                <a:ext cx="66865" cy="74580"/>
              </a:xfrm>
              <a:custGeom>
                <a:avLst/>
                <a:gdLst>
                  <a:gd name="csX0" fmla="*/ 0 w 66865"/>
                  <a:gd name="csY0" fmla="*/ 73724 h 74580"/>
                  <a:gd name="csX1" fmla="*/ 28290 w 66865"/>
                  <a:gd name="csY1" fmla="*/ 36005 h 74580"/>
                  <a:gd name="csX2" fmla="*/ 3429 w 66865"/>
                  <a:gd name="csY2" fmla="*/ 857 h 74580"/>
                  <a:gd name="csX3" fmla="*/ 14573 w 66865"/>
                  <a:gd name="csY3" fmla="*/ 857 h 74580"/>
                  <a:gd name="csX4" fmla="*/ 28290 w 66865"/>
                  <a:gd name="csY4" fmla="*/ 19717 h 74580"/>
                  <a:gd name="csX5" fmla="*/ 34290 w 66865"/>
                  <a:gd name="csY5" fmla="*/ 28289 h 74580"/>
                  <a:gd name="csX6" fmla="*/ 40291 w 66865"/>
                  <a:gd name="csY6" fmla="*/ 19717 h 74580"/>
                  <a:gd name="csX7" fmla="*/ 54864 w 66865"/>
                  <a:gd name="csY7" fmla="*/ 0 h 74580"/>
                  <a:gd name="csX8" fmla="*/ 65151 w 66865"/>
                  <a:gd name="csY8" fmla="*/ 0 h 74580"/>
                  <a:gd name="csX9" fmla="*/ 39434 w 66865"/>
                  <a:gd name="csY9" fmla="*/ 35147 h 74580"/>
                  <a:gd name="csX10" fmla="*/ 66866 w 66865"/>
                  <a:gd name="csY10" fmla="*/ 73724 h 74580"/>
                  <a:gd name="csX11" fmla="*/ 54864 w 66865"/>
                  <a:gd name="csY11" fmla="*/ 73724 h 74580"/>
                  <a:gd name="csX12" fmla="*/ 36005 w 66865"/>
                  <a:gd name="csY12" fmla="*/ 48006 h 74580"/>
                  <a:gd name="csX13" fmla="*/ 32576 w 66865"/>
                  <a:gd name="csY13" fmla="*/ 43720 h 74580"/>
                  <a:gd name="csX14" fmla="*/ 29147 w 66865"/>
                  <a:gd name="csY14" fmla="*/ 48863 h 74580"/>
                  <a:gd name="csX15" fmla="*/ 10287 w 66865"/>
                  <a:gd name="csY15" fmla="*/ 74581 h 74580"/>
                  <a:gd name="csX16" fmla="*/ 0 w 66865"/>
                  <a:gd name="csY16" fmla="*/ 74581 h 745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66865" h="74580">
                    <a:moveTo>
                      <a:pt x="0" y="73724"/>
                    </a:moveTo>
                    <a:lnTo>
                      <a:pt x="28290" y="36005"/>
                    </a:lnTo>
                    <a:lnTo>
                      <a:pt x="3429" y="857"/>
                    </a:lnTo>
                    <a:lnTo>
                      <a:pt x="14573" y="857"/>
                    </a:lnTo>
                    <a:lnTo>
                      <a:pt x="28290" y="19717"/>
                    </a:lnTo>
                    <a:cubicBezTo>
                      <a:pt x="30861" y="24003"/>
                      <a:pt x="33433" y="26575"/>
                      <a:pt x="34290" y="28289"/>
                    </a:cubicBezTo>
                    <a:cubicBezTo>
                      <a:pt x="36005" y="25718"/>
                      <a:pt x="37719" y="23146"/>
                      <a:pt x="40291" y="19717"/>
                    </a:cubicBezTo>
                    <a:lnTo>
                      <a:pt x="54864" y="0"/>
                    </a:lnTo>
                    <a:lnTo>
                      <a:pt x="65151" y="0"/>
                    </a:lnTo>
                    <a:lnTo>
                      <a:pt x="39434" y="35147"/>
                    </a:lnTo>
                    <a:lnTo>
                      <a:pt x="66866" y="73724"/>
                    </a:lnTo>
                    <a:lnTo>
                      <a:pt x="54864" y="73724"/>
                    </a:lnTo>
                    <a:lnTo>
                      <a:pt x="36005" y="48006"/>
                    </a:lnTo>
                    <a:cubicBezTo>
                      <a:pt x="35148" y="46291"/>
                      <a:pt x="34290" y="45434"/>
                      <a:pt x="32576" y="43720"/>
                    </a:cubicBezTo>
                    <a:cubicBezTo>
                      <a:pt x="30861" y="46291"/>
                      <a:pt x="30004" y="48006"/>
                      <a:pt x="29147" y="48863"/>
                    </a:cubicBezTo>
                    <a:lnTo>
                      <a:pt x="10287" y="74581"/>
                    </a:lnTo>
                    <a:lnTo>
                      <a:pt x="0" y="74581"/>
                    </a:lnTo>
                    <a:close/>
                  </a:path>
                </a:pathLst>
              </a:custGeom>
              <a:solidFill>
                <a:srgbClr val="221E1F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" name="Graphic 2">
              <a:extLst>
                <a:ext uri="{FF2B5EF4-FFF2-40B4-BE49-F238E27FC236}">
                  <a16:creationId xmlns:a16="http://schemas.microsoft.com/office/drawing/2014/main" id="{2D6E19AF-61C0-54E1-95DD-76F8F729BFB9}"/>
                </a:ext>
              </a:extLst>
            </p:cNvPr>
            <p:cNvGrpSpPr/>
            <p:nvPr/>
          </p:nvGrpSpPr>
          <p:grpSpPr>
            <a:xfrm>
              <a:off x="4732972" y="2700337"/>
              <a:ext cx="123712" cy="109727"/>
              <a:chOff x="4732972" y="2700337"/>
              <a:chExt cx="123712" cy="109727"/>
            </a:xfrm>
            <a:solidFill>
              <a:srgbClr val="303030"/>
            </a:solidFill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DA0ABA4-A3AD-7090-DF53-71EEA82940E1}"/>
                  </a:ext>
                </a:extLst>
              </p:cNvPr>
              <p:cNvSpPr/>
              <p:nvPr/>
            </p:nvSpPr>
            <p:spPr>
              <a:xfrm>
                <a:off x="4732972" y="2727433"/>
                <a:ext cx="90011" cy="82632"/>
              </a:xfrm>
              <a:custGeom>
                <a:avLst/>
                <a:gdLst>
                  <a:gd name="csX0" fmla="*/ 35147 w 90011"/>
                  <a:gd name="csY0" fmla="*/ 82632 h 82632"/>
                  <a:gd name="csX1" fmla="*/ 0 w 90011"/>
                  <a:gd name="csY1" fmla="*/ 20910 h 82632"/>
                  <a:gd name="csX2" fmla="*/ 27432 w 90011"/>
                  <a:gd name="csY2" fmla="*/ 5480 h 82632"/>
                  <a:gd name="csX3" fmla="*/ 41148 w 90011"/>
                  <a:gd name="csY3" fmla="*/ 336 h 82632"/>
                  <a:gd name="csX4" fmla="*/ 51435 w 90011"/>
                  <a:gd name="csY4" fmla="*/ 2051 h 82632"/>
                  <a:gd name="csX5" fmla="*/ 59150 w 90011"/>
                  <a:gd name="csY5" fmla="*/ 9766 h 82632"/>
                  <a:gd name="csX6" fmla="*/ 60865 w 90011"/>
                  <a:gd name="csY6" fmla="*/ 23482 h 82632"/>
                  <a:gd name="csX7" fmla="*/ 51435 w 90011"/>
                  <a:gd name="csY7" fmla="*/ 36341 h 82632"/>
                  <a:gd name="csX8" fmla="*/ 58293 w 90011"/>
                  <a:gd name="csY8" fmla="*/ 36341 h 82632"/>
                  <a:gd name="csX9" fmla="*/ 69437 w 90011"/>
                  <a:gd name="csY9" fmla="*/ 40627 h 82632"/>
                  <a:gd name="csX10" fmla="*/ 90011 w 90011"/>
                  <a:gd name="csY10" fmla="*/ 50914 h 82632"/>
                  <a:gd name="csX11" fmla="*/ 79724 w 90011"/>
                  <a:gd name="csY11" fmla="*/ 56915 h 82632"/>
                  <a:gd name="csX12" fmla="*/ 64294 w 90011"/>
                  <a:gd name="csY12" fmla="*/ 48342 h 82632"/>
                  <a:gd name="csX13" fmla="*/ 54007 w 90011"/>
                  <a:gd name="csY13" fmla="*/ 43199 h 82632"/>
                  <a:gd name="csX14" fmla="*/ 47149 w 90011"/>
                  <a:gd name="csY14" fmla="*/ 41484 h 82632"/>
                  <a:gd name="csX15" fmla="*/ 42863 w 90011"/>
                  <a:gd name="csY15" fmla="*/ 42342 h 82632"/>
                  <a:gd name="csX16" fmla="*/ 38576 w 90011"/>
                  <a:gd name="csY16" fmla="*/ 44913 h 82632"/>
                  <a:gd name="csX17" fmla="*/ 29146 w 90011"/>
                  <a:gd name="csY17" fmla="*/ 50057 h 82632"/>
                  <a:gd name="csX18" fmla="*/ 44577 w 90011"/>
                  <a:gd name="csY18" fmla="*/ 77489 h 82632"/>
                  <a:gd name="csX19" fmla="*/ 35147 w 90011"/>
                  <a:gd name="csY19" fmla="*/ 82632 h 82632"/>
                  <a:gd name="csX20" fmla="*/ 24003 w 90011"/>
                  <a:gd name="csY20" fmla="*/ 43199 h 82632"/>
                  <a:gd name="csX21" fmla="*/ 41148 w 90011"/>
                  <a:gd name="csY21" fmla="*/ 32912 h 82632"/>
                  <a:gd name="csX22" fmla="*/ 48863 w 90011"/>
                  <a:gd name="csY22" fmla="*/ 26911 h 82632"/>
                  <a:gd name="csX23" fmla="*/ 51435 w 90011"/>
                  <a:gd name="csY23" fmla="*/ 20910 h 82632"/>
                  <a:gd name="csX24" fmla="*/ 49720 w 90011"/>
                  <a:gd name="csY24" fmla="*/ 14052 h 82632"/>
                  <a:gd name="csX25" fmla="*/ 42863 w 90011"/>
                  <a:gd name="csY25" fmla="*/ 8909 h 82632"/>
                  <a:gd name="csX26" fmla="*/ 30861 w 90011"/>
                  <a:gd name="csY26" fmla="*/ 11480 h 82632"/>
                  <a:gd name="csX27" fmla="*/ 11144 w 90011"/>
                  <a:gd name="csY27" fmla="*/ 22625 h 82632"/>
                  <a:gd name="csX28" fmla="*/ 24003 w 90011"/>
                  <a:gd name="csY28" fmla="*/ 43199 h 826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</a:cxnLst>
                <a:rect l="l" t="t" r="r" b="b"/>
                <a:pathLst>
                  <a:path w="90011" h="82632">
                    <a:moveTo>
                      <a:pt x="35147" y="82632"/>
                    </a:moveTo>
                    <a:lnTo>
                      <a:pt x="0" y="20910"/>
                    </a:lnTo>
                    <a:lnTo>
                      <a:pt x="27432" y="5480"/>
                    </a:lnTo>
                    <a:cubicBezTo>
                      <a:pt x="32575" y="2051"/>
                      <a:pt x="37719" y="336"/>
                      <a:pt x="41148" y="336"/>
                    </a:cubicBezTo>
                    <a:cubicBezTo>
                      <a:pt x="44577" y="-521"/>
                      <a:pt x="48006" y="336"/>
                      <a:pt x="51435" y="2051"/>
                    </a:cubicBezTo>
                    <a:cubicBezTo>
                      <a:pt x="54864" y="3765"/>
                      <a:pt x="57436" y="6337"/>
                      <a:pt x="59150" y="9766"/>
                    </a:cubicBezTo>
                    <a:cubicBezTo>
                      <a:pt x="61722" y="14052"/>
                      <a:pt x="62579" y="18338"/>
                      <a:pt x="60865" y="23482"/>
                    </a:cubicBezTo>
                    <a:cubicBezTo>
                      <a:pt x="60008" y="27768"/>
                      <a:pt x="56579" y="32054"/>
                      <a:pt x="51435" y="36341"/>
                    </a:cubicBezTo>
                    <a:cubicBezTo>
                      <a:pt x="54007" y="36341"/>
                      <a:pt x="56579" y="36341"/>
                      <a:pt x="58293" y="36341"/>
                    </a:cubicBezTo>
                    <a:cubicBezTo>
                      <a:pt x="61722" y="37198"/>
                      <a:pt x="66008" y="38913"/>
                      <a:pt x="69437" y="40627"/>
                    </a:cubicBezTo>
                    <a:lnTo>
                      <a:pt x="90011" y="50914"/>
                    </a:lnTo>
                    <a:lnTo>
                      <a:pt x="79724" y="56915"/>
                    </a:lnTo>
                    <a:lnTo>
                      <a:pt x="64294" y="48342"/>
                    </a:lnTo>
                    <a:cubicBezTo>
                      <a:pt x="60008" y="45770"/>
                      <a:pt x="56579" y="44056"/>
                      <a:pt x="54007" y="43199"/>
                    </a:cubicBezTo>
                    <a:cubicBezTo>
                      <a:pt x="51435" y="42342"/>
                      <a:pt x="48863" y="41484"/>
                      <a:pt x="47149" y="41484"/>
                    </a:cubicBezTo>
                    <a:cubicBezTo>
                      <a:pt x="45434" y="41484"/>
                      <a:pt x="43720" y="41484"/>
                      <a:pt x="42863" y="42342"/>
                    </a:cubicBezTo>
                    <a:cubicBezTo>
                      <a:pt x="42005" y="42342"/>
                      <a:pt x="40291" y="43199"/>
                      <a:pt x="38576" y="44913"/>
                    </a:cubicBezTo>
                    <a:lnTo>
                      <a:pt x="29146" y="50057"/>
                    </a:lnTo>
                    <a:lnTo>
                      <a:pt x="44577" y="77489"/>
                    </a:lnTo>
                    <a:lnTo>
                      <a:pt x="35147" y="82632"/>
                    </a:lnTo>
                    <a:close/>
                    <a:moveTo>
                      <a:pt x="24003" y="43199"/>
                    </a:moveTo>
                    <a:lnTo>
                      <a:pt x="41148" y="32912"/>
                    </a:lnTo>
                    <a:cubicBezTo>
                      <a:pt x="44577" y="31197"/>
                      <a:pt x="47149" y="28625"/>
                      <a:pt x="48863" y="26911"/>
                    </a:cubicBezTo>
                    <a:cubicBezTo>
                      <a:pt x="50578" y="25197"/>
                      <a:pt x="51435" y="22625"/>
                      <a:pt x="51435" y="20910"/>
                    </a:cubicBezTo>
                    <a:cubicBezTo>
                      <a:pt x="51435" y="18338"/>
                      <a:pt x="51435" y="16624"/>
                      <a:pt x="49720" y="14052"/>
                    </a:cubicBezTo>
                    <a:cubicBezTo>
                      <a:pt x="48006" y="11480"/>
                      <a:pt x="45434" y="9766"/>
                      <a:pt x="42863" y="8909"/>
                    </a:cubicBezTo>
                    <a:cubicBezTo>
                      <a:pt x="39434" y="8052"/>
                      <a:pt x="36005" y="8909"/>
                      <a:pt x="30861" y="11480"/>
                    </a:cubicBezTo>
                    <a:lnTo>
                      <a:pt x="11144" y="22625"/>
                    </a:lnTo>
                    <a:lnTo>
                      <a:pt x="24003" y="43199"/>
                    </a:ln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A512966-2C61-2698-856D-1CA4F9CF9A3F}"/>
                  </a:ext>
                </a:extLst>
              </p:cNvPr>
              <p:cNvSpPr/>
              <p:nvPr/>
            </p:nvSpPr>
            <p:spPr>
              <a:xfrm>
                <a:off x="4798552" y="2700337"/>
                <a:ext cx="58133" cy="69437"/>
              </a:xfrm>
              <a:custGeom>
                <a:avLst/>
                <a:gdLst>
                  <a:gd name="csX0" fmla="*/ 19288 w 58133"/>
                  <a:gd name="csY0" fmla="*/ 60008 h 69437"/>
                  <a:gd name="csX1" fmla="*/ 26146 w 58133"/>
                  <a:gd name="csY1" fmla="*/ 54864 h 69437"/>
                  <a:gd name="csX2" fmla="*/ 35576 w 58133"/>
                  <a:gd name="csY2" fmla="*/ 61722 h 69437"/>
                  <a:gd name="csX3" fmla="*/ 45006 w 58133"/>
                  <a:gd name="csY3" fmla="*/ 60008 h 69437"/>
                  <a:gd name="csX4" fmla="*/ 51864 w 58133"/>
                  <a:gd name="csY4" fmla="*/ 51435 h 69437"/>
                  <a:gd name="csX5" fmla="*/ 50149 w 58133"/>
                  <a:gd name="csY5" fmla="*/ 40291 h 69437"/>
                  <a:gd name="csX6" fmla="*/ 41577 w 58133"/>
                  <a:gd name="csY6" fmla="*/ 33433 h 69437"/>
                  <a:gd name="csX7" fmla="*/ 31290 w 58133"/>
                  <a:gd name="csY7" fmla="*/ 35147 h 69437"/>
                  <a:gd name="csX8" fmla="*/ 26146 w 58133"/>
                  <a:gd name="csY8" fmla="*/ 39434 h 69437"/>
                  <a:gd name="csX9" fmla="*/ 23574 w 58133"/>
                  <a:gd name="csY9" fmla="*/ 32575 h 69437"/>
                  <a:gd name="csX10" fmla="*/ 24432 w 58133"/>
                  <a:gd name="csY10" fmla="*/ 31718 h 69437"/>
                  <a:gd name="csX11" fmla="*/ 31290 w 58133"/>
                  <a:gd name="csY11" fmla="*/ 24003 h 69437"/>
                  <a:gd name="csX12" fmla="*/ 30432 w 58133"/>
                  <a:gd name="csY12" fmla="*/ 13716 h 69437"/>
                  <a:gd name="csX13" fmla="*/ 23574 w 58133"/>
                  <a:gd name="csY13" fmla="*/ 8573 h 69437"/>
                  <a:gd name="csX14" fmla="*/ 15002 w 58133"/>
                  <a:gd name="csY14" fmla="*/ 10287 h 69437"/>
                  <a:gd name="csX15" fmla="*/ 9001 w 58133"/>
                  <a:gd name="csY15" fmla="*/ 17145 h 69437"/>
                  <a:gd name="csX16" fmla="*/ 9858 w 58133"/>
                  <a:gd name="csY16" fmla="*/ 27432 h 69437"/>
                  <a:gd name="csX17" fmla="*/ 1286 w 58133"/>
                  <a:gd name="csY17" fmla="*/ 30004 h 69437"/>
                  <a:gd name="csX18" fmla="*/ 1286 w 58133"/>
                  <a:gd name="csY18" fmla="*/ 14573 h 69437"/>
                  <a:gd name="csX19" fmla="*/ 10716 w 58133"/>
                  <a:gd name="csY19" fmla="*/ 3429 h 69437"/>
                  <a:gd name="csX20" fmla="*/ 21003 w 58133"/>
                  <a:gd name="csY20" fmla="*/ 0 h 69437"/>
                  <a:gd name="csX21" fmla="*/ 30432 w 58133"/>
                  <a:gd name="csY21" fmla="*/ 2572 h 69437"/>
                  <a:gd name="csX22" fmla="*/ 37290 w 58133"/>
                  <a:gd name="csY22" fmla="*/ 9430 h 69437"/>
                  <a:gd name="csX23" fmla="*/ 39005 w 58133"/>
                  <a:gd name="csY23" fmla="*/ 18002 h 69437"/>
                  <a:gd name="csX24" fmla="*/ 35576 w 58133"/>
                  <a:gd name="csY24" fmla="*/ 26575 h 69437"/>
                  <a:gd name="csX25" fmla="*/ 46720 w 58133"/>
                  <a:gd name="csY25" fmla="*/ 26575 h 69437"/>
                  <a:gd name="csX26" fmla="*/ 55293 w 58133"/>
                  <a:gd name="csY26" fmla="*/ 35147 h 69437"/>
                  <a:gd name="csX27" fmla="*/ 57007 w 58133"/>
                  <a:gd name="csY27" fmla="*/ 52292 h 69437"/>
                  <a:gd name="csX28" fmla="*/ 45006 w 58133"/>
                  <a:gd name="csY28" fmla="*/ 66008 h 69437"/>
                  <a:gd name="csX29" fmla="*/ 28718 w 58133"/>
                  <a:gd name="csY29" fmla="*/ 68580 h 69437"/>
                  <a:gd name="csX30" fmla="*/ 19288 w 58133"/>
                  <a:gd name="csY30" fmla="*/ 60008 h 694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</a:cxnLst>
                <a:rect l="l" t="t" r="r" b="b"/>
                <a:pathLst>
                  <a:path w="58133" h="69437">
                    <a:moveTo>
                      <a:pt x="19288" y="60008"/>
                    </a:moveTo>
                    <a:lnTo>
                      <a:pt x="26146" y="54864"/>
                    </a:lnTo>
                    <a:cubicBezTo>
                      <a:pt x="29575" y="58293"/>
                      <a:pt x="33004" y="60865"/>
                      <a:pt x="35576" y="61722"/>
                    </a:cubicBezTo>
                    <a:cubicBezTo>
                      <a:pt x="39005" y="62579"/>
                      <a:pt x="41577" y="61722"/>
                      <a:pt x="45006" y="60008"/>
                    </a:cubicBezTo>
                    <a:cubicBezTo>
                      <a:pt x="48435" y="58293"/>
                      <a:pt x="51006" y="54864"/>
                      <a:pt x="51864" y="51435"/>
                    </a:cubicBezTo>
                    <a:cubicBezTo>
                      <a:pt x="52721" y="48006"/>
                      <a:pt x="52721" y="43720"/>
                      <a:pt x="50149" y="40291"/>
                    </a:cubicBezTo>
                    <a:cubicBezTo>
                      <a:pt x="48435" y="36862"/>
                      <a:pt x="45006" y="34290"/>
                      <a:pt x="41577" y="33433"/>
                    </a:cubicBezTo>
                    <a:cubicBezTo>
                      <a:pt x="38148" y="32575"/>
                      <a:pt x="34719" y="32575"/>
                      <a:pt x="31290" y="35147"/>
                    </a:cubicBezTo>
                    <a:cubicBezTo>
                      <a:pt x="29575" y="36005"/>
                      <a:pt x="27861" y="36862"/>
                      <a:pt x="26146" y="39434"/>
                    </a:cubicBezTo>
                    <a:lnTo>
                      <a:pt x="23574" y="32575"/>
                    </a:lnTo>
                    <a:cubicBezTo>
                      <a:pt x="24432" y="32575"/>
                      <a:pt x="24432" y="32575"/>
                      <a:pt x="24432" y="31718"/>
                    </a:cubicBezTo>
                    <a:cubicBezTo>
                      <a:pt x="27861" y="30004"/>
                      <a:pt x="30432" y="27432"/>
                      <a:pt x="31290" y="24003"/>
                    </a:cubicBezTo>
                    <a:cubicBezTo>
                      <a:pt x="33004" y="20574"/>
                      <a:pt x="33004" y="17145"/>
                      <a:pt x="30432" y="13716"/>
                    </a:cubicBezTo>
                    <a:cubicBezTo>
                      <a:pt x="28718" y="11144"/>
                      <a:pt x="27003" y="9430"/>
                      <a:pt x="23574" y="8573"/>
                    </a:cubicBezTo>
                    <a:cubicBezTo>
                      <a:pt x="20145" y="7715"/>
                      <a:pt x="17574" y="8573"/>
                      <a:pt x="15002" y="10287"/>
                    </a:cubicBezTo>
                    <a:cubicBezTo>
                      <a:pt x="12430" y="12001"/>
                      <a:pt x="9858" y="14573"/>
                      <a:pt x="9001" y="17145"/>
                    </a:cubicBezTo>
                    <a:cubicBezTo>
                      <a:pt x="8144" y="19717"/>
                      <a:pt x="8144" y="24003"/>
                      <a:pt x="9858" y="27432"/>
                    </a:cubicBezTo>
                    <a:lnTo>
                      <a:pt x="1286" y="30004"/>
                    </a:lnTo>
                    <a:cubicBezTo>
                      <a:pt x="-429" y="24003"/>
                      <a:pt x="-429" y="19717"/>
                      <a:pt x="1286" y="14573"/>
                    </a:cubicBezTo>
                    <a:cubicBezTo>
                      <a:pt x="3000" y="10287"/>
                      <a:pt x="6429" y="6001"/>
                      <a:pt x="10716" y="3429"/>
                    </a:cubicBezTo>
                    <a:cubicBezTo>
                      <a:pt x="14145" y="1715"/>
                      <a:pt x="17574" y="857"/>
                      <a:pt x="21003" y="0"/>
                    </a:cubicBezTo>
                    <a:cubicBezTo>
                      <a:pt x="24432" y="0"/>
                      <a:pt x="27861" y="857"/>
                      <a:pt x="30432" y="2572"/>
                    </a:cubicBezTo>
                    <a:cubicBezTo>
                      <a:pt x="33004" y="4286"/>
                      <a:pt x="35576" y="6001"/>
                      <a:pt x="37290" y="9430"/>
                    </a:cubicBezTo>
                    <a:cubicBezTo>
                      <a:pt x="39005" y="12001"/>
                      <a:pt x="39862" y="14573"/>
                      <a:pt x="39005" y="18002"/>
                    </a:cubicBezTo>
                    <a:cubicBezTo>
                      <a:pt x="39005" y="20574"/>
                      <a:pt x="37290" y="24003"/>
                      <a:pt x="35576" y="26575"/>
                    </a:cubicBezTo>
                    <a:cubicBezTo>
                      <a:pt x="39862" y="25718"/>
                      <a:pt x="43291" y="25718"/>
                      <a:pt x="46720" y="26575"/>
                    </a:cubicBezTo>
                    <a:cubicBezTo>
                      <a:pt x="50149" y="28289"/>
                      <a:pt x="52721" y="30861"/>
                      <a:pt x="55293" y="35147"/>
                    </a:cubicBezTo>
                    <a:cubicBezTo>
                      <a:pt x="58722" y="40291"/>
                      <a:pt x="58722" y="46291"/>
                      <a:pt x="57007" y="52292"/>
                    </a:cubicBezTo>
                    <a:cubicBezTo>
                      <a:pt x="55293" y="58293"/>
                      <a:pt x="51006" y="62579"/>
                      <a:pt x="45006" y="66008"/>
                    </a:cubicBezTo>
                    <a:cubicBezTo>
                      <a:pt x="39862" y="69437"/>
                      <a:pt x="33861" y="70295"/>
                      <a:pt x="28718" y="68580"/>
                    </a:cubicBezTo>
                    <a:cubicBezTo>
                      <a:pt x="23574" y="66865"/>
                      <a:pt x="22717" y="64294"/>
                      <a:pt x="19288" y="60008"/>
                    </a:cubicBezTo>
                    <a:close/>
                  </a:path>
                </a:pathLst>
              </a:custGeom>
              <a:solidFill>
                <a:srgbClr val="303030"/>
              </a:solidFill>
              <a:ln w="857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53D148D-C7BF-C642-2742-341C8F12D025}"/>
                </a:ext>
              </a:extLst>
            </p:cNvPr>
            <p:cNvSpPr/>
            <p:nvPr/>
          </p:nvSpPr>
          <p:spPr>
            <a:xfrm>
              <a:off x="4846952" y="2671739"/>
              <a:ext cx="67757" cy="77461"/>
            </a:xfrm>
            <a:custGeom>
              <a:avLst/>
              <a:gdLst>
                <a:gd name="csX0" fmla="*/ 63471 w 67757"/>
                <a:gd name="csY0" fmla="*/ 47458 h 77461"/>
                <a:gd name="csX1" fmla="*/ 67758 w 67757"/>
                <a:gd name="csY1" fmla="*/ 54316 h 77461"/>
                <a:gd name="csX2" fmla="*/ 27467 w 67757"/>
                <a:gd name="csY2" fmla="*/ 77462 h 77461"/>
                <a:gd name="csX3" fmla="*/ 25752 w 67757"/>
                <a:gd name="csY3" fmla="*/ 71461 h 77461"/>
                <a:gd name="csX4" fmla="*/ 25752 w 67757"/>
                <a:gd name="csY4" fmla="*/ 60317 h 77461"/>
                <a:gd name="csX5" fmla="*/ 30038 w 67757"/>
                <a:gd name="csY5" fmla="*/ 45743 h 77461"/>
                <a:gd name="csX6" fmla="*/ 36039 w 67757"/>
                <a:gd name="csY6" fmla="*/ 25169 h 77461"/>
                <a:gd name="csX7" fmla="*/ 34325 w 67757"/>
                <a:gd name="csY7" fmla="*/ 14025 h 77461"/>
                <a:gd name="csX8" fmla="*/ 26609 w 67757"/>
                <a:gd name="csY8" fmla="*/ 8024 h 77461"/>
                <a:gd name="csX9" fmla="*/ 16323 w 67757"/>
                <a:gd name="csY9" fmla="*/ 9739 h 77461"/>
                <a:gd name="csX10" fmla="*/ 9464 w 67757"/>
                <a:gd name="csY10" fmla="*/ 18311 h 77461"/>
                <a:gd name="csX11" fmla="*/ 11179 w 67757"/>
                <a:gd name="csY11" fmla="*/ 29456 h 77461"/>
                <a:gd name="csX12" fmla="*/ 2607 w 67757"/>
                <a:gd name="csY12" fmla="*/ 32885 h 77461"/>
                <a:gd name="csX13" fmla="*/ 892 w 67757"/>
                <a:gd name="csY13" fmla="*/ 16597 h 77461"/>
                <a:gd name="csX14" fmla="*/ 12036 w 67757"/>
                <a:gd name="csY14" fmla="*/ 3738 h 77461"/>
                <a:gd name="csX15" fmla="*/ 29181 w 67757"/>
                <a:gd name="csY15" fmla="*/ 309 h 77461"/>
                <a:gd name="csX16" fmla="*/ 41183 w 67757"/>
                <a:gd name="csY16" fmla="*/ 9739 h 77461"/>
                <a:gd name="csX17" fmla="*/ 43754 w 67757"/>
                <a:gd name="csY17" fmla="*/ 17454 h 77461"/>
                <a:gd name="csX18" fmla="*/ 42897 w 67757"/>
                <a:gd name="csY18" fmla="*/ 27741 h 77461"/>
                <a:gd name="csX19" fmla="*/ 37754 w 67757"/>
                <a:gd name="csY19" fmla="*/ 44886 h 77461"/>
                <a:gd name="csX20" fmla="*/ 33468 w 67757"/>
                <a:gd name="csY20" fmla="*/ 57745 h 77461"/>
                <a:gd name="csX21" fmla="*/ 32610 w 67757"/>
                <a:gd name="csY21" fmla="*/ 63746 h 77461"/>
                <a:gd name="csX22" fmla="*/ 63471 w 67757"/>
                <a:gd name="csY22" fmla="*/ 47458 h 774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67757" h="77461">
                  <a:moveTo>
                    <a:pt x="63471" y="47458"/>
                  </a:moveTo>
                  <a:lnTo>
                    <a:pt x="67758" y="54316"/>
                  </a:lnTo>
                  <a:lnTo>
                    <a:pt x="27467" y="77462"/>
                  </a:lnTo>
                  <a:cubicBezTo>
                    <a:pt x="26609" y="75747"/>
                    <a:pt x="25752" y="74033"/>
                    <a:pt x="25752" y="71461"/>
                  </a:cubicBezTo>
                  <a:cubicBezTo>
                    <a:pt x="24895" y="68032"/>
                    <a:pt x="24895" y="64603"/>
                    <a:pt x="25752" y="60317"/>
                  </a:cubicBezTo>
                  <a:cubicBezTo>
                    <a:pt x="26609" y="56030"/>
                    <a:pt x="28324" y="51744"/>
                    <a:pt x="30038" y="45743"/>
                  </a:cubicBezTo>
                  <a:cubicBezTo>
                    <a:pt x="33468" y="36314"/>
                    <a:pt x="36039" y="29456"/>
                    <a:pt x="36039" y="25169"/>
                  </a:cubicBezTo>
                  <a:cubicBezTo>
                    <a:pt x="36897" y="20883"/>
                    <a:pt x="36039" y="16597"/>
                    <a:pt x="34325" y="14025"/>
                  </a:cubicBezTo>
                  <a:cubicBezTo>
                    <a:pt x="32610" y="11453"/>
                    <a:pt x="30038" y="8882"/>
                    <a:pt x="26609" y="8024"/>
                  </a:cubicBezTo>
                  <a:cubicBezTo>
                    <a:pt x="23180" y="7167"/>
                    <a:pt x="19752" y="8024"/>
                    <a:pt x="16323" y="9739"/>
                  </a:cubicBezTo>
                  <a:cubicBezTo>
                    <a:pt x="12893" y="11453"/>
                    <a:pt x="10322" y="14882"/>
                    <a:pt x="9464" y="18311"/>
                  </a:cubicBezTo>
                  <a:cubicBezTo>
                    <a:pt x="8607" y="21740"/>
                    <a:pt x="9464" y="25169"/>
                    <a:pt x="11179" y="29456"/>
                  </a:cubicBezTo>
                  <a:lnTo>
                    <a:pt x="2607" y="32885"/>
                  </a:lnTo>
                  <a:cubicBezTo>
                    <a:pt x="35" y="26884"/>
                    <a:pt x="-822" y="20883"/>
                    <a:pt x="892" y="16597"/>
                  </a:cubicBezTo>
                  <a:cubicBezTo>
                    <a:pt x="2607" y="12311"/>
                    <a:pt x="6035" y="7167"/>
                    <a:pt x="12036" y="3738"/>
                  </a:cubicBezTo>
                  <a:cubicBezTo>
                    <a:pt x="18037" y="309"/>
                    <a:pt x="23180" y="-548"/>
                    <a:pt x="29181" y="309"/>
                  </a:cubicBezTo>
                  <a:cubicBezTo>
                    <a:pt x="34325" y="2024"/>
                    <a:pt x="38611" y="4595"/>
                    <a:pt x="41183" y="9739"/>
                  </a:cubicBezTo>
                  <a:cubicBezTo>
                    <a:pt x="42897" y="12311"/>
                    <a:pt x="43754" y="14882"/>
                    <a:pt x="43754" y="17454"/>
                  </a:cubicBezTo>
                  <a:cubicBezTo>
                    <a:pt x="43754" y="20026"/>
                    <a:pt x="43754" y="23455"/>
                    <a:pt x="42897" y="27741"/>
                  </a:cubicBezTo>
                  <a:cubicBezTo>
                    <a:pt x="42040" y="32027"/>
                    <a:pt x="40325" y="37171"/>
                    <a:pt x="37754" y="44886"/>
                  </a:cubicBezTo>
                  <a:cubicBezTo>
                    <a:pt x="35182" y="50887"/>
                    <a:pt x="34325" y="55173"/>
                    <a:pt x="33468" y="57745"/>
                  </a:cubicBezTo>
                  <a:cubicBezTo>
                    <a:pt x="32610" y="59459"/>
                    <a:pt x="32610" y="62031"/>
                    <a:pt x="32610" y="63746"/>
                  </a:cubicBezTo>
                  <a:lnTo>
                    <a:pt x="63471" y="47458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F657572-F320-8D5E-37C3-9652EFF8A43F}"/>
                </a:ext>
              </a:extLst>
            </p:cNvPr>
            <p:cNvSpPr/>
            <p:nvPr/>
          </p:nvSpPr>
          <p:spPr>
            <a:xfrm>
              <a:off x="4776692" y="2636901"/>
              <a:ext cx="352329" cy="197167"/>
            </a:xfrm>
            <a:custGeom>
              <a:avLst/>
              <a:gdLst>
                <a:gd name="csX0" fmla="*/ 352330 w 352329"/>
                <a:gd name="csY0" fmla="*/ 0 h 197167"/>
                <a:gd name="csX1" fmla="*/ 0 w 352329"/>
                <a:gd name="csY1" fmla="*/ 197168 h 197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52329" h="197167">
                  <a:moveTo>
                    <a:pt x="352330" y="0"/>
                  </a:moveTo>
                  <a:lnTo>
                    <a:pt x="0" y="197168"/>
                  </a:lnTo>
                </a:path>
              </a:pathLst>
            </a:custGeom>
            <a:ln w="6879" cap="flat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29B96C7-A6B6-302B-E053-D49DB2816E5F}"/>
                </a:ext>
              </a:extLst>
            </p:cNvPr>
            <p:cNvSpPr/>
            <p:nvPr/>
          </p:nvSpPr>
          <p:spPr>
            <a:xfrm>
              <a:off x="5106733" y="2600039"/>
              <a:ext cx="90011" cy="65151"/>
            </a:xfrm>
            <a:custGeom>
              <a:avLst/>
              <a:gdLst>
                <a:gd name="csX0" fmla="*/ 0 w 90011"/>
                <a:gd name="csY0" fmla="*/ 22289 h 65151"/>
                <a:gd name="csX1" fmla="*/ 90011 w 90011"/>
                <a:gd name="csY1" fmla="*/ 0 h 65151"/>
                <a:gd name="csX2" fmla="*/ 24860 w 90011"/>
                <a:gd name="csY2" fmla="*/ 65151 h 651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0011" h="65151">
                  <a:moveTo>
                    <a:pt x="0" y="22289"/>
                  </a:moveTo>
                  <a:lnTo>
                    <a:pt x="90011" y="0"/>
                  </a:lnTo>
                  <a:lnTo>
                    <a:pt x="24860" y="65151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C4747AD-C9BB-FD80-2C7C-3A6002FECFF2}"/>
                </a:ext>
              </a:extLst>
            </p:cNvPr>
            <p:cNvSpPr/>
            <p:nvPr/>
          </p:nvSpPr>
          <p:spPr>
            <a:xfrm>
              <a:off x="4882134" y="4814316"/>
              <a:ext cx="362616" cy="178307"/>
            </a:xfrm>
            <a:custGeom>
              <a:avLst/>
              <a:gdLst>
                <a:gd name="csX0" fmla="*/ 362617 w 362616"/>
                <a:gd name="csY0" fmla="*/ 178308 h 178307"/>
                <a:gd name="csX1" fmla="*/ 0 w 362616"/>
                <a:gd name="csY1" fmla="*/ 0 h 1783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62616" h="178307">
                  <a:moveTo>
                    <a:pt x="362617" y="178308"/>
                  </a:moveTo>
                  <a:lnTo>
                    <a:pt x="0" y="0"/>
                  </a:lnTo>
                </a:path>
              </a:pathLst>
            </a:custGeom>
            <a:ln w="6879" cap="flat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6372DB0-0874-3694-3455-B02E2DC59F0D}"/>
                </a:ext>
              </a:extLst>
            </p:cNvPr>
            <p:cNvSpPr/>
            <p:nvPr/>
          </p:nvSpPr>
          <p:spPr>
            <a:xfrm>
              <a:off x="5222462" y="4966049"/>
              <a:ext cx="90868" cy="61722"/>
            </a:xfrm>
            <a:custGeom>
              <a:avLst/>
              <a:gdLst>
                <a:gd name="csX0" fmla="*/ 22289 w 90868"/>
                <a:gd name="csY0" fmla="*/ 0 h 61722"/>
                <a:gd name="csX1" fmla="*/ 90869 w 90868"/>
                <a:gd name="csY1" fmla="*/ 61722 h 61722"/>
                <a:gd name="csX2" fmla="*/ 0 w 90868"/>
                <a:gd name="csY2" fmla="*/ 44577 h 617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0868" h="61722">
                  <a:moveTo>
                    <a:pt x="22289" y="0"/>
                  </a:moveTo>
                  <a:lnTo>
                    <a:pt x="90869" y="61722"/>
                  </a:lnTo>
                  <a:lnTo>
                    <a:pt x="0" y="44577"/>
                  </a:lnTo>
                  <a:close/>
                </a:path>
              </a:pathLst>
            </a:custGeom>
            <a:solidFill>
              <a:srgbClr val="30303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8F519FE-0779-E110-B273-A25240CC28EE}"/>
                </a:ext>
              </a:extLst>
            </p:cNvPr>
            <p:cNvSpPr/>
            <p:nvPr/>
          </p:nvSpPr>
          <p:spPr>
            <a:xfrm>
              <a:off x="4111466" y="110585"/>
              <a:ext cx="8572" cy="2011965"/>
            </a:xfrm>
            <a:custGeom>
              <a:avLst/>
              <a:gdLst>
                <a:gd name="csX0" fmla="*/ 0 w 8572"/>
                <a:gd name="csY0" fmla="*/ 2011966 h 2011965"/>
                <a:gd name="csX1" fmla="*/ 0 w 8572"/>
                <a:gd name="csY1" fmla="*/ 0 h 20119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572" h="2011965">
                  <a:moveTo>
                    <a:pt x="0" y="2011966"/>
                  </a:moveTo>
                  <a:lnTo>
                    <a:pt x="0" y="0"/>
                  </a:lnTo>
                </a:path>
              </a:pathLst>
            </a:custGeom>
            <a:ln w="6879" cap="flat">
              <a:solidFill>
                <a:srgbClr val="221E1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Free">
            <a:extLst>
              <a:ext uri="{FF2B5EF4-FFF2-40B4-BE49-F238E27FC236}">
                <a16:creationId xmlns:a16="http://schemas.microsoft.com/office/drawing/2014/main" id="{0186994F-6E29-72AA-61C3-6329EBB626DD}"/>
              </a:ext>
            </a:extLst>
          </p:cNvPr>
          <p:cNvGrpSpPr/>
          <p:nvPr/>
        </p:nvGrpSpPr>
        <p:grpSpPr>
          <a:xfrm>
            <a:off x="223265" y="-318470"/>
            <a:ext cx="12801600" cy="7836409"/>
            <a:chOff x="0" y="-521209"/>
            <a:chExt cx="12801600" cy="7836409"/>
          </a:xfrm>
        </p:grpSpPr>
        <p:graphicFrame>
          <p:nvGraphicFramePr>
            <p:cNvPr id="5" name="ChartPanel" hidden="1">
              <a:extLst>
                <a:ext uri="{FF2B5EF4-FFF2-40B4-BE49-F238E27FC236}">
                  <a16:creationId xmlns:a16="http://schemas.microsoft.com/office/drawing/2014/main" id="{3E1170CB-C88D-6776-CD83-459565586A02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3320578504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shChart">
              <a:extLst>
                <a:ext uri="{FF2B5EF4-FFF2-40B4-BE49-F238E27FC236}">
                  <a16:creationId xmlns:a16="http://schemas.microsoft.com/office/drawing/2014/main" id="{75ED2F1F-2EF4-42AC-4983-DC734E31D8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5629653"/>
                </p:ext>
              </p:extLst>
            </p:nvPr>
          </p:nvGraphicFramePr>
          <p:xfrm>
            <a:off x="2203704" y="-521209"/>
            <a:ext cx="7790688" cy="77906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Panel" hidden="1">
              <a:extLst>
                <a:ext uri="{FF2B5EF4-FFF2-40B4-BE49-F238E27FC236}">
                  <a16:creationId xmlns:a16="http://schemas.microsoft.com/office/drawing/2014/main" id="{C0127280-AF9B-7346-C1E2-DCD6DBC328A2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Mohr">
              <a:extLst>
                <a:ext uri="{FF2B5EF4-FFF2-40B4-BE49-F238E27FC236}">
                  <a16:creationId xmlns:a16="http://schemas.microsoft.com/office/drawing/2014/main" id="{8CE38625-134E-5562-374B-B910456BE281}"/>
                </a:ext>
              </a:extLst>
            </p:cNvPr>
            <p:cNvSpPr/>
            <p:nvPr/>
          </p:nvSpPr>
          <p:spPr>
            <a:xfrm rot="32">
              <a:off x="4905534" y="1370874"/>
              <a:ext cx="2387024" cy="4090570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aphic 2">
            <a:extLst>
              <a:ext uri="{FF2B5EF4-FFF2-40B4-BE49-F238E27FC236}">
                <a16:creationId xmlns:a16="http://schemas.microsoft.com/office/drawing/2014/main" id="{EEDE5BBD-594B-F283-751C-383448083245}"/>
              </a:ext>
            </a:extLst>
          </p:cNvPr>
          <p:cNvGrpSpPr/>
          <p:nvPr/>
        </p:nvGrpSpPr>
        <p:grpSpPr>
          <a:xfrm>
            <a:off x="5568791" y="3208686"/>
            <a:ext cx="1055274" cy="396906"/>
            <a:chOff x="5568791" y="3208686"/>
            <a:chExt cx="1055274" cy="396906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CF8426-6141-34A7-8CE0-B65C7C1A964C}"/>
                </a:ext>
              </a:extLst>
            </p:cNvPr>
            <p:cNvSpPr/>
            <p:nvPr/>
          </p:nvSpPr>
          <p:spPr>
            <a:xfrm>
              <a:off x="5568791" y="3208686"/>
              <a:ext cx="1055274" cy="396906"/>
            </a:xfrm>
            <a:prstGeom prst="rect">
              <a:avLst/>
            </a:prstGeom>
            <a:solidFill>
              <a:srgbClr val="F0F0F0"/>
            </a:solidFill>
            <a:ln w="857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" name="Graphic 2">
              <a:extLst>
                <a:ext uri="{FF2B5EF4-FFF2-40B4-BE49-F238E27FC236}">
                  <a16:creationId xmlns:a16="http://schemas.microsoft.com/office/drawing/2014/main" id="{CF871806-BC4B-E542-3B18-77D3271B7811}"/>
                </a:ext>
              </a:extLst>
            </p:cNvPr>
            <p:cNvGrpSpPr/>
            <p:nvPr/>
          </p:nvGrpSpPr>
          <p:grpSpPr>
            <a:xfrm>
              <a:off x="5623655" y="3275552"/>
              <a:ext cx="944689" cy="262318"/>
              <a:chOff x="5623655" y="3275552"/>
              <a:chExt cx="944689" cy="262318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59C70CB6-5832-5AB4-D520-E21AB3CAA9B4}"/>
                  </a:ext>
                </a:extLst>
              </p:cNvPr>
              <p:cNvSpPr/>
              <p:nvPr/>
            </p:nvSpPr>
            <p:spPr>
              <a:xfrm>
                <a:off x="5623655" y="3275552"/>
                <a:ext cx="539210" cy="262318"/>
              </a:xfrm>
              <a:prstGeom prst="rect">
                <a:avLst/>
              </a:prstGeom>
              <a:solidFill>
                <a:srgbClr val="F0F0F0"/>
              </a:solidFill>
              <a:ln w="8572" cap="flat">
                <a:solidFill>
                  <a:srgbClr val="CCCCC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14782ED6-309C-B424-A5C1-0A3796C15C1A}"/>
                  </a:ext>
                </a:extLst>
              </p:cNvPr>
              <p:cNvSpPr/>
              <p:nvPr/>
            </p:nvSpPr>
            <p:spPr>
              <a:xfrm>
                <a:off x="6162008" y="3275552"/>
                <a:ext cx="406336" cy="262318"/>
              </a:xfrm>
              <a:prstGeom prst="rect">
                <a:avLst/>
              </a:prstGeom>
              <a:solidFill>
                <a:srgbClr val="F0F0F0"/>
              </a:solidFill>
              <a:ln w="8572" cap="flat">
                <a:solidFill>
                  <a:srgbClr val="CCCCC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2" name="Graphic 2">
                <a:extLst>
                  <a:ext uri="{FF2B5EF4-FFF2-40B4-BE49-F238E27FC236}">
                    <a16:creationId xmlns:a16="http://schemas.microsoft.com/office/drawing/2014/main" id="{B590D561-EC8E-C01A-A943-119B7C1C4051}"/>
                  </a:ext>
                </a:extLst>
              </p:cNvPr>
              <p:cNvGrpSpPr/>
              <p:nvPr/>
            </p:nvGrpSpPr>
            <p:grpSpPr>
              <a:xfrm>
                <a:off x="5687948" y="3327844"/>
                <a:ext cx="397763" cy="162877"/>
                <a:chOff x="5687948" y="3327844"/>
                <a:chExt cx="397763" cy="162877"/>
              </a:xfrm>
              <a:solidFill>
                <a:srgbClr val="CCCCCC"/>
              </a:solidFill>
            </p:grpSpPr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CD0E5ED5-0A43-58A7-F2B4-EA9C2D3D4DED}"/>
                    </a:ext>
                  </a:extLst>
                </p:cNvPr>
                <p:cNvSpPr/>
                <p:nvPr/>
              </p:nvSpPr>
              <p:spPr>
                <a:xfrm>
                  <a:off x="5687948" y="3327844"/>
                  <a:ext cx="120872" cy="162020"/>
                </a:xfrm>
                <a:custGeom>
                  <a:avLst/>
                  <a:gdLst>
                    <a:gd name="csX0" fmla="*/ 120872 w 120872"/>
                    <a:gd name="csY0" fmla="*/ 0 h 162020"/>
                    <a:gd name="csX1" fmla="*/ 96869 w 120872"/>
                    <a:gd name="csY1" fmla="*/ 162020 h 162020"/>
                    <a:gd name="csX2" fmla="*/ 73724 w 120872"/>
                    <a:gd name="csY2" fmla="*/ 162020 h 162020"/>
                    <a:gd name="csX3" fmla="*/ 60008 w 120872"/>
                    <a:gd name="csY3" fmla="*/ 67723 h 162020"/>
                    <a:gd name="csX4" fmla="*/ 47149 w 120872"/>
                    <a:gd name="csY4" fmla="*/ 162020 h 162020"/>
                    <a:gd name="csX5" fmla="*/ 24003 w 120872"/>
                    <a:gd name="csY5" fmla="*/ 162020 h 162020"/>
                    <a:gd name="csX6" fmla="*/ 0 w 120872"/>
                    <a:gd name="csY6" fmla="*/ 0 h 162020"/>
                    <a:gd name="csX7" fmla="*/ 21431 w 120872"/>
                    <a:gd name="csY7" fmla="*/ 0 h 162020"/>
                    <a:gd name="csX8" fmla="*/ 36862 w 120872"/>
                    <a:gd name="csY8" fmla="*/ 121729 h 162020"/>
                    <a:gd name="csX9" fmla="*/ 52292 w 120872"/>
                    <a:gd name="csY9" fmla="*/ 0 h 162020"/>
                    <a:gd name="csX10" fmla="*/ 69437 w 120872"/>
                    <a:gd name="csY10" fmla="*/ 0 h 162020"/>
                    <a:gd name="csX11" fmla="*/ 84868 w 120872"/>
                    <a:gd name="csY11" fmla="*/ 121729 h 162020"/>
                    <a:gd name="csX12" fmla="*/ 100298 w 120872"/>
                    <a:gd name="csY12" fmla="*/ 0 h 162020"/>
                    <a:gd name="csX13" fmla="*/ 120872 w 120872"/>
                    <a:gd name="csY13" fmla="*/ 0 h 1620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</a:cxnLst>
                  <a:rect l="l" t="t" r="r" b="b"/>
                  <a:pathLst>
                    <a:path w="120872" h="162020">
                      <a:moveTo>
                        <a:pt x="120872" y="0"/>
                      </a:moveTo>
                      <a:lnTo>
                        <a:pt x="96869" y="162020"/>
                      </a:lnTo>
                      <a:lnTo>
                        <a:pt x="73724" y="162020"/>
                      </a:lnTo>
                      <a:lnTo>
                        <a:pt x="60008" y="67723"/>
                      </a:lnTo>
                      <a:lnTo>
                        <a:pt x="47149" y="162020"/>
                      </a:lnTo>
                      <a:lnTo>
                        <a:pt x="24003" y="162020"/>
                      </a:lnTo>
                      <a:lnTo>
                        <a:pt x="0" y="0"/>
                      </a:lnTo>
                      <a:lnTo>
                        <a:pt x="21431" y="0"/>
                      </a:lnTo>
                      <a:lnTo>
                        <a:pt x="36862" y="121729"/>
                      </a:lnTo>
                      <a:lnTo>
                        <a:pt x="52292" y="0"/>
                      </a:lnTo>
                      <a:lnTo>
                        <a:pt x="69437" y="0"/>
                      </a:lnTo>
                      <a:lnTo>
                        <a:pt x="84868" y="121729"/>
                      </a:lnTo>
                      <a:lnTo>
                        <a:pt x="100298" y="0"/>
                      </a:lnTo>
                      <a:lnTo>
                        <a:pt x="12087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8572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9D225064-890E-0E91-218E-86F09B8A7740}"/>
                    </a:ext>
                  </a:extLst>
                </p:cNvPr>
                <p:cNvSpPr/>
                <p:nvPr/>
              </p:nvSpPr>
              <p:spPr>
                <a:xfrm>
                  <a:off x="5820822" y="3328701"/>
                  <a:ext cx="21431" cy="162020"/>
                </a:xfrm>
                <a:custGeom>
                  <a:avLst/>
                  <a:gdLst>
                    <a:gd name="csX0" fmla="*/ 0 w 21431"/>
                    <a:gd name="csY0" fmla="*/ 162020 h 162020"/>
                    <a:gd name="csX1" fmla="*/ 0 w 21431"/>
                    <a:gd name="csY1" fmla="*/ 0 h 162020"/>
                    <a:gd name="csX2" fmla="*/ 21431 w 21431"/>
                    <a:gd name="csY2" fmla="*/ 0 h 162020"/>
                    <a:gd name="csX3" fmla="*/ 21431 w 21431"/>
                    <a:gd name="csY3" fmla="*/ 162020 h 162020"/>
                    <a:gd name="csX4" fmla="*/ 0 w 21431"/>
                    <a:gd name="csY4" fmla="*/ 162020 h 1620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21431" h="162020">
                      <a:moveTo>
                        <a:pt x="0" y="162020"/>
                      </a:moveTo>
                      <a:lnTo>
                        <a:pt x="0" y="0"/>
                      </a:lnTo>
                      <a:lnTo>
                        <a:pt x="21431" y="0"/>
                      </a:lnTo>
                      <a:lnTo>
                        <a:pt x="21431" y="162020"/>
                      </a:lnTo>
                      <a:lnTo>
                        <a:pt x="0" y="16202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8572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8769EC02-3023-19B7-733D-42480F7FC6D9}"/>
                    </a:ext>
                  </a:extLst>
                </p:cNvPr>
                <p:cNvSpPr/>
                <p:nvPr/>
              </p:nvSpPr>
              <p:spPr>
                <a:xfrm>
                  <a:off x="5862827" y="3327844"/>
                  <a:ext cx="70294" cy="162020"/>
                </a:xfrm>
                <a:custGeom>
                  <a:avLst/>
                  <a:gdLst>
                    <a:gd name="csX0" fmla="*/ 0 w 70294"/>
                    <a:gd name="csY0" fmla="*/ 0 h 162020"/>
                    <a:gd name="csX1" fmla="*/ 42863 w 70294"/>
                    <a:gd name="csY1" fmla="*/ 0 h 162020"/>
                    <a:gd name="csX2" fmla="*/ 67723 w 70294"/>
                    <a:gd name="csY2" fmla="*/ 27432 h 162020"/>
                    <a:gd name="csX3" fmla="*/ 67723 w 70294"/>
                    <a:gd name="csY3" fmla="*/ 67723 h 162020"/>
                    <a:gd name="csX4" fmla="*/ 54864 w 70294"/>
                    <a:gd name="csY4" fmla="*/ 94298 h 162020"/>
                    <a:gd name="csX5" fmla="*/ 70295 w 70294"/>
                    <a:gd name="csY5" fmla="*/ 162020 h 162020"/>
                    <a:gd name="csX6" fmla="*/ 49721 w 70294"/>
                    <a:gd name="csY6" fmla="*/ 162020 h 162020"/>
                    <a:gd name="csX7" fmla="*/ 35147 w 70294"/>
                    <a:gd name="csY7" fmla="*/ 96869 h 162020"/>
                    <a:gd name="csX8" fmla="*/ 22289 w 70294"/>
                    <a:gd name="csY8" fmla="*/ 96869 h 162020"/>
                    <a:gd name="csX9" fmla="*/ 22289 w 70294"/>
                    <a:gd name="csY9" fmla="*/ 162020 h 162020"/>
                    <a:gd name="csX10" fmla="*/ 857 w 70294"/>
                    <a:gd name="csY10" fmla="*/ 162020 h 162020"/>
                    <a:gd name="csX11" fmla="*/ 857 w 70294"/>
                    <a:gd name="csY11" fmla="*/ 0 h 162020"/>
                    <a:gd name="csX12" fmla="*/ 22289 w 70294"/>
                    <a:gd name="csY12" fmla="*/ 78010 h 162020"/>
                    <a:gd name="csX13" fmla="*/ 36862 w 70294"/>
                    <a:gd name="csY13" fmla="*/ 78010 h 162020"/>
                    <a:gd name="csX14" fmla="*/ 46292 w 70294"/>
                    <a:gd name="csY14" fmla="*/ 66008 h 162020"/>
                    <a:gd name="csX15" fmla="*/ 46292 w 70294"/>
                    <a:gd name="csY15" fmla="*/ 30861 h 162020"/>
                    <a:gd name="csX16" fmla="*/ 36862 w 70294"/>
                    <a:gd name="csY16" fmla="*/ 18859 h 162020"/>
                    <a:gd name="csX17" fmla="*/ 22289 w 70294"/>
                    <a:gd name="csY17" fmla="*/ 18859 h 162020"/>
                    <a:gd name="csX18" fmla="*/ 22289 w 70294"/>
                    <a:gd name="csY18" fmla="*/ 78010 h 1620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</a:cxnLst>
                  <a:rect l="l" t="t" r="r" b="b"/>
                  <a:pathLst>
                    <a:path w="70294" h="162020">
                      <a:moveTo>
                        <a:pt x="0" y="0"/>
                      </a:moveTo>
                      <a:lnTo>
                        <a:pt x="42863" y="0"/>
                      </a:lnTo>
                      <a:cubicBezTo>
                        <a:pt x="59150" y="0"/>
                        <a:pt x="67723" y="9430"/>
                        <a:pt x="67723" y="27432"/>
                      </a:cubicBezTo>
                      <a:lnTo>
                        <a:pt x="67723" y="67723"/>
                      </a:lnTo>
                      <a:cubicBezTo>
                        <a:pt x="67723" y="82296"/>
                        <a:pt x="63437" y="90868"/>
                        <a:pt x="54864" y="94298"/>
                      </a:cubicBezTo>
                      <a:lnTo>
                        <a:pt x="70295" y="162020"/>
                      </a:lnTo>
                      <a:lnTo>
                        <a:pt x="49721" y="162020"/>
                      </a:lnTo>
                      <a:lnTo>
                        <a:pt x="35147" y="96869"/>
                      </a:lnTo>
                      <a:lnTo>
                        <a:pt x="22289" y="96869"/>
                      </a:lnTo>
                      <a:lnTo>
                        <a:pt x="22289" y="162020"/>
                      </a:lnTo>
                      <a:lnTo>
                        <a:pt x="857" y="162020"/>
                      </a:lnTo>
                      <a:lnTo>
                        <a:pt x="857" y="0"/>
                      </a:lnTo>
                      <a:close/>
                      <a:moveTo>
                        <a:pt x="22289" y="78010"/>
                      </a:moveTo>
                      <a:lnTo>
                        <a:pt x="36862" y="78010"/>
                      </a:lnTo>
                      <a:cubicBezTo>
                        <a:pt x="43720" y="78010"/>
                        <a:pt x="46292" y="73723"/>
                        <a:pt x="46292" y="66008"/>
                      </a:cubicBezTo>
                      <a:lnTo>
                        <a:pt x="46292" y="30861"/>
                      </a:lnTo>
                      <a:cubicBezTo>
                        <a:pt x="46292" y="23146"/>
                        <a:pt x="42863" y="18859"/>
                        <a:pt x="36862" y="18859"/>
                      </a:cubicBezTo>
                      <a:lnTo>
                        <a:pt x="22289" y="18859"/>
                      </a:lnTo>
                      <a:lnTo>
                        <a:pt x="22289" y="7801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8572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7BE5A86E-3F42-35AE-7881-E1129E6A6558}"/>
                    </a:ext>
                  </a:extLst>
                </p:cNvPr>
                <p:cNvSpPr/>
                <p:nvPr/>
              </p:nvSpPr>
              <p:spPr>
                <a:xfrm>
                  <a:off x="5940837" y="3327844"/>
                  <a:ext cx="63436" cy="162020"/>
                </a:xfrm>
                <a:custGeom>
                  <a:avLst/>
                  <a:gdLst>
                    <a:gd name="csX0" fmla="*/ 42005 w 63436"/>
                    <a:gd name="csY0" fmla="*/ 19717 h 162020"/>
                    <a:gd name="csX1" fmla="*/ 42005 w 63436"/>
                    <a:gd name="csY1" fmla="*/ 162020 h 162020"/>
                    <a:gd name="csX2" fmla="*/ 20574 w 63436"/>
                    <a:gd name="csY2" fmla="*/ 162020 h 162020"/>
                    <a:gd name="csX3" fmla="*/ 20574 w 63436"/>
                    <a:gd name="csY3" fmla="*/ 19717 h 162020"/>
                    <a:gd name="csX4" fmla="*/ 0 w 63436"/>
                    <a:gd name="csY4" fmla="*/ 19717 h 162020"/>
                    <a:gd name="csX5" fmla="*/ 0 w 63436"/>
                    <a:gd name="csY5" fmla="*/ 0 h 162020"/>
                    <a:gd name="csX6" fmla="*/ 63436 w 63436"/>
                    <a:gd name="csY6" fmla="*/ 0 h 162020"/>
                    <a:gd name="csX7" fmla="*/ 63436 w 63436"/>
                    <a:gd name="csY7" fmla="*/ 19717 h 162020"/>
                    <a:gd name="csX8" fmla="*/ 42005 w 63436"/>
                    <a:gd name="csY8" fmla="*/ 19717 h 1620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</a:cxnLst>
                  <a:rect l="l" t="t" r="r" b="b"/>
                  <a:pathLst>
                    <a:path w="63436" h="162020">
                      <a:moveTo>
                        <a:pt x="42005" y="19717"/>
                      </a:moveTo>
                      <a:lnTo>
                        <a:pt x="42005" y="162020"/>
                      </a:lnTo>
                      <a:lnTo>
                        <a:pt x="20574" y="162020"/>
                      </a:lnTo>
                      <a:lnTo>
                        <a:pt x="20574" y="19717"/>
                      </a:lnTo>
                      <a:lnTo>
                        <a:pt x="0" y="19717"/>
                      </a:lnTo>
                      <a:lnTo>
                        <a:pt x="0" y="0"/>
                      </a:lnTo>
                      <a:lnTo>
                        <a:pt x="63436" y="0"/>
                      </a:lnTo>
                      <a:lnTo>
                        <a:pt x="63436" y="19717"/>
                      </a:lnTo>
                      <a:lnTo>
                        <a:pt x="42005" y="1971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8572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E07DFB49-651E-6E79-6DC7-16135DA478D1}"/>
                    </a:ext>
                  </a:extLst>
                </p:cNvPr>
                <p:cNvSpPr/>
                <p:nvPr/>
              </p:nvSpPr>
              <p:spPr>
                <a:xfrm>
                  <a:off x="6016275" y="3328701"/>
                  <a:ext cx="69437" cy="162020"/>
                </a:xfrm>
                <a:custGeom>
                  <a:avLst/>
                  <a:gdLst>
                    <a:gd name="csX0" fmla="*/ 48006 w 69437"/>
                    <a:gd name="csY0" fmla="*/ 162020 h 162020"/>
                    <a:gd name="csX1" fmla="*/ 48006 w 69437"/>
                    <a:gd name="csY1" fmla="*/ 88297 h 162020"/>
                    <a:gd name="csX2" fmla="*/ 21431 w 69437"/>
                    <a:gd name="csY2" fmla="*/ 88297 h 162020"/>
                    <a:gd name="csX3" fmla="*/ 21431 w 69437"/>
                    <a:gd name="csY3" fmla="*/ 162020 h 162020"/>
                    <a:gd name="csX4" fmla="*/ 0 w 69437"/>
                    <a:gd name="csY4" fmla="*/ 162020 h 162020"/>
                    <a:gd name="csX5" fmla="*/ 0 w 69437"/>
                    <a:gd name="csY5" fmla="*/ 0 h 162020"/>
                    <a:gd name="csX6" fmla="*/ 21431 w 69437"/>
                    <a:gd name="csY6" fmla="*/ 0 h 162020"/>
                    <a:gd name="csX7" fmla="*/ 21431 w 69437"/>
                    <a:gd name="csY7" fmla="*/ 68580 h 162020"/>
                    <a:gd name="csX8" fmla="*/ 48006 w 69437"/>
                    <a:gd name="csY8" fmla="*/ 68580 h 162020"/>
                    <a:gd name="csX9" fmla="*/ 48006 w 69437"/>
                    <a:gd name="csY9" fmla="*/ 0 h 162020"/>
                    <a:gd name="csX10" fmla="*/ 69437 w 69437"/>
                    <a:gd name="csY10" fmla="*/ 0 h 162020"/>
                    <a:gd name="csX11" fmla="*/ 69437 w 69437"/>
                    <a:gd name="csY11" fmla="*/ 162020 h 162020"/>
                    <a:gd name="csX12" fmla="*/ 48006 w 69437"/>
                    <a:gd name="csY12" fmla="*/ 162020 h 1620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</a:cxnLst>
                  <a:rect l="l" t="t" r="r" b="b"/>
                  <a:pathLst>
                    <a:path w="69437" h="162020">
                      <a:moveTo>
                        <a:pt x="48006" y="162020"/>
                      </a:moveTo>
                      <a:lnTo>
                        <a:pt x="48006" y="88297"/>
                      </a:lnTo>
                      <a:lnTo>
                        <a:pt x="21431" y="88297"/>
                      </a:lnTo>
                      <a:lnTo>
                        <a:pt x="21431" y="162020"/>
                      </a:lnTo>
                      <a:lnTo>
                        <a:pt x="0" y="162020"/>
                      </a:lnTo>
                      <a:lnTo>
                        <a:pt x="0" y="0"/>
                      </a:lnTo>
                      <a:lnTo>
                        <a:pt x="21431" y="0"/>
                      </a:lnTo>
                      <a:lnTo>
                        <a:pt x="21431" y="68580"/>
                      </a:lnTo>
                      <a:lnTo>
                        <a:pt x="48006" y="68580"/>
                      </a:lnTo>
                      <a:lnTo>
                        <a:pt x="48006" y="0"/>
                      </a:lnTo>
                      <a:lnTo>
                        <a:pt x="69437" y="0"/>
                      </a:lnTo>
                      <a:lnTo>
                        <a:pt x="69437" y="162020"/>
                      </a:lnTo>
                      <a:lnTo>
                        <a:pt x="48006" y="16202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8572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8" name="Graphic 2">
                <a:extLst>
                  <a:ext uri="{FF2B5EF4-FFF2-40B4-BE49-F238E27FC236}">
                    <a16:creationId xmlns:a16="http://schemas.microsoft.com/office/drawing/2014/main" id="{88C6C48C-CF2E-B38B-2FB6-7529EEEC003A}"/>
                  </a:ext>
                </a:extLst>
              </p:cNvPr>
              <p:cNvGrpSpPr/>
              <p:nvPr/>
            </p:nvGrpSpPr>
            <p:grpSpPr>
              <a:xfrm>
                <a:off x="6235731" y="3327844"/>
                <a:ext cx="264890" cy="162877"/>
                <a:chOff x="6235731" y="3327844"/>
                <a:chExt cx="264890" cy="162877"/>
              </a:xfrm>
              <a:solidFill>
                <a:srgbClr val="CCCCCC"/>
              </a:solidFill>
            </p:grpSpPr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A5A62F3-3198-70EB-858E-4B25E2B884A5}"/>
                    </a:ext>
                  </a:extLst>
                </p:cNvPr>
                <p:cNvSpPr/>
                <p:nvPr/>
              </p:nvSpPr>
              <p:spPr>
                <a:xfrm>
                  <a:off x="6235731" y="3327844"/>
                  <a:ext cx="70294" cy="162020"/>
                </a:xfrm>
                <a:custGeom>
                  <a:avLst/>
                  <a:gdLst>
                    <a:gd name="csX0" fmla="*/ 0 w 70294"/>
                    <a:gd name="csY0" fmla="*/ 0 h 162020"/>
                    <a:gd name="csX1" fmla="*/ 42863 w 70294"/>
                    <a:gd name="csY1" fmla="*/ 0 h 162020"/>
                    <a:gd name="csX2" fmla="*/ 67723 w 70294"/>
                    <a:gd name="csY2" fmla="*/ 27432 h 162020"/>
                    <a:gd name="csX3" fmla="*/ 67723 w 70294"/>
                    <a:gd name="csY3" fmla="*/ 67723 h 162020"/>
                    <a:gd name="csX4" fmla="*/ 54864 w 70294"/>
                    <a:gd name="csY4" fmla="*/ 94298 h 162020"/>
                    <a:gd name="csX5" fmla="*/ 70295 w 70294"/>
                    <a:gd name="csY5" fmla="*/ 162020 h 162020"/>
                    <a:gd name="csX6" fmla="*/ 48863 w 70294"/>
                    <a:gd name="csY6" fmla="*/ 162020 h 162020"/>
                    <a:gd name="csX7" fmla="*/ 34290 w 70294"/>
                    <a:gd name="csY7" fmla="*/ 96869 h 162020"/>
                    <a:gd name="csX8" fmla="*/ 21431 w 70294"/>
                    <a:gd name="csY8" fmla="*/ 96869 h 162020"/>
                    <a:gd name="csX9" fmla="*/ 21431 w 70294"/>
                    <a:gd name="csY9" fmla="*/ 162020 h 162020"/>
                    <a:gd name="csX10" fmla="*/ 0 w 70294"/>
                    <a:gd name="csY10" fmla="*/ 162020 h 162020"/>
                    <a:gd name="csX11" fmla="*/ 0 w 70294"/>
                    <a:gd name="csY11" fmla="*/ 0 h 162020"/>
                    <a:gd name="csX12" fmla="*/ 21431 w 70294"/>
                    <a:gd name="csY12" fmla="*/ 78010 h 162020"/>
                    <a:gd name="csX13" fmla="*/ 36005 w 70294"/>
                    <a:gd name="csY13" fmla="*/ 78010 h 162020"/>
                    <a:gd name="csX14" fmla="*/ 45434 w 70294"/>
                    <a:gd name="csY14" fmla="*/ 66008 h 162020"/>
                    <a:gd name="csX15" fmla="*/ 45434 w 70294"/>
                    <a:gd name="csY15" fmla="*/ 30861 h 162020"/>
                    <a:gd name="csX16" fmla="*/ 36005 w 70294"/>
                    <a:gd name="csY16" fmla="*/ 18859 h 162020"/>
                    <a:gd name="csX17" fmla="*/ 21431 w 70294"/>
                    <a:gd name="csY17" fmla="*/ 18859 h 162020"/>
                    <a:gd name="csX18" fmla="*/ 21431 w 70294"/>
                    <a:gd name="csY18" fmla="*/ 78010 h 1620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</a:cxnLst>
                  <a:rect l="l" t="t" r="r" b="b"/>
                  <a:pathLst>
                    <a:path w="70294" h="162020">
                      <a:moveTo>
                        <a:pt x="0" y="0"/>
                      </a:moveTo>
                      <a:lnTo>
                        <a:pt x="42863" y="0"/>
                      </a:lnTo>
                      <a:cubicBezTo>
                        <a:pt x="59150" y="0"/>
                        <a:pt x="67723" y="9430"/>
                        <a:pt x="67723" y="27432"/>
                      </a:cubicBezTo>
                      <a:lnTo>
                        <a:pt x="67723" y="67723"/>
                      </a:lnTo>
                      <a:cubicBezTo>
                        <a:pt x="67723" y="82296"/>
                        <a:pt x="63437" y="90868"/>
                        <a:pt x="54864" y="94298"/>
                      </a:cubicBezTo>
                      <a:lnTo>
                        <a:pt x="70295" y="162020"/>
                      </a:lnTo>
                      <a:lnTo>
                        <a:pt x="48863" y="162020"/>
                      </a:lnTo>
                      <a:lnTo>
                        <a:pt x="34290" y="96869"/>
                      </a:lnTo>
                      <a:lnTo>
                        <a:pt x="21431" y="96869"/>
                      </a:lnTo>
                      <a:lnTo>
                        <a:pt x="21431" y="162020"/>
                      </a:lnTo>
                      <a:lnTo>
                        <a:pt x="0" y="162020"/>
                      </a:lnTo>
                      <a:lnTo>
                        <a:pt x="0" y="0"/>
                      </a:lnTo>
                      <a:close/>
                      <a:moveTo>
                        <a:pt x="21431" y="78010"/>
                      </a:moveTo>
                      <a:lnTo>
                        <a:pt x="36005" y="78010"/>
                      </a:lnTo>
                      <a:cubicBezTo>
                        <a:pt x="42863" y="78010"/>
                        <a:pt x="45434" y="73723"/>
                        <a:pt x="45434" y="66008"/>
                      </a:cubicBezTo>
                      <a:lnTo>
                        <a:pt x="45434" y="30861"/>
                      </a:lnTo>
                      <a:cubicBezTo>
                        <a:pt x="45434" y="23146"/>
                        <a:pt x="42005" y="18859"/>
                        <a:pt x="36005" y="18859"/>
                      </a:cubicBezTo>
                      <a:lnTo>
                        <a:pt x="21431" y="18859"/>
                      </a:lnTo>
                      <a:lnTo>
                        <a:pt x="21431" y="7801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8572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B6FE5064-9677-0819-2447-ED4523BCCE54}"/>
                    </a:ext>
                  </a:extLst>
                </p:cNvPr>
                <p:cNvSpPr/>
                <p:nvPr/>
              </p:nvSpPr>
              <p:spPr>
                <a:xfrm>
                  <a:off x="6320599" y="3328701"/>
                  <a:ext cx="67722" cy="162020"/>
                </a:xfrm>
                <a:custGeom>
                  <a:avLst/>
                  <a:gdLst>
                    <a:gd name="csX0" fmla="*/ 21431 w 67722"/>
                    <a:gd name="csY0" fmla="*/ 162020 h 162020"/>
                    <a:gd name="csX1" fmla="*/ 0 w 67722"/>
                    <a:gd name="csY1" fmla="*/ 162020 h 162020"/>
                    <a:gd name="csX2" fmla="*/ 0 w 67722"/>
                    <a:gd name="csY2" fmla="*/ 27432 h 162020"/>
                    <a:gd name="csX3" fmla="*/ 25718 w 67722"/>
                    <a:gd name="csY3" fmla="*/ 0 h 162020"/>
                    <a:gd name="csX4" fmla="*/ 42005 w 67722"/>
                    <a:gd name="csY4" fmla="*/ 0 h 162020"/>
                    <a:gd name="csX5" fmla="*/ 67722 w 67722"/>
                    <a:gd name="csY5" fmla="*/ 27432 h 162020"/>
                    <a:gd name="csX6" fmla="*/ 67722 w 67722"/>
                    <a:gd name="csY6" fmla="*/ 162020 h 162020"/>
                    <a:gd name="csX7" fmla="*/ 46291 w 67722"/>
                    <a:gd name="csY7" fmla="*/ 162020 h 162020"/>
                    <a:gd name="csX8" fmla="*/ 46291 w 67722"/>
                    <a:gd name="csY8" fmla="*/ 102870 h 162020"/>
                    <a:gd name="csX9" fmla="*/ 21431 w 67722"/>
                    <a:gd name="csY9" fmla="*/ 102870 h 162020"/>
                    <a:gd name="csX10" fmla="*/ 21431 w 67722"/>
                    <a:gd name="csY10" fmla="*/ 162020 h 162020"/>
                    <a:gd name="csX11" fmla="*/ 46291 w 67722"/>
                    <a:gd name="csY11" fmla="*/ 82296 h 162020"/>
                    <a:gd name="csX12" fmla="*/ 46291 w 67722"/>
                    <a:gd name="csY12" fmla="*/ 28289 h 162020"/>
                    <a:gd name="csX13" fmla="*/ 36862 w 67722"/>
                    <a:gd name="csY13" fmla="*/ 18860 h 162020"/>
                    <a:gd name="csX14" fmla="*/ 30861 w 67722"/>
                    <a:gd name="csY14" fmla="*/ 18860 h 162020"/>
                    <a:gd name="csX15" fmla="*/ 21431 w 67722"/>
                    <a:gd name="csY15" fmla="*/ 28289 h 162020"/>
                    <a:gd name="csX16" fmla="*/ 21431 w 67722"/>
                    <a:gd name="csY16" fmla="*/ 82296 h 162020"/>
                    <a:gd name="csX17" fmla="*/ 46291 w 67722"/>
                    <a:gd name="csY17" fmla="*/ 82296 h 1620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</a:cxnLst>
                  <a:rect l="l" t="t" r="r" b="b"/>
                  <a:pathLst>
                    <a:path w="67722" h="162020">
                      <a:moveTo>
                        <a:pt x="21431" y="162020"/>
                      </a:moveTo>
                      <a:lnTo>
                        <a:pt x="0" y="162020"/>
                      </a:lnTo>
                      <a:lnTo>
                        <a:pt x="0" y="27432"/>
                      </a:lnTo>
                      <a:cubicBezTo>
                        <a:pt x="0" y="8573"/>
                        <a:pt x="8573" y="0"/>
                        <a:pt x="25718" y="0"/>
                      </a:cubicBezTo>
                      <a:lnTo>
                        <a:pt x="42005" y="0"/>
                      </a:lnTo>
                      <a:cubicBezTo>
                        <a:pt x="59150" y="0"/>
                        <a:pt x="67722" y="9430"/>
                        <a:pt x="67722" y="27432"/>
                      </a:cubicBezTo>
                      <a:lnTo>
                        <a:pt x="67722" y="162020"/>
                      </a:lnTo>
                      <a:lnTo>
                        <a:pt x="46291" y="162020"/>
                      </a:lnTo>
                      <a:lnTo>
                        <a:pt x="46291" y="102870"/>
                      </a:lnTo>
                      <a:lnTo>
                        <a:pt x="21431" y="102870"/>
                      </a:lnTo>
                      <a:lnTo>
                        <a:pt x="21431" y="162020"/>
                      </a:lnTo>
                      <a:close/>
                      <a:moveTo>
                        <a:pt x="46291" y="82296"/>
                      </a:moveTo>
                      <a:lnTo>
                        <a:pt x="46291" y="28289"/>
                      </a:lnTo>
                      <a:cubicBezTo>
                        <a:pt x="46291" y="22289"/>
                        <a:pt x="42863" y="18860"/>
                        <a:pt x="36862" y="18860"/>
                      </a:cubicBezTo>
                      <a:lnTo>
                        <a:pt x="30861" y="18860"/>
                      </a:lnTo>
                      <a:cubicBezTo>
                        <a:pt x="24860" y="18860"/>
                        <a:pt x="21431" y="22289"/>
                        <a:pt x="21431" y="28289"/>
                      </a:cubicBezTo>
                      <a:lnTo>
                        <a:pt x="21431" y="82296"/>
                      </a:lnTo>
                      <a:lnTo>
                        <a:pt x="46291" y="8229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8572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4FD4E40A-D38B-67E1-1EFD-59594BF87ABA}"/>
                    </a:ext>
                  </a:extLst>
                </p:cNvPr>
                <p:cNvSpPr/>
                <p:nvPr/>
              </p:nvSpPr>
              <p:spPr>
                <a:xfrm>
                  <a:off x="6407181" y="3328701"/>
                  <a:ext cx="21431" cy="162020"/>
                </a:xfrm>
                <a:custGeom>
                  <a:avLst/>
                  <a:gdLst>
                    <a:gd name="csX0" fmla="*/ 0 w 21431"/>
                    <a:gd name="csY0" fmla="*/ 162020 h 162020"/>
                    <a:gd name="csX1" fmla="*/ 0 w 21431"/>
                    <a:gd name="csY1" fmla="*/ 0 h 162020"/>
                    <a:gd name="csX2" fmla="*/ 21431 w 21431"/>
                    <a:gd name="csY2" fmla="*/ 0 h 162020"/>
                    <a:gd name="csX3" fmla="*/ 21431 w 21431"/>
                    <a:gd name="csY3" fmla="*/ 162020 h 162020"/>
                    <a:gd name="csX4" fmla="*/ 0 w 21431"/>
                    <a:gd name="csY4" fmla="*/ 162020 h 1620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21431" h="162020">
                      <a:moveTo>
                        <a:pt x="0" y="162020"/>
                      </a:moveTo>
                      <a:lnTo>
                        <a:pt x="0" y="0"/>
                      </a:lnTo>
                      <a:lnTo>
                        <a:pt x="21431" y="0"/>
                      </a:lnTo>
                      <a:lnTo>
                        <a:pt x="21431" y="162020"/>
                      </a:lnTo>
                      <a:lnTo>
                        <a:pt x="0" y="16202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8572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921063AD-F151-4955-F69E-AB5773959817}"/>
                    </a:ext>
                  </a:extLst>
                </p:cNvPr>
                <p:cNvSpPr/>
                <p:nvPr/>
              </p:nvSpPr>
              <p:spPr>
                <a:xfrm>
                  <a:off x="6449187" y="3328701"/>
                  <a:ext cx="51435" cy="162020"/>
                </a:xfrm>
                <a:custGeom>
                  <a:avLst/>
                  <a:gdLst>
                    <a:gd name="csX0" fmla="*/ 51435 w 51435"/>
                    <a:gd name="csY0" fmla="*/ 162020 h 162020"/>
                    <a:gd name="csX1" fmla="*/ 0 w 51435"/>
                    <a:gd name="csY1" fmla="*/ 162020 h 162020"/>
                    <a:gd name="csX2" fmla="*/ 0 w 51435"/>
                    <a:gd name="csY2" fmla="*/ 0 h 162020"/>
                    <a:gd name="csX3" fmla="*/ 21431 w 51435"/>
                    <a:gd name="csY3" fmla="*/ 0 h 162020"/>
                    <a:gd name="csX4" fmla="*/ 21431 w 51435"/>
                    <a:gd name="csY4" fmla="*/ 142304 h 162020"/>
                    <a:gd name="csX5" fmla="*/ 51435 w 51435"/>
                    <a:gd name="csY5" fmla="*/ 142304 h 162020"/>
                    <a:gd name="csX6" fmla="*/ 51435 w 51435"/>
                    <a:gd name="csY6" fmla="*/ 162020 h 1620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51435" h="162020">
                      <a:moveTo>
                        <a:pt x="51435" y="162020"/>
                      </a:moveTo>
                      <a:lnTo>
                        <a:pt x="0" y="162020"/>
                      </a:lnTo>
                      <a:lnTo>
                        <a:pt x="0" y="0"/>
                      </a:lnTo>
                      <a:lnTo>
                        <a:pt x="21431" y="0"/>
                      </a:lnTo>
                      <a:lnTo>
                        <a:pt x="21431" y="142304"/>
                      </a:lnTo>
                      <a:lnTo>
                        <a:pt x="51435" y="142304"/>
                      </a:lnTo>
                      <a:lnTo>
                        <a:pt x="51435" y="16202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8572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4" name="TextBoxScale">
            <a:extLst>
              <a:ext uri="{FF2B5EF4-FFF2-40B4-BE49-F238E27FC236}">
                <a16:creationId xmlns:a16="http://schemas.microsoft.com/office/drawing/2014/main" id="{DBEBDA37-7130-458B-DD95-9C012EB014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" y="457200"/>
            <a:ext cx="8159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Scale 6.52” – 18cm M=2.76074</a:t>
            </a:r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en-US"/>
          </a:p>
        </p:txBody>
      </p:sp>
      <p:sp>
        <p:nvSpPr>
          <p:cNvPr id="205" name="TextBoxAM">
            <a:extLst>
              <a:ext uri="{FF2B5EF4-FFF2-40B4-BE49-F238E27FC236}">
                <a16:creationId xmlns:a16="http://schemas.microsoft.com/office/drawing/2014/main" id="{360354D4-9F21-6FE3-709E-EA3F2EBBD78E}"/>
              </a:ext>
            </a:extLst>
          </p:cNvPr>
          <p:cNvSpPr txBox="1">
            <a:spLocks/>
          </p:cNvSpPr>
          <p:nvPr/>
        </p:nvSpPr>
        <p:spPr>
          <a:xfrm>
            <a:off x="914400" y="3599735"/>
            <a:ext cx="6583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AM </a:t>
            </a:r>
            <a:r>
              <a:rPr lang="en-US">
                <a:hlinkClick r:id="rId5"/>
              </a:rPr>
              <a:t>MRS125 – ArcelorMittal</a:t>
            </a:r>
            <a:endParaRPr lang="hr-HR"/>
          </a:p>
          <a:p>
            <a:r>
              <a:rPr lang="hr-HR"/>
              <a:t>Gantrail link: </a:t>
            </a:r>
            <a:r>
              <a:rPr lang="en-US">
                <a:hlinkClick r:id="rId6"/>
              </a:rPr>
              <a:t>Resources - Gantry Rail</a:t>
            </a:r>
            <a:endParaRPr lang="hr-HR"/>
          </a:p>
          <a:p>
            <a:endParaRPr lang="hr-HR"/>
          </a:p>
          <a:p>
            <a:r>
              <a:rPr lang="hr-HR"/>
              <a:t>A=160.25 cm2	159.6	159.8</a:t>
            </a:r>
          </a:p>
          <a:p>
            <a:r>
              <a:rPr lang="hr-HR"/>
              <a:t>Ixx=6225.0	6085.2	6093</a:t>
            </a:r>
          </a:p>
          <a:p>
            <a:r>
              <a:rPr lang="hr-HR"/>
              <a:t>Iyy=2250.0	2072.2	2079</a:t>
            </a:r>
          </a:p>
          <a:p>
            <a:r>
              <a:rPr lang="hr-HR"/>
              <a:t>	</a:t>
            </a:r>
          </a:p>
          <a:p>
            <a:endParaRPr lang="hr-HR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5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8CB2E-3E8B-DD0A-EDE4-F3BDB5BE2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E69CBBB7-4C9A-758F-FF09-8953A50BBB0C}"/>
              </a:ext>
            </a:extLst>
          </p:cNvPr>
          <p:cNvGraphicFramePr>
            <a:graphicFrameLocks/>
          </p:cNvGraphicFramePr>
          <p:nvPr/>
        </p:nvGraphicFramePr>
        <p:xfrm>
          <a:off x="122836" y="457200"/>
          <a:ext cx="11887200" cy="731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546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41548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4604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hr-HR" sz="1000"/>
                        <a:t>No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area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perim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theta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6844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38864"/>
                  </a:ext>
                </a:extLst>
              </a:tr>
            </a:tbl>
          </a:graphicData>
        </a:graphic>
      </p:graphicFrame>
      <p:grpSp>
        <p:nvGrpSpPr>
          <p:cNvPr id="9" name="GroupFree">
            <a:extLst>
              <a:ext uri="{FF2B5EF4-FFF2-40B4-BE49-F238E27FC236}">
                <a16:creationId xmlns:a16="http://schemas.microsoft.com/office/drawing/2014/main" id="{B6C79AC3-EAB5-EFCE-BE54-2B599B6232F4}"/>
              </a:ext>
            </a:extLst>
          </p:cNvPr>
          <p:cNvGrpSpPr/>
          <p:nvPr/>
        </p:nvGrpSpPr>
        <p:grpSpPr>
          <a:xfrm>
            <a:off x="0" y="0"/>
            <a:ext cx="12801600" cy="7315201"/>
            <a:chOff x="0" y="-1"/>
            <a:chExt cx="12801600" cy="7315201"/>
          </a:xfrm>
        </p:grpSpPr>
        <p:graphicFrame>
          <p:nvGraphicFramePr>
            <p:cNvPr id="5" name="ChartPanel" hidden="1">
              <a:extLst>
                <a:ext uri="{FF2B5EF4-FFF2-40B4-BE49-F238E27FC236}">
                  <a16:creationId xmlns:a16="http://schemas.microsoft.com/office/drawing/2014/main" id="{52588DF4-23A4-944C-46AE-AF69877AF254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989058647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shChart" hidden="1">
              <a:extLst>
                <a:ext uri="{FF2B5EF4-FFF2-40B4-BE49-F238E27FC236}">
                  <a16:creationId xmlns:a16="http://schemas.microsoft.com/office/drawing/2014/main" id="{1B8DE73A-D144-C32F-BAFA-5028028B612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31686220"/>
                </p:ext>
              </p:extLst>
            </p:nvPr>
          </p:nvGraphicFramePr>
          <p:xfrm>
            <a:off x="0" y="-1"/>
            <a:ext cx="12801600" cy="6401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Panel" hidden="1">
              <a:extLst>
                <a:ext uri="{FF2B5EF4-FFF2-40B4-BE49-F238E27FC236}">
                  <a16:creationId xmlns:a16="http://schemas.microsoft.com/office/drawing/2014/main" id="{A0A0276E-003B-20CA-EE43-1C75C50B8BB5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Mohr" hidden="1">
              <a:extLst>
                <a:ext uri="{FF2B5EF4-FFF2-40B4-BE49-F238E27FC236}">
                  <a16:creationId xmlns:a16="http://schemas.microsoft.com/office/drawing/2014/main" id="{78EEB41D-B7EB-D3FE-969A-2CBD9E7A969E}"/>
                </a:ext>
              </a:extLst>
            </p:cNvPr>
            <p:cNvSpPr/>
            <p:nvPr/>
          </p:nvSpPr>
          <p:spPr>
            <a:xfrm rot="5399559">
              <a:off x="5313215" y="479523"/>
              <a:ext cx="2154392" cy="5127740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Mini" hidden="1">
            <a:extLst>
              <a:ext uri="{FF2B5EF4-FFF2-40B4-BE49-F238E27FC236}">
                <a16:creationId xmlns:a16="http://schemas.microsoft.com/office/drawing/2014/main" id="{0D066B2E-01D3-6649-4D82-797C1FC8B8C7}"/>
              </a:ext>
            </a:extLst>
          </p:cNvPr>
          <p:cNvSpPr>
            <a:spLocks noChangeAspect="1"/>
          </p:cNvSpPr>
          <p:nvPr/>
        </p:nvSpPr>
        <p:spPr>
          <a:xfrm>
            <a:off x="914400" y="914400"/>
            <a:ext cx="10972800" cy="4572725"/>
          </a:xfrm>
          <a:custGeom>
            <a:avLst/>
            <a:gdLst>
              <a:gd name="connsiteX0" fmla="*/ 3956045 w 7912138"/>
              <a:gd name="connsiteY0" fmla="*/ 0 h 4572725"/>
              <a:gd name="connsiteX1" fmla="*/ 2494000 w 7912138"/>
              <a:gd name="connsiteY1" fmla="*/ 1056440 h 4572725"/>
              <a:gd name="connsiteX2" fmla="*/ 0 w 7912138"/>
              <a:gd name="connsiteY2" fmla="*/ 1056440 h 4572725"/>
              <a:gd name="connsiteX3" fmla="*/ 248282 w 7912138"/>
              <a:gd name="connsiteY3" fmla="*/ 1383676 h 4572725"/>
              <a:gd name="connsiteX4" fmla="*/ 2364455 w 7912138"/>
              <a:gd name="connsiteY4" fmla="*/ 1383676 h 4572725"/>
              <a:gd name="connsiteX5" fmla="*/ 2269217 w 7912138"/>
              <a:gd name="connsiteY5" fmla="*/ 1764926 h 4572725"/>
              <a:gd name="connsiteX6" fmla="*/ 537544 w 7912138"/>
              <a:gd name="connsiteY6" fmla="*/ 1764926 h 4572725"/>
              <a:gd name="connsiteX7" fmla="*/ 782799 w 7912138"/>
              <a:gd name="connsiteY7" fmla="*/ 2088166 h 4572725"/>
              <a:gd name="connsiteX8" fmla="*/ 2229061 w 7912138"/>
              <a:gd name="connsiteY8" fmla="*/ 2088166 h 4572725"/>
              <a:gd name="connsiteX9" fmla="*/ 2221346 w 7912138"/>
              <a:gd name="connsiteY9" fmla="*/ 2286379 h 4572725"/>
              <a:gd name="connsiteX10" fmla="*/ 2228290 w 7912138"/>
              <a:gd name="connsiteY10" fmla="*/ 2469455 h 4572725"/>
              <a:gd name="connsiteX11" fmla="*/ 1072079 w 7912138"/>
              <a:gd name="connsiteY11" fmla="*/ 2469455 h 4572725"/>
              <a:gd name="connsiteX12" fmla="*/ 1317340 w 7912138"/>
              <a:gd name="connsiteY12" fmla="*/ 2792704 h 4572725"/>
              <a:gd name="connsiteX13" fmla="*/ 2266011 w 7912138"/>
              <a:gd name="connsiteY13" fmla="*/ 2792704 h 4572725"/>
              <a:gd name="connsiteX14" fmla="*/ 2357505 w 7912138"/>
              <a:gd name="connsiteY14" fmla="*/ 3173946 h 4572725"/>
              <a:gd name="connsiteX15" fmla="*/ 1606596 w 7912138"/>
              <a:gd name="connsiteY15" fmla="*/ 3173946 h 4572725"/>
              <a:gd name="connsiteX16" fmla="*/ 1854884 w 7912138"/>
              <a:gd name="connsiteY16" fmla="*/ 3501182 h 4572725"/>
              <a:gd name="connsiteX17" fmla="*/ 2488916 w 7912138"/>
              <a:gd name="connsiteY17" fmla="*/ 3501182 h 4572725"/>
              <a:gd name="connsiteX18" fmla="*/ 3956039 w 7912138"/>
              <a:gd name="connsiteY18" fmla="*/ 4572726 h 4572725"/>
              <a:gd name="connsiteX19" fmla="*/ 5423193 w 7912138"/>
              <a:gd name="connsiteY19" fmla="*/ 3501182 h 4572725"/>
              <a:gd name="connsiteX20" fmla="*/ 6057249 w 7912138"/>
              <a:gd name="connsiteY20" fmla="*/ 3501182 h 4572725"/>
              <a:gd name="connsiteX21" fmla="*/ 6305513 w 7912138"/>
              <a:gd name="connsiteY21" fmla="*/ 3173946 h 4572725"/>
              <a:gd name="connsiteX22" fmla="*/ 5554621 w 7912138"/>
              <a:gd name="connsiteY22" fmla="*/ 3173946 h 4572725"/>
              <a:gd name="connsiteX23" fmla="*/ 5646116 w 7912138"/>
              <a:gd name="connsiteY23" fmla="*/ 2792704 h 4572725"/>
              <a:gd name="connsiteX24" fmla="*/ 6594804 w 7912138"/>
              <a:gd name="connsiteY24" fmla="*/ 2792704 h 4572725"/>
              <a:gd name="connsiteX25" fmla="*/ 6840018 w 7912138"/>
              <a:gd name="connsiteY25" fmla="*/ 2469455 h 4572725"/>
              <a:gd name="connsiteX26" fmla="*/ 5683831 w 7912138"/>
              <a:gd name="connsiteY26" fmla="*/ 2469455 h 4572725"/>
              <a:gd name="connsiteX27" fmla="*/ 5690774 w 7912138"/>
              <a:gd name="connsiteY27" fmla="*/ 2286379 h 4572725"/>
              <a:gd name="connsiteX28" fmla="*/ 5683089 w 7912138"/>
              <a:gd name="connsiteY28" fmla="*/ 2088166 h 4572725"/>
              <a:gd name="connsiteX29" fmla="*/ 7129310 w 7912138"/>
              <a:gd name="connsiteY29" fmla="*/ 2088166 h 4572725"/>
              <a:gd name="connsiteX30" fmla="*/ 7374583 w 7912138"/>
              <a:gd name="connsiteY30" fmla="*/ 1764926 h 4572725"/>
              <a:gd name="connsiteX31" fmla="*/ 5642910 w 7912138"/>
              <a:gd name="connsiteY31" fmla="*/ 1764926 h 4572725"/>
              <a:gd name="connsiteX32" fmla="*/ 5547672 w 7912138"/>
              <a:gd name="connsiteY32" fmla="*/ 1383676 h 4572725"/>
              <a:gd name="connsiteX33" fmla="*/ 7663815 w 7912138"/>
              <a:gd name="connsiteY33" fmla="*/ 1383676 h 4572725"/>
              <a:gd name="connsiteX34" fmla="*/ 7912139 w 7912138"/>
              <a:gd name="connsiteY34" fmla="*/ 1056440 h 4572725"/>
              <a:gd name="connsiteX35" fmla="*/ 5418115 w 7912138"/>
              <a:gd name="connsiteY35" fmla="*/ 1056440 h 4572725"/>
              <a:gd name="connsiteX36" fmla="*/ 3956045 w 7912138"/>
              <a:gd name="connsiteY36" fmla="*/ 0 h 4572725"/>
              <a:gd name="connsiteX37" fmla="*/ 3956045 w 7912138"/>
              <a:gd name="connsiteY37" fmla="*/ 309919 h 4572725"/>
              <a:gd name="connsiteX38" fmla="*/ 5455633 w 7912138"/>
              <a:gd name="connsiteY38" fmla="*/ 2286379 h 4572725"/>
              <a:gd name="connsiteX39" fmla="*/ 3956045 w 7912138"/>
              <a:gd name="connsiteY39" fmla="*/ 4262846 h 4572725"/>
              <a:gd name="connsiteX40" fmla="*/ 2456458 w 7912138"/>
              <a:gd name="connsiteY40" fmla="*/ 2286379 h 4572725"/>
              <a:gd name="connsiteX41" fmla="*/ 3956045 w 7912138"/>
              <a:gd name="connsiteY41" fmla="*/ 309919 h 4572725"/>
              <a:gd name="connsiteX42" fmla="*/ 2763118 w 7912138"/>
              <a:gd name="connsiteY42" fmla="*/ 1774110 h 4572725"/>
              <a:gd name="connsiteX43" fmla="*/ 2763118 w 7912138"/>
              <a:gd name="connsiteY43" fmla="*/ 2798616 h 4572725"/>
              <a:gd name="connsiteX44" fmla="*/ 2925222 w 7912138"/>
              <a:gd name="connsiteY44" fmla="*/ 2798616 h 4572725"/>
              <a:gd name="connsiteX45" fmla="*/ 2925222 w 7912138"/>
              <a:gd name="connsiteY45" fmla="*/ 1992170 h 4572725"/>
              <a:gd name="connsiteX46" fmla="*/ 3096214 w 7912138"/>
              <a:gd name="connsiteY46" fmla="*/ 2798616 h 4572725"/>
              <a:gd name="connsiteX47" fmla="*/ 3264227 w 7912138"/>
              <a:gd name="connsiteY47" fmla="*/ 2798616 h 4572725"/>
              <a:gd name="connsiteX48" fmla="*/ 3435792 w 7912138"/>
              <a:gd name="connsiteY48" fmla="*/ 1992170 h 4572725"/>
              <a:gd name="connsiteX49" fmla="*/ 3435792 w 7912138"/>
              <a:gd name="connsiteY49" fmla="*/ 2798616 h 4572725"/>
              <a:gd name="connsiteX50" fmla="*/ 3597920 w 7912138"/>
              <a:gd name="connsiteY50" fmla="*/ 2798616 h 4572725"/>
              <a:gd name="connsiteX51" fmla="*/ 3597920 w 7912138"/>
              <a:gd name="connsiteY51" fmla="*/ 1774110 h 4572725"/>
              <a:gd name="connsiteX52" fmla="*/ 3336158 w 7912138"/>
              <a:gd name="connsiteY52" fmla="*/ 1774110 h 4572725"/>
              <a:gd name="connsiteX53" fmla="*/ 3181111 w 7912138"/>
              <a:gd name="connsiteY53" fmla="*/ 2472956 h 4572725"/>
              <a:gd name="connsiteX54" fmla="*/ 3024294 w 7912138"/>
              <a:gd name="connsiteY54" fmla="*/ 1774110 h 4572725"/>
              <a:gd name="connsiteX55" fmla="*/ 3767111 w 7912138"/>
              <a:gd name="connsiteY55" fmla="*/ 1774110 h 4572725"/>
              <a:gd name="connsiteX56" fmla="*/ 3767111 w 7912138"/>
              <a:gd name="connsiteY56" fmla="*/ 2798616 h 4572725"/>
              <a:gd name="connsiteX57" fmla="*/ 3941614 w 7912138"/>
              <a:gd name="connsiteY57" fmla="*/ 2798616 h 4572725"/>
              <a:gd name="connsiteX58" fmla="*/ 3941614 w 7912138"/>
              <a:gd name="connsiteY58" fmla="*/ 1774110 h 4572725"/>
              <a:gd name="connsiteX59" fmla="*/ 4109035 w 7912138"/>
              <a:gd name="connsiteY59" fmla="*/ 1774110 h 4572725"/>
              <a:gd name="connsiteX60" fmla="*/ 4109035 w 7912138"/>
              <a:gd name="connsiteY60" fmla="*/ 2798616 h 4572725"/>
              <a:gd name="connsiteX61" fmla="*/ 4271163 w 7912138"/>
              <a:gd name="connsiteY61" fmla="*/ 2798616 h 4572725"/>
              <a:gd name="connsiteX62" fmla="*/ 4271163 w 7912138"/>
              <a:gd name="connsiteY62" fmla="*/ 2130536 h 4572725"/>
              <a:gd name="connsiteX63" fmla="*/ 4619605 w 7912138"/>
              <a:gd name="connsiteY63" fmla="*/ 2798616 h 4572725"/>
              <a:gd name="connsiteX64" fmla="*/ 4794705 w 7912138"/>
              <a:gd name="connsiteY64" fmla="*/ 2798616 h 4572725"/>
              <a:gd name="connsiteX65" fmla="*/ 4794705 w 7912138"/>
              <a:gd name="connsiteY65" fmla="*/ 1774110 h 4572725"/>
              <a:gd name="connsiteX66" fmla="*/ 4632571 w 7912138"/>
              <a:gd name="connsiteY66" fmla="*/ 1774110 h 4572725"/>
              <a:gd name="connsiteX67" fmla="*/ 4632571 w 7912138"/>
              <a:gd name="connsiteY67" fmla="*/ 2458270 h 4572725"/>
              <a:gd name="connsiteX68" fmla="*/ 4278848 w 7912138"/>
              <a:gd name="connsiteY68" fmla="*/ 1774110 h 4572725"/>
              <a:gd name="connsiteX69" fmla="*/ 4974495 w 7912138"/>
              <a:gd name="connsiteY69" fmla="*/ 1774110 h 4572725"/>
              <a:gd name="connsiteX70" fmla="*/ 4974495 w 7912138"/>
              <a:gd name="connsiteY70" fmla="*/ 2798616 h 4572725"/>
              <a:gd name="connsiteX71" fmla="*/ 5148997 w 7912138"/>
              <a:gd name="connsiteY71" fmla="*/ 2798616 h 4572725"/>
              <a:gd name="connsiteX72" fmla="*/ 5148997 w 7912138"/>
              <a:gd name="connsiteY72" fmla="*/ 1774110 h 457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912138" h="4572725">
                <a:moveTo>
                  <a:pt x="3956045" y="0"/>
                </a:moveTo>
                <a:cubicBezTo>
                  <a:pt x="3363825" y="129"/>
                  <a:pt x="2812580" y="398449"/>
                  <a:pt x="2494000" y="1056440"/>
                </a:cubicBezTo>
                <a:lnTo>
                  <a:pt x="0" y="1056440"/>
                </a:lnTo>
                <a:lnTo>
                  <a:pt x="248282" y="1383676"/>
                </a:lnTo>
                <a:lnTo>
                  <a:pt x="2364455" y="1383676"/>
                </a:lnTo>
                <a:cubicBezTo>
                  <a:pt x="2324288" y="1506837"/>
                  <a:pt x="2292422" y="1634411"/>
                  <a:pt x="2269217" y="1764926"/>
                </a:cubicBezTo>
                <a:lnTo>
                  <a:pt x="537544" y="1764926"/>
                </a:lnTo>
                <a:lnTo>
                  <a:pt x="782799" y="2088166"/>
                </a:lnTo>
                <a:lnTo>
                  <a:pt x="2229061" y="2088166"/>
                </a:lnTo>
                <a:cubicBezTo>
                  <a:pt x="2224313" y="2154059"/>
                  <a:pt x="2221741" y="2220195"/>
                  <a:pt x="2221346" y="2286379"/>
                </a:cubicBezTo>
                <a:cubicBezTo>
                  <a:pt x="2221801" y="2347501"/>
                  <a:pt x="2224121" y="2408577"/>
                  <a:pt x="2228290" y="2469455"/>
                </a:cubicBezTo>
                <a:lnTo>
                  <a:pt x="1072079" y="2469455"/>
                </a:lnTo>
                <a:lnTo>
                  <a:pt x="1317340" y="2792704"/>
                </a:lnTo>
                <a:lnTo>
                  <a:pt x="2266011" y="2792704"/>
                </a:lnTo>
                <a:cubicBezTo>
                  <a:pt x="2288002" y="2923061"/>
                  <a:pt x="2318618" y="3050628"/>
                  <a:pt x="2357505" y="3173946"/>
                </a:cubicBezTo>
                <a:lnTo>
                  <a:pt x="1606596" y="3173946"/>
                </a:lnTo>
                <a:lnTo>
                  <a:pt x="1854884" y="3501182"/>
                </a:lnTo>
                <a:lnTo>
                  <a:pt x="2488916" y="3501182"/>
                </a:lnTo>
                <a:cubicBezTo>
                  <a:pt x="2805732" y="4166952"/>
                  <a:pt x="3359776" y="4571614"/>
                  <a:pt x="3956039" y="4572726"/>
                </a:cubicBezTo>
                <a:cubicBezTo>
                  <a:pt x="4552315" y="4571622"/>
                  <a:pt x="5106372" y="4166968"/>
                  <a:pt x="5423193" y="3501182"/>
                </a:cubicBezTo>
                <a:lnTo>
                  <a:pt x="6057249" y="3501182"/>
                </a:lnTo>
                <a:lnTo>
                  <a:pt x="6305513" y="3173946"/>
                </a:lnTo>
                <a:lnTo>
                  <a:pt x="5554621" y="3173946"/>
                </a:lnTo>
                <a:cubicBezTo>
                  <a:pt x="5593509" y="3050628"/>
                  <a:pt x="5624125" y="2923061"/>
                  <a:pt x="5646116" y="2792704"/>
                </a:cubicBezTo>
                <a:lnTo>
                  <a:pt x="6594804" y="2792704"/>
                </a:lnTo>
                <a:lnTo>
                  <a:pt x="6840018" y="2469455"/>
                </a:lnTo>
                <a:lnTo>
                  <a:pt x="5683831" y="2469455"/>
                </a:lnTo>
                <a:cubicBezTo>
                  <a:pt x="5688000" y="2408577"/>
                  <a:pt x="5690320" y="2347501"/>
                  <a:pt x="5690774" y="2286379"/>
                </a:cubicBezTo>
                <a:cubicBezTo>
                  <a:pt x="5690392" y="2220195"/>
                  <a:pt x="5687826" y="2154059"/>
                  <a:pt x="5683089" y="2088166"/>
                </a:cubicBezTo>
                <a:lnTo>
                  <a:pt x="7129310" y="2088166"/>
                </a:lnTo>
                <a:lnTo>
                  <a:pt x="7374583" y="1764926"/>
                </a:lnTo>
                <a:lnTo>
                  <a:pt x="5642910" y="1764926"/>
                </a:lnTo>
                <a:cubicBezTo>
                  <a:pt x="5619704" y="1634411"/>
                  <a:pt x="5587839" y="1506837"/>
                  <a:pt x="5547672" y="1383676"/>
                </a:cubicBezTo>
                <a:lnTo>
                  <a:pt x="7663815" y="1383676"/>
                </a:lnTo>
                <a:lnTo>
                  <a:pt x="7912139" y="1056440"/>
                </a:lnTo>
                <a:lnTo>
                  <a:pt x="5418115" y="1056440"/>
                </a:lnTo>
                <a:cubicBezTo>
                  <a:pt x="5099535" y="398440"/>
                  <a:pt x="4548272" y="119"/>
                  <a:pt x="3956045" y="0"/>
                </a:cubicBezTo>
                <a:close/>
                <a:moveTo>
                  <a:pt x="3956045" y="309919"/>
                </a:moveTo>
                <a:cubicBezTo>
                  <a:pt x="4784245" y="309919"/>
                  <a:pt x="5455627" y="1194806"/>
                  <a:pt x="5455633" y="2286379"/>
                </a:cubicBezTo>
                <a:cubicBezTo>
                  <a:pt x="5455633" y="3377952"/>
                  <a:pt x="4784245" y="4262846"/>
                  <a:pt x="3956045" y="4262846"/>
                </a:cubicBezTo>
                <a:cubicBezTo>
                  <a:pt x="3127846" y="4262846"/>
                  <a:pt x="2456458" y="3377952"/>
                  <a:pt x="2456458" y="2286379"/>
                </a:cubicBezTo>
                <a:cubicBezTo>
                  <a:pt x="2456464" y="1194806"/>
                  <a:pt x="3127846" y="309919"/>
                  <a:pt x="3956045" y="309919"/>
                </a:cubicBezTo>
                <a:close/>
                <a:moveTo>
                  <a:pt x="2763118" y="1774110"/>
                </a:moveTo>
                <a:lnTo>
                  <a:pt x="2763118" y="2798616"/>
                </a:lnTo>
                <a:lnTo>
                  <a:pt x="2925222" y="2798616"/>
                </a:lnTo>
                <a:lnTo>
                  <a:pt x="2925222" y="1992170"/>
                </a:lnTo>
                <a:lnTo>
                  <a:pt x="3096214" y="2798616"/>
                </a:lnTo>
                <a:lnTo>
                  <a:pt x="3264227" y="2798616"/>
                </a:lnTo>
                <a:lnTo>
                  <a:pt x="3435792" y="1992170"/>
                </a:lnTo>
                <a:lnTo>
                  <a:pt x="3435792" y="2798616"/>
                </a:lnTo>
                <a:lnTo>
                  <a:pt x="3597920" y="2798616"/>
                </a:lnTo>
                <a:lnTo>
                  <a:pt x="3597920" y="1774110"/>
                </a:lnTo>
                <a:lnTo>
                  <a:pt x="3336158" y="1774110"/>
                </a:lnTo>
                <a:lnTo>
                  <a:pt x="3181111" y="2472956"/>
                </a:lnTo>
                <a:lnTo>
                  <a:pt x="3024294" y="1774110"/>
                </a:lnTo>
                <a:close/>
                <a:moveTo>
                  <a:pt x="3767111" y="1774110"/>
                </a:moveTo>
                <a:lnTo>
                  <a:pt x="3767111" y="2798616"/>
                </a:lnTo>
                <a:lnTo>
                  <a:pt x="3941614" y="2798616"/>
                </a:lnTo>
                <a:lnTo>
                  <a:pt x="3941614" y="1774110"/>
                </a:lnTo>
                <a:close/>
                <a:moveTo>
                  <a:pt x="4109035" y="1774110"/>
                </a:moveTo>
                <a:lnTo>
                  <a:pt x="4109035" y="2798616"/>
                </a:lnTo>
                <a:lnTo>
                  <a:pt x="4271163" y="2798616"/>
                </a:lnTo>
                <a:lnTo>
                  <a:pt x="4271163" y="2130536"/>
                </a:lnTo>
                <a:lnTo>
                  <a:pt x="4619605" y="2798616"/>
                </a:lnTo>
                <a:lnTo>
                  <a:pt x="4794705" y="2798616"/>
                </a:lnTo>
                <a:lnTo>
                  <a:pt x="4794705" y="1774110"/>
                </a:lnTo>
                <a:lnTo>
                  <a:pt x="4632571" y="1774110"/>
                </a:lnTo>
                <a:lnTo>
                  <a:pt x="4632571" y="2458270"/>
                </a:lnTo>
                <a:lnTo>
                  <a:pt x="4278848" y="1774110"/>
                </a:lnTo>
                <a:close/>
                <a:moveTo>
                  <a:pt x="4974495" y="1774110"/>
                </a:moveTo>
                <a:lnTo>
                  <a:pt x="4974495" y="2798616"/>
                </a:lnTo>
                <a:lnTo>
                  <a:pt x="5148997" y="2798616"/>
                </a:lnTo>
                <a:lnTo>
                  <a:pt x="5148997" y="1774110"/>
                </a:lnTo>
                <a:close/>
              </a:path>
            </a:pathLst>
          </a:custGeom>
          <a:solidFill>
            <a:srgbClr val="120A08"/>
          </a:solidFill>
          <a:ln w="5980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id:10/10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name: </a:t>
            </a:r>
            <a:r>
              <a:rPr lang="en-US" sz="1200" dirty="0" err="1">
                <a:solidFill>
                  <a:srgbClr val="FF0000"/>
                </a:solidFill>
                <a:highlight>
                  <a:srgbClr val="FFFF00"/>
                </a:highlight>
              </a:rPr>
              <a:t>FreeMini</a:t>
            </a:r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Area: -13.65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Perim: 86.40</a:t>
            </a:r>
          </a:p>
          <a:p>
            <a:pPr algn="ctr"/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11" name="Graphic 2">
            <a:extLst>
              <a:ext uri="{FF2B5EF4-FFF2-40B4-BE49-F238E27FC236}">
                <a16:creationId xmlns:a16="http://schemas.microsoft.com/office/drawing/2014/main" id="{7DF99DA5-EC7F-8553-63BF-D206560E6D0D}"/>
              </a:ext>
            </a:extLst>
          </p:cNvPr>
          <p:cNvGrpSpPr/>
          <p:nvPr/>
        </p:nvGrpSpPr>
        <p:grpSpPr>
          <a:xfrm>
            <a:off x="3744860" y="355660"/>
            <a:ext cx="4477058" cy="6425881"/>
            <a:chOff x="3744860" y="355660"/>
            <a:chExt cx="4477058" cy="6425881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B1984311-886F-4173-5118-55A652570C9E}"/>
                </a:ext>
              </a:extLst>
            </p:cNvPr>
            <p:cNvGrpSpPr/>
            <p:nvPr/>
          </p:nvGrpSpPr>
          <p:grpSpPr>
            <a:xfrm>
              <a:off x="5999023" y="1082623"/>
              <a:ext cx="6106" cy="4343196"/>
              <a:chOff x="5999023" y="1082623"/>
              <a:chExt cx="6106" cy="4343196"/>
            </a:xfrm>
            <a:no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3D2547-8A40-87A6-8A42-D1205DF2A41A}"/>
                  </a:ext>
                </a:extLst>
              </p:cNvPr>
              <p:cNvSpPr/>
              <p:nvPr/>
            </p:nvSpPr>
            <p:spPr>
              <a:xfrm flipV="1">
                <a:off x="5999023" y="1082623"/>
                <a:ext cx="6106" cy="269678"/>
              </a:xfrm>
              <a:custGeom>
                <a:avLst/>
                <a:gdLst>
                  <a:gd name="csX0" fmla="*/ 381 w 6106"/>
                  <a:gd name="csY0" fmla="*/ 269895 h 269678"/>
                  <a:gd name="csX1" fmla="*/ 381 w 6106"/>
                  <a:gd name="csY1" fmla="*/ 216 h 2696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6106" h="269678">
                    <a:moveTo>
                      <a:pt x="381" y="269895"/>
                    </a:moveTo>
                    <a:lnTo>
                      <a:pt x="381" y="216"/>
                    </a:lnTo>
                  </a:path>
                </a:pathLst>
              </a:custGeom>
              <a:noFill/>
              <a:ln w="4396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aphic 2">
                <a:extLst>
                  <a:ext uri="{FF2B5EF4-FFF2-40B4-BE49-F238E27FC236}">
                    <a16:creationId xmlns:a16="http://schemas.microsoft.com/office/drawing/2014/main" id="{247001B6-1FDE-8774-190F-081C3A0CB6BA}"/>
                  </a:ext>
                </a:extLst>
              </p:cNvPr>
              <p:cNvGrpSpPr/>
              <p:nvPr/>
            </p:nvGrpSpPr>
            <p:grpSpPr>
              <a:xfrm>
                <a:off x="5999023" y="1410439"/>
                <a:ext cx="6106" cy="4015380"/>
                <a:chOff x="5999023" y="1410439"/>
                <a:chExt cx="6106" cy="4015380"/>
              </a:xfrm>
              <a:noFill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D861AD19-8196-BD0E-01F1-2D1EB8ABF4F5}"/>
                    </a:ext>
                  </a:extLst>
                </p:cNvPr>
                <p:cNvSpPr/>
                <p:nvPr/>
              </p:nvSpPr>
              <p:spPr>
                <a:xfrm flipV="1">
                  <a:off x="5999023" y="1410439"/>
                  <a:ext cx="6106" cy="57648"/>
                </a:xfrm>
                <a:custGeom>
                  <a:avLst/>
                  <a:gdLst>
                    <a:gd name="csX0" fmla="*/ 381 w 6106"/>
                    <a:gd name="csY0" fmla="*/ 57888 h 57648"/>
                    <a:gd name="csX1" fmla="*/ 381 w 6106"/>
                    <a:gd name="csY1" fmla="*/ 239 h 5764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6106" h="57648">
                      <a:moveTo>
                        <a:pt x="381" y="57888"/>
                      </a:moveTo>
                      <a:lnTo>
                        <a:pt x="381" y="239"/>
                      </a:lnTo>
                    </a:path>
                  </a:pathLst>
                </a:custGeom>
                <a:noFill/>
                <a:ln w="4396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" name="Graphic 2">
                  <a:extLst>
                    <a:ext uri="{FF2B5EF4-FFF2-40B4-BE49-F238E27FC236}">
                      <a16:creationId xmlns:a16="http://schemas.microsoft.com/office/drawing/2014/main" id="{20DE0BFA-2409-05C2-4D37-FFFEFB425247}"/>
                    </a:ext>
                  </a:extLst>
                </p:cNvPr>
                <p:cNvGrpSpPr/>
                <p:nvPr/>
              </p:nvGrpSpPr>
              <p:grpSpPr>
                <a:xfrm>
                  <a:off x="5999023" y="1525737"/>
                  <a:ext cx="6106" cy="3900082"/>
                  <a:chOff x="5999023" y="1525737"/>
                  <a:chExt cx="6106" cy="3900082"/>
                </a:xfrm>
                <a:noFill/>
              </p:grpSpPr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F1036263-E6D0-A744-55C0-653919FDCF76}"/>
                      </a:ext>
                    </a:extLst>
                  </p:cNvPr>
                  <p:cNvSpPr/>
                  <p:nvPr/>
                </p:nvSpPr>
                <p:spPr>
                  <a:xfrm flipV="1">
                    <a:off x="5999023" y="1525737"/>
                    <a:ext cx="6106" cy="288243"/>
                  </a:xfrm>
                  <a:custGeom>
                    <a:avLst/>
                    <a:gdLst>
                      <a:gd name="csX0" fmla="*/ 381 w 6106"/>
                      <a:gd name="csY0" fmla="*/ 288535 h 288243"/>
                      <a:gd name="csX1" fmla="*/ 381 w 6106"/>
                      <a:gd name="csY1" fmla="*/ 291 h 28824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6106" h="288243">
                        <a:moveTo>
                          <a:pt x="381" y="288535"/>
                        </a:moveTo>
                        <a:lnTo>
                          <a:pt x="381" y="291"/>
                        </a:lnTo>
                      </a:path>
                    </a:pathLst>
                  </a:custGeom>
                  <a:noFill/>
                  <a:ln w="4396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aphic 2">
                    <a:extLst>
                      <a:ext uri="{FF2B5EF4-FFF2-40B4-BE49-F238E27FC236}">
                        <a16:creationId xmlns:a16="http://schemas.microsoft.com/office/drawing/2014/main" id="{48761D8D-67AB-2049-8F84-CAED3B148EEA}"/>
                      </a:ext>
                    </a:extLst>
                  </p:cNvPr>
                  <p:cNvGrpSpPr/>
                  <p:nvPr/>
                </p:nvGrpSpPr>
                <p:grpSpPr>
                  <a:xfrm>
                    <a:off x="5999023" y="1872118"/>
                    <a:ext cx="6106" cy="3553701"/>
                    <a:chOff x="5999023" y="1872118"/>
                    <a:chExt cx="6106" cy="3553701"/>
                  </a:xfrm>
                  <a:noFill/>
                </p:grpSpPr>
                <p:sp>
                  <p:nvSpPr>
                    <p:cNvPr id="19" name="Freeform: Shape 18">
                      <a:extLst>
                        <a:ext uri="{FF2B5EF4-FFF2-40B4-BE49-F238E27FC236}">
                          <a16:creationId xmlns:a16="http://schemas.microsoft.com/office/drawing/2014/main" id="{E52355AB-9EDF-07D6-F4C5-177DD7C4DD0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999023" y="1872118"/>
                      <a:ext cx="6106" cy="57648"/>
                    </a:xfrm>
                    <a:custGeom>
                      <a:avLst/>
                      <a:gdLst>
                        <a:gd name="csX0" fmla="*/ 381 w 6106"/>
                        <a:gd name="csY0" fmla="*/ 57964 h 57648"/>
                        <a:gd name="csX1" fmla="*/ 381 w 6106"/>
                        <a:gd name="csY1" fmla="*/ 315 h 57648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</a:cxnLst>
                      <a:rect l="l" t="t" r="r" b="b"/>
                      <a:pathLst>
                        <a:path w="6106" h="57648">
                          <a:moveTo>
                            <a:pt x="381" y="57964"/>
                          </a:moveTo>
                          <a:lnTo>
                            <a:pt x="381" y="315"/>
                          </a:lnTo>
                        </a:path>
                      </a:pathLst>
                    </a:custGeom>
                    <a:noFill/>
                    <a:ln w="4396" cap="rnd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0" name="Graphic 2">
                      <a:extLst>
                        <a:ext uri="{FF2B5EF4-FFF2-40B4-BE49-F238E27FC236}">
                          <a16:creationId xmlns:a16="http://schemas.microsoft.com/office/drawing/2014/main" id="{27B0F60C-4250-C7F0-4A01-36829449BC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99023" y="1987415"/>
                      <a:ext cx="6106" cy="3438404"/>
                      <a:chOff x="5999023" y="1987415"/>
                      <a:chExt cx="6106" cy="3438404"/>
                    </a:xfrm>
                    <a:noFill/>
                  </p:grpSpPr>
                  <p:sp>
                    <p:nvSpPr>
                      <p:cNvPr id="21" name="Freeform: Shape 20">
                        <a:extLst>
                          <a:ext uri="{FF2B5EF4-FFF2-40B4-BE49-F238E27FC236}">
                            <a16:creationId xmlns:a16="http://schemas.microsoft.com/office/drawing/2014/main" id="{F321FE52-A480-9EFC-AFD9-BE5356F92F69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999023" y="1987415"/>
                        <a:ext cx="6106" cy="288243"/>
                      </a:xfrm>
                      <a:custGeom>
                        <a:avLst/>
                        <a:gdLst>
                          <a:gd name="csX0" fmla="*/ 381 w 6106"/>
                          <a:gd name="csY0" fmla="*/ 288610 h 288243"/>
                          <a:gd name="csX1" fmla="*/ 381 w 6106"/>
                          <a:gd name="csY1" fmla="*/ 367 h 288243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</a:cxnLst>
                        <a:rect l="l" t="t" r="r" b="b"/>
                        <a:pathLst>
                          <a:path w="6106" h="288243">
                            <a:moveTo>
                              <a:pt x="381" y="288610"/>
                            </a:moveTo>
                            <a:lnTo>
                              <a:pt x="381" y="367"/>
                            </a:lnTo>
                          </a:path>
                        </a:pathLst>
                      </a:custGeom>
                      <a:noFill/>
                      <a:ln w="4396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" name="Graphic 2">
                        <a:extLst>
                          <a:ext uri="{FF2B5EF4-FFF2-40B4-BE49-F238E27FC236}">
                            <a16:creationId xmlns:a16="http://schemas.microsoft.com/office/drawing/2014/main" id="{C8057F89-3CEE-0B1A-3936-25BBE077C0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99023" y="2333796"/>
                        <a:ext cx="6106" cy="3092023"/>
                        <a:chOff x="5999023" y="2333796"/>
                        <a:chExt cx="6106" cy="3092023"/>
                      </a:xfrm>
                      <a:noFill/>
                    </p:grpSpPr>
                    <p:sp>
                      <p:nvSpPr>
                        <p:cNvPr id="23" name="Freeform: Shape 22">
                          <a:extLst>
                            <a:ext uri="{FF2B5EF4-FFF2-40B4-BE49-F238E27FC236}">
                              <a16:creationId xmlns:a16="http://schemas.microsoft.com/office/drawing/2014/main" id="{B3457385-F014-B332-762B-C0749EB214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5999023" y="2333796"/>
                          <a:ext cx="6106" cy="57648"/>
                        </a:xfrm>
                        <a:custGeom>
                          <a:avLst/>
                          <a:gdLst>
                            <a:gd name="csX0" fmla="*/ 381 w 6106"/>
                            <a:gd name="csY0" fmla="*/ 58039 h 57648"/>
                            <a:gd name="csX1" fmla="*/ 381 w 6106"/>
                            <a:gd name="csY1" fmla="*/ 390 h 57648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</a:cxnLst>
                          <a:rect l="l" t="t" r="r" b="b"/>
                          <a:pathLst>
                            <a:path w="6106" h="57648">
                              <a:moveTo>
                                <a:pt x="381" y="58039"/>
                              </a:moveTo>
                              <a:lnTo>
                                <a:pt x="381" y="390"/>
                              </a:lnTo>
                            </a:path>
                          </a:pathLst>
                        </a:custGeom>
                        <a:noFill/>
                        <a:ln w="4396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4" name="Graphic 2">
                          <a:extLst>
                            <a:ext uri="{FF2B5EF4-FFF2-40B4-BE49-F238E27FC236}">
                              <a16:creationId xmlns:a16="http://schemas.microsoft.com/office/drawing/2014/main" id="{012D8D00-085F-3B2F-1EE7-6405AECA66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99023" y="2449094"/>
                          <a:ext cx="6106" cy="2976726"/>
                          <a:chOff x="5999023" y="2449094"/>
                          <a:chExt cx="6106" cy="2976726"/>
                        </a:xfrm>
                        <a:noFill/>
                      </p:grpSpPr>
                      <p:sp>
                        <p:nvSpPr>
                          <p:cNvPr id="25" name="Freeform: Shape 24">
                            <a:extLst>
                              <a:ext uri="{FF2B5EF4-FFF2-40B4-BE49-F238E27FC236}">
                                <a16:creationId xmlns:a16="http://schemas.microsoft.com/office/drawing/2014/main" id="{BEADA62E-7EC1-F934-E791-D611091E4C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5999023" y="2449094"/>
                            <a:ext cx="6106" cy="288243"/>
                          </a:xfrm>
                          <a:custGeom>
                            <a:avLst/>
                            <a:gdLst>
                              <a:gd name="csX0" fmla="*/ 381 w 6106"/>
                              <a:gd name="csY0" fmla="*/ 288686 h 288243"/>
                              <a:gd name="csX1" fmla="*/ 381 w 6106"/>
                              <a:gd name="csY1" fmla="*/ 442 h 288243"/>
                            </a:gdLst>
                            <a:ahLst/>
                            <a:cxnLst>
                              <a:cxn ang="0">
                                <a:pos x="csX0" y="csY0"/>
                              </a:cxn>
                              <a:cxn ang="0">
                                <a:pos x="csX1" y="csY1"/>
                              </a:cxn>
                            </a:cxnLst>
                            <a:rect l="l" t="t" r="r" b="b"/>
                            <a:pathLst>
                              <a:path w="6106" h="288243">
                                <a:moveTo>
                                  <a:pt x="381" y="288686"/>
                                </a:moveTo>
                                <a:lnTo>
                                  <a:pt x="381" y="442"/>
                                </a:lnTo>
                              </a:path>
                            </a:pathLst>
                          </a:custGeom>
                          <a:noFill/>
                          <a:ln w="4396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26" name="Graphic 2">
                            <a:extLst>
                              <a:ext uri="{FF2B5EF4-FFF2-40B4-BE49-F238E27FC236}">
                                <a16:creationId xmlns:a16="http://schemas.microsoft.com/office/drawing/2014/main" id="{1C5DC275-439B-F7D4-08BC-1648674495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99023" y="2795474"/>
                            <a:ext cx="6106" cy="2630345"/>
                            <a:chOff x="5999023" y="2795474"/>
                            <a:chExt cx="6106" cy="2630345"/>
                          </a:xfrm>
                          <a:noFill/>
                        </p:grpSpPr>
                        <p:sp>
                          <p:nvSpPr>
                            <p:cNvPr id="27" name="Freeform: Shape 26">
                              <a:extLst>
                                <a:ext uri="{FF2B5EF4-FFF2-40B4-BE49-F238E27FC236}">
                                  <a16:creationId xmlns:a16="http://schemas.microsoft.com/office/drawing/2014/main" id="{306B7039-5A43-BBFC-9B78-5C61728D733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V="1">
                              <a:off x="5999023" y="2795474"/>
                              <a:ext cx="6106" cy="57648"/>
                            </a:xfrm>
                            <a:custGeom>
                              <a:avLst/>
                              <a:gdLst>
                                <a:gd name="csX0" fmla="*/ 381 w 6106"/>
                                <a:gd name="csY0" fmla="*/ 58115 h 57648"/>
                                <a:gd name="csX1" fmla="*/ 381 w 6106"/>
                                <a:gd name="csY1" fmla="*/ 466 h 57648"/>
                              </a:gdLst>
                              <a:ahLst/>
                              <a:cxnLst>
                                <a:cxn ang="0">
                                  <a:pos x="csX0" y="csY0"/>
                                </a:cxn>
                                <a:cxn ang="0">
                                  <a:pos x="csX1" y="csY1"/>
                                </a:cxn>
                              </a:cxnLst>
                              <a:rect l="l" t="t" r="r" b="b"/>
                              <a:pathLst>
                                <a:path w="6106" h="57648">
                                  <a:moveTo>
                                    <a:pt x="381" y="58115"/>
                                  </a:moveTo>
                                  <a:lnTo>
                                    <a:pt x="381" y="466"/>
                                  </a:lnTo>
                                </a:path>
                              </a:pathLst>
                            </a:custGeom>
                            <a:noFill/>
                            <a:ln w="4396" cap="rnd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28" name="Graphic 2">
                              <a:extLst>
                                <a:ext uri="{FF2B5EF4-FFF2-40B4-BE49-F238E27FC236}">
                                  <a16:creationId xmlns:a16="http://schemas.microsoft.com/office/drawing/2014/main" id="{CE448701-01E9-1B9E-5DBC-3F0597C33B2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999023" y="2910772"/>
                              <a:ext cx="6106" cy="2515047"/>
                              <a:chOff x="5999023" y="2910772"/>
                              <a:chExt cx="6106" cy="2515047"/>
                            </a:xfrm>
                            <a:noFill/>
                          </p:grpSpPr>
                          <p:sp>
                            <p:nvSpPr>
                              <p:cNvPr id="29" name="Freeform: Shape 28">
                                <a:extLst>
                                  <a:ext uri="{FF2B5EF4-FFF2-40B4-BE49-F238E27FC236}">
                                    <a16:creationId xmlns:a16="http://schemas.microsoft.com/office/drawing/2014/main" id="{A54DDA1B-10ED-DBD6-2DC1-1A4DEDDF7D0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V="1">
                                <a:off x="5999023" y="2910772"/>
                                <a:ext cx="6106" cy="288243"/>
                              </a:xfrm>
                              <a:custGeom>
                                <a:avLst/>
                                <a:gdLst>
                                  <a:gd name="csX0" fmla="*/ 381 w 6106"/>
                                  <a:gd name="csY0" fmla="*/ 288762 h 288243"/>
                                  <a:gd name="csX1" fmla="*/ 381 w 6106"/>
                                  <a:gd name="csY1" fmla="*/ 518 h 288243"/>
                                </a:gdLst>
                                <a:ahLst/>
                                <a:cxnLst>
                                  <a:cxn ang="0">
                                    <a:pos x="csX0" y="csY0"/>
                                  </a:cxn>
                                  <a:cxn ang="0">
                                    <a:pos x="csX1" y="csY1"/>
                                  </a:cxn>
                                </a:cxnLst>
                                <a:rect l="l" t="t" r="r" b="b"/>
                                <a:pathLst>
                                  <a:path w="6106" h="288243">
                                    <a:moveTo>
                                      <a:pt x="381" y="288762"/>
                                    </a:moveTo>
                                    <a:lnTo>
                                      <a:pt x="381" y="518"/>
                                    </a:lnTo>
                                  </a:path>
                                </a:pathLst>
                              </a:custGeom>
                              <a:noFill/>
                              <a:ln w="4396" cap="rnd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30" name="Graphic 2">
                                <a:extLst>
                                  <a:ext uri="{FF2B5EF4-FFF2-40B4-BE49-F238E27FC236}">
                                    <a16:creationId xmlns:a16="http://schemas.microsoft.com/office/drawing/2014/main" id="{EF0B7CC2-A6B9-F4BE-A8D8-47106D088E6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999023" y="3257153"/>
                                <a:ext cx="6106" cy="2168666"/>
                                <a:chOff x="5999023" y="3257153"/>
                                <a:chExt cx="6106" cy="2168666"/>
                              </a:xfrm>
                              <a:noFill/>
                            </p:grpSpPr>
                            <p:sp>
                              <p:nvSpPr>
                                <p:cNvPr id="31" name="Freeform: Shape 30">
                                  <a:extLst>
                                    <a:ext uri="{FF2B5EF4-FFF2-40B4-BE49-F238E27FC236}">
                                      <a16:creationId xmlns:a16="http://schemas.microsoft.com/office/drawing/2014/main" id="{22673347-316C-FA48-D804-2F9701A4CCA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flipV="1">
                                  <a:off x="5999023" y="3257153"/>
                                  <a:ext cx="6106" cy="57648"/>
                                </a:xfrm>
                                <a:custGeom>
                                  <a:avLst/>
                                  <a:gdLst>
                                    <a:gd name="csX0" fmla="*/ 381 w 6106"/>
                                    <a:gd name="csY0" fmla="*/ 58190 h 57648"/>
                                    <a:gd name="csX1" fmla="*/ 381 w 6106"/>
                                    <a:gd name="csY1" fmla="*/ 542 h 57648"/>
                                  </a:gdLst>
                                  <a:ahLst/>
                                  <a:cxnLst>
                                    <a:cxn ang="0">
                                      <a:pos x="csX0" y="csY0"/>
                                    </a:cxn>
                                    <a:cxn ang="0">
                                      <a:pos x="csX1" y="csY1"/>
                                    </a:cxn>
                                  </a:cxnLst>
                                  <a:rect l="l" t="t" r="r" b="b"/>
                                  <a:pathLst>
                                    <a:path w="6106" h="57648">
                                      <a:moveTo>
                                        <a:pt x="381" y="58190"/>
                                      </a:moveTo>
                                      <a:lnTo>
                                        <a:pt x="381" y="542"/>
                                      </a:lnTo>
                                    </a:path>
                                  </a:pathLst>
                                </a:custGeom>
                                <a:noFill/>
                                <a:ln w="4396" cap="rnd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32" name="Graphic 2">
                                  <a:extLst>
                                    <a:ext uri="{FF2B5EF4-FFF2-40B4-BE49-F238E27FC236}">
                                      <a16:creationId xmlns:a16="http://schemas.microsoft.com/office/drawing/2014/main" id="{E1F22F7D-63FF-D265-7B17-F667AF37290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999023" y="3372450"/>
                                  <a:ext cx="6106" cy="2053369"/>
                                  <a:chOff x="5999023" y="3372450"/>
                                  <a:chExt cx="6106" cy="2053369"/>
                                </a:xfrm>
                                <a:noFill/>
                              </p:grpSpPr>
                              <p:sp>
                                <p:nvSpPr>
                                  <p:cNvPr id="33" name="Freeform: Shape 32">
                                    <a:extLst>
                                      <a:ext uri="{FF2B5EF4-FFF2-40B4-BE49-F238E27FC236}">
                                        <a16:creationId xmlns:a16="http://schemas.microsoft.com/office/drawing/2014/main" id="{E20F4353-2EE3-DE8C-9953-B37A91E92067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flipV="1">
                                    <a:off x="5999023" y="3372450"/>
                                    <a:ext cx="6106" cy="288243"/>
                                  </a:xfrm>
                                  <a:custGeom>
                                    <a:avLst/>
                                    <a:gdLst>
                                      <a:gd name="csX0" fmla="*/ 381 w 6106"/>
                                      <a:gd name="csY0" fmla="*/ 288837 h 288243"/>
                                      <a:gd name="csX1" fmla="*/ 381 w 6106"/>
                                      <a:gd name="csY1" fmla="*/ 594 h 288243"/>
                                    </a:gdLst>
                                    <a:ahLst/>
                                    <a:cxnLst>
                                      <a:cxn ang="0">
                                        <a:pos x="csX0" y="csY0"/>
                                      </a:cxn>
                                      <a:cxn ang="0">
                                        <a:pos x="csX1" y="csY1"/>
                                      </a:cxn>
                                    </a:cxnLst>
                                    <a:rect l="l" t="t" r="r" b="b"/>
                                    <a:pathLst>
                                      <a:path w="6106" h="288243">
                                        <a:moveTo>
                                          <a:pt x="381" y="288837"/>
                                        </a:moveTo>
                                        <a:lnTo>
                                          <a:pt x="381" y="59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4396" cap="rnd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34" name="Graphic 2">
                                    <a:extLst>
                                      <a:ext uri="{FF2B5EF4-FFF2-40B4-BE49-F238E27FC236}">
                                        <a16:creationId xmlns:a16="http://schemas.microsoft.com/office/drawing/2014/main" id="{E5843174-3723-F74E-D1F9-59EE379C25D6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5999023" y="3718831"/>
                                    <a:ext cx="6106" cy="1706988"/>
                                    <a:chOff x="5999023" y="3718831"/>
                                    <a:chExt cx="6106" cy="1706988"/>
                                  </a:xfrm>
                                  <a:noFill/>
                                </p:grpSpPr>
                                <p:sp>
                                  <p:nvSpPr>
                                    <p:cNvPr id="35" name="Freeform: Shape 34">
                                      <a:extLst>
                                        <a:ext uri="{FF2B5EF4-FFF2-40B4-BE49-F238E27FC236}">
                                          <a16:creationId xmlns:a16="http://schemas.microsoft.com/office/drawing/2014/main" id="{3AB06D37-896C-F72D-BCB0-7B735AC9EF8E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flipV="1">
                                      <a:off x="5999023" y="3718831"/>
                                      <a:ext cx="6106" cy="57648"/>
                                    </a:xfrm>
                                    <a:custGeom>
                                      <a:avLst/>
                                      <a:gdLst>
                                        <a:gd name="csX0" fmla="*/ 381 w 6106"/>
                                        <a:gd name="csY0" fmla="*/ 58266 h 57648"/>
                                        <a:gd name="csX1" fmla="*/ 381 w 6106"/>
                                        <a:gd name="csY1" fmla="*/ 617 h 57648"/>
                                      </a:gdLst>
                                      <a:ahLst/>
                                      <a:cxnLst>
                                        <a:cxn ang="0">
                                          <a:pos x="csX0" y="csY0"/>
                                        </a:cxn>
                                        <a:cxn ang="0">
                                          <a:pos x="csX1" y="csY1"/>
                                        </a:cxn>
                                      </a:cxnLst>
                                      <a:rect l="l" t="t" r="r" b="b"/>
                                      <a:pathLst>
                                        <a:path w="6106" h="57648">
                                          <a:moveTo>
                                            <a:pt x="381" y="58266"/>
                                          </a:moveTo>
                                          <a:lnTo>
                                            <a:pt x="381" y="617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4396" cap="rnd">
                                      <a:solidFill>
                                        <a:srgbClr val="000000"/>
                                      </a:solidFill>
                                      <a:prstDash val="solid"/>
                                      <a:rou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36" name="Graphic 2">
                                      <a:extLst>
                                        <a:ext uri="{FF2B5EF4-FFF2-40B4-BE49-F238E27FC236}">
                                          <a16:creationId xmlns:a16="http://schemas.microsoft.com/office/drawing/2014/main" id="{E758EBAF-B3C9-2F15-F72B-A1F1ABE97166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999023" y="3834129"/>
                                      <a:ext cx="6106" cy="1591691"/>
                                      <a:chOff x="5999023" y="3834129"/>
                                      <a:chExt cx="6106" cy="1591691"/>
                                    </a:xfrm>
                                    <a:noFill/>
                                  </p:grpSpPr>
                                  <p:sp>
                                    <p:nvSpPr>
                                      <p:cNvPr id="37" name="Freeform: Shape 36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28366343-19E7-CE1E-745F-53631109E405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flipV="1">
                                        <a:off x="5999023" y="3834129"/>
                                        <a:ext cx="6106" cy="288243"/>
                                      </a:xfrm>
                                      <a:custGeom>
                                        <a:avLst/>
                                        <a:gdLst>
                                          <a:gd name="csX0" fmla="*/ 381 w 6106"/>
                                          <a:gd name="csY0" fmla="*/ 288913 h 288243"/>
                                          <a:gd name="csX1" fmla="*/ 381 w 6106"/>
                                          <a:gd name="csY1" fmla="*/ 669 h 288243"/>
                                        </a:gdLst>
                                        <a:ahLst/>
                                        <a:cxnLst>
                                          <a:cxn ang="0">
                                            <a:pos x="csX0" y="csY0"/>
                                          </a:cxn>
                                          <a:cxn ang="0">
                                            <a:pos x="csX1" y="csY1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6106" h="288243">
                                            <a:moveTo>
                                              <a:pt x="381" y="288913"/>
                                            </a:moveTo>
                                            <a:lnTo>
                                              <a:pt x="381" y="669"/>
                                            </a:lnTo>
                                          </a:path>
                                        </a:pathLst>
                                      </a:custGeom>
                                      <a:noFill/>
                                      <a:ln w="4396" cap="rnd">
                                        <a:solidFill>
                                          <a:srgbClr val="000000"/>
                                        </a:solidFill>
                                        <a:prstDash val="solid"/>
                                        <a:rou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38" name="Graphic 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27CC0486-E58D-2EC0-DC66-170B29480A7B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999023" y="4180510"/>
                                        <a:ext cx="6106" cy="1245310"/>
                                        <a:chOff x="5999023" y="4180510"/>
                                        <a:chExt cx="6106" cy="1245310"/>
                                      </a:xfrm>
                                      <a:noFill/>
                                    </p:grpSpPr>
                                    <p:sp>
                                      <p:nvSpPr>
                                        <p:cNvPr id="39" name="Freeform: Shape 3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2F5CAA2F-B788-B7A9-EBB2-891967BE4EB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flipV="1">
                                          <a:off x="5999023" y="4180510"/>
                                          <a:ext cx="6106" cy="57648"/>
                                        </a:xfrm>
                                        <a:custGeom>
                                          <a:avLst/>
                                          <a:gdLst>
                                            <a:gd name="csX0" fmla="*/ 381 w 6106"/>
                                            <a:gd name="csY0" fmla="*/ 58342 h 57648"/>
                                            <a:gd name="csX1" fmla="*/ 381 w 6106"/>
                                            <a:gd name="csY1" fmla="*/ 693 h 5764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sX0" y="csY0"/>
                                            </a:cxn>
                                            <a:cxn ang="0">
                                              <a:pos x="csX1" y="csY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6106" h="57648">
                                              <a:moveTo>
                                                <a:pt x="381" y="58342"/>
                                              </a:moveTo>
                                              <a:lnTo>
                                                <a:pt x="381" y="693"/>
                                              </a:lnTo>
                                            </a:path>
                                          </a:pathLst>
                                        </a:custGeom>
                                        <a:noFill/>
                                        <a:ln w="4396" cap="rnd">
                                          <a:solidFill>
                                            <a:srgbClr val="000000"/>
                                          </a:solidFill>
                                          <a:prstDash val="solid"/>
                                          <a:round/>
                                        </a:ln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40" name="Graphic 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B4282053-E124-4B21-93DF-643AF55A97EB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999023" y="4295807"/>
                                          <a:ext cx="6106" cy="1130012"/>
                                          <a:chOff x="5999023" y="4295807"/>
                                          <a:chExt cx="6106" cy="1130012"/>
                                        </a:xfrm>
                                        <a:noFill/>
                                      </p:grpSpPr>
                                      <p:sp>
                                        <p:nvSpPr>
                                          <p:cNvPr id="41" name="Freeform: Shape 4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573EB002-FBD7-4B5B-AA89-218EB806DBBE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 flipV="1">
                                            <a:off x="5999023" y="4295807"/>
                                            <a:ext cx="6106" cy="28824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sX0" fmla="*/ 381 w 6106"/>
                                              <a:gd name="csY0" fmla="*/ 288988 h 288243"/>
                                              <a:gd name="csX1" fmla="*/ 381 w 6106"/>
                                              <a:gd name="csY1" fmla="*/ 745 h 28824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sX0" y="csY0"/>
                                              </a:cxn>
                                              <a:cxn ang="0">
                                                <a:pos x="csX1" y="csY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6106" h="288243">
                                                <a:moveTo>
                                                  <a:pt x="381" y="288988"/>
                                                </a:moveTo>
                                                <a:lnTo>
                                                  <a:pt x="381" y="745"/>
                                                </a:lnTo>
                                              </a:path>
                                            </a:pathLst>
                                          </a:custGeom>
                                          <a:noFill/>
                                          <a:ln w="4396" cap="rnd">
                                            <a:solidFill>
                                              <a:srgbClr val="000000"/>
                                            </a:solidFill>
                                            <a:prstDash val="solid"/>
                                            <a:round/>
                                          </a:ln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42" name="Graphic 2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EFB6961B-3E77-021B-7B83-D95BB69D8F65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999023" y="4642188"/>
                                            <a:ext cx="6106" cy="783631"/>
                                            <a:chOff x="5999023" y="4642188"/>
                                            <a:chExt cx="6106" cy="783631"/>
                                          </a:xfrm>
                                          <a:noFill/>
                                        </p:grpSpPr>
                                        <p:sp>
                                          <p:nvSpPr>
                                            <p:cNvPr id="43" name="Freeform: Shape 4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F9391694-2CE3-C3D3-330B-DE6FA8C8A95E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 flipV="1">
                                              <a:off x="5999023" y="4642188"/>
                                              <a:ext cx="6106" cy="5764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sX0" fmla="*/ 381 w 6106"/>
                                                <a:gd name="csY0" fmla="*/ 58417 h 57648"/>
                                                <a:gd name="csX1" fmla="*/ 381 w 6106"/>
                                                <a:gd name="csY1" fmla="*/ 768 h 5764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sX0" y="csY0"/>
                                                </a:cxn>
                                                <a:cxn ang="0">
                                                  <a:pos x="csX1" y="csY1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6106" h="57648">
                                                  <a:moveTo>
                                                    <a:pt x="381" y="58417"/>
                                                  </a:moveTo>
                                                  <a:lnTo>
                                                    <a:pt x="381" y="768"/>
                                                  </a:ln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4396" cap="rnd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</a:ln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44" name="Graphic 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C4028C3E-6D47-E1C7-A998-736B4A9B898F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999023" y="4757485"/>
                                              <a:ext cx="6106" cy="668334"/>
                                              <a:chOff x="5999023" y="4757485"/>
                                              <a:chExt cx="6106" cy="668334"/>
                                            </a:xfrm>
                                            <a:noFill/>
                                          </p:grpSpPr>
                                          <p:sp>
                                            <p:nvSpPr>
                                              <p:cNvPr id="45" name="Freeform: Shape 44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71EE0202-4114-5569-0DBB-A3B7BC4DF57C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flipV="1">
                                                <a:off x="5999023" y="4757485"/>
                                                <a:ext cx="6106" cy="288243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sX0" fmla="*/ 381 w 6106"/>
                                                  <a:gd name="csY0" fmla="*/ 289064 h 288243"/>
                                                  <a:gd name="csX1" fmla="*/ 381 w 6106"/>
                                                  <a:gd name="csY1" fmla="*/ 820 h 288243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sX0" y="csY0"/>
                                                  </a:cxn>
                                                  <a:cxn ang="0">
                                                    <a:pos x="csX1" y="csY1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6106" h="288243">
                                                    <a:moveTo>
                                                      <a:pt x="381" y="289064"/>
                                                    </a:moveTo>
                                                    <a:lnTo>
                                                      <a:pt x="381" y="820"/>
                                                    </a:ln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4396" cap="rnd">
                                                <a:solidFill>
                                                  <a:srgbClr val="000000"/>
                                                </a:solidFill>
                                                <a:prstDash val="solid"/>
                                                <a:round/>
                                              </a:ln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46" name="Graphic 2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3850F7F5-2741-F650-60E5-FC89D1BE8007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5999023" y="5103866"/>
                                                <a:ext cx="6106" cy="321953"/>
                                                <a:chOff x="5999023" y="5103866"/>
                                                <a:chExt cx="6106" cy="321953"/>
                                              </a:xfrm>
                                              <a:noFill/>
                                            </p:grpSpPr>
                                            <p:sp>
                                              <p:nvSpPr>
                                                <p:cNvPr id="47" name="Freeform: Shape 46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C2E423C5-CE9F-2311-2CEB-897B39F0A0EC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flipV="1">
                                                  <a:off x="5999023" y="5103866"/>
                                                  <a:ext cx="6106" cy="5764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sX0" fmla="*/ 381 w 6106"/>
                                                    <a:gd name="csY0" fmla="*/ 58493 h 57648"/>
                                                    <a:gd name="csX1" fmla="*/ 381 w 6106"/>
                                                    <a:gd name="csY1" fmla="*/ 844 h 5764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sX0" y="csY0"/>
                                                    </a:cxn>
                                                    <a:cxn ang="0">
                                                      <a:pos x="csX1" y="csY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106" h="57648">
                                                      <a:moveTo>
                                                        <a:pt x="381" y="58493"/>
                                                      </a:moveTo>
                                                      <a:lnTo>
                                                        <a:pt x="381" y="844"/>
                                                      </a:ln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4396" cap="rnd">
                                                  <a:solidFill>
                                                    <a:srgbClr val="000000"/>
                                                  </a:solidFill>
                                                  <a:prstDash val="solid"/>
                                                  <a:round/>
                                                </a:ln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48" name="Freeform: Shape 47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B060F32C-E2DB-9042-4435-FEE83720C7B6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flipV="1">
                                                  <a:off x="5999023" y="5219164"/>
                                                  <a:ext cx="6106" cy="20665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sX0" fmla="*/ 381 w 6106"/>
                                                    <a:gd name="csY0" fmla="*/ 207540 h 206656"/>
                                                    <a:gd name="csX1" fmla="*/ 381 w 6106"/>
                                                    <a:gd name="csY1" fmla="*/ 884 h 20665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sX0" y="csY0"/>
                                                    </a:cxn>
                                                    <a:cxn ang="0">
                                                      <a:pos x="csX1" y="csY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106" h="206656">
                                                      <a:moveTo>
                                                        <a:pt x="381" y="207540"/>
                                                      </a:moveTo>
                                                      <a:lnTo>
                                                        <a:pt x="381" y="884"/>
                                                      </a:ln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4396" cap="rnd">
                                                  <a:solidFill>
                                                    <a:srgbClr val="000000"/>
                                                  </a:solidFill>
                                                  <a:prstDash val="solid"/>
                                                  <a:round/>
                                                </a:ln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9" name="Graphic 2">
              <a:extLst>
                <a:ext uri="{FF2B5EF4-FFF2-40B4-BE49-F238E27FC236}">
                  <a16:creationId xmlns:a16="http://schemas.microsoft.com/office/drawing/2014/main" id="{2E91B297-91C5-A919-04AC-A4827905FCF3}"/>
                </a:ext>
              </a:extLst>
            </p:cNvPr>
            <p:cNvGrpSpPr/>
            <p:nvPr/>
          </p:nvGrpSpPr>
          <p:grpSpPr>
            <a:xfrm>
              <a:off x="3921714" y="1200364"/>
              <a:ext cx="4154616" cy="4155105"/>
              <a:chOff x="3921714" y="1200364"/>
              <a:chExt cx="4154616" cy="4155105"/>
            </a:xfrm>
            <a:noFill/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C9E302A-973B-6178-7FC8-BCC006488339}"/>
                  </a:ext>
                </a:extLst>
              </p:cNvPr>
              <p:cNvSpPr/>
              <p:nvPr/>
            </p:nvSpPr>
            <p:spPr>
              <a:xfrm flipV="1">
                <a:off x="5999023" y="5309057"/>
                <a:ext cx="2077308" cy="46412"/>
              </a:xfrm>
              <a:custGeom>
                <a:avLst/>
                <a:gdLst>
                  <a:gd name="csX0" fmla="*/ 424 w 2077308"/>
                  <a:gd name="csY0" fmla="*/ 870 h 46412"/>
                  <a:gd name="csX1" fmla="*/ 2031808 w 2077308"/>
                  <a:gd name="csY1" fmla="*/ 870 h 46412"/>
                  <a:gd name="csX2" fmla="*/ 2076755 w 2077308"/>
                  <a:gd name="csY2" fmla="*/ 38000 h 46412"/>
                  <a:gd name="csX3" fmla="*/ 2077732 w 2077308"/>
                  <a:gd name="csY3" fmla="*/ 47282 h 464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077308" h="46412">
                    <a:moveTo>
                      <a:pt x="424" y="870"/>
                    </a:moveTo>
                    <a:lnTo>
                      <a:pt x="2031808" y="870"/>
                    </a:lnTo>
                    <a:cubicBezTo>
                      <a:pt x="2053785" y="952"/>
                      <a:pt x="2072570" y="16422"/>
                      <a:pt x="2076755" y="38000"/>
                    </a:cubicBezTo>
                    <a:lnTo>
                      <a:pt x="2077732" y="47282"/>
                    </a:lnTo>
                  </a:path>
                </a:pathLst>
              </a:custGeom>
              <a:noFill/>
              <a:ln w="11724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" name="Graphic 2">
                <a:extLst>
                  <a:ext uri="{FF2B5EF4-FFF2-40B4-BE49-F238E27FC236}">
                    <a16:creationId xmlns:a16="http://schemas.microsoft.com/office/drawing/2014/main" id="{6F6AF226-ADFE-42E7-5543-87C119D69C06}"/>
                  </a:ext>
                </a:extLst>
              </p:cNvPr>
              <p:cNvGrpSpPr/>
              <p:nvPr/>
            </p:nvGrpSpPr>
            <p:grpSpPr>
              <a:xfrm>
                <a:off x="3921714" y="1200364"/>
                <a:ext cx="4154616" cy="4155105"/>
                <a:chOff x="3921714" y="1200364"/>
                <a:chExt cx="4154616" cy="4155105"/>
              </a:xfrm>
              <a:no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5330BCB-F951-E652-5963-FF102891A87D}"/>
                    </a:ext>
                  </a:extLst>
                </p:cNvPr>
                <p:cNvSpPr/>
                <p:nvPr/>
              </p:nvSpPr>
              <p:spPr>
                <a:xfrm flipV="1">
                  <a:off x="3968126" y="5355469"/>
                  <a:ext cx="2030896" cy="6106"/>
                </a:xfrm>
                <a:custGeom>
                  <a:avLst/>
                  <a:gdLst>
                    <a:gd name="csX0" fmla="*/ 2031236 w 2030896"/>
                    <a:gd name="csY0" fmla="*/ 877 h 6106"/>
                    <a:gd name="csX1" fmla="*/ 340 w 2030896"/>
                    <a:gd name="csY1" fmla="*/ 877 h 610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030896" h="6106">
                      <a:moveTo>
                        <a:pt x="2031236" y="877"/>
                      </a:moveTo>
                      <a:lnTo>
                        <a:pt x="340" y="877"/>
                      </a:lnTo>
                    </a:path>
                  </a:pathLst>
                </a:custGeom>
                <a:noFill/>
                <a:ln w="1172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3" name="Graphic 2">
                  <a:extLst>
                    <a:ext uri="{FF2B5EF4-FFF2-40B4-BE49-F238E27FC236}">
                      <a16:creationId xmlns:a16="http://schemas.microsoft.com/office/drawing/2014/main" id="{9031F8EE-3F7F-51F7-AC98-830234571DED}"/>
                    </a:ext>
                  </a:extLst>
                </p:cNvPr>
                <p:cNvGrpSpPr/>
                <p:nvPr/>
              </p:nvGrpSpPr>
              <p:grpSpPr>
                <a:xfrm>
                  <a:off x="3921714" y="1200364"/>
                  <a:ext cx="4154616" cy="4155105"/>
                  <a:chOff x="3921714" y="1200364"/>
                  <a:chExt cx="4154616" cy="4155105"/>
                </a:xfrm>
                <a:noFill/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52B50F57-6E96-62F9-09C2-0C746BDCEC2B}"/>
                      </a:ext>
                    </a:extLst>
                  </p:cNvPr>
                  <p:cNvSpPr/>
                  <p:nvPr/>
                </p:nvSpPr>
                <p:spPr>
                  <a:xfrm flipV="1">
                    <a:off x="8076331" y="5057454"/>
                    <a:ext cx="6106" cy="251602"/>
                  </a:xfrm>
                  <a:custGeom>
                    <a:avLst/>
                    <a:gdLst>
                      <a:gd name="csX0" fmla="*/ 721 w 6106"/>
                      <a:gd name="csY0" fmla="*/ 252467 h 251602"/>
                      <a:gd name="csX1" fmla="*/ 721 w 6106"/>
                      <a:gd name="csY1" fmla="*/ 864 h 25160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6106" h="251602">
                        <a:moveTo>
                          <a:pt x="721" y="252467"/>
                        </a:moveTo>
                        <a:lnTo>
                          <a:pt x="721" y="864"/>
                        </a:lnTo>
                      </a:path>
                    </a:pathLst>
                  </a:custGeom>
                  <a:noFill/>
                  <a:ln w="11724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5" name="Graphic 2">
                    <a:extLst>
                      <a:ext uri="{FF2B5EF4-FFF2-40B4-BE49-F238E27FC236}">
                        <a16:creationId xmlns:a16="http://schemas.microsoft.com/office/drawing/2014/main" id="{D2A5244F-04EC-42C3-9D87-B0F4BB79E726}"/>
                      </a:ext>
                    </a:extLst>
                  </p:cNvPr>
                  <p:cNvGrpSpPr/>
                  <p:nvPr/>
                </p:nvGrpSpPr>
                <p:grpSpPr>
                  <a:xfrm>
                    <a:off x="3921714" y="1200364"/>
                    <a:ext cx="4154616" cy="4155105"/>
                    <a:chOff x="3921714" y="1200364"/>
                    <a:chExt cx="4154616" cy="4155105"/>
                  </a:xfrm>
                  <a:noFill/>
                </p:grpSpPr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id="{D2406A51-038E-7F84-9317-8832962CC7E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921714" y="5309057"/>
                      <a:ext cx="46412" cy="46412"/>
                    </a:xfrm>
                    <a:custGeom>
                      <a:avLst/>
                      <a:gdLst>
                        <a:gd name="csX0" fmla="*/ 42 w 46412"/>
                        <a:gd name="csY0" fmla="*/ 47288 h 46412"/>
                        <a:gd name="csX1" fmla="*/ 1019 w 46412"/>
                        <a:gd name="csY1" fmla="*/ 38006 h 46412"/>
                        <a:gd name="csX2" fmla="*/ 37172 w 46412"/>
                        <a:gd name="csY2" fmla="*/ 1853 h 46412"/>
                        <a:gd name="csX3" fmla="*/ 46454 w 46412"/>
                        <a:gd name="csY3" fmla="*/ 876 h 46412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</a:cxnLst>
                      <a:rect l="l" t="t" r="r" b="b"/>
                      <a:pathLst>
                        <a:path w="46412" h="46412">
                          <a:moveTo>
                            <a:pt x="42" y="47288"/>
                          </a:moveTo>
                          <a:lnTo>
                            <a:pt x="1019" y="38006"/>
                          </a:lnTo>
                          <a:cubicBezTo>
                            <a:pt x="5904" y="19164"/>
                            <a:pt x="17833" y="5973"/>
                            <a:pt x="37172" y="1853"/>
                          </a:cubicBezTo>
                          <a:lnTo>
                            <a:pt x="46454" y="876"/>
                          </a:lnTo>
                        </a:path>
                      </a:pathLst>
                    </a:custGeom>
                    <a:noFill/>
                    <a:ln w="11724" cap="rnd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7" name="Graphic 2">
                      <a:extLst>
                        <a:ext uri="{FF2B5EF4-FFF2-40B4-BE49-F238E27FC236}">
                          <a16:creationId xmlns:a16="http://schemas.microsoft.com/office/drawing/2014/main" id="{151003EF-7E4F-D964-2ED4-52ADBF0CF0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21714" y="1200364"/>
                      <a:ext cx="4154616" cy="4108693"/>
                      <a:chOff x="3921714" y="1200364"/>
                      <a:chExt cx="4154616" cy="4108693"/>
                    </a:xfrm>
                    <a:noFill/>
                  </p:grpSpPr>
                  <p:sp>
                    <p:nvSpPr>
                      <p:cNvPr id="58" name="Freeform: Shape 57">
                        <a:extLst>
                          <a:ext uri="{FF2B5EF4-FFF2-40B4-BE49-F238E27FC236}">
                            <a16:creationId xmlns:a16="http://schemas.microsoft.com/office/drawing/2014/main" id="{8E61FB02-A0C1-3316-DD7D-D3BD7F40A767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7893614" y="4831745"/>
                        <a:ext cx="182717" cy="225709"/>
                      </a:xfrm>
                      <a:custGeom>
                        <a:avLst/>
                        <a:gdLst>
                          <a:gd name="csX0" fmla="*/ 183435 w 182717"/>
                          <a:gd name="csY0" fmla="*/ 796 h 225709"/>
                          <a:gd name="csX1" fmla="*/ 182458 w 182717"/>
                          <a:gd name="csY1" fmla="*/ 21803 h 225709"/>
                          <a:gd name="csX2" fmla="*/ 20748 w 182717"/>
                          <a:gd name="csY2" fmla="*/ 221131 h 225709"/>
                          <a:gd name="csX3" fmla="*/ 718 w 182717"/>
                          <a:gd name="csY3" fmla="*/ 226505 h 225709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</a:cxnLst>
                        <a:rect l="l" t="t" r="r" b="b"/>
                        <a:pathLst>
                          <a:path w="182717" h="225709">
                            <a:moveTo>
                              <a:pt x="183435" y="796"/>
                            </a:moveTo>
                            <a:lnTo>
                              <a:pt x="182458" y="21803"/>
                            </a:lnTo>
                            <a:cubicBezTo>
                              <a:pt x="174494" y="113862"/>
                              <a:pt x="109444" y="195018"/>
                              <a:pt x="20748" y="221131"/>
                            </a:cubicBezTo>
                            <a:lnTo>
                              <a:pt x="718" y="226505"/>
                            </a:lnTo>
                          </a:path>
                        </a:pathLst>
                      </a:custGeom>
                      <a:noFill/>
                      <a:ln w="11724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9" name="Graphic 2">
                        <a:extLst>
                          <a:ext uri="{FF2B5EF4-FFF2-40B4-BE49-F238E27FC236}">
                            <a16:creationId xmlns:a16="http://schemas.microsoft.com/office/drawing/2014/main" id="{84E8924A-8FF8-1165-0093-C4D836F3D2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21714" y="1200364"/>
                        <a:ext cx="3971899" cy="4108693"/>
                        <a:chOff x="3921714" y="1200364"/>
                        <a:chExt cx="3971899" cy="4108693"/>
                      </a:xfrm>
                      <a:noFill/>
                    </p:grpSpPr>
                    <p:sp>
                      <p:nvSpPr>
                        <p:cNvPr id="60" name="Freeform: Shape 59">
                          <a:extLst>
                            <a:ext uri="{FF2B5EF4-FFF2-40B4-BE49-F238E27FC236}">
                              <a16:creationId xmlns:a16="http://schemas.microsoft.com/office/drawing/2014/main" id="{708B3DD8-938D-38DB-C158-B82DA6ABAA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3921714" y="5057454"/>
                          <a:ext cx="6106" cy="251602"/>
                        </a:xfrm>
                        <a:custGeom>
                          <a:avLst/>
                          <a:gdLst>
                            <a:gd name="csX0" fmla="*/ 41 w 6106"/>
                            <a:gd name="csY0" fmla="*/ 833 h 251602"/>
                            <a:gd name="csX1" fmla="*/ 41 w 6106"/>
                            <a:gd name="csY1" fmla="*/ 252436 h 251602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</a:cxnLst>
                          <a:rect l="l" t="t" r="r" b="b"/>
                          <a:pathLst>
                            <a:path w="6106" h="251602">
                              <a:moveTo>
                                <a:pt x="41" y="833"/>
                              </a:moveTo>
                              <a:lnTo>
                                <a:pt x="41" y="252436"/>
                              </a:lnTo>
                            </a:path>
                          </a:pathLst>
                        </a:custGeom>
                        <a:noFill/>
                        <a:ln w="11724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61" name="Graphic 2">
                          <a:extLst>
                            <a:ext uri="{FF2B5EF4-FFF2-40B4-BE49-F238E27FC236}">
                              <a16:creationId xmlns:a16="http://schemas.microsoft.com/office/drawing/2014/main" id="{9F6BA90E-3CC7-89BB-400F-DEA95CC0145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21714" y="1200364"/>
                          <a:ext cx="3971899" cy="3857090"/>
                          <a:chOff x="3921714" y="1200364"/>
                          <a:chExt cx="3971899" cy="3857090"/>
                        </a:xfrm>
                        <a:noFill/>
                      </p:grpSpPr>
                      <p:sp>
                        <p:nvSpPr>
                          <p:cNvPr id="62" name="Freeform: Shape 61">
                            <a:extLst>
                              <a:ext uri="{FF2B5EF4-FFF2-40B4-BE49-F238E27FC236}">
                                <a16:creationId xmlns:a16="http://schemas.microsoft.com/office/drawing/2014/main" id="{CEFA588C-CBDF-B9FE-B1BE-17A5CF5CD4E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6826624" y="4605058"/>
                            <a:ext cx="1066989" cy="226686"/>
                          </a:xfrm>
                          <a:custGeom>
                            <a:avLst/>
                            <a:gdLst>
                              <a:gd name="csX0" fmla="*/ 538 w 1066989"/>
                              <a:gd name="csY0" fmla="*/ 227473 h 226686"/>
                              <a:gd name="csX1" fmla="*/ 1067528 w 1066989"/>
                              <a:gd name="csY1" fmla="*/ 787 h 226686"/>
                            </a:gdLst>
                            <a:ahLst/>
                            <a:cxnLst>
                              <a:cxn ang="0">
                                <a:pos x="csX0" y="csY0"/>
                              </a:cxn>
                              <a:cxn ang="0">
                                <a:pos x="csX1" y="csY1"/>
                              </a:cxn>
                            </a:cxnLst>
                            <a:rect l="l" t="t" r="r" b="b"/>
                            <a:pathLst>
                              <a:path w="1066989" h="226686">
                                <a:moveTo>
                                  <a:pt x="538" y="227473"/>
                                </a:moveTo>
                                <a:lnTo>
                                  <a:pt x="1067528" y="787"/>
                                </a:lnTo>
                              </a:path>
                            </a:pathLst>
                          </a:custGeom>
                          <a:noFill/>
                          <a:ln w="11724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63" name="Graphic 2">
                            <a:extLst>
                              <a:ext uri="{FF2B5EF4-FFF2-40B4-BE49-F238E27FC236}">
                                <a16:creationId xmlns:a16="http://schemas.microsoft.com/office/drawing/2014/main" id="{681F91E1-EA62-677F-AE89-936A0E9BB23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921714" y="1200364"/>
                            <a:ext cx="3462343" cy="3857090"/>
                            <a:chOff x="3921714" y="1200364"/>
                            <a:chExt cx="3462343" cy="3857090"/>
                          </a:xfrm>
                          <a:noFill/>
                        </p:grpSpPr>
                        <p:sp>
                          <p:nvSpPr>
                            <p:cNvPr id="64" name="Freeform: Shape 63">
                              <a:extLst>
                                <a:ext uri="{FF2B5EF4-FFF2-40B4-BE49-F238E27FC236}">
                                  <a16:creationId xmlns:a16="http://schemas.microsoft.com/office/drawing/2014/main" id="{CF335178-4AFA-81D6-6802-766D30568C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V="1">
                              <a:off x="3921714" y="4831745"/>
                              <a:ext cx="183205" cy="225709"/>
                            </a:xfrm>
                            <a:custGeom>
                              <a:avLst/>
                              <a:gdLst>
                                <a:gd name="csX0" fmla="*/ 183273 w 183205"/>
                                <a:gd name="csY0" fmla="*/ 226533 h 225709"/>
                                <a:gd name="csX1" fmla="*/ 162754 w 183205"/>
                                <a:gd name="csY1" fmla="*/ 221159 h 225709"/>
                                <a:gd name="csX2" fmla="*/ 1044 w 183205"/>
                                <a:gd name="csY2" fmla="*/ 21831 h 225709"/>
                                <a:gd name="csX3" fmla="*/ 67 w 183205"/>
                                <a:gd name="csY3" fmla="*/ 824 h 225709"/>
                              </a:gdLst>
                              <a:ahLst/>
                              <a:cxnLst>
                                <a:cxn ang="0">
                                  <a:pos x="csX0" y="csY0"/>
                                </a:cxn>
                                <a:cxn ang="0">
                                  <a:pos x="csX1" y="csY1"/>
                                </a:cxn>
                                <a:cxn ang="0">
                                  <a:pos x="csX2" y="csY2"/>
                                </a:cxn>
                                <a:cxn ang="0">
                                  <a:pos x="csX3" y="csY3"/>
                                </a:cxn>
                              </a:cxnLst>
                              <a:rect l="l" t="t" r="r" b="b"/>
                              <a:pathLst>
                                <a:path w="183205" h="225709">
                                  <a:moveTo>
                                    <a:pt x="183273" y="226533"/>
                                  </a:moveTo>
                                  <a:lnTo>
                                    <a:pt x="162754" y="221159"/>
                                  </a:lnTo>
                                  <a:cubicBezTo>
                                    <a:pt x="73944" y="194264"/>
                                    <a:pt x="9602" y="114183"/>
                                    <a:pt x="1044" y="21831"/>
                                  </a:cubicBezTo>
                                  <a:lnTo>
                                    <a:pt x="67" y="824"/>
                                  </a:lnTo>
                                </a:path>
                              </a:pathLst>
                            </a:custGeom>
                            <a:noFill/>
                            <a:ln w="11724" cap="rnd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65" name="Graphic 2">
                              <a:extLst>
                                <a:ext uri="{FF2B5EF4-FFF2-40B4-BE49-F238E27FC236}">
                                  <a16:creationId xmlns:a16="http://schemas.microsoft.com/office/drawing/2014/main" id="{EBABA319-E267-82DF-5D4C-1E37D59BA03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104920" y="1200364"/>
                              <a:ext cx="3279137" cy="3631381"/>
                              <a:chOff x="4104920" y="1200364"/>
                              <a:chExt cx="3279137" cy="3631381"/>
                            </a:xfrm>
                            <a:noFill/>
                          </p:grpSpPr>
                          <p:sp>
                            <p:nvSpPr>
                              <p:cNvPr id="66" name="Freeform: Shape 65">
                                <a:extLst>
                                  <a:ext uri="{FF2B5EF4-FFF2-40B4-BE49-F238E27FC236}">
                                    <a16:creationId xmlns:a16="http://schemas.microsoft.com/office/drawing/2014/main" id="{8C3F5E1B-E77F-E9F0-40A3-F1F90F3CC2D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V="1">
                                <a:off x="6460701" y="4153151"/>
                                <a:ext cx="365922" cy="451907"/>
                              </a:xfrm>
                              <a:custGeom>
                                <a:avLst/>
                                <a:gdLst>
                                  <a:gd name="csX0" fmla="*/ 464 w 365922"/>
                                  <a:gd name="csY0" fmla="*/ 452652 h 451907"/>
                                  <a:gd name="csX1" fmla="*/ 1441 w 365922"/>
                                  <a:gd name="csY1" fmla="*/ 422851 h 451907"/>
                                  <a:gd name="csX2" fmla="*/ 337074 w 365922"/>
                                  <a:gd name="csY2" fmla="*/ 8073 h 451907"/>
                                  <a:gd name="csX3" fmla="*/ 366387 w 365922"/>
                                  <a:gd name="csY3" fmla="*/ 745 h 451907"/>
                                </a:gdLst>
                                <a:ahLst/>
                                <a:cxnLst>
                                  <a:cxn ang="0">
                                    <a:pos x="csX0" y="csY0"/>
                                  </a:cxn>
                                  <a:cxn ang="0">
                                    <a:pos x="csX1" y="csY1"/>
                                  </a:cxn>
                                  <a:cxn ang="0">
                                    <a:pos x="csX2" y="csY2"/>
                                  </a:cxn>
                                  <a:cxn ang="0">
                                    <a:pos x="csX3" y="csY3"/>
                                  </a:cxn>
                                </a:cxnLst>
                                <a:rect l="l" t="t" r="r" b="b"/>
                                <a:pathLst>
                                  <a:path w="365922" h="451907">
                                    <a:moveTo>
                                      <a:pt x="464" y="452652"/>
                                    </a:moveTo>
                                    <a:lnTo>
                                      <a:pt x="1441" y="422851"/>
                                    </a:lnTo>
                                    <a:cubicBezTo>
                                      <a:pt x="14681" y="226585"/>
                                      <a:pt x="147843" y="61993"/>
                                      <a:pt x="337074" y="8073"/>
                                    </a:cubicBezTo>
                                    <a:lnTo>
                                      <a:pt x="366387" y="745"/>
                                    </a:lnTo>
                                  </a:path>
                                </a:pathLst>
                              </a:custGeom>
                              <a:noFill/>
                              <a:ln w="11724" cap="rnd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67" name="Graphic 2">
                                <a:extLst>
                                  <a:ext uri="{FF2B5EF4-FFF2-40B4-BE49-F238E27FC236}">
                                    <a16:creationId xmlns:a16="http://schemas.microsoft.com/office/drawing/2014/main" id="{AA99F768-1E85-C100-EEFC-0127EEACE9CB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104920" y="1200364"/>
                                <a:ext cx="3279137" cy="3631381"/>
                                <a:chOff x="4104920" y="1200364"/>
                                <a:chExt cx="3279137" cy="3631381"/>
                              </a:xfrm>
                              <a:noFill/>
                            </p:grpSpPr>
                            <p:sp>
                              <p:nvSpPr>
                                <p:cNvPr id="68" name="Freeform: Shape 67">
                                  <a:extLst>
                                    <a:ext uri="{FF2B5EF4-FFF2-40B4-BE49-F238E27FC236}">
                                      <a16:creationId xmlns:a16="http://schemas.microsoft.com/office/drawing/2014/main" id="{4902363E-A356-20E3-82CA-C19DC8D14F79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flipV="1">
                                  <a:off x="4104920" y="4605058"/>
                                  <a:ext cx="1066989" cy="226686"/>
                                </a:xfrm>
                                <a:custGeom>
                                  <a:avLst/>
                                  <a:gdLst>
                                    <a:gd name="csX0" fmla="*/ 93 w 1066989"/>
                                    <a:gd name="csY0" fmla="*/ 759 h 226686"/>
                                    <a:gd name="csX1" fmla="*/ 1067083 w 1066989"/>
                                    <a:gd name="csY1" fmla="*/ 227445 h 226686"/>
                                  </a:gdLst>
                                  <a:ahLst/>
                                  <a:cxnLst>
                                    <a:cxn ang="0">
                                      <a:pos x="csX0" y="csY0"/>
                                    </a:cxn>
                                    <a:cxn ang="0">
                                      <a:pos x="csX1" y="csY1"/>
                                    </a:cxn>
                                  </a:cxnLst>
                                  <a:rect l="l" t="t" r="r" b="b"/>
                                  <a:pathLst>
                                    <a:path w="1066989" h="226686">
                                      <a:moveTo>
                                        <a:pt x="93" y="759"/>
                                      </a:moveTo>
                                      <a:lnTo>
                                        <a:pt x="1067083" y="227445"/>
                                      </a:lnTo>
                                    </a:path>
                                  </a:pathLst>
                                </a:custGeom>
                                <a:noFill/>
                                <a:ln w="11724" cap="rnd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69" name="Graphic 2">
                                  <a:extLst>
                                    <a:ext uri="{FF2B5EF4-FFF2-40B4-BE49-F238E27FC236}">
                                      <a16:creationId xmlns:a16="http://schemas.microsoft.com/office/drawing/2014/main" id="{FEF7BCC6-F945-F87A-0519-432CD1449FA4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4614476" y="1200364"/>
                                  <a:ext cx="2769581" cy="3404694"/>
                                  <a:chOff x="4614476" y="1200364"/>
                                  <a:chExt cx="2769581" cy="3404694"/>
                                </a:xfrm>
                                <a:noFill/>
                              </p:grpSpPr>
                              <p:sp>
                                <p:nvSpPr>
                                  <p:cNvPr id="70" name="Freeform: Shape 69">
                                    <a:extLst>
                                      <a:ext uri="{FF2B5EF4-FFF2-40B4-BE49-F238E27FC236}">
                                        <a16:creationId xmlns:a16="http://schemas.microsoft.com/office/drawing/2014/main" id="{665A0167-B069-D5FC-5DEF-947EDAB99592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flipV="1">
                                    <a:off x="6460701" y="3195107"/>
                                    <a:ext cx="6106" cy="958043"/>
                                  </a:xfrm>
                                  <a:custGeom>
                                    <a:avLst/>
                                    <a:gdLst>
                                      <a:gd name="csX0" fmla="*/ 457 w 6106"/>
                                      <a:gd name="csY0" fmla="*/ 958704 h 958043"/>
                                      <a:gd name="csX1" fmla="*/ 457 w 6106"/>
                                      <a:gd name="csY1" fmla="*/ 660 h 958043"/>
                                    </a:gdLst>
                                    <a:ahLst/>
                                    <a:cxnLst>
                                      <a:cxn ang="0">
                                        <a:pos x="csX0" y="csY0"/>
                                      </a:cxn>
                                      <a:cxn ang="0">
                                        <a:pos x="csX1" y="csY1"/>
                                      </a:cxn>
                                    </a:cxnLst>
                                    <a:rect l="l" t="t" r="r" b="b"/>
                                    <a:pathLst>
                                      <a:path w="6106" h="958043">
                                        <a:moveTo>
                                          <a:pt x="457" y="958704"/>
                                        </a:moveTo>
                                        <a:lnTo>
                                          <a:pt x="457" y="66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1724" cap="rnd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71" name="Graphic 2">
                                    <a:extLst>
                                      <a:ext uri="{FF2B5EF4-FFF2-40B4-BE49-F238E27FC236}">
                                        <a16:creationId xmlns:a16="http://schemas.microsoft.com/office/drawing/2014/main" id="{98C59BE3-51B1-C962-85A1-6EFD11706B4F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4614476" y="1200364"/>
                                    <a:ext cx="2769581" cy="3404694"/>
                                    <a:chOff x="4614476" y="1200364"/>
                                    <a:chExt cx="2769581" cy="3404694"/>
                                  </a:xfrm>
                                  <a:noFill/>
                                </p:grpSpPr>
                                <p:sp>
                                  <p:nvSpPr>
                                    <p:cNvPr id="72" name="Freeform: Shape 71">
                                      <a:extLst>
                                        <a:ext uri="{FF2B5EF4-FFF2-40B4-BE49-F238E27FC236}">
                                          <a16:creationId xmlns:a16="http://schemas.microsoft.com/office/drawing/2014/main" id="{B1732AFC-8F33-CF4F-89AB-6DB07D8EE3F0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flipV="1">
                                      <a:off x="5171910" y="4153151"/>
                                      <a:ext cx="365434" cy="451907"/>
                                    </a:xfrm>
                                    <a:custGeom>
                                      <a:avLst/>
                                      <a:gdLst>
                                        <a:gd name="csX0" fmla="*/ 253 w 365434"/>
                                        <a:gd name="csY0" fmla="*/ 689 h 451907"/>
                                        <a:gd name="csX1" fmla="*/ 29078 w 365434"/>
                                        <a:gd name="csY1" fmla="*/ 8018 h 451907"/>
                                        <a:gd name="csX2" fmla="*/ 364710 w 365434"/>
                                        <a:gd name="csY2" fmla="*/ 422795 h 451907"/>
                                        <a:gd name="csX3" fmla="*/ 365687 w 365434"/>
                                        <a:gd name="csY3" fmla="*/ 452597 h 451907"/>
                                      </a:gdLst>
                                      <a:ahLst/>
                                      <a:cxnLst>
                                        <a:cxn ang="0">
                                          <a:pos x="csX0" y="csY0"/>
                                        </a:cxn>
                                        <a:cxn ang="0">
                                          <a:pos x="csX1" y="csY1"/>
                                        </a:cxn>
                                        <a:cxn ang="0">
                                          <a:pos x="csX2" y="csY2"/>
                                        </a:cxn>
                                        <a:cxn ang="0">
                                          <a:pos x="csX3" y="csY3"/>
                                        </a:cxn>
                                      </a:cxnLst>
                                      <a:rect l="l" t="t" r="r" b="b"/>
                                      <a:pathLst>
                                        <a:path w="365434" h="451907">
                                          <a:moveTo>
                                            <a:pt x="253" y="689"/>
                                          </a:moveTo>
                                          <a:lnTo>
                                            <a:pt x="29078" y="8018"/>
                                          </a:lnTo>
                                          <a:cubicBezTo>
                                            <a:pt x="217095" y="60748"/>
                                            <a:pt x="353010" y="227661"/>
                                            <a:pt x="364710" y="422795"/>
                                          </a:cubicBezTo>
                                          <a:lnTo>
                                            <a:pt x="365687" y="452597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1724" cap="rnd">
                                      <a:solidFill>
                                        <a:srgbClr val="000000"/>
                                      </a:solidFill>
                                      <a:prstDash val="solid"/>
                                      <a:rou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73" name="Graphic 2">
                                      <a:extLst>
                                        <a:ext uri="{FF2B5EF4-FFF2-40B4-BE49-F238E27FC236}">
                                          <a16:creationId xmlns:a16="http://schemas.microsoft.com/office/drawing/2014/main" id="{0C21779A-69BE-0C21-4832-50450B8318D2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4614476" y="1200364"/>
                                      <a:ext cx="2769581" cy="2952787"/>
                                      <a:chOff x="4614476" y="1200364"/>
                                      <a:chExt cx="2769581" cy="2952787"/>
                                    </a:xfrm>
                                    <a:noFill/>
                                  </p:grpSpPr>
                                  <p:sp>
                                    <p:nvSpPr>
                                      <p:cNvPr id="74" name="Freeform: Shape 7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7D9A668-1EB6-6691-0E6C-1981E9ECF82F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flipV="1">
                                        <a:off x="6460701" y="2472544"/>
                                        <a:ext cx="585281" cy="722563"/>
                                      </a:xfrm>
                                      <a:custGeom>
                                        <a:avLst/>
                                        <a:gdLst>
                                          <a:gd name="csX0" fmla="*/ 585822 w 585281"/>
                                          <a:gd name="csY0" fmla="*/ 723072 h 722563"/>
                                          <a:gd name="csX1" fmla="*/ 549669 w 585281"/>
                                          <a:gd name="csY1" fmla="*/ 714278 h 722563"/>
                                          <a:gd name="csX2" fmla="*/ 1518 w 585281"/>
                                          <a:gd name="csY2" fmla="*/ 37638 h 722563"/>
                                          <a:gd name="csX3" fmla="*/ 541 w 585281"/>
                                          <a:gd name="csY3" fmla="*/ 508 h 722563"/>
                                        </a:gdLst>
                                        <a:ahLst/>
                                        <a:cxnLst>
                                          <a:cxn ang="0">
                                            <a:pos x="csX0" y="csY0"/>
                                          </a:cxn>
                                          <a:cxn ang="0">
                                            <a:pos x="csX1" y="csY1"/>
                                          </a:cxn>
                                          <a:cxn ang="0">
                                            <a:pos x="csX2" y="csY2"/>
                                          </a:cxn>
                                          <a:cxn ang="0">
                                            <a:pos x="csX3" y="cs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585281" h="722563">
                                            <a:moveTo>
                                              <a:pt x="585822" y="723072"/>
                                            </a:moveTo>
                                            <a:lnTo>
                                              <a:pt x="549669" y="714278"/>
                                            </a:lnTo>
                                            <a:cubicBezTo>
                                              <a:pt x="239099" y="632503"/>
                                              <a:pt x="17729" y="358142"/>
                                              <a:pt x="1518" y="37638"/>
                                            </a:cubicBezTo>
                                            <a:lnTo>
                                              <a:pt x="541" y="508"/>
                                            </a:lnTo>
                                          </a:path>
                                        </a:pathLst>
                                      </a:custGeom>
                                      <a:noFill/>
                                      <a:ln w="11724" cap="rnd">
                                        <a:solidFill>
                                          <a:srgbClr val="000000"/>
                                        </a:solidFill>
                                        <a:prstDash val="solid"/>
                                        <a:rou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75" name="Graphic 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B8C3A0D-553D-831E-9B65-BBEA12BFFD3E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614476" y="1200364"/>
                                        <a:ext cx="2769581" cy="2952787"/>
                                        <a:chOff x="4614476" y="1200364"/>
                                        <a:chExt cx="2769581" cy="2952787"/>
                                      </a:xfrm>
                                      <a:noFill/>
                                    </p:grpSpPr>
                                    <p:sp>
                                      <p:nvSpPr>
                                        <p:cNvPr id="76" name="Freeform: Shape 75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EC7B5700-989F-F8B7-ED21-387969D87D44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flipV="1">
                                          <a:off x="5537344" y="3195107"/>
                                          <a:ext cx="6106" cy="958043"/>
                                        </a:xfrm>
                                        <a:custGeom>
                                          <a:avLst/>
                                          <a:gdLst>
                                            <a:gd name="csX0" fmla="*/ 306 w 6106"/>
                                            <a:gd name="csY0" fmla="*/ 543 h 958043"/>
                                            <a:gd name="csX1" fmla="*/ 306 w 6106"/>
                                            <a:gd name="csY1" fmla="*/ 958587 h 95804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sX0" y="csY0"/>
                                            </a:cxn>
                                            <a:cxn ang="0">
                                              <a:pos x="csX1" y="csY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6106" h="958043">
                                              <a:moveTo>
                                                <a:pt x="306" y="543"/>
                                              </a:moveTo>
                                              <a:lnTo>
                                                <a:pt x="306" y="958587"/>
                                              </a:lnTo>
                                            </a:path>
                                          </a:pathLst>
                                        </a:custGeom>
                                        <a:noFill/>
                                        <a:ln w="11724" cap="rnd">
                                          <a:solidFill>
                                            <a:srgbClr val="000000"/>
                                          </a:solidFill>
                                          <a:prstDash val="solid"/>
                                          <a:round/>
                                        </a:ln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77" name="Graphic 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0051C09E-D314-E75E-CA1A-1F114FEF548F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4614476" y="1200364"/>
                                          <a:ext cx="2769581" cy="1994743"/>
                                          <a:chOff x="4614476" y="1200364"/>
                                          <a:chExt cx="2769581" cy="1994743"/>
                                        </a:xfrm>
                                        <a:noFill/>
                                      </p:grpSpPr>
                                      <p:sp>
                                        <p:nvSpPr>
                                          <p:cNvPr id="78" name="Freeform: Shape 7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52F00A2C-1DA2-47B2-F282-B7E24538DE6C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 flipV="1">
                                            <a:off x="7045982" y="2439323"/>
                                            <a:ext cx="155358" cy="3322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sX0" fmla="*/ 155933 w 155358"/>
                                              <a:gd name="csY0" fmla="*/ 33626 h 33221"/>
                                              <a:gd name="csX1" fmla="*/ 575 w 155358"/>
                                              <a:gd name="csY1" fmla="*/ 404 h 3322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sX0" y="csY0"/>
                                              </a:cxn>
                                              <a:cxn ang="0">
                                                <a:pos x="csX1" y="csY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55358" h="33221">
                                                <a:moveTo>
                                                  <a:pt x="155933" y="33626"/>
                                                </a:moveTo>
                                                <a:lnTo>
                                                  <a:pt x="575" y="404"/>
                                                </a:lnTo>
                                              </a:path>
                                            </a:pathLst>
                                          </a:custGeom>
                                          <a:noFill/>
                                          <a:ln w="11724" cap="rnd">
                                            <a:solidFill>
                                              <a:srgbClr val="000000"/>
                                            </a:solidFill>
                                            <a:prstDash val="solid"/>
                                            <a:round/>
                                          </a:ln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79" name="Graphic 2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308D592-F8D0-4863-730F-373BD160F9F8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4614476" y="1200364"/>
                                            <a:ext cx="2769581" cy="1994743"/>
                                            <a:chOff x="4614476" y="1200364"/>
                                            <a:chExt cx="2769581" cy="1994743"/>
                                          </a:xfrm>
                                          <a:noFill/>
                                        </p:grpSpPr>
                                        <p:sp>
                                          <p:nvSpPr>
                                            <p:cNvPr id="80" name="Freeform: Shape 7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3106BEC0-6427-D5A9-C5AF-52B175E8002C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 flipV="1">
                                              <a:off x="4952552" y="2472544"/>
                                              <a:ext cx="584792" cy="72256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sX0" fmla="*/ 585086 w 584792"/>
                                                <a:gd name="csY0" fmla="*/ 420 h 722563"/>
                                                <a:gd name="csX1" fmla="*/ 584598 w 584792"/>
                                                <a:gd name="csY1" fmla="*/ 37549 h 722563"/>
                                                <a:gd name="csX2" fmla="*/ 36446 w 584792"/>
                                                <a:gd name="csY2" fmla="*/ 714189 h 722563"/>
                                                <a:gd name="csX3" fmla="*/ 294 w 584792"/>
                                                <a:gd name="csY3" fmla="*/ 722983 h 72256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sX0" y="csY0"/>
                                                </a:cxn>
                                                <a:cxn ang="0">
                                                  <a:pos x="csX1" y="csY1"/>
                                                </a:cxn>
                                                <a:cxn ang="0">
                                                  <a:pos x="csX2" y="csY2"/>
                                                </a:cxn>
                                                <a:cxn ang="0">
                                                  <a:pos x="csX3" y="csY3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584792" h="722563">
                                                  <a:moveTo>
                                                    <a:pt x="585086" y="420"/>
                                                  </a:moveTo>
                                                  <a:lnTo>
                                                    <a:pt x="584598" y="37549"/>
                                                  </a:lnTo>
                                                  <a:cubicBezTo>
                                                    <a:pt x="567792" y="358273"/>
                                                    <a:pt x="347098" y="631869"/>
                                                    <a:pt x="36446" y="714189"/>
                                                  </a:cubicBezTo>
                                                  <a:lnTo>
                                                    <a:pt x="294" y="722983"/>
                                                  </a:ln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11724" cap="rnd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</a:ln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81" name="Graphic 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D6364362-9845-BCB9-7C23-2D17BBCD2EA6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4614476" y="1200364"/>
                                              <a:ext cx="2769581" cy="1272180"/>
                                              <a:chOff x="4614476" y="1200364"/>
                                              <a:chExt cx="2769581" cy="1272180"/>
                                            </a:xfrm>
                                            <a:noFill/>
                                          </p:grpSpPr>
                                          <p:sp>
                                            <p:nvSpPr>
                                              <p:cNvPr id="82" name="Freeform: Shape 81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4665D366-7479-8D4C-57AB-FF9F8673BB18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flipV="1">
                                                <a:off x="7201340" y="2213613"/>
                                                <a:ext cx="182717" cy="22570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sX0" fmla="*/ 582 w 182717"/>
                                                  <a:gd name="csY0" fmla="*/ 367 h 225709"/>
                                                  <a:gd name="csX1" fmla="*/ 20612 w 182717"/>
                                                  <a:gd name="csY1" fmla="*/ 5741 h 225709"/>
                                                  <a:gd name="csX2" fmla="*/ 182322 w 182717"/>
                                                  <a:gd name="csY2" fmla="*/ 205069 h 225709"/>
                                                  <a:gd name="csX3" fmla="*/ 183299 w 182717"/>
                                                  <a:gd name="csY3" fmla="*/ 226077 h 225709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sX0" y="csY0"/>
                                                  </a:cxn>
                                                  <a:cxn ang="0">
                                                    <a:pos x="csX1" y="csY1"/>
                                                  </a:cxn>
                                                  <a:cxn ang="0">
                                                    <a:pos x="csX2" y="csY2"/>
                                                  </a:cxn>
                                                  <a:cxn ang="0">
                                                    <a:pos x="csX3" y="csY3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82717" h="225709">
                                                    <a:moveTo>
                                                      <a:pt x="582" y="367"/>
                                                    </a:moveTo>
                                                    <a:lnTo>
                                                      <a:pt x="20612" y="5741"/>
                                                    </a:lnTo>
                                                    <a:cubicBezTo>
                                                      <a:pt x="109243" y="32432"/>
                                                      <a:pt x="174456" y="112758"/>
                                                      <a:pt x="182322" y="205069"/>
                                                    </a:cubicBezTo>
                                                    <a:lnTo>
                                                      <a:pt x="183299" y="226077"/>
                                                    </a:ln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11724" cap="rnd">
                                                <a:solidFill>
                                                  <a:srgbClr val="000000"/>
                                                </a:solidFill>
                                                <a:prstDash val="solid"/>
                                                <a:round/>
                                              </a:ln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83" name="Graphic 2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E4FAFD0F-4BCF-2524-ECCA-EDDE96BC7AE4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4614476" y="1200364"/>
                                                <a:ext cx="2769581" cy="1272180"/>
                                                <a:chOff x="4614476" y="1200364"/>
                                                <a:chExt cx="2769581" cy="1272180"/>
                                              </a:xfrm>
                                              <a:noFill/>
                                            </p:grpSpPr>
                                            <p:sp>
                                              <p:nvSpPr>
                                                <p:cNvPr id="84" name="Freeform: Shape 83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216EFAA5-B631-6BB8-68DE-802CCEE70574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flipV="1">
                                                  <a:off x="4797193" y="2439323"/>
                                                  <a:ext cx="155358" cy="3322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sX0" fmla="*/ 155565 w 155358"/>
                                                    <a:gd name="csY0" fmla="*/ 400 h 33221"/>
                                                    <a:gd name="csX1" fmla="*/ 207 w 155358"/>
                                                    <a:gd name="csY1" fmla="*/ 33621 h 3322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sX0" y="csY0"/>
                                                    </a:cxn>
                                                    <a:cxn ang="0">
                                                      <a:pos x="csX1" y="csY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55358" h="33221">
                                                      <a:moveTo>
                                                        <a:pt x="155565" y="400"/>
                                                      </a:moveTo>
                                                      <a:lnTo>
                                                        <a:pt x="207" y="33621"/>
                                                      </a:ln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11724" cap="rnd">
                                                  <a:solidFill>
                                                    <a:srgbClr val="000000"/>
                                                  </a:solidFill>
                                                  <a:prstDash val="solid"/>
                                                  <a:round/>
                                                </a:ln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85" name="Graphic 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C1FBFADC-4249-F4CF-D814-4B62B60FC13E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4614476" y="1200364"/>
                                                  <a:ext cx="2769581" cy="1238959"/>
                                                  <a:chOff x="4614476" y="1200364"/>
                                                  <a:chExt cx="2769581" cy="1238959"/>
                                                </a:xfrm>
                                                <a:noFill/>
                                              </p:grpSpPr>
                                              <p:sp>
                                                <p:nvSpPr>
                                                  <p:cNvPr id="86" name="Freeform: Shape 85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95F14A52-AD68-800F-8E9D-C0AA4B210403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flipV="1">
                                                    <a:off x="7384058" y="1338623"/>
                                                    <a:ext cx="6106" cy="87499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sX0" fmla="*/ 608 w 6106"/>
                                                      <a:gd name="csY0" fmla="*/ 875335 h 874990"/>
                                                      <a:gd name="csX1" fmla="*/ 608 w 6106"/>
                                                      <a:gd name="csY1" fmla="*/ 345 h 87499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sX0" y="csY0"/>
                                                      </a:cxn>
                                                      <a:cxn ang="0">
                                                        <a:pos x="csX1" y="csY1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6106" h="874990">
                                                        <a:moveTo>
                                                          <a:pt x="608" y="875335"/>
                                                        </a:moveTo>
                                                        <a:lnTo>
                                                          <a:pt x="608" y="345"/>
                                                        </a:ln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11724" cap="rnd">
                                                    <a:solidFill>
                                                      <a:srgbClr val="000000"/>
                                                    </a:solidFill>
                                                    <a:prstDash val="solid"/>
                                                    <a:round/>
                                                  </a:ln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87" name="Graphic 2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E452EAAF-F57D-B31F-4F41-BCBCA14D2A27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4614476" y="1200364"/>
                                                    <a:ext cx="2769581" cy="1238959"/>
                                                    <a:chOff x="4614476" y="1200364"/>
                                                    <a:chExt cx="2769581" cy="1238959"/>
                                                  </a:xfrm>
                                                  <a:noFill/>
                                                </p:grpSpPr>
                                                <p:sp>
                                                  <p:nvSpPr>
                                                    <p:cNvPr id="88" name="Freeform: Shape 87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2A22AA44-7ABC-88F4-6189-F2D6AA3540B3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flipV="1">
                                                      <a:off x="4614476" y="2213613"/>
                                                      <a:ext cx="182717" cy="225709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sX0" fmla="*/ 158 w 182717"/>
                                                        <a:gd name="csY0" fmla="*/ 226104 h 225709"/>
                                                        <a:gd name="csX1" fmla="*/ 1135 w 182717"/>
                                                        <a:gd name="csY1" fmla="*/ 205097 h 225709"/>
                                                        <a:gd name="csX2" fmla="*/ 162356 w 182717"/>
                                                        <a:gd name="csY2" fmla="*/ 5769 h 225709"/>
                                                        <a:gd name="csX3" fmla="*/ 182875 w 182717"/>
                                                        <a:gd name="csY3" fmla="*/ 395 h 225709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sX0" y="csY0"/>
                                                        </a:cxn>
                                                        <a:cxn ang="0">
                                                          <a:pos x="csX1" y="csY1"/>
                                                        </a:cxn>
                                                        <a:cxn ang="0">
                                                          <a:pos x="csX2" y="csY2"/>
                                                        </a:cxn>
                                                        <a:cxn ang="0">
                                                          <a:pos x="csX3" y="csY3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182717" h="225709">
                                                          <a:moveTo>
                                                            <a:pt x="158" y="226104"/>
                                                          </a:moveTo>
                                                          <a:lnTo>
                                                            <a:pt x="1135" y="205097"/>
                                                          </a:lnTo>
                                                          <a:cubicBezTo>
                                                            <a:pt x="7706" y="113844"/>
                                                            <a:pt x="75036" y="31768"/>
                                                            <a:pt x="162356" y="5769"/>
                                                          </a:cubicBezTo>
                                                          <a:lnTo>
                                                            <a:pt x="182875" y="395"/>
                                                          </a:ln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11724" cap="rnd">
                                                      <a:solidFill>
                                                        <a:srgbClr val="000000"/>
                                                      </a:solidFill>
                                                      <a:prstDash val="solid"/>
                                                      <a:round/>
                                                    </a:ln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89" name="Graphic 2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60A25829-6A86-BC67-D004-D4B422703EA9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4614476" y="1200364"/>
                                                      <a:ext cx="2769581" cy="1013249"/>
                                                      <a:chOff x="4614476" y="1200364"/>
                                                      <a:chExt cx="2769581" cy="1013249"/>
                                                    </a:xfrm>
                                                    <a:noFill/>
                                                  </p:grpSpPr>
                                                  <p:sp>
                                                    <p:nvSpPr>
                                                      <p:cNvPr id="90" name="Freeform: Shape 89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192BEEF7-D36D-7755-0755-F380987544F3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flipV="1">
                                                        <a:off x="7245310" y="1200364"/>
                                                        <a:ext cx="138747" cy="13825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sX0" fmla="*/ 139353 w 138747"/>
                                                          <a:gd name="csY0" fmla="*/ 199 h 138259"/>
                                                          <a:gd name="csX1" fmla="*/ 138376 w 138747"/>
                                                          <a:gd name="csY1" fmla="*/ 16810 h 138259"/>
                                                          <a:gd name="csX2" fmla="*/ 17704 w 138747"/>
                                                          <a:gd name="csY2" fmla="*/ 137482 h 138259"/>
                                                          <a:gd name="csX3" fmla="*/ 605 w 138747"/>
                                                          <a:gd name="csY3" fmla="*/ 138459 h 13825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sX0" y="csY0"/>
                                                          </a:cxn>
                                                          <a:cxn ang="0">
                                                            <a:pos x="csX1" y="csY1"/>
                                                          </a:cxn>
                                                          <a:cxn ang="0">
                                                            <a:pos x="csX2" y="csY2"/>
                                                          </a:cxn>
                                                          <a:cxn ang="0">
                                                            <a:pos x="csX3" y="csY3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38747" h="138259">
                                                            <a:moveTo>
                                                              <a:pt x="139353" y="199"/>
                                                            </a:moveTo>
                                                            <a:lnTo>
                                                              <a:pt x="138376" y="16810"/>
                                                            </a:lnTo>
                                                            <a:cubicBezTo>
                                                              <a:pt x="130266" y="80215"/>
                                                              <a:pt x="81159" y="129673"/>
                                                              <a:pt x="17704" y="137482"/>
                                                            </a:cubicBezTo>
                                                            <a:lnTo>
                                                              <a:pt x="605" y="138459"/>
                                                            </a:ln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11724" cap="rnd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prstDash val="solid"/>
                                                        <a:round/>
                                                      </a:ln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91" name="Graphic 2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8610E924-9426-91EF-31C5-B9256FAA2139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4614476" y="1200364"/>
                                                        <a:ext cx="2630833" cy="1013249"/>
                                                        <a:chOff x="4614476" y="1200364"/>
                                                        <a:chExt cx="2630833" cy="1013249"/>
                                                      </a:xfrm>
                                                      <a:noFill/>
                                                    </p:grpSpPr>
                                                    <p:sp>
                                                      <p:nvSpPr>
                                                        <p:cNvPr id="92" name="Freeform: Shape 91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1797A881-D56D-A0D9-E330-AA4D1D2174FC}"/>
                                                            </a:ext>
                                                          </a:extLst>
                                                        </p:cNvPr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flipV="1">
                                                          <a:off x="4614476" y="1338623"/>
                                                          <a:ext cx="6106" cy="87499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sX0" fmla="*/ 154 w 6106"/>
                                                            <a:gd name="csY0" fmla="*/ 237 h 874990"/>
                                                            <a:gd name="csX1" fmla="*/ 154 w 6106"/>
                                                            <a:gd name="csY1" fmla="*/ 875228 h 87499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sX0" y="csY0"/>
                                                            </a:cxn>
                                                            <a:cxn ang="0">
                                                              <a:pos x="csX1" y="csY1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6106" h="874990">
                                                              <a:moveTo>
                                                                <a:pt x="154" y="237"/>
                                                              </a:moveTo>
                                                              <a:lnTo>
                                                                <a:pt x="154" y="875228"/>
                                                              </a:ln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11724" cap="rnd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prstDash val="solid"/>
                                                          <a:rou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93" name="Graphic 2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3E02F5A9-7412-EF68-47EE-E00D7D90D19D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4614476" y="1200364"/>
                                                          <a:ext cx="2630833" cy="138259"/>
                                                          <a:chOff x="4614476" y="1200364"/>
                                                          <a:chExt cx="2630833" cy="138259"/>
                                                        </a:xfrm>
                                                        <a:noFill/>
                                                      </p:grpSpPr>
                                                      <p:sp>
                                                        <p:nvSpPr>
                                                          <p:cNvPr id="94" name="Freeform: Shape 93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FDA36BEC-D8ED-E863-63AC-0D56E94947DB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 flipV="1">
                                                            <a:off x="5999023" y="1200364"/>
                                                            <a:ext cx="1246287" cy="6106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sX0" fmla="*/ 407 w 1246287"/>
                                                              <a:gd name="csY0" fmla="*/ 197 h 6106"/>
                                                              <a:gd name="csX1" fmla="*/ 1246694 w 1246287"/>
                                                              <a:gd name="csY1" fmla="*/ 197 h 6106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sX0" y="csY0"/>
                                                              </a:cxn>
                                                              <a:cxn ang="0">
                                                                <a:pos x="csX1" y="csY1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246287" h="6106">
                                                                <a:moveTo>
                                                                  <a:pt x="407" y="197"/>
                                                                </a:moveTo>
                                                                <a:lnTo>
                                                                  <a:pt x="1246694" y="197"/>
                                                                </a:ln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11724" cap="rnd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prstDash val="solid"/>
                                                            <a:round/>
                                                          </a:ln>
                                                        </p:spPr>
                                                        <p:txBody>
                                                          <a:bodyPr/>
                                                          <a:lstStyle/>
                                                          <a:p>
                                                            <a:endParaRPr lang="en-US"/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95" name="Graphic 2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DA786DED-4454-EC03-BA96-AC135E59333E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4614476" y="1200364"/>
                                                            <a:ext cx="1384546" cy="138259"/>
                                                            <a:chOff x="4614476" y="1200364"/>
                                                            <a:chExt cx="1384546" cy="138259"/>
                                                          </a:xfrm>
                                                          <a:noFill/>
                                                        </p:grpSpPr>
                                                        <p:sp>
                                                          <p:nvSpPr>
                                                            <p:cNvPr id="96" name="Freeform: Shape 95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812D7B2D-05AF-7BB4-D4C7-B0C9DF5EDC37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 flipV="1">
                                                              <a:off x="4614476" y="1200364"/>
                                                              <a:ext cx="138259" cy="138259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sX0" fmla="*/ 138433 w 138259"/>
                                                                <a:gd name="csY0" fmla="*/ 138476 h 138259"/>
                                                                <a:gd name="csX1" fmla="*/ 121823 w 138259"/>
                                                                <a:gd name="csY1" fmla="*/ 137499 h 138259"/>
                                                                <a:gd name="csX2" fmla="*/ 1151 w 138259"/>
                                                                <a:gd name="csY2" fmla="*/ 16827 h 138259"/>
                                                                <a:gd name="csX3" fmla="*/ 174 w 138259"/>
                                                                <a:gd name="csY3" fmla="*/ 216 h 138259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sX0" y="csY0"/>
                                                                </a:cxn>
                                                                <a:cxn ang="0">
                                                                  <a:pos x="csX1" y="csY1"/>
                                                                </a:cxn>
                                                                <a:cxn ang="0">
                                                                  <a:pos x="csX2" y="csY2"/>
                                                                </a:cxn>
                                                                <a:cxn ang="0">
                                                                  <a:pos x="csX3" y="csY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38259" h="138259">
                                                                  <a:moveTo>
                                                                    <a:pt x="138433" y="138476"/>
                                                                  </a:moveTo>
                                                                  <a:lnTo>
                                                                    <a:pt x="121823" y="137499"/>
                                                                  </a:lnTo>
                                                                  <a:cubicBezTo>
                                                                    <a:pt x="59215" y="130651"/>
                                                                    <a:pt x="7999" y="79435"/>
                                                                    <a:pt x="1151" y="16827"/>
                                                                  </a:cubicBezTo>
                                                                  <a:lnTo>
                                                                    <a:pt x="174" y="216"/>
                                                                  </a:ln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11724" cap="rnd">
                                                              <a:solidFill>
                                                                <a:srgbClr val="000000"/>
                                                              </a:solidFill>
                                                              <a:prstDash val="solid"/>
                                                              <a:round/>
                                                            </a:ln>
                                                          </p:spPr>
                                                          <p:txBody>
                                                            <a:bodyPr/>
                                                            <a:lstStyle/>
                                                            <a:p>
                                                              <a:endParaRPr lang="en-US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7" name="Freeform: Shape 96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5E7493BD-8088-5D4D-0670-421B9774B57A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 flipV="1">
                                                              <a:off x="4752735" y="1200364"/>
                                                              <a:ext cx="1246287" cy="6106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sX0" fmla="*/ 203 w 1246287"/>
                                                                <a:gd name="csY0" fmla="*/ 197 h 6106"/>
                                                                <a:gd name="csX1" fmla="*/ 1246490 w 1246287"/>
                                                                <a:gd name="csY1" fmla="*/ 197 h 6106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sX0" y="csY0"/>
                                                                </a:cxn>
                                                                <a:cxn ang="0">
                                                                  <a:pos x="csX1" y="csY1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246287" h="6106">
                                                                  <a:moveTo>
                                                                    <a:pt x="203" y="197"/>
                                                                  </a:moveTo>
                                                                  <a:lnTo>
                                                                    <a:pt x="1246490" y="197"/>
                                                                  </a:ln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11724" cap="rnd">
                                                              <a:solidFill>
                                                                <a:srgbClr val="000000"/>
                                                              </a:solidFill>
                                                              <a:prstDash val="solid"/>
                                                              <a:round/>
                                                            </a:ln>
                                                          </p:spPr>
                                                          <p:txBody>
                                                            <a:bodyPr/>
                                                            <a:lstStyle/>
                                                            <a:p>
                                                              <a:endParaRPr lang="en-US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98" name="Graphic 2">
              <a:extLst>
                <a:ext uri="{FF2B5EF4-FFF2-40B4-BE49-F238E27FC236}">
                  <a16:creationId xmlns:a16="http://schemas.microsoft.com/office/drawing/2014/main" id="{89AF3EB4-8818-B5C3-FE55-8273A80A7363}"/>
                </a:ext>
              </a:extLst>
            </p:cNvPr>
            <p:cNvGrpSpPr/>
            <p:nvPr/>
          </p:nvGrpSpPr>
          <p:grpSpPr>
            <a:xfrm>
              <a:off x="3856737" y="4385700"/>
              <a:ext cx="2345521" cy="671754"/>
              <a:chOff x="3856737" y="4385700"/>
              <a:chExt cx="2345521" cy="671754"/>
            </a:xfrm>
            <a:noFill/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C934BB3-7B44-7790-D519-9C7C4E20229C}"/>
                  </a:ext>
                </a:extLst>
              </p:cNvPr>
              <p:cNvSpPr/>
              <p:nvPr/>
            </p:nvSpPr>
            <p:spPr>
              <a:xfrm flipV="1">
                <a:off x="3856737" y="4855684"/>
                <a:ext cx="136305" cy="28824"/>
              </a:xfrm>
              <a:custGeom>
                <a:avLst/>
                <a:gdLst>
                  <a:gd name="csX0" fmla="*/ 33 w 136305"/>
                  <a:gd name="csY0" fmla="*/ 796 h 28824"/>
                  <a:gd name="csX1" fmla="*/ 136338 w 136305"/>
                  <a:gd name="csY1" fmla="*/ 29620 h 28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36305" h="28824">
                    <a:moveTo>
                      <a:pt x="33" y="796"/>
                    </a:moveTo>
                    <a:lnTo>
                      <a:pt x="136338" y="29620"/>
                    </a:lnTo>
                  </a:path>
                </a:pathLst>
              </a:custGeom>
              <a:noFill/>
              <a:ln w="4396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" name="Graphic 2">
                <a:extLst>
                  <a:ext uri="{FF2B5EF4-FFF2-40B4-BE49-F238E27FC236}">
                    <a16:creationId xmlns:a16="http://schemas.microsoft.com/office/drawing/2014/main" id="{A0343FF8-5F5C-3ED4-2596-5E5C4A2E003A}"/>
                  </a:ext>
                </a:extLst>
              </p:cNvPr>
              <p:cNvGrpSpPr/>
              <p:nvPr/>
            </p:nvGrpSpPr>
            <p:grpSpPr>
              <a:xfrm>
                <a:off x="3921714" y="4385700"/>
                <a:ext cx="2280544" cy="671754"/>
                <a:chOff x="3921714" y="4385700"/>
                <a:chExt cx="2280544" cy="671754"/>
              </a:xfrm>
              <a:noFill/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2643C04B-C322-3A5E-4927-69986A90AF8D}"/>
                    </a:ext>
                  </a:extLst>
                </p:cNvPr>
                <p:cNvSpPr/>
                <p:nvPr/>
              </p:nvSpPr>
              <p:spPr>
                <a:xfrm flipV="1">
                  <a:off x="4049225" y="4831256"/>
                  <a:ext cx="56671" cy="12213"/>
                </a:xfrm>
                <a:custGeom>
                  <a:avLst/>
                  <a:gdLst>
                    <a:gd name="csX0" fmla="*/ 63 w 56671"/>
                    <a:gd name="csY0" fmla="*/ 791 h 12213"/>
                    <a:gd name="csX1" fmla="*/ 56735 w 56671"/>
                    <a:gd name="csY1" fmla="*/ 13005 h 1221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56671" h="12213">
                      <a:moveTo>
                        <a:pt x="63" y="791"/>
                      </a:moveTo>
                      <a:lnTo>
                        <a:pt x="56735" y="13005"/>
                      </a:lnTo>
                    </a:path>
                  </a:pathLst>
                </a:custGeom>
                <a:noFill/>
                <a:ln w="4396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" name="Graphic 2">
                  <a:extLst>
                    <a:ext uri="{FF2B5EF4-FFF2-40B4-BE49-F238E27FC236}">
                      <a16:creationId xmlns:a16="http://schemas.microsoft.com/office/drawing/2014/main" id="{ABBA678E-B591-FCED-07C5-8978C10B7AE5}"/>
                    </a:ext>
                  </a:extLst>
                </p:cNvPr>
                <p:cNvGrpSpPr/>
                <p:nvPr/>
              </p:nvGrpSpPr>
              <p:grpSpPr>
                <a:xfrm>
                  <a:off x="3921714" y="4385700"/>
                  <a:ext cx="2280544" cy="671754"/>
                  <a:chOff x="3921714" y="4385700"/>
                  <a:chExt cx="2280544" cy="671754"/>
                </a:xfrm>
                <a:noFill/>
              </p:grpSpPr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40F1DEB1-ECF9-894B-ED05-77EEA2D37CA0}"/>
                      </a:ext>
                    </a:extLst>
                  </p:cNvPr>
                  <p:cNvSpPr/>
                  <p:nvPr/>
                </p:nvSpPr>
                <p:spPr>
                  <a:xfrm flipV="1">
                    <a:off x="4162080" y="4759440"/>
                    <a:ext cx="282381" cy="60091"/>
                  </a:xfrm>
                  <a:custGeom>
                    <a:avLst/>
                    <a:gdLst>
                      <a:gd name="csX0" fmla="*/ 86 w 282381"/>
                      <a:gd name="csY0" fmla="*/ 781 h 60091"/>
                      <a:gd name="csX1" fmla="*/ 282467 w 282381"/>
                      <a:gd name="csY1" fmla="*/ 60872 h 60091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282381" h="60091">
                        <a:moveTo>
                          <a:pt x="86" y="781"/>
                        </a:moveTo>
                        <a:lnTo>
                          <a:pt x="282467" y="60872"/>
                        </a:lnTo>
                      </a:path>
                    </a:pathLst>
                  </a:custGeom>
                  <a:noFill/>
                  <a:ln w="4396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4" name="Graphic 2">
                    <a:extLst>
                      <a:ext uri="{FF2B5EF4-FFF2-40B4-BE49-F238E27FC236}">
                        <a16:creationId xmlns:a16="http://schemas.microsoft.com/office/drawing/2014/main" id="{56E77E9F-18D7-7287-C565-315D257E4363}"/>
                      </a:ext>
                    </a:extLst>
                  </p:cNvPr>
                  <p:cNvGrpSpPr/>
                  <p:nvPr/>
                </p:nvGrpSpPr>
                <p:grpSpPr>
                  <a:xfrm>
                    <a:off x="3921714" y="4385700"/>
                    <a:ext cx="2280544" cy="671754"/>
                    <a:chOff x="3921714" y="4385700"/>
                    <a:chExt cx="2280544" cy="671754"/>
                  </a:xfrm>
                  <a:noFill/>
                </p:grpSpPr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9ED6EC7D-E504-91BE-F073-EFA5A2A4F0A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00644" y="4735501"/>
                      <a:ext cx="56671" cy="12213"/>
                    </a:xfrm>
                    <a:custGeom>
                      <a:avLst/>
                      <a:gdLst>
                        <a:gd name="csX0" fmla="*/ 137 w 56671"/>
                        <a:gd name="csY0" fmla="*/ 776 h 12213"/>
                        <a:gd name="csX1" fmla="*/ 56809 w 56671"/>
                        <a:gd name="csY1" fmla="*/ 12989 h 12213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</a:cxnLst>
                      <a:rect l="l" t="t" r="r" b="b"/>
                      <a:pathLst>
                        <a:path w="56671" h="12213">
                          <a:moveTo>
                            <a:pt x="137" y="776"/>
                          </a:moveTo>
                          <a:lnTo>
                            <a:pt x="56809" y="12989"/>
                          </a:lnTo>
                        </a:path>
                      </a:pathLst>
                    </a:custGeom>
                    <a:noFill/>
                    <a:ln w="4396" cap="rnd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6" name="Graphic 2">
                      <a:extLst>
                        <a:ext uri="{FF2B5EF4-FFF2-40B4-BE49-F238E27FC236}">
                          <a16:creationId xmlns:a16="http://schemas.microsoft.com/office/drawing/2014/main" id="{65956296-EF42-A7C5-6250-BBED86C213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21714" y="4385700"/>
                      <a:ext cx="2280544" cy="671754"/>
                      <a:chOff x="3921714" y="4385700"/>
                      <a:chExt cx="2280544" cy="671754"/>
                    </a:xfrm>
                    <a:noFill/>
                  </p:grpSpPr>
                  <p:sp>
                    <p:nvSpPr>
                      <p:cNvPr id="107" name="Freeform: Shape 106">
                        <a:extLst>
                          <a:ext uri="{FF2B5EF4-FFF2-40B4-BE49-F238E27FC236}">
                            <a16:creationId xmlns:a16="http://schemas.microsoft.com/office/drawing/2014/main" id="{EDBCFE54-5452-C460-4B23-B52CE22C7A53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613499" y="4663684"/>
                        <a:ext cx="282381" cy="59602"/>
                      </a:xfrm>
                      <a:custGeom>
                        <a:avLst/>
                        <a:gdLst>
                          <a:gd name="csX0" fmla="*/ 160 w 282381"/>
                          <a:gd name="csY0" fmla="*/ 765 h 59602"/>
                          <a:gd name="csX1" fmla="*/ 282541 w 282381"/>
                          <a:gd name="csY1" fmla="*/ 60368 h 5960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</a:cxnLst>
                        <a:rect l="l" t="t" r="r" b="b"/>
                        <a:pathLst>
                          <a:path w="282381" h="59602">
                            <a:moveTo>
                              <a:pt x="160" y="765"/>
                            </a:moveTo>
                            <a:lnTo>
                              <a:pt x="282541" y="60368"/>
                            </a:lnTo>
                          </a:path>
                        </a:pathLst>
                      </a:custGeom>
                      <a:noFill/>
                      <a:ln w="4396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8" name="Graphic 2">
                        <a:extLst>
                          <a:ext uri="{FF2B5EF4-FFF2-40B4-BE49-F238E27FC236}">
                            <a16:creationId xmlns:a16="http://schemas.microsoft.com/office/drawing/2014/main" id="{1A5440B8-5D22-5B67-B257-561A701B6E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21714" y="4385700"/>
                        <a:ext cx="2280544" cy="671754"/>
                        <a:chOff x="3921714" y="4385700"/>
                        <a:chExt cx="2280544" cy="671754"/>
                      </a:xfrm>
                      <a:noFill/>
                    </p:grpSpPr>
                    <p:sp>
                      <p:nvSpPr>
                        <p:cNvPr id="109" name="Freeform: Shape 108">
                          <a:extLst>
                            <a:ext uri="{FF2B5EF4-FFF2-40B4-BE49-F238E27FC236}">
                              <a16:creationId xmlns:a16="http://schemas.microsoft.com/office/drawing/2014/main" id="{44CB8C87-D97D-EB74-168B-C0B9B8DA7C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4952552" y="4639745"/>
                          <a:ext cx="56183" cy="11725"/>
                        </a:xfrm>
                        <a:custGeom>
                          <a:avLst/>
                          <a:gdLst>
                            <a:gd name="csX0" fmla="*/ 211 w 56183"/>
                            <a:gd name="csY0" fmla="*/ 760 h 11725"/>
                            <a:gd name="csX1" fmla="*/ 56394 w 56183"/>
                            <a:gd name="csY1" fmla="*/ 12485 h 11725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</a:cxnLst>
                          <a:rect l="l" t="t" r="r" b="b"/>
                          <a:pathLst>
                            <a:path w="56183" h="11725">
                              <a:moveTo>
                                <a:pt x="211" y="760"/>
                              </a:moveTo>
                              <a:lnTo>
                                <a:pt x="56394" y="12485"/>
                              </a:lnTo>
                            </a:path>
                          </a:pathLst>
                        </a:custGeom>
                        <a:noFill/>
                        <a:ln w="4396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10" name="Graphic 2">
                          <a:extLst>
                            <a:ext uri="{FF2B5EF4-FFF2-40B4-BE49-F238E27FC236}">
                              <a16:creationId xmlns:a16="http://schemas.microsoft.com/office/drawing/2014/main" id="{181AD01D-4399-3C4E-5A41-C9EC4FBCFAE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21714" y="4385700"/>
                          <a:ext cx="2280544" cy="671754"/>
                          <a:chOff x="3921714" y="4385700"/>
                          <a:chExt cx="2280544" cy="671754"/>
                        </a:xfrm>
                        <a:noFill/>
                      </p:grpSpPr>
                      <p:sp>
                        <p:nvSpPr>
                          <p:cNvPr id="111" name="Freeform: Shape 110">
                            <a:extLst>
                              <a:ext uri="{FF2B5EF4-FFF2-40B4-BE49-F238E27FC236}">
                                <a16:creationId xmlns:a16="http://schemas.microsoft.com/office/drawing/2014/main" id="{BE23C3EC-83DF-A082-5A9C-29A43E06A4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5065406" y="4567440"/>
                            <a:ext cx="281892" cy="60091"/>
                          </a:xfrm>
                          <a:custGeom>
                            <a:avLst/>
                            <a:gdLst>
                              <a:gd name="csX0" fmla="*/ 234 w 281892"/>
                              <a:gd name="csY0" fmla="*/ 749 h 60091"/>
                              <a:gd name="csX1" fmla="*/ 282127 w 281892"/>
                              <a:gd name="csY1" fmla="*/ 60841 h 60091"/>
                            </a:gdLst>
                            <a:ahLst/>
                            <a:cxnLst>
                              <a:cxn ang="0">
                                <a:pos x="csX0" y="csY0"/>
                              </a:cxn>
                              <a:cxn ang="0">
                                <a:pos x="csX1" y="csY1"/>
                              </a:cxn>
                            </a:cxnLst>
                            <a:rect l="l" t="t" r="r" b="b"/>
                            <a:pathLst>
                              <a:path w="281892" h="60091">
                                <a:moveTo>
                                  <a:pt x="234" y="749"/>
                                </a:moveTo>
                                <a:lnTo>
                                  <a:pt x="282127" y="60841"/>
                                </a:lnTo>
                              </a:path>
                            </a:pathLst>
                          </a:custGeom>
                          <a:noFill/>
                          <a:ln w="4396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12" name="Graphic 2">
                            <a:extLst>
                              <a:ext uri="{FF2B5EF4-FFF2-40B4-BE49-F238E27FC236}">
                                <a16:creationId xmlns:a16="http://schemas.microsoft.com/office/drawing/2014/main" id="{EDEFF92D-6680-9F1C-8E47-C3306A2F2E4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921714" y="4385700"/>
                            <a:ext cx="2280544" cy="671754"/>
                            <a:chOff x="3921714" y="4385700"/>
                            <a:chExt cx="2280544" cy="671754"/>
                          </a:xfrm>
                          <a:noFill/>
                        </p:grpSpPr>
                        <p:sp>
                          <p:nvSpPr>
                            <p:cNvPr id="113" name="Freeform: Shape 112">
                              <a:extLst>
                                <a:ext uri="{FF2B5EF4-FFF2-40B4-BE49-F238E27FC236}">
                                  <a16:creationId xmlns:a16="http://schemas.microsoft.com/office/drawing/2014/main" id="{01CD1BD3-7A15-A7E7-C73A-2826D2C0AE8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V="1">
                              <a:off x="5403970" y="4543501"/>
                              <a:ext cx="56183" cy="12213"/>
                            </a:xfrm>
                            <a:custGeom>
                              <a:avLst/>
                              <a:gdLst>
                                <a:gd name="csX0" fmla="*/ 285 w 56183"/>
                                <a:gd name="csY0" fmla="*/ 744 h 12213"/>
                                <a:gd name="csX1" fmla="*/ 56468 w 56183"/>
                                <a:gd name="csY1" fmla="*/ 12958 h 12213"/>
                              </a:gdLst>
                              <a:ahLst/>
                              <a:cxnLst>
                                <a:cxn ang="0">
                                  <a:pos x="csX0" y="csY0"/>
                                </a:cxn>
                                <a:cxn ang="0">
                                  <a:pos x="csX1" y="csY1"/>
                                </a:cxn>
                              </a:cxnLst>
                              <a:rect l="l" t="t" r="r" b="b"/>
                              <a:pathLst>
                                <a:path w="56183" h="12213">
                                  <a:moveTo>
                                    <a:pt x="285" y="744"/>
                                  </a:moveTo>
                                  <a:lnTo>
                                    <a:pt x="56468" y="12958"/>
                                  </a:lnTo>
                                </a:path>
                              </a:pathLst>
                            </a:custGeom>
                            <a:noFill/>
                            <a:ln w="4396" cap="rnd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14" name="Graphic 2">
                              <a:extLst>
                                <a:ext uri="{FF2B5EF4-FFF2-40B4-BE49-F238E27FC236}">
                                  <a16:creationId xmlns:a16="http://schemas.microsoft.com/office/drawing/2014/main" id="{51D8BC70-4CA5-2999-D212-080422821AB6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921714" y="4385700"/>
                              <a:ext cx="2280544" cy="671754"/>
                              <a:chOff x="3921714" y="4385700"/>
                              <a:chExt cx="2280544" cy="671754"/>
                            </a:xfrm>
                            <a:noFill/>
                          </p:grpSpPr>
                          <p:sp>
                            <p:nvSpPr>
                              <p:cNvPr id="115" name="Freeform: Shape 114">
                                <a:extLst>
                                  <a:ext uri="{FF2B5EF4-FFF2-40B4-BE49-F238E27FC236}">
                                    <a16:creationId xmlns:a16="http://schemas.microsoft.com/office/drawing/2014/main" id="{4970AC78-7563-C5BC-8729-93EAF1A263A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V="1">
                                <a:off x="5516825" y="4471684"/>
                                <a:ext cx="281892" cy="59602"/>
                              </a:xfrm>
                              <a:custGeom>
                                <a:avLst/>
                                <a:gdLst>
                                  <a:gd name="csX0" fmla="*/ 308 w 281892"/>
                                  <a:gd name="csY0" fmla="*/ 733 h 59602"/>
                                  <a:gd name="csX1" fmla="*/ 282200 w 281892"/>
                                  <a:gd name="csY1" fmla="*/ 60336 h 59602"/>
                                </a:gdLst>
                                <a:ahLst/>
                                <a:cxnLst>
                                  <a:cxn ang="0">
                                    <a:pos x="csX0" y="csY0"/>
                                  </a:cxn>
                                  <a:cxn ang="0">
                                    <a:pos x="csX1" y="csY1"/>
                                  </a:cxn>
                                </a:cxnLst>
                                <a:rect l="l" t="t" r="r" b="b"/>
                                <a:pathLst>
                                  <a:path w="281892" h="59602">
                                    <a:moveTo>
                                      <a:pt x="308" y="733"/>
                                    </a:moveTo>
                                    <a:lnTo>
                                      <a:pt x="282200" y="60336"/>
                                    </a:lnTo>
                                  </a:path>
                                </a:pathLst>
                              </a:custGeom>
                              <a:noFill/>
                              <a:ln w="4396" cap="rnd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16" name="Graphic 2">
                                <a:extLst>
                                  <a:ext uri="{FF2B5EF4-FFF2-40B4-BE49-F238E27FC236}">
                                    <a16:creationId xmlns:a16="http://schemas.microsoft.com/office/drawing/2014/main" id="{973747BF-C639-B901-289F-A927178C2B0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921714" y="4385700"/>
                                <a:ext cx="2280544" cy="671754"/>
                                <a:chOff x="3921714" y="4385700"/>
                                <a:chExt cx="2280544" cy="671754"/>
                              </a:xfrm>
                              <a:noFill/>
                            </p:grpSpPr>
                            <p:sp>
                              <p:nvSpPr>
                                <p:cNvPr id="117" name="Freeform: Shape 116">
                                  <a:extLst>
                                    <a:ext uri="{FF2B5EF4-FFF2-40B4-BE49-F238E27FC236}">
                                      <a16:creationId xmlns:a16="http://schemas.microsoft.com/office/drawing/2014/main" id="{2453E8CE-67E4-D68A-1519-0A52DC0234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flipV="1">
                                  <a:off x="5855389" y="4447746"/>
                                  <a:ext cx="56183" cy="11725"/>
                                </a:xfrm>
                                <a:custGeom>
                                  <a:avLst/>
                                  <a:gdLst>
                                    <a:gd name="csX0" fmla="*/ 359 w 56183"/>
                                    <a:gd name="csY0" fmla="*/ 729 h 11725"/>
                                    <a:gd name="csX1" fmla="*/ 56542 w 56183"/>
                                    <a:gd name="csY1" fmla="*/ 12454 h 11725"/>
                                  </a:gdLst>
                                  <a:ahLst/>
                                  <a:cxnLst>
                                    <a:cxn ang="0">
                                      <a:pos x="csX0" y="csY0"/>
                                    </a:cxn>
                                    <a:cxn ang="0">
                                      <a:pos x="csX1" y="csY1"/>
                                    </a:cxn>
                                  </a:cxnLst>
                                  <a:rect l="l" t="t" r="r" b="b"/>
                                  <a:pathLst>
                                    <a:path w="56183" h="11725">
                                      <a:moveTo>
                                        <a:pt x="359" y="729"/>
                                      </a:moveTo>
                                      <a:lnTo>
                                        <a:pt x="56542" y="12454"/>
                                      </a:lnTo>
                                    </a:path>
                                  </a:pathLst>
                                </a:custGeom>
                                <a:noFill/>
                                <a:ln w="4396" cap="rnd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18" name="Graphic 2">
                                  <a:extLst>
                                    <a:ext uri="{FF2B5EF4-FFF2-40B4-BE49-F238E27FC236}">
                                      <a16:creationId xmlns:a16="http://schemas.microsoft.com/office/drawing/2014/main" id="{081560FB-1671-33A7-1E71-B6E17C8B5030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921714" y="4385700"/>
                                  <a:ext cx="2280544" cy="671754"/>
                                  <a:chOff x="3921714" y="4385700"/>
                                  <a:chExt cx="2280544" cy="671754"/>
                                </a:xfrm>
                                <a:noFill/>
                              </p:grpSpPr>
                              <p:sp>
                                <p:nvSpPr>
                                  <p:cNvPr id="119" name="Freeform: Shape 118">
                                    <a:extLst>
                                      <a:ext uri="{FF2B5EF4-FFF2-40B4-BE49-F238E27FC236}">
                                        <a16:creationId xmlns:a16="http://schemas.microsoft.com/office/drawing/2014/main" id="{E4354271-642D-6739-D288-E0B624ECFB8D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flipV="1">
                                    <a:off x="5968244" y="4385700"/>
                                    <a:ext cx="234014" cy="49831"/>
                                  </a:xfrm>
                                  <a:custGeom>
                                    <a:avLst/>
                                    <a:gdLst>
                                      <a:gd name="csX0" fmla="*/ 381 w 234014"/>
                                      <a:gd name="csY0" fmla="*/ 719 h 49831"/>
                                      <a:gd name="csX1" fmla="*/ 234396 w 234014"/>
                                      <a:gd name="csY1" fmla="*/ 50551 h 49831"/>
                                    </a:gdLst>
                                    <a:ahLst/>
                                    <a:cxnLst>
                                      <a:cxn ang="0">
                                        <a:pos x="csX0" y="csY0"/>
                                      </a:cxn>
                                      <a:cxn ang="0">
                                        <a:pos x="csX1" y="csY1"/>
                                      </a:cxn>
                                    </a:cxnLst>
                                    <a:rect l="l" t="t" r="r" b="b"/>
                                    <a:pathLst>
                                      <a:path w="234014" h="49831">
                                        <a:moveTo>
                                          <a:pt x="381" y="719"/>
                                        </a:moveTo>
                                        <a:lnTo>
                                          <a:pt x="234396" y="5055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4396" cap="rnd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20" name="Freeform: Shape 119">
                                    <a:extLst>
                                      <a:ext uri="{FF2B5EF4-FFF2-40B4-BE49-F238E27FC236}">
                                        <a16:creationId xmlns:a16="http://schemas.microsoft.com/office/drawing/2014/main" id="{4CE5E243-4849-EA03-8748-A59679EE45BC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flipV="1">
                                    <a:off x="3921714" y="4755043"/>
                                    <a:ext cx="6106" cy="302411"/>
                                  </a:xfrm>
                                  <a:custGeom>
                                    <a:avLst/>
                                    <a:gdLst>
                                      <a:gd name="csX0" fmla="*/ 41 w 6106"/>
                                      <a:gd name="csY0" fmla="*/ 785 h 302411"/>
                                      <a:gd name="csX1" fmla="*/ 41 w 6106"/>
                                      <a:gd name="csY1" fmla="*/ 303196 h 302411"/>
                                    </a:gdLst>
                                    <a:ahLst/>
                                    <a:cxnLst>
                                      <a:cxn ang="0">
                                        <a:pos x="csX0" y="csY0"/>
                                      </a:cxn>
                                      <a:cxn ang="0">
                                        <a:pos x="csX1" y="csY1"/>
                                      </a:cxn>
                                    </a:cxnLst>
                                    <a:rect l="l" t="t" r="r" b="b"/>
                                    <a:pathLst>
                                      <a:path w="6106" h="302411">
                                        <a:moveTo>
                                          <a:pt x="41" y="785"/>
                                        </a:moveTo>
                                        <a:lnTo>
                                          <a:pt x="41" y="303196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4396" cap="rnd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F1AA3DA-295D-8464-4538-06D0AA950DCE}"/>
                </a:ext>
              </a:extLst>
            </p:cNvPr>
            <p:cNvSpPr/>
            <p:nvPr/>
          </p:nvSpPr>
          <p:spPr>
            <a:xfrm flipV="1">
              <a:off x="7141738" y="5897269"/>
              <a:ext cx="30778" cy="57160"/>
            </a:xfrm>
            <a:custGeom>
              <a:avLst/>
              <a:gdLst>
                <a:gd name="csX0" fmla="*/ 31351 w 30778"/>
                <a:gd name="csY0" fmla="*/ 58134 h 57160"/>
                <a:gd name="csX1" fmla="*/ 21092 w 30778"/>
                <a:gd name="csY1" fmla="*/ 58134 h 57160"/>
                <a:gd name="csX2" fmla="*/ 7412 w 30778"/>
                <a:gd name="csY2" fmla="*/ 18562 h 57160"/>
                <a:gd name="csX3" fmla="*/ 4481 w 30778"/>
                <a:gd name="csY3" fmla="*/ 9279 h 57160"/>
                <a:gd name="csX4" fmla="*/ 573 w 30778"/>
                <a:gd name="csY4" fmla="*/ 974 h 57160"/>
                <a:gd name="csX5" fmla="*/ 7412 w 30778"/>
                <a:gd name="csY5" fmla="*/ 974 h 57160"/>
                <a:gd name="csX6" fmla="*/ 24023 w 30778"/>
                <a:gd name="csY6" fmla="*/ 48852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78" h="57160">
                  <a:moveTo>
                    <a:pt x="31351" y="58134"/>
                  </a:moveTo>
                  <a:lnTo>
                    <a:pt x="21092" y="58134"/>
                  </a:lnTo>
                  <a:lnTo>
                    <a:pt x="7412" y="18562"/>
                  </a:lnTo>
                  <a:cubicBezTo>
                    <a:pt x="6590" y="15288"/>
                    <a:pt x="5540" y="12414"/>
                    <a:pt x="4481" y="9279"/>
                  </a:cubicBezTo>
                  <a:lnTo>
                    <a:pt x="573" y="974"/>
                  </a:lnTo>
                  <a:lnTo>
                    <a:pt x="7412" y="974"/>
                  </a:lnTo>
                  <a:lnTo>
                    <a:pt x="24023" y="488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297116E-883C-3308-1001-5DBFB4A5BE28}"/>
                </a:ext>
              </a:extLst>
            </p:cNvPr>
            <p:cNvSpPr/>
            <p:nvPr/>
          </p:nvSpPr>
          <p:spPr>
            <a:xfrm flipV="1">
              <a:off x="7165188" y="5897269"/>
              <a:ext cx="7328" cy="57160"/>
            </a:xfrm>
            <a:custGeom>
              <a:avLst/>
              <a:gdLst>
                <a:gd name="csX0" fmla="*/ 7901 w 7328"/>
                <a:gd name="csY0" fmla="*/ 58134 h 57160"/>
                <a:gd name="csX1" fmla="*/ 573 w 7328"/>
                <a:gd name="csY1" fmla="*/ 48852 h 57160"/>
                <a:gd name="csX2" fmla="*/ 573 w 7328"/>
                <a:gd name="csY2" fmla="*/ 974 h 57160"/>
                <a:gd name="csX3" fmla="*/ 7901 w 7328"/>
                <a:gd name="csY3" fmla="*/ 974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328" h="57160">
                  <a:moveTo>
                    <a:pt x="7901" y="58134"/>
                  </a:moveTo>
                  <a:lnTo>
                    <a:pt x="573" y="48852"/>
                  </a:lnTo>
                  <a:lnTo>
                    <a:pt x="573" y="974"/>
                  </a:lnTo>
                  <a:lnTo>
                    <a:pt x="7901" y="9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6FF0297-138F-AD55-70E6-64B8E7891D56}"/>
                </a:ext>
              </a:extLst>
            </p:cNvPr>
            <p:cNvSpPr/>
            <p:nvPr/>
          </p:nvSpPr>
          <p:spPr>
            <a:xfrm flipV="1">
              <a:off x="7117799" y="5897269"/>
              <a:ext cx="11725" cy="57160"/>
            </a:xfrm>
            <a:custGeom>
              <a:avLst/>
              <a:gdLst>
                <a:gd name="csX0" fmla="*/ 12291 w 11725"/>
                <a:gd name="csY0" fmla="*/ 58134 h 57160"/>
                <a:gd name="csX1" fmla="*/ 566 w 11725"/>
                <a:gd name="csY1" fmla="*/ 58134 h 57160"/>
                <a:gd name="csX2" fmla="*/ 566 w 11725"/>
                <a:gd name="csY2" fmla="*/ 974 h 57160"/>
                <a:gd name="csX3" fmla="*/ 7894 w 11725"/>
                <a:gd name="csY3" fmla="*/ 974 h 57160"/>
                <a:gd name="csX4" fmla="*/ 7894 w 11725"/>
                <a:gd name="csY4" fmla="*/ 49829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57160">
                  <a:moveTo>
                    <a:pt x="12291" y="58134"/>
                  </a:moveTo>
                  <a:lnTo>
                    <a:pt x="566" y="58134"/>
                  </a:lnTo>
                  <a:lnTo>
                    <a:pt x="566" y="974"/>
                  </a:lnTo>
                  <a:lnTo>
                    <a:pt x="7894" y="974"/>
                  </a:lnTo>
                  <a:lnTo>
                    <a:pt x="7894" y="4982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321AF71-BA3C-7176-8B7A-F1D509168B88}"/>
                </a:ext>
              </a:extLst>
            </p:cNvPr>
            <p:cNvSpPr/>
            <p:nvPr/>
          </p:nvSpPr>
          <p:spPr>
            <a:xfrm flipV="1">
              <a:off x="7125127" y="5897269"/>
              <a:ext cx="20519" cy="57160"/>
            </a:xfrm>
            <a:custGeom>
              <a:avLst/>
              <a:gdLst>
                <a:gd name="csX0" fmla="*/ 4963 w 20519"/>
                <a:gd name="csY0" fmla="*/ 58134 h 57160"/>
                <a:gd name="csX1" fmla="*/ 566 w 20519"/>
                <a:gd name="csY1" fmla="*/ 49829 h 57160"/>
                <a:gd name="csX2" fmla="*/ 17177 w 20519"/>
                <a:gd name="csY2" fmla="*/ 974 h 57160"/>
                <a:gd name="csX3" fmla="*/ 21086 w 20519"/>
                <a:gd name="csY3" fmla="*/ 9279 h 57160"/>
                <a:gd name="csX4" fmla="*/ 21086 w 20519"/>
                <a:gd name="csY4" fmla="*/ 9768 h 57160"/>
                <a:gd name="csX5" fmla="*/ 20597 w 20519"/>
                <a:gd name="csY5" fmla="*/ 11233 h 57160"/>
                <a:gd name="csX6" fmla="*/ 20108 w 20519"/>
                <a:gd name="csY6" fmla="*/ 12210 h 57160"/>
                <a:gd name="csX7" fmla="*/ 19620 w 20519"/>
                <a:gd name="csY7" fmla="*/ 14165 h 57160"/>
                <a:gd name="csX8" fmla="*/ 19131 w 20519"/>
                <a:gd name="csY8" fmla="*/ 15630 h 57160"/>
                <a:gd name="csX9" fmla="*/ 18154 w 20519"/>
                <a:gd name="csY9" fmla="*/ 17585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519" h="57160">
                  <a:moveTo>
                    <a:pt x="4963" y="58134"/>
                  </a:moveTo>
                  <a:lnTo>
                    <a:pt x="566" y="49829"/>
                  </a:lnTo>
                  <a:lnTo>
                    <a:pt x="17177" y="974"/>
                  </a:lnTo>
                  <a:lnTo>
                    <a:pt x="21086" y="9279"/>
                  </a:lnTo>
                  <a:lnTo>
                    <a:pt x="21086" y="9768"/>
                  </a:lnTo>
                  <a:lnTo>
                    <a:pt x="20597" y="11233"/>
                  </a:lnTo>
                  <a:lnTo>
                    <a:pt x="20108" y="12210"/>
                  </a:lnTo>
                  <a:lnTo>
                    <a:pt x="19620" y="14165"/>
                  </a:lnTo>
                  <a:lnTo>
                    <a:pt x="19131" y="15630"/>
                  </a:lnTo>
                  <a:lnTo>
                    <a:pt x="18154" y="1758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F381E2C-5C53-0569-9843-56FF383BC39A}"/>
                </a:ext>
              </a:extLst>
            </p:cNvPr>
            <p:cNvSpPr/>
            <p:nvPr/>
          </p:nvSpPr>
          <p:spPr>
            <a:xfrm flipV="1">
              <a:off x="7201340" y="5928536"/>
              <a:ext cx="34198" cy="25893"/>
            </a:xfrm>
            <a:custGeom>
              <a:avLst/>
              <a:gdLst>
                <a:gd name="csX0" fmla="*/ 14260 w 34198"/>
                <a:gd name="csY0" fmla="*/ 26868 h 25893"/>
                <a:gd name="csX1" fmla="*/ 580 w 34198"/>
                <a:gd name="csY1" fmla="*/ 26379 h 25893"/>
                <a:gd name="csX2" fmla="*/ 4977 w 34198"/>
                <a:gd name="csY2" fmla="*/ 26379 h 25893"/>
                <a:gd name="csX3" fmla="*/ 5466 w 34198"/>
                <a:gd name="csY3" fmla="*/ 25890 h 25893"/>
                <a:gd name="csX4" fmla="*/ 6932 w 34198"/>
                <a:gd name="csY4" fmla="*/ 25402 h 25893"/>
                <a:gd name="csX5" fmla="*/ 8397 w 34198"/>
                <a:gd name="csY5" fmla="*/ 24425 h 25893"/>
                <a:gd name="csX6" fmla="*/ 8886 w 34198"/>
                <a:gd name="csY6" fmla="*/ 24425 h 25893"/>
                <a:gd name="csX7" fmla="*/ 9863 w 34198"/>
                <a:gd name="csY7" fmla="*/ 23448 h 25893"/>
                <a:gd name="csX8" fmla="*/ 11328 w 34198"/>
                <a:gd name="csY8" fmla="*/ 22471 h 25893"/>
                <a:gd name="csX9" fmla="*/ 16702 w 34198"/>
                <a:gd name="csY9" fmla="*/ 14654 h 25893"/>
                <a:gd name="csX10" fmla="*/ 17680 w 34198"/>
                <a:gd name="csY10" fmla="*/ 12700 h 25893"/>
                <a:gd name="csX11" fmla="*/ 25496 w 34198"/>
                <a:gd name="csY11" fmla="*/ 975 h 25893"/>
                <a:gd name="csX12" fmla="*/ 34779 w 34198"/>
                <a:gd name="csY12" fmla="*/ 975 h 25893"/>
                <a:gd name="csX13" fmla="*/ 25008 w 34198"/>
                <a:gd name="csY13" fmla="*/ 16608 h 25893"/>
                <a:gd name="csX14" fmla="*/ 19634 w 34198"/>
                <a:gd name="csY14" fmla="*/ 22959 h 25893"/>
                <a:gd name="csX15" fmla="*/ 18657 w 34198"/>
                <a:gd name="csY15" fmla="*/ 24425 h 25893"/>
                <a:gd name="csX16" fmla="*/ 18168 w 34198"/>
                <a:gd name="csY16" fmla="*/ 24425 h 25893"/>
                <a:gd name="csX17" fmla="*/ 17191 w 34198"/>
                <a:gd name="csY17" fmla="*/ 25402 h 25893"/>
                <a:gd name="csX18" fmla="*/ 15725 w 34198"/>
                <a:gd name="csY18" fmla="*/ 26379 h 258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4198" h="25893">
                  <a:moveTo>
                    <a:pt x="14260" y="26868"/>
                  </a:moveTo>
                  <a:lnTo>
                    <a:pt x="580" y="26379"/>
                  </a:lnTo>
                  <a:lnTo>
                    <a:pt x="4977" y="26379"/>
                  </a:lnTo>
                  <a:lnTo>
                    <a:pt x="5466" y="25890"/>
                  </a:lnTo>
                  <a:lnTo>
                    <a:pt x="6932" y="25402"/>
                  </a:lnTo>
                  <a:lnTo>
                    <a:pt x="8397" y="24425"/>
                  </a:lnTo>
                  <a:lnTo>
                    <a:pt x="8886" y="24425"/>
                  </a:lnTo>
                  <a:lnTo>
                    <a:pt x="9863" y="23448"/>
                  </a:lnTo>
                  <a:lnTo>
                    <a:pt x="11328" y="22471"/>
                  </a:lnTo>
                  <a:cubicBezTo>
                    <a:pt x="13291" y="19816"/>
                    <a:pt x="14691" y="17430"/>
                    <a:pt x="16702" y="14654"/>
                  </a:cubicBezTo>
                  <a:lnTo>
                    <a:pt x="17680" y="12700"/>
                  </a:lnTo>
                  <a:lnTo>
                    <a:pt x="25496" y="975"/>
                  </a:lnTo>
                  <a:lnTo>
                    <a:pt x="34779" y="975"/>
                  </a:lnTo>
                  <a:lnTo>
                    <a:pt x="25008" y="16608"/>
                  </a:lnTo>
                  <a:cubicBezTo>
                    <a:pt x="25065" y="17658"/>
                    <a:pt x="20603" y="22015"/>
                    <a:pt x="19634" y="22959"/>
                  </a:cubicBezTo>
                  <a:lnTo>
                    <a:pt x="18657" y="24425"/>
                  </a:lnTo>
                  <a:lnTo>
                    <a:pt x="18168" y="24425"/>
                  </a:lnTo>
                  <a:lnTo>
                    <a:pt x="17191" y="25402"/>
                  </a:lnTo>
                  <a:lnTo>
                    <a:pt x="15725" y="263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DA0560F-5B0B-EDFD-0ADC-A829A7289611}"/>
                </a:ext>
              </a:extLst>
            </p:cNvPr>
            <p:cNvSpPr/>
            <p:nvPr/>
          </p:nvSpPr>
          <p:spPr>
            <a:xfrm flipV="1">
              <a:off x="7192547" y="5902155"/>
              <a:ext cx="38595" cy="20519"/>
            </a:xfrm>
            <a:custGeom>
              <a:avLst/>
              <a:gdLst>
                <a:gd name="csX0" fmla="*/ 35269 w 38595"/>
                <a:gd name="csY0" fmla="*/ 21488 h 20519"/>
                <a:gd name="csX1" fmla="*/ 19146 w 38595"/>
                <a:gd name="csY1" fmla="*/ 20023 h 20519"/>
                <a:gd name="csX2" fmla="*/ 21589 w 38595"/>
                <a:gd name="csY2" fmla="*/ 20023 h 20519"/>
                <a:gd name="csX3" fmla="*/ 31360 w 38595"/>
                <a:gd name="csY3" fmla="*/ 10740 h 20519"/>
                <a:gd name="csX4" fmla="*/ 31360 w 38595"/>
                <a:gd name="csY4" fmla="*/ 10252 h 20519"/>
                <a:gd name="csX5" fmla="*/ 30872 w 38595"/>
                <a:gd name="csY5" fmla="*/ 8786 h 20519"/>
                <a:gd name="csX6" fmla="*/ 19146 w 38595"/>
                <a:gd name="csY6" fmla="*/ 1458 h 20519"/>
                <a:gd name="csX7" fmla="*/ 582 w 38595"/>
                <a:gd name="csY7" fmla="*/ 1458 h 20519"/>
                <a:gd name="csX8" fmla="*/ 35269 w 38595"/>
                <a:gd name="csY8" fmla="*/ 969 h 20519"/>
                <a:gd name="csX9" fmla="*/ 36246 w 38595"/>
                <a:gd name="csY9" fmla="*/ 1947 h 20519"/>
                <a:gd name="csX10" fmla="*/ 37223 w 38595"/>
                <a:gd name="csY10" fmla="*/ 3412 h 20519"/>
                <a:gd name="csX11" fmla="*/ 38688 w 38595"/>
                <a:gd name="csY11" fmla="*/ 7809 h 20519"/>
                <a:gd name="csX12" fmla="*/ 39177 w 38595"/>
                <a:gd name="csY12" fmla="*/ 9275 h 20519"/>
                <a:gd name="csX13" fmla="*/ 39177 w 38595"/>
                <a:gd name="csY13" fmla="*/ 12206 h 20519"/>
                <a:gd name="csX14" fmla="*/ 38688 w 38595"/>
                <a:gd name="csY14" fmla="*/ 13672 h 20519"/>
                <a:gd name="csX15" fmla="*/ 38688 w 38595"/>
                <a:gd name="csY15" fmla="*/ 15137 h 20519"/>
                <a:gd name="csX16" fmla="*/ 38200 w 38595"/>
                <a:gd name="csY16" fmla="*/ 16603 h 20519"/>
                <a:gd name="csX17" fmla="*/ 37223 w 38595"/>
                <a:gd name="csY17" fmla="*/ 18069 h 20519"/>
                <a:gd name="csX18" fmla="*/ 36734 w 38595"/>
                <a:gd name="csY18" fmla="*/ 19534 h 20519"/>
                <a:gd name="csX19" fmla="*/ 36246 w 38595"/>
                <a:gd name="csY19" fmla="*/ 20023 h 2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38595" h="20519">
                  <a:moveTo>
                    <a:pt x="35269" y="21488"/>
                  </a:moveTo>
                  <a:lnTo>
                    <a:pt x="19146" y="20023"/>
                  </a:lnTo>
                  <a:lnTo>
                    <a:pt x="21589" y="20023"/>
                  </a:lnTo>
                  <a:cubicBezTo>
                    <a:pt x="27631" y="19754"/>
                    <a:pt x="30839" y="16717"/>
                    <a:pt x="31360" y="10740"/>
                  </a:cubicBezTo>
                  <a:lnTo>
                    <a:pt x="31360" y="10252"/>
                  </a:lnTo>
                  <a:lnTo>
                    <a:pt x="30872" y="8786"/>
                  </a:lnTo>
                  <a:cubicBezTo>
                    <a:pt x="29895" y="3233"/>
                    <a:pt x="24138" y="1083"/>
                    <a:pt x="19146" y="1458"/>
                  </a:cubicBezTo>
                  <a:lnTo>
                    <a:pt x="582" y="1458"/>
                  </a:lnTo>
                  <a:lnTo>
                    <a:pt x="35269" y="969"/>
                  </a:lnTo>
                  <a:lnTo>
                    <a:pt x="36246" y="1947"/>
                  </a:lnTo>
                  <a:lnTo>
                    <a:pt x="37223" y="3412"/>
                  </a:lnTo>
                  <a:lnTo>
                    <a:pt x="38688" y="7809"/>
                  </a:lnTo>
                  <a:lnTo>
                    <a:pt x="39177" y="9275"/>
                  </a:lnTo>
                  <a:lnTo>
                    <a:pt x="39177" y="12206"/>
                  </a:lnTo>
                  <a:lnTo>
                    <a:pt x="38688" y="13672"/>
                  </a:lnTo>
                  <a:lnTo>
                    <a:pt x="38688" y="15137"/>
                  </a:lnTo>
                  <a:lnTo>
                    <a:pt x="38200" y="16603"/>
                  </a:lnTo>
                  <a:lnTo>
                    <a:pt x="37223" y="18069"/>
                  </a:lnTo>
                  <a:lnTo>
                    <a:pt x="36734" y="19534"/>
                  </a:lnTo>
                  <a:lnTo>
                    <a:pt x="36246" y="200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00CCD9B-85DE-8BBA-C2EA-D59CC3EBBF10}"/>
                </a:ext>
              </a:extLst>
            </p:cNvPr>
            <p:cNvSpPr/>
            <p:nvPr/>
          </p:nvSpPr>
          <p:spPr>
            <a:xfrm flipV="1">
              <a:off x="7185218" y="5897269"/>
              <a:ext cx="42015" cy="57160"/>
            </a:xfrm>
            <a:custGeom>
              <a:avLst/>
              <a:gdLst>
                <a:gd name="csX0" fmla="*/ 25984 w 42015"/>
                <a:gd name="csY0" fmla="*/ 58134 h 57160"/>
                <a:gd name="csX1" fmla="*/ 579 w 42015"/>
                <a:gd name="csY1" fmla="*/ 58134 h 57160"/>
                <a:gd name="csX2" fmla="*/ 579 w 42015"/>
                <a:gd name="csY2" fmla="*/ 974 h 57160"/>
                <a:gd name="csX3" fmla="*/ 7908 w 42015"/>
                <a:gd name="csY3" fmla="*/ 974 h 57160"/>
                <a:gd name="csX4" fmla="*/ 7908 w 42015"/>
                <a:gd name="csY4" fmla="*/ 26378 h 57160"/>
                <a:gd name="csX5" fmla="*/ 16701 w 42015"/>
                <a:gd name="csY5" fmla="*/ 26378 h 57160"/>
                <a:gd name="csX6" fmla="*/ 42595 w 42015"/>
                <a:gd name="csY6" fmla="*/ 32241 h 57160"/>
                <a:gd name="csX7" fmla="*/ 42595 w 42015"/>
                <a:gd name="csY7" fmla="*/ 32730 h 57160"/>
                <a:gd name="csX8" fmla="*/ 7908 w 42015"/>
                <a:gd name="csY8" fmla="*/ 33218 h 57160"/>
                <a:gd name="csX9" fmla="*/ 7908 w 42015"/>
                <a:gd name="csY9" fmla="*/ 51783 h 57160"/>
                <a:gd name="csX10" fmla="*/ 26472 w 42015"/>
                <a:gd name="csY10" fmla="*/ 51783 h 57160"/>
                <a:gd name="csX11" fmla="*/ 42595 w 42015"/>
                <a:gd name="csY11" fmla="*/ 53249 h 57160"/>
                <a:gd name="csX12" fmla="*/ 41617 w 42015"/>
                <a:gd name="csY12" fmla="*/ 54226 h 57160"/>
                <a:gd name="csX13" fmla="*/ 29892 w 42015"/>
                <a:gd name="csY13" fmla="*/ 58134 h 57160"/>
                <a:gd name="csX14" fmla="*/ 27938 w 42015"/>
                <a:gd name="csY14" fmla="*/ 58134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42015" h="57160">
                  <a:moveTo>
                    <a:pt x="25984" y="58134"/>
                  </a:moveTo>
                  <a:lnTo>
                    <a:pt x="579" y="58134"/>
                  </a:lnTo>
                  <a:lnTo>
                    <a:pt x="579" y="974"/>
                  </a:lnTo>
                  <a:lnTo>
                    <a:pt x="7908" y="974"/>
                  </a:lnTo>
                  <a:lnTo>
                    <a:pt x="7908" y="26378"/>
                  </a:lnTo>
                  <a:lnTo>
                    <a:pt x="16701" y="26378"/>
                  </a:lnTo>
                  <a:cubicBezTo>
                    <a:pt x="25528" y="26150"/>
                    <a:pt x="35665" y="26330"/>
                    <a:pt x="42595" y="32241"/>
                  </a:cubicBezTo>
                  <a:lnTo>
                    <a:pt x="42595" y="32730"/>
                  </a:lnTo>
                  <a:lnTo>
                    <a:pt x="7908" y="33218"/>
                  </a:lnTo>
                  <a:lnTo>
                    <a:pt x="7908" y="51783"/>
                  </a:lnTo>
                  <a:lnTo>
                    <a:pt x="26472" y="51783"/>
                  </a:lnTo>
                  <a:lnTo>
                    <a:pt x="42595" y="53249"/>
                  </a:lnTo>
                  <a:lnTo>
                    <a:pt x="41617" y="54226"/>
                  </a:lnTo>
                  <a:cubicBezTo>
                    <a:pt x="37701" y="57694"/>
                    <a:pt x="35038" y="57523"/>
                    <a:pt x="29892" y="58134"/>
                  </a:cubicBezTo>
                  <a:lnTo>
                    <a:pt x="27938" y="581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ABC48A3-D8CB-5B51-188E-1CE66EA0E2B8}"/>
                </a:ext>
              </a:extLst>
            </p:cNvPr>
            <p:cNvSpPr/>
            <p:nvPr/>
          </p:nvSpPr>
          <p:spPr>
            <a:xfrm flipV="1">
              <a:off x="7239936" y="5935376"/>
              <a:ext cx="24427" cy="13190"/>
            </a:xfrm>
            <a:custGeom>
              <a:avLst/>
              <a:gdLst>
                <a:gd name="csX0" fmla="*/ 7914 w 24427"/>
                <a:gd name="csY0" fmla="*/ 14165 h 13190"/>
                <a:gd name="csX1" fmla="*/ 586 w 24427"/>
                <a:gd name="csY1" fmla="*/ 13676 h 13190"/>
                <a:gd name="csX2" fmla="*/ 1074 w 24427"/>
                <a:gd name="csY2" fmla="*/ 12210 h 13190"/>
                <a:gd name="csX3" fmla="*/ 5960 w 24427"/>
                <a:gd name="csY3" fmla="*/ 974 h 13190"/>
                <a:gd name="csX4" fmla="*/ 25013 w 24427"/>
                <a:gd name="csY4" fmla="*/ 974 h 13190"/>
                <a:gd name="csX5" fmla="*/ 23547 w 24427"/>
                <a:gd name="csY5" fmla="*/ 974 h 13190"/>
                <a:gd name="csX6" fmla="*/ 8402 w 24427"/>
                <a:gd name="csY6" fmla="*/ 10745 h 13190"/>
                <a:gd name="csX7" fmla="*/ 8402 w 24427"/>
                <a:gd name="csY7" fmla="*/ 12210 h 13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4427" h="13190">
                  <a:moveTo>
                    <a:pt x="7914" y="14165"/>
                  </a:moveTo>
                  <a:lnTo>
                    <a:pt x="586" y="13676"/>
                  </a:lnTo>
                  <a:lnTo>
                    <a:pt x="1074" y="12210"/>
                  </a:lnTo>
                  <a:cubicBezTo>
                    <a:pt x="960" y="9019"/>
                    <a:pt x="3224" y="2570"/>
                    <a:pt x="5960" y="974"/>
                  </a:cubicBezTo>
                  <a:lnTo>
                    <a:pt x="25013" y="974"/>
                  </a:lnTo>
                  <a:lnTo>
                    <a:pt x="23547" y="974"/>
                  </a:lnTo>
                  <a:cubicBezTo>
                    <a:pt x="16260" y="1405"/>
                    <a:pt x="11334" y="3677"/>
                    <a:pt x="8402" y="10745"/>
                  </a:cubicBezTo>
                  <a:lnTo>
                    <a:pt x="8402" y="12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9386A19-2585-35F8-A6EE-93253E26367D}"/>
                </a:ext>
              </a:extLst>
            </p:cNvPr>
            <p:cNvSpPr/>
            <p:nvPr/>
          </p:nvSpPr>
          <p:spPr>
            <a:xfrm flipV="1">
              <a:off x="7262898" y="5902643"/>
              <a:ext cx="21007" cy="11236"/>
            </a:xfrm>
            <a:custGeom>
              <a:avLst/>
              <a:gdLst>
                <a:gd name="csX0" fmla="*/ 17690 w 21007"/>
                <a:gd name="csY0" fmla="*/ 12205 h 11236"/>
                <a:gd name="csX1" fmla="*/ 591 w 21007"/>
                <a:gd name="csY1" fmla="*/ 12205 h 11236"/>
                <a:gd name="csX2" fmla="*/ 2056 w 21007"/>
                <a:gd name="csY2" fmla="*/ 12205 h 11236"/>
                <a:gd name="csX3" fmla="*/ 3522 w 21007"/>
                <a:gd name="csY3" fmla="*/ 11716 h 11236"/>
                <a:gd name="csX4" fmla="*/ 5476 w 21007"/>
                <a:gd name="csY4" fmla="*/ 11716 h 11236"/>
                <a:gd name="csX5" fmla="*/ 8407 w 21007"/>
                <a:gd name="csY5" fmla="*/ 10739 h 11236"/>
                <a:gd name="csX6" fmla="*/ 9384 w 21007"/>
                <a:gd name="csY6" fmla="*/ 10251 h 11236"/>
                <a:gd name="csX7" fmla="*/ 12316 w 21007"/>
                <a:gd name="csY7" fmla="*/ 7319 h 11236"/>
                <a:gd name="csX8" fmla="*/ 13293 w 21007"/>
                <a:gd name="csY8" fmla="*/ 5854 h 11236"/>
                <a:gd name="csX9" fmla="*/ 13781 w 21007"/>
                <a:gd name="csY9" fmla="*/ 4388 h 11236"/>
                <a:gd name="csX10" fmla="*/ 14270 w 21007"/>
                <a:gd name="csY10" fmla="*/ 2922 h 11236"/>
                <a:gd name="csX11" fmla="*/ 14270 w 21007"/>
                <a:gd name="csY11" fmla="*/ 968 h 11236"/>
                <a:gd name="csX12" fmla="*/ 21598 w 21007"/>
                <a:gd name="csY12" fmla="*/ 1457 h 11236"/>
                <a:gd name="csX13" fmla="*/ 21598 w 21007"/>
                <a:gd name="csY13" fmla="*/ 3411 h 11236"/>
                <a:gd name="csX14" fmla="*/ 21110 w 21007"/>
                <a:gd name="csY14" fmla="*/ 4877 h 11236"/>
                <a:gd name="csX15" fmla="*/ 21110 w 21007"/>
                <a:gd name="csY15" fmla="*/ 6342 h 11236"/>
                <a:gd name="csX16" fmla="*/ 20621 w 21007"/>
                <a:gd name="csY16" fmla="*/ 7808 h 11236"/>
                <a:gd name="csX17" fmla="*/ 19644 w 21007"/>
                <a:gd name="csY17" fmla="*/ 9273 h 11236"/>
                <a:gd name="csX18" fmla="*/ 19155 w 21007"/>
                <a:gd name="csY18" fmla="*/ 10739 h 11236"/>
                <a:gd name="csX19" fmla="*/ 18667 w 21007"/>
                <a:gd name="csY19" fmla="*/ 10739 h 11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1007" h="11236">
                  <a:moveTo>
                    <a:pt x="17690" y="12205"/>
                  </a:moveTo>
                  <a:lnTo>
                    <a:pt x="591" y="12205"/>
                  </a:lnTo>
                  <a:lnTo>
                    <a:pt x="2056" y="12205"/>
                  </a:lnTo>
                  <a:lnTo>
                    <a:pt x="3522" y="11716"/>
                  </a:lnTo>
                  <a:lnTo>
                    <a:pt x="5476" y="11716"/>
                  </a:lnTo>
                  <a:lnTo>
                    <a:pt x="8407" y="10739"/>
                  </a:lnTo>
                  <a:lnTo>
                    <a:pt x="9384" y="10251"/>
                  </a:lnTo>
                  <a:lnTo>
                    <a:pt x="12316" y="7319"/>
                  </a:lnTo>
                  <a:lnTo>
                    <a:pt x="13293" y="5854"/>
                  </a:lnTo>
                  <a:lnTo>
                    <a:pt x="13781" y="4388"/>
                  </a:lnTo>
                  <a:lnTo>
                    <a:pt x="14270" y="2922"/>
                  </a:lnTo>
                  <a:lnTo>
                    <a:pt x="14270" y="968"/>
                  </a:lnTo>
                  <a:lnTo>
                    <a:pt x="21598" y="1457"/>
                  </a:lnTo>
                  <a:lnTo>
                    <a:pt x="21598" y="3411"/>
                  </a:lnTo>
                  <a:lnTo>
                    <a:pt x="21110" y="4877"/>
                  </a:lnTo>
                  <a:lnTo>
                    <a:pt x="21110" y="6342"/>
                  </a:lnTo>
                  <a:lnTo>
                    <a:pt x="20621" y="7808"/>
                  </a:lnTo>
                  <a:lnTo>
                    <a:pt x="19644" y="9273"/>
                  </a:lnTo>
                  <a:lnTo>
                    <a:pt x="19155" y="10739"/>
                  </a:lnTo>
                  <a:lnTo>
                    <a:pt x="18667" y="1073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33D55D4-87C2-EF13-18D8-1014B295BE98}"/>
                </a:ext>
              </a:extLst>
            </p:cNvPr>
            <p:cNvSpPr/>
            <p:nvPr/>
          </p:nvSpPr>
          <p:spPr>
            <a:xfrm flipV="1">
              <a:off x="7242277" y="5896292"/>
              <a:ext cx="43642" cy="59114"/>
            </a:xfrm>
            <a:custGeom>
              <a:avLst/>
              <a:gdLst>
                <a:gd name="csX0" fmla="*/ 20720 w 43642"/>
                <a:gd name="csY0" fmla="*/ 60088 h 59114"/>
                <a:gd name="csX1" fmla="*/ 17789 w 43642"/>
                <a:gd name="csY1" fmla="*/ 60088 h 59114"/>
                <a:gd name="csX2" fmla="*/ 3132 w 43642"/>
                <a:gd name="csY2" fmla="*/ 52760 h 59114"/>
                <a:gd name="csX3" fmla="*/ 2644 w 43642"/>
                <a:gd name="csY3" fmla="*/ 51783 h 59114"/>
                <a:gd name="csX4" fmla="*/ 2155 w 43642"/>
                <a:gd name="csY4" fmla="*/ 50317 h 59114"/>
                <a:gd name="csX5" fmla="*/ 6063 w 43642"/>
                <a:gd name="csY5" fmla="*/ 33707 h 59114"/>
                <a:gd name="csX6" fmla="*/ 7040 w 43642"/>
                <a:gd name="csY6" fmla="*/ 32730 h 59114"/>
                <a:gd name="csX7" fmla="*/ 8995 w 43642"/>
                <a:gd name="csY7" fmla="*/ 32241 h 59114"/>
                <a:gd name="csX8" fmla="*/ 8995 w 43642"/>
                <a:gd name="csY8" fmla="*/ 31753 h 59114"/>
                <a:gd name="csX9" fmla="*/ 9972 w 43642"/>
                <a:gd name="csY9" fmla="*/ 31264 h 59114"/>
                <a:gd name="csX10" fmla="*/ 11437 w 43642"/>
                <a:gd name="csY10" fmla="*/ 30775 h 59114"/>
                <a:gd name="csX11" fmla="*/ 12414 w 43642"/>
                <a:gd name="csY11" fmla="*/ 30287 h 59114"/>
                <a:gd name="csX12" fmla="*/ 13880 w 43642"/>
                <a:gd name="csY12" fmla="*/ 29798 h 59114"/>
                <a:gd name="csX13" fmla="*/ 19743 w 43642"/>
                <a:gd name="csY13" fmla="*/ 28333 h 59114"/>
                <a:gd name="csX14" fmla="*/ 21208 w 43642"/>
                <a:gd name="csY14" fmla="*/ 28333 h 59114"/>
                <a:gd name="csX15" fmla="*/ 23163 w 43642"/>
                <a:gd name="csY15" fmla="*/ 27356 h 59114"/>
                <a:gd name="csX16" fmla="*/ 25117 w 43642"/>
                <a:gd name="csY16" fmla="*/ 26867 h 59114"/>
                <a:gd name="csX17" fmla="*/ 26582 w 43642"/>
                <a:gd name="csY17" fmla="*/ 26867 h 59114"/>
                <a:gd name="csX18" fmla="*/ 28048 w 43642"/>
                <a:gd name="csY18" fmla="*/ 26379 h 59114"/>
                <a:gd name="csX19" fmla="*/ 30002 w 43642"/>
                <a:gd name="csY19" fmla="*/ 25401 h 59114"/>
                <a:gd name="csX20" fmla="*/ 31468 w 43642"/>
                <a:gd name="csY20" fmla="*/ 24913 h 59114"/>
                <a:gd name="csX21" fmla="*/ 32934 w 43642"/>
                <a:gd name="csY21" fmla="*/ 23936 h 59114"/>
                <a:gd name="csX22" fmla="*/ 34399 w 43642"/>
                <a:gd name="csY22" fmla="*/ 23447 h 59114"/>
                <a:gd name="csX23" fmla="*/ 35376 w 43642"/>
                <a:gd name="csY23" fmla="*/ 22470 h 59114"/>
                <a:gd name="csX24" fmla="*/ 35376 w 43642"/>
                <a:gd name="csY24" fmla="*/ 21982 h 59114"/>
                <a:gd name="csX25" fmla="*/ 36353 w 43642"/>
                <a:gd name="csY25" fmla="*/ 20516 h 59114"/>
                <a:gd name="csX26" fmla="*/ 35865 w 43642"/>
                <a:gd name="csY26" fmla="*/ 14165 h 59114"/>
                <a:gd name="csX27" fmla="*/ 35376 w 43642"/>
                <a:gd name="csY27" fmla="*/ 12699 h 59114"/>
                <a:gd name="csX28" fmla="*/ 34399 w 43642"/>
                <a:gd name="csY28" fmla="*/ 11722 h 59114"/>
                <a:gd name="csX29" fmla="*/ 26094 w 43642"/>
                <a:gd name="csY29" fmla="*/ 7814 h 59114"/>
                <a:gd name="csX30" fmla="*/ 3621 w 43642"/>
                <a:gd name="csY30" fmla="*/ 7814 h 59114"/>
                <a:gd name="csX31" fmla="*/ 5575 w 43642"/>
                <a:gd name="csY31" fmla="*/ 5859 h 59114"/>
                <a:gd name="csX32" fmla="*/ 8506 w 43642"/>
                <a:gd name="csY32" fmla="*/ 3905 h 59114"/>
                <a:gd name="csX33" fmla="*/ 15834 w 43642"/>
                <a:gd name="csY33" fmla="*/ 1463 h 59114"/>
                <a:gd name="csX34" fmla="*/ 17789 w 43642"/>
                <a:gd name="csY34" fmla="*/ 1463 h 59114"/>
                <a:gd name="csX35" fmla="*/ 19254 w 43642"/>
                <a:gd name="csY35" fmla="*/ 974 h 59114"/>
                <a:gd name="csX36" fmla="*/ 26582 w 43642"/>
                <a:gd name="csY36" fmla="*/ 974 h 59114"/>
                <a:gd name="csX37" fmla="*/ 29514 w 43642"/>
                <a:gd name="csY37" fmla="*/ 1951 h 59114"/>
                <a:gd name="csX38" fmla="*/ 30979 w 43642"/>
                <a:gd name="csY38" fmla="*/ 1951 h 59114"/>
                <a:gd name="csX39" fmla="*/ 32445 w 43642"/>
                <a:gd name="csY39" fmla="*/ 2440 h 59114"/>
                <a:gd name="csX40" fmla="*/ 33911 w 43642"/>
                <a:gd name="csY40" fmla="*/ 3417 h 59114"/>
                <a:gd name="csX41" fmla="*/ 34399 w 43642"/>
                <a:gd name="csY41" fmla="*/ 3417 h 59114"/>
                <a:gd name="csX42" fmla="*/ 35865 w 43642"/>
                <a:gd name="csY42" fmla="*/ 4394 h 59114"/>
                <a:gd name="csX43" fmla="*/ 37330 w 43642"/>
                <a:gd name="csY43" fmla="*/ 4882 h 59114"/>
                <a:gd name="csX44" fmla="*/ 40750 w 43642"/>
                <a:gd name="csY44" fmla="*/ 8302 h 59114"/>
                <a:gd name="csX45" fmla="*/ 41239 w 43642"/>
                <a:gd name="csY45" fmla="*/ 9768 h 59114"/>
                <a:gd name="csX46" fmla="*/ 42216 w 43642"/>
                <a:gd name="csY46" fmla="*/ 10745 h 59114"/>
                <a:gd name="csX47" fmla="*/ 43682 w 43642"/>
                <a:gd name="csY47" fmla="*/ 20516 h 59114"/>
                <a:gd name="csX48" fmla="*/ 43682 w 43642"/>
                <a:gd name="csY48" fmla="*/ 21982 h 59114"/>
                <a:gd name="csX49" fmla="*/ 43193 w 43642"/>
                <a:gd name="csY49" fmla="*/ 23447 h 59114"/>
                <a:gd name="csX50" fmla="*/ 42705 w 43642"/>
                <a:gd name="csY50" fmla="*/ 24913 h 59114"/>
                <a:gd name="csX51" fmla="*/ 41727 w 43642"/>
                <a:gd name="csY51" fmla="*/ 26379 h 59114"/>
                <a:gd name="csX52" fmla="*/ 40750 w 43642"/>
                <a:gd name="csY52" fmla="*/ 27356 h 59114"/>
                <a:gd name="csX53" fmla="*/ 15834 w 43642"/>
                <a:gd name="csY53" fmla="*/ 37127 h 59114"/>
                <a:gd name="csX54" fmla="*/ 12903 w 43642"/>
                <a:gd name="csY54" fmla="*/ 38104 h 59114"/>
                <a:gd name="csX55" fmla="*/ 11926 w 43642"/>
                <a:gd name="csY55" fmla="*/ 39081 h 59114"/>
                <a:gd name="csX56" fmla="*/ 8018 w 43642"/>
                <a:gd name="csY56" fmla="*/ 44943 h 59114"/>
                <a:gd name="csX57" fmla="*/ 8018 w 43642"/>
                <a:gd name="csY57" fmla="*/ 45920 h 59114"/>
                <a:gd name="csX58" fmla="*/ 8506 w 43642"/>
                <a:gd name="csY58" fmla="*/ 47386 h 59114"/>
                <a:gd name="csX59" fmla="*/ 15834 w 43642"/>
                <a:gd name="csY59" fmla="*/ 53249 h 59114"/>
                <a:gd name="csX60" fmla="*/ 17300 w 43642"/>
                <a:gd name="csY60" fmla="*/ 53249 h 59114"/>
                <a:gd name="csX61" fmla="*/ 19254 w 43642"/>
                <a:gd name="csY61" fmla="*/ 53737 h 59114"/>
                <a:gd name="csX62" fmla="*/ 38308 w 43642"/>
                <a:gd name="csY62" fmla="*/ 53737 h 59114"/>
                <a:gd name="csX63" fmla="*/ 37330 w 43642"/>
                <a:gd name="csY63" fmla="*/ 54714 h 59114"/>
                <a:gd name="csX64" fmla="*/ 24140 w 43642"/>
                <a:gd name="csY64" fmla="*/ 60088 h 59114"/>
                <a:gd name="csX65" fmla="*/ 22674 w 43642"/>
                <a:gd name="csY65" fmla="*/ 60088 h 591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</a:cxnLst>
              <a:rect l="l" t="t" r="r" b="b"/>
              <a:pathLst>
                <a:path w="43642" h="59114">
                  <a:moveTo>
                    <a:pt x="20720" y="60088"/>
                  </a:moveTo>
                  <a:lnTo>
                    <a:pt x="17789" y="60088"/>
                  </a:lnTo>
                  <a:cubicBezTo>
                    <a:pt x="12300" y="59290"/>
                    <a:pt x="6454" y="57401"/>
                    <a:pt x="3132" y="52760"/>
                  </a:cubicBezTo>
                  <a:lnTo>
                    <a:pt x="2644" y="51783"/>
                  </a:lnTo>
                  <a:lnTo>
                    <a:pt x="2155" y="50317"/>
                  </a:lnTo>
                  <a:cubicBezTo>
                    <a:pt x="-890" y="44943"/>
                    <a:pt x="551" y="37110"/>
                    <a:pt x="6063" y="33707"/>
                  </a:cubicBezTo>
                  <a:lnTo>
                    <a:pt x="7040" y="32730"/>
                  </a:lnTo>
                  <a:lnTo>
                    <a:pt x="8995" y="32241"/>
                  </a:lnTo>
                  <a:lnTo>
                    <a:pt x="8995" y="31753"/>
                  </a:lnTo>
                  <a:lnTo>
                    <a:pt x="9972" y="31264"/>
                  </a:lnTo>
                  <a:lnTo>
                    <a:pt x="11437" y="30775"/>
                  </a:lnTo>
                  <a:lnTo>
                    <a:pt x="12414" y="30287"/>
                  </a:lnTo>
                  <a:lnTo>
                    <a:pt x="13880" y="29798"/>
                  </a:lnTo>
                  <a:lnTo>
                    <a:pt x="19743" y="28333"/>
                  </a:lnTo>
                  <a:lnTo>
                    <a:pt x="21208" y="28333"/>
                  </a:lnTo>
                  <a:lnTo>
                    <a:pt x="23163" y="27356"/>
                  </a:lnTo>
                  <a:lnTo>
                    <a:pt x="25117" y="26867"/>
                  </a:lnTo>
                  <a:lnTo>
                    <a:pt x="26582" y="26867"/>
                  </a:lnTo>
                  <a:lnTo>
                    <a:pt x="28048" y="26379"/>
                  </a:lnTo>
                  <a:lnTo>
                    <a:pt x="30002" y="25401"/>
                  </a:lnTo>
                  <a:lnTo>
                    <a:pt x="31468" y="24913"/>
                  </a:lnTo>
                  <a:lnTo>
                    <a:pt x="32934" y="23936"/>
                  </a:lnTo>
                  <a:lnTo>
                    <a:pt x="34399" y="23447"/>
                  </a:lnTo>
                  <a:lnTo>
                    <a:pt x="35376" y="22470"/>
                  </a:lnTo>
                  <a:lnTo>
                    <a:pt x="35376" y="21982"/>
                  </a:lnTo>
                  <a:lnTo>
                    <a:pt x="36353" y="20516"/>
                  </a:lnTo>
                  <a:cubicBezTo>
                    <a:pt x="37526" y="17951"/>
                    <a:pt x="36622" y="16559"/>
                    <a:pt x="35865" y="14165"/>
                  </a:cubicBezTo>
                  <a:lnTo>
                    <a:pt x="35376" y="12699"/>
                  </a:lnTo>
                  <a:lnTo>
                    <a:pt x="34399" y="11722"/>
                  </a:lnTo>
                  <a:cubicBezTo>
                    <a:pt x="31036" y="8888"/>
                    <a:pt x="30263" y="9467"/>
                    <a:pt x="26094" y="7814"/>
                  </a:cubicBezTo>
                  <a:lnTo>
                    <a:pt x="3621" y="7814"/>
                  </a:lnTo>
                  <a:lnTo>
                    <a:pt x="5575" y="5859"/>
                  </a:lnTo>
                  <a:lnTo>
                    <a:pt x="8506" y="3905"/>
                  </a:lnTo>
                  <a:cubicBezTo>
                    <a:pt x="13278" y="1780"/>
                    <a:pt x="10094" y="2619"/>
                    <a:pt x="15834" y="1463"/>
                  </a:cubicBezTo>
                  <a:lnTo>
                    <a:pt x="17789" y="1463"/>
                  </a:lnTo>
                  <a:lnTo>
                    <a:pt x="19254" y="974"/>
                  </a:lnTo>
                  <a:lnTo>
                    <a:pt x="26582" y="974"/>
                  </a:lnTo>
                  <a:lnTo>
                    <a:pt x="29514" y="1951"/>
                  </a:lnTo>
                  <a:lnTo>
                    <a:pt x="30979" y="1951"/>
                  </a:lnTo>
                  <a:lnTo>
                    <a:pt x="32445" y="2440"/>
                  </a:lnTo>
                  <a:lnTo>
                    <a:pt x="33911" y="3417"/>
                  </a:lnTo>
                  <a:lnTo>
                    <a:pt x="34399" y="3417"/>
                  </a:lnTo>
                  <a:lnTo>
                    <a:pt x="35865" y="4394"/>
                  </a:lnTo>
                  <a:lnTo>
                    <a:pt x="37330" y="4882"/>
                  </a:lnTo>
                  <a:lnTo>
                    <a:pt x="40750" y="8302"/>
                  </a:lnTo>
                  <a:lnTo>
                    <a:pt x="41239" y="9768"/>
                  </a:lnTo>
                  <a:lnTo>
                    <a:pt x="42216" y="10745"/>
                  </a:lnTo>
                  <a:cubicBezTo>
                    <a:pt x="43103" y="14132"/>
                    <a:pt x="45229" y="17072"/>
                    <a:pt x="43682" y="20516"/>
                  </a:cubicBezTo>
                  <a:lnTo>
                    <a:pt x="43682" y="21982"/>
                  </a:lnTo>
                  <a:lnTo>
                    <a:pt x="43193" y="23447"/>
                  </a:lnTo>
                  <a:lnTo>
                    <a:pt x="42705" y="24913"/>
                  </a:lnTo>
                  <a:lnTo>
                    <a:pt x="41727" y="26379"/>
                  </a:lnTo>
                  <a:lnTo>
                    <a:pt x="40750" y="27356"/>
                  </a:lnTo>
                  <a:cubicBezTo>
                    <a:pt x="34456" y="34651"/>
                    <a:pt x="24392" y="34317"/>
                    <a:pt x="15834" y="37127"/>
                  </a:cubicBezTo>
                  <a:lnTo>
                    <a:pt x="12903" y="38104"/>
                  </a:lnTo>
                  <a:lnTo>
                    <a:pt x="11926" y="39081"/>
                  </a:lnTo>
                  <a:cubicBezTo>
                    <a:pt x="9255" y="40025"/>
                    <a:pt x="7765" y="42053"/>
                    <a:pt x="8018" y="44943"/>
                  </a:cubicBezTo>
                  <a:lnTo>
                    <a:pt x="8018" y="45920"/>
                  </a:lnTo>
                  <a:lnTo>
                    <a:pt x="8506" y="47386"/>
                  </a:lnTo>
                  <a:cubicBezTo>
                    <a:pt x="9418" y="50782"/>
                    <a:pt x="12545" y="52548"/>
                    <a:pt x="15834" y="53249"/>
                  </a:cubicBezTo>
                  <a:lnTo>
                    <a:pt x="17300" y="53249"/>
                  </a:lnTo>
                  <a:lnTo>
                    <a:pt x="19254" y="53737"/>
                  </a:lnTo>
                  <a:lnTo>
                    <a:pt x="38308" y="53737"/>
                  </a:lnTo>
                  <a:lnTo>
                    <a:pt x="37330" y="54714"/>
                  </a:lnTo>
                  <a:cubicBezTo>
                    <a:pt x="33797" y="58224"/>
                    <a:pt x="28976" y="59755"/>
                    <a:pt x="24140" y="60088"/>
                  </a:cubicBezTo>
                  <a:lnTo>
                    <a:pt x="22674" y="600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F685CDA-3FC6-ED6A-FBC5-7C487423DBC1}"/>
                </a:ext>
              </a:extLst>
            </p:cNvPr>
            <p:cNvSpPr/>
            <p:nvPr/>
          </p:nvSpPr>
          <p:spPr>
            <a:xfrm flipV="1">
              <a:off x="7321035" y="5908994"/>
              <a:ext cx="14167" cy="9282"/>
            </a:xfrm>
            <a:custGeom>
              <a:avLst/>
              <a:gdLst>
                <a:gd name="csX0" fmla="*/ 4995 w 14167"/>
                <a:gd name="csY0" fmla="*/ 10251 h 9282"/>
                <a:gd name="csX1" fmla="*/ 3530 w 14167"/>
                <a:gd name="csY1" fmla="*/ 9763 h 9282"/>
                <a:gd name="csX2" fmla="*/ 598 w 14167"/>
                <a:gd name="csY2" fmla="*/ 7809 h 9282"/>
                <a:gd name="csX3" fmla="*/ 598 w 14167"/>
                <a:gd name="csY3" fmla="*/ 969 h 9282"/>
                <a:gd name="csX4" fmla="*/ 598 w 14167"/>
                <a:gd name="csY4" fmla="*/ 1457 h 9282"/>
                <a:gd name="csX5" fmla="*/ 2064 w 14167"/>
                <a:gd name="csY5" fmla="*/ 1946 h 9282"/>
                <a:gd name="csX6" fmla="*/ 13789 w 14167"/>
                <a:gd name="csY6" fmla="*/ 8786 h 9282"/>
                <a:gd name="csX7" fmla="*/ 14766 w 14167"/>
                <a:gd name="csY7" fmla="*/ 9763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167" h="9282">
                  <a:moveTo>
                    <a:pt x="4995" y="10251"/>
                  </a:moveTo>
                  <a:lnTo>
                    <a:pt x="3530" y="9763"/>
                  </a:lnTo>
                  <a:lnTo>
                    <a:pt x="598" y="7809"/>
                  </a:lnTo>
                  <a:lnTo>
                    <a:pt x="598" y="969"/>
                  </a:lnTo>
                  <a:lnTo>
                    <a:pt x="598" y="1457"/>
                  </a:lnTo>
                  <a:lnTo>
                    <a:pt x="2064" y="1946"/>
                  </a:lnTo>
                  <a:cubicBezTo>
                    <a:pt x="5671" y="2825"/>
                    <a:pt x="10850" y="6481"/>
                    <a:pt x="13789" y="8786"/>
                  </a:cubicBezTo>
                  <a:lnTo>
                    <a:pt x="14766" y="97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A70A828-4679-25C1-FD58-C1C01F45D088}"/>
                </a:ext>
              </a:extLst>
            </p:cNvPr>
            <p:cNvSpPr/>
            <p:nvPr/>
          </p:nvSpPr>
          <p:spPr>
            <a:xfrm flipV="1">
              <a:off x="7325432" y="5896780"/>
              <a:ext cx="16610" cy="57648"/>
            </a:xfrm>
            <a:custGeom>
              <a:avLst/>
              <a:gdLst>
                <a:gd name="csX0" fmla="*/ 17211 w 16610"/>
                <a:gd name="csY0" fmla="*/ 58623 h 57648"/>
                <a:gd name="csX1" fmla="*/ 12814 w 16610"/>
                <a:gd name="csY1" fmla="*/ 58623 h 57648"/>
                <a:gd name="csX2" fmla="*/ 12814 w 16610"/>
                <a:gd name="csY2" fmla="*/ 58134 h 57648"/>
                <a:gd name="csX3" fmla="*/ 2066 w 16610"/>
                <a:gd name="csY3" fmla="*/ 47386 h 57648"/>
                <a:gd name="csX4" fmla="*/ 601 w 16610"/>
                <a:gd name="csY4" fmla="*/ 46409 h 57648"/>
                <a:gd name="csX5" fmla="*/ 10372 w 16610"/>
                <a:gd name="csY5" fmla="*/ 45920 h 57648"/>
                <a:gd name="csX6" fmla="*/ 10372 w 16610"/>
                <a:gd name="csY6" fmla="*/ 974 h 57648"/>
                <a:gd name="csX7" fmla="*/ 17211 w 16610"/>
                <a:gd name="csY7" fmla="*/ 974 h 576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610" h="57648">
                  <a:moveTo>
                    <a:pt x="17211" y="58623"/>
                  </a:moveTo>
                  <a:lnTo>
                    <a:pt x="12814" y="58623"/>
                  </a:lnTo>
                  <a:lnTo>
                    <a:pt x="12814" y="58134"/>
                  </a:lnTo>
                  <a:cubicBezTo>
                    <a:pt x="8027" y="52198"/>
                    <a:pt x="8018" y="52100"/>
                    <a:pt x="2066" y="47386"/>
                  </a:cubicBezTo>
                  <a:lnTo>
                    <a:pt x="601" y="46409"/>
                  </a:lnTo>
                  <a:lnTo>
                    <a:pt x="10372" y="45920"/>
                  </a:lnTo>
                  <a:lnTo>
                    <a:pt x="10372" y="974"/>
                  </a:lnTo>
                  <a:lnTo>
                    <a:pt x="17211" y="9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8A3A2C0-BAFE-F43B-D870-82991AA73187}"/>
                </a:ext>
              </a:extLst>
            </p:cNvPr>
            <p:cNvSpPr/>
            <p:nvPr/>
          </p:nvSpPr>
          <p:spPr>
            <a:xfrm flipV="1">
              <a:off x="7359142" y="5902643"/>
              <a:ext cx="38106" cy="51786"/>
            </a:xfrm>
            <a:custGeom>
              <a:avLst/>
              <a:gdLst>
                <a:gd name="csX0" fmla="*/ 34807 w 38106"/>
                <a:gd name="csY0" fmla="*/ 52760 h 51786"/>
                <a:gd name="csX1" fmla="*/ 20151 w 38106"/>
                <a:gd name="csY1" fmla="*/ 52760 h 51786"/>
                <a:gd name="csX2" fmla="*/ 22594 w 38106"/>
                <a:gd name="csY2" fmla="*/ 52760 h 51786"/>
                <a:gd name="csX3" fmla="*/ 25525 w 38106"/>
                <a:gd name="csY3" fmla="*/ 31753 h 51786"/>
                <a:gd name="csX4" fmla="*/ 23571 w 38106"/>
                <a:gd name="csY4" fmla="*/ 29798 h 51786"/>
                <a:gd name="csX5" fmla="*/ 22594 w 38106"/>
                <a:gd name="csY5" fmla="*/ 28333 h 51786"/>
                <a:gd name="csX6" fmla="*/ 12334 w 38106"/>
                <a:gd name="csY6" fmla="*/ 20027 h 51786"/>
                <a:gd name="csX7" fmla="*/ 11357 w 38106"/>
                <a:gd name="csY7" fmla="*/ 18562 h 51786"/>
                <a:gd name="csX8" fmla="*/ 9891 w 38106"/>
                <a:gd name="csY8" fmla="*/ 17585 h 51786"/>
                <a:gd name="csX9" fmla="*/ 3540 w 38106"/>
                <a:gd name="csY9" fmla="*/ 9768 h 51786"/>
                <a:gd name="csX10" fmla="*/ 2563 w 38106"/>
                <a:gd name="csY10" fmla="*/ 8791 h 51786"/>
                <a:gd name="csX11" fmla="*/ 1586 w 38106"/>
                <a:gd name="csY11" fmla="*/ 5859 h 51786"/>
                <a:gd name="csX12" fmla="*/ 1097 w 38106"/>
                <a:gd name="csY12" fmla="*/ 5859 h 51786"/>
                <a:gd name="csX13" fmla="*/ 1097 w 38106"/>
                <a:gd name="csY13" fmla="*/ 3905 h 51786"/>
                <a:gd name="csX14" fmla="*/ 609 w 38106"/>
                <a:gd name="csY14" fmla="*/ 2440 h 51786"/>
                <a:gd name="csX15" fmla="*/ 609 w 38106"/>
                <a:gd name="csY15" fmla="*/ 974 h 51786"/>
                <a:gd name="csX16" fmla="*/ 38716 w 38106"/>
                <a:gd name="csY16" fmla="*/ 974 h 51786"/>
                <a:gd name="csX17" fmla="*/ 38716 w 38106"/>
                <a:gd name="csY17" fmla="*/ 7814 h 51786"/>
                <a:gd name="csX18" fmla="*/ 10380 w 38106"/>
                <a:gd name="csY18" fmla="*/ 7814 h 51786"/>
                <a:gd name="csX19" fmla="*/ 11357 w 38106"/>
                <a:gd name="csY19" fmla="*/ 9279 h 51786"/>
                <a:gd name="csX20" fmla="*/ 12334 w 38106"/>
                <a:gd name="csY20" fmla="*/ 10256 h 51786"/>
                <a:gd name="csX21" fmla="*/ 13311 w 38106"/>
                <a:gd name="csY21" fmla="*/ 11722 h 51786"/>
                <a:gd name="csX22" fmla="*/ 13800 w 38106"/>
                <a:gd name="csY22" fmla="*/ 12211 h 51786"/>
                <a:gd name="csX23" fmla="*/ 14777 w 38106"/>
                <a:gd name="csY23" fmla="*/ 12699 h 51786"/>
                <a:gd name="csX24" fmla="*/ 18197 w 38106"/>
                <a:gd name="csY24" fmla="*/ 16119 h 51786"/>
                <a:gd name="csX25" fmla="*/ 19662 w 38106"/>
                <a:gd name="csY25" fmla="*/ 17096 h 51786"/>
                <a:gd name="csX26" fmla="*/ 21616 w 38106"/>
                <a:gd name="csY26" fmla="*/ 18562 h 51786"/>
                <a:gd name="csX27" fmla="*/ 22105 w 38106"/>
                <a:gd name="csY27" fmla="*/ 19050 h 51786"/>
                <a:gd name="csX28" fmla="*/ 29922 w 38106"/>
                <a:gd name="csY28" fmla="*/ 26379 h 51786"/>
                <a:gd name="csX29" fmla="*/ 32364 w 38106"/>
                <a:gd name="csY29" fmla="*/ 28821 h 51786"/>
                <a:gd name="csX30" fmla="*/ 37250 w 38106"/>
                <a:gd name="csY30" fmla="*/ 48852 h 51786"/>
                <a:gd name="csX31" fmla="*/ 36273 w 38106"/>
                <a:gd name="csY31" fmla="*/ 50317 h 51786"/>
                <a:gd name="csX32" fmla="*/ 35784 w 38106"/>
                <a:gd name="csY32" fmla="*/ 51783 h 51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38106" h="51786">
                  <a:moveTo>
                    <a:pt x="34807" y="52760"/>
                  </a:moveTo>
                  <a:lnTo>
                    <a:pt x="20151" y="52760"/>
                  </a:lnTo>
                  <a:lnTo>
                    <a:pt x="22594" y="52760"/>
                  </a:lnTo>
                  <a:cubicBezTo>
                    <a:pt x="33781" y="50301"/>
                    <a:pt x="33244" y="38014"/>
                    <a:pt x="25525" y="31753"/>
                  </a:cubicBezTo>
                  <a:lnTo>
                    <a:pt x="23571" y="29798"/>
                  </a:lnTo>
                  <a:lnTo>
                    <a:pt x="22594" y="28333"/>
                  </a:lnTo>
                  <a:cubicBezTo>
                    <a:pt x="19312" y="25524"/>
                    <a:pt x="16088" y="22405"/>
                    <a:pt x="12334" y="20027"/>
                  </a:cubicBezTo>
                  <a:lnTo>
                    <a:pt x="11357" y="18562"/>
                  </a:lnTo>
                  <a:lnTo>
                    <a:pt x="9891" y="17585"/>
                  </a:lnTo>
                  <a:cubicBezTo>
                    <a:pt x="6268" y="14083"/>
                    <a:pt x="6235" y="14067"/>
                    <a:pt x="3540" y="9768"/>
                  </a:cubicBezTo>
                  <a:lnTo>
                    <a:pt x="2563" y="8791"/>
                  </a:lnTo>
                  <a:lnTo>
                    <a:pt x="1586" y="5859"/>
                  </a:lnTo>
                  <a:lnTo>
                    <a:pt x="1097" y="5859"/>
                  </a:lnTo>
                  <a:lnTo>
                    <a:pt x="1097" y="3905"/>
                  </a:lnTo>
                  <a:lnTo>
                    <a:pt x="609" y="2440"/>
                  </a:lnTo>
                  <a:lnTo>
                    <a:pt x="609" y="974"/>
                  </a:lnTo>
                  <a:lnTo>
                    <a:pt x="38716" y="974"/>
                  </a:lnTo>
                  <a:lnTo>
                    <a:pt x="38716" y="7814"/>
                  </a:lnTo>
                  <a:lnTo>
                    <a:pt x="10380" y="7814"/>
                  </a:lnTo>
                  <a:lnTo>
                    <a:pt x="11357" y="9279"/>
                  </a:lnTo>
                  <a:lnTo>
                    <a:pt x="12334" y="10256"/>
                  </a:lnTo>
                  <a:lnTo>
                    <a:pt x="13311" y="11722"/>
                  </a:lnTo>
                  <a:lnTo>
                    <a:pt x="13800" y="12211"/>
                  </a:lnTo>
                  <a:lnTo>
                    <a:pt x="14777" y="12699"/>
                  </a:lnTo>
                  <a:lnTo>
                    <a:pt x="18197" y="16119"/>
                  </a:lnTo>
                  <a:lnTo>
                    <a:pt x="19662" y="17096"/>
                  </a:lnTo>
                  <a:lnTo>
                    <a:pt x="21616" y="18562"/>
                  </a:lnTo>
                  <a:lnTo>
                    <a:pt x="22105" y="19050"/>
                  </a:lnTo>
                  <a:cubicBezTo>
                    <a:pt x="25004" y="22267"/>
                    <a:pt x="26974" y="23024"/>
                    <a:pt x="29922" y="26379"/>
                  </a:cubicBezTo>
                  <a:lnTo>
                    <a:pt x="32364" y="28821"/>
                  </a:lnTo>
                  <a:cubicBezTo>
                    <a:pt x="37535" y="34008"/>
                    <a:pt x="39913" y="41760"/>
                    <a:pt x="37250" y="48852"/>
                  </a:cubicBezTo>
                  <a:lnTo>
                    <a:pt x="36273" y="50317"/>
                  </a:lnTo>
                  <a:lnTo>
                    <a:pt x="35784" y="5178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9261601-E569-71F9-50AD-5EF8463DA685}"/>
                </a:ext>
              </a:extLst>
            </p:cNvPr>
            <p:cNvSpPr/>
            <p:nvPr/>
          </p:nvSpPr>
          <p:spPr>
            <a:xfrm flipV="1">
              <a:off x="7360607" y="5896780"/>
              <a:ext cx="32732" cy="17587"/>
            </a:xfrm>
            <a:custGeom>
              <a:avLst/>
              <a:gdLst>
                <a:gd name="csX0" fmla="*/ 19172 w 32732"/>
                <a:gd name="csY0" fmla="*/ 18556 h 17587"/>
                <a:gd name="csX1" fmla="*/ 17218 w 32732"/>
                <a:gd name="csY1" fmla="*/ 18556 h 17587"/>
                <a:gd name="csX2" fmla="*/ 607 w 32732"/>
                <a:gd name="csY2" fmla="*/ 3899 h 17587"/>
                <a:gd name="csX3" fmla="*/ 607 w 32732"/>
                <a:gd name="csY3" fmla="*/ 1945 h 17587"/>
                <a:gd name="csX4" fmla="*/ 7935 w 32732"/>
                <a:gd name="csY4" fmla="*/ 968 h 17587"/>
                <a:gd name="csX5" fmla="*/ 7935 w 32732"/>
                <a:gd name="csY5" fmla="*/ 4388 h 17587"/>
                <a:gd name="csX6" fmla="*/ 8424 w 32732"/>
                <a:gd name="csY6" fmla="*/ 5854 h 17587"/>
                <a:gd name="csX7" fmla="*/ 8912 w 32732"/>
                <a:gd name="csY7" fmla="*/ 7319 h 17587"/>
                <a:gd name="csX8" fmla="*/ 9889 w 32732"/>
                <a:gd name="csY8" fmla="*/ 8296 h 17587"/>
                <a:gd name="csX9" fmla="*/ 10867 w 32732"/>
                <a:gd name="csY9" fmla="*/ 9762 h 17587"/>
                <a:gd name="csX10" fmla="*/ 11355 w 32732"/>
                <a:gd name="csY10" fmla="*/ 10251 h 17587"/>
                <a:gd name="csX11" fmla="*/ 12821 w 32732"/>
                <a:gd name="csY11" fmla="*/ 11228 h 17587"/>
                <a:gd name="csX12" fmla="*/ 17218 w 32732"/>
                <a:gd name="csY12" fmla="*/ 12693 h 17587"/>
                <a:gd name="csX13" fmla="*/ 33340 w 32732"/>
                <a:gd name="csY13" fmla="*/ 12693 h 17587"/>
                <a:gd name="csX14" fmla="*/ 32363 w 32732"/>
                <a:gd name="csY14" fmla="*/ 14159 h 17587"/>
                <a:gd name="csX15" fmla="*/ 31874 w 32732"/>
                <a:gd name="csY15" fmla="*/ 14159 h 17587"/>
                <a:gd name="csX16" fmla="*/ 22592 w 32732"/>
                <a:gd name="csY16" fmla="*/ 18067 h 17587"/>
                <a:gd name="csX17" fmla="*/ 20638 w 32732"/>
                <a:gd name="csY17" fmla="*/ 18556 h 175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32732" h="17587">
                  <a:moveTo>
                    <a:pt x="19172" y="18556"/>
                  </a:moveTo>
                  <a:lnTo>
                    <a:pt x="17218" y="18556"/>
                  </a:lnTo>
                  <a:cubicBezTo>
                    <a:pt x="6950" y="16903"/>
                    <a:pt x="3424" y="14061"/>
                    <a:pt x="607" y="3899"/>
                  </a:cubicBezTo>
                  <a:lnTo>
                    <a:pt x="607" y="1945"/>
                  </a:lnTo>
                  <a:lnTo>
                    <a:pt x="7935" y="968"/>
                  </a:lnTo>
                  <a:lnTo>
                    <a:pt x="7935" y="4388"/>
                  </a:lnTo>
                  <a:lnTo>
                    <a:pt x="8424" y="5854"/>
                  </a:lnTo>
                  <a:lnTo>
                    <a:pt x="8912" y="7319"/>
                  </a:lnTo>
                  <a:lnTo>
                    <a:pt x="9889" y="8296"/>
                  </a:lnTo>
                  <a:lnTo>
                    <a:pt x="10867" y="9762"/>
                  </a:lnTo>
                  <a:lnTo>
                    <a:pt x="11355" y="10251"/>
                  </a:lnTo>
                  <a:lnTo>
                    <a:pt x="12821" y="11228"/>
                  </a:lnTo>
                  <a:lnTo>
                    <a:pt x="17218" y="12693"/>
                  </a:lnTo>
                  <a:lnTo>
                    <a:pt x="33340" y="12693"/>
                  </a:lnTo>
                  <a:lnTo>
                    <a:pt x="32363" y="14159"/>
                  </a:lnTo>
                  <a:lnTo>
                    <a:pt x="31874" y="14159"/>
                  </a:lnTo>
                  <a:cubicBezTo>
                    <a:pt x="30294" y="16064"/>
                    <a:pt x="25026" y="18295"/>
                    <a:pt x="22592" y="18067"/>
                  </a:cubicBezTo>
                  <a:lnTo>
                    <a:pt x="20638" y="1855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187BE98-9AA4-B35C-6E19-EF83A0EB97CF}"/>
                </a:ext>
              </a:extLst>
            </p:cNvPr>
            <p:cNvSpPr/>
            <p:nvPr/>
          </p:nvSpPr>
          <p:spPr>
            <a:xfrm flipV="1">
              <a:off x="7404577" y="5938796"/>
              <a:ext cx="32244" cy="16610"/>
            </a:xfrm>
            <a:custGeom>
              <a:avLst/>
              <a:gdLst>
                <a:gd name="csX0" fmla="*/ 7941 w 32244"/>
                <a:gd name="csY0" fmla="*/ 17586 h 16610"/>
                <a:gd name="csX1" fmla="*/ 613 w 32244"/>
                <a:gd name="csY1" fmla="*/ 17097 h 16610"/>
                <a:gd name="csX2" fmla="*/ 613 w 32244"/>
                <a:gd name="csY2" fmla="*/ 16120 h 16610"/>
                <a:gd name="csX3" fmla="*/ 1101 w 32244"/>
                <a:gd name="csY3" fmla="*/ 14654 h 16610"/>
                <a:gd name="csX4" fmla="*/ 10872 w 32244"/>
                <a:gd name="csY4" fmla="*/ 2441 h 16610"/>
                <a:gd name="csX5" fmla="*/ 13804 w 32244"/>
                <a:gd name="csY5" fmla="*/ 1463 h 16610"/>
                <a:gd name="csX6" fmla="*/ 15758 w 32244"/>
                <a:gd name="csY6" fmla="*/ 975 h 16610"/>
                <a:gd name="csX7" fmla="*/ 20643 w 32244"/>
                <a:gd name="csY7" fmla="*/ 975 h 16610"/>
                <a:gd name="csX8" fmla="*/ 22598 w 32244"/>
                <a:gd name="csY8" fmla="*/ 1463 h 16610"/>
                <a:gd name="csX9" fmla="*/ 24063 w 32244"/>
                <a:gd name="csY9" fmla="*/ 1463 h 16610"/>
                <a:gd name="csX10" fmla="*/ 28460 w 32244"/>
                <a:gd name="csY10" fmla="*/ 2929 h 16610"/>
                <a:gd name="csX11" fmla="*/ 29437 w 32244"/>
                <a:gd name="csY11" fmla="*/ 3906 h 16610"/>
                <a:gd name="csX12" fmla="*/ 30903 w 32244"/>
                <a:gd name="csY12" fmla="*/ 4883 h 16610"/>
                <a:gd name="csX13" fmla="*/ 32857 w 32244"/>
                <a:gd name="csY13" fmla="*/ 6837 h 16610"/>
                <a:gd name="csX14" fmla="*/ 19178 w 32244"/>
                <a:gd name="csY14" fmla="*/ 6837 h 16610"/>
                <a:gd name="csX15" fmla="*/ 8918 w 32244"/>
                <a:gd name="csY15" fmla="*/ 14166 h 16610"/>
                <a:gd name="csX16" fmla="*/ 8430 w 32244"/>
                <a:gd name="csY16" fmla="*/ 15631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244" h="16610">
                  <a:moveTo>
                    <a:pt x="7941" y="17586"/>
                  </a:moveTo>
                  <a:lnTo>
                    <a:pt x="613" y="17097"/>
                  </a:lnTo>
                  <a:lnTo>
                    <a:pt x="613" y="16120"/>
                  </a:lnTo>
                  <a:lnTo>
                    <a:pt x="1101" y="14654"/>
                  </a:lnTo>
                  <a:cubicBezTo>
                    <a:pt x="1509" y="9305"/>
                    <a:pt x="5954" y="4224"/>
                    <a:pt x="10872" y="2441"/>
                  </a:cubicBezTo>
                  <a:lnTo>
                    <a:pt x="13804" y="1463"/>
                  </a:lnTo>
                  <a:lnTo>
                    <a:pt x="15758" y="975"/>
                  </a:lnTo>
                  <a:lnTo>
                    <a:pt x="20643" y="975"/>
                  </a:lnTo>
                  <a:lnTo>
                    <a:pt x="22598" y="1463"/>
                  </a:lnTo>
                  <a:lnTo>
                    <a:pt x="24063" y="1463"/>
                  </a:lnTo>
                  <a:lnTo>
                    <a:pt x="28460" y="2929"/>
                  </a:lnTo>
                  <a:lnTo>
                    <a:pt x="29437" y="3906"/>
                  </a:lnTo>
                  <a:lnTo>
                    <a:pt x="30903" y="4883"/>
                  </a:lnTo>
                  <a:lnTo>
                    <a:pt x="32857" y="6837"/>
                  </a:lnTo>
                  <a:lnTo>
                    <a:pt x="19178" y="6837"/>
                  </a:lnTo>
                  <a:cubicBezTo>
                    <a:pt x="14553" y="6707"/>
                    <a:pt x="9806" y="9256"/>
                    <a:pt x="8918" y="14166"/>
                  </a:cubicBezTo>
                  <a:lnTo>
                    <a:pt x="8430" y="156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C6A3A09-1893-B6C9-09B3-51DACA1BC514}"/>
                </a:ext>
              </a:extLst>
            </p:cNvPr>
            <p:cNvSpPr/>
            <p:nvPr/>
          </p:nvSpPr>
          <p:spPr>
            <a:xfrm flipV="1">
              <a:off x="7422653" y="5921696"/>
              <a:ext cx="19917" cy="27847"/>
            </a:xfrm>
            <a:custGeom>
              <a:avLst/>
              <a:gdLst>
                <a:gd name="csX0" fmla="*/ 15273 w 19917"/>
                <a:gd name="csY0" fmla="*/ 28821 h 27847"/>
                <a:gd name="csX1" fmla="*/ 616 w 19917"/>
                <a:gd name="csY1" fmla="*/ 27844 h 27847"/>
                <a:gd name="csX2" fmla="*/ 1105 w 19917"/>
                <a:gd name="csY2" fmla="*/ 27844 h 27847"/>
                <a:gd name="csX3" fmla="*/ 9410 w 19917"/>
                <a:gd name="csY3" fmla="*/ 4882 h 27847"/>
                <a:gd name="csX4" fmla="*/ 9410 w 19917"/>
                <a:gd name="csY4" fmla="*/ 4394 h 27847"/>
                <a:gd name="csX5" fmla="*/ 7945 w 19917"/>
                <a:gd name="csY5" fmla="*/ 3416 h 27847"/>
                <a:gd name="csX6" fmla="*/ 6968 w 19917"/>
                <a:gd name="csY6" fmla="*/ 2439 h 27847"/>
                <a:gd name="csX7" fmla="*/ 2571 w 19917"/>
                <a:gd name="csY7" fmla="*/ 974 h 27847"/>
                <a:gd name="csX8" fmla="*/ 1105 w 19917"/>
                <a:gd name="csY8" fmla="*/ 974 h 27847"/>
                <a:gd name="csX9" fmla="*/ 14784 w 19917"/>
                <a:gd name="csY9" fmla="*/ 974 h 27847"/>
                <a:gd name="csX10" fmla="*/ 17227 w 19917"/>
                <a:gd name="csY10" fmla="*/ 26378 h 27847"/>
                <a:gd name="csX11" fmla="*/ 16250 w 19917"/>
                <a:gd name="csY11" fmla="*/ 27844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9917" h="27847">
                  <a:moveTo>
                    <a:pt x="15273" y="28821"/>
                  </a:moveTo>
                  <a:lnTo>
                    <a:pt x="616" y="27844"/>
                  </a:lnTo>
                  <a:lnTo>
                    <a:pt x="1105" y="27844"/>
                  </a:lnTo>
                  <a:cubicBezTo>
                    <a:pt x="13824" y="28194"/>
                    <a:pt x="16038" y="11518"/>
                    <a:pt x="9410" y="4882"/>
                  </a:cubicBezTo>
                  <a:lnTo>
                    <a:pt x="9410" y="4394"/>
                  </a:lnTo>
                  <a:lnTo>
                    <a:pt x="7945" y="3416"/>
                  </a:lnTo>
                  <a:lnTo>
                    <a:pt x="6968" y="2439"/>
                  </a:lnTo>
                  <a:lnTo>
                    <a:pt x="2571" y="974"/>
                  </a:lnTo>
                  <a:lnTo>
                    <a:pt x="1105" y="974"/>
                  </a:lnTo>
                  <a:lnTo>
                    <a:pt x="14784" y="974"/>
                  </a:lnTo>
                  <a:cubicBezTo>
                    <a:pt x="21445" y="6869"/>
                    <a:pt x="22398" y="19294"/>
                    <a:pt x="17227" y="26378"/>
                  </a:cubicBezTo>
                  <a:lnTo>
                    <a:pt x="16250" y="278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0493FF8-FC37-05DB-F12A-B2A208F7FF12}"/>
                </a:ext>
              </a:extLst>
            </p:cNvPr>
            <p:cNvSpPr/>
            <p:nvPr/>
          </p:nvSpPr>
          <p:spPr>
            <a:xfrm flipV="1">
              <a:off x="7413859" y="5916322"/>
              <a:ext cx="22473" cy="4396"/>
            </a:xfrm>
            <a:custGeom>
              <a:avLst/>
              <a:gdLst>
                <a:gd name="csX0" fmla="*/ 11363 w 22473"/>
                <a:gd name="csY0" fmla="*/ 5366 h 4396"/>
                <a:gd name="csX1" fmla="*/ 9408 w 22473"/>
                <a:gd name="csY1" fmla="*/ 5366 h 4396"/>
                <a:gd name="csX2" fmla="*/ 3546 w 22473"/>
                <a:gd name="csY2" fmla="*/ 3412 h 4396"/>
                <a:gd name="csX3" fmla="*/ 615 w 22473"/>
                <a:gd name="csY3" fmla="*/ 1458 h 4396"/>
                <a:gd name="csX4" fmla="*/ 23088 w 22473"/>
                <a:gd name="csY4" fmla="*/ 969 h 4396"/>
                <a:gd name="csX5" fmla="*/ 21622 w 22473"/>
                <a:gd name="csY5" fmla="*/ 1947 h 4396"/>
                <a:gd name="csX6" fmla="*/ 14782 w 22473"/>
                <a:gd name="csY6" fmla="*/ 4878 h 4396"/>
                <a:gd name="csX7" fmla="*/ 12828 w 22473"/>
                <a:gd name="csY7" fmla="*/ 5366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4396">
                  <a:moveTo>
                    <a:pt x="11363" y="5366"/>
                  </a:moveTo>
                  <a:lnTo>
                    <a:pt x="9408" y="5366"/>
                  </a:lnTo>
                  <a:lnTo>
                    <a:pt x="3546" y="3412"/>
                  </a:lnTo>
                  <a:lnTo>
                    <a:pt x="615" y="1458"/>
                  </a:lnTo>
                  <a:lnTo>
                    <a:pt x="23088" y="969"/>
                  </a:lnTo>
                  <a:lnTo>
                    <a:pt x="21622" y="1947"/>
                  </a:lnTo>
                  <a:cubicBezTo>
                    <a:pt x="19627" y="3485"/>
                    <a:pt x="17518" y="5228"/>
                    <a:pt x="14782" y="4878"/>
                  </a:cubicBezTo>
                  <a:lnTo>
                    <a:pt x="12828" y="53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85E07DA-E876-A6DF-78AE-E06D1CDF3D20}"/>
                </a:ext>
              </a:extLst>
            </p:cNvPr>
            <p:cNvSpPr/>
            <p:nvPr/>
          </p:nvSpPr>
          <p:spPr>
            <a:xfrm flipV="1">
              <a:off x="7405554" y="5897758"/>
              <a:ext cx="34198" cy="30290"/>
            </a:xfrm>
            <a:custGeom>
              <a:avLst/>
              <a:gdLst>
                <a:gd name="csX0" fmla="*/ 34815 w 34198"/>
                <a:gd name="csY0" fmla="*/ 31260 h 30290"/>
                <a:gd name="csX1" fmla="*/ 6479 w 34198"/>
                <a:gd name="csY1" fmla="*/ 31260 h 30290"/>
                <a:gd name="csX2" fmla="*/ 616 w 34198"/>
                <a:gd name="csY2" fmla="*/ 1459 h 30290"/>
                <a:gd name="csX3" fmla="*/ 7456 w 34198"/>
                <a:gd name="csY3" fmla="*/ 970 h 30290"/>
                <a:gd name="csX4" fmla="*/ 7945 w 34198"/>
                <a:gd name="csY4" fmla="*/ 1947 h 30290"/>
                <a:gd name="csX5" fmla="*/ 17716 w 34198"/>
                <a:gd name="csY5" fmla="*/ 6344 h 30290"/>
                <a:gd name="csX6" fmla="*/ 32372 w 34198"/>
                <a:gd name="csY6" fmla="*/ 7321 h 30290"/>
                <a:gd name="csX7" fmla="*/ 31395 w 34198"/>
                <a:gd name="csY7" fmla="*/ 8298 h 30290"/>
                <a:gd name="csX8" fmla="*/ 8922 w 34198"/>
                <a:gd name="csY8" fmla="*/ 8787 h 30290"/>
                <a:gd name="csX9" fmla="*/ 11853 w 34198"/>
                <a:gd name="csY9" fmla="*/ 24420 h 30290"/>
                <a:gd name="csX10" fmla="*/ 34815 w 34198"/>
                <a:gd name="csY10" fmla="*/ 24420 h 30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4198" h="30290">
                  <a:moveTo>
                    <a:pt x="34815" y="31260"/>
                  </a:moveTo>
                  <a:lnTo>
                    <a:pt x="6479" y="31260"/>
                  </a:lnTo>
                  <a:lnTo>
                    <a:pt x="616" y="1459"/>
                  </a:lnTo>
                  <a:lnTo>
                    <a:pt x="7456" y="970"/>
                  </a:lnTo>
                  <a:lnTo>
                    <a:pt x="7945" y="1947"/>
                  </a:lnTo>
                  <a:cubicBezTo>
                    <a:pt x="9891" y="4227"/>
                    <a:pt x="14727" y="6483"/>
                    <a:pt x="17716" y="6344"/>
                  </a:cubicBezTo>
                  <a:lnTo>
                    <a:pt x="32372" y="7321"/>
                  </a:lnTo>
                  <a:lnTo>
                    <a:pt x="31395" y="8298"/>
                  </a:lnTo>
                  <a:lnTo>
                    <a:pt x="8922" y="8787"/>
                  </a:lnTo>
                  <a:lnTo>
                    <a:pt x="11853" y="24420"/>
                  </a:lnTo>
                  <a:lnTo>
                    <a:pt x="34815" y="244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A1328FF-2786-5FF3-8A42-24312C70602B}"/>
                </a:ext>
              </a:extLst>
            </p:cNvPr>
            <p:cNvSpPr/>
            <p:nvPr/>
          </p:nvSpPr>
          <p:spPr>
            <a:xfrm flipV="1">
              <a:off x="7117799" y="6012566"/>
              <a:ext cx="35664" cy="57160"/>
            </a:xfrm>
            <a:custGeom>
              <a:avLst/>
              <a:gdLst>
                <a:gd name="csX0" fmla="*/ 8383 w 35664"/>
                <a:gd name="csY0" fmla="*/ 58153 h 57160"/>
                <a:gd name="csX1" fmla="*/ 566 w 35664"/>
                <a:gd name="csY1" fmla="*/ 58153 h 57160"/>
                <a:gd name="csX2" fmla="*/ 566 w 35664"/>
                <a:gd name="csY2" fmla="*/ 993 h 57160"/>
                <a:gd name="csX3" fmla="*/ 36230 w 35664"/>
                <a:gd name="csY3" fmla="*/ 993 h 57160"/>
                <a:gd name="csX4" fmla="*/ 36230 w 35664"/>
                <a:gd name="csY4" fmla="*/ 7832 h 57160"/>
                <a:gd name="csX5" fmla="*/ 8383 w 35664"/>
                <a:gd name="csY5" fmla="*/ 7832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5664" h="57160">
                  <a:moveTo>
                    <a:pt x="8383" y="58153"/>
                  </a:moveTo>
                  <a:lnTo>
                    <a:pt x="566" y="58153"/>
                  </a:lnTo>
                  <a:lnTo>
                    <a:pt x="566" y="993"/>
                  </a:lnTo>
                  <a:lnTo>
                    <a:pt x="36230" y="993"/>
                  </a:lnTo>
                  <a:lnTo>
                    <a:pt x="36230" y="7832"/>
                  </a:lnTo>
                  <a:lnTo>
                    <a:pt x="8383" y="783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6DBD830-2501-C434-C45B-159CAB6D9345}"/>
                </a:ext>
              </a:extLst>
            </p:cNvPr>
            <p:cNvSpPr/>
            <p:nvPr/>
          </p:nvSpPr>
          <p:spPr>
            <a:xfrm flipV="1">
              <a:off x="7167631" y="6012566"/>
              <a:ext cx="40644" cy="58363"/>
            </a:xfrm>
            <a:custGeom>
              <a:avLst/>
              <a:gdLst>
                <a:gd name="csX0" fmla="*/ 41128 w 40644"/>
                <a:gd name="csY0" fmla="*/ 59357 h 58363"/>
                <a:gd name="csX1" fmla="*/ 33800 w 40644"/>
                <a:gd name="csY1" fmla="*/ 59357 h 58363"/>
                <a:gd name="csX2" fmla="*/ 33800 w 40644"/>
                <a:gd name="csY2" fmla="*/ 26624 h 58363"/>
                <a:gd name="csX3" fmla="*/ 29891 w 40644"/>
                <a:gd name="csY3" fmla="*/ 11967 h 58363"/>
                <a:gd name="csX4" fmla="*/ 29891 w 40644"/>
                <a:gd name="csY4" fmla="*/ 11479 h 58363"/>
                <a:gd name="csX5" fmla="*/ 28914 w 40644"/>
                <a:gd name="csY5" fmla="*/ 10990 h 58363"/>
                <a:gd name="csX6" fmla="*/ 27937 w 40644"/>
                <a:gd name="csY6" fmla="*/ 10013 h 58363"/>
                <a:gd name="csX7" fmla="*/ 22074 w 40644"/>
                <a:gd name="csY7" fmla="*/ 8059 h 58363"/>
                <a:gd name="csX8" fmla="*/ 578 w 40644"/>
                <a:gd name="csY8" fmla="*/ 8059 h 58363"/>
                <a:gd name="csX9" fmla="*/ 2044 w 40644"/>
                <a:gd name="csY9" fmla="*/ 6593 h 58363"/>
                <a:gd name="csX10" fmla="*/ 41128 w 40644"/>
                <a:gd name="csY10" fmla="*/ 24670 h 58363"/>
                <a:gd name="csX11" fmla="*/ 41128 w 40644"/>
                <a:gd name="csY11" fmla="*/ 26624 h 583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40644" h="58363">
                  <a:moveTo>
                    <a:pt x="41128" y="59357"/>
                  </a:moveTo>
                  <a:lnTo>
                    <a:pt x="33800" y="59357"/>
                  </a:lnTo>
                  <a:lnTo>
                    <a:pt x="33800" y="26624"/>
                  </a:lnTo>
                  <a:cubicBezTo>
                    <a:pt x="33311" y="21600"/>
                    <a:pt x="33669" y="15876"/>
                    <a:pt x="29891" y="11967"/>
                  </a:cubicBezTo>
                  <a:lnTo>
                    <a:pt x="29891" y="11479"/>
                  </a:lnTo>
                  <a:lnTo>
                    <a:pt x="28914" y="10990"/>
                  </a:lnTo>
                  <a:lnTo>
                    <a:pt x="27937" y="10013"/>
                  </a:lnTo>
                  <a:lnTo>
                    <a:pt x="22074" y="8059"/>
                  </a:lnTo>
                  <a:lnTo>
                    <a:pt x="578" y="8059"/>
                  </a:lnTo>
                  <a:lnTo>
                    <a:pt x="2044" y="6593"/>
                  </a:lnTo>
                  <a:cubicBezTo>
                    <a:pt x="16310" y="-4383"/>
                    <a:pt x="43017" y="332"/>
                    <a:pt x="41128" y="24670"/>
                  </a:cubicBezTo>
                  <a:lnTo>
                    <a:pt x="41128" y="266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85E2F90-59D6-A515-EDA7-42C4AB60430F}"/>
                </a:ext>
              </a:extLst>
            </p:cNvPr>
            <p:cNvSpPr/>
            <p:nvPr/>
          </p:nvSpPr>
          <p:spPr>
            <a:xfrm flipV="1">
              <a:off x="7163170" y="6012566"/>
              <a:ext cx="22048" cy="51297"/>
            </a:xfrm>
            <a:custGeom>
              <a:avLst/>
              <a:gdLst>
                <a:gd name="csX0" fmla="*/ 7965 w 22048"/>
                <a:gd name="csY0" fmla="*/ 52290 h 51297"/>
                <a:gd name="csX1" fmla="*/ 637 w 22048"/>
                <a:gd name="csY1" fmla="*/ 52290 h 51297"/>
                <a:gd name="csX2" fmla="*/ 637 w 22048"/>
                <a:gd name="csY2" fmla="*/ 19557 h 51297"/>
                <a:gd name="csX3" fmla="*/ 4545 w 22048"/>
                <a:gd name="csY3" fmla="*/ 1969 h 51297"/>
                <a:gd name="csX4" fmla="*/ 5034 w 22048"/>
                <a:gd name="csY4" fmla="*/ 992 h 51297"/>
                <a:gd name="csX5" fmla="*/ 22621 w 22048"/>
                <a:gd name="csY5" fmla="*/ 992 h 51297"/>
                <a:gd name="csX6" fmla="*/ 20179 w 22048"/>
                <a:gd name="csY6" fmla="*/ 992 h 51297"/>
                <a:gd name="csX7" fmla="*/ 14316 w 22048"/>
                <a:gd name="csY7" fmla="*/ 2946 h 51297"/>
                <a:gd name="csX8" fmla="*/ 13339 w 22048"/>
                <a:gd name="csY8" fmla="*/ 3435 h 51297"/>
                <a:gd name="csX9" fmla="*/ 10896 w 22048"/>
                <a:gd name="csY9" fmla="*/ 5877 h 51297"/>
                <a:gd name="csX10" fmla="*/ 10408 w 22048"/>
                <a:gd name="csY10" fmla="*/ 6854 h 51297"/>
                <a:gd name="csX11" fmla="*/ 9430 w 22048"/>
                <a:gd name="csY11" fmla="*/ 8320 h 51297"/>
                <a:gd name="csX12" fmla="*/ 9430 w 22048"/>
                <a:gd name="csY12" fmla="*/ 9297 h 51297"/>
                <a:gd name="csX13" fmla="*/ 8942 w 22048"/>
                <a:gd name="csY13" fmla="*/ 10763 h 51297"/>
                <a:gd name="csX14" fmla="*/ 8453 w 22048"/>
                <a:gd name="csY14" fmla="*/ 12229 h 51297"/>
                <a:gd name="csX15" fmla="*/ 8453 w 22048"/>
                <a:gd name="csY15" fmla="*/ 15648 h 51297"/>
                <a:gd name="csX16" fmla="*/ 7965 w 22048"/>
                <a:gd name="csY16" fmla="*/ 17114 h 51297"/>
                <a:gd name="csX17" fmla="*/ 7965 w 22048"/>
                <a:gd name="csY17" fmla="*/ 19557 h 512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2048" h="51297">
                  <a:moveTo>
                    <a:pt x="7965" y="52290"/>
                  </a:moveTo>
                  <a:lnTo>
                    <a:pt x="637" y="52290"/>
                  </a:lnTo>
                  <a:lnTo>
                    <a:pt x="637" y="19557"/>
                  </a:lnTo>
                  <a:cubicBezTo>
                    <a:pt x="303" y="14899"/>
                    <a:pt x="1239" y="5503"/>
                    <a:pt x="4545" y="1969"/>
                  </a:cubicBezTo>
                  <a:lnTo>
                    <a:pt x="5034" y="992"/>
                  </a:lnTo>
                  <a:lnTo>
                    <a:pt x="22621" y="992"/>
                  </a:lnTo>
                  <a:lnTo>
                    <a:pt x="20179" y="992"/>
                  </a:lnTo>
                  <a:lnTo>
                    <a:pt x="14316" y="2946"/>
                  </a:lnTo>
                  <a:lnTo>
                    <a:pt x="13339" y="3435"/>
                  </a:lnTo>
                  <a:lnTo>
                    <a:pt x="10896" y="5877"/>
                  </a:lnTo>
                  <a:lnTo>
                    <a:pt x="10408" y="6854"/>
                  </a:lnTo>
                  <a:lnTo>
                    <a:pt x="9430" y="8320"/>
                  </a:lnTo>
                  <a:lnTo>
                    <a:pt x="9430" y="9297"/>
                  </a:lnTo>
                  <a:lnTo>
                    <a:pt x="8942" y="10763"/>
                  </a:lnTo>
                  <a:lnTo>
                    <a:pt x="8453" y="12229"/>
                  </a:lnTo>
                  <a:lnTo>
                    <a:pt x="8453" y="15648"/>
                  </a:lnTo>
                  <a:lnTo>
                    <a:pt x="7965" y="17114"/>
                  </a:lnTo>
                  <a:lnTo>
                    <a:pt x="7965" y="195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A546480-05FA-ED7C-7ADF-7D58C11AA46E}"/>
                </a:ext>
              </a:extLst>
            </p:cNvPr>
            <p:cNvSpPr/>
            <p:nvPr/>
          </p:nvSpPr>
          <p:spPr>
            <a:xfrm flipV="1">
              <a:off x="7215020" y="6039925"/>
              <a:ext cx="25893" cy="29801"/>
            </a:xfrm>
            <a:custGeom>
              <a:avLst/>
              <a:gdLst>
                <a:gd name="csX0" fmla="*/ 22568 w 25893"/>
                <a:gd name="csY0" fmla="*/ 30795 h 29801"/>
                <a:gd name="csX1" fmla="*/ 583 w 25893"/>
                <a:gd name="csY1" fmla="*/ 993 h 29801"/>
                <a:gd name="csX2" fmla="*/ 9377 w 25893"/>
                <a:gd name="csY2" fmla="*/ 993 h 29801"/>
                <a:gd name="csX3" fmla="*/ 24034 w 25893"/>
                <a:gd name="csY3" fmla="*/ 21024 h 29801"/>
                <a:gd name="csX4" fmla="*/ 24522 w 25893"/>
                <a:gd name="csY4" fmla="*/ 22001 h 29801"/>
                <a:gd name="csX5" fmla="*/ 25499 w 25893"/>
                <a:gd name="csY5" fmla="*/ 23467 h 29801"/>
                <a:gd name="csX6" fmla="*/ 26477 w 25893"/>
                <a:gd name="csY6" fmla="*/ 25421 h 298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5893" h="29801">
                  <a:moveTo>
                    <a:pt x="22568" y="30795"/>
                  </a:moveTo>
                  <a:lnTo>
                    <a:pt x="583" y="993"/>
                  </a:lnTo>
                  <a:lnTo>
                    <a:pt x="9377" y="993"/>
                  </a:lnTo>
                  <a:lnTo>
                    <a:pt x="24034" y="21024"/>
                  </a:lnTo>
                  <a:lnTo>
                    <a:pt x="24522" y="22001"/>
                  </a:lnTo>
                  <a:lnTo>
                    <a:pt x="25499" y="23467"/>
                  </a:lnTo>
                  <a:lnTo>
                    <a:pt x="26477" y="254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572E838-9685-89FF-3BC0-1C09F1177065}"/>
                </a:ext>
              </a:extLst>
            </p:cNvPr>
            <p:cNvSpPr/>
            <p:nvPr/>
          </p:nvSpPr>
          <p:spPr>
            <a:xfrm flipV="1">
              <a:off x="7217463" y="6012566"/>
              <a:ext cx="49831" cy="57160"/>
            </a:xfrm>
            <a:custGeom>
              <a:avLst/>
              <a:gdLst>
                <a:gd name="csX0" fmla="*/ 9865 w 49831"/>
                <a:gd name="csY0" fmla="*/ 58153 h 57160"/>
                <a:gd name="csX1" fmla="*/ 583 w 49831"/>
                <a:gd name="csY1" fmla="*/ 58153 h 57160"/>
                <a:gd name="csX2" fmla="*/ 20125 w 49831"/>
                <a:gd name="csY2" fmla="*/ 30794 h 57160"/>
                <a:gd name="csX3" fmla="*/ 24033 w 49831"/>
                <a:gd name="csY3" fmla="*/ 25420 h 57160"/>
                <a:gd name="csX4" fmla="*/ 25987 w 49831"/>
                <a:gd name="csY4" fmla="*/ 22489 h 57160"/>
                <a:gd name="csX5" fmla="*/ 26964 w 49831"/>
                <a:gd name="csY5" fmla="*/ 21512 h 57160"/>
                <a:gd name="csX6" fmla="*/ 41132 w 49831"/>
                <a:gd name="csY6" fmla="*/ 993 h 57160"/>
                <a:gd name="csX7" fmla="*/ 50415 w 49831"/>
                <a:gd name="csY7" fmla="*/ 993 h 57160"/>
                <a:gd name="csX8" fmla="*/ 28919 w 49831"/>
                <a:gd name="csY8" fmla="*/ 31283 h 57160"/>
                <a:gd name="csX9" fmla="*/ 21102 w 49831"/>
                <a:gd name="csY9" fmla="*/ 42031 h 57160"/>
                <a:gd name="csX10" fmla="*/ 20125 w 49831"/>
                <a:gd name="csY10" fmla="*/ 43496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49831" h="57160">
                  <a:moveTo>
                    <a:pt x="9865" y="58153"/>
                  </a:moveTo>
                  <a:lnTo>
                    <a:pt x="583" y="58153"/>
                  </a:lnTo>
                  <a:lnTo>
                    <a:pt x="20125" y="30794"/>
                  </a:lnTo>
                  <a:lnTo>
                    <a:pt x="24033" y="25420"/>
                  </a:lnTo>
                  <a:lnTo>
                    <a:pt x="25987" y="22489"/>
                  </a:lnTo>
                  <a:lnTo>
                    <a:pt x="26964" y="21512"/>
                  </a:lnTo>
                  <a:lnTo>
                    <a:pt x="41132" y="993"/>
                  </a:lnTo>
                  <a:lnTo>
                    <a:pt x="50415" y="993"/>
                  </a:lnTo>
                  <a:lnTo>
                    <a:pt x="28919" y="31283"/>
                  </a:lnTo>
                  <a:cubicBezTo>
                    <a:pt x="24774" y="35378"/>
                    <a:pt x="24457" y="37691"/>
                    <a:pt x="21102" y="42031"/>
                  </a:cubicBezTo>
                  <a:lnTo>
                    <a:pt x="20125" y="4349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C92616A-9CD0-9EB6-BC69-2459BA07FD45}"/>
                </a:ext>
              </a:extLst>
            </p:cNvPr>
            <p:cNvSpPr/>
            <p:nvPr/>
          </p:nvSpPr>
          <p:spPr>
            <a:xfrm flipV="1">
              <a:off x="7241401" y="6012566"/>
              <a:ext cx="24427" cy="26870"/>
            </a:xfrm>
            <a:custGeom>
              <a:avLst/>
              <a:gdLst>
                <a:gd name="csX0" fmla="*/ 25015 w 24427"/>
                <a:gd name="csY0" fmla="*/ 27859 h 26870"/>
                <a:gd name="csX1" fmla="*/ 16710 w 24427"/>
                <a:gd name="csY1" fmla="*/ 27859 h 26870"/>
                <a:gd name="csX2" fmla="*/ 5474 w 24427"/>
                <a:gd name="csY2" fmla="*/ 12714 h 26870"/>
                <a:gd name="csX3" fmla="*/ 4496 w 24427"/>
                <a:gd name="csY3" fmla="*/ 11736 h 26870"/>
                <a:gd name="csX4" fmla="*/ 1565 w 24427"/>
                <a:gd name="csY4" fmla="*/ 7340 h 26870"/>
                <a:gd name="csX5" fmla="*/ 588 w 24427"/>
                <a:gd name="csY5" fmla="*/ 6362 h 26870"/>
                <a:gd name="csX6" fmla="*/ 4985 w 24427"/>
                <a:gd name="csY6" fmla="*/ 988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4427" h="26870">
                  <a:moveTo>
                    <a:pt x="25015" y="27859"/>
                  </a:moveTo>
                  <a:lnTo>
                    <a:pt x="16710" y="27859"/>
                  </a:lnTo>
                  <a:lnTo>
                    <a:pt x="5474" y="12714"/>
                  </a:lnTo>
                  <a:lnTo>
                    <a:pt x="4496" y="11736"/>
                  </a:lnTo>
                  <a:lnTo>
                    <a:pt x="1565" y="7340"/>
                  </a:lnTo>
                  <a:lnTo>
                    <a:pt x="588" y="6362"/>
                  </a:lnTo>
                  <a:lnTo>
                    <a:pt x="4985" y="9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ABFEF45-8726-B978-5CA8-5DFC7F60565C}"/>
                </a:ext>
              </a:extLst>
            </p:cNvPr>
            <p:cNvSpPr/>
            <p:nvPr/>
          </p:nvSpPr>
          <p:spPr>
            <a:xfrm flipV="1">
              <a:off x="7274623" y="6012566"/>
              <a:ext cx="42992" cy="57160"/>
            </a:xfrm>
            <a:custGeom>
              <a:avLst/>
              <a:gdLst>
                <a:gd name="csX0" fmla="*/ 42123 w 42992"/>
                <a:gd name="csY0" fmla="*/ 58153 h 57160"/>
                <a:gd name="csX1" fmla="*/ 596 w 42992"/>
                <a:gd name="csY1" fmla="*/ 58153 h 57160"/>
                <a:gd name="csX2" fmla="*/ 596 w 42992"/>
                <a:gd name="csY2" fmla="*/ 993 h 57160"/>
                <a:gd name="csX3" fmla="*/ 43588 w 42992"/>
                <a:gd name="csY3" fmla="*/ 993 h 57160"/>
                <a:gd name="csX4" fmla="*/ 43588 w 42992"/>
                <a:gd name="csY4" fmla="*/ 7832 h 57160"/>
                <a:gd name="csX5" fmla="*/ 8413 w 42992"/>
                <a:gd name="csY5" fmla="*/ 7832 h 57160"/>
                <a:gd name="csX6" fmla="*/ 8413 w 42992"/>
                <a:gd name="csY6" fmla="*/ 27374 h 57160"/>
                <a:gd name="csX7" fmla="*/ 39680 w 42992"/>
                <a:gd name="csY7" fmla="*/ 27374 h 57160"/>
                <a:gd name="csX8" fmla="*/ 39680 w 42992"/>
                <a:gd name="csY8" fmla="*/ 34214 h 57160"/>
                <a:gd name="csX9" fmla="*/ 8413 w 42992"/>
                <a:gd name="csY9" fmla="*/ 34214 h 57160"/>
                <a:gd name="csX10" fmla="*/ 8413 w 42992"/>
                <a:gd name="csY10" fmla="*/ 51802 h 57160"/>
                <a:gd name="csX11" fmla="*/ 42123 w 42992"/>
                <a:gd name="csY11" fmla="*/ 51802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42992" h="57160">
                  <a:moveTo>
                    <a:pt x="42123" y="58153"/>
                  </a:moveTo>
                  <a:lnTo>
                    <a:pt x="596" y="58153"/>
                  </a:lnTo>
                  <a:lnTo>
                    <a:pt x="596" y="993"/>
                  </a:lnTo>
                  <a:lnTo>
                    <a:pt x="43588" y="993"/>
                  </a:lnTo>
                  <a:lnTo>
                    <a:pt x="43588" y="7832"/>
                  </a:lnTo>
                  <a:lnTo>
                    <a:pt x="8413" y="7832"/>
                  </a:lnTo>
                  <a:lnTo>
                    <a:pt x="8413" y="27374"/>
                  </a:lnTo>
                  <a:lnTo>
                    <a:pt x="39680" y="27374"/>
                  </a:lnTo>
                  <a:lnTo>
                    <a:pt x="39680" y="34214"/>
                  </a:lnTo>
                  <a:lnTo>
                    <a:pt x="8413" y="34214"/>
                  </a:lnTo>
                  <a:lnTo>
                    <a:pt x="8413" y="51802"/>
                  </a:lnTo>
                  <a:lnTo>
                    <a:pt x="42123" y="518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81F650A-F894-7CC2-B3A1-934C4F0E8A0F}"/>
                </a:ext>
              </a:extLst>
            </p:cNvPr>
            <p:cNvSpPr/>
            <p:nvPr/>
          </p:nvSpPr>
          <p:spPr>
            <a:xfrm flipV="1">
              <a:off x="7351325" y="6012566"/>
              <a:ext cx="30778" cy="57160"/>
            </a:xfrm>
            <a:custGeom>
              <a:avLst/>
              <a:gdLst>
                <a:gd name="csX0" fmla="*/ 31386 w 30778"/>
                <a:gd name="csY0" fmla="*/ 58153 h 57160"/>
                <a:gd name="csX1" fmla="*/ 21126 w 30778"/>
                <a:gd name="csY1" fmla="*/ 58153 h 57160"/>
                <a:gd name="csX2" fmla="*/ 7447 w 30778"/>
                <a:gd name="csY2" fmla="*/ 18580 h 57160"/>
                <a:gd name="csX3" fmla="*/ 4515 w 30778"/>
                <a:gd name="csY3" fmla="*/ 9298 h 57160"/>
                <a:gd name="csX4" fmla="*/ 607 w 30778"/>
                <a:gd name="csY4" fmla="*/ 993 h 57160"/>
                <a:gd name="csX5" fmla="*/ 7447 w 30778"/>
                <a:gd name="csY5" fmla="*/ 993 h 57160"/>
                <a:gd name="csX6" fmla="*/ 24057 w 30778"/>
                <a:gd name="csY6" fmla="*/ 48871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78" h="57160">
                  <a:moveTo>
                    <a:pt x="31386" y="58153"/>
                  </a:moveTo>
                  <a:lnTo>
                    <a:pt x="21126" y="58153"/>
                  </a:lnTo>
                  <a:lnTo>
                    <a:pt x="7447" y="18580"/>
                  </a:lnTo>
                  <a:cubicBezTo>
                    <a:pt x="6624" y="15307"/>
                    <a:pt x="5574" y="12433"/>
                    <a:pt x="4515" y="9298"/>
                  </a:cubicBezTo>
                  <a:lnTo>
                    <a:pt x="607" y="993"/>
                  </a:lnTo>
                  <a:lnTo>
                    <a:pt x="7447" y="993"/>
                  </a:lnTo>
                  <a:lnTo>
                    <a:pt x="24057" y="48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B315D9-E9DC-9590-AF80-A8393F61C464}"/>
                </a:ext>
              </a:extLst>
            </p:cNvPr>
            <p:cNvSpPr/>
            <p:nvPr/>
          </p:nvSpPr>
          <p:spPr>
            <a:xfrm flipV="1">
              <a:off x="7374775" y="6012566"/>
              <a:ext cx="7328" cy="57160"/>
            </a:xfrm>
            <a:custGeom>
              <a:avLst/>
              <a:gdLst>
                <a:gd name="csX0" fmla="*/ 7936 w 7328"/>
                <a:gd name="csY0" fmla="*/ 58153 h 57160"/>
                <a:gd name="csX1" fmla="*/ 607 w 7328"/>
                <a:gd name="csY1" fmla="*/ 48871 h 57160"/>
                <a:gd name="csX2" fmla="*/ 607 w 7328"/>
                <a:gd name="csY2" fmla="*/ 993 h 57160"/>
                <a:gd name="csX3" fmla="*/ 7936 w 7328"/>
                <a:gd name="csY3" fmla="*/ 993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328" h="57160">
                  <a:moveTo>
                    <a:pt x="7936" y="58153"/>
                  </a:moveTo>
                  <a:lnTo>
                    <a:pt x="607" y="48871"/>
                  </a:lnTo>
                  <a:lnTo>
                    <a:pt x="607" y="993"/>
                  </a:lnTo>
                  <a:lnTo>
                    <a:pt x="7936" y="9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B863100-0338-8104-BE39-E3806381781A}"/>
                </a:ext>
              </a:extLst>
            </p:cNvPr>
            <p:cNvSpPr/>
            <p:nvPr/>
          </p:nvSpPr>
          <p:spPr>
            <a:xfrm flipV="1">
              <a:off x="7327386" y="6012566"/>
              <a:ext cx="11725" cy="57160"/>
            </a:xfrm>
            <a:custGeom>
              <a:avLst/>
              <a:gdLst>
                <a:gd name="csX0" fmla="*/ 12325 w 11725"/>
                <a:gd name="csY0" fmla="*/ 58153 h 57160"/>
                <a:gd name="csX1" fmla="*/ 600 w 11725"/>
                <a:gd name="csY1" fmla="*/ 58153 h 57160"/>
                <a:gd name="csX2" fmla="*/ 600 w 11725"/>
                <a:gd name="csY2" fmla="*/ 993 h 57160"/>
                <a:gd name="csX3" fmla="*/ 7929 w 11725"/>
                <a:gd name="csY3" fmla="*/ 993 h 57160"/>
                <a:gd name="csX4" fmla="*/ 7929 w 11725"/>
                <a:gd name="csY4" fmla="*/ 49848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57160">
                  <a:moveTo>
                    <a:pt x="12325" y="58153"/>
                  </a:moveTo>
                  <a:lnTo>
                    <a:pt x="600" y="58153"/>
                  </a:lnTo>
                  <a:lnTo>
                    <a:pt x="600" y="993"/>
                  </a:lnTo>
                  <a:lnTo>
                    <a:pt x="7929" y="993"/>
                  </a:lnTo>
                  <a:lnTo>
                    <a:pt x="7929" y="498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76579B9-8FB5-B102-0B38-22093074D5D0}"/>
                </a:ext>
              </a:extLst>
            </p:cNvPr>
            <p:cNvSpPr/>
            <p:nvPr/>
          </p:nvSpPr>
          <p:spPr>
            <a:xfrm flipV="1">
              <a:off x="7334714" y="6012566"/>
              <a:ext cx="20519" cy="57160"/>
            </a:xfrm>
            <a:custGeom>
              <a:avLst/>
              <a:gdLst>
                <a:gd name="csX0" fmla="*/ 4998 w 20519"/>
                <a:gd name="csY0" fmla="*/ 58153 h 57160"/>
                <a:gd name="csX1" fmla="*/ 601 w 20519"/>
                <a:gd name="csY1" fmla="*/ 49848 h 57160"/>
                <a:gd name="csX2" fmla="*/ 17211 w 20519"/>
                <a:gd name="csY2" fmla="*/ 993 h 57160"/>
                <a:gd name="csX3" fmla="*/ 21120 w 20519"/>
                <a:gd name="csY3" fmla="*/ 9298 h 57160"/>
                <a:gd name="csX4" fmla="*/ 21120 w 20519"/>
                <a:gd name="csY4" fmla="*/ 9787 h 57160"/>
                <a:gd name="csX5" fmla="*/ 20631 w 20519"/>
                <a:gd name="csY5" fmla="*/ 11252 h 57160"/>
                <a:gd name="csX6" fmla="*/ 20143 w 20519"/>
                <a:gd name="csY6" fmla="*/ 12229 h 57160"/>
                <a:gd name="csX7" fmla="*/ 19654 w 20519"/>
                <a:gd name="csY7" fmla="*/ 14184 h 57160"/>
                <a:gd name="csX8" fmla="*/ 19166 w 20519"/>
                <a:gd name="csY8" fmla="*/ 15649 h 57160"/>
                <a:gd name="csX9" fmla="*/ 18189 w 20519"/>
                <a:gd name="csY9" fmla="*/ 17603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519" h="57160">
                  <a:moveTo>
                    <a:pt x="4998" y="58153"/>
                  </a:moveTo>
                  <a:lnTo>
                    <a:pt x="601" y="49848"/>
                  </a:lnTo>
                  <a:lnTo>
                    <a:pt x="17211" y="993"/>
                  </a:lnTo>
                  <a:lnTo>
                    <a:pt x="21120" y="9298"/>
                  </a:lnTo>
                  <a:lnTo>
                    <a:pt x="21120" y="9787"/>
                  </a:lnTo>
                  <a:lnTo>
                    <a:pt x="20631" y="11252"/>
                  </a:lnTo>
                  <a:lnTo>
                    <a:pt x="20143" y="12229"/>
                  </a:lnTo>
                  <a:lnTo>
                    <a:pt x="19654" y="14184"/>
                  </a:lnTo>
                  <a:lnTo>
                    <a:pt x="19166" y="15649"/>
                  </a:lnTo>
                  <a:lnTo>
                    <a:pt x="18189" y="176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07F8615-EE75-B9F4-A787-81A7E682560D}"/>
                </a:ext>
              </a:extLst>
            </p:cNvPr>
            <p:cNvSpPr/>
            <p:nvPr/>
          </p:nvSpPr>
          <p:spPr>
            <a:xfrm flipV="1">
              <a:off x="7402134" y="6043345"/>
              <a:ext cx="35739" cy="20030"/>
            </a:xfrm>
            <a:custGeom>
              <a:avLst/>
              <a:gdLst>
                <a:gd name="csX0" fmla="*/ 32371 w 35739"/>
                <a:gd name="csY0" fmla="*/ 21023 h 20030"/>
                <a:gd name="csX1" fmla="*/ 13806 w 35739"/>
                <a:gd name="csY1" fmla="*/ 21023 h 20030"/>
                <a:gd name="csX2" fmla="*/ 16249 w 35739"/>
                <a:gd name="csY2" fmla="*/ 21023 h 20030"/>
                <a:gd name="csX3" fmla="*/ 27974 w 35739"/>
                <a:gd name="csY3" fmla="*/ 14672 h 20030"/>
                <a:gd name="csX4" fmla="*/ 27974 w 35739"/>
                <a:gd name="csY4" fmla="*/ 12718 h 20030"/>
                <a:gd name="csX5" fmla="*/ 28463 w 35739"/>
                <a:gd name="csY5" fmla="*/ 11252 h 20030"/>
                <a:gd name="csX6" fmla="*/ 16738 w 35739"/>
                <a:gd name="csY6" fmla="*/ 1481 h 20030"/>
                <a:gd name="csX7" fmla="*/ 616 w 35739"/>
                <a:gd name="csY7" fmla="*/ 1481 h 20030"/>
                <a:gd name="csX8" fmla="*/ 32860 w 35739"/>
                <a:gd name="csY8" fmla="*/ 992 h 20030"/>
                <a:gd name="csX9" fmla="*/ 33837 w 35739"/>
                <a:gd name="csY9" fmla="*/ 2458 h 20030"/>
                <a:gd name="csX10" fmla="*/ 34325 w 35739"/>
                <a:gd name="csY10" fmla="*/ 18580 h 20030"/>
                <a:gd name="csX11" fmla="*/ 33348 w 35739"/>
                <a:gd name="csY11" fmla="*/ 20046 h 200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5739" h="20030">
                  <a:moveTo>
                    <a:pt x="32371" y="21023"/>
                  </a:moveTo>
                  <a:lnTo>
                    <a:pt x="13806" y="21023"/>
                  </a:lnTo>
                  <a:lnTo>
                    <a:pt x="16249" y="21023"/>
                  </a:lnTo>
                  <a:cubicBezTo>
                    <a:pt x="24921" y="19850"/>
                    <a:pt x="23317" y="20860"/>
                    <a:pt x="27974" y="14672"/>
                  </a:cubicBezTo>
                  <a:lnTo>
                    <a:pt x="27974" y="12718"/>
                  </a:lnTo>
                  <a:lnTo>
                    <a:pt x="28463" y="11252"/>
                  </a:lnTo>
                  <a:cubicBezTo>
                    <a:pt x="27803" y="4999"/>
                    <a:pt x="23138" y="732"/>
                    <a:pt x="16738" y="1481"/>
                  </a:cubicBezTo>
                  <a:lnTo>
                    <a:pt x="616" y="1481"/>
                  </a:lnTo>
                  <a:lnTo>
                    <a:pt x="32860" y="992"/>
                  </a:lnTo>
                  <a:lnTo>
                    <a:pt x="33837" y="2458"/>
                  </a:lnTo>
                  <a:cubicBezTo>
                    <a:pt x="36907" y="10698"/>
                    <a:pt x="37289" y="10299"/>
                    <a:pt x="34325" y="18580"/>
                  </a:cubicBezTo>
                  <a:lnTo>
                    <a:pt x="33348" y="200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744CDB5-9A72-A165-3892-19DB07B8DA77}"/>
                </a:ext>
              </a:extLst>
            </p:cNvPr>
            <p:cNvSpPr/>
            <p:nvPr/>
          </p:nvSpPr>
          <p:spPr>
            <a:xfrm flipV="1">
              <a:off x="7402134" y="6018918"/>
              <a:ext cx="32740" cy="18564"/>
            </a:xfrm>
            <a:custGeom>
              <a:avLst/>
              <a:gdLst>
                <a:gd name="csX0" fmla="*/ 30905 w 32740"/>
                <a:gd name="csY0" fmla="*/ 19553 h 18564"/>
                <a:gd name="csX1" fmla="*/ 11852 w 32740"/>
                <a:gd name="csY1" fmla="*/ 19553 h 18564"/>
                <a:gd name="csX2" fmla="*/ 12829 w 32740"/>
                <a:gd name="csY2" fmla="*/ 19553 h 18564"/>
                <a:gd name="csX3" fmla="*/ 14783 w 32740"/>
                <a:gd name="csY3" fmla="*/ 19065 h 18564"/>
                <a:gd name="csX4" fmla="*/ 25531 w 32740"/>
                <a:gd name="csY4" fmla="*/ 12225 h 18564"/>
                <a:gd name="csX5" fmla="*/ 26020 w 32740"/>
                <a:gd name="csY5" fmla="*/ 10759 h 18564"/>
                <a:gd name="csX6" fmla="*/ 26020 w 32740"/>
                <a:gd name="csY6" fmla="*/ 9782 h 18564"/>
                <a:gd name="csX7" fmla="*/ 25531 w 32740"/>
                <a:gd name="csY7" fmla="*/ 8316 h 18564"/>
                <a:gd name="csX8" fmla="*/ 25043 w 32740"/>
                <a:gd name="csY8" fmla="*/ 6851 h 18564"/>
                <a:gd name="csX9" fmla="*/ 24554 w 32740"/>
                <a:gd name="csY9" fmla="*/ 5385 h 18564"/>
                <a:gd name="csX10" fmla="*/ 23089 w 32740"/>
                <a:gd name="csY10" fmla="*/ 3920 h 18564"/>
                <a:gd name="csX11" fmla="*/ 21623 w 32740"/>
                <a:gd name="csY11" fmla="*/ 3431 h 18564"/>
                <a:gd name="csX12" fmla="*/ 20157 w 32740"/>
                <a:gd name="csY12" fmla="*/ 2454 h 18564"/>
                <a:gd name="csX13" fmla="*/ 18203 w 32740"/>
                <a:gd name="csY13" fmla="*/ 2454 h 18564"/>
                <a:gd name="csX14" fmla="*/ 16737 w 32740"/>
                <a:gd name="csY14" fmla="*/ 1965 h 18564"/>
                <a:gd name="csX15" fmla="*/ 615 w 32740"/>
                <a:gd name="csY15" fmla="*/ 1965 h 18564"/>
                <a:gd name="csX16" fmla="*/ 28463 w 32740"/>
                <a:gd name="csY16" fmla="*/ 988 h 18564"/>
                <a:gd name="csX17" fmla="*/ 31882 w 32740"/>
                <a:gd name="csY17" fmla="*/ 17599 h 18564"/>
                <a:gd name="csX18" fmla="*/ 30905 w 32740"/>
                <a:gd name="csY18" fmla="*/ 19065 h 18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2740" h="18564">
                  <a:moveTo>
                    <a:pt x="30905" y="19553"/>
                  </a:moveTo>
                  <a:lnTo>
                    <a:pt x="11852" y="19553"/>
                  </a:lnTo>
                  <a:lnTo>
                    <a:pt x="12829" y="19553"/>
                  </a:lnTo>
                  <a:lnTo>
                    <a:pt x="14783" y="19065"/>
                  </a:lnTo>
                  <a:cubicBezTo>
                    <a:pt x="19286" y="19675"/>
                    <a:pt x="25572" y="17428"/>
                    <a:pt x="25531" y="12225"/>
                  </a:cubicBezTo>
                  <a:lnTo>
                    <a:pt x="26020" y="10759"/>
                  </a:lnTo>
                  <a:lnTo>
                    <a:pt x="26020" y="9782"/>
                  </a:lnTo>
                  <a:lnTo>
                    <a:pt x="25531" y="8316"/>
                  </a:lnTo>
                  <a:lnTo>
                    <a:pt x="25043" y="6851"/>
                  </a:lnTo>
                  <a:lnTo>
                    <a:pt x="24554" y="5385"/>
                  </a:lnTo>
                  <a:lnTo>
                    <a:pt x="23089" y="3920"/>
                  </a:lnTo>
                  <a:lnTo>
                    <a:pt x="21623" y="3431"/>
                  </a:lnTo>
                  <a:lnTo>
                    <a:pt x="20157" y="2454"/>
                  </a:lnTo>
                  <a:lnTo>
                    <a:pt x="18203" y="2454"/>
                  </a:lnTo>
                  <a:lnTo>
                    <a:pt x="16737" y="1965"/>
                  </a:lnTo>
                  <a:lnTo>
                    <a:pt x="615" y="1965"/>
                  </a:lnTo>
                  <a:lnTo>
                    <a:pt x="28463" y="988"/>
                  </a:lnTo>
                  <a:cubicBezTo>
                    <a:pt x="33234" y="5727"/>
                    <a:pt x="34806" y="11329"/>
                    <a:pt x="31882" y="17599"/>
                  </a:cubicBezTo>
                  <a:lnTo>
                    <a:pt x="30905" y="190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5B1C5A5-F430-702C-DFB8-147FAB589B61}"/>
                </a:ext>
              </a:extLst>
            </p:cNvPr>
            <p:cNvSpPr/>
            <p:nvPr/>
          </p:nvSpPr>
          <p:spPr>
            <a:xfrm flipV="1">
              <a:off x="7394317" y="6012566"/>
              <a:ext cx="40060" cy="57222"/>
            </a:xfrm>
            <a:custGeom>
              <a:avLst/>
              <a:gdLst>
                <a:gd name="csX0" fmla="*/ 22109 w 40060"/>
                <a:gd name="csY0" fmla="*/ 58215 h 57222"/>
                <a:gd name="csX1" fmla="*/ 613 w 40060"/>
                <a:gd name="csY1" fmla="*/ 58215 h 57222"/>
                <a:gd name="csX2" fmla="*/ 613 w 40060"/>
                <a:gd name="csY2" fmla="*/ 1055 h 57222"/>
                <a:gd name="csX3" fmla="*/ 22598 w 40060"/>
                <a:gd name="csY3" fmla="*/ 1055 h 57222"/>
                <a:gd name="csX4" fmla="*/ 39697 w 40060"/>
                <a:gd name="csY4" fmla="*/ 5940 h 57222"/>
                <a:gd name="csX5" fmla="*/ 40674 w 40060"/>
                <a:gd name="csY5" fmla="*/ 7406 h 57222"/>
                <a:gd name="csX6" fmla="*/ 8430 w 40060"/>
                <a:gd name="csY6" fmla="*/ 7895 h 57222"/>
                <a:gd name="csX7" fmla="*/ 8430 w 40060"/>
                <a:gd name="csY7" fmla="*/ 27437 h 57222"/>
                <a:gd name="csX8" fmla="*/ 40185 w 40060"/>
                <a:gd name="csY8" fmla="*/ 27437 h 57222"/>
                <a:gd name="csX9" fmla="*/ 38720 w 40060"/>
                <a:gd name="csY9" fmla="*/ 28902 h 57222"/>
                <a:gd name="csX10" fmla="*/ 37743 w 40060"/>
                <a:gd name="csY10" fmla="*/ 29391 h 57222"/>
                <a:gd name="csX11" fmla="*/ 36277 w 40060"/>
                <a:gd name="csY11" fmla="*/ 30368 h 57222"/>
                <a:gd name="csX12" fmla="*/ 33346 w 40060"/>
                <a:gd name="csY12" fmla="*/ 31345 h 57222"/>
                <a:gd name="csX13" fmla="*/ 33346 w 40060"/>
                <a:gd name="csY13" fmla="*/ 31834 h 57222"/>
                <a:gd name="csX14" fmla="*/ 34811 w 40060"/>
                <a:gd name="csY14" fmla="*/ 32322 h 57222"/>
                <a:gd name="csX15" fmla="*/ 36277 w 40060"/>
                <a:gd name="csY15" fmla="*/ 33299 h 57222"/>
                <a:gd name="csX16" fmla="*/ 8430 w 40060"/>
                <a:gd name="csY16" fmla="*/ 34276 h 57222"/>
                <a:gd name="csX17" fmla="*/ 8430 w 40060"/>
                <a:gd name="csY17" fmla="*/ 51864 h 57222"/>
                <a:gd name="csX18" fmla="*/ 38720 w 40060"/>
                <a:gd name="csY18" fmla="*/ 51864 h 57222"/>
                <a:gd name="csX19" fmla="*/ 37743 w 40060"/>
                <a:gd name="csY19" fmla="*/ 52841 h 57222"/>
                <a:gd name="csX20" fmla="*/ 26018 w 40060"/>
                <a:gd name="csY20" fmla="*/ 58215 h 57222"/>
                <a:gd name="csX21" fmla="*/ 24063 w 40060"/>
                <a:gd name="csY21" fmla="*/ 58215 h 572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40060" h="57222">
                  <a:moveTo>
                    <a:pt x="22109" y="58215"/>
                  </a:moveTo>
                  <a:lnTo>
                    <a:pt x="613" y="58215"/>
                  </a:lnTo>
                  <a:lnTo>
                    <a:pt x="613" y="1055"/>
                  </a:lnTo>
                  <a:lnTo>
                    <a:pt x="22598" y="1055"/>
                  </a:lnTo>
                  <a:cubicBezTo>
                    <a:pt x="28753" y="656"/>
                    <a:pt x="34763" y="2162"/>
                    <a:pt x="39697" y="5940"/>
                  </a:cubicBezTo>
                  <a:lnTo>
                    <a:pt x="40674" y="7406"/>
                  </a:lnTo>
                  <a:lnTo>
                    <a:pt x="8430" y="7895"/>
                  </a:lnTo>
                  <a:lnTo>
                    <a:pt x="8430" y="27437"/>
                  </a:lnTo>
                  <a:lnTo>
                    <a:pt x="40185" y="27437"/>
                  </a:lnTo>
                  <a:lnTo>
                    <a:pt x="38720" y="28902"/>
                  </a:lnTo>
                  <a:lnTo>
                    <a:pt x="37743" y="29391"/>
                  </a:lnTo>
                  <a:lnTo>
                    <a:pt x="36277" y="30368"/>
                  </a:lnTo>
                  <a:lnTo>
                    <a:pt x="33346" y="31345"/>
                  </a:lnTo>
                  <a:lnTo>
                    <a:pt x="33346" y="31834"/>
                  </a:lnTo>
                  <a:lnTo>
                    <a:pt x="34811" y="32322"/>
                  </a:lnTo>
                  <a:lnTo>
                    <a:pt x="36277" y="33299"/>
                  </a:lnTo>
                  <a:lnTo>
                    <a:pt x="8430" y="34276"/>
                  </a:lnTo>
                  <a:lnTo>
                    <a:pt x="8430" y="51864"/>
                  </a:lnTo>
                  <a:lnTo>
                    <a:pt x="38720" y="51864"/>
                  </a:lnTo>
                  <a:lnTo>
                    <a:pt x="37743" y="52841"/>
                  </a:lnTo>
                  <a:cubicBezTo>
                    <a:pt x="35772" y="56391"/>
                    <a:pt x="29747" y="57963"/>
                    <a:pt x="26018" y="58215"/>
                  </a:cubicBezTo>
                  <a:lnTo>
                    <a:pt x="24063" y="582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9C45FDA-76F7-7A07-57DB-EFFB65376211}"/>
                </a:ext>
              </a:extLst>
            </p:cNvPr>
            <p:cNvSpPr/>
            <p:nvPr/>
          </p:nvSpPr>
          <p:spPr>
            <a:xfrm flipV="1">
              <a:off x="7445347" y="6017452"/>
              <a:ext cx="45703" cy="53428"/>
            </a:xfrm>
            <a:custGeom>
              <a:avLst/>
              <a:gdLst>
                <a:gd name="csX0" fmla="*/ 10659 w 45703"/>
                <a:gd name="csY0" fmla="*/ 54421 h 53428"/>
                <a:gd name="csX1" fmla="*/ 9682 w 45703"/>
                <a:gd name="csY1" fmla="*/ 53444 h 53428"/>
                <a:gd name="csX2" fmla="*/ 40949 w 45703"/>
                <a:gd name="csY2" fmla="*/ 4101 h 53428"/>
                <a:gd name="csX3" fmla="*/ 42415 w 45703"/>
                <a:gd name="csY3" fmla="*/ 4589 h 53428"/>
                <a:gd name="csX4" fmla="*/ 42415 w 45703"/>
                <a:gd name="csY4" fmla="*/ 5078 h 53428"/>
                <a:gd name="csX5" fmla="*/ 43880 w 45703"/>
                <a:gd name="csY5" fmla="*/ 5566 h 53428"/>
                <a:gd name="csX6" fmla="*/ 45346 w 45703"/>
                <a:gd name="csY6" fmla="*/ 6544 h 53428"/>
                <a:gd name="csX7" fmla="*/ 46323 w 45703"/>
                <a:gd name="csY7" fmla="*/ 7521 h 53428"/>
                <a:gd name="csX8" fmla="*/ 26293 w 45703"/>
                <a:gd name="csY8" fmla="*/ 7521 h 53428"/>
                <a:gd name="csX9" fmla="*/ 24827 w 45703"/>
                <a:gd name="csY9" fmla="*/ 8009 h 53428"/>
                <a:gd name="csX10" fmla="*/ 23361 w 45703"/>
                <a:gd name="csY10" fmla="*/ 8009 h 53428"/>
                <a:gd name="csX11" fmla="*/ 20430 w 45703"/>
                <a:gd name="csY11" fmla="*/ 8986 h 53428"/>
                <a:gd name="csX12" fmla="*/ 18964 w 45703"/>
                <a:gd name="csY12" fmla="*/ 9963 h 53428"/>
                <a:gd name="csX13" fmla="*/ 17987 w 45703"/>
                <a:gd name="csY13" fmla="*/ 10452 h 53428"/>
                <a:gd name="csX14" fmla="*/ 16522 w 45703"/>
                <a:gd name="csY14" fmla="*/ 11429 h 53428"/>
                <a:gd name="csX15" fmla="*/ 13102 w 45703"/>
                <a:gd name="csY15" fmla="*/ 14849 h 53428"/>
                <a:gd name="csX16" fmla="*/ 8705 w 45703"/>
                <a:gd name="csY16" fmla="*/ 26574 h 53428"/>
                <a:gd name="csX17" fmla="*/ 8705 w 45703"/>
                <a:gd name="csY17" fmla="*/ 33414 h 53428"/>
                <a:gd name="csX18" fmla="*/ 9193 w 45703"/>
                <a:gd name="csY18" fmla="*/ 35368 h 53428"/>
                <a:gd name="csX19" fmla="*/ 9193 w 45703"/>
                <a:gd name="csY19" fmla="*/ 36834 h 53428"/>
                <a:gd name="csX20" fmla="*/ 9682 w 45703"/>
                <a:gd name="csY20" fmla="*/ 38788 h 53428"/>
                <a:gd name="csX21" fmla="*/ 9682 w 45703"/>
                <a:gd name="csY21" fmla="*/ 40253 h 53428"/>
                <a:gd name="csX22" fmla="*/ 10171 w 45703"/>
                <a:gd name="csY22" fmla="*/ 41719 h 53428"/>
                <a:gd name="csX23" fmla="*/ 10659 w 45703"/>
                <a:gd name="csY23" fmla="*/ 43185 h 53428"/>
                <a:gd name="csX24" fmla="*/ 11636 w 45703"/>
                <a:gd name="csY24" fmla="*/ 44162 h 53428"/>
                <a:gd name="csX25" fmla="*/ 12125 w 45703"/>
                <a:gd name="csY25" fmla="*/ 45627 h 53428"/>
                <a:gd name="csX26" fmla="*/ 12613 w 45703"/>
                <a:gd name="csY26" fmla="*/ 46605 h 53428"/>
                <a:gd name="csX27" fmla="*/ 13590 w 45703"/>
                <a:gd name="csY27" fmla="*/ 47582 h 53428"/>
                <a:gd name="csX28" fmla="*/ 23850 w 45703"/>
                <a:gd name="csY28" fmla="*/ 53444 h 53428"/>
                <a:gd name="csX29" fmla="*/ 25316 w 45703"/>
                <a:gd name="csY29" fmla="*/ 53933 h 53428"/>
                <a:gd name="csX30" fmla="*/ 28247 w 45703"/>
                <a:gd name="csY30" fmla="*/ 53933 h 534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45703" h="53428">
                  <a:moveTo>
                    <a:pt x="10659" y="54421"/>
                  </a:moveTo>
                  <a:lnTo>
                    <a:pt x="9682" y="53444"/>
                  </a:lnTo>
                  <a:cubicBezTo>
                    <a:pt x="-12189" y="30588"/>
                    <a:pt x="8387" y="-10637"/>
                    <a:pt x="40949" y="4101"/>
                  </a:cubicBezTo>
                  <a:lnTo>
                    <a:pt x="42415" y="4589"/>
                  </a:lnTo>
                  <a:lnTo>
                    <a:pt x="42415" y="5078"/>
                  </a:lnTo>
                  <a:lnTo>
                    <a:pt x="43880" y="5566"/>
                  </a:lnTo>
                  <a:lnTo>
                    <a:pt x="45346" y="6544"/>
                  </a:lnTo>
                  <a:lnTo>
                    <a:pt x="46323" y="7521"/>
                  </a:lnTo>
                  <a:lnTo>
                    <a:pt x="26293" y="7521"/>
                  </a:lnTo>
                  <a:lnTo>
                    <a:pt x="24827" y="8009"/>
                  </a:lnTo>
                  <a:lnTo>
                    <a:pt x="23361" y="8009"/>
                  </a:lnTo>
                  <a:lnTo>
                    <a:pt x="20430" y="8986"/>
                  </a:lnTo>
                  <a:lnTo>
                    <a:pt x="18964" y="9963"/>
                  </a:lnTo>
                  <a:lnTo>
                    <a:pt x="17987" y="10452"/>
                  </a:lnTo>
                  <a:lnTo>
                    <a:pt x="16522" y="11429"/>
                  </a:lnTo>
                  <a:lnTo>
                    <a:pt x="13102" y="14849"/>
                  </a:lnTo>
                  <a:cubicBezTo>
                    <a:pt x="9829" y="19726"/>
                    <a:pt x="9690" y="20972"/>
                    <a:pt x="8705" y="26574"/>
                  </a:cubicBezTo>
                  <a:lnTo>
                    <a:pt x="8705" y="33414"/>
                  </a:lnTo>
                  <a:lnTo>
                    <a:pt x="9193" y="35368"/>
                  </a:lnTo>
                  <a:lnTo>
                    <a:pt x="9193" y="36834"/>
                  </a:lnTo>
                  <a:lnTo>
                    <a:pt x="9682" y="38788"/>
                  </a:lnTo>
                  <a:lnTo>
                    <a:pt x="9682" y="40253"/>
                  </a:lnTo>
                  <a:lnTo>
                    <a:pt x="10171" y="41719"/>
                  </a:lnTo>
                  <a:lnTo>
                    <a:pt x="10659" y="43185"/>
                  </a:lnTo>
                  <a:lnTo>
                    <a:pt x="11636" y="44162"/>
                  </a:lnTo>
                  <a:lnTo>
                    <a:pt x="12125" y="45627"/>
                  </a:lnTo>
                  <a:lnTo>
                    <a:pt x="12613" y="46605"/>
                  </a:lnTo>
                  <a:lnTo>
                    <a:pt x="13590" y="47582"/>
                  </a:lnTo>
                  <a:cubicBezTo>
                    <a:pt x="16163" y="50765"/>
                    <a:pt x="19958" y="52435"/>
                    <a:pt x="23850" y="53444"/>
                  </a:cubicBezTo>
                  <a:lnTo>
                    <a:pt x="25316" y="53933"/>
                  </a:lnTo>
                  <a:lnTo>
                    <a:pt x="28247" y="539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60A1548-5B5F-AF81-6813-9DE02C4F4FF9}"/>
                </a:ext>
              </a:extLst>
            </p:cNvPr>
            <p:cNvSpPr/>
            <p:nvPr/>
          </p:nvSpPr>
          <p:spPr>
            <a:xfrm flipV="1">
              <a:off x="7455386" y="6011589"/>
              <a:ext cx="45156" cy="52763"/>
            </a:xfrm>
            <a:custGeom>
              <a:avLst/>
              <a:gdLst>
                <a:gd name="csX0" fmla="*/ 18210 w 45156"/>
                <a:gd name="csY0" fmla="*/ 53755 h 52763"/>
                <a:gd name="csX1" fmla="*/ 13325 w 45156"/>
                <a:gd name="csY1" fmla="*/ 53755 h 52763"/>
                <a:gd name="csX2" fmla="*/ 11371 w 45156"/>
                <a:gd name="csY2" fmla="*/ 53267 h 52763"/>
                <a:gd name="csX3" fmla="*/ 6974 w 45156"/>
                <a:gd name="csY3" fmla="*/ 51801 h 52763"/>
                <a:gd name="csX4" fmla="*/ 5997 w 45156"/>
                <a:gd name="csY4" fmla="*/ 51312 h 52763"/>
                <a:gd name="csX5" fmla="*/ 4531 w 45156"/>
                <a:gd name="csY5" fmla="*/ 50824 h 52763"/>
                <a:gd name="csX6" fmla="*/ 3065 w 45156"/>
                <a:gd name="csY6" fmla="*/ 49847 h 52763"/>
                <a:gd name="csX7" fmla="*/ 2088 w 45156"/>
                <a:gd name="csY7" fmla="*/ 48870 h 52763"/>
                <a:gd name="csX8" fmla="*/ 623 w 45156"/>
                <a:gd name="csY8" fmla="*/ 47893 h 52763"/>
                <a:gd name="csX9" fmla="*/ 18210 w 45156"/>
                <a:gd name="csY9" fmla="*/ 47404 h 52763"/>
                <a:gd name="csX10" fmla="*/ 32378 w 45156"/>
                <a:gd name="csY10" fmla="*/ 7343 h 52763"/>
                <a:gd name="csX11" fmla="*/ 32378 w 45156"/>
                <a:gd name="csY11" fmla="*/ 6855 h 52763"/>
                <a:gd name="csX12" fmla="*/ 30913 w 45156"/>
                <a:gd name="csY12" fmla="*/ 5877 h 52763"/>
                <a:gd name="csX13" fmla="*/ 19676 w 45156"/>
                <a:gd name="csY13" fmla="*/ 992 h 52763"/>
                <a:gd name="csX14" fmla="*/ 18210 w 45156"/>
                <a:gd name="csY14" fmla="*/ 992 h 52763"/>
                <a:gd name="csX15" fmla="*/ 36287 w 45156"/>
                <a:gd name="csY15" fmla="*/ 992 h 52763"/>
                <a:gd name="csX16" fmla="*/ 21630 w 45156"/>
                <a:gd name="csY16" fmla="*/ 53755 h 52763"/>
                <a:gd name="csX17" fmla="*/ 20165 w 45156"/>
                <a:gd name="csY17" fmla="*/ 53755 h 527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45156" h="52763">
                  <a:moveTo>
                    <a:pt x="18210" y="53755"/>
                  </a:moveTo>
                  <a:lnTo>
                    <a:pt x="13325" y="53755"/>
                  </a:lnTo>
                  <a:lnTo>
                    <a:pt x="11371" y="53267"/>
                  </a:lnTo>
                  <a:lnTo>
                    <a:pt x="6974" y="51801"/>
                  </a:lnTo>
                  <a:lnTo>
                    <a:pt x="5997" y="51312"/>
                  </a:lnTo>
                  <a:lnTo>
                    <a:pt x="4531" y="50824"/>
                  </a:lnTo>
                  <a:lnTo>
                    <a:pt x="3065" y="49847"/>
                  </a:lnTo>
                  <a:lnTo>
                    <a:pt x="2088" y="48870"/>
                  </a:lnTo>
                  <a:lnTo>
                    <a:pt x="623" y="47893"/>
                  </a:lnTo>
                  <a:lnTo>
                    <a:pt x="18210" y="47404"/>
                  </a:lnTo>
                  <a:cubicBezTo>
                    <a:pt x="38892" y="47974"/>
                    <a:pt x="42638" y="19451"/>
                    <a:pt x="32378" y="7343"/>
                  </a:cubicBezTo>
                  <a:lnTo>
                    <a:pt x="32378" y="6855"/>
                  </a:lnTo>
                  <a:lnTo>
                    <a:pt x="30913" y="5877"/>
                  </a:lnTo>
                  <a:cubicBezTo>
                    <a:pt x="26736" y="2213"/>
                    <a:pt x="24838" y="1806"/>
                    <a:pt x="19676" y="992"/>
                  </a:cubicBezTo>
                  <a:lnTo>
                    <a:pt x="18210" y="992"/>
                  </a:lnTo>
                  <a:lnTo>
                    <a:pt x="36287" y="992"/>
                  </a:lnTo>
                  <a:cubicBezTo>
                    <a:pt x="53117" y="16642"/>
                    <a:pt x="47165" y="51459"/>
                    <a:pt x="21630" y="53755"/>
                  </a:cubicBezTo>
                  <a:lnTo>
                    <a:pt x="20165" y="537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B75ED96-241E-2BB8-FE7A-B224F56EDB30}"/>
                </a:ext>
              </a:extLst>
            </p:cNvPr>
            <p:cNvSpPr/>
            <p:nvPr/>
          </p:nvSpPr>
          <p:spPr>
            <a:xfrm flipV="1">
              <a:off x="7514989" y="6012566"/>
              <a:ext cx="40644" cy="58363"/>
            </a:xfrm>
            <a:custGeom>
              <a:avLst/>
              <a:gdLst>
                <a:gd name="csX0" fmla="*/ 41185 w 40644"/>
                <a:gd name="csY0" fmla="*/ 59357 h 58363"/>
                <a:gd name="csX1" fmla="*/ 33856 w 40644"/>
                <a:gd name="csY1" fmla="*/ 59357 h 58363"/>
                <a:gd name="csX2" fmla="*/ 33856 w 40644"/>
                <a:gd name="csY2" fmla="*/ 26624 h 58363"/>
                <a:gd name="csX3" fmla="*/ 29948 w 40644"/>
                <a:gd name="csY3" fmla="*/ 11967 h 58363"/>
                <a:gd name="csX4" fmla="*/ 29948 w 40644"/>
                <a:gd name="csY4" fmla="*/ 11479 h 58363"/>
                <a:gd name="csX5" fmla="*/ 28971 w 40644"/>
                <a:gd name="csY5" fmla="*/ 10990 h 58363"/>
                <a:gd name="csX6" fmla="*/ 27994 w 40644"/>
                <a:gd name="csY6" fmla="*/ 10013 h 58363"/>
                <a:gd name="csX7" fmla="*/ 22131 w 40644"/>
                <a:gd name="csY7" fmla="*/ 8059 h 58363"/>
                <a:gd name="csX8" fmla="*/ 635 w 40644"/>
                <a:gd name="csY8" fmla="*/ 8059 h 58363"/>
                <a:gd name="csX9" fmla="*/ 2101 w 40644"/>
                <a:gd name="csY9" fmla="*/ 6593 h 58363"/>
                <a:gd name="csX10" fmla="*/ 41185 w 40644"/>
                <a:gd name="csY10" fmla="*/ 24670 h 58363"/>
                <a:gd name="csX11" fmla="*/ 41185 w 40644"/>
                <a:gd name="csY11" fmla="*/ 26624 h 583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40644" h="58363">
                  <a:moveTo>
                    <a:pt x="41185" y="59357"/>
                  </a:moveTo>
                  <a:lnTo>
                    <a:pt x="33856" y="59357"/>
                  </a:lnTo>
                  <a:lnTo>
                    <a:pt x="33856" y="26624"/>
                  </a:lnTo>
                  <a:cubicBezTo>
                    <a:pt x="33368" y="21600"/>
                    <a:pt x="33726" y="15884"/>
                    <a:pt x="29948" y="11967"/>
                  </a:cubicBezTo>
                  <a:lnTo>
                    <a:pt x="29948" y="11479"/>
                  </a:lnTo>
                  <a:lnTo>
                    <a:pt x="28971" y="10990"/>
                  </a:lnTo>
                  <a:lnTo>
                    <a:pt x="27994" y="10013"/>
                  </a:lnTo>
                  <a:lnTo>
                    <a:pt x="22131" y="8059"/>
                  </a:lnTo>
                  <a:lnTo>
                    <a:pt x="635" y="8059"/>
                  </a:lnTo>
                  <a:lnTo>
                    <a:pt x="2101" y="6593"/>
                  </a:lnTo>
                  <a:cubicBezTo>
                    <a:pt x="16366" y="-4383"/>
                    <a:pt x="43074" y="332"/>
                    <a:pt x="41185" y="24670"/>
                  </a:cubicBezTo>
                  <a:lnTo>
                    <a:pt x="41185" y="266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C88F6BF-3D56-1F08-AEFB-F5F3F0CBC5A8}"/>
                </a:ext>
              </a:extLst>
            </p:cNvPr>
            <p:cNvSpPr/>
            <p:nvPr/>
          </p:nvSpPr>
          <p:spPr>
            <a:xfrm flipV="1">
              <a:off x="7510528" y="6012566"/>
              <a:ext cx="22048" cy="51297"/>
            </a:xfrm>
            <a:custGeom>
              <a:avLst/>
              <a:gdLst>
                <a:gd name="csX0" fmla="*/ 8022 w 22048"/>
                <a:gd name="csY0" fmla="*/ 52290 h 51297"/>
                <a:gd name="csX1" fmla="*/ 693 w 22048"/>
                <a:gd name="csY1" fmla="*/ 52290 h 51297"/>
                <a:gd name="csX2" fmla="*/ 693 w 22048"/>
                <a:gd name="csY2" fmla="*/ 19557 h 51297"/>
                <a:gd name="csX3" fmla="*/ 4602 w 22048"/>
                <a:gd name="csY3" fmla="*/ 1969 h 51297"/>
                <a:gd name="csX4" fmla="*/ 5090 w 22048"/>
                <a:gd name="csY4" fmla="*/ 992 h 51297"/>
                <a:gd name="csX5" fmla="*/ 22678 w 22048"/>
                <a:gd name="csY5" fmla="*/ 992 h 51297"/>
                <a:gd name="csX6" fmla="*/ 20235 w 22048"/>
                <a:gd name="csY6" fmla="*/ 992 h 51297"/>
                <a:gd name="csX7" fmla="*/ 14373 w 22048"/>
                <a:gd name="csY7" fmla="*/ 2946 h 51297"/>
                <a:gd name="csX8" fmla="*/ 13396 w 22048"/>
                <a:gd name="csY8" fmla="*/ 3435 h 51297"/>
                <a:gd name="csX9" fmla="*/ 10953 w 22048"/>
                <a:gd name="csY9" fmla="*/ 5877 h 51297"/>
                <a:gd name="csX10" fmla="*/ 10464 w 22048"/>
                <a:gd name="csY10" fmla="*/ 6854 h 51297"/>
                <a:gd name="csX11" fmla="*/ 9487 w 22048"/>
                <a:gd name="csY11" fmla="*/ 8320 h 51297"/>
                <a:gd name="csX12" fmla="*/ 9487 w 22048"/>
                <a:gd name="csY12" fmla="*/ 9297 h 51297"/>
                <a:gd name="csX13" fmla="*/ 8999 w 22048"/>
                <a:gd name="csY13" fmla="*/ 10763 h 51297"/>
                <a:gd name="csX14" fmla="*/ 8510 w 22048"/>
                <a:gd name="csY14" fmla="*/ 12229 h 51297"/>
                <a:gd name="csX15" fmla="*/ 8510 w 22048"/>
                <a:gd name="csY15" fmla="*/ 15648 h 51297"/>
                <a:gd name="csX16" fmla="*/ 8022 w 22048"/>
                <a:gd name="csY16" fmla="*/ 17114 h 51297"/>
                <a:gd name="csX17" fmla="*/ 8022 w 22048"/>
                <a:gd name="csY17" fmla="*/ 19557 h 512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2048" h="51297">
                  <a:moveTo>
                    <a:pt x="8022" y="52290"/>
                  </a:moveTo>
                  <a:lnTo>
                    <a:pt x="693" y="52290"/>
                  </a:lnTo>
                  <a:lnTo>
                    <a:pt x="693" y="19557"/>
                  </a:lnTo>
                  <a:cubicBezTo>
                    <a:pt x="360" y="14899"/>
                    <a:pt x="1296" y="5503"/>
                    <a:pt x="4602" y="1969"/>
                  </a:cubicBezTo>
                  <a:lnTo>
                    <a:pt x="5090" y="992"/>
                  </a:lnTo>
                  <a:lnTo>
                    <a:pt x="22678" y="992"/>
                  </a:lnTo>
                  <a:lnTo>
                    <a:pt x="20235" y="992"/>
                  </a:lnTo>
                  <a:lnTo>
                    <a:pt x="14373" y="2946"/>
                  </a:lnTo>
                  <a:lnTo>
                    <a:pt x="13396" y="3435"/>
                  </a:lnTo>
                  <a:lnTo>
                    <a:pt x="10953" y="5877"/>
                  </a:lnTo>
                  <a:lnTo>
                    <a:pt x="10464" y="6854"/>
                  </a:lnTo>
                  <a:lnTo>
                    <a:pt x="9487" y="8320"/>
                  </a:lnTo>
                  <a:lnTo>
                    <a:pt x="9487" y="9297"/>
                  </a:lnTo>
                  <a:lnTo>
                    <a:pt x="8999" y="10763"/>
                  </a:lnTo>
                  <a:lnTo>
                    <a:pt x="8510" y="12229"/>
                  </a:lnTo>
                  <a:lnTo>
                    <a:pt x="8510" y="15648"/>
                  </a:lnTo>
                  <a:lnTo>
                    <a:pt x="8022" y="17114"/>
                  </a:lnTo>
                  <a:lnTo>
                    <a:pt x="8022" y="195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A7824D8-E8D4-1B0B-FC86-A739084378A3}"/>
                </a:ext>
              </a:extLst>
            </p:cNvPr>
            <p:cNvSpPr/>
            <p:nvPr/>
          </p:nvSpPr>
          <p:spPr>
            <a:xfrm flipV="1">
              <a:off x="7584362" y="6043834"/>
              <a:ext cx="34198" cy="25893"/>
            </a:xfrm>
            <a:custGeom>
              <a:avLst/>
              <a:gdLst>
                <a:gd name="csX0" fmla="*/ 14322 w 34198"/>
                <a:gd name="csY0" fmla="*/ 26886 h 25893"/>
                <a:gd name="csX1" fmla="*/ 643 w 34198"/>
                <a:gd name="csY1" fmla="*/ 26398 h 25893"/>
                <a:gd name="csX2" fmla="*/ 5040 w 34198"/>
                <a:gd name="csY2" fmla="*/ 26398 h 25893"/>
                <a:gd name="csX3" fmla="*/ 5529 w 34198"/>
                <a:gd name="csY3" fmla="*/ 25909 h 25893"/>
                <a:gd name="csX4" fmla="*/ 6994 w 34198"/>
                <a:gd name="csY4" fmla="*/ 25421 h 25893"/>
                <a:gd name="csX5" fmla="*/ 8460 w 34198"/>
                <a:gd name="csY5" fmla="*/ 24444 h 25893"/>
                <a:gd name="csX6" fmla="*/ 8948 w 34198"/>
                <a:gd name="csY6" fmla="*/ 24444 h 25893"/>
                <a:gd name="csX7" fmla="*/ 9926 w 34198"/>
                <a:gd name="csY7" fmla="*/ 23467 h 25893"/>
                <a:gd name="csX8" fmla="*/ 11391 w 34198"/>
                <a:gd name="csY8" fmla="*/ 22490 h 25893"/>
                <a:gd name="csX9" fmla="*/ 16765 w 34198"/>
                <a:gd name="csY9" fmla="*/ 14673 h 25893"/>
                <a:gd name="csX10" fmla="*/ 17742 w 34198"/>
                <a:gd name="csY10" fmla="*/ 12719 h 25893"/>
                <a:gd name="csX11" fmla="*/ 25559 w 34198"/>
                <a:gd name="csY11" fmla="*/ 993 h 25893"/>
                <a:gd name="csX12" fmla="*/ 34841 w 34198"/>
                <a:gd name="csY12" fmla="*/ 993 h 25893"/>
                <a:gd name="csX13" fmla="*/ 25071 w 34198"/>
                <a:gd name="csY13" fmla="*/ 16627 h 25893"/>
                <a:gd name="csX14" fmla="*/ 19696 w 34198"/>
                <a:gd name="csY14" fmla="*/ 22978 h 25893"/>
                <a:gd name="csX15" fmla="*/ 18719 w 34198"/>
                <a:gd name="csY15" fmla="*/ 24444 h 25893"/>
                <a:gd name="csX16" fmla="*/ 18231 w 34198"/>
                <a:gd name="csY16" fmla="*/ 24444 h 25893"/>
                <a:gd name="csX17" fmla="*/ 17254 w 34198"/>
                <a:gd name="csY17" fmla="*/ 25421 h 25893"/>
                <a:gd name="csX18" fmla="*/ 15788 w 34198"/>
                <a:gd name="csY18" fmla="*/ 26398 h 258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4198" h="25893">
                  <a:moveTo>
                    <a:pt x="14322" y="26886"/>
                  </a:moveTo>
                  <a:lnTo>
                    <a:pt x="643" y="26398"/>
                  </a:lnTo>
                  <a:lnTo>
                    <a:pt x="5040" y="26398"/>
                  </a:lnTo>
                  <a:lnTo>
                    <a:pt x="5529" y="25909"/>
                  </a:lnTo>
                  <a:lnTo>
                    <a:pt x="6994" y="25421"/>
                  </a:lnTo>
                  <a:lnTo>
                    <a:pt x="8460" y="24444"/>
                  </a:lnTo>
                  <a:lnTo>
                    <a:pt x="8948" y="24444"/>
                  </a:lnTo>
                  <a:lnTo>
                    <a:pt x="9926" y="23467"/>
                  </a:lnTo>
                  <a:lnTo>
                    <a:pt x="11391" y="22490"/>
                  </a:lnTo>
                  <a:cubicBezTo>
                    <a:pt x="13354" y="19835"/>
                    <a:pt x="14754" y="17449"/>
                    <a:pt x="16765" y="14673"/>
                  </a:cubicBezTo>
                  <a:lnTo>
                    <a:pt x="17742" y="12719"/>
                  </a:lnTo>
                  <a:lnTo>
                    <a:pt x="25559" y="993"/>
                  </a:lnTo>
                  <a:lnTo>
                    <a:pt x="34841" y="993"/>
                  </a:lnTo>
                  <a:lnTo>
                    <a:pt x="25071" y="16627"/>
                  </a:lnTo>
                  <a:cubicBezTo>
                    <a:pt x="25128" y="17677"/>
                    <a:pt x="20665" y="22034"/>
                    <a:pt x="19696" y="22978"/>
                  </a:cubicBezTo>
                  <a:lnTo>
                    <a:pt x="18719" y="24444"/>
                  </a:lnTo>
                  <a:lnTo>
                    <a:pt x="18231" y="24444"/>
                  </a:lnTo>
                  <a:lnTo>
                    <a:pt x="17254" y="25421"/>
                  </a:lnTo>
                  <a:lnTo>
                    <a:pt x="15788" y="263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3C3949E-2CD5-F1D9-40C1-C793FC39FF49}"/>
                </a:ext>
              </a:extLst>
            </p:cNvPr>
            <p:cNvSpPr/>
            <p:nvPr/>
          </p:nvSpPr>
          <p:spPr>
            <a:xfrm flipV="1">
              <a:off x="7575569" y="6017452"/>
              <a:ext cx="38595" cy="20519"/>
            </a:xfrm>
            <a:custGeom>
              <a:avLst/>
              <a:gdLst>
                <a:gd name="csX0" fmla="*/ 35331 w 38595"/>
                <a:gd name="csY0" fmla="*/ 21507 h 20519"/>
                <a:gd name="csX1" fmla="*/ 19209 w 38595"/>
                <a:gd name="csY1" fmla="*/ 20042 h 20519"/>
                <a:gd name="csX2" fmla="*/ 21652 w 38595"/>
                <a:gd name="csY2" fmla="*/ 20042 h 20519"/>
                <a:gd name="csX3" fmla="*/ 31423 w 38595"/>
                <a:gd name="csY3" fmla="*/ 10759 h 20519"/>
                <a:gd name="csX4" fmla="*/ 31423 w 38595"/>
                <a:gd name="csY4" fmla="*/ 10271 h 20519"/>
                <a:gd name="csX5" fmla="*/ 30934 w 38595"/>
                <a:gd name="csY5" fmla="*/ 8805 h 20519"/>
                <a:gd name="csX6" fmla="*/ 19209 w 38595"/>
                <a:gd name="csY6" fmla="*/ 1477 h 20519"/>
                <a:gd name="csX7" fmla="*/ 644 w 38595"/>
                <a:gd name="csY7" fmla="*/ 1477 h 20519"/>
                <a:gd name="csX8" fmla="*/ 35331 w 38595"/>
                <a:gd name="csY8" fmla="*/ 988 h 20519"/>
                <a:gd name="csX9" fmla="*/ 36308 w 38595"/>
                <a:gd name="csY9" fmla="*/ 1965 h 20519"/>
                <a:gd name="csX10" fmla="*/ 37285 w 38595"/>
                <a:gd name="csY10" fmla="*/ 3431 h 20519"/>
                <a:gd name="csX11" fmla="*/ 38263 w 38595"/>
                <a:gd name="csY11" fmla="*/ 6362 h 20519"/>
                <a:gd name="csX12" fmla="*/ 38751 w 38595"/>
                <a:gd name="csY12" fmla="*/ 7828 h 20519"/>
                <a:gd name="csX13" fmla="*/ 39240 w 38595"/>
                <a:gd name="csY13" fmla="*/ 9294 h 20519"/>
                <a:gd name="csX14" fmla="*/ 39240 w 38595"/>
                <a:gd name="csY14" fmla="*/ 12225 h 20519"/>
                <a:gd name="csX15" fmla="*/ 38751 w 38595"/>
                <a:gd name="csY15" fmla="*/ 13691 h 20519"/>
                <a:gd name="csX16" fmla="*/ 38751 w 38595"/>
                <a:gd name="csY16" fmla="*/ 15156 h 20519"/>
                <a:gd name="csX17" fmla="*/ 38263 w 38595"/>
                <a:gd name="csY17" fmla="*/ 16622 h 20519"/>
                <a:gd name="csX18" fmla="*/ 37285 w 38595"/>
                <a:gd name="csY18" fmla="*/ 18087 h 20519"/>
                <a:gd name="csX19" fmla="*/ 36797 w 38595"/>
                <a:gd name="csY19" fmla="*/ 19553 h 20519"/>
                <a:gd name="csX20" fmla="*/ 36308 w 38595"/>
                <a:gd name="csY20" fmla="*/ 20042 h 2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8595" h="20519">
                  <a:moveTo>
                    <a:pt x="35331" y="21507"/>
                  </a:moveTo>
                  <a:lnTo>
                    <a:pt x="19209" y="20042"/>
                  </a:lnTo>
                  <a:lnTo>
                    <a:pt x="21652" y="20042"/>
                  </a:lnTo>
                  <a:cubicBezTo>
                    <a:pt x="27694" y="19773"/>
                    <a:pt x="30902" y="16736"/>
                    <a:pt x="31423" y="10759"/>
                  </a:cubicBezTo>
                  <a:lnTo>
                    <a:pt x="31423" y="10271"/>
                  </a:lnTo>
                  <a:lnTo>
                    <a:pt x="30934" y="8805"/>
                  </a:lnTo>
                  <a:cubicBezTo>
                    <a:pt x="29957" y="3252"/>
                    <a:pt x="24201" y="1102"/>
                    <a:pt x="19209" y="1477"/>
                  </a:cubicBezTo>
                  <a:lnTo>
                    <a:pt x="644" y="1477"/>
                  </a:lnTo>
                  <a:lnTo>
                    <a:pt x="35331" y="988"/>
                  </a:lnTo>
                  <a:lnTo>
                    <a:pt x="36308" y="1965"/>
                  </a:lnTo>
                  <a:lnTo>
                    <a:pt x="37285" y="3431"/>
                  </a:lnTo>
                  <a:lnTo>
                    <a:pt x="38263" y="6362"/>
                  </a:lnTo>
                  <a:lnTo>
                    <a:pt x="38751" y="7828"/>
                  </a:lnTo>
                  <a:lnTo>
                    <a:pt x="39240" y="9294"/>
                  </a:lnTo>
                  <a:lnTo>
                    <a:pt x="39240" y="12225"/>
                  </a:lnTo>
                  <a:lnTo>
                    <a:pt x="38751" y="13691"/>
                  </a:lnTo>
                  <a:lnTo>
                    <a:pt x="38751" y="15156"/>
                  </a:lnTo>
                  <a:lnTo>
                    <a:pt x="38263" y="16622"/>
                  </a:lnTo>
                  <a:lnTo>
                    <a:pt x="37285" y="18087"/>
                  </a:lnTo>
                  <a:lnTo>
                    <a:pt x="36797" y="19553"/>
                  </a:lnTo>
                  <a:lnTo>
                    <a:pt x="36308" y="200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CD9A7AE-A1B2-34A6-D12A-7A7ED2AB6B6F}"/>
                </a:ext>
              </a:extLst>
            </p:cNvPr>
            <p:cNvSpPr/>
            <p:nvPr/>
          </p:nvSpPr>
          <p:spPr>
            <a:xfrm flipV="1">
              <a:off x="7568240" y="6012566"/>
              <a:ext cx="42015" cy="57160"/>
            </a:xfrm>
            <a:custGeom>
              <a:avLst/>
              <a:gdLst>
                <a:gd name="csX0" fmla="*/ 26047 w 42015"/>
                <a:gd name="csY0" fmla="*/ 58153 h 57160"/>
                <a:gd name="csX1" fmla="*/ 642 w 42015"/>
                <a:gd name="csY1" fmla="*/ 58153 h 57160"/>
                <a:gd name="csX2" fmla="*/ 642 w 42015"/>
                <a:gd name="csY2" fmla="*/ 993 h 57160"/>
                <a:gd name="csX3" fmla="*/ 7970 w 42015"/>
                <a:gd name="csY3" fmla="*/ 993 h 57160"/>
                <a:gd name="csX4" fmla="*/ 7970 w 42015"/>
                <a:gd name="csY4" fmla="*/ 26397 h 57160"/>
                <a:gd name="csX5" fmla="*/ 16764 w 42015"/>
                <a:gd name="csY5" fmla="*/ 26397 h 57160"/>
                <a:gd name="csX6" fmla="*/ 42657 w 42015"/>
                <a:gd name="csY6" fmla="*/ 32260 h 57160"/>
                <a:gd name="csX7" fmla="*/ 42657 w 42015"/>
                <a:gd name="csY7" fmla="*/ 32748 h 57160"/>
                <a:gd name="csX8" fmla="*/ 7970 w 42015"/>
                <a:gd name="csY8" fmla="*/ 33237 h 57160"/>
                <a:gd name="csX9" fmla="*/ 7970 w 42015"/>
                <a:gd name="csY9" fmla="*/ 51802 h 57160"/>
                <a:gd name="csX10" fmla="*/ 26535 w 42015"/>
                <a:gd name="csY10" fmla="*/ 51802 h 57160"/>
                <a:gd name="csX11" fmla="*/ 42657 w 42015"/>
                <a:gd name="csY11" fmla="*/ 53267 h 57160"/>
                <a:gd name="csX12" fmla="*/ 41680 w 42015"/>
                <a:gd name="csY12" fmla="*/ 54245 h 57160"/>
                <a:gd name="csX13" fmla="*/ 29955 w 42015"/>
                <a:gd name="csY13" fmla="*/ 58153 h 57160"/>
                <a:gd name="csX14" fmla="*/ 28001 w 42015"/>
                <a:gd name="csY14" fmla="*/ 58153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42015" h="57160">
                  <a:moveTo>
                    <a:pt x="26047" y="58153"/>
                  </a:moveTo>
                  <a:lnTo>
                    <a:pt x="642" y="58153"/>
                  </a:lnTo>
                  <a:lnTo>
                    <a:pt x="642" y="993"/>
                  </a:lnTo>
                  <a:lnTo>
                    <a:pt x="7970" y="993"/>
                  </a:lnTo>
                  <a:lnTo>
                    <a:pt x="7970" y="26397"/>
                  </a:lnTo>
                  <a:lnTo>
                    <a:pt x="16764" y="26397"/>
                  </a:lnTo>
                  <a:cubicBezTo>
                    <a:pt x="25591" y="26169"/>
                    <a:pt x="35728" y="26348"/>
                    <a:pt x="42657" y="32260"/>
                  </a:cubicBezTo>
                  <a:lnTo>
                    <a:pt x="42657" y="32748"/>
                  </a:lnTo>
                  <a:lnTo>
                    <a:pt x="7970" y="33237"/>
                  </a:lnTo>
                  <a:lnTo>
                    <a:pt x="7970" y="51802"/>
                  </a:lnTo>
                  <a:lnTo>
                    <a:pt x="26535" y="51802"/>
                  </a:lnTo>
                  <a:lnTo>
                    <a:pt x="42657" y="53267"/>
                  </a:lnTo>
                  <a:lnTo>
                    <a:pt x="41680" y="54245"/>
                  </a:lnTo>
                  <a:cubicBezTo>
                    <a:pt x="37755" y="57713"/>
                    <a:pt x="35109" y="57542"/>
                    <a:pt x="29955" y="58153"/>
                  </a:cubicBezTo>
                  <a:lnTo>
                    <a:pt x="28001" y="581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04CF1DF-3F6C-8A1D-A763-C0BD7F97C1BE}"/>
                </a:ext>
              </a:extLst>
            </p:cNvPr>
            <p:cNvSpPr/>
            <p:nvPr/>
          </p:nvSpPr>
          <p:spPr>
            <a:xfrm flipV="1">
              <a:off x="7633706" y="6040414"/>
              <a:ext cx="42992" cy="30270"/>
            </a:xfrm>
            <a:custGeom>
              <a:avLst/>
              <a:gdLst>
                <a:gd name="csX0" fmla="*/ 43647 w 42992"/>
                <a:gd name="csY0" fmla="*/ 31264 h 30270"/>
                <a:gd name="csX1" fmla="*/ 19708 w 42992"/>
                <a:gd name="csY1" fmla="*/ 31264 h 30270"/>
                <a:gd name="csX2" fmla="*/ 19708 w 42992"/>
                <a:gd name="csY2" fmla="*/ 24424 h 30270"/>
                <a:gd name="csX3" fmla="*/ 36319 w 42992"/>
                <a:gd name="csY3" fmla="*/ 24424 h 30270"/>
                <a:gd name="csX4" fmla="*/ 36319 w 42992"/>
                <a:gd name="csY4" fmla="*/ 13676 h 30270"/>
                <a:gd name="csX5" fmla="*/ 19708 w 42992"/>
                <a:gd name="csY5" fmla="*/ 7814 h 30270"/>
                <a:gd name="csX6" fmla="*/ 655 w 42992"/>
                <a:gd name="csY6" fmla="*/ 7325 h 30270"/>
                <a:gd name="csX7" fmla="*/ 2121 w 42992"/>
                <a:gd name="csY7" fmla="*/ 6348 h 30270"/>
                <a:gd name="csX8" fmla="*/ 42670 w 42992"/>
                <a:gd name="csY8" fmla="*/ 8791 h 30270"/>
                <a:gd name="csX9" fmla="*/ 43647 w 42992"/>
                <a:gd name="csY9" fmla="*/ 9768 h 302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2992" h="30270">
                  <a:moveTo>
                    <a:pt x="43647" y="31264"/>
                  </a:moveTo>
                  <a:lnTo>
                    <a:pt x="19708" y="31264"/>
                  </a:lnTo>
                  <a:lnTo>
                    <a:pt x="19708" y="24424"/>
                  </a:lnTo>
                  <a:lnTo>
                    <a:pt x="36319" y="24424"/>
                  </a:lnTo>
                  <a:lnTo>
                    <a:pt x="36319" y="13676"/>
                  </a:lnTo>
                  <a:cubicBezTo>
                    <a:pt x="32272" y="10427"/>
                    <a:pt x="24993" y="7683"/>
                    <a:pt x="19708" y="7814"/>
                  </a:cubicBezTo>
                  <a:lnTo>
                    <a:pt x="655" y="7325"/>
                  </a:lnTo>
                  <a:lnTo>
                    <a:pt x="2121" y="6348"/>
                  </a:lnTo>
                  <a:cubicBezTo>
                    <a:pt x="14245" y="-2430"/>
                    <a:pt x="31092" y="437"/>
                    <a:pt x="42670" y="8791"/>
                  </a:cubicBezTo>
                  <a:lnTo>
                    <a:pt x="43647" y="97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F5E546D-61EE-8022-EE03-ACF6809E0346}"/>
                </a:ext>
              </a:extLst>
            </p:cNvPr>
            <p:cNvSpPr/>
            <p:nvPr/>
          </p:nvSpPr>
          <p:spPr>
            <a:xfrm flipV="1">
              <a:off x="7652759" y="6017941"/>
              <a:ext cx="23450" cy="12213"/>
            </a:xfrm>
            <a:custGeom>
              <a:avLst/>
              <a:gdLst>
                <a:gd name="csX0" fmla="*/ 18242 w 23450"/>
                <a:gd name="csY0" fmla="*/ 13201 h 12213"/>
                <a:gd name="csX1" fmla="*/ 655 w 23450"/>
                <a:gd name="csY1" fmla="*/ 13201 h 12213"/>
                <a:gd name="csX2" fmla="*/ 4074 w 23450"/>
                <a:gd name="csY2" fmla="*/ 13201 h 12213"/>
                <a:gd name="csX3" fmla="*/ 8471 w 23450"/>
                <a:gd name="csY3" fmla="*/ 11735 h 12213"/>
                <a:gd name="csX4" fmla="*/ 8960 w 23450"/>
                <a:gd name="csY4" fmla="*/ 11735 h 12213"/>
                <a:gd name="csX5" fmla="*/ 11891 w 23450"/>
                <a:gd name="csY5" fmla="*/ 9781 h 12213"/>
                <a:gd name="csX6" fmla="*/ 15800 w 23450"/>
                <a:gd name="csY6" fmla="*/ 4407 h 12213"/>
                <a:gd name="csX7" fmla="*/ 16288 w 23450"/>
                <a:gd name="csY7" fmla="*/ 2453 h 12213"/>
                <a:gd name="csX8" fmla="*/ 17265 w 23450"/>
                <a:gd name="csY8" fmla="*/ 987 h 12213"/>
                <a:gd name="csX9" fmla="*/ 24105 w 23450"/>
                <a:gd name="csY9" fmla="*/ 2941 h 12213"/>
                <a:gd name="csX10" fmla="*/ 23616 w 23450"/>
                <a:gd name="csY10" fmla="*/ 3430 h 12213"/>
                <a:gd name="csX11" fmla="*/ 23128 w 23450"/>
                <a:gd name="csY11" fmla="*/ 5384 h 12213"/>
                <a:gd name="csX12" fmla="*/ 22639 w 23450"/>
                <a:gd name="csY12" fmla="*/ 6850 h 12213"/>
                <a:gd name="csX13" fmla="*/ 21662 w 23450"/>
                <a:gd name="csY13" fmla="*/ 8315 h 12213"/>
                <a:gd name="csX14" fmla="*/ 21174 w 23450"/>
                <a:gd name="csY14" fmla="*/ 9781 h 12213"/>
                <a:gd name="csX15" fmla="*/ 20197 w 23450"/>
                <a:gd name="csY15" fmla="*/ 10758 h 12213"/>
                <a:gd name="csX16" fmla="*/ 19708 w 23450"/>
                <a:gd name="csY16" fmla="*/ 12224 h 12213"/>
                <a:gd name="csX17" fmla="*/ 19219 w 23450"/>
                <a:gd name="csY17" fmla="*/ 12224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3450" h="12213">
                  <a:moveTo>
                    <a:pt x="18242" y="13201"/>
                  </a:moveTo>
                  <a:lnTo>
                    <a:pt x="655" y="13201"/>
                  </a:lnTo>
                  <a:lnTo>
                    <a:pt x="4074" y="13201"/>
                  </a:lnTo>
                  <a:lnTo>
                    <a:pt x="8471" y="11735"/>
                  </a:lnTo>
                  <a:lnTo>
                    <a:pt x="8960" y="11735"/>
                  </a:lnTo>
                  <a:lnTo>
                    <a:pt x="11891" y="9781"/>
                  </a:lnTo>
                  <a:cubicBezTo>
                    <a:pt x="13854" y="8079"/>
                    <a:pt x="14554" y="6703"/>
                    <a:pt x="15800" y="4407"/>
                  </a:cubicBezTo>
                  <a:lnTo>
                    <a:pt x="16288" y="2453"/>
                  </a:lnTo>
                  <a:lnTo>
                    <a:pt x="17265" y="987"/>
                  </a:lnTo>
                  <a:lnTo>
                    <a:pt x="24105" y="2941"/>
                  </a:lnTo>
                  <a:lnTo>
                    <a:pt x="23616" y="3430"/>
                  </a:lnTo>
                  <a:lnTo>
                    <a:pt x="23128" y="5384"/>
                  </a:lnTo>
                  <a:lnTo>
                    <a:pt x="22639" y="6850"/>
                  </a:lnTo>
                  <a:lnTo>
                    <a:pt x="21662" y="8315"/>
                  </a:lnTo>
                  <a:lnTo>
                    <a:pt x="21174" y="9781"/>
                  </a:lnTo>
                  <a:lnTo>
                    <a:pt x="20197" y="10758"/>
                  </a:lnTo>
                  <a:lnTo>
                    <a:pt x="19708" y="12224"/>
                  </a:lnTo>
                  <a:lnTo>
                    <a:pt x="19219" y="122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CAC8E7C-B543-CFE6-38F9-5B31C0A2F0D9}"/>
                </a:ext>
              </a:extLst>
            </p:cNvPr>
            <p:cNvSpPr/>
            <p:nvPr/>
          </p:nvSpPr>
          <p:spPr>
            <a:xfrm flipV="1">
              <a:off x="7623861" y="6011589"/>
              <a:ext cx="46486" cy="52763"/>
            </a:xfrm>
            <a:custGeom>
              <a:avLst/>
              <a:gdLst>
                <a:gd name="csX0" fmla="*/ 29550 w 46486"/>
                <a:gd name="csY0" fmla="*/ 53755 h 52763"/>
                <a:gd name="csX1" fmla="*/ 26130 w 46486"/>
                <a:gd name="csY1" fmla="*/ 53755 h 52763"/>
                <a:gd name="csX2" fmla="*/ 2191 w 46486"/>
                <a:gd name="csY2" fmla="*/ 35190 h 52763"/>
                <a:gd name="csX3" fmla="*/ 1703 w 46486"/>
                <a:gd name="csY3" fmla="*/ 33725 h 52763"/>
                <a:gd name="csX4" fmla="*/ 1214 w 46486"/>
                <a:gd name="csY4" fmla="*/ 31771 h 52763"/>
                <a:gd name="csX5" fmla="*/ 9520 w 46486"/>
                <a:gd name="csY5" fmla="*/ 1969 h 52763"/>
                <a:gd name="csX6" fmla="*/ 10497 w 46486"/>
                <a:gd name="csY6" fmla="*/ 992 h 52763"/>
                <a:gd name="csX7" fmla="*/ 29550 w 46486"/>
                <a:gd name="csY7" fmla="*/ 1481 h 52763"/>
                <a:gd name="csX8" fmla="*/ 28085 w 46486"/>
                <a:gd name="csY8" fmla="*/ 1481 h 52763"/>
                <a:gd name="csX9" fmla="*/ 10008 w 46486"/>
                <a:gd name="csY9" fmla="*/ 34702 h 52763"/>
                <a:gd name="csX10" fmla="*/ 10497 w 46486"/>
                <a:gd name="csY10" fmla="*/ 36167 h 52763"/>
                <a:gd name="csX11" fmla="*/ 10985 w 46486"/>
                <a:gd name="csY11" fmla="*/ 36167 h 52763"/>
                <a:gd name="csX12" fmla="*/ 11474 w 46486"/>
                <a:gd name="csY12" fmla="*/ 37633 h 52763"/>
                <a:gd name="csX13" fmla="*/ 29550 w 46486"/>
                <a:gd name="csY13" fmla="*/ 47404 h 52763"/>
                <a:gd name="csX14" fmla="*/ 47138 w 46486"/>
                <a:gd name="csY14" fmla="*/ 47404 h 52763"/>
                <a:gd name="csX15" fmla="*/ 46161 w 46486"/>
                <a:gd name="csY15" fmla="*/ 48870 h 52763"/>
                <a:gd name="csX16" fmla="*/ 32482 w 46486"/>
                <a:gd name="csY16" fmla="*/ 53755 h 52763"/>
                <a:gd name="csX17" fmla="*/ 31016 w 46486"/>
                <a:gd name="csY17" fmla="*/ 53755 h 527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46486" h="52763">
                  <a:moveTo>
                    <a:pt x="29550" y="53755"/>
                  </a:moveTo>
                  <a:lnTo>
                    <a:pt x="26130" y="53755"/>
                  </a:lnTo>
                  <a:cubicBezTo>
                    <a:pt x="13990" y="53006"/>
                    <a:pt x="6141" y="46704"/>
                    <a:pt x="2191" y="35190"/>
                  </a:cubicBezTo>
                  <a:lnTo>
                    <a:pt x="1703" y="33725"/>
                  </a:lnTo>
                  <a:lnTo>
                    <a:pt x="1214" y="31771"/>
                  </a:lnTo>
                  <a:cubicBezTo>
                    <a:pt x="-333" y="21470"/>
                    <a:pt x="962" y="8988"/>
                    <a:pt x="9520" y="1969"/>
                  </a:cubicBezTo>
                  <a:lnTo>
                    <a:pt x="10497" y="992"/>
                  </a:lnTo>
                  <a:lnTo>
                    <a:pt x="29550" y="1481"/>
                  </a:lnTo>
                  <a:lnTo>
                    <a:pt x="28085" y="1481"/>
                  </a:lnTo>
                  <a:cubicBezTo>
                    <a:pt x="9813" y="2995"/>
                    <a:pt x="5636" y="19516"/>
                    <a:pt x="10008" y="34702"/>
                  </a:cubicBezTo>
                  <a:lnTo>
                    <a:pt x="10497" y="36167"/>
                  </a:lnTo>
                  <a:lnTo>
                    <a:pt x="10985" y="36167"/>
                  </a:lnTo>
                  <a:lnTo>
                    <a:pt x="11474" y="37633"/>
                  </a:lnTo>
                  <a:cubicBezTo>
                    <a:pt x="14820" y="44424"/>
                    <a:pt x="22100" y="48039"/>
                    <a:pt x="29550" y="47404"/>
                  </a:cubicBezTo>
                  <a:lnTo>
                    <a:pt x="47138" y="47404"/>
                  </a:lnTo>
                  <a:lnTo>
                    <a:pt x="46161" y="48870"/>
                  </a:lnTo>
                  <a:cubicBezTo>
                    <a:pt x="43107" y="51589"/>
                    <a:pt x="36561" y="53698"/>
                    <a:pt x="32482" y="53755"/>
                  </a:cubicBezTo>
                  <a:lnTo>
                    <a:pt x="31016" y="537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BE5D79D-30F9-C233-DF9B-FA5E368C1855}"/>
                </a:ext>
              </a:extLst>
            </p:cNvPr>
            <p:cNvSpPr/>
            <p:nvPr/>
          </p:nvSpPr>
          <p:spPr>
            <a:xfrm flipV="1">
              <a:off x="7113890" y="6128352"/>
              <a:ext cx="45435" cy="57160"/>
            </a:xfrm>
            <a:custGeom>
              <a:avLst/>
              <a:gdLst>
                <a:gd name="csX0" fmla="*/ 46005 w 45435"/>
                <a:gd name="csY0" fmla="*/ 58172 h 57160"/>
                <a:gd name="csX1" fmla="*/ 570 w 45435"/>
                <a:gd name="csY1" fmla="*/ 58172 h 57160"/>
                <a:gd name="csX2" fmla="*/ 570 w 45435"/>
                <a:gd name="csY2" fmla="*/ 51821 h 57160"/>
                <a:gd name="csX3" fmla="*/ 19624 w 45435"/>
                <a:gd name="csY3" fmla="*/ 51821 h 57160"/>
                <a:gd name="csX4" fmla="*/ 19624 w 45435"/>
                <a:gd name="csY4" fmla="*/ 1012 h 57160"/>
                <a:gd name="csX5" fmla="*/ 26952 w 45435"/>
                <a:gd name="csY5" fmla="*/ 1012 h 57160"/>
                <a:gd name="csX6" fmla="*/ 26952 w 45435"/>
                <a:gd name="csY6" fmla="*/ 51821 h 57160"/>
                <a:gd name="csX7" fmla="*/ 46005 w 45435"/>
                <a:gd name="csY7" fmla="*/ 51821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45435" h="57160">
                  <a:moveTo>
                    <a:pt x="46005" y="58172"/>
                  </a:moveTo>
                  <a:lnTo>
                    <a:pt x="570" y="58172"/>
                  </a:lnTo>
                  <a:lnTo>
                    <a:pt x="570" y="51821"/>
                  </a:lnTo>
                  <a:lnTo>
                    <a:pt x="19624" y="51821"/>
                  </a:lnTo>
                  <a:lnTo>
                    <a:pt x="19624" y="1012"/>
                  </a:lnTo>
                  <a:lnTo>
                    <a:pt x="26952" y="1012"/>
                  </a:lnTo>
                  <a:lnTo>
                    <a:pt x="26952" y="51821"/>
                  </a:lnTo>
                  <a:lnTo>
                    <a:pt x="46005" y="518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CE74194-1261-87D1-7B47-9CA32578725F}"/>
                </a:ext>
              </a:extLst>
            </p:cNvPr>
            <p:cNvSpPr/>
            <p:nvPr/>
          </p:nvSpPr>
          <p:spPr>
            <a:xfrm flipV="1">
              <a:off x="7183753" y="6159620"/>
              <a:ext cx="34198" cy="25893"/>
            </a:xfrm>
            <a:custGeom>
              <a:avLst/>
              <a:gdLst>
                <a:gd name="csX0" fmla="*/ 14257 w 34198"/>
                <a:gd name="csY0" fmla="*/ 26905 h 25893"/>
                <a:gd name="csX1" fmla="*/ 578 w 34198"/>
                <a:gd name="csY1" fmla="*/ 26417 h 25893"/>
                <a:gd name="csX2" fmla="*/ 4974 w 34198"/>
                <a:gd name="csY2" fmla="*/ 26417 h 25893"/>
                <a:gd name="csX3" fmla="*/ 5463 w 34198"/>
                <a:gd name="csY3" fmla="*/ 25928 h 25893"/>
                <a:gd name="csX4" fmla="*/ 6929 w 34198"/>
                <a:gd name="csY4" fmla="*/ 25440 h 25893"/>
                <a:gd name="csX5" fmla="*/ 8394 w 34198"/>
                <a:gd name="csY5" fmla="*/ 24463 h 25893"/>
                <a:gd name="csX6" fmla="*/ 8883 w 34198"/>
                <a:gd name="csY6" fmla="*/ 24463 h 25893"/>
                <a:gd name="csX7" fmla="*/ 9860 w 34198"/>
                <a:gd name="csY7" fmla="*/ 23486 h 25893"/>
                <a:gd name="csX8" fmla="*/ 11326 w 34198"/>
                <a:gd name="csY8" fmla="*/ 22508 h 25893"/>
                <a:gd name="csX9" fmla="*/ 16700 w 34198"/>
                <a:gd name="csY9" fmla="*/ 14692 h 25893"/>
                <a:gd name="csX10" fmla="*/ 17677 w 34198"/>
                <a:gd name="csY10" fmla="*/ 12738 h 25893"/>
                <a:gd name="csX11" fmla="*/ 25493 w 34198"/>
                <a:gd name="csY11" fmla="*/ 1012 h 25893"/>
                <a:gd name="csX12" fmla="*/ 34776 w 34198"/>
                <a:gd name="csY12" fmla="*/ 1012 h 25893"/>
                <a:gd name="csX13" fmla="*/ 25005 w 34198"/>
                <a:gd name="csY13" fmla="*/ 16646 h 25893"/>
                <a:gd name="csX14" fmla="*/ 19631 w 34198"/>
                <a:gd name="csY14" fmla="*/ 22997 h 25893"/>
                <a:gd name="csX15" fmla="*/ 18654 w 34198"/>
                <a:gd name="csY15" fmla="*/ 24463 h 25893"/>
                <a:gd name="csX16" fmla="*/ 18165 w 34198"/>
                <a:gd name="csY16" fmla="*/ 24463 h 25893"/>
                <a:gd name="csX17" fmla="*/ 17188 w 34198"/>
                <a:gd name="csY17" fmla="*/ 25440 h 25893"/>
                <a:gd name="csX18" fmla="*/ 15723 w 34198"/>
                <a:gd name="csY18" fmla="*/ 26417 h 258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4198" h="25893">
                  <a:moveTo>
                    <a:pt x="14257" y="26905"/>
                  </a:moveTo>
                  <a:lnTo>
                    <a:pt x="578" y="26417"/>
                  </a:lnTo>
                  <a:lnTo>
                    <a:pt x="4974" y="26417"/>
                  </a:lnTo>
                  <a:lnTo>
                    <a:pt x="5463" y="25928"/>
                  </a:lnTo>
                  <a:lnTo>
                    <a:pt x="6929" y="25440"/>
                  </a:lnTo>
                  <a:lnTo>
                    <a:pt x="8394" y="24463"/>
                  </a:lnTo>
                  <a:lnTo>
                    <a:pt x="8883" y="24463"/>
                  </a:lnTo>
                  <a:lnTo>
                    <a:pt x="9860" y="23486"/>
                  </a:lnTo>
                  <a:lnTo>
                    <a:pt x="11326" y="22508"/>
                  </a:lnTo>
                  <a:cubicBezTo>
                    <a:pt x="13288" y="19854"/>
                    <a:pt x="14688" y="17468"/>
                    <a:pt x="16700" y="14692"/>
                  </a:cubicBezTo>
                  <a:lnTo>
                    <a:pt x="17677" y="12738"/>
                  </a:lnTo>
                  <a:lnTo>
                    <a:pt x="25493" y="1012"/>
                  </a:lnTo>
                  <a:lnTo>
                    <a:pt x="34776" y="1012"/>
                  </a:lnTo>
                  <a:lnTo>
                    <a:pt x="25005" y="16646"/>
                  </a:lnTo>
                  <a:cubicBezTo>
                    <a:pt x="25062" y="17696"/>
                    <a:pt x="20600" y="22053"/>
                    <a:pt x="19631" y="22997"/>
                  </a:cubicBezTo>
                  <a:lnTo>
                    <a:pt x="18654" y="24463"/>
                  </a:lnTo>
                  <a:lnTo>
                    <a:pt x="18165" y="24463"/>
                  </a:lnTo>
                  <a:lnTo>
                    <a:pt x="17188" y="25440"/>
                  </a:lnTo>
                  <a:lnTo>
                    <a:pt x="15723" y="264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F1D47AE-AD8E-0B6B-6FE3-A17398C9410E}"/>
                </a:ext>
              </a:extLst>
            </p:cNvPr>
            <p:cNvSpPr/>
            <p:nvPr/>
          </p:nvSpPr>
          <p:spPr>
            <a:xfrm flipV="1">
              <a:off x="7174959" y="6133238"/>
              <a:ext cx="38595" cy="20519"/>
            </a:xfrm>
            <a:custGeom>
              <a:avLst/>
              <a:gdLst>
                <a:gd name="csX0" fmla="*/ 35266 w 38595"/>
                <a:gd name="csY0" fmla="*/ 21526 h 20519"/>
                <a:gd name="csX1" fmla="*/ 19144 w 38595"/>
                <a:gd name="csY1" fmla="*/ 20061 h 20519"/>
                <a:gd name="csX2" fmla="*/ 21586 w 38595"/>
                <a:gd name="csY2" fmla="*/ 20061 h 20519"/>
                <a:gd name="csX3" fmla="*/ 31357 w 38595"/>
                <a:gd name="csY3" fmla="*/ 10778 h 20519"/>
                <a:gd name="csX4" fmla="*/ 31357 w 38595"/>
                <a:gd name="csY4" fmla="*/ 10290 h 20519"/>
                <a:gd name="csX5" fmla="*/ 30869 w 38595"/>
                <a:gd name="csY5" fmla="*/ 8824 h 20519"/>
                <a:gd name="csX6" fmla="*/ 19144 w 38595"/>
                <a:gd name="csY6" fmla="*/ 1496 h 20519"/>
                <a:gd name="csX7" fmla="*/ 579 w 38595"/>
                <a:gd name="csY7" fmla="*/ 1496 h 20519"/>
                <a:gd name="csX8" fmla="*/ 35266 w 38595"/>
                <a:gd name="csY8" fmla="*/ 1007 h 20519"/>
                <a:gd name="csX9" fmla="*/ 36243 w 38595"/>
                <a:gd name="csY9" fmla="*/ 1984 h 20519"/>
                <a:gd name="csX10" fmla="*/ 37220 w 38595"/>
                <a:gd name="csY10" fmla="*/ 3450 h 20519"/>
                <a:gd name="csX11" fmla="*/ 37708 w 38595"/>
                <a:gd name="csY11" fmla="*/ 4916 h 20519"/>
                <a:gd name="csX12" fmla="*/ 38197 w 38595"/>
                <a:gd name="csY12" fmla="*/ 6381 h 20519"/>
                <a:gd name="csX13" fmla="*/ 38686 w 38595"/>
                <a:gd name="csY13" fmla="*/ 7847 h 20519"/>
                <a:gd name="csX14" fmla="*/ 39174 w 38595"/>
                <a:gd name="csY14" fmla="*/ 9313 h 20519"/>
                <a:gd name="csX15" fmla="*/ 39174 w 38595"/>
                <a:gd name="csY15" fmla="*/ 12244 h 20519"/>
                <a:gd name="csX16" fmla="*/ 38686 w 38595"/>
                <a:gd name="csY16" fmla="*/ 13710 h 20519"/>
                <a:gd name="csX17" fmla="*/ 38686 w 38595"/>
                <a:gd name="csY17" fmla="*/ 15175 h 20519"/>
                <a:gd name="csX18" fmla="*/ 38197 w 38595"/>
                <a:gd name="csY18" fmla="*/ 16641 h 20519"/>
                <a:gd name="csX19" fmla="*/ 37220 w 38595"/>
                <a:gd name="csY19" fmla="*/ 18106 h 20519"/>
                <a:gd name="csX20" fmla="*/ 36731 w 38595"/>
                <a:gd name="csY20" fmla="*/ 19572 h 20519"/>
                <a:gd name="csX21" fmla="*/ 36243 w 38595"/>
                <a:gd name="csY21" fmla="*/ 20061 h 2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38595" h="20519">
                  <a:moveTo>
                    <a:pt x="35266" y="21526"/>
                  </a:moveTo>
                  <a:lnTo>
                    <a:pt x="19144" y="20061"/>
                  </a:lnTo>
                  <a:lnTo>
                    <a:pt x="21586" y="20061"/>
                  </a:lnTo>
                  <a:cubicBezTo>
                    <a:pt x="27628" y="19792"/>
                    <a:pt x="30836" y="16755"/>
                    <a:pt x="31357" y="10778"/>
                  </a:cubicBezTo>
                  <a:lnTo>
                    <a:pt x="31357" y="10290"/>
                  </a:lnTo>
                  <a:lnTo>
                    <a:pt x="30869" y="8824"/>
                  </a:lnTo>
                  <a:cubicBezTo>
                    <a:pt x="29892" y="3271"/>
                    <a:pt x="24135" y="1121"/>
                    <a:pt x="19144" y="1496"/>
                  </a:cubicBezTo>
                  <a:lnTo>
                    <a:pt x="579" y="1496"/>
                  </a:lnTo>
                  <a:lnTo>
                    <a:pt x="35266" y="1007"/>
                  </a:lnTo>
                  <a:lnTo>
                    <a:pt x="36243" y="1984"/>
                  </a:lnTo>
                  <a:lnTo>
                    <a:pt x="37220" y="3450"/>
                  </a:lnTo>
                  <a:lnTo>
                    <a:pt x="37708" y="4916"/>
                  </a:lnTo>
                  <a:lnTo>
                    <a:pt x="38197" y="6381"/>
                  </a:lnTo>
                  <a:lnTo>
                    <a:pt x="38686" y="7847"/>
                  </a:lnTo>
                  <a:lnTo>
                    <a:pt x="39174" y="9313"/>
                  </a:lnTo>
                  <a:lnTo>
                    <a:pt x="39174" y="12244"/>
                  </a:lnTo>
                  <a:lnTo>
                    <a:pt x="38686" y="13710"/>
                  </a:lnTo>
                  <a:lnTo>
                    <a:pt x="38686" y="15175"/>
                  </a:lnTo>
                  <a:lnTo>
                    <a:pt x="38197" y="16641"/>
                  </a:lnTo>
                  <a:lnTo>
                    <a:pt x="37220" y="18106"/>
                  </a:lnTo>
                  <a:lnTo>
                    <a:pt x="36731" y="19572"/>
                  </a:lnTo>
                  <a:lnTo>
                    <a:pt x="36243" y="2006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343A2B5-F320-F21E-3BE7-D84F06E173E4}"/>
                </a:ext>
              </a:extLst>
            </p:cNvPr>
            <p:cNvSpPr/>
            <p:nvPr/>
          </p:nvSpPr>
          <p:spPr>
            <a:xfrm flipV="1">
              <a:off x="7167631" y="6128352"/>
              <a:ext cx="42015" cy="57160"/>
            </a:xfrm>
            <a:custGeom>
              <a:avLst/>
              <a:gdLst>
                <a:gd name="csX0" fmla="*/ 25981 w 42015"/>
                <a:gd name="csY0" fmla="*/ 58172 h 57160"/>
                <a:gd name="csX1" fmla="*/ 576 w 42015"/>
                <a:gd name="csY1" fmla="*/ 58172 h 57160"/>
                <a:gd name="csX2" fmla="*/ 576 w 42015"/>
                <a:gd name="csY2" fmla="*/ 1012 h 57160"/>
                <a:gd name="csX3" fmla="*/ 7905 w 42015"/>
                <a:gd name="csY3" fmla="*/ 1012 h 57160"/>
                <a:gd name="csX4" fmla="*/ 7905 w 42015"/>
                <a:gd name="csY4" fmla="*/ 26416 h 57160"/>
                <a:gd name="csX5" fmla="*/ 16699 w 42015"/>
                <a:gd name="csY5" fmla="*/ 26416 h 57160"/>
                <a:gd name="csX6" fmla="*/ 42592 w 42015"/>
                <a:gd name="csY6" fmla="*/ 32279 h 57160"/>
                <a:gd name="csX7" fmla="*/ 42592 w 42015"/>
                <a:gd name="csY7" fmla="*/ 32767 h 57160"/>
                <a:gd name="csX8" fmla="*/ 7905 w 42015"/>
                <a:gd name="csY8" fmla="*/ 33256 h 57160"/>
                <a:gd name="csX9" fmla="*/ 7905 w 42015"/>
                <a:gd name="csY9" fmla="*/ 51821 h 57160"/>
                <a:gd name="csX10" fmla="*/ 26470 w 42015"/>
                <a:gd name="csY10" fmla="*/ 51821 h 57160"/>
                <a:gd name="csX11" fmla="*/ 42592 w 42015"/>
                <a:gd name="csY11" fmla="*/ 53286 h 57160"/>
                <a:gd name="csX12" fmla="*/ 41615 w 42015"/>
                <a:gd name="csY12" fmla="*/ 54264 h 57160"/>
                <a:gd name="csX13" fmla="*/ 29889 w 42015"/>
                <a:gd name="csY13" fmla="*/ 58172 h 57160"/>
                <a:gd name="csX14" fmla="*/ 27935 w 42015"/>
                <a:gd name="csY14" fmla="*/ 58172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42015" h="57160">
                  <a:moveTo>
                    <a:pt x="25981" y="58172"/>
                  </a:moveTo>
                  <a:lnTo>
                    <a:pt x="576" y="58172"/>
                  </a:lnTo>
                  <a:lnTo>
                    <a:pt x="576" y="1012"/>
                  </a:lnTo>
                  <a:lnTo>
                    <a:pt x="7905" y="1012"/>
                  </a:lnTo>
                  <a:lnTo>
                    <a:pt x="7905" y="26416"/>
                  </a:lnTo>
                  <a:lnTo>
                    <a:pt x="16699" y="26416"/>
                  </a:lnTo>
                  <a:cubicBezTo>
                    <a:pt x="25525" y="26188"/>
                    <a:pt x="35662" y="26367"/>
                    <a:pt x="42592" y="32279"/>
                  </a:cubicBezTo>
                  <a:lnTo>
                    <a:pt x="42592" y="32767"/>
                  </a:lnTo>
                  <a:lnTo>
                    <a:pt x="7905" y="33256"/>
                  </a:lnTo>
                  <a:lnTo>
                    <a:pt x="7905" y="51821"/>
                  </a:lnTo>
                  <a:lnTo>
                    <a:pt x="26470" y="51821"/>
                  </a:lnTo>
                  <a:lnTo>
                    <a:pt x="42592" y="53286"/>
                  </a:lnTo>
                  <a:lnTo>
                    <a:pt x="41615" y="54264"/>
                  </a:lnTo>
                  <a:cubicBezTo>
                    <a:pt x="37690" y="57732"/>
                    <a:pt x="35044" y="57561"/>
                    <a:pt x="29889" y="58172"/>
                  </a:cubicBezTo>
                  <a:lnTo>
                    <a:pt x="27935" y="581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BD716BD-A9A2-7D76-207F-5FFEDF94AAA4}"/>
                </a:ext>
              </a:extLst>
            </p:cNvPr>
            <p:cNvSpPr/>
            <p:nvPr/>
          </p:nvSpPr>
          <p:spPr>
            <a:xfrm flipV="1">
              <a:off x="7218928" y="6128352"/>
              <a:ext cx="38106" cy="57160"/>
            </a:xfrm>
            <a:custGeom>
              <a:avLst/>
              <a:gdLst>
                <a:gd name="csX0" fmla="*/ 30875 w 38106"/>
                <a:gd name="csY0" fmla="*/ 58172 h 57160"/>
                <a:gd name="csX1" fmla="*/ 22570 w 38106"/>
                <a:gd name="csY1" fmla="*/ 58172 h 57160"/>
                <a:gd name="csX2" fmla="*/ 585 w 38106"/>
                <a:gd name="csY2" fmla="*/ 1012 h 57160"/>
                <a:gd name="csX3" fmla="*/ 8402 w 38106"/>
                <a:gd name="csY3" fmla="*/ 1012 h 57160"/>
                <a:gd name="csX4" fmla="*/ 14753 w 38106"/>
                <a:gd name="csY4" fmla="*/ 18599 h 57160"/>
                <a:gd name="csX5" fmla="*/ 38692 w 38106"/>
                <a:gd name="csY5" fmla="*/ 18599 h 57160"/>
                <a:gd name="csX6" fmla="*/ 17196 w 38106"/>
                <a:gd name="csY6" fmla="*/ 24462 h 57160"/>
                <a:gd name="csX7" fmla="*/ 23547 w 38106"/>
                <a:gd name="csY7" fmla="*/ 41561 h 57160"/>
                <a:gd name="csX8" fmla="*/ 25990 w 38106"/>
                <a:gd name="csY8" fmla="*/ 50844 h 57160"/>
                <a:gd name="csX9" fmla="*/ 26478 w 38106"/>
                <a:gd name="csY9" fmla="*/ 52309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06" h="57160">
                  <a:moveTo>
                    <a:pt x="30875" y="58172"/>
                  </a:moveTo>
                  <a:lnTo>
                    <a:pt x="22570" y="58172"/>
                  </a:lnTo>
                  <a:lnTo>
                    <a:pt x="585" y="1012"/>
                  </a:lnTo>
                  <a:lnTo>
                    <a:pt x="8402" y="1012"/>
                  </a:lnTo>
                  <a:lnTo>
                    <a:pt x="14753" y="18599"/>
                  </a:lnTo>
                  <a:lnTo>
                    <a:pt x="38692" y="18599"/>
                  </a:lnTo>
                  <a:lnTo>
                    <a:pt x="17196" y="24462"/>
                  </a:lnTo>
                  <a:lnTo>
                    <a:pt x="23547" y="41561"/>
                  </a:lnTo>
                  <a:cubicBezTo>
                    <a:pt x="25111" y="45649"/>
                    <a:pt x="25143" y="46927"/>
                    <a:pt x="25990" y="50844"/>
                  </a:cubicBezTo>
                  <a:lnTo>
                    <a:pt x="26478" y="523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C227815-B5F2-DCB5-C3D0-88A5884406C1}"/>
                </a:ext>
              </a:extLst>
            </p:cNvPr>
            <p:cNvSpPr/>
            <p:nvPr/>
          </p:nvSpPr>
          <p:spPr>
            <a:xfrm flipV="1">
              <a:off x="7235539" y="6128352"/>
              <a:ext cx="37129" cy="57160"/>
            </a:xfrm>
            <a:custGeom>
              <a:avLst/>
              <a:gdLst>
                <a:gd name="csX0" fmla="*/ 14265 w 37129"/>
                <a:gd name="csY0" fmla="*/ 58172 h 57160"/>
                <a:gd name="csX1" fmla="*/ 9868 w 37129"/>
                <a:gd name="csY1" fmla="*/ 52309 h 57160"/>
                <a:gd name="csX2" fmla="*/ 13777 w 37129"/>
                <a:gd name="csY2" fmla="*/ 40584 h 57160"/>
                <a:gd name="csX3" fmla="*/ 19639 w 37129"/>
                <a:gd name="csY3" fmla="*/ 24462 h 57160"/>
                <a:gd name="csX4" fmla="*/ 586 w 37129"/>
                <a:gd name="csY4" fmla="*/ 24462 h 57160"/>
                <a:gd name="csX5" fmla="*/ 22082 w 37129"/>
                <a:gd name="csY5" fmla="*/ 18599 h 57160"/>
                <a:gd name="csX6" fmla="*/ 28922 w 37129"/>
                <a:gd name="csY6" fmla="*/ 1012 h 57160"/>
                <a:gd name="csX7" fmla="*/ 37716 w 37129"/>
                <a:gd name="csY7" fmla="*/ 1012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7129" h="57160">
                  <a:moveTo>
                    <a:pt x="14265" y="58172"/>
                  </a:moveTo>
                  <a:lnTo>
                    <a:pt x="9868" y="52309"/>
                  </a:lnTo>
                  <a:cubicBezTo>
                    <a:pt x="10170" y="48116"/>
                    <a:pt x="12857" y="44598"/>
                    <a:pt x="13777" y="40584"/>
                  </a:cubicBezTo>
                  <a:lnTo>
                    <a:pt x="19639" y="24462"/>
                  </a:lnTo>
                  <a:lnTo>
                    <a:pt x="586" y="24462"/>
                  </a:lnTo>
                  <a:lnTo>
                    <a:pt x="22082" y="18599"/>
                  </a:lnTo>
                  <a:lnTo>
                    <a:pt x="28922" y="1012"/>
                  </a:lnTo>
                  <a:lnTo>
                    <a:pt x="37716" y="10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6113E4D-295C-321F-EC88-704BFE510A46}"/>
                </a:ext>
              </a:extLst>
            </p:cNvPr>
            <p:cNvSpPr/>
            <p:nvPr/>
          </p:nvSpPr>
          <p:spPr>
            <a:xfrm flipV="1">
              <a:off x="7286348" y="6134215"/>
              <a:ext cx="39969" cy="44946"/>
            </a:xfrm>
            <a:custGeom>
              <a:avLst/>
              <a:gdLst>
                <a:gd name="csX0" fmla="*/ 32841 w 39969"/>
                <a:gd name="csY0" fmla="*/ 45957 h 44946"/>
                <a:gd name="csX1" fmla="*/ 12810 w 39969"/>
                <a:gd name="csY1" fmla="*/ 45469 h 44946"/>
                <a:gd name="csX2" fmla="*/ 13299 w 39969"/>
                <a:gd name="csY2" fmla="*/ 45469 h 44946"/>
                <a:gd name="csX3" fmla="*/ 15253 w 39969"/>
                <a:gd name="csY3" fmla="*/ 44980 h 44946"/>
                <a:gd name="csX4" fmla="*/ 17207 w 39969"/>
                <a:gd name="csY4" fmla="*/ 44980 h 44946"/>
                <a:gd name="csX5" fmla="*/ 26490 w 39969"/>
                <a:gd name="csY5" fmla="*/ 41560 h 44946"/>
                <a:gd name="csX6" fmla="*/ 27955 w 39969"/>
                <a:gd name="csY6" fmla="*/ 40583 h 44946"/>
                <a:gd name="csX7" fmla="*/ 29910 w 39969"/>
                <a:gd name="csY7" fmla="*/ 37652 h 44946"/>
                <a:gd name="csX8" fmla="*/ 30398 w 39969"/>
                <a:gd name="csY8" fmla="*/ 36675 h 44946"/>
                <a:gd name="csX9" fmla="*/ 31375 w 39969"/>
                <a:gd name="csY9" fmla="*/ 33744 h 44946"/>
                <a:gd name="csX10" fmla="*/ 31864 w 39969"/>
                <a:gd name="csY10" fmla="*/ 32278 h 44946"/>
                <a:gd name="csX11" fmla="*/ 32352 w 39969"/>
                <a:gd name="csY11" fmla="*/ 30812 h 44946"/>
                <a:gd name="csX12" fmla="*/ 32352 w 39969"/>
                <a:gd name="csY12" fmla="*/ 27393 h 44946"/>
                <a:gd name="csX13" fmla="*/ 32841 w 39969"/>
                <a:gd name="csY13" fmla="*/ 25927 h 44946"/>
                <a:gd name="csX14" fmla="*/ 32841 w 39969"/>
                <a:gd name="csY14" fmla="*/ 22019 h 44946"/>
                <a:gd name="csX15" fmla="*/ 14765 w 39969"/>
                <a:gd name="csY15" fmla="*/ 1499 h 44946"/>
                <a:gd name="csX16" fmla="*/ 597 w 39969"/>
                <a:gd name="csY16" fmla="*/ 1499 h 44946"/>
                <a:gd name="csX17" fmla="*/ 32841 w 39969"/>
                <a:gd name="csY17" fmla="*/ 1011 h 44946"/>
                <a:gd name="csX18" fmla="*/ 33818 w 39969"/>
                <a:gd name="csY18" fmla="*/ 2477 h 44946"/>
                <a:gd name="csX19" fmla="*/ 34795 w 39969"/>
                <a:gd name="csY19" fmla="*/ 43515 h 44946"/>
                <a:gd name="csX20" fmla="*/ 33818 w 39969"/>
                <a:gd name="csY20" fmla="*/ 44980 h 44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9969" h="44946">
                  <a:moveTo>
                    <a:pt x="32841" y="45957"/>
                  </a:moveTo>
                  <a:lnTo>
                    <a:pt x="12810" y="45469"/>
                  </a:lnTo>
                  <a:lnTo>
                    <a:pt x="13299" y="45469"/>
                  </a:lnTo>
                  <a:lnTo>
                    <a:pt x="15253" y="44980"/>
                  </a:lnTo>
                  <a:lnTo>
                    <a:pt x="17207" y="44980"/>
                  </a:lnTo>
                  <a:cubicBezTo>
                    <a:pt x="20505" y="44695"/>
                    <a:pt x="24194" y="44361"/>
                    <a:pt x="26490" y="41560"/>
                  </a:cubicBezTo>
                  <a:lnTo>
                    <a:pt x="27955" y="40583"/>
                  </a:lnTo>
                  <a:lnTo>
                    <a:pt x="29910" y="37652"/>
                  </a:lnTo>
                  <a:lnTo>
                    <a:pt x="30398" y="36675"/>
                  </a:lnTo>
                  <a:lnTo>
                    <a:pt x="31375" y="33744"/>
                  </a:lnTo>
                  <a:lnTo>
                    <a:pt x="31864" y="32278"/>
                  </a:lnTo>
                  <a:lnTo>
                    <a:pt x="32352" y="30812"/>
                  </a:lnTo>
                  <a:lnTo>
                    <a:pt x="32352" y="27393"/>
                  </a:lnTo>
                  <a:lnTo>
                    <a:pt x="32841" y="25927"/>
                  </a:lnTo>
                  <a:lnTo>
                    <a:pt x="32841" y="22019"/>
                  </a:lnTo>
                  <a:cubicBezTo>
                    <a:pt x="31644" y="10375"/>
                    <a:pt x="28428" y="1255"/>
                    <a:pt x="14765" y="1499"/>
                  </a:cubicBezTo>
                  <a:lnTo>
                    <a:pt x="597" y="1499"/>
                  </a:lnTo>
                  <a:lnTo>
                    <a:pt x="32841" y="1011"/>
                  </a:lnTo>
                  <a:lnTo>
                    <a:pt x="33818" y="2477"/>
                  </a:lnTo>
                  <a:cubicBezTo>
                    <a:pt x="42620" y="11661"/>
                    <a:pt x="42669" y="33467"/>
                    <a:pt x="34795" y="43515"/>
                  </a:cubicBezTo>
                  <a:lnTo>
                    <a:pt x="33818" y="449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A765D1F-E53D-523E-23BD-2C6E447AA999}"/>
                </a:ext>
              </a:extLst>
            </p:cNvPr>
            <p:cNvSpPr/>
            <p:nvPr/>
          </p:nvSpPr>
          <p:spPr>
            <a:xfrm flipV="1">
              <a:off x="7279020" y="6128352"/>
              <a:ext cx="39572" cy="57227"/>
            </a:xfrm>
            <a:custGeom>
              <a:avLst/>
              <a:gdLst>
                <a:gd name="csX0" fmla="*/ 20136 w 39572"/>
                <a:gd name="csY0" fmla="*/ 58239 h 57227"/>
                <a:gd name="csX1" fmla="*/ 594 w 39572"/>
                <a:gd name="csY1" fmla="*/ 58239 h 57227"/>
                <a:gd name="csX2" fmla="*/ 594 w 39572"/>
                <a:gd name="csY2" fmla="*/ 1079 h 57227"/>
                <a:gd name="csX3" fmla="*/ 21113 w 39572"/>
                <a:gd name="csY3" fmla="*/ 1079 h 57227"/>
                <a:gd name="csX4" fmla="*/ 39189 w 39572"/>
                <a:gd name="csY4" fmla="*/ 6453 h 57227"/>
                <a:gd name="csX5" fmla="*/ 40166 w 39572"/>
                <a:gd name="csY5" fmla="*/ 7430 h 57227"/>
                <a:gd name="csX6" fmla="*/ 7922 w 39572"/>
                <a:gd name="csY6" fmla="*/ 7919 h 57227"/>
                <a:gd name="csX7" fmla="*/ 7922 w 39572"/>
                <a:gd name="csY7" fmla="*/ 51888 h 57227"/>
                <a:gd name="csX8" fmla="*/ 20136 w 39572"/>
                <a:gd name="csY8" fmla="*/ 51888 h 57227"/>
                <a:gd name="csX9" fmla="*/ 40166 w 39572"/>
                <a:gd name="csY9" fmla="*/ 52376 h 57227"/>
                <a:gd name="csX10" fmla="*/ 38701 w 39572"/>
                <a:gd name="csY10" fmla="*/ 53354 h 57227"/>
                <a:gd name="csX11" fmla="*/ 37724 w 39572"/>
                <a:gd name="csY11" fmla="*/ 54331 h 57227"/>
                <a:gd name="csX12" fmla="*/ 36258 w 39572"/>
                <a:gd name="csY12" fmla="*/ 55308 h 57227"/>
                <a:gd name="csX13" fmla="*/ 34792 w 39572"/>
                <a:gd name="csY13" fmla="*/ 55796 h 57227"/>
                <a:gd name="csX14" fmla="*/ 33327 w 39572"/>
                <a:gd name="csY14" fmla="*/ 56773 h 57227"/>
                <a:gd name="csX15" fmla="*/ 30395 w 39572"/>
                <a:gd name="csY15" fmla="*/ 57750 h 57227"/>
                <a:gd name="csX16" fmla="*/ 28930 w 39572"/>
                <a:gd name="csY16" fmla="*/ 57750 h 57227"/>
                <a:gd name="csX17" fmla="*/ 27464 w 39572"/>
                <a:gd name="csY17" fmla="*/ 58239 h 57227"/>
                <a:gd name="csX18" fmla="*/ 22090 w 39572"/>
                <a:gd name="csY18" fmla="*/ 58239 h 57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9572" h="57227">
                  <a:moveTo>
                    <a:pt x="20136" y="58239"/>
                  </a:moveTo>
                  <a:lnTo>
                    <a:pt x="594" y="58239"/>
                  </a:lnTo>
                  <a:lnTo>
                    <a:pt x="594" y="1079"/>
                  </a:lnTo>
                  <a:lnTo>
                    <a:pt x="21113" y="1079"/>
                  </a:lnTo>
                  <a:cubicBezTo>
                    <a:pt x="26723" y="607"/>
                    <a:pt x="34923" y="2650"/>
                    <a:pt x="39189" y="6453"/>
                  </a:cubicBezTo>
                  <a:lnTo>
                    <a:pt x="40166" y="7430"/>
                  </a:lnTo>
                  <a:lnTo>
                    <a:pt x="7922" y="7919"/>
                  </a:lnTo>
                  <a:lnTo>
                    <a:pt x="7922" y="51888"/>
                  </a:lnTo>
                  <a:lnTo>
                    <a:pt x="20136" y="51888"/>
                  </a:lnTo>
                  <a:lnTo>
                    <a:pt x="40166" y="52376"/>
                  </a:lnTo>
                  <a:lnTo>
                    <a:pt x="38701" y="53354"/>
                  </a:lnTo>
                  <a:lnTo>
                    <a:pt x="37724" y="54331"/>
                  </a:lnTo>
                  <a:lnTo>
                    <a:pt x="36258" y="55308"/>
                  </a:lnTo>
                  <a:lnTo>
                    <a:pt x="34792" y="55796"/>
                  </a:lnTo>
                  <a:lnTo>
                    <a:pt x="33327" y="56773"/>
                  </a:lnTo>
                  <a:lnTo>
                    <a:pt x="30395" y="57750"/>
                  </a:lnTo>
                  <a:lnTo>
                    <a:pt x="28930" y="57750"/>
                  </a:lnTo>
                  <a:lnTo>
                    <a:pt x="27464" y="58239"/>
                  </a:lnTo>
                  <a:lnTo>
                    <a:pt x="22090" y="5823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6C49DB2-613D-E989-DAB5-6B7B869AC360}"/>
                </a:ext>
              </a:extLst>
            </p:cNvPr>
            <p:cNvSpPr/>
            <p:nvPr/>
          </p:nvSpPr>
          <p:spPr>
            <a:xfrm flipV="1">
              <a:off x="7336668" y="6128352"/>
              <a:ext cx="42992" cy="57160"/>
            </a:xfrm>
            <a:custGeom>
              <a:avLst/>
              <a:gdLst>
                <a:gd name="csX0" fmla="*/ 42133 w 42992"/>
                <a:gd name="csY0" fmla="*/ 58172 h 57160"/>
                <a:gd name="csX1" fmla="*/ 606 w 42992"/>
                <a:gd name="csY1" fmla="*/ 58172 h 57160"/>
                <a:gd name="csX2" fmla="*/ 606 w 42992"/>
                <a:gd name="csY2" fmla="*/ 1012 h 57160"/>
                <a:gd name="csX3" fmla="*/ 43598 w 42992"/>
                <a:gd name="csY3" fmla="*/ 1012 h 57160"/>
                <a:gd name="csX4" fmla="*/ 43598 w 42992"/>
                <a:gd name="csY4" fmla="*/ 7851 h 57160"/>
                <a:gd name="csX5" fmla="*/ 8423 w 42992"/>
                <a:gd name="csY5" fmla="*/ 7851 h 57160"/>
                <a:gd name="csX6" fmla="*/ 8423 w 42992"/>
                <a:gd name="csY6" fmla="*/ 27393 h 57160"/>
                <a:gd name="csX7" fmla="*/ 39690 w 42992"/>
                <a:gd name="csY7" fmla="*/ 27393 h 57160"/>
                <a:gd name="csX8" fmla="*/ 39690 w 42992"/>
                <a:gd name="csY8" fmla="*/ 34233 h 57160"/>
                <a:gd name="csX9" fmla="*/ 8423 w 42992"/>
                <a:gd name="csY9" fmla="*/ 34233 h 57160"/>
                <a:gd name="csX10" fmla="*/ 8423 w 42992"/>
                <a:gd name="csY10" fmla="*/ 51821 h 57160"/>
                <a:gd name="csX11" fmla="*/ 42133 w 42992"/>
                <a:gd name="csY11" fmla="*/ 51821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42992" h="57160">
                  <a:moveTo>
                    <a:pt x="42133" y="58172"/>
                  </a:moveTo>
                  <a:lnTo>
                    <a:pt x="606" y="58172"/>
                  </a:lnTo>
                  <a:lnTo>
                    <a:pt x="606" y="1012"/>
                  </a:lnTo>
                  <a:lnTo>
                    <a:pt x="43598" y="1012"/>
                  </a:lnTo>
                  <a:lnTo>
                    <a:pt x="43598" y="7851"/>
                  </a:lnTo>
                  <a:lnTo>
                    <a:pt x="8423" y="7851"/>
                  </a:lnTo>
                  <a:lnTo>
                    <a:pt x="8423" y="27393"/>
                  </a:lnTo>
                  <a:lnTo>
                    <a:pt x="39690" y="27393"/>
                  </a:lnTo>
                  <a:lnTo>
                    <a:pt x="39690" y="34233"/>
                  </a:lnTo>
                  <a:lnTo>
                    <a:pt x="8423" y="34233"/>
                  </a:lnTo>
                  <a:lnTo>
                    <a:pt x="8423" y="51821"/>
                  </a:lnTo>
                  <a:lnTo>
                    <a:pt x="42133" y="518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2FB6AB6-DB44-2F7D-CCA6-1769291DD068}"/>
                </a:ext>
              </a:extLst>
            </p:cNvPr>
            <p:cNvSpPr/>
            <p:nvPr/>
          </p:nvSpPr>
          <p:spPr>
            <a:xfrm flipV="1">
              <a:off x="7406042" y="6128352"/>
              <a:ext cx="38106" cy="57160"/>
            </a:xfrm>
            <a:custGeom>
              <a:avLst/>
              <a:gdLst>
                <a:gd name="csX0" fmla="*/ 30906 w 38106"/>
                <a:gd name="csY0" fmla="*/ 58172 h 57160"/>
                <a:gd name="csX1" fmla="*/ 22601 w 38106"/>
                <a:gd name="csY1" fmla="*/ 58172 h 57160"/>
                <a:gd name="csX2" fmla="*/ 616 w 38106"/>
                <a:gd name="csY2" fmla="*/ 1012 h 57160"/>
                <a:gd name="csX3" fmla="*/ 8433 w 38106"/>
                <a:gd name="csY3" fmla="*/ 1012 h 57160"/>
                <a:gd name="csX4" fmla="*/ 14784 w 38106"/>
                <a:gd name="csY4" fmla="*/ 18599 h 57160"/>
                <a:gd name="csX5" fmla="*/ 38723 w 38106"/>
                <a:gd name="csY5" fmla="*/ 18599 h 57160"/>
                <a:gd name="csX6" fmla="*/ 17227 w 38106"/>
                <a:gd name="csY6" fmla="*/ 24462 h 57160"/>
                <a:gd name="csX7" fmla="*/ 23578 w 38106"/>
                <a:gd name="csY7" fmla="*/ 41561 h 57160"/>
                <a:gd name="csX8" fmla="*/ 26021 w 38106"/>
                <a:gd name="csY8" fmla="*/ 50844 h 57160"/>
                <a:gd name="csX9" fmla="*/ 26509 w 38106"/>
                <a:gd name="csY9" fmla="*/ 52309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06" h="57160">
                  <a:moveTo>
                    <a:pt x="30906" y="58172"/>
                  </a:moveTo>
                  <a:lnTo>
                    <a:pt x="22601" y="58172"/>
                  </a:lnTo>
                  <a:lnTo>
                    <a:pt x="616" y="1012"/>
                  </a:lnTo>
                  <a:lnTo>
                    <a:pt x="8433" y="1012"/>
                  </a:lnTo>
                  <a:lnTo>
                    <a:pt x="14784" y="18599"/>
                  </a:lnTo>
                  <a:lnTo>
                    <a:pt x="38723" y="18599"/>
                  </a:lnTo>
                  <a:lnTo>
                    <a:pt x="17227" y="24462"/>
                  </a:lnTo>
                  <a:lnTo>
                    <a:pt x="23578" y="41561"/>
                  </a:lnTo>
                  <a:cubicBezTo>
                    <a:pt x="25141" y="45649"/>
                    <a:pt x="25174" y="46927"/>
                    <a:pt x="26021" y="50844"/>
                  </a:cubicBezTo>
                  <a:lnTo>
                    <a:pt x="26509" y="523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FA31EF8-A2B9-6C1E-523C-6D3D2D56AF32}"/>
                </a:ext>
              </a:extLst>
            </p:cNvPr>
            <p:cNvSpPr/>
            <p:nvPr/>
          </p:nvSpPr>
          <p:spPr>
            <a:xfrm flipV="1">
              <a:off x="7422653" y="6128352"/>
              <a:ext cx="37129" cy="57160"/>
            </a:xfrm>
            <a:custGeom>
              <a:avLst/>
              <a:gdLst>
                <a:gd name="csX0" fmla="*/ 14296 w 37129"/>
                <a:gd name="csY0" fmla="*/ 58172 h 57160"/>
                <a:gd name="csX1" fmla="*/ 9899 w 37129"/>
                <a:gd name="csY1" fmla="*/ 52309 h 57160"/>
                <a:gd name="csX2" fmla="*/ 13807 w 37129"/>
                <a:gd name="csY2" fmla="*/ 40584 h 57160"/>
                <a:gd name="csX3" fmla="*/ 19670 w 37129"/>
                <a:gd name="csY3" fmla="*/ 24462 h 57160"/>
                <a:gd name="csX4" fmla="*/ 617 w 37129"/>
                <a:gd name="csY4" fmla="*/ 24462 h 57160"/>
                <a:gd name="csX5" fmla="*/ 22113 w 37129"/>
                <a:gd name="csY5" fmla="*/ 18599 h 57160"/>
                <a:gd name="csX6" fmla="*/ 28952 w 37129"/>
                <a:gd name="csY6" fmla="*/ 1012 h 57160"/>
                <a:gd name="csX7" fmla="*/ 37746 w 37129"/>
                <a:gd name="csY7" fmla="*/ 1012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7129" h="57160">
                  <a:moveTo>
                    <a:pt x="14296" y="58172"/>
                  </a:moveTo>
                  <a:lnTo>
                    <a:pt x="9899" y="52309"/>
                  </a:lnTo>
                  <a:cubicBezTo>
                    <a:pt x="10200" y="48116"/>
                    <a:pt x="12887" y="44598"/>
                    <a:pt x="13807" y="40584"/>
                  </a:cubicBezTo>
                  <a:lnTo>
                    <a:pt x="19670" y="24462"/>
                  </a:lnTo>
                  <a:lnTo>
                    <a:pt x="617" y="24462"/>
                  </a:lnTo>
                  <a:lnTo>
                    <a:pt x="22113" y="18599"/>
                  </a:lnTo>
                  <a:lnTo>
                    <a:pt x="28952" y="1012"/>
                  </a:lnTo>
                  <a:lnTo>
                    <a:pt x="37746" y="10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B858A6-72DA-CD25-1983-B2399AF8F1EE}"/>
                </a:ext>
              </a:extLst>
            </p:cNvPr>
            <p:cNvSpPr/>
            <p:nvPr/>
          </p:nvSpPr>
          <p:spPr>
            <a:xfrm flipV="1">
              <a:off x="7482256" y="6159620"/>
              <a:ext cx="34198" cy="25893"/>
            </a:xfrm>
            <a:custGeom>
              <a:avLst/>
              <a:gdLst>
                <a:gd name="csX0" fmla="*/ 14306 w 34198"/>
                <a:gd name="csY0" fmla="*/ 26905 h 25893"/>
                <a:gd name="csX1" fmla="*/ 626 w 34198"/>
                <a:gd name="csY1" fmla="*/ 26417 h 25893"/>
                <a:gd name="csX2" fmla="*/ 5023 w 34198"/>
                <a:gd name="csY2" fmla="*/ 26417 h 25893"/>
                <a:gd name="csX3" fmla="*/ 5512 w 34198"/>
                <a:gd name="csY3" fmla="*/ 25928 h 25893"/>
                <a:gd name="csX4" fmla="*/ 6978 w 34198"/>
                <a:gd name="csY4" fmla="*/ 25440 h 25893"/>
                <a:gd name="csX5" fmla="*/ 8443 w 34198"/>
                <a:gd name="csY5" fmla="*/ 24463 h 25893"/>
                <a:gd name="csX6" fmla="*/ 8932 w 34198"/>
                <a:gd name="csY6" fmla="*/ 24463 h 25893"/>
                <a:gd name="csX7" fmla="*/ 9909 w 34198"/>
                <a:gd name="csY7" fmla="*/ 23486 h 25893"/>
                <a:gd name="csX8" fmla="*/ 11374 w 34198"/>
                <a:gd name="csY8" fmla="*/ 22508 h 25893"/>
                <a:gd name="csX9" fmla="*/ 16748 w 34198"/>
                <a:gd name="csY9" fmla="*/ 14692 h 25893"/>
                <a:gd name="csX10" fmla="*/ 17726 w 34198"/>
                <a:gd name="csY10" fmla="*/ 12738 h 25893"/>
                <a:gd name="csX11" fmla="*/ 25542 w 34198"/>
                <a:gd name="csY11" fmla="*/ 1012 h 25893"/>
                <a:gd name="csX12" fmla="*/ 34825 w 34198"/>
                <a:gd name="csY12" fmla="*/ 1012 h 25893"/>
                <a:gd name="csX13" fmla="*/ 25054 w 34198"/>
                <a:gd name="csY13" fmla="*/ 16646 h 25893"/>
                <a:gd name="csX14" fmla="*/ 19680 w 34198"/>
                <a:gd name="csY14" fmla="*/ 22997 h 25893"/>
                <a:gd name="csX15" fmla="*/ 18703 w 34198"/>
                <a:gd name="csY15" fmla="*/ 24463 h 25893"/>
                <a:gd name="csX16" fmla="*/ 18214 w 34198"/>
                <a:gd name="csY16" fmla="*/ 24463 h 25893"/>
                <a:gd name="csX17" fmla="*/ 17237 w 34198"/>
                <a:gd name="csY17" fmla="*/ 25440 h 25893"/>
                <a:gd name="csX18" fmla="*/ 15771 w 34198"/>
                <a:gd name="csY18" fmla="*/ 26417 h 258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4198" h="25893">
                  <a:moveTo>
                    <a:pt x="14306" y="26905"/>
                  </a:moveTo>
                  <a:lnTo>
                    <a:pt x="626" y="26417"/>
                  </a:lnTo>
                  <a:lnTo>
                    <a:pt x="5023" y="26417"/>
                  </a:lnTo>
                  <a:lnTo>
                    <a:pt x="5512" y="25928"/>
                  </a:lnTo>
                  <a:lnTo>
                    <a:pt x="6978" y="25440"/>
                  </a:lnTo>
                  <a:lnTo>
                    <a:pt x="8443" y="24463"/>
                  </a:lnTo>
                  <a:lnTo>
                    <a:pt x="8932" y="24463"/>
                  </a:lnTo>
                  <a:lnTo>
                    <a:pt x="9909" y="23486"/>
                  </a:lnTo>
                  <a:lnTo>
                    <a:pt x="11374" y="22508"/>
                  </a:lnTo>
                  <a:cubicBezTo>
                    <a:pt x="13337" y="19854"/>
                    <a:pt x="14737" y="17468"/>
                    <a:pt x="16748" y="14692"/>
                  </a:cubicBezTo>
                  <a:lnTo>
                    <a:pt x="17726" y="12738"/>
                  </a:lnTo>
                  <a:lnTo>
                    <a:pt x="25542" y="1012"/>
                  </a:lnTo>
                  <a:lnTo>
                    <a:pt x="34825" y="1012"/>
                  </a:lnTo>
                  <a:lnTo>
                    <a:pt x="25054" y="16646"/>
                  </a:lnTo>
                  <a:cubicBezTo>
                    <a:pt x="25111" y="17696"/>
                    <a:pt x="20649" y="22053"/>
                    <a:pt x="19680" y="22997"/>
                  </a:cubicBezTo>
                  <a:lnTo>
                    <a:pt x="18703" y="24463"/>
                  </a:lnTo>
                  <a:lnTo>
                    <a:pt x="18214" y="24463"/>
                  </a:lnTo>
                  <a:lnTo>
                    <a:pt x="17237" y="25440"/>
                  </a:lnTo>
                  <a:lnTo>
                    <a:pt x="15771" y="264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C86F002-8623-0F9D-5835-93CA456F524B}"/>
                </a:ext>
              </a:extLst>
            </p:cNvPr>
            <p:cNvSpPr/>
            <p:nvPr/>
          </p:nvSpPr>
          <p:spPr>
            <a:xfrm flipV="1">
              <a:off x="7473462" y="6133238"/>
              <a:ext cx="38595" cy="20519"/>
            </a:xfrm>
            <a:custGeom>
              <a:avLst/>
              <a:gdLst>
                <a:gd name="csX0" fmla="*/ 35315 w 38595"/>
                <a:gd name="csY0" fmla="*/ 21526 h 20519"/>
                <a:gd name="csX1" fmla="*/ 19192 w 38595"/>
                <a:gd name="csY1" fmla="*/ 20061 h 20519"/>
                <a:gd name="csX2" fmla="*/ 21635 w 38595"/>
                <a:gd name="csY2" fmla="*/ 20061 h 20519"/>
                <a:gd name="csX3" fmla="*/ 31406 w 38595"/>
                <a:gd name="csY3" fmla="*/ 10778 h 20519"/>
                <a:gd name="csX4" fmla="*/ 31406 w 38595"/>
                <a:gd name="csY4" fmla="*/ 10290 h 20519"/>
                <a:gd name="csX5" fmla="*/ 30918 w 38595"/>
                <a:gd name="csY5" fmla="*/ 8824 h 20519"/>
                <a:gd name="csX6" fmla="*/ 19192 w 38595"/>
                <a:gd name="csY6" fmla="*/ 1496 h 20519"/>
                <a:gd name="csX7" fmla="*/ 628 w 38595"/>
                <a:gd name="csY7" fmla="*/ 1496 h 20519"/>
                <a:gd name="csX8" fmla="*/ 35315 w 38595"/>
                <a:gd name="csY8" fmla="*/ 1007 h 20519"/>
                <a:gd name="csX9" fmla="*/ 36292 w 38595"/>
                <a:gd name="csY9" fmla="*/ 1984 h 20519"/>
                <a:gd name="csX10" fmla="*/ 37269 w 38595"/>
                <a:gd name="csY10" fmla="*/ 3450 h 20519"/>
                <a:gd name="csX11" fmla="*/ 38246 w 38595"/>
                <a:gd name="csY11" fmla="*/ 6381 h 20519"/>
                <a:gd name="csX12" fmla="*/ 38734 w 38595"/>
                <a:gd name="csY12" fmla="*/ 7847 h 20519"/>
                <a:gd name="csX13" fmla="*/ 39223 w 38595"/>
                <a:gd name="csY13" fmla="*/ 9313 h 20519"/>
                <a:gd name="csX14" fmla="*/ 39223 w 38595"/>
                <a:gd name="csY14" fmla="*/ 12244 h 20519"/>
                <a:gd name="csX15" fmla="*/ 38734 w 38595"/>
                <a:gd name="csY15" fmla="*/ 13710 h 20519"/>
                <a:gd name="csX16" fmla="*/ 38734 w 38595"/>
                <a:gd name="csY16" fmla="*/ 15175 h 20519"/>
                <a:gd name="csX17" fmla="*/ 38246 w 38595"/>
                <a:gd name="csY17" fmla="*/ 16641 h 20519"/>
                <a:gd name="csX18" fmla="*/ 37269 w 38595"/>
                <a:gd name="csY18" fmla="*/ 18106 h 20519"/>
                <a:gd name="csX19" fmla="*/ 36780 w 38595"/>
                <a:gd name="csY19" fmla="*/ 19572 h 20519"/>
                <a:gd name="csX20" fmla="*/ 36292 w 38595"/>
                <a:gd name="csY20" fmla="*/ 20061 h 2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8595" h="20519">
                  <a:moveTo>
                    <a:pt x="35315" y="21526"/>
                  </a:moveTo>
                  <a:lnTo>
                    <a:pt x="19192" y="20061"/>
                  </a:lnTo>
                  <a:lnTo>
                    <a:pt x="21635" y="20061"/>
                  </a:lnTo>
                  <a:cubicBezTo>
                    <a:pt x="27669" y="19792"/>
                    <a:pt x="30885" y="16755"/>
                    <a:pt x="31406" y="10778"/>
                  </a:cubicBezTo>
                  <a:lnTo>
                    <a:pt x="31406" y="10290"/>
                  </a:lnTo>
                  <a:lnTo>
                    <a:pt x="30918" y="8824"/>
                  </a:lnTo>
                  <a:cubicBezTo>
                    <a:pt x="29941" y="3271"/>
                    <a:pt x="24184" y="1121"/>
                    <a:pt x="19192" y="1496"/>
                  </a:cubicBezTo>
                  <a:lnTo>
                    <a:pt x="628" y="1496"/>
                  </a:lnTo>
                  <a:lnTo>
                    <a:pt x="35315" y="1007"/>
                  </a:lnTo>
                  <a:lnTo>
                    <a:pt x="36292" y="1984"/>
                  </a:lnTo>
                  <a:lnTo>
                    <a:pt x="37269" y="3450"/>
                  </a:lnTo>
                  <a:lnTo>
                    <a:pt x="38246" y="6381"/>
                  </a:lnTo>
                  <a:lnTo>
                    <a:pt x="38734" y="7847"/>
                  </a:lnTo>
                  <a:lnTo>
                    <a:pt x="39223" y="9313"/>
                  </a:lnTo>
                  <a:lnTo>
                    <a:pt x="39223" y="12244"/>
                  </a:lnTo>
                  <a:lnTo>
                    <a:pt x="38734" y="13710"/>
                  </a:lnTo>
                  <a:lnTo>
                    <a:pt x="38734" y="15175"/>
                  </a:lnTo>
                  <a:lnTo>
                    <a:pt x="38246" y="16641"/>
                  </a:lnTo>
                  <a:lnTo>
                    <a:pt x="37269" y="18106"/>
                  </a:lnTo>
                  <a:lnTo>
                    <a:pt x="36780" y="19572"/>
                  </a:lnTo>
                  <a:lnTo>
                    <a:pt x="36292" y="2006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8C9F93-F13D-CC0E-070D-7DC748762772}"/>
                </a:ext>
              </a:extLst>
            </p:cNvPr>
            <p:cNvSpPr/>
            <p:nvPr/>
          </p:nvSpPr>
          <p:spPr>
            <a:xfrm flipV="1">
              <a:off x="7466134" y="6128352"/>
              <a:ext cx="42015" cy="57160"/>
            </a:xfrm>
            <a:custGeom>
              <a:avLst/>
              <a:gdLst>
                <a:gd name="csX0" fmla="*/ 26030 w 42015"/>
                <a:gd name="csY0" fmla="*/ 58172 h 57160"/>
                <a:gd name="csX1" fmla="*/ 625 w 42015"/>
                <a:gd name="csY1" fmla="*/ 58172 h 57160"/>
                <a:gd name="csX2" fmla="*/ 625 w 42015"/>
                <a:gd name="csY2" fmla="*/ 1012 h 57160"/>
                <a:gd name="csX3" fmla="*/ 7954 w 42015"/>
                <a:gd name="csY3" fmla="*/ 1012 h 57160"/>
                <a:gd name="csX4" fmla="*/ 7954 w 42015"/>
                <a:gd name="csY4" fmla="*/ 26416 h 57160"/>
                <a:gd name="csX5" fmla="*/ 16747 w 42015"/>
                <a:gd name="csY5" fmla="*/ 26416 h 57160"/>
                <a:gd name="csX6" fmla="*/ 42641 w 42015"/>
                <a:gd name="csY6" fmla="*/ 32279 h 57160"/>
                <a:gd name="csX7" fmla="*/ 42641 w 42015"/>
                <a:gd name="csY7" fmla="*/ 32767 h 57160"/>
                <a:gd name="csX8" fmla="*/ 7954 w 42015"/>
                <a:gd name="csY8" fmla="*/ 33256 h 57160"/>
                <a:gd name="csX9" fmla="*/ 7954 w 42015"/>
                <a:gd name="csY9" fmla="*/ 51821 h 57160"/>
                <a:gd name="csX10" fmla="*/ 26518 w 42015"/>
                <a:gd name="csY10" fmla="*/ 51821 h 57160"/>
                <a:gd name="csX11" fmla="*/ 42641 w 42015"/>
                <a:gd name="csY11" fmla="*/ 53286 h 57160"/>
                <a:gd name="csX12" fmla="*/ 41663 w 42015"/>
                <a:gd name="csY12" fmla="*/ 54264 h 57160"/>
                <a:gd name="csX13" fmla="*/ 29938 w 42015"/>
                <a:gd name="csY13" fmla="*/ 58172 h 57160"/>
                <a:gd name="csX14" fmla="*/ 27984 w 42015"/>
                <a:gd name="csY14" fmla="*/ 58172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42015" h="57160">
                  <a:moveTo>
                    <a:pt x="26030" y="58172"/>
                  </a:moveTo>
                  <a:lnTo>
                    <a:pt x="625" y="58172"/>
                  </a:lnTo>
                  <a:lnTo>
                    <a:pt x="625" y="1012"/>
                  </a:lnTo>
                  <a:lnTo>
                    <a:pt x="7954" y="1012"/>
                  </a:lnTo>
                  <a:lnTo>
                    <a:pt x="7954" y="26416"/>
                  </a:lnTo>
                  <a:lnTo>
                    <a:pt x="16747" y="26416"/>
                  </a:lnTo>
                  <a:cubicBezTo>
                    <a:pt x="25574" y="26188"/>
                    <a:pt x="35711" y="26367"/>
                    <a:pt x="42641" y="32279"/>
                  </a:cubicBezTo>
                  <a:lnTo>
                    <a:pt x="42641" y="32767"/>
                  </a:lnTo>
                  <a:lnTo>
                    <a:pt x="7954" y="33256"/>
                  </a:lnTo>
                  <a:lnTo>
                    <a:pt x="7954" y="51821"/>
                  </a:lnTo>
                  <a:lnTo>
                    <a:pt x="26518" y="51821"/>
                  </a:lnTo>
                  <a:lnTo>
                    <a:pt x="42641" y="53286"/>
                  </a:lnTo>
                  <a:lnTo>
                    <a:pt x="41663" y="54264"/>
                  </a:lnTo>
                  <a:cubicBezTo>
                    <a:pt x="37747" y="57732"/>
                    <a:pt x="35084" y="57561"/>
                    <a:pt x="29938" y="58172"/>
                  </a:cubicBezTo>
                  <a:lnTo>
                    <a:pt x="27984" y="581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D2D6092-B140-5538-78D6-255E84D393A5}"/>
                </a:ext>
              </a:extLst>
            </p:cNvPr>
            <p:cNvSpPr/>
            <p:nvPr/>
          </p:nvSpPr>
          <p:spPr>
            <a:xfrm flipV="1">
              <a:off x="7531111" y="6159131"/>
              <a:ext cx="35739" cy="20030"/>
            </a:xfrm>
            <a:custGeom>
              <a:avLst/>
              <a:gdLst>
                <a:gd name="csX0" fmla="*/ 32392 w 35739"/>
                <a:gd name="csY0" fmla="*/ 21042 h 20030"/>
                <a:gd name="csX1" fmla="*/ 13827 w 35739"/>
                <a:gd name="csY1" fmla="*/ 21042 h 20030"/>
                <a:gd name="csX2" fmla="*/ 16270 w 35739"/>
                <a:gd name="csY2" fmla="*/ 21042 h 20030"/>
                <a:gd name="csX3" fmla="*/ 27995 w 35739"/>
                <a:gd name="csY3" fmla="*/ 14691 h 20030"/>
                <a:gd name="csX4" fmla="*/ 27995 w 35739"/>
                <a:gd name="csY4" fmla="*/ 12737 h 20030"/>
                <a:gd name="csX5" fmla="*/ 28484 w 35739"/>
                <a:gd name="csY5" fmla="*/ 11271 h 20030"/>
                <a:gd name="csX6" fmla="*/ 16759 w 35739"/>
                <a:gd name="csY6" fmla="*/ 1500 h 20030"/>
                <a:gd name="csX7" fmla="*/ 637 w 35739"/>
                <a:gd name="csY7" fmla="*/ 1500 h 20030"/>
                <a:gd name="csX8" fmla="*/ 32881 w 35739"/>
                <a:gd name="csY8" fmla="*/ 1011 h 20030"/>
                <a:gd name="csX9" fmla="*/ 33858 w 35739"/>
                <a:gd name="csY9" fmla="*/ 2477 h 20030"/>
                <a:gd name="csX10" fmla="*/ 34346 w 35739"/>
                <a:gd name="csY10" fmla="*/ 18599 h 20030"/>
                <a:gd name="csX11" fmla="*/ 33369 w 35739"/>
                <a:gd name="csY11" fmla="*/ 20065 h 200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5739" h="20030">
                  <a:moveTo>
                    <a:pt x="32392" y="21042"/>
                  </a:moveTo>
                  <a:lnTo>
                    <a:pt x="13827" y="21042"/>
                  </a:lnTo>
                  <a:lnTo>
                    <a:pt x="16270" y="21042"/>
                  </a:lnTo>
                  <a:cubicBezTo>
                    <a:pt x="24942" y="19869"/>
                    <a:pt x="23338" y="20879"/>
                    <a:pt x="27995" y="14691"/>
                  </a:cubicBezTo>
                  <a:lnTo>
                    <a:pt x="27995" y="12737"/>
                  </a:lnTo>
                  <a:lnTo>
                    <a:pt x="28484" y="11271"/>
                  </a:lnTo>
                  <a:cubicBezTo>
                    <a:pt x="27824" y="5018"/>
                    <a:pt x="23159" y="751"/>
                    <a:pt x="16759" y="1500"/>
                  </a:cubicBezTo>
                  <a:lnTo>
                    <a:pt x="637" y="1500"/>
                  </a:lnTo>
                  <a:lnTo>
                    <a:pt x="32881" y="1011"/>
                  </a:lnTo>
                  <a:lnTo>
                    <a:pt x="33858" y="2477"/>
                  </a:lnTo>
                  <a:cubicBezTo>
                    <a:pt x="36928" y="10717"/>
                    <a:pt x="37310" y="10318"/>
                    <a:pt x="34346" y="18599"/>
                  </a:cubicBezTo>
                  <a:lnTo>
                    <a:pt x="33369" y="200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06E484A-B5AB-C28E-E03B-12E41B48917A}"/>
                </a:ext>
              </a:extLst>
            </p:cNvPr>
            <p:cNvSpPr/>
            <p:nvPr/>
          </p:nvSpPr>
          <p:spPr>
            <a:xfrm flipV="1">
              <a:off x="7531111" y="6134704"/>
              <a:ext cx="32740" cy="18564"/>
            </a:xfrm>
            <a:custGeom>
              <a:avLst/>
              <a:gdLst>
                <a:gd name="csX0" fmla="*/ 30926 w 32740"/>
                <a:gd name="csY0" fmla="*/ 19572 h 18564"/>
                <a:gd name="csX1" fmla="*/ 11873 w 32740"/>
                <a:gd name="csY1" fmla="*/ 19572 h 18564"/>
                <a:gd name="csX2" fmla="*/ 12850 w 32740"/>
                <a:gd name="csY2" fmla="*/ 19572 h 18564"/>
                <a:gd name="csX3" fmla="*/ 14804 w 32740"/>
                <a:gd name="csY3" fmla="*/ 19084 h 18564"/>
                <a:gd name="csX4" fmla="*/ 25552 w 32740"/>
                <a:gd name="csY4" fmla="*/ 12244 h 18564"/>
                <a:gd name="csX5" fmla="*/ 26041 w 32740"/>
                <a:gd name="csY5" fmla="*/ 10778 h 18564"/>
                <a:gd name="csX6" fmla="*/ 26041 w 32740"/>
                <a:gd name="csY6" fmla="*/ 9801 h 18564"/>
                <a:gd name="csX7" fmla="*/ 25552 w 32740"/>
                <a:gd name="csY7" fmla="*/ 8335 h 18564"/>
                <a:gd name="csX8" fmla="*/ 25064 w 32740"/>
                <a:gd name="csY8" fmla="*/ 6870 h 18564"/>
                <a:gd name="csX9" fmla="*/ 24575 w 32740"/>
                <a:gd name="csY9" fmla="*/ 5404 h 18564"/>
                <a:gd name="csX10" fmla="*/ 23110 w 32740"/>
                <a:gd name="csY10" fmla="*/ 3939 h 18564"/>
                <a:gd name="csX11" fmla="*/ 21644 w 32740"/>
                <a:gd name="csY11" fmla="*/ 3450 h 18564"/>
                <a:gd name="csX12" fmla="*/ 20178 w 32740"/>
                <a:gd name="csY12" fmla="*/ 2473 h 18564"/>
                <a:gd name="csX13" fmla="*/ 18224 w 32740"/>
                <a:gd name="csY13" fmla="*/ 2473 h 18564"/>
                <a:gd name="csX14" fmla="*/ 16758 w 32740"/>
                <a:gd name="csY14" fmla="*/ 1984 h 18564"/>
                <a:gd name="csX15" fmla="*/ 636 w 32740"/>
                <a:gd name="csY15" fmla="*/ 1984 h 18564"/>
                <a:gd name="csX16" fmla="*/ 28484 w 32740"/>
                <a:gd name="csY16" fmla="*/ 1007 h 18564"/>
                <a:gd name="csX17" fmla="*/ 31903 w 32740"/>
                <a:gd name="csY17" fmla="*/ 17618 h 18564"/>
                <a:gd name="csX18" fmla="*/ 30926 w 32740"/>
                <a:gd name="csY18" fmla="*/ 19084 h 18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2740" h="18564">
                  <a:moveTo>
                    <a:pt x="30926" y="19572"/>
                  </a:moveTo>
                  <a:lnTo>
                    <a:pt x="11873" y="19572"/>
                  </a:lnTo>
                  <a:lnTo>
                    <a:pt x="12850" y="19572"/>
                  </a:lnTo>
                  <a:lnTo>
                    <a:pt x="14804" y="19084"/>
                  </a:lnTo>
                  <a:cubicBezTo>
                    <a:pt x="19307" y="19694"/>
                    <a:pt x="25593" y="17447"/>
                    <a:pt x="25552" y="12244"/>
                  </a:cubicBezTo>
                  <a:lnTo>
                    <a:pt x="26041" y="10778"/>
                  </a:lnTo>
                  <a:lnTo>
                    <a:pt x="26041" y="9801"/>
                  </a:lnTo>
                  <a:lnTo>
                    <a:pt x="25552" y="8335"/>
                  </a:lnTo>
                  <a:lnTo>
                    <a:pt x="25064" y="6870"/>
                  </a:lnTo>
                  <a:lnTo>
                    <a:pt x="24575" y="5404"/>
                  </a:lnTo>
                  <a:lnTo>
                    <a:pt x="23110" y="3939"/>
                  </a:lnTo>
                  <a:lnTo>
                    <a:pt x="21644" y="3450"/>
                  </a:lnTo>
                  <a:lnTo>
                    <a:pt x="20178" y="2473"/>
                  </a:lnTo>
                  <a:lnTo>
                    <a:pt x="18224" y="2473"/>
                  </a:lnTo>
                  <a:lnTo>
                    <a:pt x="16758" y="1984"/>
                  </a:lnTo>
                  <a:lnTo>
                    <a:pt x="636" y="1984"/>
                  </a:lnTo>
                  <a:lnTo>
                    <a:pt x="28484" y="1007"/>
                  </a:lnTo>
                  <a:cubicBezTo>
                    <a:pt x="33255" y="5746"/>
                    <a:pt x="34827" y="11348"/>
                    <a:pt x="31903" y="17618"/>
                  </a:cubicBezTo>
                  <a:lnTo>
                    <a:pt x="30926" y="190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CC01440-C4C1-5D45-9564-761DF9ACE78B}"/>
                </a:ext>
              </a:extLst>
            </p:cNvPr>
            <p:cNvSpPr/>
            <p:nvPr/>
          </p:nvSpPr>
          <p:spPr>
            <a:xfrm flipV="1">
              <a:off x="7523294" y="6128352"/>
              <a:ext cx="40060" cy="57222"/>
            </a:xfrm>
            <a:custGeom>
              <a:avLst/>
              <a:gdLst>
                <a:gd name="csX0" fmla="*/ 22130 w 40060"/>
                <a:gd name="csY0" fmla="*/ 58234 h 57222"/>
                <a:gd name="csX1" fmla="*/ 634 w 40060"/>
                <a:gd name="csY1" fmla="*/ 58234 h 57222"/>
                <a:gd name="csX2" fmla="*/ 634 w 40060"/>
                <a:gd name="csY2" fmla="*/ 1074 h 57222"/>
                <a:gd name="csX3" fmla="*/ 22619 w 40060"/>
                <a:gd name="csY3" fmla="*/ 1074 h 57222"/>
                <a:gd name="csX4" fmla="*/ 39718 w 40060"/>
                <a:gd name="csY4" fmla="*/ 5960 h 57222"/>
                <a:gd name="csX5" fmla="*/ 40695 w 40060"/>
                <a:gd name="csY5" fmla="*/ 7425 h 57222"/>
                <a:gd name="csX6" fmla="*/ 8451 w 40060"/>
                <a:gd name="csY6" fmla="*/ 7914 h 57222"/>
                <a:gd name="csX7" fmla="*/ 8451 w 40060"/>
                <a:gd name="csY7" fmla="*/ 27456 h 57222"/>
                <a:gd name="csX8" fmla="*/ 40207 w 40060"/>
                <a:gd name="csY8" fmla="*/ 27456 h 57222"/>
                <a:gd name="csX9" fmla="*/ 38741 w 40060"/>
                <a:gd name="csY9" fmla="*/ 28921 h 57222"/>
                <a:gd name="csX10" fmla="*/ 37764 w 40060"/>
                <a:gd name="csY10" fmla="*/ 29410 h 57222"/>
                <a:gd name="csX11" fmla="*/ 36298 w 40060"/>
                <a:gd name="csY11" fmla="*/ 30387 h 57222"/>
                <a:gd name="csX12" fmla="*/ 33367 w 40060"/>
                <a:gd name="csY12" fmla="*/ 31364 h 57222"/>
                <a:gd name="csX13" fmla="*/ 33367 w 40060"/>
                <a:gd name="csY13" fmla="*/ 31853 h 57222"/>
                <a:gd name="csX14" fmla="*/ 34833 w 40060"/>
                <a:gd name="csY14" fmla="*/ 32341 h 57222"/>
                <a:gd name="csX15" fmla="*/ 36298 w 40060"/>
                <a:gd name="csY15" fmla="*/ 33318 h 57222"/>
                <a:gd name="csX16" fmla="*/ 8451 w 40060"/>
                <a:gd name="csY16" fmla="*/ 34296 h 57222"/>
                <a:gd name="csX17" fmla="*/ 8451 w 40060"/>
                <a:gd name="csY17" fmla="*/ 51883 h 57222"/>
                <a:gd name="csX18" fmla="*/ 38741 w 40060"/>
                <a:gd name="csY18" fmla="*/ 51883 h 57222"/>
                <a:gd name="csX19" fmla="*/ 37764 w 40060"/>
                <a:gd name="csY19" fmla="*/ 52860 h 57222"/>
                <a:gd name="csX20" fmla="*/ 26039 w 40060"/>
                <a:gd name="csY20" fmla="*/ 58234 h 57222"/>
                <a:gd name="csX21" fmla="*/ 24085 w 40060"/>
                <a:gd name="csY21" fmla="*/ 58234 h 572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40060" h="57222">
                  <a:moveTo>
                    <a:pt x="22130" y="58234"/>
                  </a:moveTo>
                  <a:lnTo>
                    <a:pt x="634" y="58234"/>
                  </a:lnTo>
                  <a:lnTo>
                    <a:pt x="634" y="1074"/>
                  </a:lnTo>
                  <a:lnTo>
                    <a:pt x="22619" y="1074"/>
                  </a:lnTo>
                  <a:cubicBezTo>
                    <a:pt x="28775" y="675"/>
                    <a:pt x="34784" y="2173"/>
                    <a:pt x="39718" y="5960"/>
                  </a:cubicBezTo>
                  <a:lnTo>
                    <a:pt x="40695" y="7425"/>
                  </a:lnTo>
                  <a:lnTo>
                    <a:pt x="8451" y="7914"/>
                  </a:lnTo>
                  <a:lnTo>
                    <a:pt x="8451" y="27456"/>
                  </a:lnTo>
                  <a:lnTo>
                    <a:pt x="40207" y="27456"/>
                  </a:lnTo>
                  <a:lnTo>
                    <a:pt x="38741" y="28921"/>
                  </a:lnTo>
                  <a:lnTo>
                    <a:pt x="37764" y="29410"/>
                  </a:lnTo>
                  <a:lnTo>
                    <a:pt x="36298" y="30387"/>
                  </a:lnTo>
                  <a:lnTo>
                    <a:pt x="33367" y="31364"/>
                  </a:lnTo>
                  <a:lnTo>
                    <a:pt x="33367" y="31853"/>
                  </a:lnTo>
                  <a:lnTo>
                    <a:pt x="34833" y="32341"/>
                  </a:lnTo>
                  <a:lnTo>
                    <a:pt x="36298" y="33318"/>
                  </a:lnTo>
                  <a:lnTo>
                    <a:pt x="8451" y="34296"/>
                  </a:lnTo>
                  <a:lnTo>
                    <a:pt x="8451" y="51883"/>
                  </a:lnTo>
                  <a:lnTo>
                    <a:pt x="38741" y="51883"/>
                  </a:lnTo>
                  <a:lnTo>
                    <a:pt x="37764" y="52860"/>
                  </a:lnTo>
                  <a:cubicBezTo>
                    <a:pt x="35793" y="56410"/>
                    <a:pt x="29768" y="57982"/>
                    <a:pt x="26039" y="58234"/>
                  </a:cubicBezTo>
                  <a:lnTo>
                    <a:pt x="24085" y="582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27152D6-0271-D787-561A-0DCEBE8757A0}"/>
                </a:ext>
              </a:extLst>
            </p:cNvPr>
            <p:cNvSpPr/>
            <p:nvPr/>
          </p:nvSpPr>
          <p:spPr>
            <a:xfrm flipV="1">
              <a:off x="7577034" y="6128352"/>
              <a:ext cx="42992" cy="57160"/>
            </a:xfrm>
            <a:custGeom>
              <a:avLst/>
              <a:gdLst>
                <a:gd name="csX0" fmla="*/ 42172 w 42992"/>
                <a:gd name="csY0" fmla="*/ 58172 h 57160"/>
                <a:gd name="csX1" fmla="*/ 646 w 42992"/>
                <a:gd name="csY1" fmla="*/ 58172 h 57160"/>
                <a:gd name="csX2" fmla="*/ 646 w 42992"/>
                <a:gd name="csY2" fmla="*/ 1012 h 57160"/>
                <a:gd name="csX3" fmla="*/ 43638 w 42992"/>
                <a:gd name="csY3" fmla="*/ 1012 h 57160"/>
                <a:gd name="csX4" fmla="*/ 43638 w 42992"/>
                <a:gd name="csY4" fmla="*/ 7851 h 57160"/>
                <a:gd name="csX5" fmla="*/ 8462 w 42992"/>
                <a:gd name="csY5" fmla="*/ 7851 h 57160"/>
                <a:gd name="csX6" fmla="*/ 8462 w 42992"/>
                <a:gd name="csY6" fmla="*/ 27393 h 57160"/>
                <a:gd name="csX7" fmla="*/ 39729 w 42992"/>
                <a:gd name="csY7" fmla="*/ 27393 h 57160"/>
                <a:gd name="csX8" fmla="*/ 39729 w 42992"/>
                <a:gd name="csY8" fmla="*/ 34233 h 57160"/>
                <a:gd name="csX9" fmla="*/ 8462 w 42992"/>
                <a:gd name="csY9" fmla="*/ 34233 h 57160"/>
                <a:gd name="csX10" fmla="*/ 8462 w 42992"/>
                <a:gd name="csY10" fmla="*/ 51821 h 57160"/>
                <a:gd name="csX11" fmla="*/ 42172 w 42992"/>
                <a:gd name="csY11" fmla="*/ 51821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42992" h="57160">
                  <a:moveTo>
                    <a:pt x="42172" y="58172"/>
                  </a:moveTo>
                  <a:lnTo>
                    <a:pt x="646" y="58172"/>
                  </a:lnTo>
                  <a:lnTo>
                    <a:pt x="646" y="1012"/>
                  </a:lnTo>
                  <a:lnTo>
                    <a:pt x="43638" y="1012"/>
                  </a:lnTo>
                  <a:lnTo>
                    <a:pt x="43638" y="7851"/>
                  </a:lnTo>
                  <a:lnTo>
                    <a:pt x="8462" y="7851"/>
                  </a:lnTo>
                  <a:lnTo>
                    <a:pt x="8462" y="27393"/>
                  </a:lnTo>
                  <a:lnTo>
                    <a:pt x="39729" y="27393"/>
                  </a:lnTo>
                  <a:lnTo>
                    <a:pt x="39729" y="34233"/>
                  </a:lnTo>
                  <a:lnTo>
                    <a:pt x="8462" y="34233"/>
                  </a:lnTo>
                  <a:lnTo>
                    <a:pt x="8462" y="51821"/>
                  </a:lnTo>
                  <a:lnTo>
                    <a:pt x="42172" y="518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937F8BC-E514-68A2-2C97-FF87344B0D86}"/>
                </a:ext>
              </a:extLst>
            </p:cNvPr>
            <p:cNvSpPr/>
            <p:nvPr/>
          </p:nvSpPr>
          <p:spPr>
            <a:xfrm flipV="1">
              <a:off x="7637614" y="6134215"/>
              <a:ext cx="39969" cy="44946"/>
            </a:xfrm>
            <a:custGeom>
              <a:avLst/>
              <a:gdLst>
                <a:gd name="csX0" fmla="*/ 32898 w 39969"/>
                <a:gd name="csY0" fmla="*/ 45957 h 44946"/>
                <a:gd name="csX1" fmla="*/ 12868 w 39969"/>
                <a:gd name="csY1" fmla="*/ 45469 h 44946"/>
                <a:gd name="csX2" fmla="*/ 13356 w 39969"/>
                <a:gd name="csY2" fmla="*/ 45469 h 44946"/>
                <a:gd name="csX3" fmla="*/ 15311 w 39969"/>
                <a:gd name="csY3" fmla="*/ 44980 h 44946"/>
                <a:gd name="csX4" fmla="*/ 17265 w 39969"/>
                <a:gd name="csY4" fmla="*/ 44980 h 44946"/>
                <a:gd name="csX5" fmla="*/ 26547 w 39969"/>
                <a:gd name="csY5" fmla="*/ 41560 h 44946"/>
                <a:gd name="csX6" fmla="*/ 28013 w 39969"/>
                <a:gd name="csY6" fmla="*/ 40583 h 44946"/>
                <a:gd name="csX7" fmla="*/ 29967 w 39969"/>
                <a:gd name="csY7" fmla="*/ 37652 h 44946"/>
                <a:gd name="csX8" fmla="*/ 30456 w 39969"/>
                <a:gd name="csY8" fmla="*/ 36675 h 44946"/>
                <a:gd name="csX9" fmla="*/ 31433 w 39969"/>
                <a:gd name="csY9" fmla="*/ 33744 h 44946"/>
                <a:gd name="csX10" fmla="*/ 31921 w 39969"/>
                <a:gd name="csY10" fmla="*/ 32278 h 44946"/>
                <a:gd name="csX11" fmla="*/ 32410 w 39969"/>
                <a:gd name="csY11" fmla="*/ 30812 h 44946"/>
                <a:gd name="csX12" fmla="*/ 32410 w 39969"/>
                <a:gd name="csY12" fmla="*/ 27393 h 44946"/>
                <a:gd name="csX13" fmla="*/ 32898 w 39969"/>
                <a:gd name="csY13" fmla="*/ 25927 h 44946"/>
                <a:gd name="csX14" fmla="*/ 32898 w 39969"/>
                <a:gd name="csY14" fmla="*/ 22019 h 44946"/>
                <a:gd name="csX15" fmla="*/ 14822 w 39969"/>
                <a:gd name="csY15" fmla="*/ 1499 h 44946"/>
                <a:gd name="csX16" fmla="*/ 654 w 39969"/>
                <a:gd name="csY16" fmla="*/ 1499 h 44946"/>
                <a:gd name="csX17" fmla="*/ 32898 w 39969"/>
                <a:gd name="csY17" fmla="*/ 1011 h 44946"/>
                <a:gd name="csX18" fmla="*/ 33876 w 39969"/>
                <a:gd name="csY18" fmla="*/ 2477 h 44946"/>
                <a:gd name="csX19" fmla="*/ 34853 w 39969"/>
                <a:gd name="csY19" fmla="*/ 43515 h 44946"/>
                <a:gd name="csX20" fmla="*/ 33876 w 39969"/>
                <a:gd name="csY20" fmla="*/ 44980 h 44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9969" h="44946">
                  <a:moveTo>
                    <a:pt x="32898" y="45957"/>
                  </a:moveTo>
                  <a:lnTo>
                    <a:pt x="12868" y="45469"/>
                  </a:lnTo>
                  <a:lnTo>
                    <a:pt x="13356" y="45469"/>
                  </a:lnTo>
                  <a:lnTo>
                    <a:pt x="15311" y="44980"/>
                  </a:lnTo>
                  <a:lnTo>
                    <a:pt x="17265" y="44980"/>
                  </a:lnTo>
                  <a:cubicBezTo>
                    <a:pt x="20563" y="44695"/>
                    <a:pt x="24243" y="44361"/>
                    <a:pt x="26547" y="41560"/>
                  </a:cubicBezTo>
                  <a:lnTo>
                    <a:pt x="28013" y="40583"/>
                  </a:lnTo>
                  <a:lnTo>
                    <a:pt x="29967" y="37652"/>
                  </a:lnTo>
                  <a:lnTo>
                    <a:pt x="30456" y="36675"/>
                  </a:lnTo>
                  <a:lnTo>
                    <a:pt x="31433" y="33744"/>
                  </a:lnTo>
                  <a:lnTo>
                    <a:pt x="31921" y="32278"/>
                  </a:lnTo>
                  <a:lnTo>
                    <a:pt x="32410" y="30812"/>
                  </a:lnTo>
                  <a:lnTo>
                    <a:pt x="32410" y="27393"/>
                  </a:lnTo>
                  <a:lnTo>
                    <a:pt x="32898" y="25927"/>
                  </a:lnTo>
                  <a:lnTo>
                    <a:pt x="32898" y="22019"/>
                  </a:lnTo>
                  <a:cubicBezTo>
                    <a:pt x="31701" y="10375"/>
                    <a:pt x="28485" y="1255"/>
                    <a:pt x="14822" y="1499"/>
                  </a:cubicBezTo>
                  <a:lnTo>
                    <a:pt x="654" y="1499"/>
                  </a:lnTo>
                  <a:lnTo>
                    <a:pt x="32898" y="1011"/>
                  </a:lnTo>
                  <a:lnTo>
                    <a:pt x="33876" y="2477"/>
                  </a:lnTo>
                  <a:cubicBezTo>
                    <a:pt x="42678" y="11661"/>
                    <a:pt x="42726" y="33467"/>
                    <a:pt x="34853" y="43515"/>
                  </a:cubicBezTo>
                  <a:lnTo>
                    <a:pt x="33876" y="449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1C62E28-54B0-57E8-31AF-F7406D9FF0ED}"/>
                </a:ext>
              </a:extLst>
            </p:cNvPr>
            <p:cNvSpPr/>
            <p:nvPr/>
          </p:nvSpPr>
          <p:spPr>
            <a:xfrm flipV="1">
              <a:off x="7630286" y="6128352"/>
              <a:ext cx="39572" cy="57227"/>
            </a:xfrm>
            <a:custGeom>
              <a:avLst/>
              <a:gdLst>
                <a:gd name="csX0" fmla="*/ 20193 w 39572"/>
                <a:gd name="csY0" fmla="*/ 58239 h 57227"/>
                <a:gd name="csX1" fmla="*/ 651 w 39572"/>
                <a:gd name="csY1" fmla="*/ 58239 h 57227"/>
                <a:gd name="csX2" fmla="*/ 651 w 39572"/>
                <a:gd name="csY2" fmla="*/ 1079 h 57227"/>
                <a:gd name="csX3" fmla="*/ 21170 w 39572"/>
                <a:gd name="csY3" fmla="*/ 1079 h 57227"/>
                <a:gd name="csX4" fmla="*/ 39247 w 39572"/>
                <a:gd name="csY4" fmla="*/ 6453 h 57227"/>
                <a:gd name="csX5" fmla="*/ 40224 w 39572"/>
                <a:gd name="csY5" fmla="*/ 7430 h 57227"/>
                <a:gd name="csX6" fmla="*/ 7980 w 39572"/>
                <a:gd name="csY6" fmla="*/ 7919 h 57227"/>
                <a:gd name="csX7" fmla="*/ 7980 w 39572"/>
                <a:gd name="csY7" fmla="*/ 51888 h 57227"/>
                <a:gd name="csX8" fmla="*/ 20193 w 39572"/>
                <a:gd name="csY8" fmla="*/ 51888 h 57227"/>
                <a:gd name="csX9" fmla="*/ 40224 w 39572"/>
                <a:gd name="csY9" fmla="*/ 52376 h 57227"/>
                <a:gd name="csX10" fmla="*/ 38758 w 39572"/>
                <a:gd name="csY10" fmla="*/ 53354 h 57227"/>
                <a:gd name="csX11" fmla="*/ 37781 w 39572"/>
                <a:gd name="csY11" fmla="*/ 54331 h 57227"/>
                <a:gd name="csX12" fmla="*/ 36315 w 39572"/>
                <a:gd name="csY12" fmla="*/ 55308 h 57227"/>
                <a:gd name="csX13" fmla="*/ 34850 w 39572"/>
                <a:gd name="csY13" fmla="*/ 55796 h 57227"/>
                <a:gd name="csX14" fmla="*/ 33384 w 39572"/>
                <a:gd name="csY14" fmla="*/ 56773 h 57227"/>
                <a:gd name="csX15" fmla="*/ 30453 w 39572"/>
                <a:gd name="csY15" fmla="*/ 57750 h 57227"/>
                <a:gd name="csX16" fmla="*/ 28987 w 39572"/>
                <a:gd name="csY16" fmla="*/ 57750 h 57227"/>
                <a:gd name="csX17" fmla="*/ 27522 w 39572"/>
                <a:gd name="csY17" fmla="*/ 58239 h 57227"/>
                <a:gd name="csX18" fmla="*/ 22148 w 39572"/>
                <a:gd name="csY18" fmla="*/ 58239 h 57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9572" h="57227">
                  <a:moveTo>
                    <a:pt x="20193" y="58239"/>
                  </a:moveTo>
                  <a:lnTo>
                    <a:pt x="651" y="58239"/>
                  </a:lnTo>
                  <a:lnTo>
                    <a:pt x="651" y="1079"/>
                  </a:lnTo>
                  <a:lnTo>
                    <a:pt x="21170" y="1079"/>
                  </a:lnTo>
                  <a:cubicBezTo>
                    <a:pt x="26781" y="607"/>
                    <a:pt x="34980" y="2650"/>
                    <a:pt x="39247" y="6453"/>
                  </a:cubicBezTo>
                  <a:lnTo>
                    <a:pt x="40224" y="7430"/>
                  </a:lnTo>
                  <a:lnTo>
                    <a:pt x="7980" y="7919"/>
                  </a:lnTo>
                  <a:lnTo>
                    <a:pt x="7980" y="51888"/>
                  </a:lnTo>
                  <a:lnTo>
                    <a:pt x="20193" y="51888"/>
                  </a:lnTo>
                  <a:lnTo>
                    <a:pt x="40224" y="52376"/>
                  </a:lnTo>
                  <a:lnTo>
                    <a:pt x="38758" y="53354"/>
                  </a:lnTo>
                  <a:lnTo>
                    <a:pt x="37781" y="54331"/>
                  </a:lnTo>
                  <a:lnTo>
                    <a:pt x="36315" y="55308"/>
                  </a:lnTo>
                  <a:lnTo>
                    <a:pt x="34850" y="55796"/>
                  </a:lnTo>
                  <a:lnTo>
                    <a:pt x="33384" y="56773"/>
                  </a:lnTo>
                  <a:lnTo>
                    <a:pt x="30453" y="57750"/>
                  </a:lnTo>
                  <a:lnTo>
                    <a:pt x="28987" y="57750"/>
                  </a:lnTo>
                  <a:lnTo>
                    <a:pt x="27522" y="58239"/>
                  </a:lnTo>
                  <a:lnTo>
                    <a:pt x="22148" y="5823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DBB76FF1-1A54-4D1F-2F69-F26ACFCD5555}"/>
                </a:ext>
              </a:extLst>
            </p:cNvPr>
            <p:cNvSpPr/>
            <p:nvPr/>
          </p:nvSpPr>
          <p:spPr>
            <a:xfrm flipV="1">
              <a:off x="7120730" y="6255375"/>
              <a:ext cx="14167" cy="9282"/>
            </a:xfrm>
            <a:custGeom>
              <a:avLst/>
              <a:gdLst>
                <a:gd name="csX0" fmla="*/ 4963 w 14167"/>
                <a:gd name="csY0" fmla="*/ 10308 h 9282"/>
                <a:gd name="csX1" fmla="*/ 3497 w 14167"/>
                <a:gd name="csY1" fmla="*/ 9820 h 9282"/>
                <a:gd name="csX2" fmla="*/ 566 w 14167"/>
                <a:gd name="csY2" fmla="*/ 7865 h 9282"/>
                <a:gd name="csX3" fmla="*/ 566 w 14167"/>
                <a:gd name="csY3" fmla="*/ 1026 h 9282"/>
                <a:gd name="csX4" fmla="*/ 566 w 14167"/>
                <a:gd name="csY4" fmla="*/ 1514 h 9282"/>
                <a:gd name="csX5" fmla="*/ 2031 w 14167"/>
                <a:gd name="csY5" fmla="*/ 2003 h 9282"/>
                <a:gd name="csX6" fmla="*/ 13756 w 14167"/>
                <a:gd name="csY6" fmla="*/ 8842 h 9282"/>
                <a:gd name="csX7" fmla="*/ 14734 w 14167"/>
                <a:gd name="csY7" fmla="*/ 9820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167" h="9282">
                  <a:moveTo>
                    <a:pt x="4963" y="10308"/>
                  </a:moveTo>
                  <a:lnTo>
                    <a:pt x="3497" y="9820"/>
                  </a:lnTo>
                  <a:lnTo>
                    <a:pt x="566" y="7865"/>
                  </a:lnTo>
                  <a:lnTo>
                    <a:pt x="566" y="1026"/>
                  </a:lnTo>
                  <a:lnTo>
                    <a:pt x="566" y="1514"/>
                  </a:lnTo>
                  <a:lnTo>
                    <a:pt x="2031" y="2003"/>
                  </a:lnTo>
                  <a:cubicBezTo>
                    <a:pt x="5647" y="2882"/>
                    <a:pt x="10817" y="6538"/>
                    <a:pt x="13756" y="8842"/>
                  </a:cubicBezTo>
                  <a:lnTo>
                    <a:pt x="14734" y="98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F903A49-2D50-7BC4-A1F4-688EA0239842}"/>
                </a:ext>
              </a:extLst>
            </p:cNvPr>
            <p:cNvSpPr/>
            <p:nvPr/>
          </p:nvSpPr>
          <p:spPr>
            <a:xfrm flipV="1">
              <a:off x="7125127" y="6243161"/>
              <a:ext cx="16610" cy="57648"/>
            </a:xfrm>
            <a:custGeom>
              <a:avLst/>
              <a:gdLst>
                <a:gd name="csX0" fmla="*/ 17179 w 16610"/>
                <a:gd name="csY0" fmla="*/ 58679 h 57648"/>
                <a:gd name="csX1" fmla="*/ 12782 w 16610"/>
                <a:gd name="csY1" fmla="*/ 58679 h 57648"/>
                <a:gd name="csX2" fmla="*/ 12782 w 16610"/>
                <a:gd name="csY2" fmla="*/ 58191 h 57648"/>
                <a:gd name="csX3" fmla="*/ 2034 w 16610"/>
                <a:gd name="csY3" fmla="*/ 47443 h 57648"/>
                <a:gd name="csX4" fmla="*/ 568 w 16610"/>
                <a:gd name="csY4" fmla="*/ 46466 h 57648"/>
                <a:gd name="csX5" fmla="*/ 10339 w 16610"/>
                <a:gd name="csY5" fmla="*/ 45977 h 57648"/>
                <a:gd name="csX6" fmla="*/ 10339 w 16610"/>
                <a:gd name="csY6" fmla="*/ 1031 h 57648"/>
                <a:gd name="csX7" fmla="*/ 17179 w 16610"/>
                <a:gd name="csY7" fmla="*/ 1031 h 576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610" h="57648">
                  <a:moveTo>
                    <a:pt x="17179" y="58679"/>
                  </a:moveTo>
                  <a:lnTo>
                    <a:pt x="12782" y="58679"/>
                  </a:lnTo>
                  <a:lnTo>
                    <a:pt x="12782" y="58191"/>
                  </a:lnTo>
                  <a:cubicBezTo>
                    <a:pt x="7994" y="52255"/>
                    <a:pt x="7986" y="52157"/>
                    <a:pt x="2034" y="47443"/>
                  </a:cubicBezTo>
                  <a:lnTo>
                    <a:pt x="568" y="46466"/>
                  </a:lnTo>
                  <a:lnTo>
                    <a:pt x="10339" y="45977"/>
                  </a:lnTo>
                  <a:lnTo>
                    <a:pt x="10339" y="1031"/>
                  </a:lnTo>
                  <a:lnTo>
                    <a:pt x="17179" y="10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E5FA96C-8CD1-9EB3-50DA-C69AAD391FBD}"/>
                </a:ext>
              </a:extLst>
            </p:cNvPr>
            <p:cNvSpPr/>
            <p:nvPr/>
          </p:nvSpPr>
          <p:spPr>
            <a:xfrm flipV="1">
              <a:off x="7160302" y="6285177"/>
              <a:ext cx="32244" cy="16610"/>
            </a:xfrm>
            <a:custGeom>
              <a:avLst/>
              <a:gdLst>
                <a:gd name="csX0" fmla="*/ 7901 w 32244"/>
                <a:gd name="csY0" fmla="*/ 17642 h 16610"/>
                <a:gd name="csX1" fmla="*/ 573 w 32244"/>
                <a:gd name="csY1" fmla="*/ 17154 h 16610"/>
                <a:gd name="csX2" fmla="*/ 573 w 32244"/>
                <a:gd name="csY2" fmla="*/ 16177 h 16610"/>
                <a:gd name="csX3" fmla="*/ 1061 w 32244"/>
                <a:gd name="csY3" fmla="*/ 14711 h 16610"/>
                <a:gd name="csX4" fmla="*/ 10832 w 32244"/>
                <a:gd name="csY4" fmla="*/ 2497 h 16610"/>
                <a:gd name="csX5" fmla="*/ 13764 w 32244"/>
                <a:gd name="csY5" fmla="*/ 1520 h 16610"/>
                <a:gd name="csX6" fmla="*/ 15718 w 32244"/>
                <a:gd name="csY6" fmla="*/ 1032 h 16610"/>
                <a:gd name="csX7" fmla="*/ 20603 w 32244"/>
                <a:gd name="csY7" fmla="*/ 1032 h 16610"/>
                <a:gd name="csX8" fmla="*/ 22558 w 32244"/>
                <a:gd name="csY8" fmla="*/ 1520 h 16610"/>
                <a:gd name="csX9" fmla="*/ 24023 w 32244"/>
                <a:gd name="csY9" fmla="*/ 1520 h 16610"/>
                <a:gd name="csX10" fmla="*/ 28420 w 32244"/>
                <a:gd name="csY10" fmla="*/ 2986 h 16610"/>
                <a:gd name="csX11" fmla="*/ 29397 w 32244"/>
                <a:gd name="csY11" fmla="*/ 3963 h 16610"/>
                <a:gd name="csX12" fmla="*/ 30863 w 32244"/>
                <a:gd name="csY12" fmla="*/ 4940 h 16610"/>
                <a:gd name="csX13" fmla="*/ 32817 w 32244"/>
                <a:gd name="csY13" fmla="*/ 6894 h 16610"/>
                <a:gd name="csX14" fmla="*/ 19138 w 32244"/>
                <a:gd name="csY14" fmla="*/ 6894 h 16610"/>
                <a:gd name="csX15" fmla="*/ 8878 w 32244"/>
                <a:gd name="csY15" fmla="*/ 14222 h 16610"/>
                <a:gd name="csX16" fmla="*/ 8390 w 32244"/>
                <a:gd name="csY16" fmla="*/ 15688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244" h="16610">
                  <a:moveTo>
                    <a:pt x="7901" y="17642"/>
                  </a:moveTo>
                  <a:lnTo>
                    <a:pt x="573" y="17154"/>
                  </a:lnTo>
                  <a:lnTo>
                    <a:pt x="573" y="16177"/>
                  </a:lnTo>
                  <a:lnTo>
                    <a:pt x="1061" y="14711"/>
                  </a:lnTo>
                  <a:cubicBezTo>
                    <a:pt x="1469" y="9361"/>
                    <a:pt x="5914" y="4280"/>
                    <a:pt x="10832" y="2497"/>
                  </a:cubicBezTo>
                  <a:lnTo>
                    <a:pt x="13764" y="1520"/>
                  </a:lnTo>
                  <a:lnTo>
                    <a:pt x="15718" y="1032"/>
                  </a:lnTo>
                  <a:lnTo>
                    <a:pt x="20603" y="1032"/>
                  </a:lnTo>
                  <a:lnTo>
                    <a:pt x="22558" y="1520"/>
                  </a:lnTo>
                  <a:lnTo>
                    <a:pt x="24023" y="1520"/>
                  </a:lnTo>
                  <a:lnTo>
                    <a:pt x="28420" y="2986"/>
                  </a:lnTo>
                  <a:lnTo>
                    <a:pt x="29397" y="3963"/>
                  </a:lnTo>
                  <a:lnTo>
                    <a:pt x="30863" y="4940"/>
                  </a:lnTo>
                  <a:lnTo>
                    <a:pt x="32817" y="6894"/>
                  </a:lnTo>
                  <a:lnTo>
                    <a:pt x="19138" y="6894"/>
                  </a:lnTo>
                  <a:cubicBezTo>
                    <a:pt x="14513" y="6764"/>
                    <a:pt x="9766" y="9312"/>
                    <a:pt x="8878" y="14222"/>
                  </a:cubicBezTo>
                  <a:lnTo>
                    <a:pt x="8390" y="156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102EC0E-E997-0319-A7DE-D9FA6E488634}"/>
                </a:ext>
              </a:extLst>
            </p:cNvPr>
            <p:cNvSpPr/>
            <p:nvPr/>
          </p:nvSpPr>
          <p:spPr>
            <a:xfrm flipV="1">
              <a:off x="7178379" y="6268077"/>
              <a:ext cx="19917" cy="27847"/>
            </a:xfrm>
            <a:custGeom>
              <a:avLst/>
              <a:gdLst>
                <a:gd name="csX0" fmla="*/ 15233 w 19917"/>
                <a:gd name="csY0" fmla="*/ 28878 h 27847"/>
                <a:gd name="csX1" fmla="*/ 576 w 19917"/>
                <a:gd name="csY1" fmla="*/ 27901 h 27847"/>
                <a:gd name="csX2" fmla="*/ 1065 w 19917"/>
                <a:gd name="csY2" fmla="*/ 27901 h 27847"/>
                <a:gd name="csX3" fmla="*/ 9370 w 19917"/>
                <a:gd name="csY3" fmla="*/ 4939 h 27847"/>
                <a:gd name="csX4" fmla="*/ 9370 w 19917"/>
                <a:gd name="csY4" fmla="*/ 4450 h 27847"/>
                <a:gd name="csX5" fmla="*/ 7905 w 19917"/>
                <a:gd name="csY5" fmla="*/ 3473 h 27847"/>
                <a:gd name="csX6" fmla="*/ 6928 w 19917"/>
                <a:gd name="csY6" fmla="*/ 2496 h 27847"/>
                <a:gd name="csX7" fmla="*/ 2531 w 19917"/>
                <a:gd name="csY7" fmla="*/ 1030 h 27847"/>
                <a:gd name="csX8" fmla="*/ 1065 w 19917"/>
                <a:gd name="csY8" fmla="*/ 1030 h 27847"/>
                <a:gd name="csX9" fmla="*/ 14744 w 19917"/>
                <a:gd name="csY9" fmla="*/ 1030 h 27847"/>
                <a:gd name="csX10" fmla="*/ 17187 w 19917"/>
                <a:gd name="csY10" fmla="*/ 26435 h 27847"/>
                <a:gd name="csX11" fmla="*/ 16210 w 19917"/>
                <a:gd name="csY11" fmla="*/ 27901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9917" h="27847">
                  <a:moveTo>
                    <a:pt x="15233" y="28878"/>
                  </a:moveTo>
                  <a:lnTo>
                    <a:pt x="576" y="27901"/>
                  </a:lnTo>
                  <a:lnTo>
                    <a:pt x="1065" y="27901"/>
                  </a:lnTo>
                  <a:cubicBezTo>
                    <a:pt x="13784" y="28251"/>
                    <a:pt x="15998" y="11575"/>
                    <a:pt x="9370" y="4939"/>
                  </a:cubicBezTo>
                  <a:lnTo>
                    <a:pt x="9370" y="4450"/>
                  </a:lnTo>
                  <a:lnTo>
                    <a:pt x="7905" y="3473"/>
                  </a:lnTo>
                  <a:lnTo>
                    <a:pt x="6928" y="2496"/>
                  </a:lnTo>
                  <a:lnTo>
                    <a:pt x="2531" y="1030"/>
                  </a:lnTo>
                  <a:lnTo>
                    <a:pt x="1065" y="1030"/>
                  </a:lnTo>
                  <a:lnTo>
                    <a:pt x="14744" y="1030"/>
                  </a:lnTo>
                  <a:cubicBezTo>
                    <a:pt x="21405" y="6926"/>
                    <a:pt x="22358" y="19351"/>
                    <a:pt x="17187" y="26435"/>
                  </a:cubicBezTo>
                  <a:lnTo>
                    <a:pt x="16210" y="2790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D681AAB-CB12-A380-4805-BC749F479019}"/>
                </a:ext>
              </a:extLst>
            </p:cNvPr>
            <p:cNvSpPr/>
            <p:nvPr/>
          </p:nvSpPr>
          <p:spPr>
            <a:xfrm flipV="1">
              <a:off x="7169585" y="6262703"/>
              <a:ext cx="22473" cy="4396"/>
            </a:xfrm>
            <a:custGeom>
              <a:avLst/>
              <a:gdLst>
                <a:gd name="csX0" fmla="*/ 11323 w 22473"/>
                <a:gd name="csY0" fmla="*/ 5423 h 4396"/>
                <a:gd name="csX1" fmla="*/ 9368 w 22473"/>
                <a:gd name="csY1" fmla="*/ 5423 h 4396"/>
                <a:gd name="csX2" fmla="*/ 3506 w 22473"/>
                <a:gd name="csY2" fmla="*/ 3469 h 4396"/>
                <a:gd name="csX3" fmla="*/ 575 w 22473"/>
                <a:gd name="csY3" fmla="*/ 1515 h 4396"/>
                <a:gd name="csX4" fmla="*/ 23048 w 22473"/>
                <a:gd name="csY4" fmla="*/ 1026 h 4396"/>
                <a:gd name="csX5" fmla="*/ 21582 w 22473"/>
                <a:gd name="csY5" fmla="*/ 2003 h 4396"/>
                <a:gd name="csX6" fmla="*/ 14742 w 22473"/>
                <a:gd name="csY6" fmla="*/ 4935 h 4396"/>
                <a:gd name="csX7" fmla="*/ 12788 w 22473"/>
                <a:gd name="csY7" fmla="*/ 5423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4396">
                  <a:moveTo>
                    <a:pt x="11323" y="5423"/>
                  </a:moveTo>
                  <a:lnTo>
                    <a:pt x="9368" y="5423"/>
                  </a:lnTo>
                  <a:lnTo>
                    <a:pt x="3506" y="3469"/>
                  </a:lnTo>
                  <a:lnTo>
                    <a:pt x="575" y="1515"/>
                  </a:lnTo>
                  <a:lnTo>
                    <a:pt x="23048" y="1026"/>
                  </a:lnTo>
                  <a:lnTo>
                    <a:pt x="21582" y="2003"/>
                  </a:lnTo>
                  <a:cubicBezTo>
                    <a:pt x="19587" y="3542"/>
                    <a:pt x="17478" y="5285"/>
                    <a:pt x="14742" y="4935"/>
                  </a:cubicBezTo>
                  <a:lnTo>
                    <a:pt x="12788" y="54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FF4368F-AD9C-F464-722B-9834905708A7}"/>
                </a:ext>
              </a:extLst>
            </p:cNvPr>
            <p:cNvSpPr/>
            <p:nvPr/>
          </p:nvSpPr>
          <p:spPr>
            <a:xfrm flipV="1">
              <a:off x="7161279" y="6244138"/>
              <a:ext cx="34198" cy="30290"/>
            </a:xfrm>
            <a:custGeom>
              <a:avLst/>
              <a:gdLst>
                <a:gd name="csX0" fmla="*/ 34775 w 34198"/>
                <a:gd name="csY0" fmla="*/ 31317 h 30290"/>
                <a:gd name="csX1" fmla="*/ 6439 w 34198"/>
                <a:gd name="csY1" fmla="*/ 31317 h 30290"/>
                <a:gd name="csX2" fmla="*/ 576 w 34198"/>
                <a:gd name="csY2" fmla="*/ 1515 h 30290"/>
                <a:gd name="csX3" fmla="*/ 7416 w 34198"/>
                <a:gd name="csY3" fmla="*/ 1027 h 30290"/>
                <a:gd name="csX4" fmla="*/ 7905 w 34198"/>
                <a:gd name="csY4" fmla="*/ 2004 h 30290"/>
                <a:gd name="csX5" fmla="*/ 17676 w 34198"/>
                <a:gd name="csY5" fmla="*/ 6401 h 30290"/>
                <a:gd name="csX6" fmla="*/ 32332 w 34198"/>
                <a:gd name="csY6" fmla="*/ 7378 h 30290"/>
                <a:gd name="csX7" fmla="*/ 31355 w 34198"/>
                <a:gd name="csY7" fmla="*/ 8355 h 30290"/>
                <a:gd name="csX8" fmla="*/ 8882 w 34198"/>
                <a:gd name="csY8" fmla="*/ 8844 h 30290"/>
                <a:gd name="csX9" fmla="*/ 11813 w 34198"/>
                <a:gd name="csY9" fmla="*/ 24477 h 30290"/>
                <a:gd name="csX10" fmla="*/ 34775 w 34198"/>
                <a:gd name="csY10" fmla="*/ 24477 h 30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4198" h="30290">
                  <a:moveTo>
                    <a:pt x="34775" y="31317"/>
                  </a:moveTo>
                  <a:lnTo>
                    <a:pt x="6439" y="31317"/>
                  </a:lnTo>
                  <a:lnTo>
                    <a:pt x="576" y="1515"/>
                  </a:lnTo>
                  <a:lnTo>
                    <a:pt x="7416" y="1027"/>
                  </a:lnTo>
                  <a:lnTo>
                    <a:pt x="7905" y="2004"/>
                  </a:lnTo>
                  <a:cubicBezTo>
                    <a:pt x="9851" y="4284"/>
                    <a:pt x="14687" y="6539"/>
                    <a:pt x="17676" y="6401"/>
                  </a:cubicBezTo>
                  <a:lnTo>
                    <a:pt x="32332" y="7378"/>
                  </a:lnTo>
                  <a:lnTo>
                    <a:pt x="31355" y="8355"/>
                  </a:lnTo>
                  <a:lnTo>
                    <a:pt x="8882" y="8844"/>
                  </a:lnTo>
                  <a:lnTo>
                    <a:pt x="11813" y="24477"/>
                  </a:lnTo>
                  <a:lnTo>
                    <a:pt x="34775" y="244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DC01CAC-A286-D58B-7ECD-92393F55A3DD}"/>
                </a:ext>
              </a:extLst>
            </p:cNvPr>
            <p:cNvSpPr/>
            <p:nvPr/>
          </p:nvSpPr>
          <p:spPr>
            <a:xfrm flipV="1">
              <a:off x="7205737" y="6287131"/>
              <a:ext cx="29312" cy="14751"/>
            </a:xfrm>
            <a:custGeom>
              <a:avLst/>
              <a:gdLst>
                <a:gd name="csX0" fmla="*/ 7420 w 29312"/>
                <a:gd name="csY0" fmla="*/ 15783 h 14751"/>
                <a:gd name="csX1" fmla="*/ 580 w 29312"/>
                <a:gd name="csY1" fmla="*/ 15294 h 14751"/>
                <a:gd name="csX2" fmla="*/ 580 w 29312"/>
                <a:gd name="csY2" fmla="*/ 14317 h 14751"/>
                <a:gd name="csX3" fmla="*/ 28916 w 29312"/>
                <a:gd name="csY3" fmla="*/ 5523 h 14751"/>
                <a:gd name="csX4" fmla="*/ 29893 w 29312"/>
                <a:gd name="csY4" fmla="*/ 6500 h 14751"/>
                <a:gd name="csX5" fmla="*/ 16702 w 29312"/>
                <a:gd name="csY5" fmla="*/ 6989 h 14751"/>
                <a:gd name="csX6" fmla="*/ 8397 w 29312"/>
                <a:gd name="csY6" fmla="*/ 12363 h 14751"/>
                <a:gd name="csX7" fmla="*/ 7908 w 29312"/>
                <a:gd name="csY7" fmla="*/ 14317 h 147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9312" h="14751">
                  <a:moveTo>
                    <a:pt x="7420" y="15783"/>
                  </a:moveTo>
                  <a:lnTo>
                    <a:pt x="580" y="15294"/>
                  </a:lnTo>
                  <a:lnTo>
                    <a:pt x="580" y="14317"/>
                  </a:lnTo>
                  <a:cubicBezTo>
                    <a:pt x="2844" y="279"/>
                    <a:pt x="19739" y="-2603"/>
                    <a:pt x="28916" y="5523"/>
                  </a:cubicBezTo>
                  <a:lnTo>
                    <a:pt x="29893" y="6500"/>
                  </a:lnTo>
                  <a:lnTo>
                    <a:pt x="16702" y="6989"/>
                  </a:lnTo>
                  <a:cubicBezTo>
                    <a:pt x="12525" y="6712"/>
                    <a:pt x="10139" y="8739"/>
                    <a:pt x="8397" y="12363"/>
                  </a:cubicBezTo>
                  <a:lnTo>
                    <a:pt x="7908" y="143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7175B5C-1012-812C-1222-5FD0875BB94C}"/>
                </a:ext>
              </a:extLst>
            </p:cNvPr>
            <p:cNvSpPr/>
            <p:nvPr/>
          </p:nvSpPr>
          <p:spPr>
            <a:xfrm flipV="1">
              <a:off x="7209646" y="6273451"/>
              <a:ext cx="25893" cy="7816"/>
            </a:xfrm>
            <a:custGeom>
              <a:avLst/>
              <a:gdLst>
                <a:gd name="csX0" fmla="*/ 20124 w 25893"/>
                <a:gd name="csY0" fmla="*/ 8845 h 7816"/>
                <a:gd name="csX1" fmla="*/ 19147 w 25893"/>
                <a:gd name="csY1" fmla="*/ 7868 h 7816"/>
                <a:gd name="csX2" fmla="*/ 17681 w 25893"/>
                <a:gd name="csY2" fmla="*/ 7380 h 7816"/>
                <a:gd name="csX3" fmla="*/ 14262 w 25893"/>
                <a:gd name="csY3" fmla="*/ 7380 h 7816"/>
                <a:gd name="csX4" fmla="*/ 582 w 25893"/>
                <a:gd name="csY4" fmla="*/ 5914 h 7816"/>
                <a:gd name="csX5" fmla="*/ 1071 w 25893"/>
                <a:gd name="csY5" fmla="*/ 5425 h 7816"/>
                <a:gd name="csX6" fmla="*/ 2536 w 25893"/>
                <a:gd name="csY6" fmla="*/ 4448 h 7816"/>
                <a:gd name="csX7" fmla="*/ 3514 w 25893"/>
                <a:gd name="csY7" fmla="*/ 3471 h 7816"/>
                <a:gd name="csX8" fmla="*/ 4979 w 25893"/>
                <a:gd name="csY8" fmla="*/ 2494 h 7816"/>
                <a:gd name="csX9" fmla="*/ 9376 w 25893"/>
                <a:gd name="csY9" fmla="*/ 1028 h 7816"/>
                <a:gd name="csX10" fmla="*/ 14750 w 25893"/>
                <a:gd name="csY10" fmla="*/ 1028 h 7816"/>
                <a:gd name="csX11" fmla="*/ 16216 w 25893"/>
                <a:gd name="csY11" fmla="*/ 1517 h 7816"/>
                <a:gd name="csX12" fmla="*/ 17681 w 25893"/>
                <a:gd name="csY12" fmla="*/ 1517 h 7816"/>
                <a:gd name="csX13" fmla="*/ 19147 w 25893"/>
                <a:gd name="csY13" fmla="*/ 2494 h 7816"/>
                <a:gd name="csX14" fmla="*/ 20613 w 25893"/>
                <a:gd name="csY14" fmla="*/ 2983 h 7816"/>
                <a:gd name="csX15" fmla="*/ 22078 w 25893"/>
                <a:gd name="csY15" fmla="*/ 3960 h 7816"/>
                <a:gd name="csX16" fmla="*/ 23056 w 25893"/>
                <a:gd name="csY16" fmla="*/ 4937 h 7816"/>
                <a:gd name="csX17" fmla="*/ 24521 w 25893"/>
                <a:gd name="csY17" fmla="*/ 5914 h 7816"/>
                <a:gd name="csX18" fmla="*/ 25498 w 25893"/>
                <a:gd name="csY18" fmla="*/ 7380 h 7816"/>
                <a:gd name="csX19" fmla="*/ 26475 w 25893"/>
                <a:gd name="csY19" fmla="*/ 8357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5893" h="7816">
                  <a:moveTo>
                    <a:pt x="20124" y="8845"/>
                  </a:moveTo>
                  <a:lnTo>
                    <a:pt x="19147" y="7868"/>
                  </a:lnTo>
                  <a:lnTo>
                    <a:pt x="17681" y="7380"/>
                  </a:lnTo>
                  <a:lnTo>
                    <a:pt x="14262" y="7380"/>
                  </a:lnTo>
                  <a:lnTo>
                    <a:pt x="582" y="5914"/>
                  </a:lnTo>
                  <a:lnTo>
                    <a:pt x="1071" y="5425"/>
                  </a:lnTo>
                  <a:lnTo>
                    <a:pt x="2536" y="4448"/>
                  </a:lnTo>
                  <a:lnTo>
                    <a:pt x="3514" y="3471"/>
                  </a:lnTo>
                  <a:lnTo>
                    <a:pt x="4979" y="2494"/>
                  </a:lnTo>
                  <a:lnTo>
                    <a:pt x="9376" y="1028"/>
                  </a:lnTo>
                  <a:lnTo>
                    <a:pt x="14750" y="1028"/>
                  </a:lnTo>
                  <a:lnTo>
                    <a:pt x="16216" y="1517"/>
                  </a:lnTo>
                  <a:lnTo>
                    <a:pt x="17681" y="1517"/>
                  </a:lnTo>
                  <a:lnTo>
                    <a:pt x="19147" y="2494"/>
                  </a:lnTo>
                  <a:lnTo>
                    <a:pt x="20613" y="2983"/>
                  </a:lnTo>
                  <a:lnTo>
                    <a:pt x="22078" y="3960"/>
                  </a:lnTo>
                  <a:lnTo>
                    <a:pt x="23056" y="4937"/>
                  </a:lnTo>
                  <a:lnTo>
                    <a:pt x="24521" y="5914"/>
                  </a:lnTo>
                  <a:lnTo>
                    <a:pt x="25498" y="7380"/>
                  </a:lnTo>
                  <a:lnTo>
                    <a:pt x="26475" y="83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A22FF15-C659-0599-E613-5032F8019A0D}"/>
                </a:ext>
              </a:extLst>
            </p:cNvPr>
            <p:cNvSpPr/>
            <p:nvPr/>
          </p:nvSpPr>
          <p:spPr>
            <a:xfrm flipV="1">
              <a:off x="7204576" y="6248535"/>
              <a:ext cx="18748" cy="27847"/>
            </a:xfrm>
            <a:custGeom>
              <a:avLst/>
              <a:gdLst>
                <a:gd name="csX0" fmla="*/ 5649 w 18748"/>
                <a:gd name="csY0" fmla="*/ 28874 h 27847"/>
                <a:gd name="csX1" fmla="*/ 5161 w 18748"/>
                <a:gd name="csY1" fmla="*/ 27897 h 27847"/>
                <a:gd name="csX2" fmla="*/ 4672 w 18748"/>
                <a:gd name="csY2" fmla="*/ 2493 h 27847"/>
                <a:gd name="csX3" fmla="*/ 5649 w 18748"/>
                <a:gd name="csY3" fmla="*/ 1027 h 27847"/>
                <a:gd name="csX4" fmla="*/ 19329 w 18748"/>
                <a:gd name="csY4" fmla="*/ 2493 h 27847"/>
                <a:gd name="csX5" fmla="*/ 17863 w 18748"/>
                <a:gd name="csY5" fmla="*/ 2493 h 27847"/>
                <a:gd name="csX6" fmla="*/ 17863 w 18748"/>
                <a:gd name="csY6" fmla="*/ 28386 h 27847"/>
                <a:gd name="csX7" fmla="*/ 19329 w 18748"/>
                <a:gd name="csY7" fmla="*/ 28386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8748" h="27847">
                  <a:moveTo>
                    <a:pt x="5649" y="28874"/>
                  </a:moveTo>
                  <a:lnTo>
                    <a:pt x="5161" y="27897"/>
                  </a:lnTo>
                  <a:cubicBezTo>
                    <a:pt x="-539" y="21115"/>
                    <a:pt x="-1166" y="9243"/>
                    <a:pt x="4672" y="2493"/>
                  </a:cubicBezTo>
                  <a:lnTo>
                    <a:pt x="5649" y="1027"/>
                  </a:lnTo>
                  <a:lnTo>
                    <a:pt x="19329" y="2493"/>
                  </a:lnTo>
                  <a:lnTo>
                    <a:pt x="17863" y="2493"/>
                  </a:lnTo>
                  <a:cubicBezTo>
                    <a:pt x="4249" y="3673"/>
                    <a:pt x="4876" y="25292"/>
                    <a:pt x="17863" y="28386"/>
                  </a:cubicBezTo>
                  <a:lnTo>
                    <a:pt x="19329" y="283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2AB3777-8792-500B-143C-35D158BC0DA3}"/>
                </a:ext>
              </a:extLst>
            </p:cNvPr>
            <p:cNvSpPr/>
            <p:nvPr/>
          </p:nvSpPr>
          <p:spPr>
            <a:xfrm flipV="1">
              <a:off x="7209646" y="6243158"/>
              <a:ext cx="33011" cy="53255"/>
            </a:xfrm>
            <a:custGeom>
              <a:avLst/>
              <a:gdLst>
                <a:gd name="csX0" fmla="*/ 13772 w 33011"/>
                <a:gd name="csY0" fmla="*/ 54282 h 53255"/>
                <a:gd name="csX1" fmla="*/ 13284 w 33011"/>
                <a:gd name="csY1" fmla="*/ 54282 h 53255"/>
                <a:gd name="csX2" fmla="*/ 2047 w 33011"/>
                <a:gd name="csY2" fmla="*/ 49885 h 53255"/>
                <a:gd name="csX3" fmla="*/ 582 w 33011"/>
                <a:gd name="csY3" fmla="*/ 48908 h 53255"/>
                <a:gd name="csX4" fmla="*/ 14261 w 33011"/>
                <a:gd name="csY4" fmla="*/ 48419 h 53255"/>
                <a:gd name="csX5" fmla="*/ 21589 w 33011"/>
                <a:gd name="csY5" fmla="*/ 24969 h 53255"/>
                <a:gd name="csX6" fmla="*/ 20124 w 33011"/>
                <a:gd name="csY6" fmla="*/ 23992 h 53255"/>
                <a:gd name="csX7" fmla="*/ 26475 w 33011"/>
                <a:gd name="csY7" fmla="*/ 23503 h 53255"/>
                <a:gd name="csX8" fmla="*/ 26475 w 33011"/>
                <a:gd name="csY8" fmla="*/ 22038 h 53255"/>
                <a:gd name="csX9" fmla="*/ 14750 w 33011"/>
                <a:gd name="csY9" fmla="*/ 1518 h 53255"/>
                <a:gd name="csX10" fmla="*/ 12795 w 33011"/>
                <a:gd name="csY10" fmla="*/ 1518 h 53255"/>
                <a:gd name="csX11" fmla="*/ 25986 w 33011"/>
                <a:gd name="csY11" fmla="*/ 1030 h 53255"/>
                <a:gd name="csX12" fmla="*/ 16704 w 33011"/>
                <a:gd name="csY12" fmla="*/ 53793 h 53255"/>
                <a:gd name="csX13" fmla="*/ 15238 w 33011"/>
                <a:gd name="csY13" fmla="*/ 54282 h 532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3011" h="53255">
                  <a:moveTo>
                    <a:pt x="13772" y="54282"/>
                  </a:moveTo>
                  <a:lnTo>
                    <a:pt x="13284" y="54282"/>
                  </a:lnTo>
                  <a:cubicBezTo>
                    <a:pt x="9001" y="54371"/>
                    <a:pt x="5133" y="52800"/>
                    <a:pt x="2047" y="49885"/>
                  </a:cubicBezTo>
                  <a:lnTo>
                    <a:pt x="582" y="48908"/>
                  </a:lnTo>
                  <a:lnTo>
                    <a:pt x="14261" y="48419"/>
                  </a:lnTo>
                  <a:cubicBezTo>
                    <a:pt x="25994" y="48411"/>
                    <a:pt x="28974" y="31914"/>
                    <a:pt x="21589" y="24969"/>
                  </a:cubicBezTo>
                  <a:lnTo>
                    <a:pt x="20124" y="23992"/>
                  </a:lnTo>
                  <a:lnTo>
                    <a:pt x="26475" y="23503"/>
                  </a:lnTo>
                  <a:lnTo>
                    <a:pt x="26475" y="22038"/>
                  </a:lnTo>
                  <a:cubicBezTo>
                    <a:pt x="25677" y="13504"/>
                    <a:pt x="24740" y="3782"/>
                    <a:pt x="14750" y="1518"/>
                  </a:cubicBezTo>
                  <a:lnTo>
                    <a:pt x="12795" y="1518"/>
                  </a:lnTo>
                  <a:lnTo>
                    <a:pt x="25986" y="1030"/>
                  </a:lnTo>
                  <a:cubicBezTo>
                    <a:pt x="36922" y="11786"/>
                    <a:pt x="37882" y="52784"/>
                    <a:pt x="16704" y="53793"/>
                  </a:cubicBezTo>
                  <a:lnTo>
                    <a:pt x="15238" y="5428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3A5D1D3-DFF6-4EE1-0790-D2C3C07F7E21}"/>
                </a:ext>
              </a:extLst>
            </p:cNvPr>
            <p:cNvSpPr/>
            <p:nvPr/>
          </p:nvSpPr>
          <p:spPr>
            <a:xfrm flipV="1">
              <a:off x="7254104" y="6272963"/>
              <a:ext cx="32816" cy="28851"/>
            </a:xfrm>
            <a:custGeom>
              <a:avLst/>
              <a:gdLst>
                <a:gd name="csX0" fmla="*/ 28438 w 32816"/>
                <a:gd name="csY0" fmla="*/ 29883 h 28851"/>
                <a:gd name="csX1" fmla="*/ 14270 w 32816"/>
                <a:gd name="csY1" fmla="*/ 29883 h 28851"/>
                <a:gd name="csX2" fmla="*/ 17690 w 32816"/>
                <a:gd name="csY2" fmla="*/ 29883 h 28851"/>
                <a:gd name="csX3" fmla="*/ 19156 w 32816"/>
                <a:gd name="csY3" fmla="*/ 29395 h 28851"/>
                <a:gd name="csX4" fmla="*/ 20133 w 32816"/>
                <a:gd name="csY4" fmla="*/ 28417 h 28851"/>
                <a:gd name="csX5" fmla="*/ 21598 w 32816"/>
                <a:gd name="csY5" fmla="*/ 27929 h 28851"/>
                <a:gd name="csX6" fmla="*/ 22575 w 32816"/>
                <a:gd name="csY6" fmla="*/ 26952 h 28851"/>
                <a:gd name="csX7" fmla="*/ 23553 w 32816"/>
                <a:gd name="csY7" fmla="*/ 25486 h 28851"/>
                <a:gd name="csX8" fmla="*/ 24530 w 32816"/>
                <a:gd name="csY8" fmla="*/ 24509 h 28851"/>
                <a:gd name="csX9" fmla="*/ 25507 w 32816"/>
                <a:gd name="csY9" fmla="*/ 23043 h 28851"/>
                <a:gd name="csX10" fmla="*/ 25507 w 32816"/>
                <a:gd name="csY10" fmla="*/ 21578 h 28851"/>
                <a:gd name="csX11" fmla="*/ 25995 w 32816"/>
                <a:gd name="csY11" fmla="*/ 20112 h 28851"/>
                <a:gd name="csX12" fmla="*/ 25995 w 32816"/>
                <a:gd name="csY12" fmla="*/ 17181 h 28851"/>
                <a:gd name="csX13" fmla="*/ 16224 w 32816"/>
                <a:gd name="csY13" fmla="*/ 6921 h 28851"/>
                <a:gd name="csX14" fmla="*/ 14270 w 32816"/>
                <a:gd name="csY14" fmla="*/ 6921 h 28851"/>
                <a:gd name="csX15" fmla="*/ 591 w 32816"/>
                <a:gd name="csY15" fmla="*/ 5944 h 28851"/>
                <a:gd name="csX16" fmla="*/ 1568 w 32816"/>
                <a:gd name="csY16" fmla="*/ 5456 h 28851"/>
                <a:gd name="csX17" fmla="*/ 2545 w 32816"/>
                <a:gd name="csY17" fmla="*/ 4479 h 28851"/>
                <a:gd name="csX18" fmla="*/ 4011 w 32816"/>
                <a:gd name="csY18" fmla="*/ 3990 h 28851"/>
                <a:gd name="csX19" fmla="*/ 4988 w 32816"/>
                <a:gd name="csY19" fmla="*/ 3013 h 28851"/>
                <a:gd name="csX20" fmla="*/ 10850 w 32816"/>
                <a:gd name="csY20" fmla="*/ 1059 h 28851"/>
                <a:gd name="csX21" fmla="*/ 14270 w 32816"/>
                <a:gd name="csY21" fmla="*/ 1059 h 28851"/>
                <a:gd name="csX22" fmla="*/ 23064 w 32816"/>
                <a:gd name="csY22" fmla="*/ 2524 h 28851"/>
                <a:gd name="csX23" fmla="*/ 24530 w 32816"/>
                <a:gd name="csY23" fmla="*/ 3501 h 28851"/>
                <a:gd name="csX24" fmla="*/ 25995 w 32816"/>
                <a:gd name="csY24" fmla="*/ 3990 h 28851"/>
                <a:gd name="csX25" fmla="*/ 26972 w 32816"/>
                <a:gd name="csY25" fmla="*/ 4967 h 28851"/>
                <a:gd name="csX26" fmla="*/ 30392 w 32816"/>
                <a:gd name="csY26" fmla="*/ 27440 h 28851"/>
                <a:gd name="csX27" fmla="*/ 30392 w 32816"/>
                <a:gd name="csY27" fmla="*/ 27929 h 28851"/>
                <a:gd name="csX28" fmla="*/ 29415 w 32816"/>
                <a:gd name="csY28" fmla="*/ 28906 h 288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2816" h="28851">
                  <a:moveTo>
                    <a:pt x="28438" y="29883"/>
                  </a:moveTo>
                  <a:lnTo>
                    <a:pt x="14270" y="29883"/>
                  </a:lnTo>
                  <a:lnTo>
                    <a:pt x="17690" y="29883"/>
                  </a:lnTo>
                  <a:lnTo>
                    <a:pt x="19156" y="29395"/>
                  </a:lnTo>
                  <a:lnTo>
                    <a:pt x="20133" y="28417"/>
                  </a:lnTo>
                  <a:lnTo>
                    <a:pt x="21598" y="27929"/>
                  </a:lnTo>
                  <a:lnTo>
                    <a:pt x="22575" y="26952"/>
                  </a:lnTo>
                  <a:lnTo>
                    <a:pt x="23553" y="25486"/>
                  </a:lnTo>
                  <a:lnTo>
                    <a:pt x="24530" y="24509"/>
                  </a:lnTo>
                  <a:lnTo>
                    <a:pt x="25507" y="23043"/>
                  </a:lnTo>
                  <a:lnTo>
                    <a:pt x="25507" y="21578"/>
                  </a:lnTo>
                  <a:lnTo>
                    <a:pt x="25995" y="20112"/>
                  </a:lnTo>
                  <a:lnTo>
                    <a:pt x="25995" y="17181"/>
                  </a:lnTo>
                  <a:cubicBezTo>
                    <a:pt x="26207" y="11326"/>
                    <a:pt x="21411" y="8126"/>
                    <a:pt x="16224" y="6921"/>
                  </a:cubicBezTo>
                  <a:lnTo>
                    <a:pt x="14270" y="6921"/>
                  </a:lnTo>
                  <a:lnTo>
                    <a:pt x="591" y="5944"/>
                  </a:lnTo>
                  <a:lnTo>
                    <a:pt x="1568" y="5456"/>
                  </a:lnTo>
                  <a:lnTo>
                    <a:pt x="2545" y="4479"/>
                  </a:lnTo>
                  <a:lnTo>
                    <a:pt x="4011" y="3990"/>
                  </a:lnTo>
                  <a:lnTo>
                    <a:pt x="4988" y="3013"/>
                  </a:lnTo>
                  <a:lnTo>
                    <a:pt x="10850" y="1059"/>
                  </a:lnTo>
                  <a:lnTo>
                    <a:pt x="14270" y="1059"/>
                  </a:lnTo>
                  <a:cubicBezTo>
                    <a:pt x="16591" y="880"/>
                    <a:pt x="20890" y="1604"/>
                    <a:pt x="23064" y="2524"/>
                  </a:cubicBezTo>
                  <a:lnTo>
                    <a:pt x="24530" y="3501"/>
                  </a:lnTo>
                  <a:lnTo>
                    <a:pt x="25995" y="3990"/>
                  </a:lnTo>
                  <a:lnTo>
                    <a:pt x="26972" y="4967"/>
                  </a:lnTo>
                  <a:cubicBezTo>
                    <a:pt x="33739" y="10325"/>
                    <a:pt x="35644" y="21146"/>
                    <a:pt x="30392" y="27440"/>
                  </a:cubicBezTo>
                  <a:lnTo>
                    <a:pt x="30392" y="27929"/>
                  </a:lnTo>
                  <a:lnTo>
                    <a:pt x="29415" y="2890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5DCA431-063D-74E2-A333-CF5F2485525D}"/>
                </a:ext>
              </a:extLst>
            </p:cNvPr>
            <p:cNvSpPr/>
            <p:nvPr/>
          </p:nvSpPr>
          <p:spPr>
            <a:xfrm flipV="1">
              <a:off x="7267783" y="6248535"/>
              <a:ext cx="16655" cy="18564"/>
            </a:xfrm>
            <a:custGeom>
              <a:avLst/>
              <a:gdLst>
                <a:gd name="csX0" fmla="*/ 13782 w 16655"/>
                <a:gd name="csY0" fmla="*/ 19591 h 18564"/>
                <a:gd name="csX1" fmla="*/ 591 w 16655"/>
                <a:gd name="csY1" fmla="*/ 19102 h 18564"/>
                <a:gd name="csX2" fmla="*/ 2056 w 16655"/>
                <a:gd name="csY2" fmla="*/ 19102 h 18564"/>
                <a:gd name="csX3" fmla="*/ 2545 w 16655"/>
                <a:gd name="csY3" fmla="*/ 1026 h 18564"/>
                <a:gd name="csX4" fmla="*/ 591 w 16655"/>
                <a:gd name="csY4" fmla="*/ 1026 h 18564"/>
                <a:gd name="csX5" fmla="*/ 13293 w 16655"/>
                <a:gd name="csY5" fmla="*/ 1026 h 18564"/>
                <a:gd name="csX6" fmla="*/ 15736 w 16655"/>
                <a:gd name="csY6" fmla="*/ 16659 h 18564"/>
                <a:gd name="csX7" fmla="*/ 14759 w 16655"/>
                <a:gd name="csY7" fmla="*/ 18125 h 18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655" h="18564">
                  <a:moveTo>
                    <a:pt x="13782" y="19591"/>
                  </a:moveTo>
                  <a:lnTo>
                    <a:pt x="591" y="19102"/>
                  </a:lnTo>
                  <a:lnTo>
                    <a:pt x="2056" y="19102"/>
                  </a:lnTo>
                  <a:cubicBezTo>
                    <a:pt x="12430" y="17400"/>
                    <a:pt x="12699" y="3216"/>
                    <a:pt x="2545" y="1026"/>
                  </a:cubicBezTo>
                  <a:lnTo>
                    <a:pt x="591" y="1026"/>
                  </a:lnTo>
                  <a:lnTo>
                    <a:pt x="13293" y="1026"/>
                  </a:lnTo>
                  <a:cubicBezTo>
                    <a:pt x="17446" y="4185"/>
                    <a:pt x="18439" y="12295"/>
                    <a:pt x="15736" y="16659"/>
                  </a:cubicBezTo>
                  <a:lnTo>
                    <a:pt x="14759" y="1812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562F74B-B16D-AEC9-1EC8-500BCA4C85A9}"/>
                </a:ext>
              </a:extLst>
            </p:cNvPr>
            <p:cNvSpPr/>
            <p:nvPr/>
          </p:nvSpPr>
          <p:spPr>
            <a:xfrm flipV="1">
              <a:off x="7249059" y="6243151"/>
              <a:ext cx="32891" cy="53750"/>
            </a:xfrm>
            <a:custGeom>
              <a:avLst/>
              <a:gdLst>
                <a:gd name="csX0" fmla="*/ 19313 w 32891"/>
                <a:gd name="csY0" fmla="*/ 54770 h 53750"/>
                <a:gd name="csX1" fmla="*/ 18824 w 32891"/>
                <a:gd name="csY1" fmla="*/ 54770 h 53750"/>
                <a:gd name="csX2" fmla="*/ 10030 w 32891"/>
                <a:gd name="csY2" fmla="*/ 28877 h 53750"/>
                <a:gd name="csX3" fmla="*/ 11496 w 32891"/>
                <a:gd name="csY3" fmla="*/ 28389 h 53750"/>
                <a:gd name="csX4" fmla="*/ 11007 w 32891"/>
                <a:gd name="csY4" fmla="*/ 27900 h 53750"/>
                <a:gd name="csX5" fmla="*/ 4656 w 32891"/>
                <a:gd name="csY5" fmla="*/ 2496 h 53750"/>
                <a:gd name="csX6" fmla="*/ 5633 w 32891"/>
                <a:gd name="csY6" fmla="*/ 1030 h 53750"/>
                <a:gd name="csX7" fmla="*/ 19313 w 32891"/>
                <a:gd name="csY7" fmla="*/ 2007 h 53750"/>
                <a:gd name="csX8" fmla="*/ 17847 w 32891"/>
                <a:gd name="csY8" fmla="*/ 2007 h 53750"/>
                <a:gd name="csX9" fmla="*/ 16381 w 32891"/>
                <a:gd name="csY9" fmla="*/ 2496 h 53750"/>
                <a:gd name="csX10" fmla="*/ 8076 w 32891"/>
                <a:gd name="csY10" fmla="*/ 12267 h 53750"/>
                <a:gd name="csX11" fmla="*/ 7588 w 32891"/>
                <a:gd name="csY11" fmla="*/ 13732 h 53750"/>
                <a:gd name="csX12" fmla="*/ 8076 w 32891"/>
                <a:gd name="csY12" fmla="*/ 15198 h 53750"/>
                <a:gd name="csX13" fmla="*/ 8076 w 32891"/>
                <a:gd name="csY13" fmla="*/ 16664 h 53750"/>
                <a:gd name="csX14" fmla="*/ 9053 w 32891"/>
                <a:gd name="csY14" fmla="*/ 19595 h 53750"/>
                <a:gd name="csX15" fmla="*/ 10030 w 32891"/>
                <a:gd name="csY15" fmla="*/ 20572 h 53750"/>
                <a:gd name="csX16" fmla="*/ 11007 w 32891"/>
                <a:gd name="csY16" fmla="*/ 22038 h 53750"/>
                <a:gd name="csX17" fmla="*/ 11985 w 32891"/>
                <a:gd name="csY17" fmla="*/ 22526 h 53750"/>
                <a:gd name="csX18" fmla="*/ 13450 w 32891"/>
                <a:gd name="csY18" fmla="*/ 23503 h 53750"/>
                <a:gd name="csX19" fmla="*/ 14427 w 32891"/>
                <a:gd name="csY19" fmla="*/ 24480 h 53750"/>
                <a:gd name="csX20" fmla="*/ 15893 w 32891"/>
                <a:gd name="csY20" fmla="*/ 24969 h 53750"/>
                <a:gd name="csX21" fmla="*/ 33481 w 32891"/>
                <a:gd name="csY21" fmla="*/ 24969 h 53750"/>
                <a:gd name="csX22" fmla="*/ 30549 w 32891"/>
                <a:gd name="csY22" fmla="*/ 26923 h 53750"/>
                <a:gd name="csX23" fmla="*/ 29084 w 32891"/>
                <a:gd name="csY23" fmla="*/ 27412 h 53750"/>
                <a:gd name="csX24" fmla="*/ 27618 w 32891"/>
                <a:gd name="csY24" fmla="*/ 28389 h 53750"/>
                <a:gd name="csX25" fmla="*/ 29084 w 32891"/>
                <a:gd name="csY25" fmla="*/ 28877 h 53750"/>
                <a:gd name="csX26" fmla="*/ 32015 w 32891"/>
                <a:gd name="csY26" fmla="*/ 30831 h 53750"/>
                <a:gd name="csX27" fmla="*/ 19313 w 32891"/>
                <a:gd name="csY27" fmla="*/ 30831 h 53750"/>
                <a:gd name="csX28" fmla="*/ 19313 w 32891"/>
                <a:gd name="csY28" fmla="*/ 48908 h 53750"/>
                <a:gd name="csX29" fmla="*/ 32504 w 32891"/>
                <a:gd name="csY29" fmla="*/ 49396 h 53750"/>
                <a:gd name="csX30" fmla="*/ 30061 w 32891"/>
                <a:gd name="csY30" fmla="*/ 51839 h 53750"/>
                <a:gd name="csX31" fmla="*/ 28595 w 32891"/>
                <a:gd name="csY31" fmla="*/ 52328 h 53750"/>
                <a:gd name="csX32" fmla="*/ 27130 w 32891"/>
                <a:gd name="csY32" fmla="*/ 53305 h 53750"/>
                <a:gd name="csX33" fmla="*/ 24198 w 32891"/>
                <a:gd name="csY33" fmla="*/ 54282 h 53750"/>
                <a:gd name="csX34" fmla="*/ 22733 w 32891"/>
                <a:gd name="csY34" fmla="*/ 54282 h 53750"/>
                <a:gd name="csX35" fmla="*/ 21267 w 32891"/>
                <a:gd name="csY35" fmla="*/ 54770 h 537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32891" h="53750">
                  <a:moveTo>
                    <a:pt x="19313" y="54770"/>
                  </a:moveTo>
                  <a:lnTo>
                    <a:pt x="18824" y="54770"/>
                  </a:lnTo>
                  <a:cubicBezTo>
                    <a:pt x="4371" y="55291"/>
                    <a:pt x="-4121" y="36328"/>
                    <a:pt x="10030" y="28877"/>
                  </a:cubicBezTo>
                  <a:lnTo>
                    <a:pt x="11496" y="28389"/>
                  </a:lnTo>
                  <a:lnTo>
                    <a:pt x="11007" y="27900"/>
                  </a:lnTo>
                  <a:cubicBezTo>
                    <a:pt x="-498" y="25840"/>
                    <a:pt x="-2257" y="10166"/>
                    <a:pt x="4656" y="2496"/>
                  </a:cubicBezTo>
                  <a:lnTo>
                    <a:pt x="5633" y="1030"/>
                  </a:lnTo>
                  <a:lnTo>
                    <a:pt x="19313" y="2007"/>
                  </a:lnTo>
                  <a:lnTo>
                    <a:pt x="17847" y="2007"/>
                  </a:lnTo>
                  <a:lnTo>
                    <a:pt x="16381" y="2496"/>
                  </a:lnTo>
                  <a:cubicBezTo>
                    <a:pt x="12343" y="3375"/>
                    <a:pt x="7457" y="7609"/>
                    <a:pt x="8076" y="12267"/>
                  </a:cubicBezTo>
                  <a:lnTo>
                    <a:pt x="7588" y="13732"/>
                  </a:lnTo>
                  <a:lnTo>
                    <a:pt x="8076" y="15198"/>
                  </a:lnTo>
                  <a:lnTo>
                    <a:pt x="8076" y="16664"/>
                  </a:lnTo>
                  <a:lnTo>
                    <a:pt x="9053" y="19595"/>
                  </a:lnTo>
                  <a:lnTo>
                    <a:pt x="10030" y="20572"/>
                  </a:lnTo>
                  <a:lnTo>
                    <a:pt x="11007" y="22038"/>
                  </a:lnTo>
                  <a:lnTo>
                    <a:pt x="11985" y="22526"/>
                  </a:lnTo>
                  <a:lnTo>
                    <a:pt x="13450" y="23503"/>
                  </a:lnTo>
                  <a:lnTo>
                    <a:pt x="14427" y="24480"/>
                  </a:lnTo>
                  <a:lnTo>
                    <a:pt x="15893" y="24969"/>
                  </a:lnTo>
                  <a:lnTo>
                    <a:pt x="33481" y="24969"/>
                  </a:lnTo>
                  <a:lnTo>
                    <a:pt x="30549" y="26923"/>
                  </a:lnTo>
                  <a:lnTo>
                    <a:pt x="29084" y="27412"/>
                  </a:lnTo>
                  <a:lnTo>
                    <a:pt x="27618" y="28389"/>
                  </a:lnTo>
                  <a:lnTo>
                    <a:pt x="29084" y="28877"/>
                  </a:lnTo>
                  <a:lnTo>
                    <a:pt x="32015" y="30831"/>
                  </a:lnTo>
                  <a:lnTo>
                    <a:pt x="19313" y="30831"/>
                  </a:lnTo>
                  <a:cubicBezTo>
                    <a:pt x="6887" y="31051"/>
                    <a:pt x="7026" y="48655"/>
                    <a:pt x="19313" y="48908"/>
                  </a:cubicBezTo>
                  <a:lnTo>
                    <a:pt x="32504" y="49396"/>
                  </a:lnTo>
                  <a:lnTo>
                    <a:pt x="30061" y="51839"/>
                  </a:lnTo>
                  <a:lnTo>
                    <a:pt x="28595" y="52328"/>
                  </a:lnTo>
                  <a:lnTo>
                    <a:pt x="27130" y="53305"/>
                  </a:lnTo>
                  <a:lnTo>
                    <a:pt x="24198" y="54282"/>
                  </a:lnTo>
                  <a:lnTo>
                    <a:pt x="22733" y="54282"/>
                  </a:lnTo>
                  <a:lnTo>
                    <a:pt x="21267" y="547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B447737-D797-9C55-FE1D-66F436056593}"/>
                </a:ext>
              </a:extLst>
            </p:cNvPr>
            <p:cNvSpPr/>
            <p:nvPr/>
          </p:nvSpPr>
          <p:spPr>
            <a:xfrm flipV="1">
              <a:off x="7293618" y="6249024"/>
              <a:ext cx="18623" cy="47389"/>
            </a:xfrm>
            <a:custGeom>
              <a:avLst/>
              <a:gdLst>
                <a:gd name="csX0" fmla="*/ 6515 w 18623"/>
                <a:gd name="csY0" fmla="*/ 48419 h 47389"/>
                <a:gd name="csX1" fmla="*/ 5538 w 18623"/>
                <a:gd name="csY1" fmla="*/ 47442 h 47389"/>
                <a:gd name="csX2" fmla="*/ 4561 w 18623"/>
                <a:gd name="csY2" fmla="*/ 45977 h 47389"/>
                <a:gd name="csX3" fmla="*/ 652 w 18623"/>
                <a:gd name="csY3" fmla="*/ 24969 h 47389"/>
                <a:gd name="csX4" fmla="*/ 652 w 18623"/>
                <a:gd name="csY4" fmla="*/ 22038 h 47389"/>
                <a:gd name="csX5" fmla="*/ 6026 w 18623"/>
                <a:gd name="csY5" fmla="*/ 1519 h 47389"/>
                <a:gd name="csX6" fmla="*/ 7004 w 18623"/>
                <a:gd name="csY6" fmla="*/ 1030 h 47389"/>
                <a:gd name="csX7" fmla="*/ 19217 w 18623"/>
                <a:gd name="csY7" fmla="*/ 1519 h 47389"/>
                <a:gd name="csX8" fmla="*/ 17263 w 18623"/>
                <a:gd name="csY8" fmla="*/ 1519 h 47389"/>
                <a:gd name="csX9" fmla="*/ 15797 w 18623"/>
                <a:gd name="csY9" fmla="*/ 2007 h 47389"/>
                <a:gd name="csX10" fmla="*/ 14820 w 18623"/>
                <a:gd name="csY10" fmla="*/ 2984 h 47389"/>
                <a:gd name="csX11" fmla="*/ 13355 w 18623"/>
                <a:gd name="csY11" fmla="*/ 3473 h 47389"/>
                <a:gd name="csX12" fmla="*/ 12378 w 18623"/>
                <a:gd name="csY12" fmla="*/ 4938 h 47389"/>
                <a:gd name="csX13" fmla="*/ 10912 w 18623"/>
                <a:gd name="csY13" fmla="*/ 5916 h 47389"/>
                <a:gd name="csX14" fmla="*/ 10912 w 18623"/>
                <a:gd name="csY14" fmla="*/ 6404 h 47389"/>
                <a:gd name="csX15" fmla="*/ 10423 w 18623"/>
                <a:gd name="csY15" fmla="*/ 7381 h 47389"/>
                <a:gd name="csX16" fmla="*/ 7981 w 18623"/>
                <a:gd name="csY16" fmla="*/ 28389 h 47389"/>
                <a:gd name="csX17" fmla="*/ 7981 w 18623"/>
                <a:gd name="csY17" fmla="*/ 32297 h 47389"/>
                <a:gd name="csX18" fmla="*/ 16286 w 18623"/>
                <a:gd name="csY18" fmla="*/ 47931 h 47389"/>
                <a:gd name="csX19" fmla="*/ 17752 w 18623"/>
                <a:gd name="csY19" fmla="*/ 48419 h 47389"/>
                <a:gd name="csX20" fmla="*/ 19217 w 18623"/>
                <a:gd name="csY20" fmla="*/ 48419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8623" h="47389">
                  <a:moveTo>
                    <a:pt x="6515" y="48419"/>
                  </a:moveTo>
                  <a:lnTo>
                    <a:pt x="5538" y="47442"/>
                  </a:lnTo>
                  <a:lnTo>
                    <a:pt x="4561" y="45977"/>
                  </a:lnTo>
                  <a:cubicBezTo>
                    <a:pt x="1393" y="39471"/>
                    <a:pt x="319" y="32256"/>
                    <a:pt x="652" y="24969"/>
                  </a:cubicBezTo>
                  <a:lnTo>
                    <a:pt x="652" y="22038"/>
                  </a:lnTo>
                  <a:cubicBezTo>
                    <a:pt x="669" y="14921"/>
                    <a:pt x="2069" y="7568"/>
                    <a:pt x="6026" y="1519"/>
                  </a:cubicBezTo>
                  <a:lnTo>
                    <a:pt x="7004" y="1030"/>
                  </a:lnTo>
                  <a:lnTo>
                    <a:pt x="19217" y="1519"/>
                  </a:lnTo>
                  <a:lnTo>
                    <a:pt x="17263" y="1519"/>
                  </a:lnTo>
                  <a:lnTo>
                    <a:pt x="15797" y="2007"/>
                  </a:lnTo>
                  <a:lnTo>
                    <a:pt x="14820" y="2984"/>
                  </a:lnTo>
                  <a:lnTo>
                    <a:pt x="13355" y="3473"/>
                  </a:lnTo>
                  <a:lnTo>
                    <a:pt x="12378" y="4938"/>
                  </a:lnTo>
                  <a:lnTo>
                    <a:pt x="10912" y="5916"/>
                  </a:lnTo>
                  <a:lnTo>
                    <a:pt x="10912" y="6404"/>
                  </a:lnTo>
                  <a:lnTo>
                    <a:pt x="10423" y="7381"/>
                  </a:lnTo>
                  <a:cubicBezTo>
                    <a:pt x="7280" y="13993"/>
                    <a:pt x="8054" y="21199"/>
                    <a:pt x="7981" y="28389"/>
                  </a:cubicBezTo>
                  <a:lnTo>
                    <a:pt x="7981" y="32297"/>
                  </a:lnTo>
                  <a:cubicBezTo>
                    <a:pt x="9039" y="37981"/>
                    <a:pt x="9471" y="45993"/>
                    <a:pt x="16286" y="47931"/>
                  </a:cubicBezTo>
                  <a:lnTo>
                    <a:pt x="17752" y="48419"/>
                  </a:lnTo>
                  <a:lnTo>
                    <a:pt x="19217" y="484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D9B3D56-5561-0435-DFAC-97917DA9D95F}"/>
                </a:ext>
              </a:extLst>
            </p:cNvPr>
            <p:cNvSpPr/>
            <p:nvPr/>
          </p:nvSpPr>
          <p:spPr>
            <a:xfrm flipV="1">
              <a:off x="7299539" y="6243161"/>
              <a:ext cx="31390" cy="58579"/>
            </a:xfrm>
            <a:custGeom>
              <a:avLst/>
              <a:gdLst>
                <a:gd name="csX0" fmla="*/ 13299 w 31390"/>
                <a:gd name="csY0" fmla="*/ 59610 h 58579"/>
                <a:gd name="csX1" fmla="*/ 11344 w 31390"/>
                <a:gd name="csY1" fmla="*/ 59610 h 58579"/>
                <a:gd name="csX2" fmla="*/ 1573 w 31390"/>
                <a:gd name="csY2" fmla="*/ 54725 h 58579"/>
                <a:gd name="csX3" fmla="*/ 596 w 31390"/>
                <a:gd name="csY3" fmla="*/ 53748 h 58579"/>
                <a:gd name="csX4" fmla="*/ 13787 w 31390"/>
                <a:gd name="csY4" fmla="*/ 53748 h 58579"/>
                <a:gd name="csX5" fmla="*/ 25024 w 31390"/>
                <a:gd name="csY5" fmla="*/ 32740 h 58579"/>
                <a:gd name="csX6" fmla="*/ 25024 w 31390"/>
                <a:gd name="csY6" fmla="*/ 29809 h 58579"/>
                <a:gd name="csX7" fmla="*/ 14764 w 31390"/>
                <a:gd name="csY7" fmla="*/ 6847 h 58579"/>
                <a:gd name="csX8" fmla="*/ 13299 w 31390"/>
                <a:gd name="csY8" fmla="*/ 6847 h 58579"/>
                <a:gd name="csX9" fmla="*/ 1085 w 31390"/>
                <a:gd name="csY9" fmla="*/ 6358 h 58579"/>
                <a:gd name="csX10" fmla="*/ 2062 w 31390"/>
                <a:gd name="csY10" fmla="*/ 4893 h 58579"/>
                <a:gd name="csX11" fmla="*/ 3039 w 31390"/>
                <a:gd name="csY11" fmla="*/ 3916 h 58579"/>
                <a:gd name="csX12" fmla="*/ 4505 w 31390"/>
                <a:gd name="csY12" fmla="*/ 3427 h 58579"/>
                <a:gd name="csX13" fmla="*/ 20138 w 31390"/>
                <a:gd name="csY13" fmla="*/ 1962 h 58579"/>
                <a:gd name="csX14" fmla="*/ 21115 w 31390"/>
                <a:gd name="csY14" fmla="*/ 2939 h 58579"/>
                <a:gd name="csX15" fmla="*/ 22581 w 31390"/>
                <a:gd name="csY15" fmla="*/ 3427 h 58579"/>
                <a:gd name="csX16" fmla="*/ 30886 w 31390"/>
                <a:gd name="csY16" fmla="*/ 18572 h 58579"/>
                <a:gd name="csX17" fmla="*/ 31375 w 31390"/>
                <a:gd name="csY17" fmla="*/ 20038 h 58579"/>
                <a:gd name="csX18" fmla="*/ 31375 w 31390"/>
                <a:gd name="csY18" fmla="*/ 21504 h 58579"/>
                <a:gd name="csX19" fmla="*/ 31863 w 31390"/>
                <a:gd name="csY19" fmla="*/ 22969 h 58579"/>
                <a:gd name="csX20" fmla="*/ 18184 w 31390"/>
                <a:gd name="csY20" fmla="*/ 59122 h 58579"/>
                <a:gd name="csX21" fmla="*/ 16718 w 31390"/>
                <a:gd name="csY21" fmla="*/ 59122 h 58579"/>
                <a:gd name="csX22" fmla="*/ 15253 w 31390"/>
                <a:gd name="csY22" fmla="*/ 59610 h 585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1390" h="58579">
                  <a:moveTo>
                    <a:pt x="13299" y="59610"/>
                  </a:moveTo>
                  <a:lnTo>
                    <a:pt x="11344" y="59610"/>
                  </a:lnTo>
                  <a:cubicBezTo>
                    <a:pt x="7224" y="58877"/>
                    <a:pt x="4431" y="58023"/>
                    <a:pt x="1573" y="54725"/>
                  </a:cubicBezTo>
                  <a:lnTo>
                    <a:pt x="596" y="53748"/>
                  </a:lnTo>
                  <a:lnTo>
                    <a:pt x="13787" y="53748"/>
                  </a:lnTo>
                  <a:cubicBezTo>
                    <a:pt x="24641" y="52078"/>
                    <a:pt x="23884" y="41086"/>
                    <a:pt x="25024" y="32740"/>
                  </a:cubicBezTo>
                  <a:lnTo>
                    <a:pt x="25024" y="29809"/>
                  </a:lnTo>
                  <a:cubicBezTo>
                    <a:pt x="23672" y="20966"/>
                    <a:pt x="25911" y="9892"/>
                    <a:pt x="14764" y="6847"/>
                  </a:cubicBezTo>
                  <a:lnTo>
                    <a:pt x="13299" y="6847"/>
                  </a:lnTo>
                  <a:lnTo>
                    <a:pt x="1085" y="6358"/>
                  </a:lnTo>
                  <a:lnTo>
                    <a:pt x="2062" y="4893"/>
                  </a:lnTo>
                  <a:lnTo>
                    <a:pt x="3039" y="3916"/>
                  </a:lnTo>
                  <a:lnTo>
                    <a:pt x="4505" y="3427"/>
                  </a:lnTo>
                  <a:cubicBezTo>
                    <a:pt x="7346" y="333"/>
                    <a:pt x="16393" y="691"/>
                    <a:pt x="20138" y="1962"/>
                  </a:cubicBezTo>
                  <a:lnTo>
                    <a:pt x="21115" y="2939"/>
                  </a:lnTo>
                  <a:lnTo>
                    <a:pt x="22581" y="3427"/>
                  </a:lnTo>
                  <a:cubicBezTo>
                    <a:pt x="27181" y="7270"/>
                    <a:pt x="30479" y="12539"/>
                    <a:pt x="30886" y="18572"/>
                  </a:cubicBezTo>
                  <a:lnTo>
                    <a:pt x="31375" y="20038"/>
                  </a:lnTo>
                  <a:lnTo>
                    <a:pt x="31375" y="21504"/>
                  </a:lnTo>
                  <a:lnTo>
                    <a:pt x="31863" y="22969"/>
                  </a:lnTo>
                  <a:cubicBezTo>
                    <a:pt x="32189" y="36079"/>
                    <a:pt x="32922" y="53968"/>
                    <a:pt x="18184" y="59122"/>
                  </a:cubicBezTo>
                  <a:lnTo>
                    <a:pt x="16718" y="59122"/>
                  </a:lnTo>
                  <a:lnTo>
                    <a:pt x="15253" y="596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BCBF1E7-CFE1-0746-A206-18EB36EF91CA}"/>
                </a:ext>
              </a:extLst>
            </p:cNvPr>
            <p:cNvSpPr/>
            <p:nvPr/>
          </p:nvSpPr>
          <p:spPr>
            <a:xfrm flipV="1">
              <a:off x="7120730" y="6370673"/>
              <a:ext cx="14167" cy="9282"/>
            </a:xfrm>
            <a:custGeom>
              <a:avLst/>
              <a:gdLst>
                <a:gd name="csX0" fmla="*/ 4963 w 14167"/>
                <a:gd name="csY0" fmla="*/ 10327 h 9282"/>
                <a:gd name="csX1" fmla="*/ 3497 w 14167"/>
                <a:gd name="csY1" fmla="*/ 9838 h 9282"/>
                <a:gd name="csX2" fmla="*/ 566 w 14167"/>
                <a:gd name="csY2" fmla="*/ 7884 h 9282"/>
                <a:gd name="csX3" fmla="*/ 566 w 14167"/>
                <a:gd name="csY3" fmla="*/ 1045 h 9282"/>
                <a:gd name="csX4" fmla="*/ 566 w 14167"/>
                <a:gd name="csY4" fmla="*/ 1533 h 9282"/>
                <a:gd name="csX5" fmla="*/ 2031 w 14167"/>
                <a:gd name="csY5" fmla="*/ 2022 h 9282"/>
                <a:gd name="csX6" fmla="*/ 13756 w 14167"/>
                <a:gd name="csY6" fmla="*/ 8861 h 9282"/>
                <a:gd name="csX7" fmla="*/ 14734 w 14167"/>
                <a:gd name="csY7" fmla="*/ 9838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167" h="9282">
                  <a:moveTo>
                    <a:pt x="4963" y="10327"/>
                  </a:moveTo>
                  <a:lnTo>
                    <a:pt x="3497" y="9838"/>
                  </a:lnTo>
                  <a:lnTo>
                    <a:pt x="566" y="7884"/>
                  </a:lnTo>
                  <a:lnTo>
                    <a:pt x="566" y="1045"/>
                  </a:lnTo>
                  <a:lnTo>
                    <a:pt x="566" y="1533"/>
                  </a:lnTo>
                  <a:lnTo>
                    <a:pt x="2031" y="2022"/>
                  </a:lnTo>
                  <a:cubicBezTo>
                    <a:pt x="5647" y="2901"/>
                    <a:pt x="10817" y="6557"/>
                    <a:pt x="13756" y="8861"/>
                  </a:cubicBezTo>
                  <a:lnTo>
                    <a:pt x="14734" y="98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04C9F4E-C980-A9D7-A411-2F6782A8E700}"/>
                </a:ext>
              </a:extLst>
            </p:cNvPr>
            <p:cNvSpPr/>
            <p:nvPr/>
          </p:nvSpPr>
          <p:spPr>
            <a:xfrm flipV="1">
              <a:off x="7125127" y="6358459"/>
              <a:ext cx="16610" cy="57648"/>
            </a:xfrm>
            <a:custGeom>
              <a:avLst/>
              <a:gdLst>
                <a:gd name="csX0" fmla="*/ 17179 w 16610"/>
                <a:gd name="csY0" fmla="*/ 58698 h 57648"/>
                <a:gd name="csX1" fmla="*/ 12782 w 16610"/>
                <a:gd name="csY1" fmla="*/ 58698 h 57648"/>
                <a:gd name="csX2" fmla="*/ 12782 w 16610"/>
                <a:gd name="csY2" fmla="*/ 58210 h 57648"/>
                <a:gd name="csX3" fmla="*/ 2034 w 16610"/>
                <a:gd name="csY3" fmla="*/ 47462 h 57648"/>
                <a:gd name="csX4" fmla="*/ 568 w 16610"/>
                <a:gd name="csY4" fmla="*/ 46484 h 57648"/>
                <a:gd name="csX5" fmla="*/ 10339 w 16610"/>
                <a:gd name="csY5" fmla="*/ 45996 h 57648"/>
                <a:gd name="csX6" fmla="*/ 10339 w 16610"/>
                <a:gd name="csY6" fmla="*/ 1049 h 57648"/>
                <a:gd name="csX7" fmla="*/ 17179 w 16610"/>
                <a:gd name="csY7" fmla="*/ 1049 h 576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610" h="57648">
                  <a:moveTo>
                    <a:pt x="17179" y="58698"/>
                  </a:moveTo>
                  <a:lnTo>
                    <a:pt x="12782" y="58698"/>
                  </a:lnTo>
                  <a:lnTo>
                    <a:pt x="12782" y="58210"/>
                  </a:lnTo>
                  <a:cubicBezTo>
                    <a:pt x="7994" y="52274"/>
                    <a:pt x="7986" y="52176"/>
                    <a:pt x="2034" y="47462"/>
                  </a:cubicBezTo>
                  <a:lnTo>
                    <a:pt x="568" y="46484"/>
                  </a:lnTo>
                  <a:lnTo>
                    <a:pt x="10339" y="45996"/>
                  </a:lnTo>
                  <a:lnTo>
                    <a:pt x="10339" y="1049"/>
                  </a:lnTo>
                  <a:lnTo>
                    <a:pt x="17179" y="10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562440C-D917-B940-F3F5-4C0EA976F677}"/>
                </a:ext>
              </a:extLst>
            </p:cNvPr>
            <p:cNvSpPr/>
            <p:nvPr/>
          </p:nvSpPr>
          <p:spPr>
            <a:xfrm flipV="1">
              <a:off x="7158837" y="6364321"/>
              <a:ext cx="38106" cy="51786"/>
            </a:xfrm>
            <a:custGeom>
              <a:avLst/>
              <a:gdLst>
                <a:gd name="csX0" fmla="*/ 34774 w 38106"/>
                <a:gd name="csY0" fmla="*/ 52836 h 51786"/>
                <a:gd name="csX1" fmla="*/ 20118 w 38106"/>
                <a:gd name="csY1" fmla="*/ 52836 h 51786"/>
                <a:gd name="csX2" fmla="*/ 22561 w 38106"/>
                <a:gd name="csY2" fmla="*/ 52836 h 51786"/>
                <a:gd name="csX3" fmla="*/ 25492 w 38106"/>
                <a:gd name="csY3" fmla="*/ 31828 h 51786"/>
                <a:gd name="csX4" fmla="*/ 23538 w 38106"/>
                <a:gd name="csY4" fmla="*/ 29874 h 51786"/>
                <a:gd name="csX5" fmla="*/ 22561 w 38106"/>
                <a:gd name="csY5" fmla="*/ 28408 h 51786"/>
                <a:gd name="csX6" fmla="*/ 12301 w 38106"/>
                <a:gd name="csY6" fmla="*/ 20103 h 51786"/>
                <a:gd name="csX7" fmla="*/ 11324 w 38106"/>
                <a:gd name="csY7" fmla="*/ 18637 h 51786"/>
                <a:gd name="csX8" fmla="*/ 9858 w 38106"/>
                <a:gd name="csY8" fmla="*/ 17660 h 51786"/>
                <a:gd name="csX9" fmla="*/ 3507 w 38106"/>
                <a:gd name="csY9" fmla="*/ 9843 h 51786"/>
                <a:gd name="csX10" fmla="*/ 2530 w 38106"/>
                <a:gd name="csY10" fmla="*/ 8866 h 51786"/>
                <a:gd name="csX11" fmla="*/ 2042 w 38106"/>
                <a:gd name="csY11" fmla="*/ 7401 h 51786"/>
                <a:gd name="csX12" fmla="*/ 1553 w 38106"/>
                <a:gd name="csY12" fmla="*/ 5935 h 51786"/>
                <a:gd name="csX13" fmla="*/ 1065 w 38106"/>
                <a:gd name="csY13" fmla="*/ 5935 h 51786"/>
                <a:gd name="csX14" fmla="*/ 1065 w 38106"/>
                <a:gd name="csY14" fmla="*/ 3981 h 51786"/>
                <a:gd name="csX15" fmla="*/ 576 w 38106"/>
                <a:gd name="csY15" fmla="*/ 2515 h 51786"/>
                <a:gd name="csX16" fmla="*/ 576 w 38106"/>
                <a:gd name="csY16" fmla="*/ 1050 h 51786"/>
                <a:gd name="csX17" fmla="*/ 38683 w 38106"/>
                <a:gd name="csY17" fmla="*/ 1050 h 51786"/>
                <a:gd name="csX18" fmla="*/ 38683 w 38106"/>
                <a:gd name="csY18" fmla="*/ 7889 h 51786"/>
                <a:gd name="csX19" fmla="*/ 10347 w 38106"/>
                <a:gd name="csY19" fmla="*/ 7889 h 51786"/>
                <a:gd name="csX20" fmla="*/ 11324 w 38106"/>
                <a:gd name="csY20" fmla="*/ 9355 h 51786"/>
                <a:gd name="csX21" fmla="*/ 12301 w 38106"/>
                <a:gd name="csY21" fmla="*/ 10332 h 51786"/>
                <a:gd name="csX22" fmla="*/ 13278 w 38106"/>
                <a:gd name="csY22" fmla="*/ 11798 h 51786"/>
                <a:gd name="csX23" fmla="*/ 13767 w 38106"/>
                <a:gd name="csY23" fmla="*/ 12286 h 51786"/>
                <a:gd name="csX24" fmla="*/ 14744 w 38106"/>
                <a:gd name="csY24" fmla="*/ 12775 h 51786"/>
                <a:gd name="csX25" fmla="*/ 18164 w 38106"/>
                <a:gd name="csY25" fmla="*/ 16195 h 51786"/>
                <a:gd name="csX26" fmla="*/ 19629 w 38106"/>
                <a:gd name="csY26" fmla="*/ 17172 h 51786"/>
                <a:gd name="csX27" fmla="*/ 21584 w 38106"/>
                <a:gd name="csY27" fmla="*/ 18637 h 51786"/>
                <a:gd name="csX28" fmla="*/ 22072 w 38106"/>
                <a:gd name="csY28" fmla="*/ 19126 h 51786"/>
                <a:gd name="csX29" fmla="*/ 29889 w 38106"/>
                <a:gd name="csY29" fmla="*/ 26454 h 51786"/>
                <a:gd name="csX30" fmla="*/ 32332 w 38106"/>
                <a:gd name="csY30" fmla="*/ 28897 h 51786"/>
                <a:gd name="csX31" fmla="*/ 37217 w 38106"/>
                <a:gd name="csY31" fmla="*/ 48927 h 51786"/>
                <a:gd name="csX32" fmla="*/ 36240 w 38106"/>
                <a:gd name="csY32" fmla="*/ 50393 h 51786"/>
                <a:gd name="csX33" fmla="*/ 35752 w 38106"/>
                <a:gd name="csY33" fmla="*/ 51859 h 51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38106" h="51786">
                  <a:moveTo>
                    <a:pt x="34774" y="52836"/>
                  </a:moveTo>
                  <a:lnTo>
                    <a:pt x="20118" y="52836"/>
                  </a:lnTo>
                  <a:lnTo>
                    <a:pt x="22561" y="52836"/>
                  </a:lnTo>
                  <a:cubicBezTo>
                    <a:pt x="33748" y="50377"/>
                    <a:pt x="33211" y="38090"/>
                    <a:pt x="25492" y="31828"/>
                  </a:cubicBezTo>
                  <a:lnTo>
                    <a:pt x="23538" y="29874"/>
                  </a:lnTo>
                  <a:lnTo>
                    <a:pt x="22561" y="28408"/>
                  </a:lnTo>
                  <a:cubicBezTo>
                    <a:pt x="19279" y="25599"/>
                    <a:pt x="16055" y="22481"/>
                    <a:pt x="12301" y="20103"/>
                  </a:cubicBezTo>
                  <a:lnTo>
                    <a:pt x="11324" y="18637"/>
                  </a:lnTo>
                  <a:lnTo>
                    <a:pt x="9858" y="17660"/>
                  </a:lnTo>
                  <a:cubicBezTo>
                    <a:pt x="6235" y="14159"/>
                    <a:pt x="6202" y="14143"/>
                    <a:pt x="3507" y="9843"/>
                  </a:cubicBezTo>
                  <a:lnTo>
                    <a:pt x="2530" y="8866"/>
                  </a:lnTo>
                  <a:lnTo>
                    <a:pt x="2042" y="7401"/>
                  </a:lnTo>
                  <a:lnTo>
                    <a:pt x="1553" y="5935"/>
                  </a:lnTo>
                  <a:lnTo>
                    <a:pt x="1065" y="5935"/>
                  </a:lnTo>
                  <a:lnTo>
                    <a:pt x="1065" y="3981"/>
                  </a:lnTo>
                  <a:lnTo>
                    <a:pt x="576" y="2515"/>
                  </a:lnTo>
                  <a:lnTo>
                    <a:pt x="576" y="1050"/>
                  </a:lnTo>
                  <a:lnTo>
                    <a:pt x="38683" y="1050"/>
                  </a:lnTo>
                  <a:lnTo>
                    <a:pt x="38683" y="7889"/>
                  </a:lnTo>
                  <a:lnTo>
                    <a:pt x="10347" y="7889"/>
                  </a:lnTo>
                  <a:lnTo>
                    <a:pt x="11324" y="9355"/>
                  </a:lnTo>
                  <a:lnTo>
                    <a:pt x="12301" y="10332"/>
                  </a:lnTo>
                  <a:lnTo>
                    <a:pt x="13278" y="11798"/>
                  </a:lnTo>
                  <a:lnTo>
                    <a:pt x="13767" y="12286"/>
                  </a:lnTo>
                  <a:lnTo>
                    <a:pt x="14744" y="12775"/>
                  </a:lnTo>
                  <a:lnTo>
                    <a:pt x="18164" y="16195"/>
                  </a:lnTo>
                  <a:lnTo>
                    <a:pt x="19629" y="17172"/>
                  </a:lnTo>
                  <a:lnTo>
                    <a:pt x="21584" y="18637"/>
                  </a:lnTo>
                  <a:lnTo>
                    <a:pt x="22072" y="19126"/>
                  </a:lnTo>
                  <a:cubicBezTo>
                    <a:pt x="24971" y="22342"/>
                    <a:pt x="26941" y="23099"/>
                    <a:pt x="29889" y="26454"/>
                  </a:cubicBezTo>
                  <a:lnTo>
                    <a:pt x="32332" y="28897"/>
                  </a:lnTo>
                  <a:cubicBezTo>
                    <a:pt x="37502" y="34084"/>
                    <a:pt x="39880" y="41835"/>
                    <a:pt x="37217" y="48927"/>
                  </a:cubicBezTo>
                  <a:lnTo>
                    <a:pt x="36240" y="50393"/>
                  </a:lnTo>
                  <a:lnTo>
                    <a:pt x="35752" y="518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CDB7E2B-D311-1B42-2B18-5156FBB328B8}"/>
                </a:ext>
              </a:extLst>
            </p:cNvPr>
            <p:cNvSpPr/>
            <p:nvPr/>
          </p:nvSpPr>
          <p:spPr>
            <a:xfrm flipV="1">
              <a:off x="7160302" y="6358459"/>
              <a:ext cx="32732" cy="17587"/>
            </a:xfrm>
            <a:custGeom>
              <a:avLst/>
              <a:gdLst>
                <a:gd name="csX0" fmla="*/ 19139 w 32732"/>
                <a:gd name="csY0" fmla="*/ 18631 h 17587"/>
                <a:gd name="csX1" fmla="*/ 17185 w 32732"/>
                <a:gd name="csY1" fmla="*/ 18631 h 17587"/>
                <a:gd name="csX2" fmla="*/ 574 w 32732"/>
                <a:gd name="csY2" fmla="*/ 3975 h 17587"/>
                <a:gd name="csX3" fmla="*/ 574 w 32732"/>
                <a:gd name="csY3" fmla="*/ 2021 h 17587"/>
                <a:gd name="csX4" fmla="*/ 7902 w 32732"/>
                <a:gd name="csY4" fmla="*/ 1044 h 17587"/>
                <a:gd name="csX5" fmla="*/ 7902 w 32732"/>
                <a:gd name="csY5" fmla="*/ 4464 h 17587"/>
                <a:gd name="csX6" fmla="*/ 8880 w 32732"/>
                <a:gd name="csY6" fmla="*/ 7395 h 17587"/>
                <a:gd name="csX7" fmla="*/ 9857 w 32732"/>
                <a:gd name="csY7" fmla="*/ 8372 h 17587"/>
                <a:gd name="csX8" fmla="*/ 10834 w 32732"/>
                <a:gd name="csY8" fmla="*/ 9838 h 17587"/>
                <a:gd name="csX9" fmla="*/ 11322 w 32732"/>
                <a:gd name="csY9" fmla="*/ 10326 h 17587"/>
                <a:gd name="csX10" fmla="*/ 12788 w 32732"/>
                <a:gd name="csY10" fmla="*/ 11303 h 17587"/>
                <a:gd name="csX11" fmla="*/ 17185 w 32732"/>
                <a:gd name="csY11" fmla="*/ 12769 h 17587"/>
                <a:gd name="csX12" fmla="*/ 33307 w 32732"/>
                <a:gd name="csY12" fmla="*/ 12769 h 17587"/>
                <a:gd name="csX13" fmla="*/ 32330 w 32732"/>
                <a:gd name="csY13" fmla="*/ 14235 h 17587"/>
                <a:gd name="csX14" fmla="*/ 31841 w 32732"/>
                <a:gd name="csY14" fmla="*/ 14235 h 17587"/>
                <a:gd name="csX15" fmla="*/ 22559 w 32732"/>
                <a:gd name="csY15" fmla="*/ 18143 h 17587"/>
                <a:gd name="csX16" fmla="*/ 20605 w 32732"/>
                <a:gd name="csY16" fmla="*/ 18631 h 175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32" h="17587">
                  <a:moveTo>
                    <a:pt x="19139" y="18631"/>
                  </a:moveTo>
                  <a:lnTo>
                    <a:pt x="17185" y="18631"/>
                  </a:lnTo>
                  <a:cubicBezTo>
                    <a:pt x="6917" y="16979"/>
                    <a:pt x="3392" y="14137"/>
                    <a:pt x="574" y="3975"/>
                  </a:cubicBezTo>
                  <a:lnTo>
                    <a:pt x="574" y="2021"/>
                  </a:lnTo>
                  <a:lnTo>
                    <a:pt x="7902" y="1044"/>
                  </a:lnTo>
                  <a:lnTo>
                    <a:pt x="7902" y="4464"/>
                  </a:lnTo>
                  <a:lnTo>
                    <a:pt x="8880" y="7395"/>
                  </a:lnTo>
                  <a:lnTo>
                    <a:pt x="9857" y="8372"/>
                  </a:lnTo>
                  <a:lnTo>
                    <a:pt x="10834" y="9838"/>
                  </a:lnTo>
                  <a:lnTo>
                    <a:pt x="11322" y="10326"/>
                  </a:lnTo>
                  <a:lnTo>
                    <a:pt x="12788" y="11303"/>
                  </a:lnTo>
                  <a:lnTo>
                    <a:pt x="17185" y="12769"/>
                  </a:lnTo>
                  <a:lnTo>
                    <a:pt x="33307" y="12769"/>
                  </a:lnTo>
                  <a:lnTo>
                    <a:pt x="32330" y="14235"/>
                  </a:lnTo>
                  <a:lnTo>
                    <a:pt x="31841" y="14235"/>
                  </a:lnTo>
                  <a:cubicBezTo>
                    <a:pt x="30262" y="16140"/>
                    <a:pt x="24994" y="18371"/>
                    <a:pt x="22559" y="18143"/>
                  </a:cubicBezTo>
                  <a:lnTo>
                    <a:pt x="20605" y="186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F713A8E-CED0-2F4B-C413-B9320EDFCE9E}"/>
                </a:ext>
              </a:extLst>
            </p:cNvPr>
            <p:cNvSpPr/>
            <p:nvPr/>
          </p:nvSpPr>
          <p:spPr>
            <a:xfrm flipV="1">
              <a:off x="7204272" y="6400474"/>
              <a:ext cx="32244" cy="16610"/>
            </a:xfrm>
            <a:custGeom>
              <a:avLst/>
              <a:gdLst>
                <a:gd name="csX0" fmla="*/ 7908 w 32244"/>
                <a:gd name="csY0" fmla="*/ 17661 h 16610"/>
                <a:gd name="csX1" fmla="*/ 580 w 32244"/>
                <a:gd name="csY1" fmla="*/ 17173 h 16610"/>
                <a:gd name="csX2" fmla="*/ 580 w 32244"/>
                <a:gd name="csY2" fmla="*/ 16195 h 16610"/>
                <a:gd name="csX3" fmla="*/ 1069 w 32244"/>
                <a:gd name="csY3" fmla="*/ 14730 h 16610"/>
                <a:gd name="csX4" fmla="*/ 10840 w 32244"/>
                <a:gd name="csY4" fmla="*/ 2516 h 16610"/>
                <a:gd name="csX5" fmla="*/ 13771 w 32244"/>
                <a:gd name="csY5" fmla="*/ 1539 h 16610"/>
                <a:gd name="csX6" fmla="*/ 15725 w 32244"/>
                <a:gd name="csY6" fmla="*/ 1050 h 16610"/>
                <a:gd name="csX7" fmla="*/ 20611 w 32244"/>
                <a:gd name="csY7" fmla="*/ 1050 h 16610"/>
                <a:gd name="csX8" fmla="*/ 22565 w 32244"/>
                <a:gd name="csY8" fmla="*/ 1539 h 16610"/>
                <a:gd name="csX9" fmla="*/ 24030 w 32244"/>
                <a:gd name="csY9" fmla="*/ 1539 h 16610"/>
                <a:gd name="csX10" fmla="*/ 28427 w 32244"/>
                <a:gd name="csY10" fmla="*/ 3005 h 16610"/>
                <a:gd name="csX11" fmla="*/ 29404 w 32244"/>
                <a:gd name="csY11" fmla="*/ 3982 h 16610"/>
                <a:gd name="csX12" fmla="*/ 30870 w 32244"/>
                <a:gd name="csY12" fmla="*/ 4959 h 16610"/>
                <a:gd name="csX13" fmla="*/ 32824 w 32244"/>
                <a:gd name="csY13" fmla="*/ 6913 h 16610"/>
                <a:gd name="csX14" fmla="*/ 19145 w 32244"/>
                <a:gd name="csY14" fmla="*/ 6913 h 16610"/>
                <a:gd name="csX15" fmla="*/ 8885 w 32244"/>
                <a:gd name="csY15" fmla="*/ 14241 h 16610"/>
                <a:gd name="csX16" fmla="*/ 8397 w 32244"/>
                <a:gd name="csY16" fmla="*/ 15707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244" h="16610">
                  <a:moveTo>
                    <a:pt x="7908" y="17661"/>
                  </a:moveTo>
                  <a:lnTo>
                    <a:pt x="580" y="17173"/>
                  </a:lnTo>
                  <a:lnTo>
                    <a:pt x="580" y="16195"/>
                  </a:lnTo>
                  <a:lnTo>
                    <a:pt x="1069" y="14730"/>
                  </a:lnTo>
                  <a:cubicBezTo>
                    <a:pt x="1476" y="9380"/>
                    <a:pt x="5922" y="4299"/>
                    <a:pt x="10840" y="2516"/>
                  </a:cubicBezTo>
                  <a:lnTo>
                    <a:pt x="13771" y="1539"/>
                  </a:lnTo>
                  <a:lnTo>
                    <a:pt x="15725" y="1050"/>
                  </a:lnTo>
                  <a:lnTo>
                    <a:pt x="20611" y="1050"/>
                  </a:lnTo>
                  <a:lnTo>
                    <a:pt x="22565" y="1539"/>
                  </a:lnTo>
                  <a:lnTo>
                    <a:pt x="24030" y="1539"/>
                  </a:lnTo>
                  <a:lnTo>
                    <a:pt x="28427" y="3005"/>
                  </a:lnTo>
                  <a:lnTo>
                    <a:pt x="29404" y="3982"/>
                  </a:lnTo>
                  <a:lnTo>
                    <a:pt x="30870" y="4959"/>
                  </a:lnTo>
                  <a:lnTo>
                    <a:pt x="32824" y="6913"/>
                  </a:lnTo>
                  <a:lnTo>
                    <a:pt x="19145" y="6913"/>
                  </a:lnTo>
                  <a:cubicBezTo>
                    <a:pt x="14520" y="6783"/>
                    <a:pt x="9773" y="9331"/>
                    <a:pt x="8885" y="14241"/>
                  </a:cubicBezTo>
                  <a:lnTo>
                    <a:pt x="8397" y="157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F11E40C-7B3C-B528-B786-C6667AEE8702}"/>
                </a:ext>
              </a:extLst>
            </p:cNvPr>
            <p:cNvSpPr/>
            <p:nvPr/>
          </p:nvSpPr>
          <p:spPr>
            <a:xfrm flipV="1">
              <a:off x="7222348" y="6383375"/>
              <a:ext cx="19917" cy="27847"/>
            </a:xfrm>
            <a:custGeom>
              <a:avLst/>
              <a:gdLst>
                <a:gd name="csX0" fmla="*/ 15240 w 19917"/>
                <a:gd name="csY0" fmla="*/ 28897 h 27847"/>
                <a:gd name="csX1" fmla="*/ 584 w 19917"/>
                <a:gd name="csY1" fmla="*/ 27919 h 27847"/>
                <a:gd name="csX2" fmla="*/ 1072 w 19917"/>
                <a:gd name="csY2" fmla="*/ 27919 h 27847"/>
                <a:gd name="csX3" fmla="*/ 9378 w 19917"/>
                <a:gd name="csY3" fmla="*/ 4958 h 27847"/>
                <a:gd name="csX4" fmla="*/ 9378 w 19917"/>
                <a:gd name="csY4" fmla="*/ 4469 h 27847"/>
                <a:gd name="csX5" fmla="*/ 7912 w 19917"/>
                <a:gd name="csY5" fmla="*/ 3492 h 27847"/>
                <a:gd name="csX6" fmla="*/ 6935 w 19917"/>
                <a:gd name="csY6" fmla="*/ 2515 h 27847"/>
                <a:gd name="csX7" fmla="*/ 2538 w 19917"/>
                <a:gd name="csY7" fmla="*/ 1049 h 27847"/>
                <a:gd name="csX8" fmla="*/ 1072 w 19917"/>
                <a:gd name="csY8" fmla="*/ 1049 h 27847"/>
                <a:gd name="csX9" fmla="*/ 14752 w 19917"/>
                <a:gd name="csY9" fmla="*/ 1049 h 27847"/>
                <a:gd name="csX10" fmla="*/ 17194 w 19917"/>
                <a:gd name="csY10" fmla="*/ 26454 h 27847"/>
                <a:gd name="csX11" fmla="*/ 16217 w 19917"/>
                <a:gd name="csY11" fmla="*/ 27919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9917" h="27847">
                  <a:moveTo>
                    <a:pt x="15240" y="28897"/>
                  </a:moveTo>
                  <a:lnTo>
                    <a:pt x="584" y="27919"/>
                  </a:lnTo>
                  <a:lnTo>
                    <a:pt x="1072" y="27919"/>
                  </a:lnTo>
                  <a:cubicBezTo>
                    <a:pt x="13791" y="28270"/>
                    <a:pt x="16005" y="11594"/>
                    <a:pt x="9378" y="4958"/>
                  </a:cubicBezTo>
                  <a:lnTo>
                    <a:pt x="9378" y="4469"/>
                  </a:lnTo>
                  <a:lnTo>
                    <a:pt x="7912" y="3492"/>
                  </a:lnTo>
                  <a:lnTo>
                    <a:pt x="6935" y="2515"/>
                  </a:lnTo>
                  <a:lnTo>
                    <a:pt x="2538" y="1049"/>
                  </a:lnTo>
                  <a:lnTo>
                    <a:pt x="1072" y="1049"/>
                  </a:lnTo>
                  <a:lnTo>
                    <a:pt x="14752" y="1049"/>
                  </a:lnTo>
                  <a:cubicBezTo>
                    <a:pt x="21412" y="6944"/>
                    <a:pt x="22365" y="19370"/>
                    <a:pt x="17194" y="26454"/>
                  </a:cubicBezTo>
                  <a:lnTo>
                    <a:pt x="16217" y="279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7F64DDA-F782-E26C-673B-013AA68E00EC}"/>
                </a:ext>
              </a:extLst>
            </p:cNvPr>
            <p:cNvSpPr/>
            <p:nvPr/>
          </p:nvSpPr>
          <p:spPr>
            <a:xfrm flipV="1">
              <a:off x="7213554" y="6378001"/>
              <a:ext cx="22473" cy="4396"/>
            </a:xfrm>
            <a:custGeom>
              <a:avLst/>
              <a:gdLst>
                <a:gd name="csX0" fmla="*/ 11330 w 22473"/>
                <a:gd name="csY0" fmla="*/ 5442 h 4396"/>
                <a:gd name="csX1" fmla="*/ 9376 w 22473"/>
                <a:gd name="csY1" fmla="*/ 5442 h 4396"/>
                <a:gd name="csX2" fmla="*/ 3513 w 22473"/>
                <a:gd name="csY2" fmla="*/ 3488 h 4396"/>
                <a:gd name="csX3" fmla="*/ 582 w 22473"/>
                <a:gd name="csY3" fmla="*/ 1534 h 4396"/>
                <a:gd name="csX4" fmla="*/ 23055 w 22473"/>
                <a:gd name="csY4" fmla="*/ 1045 h 4396"/>
                <a:gd name="csX5" fmla="*/ 21589 w 22473"/>
                <a:gd name="csY5" fmla="*/ 2022 h 4396"/>
                <a:gd name="csX6" fmla="*/ 14750 w 22473"/>
                <a:gd name="csY6" fmla="*/ 4953 h 4396"/>
                <a:gd name="csX7" fmla="*/ 12795 w 22473"/>
                <a:gd name="csY7" fmla="*/ 5442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4396">
                  <a:moveTo>
                    <a:pt x="11330" y="5442"/>
                  </a:moveTo>
                  <a:lnTo>
                    <a:pt x="9376" y="5442"/>
                  </a:lnTo>
                  <a:lnTo>
                    <a:pt x="3513" y="3488"/>
                  </a:lnTo>
                  <a:lnTo>
                    <a:pt x="582" y="1534"/>
                  </a:lnTo>
                  <a:lnTo>
                    <a:pt x="23055" y="1045"/>
                  </a:lnTo>
                  <a:lnTo>
                    <a:pt x="21589" y="2022"/>
                  </a:lnTo>
                  <a:cubicBezTo>
                    <a:pt x="19594" y="3561"/>
                    <a:pt x="17486" y="5304"/>
                    <a:pt x="14750" y="4953"/>
                  </a:cubicBezTo>
                  <a:lnTo>
                    <a:pt x="12795" y="54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3375381-5BBD-4EBB-F5E0-212C4DE383AB}"/>
                </a:ext>
              </a:extLst>
            </p:cNvPr>
            <p:cNvSpPr/>
            <p:nvPr/>
          </p:nvSpPr>
          <p:spPr>
            <a:xfrm flipV="1">
              <a:off x="7205249" y="6359436"/>
              <a:ext cx="34198" cy="30290"/>
            </a:xfrm>
            <a:custGeom>
              <a:avLst/>
              <a:gdLst>
                <a:gd name="csX0" fmla="*/ 34782 w 34198"/>
                <a:gd name="csY0" fmla="*/ 31336 h 30290"/>
                <a:gd name="csX1" fmla="*/ 6446 w 34198"/>
                <a:gd name="csY1" fmla="*/ 31336 h 30290"/>
                <a:gd name="csX2" fmla="*/ 584 w 34198"/>
                <a:gd name="csY2" fmla="*/ 1534 h 30290"/>
                <a:gd name="csX3" fmla="*/ 7423 w 34198"/>
                <a:gd name="csY3" fmla="*/ 1046 h 30290"/>
                <a:gd name="csX4" fmla="*/ 7912 w 34198"/>
                <a:gd name="csY4" fmla="*/ 2023 h 30290"/>
                <a:gd name="csX5" fmla="*/ 17683 w 34198"/>
                <a:gd name="csY5" fmla="*/ 6420 h 30290"/>
                <a:gd name="csX6" fmla="*/ 32339 w 34198"/>
                <a:gd name="csY6" fmla="*/ 7397 h 30290"/>
                <a:gd name="csX7" fmla="*/ 31362 w 34198"/>
                <a:gd name="csY7" fmla="*/ 8374 h 30290"/>
                <a:gd name="csX8" fmla="*/ 8889 w 34198"/>
                <a:gd name="csY8" fmla="*/ 8862 h 30290"/>
                <a:gd name="csX9" fmla="*/ 11820 w 34198"/>
                <a:gd name="csY9" fmla="*/ 24496 h 30290"/>
                <a:gd name="csX10" fmla="*/ 34782 w 34198"/>
                <a:gd name="csY10" fmla="*/ 24496 h 30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4198" h="30290">
                  <a:moveTo>
                    <a:pt x="34782" y="31336"/>
                  </a:moveTo>
                  <a:lnTo>
                    <a:pt x="6446" y="31336"/>
                  </a:lnTo>
                  <a:lnTo>
                    <a:pt x="584" y="1534"/>
                  </a:lnTo>
                  <a:lnTo>
                    <a:pt x="7423" y="1046"/>
                  </a:lnTo>
                  <a:lnTo>
                    <a:pt x="7912" y="2023"/>
                  </a:lnTo>
                  <a:cubicBezTo>
                    <a:pt x="9858" y="4303"/>
                    <a:pt x="14694" y="6558"/>
                    <a:pt x="17683" y="6420"/>
                  </a:cubicBezTo>
                  <a:lnTo>
                    <a:pt x="32339" y="7397"/>
                  </a:lnTo>
                  <a:lnTo>
                    <a:pt x="31362" y="8374"/>
                  </a:lnTo>
                  <a:lnTo>
                    <a:pt x="8889" y="8862"/>
                  </a:lnTo>
                  <a:lnTo>
                    <a:pt x="11820" y="24496"/>
                  </a:lnTo>
                  <a:lnTo>
                    <a:pt x="34782" y="2449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4D6C360-AC9B-B16A-628B-0A3011351620}"/>
                </a:ext>
              </a:extLst>
            </p:cNvPr>
            <p:cNvSpPr/>
            <p:nvPr/>
          </p:nvSpPr>
          <p:spPr>
            <a:xfrm flipV="1">
              <a:off x="7120241" y="6503558"/>
              <a:ext cx="32816" cy="28851"/>
            </a:xfrm>
            <a:custGeom>
              <a:avLst/>
              <a:gdLst>
                <a:gd name="csX0" fmla="*/ 28416 w 32816"/>
                <a:gd name="csY0" fmla="*/ 29921 h 28851"/>
                <a:gd name="csX1" fmla="*/ 14248 w 32816"/>
                <a:gd name="csY1" fmla="*/ 29921 h 28851"/>
                <a:gd name="csX2" fmla="*/ 17668 w 32816"/>
                <a:gd name="csY2" fmla="*/ 29921 h 28851"/>
                <a:gd name="csX3" fmla="*/ 19134 w 32816"/>
                <a:gd name="csY3" fmla="*/ 29432 h 28851"/>
                <a:gd name="csX4" fmla="*/ 20111 w 32816"/>
                <a:gd name="csY4" fmla="*/ 28455 h 28851"/>
                <a:gd name="csX5" fmla="*/ 21576 w 32816"/>
                <a:gd name="csY5" fmla="*/ 27967 h 28851"/>
                <a:gd name="csX6" fmla="*/ 22553 w 32816"/>
                <a:gd name="csY6" fmla="*/ 26990 h 28851"/>
                <a:gd name="csX7" fmla="*/ 23531 w 32816"/>
                <a:gd name="csY7" fmla="*/ 25524 h 28851"/>
                <a:gd name="csX8" fmla="*/ 24508 w 32816"/>
                <a:gd name="csY8" fmla="*/ 24547 h 28851"/>
                <a:gd name="csX9" fmla="*/ 25485 w 32816"/>
                <a:gd name="csY9" fmla="*/ 23081 h 28851"/>
                <a:gd name="csX10" fmla="*/ 25485 w 32816"/>
                <a:gd name="csY10" fmla="*/ 21615 h 28851"/>
                <a:gd name="csX11" fmla="*/ 25973 w 32816"/>
                <a:gd name="csY11" fmla="*/ 20150 h 28851"/>
                <a:gd name="csX12" fmla="*/ 25973 w 32816"/>
                <a:gd name="csY12" fmla="*/ 17219 h 28851"/>
                <a:gd name="csX13" fmla="*/ 16202 w 32816"/>
                <a:gd name="csY13" fmla="*/ 6959 h 28851"/>
                <a:gd name="csX14" fmla="*/ 14248 w 32816"/>
                <a:gd name="csY14" fmla="*/ 6959 h 28851"/>
                <a:gd name="csX15" fmla="*/ 569 w 32816"/>
                <a:gd name="csY15" fmla="*/ 5982 h 28851"/>
                <a:gd name="csX16" fmla="*/ 1546 w 32816"/>
                <a:gd name="csY16" fmla="*/ 5493 h 28851"/>
                <a:gd name="csX17" fmla="*/ 2523 w 32816"/>
                <a:gd name="csY17" fmla="*/ 4516 h 28851"/>
                <a:gd name="csX18" fmla="*/ 3989 w 32816"/>
                <a:gd name="csY18" fmla="*/ 4028 h 28851"/>
                <a:gd name="csX19" fmla="*/ 4966 w 32816"/>
                <a:gd name="csY19" fmla="*/ 3051 h 28851"/>
                <a:gd name="csX20" fmla="*/ 10828 w 32816"/>
                <a:gd name="csY20" fmla="*/ 1096 h 28851"/>
                <a:gd name="csX21" fmla="*/ 14248 w 32816"/>
                <a:gd name="csY21" fmla="*/ 1096 h 28851"/>
                <a:gd name="csX22" fmla="*/ 23042 w 32816"/>
                <a:gd name="csY22" fmla="*/ 2562 h 28851"/>
                <a:gd name="csX23" fmla="*/ 24508 w 32816"/>
                <a:gd name="csY23" fmla="*/ 3539 h 28851"/>
                <a:gd name="csX24" fmla="*/ 25973 w 32816"/>
                <a:gd name="csY24" fmla="*/ 4028 h 28851"/>
                <a:gd name="csX25" fmla="*/ 26950 w 32816"/>
                <a:gd name="csY25" fmla="*/ 5005 h 28851"/>
                <a:gd name="csX26" fmla="*/ 30370 w 32816"/>
                <a:gd name="csY26" fmla="*/ 27478 h 28851"/>
                <a:gd name="csX27" fmla="*/ 30370 w 32816"/>
                <a:gd name="csY27" fmla="*/ 27967 h 28851"/>
                <a:gd name="csX28" fmla="*/ 29393 w 32816"/>
                <a:gd name="csY28" fmla="*/ 28944 h 288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2816" h="28851">
                  <a:moveTo>
                    <a:pt x="28416" y="29921"/>
                  </a:moveTo>
                  <a:lnTo>
                    <a:pt x="14248" y="29921"/>
                  </a:lnTo>
                  <a:lnTo>
                    <a:pt x="17668" y="29921"/>
                  </a:lnTo>
                  <a:lnTo>
                    <a:pt x="19134" y="29432"/>
                  </a:lnTo>
                  <a:lnTo>
                    <a:pt x="20111" y="28455"/>
                  </a:lnTo>
                  <a:lnTo>
                    <a:pt x="21576" y="27967"/>
                  </a:lnTo>
                  <a:lnTo>
                    <a:pt x="22553" y="26990"/>
                  </a:lnTo>
                  <a:lnTo>
                    <a:pt x="23531" y="25524"/>
                  </a:lnTo>
                  <a:lnTo>
                    <a:pt x="24508" y="24547"/>
                  </a:lnTo>
                  <a:lnTo>
                    <a:pt x="25485" y="23081"/>
                  </a:lnTo>
                  <a:lnTo>
                    <a:pt x="25485" y="21615"/>
                  </a:lnTo>
                  <a:lnTo>
                    <a:pt x="25973" y="20150"/>
                  </a:lnTo>
                  <a:lnTo>
                    <a:pt x="25973" y="17219"/>
                  </a:lnTo>
                  <a:cubicBezTo>
                    <a:pt x="26185" y="11364"/>
                    <a:pt x="21389" y="8164"/>
                    <a:pt x="16202" y="6959"/>
                  </a:cubicBezTo>
                  <a:lnTo>
                    <a:pt x="14248" y="6959"/>
                  </a:lnTo>
                  <a:lnTo>
                    <a:pt x="569" y="5982"/>
                  </a:lnTo>
                  <a:lnTo>
                    <a:pt x="1546" y="5493"/>
                  </a:lnTo>
                  <a:lnTo>
                    <a:pt x="2523" y="4516"/>
                  </a:lnTo>
                  <a:lnTo>
                    <a:pt x="3989" y="4028"/>
                  </a:lnTo>
                  <a:lnTo>
                    <a:pt x="4966" y="3051"/>
                  </a:lnTo>
                  <a:lnTo>
                    <a:pt x="10828" y="1096"/>
                  </a:lnTo>
                  <a:lnTo>
                    <a:pt x="14248" y="1096"/>
                  </a:lnTo>
                  <a:cubicBezTo>
                    <a:pt x="16569" y="917"/>
                    <a:pt x="20868" y="1642"/>
                    <a:pt x="23042" y="2562"/>
                  </a:cubicBezTo>
                  <a:lnTo>
                    <a:pt x="24508" y="3539"/>
                  </a:lnTo>
                  <a:lnTo>
                    <a:pt x="25973" y="4028"/>
                  </a:lnTo>
                  <a:lnTo>
                    <a:pt x="26950" y="5005"/>
                  </a:lnTo>
                  <a:cubicBezTo>
                    <a:pt x="33717" y="10363"/>
                    <a:pt x="35622" y="21184"/>
                    <a:pt x="30370" y="27478"/>
                  </a:cubicBezTo>
                  <a:lnTo>
                    <a:pt x="30370" y="27967"/>
                  </a:lnTo>
                  <a:lnTo>
                    <a:pt x="29393" y="289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24C4D69-82B2-79AF-FA94-AA140E4D16F4}"/>
                </a:ext>
              </a:extLst>
            </p:cNvPr>
            <p:cNvSpPr/>
            <p:nvPr/>
          </p:nvSpPr>
          <p:spPr>
            <a:xfrm flipV="1">
              <a:off x="7133921" y="6479130"/>
              <a:ext cx="16655" cy="18564"/>
            </a:xfrm>
            <a:custGeom>
              <a:avLst/>
              <a:gdLst>
                <a:gd name="csX0" fmla="*/ 13760 w 16655"/>
                <a:gd name="csY0" fmla="*/ 19628 h 18564"/>
                <a:gd name="csX1" fmla="*/ 569 w 16655"/>
                <a:gd name="csY1" fmla="*/ 19140 h 18564"/>
                <a:gd name="csX2" fmla="*/ 2035 w 16655"/>
                <a:gd name="csY2" fmla="*/ 19140 h 18564"/>
                <a:gd name="csX3" fmla="*/ 2523 w 16655"/>
                <a:gd name="csY3" fmla="*/ 1064 h 18564"/>
                <a:gd name="csX4" fmla="*/ 569 w 16655"/>
                <a:gd name="csY4" fmla="*/ 1064 h 18564"/>
                <a:gd name="csX5" fmla="*/ 13271 w 16655"/>
                <a:gd name="csY5" fmla="*/ 1064 h 18564"/>
                <a:gd name="csX6" fmla="*/ 15714 w 16655"/>
                <a:gd name="csY6" fmla="*/ 16697 h 18564"/>
                <a:gd name="csX7" fmla="*/ 14737 w 16655"/>
                <a:gd name="csY7" fmla="*/ 18163 h 18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655" h="18564">
                  <a:moveTo>
                    <a:pt x="13760" y="19628"/>
                  </a:moveTo>
                  <a:lnTo>
                    <a:pt x="569" y="19140"/>
                  </a:lnTo>
                  <a:lnTo>
                    <a:pt x="2035" y="19140"/>
                  </a:lnTo>
                  <a:cubicBezTo>
                    <a:pt x="12408" y="17438"/>
                    <a:pt x="12677" y="3254"/>
                    <a:pt x="2523" y="1064"/>
                  </a:cubicBezTo>
                  <a:lnTo>
                    <a:pt x="569" y="1064"/>
                  </a:lnTo>
                  <a:lnTo>
                    <a:pt x="13271" y="1064"/>
                  </a:lnTo>
                  <a:cubicBezTo>
                    <a:pt x="17424" y="4223"/>
                    <a:pt x="18417" y="12333"/>
                    <a:pt x="15714" y="16697"/>
                  </a:cubicBezTo>
                  <a:lnTo>
                    <a:pt x="14737" y="181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F2A14DD-6536-CD68-B629-DD3030225F32}"/>
                </a:ext>
              </a:extLst>
            </p:cNvPr>
            <p:cNvSpPr/>
            <p:nvPr/>
          </p:nvSpPr>
          <p:spPr>
            <a:xfrm flipV="1">
              <a:off x="7115197" y="6473746"/>
              <a:ext cx="32891" cy="53750"/>
            </a:xfrm>
            <a:custGeom>
              <a:avLst/>
              <a:gdLst>
                <a:gd name="csX0" fmla="*/ 19291 w 32891"/>
                <a:gd name="csY0" fmla="*/ 54808 h 53750"/>
                <a:gd name="csX1" fmla="*/ 18802 w 32891"/>
                <a:gd name="csY1" fmla="*/ 54808 h 53750"/>
                <a:gd name="csX2" fmla="*/ 10008 w 32891"/>
                <a:gd name="csY2" fmla="*/ 28915 h 53750"/>
                <a:gd name="csX3" fmla="*/ 11474 w 32891"/>
                <a:gd name="csY3" fmla="*/ 28426 h 53750"/>
                <a:gd name="csX4" fmla="*/ 10986 w 32891"/>
                <a:gd name="csY4" fmla="*/ 27938 h 53750"/>
                <a:gd name="csX5" fmla="*/ 4634 w 32891"/>
                <a:gd name="csY5" fmla="*/ 2533 h 53750"/>
                <a:gd name="csX6" fmla="*/ 5611 w 32891"/>
                <a:gd name="csY6" fmla="*/ 1068 h 53750"/>
                <a:gd name="csX7" fmla="*/ 19291 w 32891"/>
                <a:gd name="csY7" fmla="*/ 2045 h 53750"/>
                <a:gd name="csX8" fmla="*/ 17825 w 32891"/>
                <a:gd name="csY8" fmla="*/ 2045 h 53750"/>
                <a:gd name="csX9" fmla="*/ 16360 w 32891"/>
                <a:gd name="csY9" fmla="*/ 2533 h 53750"/>
                <a:gd name="csX10" fmla="*/ 8054 w 32891"/>
                <a:gd name="csY10" fmla="*/ 12304 h 53750"/>
                <a:gd name="csX11" fmla="*/ 7566 w 32891"/>
                <a:gd name="csY11" fmla="*/ 13770 h 53750"/>
                <a:gd name="csX12" fmla="*/ 8054 w 32891"/>
                <a:gd name="csY12" fmla="*/ 15236 h 53750"/>
                <a:gd name="csX13" fmla="*/ 8054 w 32891"/>
                <a:gd name="csY13" fmla="*/ 16701 h 53750"/>
                <a:gd name="csX14" fmla="*/ 8543 w 32891"/>
                <a:gd name="csY14" fmla="*/ 18167 h 53750"/>
                <a:gd name="csX15" fmla="*/ 9031 w 32891"/>
                <a:gd name="csY15" fmla="*/ 19633 h 53750"/>
                <a:gd name="csX16" fmla="*/ 10008 w 32891"/>
                <a:gd name="csY16" fmla="*/ 20610 h 53750"/>
                <a:gd name="csX17" fmla="*/ 10986 w 32891"/>
                <a:gd name="csY17" fmla="*/ 22075 h 53750"/>
                <a:gd name="csX18" fmla="*/ 11963 w 32891"/>
                <a:gd name="csY18" fmla="*/ 22564 h 53750"/>
                <a:gd name="csX19" fmla="*/ 13428 w 32891"/>
                <a:gd name="csY19" fmla="*/ 23541 h 53750"/>
                <a:gd name="csX20" fmla="*/ 14405 w 32891"/>
                <a:gd name="csY20" fmla="*/ 24518 h 53750"/>
                <a:gd name="csX21" fmla="*/ 15871 w 32891"/>
                <a:gd name="csY21" fmla="*/ 25007 h 53750"/>
                <a:gd name="csX22" fmla="*/ 33459 w 32891"/>
                <a:gd name="csY22" fmla="*/ 25007 h 53750"/>
                <a:gd name="csX23" fmla="*/ 30527 w 32891"/>
                <a:gd name="csY23" fmla="*/ 26961 h 53750"/>
                <a:gd name="csX24" fmla="*/ 29062 w 32891"/>
                <a:gd name="csY24" fmla="*/ 27449 h 53750"/>
                <a:gd name="csX25" fmla="*/ 27596 w 32891"/>
                <a:gd name="csY25" fmla="*/ 28426 h 53750"/>
                <a:gd name="csX26" fmla="*/ 29062 w 32891"/>
                <a:gd name="csY26" fmla="*/ 28915 h 53750"/>
                <a:gd name="csX27" fmla="*/ 31993 w 32891"/>
                <a:gd name="csY27" fmla="*/ 30869 h 53750"/>
                <a:gd name="csX28" fmla="*/ 19291 w 32891"/>
                <a:gd name="csY28" fmla="*/ 30869 h 53750"/>
                <a:gd name="csX29" fmla="*/ 19291 w 32891"/>
                <a:gd name="csY29" fmla="*/ 48946 h 53750"/>
                <a:gd name="csX30" fmla="*/ 32482 w 32891"/>
                <a:gd name="csY30" fmla="*/ 49434 h 53750"/>
                <a:gd name="csX31" fmla="*/ 30039 w 32891"/>
                <a:gd name="csY31" fmla="*/ 51877 h 53750"/>
                <a:gd name="csX32" fmla="*/ 28573 w 32891"/>
                <a:gd name="csY32" fmla="*/ 52365 h 53750"/>
                <a:gd name="csX33" fmla="*/ 27108 w 32891"/>
                <a:gd name="csY33" fmla="*/ 53342 h 53750"/>
                <a:gd name="csX34" fmla="*/ 24176 w 32891"/>
                <a:gd name="csY34" fmla="*/ 54320 h 53750"/>
                <a:gd name="csX35" fmla="*/ 22711 w 32891"/>
                <a:gd name="csY35" fmla="*/ 54320 h 53750"/>
                <a:gd name="csX36" fmla="*/ 21245 w 32891"/>
                <a:gd name="csY36" fmla="*/ 54808 h 537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32891" h="53750">
                  <a:moveTo>
                    <a:pt x="19291" y="54808"/>
                  </a:moveTo>
                  <a:lnTo>
                    <a:pt x="18802" y="54808"/>
                  </a:lnTo>
                  <a:cubicBezTo>
                    <a:pt x="4349" y="55329"/>
                    <a:pt x="-4143" y="36365"/>
                    <a:pt x="10008" y="28915"/>
                  </a:cubicBezTo>
                  <a:lnTo>
                    <a:pt x="11474" y="28426"/>
                  </a:lnTo>
                  <a:lnTo>
                    <a:pt x="10986" y="27938"/>
                  </a:lnTo>
                  <a:cubicBezTo>
                    <a:pt x="-520" y="25878"/>
                    <a:pt x="-2279" y="10204"/>
                    <a:pt x="4634" y="2533"/>
                  </a:cubicBezTo>
                  <a:lnTo>
                    <a:pt x="5611" y="1068"/>
                  </a:lnTo>
                  <a:lnTo>
                    <a:pt x="19291" y="2045"/>
                  </a:lnTo>
                  <a:lnTo>
                    <a:pt x="17825" y="2045"/>
                  </a:lnTo>
                  <a:lnTo>
                    <a:pt x="16360" y="2533"/>
                  </a:lnTo>
                  <a:cubicBezTo>
                    <a:pt x="12321" y="3413"/>
                    <a:pt x="7435" y="7647"/>
                    <a:pt x="8054" y="12304"/>
                  </a:cubicBezTo>
                  <a:lnTo>
                    <a:pt x="7566" y="13770"/>
                  </a:lnTo>
                  <a:lnTo>
                    <a:pt x="8054" y="15236"/>
                  </a:lnTo>
                  <a:lnTo>
                    <a:pt x="8054" y="16701"/>
                  </a:lnTo>
                  <a:lnTo>
                    <a:pt x="8543" y="18167"/>
                  </a:lnTo>
                  <a:lnTo>
                    <a:pt x="9031" y="19633"/>
                  </a:lnTo>
                  <a:lnTo>
                    <a:pt x="10008" y="20610"/>
                  </a:lnTo>
                  <a:lnTo>
                    <a:pt x="10986" y="22075"/>
                  </a:lnTo>
                  <a:lnTo>
                    <a:pt x="11963" y="22564"/>
                  </a:lnTo>
                  <a:lnTo>
                    <a:pt x="13428" y="23541"/>
                  </a:lnTo>
                  <a:lnTo>
                    <a:pt x="14405" y="24518"/>
                  </a:lnTo>
                  <a:lnTo>
                    <a:pt x="15871" y="25007"/>
                  </a:lnTo>
                  <a:lnTo>
                    <a:pt x="33459" y="25007"/>
                  </a:lnTo>
                  <a:lnTo>
                    <a:pt x="30527" y="26961"/>
                  </a:lnTo>
                  <a:lnTo>
                    <a:pt x="29062" y="27449"/>
                  </a:lnTo>
                  <a:lnTo>
                    <a:pt x="27596" y="28426"/>
                  </a:lnTo>
                  <a:lnTo>
                    <a:pt x="29062" y="28915"/>
                  </a:lnTo>
                  <a:lnTo>
                    <a:pt x="31993" y="30869"/>
                  </a:lnTo>
                  <a:lnTo>
                    <a:pt x="19291" y="30869"/>
                  </a:lnTo>
                  <a:cubicBezTo>
                    <a:pt x="6865" y="31089"/>
                    <a:pt x="7004" y="48693"/>
                    <a:pt x="19291" y="48946"/>
                  </a:cubicBezTo>
                  <a:lnTo>
                    <a:pt x="32482" y="49434"/>
                  </a:lnTo>
                  <a:lnTo>
                    <a:pt x="30039" y="51877"/>
                  </a:lnTo>
                  <a:lnTo>
                    <a:pt x="28573" y="52365"/>
                  </a:lnTo>
                  <a:lnTo>
                    <a:pt x="27108" y="53342"/>
                  </a:lnTo>
                  <a:lnTo>
                    <a:pt x="24176" y="54320"/>
                  </a:lnTo>
                  <a:lnTo>
                    <a:pt x="22711" y="54320"/>
                  </a:lnTo>
                  <a:lnTo>
                    <a:pt x="21245" y="548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6E64340-442C-A060-7A97-218E54C1B846}"/>
                </a:ext>
              </a:extLst>
            </p:cNvPr>
            <p:cNvSpPr/>
            <p:nvPr/>
          </p:nvSpPr>
          <p:spPr>
            <a:xfrm flipV="1">
              <a:off x="7165188" y="6503558"/>
              <a:ext cx="32816" cy="28851"/>
            </a:xfrm>
            <a:custGeom>
              <a:avLst/>
              <a:gdLst>
                <a:gd name="csX0" fmla="*/ 28423 w 32816"/>
                <a:gd name="csY0" fmla="*/ 29921 h 28851"/>
                <a:gd name="csX1" fmla="*/ 14256 w 32816"/>
                <a:gd name="csY1" fmla="*/ 29921 h 28851"/>
                <a:gd name="csX2" fmla="*/ 17675 w 32816"/>
                <a:gd name="csY2" fmla="*/ 29921 h 28851"/>
                <a:gd name="csX3" fmla="*/ 19141 w 32816"/>
                <a:gd name="csY3" fmla="*/ 29432 h 28851"/>
                <a:gd name="csX4" fmla="*/ 20118 w 32816"/>
                <a:gd name="csY4" fmla="*/ 28455 h 28851"/>
                <a:gd name="csX5" fmla="*/ 21584 w 32816"/>
                <a:gd name="csY5" fmla="*/ 27967 h 28851"/>
                <a:gd name="csX6" fmla="*/ 22561 w 32816"/>
                <a:gd name="csY6" fmla="*/ 26990 h 28851"/>
                <a:gd name="csX7" fmla="*/ 23538 w 32816"/>
                <a:gd name="csY7" fmla="*/ 25524 h 28851"/>
                <a:gd name="csX8" fmla="*/ 24515 w 32816"/>
                <a:gd name="csY8" fmla="*/ 24547 h 28851"/>
                <a:gd name="csX9" fmla="*/ 25492 w 32816"/>
                <a:gd name="csY9" fmla="*/ 23081 h 28851"/>
                <a:gd name="csX10" fmla="*/ 25492 w 32816"/>
                <a:gd name="csY10" fmla="*/ 21615 h 28851"/>
                <a:gd name="csX11" fmla="*/ 25981 w 32816"/>
                <a:gd name="csY11" fmla="*/ 20150 h 28851"/>
                <a:gd name="csX12" fmla="*/ 25981 w 32816"/>
                <a:gd name="csY12" fmla="*/ 17219 h 28851"/>
                <a:gd name="csX13" fmla="*/ 16210 w 32816"/>
                <a:gd name="csY13" fmla="*/ 6959 h 28851"/>
                <a:gd name="csX14" fmla="*/ 14256 w 32816"/>
                <a:gd name="csY14" fmla="*/ 6959 h 28851"/>
                <a:gd name="csX15" fmla="*/ 576 w 32816"/>
                <a:gd name="csY15" fmla="*/ 5982 h 28851"/>
                <a:gd name="csX16" fmla="*/ 1553 w 32816"/>
                <a:gd name="csY16" fmla="*/ 5493 h 28851"/>
                <a:gd name="csX17" fmla="*/ 2530 w 32816"/>
                <a:gd name="csY17" fmla="*/ 4516 h 28851"/>
                <a:gd name="csX18" fmla="*/ 3996 w 32816"/>
                <a:gd name="csY18" fmla="*/ 4028 h 28851"/>
                <a:gd name="csX19" fmla="*/ 4973 w 32816"/>
                <a:gd name="csY19" fmla="*/ 3051 h 28851"/>
                <a:gd name="csX20" fmla="*/ 10836 w 32816"/>
                <a:gd name="csY20" fmla="*/ 1096 h 28851"/>
                <a:gd name="csX21" fmla="*/ 14256 w 32816"/>
                <a:gd name="csY21" fmla="*/ 1096 h 28851"/>
                <a:gd name="csX22" fmla="*/ 23049 w 32816"/>
                <a:gd name="csY22" fmla="*/ 2562 h 28851"/>
                <a:gd name="csX23" fmla="*/ 24515 w 32816"/>
                <a:gd name="csY23" fmla="*/ 3539 h 28851"/>
                <a:gd name="csX24" fmla="*/ 25981 w 32816"/>
                <a:gd name="csY24" fmla="*/ 4028 h 28851"/>
                <a:gd name="csX25" fmla="*/ 26958 w 32816"/>
                <a:gd name="csY25" fmla="*/ 5005 h 28851"/>
                <a:gd name="csX26" fmla="*/ 30378 w 32816"/>
                <a:gd name="csY26" fmla="*/ 27478 h 28851"/>
                <a:gd name="csX27" fmla="*/ 30378 w 32816"/>
                <a:gd name="csY27" fmla="*/ 27967 h 28851"/>
                <a:gd name="csX28" fmla="*/ 29401 w 32816"/>
                <a:gd name="csY28" fmla="*/ 28944 h 288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2816" h="28851">
                  <a:moveTo>
                    <a:pt x="28423" y="29921"/>
                  </a:moveTo>
                  <a:lnTo>
                    <a:pt x="14256" y="29921"/>
                  </a:lnTo>
                  <a:lnTo>
                    <a:pt x="17675" y="29921"/>
                  </a:lnTo>
                  <a:lnTo>
                    <a:pt x="19141" y="29432"/>
                  </a:lnTo>
                  <a:lnTo>
                    <a:pt x="20118" y="28455"/>
                  </a:lnTo>
                  <a:lnTo>
                    <a:pt x="21584" y="27967"/>
                  </a:lnTo>
                  <a:lnTo>
                    <a:pt x="22561" y="26990"/>
                  </a:lnTo>
                  <a:lnTo>
                    <a:pt x="23538" y="25524"/>
                  </a:lnTo>
                  <a:lnTo>
                    <a:pt x="24515" y="24547"/>
                  </a:lnTo>
                  <a:lnTo>
                    <a:pt x="25492" y="23081"/>
                  </a:lnTo>
                  <a:lnTo>
                    <a:pt x="25492" y="21615"/>
                  </a:lnTo>
                  <a:lnTo>
                    <a:pt x="25981" y="20150"/>
                  </a:lnTo>
                  <a:lnTo>
                    <a:pt x="25981" y="17219"/>
                  </a:lnTo>
                  <a:cubicBezTo>
                    <a:pt x="26192" y="11364"/>
                    <a:pt x="21396" y="8164"/>
                    <a:pt x="16210" y="6959"/>
                  </a:cubicBezTo>
                  <a:lnTo>
                    <a:pt x="14256" y="6959"/>
                  </a:lnTo>
                  <a:lnTo>
                    <a:pt x="576" y="5982"/>
                  </a:lnTo>
                  <a:lnTo>
                    <a:pt x="1553" y="5493"/>
                  </a:lnTo>
                  <a:lnTo>
                    <a:pt x="2530" y="4516"/>
                  </a:lnTo>
                  <a:lnTo>
                    <a:pt x="3996" y="4028"/>
                  </a:lnTo>
                  <a:lnTo>
                    <a:pt x="4973" y="3051"/>
                  </a:lnTo>
                  <a:lnTo>
                    <a:pt x="10836" y="1096"/>
                  </a:lnTo>
                  <a:lnTo>
                    <a:pt x="14256" y="1096"/>
                  </a:lnTo>
                  <a:cubicBezTo>
                    <a:pt x="16576" y="917"/>
                    <a:pt x="20875" y="1642"/>
                    <a:pt x="23049" y="2562"/>
                  </a:cubicBezTo>
                  <a:lnTo>
                    <a:pt x="24515" y="3539"/>
                  </a:lnTo>
                  <a:lnTo>
                    <a:pt x="25981" y="4028"/>
                  </a:lnTo>
                  <a:lnTo>
                    <a:pt x="26958" y="5005"/>
                  </a:lnTo>
                  <a:cubicBezTo>
                    <a:pt x="33724" y="10363"/>
                    <a:pt x="35630" y="21184"/>
                    <a:pt x="30378" y="27478"/>
                  </a:cubicBezTo>
                  <a:lnTo>
                    <a:pt x="30378" y="27967"/>
                  </a:lnTo>
                  <a:lnTo>
                    <a:pt x="29401" y="289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AB418F6E-A9CF-1893-AFC2-B1154A8E53F4}"/>
                </a:ext>
              </a:extLst>
            </p:cNvPr>
            <p:cNvSpPr/>
            <p:nvPr/>
          </p:nvSpPr>
          <p:spPr>
            <a:xfrm flipV="1">
              <a:off x="7178867" y="6479130"/>
              <a:ext cx="16655" cy="18564"/>
            </a:xfrm>
            <a:custGeom>
              <a:avLst/>
              <a:gdLst>
                <a:gd name="csX0" fmla="*/ 13767 w 16655"/>
                <a:gd name="csY0" fmla="*/ 19628 h 18564"/>
                <a:gd name="csX1" fmla="*/ 576 w 16655"/>
                <a:gd name="csY1" fmla="*/ 19140 h 18564"/>
                <a:gd name="csX2" fmla="*/ 2042 w 16655"/>
                <a:gd name="csY2" fmla="*/ 19140 h 18564"/>
                <a:gd name="csX3" fmla="*/ 2530 w 16655"/>
                <a:gd name="csY3" fmla="*/ 1064 h 18564"/>
                <a:gd name="csX4" fmla="*/ 576 w 16655"/>
                <a:gd name="csY4" fmla="*/ 1064 h 18564"/>
                <a:gd name="csX5" fmla="*/ 13279 w 16655"/>
                <a:gd name="csY5" fmla="*/ 1064 h 18564"/>
                <a:gd name="csX6" fmla="*/ 15721 w 16655"/>
                <a:gd name="csY6" fmla="*/ 16697 h 18564"/>
                <a:gd name="csX7" fmla="*/ 14744 w 16655"/>
                <a:gd name="csY7" fmla="*/ 18163 h 18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655" h="18564">
                  <a:moveTo>
                    <a:pt x="13767" y="19628"/>
                  </a:moveTo>
                  <a:lnTo>
                    <a:pt x="576" y="19140"/>
                  </a:lnTo>
                  <a:lnTo>
                    <a:pt x="2042" y="19140"/>
                  </a:lnTo>
                  <a:cubicBezTo>
                    <a:pt x="12415" y="17430"/>
                    <a:pt x="12684" y="3254"/>
                    <a:pt x="2530" y="1064"/>
                  </a:cubicBezTo>
                  <a:lnTo>
                    <a:pt x="576" y="1064"/>
                  </a:lnTo>
                  <a:lnTo>
                    <a:pt x="13279" y="1064"/>
                  </a:lnTo>
                  <a:cubicBezTo>
                    <a:pt x="17431" y="4223"/>
                    <a:pt x="18425" y="12333"/>
                    <a:pt x="15721" y="16697"/>
                  </a:cubicBezTo>
                  <a:lnTo>
                    <a:pt x="14744" y="181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3F23EB0-30AD-DF2F-10FE-7EF8D6C75B58}"/>
                </a:ext>
              </a:extLst>
            </p:cNvPr>
            <p:cNvSpPr/>
            <p:nvPr/>
          </p:nvSpPr>
          <p:spPr>
            <a:xfrm flipV="1">
              <a:off x="7160143" y="6473746"/>
              <a:ext cx="32891" cy="53750"/>
            </a:xfrm>
            <a:custGeom>
              <a:avLst/>
              <a:gdLst>
                <a:gd name="csX0" fmla="*/ 19298 w 32891"/>
                <a:gd name="csY0" fmla="*/ 54808 h 53750"/>
                <a:gd name="csX1" fmla="*/ 18810 w 32891"/>
                <a:gd name="csY1" fmla="*/ 54808 h 53750"/>
                <a:gd name="csX2" fmla="*/ 10016 w 32891"/>
                <a:gd name="csY2" fmla="*/ 28915 h 53750"/>
                <a:gd name="csX3" fmla="*/ 11481 w 32891"/>
                <a:gd name="csY3" fmla="*/ 28426 h 53750"/>
                <a:gd name="csX4" fmla="*/ 10993 w 32891"/>
                <a:gd name="csY4" fmla="*/ 27938 h 53750"/>
                <a:gd name="csX5" fmla="*/ 4642 w 32891"/>
                <a:gd name="csY5" fmla="*/ 2533 h 53750"/>
                <a:gd name="csX6" fmla="*/ 5619 w 32891"/>
                <a:gd name="csY6" fmla="*/ 1068 h 53750"/>
                <a:gd name="csX7" fmla="*/ 19298 w 32891"/>
                <a:gd name="csY7" fmla="*/ 2045 h 53750"/>
                <a:gd name="csX8" fmla="*/ 17833 w 32891"/>
                <a:gd name="csY8" fmla="*/ 2045 h 53750"/>
                <a:gd name="csX9" fmla="*/ 16367 w 32891"/>
                <a:gd name="csY9" fmla="*/ 2533 h 53750"/>
                <a:gd name="csX10" fmla="*/ 8062 w 32891"/>
                <a:gd name="csY10" fmla="*/ 12304 h 53750"/>
                <a:gd name="csX11" fmla="*/ 7573 w 32891"/>
                <a:gd name="csY11" fmla="*/ 13770 h 53750"/>
                <a:gd name="csX12" fmla="*/ 8062 w 32891"/>
                <a:gd name="csY12" fmla="*/ 15236 h 53750"/>
                <a:gd name="csX13" fmla="*/ 8062 w 32891"/>
                <a:gd name="csY13" fmla="*/ 16701 h 53750"/>
                <a:gd name="csX14" fmla="*/ 9039 w 32891"/>
                <a:gd name="csY14" fmla="*/ 19633 h 53750"/>
                <a:gd name="csX15" fmla="*/ 10016 w 32891"/>
                <a:gd name="csY15" fmla="*/ 20610 h 53750"/>
                <a:gd name="csX16" fmla="*/ 10993 w 32891"/>
                <a:gd name="csY16" fmla="*/ 22075 h 53750"/>
                <a:gd name="csX17" fmla="*/ 11970 w 32891"/>
                <a:gd name="csY17" fmla="*/ 22564 h 53750"/>
                <a:gd name="csX18" fmla="*/ 13436 w 32891"/>
                <a:gd name="csY18" fmla="*/ 23541 h 53750"/>
                <a:gd name="csX19" fmla="*/ 14413 w 32891"/>
                <a:gd name="csY19" fmla="*/ 24518 h 53750"/>
                <a:gd name="csX20" fmla="*/ 15878 w 32891"/>
                <a:gd name="csY20" fmla="*/ 25007 h 53750"/>
                <a:gd name="csX21" fmla="*/ 33466 w 32891"/>
                <a:gd name="csY21" fmla="*/ 25007 h 53750"/>
                <a:gd name="csX22" fmla="*/ 30535 w 32891"/>
                <a:gd name="csY22" fmla="*/ 26961 h 53750"/>
                <a:gd name="csX23" fmla="*/ 29069 w 32891"/>
                <a:gd name="csY23" fmla="*/ 27449 h 53750"/>
                <a:gd name="csX24" fmla="*/ 27604 w 32891"/>
                <a:gd name="csY24" fmla="*/ 28426 h 53750"/>
                <a:gd name="csX25" fmla="*/ 29069 w 32891"/>
                <a:gd name="csY25" fmla="*/ 28915 h 53750"/>
                <a:gd name="csX26" fmla="*/ 32000 w 32891"/>
                <a:gd name="csY26" fmla="*/ 30869 h 53750"/>
                <a:gd name="csX27" fmla="*/ 19298 w 32891"/>
                <a:gd name="csY27" fmla="*/ 30869 h 53750"/>
                <a:gd name="csX28" fmla="*/ 19298 w 32891"/>
                <a:gd name="csY28" fmla="*/ 48946 h 53750"/>
                <a:gd name="csX29" fmla="*/ 32489 w 32891"/>
                <a:gd name="csY29" fmla="*/ 49434 h 53750"/>
                <a:gd name="csX30" fmla="*/ 30046 w 32891"/>
                <a:gd name="csY30" fmla="*/ 51877 h 53750"/>
                <a:gd name="csX31" fmla="*/ 28581 w 32891"/>
                <a:gd name="csY31" fmla="*/ 52365 h 53750"/>
                <a:gd name="csX32" fmla="*/ 27115 w 32891"/>
                <a:gd name="csY32" fmla="*/ 53342 h 53750"/>
                <a:gd name="csX33" fmla="*/ 24184 w 32891"/>
                <a:gd name="csY33" fmla="*/ 54320 h 53750"/>
                <a:gd name="csX34" fmla="*/ 22718 w 32891"/>
                <a:gd name="csY34" fmla="*/ 54320 h 53750"/>
                <a:gd name="csX35" fmla="*/ 21252 w 32891"/>
                <a:gd name="csY35" fmla="*/ 54808 h 537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32891" h="53750">
                  <a:moveTo>
                    <a:pt x="19298" y="54808"/>
                  </a:moveTo>
                  <a:lnTo>
                    <a:pt x="18810" y="54808"/>
                  </a:lnTo>
                  <a:cubicBezTo>
                    <a:pt x="4357" y="55329"/>
                    <a:pt x="-4136" y="36365"/>
                    <a:pt x="10016" y="28915"/>
                  </a:cubicBezTo>
                  <a:lnTo>
                    <a:pt x="11481" y="28426"/>
                  </a:lnTo>
                  <a:lnTo>
                    <a:pt x="10993" y="27938"/>
                  </a:lnTo>
                  <a:cubicBezTo>
                    <a:pt x="-512" y="25878"/>
                    <a:pt x="-2271" y="10204"/>
                    <a:pt x="4642" y="2533"/>
                  </a:cubicBezTo>
                  <a:lnTo>
                    <a:pt x="5619" y="1068"/>
                  </a:lnTo>
                  <a:lnTo>
                    <a:pt x="19298" y="2045"/>
                  </a:lnTo>
                  <a:lnTo>
                    <a:pt x="17833" y="2045"/>
                  </a:lnTo>
                  <a:lnTo>
                    <a:pt x="16367" y="2533"/>
                  </a:lnTo>
                  <a:cubicBezTo>
                    <a:pt x="12328" y="3413"/>
                    <a:pt x="7443" y="7647"/>
                    <a:pt x="8062" y="12304"/>
                  </a:cubicBezTo>
                  <a:lnTo>
                    <a:pt x="7573" y="13770"/>
                  </a:lnTo>
                  <a:lnTo>
                    <a:pt x="8062" y="15236"/>
                  </a:lnTo>
                  <a:lnTo>
                    <a:pt x="8062" y="16701"/>
                  </a:lnTo>
                  <a:lnTo>
                    <a:pt x="9039" y="19633"/>
                  </a:lnTo>
                  <a:lnTo>
                    <a:pt x="10016" y="20610"/>
                  </a:lnTo>
                  <a:lnTo>
                    <a:pt x="10993" y="22075"/>
                  </a:lnTo>
                  <a:lnTo>
                    <a:pt x="11970" y="22564"/>
                  </a:lnTo>
                  <a:lnTo>
                    <a:pt x="13436" y="23541"/>
                  </a:lnTo>
                  <a:lnTo>
                    <a:pt x="14413" y="24518"/>
                  </a:lnTo>
                  <a:lnTo>
                    <a:pt x="15878" y="25007"/>
                  </a:lnTo>
                  <a:lnTo>
                    <a:pt x="33466" y="25007"/>
                  </a:lnTo>
                  <a:lnTo>
                    <a:pt x="30535" y="26961"/>
                  </a:lnTo>
                  <a:lnTo>
                    <a:pt x="29069" y="27449"/>
                  </a:lnTo>
                  <a:lnTo>
                    <a:pt x="27604" y="28426"/>
                  </a:lnTo>
                  <a:lnTo>
                    <a:pt x="29069" y="28915"/>
                  </a:lnTo>
                  <a:lnTo>
                    <a:pt x="32000" y="30869"/>
                  </a:lnTo>
                  <a:lnTo>
                    <a:pt x="19298" y="30869"/>
                  </a:lnTo>
                  <a:cubicBezTo>
                    <a:pt x="6873" y="31089"/>
                    <a:pt x="7003" y="48693"/>
                    <a:pt x="19298" y="48946"/>
                  </a:cubicBezTo>
                  <a:lnTo>
                    <a:pt x="32489" y="49434"/>
                  </a:lnTo>
                  <a:lnTo>
                    <a:pt x="30046" y="51877"/>
                  </a:lnTo>
                  <a:lnTo>
                    <a:pt x="28581" y="52365"/>
                  </a:lnTo>
                  <a:lnTo>
                    <a:pt x="27115" y="53342"/>
                  </a:lnTo>
                  <a:lnTo>
                    <a:pt x="24184" y="54320"/>
                  </a:lnTo>
                  <a:lnTo>
                    <a:pt x="22718" y="54320"/>
                  </a:lnTo>
                  <a:lnTo>
                    <a:pt x="21252" y="548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9160CDEE-432D-8F40-CC35-4D4C0D371D0E}"/>
                </a:ext>
              </a:extLst>
            </p:cNvPr>
            <p:cNvSpPr/>
            <p:nvPr/>
          </p:nvSpPr>
          <p:spPr>
            <a:xfrm flipV="1">
              <a:off x="7208669" y="6523588"/>
              <a:ext cx="7816" cy="7816"/>
            </a:xfrm>
            <a:custGeom>
              <a:avLst/>
              <a:gdLst>
                <a:gd name="csX0" fmla="*/ 145 w 7816"/>
                <a:gd name="csY0" fmla="*/ 1029 h 7816"/>
                <a:gd name="csX1" fmla="*/ 7962 w 7816"/>
                <a:gd name="csY1" fmla="*/ 1029 h 7816"/>
                <a:gd name="csX2" fmla="*/ 7962 w 7816"/>
                <a:gd name="csY2" fmla="*/ 8845 h 7816"/>
                <a:gd name="csX3" fmla="*/ 145 w 7816"/>
                <a:gd name="csY3" fmla="*/ 8845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816" h="7816">
                  <a:moveTo>
                    <a:pt x="145" y="1029"/>
                  </a:moveTo>
                  <a:lnTo>
                    <a:pt x="7962" y="1029"/>
                  </a:lnTo>
                  <a:lnTo>
                    <a:pt x="7962" y="8845"/>
                  </a:lnTo>
                  <a:lnTo>
                    <a:pt x="145" y="884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C549B1D-14B1-D4AA-4669-8A694BAB96D4}"/>
                </a:ext>
              </a:extLst>
            </p:cNvPr>
            <p:cNvSpPr/>
            <p:nvPr/>
          </p:nvSpPr>
          <p:spPr>
            <a:xfrm flipV="1">
              <a:off x="7227233" y="6474733"/>
              <a:ext cx="37129" cy="56671"/>
            </a:xfrm>
            <a:custGeom>
              <a:avLst/>
              <a:gdLst>
                <a:gd name="csX0" fmla="*/ 37717 w 37129"/>
                <a:gd name="csY0" fmla="*/ 57740 h 56671"/>
                <a:gd name="csX1" fmla="*/ 588 w 37129"/>
                <a:gd name="csY1" fmla="*/ 57740 h 56671"/>
                <a:gd name="csX2" fmla="*/ 588 w 37129"/>
                <a:gd name="csY2" fmla="*/ 50900 h 56671"/>
                <a:gd name="csX3" fmla="*/ 28435 w 37129"/>
                <a:gd name="csY3" fmla="*/ 50900 h 56671"/>
                <a:gd name="csX4" fmla="*/ 28435 w 37129"/>
                <a:gd name="csY4" fmla="*/ 50412 h 56671"/>
                <a:gd name="csX5" fmla="*/ 8404 w 37129"/>
                <a:gd name="csY5" fmla="*/ 2534 h 56671"/>
                <a:gd name="csX6" fmla="*/ 8404 w 37129"/>
                <a:gd name="csY6" fmla="*/ 1068 h 56671"/>
                <a:gd name="csX7" fmla="*/ 15733 w 37129"/>
                <a:gd name="csY7" fmla="*/ 1068 h 56671"/>
                <a:gd name="csX8" fmla="*/ 15733 w 37129"/>
                <a:gd name="csY8" fmla="*/ 3023 h 56671"/>
                <a:gd name="csX9" fmla="*/ 16221 w 37129"/>
                <a:gd name="csY9" fmla="*/ 4488 h 56671"/>
                <a:gd name="csX10" fmla="*/ 21595 w 37129"/>
                <a:gd name="csY10" fmla="*/ 26473 h 56671"/>
                <a:gd name="csX11" fmla="*/ 22572 w 37129"/>
                <a:gd name="csY11" fmla="*/ 27939 h 56671"/>
                <a:gd name="csX12" fmla="*/ 23061 w 37129"/>
                <a:gd name="csY12" fmla="*/ 29404 h 56671"/>
                <a:gd name="csX13" fmla="*/ 35763 w 37129"/>
                <a:gd name="csY13" fmla="*/ 49923 h 56671"/>
                <a:gd name="csX14" fmla="*/ 36740 w 37129"/>
                <a:gd name="csY14" fmla="*/ 51389 h 56671"/>
                <a:gd name="csX15" fmla="*/ 37717 w 37129"/>
                <a:gd name="csY15" fmla="*/ 52366 h 566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7129" h="56671">
                  <a:moveTo>
                    <a:pt x="37717" y="57740"/>
                  </a:moveTo>
                  <a:lnTo>
                    <a:pt x="588" y="57740"/>
                  </a:lnTo>
                  <a:lnTo>
                    <a:pt x="588" y="50900"/>
                  </a:lnTo>
                  <a:lnTo>
                    <a:pt x="28435" y="50900"/>
                  </a:lnTo>
                  <a:lnTo>
                    <a:pt x="28435" y="50412"/>
                  </a:lnTo>
                  <a:cubicBezTo>
                    <a:pt x="16661" y="37188"/>
                    <a:pt x="10253" y="19812"/>
                    <a:pt x="8404" y="2534"/>
                  </a:cubicBezTo>
                  <a:lnTo>
                    <a:pt x="8404" y="1068"/>
                  </a:lnTo>
                  <a:lnTo>
                    <a:pt x="15733" y="1068"/>
                  </a:lnTo>
                  <a:lnTo>
                    <a:pt x="15733" y="3023"/>
                  </a:lnTo>
                  <a:lnTo>
                    <a:pt x="16221" y="4488"/>
                  </a:lnTo>
                  <a:cubicBezTo>
                    <a:pt x="16058" y="10278"/>
                    <a:pt x="19706" y="20684"/>
                    <a:pt x="21595" y="26473"/>
                  </a:cubicBezTo>
                  <a:lnTo>
                    <a:pt x="22572" y="27939"/>
                  </a:lnTo>
                  <a:lnTo>
                    <a:pt x="23061" y="29404"/>
                  </a:lnTo>
                  <a:cubicBezTo>
                    <a:pt x="25447" y="34713"/>
                    <a:pt x="31643" y="46072"/>
                    <a:pt x="35763" y="49923"/>
                  </a:cubicBezTo>
                  <a:lnTo>
                    <a:pt x="36740" y="51389"/>
                  </a:lnTo>
                  <a:lnTo>
                    <a:pt x="37717" y="523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CCB2772-63CD-A9DE-30A9-CC8C3B9E11D8}"/>
                </a:ext>
              </a:extLst>
            </p:cNvPr>
            <p:cNvSpPr/>
            <p:nvPr/>
          </p:nvSpPr>
          <p:spPr>
            <a:xfrm flipV="1">
              <a:off x="7134409" y="6614947"/>
              <a:ext cx="18464" cy="27847"/>
            </a:xfrm>
            <a:custGeom>
              <a:avLst/>
              <a:gdLst>
                <a:gd name="csX0" fmla="*/ 14248 w 18464"/>
                <a:gd name="csY0" fmla="*/ 28934 h 27847"/>
                <a:gd name="csX1" fmla="*/ 569 w 18464"/>
                <a:gd name="csY1" fmla="*/ 27469 h 27847"/>
                <a:gd name="csX2" fmla="*/ 2035 w 18464"/>
                <a:gd name="csY2" fmla="*/ 27469 h 27847"/>
                <a:gd name="csX3" fmla="*/ 2523 w 18464"/>
                <a:gd name="csY3" fmla="*/ 1576 h 27847"/>
                <a:gd name="csX4" fmla="*/ 1058 w 18464"/>
                <a:gd name="csY4" fmla="*/ 1576 h 27847"/>
                <a:gd name="csX5" fmla="*/ 13760 w 18464"/>
                <a:gd name="csY5" fmla="*/ 1087 h 27847"/>
                <a:gd name="csX6" fmla="*/ 14737 w 18464"/>
                <a:gd name="csY6" fmla="*/ 2553 h 27847"/>
                <a:gd name="csX7" fmla="*/ 15714 w 18464"/>
                <a:gd name="csY7" fmla="*/ 26492 h 27847"/>
                <a:gd name="csX8" fmla="*/ 15226 w 18464"/>
                <a:gd name="csY8" fmla="*/ 27469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8464" h="27847">
                  <a:moveTo>
                    <a:pt x="14248" y="28934"/>
                  </a:moveTo>
                  <a:lnTo>
                    <a:pt x="569" y="27469"/>
                  </a:lnTo>
                  <a:lnTo>
                    <a:pt x="2035" y="27469"/>
                  </a:lnTo>
                  <a:cubicBezTo>
                    <a:pt x="14892" y="26093"/>
                    <a:pt x="15217" y="4255"/>
                    <a:pt x="2523" y="1576"/>
                  </a:cubicBezTo>
                  <a:lnTo>
                    <a:pt x="1058" y="1576"/>
                  </a:lnTo>
                  <a:lnTo>
                    <a:pt x="13760" y="1087"/>
                  </a:lnTo>
                  <a:lnTo>
                    <a:pt x="14737" y="2553"/>
                  </a:lnTo>
                  <a:cubicBezTo>
                    <a:pt x="20486" y="9213"/>
                    <a:pt x="20111" y="19229"/>
                    <a:pt x="15714" y="26492"/>
                  </a:cubicBezTo>
                  <a:lnTo>
                    <a:pt x="15226" y="274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2883E81-B7A5-B060-B631-96CA2C48691F}"/>
                </a:ext>
              </a:extLst>
            </p:cNvPr>
            <p:cNvSpPr/>
            <p:nvPr/>
          </p:nvSpPr>
          <p:spPr>
            <a:xfrm flipV="1">
              <a:off x="7122196" y="6610061"/>
              <a:ext cx="25893" cy="7816"/>
            </a:xfrm>
            <a:custGeom>
              <a:avLst/>
              <a:gdLst>
                <a:gd name="csX0" fmla="*/ 14247 w 25893"/>
                <a:gd name="csY0" fmla="*/ 8900 h 7816"/>
                <a:gd name="csX1" fmla="*/ 10827 w 25893"/>
                <a:gd name="csY1" fmla="*/ 8900 h 7816"/>
                <a:gd name="csX2" fmla="*/ 7895 w 25893"/>
                <a:gd name="csY2" fmla="*/ 7923 h 7816"/>
                <a:gd name="csX3" fmla="*/ 6430 w 25893"/>
                <a:gd name="csY3" fmla="*/ 6946 h 7816"/>
                <a:gd name="csX4" fmla="*/ 5941 w 25893"/>
                <a:gd name="csY4" fmla="*/ 6946 h 7816"/>
                <a:gd name="csX5" fmla="*/ 4476 w 25893"/>
                <a:gd name="csY5" fmla="*/ 5969 h 7816"/>
                <a:gd name="csX6" fmla="*/ 2521 w 25893"/>
                <a:gd name="csY6" fmla="*/ 4015 h 7816"/>
                <a:gd name="csX7" fmla="*/ 1544 w 25893"/>
                <a:gd name="csY7" fmla="*/ 2549 h 7816"/>
                <a:gd name="csX8" fmla="*/ 567 w 25893"/>
                <a:gd name="csY8" fmla="*/ 1572 h 7816"/>
                <a:gd name="csX9" fmla="*/ 6918 w 25893"/>
                <a:gd name="csY9" fmla="*/ 1084 h 7816"/>
                <a:gd name="csX10" fmla="*/ 8384 w 25893"/>
                <a:gd name="csY10" fmla="*/ 2061 h 7816"/>
                <a:gd name="csX11" fmla="*/ 9850 w 25893"/>
                <a:gd name="csY11" fmla="*/ 2549 h 7816"/>
                <a:gd name="csX12" fmla="*/ 12781 w 25893"/>
                <a:gd name="csY12" fmla="*/ 2549 h 7816"/>
                <a:gd name="csX13" fmla="*/ 26460 w 25893"/>
                <a:gd name="csY13" fmla="*/ 4015 h 7816"/>
                <a:gd name="csX14" fmla="*/ 25483 w 25893"/>
                <a:gd name="csY14" fmla="*/ 4503 h 7816"/>
                <a:gd name="csX15" fmla="*/ 17178 w 25893"/>
                <a:gd name="csY15" fmla="*/ 8900 h 7816"/>
                <a:gd name="csX16" fmla="*/ 15712 w 25893"/>
                <a:gd name="csY16" fmla="*/ 8900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5893" h="7816">
                  <a:moveTo>
                    <a:pt x="14247" y="8900"/>
                  </a:moveTo>
                  <a:lnTo>
                    <a:pt x="10827" y="8900"/>
                  </a:lnTo>
                  <a:lnTo>
                    <a:pt x="7895" y="7923"/>
                  </a:lnTo>
                  <a:lnTo>
                    <a:pt x="6430" y="6946"/>
                  </a:lnTo>
                  <a:lnTo>
                    <a:pt x="5941" y="6946"/>
                  </a:lnTo>
                  <a:lnTo>
                    <a:pt x="4476" y="5969"/>
                  </a:lnTo>
                  <a:lnTo>
                    <a:pt x="2521" y="4015"/>
                  </a:lnTo>
                  <a:lnTo>
                    <a:pt x="1544" y="2549"/>
                  </a:lnTo>
                  <a:lnTo>
                    <a:pt x="567" y="1572"/>
                  </a:lnTo>
                  <a:lnTo>
                    <a:pt x="6918" y="1084"/>
                  </a:lnTo>
                  <a:lnTo>
                    <a:pt x="8384" y="2061"/>
                  </a:lnTo>
                  <a:lnTo>
                    <a:pt x="9850" y="2549"/>
                  </a:lnTo>
                  <a:lnTo>
                    <a:pt x="12781" y="2549"/>
                  </a:lnTo>
                  <a:lnTo>
                    <a:pt x="26460" y="4015"/>
                  </a:lnTo>
                  <a:lnTo>
                    <a:pt x="25483" y="4503"/>
                  </a:lnTo>
                  <a:cubicBezTo>
                    <a:pt x="23570" y="6661"/>
                    <a:pt x="19995" y="8338"/>
                    <a:pt x="17178" y="8900"/>
                  </a:cubicBezTo>
                  <a:lnTo>
                    <a:pt x="15712" y="89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87C36C1-AE9E-D006-5F27-31990ED3510B}"/>
                </a:ext>
              </a:extLst>
            </p:cNvPr>
            <p:cNvSpPr/>
            <p:nvPr/>
          </p:nvSpPr>
          <p:spPr>
            <a:xfrm flipV="1">
              <a:off x="7114785" y="6594916"/>
              <a:ext cx="32815" cy="53348"/>
            </a:xfrm>
            <a:custGeom>
              <a:avLst/>
              <a:gdLst>
                <a:gd name="csX0" fmla="*/ 7976 w 32815"/>
                <a:gd name="csY0" fmla="*/ 54436 h 53348"/>
                <a:gd name="csX1" fmla="*/ 6999 w 32815"/>
                <a:gd name="csY1" fmla="*/ 52970 h 53348"/>
                <a:gd name="csX2" fmla="*/ 6022 w 32815"/>
                <a:gd name="csY2" fmla="*/ 51993 h 53348"/>
                <a:gd name="csX3" fmla="*/ 5534 w 32815"/>
                <a:gd name="csY3" fmla="*/ 51016 h 53348"/>
                <a:gd name="csX4" fmla="*/ 1137 w 32815"/>
                <a:gd name="csY4" fmla="*/ 38314 h 53348"/>
                <a:gd name="csX5" fmla="*/ 1137 w 32815"/>
                <a:gd name="csY5" fmla="*/ 34894 h 53348"/>
                <a:gd name="csX6" fmla="*/ 1625 w 32815"/>
                <a:gd name="csY6" fmla="*/ 17306 h 53348"/>
                <a:gd name="csX7" fmla="*/ 2602 w 32815"/>
                <a:gd name="csY7" fmla="*/ 14375 h 53348"/>
                <a:gd name="csX8" fmla="*/ 3091 w 32815"/>
                <a:gd name="csY8" fmla="*/ 13398 h 53348"/>
                <a:gd name="csX9" fmla="*/ 31427 w 32815"/>
                <a:gd name="csY9" fmla="*/ 4604 h 53348"/>
                <a:gd name="csX10" fmla="*/ 33381 w 32815"/>
                <a:gd name="csY10" fmla="*/ 6558 h 53348"/>
                <a:gd name="csX11" fmla="*/ 20679 w 32815"/>
                <a:gd name="csY11" fmla="*/ 7046 h 53348"/>
                <a:gd name="csX12" fmla="*/ 19213 w 32815"/>
                <a:gd name="csY12" fmla="*/ 7046 h 53348"/>
                <a:gd name="csX13" fmla="*/ 14816 w 32815"/>
                <a:gd name="csY13" fmla="*/ 8512 h 53348"/>
                <a:gd name="csX14" fmla="*/ 13350 w 32815"/>
                <a:gd name="csY14" fmla="*/ 9978 h 53348"/>
                <a:gd name="csX15" fmla="*/ 11885 w 32815"/>
                <a:gd name="csY15" fmla="*/ 10955 h 53348"/>
                <a:gd name="csX16" fmla="*/ 11396 w 32815"/>
                <a:gd name="csY16" fmla="*/ 12420 h 53348"/>
                <a:gd name="csX17" fmla="*/ 10419 w 32815"/>
                <a:gd name="csY17" fmla="*/ 13886 h 53348"/>
                <a:gd name="csX18" fmla="*/ 9931 w 32815"/>
                <a:gd name="csY18" fmla="*/ 14375 h 53348"/>
                <a:gd name="csX19" fmla="*/ 9442 w 32815"/>
                <a:gd name="csY19" fmla="*/ 15840 h 53348"/>
                <a:gd name="csX20" fmla="*/ 8953 w 32815"/>
                <a:gd name="csY20" fmla="*/ 17795 h 53348"/>
                <a:gd name="csX21" fmla="*/ 12373 w 32815"/>
                <a:gd name="csY21" fmla="*/ 29520 h 53348"/>
                <a:gd name="csX22" fmla="*/ 12862 w 32815"/>
                <a:gd name="csY22" fmla="*/ 30497 h 53348"/>
                <a:gd name="csX23" fmla="*/ 14328 w 32815"/>
                <a:gd name="csY23" fmla="*/ 31474 h 53348"/>
                <a:gd name="csX24" fmla="*/ 7976 w 32815"/>
                <a:gd name="csY24" fmla="*/ 31962 h 53348"/>
                <a:gd name="csX25" fmla="*/ 7976 w 32815"/>
                <a:gd name="csY25" fmla="*/ 32451 h 53348"/>
                <a:gd name="csX26" fmla="*/ 19213 w 32815"/>
                <a:gd name="csY26" fmla="*/ 53947 h 53348"/>
                <a:gd name="csX27" fmla="*/ 20679 w 32815"/>
                <a:gd name="csY27" fmla="*/ 53947 h 533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32815" h="53348">
                  <a:moveTo>
                    <a:pt x="7976" y="54436"/>
                  </a:moveTo>
                  <a:lnTo>
                    <a:pt x="6999" y="52970"/>
                  </a:lnTo>
                  <a:lnTo>
                    <a:pt x="6022" y="51993"/>
                  </a:lnTo>
                  <a:lnTo>
                    <a:pt x="5534" y="51016"/>
                  </a:lnTo>
                  <a:cubicBezTo>
                    <a:pt x="2806" y="48174"/>
                    <a:pt x="2212" y="41937"/>
                    <a:pt x="1137" y="38314"/>
                  </a:cubicBezTo>
                  <a:lnTo>
                    <a:pt x="1137" y="34894"/>
                  </a:lnTo>
                  <a:cubicBezTo>
                    <a:pt x="-182" y="29080"/>
                    <a:pt x="1129" y="23063"/>
                    <a:pt x="1625" y="17306"/>
                  </a:cubicBezTo>
                  <a:lnTo>
                    <a:pt x="2602" y="14375"/>
                  </a:lnTo>
                  <a:lnTo>
                    <a:pt x="3091" y="13398"/>
                  </a:lnTo>
                  <a:cubicBezTo>
                    <a:pt x="7463" y="1453"/>
                    <a:pt x="21012" y="-2464"/>
                    <a:pt x="31427" y="4604"/>
                  </a:cubicBezTo>
                  <a:lnTo>
                    <a:pt x="33381" y="6558"/>
                  </a:lnTo>
                  <a:lnTo>
                    <a:pt x="20679" y="7046"/>
                  </a:lnTo>
                  <a:lnTo>
                    <a:pt x="19213" y="7046"/>
                  </a:lnTo>
                  <a:lnTo>
                    <a:pt x="14816" y="8512"/>
                  </a:lnTo>
                  <a:lnTo>
                    <a:pt x="13350" y="9978"/>
                  </a:lnTo>
                  <a:lnTo>
                    <a:pt x="11885" y="10955"/>
                  </a:lnTo>
                  <a:lnTo>
                    <a:pt x="11396" y="12420"/>
                  </a:lnTo>
                  <a:lnTo>
                    <a:pt x="10419" y="13886"/>
                  </a:lnTo>
                  <a:lnTo>
                    <a:pt x="9931" y="14375"/>
                  </a:lnTo>
                  <a:lnTo>
                    <a:pt x="9442" y="15840"/>
                  </a:lnTo>
                  <a:lnTo>
                    <a:pt x="8953" y="17795"/>
                  </a:lnTo>
                  <a:cubicBezTo>
                    <a:pt x="8848" y="21898"/>
                    <a:pt x="8734" y="26727"/>
                    <a:pt x="12373" y="29520"/>
                  </a:cubicBezTo>
                  <a:lnTo>
                    <a:pt x="12862" y="30497"/>
                  </a:lnTo>
                  <a:lnTo>
                    <a:pt x="14328" y="31474"/>
                  </a:lnTo>
                  <a:lnTo>
                    <a:pt x="7976" y="31962"/>
                  </a:lnTo>
                  <a:lnTo>
                    <a:pt x="7976" y="32451"/>
                  </a:lnTo>
                  <a:cubicBezTo>
                    <a:pt x="7447" y="40585"/>
                    <a:pt x="10020" y="51732"/>
                    <a:pt x="19213" y="53947"/>
                  </a:cubicBezTo>
                  <a:lnTo>
                    <a:pt x="20679" y="539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CA8801C4-1A3D-D863-7375-473FD4F52868}"/>
                </a:ext>
              </a:extLst>
            </p:cNvPr>
            <p:cNvSpPr/>
            <p:nvPr/>
          </p:nvSpPr>
          <p:spPr>
            <a:xfrm flipV="1">
              <a:off x="7122196" y="6589542"/>
              <a:ext cx="29801" cy="14656"/>
            </a:xfrm>
            <a:custGeom>
              <a:avLst/>
              <a:gdLst>
                <a:gd name="csX0" fmla="*/ 13758 w 29801"/>
                <a:gd name="csY0" fmla="*/ 15738 h 14656"/>
                <a:gd name="csX1" fmla="*/ 12781 w 29801"/>
                <a:gd name="csY1" fmla="*/ 15738 h 14656"/>
                <a:gd name="csX2" fmla="*/ 1544 w 29801"/>
                <a:gd name="csY2" fmla="*/ 11341 h 14656"/>
                <a:gd name="csX3" fmla="*/ 567 w 29801"/>
                <a:gd name="csY3" fmla="*/ 10364 h 14656"/>
                <a:gd name="csX4" fmla="*/ 13270 w 29801"/>
                <a:gd name="csY4" fmla="*/ 9875 h 14656"/>
                <a:gd name="csX5" fmla="*/ 15224 w 29801"/>
                <a:gd name="csY5" fmla="*/ 9875 h 14656"/>
                <a:gd name="csX6" fmla="*/ 18155 w 29801"/>
                <a:gd name="csY6" fmla="*/ 8898 h 14656"/>
                <a:gd name="csX7" fmla="*/ 19132 w 29801"/>
                <a:gd name="csY7" fmla="*/ 7921 h 14656"/>
                <a:gd name="csX8" fmla="*/ 20598 w 29801"/>
                <a:gd name="csY8" fmla="*/ 6944 h 14656"/>
                <a:gd name="csX9" fmla="*/ 20598 w 29801"/>
                <a:gd name="csY9" fmla="*/ 6455 h 14656"/>
                <a:gd name="csX10" fmla="*/ 21575 w 29801"/>
                <a:gd name="csY10" fmla="*/ 5478 h 14656"/>
                <a:gd name="csX11" fmla="*/ 22063 w 29801"/>
                <a:gd name="csY11" fmla="*/ 4501 h 14656"/>
                <a:gd name="csX12" fmla="*/ 22552 w 29801"/>
                <a:gd name="csY12" fmla="*/ 2547 h 14656"/>
                <a:gd name="csX13" fmla="*/ 23041 w 29801"/>
                <a:gd name="csY13" fmla="*/ 1081 h 14656"/>
                <a:gd name="csX14" fmla="*/ 30369 w 29801"/>
                <a:gd name="csY14" fmla="*/ 1570 h 14656"/>
                <a:gd name="csX15" fmla="*/ 29880 w 29801"/>
                <a:gd name="csY15" fmla="*/ 2547 h 14656"/>
                <a:gd name="csX16" fmla="*/ 17178 w 29801"/>
                <a:gd name="csY16" fmla="*/ 15249 h 14656"/>
                <a:gd name="csX17" fmla="*/ 15712 w 29801"/>
                <a:gd name="csY17" fmla="*/ 15738 h 146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9801" h="14656">
                  <a:moveTo>
                    <a:pt x="13758" y="15738"/>
                  </a:moveTo>
                  <a:lnTo>
                    <a:pt x="12781" y="15738"/>
                  </a:lnTo>
                  <a:cubicBezTo>
                    <a:pt x="8840" y="15282"/>
                    <a:pt x="4582" y="13963"/>
                    <a:pt x="1544" y="11341"/>
                  </a:cubicBezTo>
                  <a:lnTo>
                    <a:pt x="567" y="10364"/>
                  </a:lnTo>
                  <a:lnTo>
                    <a:pt x="13270" y="9875"/>
                  </a:lnTo>
                  <a:lnTo>
                    <a:pt x="15224" y="9875"/>
                  </a:lnTo>
                  <a:lnTo>
                    <a:pt x="18155" y="8898"/>
                  </a:lnTo>
                  <a:lnTo>
                    <a:pt x="19132" y="7921"/>
                  </a:lnTo>
                  <a:lnTo>
                    <a:pt x="20598" y="6944"/>
                  </a:lnTo>
                  <a:lnTo>
                    <a:pt x="20598" y="6455"/>
                  </a:lnTo>
                  <a:lnTo>
                    <a:pt x="21575" y="5478"/>
                  </a:lnTo>
                  <a:lnTo>
                    <a:pt x="22063" y="4501"/>
                  </a:lnTo>
                  <a:lnTo>
                    <a:pt x="22552" y="2547"/>
                  </a:lnTo>
                  <a:lnTo>
                    <a:pt x="23041" y="1081"/>
                  </a:lnTo>
                  <a:lnTo>
                    <a:pt x="30369" y="1570"/>
                  </a:lnTo>
                  <a:lnTo>
                    <a:pt x="29880" y="2547"/>
                  </a:lnTo>
                  <a:cubicBezTo>
                    <a:pt x="29677" y="8385"/>
                    <a:pt x="23211" y="15290"/>
                    <a:pt x="17178" y="15249"/>
                  </a:cubicBezTo>
                  <a:lnTo>
                    <a:pt x="15712" y="157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BBB0EEAD-2BEA-A9B5-F2EB-145592AEC212}"/>
                </a:ext>
              </a:extLst>
            </p:cNvPr>
            <p:cNvSpPr/>
            <p:nvPr/>
          </p:nvSpPr>
          <p:spPr>
            <a:xfrm flipV="1">
              <a:off x="7159756" y="6595405"/>
              <a:ext cx="18623" cy="47389"/>
            </a:xfrm>
            <a:custGeom>
              <a:avLst/>
              <a:gdLst>
                <a:gd name="csX0" fmla="*/ 6493 w 18623"/>
                <a:gd name="csY0" fmla="*/ 48476 h 47389"/>
                <a:gd name="csX1" fmla="*/ 5516 w 18623"/>
                <a:gd name="csY1" fmla="*/ 47499 h 47389"/>
                <a:gd name="csX2" fmla="*/ 4539 w 18623"/>
                <a:gd name="csY2" fmla="*/ 46033 h 47389"/>
                <a:gd name="csX3" fmla="*/ 631 w 18623"/>
                <a:gd name="csY3" fmla="*/ 25026 h 47389"/>
                <a:gd name="csX4" fmla="*/ 631 w 18623"/>
                <a:gd name="csY4" fmla="*/ 22094 h 47389"/>
                <a:gd name="csX5" fmla="*/ 6005 w 18623"/>
                <a:gd name="csY5" fmla="*/ 1575 h 47389"/>
                <a:gd name="csX6" fmla="*/ 6982 w 18623"/>
                <a:gd name="csY6" fmla="*/ 1087 h 47389"/>
                <a:gd name="csX7" fmla="*/ 19195 w 18623"/>
                <a:gd name="csY7" fmla="*/ 1575 h 47389"/>
                <a:gd name="csX8" fmla="*/ 17241 w 18623"/>
                <a:gd name="csY8" fmla="*/ 1575 h 47389"/>
                <a:gd name="csX9" fmla="*/ 15776 w 18623"/>
                <a:gd name="csY9" fmla="*/ 2064 h 47389"/>
                <a:gd name="csX10" fmla="*/ 14798 w 18623"/>
                <a:gd name="csY10" fmla="*/ 3041 h 47389"/>
                <a:gd name="csX11" fmla="*/ 13333 w 18623"/>
                <a:gd name="csY11" fmla="*/ 3530 h 47389"/>
                <a:gd name="csX12" fmla="*/ 12356 w 18623"/>
                <a:gd name="csY12" fmla="*/ 4995 h 47389"/>
                <a:gd name="csX13" fmla="*/ 10890 w 18623"/>
                <a:gd name="csY13" fmla="*/ 5972 h 47389"/>
                <a:gd name="csX14" fmla="*/ 10890 w 18623"/>
                <a:gd name="csY14" fmla="*/ 6461 h 47389"/>
                <a:gd name="csX15" fmla="*/ 10402 w 18623"/>
                <a:gd name="csY15" fmla="*/ 7438 h 47389"/>
                <a:gd name="csX16" fmla="*/ 7959 w 18623"/>
                <a:gd name="csY16" fmla="*/ 28446 h 47389"/>
                <a:gd name="csX17" fmla="*/ 7959 w 18623"/>
                <a:gd name="csY17" fmla="*/ 32354 h 47389"/>
                <a:gd name="csX18" fmla="*/ 16264 w 18623"/>
                <a:gd name="csY18" fmla="*/ 47987 h 47389"/>
                <a:gd name="csX19" fmla="*/ 17730 w 18623"/>
                <a:gd name="csY19" fmla="*/ 48476 h 47389"/>
                <a:gd name="csX20" fmla="*/ 19195 w 18623"/>
                <a:gd name="csY20" fmla="*/ 48476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8623" h="47389">
                  <a:moveTo>
                    <a:pt x="6493" y="48476"/>
                  </a:moveTo>
                  <a:lnTo>
                    <a:pt x="5516" y="47499"/>
                  </a:lnTo>
                  <a:lnTo>
                    <a:pt x="4539" y="46033"/>
                  </a:lnTo>
                  <a:cubicBezTo>
                    <a:pt x="1372" y="39527"/>
                    <a:pt x="297" y="32313"/>
                    <a:pt x="631" y="25026"/>
                  </a:cubicBezTo>
                  <a:lnTo>
                    <a:pt x="631" y="22094"/>
                  </a:lnTo>
                  <a:cubicBezTo>
                    <a:pt x="647" y="14978"/>
                    <a:pt x="2047" y="7625"/>
                    <a:pt x="6005" y="1575"/>
                  </a:cubicBezTo>
                  <a:lnTo>
                    <a:pt x="6982" y="1087"/>
                  </a:lnTo>
                  <a:lnTo>
                    <a:pt x="19195" y="1575"/>
                  </a:lnTo>
                  <a:lnTo>
                    <a:pt x="17241" y="1575"/>
                  </a:lnTo>
                  <a:lnTo>
                    <a:pt x="15776" y="2064"/>
                  </a:lnTo>
                  <a:lnTo>
                    <a:pt x="14798" y="3041"/>
                  </a:lnTo>
                  <a:lnTo>
                    <a:pt x="13333" y="3530"/>
                  </a:lnTo>
                  <a:lnTo>
                    <a:pt x="12356" y="4995"/>
                  </a:lnTo>
                  <a:lnTo>
                    <a:pt x="10890" y="5972"/>
                  </a:lnTo>
                  <a:lnTo>
                    <a:pt x="10890" y="6461"/>
                  </a:lnTo>
                  <a:lnTo>
                    <a:pt x="10402" y="7438"/>
                  </a:lnTo>
                  <a:cubicBezTo>
                    <a:pt x="7259" y="14058"/>
                    <a:pt x="8032" y="21248"/>
                    <a:pt x="7959" y="28446"/>
                  </a:cubicBezTo>
                  <a:lnTo>
                    <a:pt x="7959" y="32354"/>
                  </a:lnTo>
                  <a:cubicBezTo>
                    <a:pt x="9017" y="38037"/>
                    <a:pt x="9449" y="46058"/>
                    <a:pt x="16264" y="47987"/>
                  </a:cubicBezTo>
                  <a:lnTo>
                    <a:pt x="17730" y="48476"/>
                  </a:lnTo>
                  <a:lnTo>
                    <a:pt x="19195" y="484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5B7F094-F471-F3C1-3FA2-18EBC8F092B4}"/>
                </a:ext>
              </a:extLst>
            </p:cNvPr>
            <p:cNvSpPr/>
            <p:nvPr/>
          </p:nvSpPr>
          <p:spPr>
            <a:xfrm flipV="1">
              <a:off x="7165676" y="6589542"/>
              <a:ext cx="31390" cy="58582"/>
            </a:xfrm>
            <a:custGeom>
              <a:avLst/>
              <a:gdLst>
                <a:gd name="csX0" fmla="*/ 13277 w 31390"/>
                <a:gd name="csY0" fmla="*/ 59670 h 58582"/>
                <a:gd name="csX1" fmla="*/ 11322 w 31390"/>
                <a:gd name="csY1" fmla="*/ 59670 h 58582"/>
                <a:gd name="csX2" fmla="*/ 1551 w 31390"/>
                <a:gd name="csY2" fmla="*/ 54785 h 58582"/>
                <a:gd name="csX3" fmla="*/ 574 w 31390"/>
                <a:gd name="csY3" fmla="*/ 53808 h 58582"/>
                <a:gd name="csX4" fmla="*/ 13765 w 31390"/>
                <a:gd name="csY4" fmla="*/ 53808 h 58582"/>
                <a:gd name="csX5" fmla="*/ 25002 w 31390"/>
                <a:gd name="csY5" fmla="*/ 32800 h 58582"/>
                <a:gd name="csX6" fmla="*/ 25002 w 31390"/>
                <a:gd name="csY6" fmla="*/ 29869 h 58582"/>
                <a:gd name="csX7" fmla="*/ 14742 w 31390"/>
                <a:gd name="csY7" fmla="*/ 6907 h 58582"/>
                <a:gd name="csX8" fmla="*/ 13277 w 31390"/>
                <a:gd name="csY8" fmla="*/ 6907 h 58582"/>
                <a:gd name="csX9" fmla="*/ 1063 w 31390"/>
                <a:gd name="csY9" fmla="*/ 6419 h 58582"/>
                <a:gd name="csX10" fmla="*/ 2040 w 31390"/>
                <a:gd name="csY10" fmla="*/ 4953 h 58582"/>
                <a:gd name="csX11" fmla="*/ 3017 w 31390"/>
                <a:gd name="csY11" fmla="*/ 3976 h 58582"/>
                <a:gd name="csX12" fmla="*/ 4483 w 31390"/>
                <a:gd name="csY12" fmla="*/ 3487 h 58582"/>
                <a:gd name="csX13" fmla="*/ 20116 w 31390"/>
                <a:gd name="csY13" fmla="*/ 2022 h 58582"/>
                <a:gd name="csX14" fmla="*/ 21093 w 31390"/>
                <a:gd name="csY14" fmla="*/ 2999 h 58582"/>
                <a:gd name="csX15" fmla="*/ 22559 w 31390"/>
                <a:gd name="csY15" fmla="*/ 3487 h 58582"/>
                <a:gd name="csX16" fmla="*/ 30864 w 31390"/>
                <a:gd name="csY16" fmla="*/ 18632 h 58582"/>
                <a:gd name="csX17" fmla="*/ 31353 w 31390"/>
                <a:gd name="csY17" fmla="*/ 20098 h 58582"/>
                <a:gd name="csX18" fmla="*/ 31353 w 31390"/>
                <a:gd name="csY18" fmla="*/ 21564 h 58582"/>
                <a:gd name="csX19" fmla="*/ 31841 w 31390"/>
                <a:gd name="csY19" fmla="*/ 23029 h 58582"/>
                <a:gd name="csX20" fmla="*/ 18162 w 31390"/>
                <a:gd name="csY20" fmla="*/ 59182 h 58582"/>
                <a:gd name="csX21" fmla="*/ 16696 w 31390"/>
                <a:gd name="csY21" fmla="*/ 59182 h 58582"/>
                <a:gd name="csX22" fmla="*/ 15231 w 31390"/>
                <a:gd name="csY22" fmla="*/ 59670 h 585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1390" h="58582">
                  <a:moveTo>
                    <a:pt x="13277" y="59670"/>
                  </a:moveTo>
                  <a:lnTo>
                    <a:pt x="11322" y="59670"/>
                  </a:lnTo>
                  <a:cubicBezTo>
                    <a:pt x="7202" y="58938"/>
                    <a:pt x="4409" y="58083"/>
                    <a:pt x="1551" y="54785"/>
                  </a:cubicBezTo>
                  <a:lnTo>
                    <a:pt x="574" y="53808"/>
                  </a:lnTo>
                  <a:lnTo>
                    <a:pt x="13765" y="53808"/>
                  </a:lnTo>
                  <a:cubicBezTo>
                    <a:pt x="24619" y="52139"/>
                    <a:pt x="23862" y="41146"/>
                    <a:pt x="25002" y="32800"/>
                  </a:cubicBezTo>
                  <a:lnTo>
                    <a:pt x="25002" y="29869"/>
                  </a:lnTo>
                  <a:cubicBezTo>
                    <a:pt x="23650" y="21026"/>
                    <a:pt x="25889" y="9952"/>
                    <a:pt x="14742" y="6907"/>
                  </a:cubicBezTo>
                  <a:lnTo>
                    <a:pt x="13277" y="6907"/>
                  </a:lnTo>
                  <a:lnTo>
                    <a:pt x="1063" y="6419"/>
                  </a:lnTo>
                  <a:lnTo>
                    <a:pt x="2040" y="4953"/>
                  </a:lnTo>
                  <a:lnTo>
                    <a:pt x="3017" y="3976"/>
                  </a:lnTo>
                  <a:lnTo>
                    <a:pt x="4483" y="3487"/>
                  </a:lnTo>
                  <a:cubicBezTo>
                    <a:pt x="7324" y="393"/>
                    <a:pt x="16371" y="743"/>
                    <a:pt x="20116" y="2022"/>
                  </a:cubicBezTo>
                  <a:lnTo>
                    <a:pt x="21093" y="2999"/>
                  </a:lnTo>
                  <a:lnTo>
                    <a:pt x="22559" y="3487"/>
                  </a:lnTo>
                  <a:cubicBezTo>
                    <a:pt x="27160" y="7331"/>
                    <a:pt x="30457" y="12599"/>
                    <a:pt x="30864" y="18632"/>
                  </a:cubicBezTo>
                  <a:lnTo>
                    <a:pt x="31353" y="20098"/>
                  </a:lnTo>
                  <a:lnTo>
                    <a:pt x="31353" y="21564"/>
                  </a:lnTo>
                  <a:lnTo>
                    <a:pt x="31841" y="23029"/>
                  </a:lnTo>
                  <a:cubicBezTo>
                    <a:pt x="32167" y="36139"/>
                    <a:pt x="32900" y="54028"/>
                    <a:pt x="18162" y="59182"/>
                  </a:cubicBezTo>
                  <a:lnTo>
                    <a:pt x="16696" y="59182"/>
                  </a:lnTo>
                  <a:lnTo>
                    <a:pt x="15231" y="596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FCCB018-4584-DFE8-FCB4-9521EEC24EFC}"/>
                </a:ext>
              </a:extLst>
            </p:cNvPr>
            <p:cNvSpPr/>
            <p:nvPr/>
          </p:nvSpPr>
          <p:spPr>
            <a:xfrm flipV="1">
              <a:off x="7205249" y="6633512"/>
              <a:ext cx="29312" cy="14751"/>
            </a:xfrm>
            <a:custGeom>
              <a:avLst/>
              <a:gdLst>
                <a:gd name="csX0" fmla="*/ 7420 w 29312"/>
                <a:gd name="csY0" fmla="*/ 15839 h 14751"/>
                <a:gd name="csX1" fmla="*/ 580 w 29312"/>
                <a:gd name="csY1" fmla="*/ 15351 h 14751"/>
                <a:gd name="csX2" fmla="*/ 580 w 29312"/>
                <a:gd name="csY2" fmla="*/ 14374 h 14751"/>
                <a:gd name="csX3" fmla="*/ 28916 w 29312"/>
                <a:gd name="csY3" fmla="*/ 5580 h 14751"/>
                <a:gd name="csX4" fmla="*/ 29893 w 29312"/>
                <a:gd name="csY4" fmla="*/ 6557 h 14751"/>
                <a:gd name="csX5" fmla="*/ 16702 w 29312"/>
                <a:gd name="csY5" fmla="*/ 7046 h 14751"/>
                <a:gd name="csX6" fmla="*/ 8397 w 29312"/>
                <a:gd name="csY6" fmla="*/ 12420 h 14751"/>
                <a:gd name="csX7" fmla="*/ 7908 w 29312"/>
                <a:gd name="csY7" fmla="*/ 14374 h 147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9312" h="14751">
                  <a:moveTo>
                    <a:pt x="7420" y="15839"/>
                  </a:moveTo>
                  <a:lnTo>
                    <a:pt x="580" y="15351"/>
                  </a:lnTo>
                  <a:lnTo>
                    <a:pt x="580" y="14374"/>
                  </a:lnTo>
                  <a:cubicBezTo>
                    <a:pt x="2844" y="336"/>
                    <a:pt x="19747" y="-2546"/>
                    <a:pt x="28916" y="5580"/>
                  </a:cubicBezTo>
                  <a:lnTo>
                    <a:pt x="29893" y="6557"/>
                  </a:lnTo>
                  <a:lnTo>
                    <a:pt x="16702" y="7046"/>
                  </a:lnTo>
                  <a:cubicBezTo>
                    <a:pt x="12525" y="6769"/>
                    <a:pt x="10139" y="8796"/>
                    <a:pt x="8397" y="12420"/>
                  </a:cubicBezTo>
                  <a:lnTo>
                    <a:pt x="7908" y="143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5E82B6B-17D8-AAD0-54A3-57153189E6BA}"/>
                </a:ext>
              </a:extLst>
            </p:cNvPr>
            <p:cNvSpPr/>
            <p:nvPr/>
          </p:nvSpPr>
          <p:spPr>
            <a:xfrm flipV="1">
              <a:off x="7209157" y="6619832"/>
              <a:ext cx="25893" cy="7816"/>
            </a:xfrm>
            <a:custGeom>
              <a:avLst/>
              <a:gdLst>
                <a:gd name="csX0" fmla="*/ 20124 w 25893"/>
                <a:gd name="csY0" fmla="*/ 8902 h 7816"/>
                <a:gd name="csX1" fmla="*/ 19147 w 25893"/>
                <a:gd name="csY1" fmla="*/ 7925 h 7816"/>
                <a:gd name="csX2" fmla="*/ 17681 w 25893"/>
                <a:gd name="csY2" fmla="*/ 7436 h 7816"/>
                <a:gd name="csX3" fmla="*/ 14262 w 25893"/>
                <a:gd name="csY3" fmla="*/ 7436 h 7816"/>
                <a:gd name="csX4" fmla="*/ 582 w 25893"/>
                <a:gd name="csY4" fmla="*/ 5971 h 7816"/>
                <a:gd name="csX5" fmla="*/ 1071 w 25893"/>
                <a:gd name="csY5" fmla="*/ 5482 h 7816"/>
                <a:gd name="csX6" fmla="*/ 2536 w 25893"/>
                <a:gd name="csY6" fmla="*/ 4505 h 7816"/>
                <a:gd name="csX7" fmla="*/ 3514 w 25893"/>
                <a:gd name="csY7" fmla="*/ 3528 h 7816"/>
                <a:gd name="csX8" fmla="*/ 4979 w 25893"/>
                <a:gd name="csY8" fmla="*/ 2551 h 7816"/>
                <a:gd name="csX9" fmla="*/ 9376 w 25893"/>
                <a:gd name="csY9" fmla="*/ 1085 h 7816"/>
                <a:gd name="csX10" fmla="*/ 14750 w 25893"/>
                <a:gd name="csY10" fmla="*/ 1085 h 7816"/>
                <a:gd name="csX11" fmla="*/ 16216 w 25893"/>
                <a:gd name="csY11" fmla="*/ 1574 h 7816"/>
                <a:gd name="csX12" fmla="*/ 17681 w 25893"/>
                <a:gd name="csY12" fmla="*/ 1574 h 7816"/>
                <a:gd name="csX13" fmla="*/ 19147 w 25893"/>
                <a:gd name="csY13" fmla="*/ 2551 h 7816"/>
                <a:gd name="csX14" fmla="*/ 20613 w 25893"/>
                <a:gd name="csY14" fmla="*/ 3039 h 7816"/>
                <a:gd name="csX15" fmla="*/ 22078 w 25893"/>
                <a:gd name="csY15" fmla="*/ 4016 h 7816"/>
                <a:gd name="csX16" fmla="*/ 23055 w 25893"/>
                <a:gd name="csY16" fmla="*/ 4994 h 7816"/>
                <a:gd name="csX17" fmla="*/ 24521 w 25893"/>
                <a:gd name="csY17" fmla="*/ 5971 h 7816"/>
                <a:gd name="csX18" fmla="*/ 25498 w 25893"/>
                <a:gd name="csY18" fmla="*/ 7436 h 7816"/>
                <a:gd name="csX19" fmla="*/ 26475 w 25893"/>
                <a:gd name="csY19" fmla="*/ 8413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5893" h="7816">
                  <a:moveTo>
                    <a:pt x="20124" y="8902"/>
                  </a:moveTo>
                  <a:lnTo>
                    <a:pt x="19147" y="7925"/>
                  </a:lnTo>
                  <a:lnTo>
                    <a:pt x="17681" y="7436"/>
                  </a:lnTo>
                  <a:lnTo>
                    <a:pt x="14262" y="7436"/>
                  </a:lnTo>
                  <a:lnTo>
                    <a:pt x="582" y="5971"/>
                  </a:lnTo>
                  <a:lnTo>
                    <a:pt x="1071" y="5482"/>
                  </a:lnTo>
                  <a:lnTo>
                    <a:pt x="2536" y="4505"/>
                  </a:lnTo>
                  <a:lnTo>
                    <a:pt x="3514" y="3528"/>
                  </a:lnTo>
                  <a:lnTo>
                    <a:pt x="4979" y="2551"/>
                  </a:lnTo>
                  <a:lnTo>
                    <a:pt x="9376" y="1085"/>
                  </a:lnTo>
                  <a:lnTo>
                    <a:pt x="14750" y="1085"/>
                  </a:lnTo>
                  <a:lnTo>
                    <a:pt x="16216" y="1574"/>
                  </a:lnTo>
                  <a:lnTo>
                    <a:pt x="17681" y="1574"/>
                  </a:lnTo>
                  <a:lnTo>
                    <a:pt x="19147" y="2551"/>
                  </a:lnTo>
                  <a:lnTo>
                    <a:pt x="20613" y="3039"/>
                  </a:lnTo>
                  <a:lnTo>
                    <a:pt x="22078" y="4016"/>
                  </a:lnTo>
                  <a:lnTo>
                    <a:pt x="23055" y="4994"/>
                  </a:lnTo>
                  <a:lnTo>
                    <a:pt x="24521" y="5971"/>
                  </a:lnTo>
                  <a:lnTo>
                    <a:pt x="25498" y="7436"/>
                  </a:lnTo>
                  <a:lnTo>
                    <a:pt x="26475" y="841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240E9925-9C65-78F6-B8E9-4D06F17557B8}"/>
                </a:ext>
              </a:extLst>
            </p:cNvPr>
            <p:cNvSpPr/>
            <p:nvPr/>
          </p:nvSpPr>
          <p:spPr>
            <a:xfrm flipV="1">
              <a:off x="7204088" y="6594916"/>
              <a:ext cx="18748" cy="27847"/>
            </a:xfrm>
            <a:custGeom>
              <a:avLst/>
              <a:gdLst>
                <a:gd name="csX0" fmla="*/ 5649 w 18748"/>
                <a:gd name="csY0" fmla="*/ 28931 h 27847"/>
                <a:gd name="csX1" fmla="*/ 5161 w 18748"/>
                <a:gd name="csY1" fmla="*/ 27954 h 27847"/>
                <a:gd name="csX2" fmla="*/ 4672 w 18748"/>
                <a:gd name="csY2" fmla="*/ 2550 h 27847"/>
                <a:gd name="csX3" fmla="*/ 5649 w 18748"/>
                <a:gd name="csY3" fmla="*/ 1084 h 27847"/>
                <a:gd name="csX4" fmla="*/ 19328 w 18748"/>
                <a:gd name="csY4" fmla="*/ 2550 h 27847"/>
                <a:gd name="csX5" fmla="*/ 17863 w 18748"/>
                <a:gd name="csY5" fmla="*/ 2550 h 27847"/>
                <a:gd name="csX6" fmla="*/ 17863 w 18748"/>
                <a:gd name="csY6" fmla="*/ 28443 h 27847"/>
                <a:gd name="csX7" fmla="*/ 19328 w 18748"/>
                <a:gd name="csY7" fmla="*/ 28443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8748" h="27847">
                  <a:moveTo>
                    <a:pt x="5649" y="28931"/>
                  </a:moveTo>
                  <a:lnTo>
                    <a:pt x="5161" y="27954"/>
                  </a:lnTo>
                  <a:cubicBezTo>
                    <a:pt x="-539" y="21171"/>
                    <a:pt x="-1166" y="9300"/>
                    <a:pt x="4672" y="2550"/>
                  </a:cubicBezTo>
                  <a:lnTo>
                    <a:pt x="5649" y="1084"/>
                  </a:lnTo>
                  <a:lnTo>
                    <a:pt x="19328" y="2550"/>
                  </a:lnTo>
                  <a:lnTo>
                    <a:pt x="17863" y="2550"/>
                  </a:lnTo>
                  <a:cubicBezTo>
                    <a:pt x="4249" y="3730"/>
                    <a:pt x="4876" y="25348"/>
                    <a:pt x="17863" y="28443"/>
                  </a:cubicBezTo>
                  <a:lnTo>
                    <a:pt x="19328" y="284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F12679D-0D8E-F2D9-541D-362E913A382D}"/>
                </a:ext>
              </a:extLst>
            </p:cNvPr>
            <p:cNvSpPr/>
            <p:nvPr/>
          </p:nvSpPr>
          <p:spPr>
            <a:xfrm flipV="1">
              <a:off x="7209157" y="6589539"/>
              <a:ext cx="33011" cy="53255"/>
            </a:xfrm>
            <a:custGeom>
              <a:avLst/>
              <a:gdLst>
                <a:gd name="csX0" fmla="*/ 13772 w 33011"/>
                <a:gd name="csY0" fmla="*/ 54338 h 53255"/>
                <a:gd name="csX1" fmla="*/ 13284 w 33011"/>
                <a:gd name="csY1" fmla="*/ 54338 h 53255"/>
                <a:gd name="csX2" fmla="*/ 2047 w 33011"/>
                <a:gd name="csY2" fmla="*/ 49942 h 53255"/>
                <a:gd name="csX3" fmla="*/ 582 w 33011"/>
                <a:gd name="csY3" fmla="*/ 48964 h 53255"/>
                <a:gd name="csX4" fmla="*/ 14261 w 33011"/>
                <a:gd name="csY4" fmla="*/ 48476 h 53255"/>
                <a:gd name="csX5" fmla="*/ 21589 w 33011"/>
                <a:gd name="csY5" fmla="*/ 25026 h 53255"/>
                <a:gd name="csX6" fmla="*/ 20124 w 33011"/>
                <a:gd name="csY6" fmla="*/ 24048 h 53255"/>
                <a:gd name="csX7" fmla="*/ 26475 w 33011"/>
                <a:gd name="csY7" fmla="*/ 23560 h 53255"/>
                <a:gd name="csX8" fmla="*/ 26475 w 33011"/>
                <a:gd name="csY8" fmla="*/ 22094 h 53255"/>
                <a:gd name="csX9" fmla="*/ 14749 w 33011"/>
                <a:gd name="csY9" fmla="*/ 1575 h 53255"/>
                <a:gd name="csX10" fmla="*/ 12795 w 33011"/>
                <a:gd name="csY10" fmla="*/ 1575 h 53255"/>
                <a:gd name="csX11" fmla="*/ 25986 w 33011"/>
                <a:gd name="csY11" fmla="*/ 1087 h 53255"/>
                <a:gd name="csX12" fmla="*/ 16704 w 33011"/>
                <a:gd name="csY12" fmla="*/ 53850 h 53255"/>
                <a:gd name="csX13" fmla="*/ 15238 w 33011"/>
                <a:gd name="csY13" fmla="*/ 54338 h 532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3011" h="53255">
                  <a:moveTo>
                    <a:pt x="13772" y="54338"/>
                  </a:moveTo>
                  <a:lnTo>
                    <a:pt x="13284" y="54338"/>
                  </a:lnTo>
                  <a:cubicBezTo>
                    <a:pt x="9001" y="54428"/>
                    <a:pt x="5133" y="52865"/>
                    <a:pt x="2047" y="49942"/>
                  </a:cubicBezTo>
                  <a:lnTo>
                    <a:pt x="582" y="48964"/>
                  </a:lnTo>
                  <a:lnTo>
                    <a:pt x="14261" y="48476"/>
                  </a:lnTo>
                  <a:cubicBezTo>
                    <a:pt x="25994" y="48468"/>
                    <a:pt x="28974" y="31971"/>
                    <a:pt x="21589" y="25026"/>
                  </a:cubicBezTo>
                  <a:lnTo>
                    <a:pt x="20124" y="24048"/>
                  </a:lnTo>
                  <a:lnTo>
                    <a:pt x="26475" y="23560"/>
                  </a:lnTo>
                  <a:lnTo>
                    <a:pt x="26475" y="22094"/>
                  </a:lnTo>
                  <a:cubicBezTo>
                    <a:pt x="25677" y="13561"/>
                    <a:pt x="24740" y="3839"/>
                    <a:pt x="14749" y="1575"/>
                  </a:cubicBezTo>
                  <a:lnTo>
                    <a:pt x="12795" y="1575"/>
                  </a:lnTo>
                  <a:lnTo>
                    <a:pt x="25986" y="1087"/>
                  </a:lnTo>
                  <a:cubicBezTo>
                    <a:pt x="36921" y="11843"/>
                    <a:pt x="37882" y="52840"/>
                    <a:pt x="16704" y="53850"/>
                  </a:cubicBezTo>
                  <a:lnTo>
                    <a:pt x="15238" y="543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2DE26CA-4DE4-B3F0-BA3B-70995AB0C073}"/>
                </a:ext>
              </a:extLst>
            </p:cNvPr>
            <p:cNvSpPr/>
            <p:nvPr/>
          </p:nvSpPr>
          <p:spPr>
            <a:xfrm flipV="1">
              <a:off x="7248730" y="6631069"/>
              <a:ext cx="18076" cy="11725"/>
            </a:xfrm>
            <a:custGeom>
              <a:avLst/>
              <a:gdLst>
                <a:gd name="csX0" fmla="*/ 7427 w 18076"/>
                <a:gd name="csY0" fmla="*/ 12813 h 11725"/>
                <a:gd name="csX1" fmla="*/ 587 w 18076"/>
                <a:gd name="csY1" fmla="*/ 11836 h 11725"/>
                <a:gd name="csX2" fmla="*/ 587 w 18076"/>
                <a:gd name="csY2" fmla="*/ 10858 h 11725"/>
                <a:gd name="csX3" fmla="*/ 4007 w 18076"/>
                <a:gd name="csY3" fmla="*/ 2553 h 11725"/>
                <a:gd name="csX4" fmla="*/ 4984 w 18076"/>
                <a:gd name="csY4" fmla="*/ 1088 h 11725"/>
                <a:gd name="csX5" fmla="*/ 18663 w 18076"/>
                <a:gd name="csY5" fmla="*/ 1576 h 11725"/>
                <a:gd name="csX6" fmla="*/ 17198 w 18076"/>
                <a:gd name="csY6" fmla="*/ 1576 h 11725"/>
                <a:gd name="csX7" fmla="*/ 8404 w 18076"/>
                <a:gd name="csY7" fmla="*/ 9393 h 11725"/>
                <a:gd name="csX8" fmla="*/ 7915 w 18076"/>
                <a:gd name="csY8" fmla="*/ 10858 h 117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8076" h="11725">
                  <a:moveTo>
                    <a:pt x="7427" y="12813"/>
                  </a:moveTo>
                  <a:lnTo>
                    <a:pt x="587" y="11836"/>
                  </a:lnTo>
                  <a:lnTo>
                    <a:pt x="587" y="10858"/>
                  </a:lnTo>
                  <a:cubicBezTo>
                    <a:pt x="1295" y="8017"/>
                    <a:pt x="2044" y="4833"/>
                    <a:pt x="4007" y="2553"/>
                  </a:cubicBezTo>
                  <a:lnTo>
                    <a:pt x="4984" y="1088"/>
                  </a:lnTo>
                  <a:lnTo>
                    <a:pt x="18663" y="1576"/>
                  </a:lnTo>
                  <a:lnTo>
                    <a:pt x="17198" y="1576"/>
                  </a:lnTo>
                  <a:cubicBezTo>
                    <a:pt x="11457" y="2822"/>
                    <a:pt x="11066" y="4768"/>
                    <a:pt x="8404" y="9393"/>
                  </a:cubicBezTo>
                  <a:lnTo>
                    <a:pt x="7915" y="10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A7EFB49-7ED4-16AC-E191-9AA269F81E4A}"/>
                </a:ext>
              </a:extLst>
            </p:cNvPr>
            <p:cNvSpPr/>
            <p:nvPr/>
          </p:nvSpPr>
          <p:spPr>
            <a:xfrm flipV="1">
              <a:off x="7253127" y="6618855"/>
              <a:ext cx="33297" cy="29523"/>
            </a:xfrm>
            <a:custGeom>
              <a:avLst/>
              <a:gdLst>
                <a:gd name="csX0" fmla="*/ 28926 w 33297"/>
                <a:gd name="csY0" fmla="*/ 30612 h 29523"/>
                <a:gd name="csX1" fmla="*/ 14759 w 33297"/>
                <a:gd name="csY1" fmla="*/ 30123 h 29523"/>
                <a:gd name="csX2" fmla="*/ 16224 w 33297"/>
                <a:gd name="csY2" fmla="*/ 30123 h 29523"/>
                <a:gd name="csX3" fmla="*/ 14270 w 33297"/>
                <a:gd name="csY3" fmla="*/ 7162 h 29523"/>
                <a:gd name="csX4" fmla="*/ 591 w 33297"/>
                <a:gd name="csY4" fmla="*/ 6673 h 29523"/>
                <a:gd name="csX5" fmla="*/ 2056 w 33297"/>
                <a:gd name="csY5" fmla="*/ 5696 h 29523"/>
                <a:gd name="csX6" fmla="*/ 30881 w 33297"/>
                <a:gd name="csY6" fmla="*/ 28658 h 29523"/>
                <a:gd name="csX7" fmla="*/ 29904 w 33297"/>
                <a:gd name="csY7" fmla="*/ 29635 h 295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3297" h="29523">
                  <a:moveTo>
                    <a:pt x="28926" y="30612"/>
                  </a:moveTo>
                  <a:lnTo>
                    <a:pt x="14759" y="30123"/>
                  </a:lnTo>
                  <a:lnTo>
                    <a:pt x="16224" y="30123"/>
                  </a:lnTo>
                  <a:cubicBezTo>
                    <a:pt x="30172" y="29041"/>
                    <a:pt x="29545" y="7300"/>
                    <a:pt x="14270" y="7162"/>
                  </a:cubicBezTo>
                  <a:lnTo>
                    <a:pt x="591" y="6673"/>
                  </a:lnTo>
                  <a:lnTo>
                    <a:pt x="2056" y="5696"/>
                  </a:lnTo>
                  <a:cubicBezTo>
                    <a:pt x="17161" y="-7576"/>
                    <a:pt x="42638" y="10223"/>
                    <a:pt x="30881" y="28658"/>
                  </a:cubicBezTo>
                  <a:lnTo>
                    <a:pt x="29904" y="296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B51F4E0-8FB1-13D7-5B0B-7BF479D25B95}"/>
                </a:ext>
              </a:extLst>
            </p:cNvPr>
            <p:cNvSpPr/>
            <p:nvPr/>
          </p:nvSpPr>
          <p:spPr>
            <a:xfrm flipV="1">
              <a:off x="7262409" y="6613970"/>
              <a:ext cx="19053" cy="5862"/>
            </a:xfrm>
            <a:custGeom>
              <a:avLst/>
              <a:gdLst>
                <a:gd name="csX0" fmla="*/ 1566 w 19053"/>
                <a:gd name="csY0" fmla="*/ 6946 h 5862"/>
                <a:gd name="csX1" fmla="*/ 589 w 19053"/>
                <a:gd name="csY1" fmla="*/ 1084 h 5862"/>
                <a:gd name="csX2" fmla="*/ 1077 w 19053"/>
                <a:gd name="csY2" fmla="*/ 1084 h 5862"/>
                <a:gd name="csX3" fmla="*/ 2543 w 19053"/>
                <a:gd name="csY3" fmla="*/ 1572 h 5862"/>
                <a:gd name="csX4" fmla="*/ 5474 w 19053"/>
                <a:gd name="csY4" fmla="*/ 1572 h 5862"/>
                <a:gd name="csX5" fmla="*/ 19642 w 19053"/>
                <a:gd name="csY5" fmla="*/ 2061 h 5862"/>
                <a:gd name="csX6" fmla="*/ 18176 w 19053"/>
                <a:gd name="csY6" fmla="*/ 3038 h 5862"/>
                <a:gd name="csX7" fmla="*/ 16711 w 19053"/>
                <a:gd name="csY7" fmla="*/ 3527 h 5862"/>
                <a:gd name="csX8" fmla="*/ 15245 w 19053"/>
                <a:gd name="csY8" fmla="*/ 4504 h 5862"/>
                <a:gd name="csX9" fmla="*/ 13779 w 19053"/>
                <a:gd name="csY9" fmla="*/ 4992 h 5862"/>
                <a:gd name="csX10" fmla="*/ 15245 w 19053"/>
                <a:gd name="csY10" fmla="*/ 5481 h 5862"/>
                <a:gd name="csX11" fmla="*/ 16222 w 19053"/>
                <a:gd name="csY11" fmla="*/ 6458 h 5862"/>
                <a:gd name="csX12" fmla="*/ 2543 w 19053"/>
                <a:gd name="csY12" fmla="*/ 6946 h 58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9053" h="5862">
                  <a:moveTo>
                    <a:pt x="1566" y="6946"/>
                  </a:moveTo>
                  <a:lnTo>
                    <a:pt x="589" y="1084"/>
                  </a:lnTo>
                  <a:lnTo>
                    <a:pt x="1077" y="1084"/>
                  </a:lnTo>
                  <a:lnTo>
                    <a:pt x="2543" y="1572"/>
                  </a:lnTo>
                  <a:lnTo>
                    <a:pt x="5474" y="1572"/>
                  </a:lnTo>
                  <a:lnTo>
                    <a:pt x="19642" y="2061"/>
                  </a:lnTo>
                  <a:lnTo>
                    <a:pt x="18176" y="3038"/>
                  </a:lnTo>
                  <a:lnTo>
                    <a:pt x="16711" y="3527"/>
                  </a:lnTo>
                  <a:lnTo>
                    <a:pt x="15245" y="4504"/>
                  </a:lnTo>
                  <a:lnTo>
                    <a:pt x="13779" y="4992"/>
                  </a:lnTo>
                  <a:lnTo>
                    <a:pt x="15245" y="5481"/>
                  </a:lnTo>
                  <a:lnTo>
                    <a:pt x="16222" y="6458"/>
                  </a:lnTo>
                  <a:lnTo>
                    <a:pt x="2543" y="69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9763791-5569-ACCF-D39C-9F1570E848BC}"/>
                </a:ext>
              </a:extLst>
            </p:cNvPr>
            <p:cNvSpPr/>
            <p:nvPr/>
          </p:nvSpPr>
          <p:spPr>
            <a:xfrm flipV="1">
              <a:off x="7249218" y="6594428"/>
              <a:ext cx="17587" cy="11236"/>
            </a:xfrm>
            <a:custGeom>
              <a:avLst/>
              <a:gdLst>
                <a:gd name="csX0" fmla="*/ 5472 w 17587"/>
                <a:gd name="csY0" fmla="*/ 12318 h 11236"/>
                <a:gd name="csX1" fmla="*/ 4495 w 17587"/>
                <a:gd name="csY1" fmla="*/ 10852 h 11236"/>
                <a:gd name="csX2" fmla="*/ 3518 w 17587"/>
                <a:gd name="csY2" fmla="*/ 9875 h 11236"/>
                <a:gd name="csX3" fmla="*/ 3030 w 17587"/>
                <a:gd name="csY3" fmla="*/ 8410 h 11236"/>
                <a:gd name="csX4" fmla="*/ 2052 w 17587"/>
                <a:gd name="csY4" fmla="*/ 6944 h 11236"/>
                <a:gd name="csX5" fmla="*/ 1075 w 17587"/>
                <a:gd name="csY5" fmla="*/ 4013 h 11236"/>
                <a:gd name="csX6" fmla="*/ 587 w 17587"/>
                <a:gd name="csY6" fmla="*/ 2059 h 11236"/>
                <a:gd name="csX7" fmla="*/ 7915 w 17587"/>
                <a:gd name="csY7" fmla="*/ 1081 h 11236"/>
                <a:gd name="csX8" fmla="*/ 7915 w 17587"/>
                <a:gd name="csY8" fmla="*/ 2059 h 11236"/>
                <a:gd name="csX9" fmla="*/ 16709 w 17587"/>
                <a:gd name="csY9" fmla="*/ 11341 h 11236"/>
                <a:gd name="csX10" fmla="*/ 18175 w 17587"/>
                <a:gd name="csY10" fmla="*/ 11341 h 11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7587" h="11236">
                  <a:moveTo>
                    <a:pt x="5472" y="12318"/>
                  </a:moveTo>
                  <a:lnTo>
                    <a:pt x="4495" y="10852"/>
                  </a:lnTo>
                  <a:lnTo>
                    <a:pt x="3518" y="9875"/>
                  </a:lnTo>
                  <a:lnTo>
                    <a:pt x="3030" y="8410"/>
                  </a:lnTo>
                  <a:lnTo>
                    <a:pt x="2052" y="6944"/>
                  </a:lnTo>
                  <a:lnTo>
                    <a:pt x="1075" y="4013"/>
                  </a:lnTo>
                  <a:lnTo>
                    <a:pt x="587" y="2059"/>
                  </a:lnTo>
                  <a:lnTo>
                    <a:pt x="7915" y="1081"/>
                  </a:lnTo>
                  <a:lnTo>
                    <a:pt x="7915" y="2059"/>
                  </a:lnTo>
                  <a:cubicBezTo>
                    <a:pt x="8843" y="6960"/>
                    <a:pt x="11669" y="10445"/>
                    <a:pt x="16709" y="11341"/>
                  </a:cubicBezTo>
                  <a:lnTo>
                    <a:pt x="18175" y="113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FC563BE-4306-3F2B-6044-408EDA6013F5}"/>
                </a:ext>
              </a:extLst>
            </p:cNvPr>
            <p:cNvSpPr/>
            <p:nvPr/>
          </p:nvSpPr>
          <p:spPr>
            <a:xfrm flipV="1">
              <a:off x="7254104" y="6589542"/>
              <a:ext cx="29317" cy="24915"/>
            </a:xfrm>
            <a:custGeom>
              <a:avLst/>
              <a:gdLst>
                <a:gd name="csX0" fmla="*/ 13291 w 29317"/>
                <a:gd name="csY0" fmla="*/ 25999 h 24915"/>
                <a:gd name="csX1" fmla="*/ 11825 w 29317"/>
                <a:gd name="csY1" fmla="*/ 25999 h 24915"/>
                <a:gd name="csX2" fmla="*/ 1566 w 29317"/>
                <a:gd name="csY2" fmla="*/ 22090 h 24915"/>
                <a:gd name="csX3" fmla="*/ 589 w 29317"/>
                <a:gd name="csY3" fmla="*/ 21113 h 24915"/>
                <a:gd name="csX4" fmla="*/ 13291 w 29317"/>
                <a:gd name="csY4" fmla="*/ 20136 h 24915"/>
                <a:gd name="csX5" fmla="*/ 12803 w 29317"/>
                <a:gd name="csY5" fmla="*/ 1571 h 24915"/>
                <a:gd name="csX6" fmla="*/ 10848 w 29317"/>
                <a:gd name="csY6" fmla="*/ 1571 h 24915"/>
                <a:gd name="csX7" fmla="*/ 24528 w 29317"/>
                <a:gd name="csY7" fmla="*/ 1083 h 24915"/>
                <a:gd name="csX8" fmla="*/ 28436 w 29317"/>
                <a:gd name="csY8" fmla="*/ 17205 h 24915"/>
                <a:gd name="csX9" fmla="*/ 27948 w 29317"/>
                <a:gd name="csY9" fmla="*/ 18670 h 24915"/>
                <a:gd name="csX10" fmla="*/ 27459 w 29317"/>
                <a:gd name="csY10" fmla="*/ 18670 h 24915"/>
                <a:gd name="csX11" fmla="*/ 26482 w 29317"/>
                <a:gd name="csY11" fmla="*/ 20136 h 24915"/>
                <a:gd name="csX12" fmla="*/ 16222 w 29317"/>
                <a:gd name="csY12" fmla="*/ 25510 h 24915"/>
                <a:gd name="csX13" fmla="*/ 14757 w 29317"/>
                <a:gd name="csY13" fmla="*/ 25999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9317" h="24915">
                  <a:moveTo>
                    <a:pt x="13291" y="25999"/>
                  </a:moveTo>
                  <a:lnTo>
                    <a:pt x="11825" y="25999"/>
                  </a:lnTo>
                  <a:cubicBezTo>
                    <a:pt x="5938" y="24907"/>
                    <a:pt x="6810" y="25469"/>
                    <a:pt x="1566" y="22090"/>
                  </a:cubicBezTo>
                  <a:lnTo>
                    <a:pt x="589" y="21113"/>
                  </a:lnTo>
                  <a:lnTo>
                    <a:pt x="13291" y="20136"/>
                  </a:lnTo>
                  <a:cubicBezTo>
                    <a:pt x="24642" y="20103"/>
                    <a:pt x="27255" y="3761"/>
                    <a:pt x="12803" y="1571"/>
                  </a:cubicBezTo>
                  <a:lnTo>
                    <a:pt x="10848" y="1571"/>
                  </a:lnTo>
                  <a:lnTo>
                    <a:pt x="24528" y="1083"/>
                  </a:lnTo>
                  <a:cubicBezTo>
                    <a:pt x="29918" y="4046"/>
                    <a:pt x="31327" y="12270"/>
                    <a:pt x="28436" y="17205"/>
                  </a:cubicBezTo>
                  <a:lnTo>
                    <a:pt x="27948" y="18670"/>
                  </a:lnTo>
                  <a:lnTo>
                    <a:pt x="27459" y="18670"/>
                  </a:lnTo>
                  <a:lnTo>
                    <a:pt x="26482" y="20136"/>
                  </a:lnTo>
                  <a:cubicBezTo>
                    <a:pt x="23762" y="22872"/>
                    <a:pt x="20351" y="25828"/>
                    <a:pt x="16222" y="25510"/>
                  </a:cubicBezTo>
                  <a:lnTo>
                    <a:pt x="14757" y="259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1953088F-4CB0-424E-AC4B-18531C45FF02}"/>
                </a:ext>
              </a:extLst>
            </p:cNvPr>
            <p:cNvSpPr/>
            <p:nvPr/>
          </p:nvSpPr>
          <p:spPr>
            <a:xfrm flipV="1">
              <a:off x="7737278" y="6595405"/>
              <a:ext cx="38106" cy="51786"/>
            </a:xfrm>
            <a:custGeom>
              <a:avLst/>
              <a:gdLst>
                <a:gd name="csX0" fmla="*/ 34869 w 38106"/>
                <a:gd name="csY0" fmla="*/ 52874 h 51786"/>
                <a:gd name="csX1" fmla="*/ 20213 w 38106"/>
                <a:gd name="csY1" fmla="*/ 52874 h 51786"/>
                <a:gd name="csX2" fmla="*/ 22655 w 38106"/>
                <a:gd name="csY2" fmla="*/ 52874 h 51786"/>
                <a:gd name="csX3" fmla="*/ 25587 w 38106"/>
                <a:gd name="csY3" fmla="*/ 31866 h 51786"/>
                <a:gd name="csX4" fmla="*/ 23633 w 38106"/>
                <a:gd name="csY4" fmla="*/ 29912 h 51786"/>
                <a:gd name="csX5" fmla="*/ 22655 w 38106"/>
                <a:gd name="csY5" fmla="*/ 28446 h 51786"/>
                <a:gd name="csX6" fmla="*/ 12396 w 38106"/>
                <a:gd name="csY6" fmla="*/ 20141 h 51786"/>
                <a:gd name="csX7" fmla="*/ 11419 w 38106"/>
                <a:gd name="csY7" fmla="*/ 18675 h 51786"/>
                <a:gd name="csX8" fmla="*/ 9953 w 38106"/>
                <a:gd name="csY8" fmla="*/ 17698 h 51786"/>
                <a:gd name="csX9" fmla="*/ 3602 w 38106"/>
                <a:gd name="csY9" fmla="*/ 9881 h 51786"/>
                <a:gd name="csX10" fmla="*/ 2625 w 38106"/>
                <a:gd name="csY10" fmla="*/ 8904 h 51786"/>
                <a:gd name="csX11" fmla="*/ 2136 w 38106"/>
                <a:gd name="csY11" fmla="*/ 7439 h 51786"/>
                <a:gd name="csX12" fmla="*/ 1648 w 38106"/>
                <a:gd name="csY12" fmla="*/ 5973 h 51786"/>
                <a:gd name="csX13" fmla="*/ 1159 w 38106"/>
                <a:gd name="csY13" fmla="*/ 5973 h 51786"/>
                <a:gd name="csX14" fmla="*/ 1159 w 38106"/>
                <a:gd name="csY14" fmla="*/ 4019 h 51786"/>
                <a:gd name="csX15" fmla="*/ 671 w 38106"/>
                <a:gd name="csY15" fmla="*/ 2553 h 51786"/>
                <a:gd name="csX16" fmla="*/ 671 w 38106"/>
                <a:gd name="csY16" fmla="*/ 1087 h 51786"/>
                <a:gd name="csX17" fmla="*/ 38778 w 38106"/>
                <a:gd name="csY17" fmla="*/ 1087 h 51786"/>
                <a:gd name="csX18" fmla="*/ 38778 w 38106"/>
                <a:gd name="csY18" fmla="*/ 7927 h 51786"/>
                <a:gd name="csX19" fmla="*/ 10442 w 38106"/>
                <a:gd name="csY19" fmla="*/ 7927 h 51786"/>
                <a:gd name="csX20" fmla="*/ 11419 w 38106"/>
                <a:gd name="csY20" fmla="*/ 9393 h 51786"/>
                <a:gd name="csX21" fmla="*/ 12396 w 38106"/>
                <a:gd name="csY21" fmla="*/ 10370 h 51786"/>
                <a:gd name="csX22" fmla="*/ 13373 w 38106"/>
                <a:gd name="csY22" fmla="*/ 11835 h 51786"/>
                <a:gd name="csX23" fmla="*/ 13862 w 38106"/>
                <a:gd name="csY23" fmla="*/ 12324 h 51786"/>
                <a:gd name="csX24" fmla="*/ 14839 w 38106"/>
                <a:gd name="csY24" fmla="*/ 12813 h 51786"/>
                <a:gd name="csX25" fmla="*/ 18258 w 38106"/>
                <a:gd name="csY25" fmla="*/ 16232 h 51786"/>
                <a:gd name="csX26" fmla="*/ 19724 w 38106"/>
                <a:gd name="csY26" fmla="*/ 17210 h 51786"/>
                <a:gd name="csX27" fmla="*/ 21678 w 38106"/>
                <a:gd name="csY27" fmla="*/ 18675 h 51786"/>
                <a:gd name="csX28" fmla="*/ 22167 w 38106"/>
                <a:gd name="csY28" fmla="*/ 19164 h 51786"/>
                <a:gd name="csX29" fmla="*/ 29984 w 38106"/>
                <a:gd name="csY29" fmla="*/ 26492 h 51786"/>
                <a:gd name="csX30" fmla="*/ 32426 w 38106"/>
                <a:gd name="csY30" fmla="*/ 28935 h 51786"/>
                <a:gd name="csX31" fmla="*/ 37312 w 38106"/>
                <a:gd name="csY31" fmla="*/ 48965 h 51786"/>
                <a:gd name="csX32" fmla="*/ 36335 w 38106"/>
                <a:gd name="csY32" fmla="*/ 50431 h 51786"/>
                <a:gd name="csX33" fmla="*/ 35846 w 38106"/>
                <a:gd name="csY33" fmla="*/ 51896 h 51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38106" h="51786">
                  <a:moveTo>
                    <a:pt x="34869" y="52874"/>
                  </a:moveTo>
                  <a:lnTo>
                    <a:pt x="20213" y="52874"/>
                  </a:lnTo>
                  <a:lnTo>
                    <a:pt x="22655" y="52874"/>
                  </a:lnTo>
                  <a:cubicBezTo>
                    <a:pt x="33843" y="50415"/>
                    <a:pt x="33306" y="38128"/>
                    <a:pt x="25587" y="31866"/>
                  </a:cubicBezTo>
                  <a:lnTo>
                    <a:pt x="23633" y="29912"/>
                  </a:lnTo>
                  <a:lnTo>
                    <a:pt x="22655" y="28446"/>
                  </a:lnTo>
                  <a:cubicBezTo>
                    <a:pt x="19374" y="25637"/>
                    <a:pt x="16150" y="22518"/>
                    <a:pt x="12396" y="20141"/>
                  </a:cubicBezTo>
                  <a:lnTo>
                    <a:pt x="11419" y="18675"/>
                  </a:lnTo>
                  <a:lnTo>
                    <a:pt x="9953" y="17698"/>
                  </a:lnTo>
                  <a:cubicBezTo>
                    <a:pt x="6330" y="14197"/>
                    <a:pt x="6297" y="14181"/>
                    <a:pt x="3602" y="9881"/>
                  </a:cubicBezTo>
                  <a:lnTo>
                    <a:pt x="2625" y="8904"/>
                  </a:lnTo>
                  <a:lnTo>
                    <a:pt x="2136" y="7439"/>
                  </a:lnTo>
                  <a:lnTo>
                    <a:pt x="1648" y="5973"/>
                  </a:lnTo>
                  <a:lnTo>
                    <a:pt x="1159" y="5973"/>
                  </a:lnTo>
                  <a:lnTo>
                    <a:pt x="1159" y="4019"/>
                  </a:lnTo>
                  <a:lnTo>
                    <a:pt x="671" y="2553"/>
                  </a:lnTo>
                  <a:lnTo>
                    <a:pt x="671" y="1087"/>
                  </a:lnTo>
                  <a:lnTo>
                    <a:pt x="38778" y="1087"/>
                  </a:lnTo>
                  <a:lnTo>
                    <a:pt x="38778" y="7927"/>
                  </a:lnTo>
                  <a:lnTo>
                    <a:pt x="10442" y="7927"/>
                  </a:lnTo>
                  <a:lnTo>
                    <a:pt x="11419" y="9393"/>
                  </a:lnTo>
                  <a:lnTo>
                    <a:pt x="12396" y="10370"/>
                  </a:lnTo>
                  <a:lnTo>
                    <a:pt x="13373" y="11835"/>
                  </a:lnTo>
                  <a:lnTo>
                    <a:pt x="13862" y="12324"/>
                  </a:lnTo>
                  <a:lnTo>
                    <a:pt x="14839" y="12813"/>
                  </a:lnTo>
                  <a:lnTo>
                    <a:pt x="18258" y="16232"/>
                  </a:lnTo>
                  <a:lnTo>
                    <a:pt x="19724" y="17210"/>
                  </a:lnTo>
                  <a:lnTo>
                    <a:pt x="21678" y="18675"/>
                  </a:lnTo>
                  <a:lnTo>
                    <a:pt x="22167" y="19164"/>
                  </a:lnTo>
                  <a:cubicBezTo>
                    <a:pt x="25066" y="22380"/>
                    <a:pt x="27036" y="23137"/>
                    <a:pt x="29984" y="26492"/>
                  </a:cubicBezTo>
                  <a:lnTo>
                    <a:pt x="32426" y="28935"/>
                  </a:lnTo>
                  <a:cubicBezTo>
                    <a:pt x="37597" y="34121"/>
                    <a:pt x="39974" y="41873"/>
                    <a:pt x="37312" y="48965"/>
                  </a:cubicBezTo>
                  <a:lnTo>
                    <a:pt x="36335" y="50431"/>
                  </a:lnTo>
                  <a:lnTo>
                    <a:pt x="35846" y="5189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D44B79EC-916C-53A4-F7E9-B9CCEA5D1F9B}"/>
                </a:ext>
              </a:extLst>
            </p:cNvPr>
            <p:cNvSpPr/>
            <p:nvPr/>
          </p:nvSpPr>
          <p:spPr>
            <a:xfrm flipV="1">
              <a:off x="7738744" y="6589542"/>
              <a:ext cx="32732" cy="17587"/>
            </a:xfrm>
            <a:custGeom>
              <a:avLst/>
              <a:gdLst>
                <a:gd name="csX0" fmla="*/ 19234 w 32732"/>
                <a:gd name="csY0" fmla="*/ 18669 h 17587"/>
                <a:gd name="csX1" fmla="*/ 17280 w 32732"/>
                <a:gd name="csY1" fmla="*/ 18669 h 17587"/>
                <a:gd name="csX2" fmla="*/ 669 w 32732"/>
                <a:gd name="csY2" fmla="*/ 4013 h 17587"/>
                <a:gd name="csX3" fmla="*/ 669 w 32732"/>
                <a:gd name="csY3" fmla="*/ 2059 h 17587"/>
                <a:gd name="csX4" fmla="*/ 7997 w 32732"/>
                <a:gd name="csY4" fmla="*/ 1082 h 17587"/>
                <a:gd name="csX5" fmla="*/ 7997 w 32732"/>
                <a:gd name="csY5" fmla="*/ 4501 h 17587"/>
                <a:gd name="csX6" fmla="*/ 8974 w 32732"/>
                <a:gd name="csY6" fmla="*/ 7433 h 17587"/>
                <a:gd name="csX7" fmla="*/ 9951 w 32732"/>
                <a:gd name="csY7" fmla="*/ 8410 h 17587"/>
                <a:gd name="csX8" fmla="*/ 10928 w 32732"/>
                <a:gd name="csY8" fmla="*/ 9875 h 17587"/>
                <a:gd name="csX9" fmla="*/ 11417 w 32732"/>
                <a:gd name="csY9" fmla="*/ 10364 h 17587"/>
                <a:gd name="csX10" fmla="*/ 12883 w 32732"/>
                <a:gd name="csY10" fmla="*/ 11341 h 17587"/>
                <a:gd name="csX11" fmla="*/ 17280 w 32732"/>
                <a:gd name="csY11" fmla="*/ 12807 h 17587"/>
                <a:gd name="csX12" fmla="*/ 33402 w 32732"/>
                <a:gd name="csY12" fmla="*/ 12807 h 17587"/>
                <a:gd name="csX13" fmla="*/ 32425 w 32732"/>
                <a:gd name="csY13" fmla="*/ 14272 h 17587"/>
                <a:gd name="csX14" fmla="*/ 31936 w 32732"/>
                <a:gd name="csY14" fmla="*/ 14272 h 17587"/>
                <a:gd name="csX15" fmla="*/ 22654 w 32732"/>
                <a:gd name="csY15" fmla="*/ 18181 h 17587"/>
                <a:gd name="csX16" fmla="*/ 20699 w 32732"/>
                <a:gd name="csY16" fmla="*/ 18669 h 175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32" h="17587">
                  <a:moveTo>
                    <a:pt x="19234" y="18669"/>
                  </a:moveTo>
                  <a:lnTo>
                    <a:pt x="17280" y="18669"/>
                  </a:lnTo>
                  <a:cubicBezTo>
                    <a:pt x="7012" y="17016"/>
                    <a:pt x="3486" y="14175"/>
                    <a:pt x="669" y="4013"/>
                  </a:cubicBezTo>
                  <a:lnTo>
                    <a:pt x="669" y="2059"/>
                  </a:lnTo>
                  <a:lnTo>
                    <a:pt x="7997" y="1082"/>
                  </a:lnTo>
                  <a:lnTo>
                    <a:pt x="7997" y="4501"/>
                  </a:lnTo>
                  <a:lnTo>
                    <a:pt x="8974" y="7433"/>
                  </a:lnTo>
                  <a:lnTo>
                    <a:pt x="9951" y="8410"/>
                  </a:lnTo>
                  <a:lnTo>
                    <a:pt x="10928" y="9875"/>
                  </a:lnTo>
                  <a:lnTo>
                    <a:pt x="11417" y="10364"/>
                  </a:lnTo>
                  <a:lnTo>
                    <a:pt x="12883" y="11341"/>
                  </a:lnTo>
                  <a:lnTo>
                    <a:pt x="17280" y="12807"/>
                  </a:lnTo>
                  <a:lnTo>
                    <a:pt x="33402" y="12807"/>
                  </a:lnTo>
                  <a:lnTo>
                    <a:pt x="32425" y="14272"/>
                  </a:lnTo>
                  <a:lnTo>
                    <a:pt x="31936" y="14272"/>
                  </a:lnTo>
                  <a:cubicBezTo>
                    <a:pt x="30356" y="16178"/>
                    <a:pt x="25088" y="18409"/>
                    <a:pt x="22654" y="18181"/>
                  </a:cubicBezTo>
                  <a:lnTo>
                    <a:pt x="20699" y="186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4A54BFD-C2C3-1B38-5D99-CEAE97DCB705}"/>
                </a:ext>
              </a:extLst>
            </p:cNvPr>
            <p:cNvSpPr/>
            <p:nvPr/>
          </p:nvSpPr>
          <p:spPr>
            <a:xfrm flipV="1">
              <a:off x="7782655" y="6595405"/>
              <a:ext cx="18623" cy="47389"/>
            </a:xfrm>
            <a:custGeom>
              <a:avLst/>
              <a:gdLst>
                <a:gd name="csX0" fmla="*/ 6595 w 18623"/>
                <a:gd name="csY0" fmla="*/ 48476 h 47389"/>
                <a:gd name="csX1" fmla="*/ 5618 w 18623"/>
                <a:gd name="csY1" fmla="*/ 47499 h 47389"/>
                <a:gd name="csX2" fmla="*/ 4641 w 18623"/>
                <a:gd name="csY2" fmla="*/ 46033 h 47389"/>
                <a:gd name="csX3" fmla="*/ 733 w 18623"/>
                <a:gd name="csY3" fmla="*/ 25026 h 47389"/>
                <a:gd name="csX4" fmla="*/ 733 w 18623"/>
                <a:gd name="csY4" fmla="*/ 22094 h 47389"/>
                <a:gd name="csX5" fmla="*/ 6107 w 18623"/>
                <a:gd name="csY5" fmla="*/ 1575 h 47389"/>
                <a:gd name="csX6" fmla="*/ 7084 w 18623"/>
                <a:gd name="csY6" fmla="*/ 1087 h 47389"/>
                <a:gd name="csX7" fmla="*/ 19297 w 18623"/>
                <a:gd name="csY7" fmla="*/ 1575 h 47389"/>
                <a:gd name="csX8" fmla="*/ 17343 w 18623"/>
                <a:gd name="csY8" fmla="*/ 1575 h 47389"/>
                <a:gd name="csX9" fmla="*/ 15878 w 18623"/>
                <a:gd name="csY9" fmla="*/ 2064 h 47389"/>
                <a:gd name="csX10" fmla="*/ 14900 w 18623"/>
                <a:gd name="csY10" fmla="*/ 3041 h 47389"/>
                <a:gd name="csX11" fmla="*/ 13435 w 18623"/>
                <a:gd name="csY11" fmla="*/ 3530 h 47389"/>
                <a:gd name="csX12" fmla="*/ 12458 w 18623"/>
                <a:gd name="csY12" fmla="*/ 4995 h 47389"/>
                <a:gd name="csX13" fmla="*/ 10992 w 18623"/>
                <a:gd name="csY13" fmla="*/ 5972 h 47389"/>
                <a:gd name="csX14" fmla="*/ 10992 w 18623"/>
                <a:gd name="csY14" fmla="*/ 6461 h 47389"/>
                <a:gd name="csX15" fmla="*/ 10504 w 18623"/>
                <a:gd name="csY15" fmla="*/ 7438 h 47389"/>
                <a:gd name="csX16" fmla="*/ 8061 w 18623"/>
                <a:gd name="csY16" fmla="*/ 28446 h 47389"/>
                <a:gd name="csX17" fmla="*/ 8061 w 18623"/>
                <a:gd name="csY17" fmla="*/ 32354 h 47389"/>
                <a:gd name="csX18" fmla="*/ 16366 w 18623"/>
                <a:gd name="csY18" fmla="*/ 47987 h 47389"/>
                <a:gd name="csX19" fmla="*/ 17832 w 18623"/>
                <a:gd name="csY19" fmla="*/ 48476 h 47389"/>
                <a:gd name="csX20" fmla="*/ 19297 w 18623"/>
                <a:gd name="csY20" fmla="*/ 48476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8623" h="47389">
                  <a:moveTo>
                    <a:pt x="6595" y="48476"/>
                  </a:moveTo>
                  <a:lnTo>
                    <a:pt x="5618" y="47499"/>
                  </a:lnTo>
                  <a:lnTo>
                    <a:pt x="4641" y="46033"/>
                  </a:lnTo>
                  <a:cubicBezTo>
                    <a:pt x="1474" y="39527"/>
                    <a:pt x="399" y="32313"/>
                    <a:pt x="733" y="25026"/>
                  </a:cubicBezTo>
                  <a:lnTo>
                    <a:pt x="733" y="22094"/>
                  </a:lnTo>
                  <a:cubicBezTo>
                    <a:pt x="749" y="14978"/>
                    <a:pt x="2149" y="7625"/>
                    <a:pt x="6107" y="1575"/>
                  </a:cubicBezTo>
                  <a:lnTo>
                    <a:pt x="7084" y="1087"/>
                  </a:lnTo>
                  <a:lnTo>
                    <a:pt x="19297" y="1575"/>
                  </a:lnTo>
                  <a:lnTo>
                    <a:pt x="17343" y="1575"/>
                  </a:lnTo>
                  <a:lnTo>
                    <a:pt x="15878" y="2064"/>
                  </a:lnTo>
                  <a:lnTo>
                    <a:pt x="14900" y="3041"/>
                  </a:lnTo>
                  <a:lnTo>
                    <a:pt x="13435" y="3530"/>
                  </a:lnTo>
                  <a:lnTo>
                    <a:pt x="12458" y="4995"/>
                  </a:lnTo>
                  <a:lnTo>
                    <a:pt x="10992" y="5972"/>
                  </a:lnTo>
                  <a:lnTo>
                    <a:pt x="10992" y="6461"/>
                  </a:lnTo>
                  <a:lnTo>
                    <a:pt x="10504" y="7438"/>
                  </a:lnTo>
                  <a:cubicBezTo>
                    <a:pt x="7361" y="14050"/>
                    <a:pt x="8134" y="21256"/>
                    <a:pt x="8061" y="28446"/>
                  </a:cubicBezTo>
                  <a:lnTo>
                    <a:pt x="8061" y="32354"/>
                  </a:lnTo>
                  <a:cubicBezTo>
                    <a:pt x="9119" y="38037"/>
                    <a:pt x="9559" y="46050"/>
                    <a:pt x="16366" y="47987"/>
                  </a:cubicBezTo>
                  <a:lnTo>
                    <a:pt x="17832" y="48476"/>
                  </a:lnTo>
                  <a:lnTo>
                    <a:pt x="19297" y="484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359F05D4-A429-4DD9-84EC-C95C593B9159}"/>
                </a:ext>
              </a:extLst>
            </p:cNvPr>
            <p:cNvSpPr/>
            <p:nvPr/>
          </p:nvSpPr>
          <p:spPr>
            <a:xfrm flipV="1">
              <a:off x="7788576" y="6589542"/>
              <a:ext cx="31390" cy="58582"/>
            </a:xfrm>
            <a:custGeom>
              <a:avLst/>
              <a:gdLst>
                <a:gd name="csX0" fmla="*/ 13379 w 31390"/>
                <a:gd name="csY0" fmla="*/ 59670 h 58582"/>
                <a:gd name="csX1" fmla="*/ 11424 w 31390"/>
                <a:gd name="csY1" fmla="*/ 59670 h 58582"/>
                <a:gd name="csX2" fmla="*/ 1653 w 31390"/>
                <a:gd name="csY2" fmla="*/ 54785 h 58582"/>
                <a:gd name="csX3" fmla="*/ 676 w 31390"/>
                <a:gd name="csY3" fmla="*/ 53808 h 58582"/>
                <a:gd name="csX4" fmla="*/ 13867 w 31390"/>
                <a:gd name="csY4" fmla="*/ 53808 h 58582"/>
                <a:gd name="csX5" fmla="*/ 25104 w 31390"/>
                <a:gd name="csY5" fmla="*/ 32800 h 58582"/>
                <a:gd name="csX6" fmla="*/ 25104 w 31390"/>
                <a:gd name="csY6" fmla="*/ 29869 h 58582"/>
                <a:gd name="csX7" fmla="*/ 14844 w 31390"/>
                <a:gd name="csY7" fmla="*/ 6907 h 58582"/>
                <a:gd name="csX8" fmla="*/ 13379 w 31390"/>
                <a:gd name="csY8" fmla="*/ 6907 h 58582"/>
                <a:gd name="csX9" fmla="*/ 1165 w 31390"/>
                <a:gd name="csY9" fmla="*/ 6419 h 58582"/>
                <a:gd name="csX10" fmla="*/ 2142 w 31390"/>
                <a:gd name="csY10" fmla="*/ 4953 h 58582"/>
                <a:gd name="csX11" fmla="*/ 3119 w 31390"/>
                <a:gd name="csY11" fmla="*/ 3976 h 58582"/>
                <a:gd name="csX12" fmla="*/ 4585 w 31390"/>
                <a:gd name="csY12" fmla="*/ 3487 h 58582"/>
                <a:gd name="csX13" fmla="*/ 20218 w 31390"/>
                <a:gd name="csY13" fmla="*/ 2022 h 58582"/>
                <a:gd name="csX14" fmla="*/ 21195 w 31390"/>
                <a:gd name="csY14" fmla="*/ 2999 h 58582"/>
                <a:gd name="csX15" fmla="*/ 22661 w 31390"/>
                <a:gd name="csY15" fmla="*/ 3487 h 58582"/>
                <a:gd name="csX16" fmla="*/ 30966 w 31390"/>
                <a:gd name="csY16" fmla="*/ 18632 h 58582"/>
                <a:gd name="csX17" fmla="*/ 31455 w 31390"/>
                <a:gd name="csY17" fmla="*/ 20098 h 58582"/>
                <a:gd name="csX18" fmla="*/ 31455 w 31390"/>
                <a:gd name="csY18" fmla="*/ 21564 h 58582"/>
                <a:gd name="csX19" fmla="*/ 31943 w 31390"/>
                <a:gd name="csY19" fmla="*/ 23029 h 58582"/>
                <a:gd name="csX20" fmla="*/ 18264 w 31390"/>
                <a:gd name="csY20" fmla="*/ 59182 h 58582"/>
                <a:gd name="csX21" fmla="*/ 16798 w 31390"/>
                <a:gd name="csY21" fmla="*/ 59182 h 58582"/>
                <a:gd name="csX22" fmla="*/ 15333 w 31390"/>
                <a:gd name="csY22" fmla="*/ 59670 h 585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1390" h="58582">
                  <a:moveTo>
                    <a:pt x="13379" y="59670"/>
                  </a:moveTo>
                  <a:lnTo>
                    <a:pt x="11424" y="59670"/>
                  </a:lnTo>
                  <a:cubicBezTo>
                    <a:pt x="7304" y="58938"/>
                    <a:pt x="4511" y="58083"/>
                    <a:pt x="1653" y="54785"/>
                  </a:cubicBezTo>
                  <a:lnTo>
                    <a:pt x="676" y="53808"/>
                  </a:lnTo>
                  <a:lnTo>
                    <a:pt x="13867" y="53808"/>
                  </a:lnTo>
                  <a:cubicBezTo>
                    <a:pt x="24721" y="52139"/>
                    <a:pt x="23964" y="41146"/>
                    <a:pt x="25104" y="32800"/>
                  </a:cubicBezTo>
                  <a:lnTo>
                    <a:pt x="25104" y="29869"/>
                  </a:lnTo>
                  <a:cubicBezTo>
                    <a:pt x="23752" y="21026"/>
                    <a:pt x="25991" y="9952"/>
                    <a:pt x="14844" y="6907"/>
                  </a:cubicBezTo>
                  <a:lnTo>
                    <a:pt x="13379" y="6907"/>
                  </a:lnTo>
                  <a:lnTo>
                    <a:pt x="1165" y="6419"/>
                  </a:lnTo>
                  <a:lnTo>
                    <a:pt x="2142" y="4953"/>
                  </a:lnTo>
                  <a:lnTo>
                    <a:pt x="3119" y="3976"/>
                  </a:lnTo>
                  <a:lnTo>
                    <a:pt x="4585" y="3487"/>
                  </a:lnTo>
                  <a:cubicBezTo>
                    <a:pt x="7426" y="393"/>
                    <a:pt x="16473" y="743"/>
                    <a:pt x="20218" y="2022"/>
                  </a:cubicBezTo>
                  <a:lnTo>
                    <a:pt x="21195" y="2999"/>
                  </a:lnTo>
                  <a:lnTo>
                    <a:pt x="22661" y="3487"/>
                  </a:lnTo>
                  <a:cubicBezTo>
                    <a:pt x="27262" y="7331"/>
                    <a:pt x="30559" y="12599"/>
                    <a:pt x="30966" y="18632"/>
                  </a:cubicBezTo>
                  <a:lnTo>
                    <a:pt x="31455" y="20098"/>
                  </a:lnTo>
                  <a:lnTo>
                    <a:pt x="31455" y="21564"/>
                  </a:lnTo>
                  <a:lnTo>
                    <a:pt x="31943" y="23029"/>
                  </a:lnTo>
                  <a:cubicBezTo>
                    <a:pt x="32269" y="36139"/>
                    <a:pt x="33002" y="54028"/>
                    <a:pt x="18264" y="59182"/>
                  </a:cubicBezTo>
                  <a:lnTo>
                    <a:pt x="16798" y="59182"/>
                  </a:lnTo>
                  <a:lnTo>
                    <a:pt x="15333" y="596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1F11507-89B3-5ACA-F0EB-BEE3AC272917}"/>
                </a:ext>
              </a:extLst>
            </p:cNvPr>
            <p:cNvSpPr/>
            <p:nvPr/>
          </p:nvSpPr>
          <p:spPr>
            <a:xfrm flipV="1">
              <a:off x="7827660" y="6590519"/>
              <a:ext cx="37129" cy="56671"/>
            </a:xfrm>
            <a:custGeom>
              <a:avLst/>
              <a:gdLst>
                <a:gd name="csX0" fmla="*/ 37816 w 37129"/>
                <a:gd name="csY0" fmla="*/ 57759 h 56671"/>
                <a:gd name="csX1" fmla="*/ 686 w 37129"/>
                <a:gd name="csY1" fmla="*/ 57759 h 56671"/>
                <a:gd name="csX2" fmla="*/ 686 w 37129"/>
                <a:gd name="csY2" fmla="*/ 50919 h 56671"/>
                <a:gd name="csX3" fmla="*/ 28533 w 37129"/>
                <a:gd name="csY3" fmla="*/ 50919 h 56671"/>
                <a:gd name="csX4" fmla="*/ 28533 w 37129"/>
                <a:gd name="csY4" fmla="*/ 50431 h 56671"/>
                <a:gd name="csX5" fmla="*/ 8503 w 37129"/>
                <a:gd name="csY5" fmla="*/ 2553 h 56671"/>
                <a:gd name="csX6" fmla="*/ 8503 w 37129"/>
                <a:gd name="csY6" fmla="*/ 1087 h 56671"/>
                <a:gd name="csX7" fmla="*/ 15831 w 37129"/>
                <a:gd name="csY7" fmla="*/ 1087 h 56671"/>
                <a:gd name="csX8" fmla="*/ 15831 w 37129"/>
                <a:gd name="csY8" fmla="*/ 3042 h 56671"/>
                <a:gd name="csX9" fmla="*/ 16319 w 37129"/>
                <a:gd name="csY9" fmla="*/ 4507 h 56671"/>
                <a:gd name="csX10" fmla="*/ 21693 w 37129"/>
                <a:gd name="csY10" fmla="*/ 26492 h 56671"/>
                <a:gd name="csX11" fmla="*/ 22671 w 37129"/>
                <a:gd name="csY11" fmla="*/ 27957 h 56671"/>
                <a:gd name="csX12" fmla="*/ 23159 w 37129"/>
                <a:gd name="csY12" fmla="*/ 29423 h 56671"/>
                <a:gd name="csX13" fmla="*/ 35861 w 37129"/>
                <a:gd name="csY13" fmla="*/ 49942 h 56671"/>
                <a:gd name="csX14" fmla="*/ 36838 w 37129"/>
                <a:gd name="csY14" fmla="*/ 51408 h 56671"/>
                <a:gd name="csX15" fmla="*/ 37816 w 37129"/>
                <a:gd name="csY15" fmla="*/ 52385 h 566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7129" h="56671">
                  <a:moveTo>
                    <a:pt x="37816" y="57759"/>
                  </a:moveTo>
                  <a:lnTo>
                    <a:pt x="686" y="57759"/>
                  </a:lnTo>
                  <a:lnTo>
                    <a:pt x="686" y="50919"/>
                  </a:lnTo>
                  <a:lnTo>
                    <a:pt x="28533" y="50919"/>
                  </a:lnTo>
                  <a:lnTo>
                    <a:pt x="28533" y="50431"/>
                  </a:lnTo>
                  <a:cubicBezTo>
                    <a:pt x="16759" y="37207"/>
                    <a:pt x="10351" y="19831"/>
                    <a:pt x="8503" y="2553"/>
                  </a:cubicBezTo>
                  <a:lnTo>
                    <a:pt x="8503" y="1087"/>
                  </a:lnTo>
                  <a:lnTo>
                    <a:pt x="15831" y="1087"/>
                  </a:lnTo>
                  <a:lnTo>
                    <a:pt x="15831" y="3042"/>
                  </a:lnTo>
                  <a:lnTo>
                    <a:pt x="16319" y="4507"/>
                  </a:lnTo>
                  <a:cubicBezTo>
                    <a:pt x="16157" y="10296"/>
                    <a:pt x="19804" y="20703"/>
                    <a:pt x="21693" y="26492"/>
                  </a:cubicBezTo>
                  <a:lnTo>
                    <a:pt x="22671" y="27957"/>
                  </a:lnTo>
                  <a:lnTo>
                    <a:pt x="23159" y="29423"/>
                  </a:lnTo>
                  <a:cubicBezTo>
                    <a:pt x="25545" y="34732"/>
                    <a:pt x="31741" y="46099"/>
                    <a:pt x="35861" y="49942"/>
                  </a:cubicBezTo>
                  <a:lnTo>
                    <a:pt x="36838" y="51408"/>
                  </a:lnTo>
                  <a:lnTo>
                    <a:pt x="37816" y="5238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5B381F7B-3984-9CE2-2CF9-39C13AC9FDD7}"/>
                </a:ext>
              </a:extLst>
            </p:cNvPr>
            <p:cNvSpPr/>
            <p:nvPr/>
          </p:nvSpPr>
          <p:spPr>
            <a:xfrm flipV="1">
              <a:off x="7872606" y="6633512"/>
              <a:ext cx="29312" cy="14751"/>
            </a:xfrm>
            <a:custGeom>
              <a:avLst/>
              <a:gdLst>
                <a:gd name="csX0" fmla="*/ 7529 w 29312"/>
                <a:gd name="csY0" fmla="*/ 15839 h 14751"/>
                <a:gd name="csX1" fmla="*/ 689 w 29312"/>
                <a:gd name="csY1" fmla="*/ 15351 h 14751"/>
                <a:gd name="csX2" fmla="*/ 689 w 29312"/>
                <a:gd name="csY2" fmla="*/ 14374 h 14751"/>
                <a:gd name="csX3" fmla="*/ 29025 w 29312"/>
                <a:gd name="csY3" fmla="*/ 5580 h 14751"/>
                <a:gd name="csX4" fmla="*/ 30002 w 29312"/>
                <a:gd name="csY4" fmla="*/ 6557 h 14751"/>
                <a:gd name="csX5" fmla="*/ 16811 w 29312"/>
                <a:gd name="csY5" fmla="*/ 7046 h 14751"/>
                <a:gd name="csX6" fmla="*/ 8506 w 29312"/>
                <a:gd name="csY6" fmla="*/ 12420 h 14751"/>
                <a:gd name="csX7" fmla="*/ 8018 w 29312"/>
                <a:gd name="csY7" fmla="*/ 14374 h 147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9312" h="14751">
                  <a:moveTo>
                    <a:pt x="7529" y="15839"/>
                  </a:moveTo>
                  <a:lnTo>
                    <a:pt x="689" y="15351"/>
                  </a:lnTo>
                  <a:lnTo>
                    <a:pt x="689" y="14374"/>
                  </a:lnTo>
                  <a:cubicBezTo>
                    <a:pt x="2953" y="336"/>
                    <a:pt x="19849" y="-2546"/>
                    <a:pt x="29025" y="5580"/>
                  </a:cubicBezTo>
                  <a:lnTo>
                    <a:pt x="30002" y="6557"/>
                  </a:lnTo>
                  <a:lnTo>
                    <a:pt x="16811" y="7046"/>
                  </a:lnTo>
                  <a:cubicBezTo>
                    <a:pt x="12634" y="6769"/>
                    <a:pt x="10249" y="8796"/>
                    <a:pt x="8506" y="12420"/>
                  </a:cubicBezTo>
                  <a:lnTo>
                    <a:pt x="8018" y="143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013E4B92-FA93-5FDB-6AB9-226C306D071A}"/>
                </a:ext>
              </a:extLst>
            </p:cNvPr>
            <p:cNvSpPr/>
            <p:nvPr/>
          </p:nvSpPr>
          <p:spPr>
            <a:xfrm flipV="1">
              <a:off x="7876514" y="6619832"/>
              <a:ext cx="25893" cy="7816"/>
            </a:xfrm>
            <a:custGeom>
              <a:avLst/>
              <a:gdLst>
                <a:gd name="csX0" fmla="*/ 20233 w 25893"/>
                <a:gd name="csY0" fmla="*/ 8902 h 7816"/>
                <a:gd name="csX1" fmla="*/ 19256 w 25893"/>
                <a:gd name="csY1" fmla="*/ 7925 h 7816"/>
                <a:gd name="csX2" fmla="*/ 17791 w 25893"/>
                <a:gd name="csY2" fmla="*/ 7436 h 7816"/>
                <a:gd name="csX3" fmla="*/ 14371 w 25893"/>
                <a:gd name="csY3" fmla="*/ 7436 h 7816"/>
                <a:gd name="csX4" fmla="*/ 691 w 25893"/>
                <a:gd name="csY4" fmla="*/ 5971 h 7816"/>
                <a:gd name="csX5" fmla="*/ 1180 w 25893"/>
                <a:gd name="csY5" fmla="*/ 5482 h 7816"/>
                <a:gd name="csX6" fmla="*/ 2646 w 25893"/>
                <a:gd name="csY6" fmla="*/ 4505 h 7816"/>
                <a:gd name="csX7" fmla="*/ 3623 w 25893"/>
                <a:gd name="csY7" fmla="*/ 3528 h 7816"/>
                <a:gd name="csX8" fmla="*/ 5088 w 25893"/>
                <a:gd name="csY8" fmla="*/ 2551 h 7816"/>
                <a:gd name="csX9" fmla="*/ 9485 w 25893"/>
                <a:gd name="csY9" fmla="*/ 1085 h 7816"/>
                <a:gd name="csX10" fmla="*/ 14859 w 25893"/>
                <a:gd name="csY10" fmla="*/ 1085 h 7816"/>
                <a:gd name="csX11" fmla="*/ 16325 w 25893"/>
                <a:gd name="csY11" fmla="*/ 1574 h 7816"/>
                <a:gd name="csX12" fmla="*/ 17791 w 25893"/>
                <a:gd name="csY12" fmla="*/ 1574 h 7816"/>
                <a:gd name="csX13" fmla="*/ 19256 w 25893"/>
                <a:gd name="csY13" fmla="*/ 2551 h 7816"/>
                <a:gd name="csX14" fmla="*/ 20722 w 25893"/>
                <a:gd name="csY14" fmla="*/ 3039 h 7816"/>
                <a:gd name="csX15" fmla="*/ 22188 w 25893"/>
                <a:gd name="csY15" fmla="*/ 4016 h 7816"/>
                <a:gd name="csX16" fmla="*/ 23165 w 25893"/>
                <a:gd name="csY16" fmla="*/ 4994 h 7816"/>
                <a:gd name="csX17" fmla="*/ 24630 w 25893"/>
                <a:gd name="csY17" fmla="*/ 5971 h 7816"/>
                <a:gd name="csX18" fmla="*/ 25607 w 25893"/>
                <a:gd name="csY18" fmla="*/ 7436 h 7816"/>
                <a:gd name="csX19" fmla="*/ 26585 w 25893"/>
                <a:gd name="csY19" fmla="*/ 8413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5893" h="7816">
                  <a:moveTo>
                    <a:pt x="20233" y="8902"/>
                  </a:moveTo>
                  <a:lnTo>
                    <a:pt x="19256" y="7925"/>
                  </a:lnTo>
                  <a:lnTo>
                    <a:pt x="17791" y="7436"/>
                  </a:lnTo>
                  <a:lnTo>
                    <a:pt x="14371" y="7436"/>
                  </a:lnTo>
                  <a:lnTo>
                    <a:pt x="691" y="5971"/>
                  </a:lnTo>
                  <a:lnTo>
                    <a:pt x="1180" y="5482"/>
                  </a:lnTo>
                  <a:lnTo>
                    <a:pt x="2646" y="4505"/>
                  </a:lnTo>
                  <a:lnTo>
                    <a:pt x="3623" y="3528"/>
                  </a:lnTo>
                  <a:lnTo>
                    <a:pt x="5088" y="2551"/>
                  </a:lnTo>
                  <a:lnTo>
                    <a:pt x="9485" y="1085"/>
                  </a:lnTo>
                  <a:lnTo>
                    <a:pt x="14859" y="1085"/>
                  </a:lnTo>
                  <a:lnTo>
                    <a:pt x="16325" y="1574"/>
                  </a:lnTo>
                  <a:lnTo>
                    <a:pt x="17791" y="1574"/>
                  </a:lnTo>
                  <a:lnTo>
                    <a:pt x="19256" y="2551"/>
                  </a:lnTo>
                  <a:lnTo>
                    <a:pt x="20722" y="3039"/>
                  </a:lnTo>
                  <a:lnTo>
                    <a:pt x="22188" y="4016"/>
                  </a:lnTo>
                  <a:lnTo>
                    <a:pt x="23165" y="4994"/>
                  </a:lnTo>
                  <a:lnTo>
                    <a:pt x="24630" y="5971"/>
                  </a:lnTo>
                  <a:lnTo>
                    <a:pt x="25607" y="7436"/>
                  </a:lnTo>
                  <a:lnTo>
                    <a:pt x="26585" y="841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54515CD-D699-EF06-D076-7140B8549C21}"/>
                </a:ext>
              </a:extLst>
            </p:cNvPr>
            <p:cNvSpPr/>
            <p:nvPr/>
          </p:nvSpPr>
          <p:spPr>
            <a:xfrm flipV="1">
              <a:off x="7871445" y="6594916"/>
              <a:ext cx="18748" cy="27847"/>
            </a:xfrm>
            <a:custGeom>
              <a:avLst/>
              <a:gdLst>
                <a:gd name="csX0" fmla="*/ 5758 w 18748"/>
                <a:gd name="csY0" fmla="*/ 28931 h 27847"/>
                <a:gd name="csX1" fmla="*/ 5270 w 18748"/>
                <a:gd name="csY1" fmla="*/ 27954 h 27847"/>
                <a:gd name="csX2" fmla="*/ 4781 w 18748"/>
                <a:gd name="csY2" fmla="*/ 2550 h 27847"/>
                <a:gd name="csX3" fmla="*/ 5758 w 18748"/>
                <a:gd name="csY3" fmla="*/ 1084 h 27847"/>
                <a:gd name="csX4" fmla="*/ 19438 w 18748"/>
                <a:gd name="csY4" fmla="*/ 2550 h 27847"/>
                <a:gd name="csX5" fmla="*/ 17972 w 18748"/>
                <a:gd name="csY5" fmla="*/ 2550 h 27847"/>
                <a:gd name="csX6" fmla="*/ 17972 w 18748"/>
                <a:gd name="csY6" fmla="*/ 28443 h 27847"/>
                <a:gd name="csX7" fmla="*/ 19438 w 18748"/>
                <a:gd name="csY7" fmla="*/ 28443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8748" h="27847">
                  <a:moveTo>
                    <a:pt x="5758" y="28931"/>
                  </a:moveTo>
                  <a:lnTo>
                    <a:pt x="5270" y="27954"/>
                  </a:lnTo>
                  <a:cubicBezTo>
                    <a:pt x="-430" y="21171"/>
                    <a:pt x="-1057" y="9300"/>
                    <a:pt x="4781" y="2550"/>
                  </a:cubicBezTo>
                  <a:lnTo>
                    <a:pt x="5758" y="1084"/>
                  </a:lnTo>
                  <a:lnTo>
                    <a:pt x="19438" y="2550"/>
                  </a:lnTo>
                  <a:lnTo>
                    <a:pt x="17972" y="2550"/>
                  </a:lnTo>
                  <a:cubicBezTo>
                    <a:pt x="4366" y="3730"/>
                    <a:pt x="4985" y="25348"/>
                    <a:pt x="17972" y="28443"/>
                  </a:cubicBezTo>
                  <a:lnTo>
                    <a:pt x="19438" y="284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C87E2D5-C076-01AB-D81E-568F879FCCAF}"/>
                </a:ext>
              </a:extLst>
            </p:cNvPr>
            <p:cNvSpPr/>
            <p:nvPr/>
          </p:nvSpPr>
          <p:spPr>
            <a:xfrm flipV="1">
              <a:off x="7876514" y="6589539"/>
              <a:ext cx="33011" cy="53255"/>
            </a:xfrm>
            <a:custGeom>
              <a:avLst/>
              <a:gdLst>
                <a:gd name="csX0" fmla="*/ 13882 w 33011"/>
                <a:gd name="csY0" fmla="*/ 54338 h 53255"/>
                <a:gd name="csX1" fmla="*/ 13393 w 33011"/>
                <a:gd name="csY1" fmla="*/ 54338 h 53255"/>
                <a:gd name="csX2" fmla="*/ 2157 w 33011"/>
                <a:gd name="csY2" fmla="*/ 49942 h 53255"/>
                <a:gd name="csX3" fmla="*/ 691 w 33011"/>
                <a:gd name="csY3" fmla="*/ 48964 h 53255"/>
                <a:gd name="csX4" fmla="*/ 14370 w 33011"/>
                <a:gd name="csY4" fmla="*/ 48476 h 53255"/>
                <a:gd name="csX5" fmla="*/ 21698 w 33011"/>
                <a:gd name="csY5" fmla="*/ 25026 h 53255"/>
                <a:gd name="csX6" fmla="*/ 20233 w 33011"/>
                <a:gd name="csY6" fmla="*/ 24048 h 53255"/>
                <a:gd name="csX7" fmla="*/ 26584 w 33011"/>
                <a:gd name="csY7" fmla="*/ 23560 h 53255"/>
                <a:gd name="csX8" fmla="*/ 26584 w 33011"/>
                <a:gd name="csY8" fmla="*/ 22094 h 53255"/>
                <a:gd name="csX9" fmla="*/ 14859 w 33011"/>
                <a:gd name="csY9" fmla="*/ 1575 h 53255"/>
                <a:gd name="csX10" fmla="*/ 12905 w 33011"/>
                <a:gd name="csY10" fmla="*/ 1575 h 53255"/>
                <a:gd name="csX11" fmla="*/ 26095 w 33011"/>
                <a:gd name="csY11" fmla="*/ 1087 h 53255"/>
                <a:gd name="csX12" fmla="*/ 16813 w 33011"/>
                <a:gd name="csY12" fmla="*/ 53850 h 53255"/>
                <a:gd name="csX13" fmla="*/ 15347 w 33011"/>
                <a:gd name="csY13" fmla="*/ 54338 h 532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3011" h="53255">
                  <a:moveTo>
                    <a:pt x="13882" y="54338"/>
                  </a:moveTo>
                  <a:lnTo>
                    <a:pt x="13393" y="54338"/>
                  </a:lnTo>
                  <a:cubicBezTo>
                    <a:pt x="9110" y="54428"/>
                    <a:pt x="5242" y="52865"/>
                    <a:pt x="2157" y="49942"/>
                  </a:cubicBezTo>
                  <a:lnTo>
                    <a:pt x="691" y="48964"/>
                  </a:lnTo>
                  <a:lnTo>
                    <a:pt x="14370" y="48476"/>
                  </a:lnTo>
                  <a:cubicBezTo>
                    <a:pt x="26104" y="48468"/>
                    <a:pt x="29084" y="31971"/>
                    <a:pt x="21698" y="25026"/>
                  </a:cubicBezTo>
                  <a:lnTo>
                    <a:pt x="20233" y="24048"/>
                  </a:lnTo>
                  <a:lnTo>
                    <a:pt x="26584" y="23560"/>
                  </a:lnTo>
                  <a:lnTo>
                    <a:pt x="26584" y="22094"/>
                  </a:lnTo>
                  <a:cubicBezTo>
                    <a:pt x="25786" y="13561"/>
                    <a:pt x="24850" y="3839"/>
                    <a:pt x="14859" y="1575"/>
                  </a:cubicBezTo>
                  <a:lnTo>
                    <a:pt x="12905" y="1575"/>
                  </a:lnTo>
                  <a:lnTo>
                    <a:pt x="26095" y="1087"/>
                  </a:lnTo>
                  <a:cubicBezTo>
                    <a:pt x="37031" y="11843"/>
                    <a:pt x="37992" y="52840"/>
                    <a:pt x="16813" y="53850"/>
                  </a:cubicBezTo>
                  <a:lnTo>
                    <a:pt x="15347" y="543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19CE5C6-EFAC-F8B9-7AA0-C06F6039F332}"/>
                </a:ext>
              </a:extLst>
            </p:cNvPr>
            <p:cNvSpPr/>
            <p:nvPr/>
          </p:nvSpPr>
          <p:spPr>
            <a:xfrm flipV="1">
              <a:off x="6134839" y="569159"/>
              <a:ext cx="42956" cy="24427"/>
            </a:xfrm>
            <a:custGeom>
              <a:avLst/>
              <a:gdLst>
                <a:gd name="csX0" fmla="*/ 38516 w 42956"/>
                <a:gd name="csY0" fmla="*/ 24524 h 24427"/>
                <a:gd name="csX1" fmla="*/ 16531 w 42956"/>
                <a:gd name="csY1" fmla="*/ 24524 h 24427"/>
                <a:gd name="csX2" fmla="*/ 19462 w 42956"/>
                <a:gd name="csY2" fmla="*/ 24524 h 24427"/>
                <a:gd name="csX3" fmla="*/ 33630 w 42956"/>
                <a:gd name="csY3" fmla="*/ 14753 h 24427"/>
                <a:gd name="csX4" fmla="*/ 34119 w 42956"/>
                <a:gd name="csY4" fmla="*/ 12799 h 24427"/>
                <a:gd name="csX5" fmla="*/ 34119 w 42956"/>
                <a:gd name="csY5" fmla="*/ 12310 h 24427"/>
                <a:gd name="csX6" fmla="*/ 19951 w 42956"/>
                <a:gd name="csY6" fmla="*/ 1074 h 24427"/>
                <a:gd name="csX7" fmla="*/ 409 w 42956"/>
                <a:gd name="csY7" fmla="*/ 1074 h 24427"/>
                <a:gd name="csX8" fmla="*/ 39004 w 42956"/>
                <a:gd name="csY8" fmla="*/ 97 h 24427"/>
                <a:gd name="csX9" fmla="*/ 40470 w 42956"/>
                <a:gd name="csY9" fmla="*/ 2051 h 24427"/>
                <a:gd name="csX10" fmla="*/ 39981 w 42956"/>
                <a:gd name="csY10" fmla="*/ 23058 h 24427"/>
                <a:gd name="csX11" fmla="*/ 39981 w 42956"/>
                <a:gd name="csY11" fmla="*/ 23547 h 244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42956" h="24427">
                  <a:moveTo>
                    <a:pt x="38516" y="24524"/>
                  </a:moveTo>
                  <a:lnTo>
                    <a:pt x="16531" y="24524"/>
                  </a:lnTo>
                  <a:lnTo>
                    <a:pt x="19462" y="24524"/>
                  </a:lnTo>
                  <a:cubicBezTo>
                    <a:pt x="26090" y="24410"/>
                    <a:pt x="32840" y="22505"/>
                    <a:pt x="33630" y="14753"/>
                  </a:cubicBezTo>
                  <a:lnTo>
                    <a:pt x="34119" y="12799"/>
                  </a:lnTo>
                  <a:lnTo>
                    <a:pt x="34119" y="12310"/>
                  </a:lnTo>
                  <a:cubicBezTo>
                    <a:pt x="33280" y="4160"/>
                    <a:pt x="27784" y="479"/>
                    <a:pt x="19951" y="1074"/>
                  </a:cubicBezTo>
                  <a:lnTo>
                    <a:pt x="409" y="1074"/>
                  </a:lnTo>
                  <a:lnTo>
                    <a:pt x="39004" y="97"/>
                  </a:lnTo>
                  <a:lnTo>
                    <a:pt x="40470" y="2051"/>
                  </a:lnTo>
                  <a:cubicBezTo>
                    <a:pt x="44036" y="8622"/>
                    <a:pt x="44785" y="16911"/>
                    <a:pt x="39981" y="23058"/>
                  </a:cubicBezTo>
                  <a:lnTo>
                    <a:pt x="39981" y="235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F2FBE1A-7B3E-7866-E77F-2C5396DE129A}"/>
                </a:ext>
              </a:extLst>
            </p:cNvPr>
            <p:cNvSpPr/>
            <p:nvPr/>
          </p:nvSpPr>
          <p:spPr>
            <a:xfrm flipV="1">
              <a:off x="6134839" y="539846"/>
              <a:ext cx="39561" cy="21984"/>
            </a:xfrm>
            <a:custGeom>
              <a:avLst/>
              <a:gdLst>
                <a:gd name="csX0" fmla="*/ 37050 w 39561"/>
                <a:gd name="csY0" fmla="*/ 22076 h 21984"/>
                <a:gd name="csX1" fmla="*/ 14088 w 39561"/>
                <a:gd name="csY1" fmla="*/ 21588 h 21984"/>
                <a:gd name="csX2" fmla="*/ 15554 w 39561"/>
                <a:gd name="csY2" fmla="*/ 21588 h 21984"/>
                <a:gd name="csX3" fmla="*/ 15554 w 39561"/>
                <a:gd name="csY3" fmla="*/ 1069 h 21984"/>
                <a:gd name="csX4" fmla="*/ 409 w 39561"/>
                <a:gd name="csY4" fmla="*/ 1069 h 21984"/>
                <a:gd name="csX5" fmla="*/ 34119 w 39561"/>
                <a:gd name="csY5" fmla="*/ 92 h 21984"/>
                <a:gd name="csX6" fmla="*/ 38515 w 39561"/>
                <a:gd name="csY6" fmla="*/ 19633 h 21984"/>
                <a:gd name="csX7" fmla="*/ 37538 w 39561"/>
                <a:gd name="csY7" fmla="*/ 21588 h 219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9561" h="21984">
                  <a:moveTo>
                    <a:pt x="37050" y="22076"/>
                  </a:moveTo>
                  <a:lnTo>
                    <a:pt x="14088" y="21588"/>
                  </a:lnTo>
                  <a:lnTo>
                    <a:pt x="15554" y="21588"/>
                  </a:lnTo>
                  <a:cubicBezTo>
                    <a:pt x="36464" y="24625"/>
                    <a:pt x="36398" y="-2115"/>
                    <a:pt x="15554" y="1069"/>
                  </a:cubicBezTo>
                  <a:lnTo>
                    <a:pt x="409" y="1069"/>
                  </a:lnTo>
                  <a:lnTo>
                    <a:pt x="34119" y="92"/>
                  </a:lnTo>
                  <a:cubicBezTo>
                    <a:pt x="39981" y="4586"/>
                    <a:pt x="41422" y="12957"/>
                    <a:pt x="38515" y="19633"/>
                  </a:cubicBezTo>
                  <a:lnTo>
                    <a:pt x="37538" y="215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6E0EA88-788C-9AD6-8667-D099F25610E5}"/>
                </a:ext>
              </a:extLst>
            </p:cNvPr>
            <p:cNvSpPr/>
            <p:nvPr/>
          </p:nvSpPr>
          <p:spPr>
            <a:xfrm flipV="1">
              <a:off x="6125557" y="532029"/>
              <a:ext cx="47877" cy="68885"/>
            </a:xfrm>
            <a:custGeom>
              <a:avLst/>
              <a:gdLst>
                <a:gd name="csX0" fmla="*/ 26299 w 47877"/>
                <a:gd name="csY0" fmla="*/ 68982 h 68885"/>
                <a:gd name="csX1" fmla="*/ 406 w 47877"/>
                <a:gd name="csY1" fmla="*/ 68982 h 68885"/>
                <a:gd name="csX2" fmla="*/ 406 w 47877"/>
                <a:gd name="csY2" fmla="*/ 97 h 68885"/>
                <a:gd name="csX3" fmla="*/ 26788 w 47877"/>
                <a:gd name="csY3" fmla="*/ 97 h 68885"/>
                <a:gd name="csX4" fmla="*/ 47307 w 47877"/>
                <a:gd name="csY4" fmla="*/ 6448 h 68885"/>
                <a:gd name="csX5" fmla="*/ 48284 w 47877"/>
                <a:gd name="csY5" fmla="*/ 7425 h 68885"/>
                <a:gd name="csX6" fmla="*/ 9688 w 47877"/>
                <a:gd name="csY6" fmla="*/ 8402 h 68885"/>
                <a:gd name="csX7" fmla="*/ 9688 w 47877"/>
                <a:gd name="csY7" fmla="*/ 31853 h 68885"/>
                <a:gd name="csX8" fmla="*/ 47795 w 47877"/>
                <a:gd name="csY8" fmla="*/ 31853 h 68885"/>
                <a:gd name="csX9" fmla="*/ 46330 w 47877"/>
                <a:gd name="csY9" fmla="*/ 33318 h 68885"/>
                <a:gd name="csX10" fmla="*/ 43398 w 47877"/>
                <a:gd name="csY10" fmla="*/ 35272 h 68885"/>
                <a:gd name="csX11" fmla="*/ 41444 w 47877"/>
                <a:gd name="csY11" fmla="*/ 36250 h 68885"/>
                <a:gd name="csX12" fmla="*/ 39490 w 47877"/>
                <a:gd name="csY12" fmla="*/ 36738 h 68885"/>
                <a:gd name="csX13" fmla="*/ 39978 w 47877"/>
                <a:gd name="csY13" fmla="*/ 36738 h 68885"/>
                <a:gd name="csX14" fmla="*/ 41444 w 47877"/>
                <a:gd name="csY14" fmla="*/ 37715 h 68885"/>
                <a:gd name="csX15" fmla="*/ 43398 w 47877"/>
                <a:gd name="csY15" fmla="*/ 39181 h 68885"/>
                <a:gd name="csX16" fmla="*/ 9688 w 47877"/>
                <a:gd name="csY16" fmla="*/ 40158 h 68885"/>
                <a:gd name="csX17" fmla="*/ 9688 w 47877"/>
                <a:gd name="csY17" fmla="*/ 60677 h 68885"/>
                <a:gd name="csX18" fmla="*/ 23368 w 47877"/>
                <a:gd name="csY18" fmla="*/ 60677 h 68885"/>
                <a:gd name="csX19" fmla="*/ 46330 w 47877"/>
                <a:gd name="csY19" fmla="*/ 61166 h 68885"/>
                <a:gd name="csX20" fmla="*/ 45352 w 47877"/>
                <a:gd name="csY20" fmla="*/ 62631 h 68885"/>
                <a:gd name="csX21" fmla="*/ 30696 w 47877"/>
                <a:gd name="csY21" fmla="*/ 68982 h 68885"/>
                <a:gd name="csX22" fmla="*/ 28742 w 47877"/>
                <a:gd name="csY22" fmla="*/ 68982 h 68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47877" h="68885">
                  <a:moveTo>
                    <a:pt x="26299" y="68982"/>
                  </a:moveTo>
                  <a:lnTo>
                    <a:pt x="406" y="68982"/>
                  </a:lnTo>
                  <a:lnTo>
                    <a:pt x="406" y="97"/>
                  </a:lnTo>
                  <a:lnTo>
                    <a:pt x="26788" y="97"/>
                  </a:lnTo>
                  <a:cubicBezTo>
                    <a:pt x="33953" y="309"/>
                    <a:pt x="42128" y="797"/>
                    <a:pt x="47307" y="6448"/>
                  </a:cubicBezTo>
                  <a:lnTo>
                    <a:pt x="48284" y="7425"/>
                  </a:lnTo>
                  <a:lnTo>
                    <a:pt x="9688" y="8402"/>
                  </a:lnTo>
                  <a:lnTo>
                    <a:pt x="9688" y="31853"/>
                  </a:lnTo>
                  <a:lnTo>
                    <a:pt x="47795" y="31853"/>
                  </a:lnTo>
                  <a:lnTo>
                    <a:pt x="46330" y="33318"/>
                  </a:lnTo>
                  <a:lnTo>
                    <a:pt x="43398" y="35272"/>
                  </a:lnTo>
                  <a:lnTo>
                    <a:pt x="41444" y="36250"/>
                  </a:lnTo>
                  <a:lnTo>
                    <a:pt x="39490" y="36738"/>
                  </a:lnTo>
                  <a:lnTo>
                    <a:pt x="39978" y="36738"/>
                  </a:lnTo>
                  <a:lnTo>
                    <a:pt x="41444" y="37715"/>
                  </a:lnTo>
                  <a:lnTo>
                    <a:pt x="43398" y="39181"/>
                  </a:lnTo>
                  <a:lnTo>
                    <a:pt x="9688" y="40158"/>
                  </a:lnTo>
                  <a:lnTo>
                    <a:pt x="9688" y="60677"/>
                  </a:lnTo>
                  <a:lnTo>
                    <a:pt x="23368" y="60677"/>
                  </a:lnTo>
                  <a:lnTo>
                    <a:pt x="46330" y="61166"/>
                  </a:lnTo>
                  <a:lnTo>
                    <a:pt x="45352" y="62631"/>
                  </a:lnTo>
                  <a:cubicBezTo>
                    <a:pt x="39091" y="67737"/>
                    <a:pt x="38513" y="67834"/>
                    <a:pt x="30696" y="68982"/>
                  </a:cubicBezTo>
                  <a:lnTo>
                    <a:pt x="28742" y="6898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EE5EA79-80FD-EA4B-2BE1-815F4A7739D5}"/>
                </a:ext>
              </a:extLst>
            </p:cNvPr>
            <p:cNvSpPr/>
            <p:nvPr/>
          </p:nvSpPr>
          <p:spPr>
            <a:xfrm flipV="1">
              <a:off x="6659052" y="537892"/>
              <a:ext cx="22473" cy="56671"/>
            </a:xfrm>
            <a:custGeom>
              <a:avLst/>
              <a:gdLst>
                <a:gd name="csX0" fmla="*/ 7819 w 22473"/>
                <a:gd name="csY0" fmla="*/ 56768 h 56671"/>
                <a:gd name="csX1" fmla="*/ 6353 w 22473"/>
                <a:gd name="csY1" fmla="*/ 55302 h 56671"/>
                <a:gd name="csX2" fmla="*/ 5376 w 22473"/>
                <a:gd name="csY2" fmla="*/ 53837 h 56671"/>
                <a:gd name="csX3" fmla="*/ 491 w 22473"/>
                <a:gd name="csY3" fmla="*/ 28921 h 56671"/>
                <a:gd name="csX4" fmla="*/ 491 w 22473"/>
                <a:gd name="csY4" fmla="*/ 25012 h 56671"/>
                <a:gd name="csX5" fmla="*/ 7330 w 22473"/>
                <a:gd name="csY5" fmla="*/ 585 h 56671"/>
                <a:gd name="csX6" fmla="*/ 8307 w 22473"/>
                <a:gd name="csY6" fmla="*/ 96 h 56671"/>
                <a:gd name="csX7" fmla="*/ 22964 w 22473"/>
                <a:gd name="csY7" fmla="*/ 585 h 56671"/>
                <a:gd name="csX8" fmla="*/ 20521 w 22473"/>
                <a:gd name="csY8" fmla="*/ 585 h 56671"/>
                <a:gd name="csX9" fmla="*/ 19055 w 22473"/>
                <a:gd name="csY9" fmla="*/ 1073 h 56671"/>
                <a:gd name="csX10" fmla="*/ 16124 w 22473"/>
                <a:gd name="csY10" fmla="*/ 3027 h 56671"/>
                <a:gd name="csX11" fmla="*/ 14658 w 22473"/>
                <a:gd name="csY11" fmla="*/ 4493 h 56671"/>
                <a:gd name="csX12" fmla="*/ 13193 w 22473"/>
                <a:gd name="csY12" fmla="*/ 5959 h 56671"/>
                <a:gd name="csX13" fmla="*/ 13193 w 22473"/>
                <a:gd name="csY13" fmla="*/ 6447 h 56671"/>
                <a:gd name="csX14" fmla="*/ 12704 w 22473"/>
                <a:gd name="csY14" fmla="*/ 7424 h 56671"/>
                <a:gd name="csX15" fmla="*/ 11727 w 22473"/>
                <a:gd name="csY15" fmla="*/ 8402 h 56671"/>
                <a:gd name="csX16" fmla="*/ 11239 w 22473"/>
                <a:gd name="csY16" fmla="*/ 9867 h 56671"/>
                <a:gd name="csX17" fmla="*/ 9284 w 22473"/>
                <a:gd name="csY17" fmla="*/ 21104 h 56671"/>
                <a:gd name="csX18" fmla="*/ 9284 w 22473"/>
                <a:gd name="csY18" fmla="*/ 28921 h 56671"/>
                <a:gd name="csX19" fmla="*/ 19055 w 22473"/>
                <a:gd name="csY19" fmla="*/ 56279 h 56671"/>
                <a:gd name="csX20" fmla="*/ 21010 w 22473"/>
                <a:gd name="csY20" fmla="*/ 56768 h 56671"/>
                <a:gd name="csX21" fmla="*/ 22964 w 22473"/>
                <a:gd name="csY21" fmla="*/ 56768 h 566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22473" h="56671">
                  <a:moveTo>
                    <a:pt x="7819" y="56768"/>
                  </a:moveTo>
                  <a:lnTo>
                    <a:pt x="6353" y="55302"/>
                  </a:lnTo>
                  <a:lnTo>
                    <a:pt x="5376" y="53837"/>
                  </a:lnTo>
                  <a:cubicBezTo>
                    <a:pt x="1280" y="46028"/>
                    <a:pt x="751" y="37609"/>
                    <a:pt x="491" y="28921"/>
                  </a:cubicBezTo>
                  <a:lnTo>
                    <a:pt x="491" y="25012"/>
                  </a:lnTo>
                  <a:cubicBezTo>
                    <a:pt x="1647" y="14639"/>
                    <a:pt x="1386" y="9721"/>
                    <a:pt x="7330" y="585"/>
                  </a:cubicBezTo>
                  <a:lnTo>
                    <a:pt x="8307" y="96"/>
                  </a:lnTo>
                  <a:lnTo>
                    <a:pt x="22964" y="585"/>
                  </a:lnTo>
                  <a:lnTo>
                    <a:pt x="20521" y="585"/>
                  </a:lnTo>
                  <a:lnTo>
                    <a:pt x="19055" y="1073"/>
                  </a:lnTo>
                  <a:lnTo>
                    <a:pt x="16124" y="3027"/>
                  </a:lnTo>
                  <a:lnTo>
                    <a:pt x="14658" y="4493"/>
                  </a:lnTo>
                  <a:lnTo>
                    <a:pt x="13193" y="5959"/>
                  </a:lnTo>
                  <a:lnTo>
                    <a:pt x="13193" y="6447"/>
                  </a:lnTo>
                  <a:lnTo>
                    <a:pt x="12704" y="7424"/>
                  </a:lnTo>
                  <a:lnTo>
                    <a:pt x="11727" y="8402"/>
                  </a:lnTo>
                  <a:lnTo>
                    <a:pt x="11239" y="9867"/>
                  </a:lnTo>
                  <a:cubicBezTo>
                    <a:pt x="10302" y="13539"/>
                    <a:pt x="9871" y="17342"/>
                    <a:pt x="9284" y="21104"/>
                  </a:cubicBezTo>
                  <a:lnTo>
                    <a:pt x="9284" y="28921"/>
                  </a:lnTo>
                  <a:cubicBezTo>
                    <a:pt x="9472" y="37495"/>
                    <a:pt x="9219" y="52648"/>
                    <a:pt x="19055" y="56279"/>
                  </a:cubicBezTo>
                  <a:lnTo>
                    <a:pt x="21010" y="56768"/>
                  </a:lnTo>
                  <a:lnTo>
                    <a:pt x="22964" y="567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3ACE0105-AA96-5E4C-A75F-991EEEF87B39}"/>
                </a:ext>
              </a:extLst>
            </p:cNvPr>
            <p:cNvSpPr/>
            <p:nvPr/>
          </p:nvSpPr>
          <p:spPr>
            <a:xfrm flipV="1">
              <a:off x="6666380" y="530564"/>
              <a:ext cx="37726" cy="70611"/>
            </a:xfrm>
            <a:custGeom>
              <a:avLst/>
              <a:gdLst>
                <a:gd name="csX0" fmla="*/ 15638 w 37726"/>
                <a:gd name="csY0" fmla="*/ 70709 h 70611"/>
                <a:gd name="csX1" fmla="*/ 13684 w 37726"/>
                <a:gd name="csY1" fmla="*/ 70220 h 70611"/>
                <a:gd name="csX2" fmla="*/ 11730 w 37726"/>
                <a:gd name="csY2" fmla="*/ 70220 h 70611"/>
                <a:gd name="csX3" fmla="*/ 9775 w 37726"/>
                <a:gd name="csY3" fmla="*/ 69732 h 70611"/>
                <a:gd name="csX4" fmla="*/ 7821 w 37726"/>
                <a:gd name="csY4" fmla="*/ 69243 h 70611"/>
                <a:gd name="csX5" fmla="*/ 3424 w 37726"/>
                <a:gd name="csY5" fmla="*/ 66312 h 70611"/>
                <a:gd name="csX6" fmla="*/ 2936 w 37726"/>
                <a:gd name="csY6" fmla="*/ 66312 h 70611"/>
                <a:gd name="csX7" fmla="*/ 1470 w 37726"/>
                <a:gd name="csY7" fmla="*/ 64846 h 70611"/>
                <a:gd name="csX8" fmla="*/ 493 w 37726"/>
                <a:gd name="csY8" fmla="*/ 63381 h 70611"/>
                <a:gd name="csX9" fmla="*/ 16127 w 37726"/>
                <a:gd name="csY9" fmla="*/ 63381 h 70611"/>
                <a:gd name="csX10" fmla="*/ 29317 w 37726"/>
                <a:gd name="csY10" fmla="*/ 37976 h 70611"/>
                <a:gd name="csX11" fmla="*/ 29317 w 37726"/>
                <a:gd name="csY11" fmla="*/ 32113 h 70611"/>
                <a:gd name="csX12" fmla="*/ 27852 w 37726"/>
                <a:gd name="csY12" fmla="*/ 17457 h 70611"/>
                <a:gd name="csX13" fmla="*/ 27363 w 37726"/>
                <a:gd name="csY13" fmla="*/ 15991 h 70611"/>
                <a:gd name="csX14" fmla="*/ 26875 w 37726"/>
                <a:gd name="csY14" fmla="*/ 15014 h 70611"/>
                <a:gd name="csX15" fmla="*/ 26386 w 37726"/>
                <a:gd name="csY15" fmla="*/ 13549 h 70611"/>
                <a:gd name="csX16" fmla="*/ 24920 w 37726"/>
                <a:gd name="csY16" fmla="*/ 12083 h 70611"/>
                <a:gd name="csX17" fmla="*/ 23943 w 37726"/>
                <a:gd name="csY17" fmla="*/ 10617 h 70611"/>
                <a:gd name="csX18" fmla="*/ 22478 w 37726"/>
                <a:gd name="csY18" fmla="*/ 9152 h 70611"/>
                <a:gd name="csX19" fmla="*/ 21012 w 37726"/>
                <a:gd name="csY19" fmla="*/ 8175 h 70611"/>
                <a:gd name="csX20" fmla="*/ 19058 w 37726"/>
                <a:gd name="csY20" fmla="*/ 7686 h 70611"/>
                <a:gd name="csX21" fmla="*/ 17592 w 37726"/>
                <a:gd name="csY21" fmla="*/ 7197 h 70611"/>
                <a:gd name="csX22" fmla="*/ 15638 w 37726"/>
                <a:gd name="csY22" fmla="*/ 7197 h 70611"/>
                <a:gd name="csX23" fmla="*/ 982 w 37726"/>
                <a:gd name="csY23" fmla="*/ 6709 h 70611"/>
                <a:gd name="csX24" fmla="*/ 1959 w 37726"/>
                <a:gd name="csY24" fmla="*/ 5243 h 70611"/>
                <a:gd name="csX25" fmla="*/ 3424 w 37726"/>
                <a:gd name="csY25" fmla="*/ 3778 h 70611"/>
                <a:gd name="csX26" fmla="*/ 37134 w 37726"/>
                <a:gd name="csY26" fmla="*/ 22831 h 70611"/>
                <a:gd name="csX27" fmla="*/ 37623 w 37726"/>
                <a:gd name="csY27" fmla="*/ 24785 h 70611"/>
                <a:gd name="csX28" fmla="*/ 37623 w 37726"/>
                <a:gd name="csY28" fmla="*/ 26739 h 70611"/>
                <a:gd name="csX29" fmla="*/ 21501 w 37726"/>
                <a:gd name="csY29" fmla="*/ 69732 h 70611"/>
                <a:gd name="csX30" fmla="*/ 19546 w 37726"/>
                <a:gd name="csY30" fmla="*/ 70220 h 70611"/>
                <a:gd name="csX31" fmla="*/ 17592 w 37726"/>
                <a:gd name="csY31" fmla="*/ 70220 h 706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37726" h="70611">
                  <a:moveTo>
                    <a:pt x="15638" y="70709"/>
                  </a:moveTo>
                  <a:lnTo>
                    <a:pt x="13684" y="70220"/>
                  </a:lnTo>
                  <a:lnTo>
                    <a:pt x="11730" y="70220"/>
                  </a:lnTo>
                  <a:lnTo>
                    <a:pt x="9775" y="69732"/>
                  </a:lnTo>
                  <a:lnTo>
                    <a:pt x="7821" y="69243"/>
                  </a:lnTo>
                  <a:lnTo>
                    <a:pt x="3424" y="66312"/>
                  </a:lnTo>
                  <a:lnTo>
                    <a:pt x="2936" y="66312"/>
                  </a:lnTo>
                  <a:lnTo>
                    <a:pt x="1470" y="64846"/>
                  </a:lnTo>
                  <a:lnTo>
                    <a:pt x="493" y="63381"/>
                  </a:lnTo>
                  <a:lnTo>
                    <a:pt x="16127" y="63381"/>
                  </a:lnTo>
                  <a:cubicBezTo>
                    <a:pt x="28715" y="63006"/>
                    <a:pt x="29203" y="47104"/>
                    <a:pt x="29317" y="37976"/>
                  </a:cubicBezTo>
                  <a:lnTo>
                    <a:pt x="29317" y="32113"/>
                  </a:lnTo>
                  <a:cubicBezTo>
                    <a:pt x="29480" y="27163"/>
                    <a:pt x="28747" y="22277"/>
                    <a:pt x="27852" y="17457"/>
                  </a:cubicBezTo>
                  <a:lnTo>
                    <a:pt x="27363" y="15991"/>
                  </a:lnTo>
                  <a:lnTo>
                    <a:pt x="26875" y="15014"/>
                  </a:lnTo>
                  <a:lnTo>
                    <a:pt x="26386" y="13549"/>
                  </a:lnTo>
                  <a:lnTo>
                    <a:pt x="24920" y="12083"/>
                  </a:lnTo>
                  <a:lnTo>
                    <a:pt x="23943" y="10617"/>
                  </a:lnTo>
                  <a:lnTo>
                    <a:pt x="22478" y="9152"/>
                  </a:lnTo>
                  <a:lnTo>
                    <a:pt x="21012" y="8175"/>
                  </a:lnTo>
                  <a:lnTo>
                    <a:pt x="19058" y="7686"/>
                  </a:lnTo>
                  <a:lnTo>
                    <a:pt x="17592" y="7197"/>
                  </a:lnTo>
                  <a:lnTo>
                    <a:pt x="15638" y="7197"/>
                  </a:lnTo>
                  <a:lnTo>
                    <a:pt x="982" y="6709"/>
                  </a:lnTo>
                  <a:lnTo>
                    <a:pt x="1959" y="5243"/>
                  </a:lnTo>
                  <a:lnTo>
                    <a:pt x="3424" y="3778"/>
                  </a:lnTo>
                  <a:cubicBezTo>
                    <a:pt x="20182" y="-5668"/>
                    <a:pt x="35424" y="3916"/>
                    <a:pt x="37134" y="22831"/>
                  </a:cubicBezTo>
                  <a:lnTo>
                    <a:pt x="37623" y="24785"/>
                  </a:lnTo>
                  <a:lnTo>
                    <a:pt x="37623" y="26739"/>
                  </a:lnTo>
                  <a:cubicBezTo>
                    <a:pt x="39300" y="40630"/>
                    <a:pt x="38453" y="65506"/>
                    <a:pt x="21501" y="69732"/>
                  </a:cubicBezTo>
                  <a:lnTo>
                    <a:pt x="19546" y="70220"/>
                  </a:lnTo>
                  <a:lnTo>
                    <a:pt x="17592" y="702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8C91C20-B0A8-7B73-416B-7D07AA9F6221}"/>
                </a:ext>
              </a:extLst>
            </p:cNvPr>
            <p:cNvSpPr/>
            <p:nvPr/>
          </p:nvSpPr>
          <p:spPr>
            <a:xfrm flipV="1">
              <a:off x="6735754" y="561342"/>
              <a:ext cx="22473" cy="33221"/>
            </a:xfrm>
            <a:custGeom>
              <a:avLst/>
              <a:gdLst>
                <a:gd name="csX0" fmla="*/ 16626 w 22473"/>
                <a:gd name="csY0" fmla="*/ 33318 h 33221"/>
                <a:gd name="csX1" fmla="*/ 504 w 22473"/>
                <a:gd name="csY1" fmla="*/ 31852 h 33221"/>
                <a:gd name="csX2" fmla="*/ 1970 w 22473"/>
                <a:gd name="csY2" fmla="*/ 31852 h 33221"/>
                <a:gd name="csX3" fmla="*/ 5878 w 22473"/>
                <a:gd name="csY3" fmla="*/ 30875 h 33221"/>
                <a:gd name="csX4" fmla="*/ 7344 w 22473"/>
                <a:gd name="csY4" fmla="*/ 30387 h 33221"/>
                <a:gd name="csX5" fmla="*/ 8810 w 22473"/>
                <a:gd name="csY5" fmla="*/ 28921 h 33221"/>
                <a:gd name="csX6" fmla="*/ 10275 w 22473"/>
                <a:gd name="csY6" fmla="*/ 27944 h 33221"/>
                <a:gd name="csX7" fmla="*/ 10764 w 22473"/>
                <a:gd name="csY7" fmla="*/ 27455 h 33221"/>
                <a:gd name="csX8" fmla="*/ 11741 w 22473"/>
                <a:gd name="csY8" fmla="*/ 25990 h 33221"/>
                <a:gd name="csX9" fmla="*/ 12718 w 22473"/>
                <a:gd name="csY9" fmla="*/ 24036 h 33221"/>
                <a:gd name="csX10" fmla="*/ 13206 w 22473"/>
                <a:gd name="csY10" fmla="*/ 22570 h 33221"/>
                <a:gd name="csX11" fmla="*/ 14184 w 22473"/>
                <a:gd name="csY11" fmla="*/ 18662 h 33221"/>
                <a:gd name="csX12" fmla="*/ 14184 w 22473"/>
                <a:gd name="csY12" fmla="*/ 15242 h 33221"/>
                <a:gd name="csX13" fmla="*/ 4413 w 22473"/>
                <a:gd name="csY13" fmla="*/ 1074 h 33221"/>
                <a:gd name="csX14" fmla="*/ 2947 w 22473"/>
                <a:gd name="csY14" fmla="*/ 585 h 33221"/>
                <a:gd name="csX15" fmla="*/ 993 w 22473"/>
                <a:gd name="csY15" fmla="*/ 585 h 33221"/>
                <a:gd name="csX16" fmla="*/ 16626 w 22473"/>
                <a:gd name="csY16" fmla="*/ 97 h 33221"/>
                <a:gd name="csX17" fmla="*/ 18092 w 22473"/>
                <a:gd name="csY17" fmla="*/ 1562 h 33221"/>
                <a:gd name="csX18" fmla="*/ 22489 w 22473"/>
                <a:gd name="csY18" fmla="*/ 13287 h 33221"/>
                <a:gd name="csX19" fmla="*/ 22489 w 22473"/>
                <a:gd name="csY19" fmla="*/ 15242 h 33221"/>
                <a:gd name="csX20" fmla="*/ 22977 w 22473"/>
                <a:gd name="csY20" fmla="*/ 17196 h 33221"/>
                <a:gd name="csX21" fmla="*/ 20046 w 22473"/>
                <a:gd name="csY21" fmla="*/ 28921 h 33221"/>
                <a:gd name="csX22" fmla="*/ 19069 w 22473"/>
                <a:gd name="csY22" fmla="*/ 30387 h 33221"/>
                <a:gd name="csX23" fmla="*/ 18092 w 22473"/>
                <a:gd name="csY23" fmla="*/ 31852 h 332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2473" h="33221">
                  <a:moveTo>
                    <a:pt x="16626" y="33318"/>
                  </a:moveTo>
                  <a:lnTo>
                    <a:pt x="504" y="31852"/>
                  </a:lnTo>
                  <a:lnTo>
                    <a:pt x="1970" y="31852"/>
                  </a:lnTo>
                  <a:lnTo>
                    <a:pt x="5878" y="30875"/>
                  </a:lnTo>
                  <a:lnTo>
                    <a:pt x="7344" y="30387"/>
                  </a:lnTo>
                  <a:lnTo>
                    <a:pt x="8810" y="28921"/>
                  </a:lnTo>
                  <a:lnTo>
                    <a:pt x="10275" y="27944"/>
                  </a:lnTo>
                  <a:lnTo>
                    <a:pt x="10764" y="27455"/>
                  </a:lnTo>
                  <a:lnTo>
                    <a:pt x="11741" y="25990"/>
                  </a:lnTo>
                  <a:lnTo>
                    <a:pt x="12718" y="24036"/>
                  </a:lnTo>
                  <a:lnTo>
                    <a:pt x="13206" y="22570"/>
                  </a:lnTo>
                  <a:lnTo>
                    <a:pt x="14184" y="18662"/>
                  </a:lnTo>
                  <a:lnTo>
                    <a:pt x="14184" y="15242"/>
                  </a:lnTo>
                  <a:cubicBezTo>
                    <a:pt x="13817" y="9477"/>
                    <a:pt x="10609" y="2539"/>
                    <a:pt x="4413" y="1074"/>
                  </a:cubicBezTo>
                  <a:lnTo>
                    <a:pt x="2947" y="585"/>
                  </a:lnTo>
                  <a:lnTo>
                    <a:pt x="993" y="585"/>
                  </a:lnTo>
                  <a:lnTo>
                    <a:pt x="16626" y="97"/>
                  </a:lnTo>
                  <a:lnTo>
                    <a:pt x="18092" y="1562"/>
                  </a:lnTo>
                  <a:cubicBezTo>
                    <a:pt x="21170" y="6635"/>
                    <a:pt x="20983" y="7555"/>
                    <a:pt x="22489" y="13287"/>
                  </a:cubicBezTo>
                  <a:lnTo>
                    <a:pt x="22489" y="15242"/>
                  </a:lnTo>
                  <a:lnTo>
                    <a:pt x="22977" y="17196"/>
                  </a:lnTo>
                  <a:cubicBezTo>
                    <a:pt x="22473" y="21194"/>
                    <a:pt x="22171" y="25338"/>
                    <a:pt x="20046" y="28921"/>
                  </a:cubicBezTo>
                  <a:lnTo>
                    <a:pt x="19069" y="30387"/>
                  </a:lnTo>
                  <a:lnTo>
                    <a:pt x="18092" y="318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D5312BB3-911F-733C-E035-2DAFBE848044}"/>
                </a:ext>
              </a:extLst>
            </p:cNvPr>
            <p:cNvSpPr/>
            <p:nvPr/>
          </p:nvSpPr>
          <p:spPr>
            <a:xfrm flipV="1">
              <a:off x="6721097" y="555477"/>
              <a:ext cx="30778" cy="9284"/>
            </a:xfrm>
            <a:custGeom>
              <a:avLst/>
              <a:gdLst>
                <a:gd name="csX0" fmla="*/ 17113 w 30778"/>
                <a:gd name="csY0" fmla="*/ 9375 h 9284"/>
                <a:gd name="csX1" fmla="*/ 15158 w 30778"/>
                <a:gd name="csY1" fmla="*/ 9375 h 9284"/>
                <a:gd name="csX2" fmla="*/ 1479 w 30778"/>
                <a:gd name="csY2" fmla="*/ 2046 h 9284"/>
                <a:gd name="csX3" fmla="*/ 502 w 30778"/>
                <a:gd name="csY3" fmla="*/ 581 h 9284"/>
                <a:gd name="csX4" fmla="*/ 8319 w 30778"/>
                <a:gd name="csY4" fmla="*/ 92 h 9284"/>
                <a:gd name="csX5" fmla="*/ 9784 w 30778"/>
                <a:gd name="csY5" fmla="*/ 1069 h 9284"/>
                <a:gd name="csX6" fmla="*/ 11739 w 30778"/>
                <a:gd name="csY6" fmla="*/ 1558 h 9284"/>
                <a:gd name="csX7" fmla="*/ 13204 w 30778"/>
                <a:gd name="csY7" fmla="*/ 2046 h 9284"/>
                <a:gd name="csX8" fmla="*/ 15158 w 30778"/>
                <a:gd name="csY8" fmla="*/ 2046 h 9284"/>
                <a:gd name="csX9" fmla="*/ 31281 w 30778"/>
                <a:gd name="csY9" fmla="*/ 3512 h 9284"/>
                <a:gd name="csX10" fmla="*/ 30792 w 30778"/>
                <a:gd name="csY10" fmla="*/ 4489 h 9284"/>
                <a:gd name="csX11" fmla="*/ 21021 w 30778"/>
                <a:gd name="csY11" fmla="*/ 9375 h 9284"/>
                <a:gd name="csX12" fmla="*/ 19067 w 30778"/>
                <a:gd name="csY12" fmla="*/ 9375 h 92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0778" h="9284">
                  <a:moveTo>
                    <a:pt x="17113" y="9375"/>
                  </a:moveTo>
                  <a:lnTo>
                    <a:pt x="15158" y="9375"/>
                  </a:lnTo>
                  <a:cubicBezTo>
                    <a:pt x="9776" y="9481"/>
                    <a:pt x="4679" y="6110"/>
                    <a:pt x="1479" y="2046"/>
                  </a:cubicBezTo>
                  <a:lnTo>
                    <a:pt x="502" y="581"/>
                  </a:lnTo>
                  <a:lnTo>
                    <a:pt x="8319" y="92"/>
                  </a:lnTo>
                  <a:lnTo>
                    <a:pt x="9784" y="1069"/>
                  </a:lnTo>
                  <a:lnTo>
                    <a:pt x="11739" y="1558"/>
                  </a:lnTo>
                  <a:lnTo>
                    <a:pt x="13204" y="2046"/>
                  </a:lnTo>
                  <a:lnTo>
                    <a:pt x="15158" y="2046"/>
                  </a:lnTo>
                  <a:lnTo>
                    <a:pt x="31281" y="3512"/>
                  </a:lnTo>
                  <a:lnTo>
                    <a:pt x="30792" y="4489"/>
                  </a:lnTo>
                  <a:cubicBezTo>
                    <a:pt x="27739" y="6557"/>
                    <a:pt x="24661" y="8593"/>
                    <a:pt x="21021" y="9375"/>
                  </a:cubicBezTo>
                  <a:lnTo>
                    <a:pt x="19067" y="93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3E37A54-5446-BF49-7DDC-31B55AD1F96D}"/>
                </a:ext>
              </a:extLst>
            </p:cNvPr>
            <p:cNvSpPr/>
            <p:nvPr/>
          </p:nvSpPr>
          <p:spPr>
            <a:xfrm flipV="1">
              <a:off x="6712388" y="537403"/>
              <a:ext cx="39488" cy="63717"/>
            </a:xfrm>
            <a:custGeom>
              <a:avLst/>
              <a:gdLst>
                <a:gd name="csX0" fmla="*/ 9209 w 39488"/>
                <a:gd name="csY0" fmla="*/ 63815 h 63717"/>
                <a:gd name="csX1" fmla="*/ 8232 w 39488"/>
                <a:gd name="csY1" fmla="*/ 62349 h 63717"/>
                <a:gd name="csX2" fmla="*/ 7744 w 39488"/>
                <a:gd name="csY2" fmla="*/ 62349 h 63717"/>
                <a:gd name="csX3" fmla="*/ 6767 w 39488"/>
                <a:gd name="csY3" fmla="*/ 61372 h 63717"/>
                <a:gd name="csX4" fmla="*/ 6278 w 39488"/>
                <a:gd name="csY4" fmla="*/ 59907 h 63717"/>
                <a:gd name="csX5" fmla="*/ 904 w 39488"/>
                <a:gd name="csY5" fmla="*/ 42807 h 63717"/>
                <a:gd name="csX6" fmla="*/ 904 w 39488"/>
                <a:gd name="csY6" fmla="*/ 38410 h 63717"/>
                <a:gd name="csX7" fmla="*/ 2370 w 39488"/>
                <a:gd name="csY7" fmla="*/ 17891 h 63717"/>
                <a:gd name="csX8" fmla="*/ 2858 w 39488"/>
                <a:gd name="csY8" fmla="*/ 16426 h 63717"/>
                <a:gd name="csX9" fmla="*/ 3347 w 39488"/>
                <a:gd name="csY9" fmla="*/ 14472 h 63717"/>
                <a:gd name="csX10" fmla="*/ 3835 w 39488"/>
                <a:gd name="csY10" fmla="*/ 13006 h 63717"/>
                <a:gd name="csX11" fmla="*/ 37545 w 39488"/>
                <a:gd name="csY11" fmla="*/ 4212 h 63717"/>
                <a:gd name="csX12" fmla="*/ 39988 w 39488"/>
                <a:gd name="csY12" fmla="*/ 6655 h 63717"/>
                <a:gd name="csX13" fmla="*/ 24354 w 39488"/>
                <a:gd name="csY13" fmla="*/ 7143 h 63717"/>
                <a:gd name="csX14" fmla="*/ 22889 w 39488"/>
                <a:gd name="csY14" fmla="*/ 7143 h 63717"/>
                <a:gd name="csX15" fmla="*/ 18980 w 39488"/>
                <a:gd name="csY15" fmla="*/ 8120 h 63717"/>
                <a:gd name="csX16" fmla="*/ 17515 w 39488"/>
                <a:gd name="csY16" fmla="*/ 9097 h 63717"/>
                <a:gd name="csX17" fmla="*/ 17026 w 39488"/>
                <a:gd name="csY17" fmla="*/ 9586 h 63717"/>
                <a:gd name="csX18" fmla="*/ 15561 w 39488"/>
                <a:gd name="csY18" fmla="*/ 10563 h 63717"/>
                <a:gd name="csX19" fmla="*/ 14095 w 39488"/>
                <a:gd name="csY19" fmla="*/ 12029 h 63717"/>
                <a:gd name="csX20" fmla="*/ 13118 w 39488"/>
                <a:gd name="csY20" fmla="*/ 13494 h 63717"/>
                <a:gd name="csX21" fmla="*/ 12141 w 39488"/>
                <a:gd name="csY21" fmla="*/ 15449 h 63717"/>
                <a:gd name="csX22" fmla="*/ 11652 w 39488"/>
                <a:gd name="csY22" fmla="*/ 15937 h 63717"/>
                <a:gd name="csX23" fmla="*/ 11164 w 39488"/>
                <a:gd name="csY23" fmla="*/ 17891 h 63717"/>
                <a:gd name="csX24" fmla="*/ 10675 w 39488"/>
                <a:gd name="csY24" fmla="*/ 19846 h 63717"/>
                <a:gd name="csX25" fmla="*/ 10675 w 39488"/>
                <a:gd name="csY25" fmla="*/ 21800 h 63717"/>
                <a:gd name="csX26" fmla="*/ 10187 w 39488"/>
                <a:gd name="csY26" fmla="*/ 23754 h 63717"/>
                <a:gd name="csX27" fmla="*/ 10187 w 39488"/>
                <a:gd name="csY27" fmla="*/ 24242 h 63717"/>
                <a:gd name="csX28" fmla="*/ 10675 w 39488"/>
                <a:gd name="csY28" fmla="*/ 26197 h 63717"/>
                <a:gd name="csX29" fmla="*/ 10675 w 39488"/>
                <a:gd name="csY29" fmla="*/ 28151 h 63717"/>
                <a:gd name="csX30" fmla="*/ 11652 w 39488"/>
                <a:gd name="csY30" fmla="*/ 30105 h 63717"/>
                <a:gd name="csX31" fmla="*/ 12141 w 39488"/>
                <a:gd name="csY31" fmla="*/ 31571 h 63717"/>
                <a:gd name="csX32" fmla="*/ 13118 w 39488"/>
                <a:gd name="csY32" fmla="*/ 33036 h 63717"/>
                <a:gd name="csX33" fmla="*/ 14095 w 39488"/>
                <a:gd name="csY33" fmla="*/ 34502 h 63717"/>
                <a:gd name="csX34" fmla="*/ 17026 w 39488"/>
                <a:gd name="csY34" fmla="*/ 36456 h 63717"/>
                <a:gd name="csX35" fmla="*/ 9209 w 39488"/>
                <a:gd name="csY35" fmla="*/ 36945 h 63717"/>
                <a:gd name="csX36" fmla="*/ 9209 w 39488"/>
                <a:gd name="csY36" fmla="*/ 37922 h 63717"/>
                <a:gd name="csX37" fmla="*/ 22889 w 39488"/>
                <a:gd name="csY37" fmla="*/ 63326 h 63717"/>
                <a:gd name="csX38" fmla="*/ 24843 w 39488"/>
                <a:gd name="csY38" fmla="*/ 63326 h 637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39488" h="63717">
                  <a:moveTo>
                    <a:pt x="9209" y="63815"/>
                  </a:moveTo>
                  <a:lnTo>
                    <a:pt x="8232" y="62349"/>
                  </a:lnTo>
                  <a:lnTo>
                    <a:pt x="7744" y="62349"/>
                  </a:lnTo>
                  <a:lnTo>
                    <a:pt x="6767" y="61372"/>
                  </a:lnTo>
                  <a:lnTo>
                    <a:pt x="6278" y="59907"/>
                  </a:lnTo>
                  <a:cubicBezTo>
                    <a:pt x="2573" y="54044"/>
                    <a:pt x="1946" y="49492"/>
                    <a:pt x="904" y="42807"/>
                  </a:cubicBezTo>
                  <a:lnTo>
                    <a:pt x="904" y="38410"/>
                  </a:lnTo>
                  <a:cubicBezTo>
                    <a:pt x="-220" y="34868"/>
                    <a:pt x="1238" y="21555"/>
                    <a:pt x="2370" y="17891"/>
                  </a:cubicBezTo>
                  <a:lnTo>
                    <a:pt x="2858" y="16426"/>
                  </a:lnTo>
                  <a:lnTo>
                    <a:pt x="3347" y="14472"/>
                  </a:lnTo>
                  <a:lnTo>
                    <a:pt x="3835" y="13006"/>
                  </a:lnTo>
                  <a:cubicBezTo>
                    <a:pt x="10138" y="181"/>
                    <a:pt x="26015" y="-3743"/>
                    <a:pt x="37545" y="4212"/>
                  </a:cubicBezTo>
                  <a:lnTo>
                    <a:pt x="39988" y="6655"/>
                  </a:lnTo>
                  <a:lnTo>
                    <a:pt x="24354" y="7143"/>
                  </a:lnTo>
                  <a:lnTo>
                    <a:pt x="22889" y="7143"/>
                  </a:lnTo>
                  <a:lnTo>
                    <a:pt x="18980" y="8120"/>
                  </a:lnTo>
                  <a:lnTo>
                    <a:pt x="17515" y="9097"/>
                  </a:lnTo>
                  <a:lnTo>
                    <a:pt x="17026" y="9586"/>
                  </a:lnTo>
                  <a:lnTo>
                    <a:pt x="15561" y="10563"/>
                  </a:lnTo>
                  <a:lnTo>
                    <a:pt x="14095" y="12029"/>
                  </a:lnTo>
                  <a:lnTo>
                    <a:pt x="13118" y="13494"/>
                  </a:lnTo>
                  <a:lnTo>
                    <a:pt x="12141" y="15449"/>
                  </a:lnTo>
                  <a:lnTo>
                    <a:pt x="11652" y="15937"/>
                  </a:lnTo>
                  <a:lnTo>
                    <a:pt x="11164" y="17891"/>
                  </a:lnTo>
                  <a:lnTo>
                    <a:pt x="10675" y="19846"/>
                  </a:lnTo>
                  <a:lnTo>
                    <a:pt x="10675" y="21800"/>
                  </a:lnTo>
                  <a:lnTo>
                    <a:pt x="10187" y="23754"/>
                  </a:lnTo>
                  <a:lnTo>
                    <a:pt x="10187" y="24242"/>
                  </a:lnTo>
                  <a:lnTo>
                    <a:pt x="10675" y="26197"/>
                  </a:lnTo>
                  <a:lnTo>
                    <a:pt x="10675" y="28151"/>
                  </a:lnTo>
                  <a:lnTo>
                    <a:pt x="11652" y="30105"/>
                  </a:lnTo>
                  <a:lnTo>
                    <a:pt x="12141" y="31571"/>
                  </a:lnTo>
                  <a:lnTo>
                    <a:pt x="13118" y="33036"/>
                  </a:lnTo>
                  <a:lnTo>
                    <a:pt x="14095" y="34502"/>
                  </a:lnTo>
                  <a:lnTo>
                    <a:pt x="17026" y="36456"/>
                  </a:lnTo>
                  <a:lnTo>
                    <a:pt x="9209" y="36945"/>
                  </a:lnTo>
                  <a:lnTo>
                    <a:pt x="9209" y="37922"/>
                  </a:lnTo>
                  <a:cubicBezTo>
                    <a:pt x="9063" y="47538"/>
                    <a:pt x="11750" y="61201"/>
                    <a:pt x="22889" y="63326"/>
                  </a:cubicBezTo>
                  <a:lnTo>
                    <a:pt x="24843" y="6332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15C0AFC-714A-530C-BEDA-ACF0C27225AB}"/>
                </a:ext>
              </a:extLst>
            </p:cNvPr>
            <p:cNvSpPr/>
            <p:nvPr/>
          </p:nvSpPr>
          <p:spPr>
            <a:xfrm flipV="1">
              <a:off x="6721097" y="530564"/>
              <a:ext cx="35664" cy="18076"/>
            </a:xfrm>
            <a:custGeom>
              <a:avLst/>
              <a:gdLst>
                <a:gd name="csX0" fmla="*/ 16624 w 35664"/>
                <a:gd name="csY0" fmla="*/ 18166 h 18076"/>
                <a:gd name="csX1" fmla="*/ 15647 w 35664"/>
                <a:gd name="csY1" fmla="*/ 18166 h 18076"/>
                <a:gd name="csX2" fmla="*/ 1968 w 35664"/>
                <a:gd name="csY2" fmla="*/ 12792 h 18076"/>
                <a:gd name="csX3" fmla="*/ 502 w 35664"/>
                <a:gd name="csY3" fmla="*/ 11326 h 18076"/>
                <a:gd name="csX4" fmla="*/ 16136 w 35664"/>
                <a:gd name="csY4" fmla="*/ 10838 h 18076"/>
                <a:gd name="csX5" fmla="*/ 24441 w 35664"/>
                <a:gd name="csY5" fmla="*/ 7418 h 18076"/>
                <a:gd name="csX6" fmla="*/ 24929 w 35664"/>
                <a:gd name="csY6" fmla="*/ 7418 h 18076"/>
                <a:gd name="csX7" fmla="*/ 25907 w 35664"/>
                <a:gd name="csY7" fmla="*/ 5952 h 18076"/>
                <a:gd name="csX8" fmla="*/ 26395 w 35664"/>
                <a:gd name="csY8" fmla="*/ 4486 h 18076"/>
                <a:gd name="csX9" fmla="*/ 27372 w 35664"/>
                <a:gd name="csY9" fmla="*/ 2532 h 18076"/>
                <a:gd name="csX10" fmla="*/ 27861 w 35664"/>
                <a:gd name="csY10" fmla="*/ 89 h 18076"/>
                <a:gd name="csX11" fmla="*/ 36166 w 35664"/>
                <a:gd name="csY11" fmla="*/ 578 h 18076"/>
                <a:gd name="csX12" fmla="*/ 36166 w 35664"/>
                <a:gd name="csY12" fmla="*/ 2044 h 18076"/>
                <a:gd name="csX13" fmla="*/ 20533 w 35664"/>
                <a:gd name="csY13" fmla="*/ 17677 h 18076"/>
                <a:gd name="csX14" fmla="*/ 18578 w 35664"/>
                <a:gd name="csY14" fmla="*/ 17677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35664" h="18076">
                  <a:moveTo>
                    <a:pt x="16624" y="18166"/>
                  </a:moveTo>
                  <a:lnTo>
                    <a:pt x="15647" y="18166"/>
                  </a:lnTo>
                  <a:cubicBezTo>
                    <a:pt x="6584" y="16676"/>
                    <a:pt x="9589" y="17840"/>
                    <a:pt x="1968" y="12792"/>
                  </a:cubicBezTo>
                  <a:lnTo>
                    <a:pt x="502" y="11326"/>
                  </a:lnTo>
                  <a:lnTo>
                    <a:pt x="16136" y="10838"/>
                  </a:lnTo>
                  <a:cubicBezTo>
                    <a:pt x="19018" y="11139"/>
                    <a:pt x="22698" y="9869"/>
                    <a:pt x="24441" y="7418"/>
                  </a:cubicBezTo>
                  <a:lnTo>
                    <a:pt x="24929" y="7418"/>
                  </a:lnTo>
                  <a:lnTo>
                    <a:pt x="25907" y="5952"/>
                  </a:lnTo>
                  <a:lnTo>
                    <a:pt x="26395" y="4486"/>
                  </a:lnTo>
                  <a:lnTo>
                    <a:pt x="27372" y="2532"/>
                  </a:lnTo>
                  <a:lnTo>
                    <a:pt x="27861" y="89"/>
                  </a:lnTo>
                  <a:lnTo>
                    <a:pt x="36166" y="578"/>
                  </a:lnTo>
                  <a:lnTo>
                    <a:pt x="36166" y="2044"/>
                  </a:lnTo>
                  <a:cubicBezTo>
                    <a:pt x="34570" y="10056"/>
                    <a:pt x="28919" y="16537"/>
                    <a:pt x="20533" y="17677"/>
                  </a:cubicBezTo>
                  <a:lnTo>
                    <a:pt x="18578" y="176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50BF1D3-A1C6-EE4B-799D-43A186ACC817}"/>
                </a:ext>
              </a:extLst>
            </p:cNvPr>
            <p:cNvSpPr/>
            <p:nvPr/>
          </p:nvSpPr>
          <p:spPr>
            <a:xfrm flipV="1">
              <a:off x="6762624" y="530075"/>
              <a:ext cx="26870" cy="70839"/>
            </a:xfrm>
            <a:custGeom>
              <a:avLst/>
              <a:gdLst>
                <a:gd name="csX0" fmla="*/ 507 w 26870"/>
                <a:gd name="csY0" fmla="*/ 88 h 70839"/>
                <a:gd name="csX1" fmla="*/ 20537 w 26870"/>
                <a:gd name="csY1" fmla="*/ 70928 h 70839"/>
                <a:gd name="csX2" fmla="*/ 27377 w 26870"/>
                <a:gd name="csY2" fmla="*/ 70928 h 70839"/>
                <a:gd name="csX3" fmla="*/ 7346 w 26870"/>
                <a:gd name="csY3" fmla="*/ 88 h 70839"/>
                <a:gd name="csX4" fmla="*/ 507 w 26870"/>
                <a:gd name="csY4" fmla="*/ 88 h 70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70" h="70839">
                  <a:moveTo>
                    <a:pt x="507" y="88"/>
                  </a:moveTo>
                  <a:lnTo>
                    <a:pt x="20537" y="70928"/>
                  </a:lnTo>
                  <a:lnTo>
                    <a:pt x="27377" y="70928"/>
                  </a:lnTo>
                  <a:lnTo>
                    <a:pt x="7346" y="88"/>
                  </a:lnTo>
                  <a:lnTo>
                    <a:pt x="507" y="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2C9619D-FA7E-B90A-A5DB-9873C495F66C}"/>
                </a:ext>
              </a:extLst>
            </p:cNvPr>
            <p:cNvSpPr/>
            <p:nvPr/>
          </p:nvSpPr>
          <p:spPr>
            <a:xfrm flipV="1">
              <a:off x="6793402" y="537892"/>
              <a:ext cx="22473" cy="56671"/>
            </a:xfrm>
            <a:custGeom>
              <a:avLst/>
              <a:gdLst>
                <a:gd name="csX0" fmla="*/ 7841 w 22473"/>
                <a:gd name="csY0" fmla="*/ 56768 h 56671"/>
                <a:gd name="csX1" fmla="*/ 6375 w 22473"/>
                <a:gd name="csY1" fmla="*/ 55302 h 56671"/>
                <a:gd name="csX2" fmla="*/ 5398 w 22473"/>
                <a:gd name="csY2" fmla="*/ 53837 h 56671"/>
                <a:gd name="csX3" fmla="*/ 513 w 22473"/>
                <a:gd name="csY3" fmla="*/ 28921 h 56671"/>
                <a:gd name="csX4" fmla="*/ 513 w 22473"/>
                <a:gd name="csY4" fmla="*/ 25012 h 56671"/>
                <a:gd name="csX5" fmla="*/ 7352 w 22473"/>
                <a:gd name="csY5" fmla="*/ 585 h 56671"/>
                <a:gd name="csX6" fmla="*/ 8329 w 22473"/>
                <a:gd name="csY6" fmla="*/ 96 h 56671"/>
                <a:gd name="csX7" fmla="*/ 22986 w 22473"/>
                <a:gd name="csY7" fmla="*/ 585 h 56671"/>
                <a:gd name="csX8" fmla="*/ 20543 w 22473"/>
                <a:gd name="csY8" fmla="*/ 585 h 56671"/>
                <a:gd name="csX9" fmla="*/ 19077 w 22473"/>
                <a:gd name="csY9" fmla="*/ 1073 h 56671"/>
                <a:gd name="csX10" fmla="*/ 16146 w 22473"/>
                <a:gd name="csY10" fmla="*/ 3027 h 56671"/>
                <a:gd name="csX11" fmla="*/ 14680 w 22473"/>
                <a:gd name="csY11" fmla="*/ 4493 h 56671"/>
                <a:gd name="csX12" fmla="*/ 13215 w 22473"/>
                <a:gd name="csY12" fmla="*/ 5959 h 56671"/>
                <a:gd name="csX13" fmla="*/ 13215 w 22473"/>
                <a:gd name="csY13" fmla="*/ 6447 h 56671"/>
                <a:gd name="csX14" fmla="*/ 12726 w 22473"/>
                <a:gd name="csY14" fmla="*/ 7424 h 56671"/>
                <a:gd name="csX15" fmla="*/ 11749 w 22473"/>
                <a:gd name="csY15" fmla="*/ 8402 h 56671"/>
                <a:gd name="csX16" fmla="*/ 11261 w 22473"/>
                <a:gd name="csY16" fmla="*/ 9867 h 56671"/>
                <a:gd name="csX17" fmla="*/ 9306 w 22473"/>
                <a:gd name="csY17" fmla="*/ 21104 h 56671"/>
                <a:gd name="csX18" fmla="*/ 9306 w 22473"/>
                <a:gd name="csY18" fmla="*/ 28921 h 56671"/>
                <a:gd name="csX19" fmla="*/ 19077 w 22473"/>
                <a:gd name="csY19" fmla="*/ 56279 h 56671"/>
                <a:gd name="csX20" fmla="*/ 21032 w 22473"/>
                <a:gd name="csY20" fmla="*/ 56768 h 56671"/>
                <a:gd name="csX21" fmla="*/ 22986 w 22473"/>
                <a:gd name="csY21" fmla="*/ 56768 h 566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22473" h="56671">
                  <a:moveTo>
                    <a:pt x="7841" y="56768"/>
                  </a:moveTo>
                  <a:lnTo>
                    <a:pt x="6375" y="55302"/>
                  </a:lnTo>
                  <a:lnTo>
                    <a:pt x="5398" y="53837"/>
                  </a:lnTo>
                  <a:cubicBezTo>
                    <a:pt x="1302" y="46028"/>
                    <a:pt x="773" y="37617"/>
                    <a:pt x="513" y="28921"/>
                  </a:cubicBezTo>
                  <a:lnTo>
                    <a:pt x="513" y="25012"/>
                  </a:lnTo>
                  <a:cubicBezTo>
                    <a:pt x="1669" y="14639"/>
                    <a:pt x="1408" y="9729"/>
                    <a:pt x="7352" y="585"/>
                  </a:cubicBezTo>
                  <a:lnTo>
                    <a:pt x="8329" y="96"/>
                  </a:lnTo>
                  <a:lnTo>
                    <a:pt x="22986" y="585"/>
                  </a:lnTo>
                  <a:lnTo>
                    <a:pt x="20543" y="585"/>
                  </a:lnTo>
                  <a:lnTo>
                    <a:pt x="19077" y="1073"/>
                  </a:lnTo>
                  <a:lnTo>
                    <a:pt x="16146" y="3027"/>
                  </a:lnTo>
                  <a:lnTo>
                    <a:pt x="14680" y="4493"/>
                  </a:lnTo>
                  <a:lnTo>
                    <a:pt x="13215" y="5959"/>
                  </a:lnTo>
                  <a:lnTo>
                    <a:pt x="13215" y="6447"/>
                  </a:lnTo>
                  <a:lnTo>
                    <a:pt x="12726" y="7424"/>
                  </a:lnTo>
                  <a:lnTo>
                    <a:pt x="11749" y="8402"/>
                  </a:lnTo>
                  <a:lnTo>
                    <a:pt x="11261" y="9867"/>
                  </a:lnTo>
                  <a:cubicBezTo>
                    <a:pt x="10324" y="13539"/>
                    <a:pt x="9893" y="17342"/>
                    <a:pt x="9306" y="21104"/>
                  </a:cubicBezTo>
                  <a:lnTo>
                    <a:pt x="9306" y="28921"/>
                  </a:lnTo>
                  <a:cubicBezTo>
                    <a:pt x="9494" y="37495"/>
                    <a:pt x="9241" y="52648"/>
                    <a:pt x="19077" y="56279"/>
                  </a:cubicBezTo>
                  <a:lnTo>
                    <a:pt x="21032" y="56768"/>
                  </a:lnTo>
                  <a:lnTo>
                    <a:pt x="22986" y="567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B17D00D-2DB7-A6A0-5B21-64EB3E8F0222}"/>
                </a:ext>
              </a:extLst>
            </p:cNvPr>
            <p:cNvSpPr/>
            <p:nvPr/>
          </p:nvSpPr>
          <p:spPr>
            <a:xfrm flipV="1">
              <a:off x="6800731" y="530564"/>
              <a:ext cx="37726" cy="70611"/>
            </a:xfrm>
            <a:custGeom>
              <a:avLst/>
              <a:gdLst>
                <a:gd name="csX0" fmla="*/ 15660 w 37726"/>
                <a:gd name="csY0" fmla="*/ 70709 h 70611"/>
                <a:gd name="csX1" fmla="*/ 13706 w 37726"/>
                <a:gd name="csY1" fmla="*/ 70220 h 70611"/>
                <a:gd name="csX2" fmla="*/ 11752 w 37726"/>
                <a:gd name="csY2" fmla="*/ 70220 h 70611"/>
                <a:gd name="csX3" fmla="*/ 9797 w 37726"/>
                <a:gd name="csY3" fmla="*/ 69732 h 70611"/>
                <a:gd name="csX4" fmla="*/ 7843 w 37726"/>
                <a:gd name="csY4" fmla="*/ 69243 h 70611"/>
                <a:gd name="csX5" fmla="*/ 3446 w 37726"/>
                <a:gd name="csY5" fmla="*/ 66312 h 70611"/>
                <a:gd name="csX6" fmla="*/ 2958 w 37726"/>
                <a:gd name="csY6" fmla="*/ 66312 h 70611"/>
                <a:gd name="csX7" fmla="*/ 1492 w 37726"/>
                <a:gd name="csY7" fmla="*/ 64846 h 70611"/>
                <a:gd name="csX8" fmla="*/ 515 w 37726"/>
                <a:gd name="csY8" fmla="*/ 63381 h 70611"/>
                <a:gd name="csX9" fmla="*/ 16149 w 37726"/>
                <a:gd name="csY9" fmla="*/ 63381 h 70611"/>
                <a:gd name="csX10" fmla="*/ 29339 w 37726"/>
                <a:gd name="csY10" fmla="*/ 37976 h 70611"/>
                <a:gd name="csX11" fmla="*/ 29339 w 37726"/>
                <a:gd name="csY11" fmla="*/ 32113 h 70611"/>
                <a:gd name="csX12" fmla="*/ 27874 w 37726"/>
                <a:gd name="csY12" fmla="*/ 17457 h 70611"/>
                <a:gd name="csX13" fmla="*/ 27385 w 37726"/>
                <a:gd name="csY13" fmla="*/ 15991 h 70611"/>
                <a:gd name="csX14" fmla="*/ 26897 w 37726"/>
                <a:gd name="csY14" fmla="*/ 15014 h 70611"/>
                <a:gd name="csX15" fmla="*/ 26408 w 37726"/>
                <a:gd name="csY15" fmla="*/ 13549 h 70611"/>
                <a:gd name="csX16" fmla="*/ 24942 w 37726"/>
                <a:gd name="csY16" fmla="*/ 12083 h 70611"/>
                <a:gd name="csX17" fmla="*/ 23965 w 37726"/>
                <a:gd name="csY17" fmla="*/ 10617 h 70611"/>
                <a:gd name="csX18" fmla="*/ 22500 w 37726"/>
                <a:gd name="csY18" fmla="*/ 9152 h 70611"/>
                <a:gd name="csX19" fmla="*/ 21034 w 37726"/>
                <a:gd name="csY19" fmla="*/ 8175 h 70611"/>
                <a:gd name="csX20" fmla="*/ 19080 w 37726"/>
                <a:gd name="csY20" fmla="*/ 7686 h 70611"/>
                <a:gd name="csX21" fmla="*/ 17614 w 37726"/>
                <a:gd name="csY21" fmla="*/ 7197 h 70611"/>
                <a:gd name="csX22" fmla="*/ 15660 w 37726"/>
                <a:gd name="csY22" fmla="*/ 7197 h 70611"/>
                <a:gd name="csX23" fmla="*/ 1004 w 37726"/>
                <a:gd name="csY23" fmla="*/ 6709 h 70611"/>
                <a:gd name="csX24" fmla="*/ 1981 w 37726"/>
                <a:gd name="csY24" fmla="*/ 5243 h 70611"/>
                <a:gd name="csX25" fmla="*/ 3446 w 37726"/>
                <a:gd name="csY25" fmla="*/ 3778 h 70611"/>
                <a:gd name="csX26" fmla="*/ 37156 w 37726"/>
                <a:gd name="csY26" fmla="*/ 22831 h 70611"/>
                <a:gd name="csX27" fmla="*/ 37645 w 37726"/>
                <a:gd name="csY27" fmla="*/ 24785 h 70611"/>
                <a:gd name="csX28" fmla="*/ 37645 w 37726"/>
                <a:gd name="csY28" fmla="*/ 26739 h 70611"/>
                <a:gd name="csX29" fmla="*/ 21523 w 37726"/>
                <a:gd name="csY29" fmla="*/ 69732 h 70611"/>
                <a:gd name="csX30" fmla="*/ 19568 w 37726"/>
                <a:gd name="csY30" fmla="*/ 70220 h 70611"/>
                <a:gd name="csX31" fmla="*/ 17614 w 37726"/>
                <a:gd name="csY31" fmla="*/ 70220 h 706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37726" h="70611">
                  <a:moveTo>
                    <a:pt x="15660" y="70709"/>
                  </a:moveTo>
                  <a:lnTo>
                    <a:pt x="13706" y="70220"/>
                  </a:lnTo>
                  <a:lnTo>
                    <a:pt x="11752" y="70220"/>
                  </a:lnTo>
                  <a:lnTo>
                    <a:pt x="9797" y="69732"/>
                  </a:lnTo>
                  <a:lnTo>
                    <a:pt x="7843" y="69243"/>
                  </a:lnTo>
                  <a:lnTo>
                    <a:pt x="3446" y="66312"/>
                  </a:lnTo>
                  <a:lnTo>
                    <a:pt x="2958" y="66312"/>
                  </a:lnTo>
                  <a:lnTo>
                    <a:pt x="1492" y="64846"/>
                  </a:lnTo>
                  <a:lnTo>
                    <a:pt x="515" y="63381"/>
                  </a:lnTo>
                  <a:lnTo>
                    <a:pt x="16149" y="63381"/>
                  </a:lnTo>
                  <a:cubicBezTo>
                    <a:pt x="28737" y="63006"/>
                    <a:pt x="29225" y="47104"/>
                    <a:pt x="29339" y="37976"/>
                  </a:cubicBezTo>
                  <a:lnTo>
                    <a:pt x="29339" y="32113"/>
                  </a:lnTo>
                  <a:cubicBezTo>
                    <a:pt x="29502" y="27163"/>
                    <a:pt x="28769" y="22277"/>
                    <a:pt x="27874" y="17457"/>
                  </a:cubicBezTo>
                  <a:lnTo>
                    <a:pt x="27385" y="15991"/>
                  </a:lnTo>
                  <a:lnTo>
                    <a:pt x="26897" y="15014"/>
                  </a:lnTo>
                  <a:lnTo>
                    <a:pt x="26408" y="13549"/>
                  </a:lnTo>
                  <a:lnTo>
                    <a:pt x="24942" y="12083"/>
                  </a:lnTo>
                  <a:lnTo>
                    <a:pt x="23965" y="10617"/>
                  </a:lnTo>
                  <a:lnTo>
                    <a:pt x="22500" y="9152"/>
                  </a:lnTo>
                  <a:lnTo>
                    <a:pt x="21034" y="8175"/>
                  </a:lnTo>
                  <a:lnTo>
                    <a:pt x="19080" y="7686"/>
                  </a:lnTo>
                  <a:lnTo>
                    <a:pt x="17614" y="7197"/>
                  </a:lnTo>
                  <a:lnTo>
                    <a:pt x="15660" y="7197"/>
                  </a:lnTo>
                  <a:lnTo>
                    <a:pt x="1004" y="6709"/>
                  </a:lnTo>
                  <a:lnTo>
                    <a:pt x="1981" y="5243"/>
                  </a:lnTo>
                  <a:lnTo>
                    <a:pt x="3446" y="3778"/>
                  </a:lnTo>
                  <a:cubicBezTo>
                    <a:pt x="20204" y="-5668"/>
                    <a:pt x="35446" y="3916"/>
                    <a:pt x="37156" y="22831"/>
                  </a:cubicBezTo>
                  <a:lnTo>
                    <a:pt x="37645" y="24785"/>
                  </a:lnTo>
                  <a:lnTo>
                    <a:pt x="37645" y="26739"/>
                  </a:lnTo>
                  <a:cubicBezTo>
                    <a:pt x="39322" y="40630"/>
                    <a:pt x="38475" y="65506"/>
                    <a:pt x="21523" y="69732"/>
                  </a:cubicBezTo>
                  <a:lnTo>
                    <a:pt x="19568" y="70220"/>
                  </a:lnTo>
                  <a:lnTo>
                    <a:pt x="17614" y="702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0405E4C4-8CF7-A71E-2B5D-9966E8409462}"/>
                </a:ext>
              </a:extLst>
            </p:cNvPr>
            <p:cNvSpPr/>
            <p:nvPr/>
          </p:nvSpPr>
          <p:spPr>
            <a:xfrm flipV="1">
              <a:off x="6847631" y="532029"/>
              <a:ext cx="44946" cy="67908"/>
            </a:xfrm>
            <a:custGeom>
              <a:avLst/>
              <a:gdLst>
                <a:gd name="csX0" fmla="*/ 45473 w 44946"/>
                <a:gd name="csY0" fmla="*/ 68005 h 67908"/>
                <a:gd name="csX1" fmla="*/ 527 w 44946"/>
                <a:gd name="csY1" fmla="*/ 68005 h 67908"/>
                <a:gd name="csX2" fmla="*/ 527 w 44946"/>
                <a:gd name="csY2" fmla="*/ 60188 h 67908"/>
                <a:gd name="csX3" fmla="*/ 34236 w 44946"/>
                <a:gd name="csY3" fmla="*/ 60188 h 67908"/>
                <a:gd name="csX4" fmla="*/ 34236 w 44946"/>
                <a:gd name="csY4" fmla="*/ 59700 h 67908"/>
                <a:gd name="csX5" fmla="*/ 10297 w 44946"/>
                <a:gd name="csY5" fmla="*/ 1562 h 67908"/>
                <a:gd name="csX6" fmla="*/ 10297 w 44946"/>
                <a:gd name="csY6" fmla="*/ 97 h 67908"/>
                <a:gd name="csX7" fmla="*/ 19091 w 44946"/>
                <a:gd name="csY7" fmla="*/ 97 h 67908"/>
                <a:gd name="csX8" fmla="*/ 19091 w 44946"/>
                <a:gd name="csY8" fmla="*/ 2051 h 67908"/>
                <a:gd name="csX9" fmla="*/ 44007 w 44946"/>
                <a:gd name="csY9" fmla="*/ 60188 h 67908"/>
                <a:gd name="csX10" fmla="*/ 45473 w 44946"/>
                <a:gd name="csY10" fmla="*/ 61654 h 679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44946" h="67908">
                  <a:moveTo>
                    <a:pt x="45473" y="68005"/>
                  </a:moveTo>
                  <a:lnTo>
                    <a:pt x="527" y="68005"/>
                  </a:lnTo>
                  <a:lnTo>
                    <a:pt x="527" y="60188"/>
                  </a:lnTo>
                  <a:lnTo>
                    <a:pt x="34236" y="60188"/>
                  </a:lnTo>
                  <a:lnTo>
                    <a:pt x="34236" y="59700"/>
                  </a:lnTo>
                  <a:cubicBezTo>
                    <a:pt x="20549" y="43407"/>
                    <a:pt x="12032" y="22619"/>
                    <a:pt x="10297" y="1562"/>
                  </a:cubicBezTo>
                  <a:lnTo>
                    <a:pt x="10297" y="97"/>
                  </a:lnTo>
                  <a:lnTo>
                    <a:pt x="19091" y="97"/>
                  </a:lnTo>
                  <a:lnTo>
                    <a:pt x="19091" y="2051"/>
                  </a:lnTo>
                  <a:cubicBezTo>
                    <a:pt x="21070" y="23401"/>
                    <a:pt x="30515" y="43618"/>
                    <a:pt x="44007" y="60188"/>
                  </a:cubicBezTo>
                  <a:lnTo>
                    <a:pt x="45473" y="616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A9DDDAA-9F78-0A34-4C2A-B1D781C54F6C}"/>
                </a:ext>
              </a:extLst>
            </p:cNvPr>
            <p:cNvSpPr/>
            <p:nvPr/>
          </p:nvSpPr>
          <p:spPr>
            <a:xfrm flipV="1">
              <a:off x="6896486" y="530075"/>
              <a:ext cx="26870" cy="70839"/>
            </a:xfrm>
            <a:custGeom>
              <a:avLst/>
              <a:gdLst>
                <a:gd name="csX0" fmla="*/ 529 w 26870"/>
                <a:gd name="csY0" fmla="*/ 88 h 70839"/>
                <a:gd name="csX1" fmla="*/ 20559 w 26870"/>
                <a:gd name="csY1" fmla="*/ 70928 h 70839"/>
                <a:gd name="csX2" fmla="*/ 27399 w 26870"/>
                <a:gd name="csY2" fmla="*/ 70928 h 70839"/>
                <a:gd name="csX3" fmla="*/ 7368 w 26870"/>
                <a:gd name="csY3" fmla="*/ 88 h 70839"/>
                <a:gd name="csX4" fmla="*/ 529 w 26870"/>
                <a:gd name="csY4" fmla="*/ 88 h 70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70" h="70839">
                  <a:moveTo>
                    <a:pt x="529" y="88"/>
                  </a:moveTo>
                  <a:lnTo>
                    <a:pt x="20559" y="70928"/>
                  </a:lnTo>
                  <a:lnTo>
                    <a:pt x="27399" y="70928"/>
                  </a:lnTo>
                  <a:lnTo>
                    <a:pt x="7368" y="88"/>
                  </a:lnTo>
                  <a:lnTo>
                    <a:pt x="529" y="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91E6FFF8-4BD7-15F5-859D-1E78613BF300}"/>
                </a:ext>
              </a:extLst>
            </p:cNvPr>
            <p:cNvSpPr/>
            <p:nvPr/>
          </p:nvSpPr>
          <p:spPr>
            <a:xfrm flipV="1">
              <a:off x="6933127" y="545220"/>
              <a:ext cx="17099" cy="11236"/>
            </a:xfrm>
            <a:custGeom>
              <a:avLst/>
              <a:gdLst>
                <a:gd name="csX0" fmla="*/ 5909 w 17099"/>
                <a:gd name="csY0" fmla="*/ 11328 h 11236"/>
                <a:gd name="csX1" fmla="*/ 4443 w 17099"/>
                <a:gd name="csY1" fmla="*/ 10350 h 11236"/>
                <a:gd name="csX2" fmla="*/ 535 w 17099"/>
                <a:gd name="csY2" fmla="*/ 8396 h 11236"/>
                <a:gd name="csX3" fmla="*/ 535 w 17099"/>
                <a:gd name="csY3" fmla="*/ 91 h 11236"/>
                <a:gd name="csX4" fmla="*/ 1024 w 17099"/>
                <a:gd name="csY4" fmla="*/ 579 h 11236"/>
                <a:gd name="csX5" fmla="*/ 2489 w 17099"/>
                <a:gd name="csY5" fmla="*/ 1068 h 11236"/>
                <a:gd name="csX6" fmla="*/ 4443 w 17099"/>
                <a:gd name="csY6" fmla="*/ 1557 h 11236"/>
                <a:gd name="csX7" fmla="*/ 5909 w 17099"/>
                <a:gd name="csY7" fmla="*/ 2534 h 11236"/>
                <a:gd name="csX8" fmla="*/ 9818 w 17099"/>
                <a:gd name="csY8" fmla="*/ 4488 h 11236"/>
                <a:gd name="csX9" fmla="*/ 9818 w 17099"/>
                <a:gd name="csY9" fmla="*/ 4976 h 11236"/>
                <a:gd name="csX10" fmla="*/ 11772 w 17099"/>
                <a:gd name="csY10" fmla="*/ 5953 h 11236"/>
                <a:gd name="csX11" fmla="*/ 13237 w 17099"/>
                <a:gd name="csY11" fmla="*/ 6931 h 11236"/>
                <a:gd name="csX12" fmla="*/ 15192 w 17099"/>
                <a:gd name="csY12" fmla="*/ 8396 h 11236"/>
                <a:gd name="csX13" fmla="*/ 16657 w 17099"/>
                <a:gd name="csY13" fmla="*/ 9373 h 11236"/>
                <a:gd name="csX14" fmla="*/ 17634 w 17099"/>
                <a:gd name="csY14" fmla="*/ 10350 h 11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7099" h="11236">
                  <a:moveTo>
                    <a:pt x="5909" y="11328"/>
                  </a:moveTo>
                  <a:lnTo>
                    <a:pt x="4443" y="10350"/>
                  </a:lnTo>
                  <a:lnTo>
                    <a:pt x="535" y="8396"/>
                  </a:lnTo>
                  <a:lnTo>
                    <a:pt x="535" y="91"/>
                  </a:lnTo>
                  <a:lnTo>
                    <a:pt x="1024" y="579"/>
                  </a:lnTo>
                  <a:lnTo>
                    <a:pt x="2489" y="1068"/>
                  </a:lnTo>
                  <a:lnTo>
                    <a:pt x="4443" y="1557"/>
                  </a:lnTo>
                  <a:lnTo>
                    <a:pt x="5909" y="2534"/>
                  </a:lnTo>
                  <a:lnTo>
                    <a:pt x="9818" y="4488"/>
                  </a:lnTo>
                  <a:lnTo>
                    <a:pt x="9818" y="4976"/>
                  </a:lnTo>
                  <a:lnTo>
                    <a:pt x="11772" y="5953"/>
                  </a:lnTo>
                  <a:lnTo>
                    <a:pt x="13237" y="6931"/>
                  </a:lnTo>
                  <a:lnTo>
                    <a:pt x="15192" y="8396"/>
                  </a:lnTo>
                  <a:lnTo>
                    <a:pt x="16657" y="9373"/>
                  </a:lnTo>
                  <a:lnTo>
                    <a:pt x="17634" y="103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009CDE9-80DC-AFE8-CF03-2990A8CBC1F7}"/>
                </a:ext>
              </a:extLst>
            </p:cNvPr>
            <p:cNvSpPr/>
            <p:nvPr/>
          </p:nvSpPr>
          <p:spPr>
            <a:xfrm flipV="1">
              <a:off x="6938501" y="530564"/>
              <a:ext cx="20030" cy="69373"/>
            </a:xfrm>
            <a:custGeom>
              <a:avLst/>
              <a:gdLst>
                <a:gd name="csX0" fmla="*/ 20568 w 20030"/>
                <a:gd name="csY0" fmla="*/ 69471 h 69373"/>
                <a:gd name="csX1" fmla="*/ 15194 w 20030"/>
                <a:gd name="csY1" fmla="*/ 69471 h 69373"/>
                <a:gd name="csX2" fmla="*/ 15194 w 20030"/>
                <a:gd name="csY2" fmla="*/ 68982 h 69373"/>
                <a:gd name="csX3" fmla="*/ 2003 w 20030"/>
                <a:gd name="csY3" fmla="*/ 55791 h 69373"/>
                <a:gd name="csX4" fmla="*/ 538 w 20030"/>
                <a:gd name="csY4" fmla="*/ 54814 h 69373"/>
                <a:gd name="csX5" fmla="*/ 12263 w 20030"/>
                <a:gd name="csY5" fmla="*/ 53837 h 69373"/>
                <a:gd name="csX6" fmla="*/ 12263 w 20030"/>
                <a:gd name="csY6" fmla="*/ 97 h 69373"/>
                <a:gd name="csX7" fmla="*/ 20568 w 20030"/>
                <a:gd name="csY7" fmla="*/ 97 h 693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0030" h="69373">
                  <a:moveTo>
                    <a:pt x="20568" y="69471"/>
                  </a:moveTo>
                  <a:lnTo>
                    <a:pt x="15194" y="69471"/>
                  </a:lnTo>
                  <a:lnTo>
                    <a:pt x="15194" y="68982"/>
                  </a:lnTo>
                  <a:cubicBezTo>
                    <a:pt x="12817" y="64602"/>
                    <a:pt x="6352" y="58006"/>
                    <a:pt x="2003" y="55791"/>
                  </a:cubicBezTo>
                  <a:lnTo>
                    <a:pt x="538" y="54814"/>
                  </a:lnTo>
                  <a:lnTo>
                    <a:pt x="12263" y="53837"/>
                  </a:lnTo>
                  <a:lnTo>
                    <a:pt x="12263" y="97"/>
                  </a:lnTo>
                  <a:lnTo>
                    <a:pt x="20568" y="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BF49209-ED83-58EB-F7EC-9C54A5B3F108}"/>
                </a:ext>
              </a:extLst>
            </p:cNvPr>
            <p:cNvSpPr/>
            <p:nvPr/>
          </p:nvSpPr>
          <p:spPr>
            <a:xfrm flipV="1">
              <a:off x="6980028" y="537892"/>
              <a:ext cx="22473" cy="56671"/>
            </a:xfrm>
            <a:custGeom>
              <a:avLst/>
              <a:gdLst>
                <a:gd name="csX0" fmla="*/ 7871 w 22473"/>
                <a:gd name="csY0" fmla="*/ 56768 h 56671"/>
                <a:gd name="csX1" fmla="*/ 6406 w 22473"/>
                <a:gd name="csY1" fmla="*/ 55302 h 56671"/>
                <a:gd name="csX2" fmla="*/ 5429 w 22473"/>
                <a:gd name="csY2" fmla="*/ 53837 h 56671"/>
                <a:gd name="csX3" fmla="*/ 543 w 22473"/>
                <a:gd name="csY3" fmla="*/ 28921 h 56671"/>
                <a:gd name="csX4" fmla="*/ 543 w 22473"/>
                <a:gd name="csY4" fmla="*/ 25012 h 56671"/>
                <a:gd name="csX5" fmla="*/ 7383 w 22473"/>
                <a:gd name="csY5" fmla="*/ 585 h 56671"/>
                <a:gd name="csX6" fmla="*/ 8360 w 22473"/>
                <a:gd name="csY6" fmla="*/ 96 h 56671"/>
                <a:gd name="csX7" fmla="*/ 23016 w 22473"/>
                <a:gd name="csY7" fmla="*/ 585 h 56671"/>
                <a:gd name="csX8" fmla="*/ 20574 w 22473"/>
                <a:gd name="csY8" fmla="*/ 585 h 56671"/>
                <a:gd name="csX9" fmla="*/ 19108 w 22473"/>
                <a:gd name="csY9" fmla="*/ 1073 h 56671"/>
                <a:gd name="csX10" fmla="*/ 16177 w 22473"/>
                <a:gd name="csY10" fmla="*/ 3027 h 56671"/>
                <a:gd name="csX11" fmla="*/ 14711 w 22473"/>
                <a:gd name="csY11" fmla="*/ 4493 h 56671"/>
                <a:gd name="csX12" fmla="*/ 13245 w 22473"/>
                <a:gd name="csY12" fmla="*/ 5959 h 56671"/>
                <a:gd name="csX13" fmla="*/ 13245 w 22473"/>
                <a:gd name="csY13" fmla="*/ 6447 h 56671"/>
                <a:gd name="csX14" fmla="*/ 12757 w 22473"/>
                <a:gd name="csY14" fmla="*/ 7424 h 56671"/>
                <a:gd name="csX15" fmla="*/ 11780 w 22473"/>
                <a:gd name="csY15" fmla="*/ 8402 h 56671"/>
                <a:gd name="csX16" fmla="*/ 11291 w 22473"/>
                <a:gd name="csY16" fmla="*/ 9867 h 56671"/>
                <a:gd name="csX17" fmla="*/ 9337 w 22473"/>
                <a:gd name="csY17" fmla="*/ 21104 h 56671"/>
                <a:gd name="csX18" fmla="*/ 9337 w 22473"/>
                <a:gd name="csY18" fmla="*/ 28921 h 56671"/>
                <a:gd name="csX19" fmla="*/ 19108 w 22473"/>
                <a:gd name="csY19" fmla="*/ 56279 h 56671"/>
                <a:gd name="csX20" fmla="*/ 21062 w 22473"/>
                <a:gd name="csY20" fmla="*/ 56768 h 56671"/>
                <a:gd name="csX21" fmla="*/ 23016 w 22473"/>
                <a:gd name="csY21" fmla="*/ 56768 h 566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22473" h="56671">
                  <a:moveTo>
                    <a:pt x="7871" y="56768"/>
                  </a:moveTo>
                  <a:lnTo>
                    <a:pt x="6406" y="55302"/>
                  </a:lnTo>
                  <a:lnTo>
                    <a:pt x="5429" y="53837"/>
                  </a:lnTo>
                  <a:cubicBezTo>
                    <a:pt x="1333" y="46028"/>
                    <a:pt x="804" y="37617"/>
                    <a:pt x="543" y="28921"/>
                  </a:cubicBezTo>
                  <a:lnTo>
                    <a:pt x="543" y="25012"/>
                  </a:lnTo>
                  <a:cubicBezTo>
                    <a:pt x="1699" y="14639"/>
                    <a:pt x="1439" y="9721"/>
                    <a:pt x="7383" y="585"/>
                  </a:cubicBezTo>
                  <a:lnTo>
                    <a:pt x="8360" y="96"/>
                  </a:lnTo>
                  <a:lnTo>
                    <a:pt x="23016" y="585"/>
                  </a:lnTo>
                  <a:lnTo>
                    <a:pt x="20574" y="585"/>
                  </a:lnTo>
                  <a:lnTo>
                    <a:pt x="19108" y="1073"/>
                  </a:lnTo>
                  <a:lnTo>
                    <a:pt x="16177" y="3027"/>
                  </a:lnTo>
                  <a:lnTo>
                    <a:pt x="14711" y="4493"/>
                  </a:lnTo>
                  <a:lnTo>
                    <a:pt x="13245" y="5959"/>
                  </a:lnTo>
                  <a:lnTo>
                    <a:pt x="13245" y="6447"/>
                  </a:lnTo>
                  <a:lnTo>
                    <a:pt x="12757" y="7424"/>
                  </a:lnTo>
                  <a:lnTo>
                    <a:pt x="11780" y="8402"/>
                  </a:lnTo>
                  <a:lnTo>
                    <a:pt x="11291" y="9867"/>
                  </a:lnTo>
                  <a:cubicBezTo>
                    <a:pt x="10355" y="13539"/>
                    <a:pt x="9923" y="17342"/>
                    <a:pt x="9337" y="21104"/>
                  </a:cubicBezTo>
                  <a:lnTo>
                    <a:pt x="9337" y="28921"/>
                  </a:lnTo>
                  <a:cubicBezTo>
                    <a:pt x="9524" y="37495"/>
                    <a:pt x="9272" y="52648"/>
                    <a:pt x="19108" y="56279"/>
                  </a:cubicBezTo>
                  <a:lnTo>
                    <a:pt x="21062" y="56768"/>
                  </a:lnTo>
                  <a:lnTo>
                    <a:pt x="23016" y="567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72D67FBB-062A-FBA1-BE66-119C0E0AB7C4}"/>
                </a:ext>
              </a:extLst>
            </p:cNvPr>
            <p:cNvSpPr/>
            <p:nvPr/>
          </p:nvSpPr>
          <p:spPr>
            <a:xfrm flipV="1">
              <a:off x="6987356" y="530564"/>
              <a:ext cx="37726" cy="70611"/>
            </a:xfrm>
            <a:custGeom>
              <a:avLst/>
              <a:gdLst>
                <a:gd name="csX0" fmla="*/ 15691 w 37726"/>
                <a:gd name="csY0" fmla="*/ 70709 h 70611"/>
                <a:gd name="csX1" fmla="*/ 13736 w 37726"/>
                <a:gd name="csY1" fmla="*/ 70220 h 70611"/>
                <a:gd name="csX2" fmla="*/ 11782 w 37726"/>
                <a:gd name="csY2" fmla="*/ 70220 h 70611"/>
                <a:gd name="csX3" fmla="*/ 9828 w 37726"/>
                <a:gd name="csY3" fmla="*/ 69732 h 70611"/>
                <a:gd name="csX4" fmla="*/ 7874 w 37726"/>
                <a:gd name="csY4" fmla="*/ 69243 h 70611"/>
                <a:gd name="csX5" fmla="*/ 3477 w 37726"/>
                <a:gd name="csY5" fmla="*/ 66312 h 70611"/>
                <a:gd name="csX6" fmla="*/ 2988 w 37726"/>
                <a:gd name="csY6" fmla="*/ 66312 h 70611"/>
                <a:gd name="csX7" fmla="*/ 1523 w 37726"/>
                <a:gd name="csY7" fmla="*/ 64846 h 70611"/>
                <a:gd name="csX8" fmla="*/ 546 w 37726"/>
                <a:gd name="csY8" fmla="*/ 63381 h 70611"/>
                <a:gd name="csX9" fmla="*/ 16179 w 37726"/>
                <a:gd name="csY9" fmla="*/ 63381 h 70611"/>
                <a:gd name="csX10" fmla="*/ 29370 w 37726"/>
                <a:gd name="csY10" fmla="*/ 37976 h 70611"/>
                <a:gd name="csX11" fmla="*/ 29370 w 37726"/>
                <a:gd name="csY11" fmla="*/ 32113 h 70611"/>
                <a:gd name="csX12" fmla="*/ 27904 w 37726"/>
                <a:gd name="csY12" fmla="*/ 17457 h 70611"/>
                <a:gd name="csX13" fmla="*/ 27416 w 37726"/>
                <a:gd name="csY13" fmla="*/ 15991 h 70611"/>
                <a:gd name="csX14" fmla="*/ 26927 w 37726"/>
                <a:gd name="csY14" fmla="*/ 15014 h 70611"/>
                <a:gd name="csX15" fmla="*/ 26439 w 37726"/>
                <a:gd name="csY15" fmla="*/ 13549 h 70611"/>
                <a:gd name="csX16" fmla="*/ 24973 w 37726"/>
                <a:gd name="csY16" fmla="*/ 12083 h 70611"/>
                <a:gd name="csX17" fmla="*/ 23996 w 37726"/>
                <a:gd name="csY17" fmla="*/ 10617 h 70611"/>
                <a:gd name="csX18" fmla="*/ 22530 w 37726"/>
                <a:gd name="csY18" fmla="*/ 9152 h 70611"/>
                <a:gd name="csX19" fmla="*/ 21065 w 37726"/>
                <a:gd name="csY19" fmla="*/ 8175 h 70611"/>
                <a:gd name="csX20" fmla="*/ 19110 w 37726"/>
                <a:gd name="csY20" fmla="*/ 7686 h 70611"/>
                <a:gd name="csX21" fmla="*/ 17645 w 37726"/>
                <a:gd name="csY21" fmla="*/ 7197 h 70611"/>
                <a:gd name="csX22" fmla="*/ 15691 w 37726"/>
                <a:gd name="csY22" fmla="*/ 7197 h 70611"/>
                <a:gd name="csX23" fmla="*/ 1034 w 37726"/>
                <a:gd name="csY23" fmla="*/ 6709 h 70611"/>
                <a:gd name="csX24" fmla="*/ 2011 w 37726"/>
                <a:gd name="csY24" fmla="*/ 5243 h 70611"/>
                <a:gd name="csX25" fmla="*/ 3477 w 37726"/>
                <a:gd name="csY25" fmla="*/ 3778 h 70611"/>
                <a:gd name="csX26" fmla="*/ 37187 w 37726"/>
                <a:gd name="csY26" fmla="*/ 22831 h 70611"/>
                <a:gd name="csX27" fmla="*/ 37675 w 37726"/>
                <a:gd name="csY27" fmla="*/ 24785 h 70611"/>
                <a:gd name="csX28" fmla="*/ 37675 w 37726"/>
                <a:gd name="csY28" fmla="*/ 26739 h 70611"/>
                <a:gd name="csX29" fmla="*/ 21553 w 37726"/>
                <a:gd name="csY29" fmla="*/ 69732 h 70611"/>
                <a:gd name="csX30" fmla="*/ 19599 w 37726"/>
                <a:gd name="csY30" fmla="*/ 70220 h 70611"/>
                <a:gd name="csX31" fmla="*/ 17645 w 37726"/>
                <a:gd name="csY31" fmla="*/ 70220 h 706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37726" h="70611">
                  <a:moveTo>
                    <a:pt x="15691" y="70709"/>
                  </a:moveTo>
                  <a:lnTo>
                    <a:pt x="13736" y="70220"/>
                  </a:lnTo>
                  <a:lnTo>
                    <a:pt x="11782" y="70220"/>
                  </a:lnTo>
                  <a:lnTo>
                    <a:pt x="9828" y="69732"/>
                  </a:lnTo>
                  <a:lnTo>
                    <a:pt x="7874" y="69243"/>
                  </a:lnTo>
                  <a:lnTo>
                    <a:pt x="3477" y="66312"/>
                  </a:lnTo>
                  <a:lnTo>
                    <a:pt x="2988" y="66312"/>
                  </a:lnTo>
                  <a:lnTo>
                    <a:pt x="1523" y="64846"/>
                  </a:lnTo>
                  <a:lnTo>
                    <a:pt x="546" y="63381"/>
                  </a:lnTo>
                  <a:lnTo>
                    <a:pt x="16179" y="63381"/>
                  </a:lnTo>
                  <a:cubicBezTo>
                    <a:pt x="28767" y="63006"/>
                    <a:pt x="29256" y="47104"/>
                    <a:pt x="29370" y="37976"/>
                  </a:cubicBezTo>
                  <a:lnTo>
                    <a:pt x="29370" y="32113"/>
                  </a:lnTo>
                  <a:cubicBezTo>
                    <a:pt x="29533" y="27163"/>
                    <a:pt x="28800" y="22277"/>
                    <a:pt x="27904" y="17457"/>
                  </a:cubicBezTo>
                  <a:lnTo>
                    <a:pt x="27416" y="15991"/>
                  </a:lnTo>
                  <a:lnTo>
                    <a:pt x="26927" y="15014"/>
                  </a:lnTo>
                  <a:lnTo>
                    <a:pt x="26439" y="13549"/>
                  </a:lnTo>
                  <a:lnTo>
                    <a:pt x="24973" y="12083"/>
                  </a:lnTo>
                  <a:lnTo>
                    <a:pt x="23996" y="10617"/>
                  </a:lnTo>
                  <a:lnTo>
                    <a:pt x="22530" y="9152"/>
                  </a:lnTo>
                  <a:lnTo>
                    <a:pt x="21065" y="8175"/>
                  </a:lnTo>
                  <a:lnTo>
                    <a:pt x="19110" y="7686"/>
                  </a:lnTo>
                  <a:lnTo>
                    <a:pt x="17645" y="7197"/>
                  </a:lnTo>
                  <a:lnTo>
                    <a:pt x="15691" y="7197"/>
                  </a:lnTo>
                  <a:lnTo>
                    <a:pt x="1034" y="6709"/>
                  </a:lnTo>
                  <a:lnTo>
                    <a:pt x="2011" y="5243"/>
                  </a:lnTo>
                  <a:lnTo>
                    <a:pt x="3477" y="3778"/>
                  </a:lnTo>
                  <a:cubicBezTo>
                    <a:pt x="20234" y="-5668"/>
                    <a:pt x="35477" y="3916"/>
                    <a:pt x="37187" y="22831"/>
                  </a:cubicBezTo>
                  <a:lnTo>
                    <a:pt x="37675" y="24785"/>
                  </a:lnTo>
                  <a:lnTo>
                    <a:pt x="37675" y="26739"/>
                  </a:lnTo>
                  <a:cubicBezTo>
                    <a:pt x="39353" y="40630"/>
                    <a:pt x="38506" y="65506"/>
                    <a:pt x="21553" y="69732"/>
                  </a:cubicBezTo>
                  <a:lnTo>
                    <a:pt x="19599" y="70220"/>
                  </a:lnTo>
                  <a:lnTo>
                    <a:pt x="17645" y="702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2C93DFBA-8F1F-006D-7F51-BB7C935A30F0}"/>
                </a:ext>
              </a:extLst>
            </p:cNvPr>
            <p:cNvSpPr/>
            <p:nvPr/>
          </p:nvSpPr>
          <p:spPr>
            <a:xfrm flipV="1">
              <a:off x="7528179" y="543754"/>
              <a:ext cx="17099" cy="11236"/>
            </a:xfrm>
            <a:custGeom>
              <a:avLst/>
              <a:gdLst>
                <a:gd name="csX0" fmla="*/ 6007 w 17099"/>
                <a:gd name="csY0" fmla="*/ 11327 h 11236"/>
                <a:gd name="csX1" fmla="*/ 4541 w 17099"/>
                <a:gd name="csY1" fmla="*/ 10350 h 11236"/>
                <a:gd name="csX2" fmla="*/ 633 w 17099"/>
                <a:gd name="csY2" fmla="*/ 8396 h 11236"/>
                <a:gd name="csX3" fmla="*/ 633 w 17099"/>
                <a:gd name="csY3" fmla="*/ 91 h 11236"/>
                <a:gd name="csX4" fmla="*/ 1121 w 17099"/>
                <a:gd name="csY4" fmla="*/ 579 h 11236"/>
                <a:gd name="csX5" fmla="*/ 2587 w 17099"/>
                <a:gd name="csY5" fmla="*/ 1068 h 11236"/>
                <a:gd name="csX6" fmla="*/ 4541 w 17099"/>
                <a:gd name="csY6" fmla="*/ 1556 h 11236"/>
                <a:gd name="csX7" fmla="*/ 6007 w 17099"/>
                <a:gd name="csY7" fmla="*/ 2533 h 11236"/>
                <a:gd name="csX8" fmla="*/ 9915 w 17099"/>
                <a:gd name="csY8" fmla="*/ 4488 h 11236"/>
                <a:gd name="csX9" fmla="*/ 9915 w 17099"/>
                <a:gd name="csY9" fmla="*/ 4976 h 11236"/>
                <a:gd name="csX10" fmla="*/ 11869 w 17099"/>
                <a:gd name="csY10" fmla="*/ 5953 h 11236"/>
                <a:gd name="csX11" fmla="*/ 13335 w 17099"/>
                <a:gd name="csY11" fmla="*/ 6930 h 11236"/>
                <a:gd name="csX12" fmla="*/ 15289 w 17099"/>
                <a:gd name="csY12" fmla="*/ 8396 h 11236"/>
                <a:gd name="csX13" fmla="*/ 16755 w 17099"/>
                <a:gd name="csY13" fmla="*/ 9373 h 11236"/>
                <a:gd name="csX14" fmla="*/ 17732 w 17099"/>
                <a:gd name="csY14" fmla="*/ 10350 h 11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7099" h="11236">
                  <a:moveTo>
                    <a:pt x="6007" y="11327"/>
                  </a:moveTo>
                  <a:lnTo>
                    <a:pt x="4541" y="10350"/>
                  </a:lnTo>
                  <a:lnTo>
                    <a:pt x="633" y="8396"/>
                  </a:lnTo>
                  <a:lnTo>
                    <a:pt x="633" y="91"/>
                  </a:lnTo>
                  <a:lnTo>
                    <a:pt x="1121" y="579"/>
                  </a:lnTo>
                  <a:lnTo>
                    <a:pt x="2587" y="1068"/>
                  </a:lnTo>
                  <a:lnTo>
                    <a:pt x="4541" y="1556"/>
                  </a:lnTo>
                  <a:lnTo>
                    <a:pt x="6007" y="2533"/>
                  </a:lnTo>
                  <a:lnTo>
                    <a:pt x="9915" y="4488"/>
                  </a:lnTo>
                  <a:lnTo>
                    <a:pt x="9915" y="4976"/>
                  </a:lnTo>
                  <a:lnTo>
                    <a:pt x="11869" y="5953"/>
                  </a:lnTo>
                  <a:lnTo>
                    <a:pt x="13335" y="6930"/>
                  </a:lnTo>
                  <a:lnTo>
                    <a:pt x="15289" y="8396"/>
                  </a:lnTo>
                  <a:lnTo>
                    <a:pt x="16755" y="9373"/>
                  </a:lnTo>
                  <a:lnTo>
                    <a:pt x="17732" y="103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C40271C-19C6-973E-8A99-09C13C968FB9}"/>
                </a:ext>
              </a:extLst>
            </p:cNvPr>
            <p:cNvSpPr/>
            <p:nvPr/>
          </p:nvSpPr>
          <p:spPr>
            <a:xfrm flipV="1">
              <a:off x="7533553" y="529098"/>
              <a:ext cx="20030" cy="69373"/>
            </a:xfrm>
            <a:custGeom>
              <a:avLst/>
              <a:gdLst>
                <a:gd name="csX0" fmla="*/ 20666 w 20030"/>
                <a:gd name="csY0" fmla="*/ 69470 h 69373"/>
                <a:gd name="csX1" fmla="*/ 15292 w 20030"/>
                <a:gd name="csY1" fmla="*/ 69470 h 69373"/>
                <a:gd name="csX2" fmla="*/ 15292 w 20030"/>
                <a:gd name="csY2" fmla="*/ 68982 h 69373"/>
                <a:gd name="csX3" fmla="*/ 2101 w 20030"/>
                <a:gd name="csY3" fmla="*/ 55791 h 69373"/>
                <a:gd name="csX4" fmla="*/ 635 w 20030"/>
                <a:gd name="csY4" fmla="*/ 54814 h 69373"/>
                <a:gd name="csX5" fmla="*/ 12360 w 20030"/>
                <a:gd name="csY5" fmla="*/ 53837 h 69373"/>
                <a:gd name="csX6" fmla="*/ 12360 w 20030"/>
                <a:gd name="csY6" fmla="*/ 97 h 69373"/>
                <a:gd name="csX7" fmla="*/ 20666 w 20030"/>
                <a:gd name="csY7" fmla="*/ 97 h 693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0030" h="69373">
                  <a:moveTo>
                    <a:pt x="20666" y="69470"/>
                  </a:moveTo>
                  <a:lnTo>
                    <a:pt x="15292" y="69470"/>
                  </a:lnTo>
                  <a:lnTo>
                    <a:pt x="15292" y="68982"/>
                  </a:lnTo>
                  <a:cubicBezTo>
                    <a:pt x="12914" y="64601"/>
                    <a:pt x="6449" y="58006"/>
                    <a:pt x="2101" y="55791"/>
                  </a:cubicBezTo>
                  <a:lnTo>
                    <a:pt x="635" y="54814"/>
                  </a:lnTo>
                  <a:lnTo>
                    <a:pt x="12360" y="53837"/>
                  </a:lnTo>
                  <a:lnTo>
                    <a:pt x="12360" y="97"/>
                  </a:lnTo>
                  <a:lnTo>
                    <a:pt x="20666" y="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04A20BCC-555C-2B7F-7DE3-250AFAC9302F}"/>
                </a:ext>
              </a:extLst>
            </p:cNvPr>
            <p:cNvSpPr/>
            <p:nvPr/>
          </p:nvSpPr>
          <p:spPr>
            <a:xfrm flipV="1">
              <a:off x="7580454" y="588701"/>
              <a:ext cx="9771" cy="9771"/>
            </a:xfrm>
            <a:custGeom>
              <a:avLst/>
              <a:gdLst>
                <a:gd name="csX0" fmla="*/ 160 w 9771"/>
                <a:gd name="csY0" fmla="*/ -672 h 9771"/>
                <a:gd name="csX1" fmla="*/ 9931 w 9771"/>
                <a:gd name="csY1" fmla="*/ -672 h 9771"/>
                <a:gd name="csX2" fmla="*/ 9931 w 9771"/>
                <a:gd name="csY2" fmla="*/ 9099 h 9771"/>
                <a:gd name="csX3" fmla="*/ 160 w 9771"/>
                <a:gd name="csY3" fmla="*/ 9099 h 9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9771" h="9771">
                  <a:moveTo>
                    <a:pt x="160" y="-672"/>
                  </a:moveTo>
                  <a:lnTo>
                    <a:pt x="9931" y="-672"/>
                  </a:lnTo>
                  <a:lnTo>
                    <a:pt x="9931" y="9099"/>
                  </a:lnTo>
                  <a:lnTo>
                    <a:pt x="160" y="909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DAF07300-6A36-DD59-FB05-0894D7F12F6E}"/>
                </a:ext>
              </a:extLst>
            </p:cNvPr>
            <p:cNvSpPr/>
            <p:nvPr/>
          </p:nvSpPr>
          <p:spPr>
            <a:xfrm flipV="1">
              <a:off x="7580454" y="548640"/>
              <a:ext cx="9771" cy="9771"/>
            </a:xfrm>
            <a:custGeom>
              <a:avLst/>
              <a:gdLst>
                <a:gd name="csX0" fmla="*/ 160 w 9771"/>
                <a:gd name="csY0" fmla="*/ -683 h 9771"/>
                <a:gd name="csX1" fmla="*/ 9931 w 9771"/>
                <a:gd name="csY1" fmla="*/ -683 h 9771"/>
                <a:gd name="csX2" fmla="*/ 9931 w 9771"/>
                <a:gd name="csY2" fmla="*/ 9088 h 9771"/>
                <a:gd name="csX3" fmla="*/ 160 w 9771"/>
                <a:gd name="csY3" fmla="*/ 9088 h 9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9771" h="9771">
                  <a:moveTo>
                    <a:pt x="160" y="-683"/>
                  </a:moveTo>
                  <a:lnTo>
                    <a:pt x="9931" y="-683"/>
                  </a:lnTo>
                  <a:lnTo>
                    <a:pt x="9931" y="9088"/>
                  </a:lnTo>
                  <a:lnTo>
                    <a:pt x="160" y="908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196C984B-E45E-B1F6-B429-2D0D9E2C1A90}"/>
                </a:ext>
              </a:extLst>
            </p:cNvPr>
            <p:cNvSpPr/>
            <p:nvPr/>
          </p:nvSpPr>
          <p:spPr>
            <a:xfrm flipV="1">
              <a:off x="7601462" y="536426"/>
              <a:ext cx="45435" cy="62045"/>
            </a:xfrm>
            <a:custGeom>
              <a:avLst/>
              <a:gdLst>
                <a:gd name="csX0" fmla="*/ 41688 w 45435"/>
                <a:gd name="csY0" fmla="*/ 62142 h 62045"/>
                <a:gd name="csX1" fmla="*/ 24588 w 45435"/>
                <a:gd name="csY1" fmla="*/ 62142 h 62045"/>
                <a:gd name="csX2" fmla="*/ 27520 w 45435"/>
                <a:gd name="csY2" fmla="*/ 62142 h 62045"/>
                <a:gd name="csX3" fmla="*/ 29474 w 45435"/>
                <a:gd name="csY3" fmla="*/ 35761 h 62045"/>
                <a:gd name="csX4" fmla="*/ 28497 w 45435"/>
                <a:gd name="csY4" fmla="*/ 34295 h 62045"/>
                <a:gd name="csX5" fmla="*/ 27031 w 45435"/>
                <a:gd name="csY5" fmla="*/ 33318 h 62045"/>
                <a:gd name="csX6" fmla="*/ 1138 w 45435"/>
                <a:gd name="csY6" fmla="*/ 4005 h 62045"/>
                <a:gd name="csX7" fmla="*/ 649 w 45435"/>
                <a:gd name="csY7" fmla="*/ 2051 h 62045"/>
                <a:gd name="csX8" fmla="*/ 649 w 45435"/>
                <a:gd name="csY8" fmla="*/ 97 h 62045"/>
                <a:gd name="csX9" fmla="*/ 46085 w 45435"/>
                <a:gd name="csY9" fmla="*/ 97 h 62045"/>
                <a:gd name="csX10" fmla="*/ 46085 w 45435"/>
                <a:gd name="csY10" fmla="*/ 8402 h 62045"/>
                <a:gd name="csX11" fmla="*/ 12375 w 45435"/>
                <a:gd name="csY11" fmla="*/ 8402 h 62045"/>
                <a:gd name="csX12" fmla="*/ 13352 w 45435"/>
                <a:gd name="csY12" fmla="*/ 9868 h 62045"/>
                <a:gd name="csX13" fmla="*/ 14817 w 45435"/>
                <a:gd name="csY13" fmla="*/ 11333 h 62045"/>
                <a:gd name="csX14" fmla="*/ 36802 w 45435"/>
                <a:gd name="csY14" fmla="*/ 31364 h 62045"/>
                <a:gd name="csX15" fmla="*/ 37779 w 45435"/>
                <a:gd name="csY15" fmla="*/ 32829 h 62045"/>
                <a:gd name="csX16" fmla="*/ 38756 w 45435"/>
                <a:gd name="csY16" fmla="*/ 33807 h 62045"/>
                <a:gd name="csX17" fmla="*/ 44619 w 45435"/>
                <a:gd name="csY17" fmla="*/ 57745 h 62045"/>
                <a:gd name="csX18" fmla="*/ 42665 w 45435"/>
                <a:gd name="csY18" fmla="*/ 60677 h 620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45435" h="62045">
                  <a:moveTo>
                    <a:pt x="41688" y="62142"/>
                  </a:moveTo>
                  <a:lnTo>
                    <a:pt x="24588" y="62142"/>
                  </a:lnTo>
                  <a:lnTo>
                    <a:pt x="27520" y="62142"/>
                  </a:lnTo>
                  <a:cubicBezTo>
                    <a:pt x="41859" y="58486"/>
                    <a:pt x="38553" y="42951"/>
                    <a:pt x="29474" y="35761"/>
                  </a:cubicBezTo>
                  <a:lnTo>
                    <a:pt x="28497" y="34295"/>
                  </a:lnTo>
                  <a:lnTo>
                    <a:pt x="27031" y="33318"/>
                  </a:lnTo>
                  <a:cubicBezTo>
                    <a:pt x="17887" y="24133"/>
                    <a:pt x="4737" y="17277"/>
                    <a:pt x="1138" y="4005"/>
                  </a:cubicBezTo>
                  <a:lnTo>
                    <a:pt x="649" y="2051"/>
                  </a:lnTo>
                  <a:lnTo>
                    <a:pt x="649" y="97"/>
                  </a:lnTo>
                  <a:lnTo>
                    <a:pt x="46085" y="97"/>
                  </a:lnTo>
                  <a:lnTo>
                    <a:pt x="46085" y="8402"/>
                  </a:lnTo>
                  <a:lnTo>
                    <a:pt x="12375" y="8402"/>
                  </a:lnTo>
                  <a:lnTo>
                    <a:pt x="13352" y="9868"/>
                  </a:lnTo>
                  <a:lnTo>
                    <a:pt x="14817" y="11333"/>
                  </a:lnTo>
                  <a:cubicBezTo>
                    <a:pt x="20289" y="17872"/>
                    <a:pt x="30313" y="25021"/>
                    <a:pt x="36802" y="31364"/>
                  </a:cubicBezTo>
                  <a:lnTo>
                    <a:pt x="37779" y="32829"/>
                  </a:lnTo>
                  <a:lnTo>
                    <a:pt x="38756" y="33807"/>
                  </a:lnTo>
                  <a:cubicBezTo>
                    <a:pt x="45075" y="39775"/>
                    <a:pt x="48055" y="49489"/>
                    <a:pt x="44619" y="57745"/>
                  </a:cubicBezTo>
                  <a:lnTo>
                    <a:pt x="42665" y="606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E7F02FB1-0A9F-17EA-BD26-D729648FC828}"/>
                </a:ext>
              </a:extLst>
            </p:cNvPr>
            <p:cNvSpPr/>
            <p:nvPr/>
          </p:nvSpPr>
          <p:spPr>
            <a:xfrm flipV="1">
              <a:off x="7602927" y="529098"/>
              <a:ext cx="39572" cy="21007"/>
            </a:xfrm>
            <a:custGeom>
              <a:avLst/>
              <a:gdLst>
                <a:gd name="csX0" fmla="*/ 23121 w 39572"/>
                <a:gd name="csY0" fmla="*/ 21097 h 21007"/>
                <a:gd name="csX1" fmla="*/ 21166 w 39572"/>
                <a:gd name="csY1" fmla="*/ 20609 h 21007"/>
                <a:gd name="csX2" fmla="*/ 1136 w 39572"/>
                <a:gd name="csY2" fmla="*/ 3021 h 21007"/>
                <a:gd name="csX3" fmla="*/ 647 w 39572"/>
                <a:gd name="csY3" fmla="*/ 1067 h 21007"/>
                <a:gd name="csX4" fmla="*/ 9441 w 39572"/>
                <a:gd name="csY4" fmla="*/ 90 h 21007"/>
                <a:gd name="csX5" fmla="*/ 9441 w 39572"/>
                <a:gd name="csY5" fmla="*/ 2044 h 21007"/>
                <a:gd name="csX6" fmla="*/ 23121 w 39572"/>
                <a:gd name="csY6" fmla="*/ 13769 h 21007"/>
                <a:gd name="csX7" fmla="*/ 40220 w 39572"/>
                <a:gd name="csY7" fmla="*/ 13769 h 21007"/>
                <a:gd name="csX8" fmla="*/ 38754 w 39572"/>
                <a:gd name="csY8" fmla="*/ 15235 h 21007"/>
                <a:gd name="csX9" fmla="*/ 38754 w 39572"/>
                <a:gd name="csY9" fmla="*/ 15723 h 21007"/>
                <a:gd name="csX10" fmla="*/ 37288 w 39572"/>
                <a:gd name="csY10" fmla="*/ 16700 h 21007"/>
                <a:gd name="csX11" fmla="*/ 27517 w 39572"/>
                <a:gd name="csY11" fmla="*/ 20609 h 21007"/>
                <a:gd name="csX12" fmla="*/ 25075 w 39572"/>
                <a:gd name="csY12" fmla="*/ 20609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9572" h="21007">
                  <a:moveTo>
                    <a:pt x="23121" y="21097"/>
                  </a:moveTo>
                  <a:lnTo>
                    <a:pt x="21166" y="20609"/>
                  </a:lnTo>
                  <a:cubicBezTo>
                    <a:pt x="10956" y="20796"/>
                    <a:pt x="2032" y="13525"/>
                    <a:pt x="1136" y="3021"/>
                  </a:cubicBezTo>
                  <a:lnTo>
                    <a:pt x="647" y="1067"/>
                  </a:lnTo>
                  <a:lnTo>
                    <a:pt x="9441" y="90"/>
                  </a:lnTo>
                  <a:lnTo>
                    <a:pt x="9441" y="2044"/>
                  </a:lnTo>
                  <a:cubicBezTo>
                    <a:pt x="10443" y="9828"/>
                    <a:pt x="15442" y="13899"/>
                    <a:pt x="23121" y="13769"/>
                  </a:cubicBezTo>
                  <a:lnTo>
                    <a:pt x="40220" y="13769"/>
                  </a:lnTo>
                  <a:lnTo>
                    <a:pt x="38754" y="15235"/>
                  </a:lnTo>
                  <a:lnTo>
                    <a:pt x="38754" y="15723"/>
                  </a:lnTo>
                  <a:lnTo>
                    <a:pt x="37288" y="16700"/>
                  </a:lnTo>
                  <a:cubicBezTo>
                    <a:pt x="33551" y="19615"/>
                    <a:pt x="31971" y="19224"/>
                    <a:pt x="27517" y="20609"/>
                  </a:cubicBezTo>
                  <a:lnTo>
                    <a:pt x="25075" y="206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D127CE6-B0CE-F2AE-7D45-1EB0D3DB55F6}"/>
                </a:ext>
              </a:extLst>
            </p:cNvPr>
            <p:cNvSpPr/>
            <p:nvPr/>
          </p:nvSpPr>
          <p:spPr>
            <a:xfrm flipV="1">
              <a:off x="7731904" y="597495"/>
              <a:ext cx="41526" cy="14656"/>
            </a:xfrm>
            <a:custGeom>
              <a:avLst/>
              <a:gdLst>
                <a:gd name="csX0" fmla="*/ 42197 w 41526"/>
                <a:gd name="csY0" fmla="*/ 14756 h 14656"/>
                <a:gd name="csX1" fmla="*/ 33404 w 41526"/>
                <a:gd name="csY1" fmla="*/ 14756 h 14656"/>
                <a:gd name="csX2" fmla="*/ 32915 w 41526"/>
                <a:gd name="csY2" fmla="*/ 13779 h 14656"/>
                <a:gd name="csX3" fmla="*/ 2625 w 41526"/>
                <a:gd name="csY3" fmla="*/ 588 h 14656"/>
                <a:gd name="csX4" fmla="*/ 671 w 41526"/>
                <a:gd name="csY4" fmla="*/ 588 h 14656"/>
                <a:gd name="csX5" fmla="*/ 28030 w 41526"/>
                <a:gd name="csY5" fmla="*/ 100 h 14656"/>
                <a:gd name="csX6" fmla="*/ 40243 w 41526"/>
                <a:gd name="csY6" fmla="*/ 11825 h 14656"/>
                <a:gd name="csX7" fmla="*/ 41220 w 41526"/>
                <a:gd name="csY7" fmla="*/ 13291 h 146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41526" h="14656">
                  <a:moveTo>
                    <a:pt x="42197" y="14756"/>
                  </a:moveTo>
                  <a:lnTo>
                    <a:pt x="33404" y="14756"/>
                  </a:lnTo>
                  <a:lnTo>
                    <a:pt x="32915" y="13779"/>
                  </a:lnTo>
                  <a:cubicBezTo>
                    <a:pt x="26523" y="5091"/>
                    <a:pt x="13235" y="67"/>
                    <a:pt x="2625" y="588"/>
                  </a:cubicBezTo>
                  <a:lnTo>
                    <a:pt x="671" y="588"/>
                  </a:lnTo>
                  <a:lnTo>
                    <a:pt x="28030" y="100"/>
                  </a:lnTo>
                  <a:cubicBezTo>
                    <a:pt x="32679" y="3797"/>
                    <a:pt x="37141" y="6516"/>
                    <a:pt x="40243" y="11825"/>
                  </a:cubicBezTo>
                  <a:lnTo>
                    <a:pt x="41220" y="132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43D24A9-F636-5F17-5DE8-E53A762DF22F}"/>
                </a:ext>
              </a:extLst>
            </p:cNvPr>
            <p:cNvSpPr/>
            <p:nvPr/>
          </p:nvSpPr>
          <p:spPr>
            <a:xfrm flipV="1">
              <a:off x="7702281" y="554502"/>
              <a:ext cx="30111" cy="44001"/>
            </a:xfrm>
            <a:custGeom>
              <a:avLst/>
              <a:gdLst>
                <a:gd name="csX0" fmla="*/ 10255 w 30111"/>
                <a:gd name="csY0" fmla="*/ 44098 h 44001"/>
                <a:gd name="csX1" fmla="*/ 8789 w 30111"/>
                <a:gd name="csY1" fmla="*/ 42633 h 44001"/>
                <a:gd name="csX2" fmla="*/ 29308 w 30111"/>
                <a:gd name="csY2" fmla="*/ 5014 h 44001"/>
                <a:gd name="csX3" fmla="*/ 30774 w 30111"/>
                <a:gd name="csY3" fmla="*/ 6480 h 44001"/>
                <a:gd name="csX4" fmla="*/ 19537 w 30111"/>
                <a:gd name="csY4" fmla="*/ 6969 h 44001"/>
                <a:gd name="csX5" fmla="*/ 23934 w 30111"/>
                <a:gd name="csY5" fmla="*/ 44098 h 44001"/>
                <a:gd name="csX6" fmla="*/ 25888 w 30111"/>
                <a:gd name="csY6" fmla="*/ 44098 h 440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111" h="44001">
                  <a:moveTo>
                    <a:pt x="10255" y="44098"/>
                  </a:moveTo>
                  <a:lnTo>
                    <a:pt x="8789" y="42633"/>
                  </a:lnTo>
                  <a:cubicBezTo>
                    <a:pt x="-10037" y="21405"/>
                    <a:pt x="6786" y="-12663"/>
                    <a:pt x="29308" y="5014"/>
                  </a:cubicBezTo>
                  <a:lnTo>
                    <a:pt x="30774" y="6480"/>
                  </a:lnTo>
                  <a:lnTo>
                    <a:pt x="19537" y="6969"/>
                  </a:lnTo>
                  <a:cubicBezTo>
                    <a:pt x="1941" y="7783"/>
                    <a:pt x="9505" y="42038"/>
                    <a:pt x="23934" y="44098"/>
                  </a:cubicBezTo>
                  <a:lnTo>
                    <a:pt x="25888" y="440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05C5D7E-F3D0-3C73-F811-0E145240BB87}"/>
                </a:ext>
              </a:extLst>
            </p:cNvPr>
            <p:cNvSpPr/>
            <p:nvPr/>
          </p:nvSpPr>
          <p:spPr>
            <a:xfrm flipV="1">
              <a:off x="7721156" y="549128"/>
              <a:ext cx="29801" cy="42992"/>
            </a:xfrm>
            <a:custGeom>
              <a:avLst/>
              <a:gdLst>
                <a:gd name="csX0" fmla="*/ 30469 w 29801"/>
                <a:gd name="csY0" fmla="*/ 43088 h 42992"/>
                <a:gd name="csX1" fmla="*/ 22164 w 29801"/>
                <a:gd name="csY1" fmla="*/ 43088 h 42992"/>
                <a:gd name="csX2" fmla="*/ 20209 w 29801"/>
                <a:gd name="csY2" fmla="*/ 36249 h 42992"/>
                <a:gd name="csX3" fmla="*/ 12881 w 29801"/>
                <a:gd name="csY3" fmla="*/ 35272 h 42992"/>
                <a:gd name="csX4" fmla="*/ 14347 w 29801"/>
                <a:gd name="csY4" fmla="*/ 34294 h 42992"/>
                <a:gd name="csX5" fmla="*/ 2133 w 29801"/>
                <a:gd name="csY5" fmla="*/ 585 h 42992"/>
                <a:gd name="csX6" fmla="*/ 667 w 29801"/>
                <a:gd name="csY6" fmla="*/ 585 h 42992"/>
                <a:gd name="csX7" fmla="*/ 11904 w 29801"/>
                <a:gd name="csY7" fmla="*/ 96 h 42992"/>
                <a:gd name="csX8" fmla="*/ 13370 w 29801"/>
                <a:gd name="csY8" fmla="*/ 1562 h 42992"/>
                <a:gd name="csX9" fmla="*/ 25583 w 29801"/>
                <a:gd name="csY9" fmla="*/ 1562 h 42992"/>
                <a:gd name="csX10" fmla="*/ 24606 w 29801"/>
                <a:gd name="csY10" fmla="*/ 1562 h 42992"/>
                <a:gd name="csX11" fmla="*/ 23141 w 29801"/>
                <a:gd name="csY11" fmla="*/ 2539 h 42992"/>
                <a:gd name="csX12" fmla="*/ 22652 w 29801"/>
                <a:gd name="csY12" fmla="*/ 3027 h 42992"/>
                <a:gd name="csX13" fmla="*/ 22164 w 29801"/>
                <a:gd name="csY13" fmla="*/ 4493 h 42992"/>
                <a:gd name="csX14" fmla="*/ 22164 w 29801"/>
                <a:gd name="csY14" fmla="*/ 4982 h 42992"/>
                <a:gd name="csX15" fmla="*/ 22652 w 29801"/>
                <a:gd name="csY15" fmla="*/ 6447 h 42992"/>
                <a:gd name="csX16" fmla="*/ 23141 w 29801"/>
                <a:gd name="csY16" fmla="*/ 8890 h 42992"/>
                <a:gd name="csX17" fmla="*/ 23629 w 29801"/>
                <a:gd name="csY17" fmla="*/ 11821 h 429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9801" h="42992">
                  <a:moveTo>
                    <a:pt x="30469" y="43088"/>
                  </a:moveTo>
                  <a:lnTo>
                    <a:pt x="22164" y="43088"/>
                  </a:lnTo>
                  <a:lnTo>
                    <a:pt x="20209" y="36249"/>
                  </a:lnTo>
                  <a:lnTo>
                    <a:pt x="12881" y="35272"/>
                  </a:lnTo>
                  <a:lnTo>
                    <a:pt x="14347" y="34294"/>
                  </a:lnTo>
                  <a:cubicBezTo>
                    <a:pt x="22864" y="25207"/>
                    <a:pt x="14534" y="2661"/>
                    <a:pt x="2133" y="585"/>
                  </a:cubicBezTo>
                  <a:lnTo>
                    <a:pt x="667" y="585"/>
                  </a:lnTo>
                  <a:lnTo>
                    <a:pt x="11904" y="96"/>
                  </a:lnTo>
                  <a:lnTo>
                    <a:pt x="13370" y="1562"/>
                  </a:lnTo>
                  <a:lnTo>
                    <a:pt x="25583" y="1562"/>
                  </a:lnTo>
                  <a:lnTo>
                    <a:pt x="24606" y="1562"/>
                  </a:lnTo>
                  <a:lnTo>
                    <a:pt x="23141" y="2539"/>
                  </a:lnTo>
                  <a:lnTo>
                    <a:pt x="22652" y="3027"/>
                  </a:lnTo>
                  <a:lnTo>
                    <a:pt x="22164" y="4493"/>
                  </a:lnTo>
                  <a:lnTo>
                    <a:pt x="22164" y="4982"/>
                  </a:lnTo>
                  <a:lnTo>
                    <a:pt x="22652" y="6447"/>
                  </a:lnTo>
                  <a:lnTo>
                    <a:pt x="23141" y="8890"/>
                  </a:lnTo>
                  <a:lnTo>
                    <a:pt x="23629" y="118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9E8AB1A9-4925-E08D-9914-F2C10AFFE31B}"/>
                </a:ext>
              </a:extLst>
            </p:cNvPr>
            <p:cNvSpPr/>
            <p:nvPr/>
          </p:nvSpPr>
          <p:spPr>
            <a:xfrm flipV="1">
              <a:off x="7711874" y="547663"/>
              <a:ext cx="28824" cy="9282"/>
            </a:xfrm>
            <a:custGeom>
              <a:avLst/>
              <a:gdLst>
                <a:gd name="csX0" fmla="*/ 15320 w 28824"/>
                <a:gd name="csY0" fmla="*/ 9373 h 9282"/>
                <a:gd name="csX1" fmla="*/ 14832 w 28824"/>
                <a:gd name="csY1" fmla="*/ 9373 h 9282"/>
                <a:gd name="csX2" fmla="*/ 1641 w 28824"/>
                <a:gd name="csY2" fmla="*/ 3999 h 9282"/>
                <a:gd name="csX3" fmla="*/ 664 w 28824"/>
                <a:gd name="csY3" fmla="*/ 2534 h 9282"/>
                <a:gd name="csX4" fmla="*/ 17275 w 28824"/>
                <a:gd name="csY4" fmla="*/ 2534 h 9282"/>
                <a:gd name="csX5" fmla="*/ 19229 w 28824"/>
                <a:gd name="csY5" fmla="*/ 2045 h 9282"/>
                <a:gd name="csX6" fmla="*/ 20694 w 28824"/>
                <a:gd name="csY6" fmla="*/ 1557 h 9282"/>
                <a:gd name="csX7" fmla="*/ 22160 w 28824"/>
                <a:gd name="csY7" fmla="*/ 91 h 9282"/>
                <a:gd name="csX8" fmla="*/ 29488 w 28824"/>
                <a:gd name="csY8" fmla="*/ 1068 h 9282"/>
                <a:gd name="csX9" fmla="*/ 28511 w 28824"/>
                <a:gd name="csY9" fmla="*/ 2534 h 9282"/>
                <a:gd name="csX10" fmla="*/ 19229 w 28824"/>
                <a:gd name="csY10" fmla="*/ 8885 h 9282"/>
                <a:gd name="csX11" fmla="*/ 17275 w 28824"/>
                <a:gd name="csY11" fmla="*/ 9373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8824" h="9282">
                  <a:moveTo>
                    <a:pt x="15320" y="9373"/>
                  </a:moveTo>
                  <a:lnTo>
                    <a:pt x="14832" y="9373"/>
                  </a:lnTo>
                  <a:cubicBezTo>
                    <a:pt x="9938" y="9259"/>
                    <a:pt x="5484" y="6898"/>
                    <a:pt x="1641" y="3999"/>
                  </a:cubicBezTo>
                  <a:lnTo>
                    <a:pt x="664" y="2534"/>
                  </a:lnTo>
                  <a:lnTo>
                    <a:pt x="17275" y="2534"/>
                  </a:lnTo>
                  <a:lnTo>
                    <a:pt x="19229" y="2045"/>
                  </a:lnTo>
                  <a:lnTo>
                    <a:pt x="20694" y="1557"/>
                  </a:lnTo>
                  <a:lnTo>
                    <a:pt x="22160" y="91"/>
                  </a:lnTo>
                  <a:lnTo>
                    <a:pt x="29488" y="1068"/>
                  </a:lnTo>
                  <a:lnTo>
                    <a:pt x="28511" y="2534"/>
                  </a:lnTo>
                  <a:cubicBezTo>
                    <a:pt x="27143" y="5196"/>
                    <a:pt x="22339" y="8649"/>
                    <a:pt x="19229" y="8885"/>
                  </a:cubicBezTo>
                  <a:lnTo>
                    <a:pt x="17275" y="93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BA73796-1640-D215-E2B3-AF70711E3442}"/>
                </a:ext>
              </a:extLst>
            </p:cNvPr>
            <p:cNvSpPr/>
            <p:nvPr/>
          </p:nvSpPr>
          <p:spPr>
            <a:xfrm flipV="1">
              <a:off x="7684381" y="534961"/>
              <a:ext cx="74882" cy="83774"/>
            </a:xfrm>
            <a:custGeom>
              <a:avLst/>
              <a:gdLst>
                <a:gd name="csX0" fmla="*/ 21803 w 74882"/>
                <a:gd name="csY0" fmla="*/ 83875 h 83774"/>
                <a:gd name="csX1" fmla="*/ 20826 w 74882"/>
                <a:gd name="csY1" fmla="*/ 83386 h 83774"/>
                <a:gd name="csX2" fmla="*/ 19360 w 74882"/>
                <a:gd name="csY2" fmla="*/ 81920 h 83774"/>
                <a:gd name="csX3" fmla="*/ 5681 w 74882"/>
                <a:gd name="csY3" fmla="*/ 21340 h 83774"/>
                <a:gd name="csX4" fmla="*/ 6658 w 74882"/>
                <a:gd name="csY4" fmla="*/ 19386 h 83774"/>
                <a:gd name="csX5" fmla="*/ 7635 w 74882"/>
                <a:gd name="csY5" fmla="*/ 17920 h 83774"/>
                <a:gd name="csX6" fmla="*/ 72123 w 74882"/>
                <a:gd name="csY6" fmla="*/ 5218 h 83774"/>
                <a:gd name="csX7" fmla="*/ 73589 w 74882"/>
                <a:gd name="csY7" fmla="*/ 5707 h 83774"/>
                <a:gd name="csX8" fmla="*/ 75543 w 74882"/>
                <a:gd name="csY8" fmla="*/ 6684 h 83774"/>
                <a:gd name="csX9" fmla="*/ 48185 w 74882"/>
                <a:gd name="csY9" fmla="*/ 7172 h 83774"/>
                <a:gd name="csX10" fmla="*/ 47696 w 74882"/>
                <a:gd name="csY10" fmla="*/ 7172 h 83774"/>
                <a:gd name="csX11" fmla="*/ 7635 w 74882"/>
                <a:gd name="csY11" fmla="*/ 38928 h 83774"/>
                <a:gd name="csX12" fmla="*/ 7635 w 74882"/>
                <a:gd name="csY12" fmla="*/ 43325 h 83774"/>
                <a:gd name="csX13" fmla="*/ 42811 w 74882"/>
                <a:gd name="csY13" fmla="*/ 83386 h 83774"/>
                <a:gd name="csX14" fmla="*/ 44765 w 74882"/>
                <a:gd name="csY14" fmla="*/ 83386 h 83774"/>
                <a:gd name="csX15" fmla="*/ 46719 w 74882"/>
                <a:gd name="csY15" fmla="*/ 83875 h 83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74882" h="83774">
                  <a:moveTo>
                    <a:pt x="21803" y="83875"/>
                  </a:moveTo>
                  <a:lnTo>
                    <a:pt x="20826" y="83386"/>
                  </a:lnTo>
                  <a:lnTo>
                    <a:pt x="19360" y="81920"/>
                  </a:lnTo>
                  <a:cubicBezTo>
                    <a:pt x="1316" y="69039"/>
                    <a:pt x="-4571" y="40540"/>
                    <a:pt x="5681" y="21340"/>
                  </a:cubicBezTo>
                  <a:lnTo>
                    <a:pt x="6658" y="19386"/>
                  </a:lnTo>
                  <a:lnTo>
                    <a:pt x="7635" y="17920"/>
                  </a:lnTo>
                  <a:cubicBezTo>
                    <a:pt x="19808" y="-1304"/>
                    <a:pt x="53306" y="-4024"/>
                    <a:pt x="72123" y="5218"/>
                  </a:cubicBezTo>
                  <a:lnTo>
                    <a:pt x="73589" y="5707"/>
                  </a:lnTo>
                  <a:lnTo>
                    <a:pt x="75543" y="6684"/>
                  </a:lnTo>
                  <a:lnTo>
                    <a:pt x="48185" y="7172"/>
                  </a:lnTo>
                  <a:lnTo>
                    <a:pt x="47696" y="7172"/>
                  </a:lnTo>
                  <a:cubicBezTo>
                    <a:pt x="26868" y="7026"/>
                    <a:pt x="9874" y="16699"/>
                    <a:pt x="7635" y="38928"/>
                  </a:cubicBezTo>
                  <a:lnTo>
                    <a:pt x="7635" y="43325"/>
                  </a:lnTo>
                  <a:cubicBezTo>
                    <a:pt x="7374" y="64064"/>
                    <a:pt x="21510" y="81839"/>
                    <a:pt x="42811" y="83386"/>
                  </a:cubicBezTo>
                  <a:lnTo>
                    <a:pt x="44765" y="83386"/>
                  </a:lnTo>
                  <a:lnTo>
                    <a:pt x="46719" y="838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D85F2AC-A95E-A5C8-7018-375F53566F61}"/>
                </a:ext>
              </a:extLst>
            </p:cNvPr>
            <p:cNvSpPr/>
            <p:nvPr/>
          </p:nvSpPr>
          <p:spPr>
            <a:xfrm flipV="1">
              <a:off x="7705522" y="528121"/>
              <a:ext cx="65520" cy="70656"/>
            </a:xfrm>
            <a:custGeom>
              <a:avLst/>
              <a:gdLst>
                <a:gd name="csX0" fmla="*/ 26070 w 65520"/>
                <a:gd name="csY0" fmla="*/ 70753 h 70656"/>
                <a:gd name="csX1" fmla="*/ 25581 w 65520"/>
                <a:gd name="csY1" fmla="*/ 70753 h 70656"/>
                <a:gd name="csX2" fmla="*/ 2131 w 65520"/>
                <a:gd name="csY2" fmla="*/ 64891 h 70656"/>
                <a:gd name="csX3" fmla="*/ 665 w 65520"/>
                <a:gd name="csY3" fmla="*/ 63914 h 70656"/>
                <a:gd name="csX4" fmla="*/ 27047 w 65520"/>
                <a:gd name="csY4" fmla="*/ 63914 h 70656"/>
                <a:gd name="csX5" fmla="*/ 56848 w 65520"/>
                <a:gd name="csY5" fmla="*/ 45349 h 70656"/>
                <a:gd name="csX6" fmla="*/ 57825 w 65520"/>
                <a:gd name="csY6" fmla="*/ 43395 h 70656"/>
                <a:gd name="csX7" fmla="*/ 58314 w 65520"/>
                <a:gd name="csY7" fmla="*/ 41440 h 70656"/>
                <a:gd name="csX8" fmla="*/ 42680 w 65520"/>
                <a:gd name="csY8" fmla="*/ 8219 h 70656"/>
                <a:gd name="csX9" fmla="*/ 29001 w 65520"/>
                <a:gd name="csY9" fmla="*/ 8219 h 70656"/>
                <a:gd name="csX10" fmla="*/ 29001 w 65520"/>
                <a:gd name="csY10" fmla="*/ 5288 h 70656"/>
                <a:gd name="csX11" fmla="*/ 65642 w 65520"/>
                <a:gd name="csY11" fmla="*/ 28250 h 70656"/>
                <a:gd name="csX12" fmla="*/ 66131 w 65520"/>
                <a:gd name="csY12" fmla="*/ 30204 h 70656"/>
                <a:gd name="csX13" fmla="*/ 66131 w 65520"/>
                <a:gd name="csY13" fmla="*/ 32158 h 70656"/>
                <a:gd name="csX14" fmla="*/ 31932 w 65520"/>
                <a:gd name="csY14" fmla="*/ 70265 h 70656"/>
                <a:gd name="csX15" fmla="*/ 29978 w 65520"/>
                <a:gd name="csY15" fmla="*/ 70265 h 70656"/>
                <a:gd name="csX16" fmla="*/ 28024 w 65520"/>
                <a:gd name="csY16" fmla="*/ 70753 h 706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65520" h="70656">
                  <a:moveTo>
                    <a:pt x="26070" y="70753"/>
                  </a:moveTo>
                  <a:lnTo>
                    <a:pt x="25581" y="70753"/>
                  </a:lnTo>
                  <a:cubicBezTo>
                    <a:pt x="15354" y="69915"/>
                    <a:pt x="11381" y="69345"/>
                    <a:pt x="2131" y="64891"/>
                  </a:cubicBezTo>
                  <a:lnTo>
                    <a:pt x="665" y="63914"/>
                  </a:lnTo>
                  <a:lnTo>
                    <a:pt x="27047" y="63914"/>
                  </a:lnTo>
                  <a:cubicBezTo>
                    <a:pt x="39342" y="63010"/>
                    <a:pt x="52003" y="57457"/>
                    <a:pt x="56848" y="45349"/>
                  </a:cubicBezTo>
                  <a:lnTo>
                    <a:pt x="57825" y="43395"/>
                  </a:lnTo>
                  <a:lnTo>
                    <a:pt x="58314" y="41440"/>
                  </a:lnTo>
                  <a:cubicBezTo>
                    <a:pt x="61766" y="28209"/>
                    <a:pt x="55651" y="13504"/>
                    <a:pt x="42680" y="8219"/>
                  </a:cubicBezTo>
                  <a:lnTo>
                    <a:pt x="29001" y="8219"/>
                  </a:lnTo>
                  <a:lnTo>
                    <a:pt x="29001" y="5288"/>
                  </a:lnTo>
                  <a:cubicBezTo>
                    <a:pt x="40522" y="-10370"/>
                    <a:pt x="65113" y="12950"/>
                    <a:pt x="65642" y="28250"/>
                  </a:cubicBezTo>
                  <a:lnTo>
                    <a:pt x="66131" y="30204"/>
                  </a:lnTo>
                  <a:lnTo>
                    <a:pt x="66131" y="32158"/>
                  </a:lnTo>
                  <a:cubicBezTo>
                    <a:pt x="67230" y="52417"/>
                    <a:pt x="51759" y="68718"/>
                    <a:pt x="31932" y="70265"/>
                  </a:cubicBezTo>
                  <a:lnTo>
                    <a:pt x="29978" y="70265"/>
                  </a:lnTo>
                  <a:lnTo>
                    <a:pt x="28024" y="707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6917B547-2F2E-18E1-0B11-1F71965C2EFC}"/>
                </a:ext>
              </a:extLst>
            </p:cNvPr>
            <p:cNvSpPr/>
            <p:nvPr/>
          </p:nvSpPr>
          <p:spPr>
            <a:xfrm flipV="1">
              <a:off x="7803232" y="529586"/>
              <a:ext cx="45923" cy="68885"/>
            </a:xfrm>
            <a:custGeom>
              <a:avLst/>
              <a:gdLst>
                <a:gd name="csX0" fmla="*/ 36835 w 45923"/>
                <a:gd name="csY0" fmla="*/ 68982 h 68885"/>
                <a:gd name="csX1" fmla="*/ 27064 w 45923"/>
                <a:gd name="csY1" fmla="*/ 68982 h 68885"/>
                <a:gd name="csX2" fmla="*/ 682 w 45923"/>
                <a:gd name="csY2" fmla="*/ 97 h 68885"/>
                <a:gd name="csX3" fmla="*/ 10453 w 45923"/>
                <a:gd name="csY3" fmla="*/ 97 h 68885"/>
                <a:gd name="csX4" fmla="*/ 17781 w 45923"/>
                <a:gd name="csY4" fmla="*/ 21104 h 68885"/>
                <a:gd name="csX5" fmla="*/ 46606 w 45923"/>
                <a:gd name="csY5" fmla="*/ 21104 h 68885"/>
                <a:gd name="csX6" fmla="*/ 20224 w 45923"/>
                <a:gd name="csY6" fmla="*/ 28432 h 68885"/>
                <a:gd name="csX7" fmla="*/ 28041 w 45923"/>
                <a:gd name="csY7" fmla="*/ 48463 h 68885"/>
                <a:gd name="csX8" fmla="*/ 28041 w 45923"/>
                <a:gd name="csY8" fmla="*/ 48951 h 68885"/>
                <a:gd name="csX9" fmla="*/ 28529 w 45923"/>
                <a:gd name="csY9" fmla="*/ 50417 h 68885"/>
                <a:gd name="csX10" fmla="*/ 29506 w 45923"/>
                <a:gd name="csY10" fmla="*/ 52371 h 68885"/>
                <a:gd name="csX11" fmla="*/ 30483 w 45923"/>
                <a:gd name="csY11" fmla="*/ 56280 h 68885"/>
                <a:gd name="csX12" fmla="*/ 30972 w 45923"/>
                <a:gd name="csY12" fmla="*/ 58234 h 68885"/>
                <a:gd name="csX13" fmla="*/ 31460 w 45923"/>
                <a:gd name="csY13" fmla="*/ 59700 h 68885"/>
                <a:gd name="csX14" fmla="*/ 31460 w 45923"/>
                <a:gd name="csY14" fmla="*/ 61654 h 68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45923" h="68885">
                  <a:moveTo>
                    <a:pt x="36835" y="68982"/>
                  </a:moveTo>
                  <a:lnTo>
                    <a:pt x="27064" y="68982"/>
                  </a:lnTo>
                  <a:lnTo>
                    <a:pt x="682" y="97"/>
                  </a:lnTo>
                  <a:lnTo>
                    <a:pt x="10453" y="97"/>
                  </a:lnTo>
                  <a:lnTo>
                    <a:pt x="17781" y="21104"/>
                  </a:lnTo>
                  <a:lnTo>
                    <a:pt x="46606" y="21104"/>
                  </a:lnTo>
                  <a:lnTo>
                    <a:pt x="20224" y="28432"/>
                  </a:lnTo>
                  <a:lnTo>
                    <a:pt x="28041" y="48463"/>
                  </a:lnTo>
                  <a:lnTo>
                    <a:pt x="28041" y="48951"/>
                  </a:lnTo>
                  <a:lnTo>
                    <a:pt x="28529" y="50417"/>
                  </a:lnTo>
                  <a:lnTo>
                    <a:pt x="29506" y="52371"/>
                  </a:lnTo>
                  <a:lnTo>
                    <a:pt x="30483" y="56280"/>
                  </a:lnTo>
                  <a:lnTo>
                    <a:pt x="30972" y="58234"/>
                  </a:lnTo>
                  <a:lnTo>
                    <a:pt x="31460" y="59700"/>
                  </a:lnTo>
                  <a:lnTo>
                    <a:pt x="31460" y="616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11851C4B-155F-49F0-5ECA-088174D0D69D}"/>
                </a:ext>
              </a:extLst>
            </p:cNvPr>
            <p:cNvSpPr/>
            <p:nvPr/>
          </p:nvSpPr>
          <p:spPr>
            <a:xfrm flipV="1">
              <a:off x="7822774" y="529586"/>
              <a:ext cx="44946" cy="68885"/>
            </a:xfrm>
            <a:custGeom>
              <a:avLst/>
              <a:gdLst>
                <a:gd name="csX0" fmla="*/ 17293 w 44946"/>
                <a:gd name="csY0" fmla="*/ 68982 h 68885"/>
                <a:gd name="csX1" fmla="*/ 11919 w 44946"/>
                <a:gd name="csY1" fmla="*/ 61654 h 68885"/>
                <a:gd name="csX2" fmla="*/ 12408 w 44946"/>
                <a:gd name="csY2" fmla="*/ 60677 h 68885"/>
                <a:gd name="csX3" fmla="*/ 16805 w 44946"/>
                <a:gd name="csY3" fmla="*/ 47486 h 68885"/>
                <a:gd name="csX4" fmla="*/ 24133 w 44946"/>
                <a:gd name="csY4" fmla="*/ 28432 h 68885"/>
                <a:gd name="csX5" fmla="*/ 683 w 44946"/>
                <a:gd name="csY5" fmla="*/ 28432 h 68885"/>
                <a:gd name="csX6" fmla="*/ 27064 w 44946"/>
                <a:gd name="csY6" fmla="*/ 21104 h 68885"/>
                <a:gd name="csX7" fmla="*/ 34881 w 44946"/>
                <a:gd name="csY7" fmla="*/ 97 h 68885"/>
                <a:gd name="csX8" fmla="*/ 45629 w 44946"/>
                <a:gd name="csY8" fmla="*/ 97 h 68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4946" h="68885">
                  <a:moveTo>
                    <a:pt x="17293" y="68982"/>
                  </a:moveTo>
                  <a:lnTo>
                    <a:pt x="11919" y="61654"/>
                  </a:lnTo>
                  <a:lnTo>
                    <a:pt x="12408" y="60677"/>
                  </a:lnTo>
                  <a:cubicBezTo>
                    <a:pt x="13556" y="56182"/>
                    <a:pt x="15803" y="52046"/>
                    <a:pt x="16805" y="47486"/>
                  </a:cubicBezTo>
                  <a:lnTo>
                    <a:pt x="24133" y="28432"/>
                  </a:lnTo>
                  <a:lnTo>
                    <a:pt x="683" y="28432"/>
                  </a:lnTo>
                  <a:lnTo>
                    <a:pt x="27064" y="21104"/>
                  </a:lnTo>
                  <a:lnTo>
                    <a:pt x="34881" y="97"/>
                  </a:lnTo>
                  <a:lnTo>
                    <a:pt x="45629" y="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B5CEE1EA-0440-DA16-146A-F45A699E2FDB}"/>
                </a:ext>
              </a:extLst>
            </p:cNvPr>
            <p:cNvSpPr/>
            <p:nvPr/>
          </p:nvSpPr>
          <p:spPr>
            <a:xfrm flipV="1">
              <a:off x="7868698" y="529586"/>
              <a:ext cx="47389" cy="68885"/>
            </a:xfrm>
            <a:custGeom>
              <a:avLst/>
              <a:gdLst>
                <a:gd name="csX0" fmla="*/ 38800 w 47389"/>
                <a:gd name="csY0" fmla="*/ 68982 h 68885"/>
                <a:gd name="csX1" fmla="*/ 31960 w 47389"/>
                <a:gd name="csY1" fmla="*/ 68982 h 68885"/>
                <a:gd name="csX2" fmla="*/ 693 w 47389"/>
                <a:gd name="csY2" fmla="*/ 24524 h 68885"/>
                <a:gd name="csX3" fmla="*/ 693 w 47389"/>
                <a:gd name="csY3" fmla="*/ 16707 h 68885"/>
                <a:gd name="csX4" fmla="*/ 30494 w 47389"/>
                <a:gd name="csY4" fmla="*/ 16707 h 68885"/>
                <a:gd name="csX5" fmla="*/ 30494 w 47389"/>
                <a:gd name="csY5" fmla="*/ 97 h 68885"/>
                <a:gd name="csX6" fmla="*/ 38800 w 47389"/>
                <a:gd name="csY6" fmla="*/ 97 h 68885"/>
                <a:gd name="csX7" fmla="*/ 38800 w 47389"/>
                <a:gd name="csY7" fmla="*/ 16707 h 68885"/>
                <a:gd name="csX8" fmla="*/ 48082 w 47389"/>
                <a:gd name="csY8" fmla="*/ 16707 h 68885"/>
                <a:gd name="csX9" fmla="*/ 48082 w 47389"/>
                <a:gd name="csY9" fmla="*/ 24524 h 68885"/>
                <a:gd name="csX10" fmla="*/ 8998 w 47389"/>
                <a:gd name="csY10" fmla="*/ 24524 h 68885"/>
                <a:gd name="csX11" fmla="*/ 30494 w 47389"/>
                <a:gd name="csY11" fmla="*/ 55303 h 68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47389" h="68885">
                  <a:moveTo>
                    <a:pt x="38800" y="68982"/>
                  </a:moveTo>
                  <a:lnTo>
                    <a:pt x="31960" y="68982"/>
                  </a:lnTo>
                  <a:lnTo>
                    <a:pt x="693" y="24524"/>
                  </a:lnTo>
                  <a:lnTo>
                    <a:pt x="693" y="16707"/>
                  </a:lnTo>
                  <a:lnTo>
                    <a:pt x="30494" y="16707"/>
                  </a:lnTo>
                  <a:lnTo>
                    <a:pt x="30494" y="97"/>
                  </a:lnTo>
                  <a:lnTo>
                    <a:pt x="38800" y="97"/>
                  </a:lnTo>
                  <a:lnTo>
                    <a:pt x="38800" y="16707"/>
                  </a:lnTo>
                  <a:lnTo>
                    <a:pt x="48082" y="16707"/>
                  </a:lnTo>
                  <a:lnTo>
                    <a:pt x="48082" y="24524"/>
                  </a:lnTo>
                  <a:lnTo>
                    <a:pt x="8998" y="24524"/>
                  </a:lnTo>
                  <a:lnTo>
                    <a:pt x="30494" y="553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2DC54619-E7E3-9520-1B59-4DC2A5CD268B}"/>
                </a:ext>
              </a:extLst>
            </p:cNvPr>
            <p:cNvSpPr/>
            <p:nvPr/>
          </p:nvSpPr>
          <p:spPr>
            <a:xfrm flipV="1">
              <a:off x="7877003" y="529586"/>
              <a:ext cx="29801" cy="44457"/>
            </a:xfrm>
            <a:custGeom>
              <a:avLst/>
              <a:gdLst>
                <a:gd name="csX0" fmla="*/ 30494 w 29801"/>
                <a:gd name="csY0" fmla="*/ 44551 h 44457"/>
                <a:gd name="csX1" fmla="*/ 22189 w 29801"/>
                <a:gd name="csY1" fmla="*/ 30872 h 44457"/>
                <a:gd name="csX2" fmla="*/ 22189 w 29801"/>
                <a:gd name="csY2" fmla="*/ 93 h 44457"/>
                <a:gd name="csX3" fmla="*/ 693 w 29801"/>
                <a:gd name="csY3" fmla="*/ 93 h 44457"/>
                <a:gd name="csX4" fmla="*/ 30494 w 29801"/>
                <a:gd name="csY4" fmla="*/ 93 h 444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9801" h="44457">
                  <a:moveTo>
                    <a:pt x="30494" y="44551"/>
                  </a:moveTo>
                  <a:lnTo>
                    <a:pt x="22189" y="30872"/>
                  </a:lnTo>
                  <a:lnTo>
                    <a:pt x="22189" y="93"/>
                  </a:lnTo>
                  <a:lnTo>
                    <a:pt x="693" y="93"/>
                  </a:lnTo>
                  <a:lnTo>
                    <a:pt x="30494" y="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776C7E12-A262-420E-1C07-8C28049090AC}"/>
                </a:ext>
              </a:extLst>
            </p:cNvPr>
            <p:cNvSpPr/>
            <p:nvPr/>
          </p:nvSpPr>
          <p:spPr>
            <a:xfrm flipV="1">
              <a:off x="6921891" y="6589542"/>
              <a:ext cx="7816" cy="57160"/>
            </a:xfrm>
            <a:custGeom>
              <a:avLst/>
              <a:gdLst>
                <a:gd name="csX0" fmla="*/ 133 w 7816"/>
                <a:gd name="csY0" fmla="*/ 1055 h 57160"/>
                <a:gd name="csX1" fmla="*/ 7950 w 7816"/>
                <a:gd name="csY1" fmla="*/ 1055 h 57160"/>
                <a:gd name="csX2" fmla="*/ 7950 w 7816"/>
                <a:gd name="csY2" fmla="*/ 58215 h 57160"/>
                <a:gd name="csX3" fmla="*/ 133 w 7816"/>
                <a:gd name="csY3" fmla="*/ 58215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816" h="57160">
                  <a:moveTo>
                    <a:pt x="133" y="1055"/>
                  </a:moveTo>
                  <a:lnTo>
                    <a:pt x="7950" y="1055"/>
                  </a:lnTo>
                  <a:lnTo>
                    <a:pt x="7950" y="58215"/>
                  </a:lnTo>
                  <a:lnTo>
                    <a:pt x="133" y="5821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EECBB187-4E10-E012-AA51-918C394B8569}"/>
                </a:ext>
              </a:extLst>
            </p:cNvPr>
            <p:cNvSpPr/>
            <p:nvPr/>
          </p:nvSpPr>
          <p:spPr>
            <a:xfrm flipV="1">
              <a:off x="6937036" y="6625206"/>
              <a:ext cx="19541" cy="21496"/>
            </a:xfrm>
            <a:custGeom>
              <a:avLst/>
              <a:gdLst>
                <a:gd name="csX0" fmla="*/ 15682 w 19541"/>
                <a:gd name="csY0" fmla="*/ 22584 h 21496"/>
                <a:gd name="csX1" fmla="*/ 537 w 19541"/>
                <a:gd name="csY1" fmla="*/ 1088 h 21496"/>
                <a:gd name="csX2" fmla="*/ 9331 w 19541"/>
                <a:gd name="csY2" fmla="*/ 1088 h 21496"/>
                <a:gd name="csX3" fmla="*/ 20079 w 19541"/>
                <a:gd name="csY3" fmla="*/ 17699 h 214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541" h="21496">
                  <a:moveTo>
                    <a:pt x="15682" y="22584"/>
                  </a:moveTo>
                  <a:lnTo>
                    <a:pt x="537" y="1088"/>
                  </a:lnTo>
                  <a:lnTo>
                    <a:pt x="9331" y="1088"/>
                  </a:lnTo>
                  <a:lnTo>
                    <a:pt x="20079" y="176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E30FD8-8074-A954-5EE9-47E02242C1CB}"/>
                </a:ext>
              </a:extLst>
            </p:cNvPr>
            <p:cNvSpPr/>
            <p:nvPr/>
          </p:nvSpPr>
          <p:spPr>
            <a:xfrm flipV="1">
              <a:off x="6938501" y="6605176"/>
              <a:ext cx="37618" cy="41526"/>
            </a:xfrm>
            <a:custGeom>
              <a:avLst/>
              <a:gdLst>
                <a:gd name="csX0" fmla="*/ 9331 w 37618"/>
                <a:gd name="csY0" fmla="*/ 42614 h 41526"/>
                <a:gd name="csX1" fmla="*/ 537 w 37618"/>
                <a:gd name="csY1" fmla="*/ 42614 h 41526"/>
                <a:gd name="csX2" fmla="*/ 14216 w 37618"/>
                <a:gd name="csY2" fmla="*/ 22584 h 41526"/>
                <a:gd name="csX3" fmla="*/ 18613 w 37618"/>
                <a:gd name="csY3" fmla="*/ 17698 h 41526"/>
                <a:gd name="csX4" fmla="*/ 21056 w 37618"/>
                <a:gd name="csY4" fmla="*/ 13790 h 41526"/>
                <a:gd name="csX5" fmla="*/ 29361 w 37618"/>
                <a:gd name="csY5" fmla="*/ 1088 h 41526"/>
                <a:gd name="csX6" fmla="*/ 38155 w 37618"/>
                <a:gd name="csY6" fmla="*/ 1088 h 41526"/>
                <a:gd name="csX7" fmla="*/ 22521 w 37618"/>
                <a:gd name="csY7" fmla="*/ 23072 h 41526"/>
                <a:gd name="csX8" fmla="*/ 18613 w 37618"/>
                <a:gd name="csY8" fmla="*/ 28446 h 41526"/>
                <a:gd name="csX9" fmla="*/ 17147 w 37618"/>
                <a:gd name="csY9" fmla="*/ 29912 h 41526"/>
                <a:gd name="csX10" fmla="*/ 16659 w 37618"/>
                <a:gd name="csY10" fmla="*/ 31378 h 41526"/>
                <a:gd name="csX11" fmla="*/ 15682 w 37618"/>
                <a:gd name="csY11" fmla="*/ 32843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7618" h="41526">
                  <a:moveTo>
                    <a:pt x="9331" y="42614"/>
                  </a:moveTo>
                  <a:lnTo>
                    <a:pt x="537" y="42614"/>
                  </a:lnTo>
                  <a:lnTo>
                    <a:pt x="14216" y="22584"/>
                  </a:lnTo>
                  <a:lnTo>
                    <a:pt x="18613" y="17698"/>
                  </a:lnTo>
                  <a:lnTo>
                    <a:pt x="21056" y="13790"/>
                  </a:lnTo>
                  <a:lnTo>
                    <a:pt x="29361" y="1088"/>
                  </a:lnTo>
                  <a:lnTo>
                    <a:pt x="38155" y="1088"/>
                  </a:lnTo>
                  <a:lnTo>
                    <a:pt x="22521" y="23072"/>
                  </a:lnTo>
                  <a:lnTo>
                    <a:pt x="18613" y="28446"/>
                  </a:lnTo>
                  <a:lnTo>
                    <a:pt x="17147" y="29912"/>
                  </a:lnTo>
                  <a:lnTo>
                    <a:pt x="16659" y="31378"/>
                  </a:lnTo>
                  <a:lnTo>
                    <a:pt x="15682" y="328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008AA3B-7347-1EA7-4913-72F4EA4641B6}"/>
                </a:ext>
              </a:extLst>
            </p:cNvPr>
            <p:cNvSpPr/>
            <p:nvPr/>
          </p:nvSpPr>
          <p:spPr>
            <a:xfrm flipV="1">
              <a:off x="6956578" y="6605176"/>
              <a:ext cx="18564" cy="19541"/>
            </a:xfrm>
            <a:custGeom>
              <a:avLst/>
              <a:gdLst>
                <a:gd name="csX0" fmla="*/ 19105 w 18564"/>
                <a:gd name="csY0" fmla="*/ 20626 h 19541"/>
                <a:gd name="csX1" fmla="*/ 10312 w 18564"/>
                <a:gd name="csY1" fmla="*/ 20626 h 19541"/>
                <a:gd name="csX2" fmla="*/ 3472 w 18564"/>
                <a:gd name="csY2" fmla="*/ 10855 h 19541"/>
                <a:gd name="csX3" fmla="*/ 2983 w 18564"/>
                <a:gd name="csY3" fmla="*/ 10367 h 19541"/>
                <a:gd name="csX4" fmla="*/ 2006 w 18564"/>
                <a:gd name="csY4" fmla="*/ 8901 h 19541"/>
                <a:gd name="csX5" fmla="*/ 1518 w 18564"/>
                <a:gd name="csY5" fmla="*/ 7924 h 19541"/>
                <a:gd name="csX6" fmla="*/ 541 w 18564"/>
                <a:gd name="csY6" fmla="*/ 6458 h 19541"/>
                <a:gd name="csX7" fmla="*/ 4449 w 18564"/>
                <a:gd name="csY7" fmla="*/ 1084 h 195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8564" h="19541">
                  <a:moveTo>
                    <a:pt x="19105" y="20626"/>
                  </a:moveTo>
                  <a:lnTo>
                    <a:pt x="10312" y="20626"/>
                  </a:lnTo>
                  <a:lnTo>
                    <a:pt x="3472" y="10855"/>
                  </a:lnTo>
                  <a:lnTo>
                    <a:pt x="2983" y="10367"/>
                  </a:lnTo>
                  <a:lnTo>
                    <a:pt x="2006" y="8901"/>
                  </a:lnTo>
                  <a:lnTo>
                    <a:pt x="1518" y="7924"/>
                  </a:lnTo>
                  <a:lnTo>
                    <a:pt x="541" y="6458"/>
                  </a:lnTo>
                  <a:lnTo>
                    <a:pt x="4449" y="10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5911F21-D6AE-014A-9E25-03174A606028}"/>
                </a:ext>
              </a:extLst>
            </p:cNvPr>
            <p:cNvSpPr/>
            <p:nvPr/>
          </p:nvSpPr>
          <p:spPr>
            <a:xfrm flipV="1">
              <a:off x="6977097" y="6625206"/>
              <a:ext cx="19541" cy="21496"/>
            </a:xfrm>
            <a:custGeom>
              <a:avLst/>
              <a:gdLst>
                <a:gd name="csX0" fmla="*/ 15689 w 19541"/>
                <a:gd name="csY0" fmla="*/ 22584 h 21496"/>
                <a:gd name="csX1" fmla="*/ 544 w 19541"/>
                <a:gd name="csY1" fmla="*/ 1088 h 21496"/>
                <a:gd name="csX2" fmla="*/ 9337 w 19541"/>
                <a:gd name="csY2" fmla="*/ 1088 h 21496"/>
                <a:gd name="csX3" fmla="*/ 20085 w 19541"/>
                <a:gd name="csY3" fmla="*/ 17699 h 214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541" h="21496">
                  <a:moveTo>
                    <a:pt x="15689" y="22584"/>
                  </a:moveTo>
                  <a:lnTo>
                    <a:pt x="544" y="1088"/>
                  </a:lnTo>
                  <a:lnTo>
                    <a:pt x="9337" y="1088"/>
                  </a:lnTo>
                  <a:lnTo>
                    <a:pt x="20085" y="176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B57E9B42-CF03-FE58-AA1C-5E7A9DF8A744}"/>
                </a:ext>
              </a:extLst>
            </p:cNvPr>
            <p:cNvSpPr/>
            <p:nvPr/>
          </p:nvSpPr>
          <p:spPr>
            <a:xfrm flipV="1">
              <a:off x="6978562" y="6605176"/>
              <a:ext cx="37618" cy="41526"/>
            </a:xfrm>
            <a:custGeom>
              <a:avLst/>
              <a:gdLst>
                <a:gd name="csX0" fmla="*/ 9337 w 37618"/>
                <a:gd name="csY0" fmla="*/ 42614 h 41526"/>
                <a:gd name="csX1" fmla="*/ 543 w 37618"/>
                <a:gd name="csY1" fmla="*/ 42614 h 41526"/>
                <a:gd name="csX2" fmla="*/ 14223 w 37618"/>
                <a:gd name="csY2" fmla="*/ 22584 h 41526"/>
                <a:gd name="csX3" fmla="*/ 18620 w 37618"/>
                <a:gd name="csY3" fmla="*/ 17698 h 41526"/>
                <a:gd name="csX4" fmla="*/ 21062 w 37618"/>
                <a:gd name="csY4" fmla="*/ 13790 h 41526"/>
                <a:gd name="csX5" fmla="*/ 29368 w 37618"/>
                <a:gd name="csY5" fmla="*/ 1088 h 41526"/>
                <a:gd name="csX6" fmla="*/ 38162 w 37618"/>
                <a:gd name="csY6" fmla="*/ 1088 h 41526"/>
                <a:gd name="csX7" fmla="*/ 22528 w 37618"/>
                <a:gd name="csY7" fmla="*/ 23072 h 41526"/>
                <a:gd name="csX8" fmla="*/ 18620 w 37618"/>
                <a:gd name="csY8" fmla="*/ 28446 h 41526"/>
                <a:gd name="csX9" fmla="*/ 17154 w 37618"/>
                <a:gd name="csY9" fmla="*/ 29912 h 41526"/>
                <a:gd name="csX10" fmla="*/ 16665 w 37618"/>
                <a:gd name="csY10" fmla="*/ 31378 h 41526"/>
                <a:gd name="csX11" fmla="*/ 15688 w 37618"/>
                <a:gd name="csY11" fmla="*/ 32843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7618" h="41526">
                  <a:moveTo>
                    <a:pt x="9337" y="42614"/>
                  </a:moveTo>
                  <a:lnTo>
                    <a:pt x="543" y="42614"/>
                  </a:lnTo>
                  <a:lnTo>
                    <a:pt x="14223" y="22584"/>
                  </a:lnTo>
                  <a:lnTo>
                    <a:pt x="18620" y="17698"/>
                  </a:lnTo>
                  <a:lnTo>
                    <a:pt x="21062" y="13790"/>
                  </a:lnTo>
                  <a:lnTo>
                    <a:pt x="29368" y="1088"/>
                  </a:lnTo>
                  <a:lnTo>
                    <a:pt x="38162" y="1088"/>
                  </a:lnTo>
                  <a:lnTo>
                    <a:pt x="22528" y="23072"/>
                  </a:lnTo>
                  <a:lnTo>
                    <a:pt x="18620" y="28446"/>
                  </a:lnTo>
                  <a:lnTo>
                    <a:pt x="17154" y="29912"/>
                  </a:lnTo>
                  <a:lnTo>
                    <a:pt x="16665" y="31378"/>
                  </a:lnTo>
                  <a:lnTo>
                    <a:pt x="15688" y="328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BFB60C9B-FC48-BAE9-AF9A-5B23590D2D09}"/>
                </a:ext>
              </a:extLst>
            </p:cNvPr>
            <p:cNvSpPr/>
            <p:nvPr/>
          </p:nvSpPr>
          <p:spPr>
            <a:xfrm flipV="1">
              <a:off x="6996639" y="6605176"/>
              <a:ext cx="18564" cy="19541"/>
            </a:xfrm>
            <a:custGeom>
              <a:avLst/>
              <a:gdLst>
                <a:gd name="csX0" fmla="*/ 19112 w 18564"/>
                <a:gd name="csY0" fmla="*/ 20626 h 19541"/>
                <a:gd name="csX1" fmla="*/ 10318 w 18564"/>
                <a:gd name="csY1" fmla="*/ 20626 h 19541"/>
                <a:gd name="csX2" fmla="*/ 3478 w 18564"/>
                <a:gd name="csY2" fmla="*/ 10855 h 19541"/>
                <a:gd name="csX3" fmla="*/ 2990 w 18564"/>
                <a:gd name="csY3" fmla="*/ 10367 h 19541"/>
                <a:gd name="csX4" fmla="*/ 2013 w 18564"/>
                <a:gd name="csY4" fmla="*/ 8901 h 19541"/>
                <a:gd name="csX5" fmla="*/ 1524 w 18564"/>
                <a:gd name="csY5" fmla="*/ 7924 h 19541"/>
                <a:gd name="csX6" fmla="*/ 547 w 18564"/>
                <a:gd name="csY6" fmla="*/ 6458 h 19541"/>
                <a:gd name="csX7" fmla="*/ 4456 w 18564"/>
                <a:gd name="csY7" fmla="*/ 1084 h 195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8564" h="19541">
                  <a:moveTo>
                    <a:pt x="19112" y="20626"/>
                  </a:moveTo>
                  <a:lnTo>
                    <a:pt x="10318" y="20626"/>
                  </a:lnTo>
                  <a:lnTo>
                    <a:pt x="3478" y="10855"/>
                  </a:lnTo>
                  <a:lnTo>
                    <a:pt x="2990" y="10367"/>
                  </a:lnTo>
                  <a:lnTo>
                    <a:pt x="2013" y="8901"/>
                  </a:lnTo>
                  <a:lnTo>
                    <a:pt x="1524" y="7924"/>
                  </a:lnTo>
                  <a:lnTo>
                    <a:pt x="547" y="6458"/>
                  </a:lnTo>
                  <a:lnTo>
                    <a:pt x="4456" y="10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15C7DDF-DA50-CE9D-80D8-28A4B67389F6}"/>
                </a:ext>
              </a:extLst>
            </p:cNvPr>
            <p:cNvSpPr/>
            <p:nvPr/>
          </p:nvSpPr>
          <p:spPr>
            <a:xfrm flipV="1">
              <a:off x="6229129" y="6589542"/>
              <a:ext cx="30778" cy="57160"/>
            </a:xfrm>
            <a:custGeom>
              <a:avLst/>
              <a:gdLst>
                <a:gd name="csX0" fmla="*/ 31202 w 30778"/>
                <a:gd name="csY0" fmla="*/ 58247 h 57160"/>
                <a:gd name="csX1" fmla="*/ 20942 w 30778"/>
                <a:gd name="csY1" fmla="*/ 58247 h 57160"/>
                <a:gd name="csX2" fmla="*/ 7263 w 30778"/>
                <a:gd name="csY2" fmla="*/ 18675 h 57160"/>
                <a:gd name="csX3" fmla="*/ 4332 w 30778"/>
                <a:gd name="csY3" fmla="*/ 9393 h 57160"/>
                <a:gd name="csX4" fmla="*/ 423 w 30778"/>
                <a:gd name="csY4" fmla="*/ 1087 h 57160"/>
                <a:gd name="csX5" fmla="*/ 7263 w 30778"/>
                <a:gd name="csY5" fmla="*/ 1087 h 57160"/>
                <a:gd name="csX6" fmla="*/ 23874 w 30778"/>
                <a:gd name="csY6" fmla="*/ 48965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78" h="57160">
                  <a:moveTo>
                    <a:pt x="31202" y="58247"/>
                  </a:moveTo>
                  <a:lnTo>
                    <a:pt x="20942" y="58247"/>
                  </a:lnTo>
                  <a:lnTo>
                    <a:pt x="7263" y="18675"/>
                  </a:lnTo>
                  <a:cubicBezTo>
                    <a:pt x="6440" y="15402"/>
                    <a:pt x="5390" y="12527"/>
                    <a:pt x="4332" y="9393"/>
                  </a:cubicBezTo>
                  <a:lnTo>
                    <a:pt x="423" y="1087"/>
                  </a:lnTo>
                  <a:lnTo>
                    <a:pt x="7263" y="1087"/>
                  </a:lnTo>
                  <a:lnTo>
                    <a:pt x="23874" y="489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FFD3708-6FA3-E58D-E1BD-BBA0DCF63E0F}"/>
                </a:ext>
              </a:extLst>
            </p:cNvPr>
            <p:cNvSpPr/>
            <p:nvPr/>
          </p:nvSpPr>
          <p:spPr>
            <a:xfrm flipV="1">
              <a:off x="6252579" y="6589542"/>
              <a:ext cx="7328" cy="57160"/>
            </a:xfrm>
            <a:custGeom>
              <a:avLst/>
              <a:gdLst>
                <a:gd name="csX0" fmla="*/ 7752 w 7328"/>
                <a:gd name="csY0" fmla="*/ 58247 h 57160"/>
                <a:gd name="csX1" fmla="*/ 424 w 7328"/>
                <a:gd name="csY1" fmla="*/ 48965 h 57160"/>
                <a:gd name="csX2" fmla="*/ 424 w 7328"/>
                <a:gd name="csY2" fmla="*/ 1087 h 57160"/>
                <a:gd name="csX3" fmla="*/ 7752 w 7328"/>
                <a:gd name="csY3" fmla="*/ 1087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328" h="57160">
                  <a:moveTo>
                    <a:pt x="7752" y="58247"/>
                  </a:moveTo>
                  <a:lnTo>
                    <a:pt x="424" y="48965"/>
                  </a:lnTo>
                  <a:lnTo>
                    <a:pt x="424" y="1087"/>
                  </a:lnTo>
                  <a:lnTo>
                    <a:pt x="7752" y="10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6E78AE6E-6B96-99D1-9822-0293BA717141}"/>
                </a:ext>
              </a:extLst>
            </p:cNvPr>
            <p:cNvSpPr/>
            <p:nvPr/>
          </p:nvSpPr>
          <p:spPr>
            <a:xfrm flipV="1">
              <a:off x="6205190" y="6589542"/>
              <a:ext cx="11725" cy="57160"/>
            </a:xfrm>
            <a:custGeom>
              <a:avLst/>
              <a:gdLst>
                <a:gd name="csX0" fmla="*/ 12142 w 11725"/>
                <a:gd name="csY0" fmla="*/ 58247 h 57160"/>
                <a:gd name="csX1" fmla="*/ 417 w 11725"/>
                <a:gd name="csY1" fmla="*/ 58247 h 57160"/>
                <a:gd name="csX2" fmla="*/ 417 w 11725"/>
                <a:gd name="csY2" fmla="*/ 1087 h 57160"/>
                <a:gd name="csX3" fmla="*/ 7745 w 11725"/>
                <a:gd name="csY3" fmla="*/ 1087 h 57160"/>
                <a:gd name="csX4" fmla="*/ 7745 w 11725"/>
                <a:gd name="csY4" fmla="*/ 49942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57160">
                  <a:moveTo>
                    <a:pt x="12142" y="58247"/>
                  </a:moveTo>
                  <a:lnTo>
                    <a:pt x="417" y="58247"/>
                  </a:lnTo>
                  <a:lnTo>
                    <a:pt x="417" y="1087"/>
                  </a:lnTo>
                  <a:lnTo>
                    <a:pt x="7745" y="1087"/>
                  </a:lnTo>
                  <a:lnTo>
                    <a:pt x="7745" y="499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EAB9073D-6B7C-EEB8-3D7B-89EAB42DC4B0}"/>
                </a:ext>
              </a:extLst>
            </p:cNvPr>
            <p:cNvSpPr/>
            <p:nvPr/>
          </p:nvSpPr>
          <p:spPr>
            <a:xfrm flipV="1">
              <a:off x="6212518" y="6589542"/>
              <a:ext cx="20519" cy="57160"/>
            </a:xfrm>
            <a:custGeom>
              <a:avLst/>
              <a:gdLst>
                <a:gd name="csX0" fmla="*/ 4814 w 20519"/>
                <a:gd name="csY0" fmla="*/ 58247 h 57160"/>
                <a:gd name="csX1" fmla="*/ 417 w 20519"/>
                <a:gd name="csY1" fmla="*/ 49942 h 57160"/>
                <a:gd name="csX2" fmla="*/ 17028 w 20519"/>
                <a:gd name="csY2" fmla="*/ 1087 h 57160"/>
                <a:gd name="csX3" fmla="*/ 20936 w 20519"/>
                <a:gd name="csY3" fmla="*/ 9393 h 57160"/>
                <a:gd name="csX4" fmla="*/ 20936 w 20519"/>
                <a:gd name="csY4" fmla="*/ 9881 h 57160"/>
                <a:gd name="csX5" fmla="*/ 20448 w 20519"/>
                <a:gd name="csY5" fmla="*/ 11347 h 57160"/>
                <a:gd name="csX6" fmla="*/ 19959 w 20519"/>
                <a:gd name="csY6" fmla="*/ 12324 h 57160"/>
                <a:gd name="csX7" fmla="*/ 19470 w 20519"/>
                <a:gd name="csY7" fmla="*/ 14278 h 57160"/>
                <a:gd name="csX8" fmla="*/ 18982 w 20519"/>
                <a:gd name="csY8" fmla="*/ 15744 h 57160"/>
                <a:gd name="csX9" fmla="*/ 18005 w 20519"/>
                <a:gd name="csY9" fmla="*/ 17698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519" h="57160">
                  <a:moveTo>
                    <a:pt x="4814" y="58247"/>
                  </a:moveTo>
                  <a:lnTo>
                    <a:pt x="417" y="49942"/>
                  </a:lnTo>
                  <a:lnTo>
                    <a:pt x="17028" y="1087"/>
                  </a:lnTo>
                  <a:lnTo>
                    <a:pt x="20936" y="9393"/>
                  </a:lnTo>
                  <a:lnTo>
                    <a:pt x="20936" y="9881"/>
                  </a:lnTo>
                  <a:lnTo>
                    <a:pt x="20448" y="11347"/>
                  </a:lnTo>
                  <a:lnTo>
                    <a:pt x="19959" y="12324"/>
                  </a:lnTo>
                  <a:lnTo>
                    <a:pt x="19470" y="14278"/>
                  </a:lnTo>
                  <a:lnTo>
                    <a:pt x="18982" y="15744"/>
                  </a:lnTo>
                  <a:lnTo>
                    <a:pt x="18005" y="176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DABE4A9B-7DB4-180B-29C0-2D39696CBA86}"/>
                </a:ext>
              </a:extLst>
            </p:cNvPr>
            <p:cNvSpPr/>
            <p:nvPr/>
          </p:nvSpPr>
          <p:spPr>
            <a:xfrm flipV="1">
              <a:off x="6268701" y="6610061"/>
              <a:ext cx="19541" cy="31755"/>
            </a:xfrm>
            <a:custGeom>
              <a:avLst/>
              <a:gdLst>
                <a:gd name="csX0" fmla="*/ 5800 w 19541"/>
                <a:gd name="csY0" fmla="*/ 32843 h 31755"/>
                <a:gd name="csX1" fmla="*/ 4823 w 19541"/>
                <a:gd name="csY1" fmla="*/ 31866 h 31755"/>
                <a:gd name="csX2" fmla="*/ 4335 w 19541"/>
                <a:gd name="csY2" fmla="*/ 30888 h 31755"/>
                <a:gd name="csX3" fmla="*/ 3358 w 19541"/>
                <a:gd name="csY3" fmla="*/ 29423 h 31755"/>
                <a:gd name="csX4" fmla="*/ 2869 w 19541"/>
                <a:gd name="csY4" fmla="*/ 28446 h 31755"/>
                <a:gd name="csX5" fmla="*/ 2381 w 19541"/>
                <a:gd name="csY5" fmla="*/ 26980 h 31755"/>
                <a:gd name="csX6" fmla="*/ 1892 w 19541"/>
                <a:gd name="csY6" fmla="*/ 25514 h 31755"/>
                <a:gd name="csX7" fmla="*/ 1403 w 19541"/>
                <a:gd name="csY7" fmla="*/ 24049 h 31755"/>
                <a:gd name="csX8" fmla="*/ 915 w 19541"/>
                <a:gd name="csY8" fmla="*/ 22095 h 31755"/>
                <a:gd name="csX9" fmla="*/ 915 w 19541"/>
                <a:gd name="csY9" fmla="*/ 18675 h 31755"/>
                <a:gd name="csX10" fmla="*/ 426 w 19541"/>
                <a:gd name="csY10" fmla="*/ 17209 h 31755"/>
                <a:gd name="csX11" fmla="*/ 426 w 19541"/>
                <a:gd name="csY11" fmla="*/ 16721 h 31755"/>
                <a:gd name="csX12" fmla="*/ 4335 w 19541"/>
                <a:gd name="csY12" fmla="*/ 3041 h 31755"/>
                <a:gd name="csX13" fmla="*/ 5312 w 19541"/>
                <a:gd name="csY13" fmla="*/ 2064 h 31755"/>
                <a:gd name="csX14" fmla="*/ 5800 w 19541"/>
                <a:gd name="csY14" fmla="*/ 1087 h 31755"/>
                <a:gd name="csX15" fmla="*/ 19968 w 19541"/>
                <a:gd name="csY15" fmla="*/ 1087 h 31755"/>
                <a:gd name="csX16" fmla="*/ 18014 w 19541"/>
                <a:gd name="csY16" fmla="*/ 1087 h 31755"/>
                <a:gd name="csX17" fmla="*/ 7755 w 19541"/>
                <a:gd name="csY17" fmla="*/ 15255 h 31755"/>
                <a:gd name="csX18" fmla="*/ 7755 w 19541"/>
                <a:gd name="csY18" fmla="*/ 19163 h 31755"/>
                <a:gd name="csX19" fmla="*/ 8243 w 19541"/>
                <a:gd name="csY19" fmla="*/ 20629 h 31755"/>
                <a:gd name="csX20" fmla="*/ 8243 w 19541"/>
                <a:gd name="csY20" fmla="*/ 22583 h 31755"/>
                <a:gd name="csX21" fmla="*/ 9220 w 19541"/>
                <a:gd name="csY21" fmla="*/ 25514 h 31755"/>
                <a:gd name="csX22" fmla="*/ 9709 w 19541"/>
                <a:gd name="csY22" fmla="*/ 26491 h 31755"/>
                <a:gd name="csX23" fmla="*/ 10686 w 19541"/>
                <a:gd name="csY23" fmla="*/ 27957 h 31755"/>
                <a:gd name="csX24" fmla="*/ 11174 w 19541"/>
                <a:gd name="csY24" fmla="*/ 28934 h 31755"/>
                <a:gd name="csX25" fmla="*/ 11663 w 19541"/>
                <a:gd name="csY25" fmla="*/ 29423 h 31755"/>
                <a:gd name="csX26" fmla="*/ 13129 w 19541"/>
                <a:gd name="csY26" fmla="*/ 30400 h 31755"/>
                <a:gd name="csX27" fmla="*/ 14106 w 19541"/>
                <a:gd name="csY27" fmla="*/ 31377 h 31755"/>
                <a:gd name="csX28" fmla="*/ 18503 w 19541"/>
                <a:gd name="csY28" fmla="*/ 32843 h 31755"/>
                <a:gd name="csX29" fmla="*/ 19968 w 19541"/>
                <a:gd name="csY29" fmla="*/ 32843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9541" h="31755">
                  <a:moveTo>
                    <a:pt x="5800" y="32843"/>
                  </a:moveTo>
                  <a:lnTo>
                    <a:pt x="4823" y="31866"/>
                  </a:lnTo>
                  <a:lnTo>
                    <a:pt x="4335" y="30888"/>
                  </a:lnTo>
                  <a:lnTo>
                    <a:pt x="3358" y="29423"/>
                  </a:lnTo>
                  <a:lnTo>
                    <a:pt x="2869" y="28446"/>
                  </a:lnTo>
                  <a:lnTo>
                    <a:pt x="2381" y="26980"/>
                  </a:lnTo>
                  <a:lnTo>
                    <a:pt x="1892" y="25514"/>
                  </a:lnTo>
                  <a:lnTo>
                    <a:pt x="1403" y="24049"/>
                  </a:lnTo>
                  <a:lnTo>
                    <a:pt x="915" y="22095"/>
                  </a:lnTo>
                  <a:lnTo>
                    <a:pt x="915" y="18675"/>
                  </a:lnTo>
                  <a:lnTo>
                    <a:pt x="426" y="17209"/>
                  </a:lnTo>
                  <a:lnTo>
                    <a:pt x="426" y="16721"/>
                  </a:lnTo>
                  <a:cubicBezTo>
                    <a:pt x="1143" y="12128"/>
                    <a:pt x="1298" y="6819"/>
                    <a:pt x="4335" y="3041"/>
                  </a:cubicBezTo>
                  <a:lnTo>
                    <a:pt x="5312" y="2064"/>
                  </a:lnTo>
                  <a:lnTo>
                    <a:pt x="5800" y="1087"/>
                  </a:lnTo>
                  <a:lnTo>
                    <a:pt x="19968" y="1087"/>
                  </a:lnTo>
                  <a:lnTo>
                    <a:pt x="18014" y="1087"/>
                  </a:lnTo>
                  <a:cubicBezTo>
                    <a:pt x="10385" y="3375"/>
                    <a:pt x="8634" y="8032"/>
                    <a:pt x="7755" y="15255"/>
                  </a:cubicBezTo>
                  <a:lnTo>
                    <a:pt x="7755" y="19163"/>
                  </a:lnTo>
                  <a:lnTo>
                    <a:pt x="8243" y="20629"/>
                  </a:lnTo>
                  <a:lnTo>
                    <a:pt x="8243" y="22583"/>
                  </a:lnTo>
                  <a:lnTo>
                    <a:pt x="9220" y="25514"/>
                  </a:lnTo>
                  <a:lnTo>
                    <a:pt x="9709" y="26491"/>
                  </a:lnTo>
                  <a:lnTo>
                    <a:pt x="10686" y="27957"/>
                  </a:lnTo>
                  <a:lnTo>
                    <a:pt x="11174" y="28934"/>
                  </a:lnTo>
                  <a:lnTo>
                    <a:pt x="11663" y="29423"/>
                  </a:lnTo>
                  <a:lnTo>
                    <a:pt x="13129" y="30400"/>
                  </a:lnTo>
                  <a:lnTo>
                    <a:pt x="14106" y="31377"/>
                  </a:lnTo>
                  <a:lnTo>
                    <a:pt x="18503" y="32843"/>
                  </a:lnTo>
                  <a:lnTo>
                    <a:pt x="19968" y="328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6B626B0E-E93B-365D-62AE-3C3474190214}"/>
                </a:ext>
              </a:extLst>
            </p:cNvPr>
            <p:cNvSpPr/>
            <p:nvPr/>
          </p:nvSpPr>
          <p:spPr>
            <a:xfrm flipV="1">
              <a:off x="6274075" y="6604199"/>
              <a:ext cx="33817" cy="43480"/>
            </a:xfrm>
            <a:custGeom>
              <a:avLst/>
              <a:gdLst>
                <a:gd name="csX0" fmla="*/ 14596 w 33817"/>
                <a:gd name="csY0" fmla="*/ 44568 h 43480"/>
                <a:gd name="csX1" fmla="*/ 13131 w 33817"/>
                <a:gd name="csY1" fmla="*/ 44568 h 43480"/>
                <a:gd name="csX2" fmla="*/ 1406 w 33817"/>
                <a:gd name="csY2" fmla="*/ 39683 h 43480"/>
                <a:gd name="csX3" fmla="*/ 429 w 33817"/>
                <a:gd name="csY3" fmla="*/ 38706 h 43480"/>
                <a:gd name="csX4" fmla="*/ 14596 w 33817"/>
                <a:gd name="csY4" fmla="*/ 38706 h 43480"/>
                <a:gd name="csX5" fmla="*/ 14596 w 33817"/>
                <a:gd name="csY5" fmla="*/ 6950 h 43480"/>
                <a:gd name="csX6" fmla="*/ 429 w 33817"/>
                <a:gd name="csY6" fmla="*/ 6950 h 43480"/>
                <a:gd name="csX7" fmla="*/ 2871 w 33817"/>
                <a:gd name="csY7" fmla="*/ 4508 h 43480"/>
                <a:gd name="csX8" fmla="*/ 4337 w 33817"/>
                <a:gd name="csY8" fmla="*/ 4019 h 43480"/>
                <a:gd name="csX9" fmla="*/ 5314 w 33817"/>
                <a:gd name="csY9" fmla="*/ 3042 h 43480"/>
                <a:gd name="csX10" fmla="*/ 9711 w 33817"/>
                <a:gd name="csY10" fmla="*/ 1576 h 43480"/>
                <a:gd name="csX11" fmla="*/ 11177 w 33817"/>
                <a:gd name="csY11" fmla="*/ 1576 h 43480"/>
                <a:gd name="csX12" fmla="*/ 13131 w 33817"/>
                <a:gd name="csY12" fmla="*/ 1088 h 43480"/>
                <a:gd name="csX13" fmla="*/ 17528 w 33817"/>
                <a:gd name="csY13" fmla="*/ 1088 h 43480"/>
                <a:gd name="csX14" fmla="*/ 24856 w 33817"/>
                <a:gd name="csY14" fmla="*/ 3530 h 43480"/>
                <a:gd name="csX15" fmla="*/ 25345 w 33817"/>
                <a:gd name="csY15" fmla="*/ 4019 h 43480"/>
                <a:gd name="csX16" fmla="*/ 26810 w 33817"/>
                <a:gd name="csY16" fmla="*/ 4996 h 43480"/>
                <a:gd name="csX17" fmla="*/ 27787 w 33817"/>
                <a:gd name="csY17" fmla="*/ 5973 h 43480"/>
                <a:gd name="csX18" fmla="*/ 29253 w 33817"/>
                <a:gd name="csY18" fmla="*/ 6950 h 43480"/>
                <a:gd name="csX19" fmla="*/ 30230 w 33817"/>
                <a:gd name="csY19" fmla="*/ 7927 h 43480"/>
                <a:gd name="csX20" fmla="*/ 31207 w 33817"/>
                <a:gd name="csY20" fmla="*/ 9393 h 43480"/>
                <a:gd name="csX21" fmla="*/ 31696 w 33817"/>
                <a:gd name="csY21" fmla="*/ 10859 h 43480"/>
                <a:gd name="csX22" fmla="*/ 32673 w 33817"/>
                <a:gd name="csY22" fmla="*/ 12324 h 43480"/>
                <a:gd name="csX23" fmla="*/ 32673 w 33817"/>
                <a:gd name="csY23" fmla="*/ 13301 h 43480"/>
                <a:gd name="csX24" fmla="*/ 33161 w 33817"/>
                <a:gd name="csY24" fmla="*/ 14767 h 43480"/>
                <a:gd name="csX25" fmla="*/ 19482 w 33817"/>
                <a:gd name="csY25" fmla="*/ 44080 h 43480"/>
                <a:gd name="csX26" fmla="*/ 18016 w 33817"/>
                <a:gd name="csY26" fmla="*/ 44568 h 43480"/>
                <a:gd name="csX27" fmla="*/ 16551 w 33817"/>
                <a:gd name="csY27" fmla="*/ 44568 h 434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33817" h="43480">
                  <a:moveTo>
                    <a:pt x="14596" y="44568"/>
                  </a:moveTo>
                  <a:lnTo>
                    <a:pt x="13131" y="44568"/>
                  </a:lnTo>
                  <a:cubicBezTo>
                    <a:pt x="6316" y="43315"/>
                    <a:pt x="6975" y="43730"/>
                    <a:pt x="1406" y="39683"/>
                  </a:cubicBezTo>
                  <a:lnTo>
                    <a:pt x="429" y="38706"/>
                  </a:lnTo>
                  <a:lnTo>
                    <a:pt x="14596" y="38706"/>
                  </a:lnTo>
                  <a:cubicBezTo>
                    <a:pt x="30947" y="39968"/>
                    <a:pt x="31280" y="6038"/>
                    <a:pt x="14596" y="6950"/>
                  </a:cubicBezTo>
                  <a:lnTo>
                    <a:pt x="429" y="6950"/>
                  </a:lnTo>
                  <a:lnTo>
                    <a:pt x="2871" y="4508"/>
                  </a:lnTo>
                  <a:lnTo>
                    <a:pt x="4337" y="4019"/>
                  </a:lnTo>
                  <a:lnTo>
                    <a:pt x="5314" y="3042"/>
                  </a:lnTo>
                  <a:lnTo>
                    <a:pt x="9711" y="1576"/>
                  </a:lnTo>
                  <a:lnTo>
                    <a:pt x="11177" y="1576"/>
                  </a:lnTo>
                  <a:lnTo>
                    <a:pt x="13131" y="1088"/>
                  </a:lnTo>
                  <a:lnTo>
                    <a:pt x="17528" y="1088"/>
                  </a:lnTo>
                  <a:lnTo>
                    <a:pt x="24856" y="3530"/>
                  </a:lnTo>
                  <a:lnTo>
                    <a:pt x="25345" y="4019"/>
                  </a:lnTo>
                  <a:lnTo>
                    <a:pt x="26810" y="4996"/>
                  </a:lnTo>
                  <a:lnTo>
                    <a:pt x="27787" y="5973"/>
                  </a:lnTo>
                  <a:lnTo>
                    <a:pt x="29253" y="6950"/>
                  </a:lnTo>
                  <a:lnTo>
                    <a:pt x="30230" y="7927"/>
                  </a:lnTo>
                  <a:lnTo>
                    <a:pt x="31207" y="9393"/>
                  </a:lnTo>
                  <a:lnTo>
                    <a:pt x="31696" y="10859"/>
                  </a:lnTo>
                  <a:lnTo>
                    <a:pt x="32673" y="12324"/>
                  </a:lnTo>
                  <a:lnTo>
                    <a:pt x="32673" y="13301"/>
                  </a:lnTo>
                  <a:lnTo>
                    <a:pt x="33161" y="14767"/>
                  </a:lnTo>
                  <a:cubicBezTo>
                    <a:pt x="36207" y="26492"/>
                    <a:pt x="33202" y="41287"/>
                    <a:pt x="19482" y="44080"/>
                  </a:cubicBezTo>
                  <a:lnTo>
                    <a:pt x="18016" y="44568"/>
                  </a:lnTo>
                  <a:lnTo>
                    <a:pt x="16551" y="445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C9A1D2B7-33FA-0B0E-62BE-59BCBF18F247}"/>
                </a:ext>
              </a:extLst>
            </p:cNvPr>
            <p:cNvSpPr/>
            <p:nvPr/>
          </p:nvSpPr>
          <p:spPr>
            <a:xfrm flipV="1">
              <a:off x="6338075" y="6610061"/>
              <a:ext cx="20030" cy="36641"/>
            </a:xfrm>
            <a:custGeom>
              <a:avLst/>
              <a:gdLst>
                <a:gd name="csX0" fmla="*/ 10209 w 20030"/>
                <a:gd name="csY0" fmla="*/ 37729 h 36641"/>
                <a:gd name="csX1" fmla="*/ 9232 w 20030"/>
                <a:gd name="csY1" fmla="*/ 36263 h 36641"/>
                <a:gd name="csX2" fmla="*/ 438 w 20030"/>
                <a:gd name="csY2" fmla="*/ 36263 h 36641"/>
                <a:gd name="csX3" fmla="*/ 1415 w 20030"/>
                <a:gd name="csY3" fmla="*/ 35286 h 36641"/>
                <a:gd name="csX4" fmla="*/ 2881 w 20030"/>
                <a:gd name="csY4" fmla="*/ 27958 h 36641"/>
                <a:gd name="csX5" fmla="*/ 2881 w 20030"/>
                <a:gd name="csY5" fmla="*/ 1088 h 36641"/>
                <a:gd name="csX6" fmla="*/ 10209 w 20030"/>
                <a:gd name="csY6" fmla="*/ 1088 h 36641"/>
                <a:gd name="csX7" fmla="*/ 10209 w 20030"/>
                <a:gd name="csY7" fmla="*/ 25027 h 36641"/>
                <a:gd name="csX8" fmla="*/ 18515 w 20030"/>
                <a:gd name="csY8" fmla="*/ 37240 h 36641"/>
                <a:gd name="csX9" fmla="*/ 20469 w 20030"/>
                <a:gd name="csY9" fmla="*/ 37240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030" h="36641">
                  <a:moveTo>
                    <a:pt x="10209" y="37729"/>
                  </a:moveTo>
                  <a:lnTo>
                    <a:pt x="9232" y="36263"/>
                  </a:lnTo>
                  <a:lnTo>
                    <a:pt x="438" y="36263"/>
                  </a:lnTo>
                  <a:lnTo>
                    <a:pt x="1415" y="35286"/>
                  </a:lnTo>
                  <a:cubicBezTo>
                    <a:pt x="3459" y="31329"/>
                    <a:pt x="2791" y="32452"/>
                    <a:pt x="2881" y="27958"/>
                  </a:cubicBezTo>
                  <a:lnTo>
                    <a:pt x="2881" y="1088"/>
                  </a:lnTo>
                  <a:lnTo>
                    <a:pt x="10209" y="1088"/>
                  </a:lnTo>
                  <a:lnTo>
                    <a:pt x="10209" y="25027"/>
                  </a:lnTo>
                  <a:cubicBezTo>
                    <a:pt x="9729" y="30392"/>
                    <a:pt x="12400" y="37045"/>
                    <a:pt x="18515" y="37240"/>
                  </a:cubicBezTo>
                  <a:lnTo>
                    <a:pt x="20469" y="372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4CCE853-D569-9FE5-B121-9CD64C5D0FAB}"/>
                </a:ext>
              </a:extLst>
            </p:cNvPr>
            <p:cNvSpPr/>
            <p:nvPr/>
          </p:nvSpPr>
          <p:spPr>
            <a:xfrm flipV="1">
              <a:off x="6322442" y="6609573"/>
              <a:ext cx="10748" cy="1954"/>
            </a:xfrm>
            <a:custGeom>
              <a:avLst/>
              <a:gdLst>
                <a:gd name="csX0" fmla="*/ 1412 w 10748"/>
                <a:gd name="csY0" fmla="*/ 3037 h 1954"/>
                <a:gd name="csX1" fmla="*/ 434 w 10748"/>
                <a:gd name="csY1" fmla="*/ 1571 h 1954"/>
                <a:gd name="csX2" fmla="*/ 6786 w 10748"/>
                <a:gd name="csY2" fmla="*/ 1083 h 1954"/>
                <a:gd name="csX3" fmla="*/ 8251 w 10748"/>
                <a:gd name="csY3" fmla="*/ 2060 h 1954"/>
                <a:gd name="csX4" fmla="*/ 11182 w 10748"/>
                <a:gd name="csY4" fmla="*/ 2060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748" h="1954">
                  <a:moveTo>
                    <a:pt x="1412" y="3037"/>
                  </a:moveTo>
                  <a:lnTo>
                    <a:pt x="434" y="1571"/>
                  </a:lnTo>
                  <a:lnTo>
                    <a:pt x="6786" y="1083"/>
                  </a:lnTo>
                  <a:lnTo>
                    <a:pt x="8251" y="2060"/>
                  </a:lnTo>
                  <a:lnTo>
                    <a:pt x="11182" y="20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760AA3B-1176-659E-101B-90FB9805DF53}"/>
                </a:ext>
              </a:extLst>
            </p:cNvPr>
            <p:cNvSpPr/>
            <p:nvPr/>
          </p:nvSpPr>
          <p:spPr>
            <a:xfrm flipV="1">
              <a:off x="6316091" y="6605176"/>
              <a:ext cx="12702" cy="41526"/>
            </a:xfrm>
            <a:custGeom>
              <a:avLst/>
              <a:gdLst>
                <a:gd name="csX0" fmla="*/ 6785 w 12702"/>
                <a:gd name="csY0" fmla="*/ 42614 h 41526"/>
                <a:gd name="csX1" fmla="*/ 434 w 12702"/>
                <a:gd name="csY1" fmla="*/ 42614 h 41526"/>
                <a:gd name="csX2" fmla="*/ 434 w 12702"/>
                <a:gd name="csY2" fmla="*/ 1088 h 41526"/>
                <a:gd name="csX3" fmla="*/ 7274 w 12702"/>
                <a:gd name="csY3" fmla="*/ 1088 h 41526"/>
                <a:gd name="csX4" fmla="*/ 7274 w 12702"/>
                <a:gd name="csY4" fmla="*/ 25515 h 41526"/>
                <a:gd name="csX5" fmla="*/ 7762 w 12702"/>
                <a:gd name="csY5" fmla="*/ 27469 h 41526"/>
                <a:gd name="csX6" fmla="*/ 7762 w 12702"/>
                <a:gd name="csY6" fmla="*/ 28935 h 41526"/>
                <a:gd name="csX7" fmla="*/ 8251 w 12702"/>
                <a:gd name="csY7" fmla="*/ 29912 h 41526"/>
                <a:gd name="csX8" fmla="*/ 8739 w 12702"/>
                <a:gd name="csY8" fmla="*/ 31378 h 41526"/>
                <a:gd name="csX9" fmla="*/ 9228 w 12702"/>
                <a:gd name="csY9" fmla="*/ 32355 h 41526"/>
                <a:gd name="csX10" fmla="*/ 9717 w 12702"/>
                <a:gd name="csY10" fmla="*/ 33820 h 41526"/>
                <a:gd name="csX11" fmla="*/ 11182 w 12702"/>
                <a:gd name="csY11" fmla="*/ 34797 h 41526"/>
                <a:gd name="csX12" fmla="*/ 12159 w 12702"/>
                <a:gd name="csY12" fmla="*/ 35774 h 41526"/>
                <a:gd name="csX13" fmla="*/ 13136 w 12702"/>
                <a:gd name="csY13" fmla="*/ 36263 h 41526"/>
                <a:gd name="csX14" fmla="*/ 6785 w 12702"/>
                <a:gd name="csY14" fmla="*/ 36752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702" h="41526">
                  <a:moveTo>
                    <a:pt x="6785" y="42614"/>
                  </a:moveTo>
                  <a:lnTo>
                    <a:pt x="434" y="42614"/>
                  </a:lnTo>
                  <a:lnTo>
                    <a:pt x="434" y="1088"/>
                  </a:lnTo>
                  <a:lnTo>
                    <a:pt x="7274" y="1088"/>
                  </a:lnTo>
                  <a:lnTo>
                    <a:pt x="7274" y="25515"/>
                  </a:lnTo>
                  <a:lnTo>
                    <a:pt x="7762" y="27469"/>
                  </a:lnTo>
                  <a:lnTo>
                    <a:pt x="7762" y="28935"/>
                  </a:lnTo>
                  <a:lnTo>
                    <a:pt x="8251" y="29912"/>
                  </a:lnTo>
                  <a:lnTo>
                    <a:pt x="8739" y="31378"/>
                  </a:lnTo>
                  <a:lnTo>
                    <a:pt x="9228" y="32355"/>
                  </a:lnTo>
                  <a:lnTo>
                    <a:pt x="9717" y="33820"/>
                  </a:lnTo>
                  <a:lnTo>
                    <a:pt x="11182" y="34797"/>
                  </a:lnTo>
                  <a:lnTo>
                    <a:pt x="12159" y="35774"/>
                  </a:lnTo>
                  <a:lnTo>
                    <a:pt x="13136" y="36263"/>
                  </a:lnTo>
                  <a:lnTo>
                    <a:pt x="6785" y="367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0F68A84-2250-75F3-B5DB-A551AEAE39B2}"/>
                </a:ext>
              </a:extLst>
            </p:cNvPr>
            <p:cNvSpPr/>
            <p:nvPr/>
          </p:nvSpPr>
          <p:spPr>
            <a:xfrm flipV="1">
              <a:off x="6347846" y="6604199"/>
              <a:ext cx="24482" cy="42503"/>
            </a:xfrm>
            <a:custGeom>
              <a:avLst/>
              <a:gdLst>
                <a:gd name="csX0" fmla="*/ 12165 w 24482"/>
                <a:gd name="csY0" fmla="*/ 43591 h 42503"/>
                <a:gd name="csX1" fmla="*/ 10700 w 24482"/>
                <a:gd name="csY1" fmla="*/ 43591 h 42503"/>
                <a:gd name="csX2" fmla="*/ 1417 w 24482"/>
                <a:gd name="csY2" fmla="*/ 38706 h 42503"/>
                <a:gd name="csX3" fmla="*/ 440 w 24482"/>
                <a:gd name="csY3" fmla="*/ 37729 h 42503"/>
                <a:gd name="csX4" fmla="*/ 10700 w 24482"/>
                <a:gd name="csY4" fmla="*/ 37240 h 42503"/>
                <a:gd name="csX5" fmla="*/ 18028 w 24482"/>
                <a:gd name="csY5" fmla="*/ 27469 h 42503"/>
                <a:gd name="csX6" fmla="*/ 18028 w 24482"/>
                <a:gd name="csY6" fmla="*/ 1088 h 42503"/>
                <a:gd name="csX7" fmla="*/ 24868 w 24482"/>
                <a:gd name="csY7" fmla="*/ 1088 h 42503"/>
                <a:gd name="csX8" fmla="*/ 24868 w 24482"/>
                <a:gd name="csY8" fmla="*/ 29423 h 42503"/>
                <a:gd name="csX9" fmla="*/ 15585 w 24482"/>
                <a:gd name="csY9" fmla="*/ 43103 h 42503"/>
                <a:gd name="csX10" fmla="*/ 13631 w 24482"/>
                <a:gd name="csY10" fmla="*/ 43591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482" h="42503">
                  <a:moveTo>
                    <a:pt x="12165" y="43591"/>
                  </a:moveTo>
                  <a:lnTo>
                    <a:pt x="10700" y="43591"/>
                  </a:lnTo>
                  <a:cubicBezTo>
                    <a:pt x="7296" y="43029"/>
                    <a:pt x="3339" y="41898"/>
                    <a:pt x="1417" y="38706"/>
                  </a:cubicBezTo>
                  <a:lnTo>
                    <a:pt x="440" y="37729"/>
                  </a:lnTo>
                  <a:lnTo>
                    <a:pt x="10700" y="37240"/>
                  </a:lnTo>
                  <a:cubicBezTo>
                    <a:pt x="16969" y="37655"/>
                    <a:pt x="17873" y="32387"/>
                    <a:pt x="18028" y="27469"/>
                  </a:cubicBezTo>
                  <a:lnTo>
                    <a:pt x="18028" y="1088"/>
                  </a:lnTo>
                  <a:lnTo>
                    <a:pt x="24868" y="1088"/>
                  </a:lnTo>
                  <a:lnTo>
                    <a:pt x="24868" y="29423"/>
                  </a:lnTo>
                  <a:cubicBezTo>
                    <a:pt x="25389" y="35522"/>
                    <a:pt x="22205" y="42533"/>
                    <a:pt x="15585" y="43103"/>
                  </a:cubicBezTo>
                  <a:lnTo>
                    <a:pt x="13631" y="435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E9D3699D-2C7D-F0D9-CBD2-0444D6322E1C}"/>
                </a:ext>
              </a:extLst>
            </p:cNvPr>
            <p:cNvSpPr/>
            <p:nvPr/>
          </p:nvSpPr>
          <p:spPr>
            <a:xfrm flipV="1">
              <a:off x="6323419" y="6604199"/>
              <a:ext cx="23450" cy="7328"/>
            </a:xfrm>
            <a:custGeom>
              <a:avLst/>
              <a:gdLst>
                <a:gd name="csX0" fmla="*/ 11673 w 23450"/>
                <a:gd name="csY0" fmla="*/ 8411 h 7328"/>
                <a:gd name="csX1" fmla="*/ 10696 w 23450"/>
                <a:gd name="csY1" fmla="*/ 8411 h 7328"/>
                <a:gd name="csX2" fmla="*/ 1413 w 23450"/>
                <a:gd name="csY2" fmla="*/ 4014 h 7328"/>
                <a:gd name="csX3" fmla="*/ 436 w 23450"/>
                <a:gd name="csY3" fmla="*/ 3037 h 7328"/>
                <a:gd name="csX4" fmla="*/ 10207 w 23450"/>
                <a:gd name="csY4" fmla="*/ 2060 h 7328"/>
                <a:gd name="csX5" fmla="*/ 12161 w 23450"/>
                <a:gd name="csY5" fmla="*/ 2060 h 7328"/>
                <a:gd name="csX6" fmla="*/ 15093 w 23450"/>
                <a:gd name="csY6" fmla="*/ 1082 h 7328"/>
                <a:gd name="csX7" fmla="*/ 23886 w 23450"/>
                <a:gd name="csY7" fmla="*/ 1082 h 7328"/>
                <a:gd name="csX8" fmla="*/ 23398 w 23450"/>
                <a:gd name="csY8" fmla="*/ 1571 h 7328"/>
                <a:gd name="csX9" fmla="*/ 22909 w 23450"/>
                <a:gd name="csY9" fmla="*/ 3037 h 7328"/>
                <a:gd name="csX10" fmla="*/ 21932 w 23450"/>
                <a:gd name="csY10" fmla="*/ 4502 h 7328"/>
                <a:gd name="csX11" fmla="*/ 20955 w 23450"/>
                <a:gd name="csY11" fmla="*/ 5479 h 7328"/>
                <a:gd name="csX12" fmla="*/ 19489 w 23450"/>
                <a:gd name="csY12" fmla="*/ 6457 h 7328"/>
                <a:gd name="csX13" fmla="*/ 18024 w 23450"/>
                <a:gd name="csY13" fmla="*/ 6945 h 7328"/>
                <a:gd name="csX14" fmla="*/ 17047 w 23450"/>
                <a:gd name="csY14" fmla="*/ 7922 h 7328"/>
                <a:gd name="csX15" fmla="*/ 15093 w 23450"/>
                <a:gd name="csY15" fmla="*/ 7922 h 7328"/>
                <a:gd name="csX16" fmla="*/ 13627 w 23450"/>
                <a:gd name="csY16" fmla="*/ 8411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7328">
                  <a:moveTo>
                    <a:pt x="11673" y="8411"/>
                  </a:moveTo>
                  <a:lnTo>
                    <a:pt x="10696" y="8411"/>
                  </a:lnTo>
                  <a:cubicBezTo>
                    <a:pt x="4662" y="7263"/>
                    <a:pt x="6543" y="8272"/>
                    <a:pt x="1413" y="4014"/>
                  </a:cubicBezTo>
                  <a:lnTo>
                    <a:pt x="436" y="3037"/>
                  </a:lnTo>
                  <a:lnTo>
                    <a:pt x="10207" y="2060"/>
                  </a:lnTo>
                  <a:lnTo>
                    <a:pt x="12161" y="2060"/>
                  </a:lnTo>
                  <a:lnTo>
                    <a:pt x="15093" y="1082"/>
                  </a:lnTo>
                  <a:lnTo>
                    <a:pt x="23886" y="1082"/>
                  </a:lnTo>
                  <a:lnTo>
                    <a:pt x="23398" y="1571"/>
                  </a:lnTo>
                  <a:lnTo>
                    <a:pt x="22909" y="3037"/>
                  </a:lnTo>
                  <a:lnTo>
                    <a:pt x="21932" y="4502"/>
                  </a:lnTo>
                  <a:lnTo>
                    <a:pt x="20955" y="5479"/>
                  </a:lnTo>
                  <a:lnTo>
                    <a:pt x="19489" y="6457"/>
                  </a:lnTo>
                  <a:lnTo>
                    <a:pt x="18024" y="6945"/>
                  </a:lnTo>
                  <a:lnTo>
                    <a:pt x="17047" y="7922"/>
                  </a:lnTo>
                  <a:lnTo>
                    <a:pt x="15093" y="7922"/>
                  </a:lnTo>
                  <a:lnTo>
                    <a:pt x="13627" y="841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BE31502-150F-09FB-59F9-B5BD5CF46EE4}"/>
                </a:ext>
              </a:extLst>
            </p:cNvPr>
            <p:cNvSpPr/>
            <p:nvPr/>
          </p:nvSpPr>
          <p:spPr>
            <a:xfrm flipV="1">
              <a:off x="6385953" y="6633512"/>
              <a:ext cx="32732" cy="14188"/>
            </a:xfrm>
            <a:custGeom>
              <a:avLst/>
              <a:gdLst>
                <a:gd name="csX0" fmla="*/ 25853 w 32732"/>
                <a:gd name="csY0" fmla="*/ 15276 h 14188"/>
                <a:gd name="csX1" fmla="*/ 25364 w 32732"/>
                <a:gd name="csY1" fmla="*/ 13811 h 14188"/>
                <a:gd name="csX2" fmla="*/ 15105 w 32732"/>
                <a:gd name="csY2" fmla="*/ 6971 h 14188"/>
                <a:gd name="csX3" fmla="*/ 448 w 32732"/>
                <a:gd name="csY3" fmla="*/ 6971 h 14188"/>
                <a:gd name="csX4" fmla="*/ 448 w 32732"/>
                <a:gd name="csY4" fmla="*/ 6482 h 14188"/>
                <a:gd name="csX5" fmla="*/ 1914 w 32732"/>
                <a:gd name="csY5" fmla="*/ 5505 h 14188"/>
                <a:gd name="csX6" fmla="*/ 32692 w 32732"/>
                <a:gd name="csY6" fmla="*/ 12834 h 14188"/>
                <a:gd name="csX7" fmla="*/ 33181 w 32732"/>
                <a:gd name="csY7" fmla="*/ 14788 h 14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2732" h="14188">
                  <a:moveTo>
                    <a:pt x="25853" y="15276"/>
                  </a:moveTo>
                  <a:lnTo>
                    <a:pt x="25364" y="13811"/>
                  </a:lnTo>
                  <a:cubicBezTo>
                    <a:pt x="22555" y="9235"/>
                    <a:pt x="20666" y="7321"/>
                    <a:pt x="15105" y="6971"/>
                  </a:cubicBezTo>
                  <a:lnTo>
                    <a:pt x="448" y="6971"/>
                  </a:lnTo>
                  <a:lnTo>
                    <a:pt x="448" y="6482"/>
                  </a:lnTo>
                  <a:lnTo>
                    <a:pt x="1914" y="5505"/>
                  </a:lnTo>
                  <a:cubicBezTo>
                    <a:pt x="11033" y="-2352"/>
                    <a:pt x="29061" y="384"/>
                    <a:pt x="32692" y="12834"/>
                  </a:cubicBezTo>
                  <a:lnTo>
                    <a:pt x="33181" y="147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FDF834B-4E55-71C1-2A7C-3040A2307E35}"/>
                </a:ext>
              </a:extLst>
            </p:cNvPr>
            <p:cNvSpPr/>
            <p:nvPr/>
          </p:nvSpPr>
          <p:spPr>
            <a:xfrm flipV="1">
              <a:off x="6380420" y="6610061"/>
              <a:ext cx="38265" cy="31767"/>
            </a:xfrm>
            <a:custGeom>
              <a:avLst/>
              <a:gdLst>
                <a:gd name="csX0" fmla="*/ 5978 w 38265"/>
                <a:gd name="csY0" fmla="*/ 32854 h 31767"/>
                <a:gd name="csX1" fmla="*/ 5001 w 38265"/>
                <a:gd name="csY1" fmla="*/ 31389 h 31767"/>
                <a:gd name="csX2" fmla="*/ 5978 w 38265"/>
                <a:gd name="csY2" fmla="*/ 1099 h 31767"/>
                <a:gd name="csX3" fmla="*/ 20634 w 38265"/>
                <a:gd name="csY3" fmla="*/ 1099 h 31767"/>
                <a:gd name="csX4" fmla="*/ 20146 w 38265"/>
                <a:gd name="csY4" fmla="*/ 1099 h 31767"/>
                <a:gd name="csX5" fmla="*/ 7932 w 38265"/>
                <a:gd name="csY5" fmla="*/ 13312 h 31767"/>
                <a:gd name="csX6" fmla="*/ 7932 w 38265"/>
                <a:gd name="csY6" fmla="*/ 15266 h 31767"/>
                <a:gd name="csX7" fmla="*/ 38711 w 38265"/>
                <a:gd name="csY7" fmla="*/ 15266 h 31767"/>
                <a:gd name="csX8" fmla="*/ 38711 w 38265"/>
                <a:gd name="csY8" fmla="*/ 20640 h 31767"/>
                <a:gd name="csX9" fmla="*/ 8421 w 38265"/>
                <a:gd name="csY9" fmla="*/ 21129 h 31767"/>
                <a:gd name="csX10" fmla="*/ 8421 w 38265"/>
                <a:gd name="csY10" fmla="*/ 23083 h 31767"/>
                <a:gd name="csX11" fmla="*/ 18680 w 38265"/>
                <a:gd name="csY11" fmla="*/ 32854 h 31767"/>
                <a:gd name="csX12" fmla="*/ 20146 w 38265"/>
                <a:gd name="csY12" fmla="*/ 32854 h 31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8265" h="31767">
                  <a:moveTo>
                    <a:pt x="5978" y="32854"/>
                  </a:moveTo>
                  <a:lnTo>
                    <a:pt x="5001" y="31389"/>
                  </a:lnTo>
                  <a:cubicBezTo>
                    <a:pt x="-1310" y="24345"/>
                    <a:pt x="-1139" y="7482"/>
                    <a:pt x="5978" y="1099"/>
                  </a:cubicBezTo>
                  <a:lnTo>
                    <a:pt x="20634" y="1099"/>
                  </a:lnTo>
                  <a:lnTo>
                    <a:pt x="20146" y="1099"/>
                  </a:lnTo>
                  <a:cubicBezTo>
                    <a:pt x="13127" y="781"/>
                    <a:pt x="8925" y="7051"/>
                    <a:pt x="7932" y="13312"/>
                  </a:cubicBezTo>
                  <a:lnTo>
                    <a:pt x="7932" y="15266"/>
                  </a:lnTo>
                  <a:lnTo>
                    <a:pt x="38711" y="15266"/>
                  </a:lnTo>
                  <a:lnTo>
                    <a:pt x="38711" y="20640"/>
                  </a:lnTo>
                  <a:lnTo>
                    <a:pt x="8421" y="21129"/>
                  </a:lnTo>
                  <a:lnTo>
                    <a:pt x="8421" y="23083"/>
                  </a:lnTo>
                  <a:cubicBezTo>
                    <a:pt x="9243" y="28205"/>
                    <a:pt x="13550" y="32154"/>
                    <a:pt x="18680" y="32854"/>
                  </a:cubicBezTo>
                  <a:lnTo>
                    <a:pt x="20146" y="328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9EFB9693-9208-9F4B-934F-571CB68DC10E}"/>
                </a:ext>
              </a:extLst>
            </p:cNvPr>
            <p:cNvSpPr/>
            <p:nvPr/>
          </p:nvSpPr>
          <p:spPr>
            <a:xfrm flipV="1">
              <a:off x="6385953" y="6604199"/>
              <a:ext cx="32732" cy="18076"/>
            </a:xfrm>
            <a:custGeom>
              <a:avLst/>
              <a:gdLst>
                <a:gd name="csX0" fmla="*/ 14615 w 32732"/>
                <a:gd name="csY0" fmla="*/ 19160 h 18076"/>
                <a:gd name="csX1" fmla="*/ 12661 w 32732"/>
                <a:gd name="csY1" fmla="*/ 19160 h 18076"/>
                <a:gd name="csX2" fmla="*/ 1424 w 32732"/>
                <a:gd name="csY2" fmla="*/ 14275 h 18076"/>
                <a:gd name="csX3" fmla="*/ 447 w 32732"/>
                <a:gd name="csY3" fmla="*/ 13298 h 18076"/>
                <a:gd name="csX4" fmla="*/ 14615 w 32732"/>
                <a:gd name="csY4" fmla="*/ 13298 h 18076"/>
                <a:gd name="csX5" fmla="*/ 21943 w 32732"/>
                <a:gd name="csY5" fmla="*/ 10366 h 18076"/>
                <a:gd name="csX6" fmla="*/ 23409 w 32732"/>
                <a:gd name="csY6" fmla="*/ 9389 h 18076"/>
                <a:gd name="csX7" fmla="*/ 23409 w 32732"/>
                <a:gd name="csY7" fmla="*/ 8901 h 18076"/>
                <a:gd name="csX8" fmla="*/ 24386 w 32732"/>
                <a:gd name="csY8" fmla="*/ 7924 h 18076"/>
                <a:gd name="csX9" fmla="*/ 24874 w 32732"/>
                <a:gd name="csY9" fmla="*/ 6458 h 18076"/>
                <a:gd name="csX10" fmla="*/ 25851 w 32732"/>
                <a:gd name="csY10" fmla="*/ 3527 h 18076"/>
                <a:gd name="csX11" fmla="*/ 25851 w 32732"/>
                <a:gd name="csY11" fmla="*/ 1573 h 18076"/>
                <a:gd name="csX12" fmla="*/ 2890 w 32732"/>
                <a:gd name="csY12" fmla="*/ 1573 h 18076"/>
                <a:gd name="csX13" fmla="*/ 33180 w 32732"/>
                <a:gd name="csY13" fmla="*/ 1084 h 18076"/>
                <a:gd name="csX14" fmla="*/ 33180 w 32732"/>
                <a:gd name="csY14" fmla="*/ 2550 h 18076"/>
                <a:gd name="csX15" fmla="*/ 17546 w 32732"/>
                <a:gd name="csY15" fmla="*/ 18672 h 18076"/>
                <a:gd name="csX16" fmla="*/ 16080 w 32732"/>
                <a:gd name="csY16" fmla="*/ 19160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32" h="18076">
                  <a:moveTo>
                    <a:pt x="14615" y="19160"/>
                  </a:moveTo>
                  <a:lnTo>
                    <a:pt x="12661" y="19160"/>
                  </a:lnTo>
                  <a:cubicBezTo>
                    <a:pt x="6570" y="17760"/>
                    <a:pt x="6472" y="18371"/>
                    <a:pt x="1424" y="14275"/>
                  </a:cubicBezTo>
                  <a:lnTo>
                    <a:pt x="447" y="13298"/>
                  </a:lnTo>
                  <a:lnTo>
                    <a:pt x="14615" y="13298"/>
                  </a:lnTo>
                  <a:cubicBezTo>
                    <a:pt x="17505" y="13729"/>
                    <a:pt x="20046" y="12435"/>
                    <a:pt x="21943" y="10366"/>
                  </a:cubicBezTo>
                  <a:lnTo>
                    <a:pt x="23409" y="9389"/>
                  </a:lnTo>
                  <a:lnTo>
                    <a:pt x="23409" y="8901"/>
                  </a:lnTo>
                  <a:lnTo>
                    <a:pt x="24386" y="7924"/>
                  </a:lnTo>
                  <a:lnTo>
                    <a:pt x="24874" y="6458"/>
                  </a:lnTo>
                  <a:lnTo>
                    <a:pt x="25851" y="3527"/>
                  </a:lnTo>
                  <a:lnTo>
                    <a:pt x="25851" y="1573"/>
                  </a:lnTo>
                  <a:lnTo>
                    <a:pt x="2890" y="1573"/>
                  </a:lnTo>
                  <a:lnTo>
                    <a:pt x="33180" y="1084"/>
                  </a:lnTo>
                  <a:lnTo>
                    <a:pt x="33180" y="2550"/>
                  </a:lnTo>
                  <a:cubicBezTo>
                    <a:pt x="31934" y="10244"/>
                    <a:pt x="25884" y="18745"/>
                    <a:pt x="17546" y="18672"/>
                  </a:cubicBezTo>
                  <a:lnTo>
                    <a:pt x="16080" y="191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F984A29-E017-6854-9C29-5FFC44EA0AE9}"/>
                </a:ext>
              </a:extLst>
            </p:cNvPr>
            <p:cNvSpPr/>
            <p:nvPr/>
          </p:nvSpPr>
          <p:spPr>
            <a:xfrm flipV="1">
              <a:off x="6433831" y="6609573"/>
              <a:ext cx="11725" cy="1465"/>
            </a:xfrm>
            <a:custGeom>
              <a:avLst/>
              <a:gdLst>
                <a:gd name="csX0" fmla="*/ 1430 w 11725"/>
                <a:gd name="csY0" fmla="*/ 2548 h 1465"/>
                <a:gd name="csX1" fmla="*/ 453 w 11725"/>
                <a:gd name="csY1" fmla="*/ 1083 h 1465"/>
                <a:gd name="csX2" fmla="*/ 7292 w 11725"/>
                <a:gd name="csY2" fmla="*/ 1083 h 1465"/>
                <a:gd name="csX3" fmla="*/ 8758 w 11725"/>
                <a:gd name="csY3" fmla="*/ 1571 h 1465"/>
                <a:gd name="csX4" fmla="*/ 12178 w 11725"/>
                <a:gd name="csY4" fmla="*/ 1571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1465">
                  <a:moveTo>
                    <a:pt x="1430" y="2548"/>
                  </a:moveTo>
                  <a:lnTo>
                    <a:pt x="453" y="1083"/>
                  </a:lnTo>
                  <a:lnTo>
                    <a:pt x="7292" y="1083"/>
                  </a:lnTo>
                  <a:lnTo>
                    <a:pt x="8758" y="1571"/>
                  </a:lnTo>
                  <a:lnTo>
                    <a:pt x="12178" y="15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E37A6D5F-2EA3-35E3-001E-5B0E10B992A6}"/>
                </a:ext>
              </a:extLst>
            </p:cNvPr>
            <p:cNvSpPr/>
            <p:nvPr/>
          </p:nvSpPr>
          <p:spPr>
            <a:xfrm flipV="1">
              <a:off x="6427480" y="6605176"/>
              <a:ext cx="13190" cy="41526"/>
            </a:xfrm>
            <a:custGeom>
              <a:avLst/>
              <a:gdLst>
                <a:gd name="csX0" fmla="*/ 6803 w 13190"/>
                <a:gd name="csY0" fmla="*/ 42614 h 41526"/>
                <a:gd name="csX1" fmla="*/ 452 w 13190"/>
                <a:gd name="csY1" fmla="*/ 42614 h 41526"/>
                <a:gd name="csX2" fmla="*/ 452 w 13190"/>
                <a:gd name="csY2" fmla="*/ 1088 h 41526"/>
                <a:gd name="csX3" fmla="*/ 7292 w 13190"/>
                <a:gd name="csY3" fmla="*/ 1088 h 41526"/>
                <a:gd name="csX4" fmla="*/ 7292 w 13190"/>
                <a:gd name="csY4" fmla="*/ 26492 h 41526"/>
                <a:gd name="csX5" fmla="*/ 7781 w 13190"/>
                <a:gd name="csY5" fmla="*/ 28446 h 41526"/>
                <a:gd name="csX6" fmla="*/ 8269 w 13190"/>
                <a:gd name="csY6" fmla="*/ 29912 h 41526"/>
                <a:gd name="csX7" fmla="*/ 8758 w 13190"/>
                <a:gd name="csY7" fmla="*/ 31378 h 41526"/>
                <a:gd name="csX8" fmla="*/ 9246 w 13190"/>
                <a:gd name="csY8" fmla="*/ 32843 h 41526"/>
                <a:gd name="csX9" fmla="*/ 9735 w 13190"/>
                <a:gd name="csY9" fmla="*/ 33820 h 41526"/>
                <a:gd name="csX10" fmla="*/ 10712 w 13190"/>
                <a:gd name="csY10" fmla="*/ 34797 h 41526"/>
                <a:gd name="csX11" fmla="*/ 11200 w 13190"/>
                <a:gd name="csY11" fmla="*/ 34797 h 41526"/>
                <a:gd name="csX12" fmla="*/ 12666 w 13190"/>
                <a:gd name="csY12" fmla="*/ 35774 h 41526"/>
                <a:gd name="csX13" fmla="*/ 13643 w 13190"/>
                <a:gd name="csY13" fmla="*/ 36752 h 41526"/>
                <a:gd name="csX14" fmla="*/ 6803 w 13190"/>
                <a:gd name="csY14" fmla="*/ 36752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3190" h="41526">
                  <a:moveTo>
                    <a:pt x="6803" y="42614"/>
                  </a:moveTo>
                  <a:lnTo>
                    <a:pt x="452" y="42614"/>
                  </a:lnTo>
                  <a:lnTo>
                    <a:pt x="452" y="1088"/>
                  </a:lnTo>
                  <a:lnTo>
                    <a:pt x="7292" y="1088"/>
                  </a:lnTo>
                  <a:lnTo>
                    <a:pt x="7292" y="26492"/>
                  </a:lnTo>
                  <a:lnTo>
                    <a:pt x="7781" y="28446"/>
                  </a:lnTo>
                  <a:lnTo>
                    <a:pt x="8269" y="29912"/>
                  </a:lnTo>
                  <a:lnTo>
                    <a:pt x="8758" y="31378"/>
                  </a:lnTo>
                  <a:lnTo>
                    <a:pt x="9246" y="32843"/>
                  </a:lnTo>
                  <a:lnTo>
                    <a:pt x="9735" y="33820"/>
                  </a:lnTo>
                  <a:lnTo>
                    <a:pt x="10712" y="34797"/>
                  </a:lnTo>
                  <a:lnTo>
                    <a:pt x="11200" y="34797"/>
                  </a:lnTo>
                  <a:lnTo>
                    <a:pt x="12666" y="35774"/>
                  </a:lnTo>
                  <a:lnTo>
                    <a:pt x="13643" y="36752"/>
                  </a:lnTo>
                  <a:lnTo>
                    <a:pt x="6803" y="367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1AC0528-5EF1-0863-EC6F-F611A51486BD}"/>
                </a:ext>
              </a:extLst>
            </p:cNvPr>
            <p:cNvSpPr/>
            <p:nvPr/>
          </p:nvSpPr>
          <p:spPr>
            <a:xfrm flipV="1">
              <a:off x="6434808" y="6604199"/>
              <a:ext cx="26381" cy="42503"/>
            </a:xfrm>
            <a:custGeom>
              <a:avLst/>
              <a:gdLst>
                <a:gd name="csX0" fmla="*/ 12668 w 26381"/>
                <a:gd name="csY0" fmla="*/ 43591 h 42503"/>
                <a:gd name="csX1" fmla="*/ 12180 w 26381"/>
                <a:gd name="csY1" fmla="*/ 43591 h 42503"/>
                <a:gd name="csX2" fmla="*/ 1432 w 26381"/>
                <a:gd name="csY2" fmla="*/ 39194 h 42503"/>
                <a:gd name="csX3" fmla="*/ 455 w 26381"/>
                <a:gd name="csY3" fmla="*/ 38217 h 42503"/>
                <a:gd name="csX4" fmla="*/ 11203 w 26381"/>
                <a:gd name="csY4" fmla="*/ 37240 h 42503"/>
                <a:gd name="csX5" fmla="*/ 19996 w 26381"/>
                <a:gd name="csY5" fmla="*/ 26492 h 42503"/>
                <a:gd name="csX6" fmla="*/ 19996 w 26381"/>
                <a:gd name="csY6" fmla="*/ 1088 h 42503"/>
                <a:gd name="csX7" fmla="*/ 26836 w 26381"/>
                <a:gd name="csY7" fmla="*/ 1088 h 42503"/>
                <a:gd name="csX8" fmla="*/ 26836 w 26381"/>
                <a:gd name="csY8" fmla="*/ 30889 h 42503"/>
                <a:gd name="csX9" fmla="*/ 26348 w 26381"/>
                <a:gd name="csY9" fmla="*/ 32355 h 42503"/>
                <a:gd name="csX10" fmla="*/ 26348 w 26381"/>
                <a:gd name="csY10" fmla="*/ 34309 h 42503"/>
                <a:gd name="csX11" fmla="*/ 25859 w 26381"/>
                <a:gd name="csY11" fmla="*/ 35774 h 42503"/>
                <a:gd name="csX12" fmla="*/ 24882 w 26381"/>
                <a:gd name="csY12" fmla="*/ 37240 h 42503"/>
                <a:gd name="csX13" fmla="*/ 24393 w 26381"/>
                <a:gd name="csY13" fmla="*/ 38706 h 42503"/>
                <a:gd name="csX14" fmla="*/ 17554 w 26381"/>
                <a:gd name="csY14" fmla="*/ 43103 h 42503"/>
                <a:gd name="csX15" fmla="*/ 16088 w 26381"/>
                <a:gd name="csY15" fmla="*/ 43103 h 42503"/>
                <a:gd name="csX16" fmla="*/ 14134 w 26381"/>
                <a:gd name="csY16" fmla="*/ 43591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6381" h="42503">
                  <a:moveTo>
                    <a:pt x="12668" y="43591"/>
                  </a:moveTo>
                  <a:lnTo>
                    <a:pt x="12180" y="43591"/>
                  </a:lnTo>
                  <a:cubicBezTo>
                    <a:pt x="7310" y="43306"/>
                    <a:pt x="5161" y="42533"/>
                    <a:pt x="1432" y="39194"/>
                  </a:cubicBezTo>
                  <a:lnTo>
                    <a:pt x="455" y="38217"/>
                  </a:lnTo>
                  <a:lnTo>
                    <a:pt x="11203" y="37240"/>
                  </a:lnTo>
                  <a:cubicBezTo>
                    <a:pt x="19109" y="37142"/>
                    <a:pt x="19369" y="32216"/>
                    <a:pt x="19996" y="26492"/>
                  </a:cubicBezTo>
                  <a:lnTo>
                    <a:pt x="19996" y="1088"/>
                  </a:lnTo>
                  <a:lnTo>
                    <a:pt x="26836" y="1088"/>
                  </a:lnTo>
                  <a:lnTo>
                    <a:pt x="26836" y="30889"/>
                  </a:lnTo>
                  <a:lnTo>
                    <a:pt x="26348" y="32355"/>
                  </a:lnTo>
                  <a:lnTo>
                    <a:pt x="26348" y="34309"/>
                  </a:lnTo>
                  <a:lnTo>
                    <a:pt x="25859" y="35774"/>
                  </a:lnTo>
                  <a:lnTo>
                    <a:pt x="24882" y="37240"/>
                  </a:lnTo>
                  <a:lnTo>
                    <a:pt x="24393" y="38706"/>
                  </a:lnTo>
                  <a:cubicBezTo>
                    <a:pt x="21731" y="41653"/>
                    <a:pt x="20974" y="41604"/>
                    <a:pt x="17554" y="43103"/>
                  </a:cubicBezTo>
                  <a:lnTo>
                    <a:pt x="16088" y="43103"/>
                  </a:lnTo>
                  <a:lnTo>
                    <a:pt x="14134" y="435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DCB1788-C926-E18A-9873-9E6128C48ADD}"/>
                </a:ext>
              </a:extLst>
            </p:cNvPr>
            <p:cNvSpPr/>
            <p:nvPr/>
          </p:nvSpPr>
          <p:spPr>
            <a:xfrm flipV="1">
              <a:off x="6473892" y="6640351"/>
              <a:ext cx="14656" cy="6839"/>
            </a:xfrm>
            <a:custGeom>
              <a:avLst/>
              <a:gdLst>
                <a:gd name="csX0" fmla="*/ 14140 w 14656"/>
                <a:gd name="csY0" fmla="*/ 7928 h 6839"/>
                <a:gd name="csX1" fmla="*/ 12675 w 14656"/>
                <a:gd name="csY1" fmla="*/ 7439 h 6839"/>
                <a:gd name="csX2" fmla="*/ 461 w 14656"/>
                <a:gd name="csY2" fmla="*/ 7439 h 6839"/>
                <a:gd name="csX3" fmla="*/ 949 w 14656"/>
                <a:gd name="csY3" fmla="*/ 6462 h 6839"/>
                <a:gd name="csX4" fmla="*/ 949 w 14656"/>
                <a:gd name="csY4" fmla="*/ 5485 h 6839"/>
                <a:gd name="csX5" fmla="*/ 1438 w 14656"/>
                <a:gd name="csY5" fmla="*/ 4508 h 6839"/>
                <a:gd name="csX6" fmla="*/ 3881 w 14656"/>
                <a:gd name="csY6" fmla="*/ 2065 h 6839"/>
                <a:gd name="csX7" fmla="*/ 4858 w 14656"/>
                <a:gd name="csY7" fmla="*/ 1577 h 6839"/>
                <a:gd name="csX8" fmla="*/ 6323 w 14656"/>
                <a:gd name="csY8" fmla="*/ 1577 h 6839"/>
                <a:gd name="csX9" fmla="*/ 8278 w 14656"/>
                <a:gd name="csY9" fmla="*/ 1088 h 6839"/>
                <a:gd name="csX10" fmla="*/ 12186 w 14656"/>
                <a:gd name="csY10" fmla="*/ 1088 h 6839"/>
                <a:gd name="csX11" fmla="*/ 13652 w 14656"/>
                <a:gd name="csY11" fmla="*/ 1577 h 6839"/>
                <a:gd name="csX12" fmla="*/ 15117 w 14656"/>
                <a:gd name="csY12" fmla="*/ 1577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656" h="6839">
                  <a:moveTo>
                    <a:pt x="14140" y="7928"/>
                  </a:moveTo>
                  <a:lnTo>
                    <a:pt x="12675" y="7439"/>
                  </a:lnTo>
                  <a:lnTo>
                    <a:pt x="461" y="7439"/>
                  </a:lnTo>
                  <a:lnTo>
                    <a:pt x="949" y="6462"/>
                  </a:lnTo>
                  <a:lnTo>
                    <a:pt x="949" y="5485"/>
                  </a:lnTo>
                  <a:lnTo>
                    <a:pt x="1438" y="4508"/>
                  </a:lnTo>
                  <a:lnTo>
                    <a:pt x="3881" y="2065"/>
                  </a:lnTo>
                  <a:lnTo>
                    <a:pt x="4858" y="1577"/>
                  </a:lnTo>
                  <a:lnTo>
                    <a:pt x="6323" y="1577"/>
                  </a:lnTo>
                  <a:lnTo>
                    <a:pt x="8278" y="1088"/>
                  </a:lnTo>
                  <a:lnTo>
                    <a:pt x="12186" y="1088"/>
                  </a:lnTo>
                  <a:lnTo>
                    <a:pt x="13652" y="1577"/>
                  </a:lnTo>
                  <a:lnTo>
                    <a:pt x="15117" y="15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CD034C0-8D12-72EA-488B-DADC0D263579}"/>
                </a:ext>
              </a:extLst>
            </p:cNvPr>
            <p:cNvSpPr/>
            <p:nvPr/>
          </p:nvSpPr>
          <p:spPr>
            <a:xfrm flipV="1">
              <a:off x="6468518" y="6590519"/>
              <a:ext cx="19053" cy="50320"/>
            </a:xfrm>
            <a:custGeom>
              <a:avLst/>
              <a:gdLst>
                <a:gd name="csX0" fmla="*/ 12674 w 19053"/>
                <a:gd name="csY0" fmla="*/ 51407 h 50320"/>
                <a:gd name="csX1" fmla="*/ 5345 w 19053"/>
                <a:gd name="csY1" fmla="*/ 47010 h 50320"/>
                <a:gd name="csX2" fmla="*/ 5345 w 19053"/>
                <a:gd name="csY2" fmla="*/ 36750 h 50320"/>
                <a:gd name="csX3" fmla="*/ 460 w 19053"/>
                <a:gd name="csY3" fmla="*/ 36750 h 50320"/>
                <a:gd name="csX4" fmla="*/ 460 w 19053"/>
                <a:gd name="csY4" fmla="*/ 31376 h 50320"/>
                <a:gd name="csX5" fmla="*/ 5345 w 19053"/>
                <a:gd name="csY5" fmla="*/ 31376 h 50320"/>
                <a:gd name="csX6" fmla="*/ 5345 w 19053"/>
                <a:gd name="csY6" fmla="*/ 6949 h 50320"/>
                <a:gd name="csX7" fmla="*/ 5834 w 19053"/>
                <a:gd name="csY7" fmla="*/ 4506 h 50320"/>
                <a:gd name="csX8" fmla="*/ 5834 w 19053"/>
                <a:gd name="csY8" fmla="*/ 1086 h 50320"/>
                <a:gd name="csX9" fmla="*/ 16582 w 19053"/>
                <a:gd name="csY9" fmla="*/ 1086 h 50320"/>
                <a:gd name="csX10" fmla="*/ 15605 w 19053"/>
                <a:gd name="csY10" fmla="*/ 1086 h 50320"/>
                <a:gd name="csX11" fmla="*/ 14139 w 19053"/>
                <a:gd name="csY11" fmla="*/ 1575 h 50320"/>
                <a:gd name="csX12" fmla="*/ 14139 w 19053"/>
                <a:gd name="csY12" fmla="*/ 2064 h 50320"/>
                <a:gd name="csX13" fmla="*/ 12674 w 19053"/>
                <a:gd name="csY13" fmla="*/ 3529 h 50320"/>
                <a:gd name="csX14" fmla="*/ 12674 w 19053"/>
                <a:gd name="csY14" fmla="*/ 31376 h 50320"/>
                <a:gd name="csX15" fmla="*/ 19513 w 19053"/>
                <a:gd name="csY15" fmla="*/ 31376 h 50320"/>
                <a:gd name="csX16" fmla="*/ 19513 w 19053"/>
                <a:gd name="csY16" fmla="*/ 36750 h 50320"/>
                <a:gd name="csX17" fmla="*/ 12674 w 19053"/>
                <a:gd name="csY17" fmla="*/ 36750 h 50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9053" h="50320">
                  <a:moveTo>
                    <a:pt x="12674" y="51407"/>
                  </a:moveTo>
                  <a:lnTo>
                    <a:pt x="5345" y="47010"/>
                  </a:lnTo>
                  <a:lnTo>
                    <a:pt x="5345" y="36750"/>
                  </a:lnTo>
                  <a:lnTo>
                    <a:pt x="460" y="36750"/>
                  </a:lnTo>
                  <a:lnTo>
                    <a:pt x="460" y="31376"/>
                  </a:lnTo>
                  <a:lnTo>
                    <a:pt x="5345" y="31376"/>
                  </a:lnTo>
                  <a:lnTo>
                    <a:pt x="5345" y="6949"/>
                  </a:lnTo>
                  <a:lnTo>
                    <a:pt x="5834" y="4506"/>
                  </a:lnTo>
                  <a:lnTo>
                    <a:pt x="5834" y="1086"/>
                  </a:lnTo>
                  <a:lnTo>
                    <a:pt x="16582" y="1086"/>
                  </a:lnTo>
                  <a:lnTo>
                    <a:pt x="15605" y="1086"/>
                  </a:lnTo>
                  <a:lnTo>
                    <a:pt x="14139" y="1575"/>
                  </a:lnTo>
                  <a:lnTo>
                    <a:pt x="14139" y="2064"/>
                  </a:lnTo>
                  <a:lnTo>
                    <a:pt x="12674" y="3529"/>
                  </a:lnTo>
                  <a:lnTo>
                    <a:pt x="12674" y="31376"/>
                  </a:lnTo>
                  <a:lnTo>
                    <a:pt x="19513" y="31376"/>
                  </a:lnTo>
                  <a:lnTo>
                    <a:pt x="19513" y="36750"/>
                  </a:lnTo>
                  <a:lnTo>
                    <a:pt x="12674" y="367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10ABCF42-6F7A-C43E-454F-4230EA37F562}"/>
                </a:ext>
              </a:extLst>
            </p:cNvPr>
            <p:cNvSpPr/>
            <p:nvPr/>
          </p:nvSpPr>
          <p:spPr>
            <a:xfrm flipV="1">
              <a:off x="6513953" y="6610061"/>
              <a:ext cx="19541" cy="31755"/>
            </a:xfrm>
            <a:custGeom>
              <a:avLst/>
              <a:gdLst>
                <a:gd name="csX0" fmla="*/ 5841 w 19541"/>
                <a:gd name="csY0" fmla="*/ 32843 h 31755"/>
                <a:gd name="csX1" fmla="*/ 4863 w 19541"/>
                <a:gd name="csY1" fmla="*/ 31866 h 31755"/>
                <a:gd name="csX2" fmla="*/ 4375 w 19541"/>
                <a:gd name="csY2" fmla="*/ 30888 h 31755"/>
                <a:gd name="csX3" fmla="*/ 3398 w 19541"/>
                <a:gd name="csY3" fmla="*/ 29423 h 31755"/>
                <a:gd name="csX4" fmla="*/ 2909 w 19541"/>
                <a:gd name="csY4" fmla="*/ 28446 h 31755"/>
                <a:gd name="csX5" fmla="*/ 2421 w 19541"/>
                <a:gd name="csY5" fmla="*/ 26980 h 31755"/>
                <a:gd name="csX6" fmla="*/ 1932 w 19541"/>
                <a:gd name="csY6" fmla="*/ 25514 h 31755"/>
                <a:gd name="csX7" fmla="*/ 1444 w 19541"/>
                <a:gd name="csY7" fmla="*/ 24049 h 31755"/>
                <a:gd name="csX8" fmla="*/ 955 w 19541"/>
                <a:gd name="csY8" fmla="*/ 22095 h 31755"/>
                <a:gd name="csX9" fmla="*/ 955 w 19541"/>
                <a:gd name="csY9" fmla="*/ 18675 h 31755"/>
                <a:gd name="csX10" fmla="*/ 467 w 19541"/>
                <a:gd name="csY10" fmla="*/ 17209 h 31755"/>
                <a:gd name="csX11" fmla="*/ 467 w 19541"/>
                <a:gd name="csY11" fmla="*/ 16721 h 31755"/>
                <a:gd name="csX12" fmla="*/ 4375 w 19541"/>
                <a:gd name="csY12" fmla="*/ 3041 h 31755"/>
                <a:gd name="csX13" fmla="*/ 5352 w 19541"/>
                <a:gd name="csY13" fmla="*/ 2064 h 31755"/>
                <a:gd name="csX14" fmla="*/ 5841 w 19541"/>
                <a:gd name="csY14" fmla="*/ 1087 h 31755"/>
                <a:gd name="csX15" fmla="*/ 20008 w 19541"/>
                <a:gd name="csY15" fmla="*/ 1087 h 31755"/>
                <a:gd name="csX16" fmla="*/ 18054 w 19541"/>
                <a:gd name="csY16" fmla="*/ 1087 h 31755"/>
                <a:gd name="csX17" fmla="*/ 7795 w 19541"/>
                <a:gd name="csY17" fmla="*/ 15255 h 31755"/>
                <a:gd name="csX18" fmla="*/ 7795 w 19541"/>
                <a:gd name="csY18" fmla="*/ 19163 h 31755"/>
                <a:gd name="csX19" fmla="*/ 8283 w 19541"/>
                <a:gd name="csY19" fmla="*/ 20629 h 31755"/>
                <a:gd name="csX20" fmla="*/ 8283 w 19541"/>
                <a:gd name="csY20" fmla="*/ 22583 h 31755"/>
                <a:gd name="csX21" fmla="*/ 9260 w 19541"/>
                <a:gd name="csY21" fmla="*/ 25514 h 31755"/>
                <a:gd name="csX22" fmla="*/ 9749 w 19541"/>
                <a:gd name="csY22" fmla="*/ 26491 h 31755"/>
                <a:gd name="csX23" fmla="*/ 10726 w 19541"/>
                <a:gd name="csY23" fmla="*/ 27957 h 31755"/>
                <a:gd name="csX24" fmla="*/ 11215 w 19541"/>
                <a:gd name="csY24" fmla="*/ 28934 h 31755"/>
                <a:gd name="csX25" fmla="*/ 11703 w 19541"/>
                <a:gd name="csY25" fmla="*/ 29423 h 31755"/>
                <a:gd name="csX26" fmla="*/ 13169 w 19541"/>
                <a:gd name="csY26" fmla="*/ 30400 h 31755"/>
                <a:gd name="csX27" fmla="*/ 14146 w 19541"/>
                <a:gd name="csY27" fmla="*/ 31377 h 31755"/>
                <a:gd name="csX28" fmla="*/ 18543 w 19541"/>
                <a:gd name="csY28" fmla="*/ 32843 h 31755"/>
                <a:gd name="csX29" fmla="*/ 20008 w 19541"/>
                <a:gd name="csY29" fmla="*/ 32843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9541" h="31755">
                  <a:moveTo>
                    <a:pt x="5841" y="32843"/>
                  </a:moveTo>
                  <a:lnTo>
                    <a:pt x="4863" y="31866"/>
                  </a:lnTo>
                  <a:lnTo>
                    <a:pt x="4375" y="30888"/>
                  </a:lnTo>
                  <a:lnTo>
                    <a:pt x="3398" y="29423"/>
                  </a:lnTo>
                  <a:lnTo>
                    <a:pt x="2909" y="28446"/>
                  </a:lnTo>
                  <a:lnTo>
                    <a:pt x="2421" y="26980"/>
                  </a:lnTo>
                  <a:lnTo>
                    <a:pt x="1932" y="25514"/>
                  </a:lnTo>
                  <a:lnTo>
                    <a:pt x="1444" y="24049"/>
                  </a:lnTo>
                  <a:lnTo>
                    <a:pt x="955" y="22095"/>
                  </a:lnTo>
                  <a:lnTo>
                    <a:pt x="955" y="18675"/>
                  </a:lnTo>
                  <a:lnTo>
                    <a:pt x="467" y="17209"/>
                  </a:lnTo>
                  <a:lnTo>
                    <a:pt x="467" y="16721"/>
                  </a:lnTo>
                  <a:cubicBezTo>
                    <a:pt x="1183" y="12128"/>
                    <a:pt x="1338" y="6819"/>
                    <a:pt x="4375" y="3041"/>
                  </a:cubicBezTo>
                  <a:lnTo>
                    <a:pt x="5352" y="2064"/>
                  </a:lnTo>
                  <a:lnTo>
                    <a:pt x="5841" y="1087"/>
                  </a:lnTo>
                  <a:lnTo>
                    <a:pt x="20008" y="1087"/>
                  </a:lnTo>
                  <a:lnTo>
                    <a:pt x="18054" y="1087"/>
                  </a:lnTo>
                  <a:cubicBezTo>
                    <a:pt x="10425" y="3375"/>
                    <a:pt x="8674" y="8032"/>
                    <a:pt x="7795" y="15255"/>
                  </a:cubicBezTo>
                  <a:lnTo>
                    <a:pt x="7795" y="19163"/>
                  </a:lnTo>
                  <a:lnTo>
                    <a:pt x="8283" y="20629"/>
                  </a:lnTo>
                  <a:lnTo>
                    <a:pt x="8283" y="22583"/>
                  </a:lnTo>
                  <a:lnTo>
                    <a:pt x="9260" y="25514"/>
                  </a:lnTo>
                  <a:lnTo>
                    <a:pt x="9749" y="26491"/>
                  </a:lnTo>
                  <a:lnTo>
                    <a:pt x="10726" y="27957"/>
                  </a:lnTo>
                  <a:lnTo>
                    <a:pt x="11215" y="28934"/>
                  </a:lnTo>
                  <a:lnTo>
                    <a:pt x="11703" y="29423"/>
                  </a:lnTo>
                  <a:lnTo>
                    <a:pt x="13169" y="30400"/>
                  </a:lnTo>
                  <a:lnTo>
                    <a:pt x="14146" y="31377"/>
                  </a:lnTo>
                  <a:lnTo>
                    <a:pt x="18543" y="32843"/>
                  </a:lnTo>
                  <a:lnTo>
                    <a:pt x="20008" y="328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3321E74-C927-79E9-7183-20CCBC2A200A}"/>
                </a:ext>
              </a:extLst>
            </p:cNvPr>
            <p:cNvSpPr/>
            <p:nvPr/>
          </p:nvSpPr>
          <p:spPr>
            <a:xfrm flipV="1">
              <a:off x="6519327" y="6604199"/>
              <a:ext cx="33817" cy="43480"/>
            </a:xfrm>
            <a:custGeom>
              <a:avLst/>
              <a:gdLst>
                <a:gd name="csX0" fmla="*/ 14637 w 33817"/>
                <a:gd name="csY0" fmla="*/ 44568 h 43480"/>
                <a:gd name="csX1" fmla="*/ 13171 w 33817"/>
                <a:gd name="csY1" fmla="*/ 44568 h 43480"/>
                <a:gd name="csX2" fmla="*/ 1446 w 33817"/>
                <a:gd name="csY2" fmla="*/ 39683 h 43480"/>
                <a:gd name="csX3" fmla="*/ 469 w 33817"/>
                <a:gd name="csY3" fmla="*/ 38706 h 43480"/>
                <a:gd name="csX4" fmla="*/ 14637 w 33817"/>
                <a:gd name="csY4" fmla="*/ 38706 h 43480"/>
                <a:gd name="csX5" fmla="*/ 14637 w 33817"/>
                <a:gd name="csY5" fmla="*/ 6950 h 43480"/>
                <a:gd name="csX6" fmla="*/ 469 w 33817"/>
                <a:gd name="csY6" fmla="*/ 6950 h 43480"/>
                <a:gd name="csX7" fmla="*/ 2911 w 33817"/>
                <a:gd name="csY7" fmla="*/ 4508 h 43480"/>
                <a:gd name="csX8" fmla="*/ 4377 w 33817"/>
                <a:gd name="csY8" fmla="*/ 4019 h 43480"/>
                <a:gd name="csX9" fmla="*/ 5354 w 33817"/>
                <a:gd name="csY9" fmla="*/ 3042 h 43480"/>
                <a:gd name="csX10" fmla="*/ 9751 w 33817"/>
                <a:gd name="csY10" fmla="*/ 1576 h 43480"/>
                <a:gd name="csX11" fmla="*/ 11217 w 33817"/>
                <a:gd name="csY11" fmla="*/ 1576 h 43480"/>
                <a:gd name="csX12" fmla="*/ 13171 w 33817"/>
                <a:gd name="csY12" fmla="*/ 1088 h 43480"/>
                <a:gd name="csX13" fmla="*/ 17568 w 33817"/>
                <a:gd name="csY13" fmla="*/ 1088 h 43480"/>
                <a:gd name="csX14" fmla="*/ 24896 w 33817"/>
                <a:gd name="csY14" fmla="*/ 3530 h 43480"/>
                <a:gd name="csX15" fmla="*/ 25385 w 33817"/>
                <a:gd name="csY15" fmla="*/ 4019 h 43480"/>
                <a:gd name="csX16" fmla="*/ 26850 w 33817"/>
                <a:gd name="csY16" fmla="*/ 4996 h 43480"/>
                <a:gd name="csX17" fmla="*/ 27827 w 33817"/>
                <a:gd name="csY17" fmla="*/ 5973 h 43480"/>
                <a:gd name="csX18" fmla="*/ 29293 w 33817"/>
                <a:gd name="csY18" fmla="*/ 6950 h 43480"/>
                <a:gd name="csX19" fmla="*/ 30270 w 33817"/>
                <a:gd name="csY19" fmla="*/ 7927 h 43480"/>
                <a:gd name="csX20" fmla="*/ 31247 w 33817"/>
                <a:gd name="csY20" fmla="*/ 9393 h 43480"/>
                <a:gd name="csX21" fmla="*/ 31736 w 33817"/>
                <a:gd name="csY21" fmla="*/ 10859 h 43480"/>
                <a:gd name="csX22" fmla="*/ 32713 w 33817"/>
                <a:gd name="csY22" fmla="*/ 12324 h 43480"/>
                <a:gd name="csX23" fmla="*/ 32713 w 33817"/>
                <a:gd name="csY23" fmla="*/ 13301 h 43480"/>
                <a:gd name="csX24" fmla="*/ 33202 w 33817"/>
                <a:gd name="csY24" fmla="*/ 14767 h 43480"/>
                <a:gd name="csX25" fmla="*/ 19522 w 33817"/>
                <a:gd name="csY25" fmla="*/ 44080 h 43480"/>
                <a:gd name="csX26" fmla="*/ 18056 w 33817"/>
                <a:gd name="csY26" fmla="*/ 44568 h 43480"/>
                <a:gd name="csX27" fmla="*/ 16591 w 33817"/>
                <a:gd name="csY27" fmla="*/ 44568 h 434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33817" h="43480">
                  <a:moveTo>
                    <a:pt x="14637" y="44568"/>
                  </a:moveTo>
                  <a:lnTo>
                    <a:pt x="13171" y="44568"/>
                  </a:lnTo>
                  <a:cubicBezTo>
                    <a:pt x="6356" y="43315"/>
                    <a:pt x="7015" y="43730"/>
                    <a:pt x="1446" y="39683"/>
                  </a:cubicBezTo>
                  <a:lnTo>
                    <a:pt x="469" y="38706"/>
                  </a:lnTo>
                  <a:lnTo>
                    <a:pt x="14637" y="38706"/>
                  </a:lnTo>
                  <a:cubicBezTo>
                    <a:pt x="30987" y="39968"/>
                    <a:pt x="31321" y="6038"/>
                    <a:pt x="14637" y="6950"/>
                  </a:cubicBezTo>
                  <a:lnTo>
                    <a:pt x="469" y="6950"/>
                  </a:lnTo>
                  <a:lnTo>
                    <a:pt x="2911" y="4508"/>
                  </a:lnTo>
                  <a:lnTo>
                    <a:pt x="4377" y="4019"/>
                  </a:lnTo>
                  <a:lnTo>
                    <a:pt x="5354" y="3042"/>
                  </a:lnTo>
                  <a:lnTo>
                    <a:pt x="9751" y="1576"/>
                  </a:lnTo>
                  <a:lnTo>
                    <a:pt x="11217" y="1576"/>
                  </a:lnTo>
                  <a:lnTo>
                    <a:pt x="13171" y="1088"/>
                  </a:lnTo>
                  <a:lnTo>
                    <a:pt x="17568" y="1088"/>
                  </a:lnTo>
                  <a:lnTo>
                    <a:pt x="24896" y="3530"/>
                  </a:lnTo>
                  <a:lnTo>
                    <a:pt x="25385" y="4019"/>
                  </a:lnTo>
                  <a:lnTo>
                    <a:pt x="26850" y="4996"/>
                  </a:lnTo>
                  <a:lnTo>
                    <a:pt x="27827" y="5973"/>
                  </a:lnTo>
                  <a:lnTo>
                    <a:pt x="29293" y="6950"/>
                  </a:lnTo>
                  <a:lnTo>
                    <a:pt x="30270" y="7927"/>
                  </a:lnTo>
                  <a:lnTo>
                    <a:pt x="31247" y="9393"/>
                  </a:lnTo>
                  <a:lnTo>
                    <a:pt x="31736" y="10859"/>
                  </a:lnTo>
                  <a:lnTo>
                    <a:pt x="32713" y="12324"/>
                  </a:lnTo>
                  <a:lnTo>
                    <a:pt x="32713" y="13301"/>
                  </a:lnTo>
                  <a:lnTo>
                    <a:pt x="33202" y="14767"/>
                  </a:lnTo>
                  <a:cubicBezTo>
                    <a:pt x="36247" y="26492"/>
                    <a:pt x="33242" y="41287"/>
                    <a:pt x="19522" y="44080"/>
                  </a:cubicBezTo>
                  <a:lnTo>
                    <a:pt x="18056" y="44568"/>
                  </a:lnTo>
                  <a:lnTo>
                    <a:pt x="16591" y="445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3DFEE8E4-A1D2-608A-3D78-6AE0B29F1BEA}"/>
                </a:ext>
              </a:extLst>
            </p:cNvPr>
            <p:cNvSpPr/>
            <p:nvPr/>
          </p:nvSpPr>
          <p:spPr>
            <a:xfrm flipV="1">
              <a:off x="6556945" y="6594428"/>
              <a:ext cx="21007" cy="52274"/>
            </a:xfrm>
            <a:custGeom>
              <a:avLst/>
              <a:gdLst>
                <a:gd name="csX0" fmla="*/ 7313 w 21007"/>
                <a:gd name="csY0" fmla="*/ 53362 h 52274"/>
                <a:gd name="csX1" fmla="*/ 6825 w 21007"/>
                <a:gd name="csY1" fmla="*/ 52385 h 52274"/>
                <a:gd name="csX2" fmla="*/ 6825 w 21007"/>
                <a:gd name="csY2" fmla="*/ 50919 h 52274"/>
                <a:gd name="csX3" fmla="*/ 6336 w 21007"/>
                <a:gd name="csY3" fmla="*/ 48965 h 52274"/>
                <a:gd name="csX4" fmla="*/ 6336 w 21007"/>
                <a:gd name="csY4" fmla="*/ 42614 h 52274"/>
                <a:gd name="csX5" fmla="*/ 474 w 21007"/>
                <a:gd name="csY5" fmla="*/ 42614 h 52274"/>
                <a:gd name="csX6" fmla="*/ 474 w 21007"/>
                <a:gd name="csY6" fmla="*/ 37240 h 52274"/>
                <a:gd name="csX7" fmla="*/ 6336 w 21007"/>
                <a:gd name="csY7" fmla="*/ 37240 h 52274"/>
                <a:gd name="csX8" fmla="*/ 6336 w 21007"/>
                <a:gd name="csY8" fmla="*/ 1087 h 52274"/>
                <a:gd name="csX9" fmla="*/ 13665 w 21007"/>
                <a:gd name="csY9" fmla="*/ 1087 h 52274"/>
                <a:gd name="csX10" fmla="*/ 13665 w 21007"/>
                <a:gd name="csY10" fmla="*/ 37240 h 52274"/>
                <a:gd name="csX11" fmla="*/ 21481 w 21007"/>
                <a:gd name="csY11" fmla="*/ 37240 h 52274"/>
                <a:gd name="csX12" fmla="*/ 21481 w 21007"/>
                <a:gd name="csY12" fmla="*/ 42614 h 52274"/>
                <a:gd name="csX13" fmla="*/ 13665 w 21007"/>
                <a:gd name="csY13" fmla="*/ 42614 h 52274"/>
                <a:gd name="csX14" fmla="*/ 13665 w 21007"/>
                <a:gd name="csY14" fmla="*/ 46522 h 52274"/>
                <a:gd name="csX15" fmla="*/ 17573 w 21007"/>
                <a:gd name="csY15" fmla="*/ 52873 h 52274"/>
                <a:gd name="csX16" fmla="*/ 19527 w 21007"/>
                <a:gd name="csY16" fmla="*/ 52873 h 522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1007" h="52274">
                  <a:moveTo>
                    <a:pt x="7313" y="53362"/>
                  </a:moveTo>
                  <a:lnTo>
                    <a:pt x="6825" y="52385"/>
                  </a:lnTo>
                  <a:lnTo>
                    <a:pt x="6825" y="50919"/>
                  </a:lnTo>
                  <a:lnTo>
                    <a:pt x="6336" y="48965"/>
                  </a:lnTo>
                  <a:lnTo>
                    <a:pt x="6336" y="42614"/>
                  </a:lnTo>
                  <a:lnTo>
                    <a:pt x="474" y="42614"/>
                  </a:lnTo>
                  <a:lnTo>
                    <a:pt x="474" y="37240"/>
                  </a:lnTo>
                  <a:lnTo>
                    <a:pt x="6336" y="37240"/>
                  </a:lnTo>
                  <a:lnTo>
                    <a:pt x="6336" y="1087"/>
                  </a:lnTo>
                  <a:lnTo>
                    <a:pt x="13665" y="1087"/>
                  </a:lnTo>
                  <a:lnTo>
                    <a:pt x="13665" y="37240"/>
                  </a:lnTo>
                  <a:lnTo>
                    <a:pt x="21481" y="37240"/>
                  </a:lnTo>
                  <a:lnTo>
                    <a:pt x="21481" y="42614"/>
                  </a:lnTo>
                  <a:lnTo>
                    <a:pt x="13665" y="42614"/>
                  </a:lnTo>
                  <a:lnTo>
                    <a:pt x="13665" y="46522"/>
                  </a:lnTo>
                  <a:cubicBezTo>
                    <a:pt x="13469" y="49771"/>
                    <a:pt x="13998" y="52238"/>
                    <a:pt x="17573" y="52873"/>
                  </a:cubicBezTo>
                  <a:lnTo>
                    <a:pt x="19527" y="528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BFE3144-1B07-B6E3-1F08-E4B16AD4CBCE}"/>
                </a:ext>
              </a:extLst>
            </p:cNvPr>
            <p:cNvSpPr/>
            <p:nvPr/>
          </p:nvSpPr>
          <p:spPr>
            <a:xfrm flipV="1">
              <a:off x="6563785" y="6588565"/>
              <a:ext cx="17099" cy="6839"/>
            </a:xfrm>
            <a:custGeom>
              <a:avLst/>
              <a:gdLst>
                <a:gd name="csX0" fmla="*/ 11223 w 17099"/>
                <a:gd name="csY0" fmla="*/ 7920 h 6839"/>
                <a:gd name="csX1" fmla="*/ 7803 w 17099"/>
                <a:gd name="csY1" fmla="*/ 7920 h 6839"/>
                <a:gd name="csX2" fmla="*/ 6338 w 17099"/>
                <a:gd name="csY2" fmla="*/ 7431 h 6839"/>
                <a:gd name="csX3" fmla="*/ 5361 w 17099"/>
                <a:gd name="csY3" fmla="*/ 6942 h 6839"/>
                <a:gd name="csX4" fmla="*/ 3895 w 17099"/>
                <a:gd name="csY4" fmla="*/ 6454 h 6839"/>
                <a:gd name="csX5" fmla="*/ 2918 w 17099"/>
                <a:gd name="csY5" fmla="*/ 5965 h 6839"/>
                <a:gd name="csX6" fmla="*/ 1941 w 17099"/>
                <a:gd name="csY6" fmla="*/ 4500 h 6839"/>
                <a:gd name="csX7" fmla="*/ 964 w 17099"/>
                <a:gd name="csY7" fmla="*/ 3523 h 6839"/>
                <a:gd name="csX8" fmla="*/ 475 w 17099"/>
                <a:gd name="csY8" fmla="*/ 2057 h 6839"/>
                <a:gd name="csX9" fmla="*/ 12689 w 17099"/>
                <a:gd name="csY9" fmla="*/ 1568 h 6839"/>
                <a:gd name="csX10" fmla="*/ 15132 w 17099"/>
                <a:gd name="csY10" fmla="*/ 1568 h 6839"/>
                <a:gd name="csX11" fmla="*/ 16597 w 17099"/>
                <a:gd name="csY11" fmla="*/ 1080 h 6839"/>
                <a:gd name="csX12" fmla="*/ 17574 w 17099"/>
                <a:gd name="csY12" fmla="*/ 7431 h 6839"/>
                <a:gd name="csX13" fmla="*/ 15620 w 17099"/>
                <a:gd name="csY13" fmla="*/ 7920 h 6839"/>
                <a:gd name="csX14" fmla="*/ 12689 w 17099"/>
                <a:gd name="csY14" fmla="*/ 7920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7099" h="6839">
                  <a:moveTo>
                    <a:pt x="11223" y="7920"/>
                  </a:moveTo>
                  <a:lnTo>
                    <a:pt x="7803" y="7920"/>
                  </a:lnTo>
                  <a:lnTo>
                    <a:pt x="6338" y="7431"/>
                  </a:lnTo>
                  <a:lnTo>
                    <a:pt x="5361" y="6942"/>
                  </a:lnTo>
                  <a:lnTo>
                    <a:pt x="3895" y="6454"/>
                  </a:lnTo>
                  <a:lnTo>
                    <a:pt x="2918" y="5965"/>
                  </a:lnTo>
                  <a:lnTo>
                    <a:pt x="1941" y="4500"/>
                  </a:lnTo>
                  <a:lnTo>
                    <a:pt x="964" y="3523"/>
                  </a:lnTo>
                  <a:lnTo>
                    <a:pt x="475" y="2057"/>
                  </a:lnTo>
                  <a:lnTo>
                    <a:pt x="12689" y="1568"/>
                  </a:lnTo>
                  <a:lnTo>
                    <a:pt x="15132" y="1568"/>
                  </a:lnTo>
                  <a:lnTo>
                    <a:pt x="16597" y="1080"/>
                  </a:lnTo>
                  <a:lnTo>
                    <a:pt x="17574" y="7431"/>
                  </a:lnTo>
                  <a:lnTo>
                    <a:pt x="15620" y="7920"/>
                  </a:lnTo>
                  <a:lnTo>
                    <a:pt x="12689" y="79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4449E42-E72A-A5AE-E554-56453ABC5ED0}"/>
                </a:ext>
              </a:extLst>
            </p:cNvPr>
            <p:cNvSpPr/>
            <p:nvPr/>
          </p:nvSpPr>
          <p:spPr>
            <a:xfrm flipV="1">
              <a:off x="6607754" y="6589542"/>
              <a:ext cx="7816" cy="57160"/>
            </a:xfrm>
            <a:custGeom>
              <a:avLst/>
              <a:gdLst>
                <a:gd name="csX0" fmla="*/ 120 w 7816"/>
                <a:gd name="csY0" fmla="*/ 1055 h 57160"/>
                <a:gd name="csX1" fmla="*/ 7937 w 7816"/>
                <a:gd name="csY1" fmla="*/ 1055 h 57160"/>
                <a:gd name="csX2" fmla="*/ 7937 w 7816"/>
                <a:gd name="csY2" fmla="*/ 58215 h 57160"/>
                <a:gd name="csX3" fmla="*/ 120 w 7816"/>
                <a:gd name="csY3" fmla="*/ 58215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816" h="57160">
                  <a:moveTo>
                    <a:pt x="120" y="1055"/>
                  </a:moveTo>
                  <a:lnTo>
                    <a:pt x="7937" y="1055"/>
                  </a:lnTo>
                  <a:lnTo>
                    <a:pt x="7937" y="58215"/>
                  </a:lnTo>
                  <a:lnTo>
                    <a:pt x="120" y="5821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6F0942C-81C2-5E2A-8B2D-EA00C0594087}"/>
                </a:ext>
              </a:extLst>
            </p:cNvPr>
            <p:cNvSpPr/>
            <p:nvPr/>
          </p:nvSpPr>
          <p:spPr>
            <a:xfrm flipV="1">
              <a:off x="6634624" y="6609573"/>
              <a:ext cx="11725" cy="1465"/>
            </a:xfrm>
            <a:custGeom>
              <a:avLst/>
              <a:gdLst>
                <a:gd name="csX0" fmla="*/ 1463 w 11725"/>
                <a:gd name="csY0" fmla="*/ 2548 h 1465"/>
                <a:gd name="csX1" fmla="*/ 486 w 11725"/>
                <a:gd name="csY1" fmla="*/ 1083 h 1465"/>
                <a:gd name="csX2" fmla="*/ 7325 w 11725"/>
                <a:gd name="csY2" fmla="*/ 1083 h 1465"/>
                <a:gd name="csX3" fmla="*/ 8791 w 11725"/>
                <a:gd name="csY3" fmla="*/ 1571 h 1465"/>
                <a:gd name="csX4" fmla="*/ 12211 w 11725"/>
                <a:gd name="csY4" fmla="*/ 1571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1465">
                  <a:moveTo>
                    <a:pt x="1463" y="2548"/>
                  </a:moveTo>
                  <a:lnTo>
                    <a:pt x="486" y="1083"/>
                  </a:lnTo>
                  <a:lnTo>
                    <a:pt x="7325" y="1083"/>
                  </a:lnTo>
                  <a:lnTo>
                    <a:pt x="8791" y="1571"/>
                  </a:lnTo>
                  <a:lnTo>
                    <a:pt x="12211" y="15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091F30F-8A8D-607A-6528-ADAD7690F794}"/>
                </a:ext>
              </a:extLst>
            </p:cNvPr>
            <p:cNvSpPr/>
            <p:nvPr/>
          </p:nvSpPr>
          <p:spPr>
            <a:xfrm flipV="1">
              <a:off x="6628273" y="6605176"/>
              <a:ext cx="13190" cy="41526"/>
            </a:xfrm>
            <a:custGeom>
              <a:avLst/>
              <a:gdLst>
                <a:gd name="csX0" fmla="*/ 6836 w 13190"/>
                <a:gd name="csY0" fmla="*/ 42614 h 41526"/>
                <a:gd name="csX1" fmla="*/ 485 w 13190"/>
                <a:gd name="csY1" fmla="*/ 42614 h 41526"/>
                <a:gd name="csX2" fmla="*/ 485 w 13190"/>
                <a:gd name="csY2" fmla="*/ 1088 h 41526"/>
                <a:gd name="csX3" fmla="*/ 7325 w 13190"/>
                <a:gd name="csY3" fmla="*/ 1088 h 41526"/>
                <a:gd name="csX4" fmla="*/ 7325 w 13190"/>
                <a:gd name="csY4" fmla="*/ 26492 h 41526"/>
                <a:gd name="csX5" fmla="*/ 7813 w 13190"/>
                <a:gd name="csY5" fmla="*/ 28446 h 41526"/>
                <a:gd name="csX6" fmla="*/ 8302 w 13190"/>
                <a:gd name="csY6" fmla="*/ 29912 h 41526"/>
                <a:gd name="csX7" fmla="*/ 8791 w 13190"/>
                <a:gd name="csY7" fmla="*/ 31378 h 41526"/>
                <a:gd name="csX8" fmla="*/ 9279 w 13190"/>
                <a:gd name="csY8" fmla="*/ 32843 h 41526"/>
                <a:gd name="csX9" fmla="*/ 9768 w 13190"/>
                <a:gd name="csY9" fmla="*/ 33820 h 41526"/>
                <a:gd name="csX10" fmla="*/ 10745 w 13190"/>
                <a:gd name="csY10" fmla="*/ 34797 h 41526"/>
                <a:gd name="csX11" fmla="*/ 11233 w 13190"/>
                <a:gd name="csY11" fmla="*/ 34797 h 41526"/>
                <a:gd name="csX12" fmla="*/ 12699 w 13190"/>
                <a:gd name="csY12" fmla="*/ 35774 h 41526"/>
                <a:gd name="csX13" fmla="*/ 13676 w 13190"/>
                <a:gd name="csY13" fmla="*/ 36752 h 41526"/>
                <a:gd name="csX14" fmla="*/ 6836 w 13190"/>
                <a:gd name="csY14" fmla="*/ 36752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3190" h="41526">
                  <a:moveTo>
                    <a:pt x="6836" y="42614"/>
                  </a:moveTo>
                  <a:lnTo>
                    <a:pt x="485" y="42614"/>
                  </a:lnTo>
                  <a:lnTo>
                    <a:pt x="485" y="1088"/>
                  </a:lnTo>
                  <a:lnTo>
                    <a:pt x="7325" y="1088"/>
                  </a:lnTo>
                  <a:lnTo>
                    <a:pt x="7325" y="26492"/>
                  </a:lnTo>
                  <a:lnTo>
                    <a:pt x="7813" y="28446"/>
                  </a:lnTo>
                  <a:lnTo>
                    <a:pt x="8302" y="29912"/>
                  </a:lnTo>
                  <a:lnTo>
                    <a:pt x="8791" y="31378"/>
                  </a:lnTo>
                  <a:lnTo>
                    <a:pt x="9279" y="32843"/>
                  </a:lnTo>
                  <a:lnTo>
                    <a:pt x="9768" y="33820"/>
                  </a:lnTo>
                  <a:lnTo>
                    <a:pt x="10745" y="34797"/>
                  </a:lnTo>
                  <a:lnTo>
                    <a:pt x="11233" y="34797"/>
                  </a:lnTo>
                  <a:lnTo>
                    <a:pt x="12699" y="35774"/>
                  </a:lnTo>
                  <a:lnTo>
                    <a:pt x="13676" y="36752"/>
                  </a:lnTo>
                  <a:lnTo>
                    <a:pt x="6836" y="367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DA771BBE-697D-EE6E-E5BB-56042DBE636F}"/>
                </a:ext>
              </a:extLst>
            </p:cNvPr>
            <p:cNvSpPr/>
            <p:nvPr/>
          </p:nvSpPr>
          <p:spPr>
            <a:xfrm flipV="1">
              <a:off x="6635601" y="6604199"/>
              <a:ext cx="26381" cy="42503"/>
            </a:xfrm>
            <a:custGeom>
              <a:avLst/>
              <a:gdLst>
                <a:gd name="csX0" fmla="*/ 12701 w 26381"/>
                <a:gd name="csY0" fmla="*/ 43591 h 42503"/>
                <a:gd name="csX1" fmla="*/ 12213 w 26381"/>
                <a:gd name="csY1" fmla="*/ 43591 h 42503"/>
                <a:gd name="csX2" fmla="*/ 1464 w 26381"/>
                <a:gd name="csY2" fmla="*/ 39194 h 42503"/>
                <a:gd name="csX3" fmla="*/ 487 w 26381"/>
                <a:gd name="csY3" fmla="*/ 38217 h 42503"/>
                <a:gd name="csX4" fmla="*/ 11235 w 26381"/>
                <a:gd name="csY4" fmla="*/ 37240 h 42503"/>
                <a:gd name="csX5" fmla="*/ 20029 w 26381"/>
                <a:gd name="csY5" fmla="*/ 26492 h 42503"/>
                <a:gd name="csX6" fmla="*/ 20029 w 26381"/>
                <a:gd name="csY6" fmla="*/ 1088 h 42503"/>
                <a:gd name="csX7" fmla="*/ 26869 w 26381"/>
                <a:gd name="csY7" fmla="*/ 1088 h 42503"/>
                <a:gd name="csX8" fmla="*/ 26869 w 26381"/>
                <a:gd name="csY8" fmla="*/ 30889 h 42503"/>
                <a:gd name="csX9" fmla="*/ 26380 w 26381"/>
                <a:gd name="csY9" fmla="*/ 32355 h 42503"/>
                <a:gd name="csX10" fmla="*/ 26380 w 26381"/>
                <a:gd name="csY10" fmla="*/ 34309 h 42503"/>
                <a:gd name="csX11" fmla="*/ 25892 w 26381"/>
                <a:gd name="csY11" fmla="*/ 35774 h 42503"/>
                <a:gd name="csX12" fmla="*/ 24915 w 26381"/>
                <a:gd name="csY12" fmla="*/ 37240 h 42503"/>
                <a:gd name="csX13" fmla="*/ 24426 w 26381"/>
                <a:gd name="csY13" fmla="*/ 38706 h 42503"/>
                <a:gd name="csX14" fmla="*/ 17587 w 26381"/>
                <a:gd name="csY14" fmla="*/ 43103 h 42503"/>
                <a:gd name="csX15" fmla="*/ 16121 w 26381"/>
                <a:gd name="csY15" fmla="*/ 43103 h 42503"/>
                <a:gd name="csX16" fmla="*/ 14167 w 26381"/>
                <a:gd name="csY16" fmla="*/ 43591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6381" h="42503">
                  <a:moveTo>
                    <a:pt x="12701" y="43591"/>
                  </a:moveTo>
                  <a:lnTo>
                    <a:pt x="12213" y="43591"/>
                  </a:lnTo>
                  <a:cubicBezTo>
                    <a:pt x="7343" y="43306"/>
                    <a:pt x="5194" y="42533"/>
                    <a:pt x="1464" y="39194"/>
                  </a:cubicBezTo>
                  <a:lnTo>
                    <a:pt x="487" y="38217"/>
                  </a:lnTo>
                  <a:lnTo>
                    <a:pt x="11235" y="37240"/>
                  </a:lnTo>
                  <a:cubicBezTo>
                    <a:pt x="19142" y="37142"/>
                    <a:pt x="19402" y="32216"/>
                    <a:pt x="20029" y="26492"/>
                  </a:cubicBezTo>
                  <a:lnTo>
                    <a:pt x="20029" y="1088"/>
                  </a:lnTo>
                  <a:lnTo>
                    <a:pt x="26869" y="1088"/>
                  </a:lnTo>
                  <a:lnTo>
                    <a:pt x="26869" y="30889"/>
                  </a:lnTo>
                  <a:lnTo>
                    <a:pt x="26380" y="32355"/>
                  </a:lnTo>
                  <a:lnTo>
                    <a:pt x="26380" y="34309"/>
                  </a:lnTo>
                  <a:lnTo>
                    <a:pt x="25892" y="35774"/>
                  </a:lnTo>
                  <a:lnTo>
                    <a:pt x="24915" y="37240"/>
                  </a:lnTo>
                  <a:lnTo>
                    <a:pt x="24426" y="38706"/>
                  </a:lnTo>
                  <a:cubicBezTo>
                    <a:pt x="21764" y="41653"/>
                    <a:pt x="21006" y="41604"/>
                    <a:pt x="17587" y="43103"/>
                  </a:cubicBezTo>
                  <a:lnTo>
                    <a:pt x="16121" y="43103"/>
                  </a:lnTo>
                  <a:lnTo>
                    <a:pt x="14167" y="435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B8C99AA3-02CA-645C-D8D6-EE1F2059F6E7}"/>
                </a:ext>
              </a:extLst>
            </p:cNvPr>
            <p:cNvSpPr/>
            <p:nvPr/>
          </p:nvSpPr>
          <p:spPr>
            <a:xfrm flipV="1">
              <a:off x="6675662" y="6633512"/>
              <a:ext cx="32732" cy="14188"/>
            </a:xfrm>
            <a:custGeom>
              <a:avLst/>
              <a:gdLst>
                <a:gd name="csX0" fmla="*/ 25900 w 32732"/>
                <a:gd name="csY0" fmla="*/ 15276 h 14188"/>
                <a:gd name="csX1" fmla="*/ 25412 w 32732"/>
                <a:gd name="csY1" fmla="*/ 13811 h 14188"/>
                <a:gd name="csX2" fmla="*/ 15152 w 32732"/>
                <a:gd name="csY2" fmla="*/ 6971 h 14188"/>
                <a:gd name="csX3" fmla="*/ 496 w 32732"/>
                <a:gd name="csY3" fmla="*/ 6971 h 14188"/>
                <a:gd name="csX4" fmla="*/ 496 w 32732"/>
                <a:gd name="csY4" fmla="*/ 6482 h 14188"/>
                <a:gd name="csX5" fmla="*/ 1961 w 32732"/>
                <a:gd name="csY5" fmla="*/ 5505 h 14188"/>
                <a:gd name="csX6" fmla="*/ 32740 w 32732"/>
                <a:gd name="csY6" fmla="*/ 12834 h 14188"/>
                <a:gd name="csX7" fmla="*/ 33228 w 32732"/>
                <a:gd name="csY7" fmla="*/ 14788 h 14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2732" h="14188">
                  <a:moveTo>
                    <a:pt x="25900" y="15276"/>
                  </a:moveTo>
                  <a:lnTo>
                    <a:pt x="25412" y="13811"/>
                  </a:lnTo>
                  <a:cubicBezTo>
                    <a:pt x="22603" y="9235"/>
                    <a:pt x="20713" y="7321"/>
                    <a:pt x="15152" y="6971"/>
                  </a:cubicBezTo>
                  <a:lnTo>
                    <a:pt x="496" y="6971"/>
                  </a:lnTo>
                  <a:lnTo>
                    <a:pt x="496" y="6482"/>
                  </a:lnTo>
                  <a:lnTo>
                    <a:pt x="1961" y="5505"/>
                  </a:lnTo>
                  <a:cubicBezTo>
                    <a:pt x="11081" y="-2352"/>
                    <a:pt x="29108" y="384"/>
                    <a:pt x="32740" y="12834"/>
                  </a:cubicBezTo>
                  <a:lnTo>
                    <a:pt x="33228" y="147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7A50DA9-C0C1-E0BF-772F-0C32E5935409}"/>
                </a:ext>
              </a:extLst>
            </p:cNvPr>
            <p:cNvSpPr/>
            <p:nvPr/>
          </p:nvSpPr>
          <p:spPr>
            <a:xfrm flipV="1">
              <a:off x="6670129" y="6610061"/>
              <a:ext cx="38265" cy="31767"/>
            </a:xfrm>
            <a:custGeom>
              <a:avLst/>
              <a:gdLst>
                <a:gd name="csX0" fmla="*/ 6025 w 38265"/>
                <a:gd name="csY0" fmla="*/ 32854 h 31767"/>
                <a:gd name="csX1" fmla="*/ 5048 w 38265"/>
                <a:gd name="csY1" fmla="*/ 31389 h 31767"/>
                <a:gd name="csX2" fmla="*/ 6025 w 38265"/>
                <a:gd name="csY2" fmla="*/ 1099 h 31767"/>
                <a:gd name="csX3" fmla="*/ 20682 w 38265"/>
                <a:gd name="csY3" fmla="*/ 1099 h 31767"/>
                <a:gd name="csX4" fmla="*/ 20193 w 38265"/>
                <a:gd name="csY4" fmla="*/ 1099 h 31767"/>
                <a:gd name="csX5" fmla="*/ 7980 w 38265"/>
                <a:gd name="csY5" fmla="*/ 13312 h 31767"/>
                <a:gd name="csX6" fmla="*/ 7980 w 38265"/>
                <a:gd name="csY6" fmla="*/ 15266 h 31767"/>
                <a:gd name="csX7" fmla="*/ 38758 w 38265"/>
                <a:gd name="csY7" fmla="*/ 15266 h 31767"/>
                <a:gd name="csX8" fmla="*/ 38758 w 38265"/>
                <a:gd name="csY8" fmla="*/ 20640 h 31767"/>
                <a:gd name="csX9" fmla="*/ 8468 w 38265"/>
                <a:gd name="csY9" fmla="*/ 21129 h 31767"/>
                <a:gd name="csX10" fmla="*/ 8468 w 38265"/>
                <a:gd name="csY10" fmla="*/ 23083 h 31767"/>
                <a:gd name="csX11" fmla="*/ 18728 w 38265"/>
                <a:gd name="csY11" fmla="*/ 32854 h 31767"/>
                <a:gd name="csX12" fmla="*/ 20193 w 38265"/>
                <a:gd name="csY12" fmla="*/ 32854 h 31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8265" h="31767">
                  <a:moveTo>
                    <a:pt x="6025" y="32854"/>
                  </a:moveTo>
                  <a:lnTo>
                    <a:pt x="5048" y="31389"/>
                  </a:lnTo>
                  <a:cubicBezTo>
                    <a:pt x="-1262" y="24345"/>
                    <a:pt x="-1091" y="7482"/>
                    <a:pt x="6025" y="1099"/>
                  </a:cubicBezTo>
                  <a:lnTo>
                    <a:pt x="20682" y="1099"/>
                  </a:lnTo>
                  <a:lnTo>
                    <a:pt x="20193" y="1099"/>
                  </a:lnTo>
                  <a:cubicBezTo>
                    <a:pt x="13174" y="781"/>
                    <a:pt x="8973" y="7051"/>
                    <a:pt x="7980" y="13312"/>
                  </a:cubicBezTo>
                  <a:lnTo>
                    <a:pt x="7980" y="15266"/>
                  </a:lnTo>
                  <a:lnTo>
                    <a:pt x="38758" y="15266"/>
                  </a:lnTo>
                  <a:lnTo>
                    <a:pt x="38758" y="20640"/>
                  </a:lnTo>
                  <a:lnTo>
                    <a:pt x="8468" y="21129"/>
                  </a:lnTo>
                  <a:lnTo>
                    <a:pt x="8468" y="23083"/>
                  </a:lnTo>
                  <a:cubicBezTo>
                    <a:pt x="9290" y="28205"/>
                    <a:pt x="13598" y="32154"/>
                    <a:pt x="18728" y="32854"/>
                  </a:cubicBezTo>
                  <a:lnTo>
                    <a:pt x="20193" y="328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A9E4521B-2D32-D559-1E38-1053478991FC}"/>
                </a:ext>
              </a:extLst>
            </p:cNvPr>
            <p:cNvSpPr/>
            <p:nvPr/>
          </p:nvSpPr>
          <p:spPr>
            <a:xfrm flipV="1">
              <a:off x="6675662" y="6604199"/>
              <a:ext cx="32732" cy="18076"/>
            </a:xfrm>
            <a:custGeom>
              <a:avLst/>
              <a:gdLst>
                <a:gd name="csX0" fmla="*/ 14662 w 32732"/>
                <a:gd name="csY0" fmla="*/ 19160 h 18076"/>
                <a:gd name="csX1" fmla="*/ 12708 w 32732"/>
                <a:gd name="csY1" fmla="*/ 19160 h 18076"/>
                <a:gd name="csX2" fmla="*/ 1471 w 32732"/>
                <a:gd name="csY2" fmla="*/ 14275 h 18076"/>
                <a:gd name="csX3" fmla="*/ 494 w 32732"/>
                <a:gd name="csY3" fmla="*/ 13298 h 18076"/>
                <a:gd name="csX4" fmla="*/ 14662 w 32732"/>
                <a:gd name="csY4" fmla="*/ 13298 h 18076"/>
                <a:gd name="csX5" fmla="*/ 21990 w 32732"/>
                <a:gd name="csY5" fmla="*/ 10366 h 18076"/>
                <a:gd name="csX6" fmla="*/ 23456 w 32732"/>
                <a:gd name="csY6" fmla="*/ 9389 h 18076"/>
                <a:gd name="csX7" fmla="*/ 23456 w 32732"/>
                <a:gd name="csY7" fmla="*/ 8901 h 18076"/>
                <a:gd name="csX8" fmla="*/ 24433 w 32732"/>
                <a:gd name="csY8" fmla="*/ 7924 h 18076"/>
                <a:gd name="csX9" fmla="*/ 24922 w 32732"/>
                <a:gd name="csY9" fmla="*/ 6458 h 18076"/>
                <a:gd name="csX10" fmla="*/ 25410 w 32732"/>
                <a:gd name="csY10" fmla="*/ 4992 h 18076"/>
                <a:gd name="csX11" fmla="*/ 25899 w 32732"/>
                <a:gd name="csY11" fmla="*/ 3527 h 18076"/>
                <a:gd name="csX12" fmla="*/ 25899 w 32732"/>
                <a:gd name="csY12" fmla="*/ 1573 h 18076"/>
                <a:gd name="csX13" fmla="*/ 2937 w 32732"/>
                <a:gd name="csY13" fmla="*/ 1573 h 18076"/>
                <a:gd name="csX14" fmla="*/ 33227 w 32732"/>
                <a:gd name="csY14" fmla="*/ 1084 h 18076"/>
                <a:gd name="csX15" fmla="*/ 33227 w 32732"/>
                <a:gd name="csY15" fmla="*/ 2550 h 18076"/>
                <a:gd name="csX16" fmla="*/ 17594 w 32732"/>
                <a:gd name="csY16" fmla="*/ 18672 h 18076"/>
                <a:gd name="csX17" fmla="*/ 16128 w 32732"/>
                <a:gd name="csY17" fmla="*/ 19160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32732" h="18076">
                  <a:moveTo>
                    <a:pt x="14662" y="19160"/>
                  </a:moveTo>
                  <a:lnTo>
                    <a:pt x="12708" y="19160"/>
                  </a:lnTo>
                  <a:cubicBezTo>
                    <a:pt x="6617" y="17760"/>
                    <a:pt x="6520" y="18371"/>
                    <a:pt x="1471" y="14275"/>
                  </a:cubicBezTo>
                  <a:lnTo>
                    <a:pt x="494" y="13298"/>
                  </a:lnTo>
                  <a:lnTo>
                    <a:pt x="14662" y="13298"/>
                  </a:lnTo>
                  <a:cubicBezTo>
                    <a:pt x="17553" y="13729"/>
                    <a:pt x="20093" y="12435"/>
                    <a:pt x="21990" y="10366"/>
                  </a:cubicBezTo>
                  <a:lnTo>
                    <a:pt x="23456" y="9389"/>
                  </a:lnTo>
                  <a:lnTo>
                    <a:pt x="23456" y="8901"/>
                  </a:lnTo>
                  <a:lnTo>
                    <a:pt x="24433" y="7924"/>
                  </a:lnTo>
                  <a:lnTo>
                    <a:pt x="24922" y="6458"/>
                  </a:lnTo>
                  <a:lnTo>
                    <a:pt x="25410" y="4992"/>
                  </a:lnTo>
                  <a:lnTo>
                    <a:pt x="25899" y="3527"/>
                  </a:lnTo>
                  <a:lnTo>
                    <a:pt x="25899" y="1573"/>
                  </a:lnTo>
                  <a:lnTo>
                    <a:pt x="2937" y="1573"/>
                  </a:lnTo>
                  <a:lnTo>
                    <a:pt x="33227" y="1084"/>
                  </a:lnTo>
                  <a:lnTo>
                    <a:pt x="33227" y="2550"/>
                  </a:lnTo>
                  <a:cubicBezTo>
                    <a:pt x="31981" y="10244"/>
                    <a:pt x="25931" y="18745"/>
                    <a:pt x="17594" y="18672"/>
                  </a:cubicBezTo>
                  <a:lnTo>
                    <a:pt x="16128" y="191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A6DBB0EC-91F0-6E00-F50F-7C720EADEDE6}"/>
                </a:ext>
              </a:extLst>
            </p:cNvPr>
            <p:cNvSpPr/>
            <p:nvPr/>
          </p:nvSpPr>
          <p:spPr>
            <a:xfrm flipV="1">
              <a:off x="6717677" y="6605176"/>
              <a:ext cx="14656" cy="41526"/>
            </a:xfrm>
            <a:custGeom>
              <a:avLst/>
              <a:gdLst>
                <a:gd name="csX0" fmla="*/ 6851 w 14656"/>
                <a:gd name="csY0" fmla="*/ 42614 h 41526"/>
                <a:gd name="csX1" fmla="*/ 500 w 14656"/>
                <a:gd name="csY1" fmla="*/ 42614 h 41526"/>
                <a:gd name="csX2" fmla="*/ 500 w 14656"/>
                <a:gd name="csY2" fmla="*/ 1088 h 41526"/>
                <a:gd name="csX3" fmla="*/ 7340 w 14656"/>
                <a:gd name="csY3" fmla="*/ 1088 h 41526"/>
                <a:gd name="csX4" fmla="*/ 7340 w 14656"/>
                <a:gd name="csY4" fmla="*/ 23072 h 41526"/>
                <a:gd name="csX5" fmla="*/ 13691 w 14656"/>
                <a:gd name="csY5" fmla="*/ 36263 h 41526"/>
                <a:gd name="csX6" fmla="*/ 15156 w 14656"/>
                <a:gd name="csY6" fmla="*/ 36263 h 41526"/>
                <a:gd name="csX7" fmla="*/ 6851 w 14656"/>
                <a:gd name="csY7" fmla="*/ 36263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656" h="41526">
                  <a:moveTo>
                    <a:pt x="6851" y="42614"/>
                  </a:moveTo>
                  <a:lnTo>
                    <a:pt x="500" y="42614"/>
                  </a:lnTo>
                  <a:lnTo>
                    <a:pt x="500" y="1088"/>
                  </a:lnTo>
                  <a:lnTo>
                    <a:pt x="7340" y="1088"/>
                  </a:lnTo>
                  <a:lnTo>
                    <a:pt x="7340" y="23072"/>
                  </a:lnTo>
                  <a:cubicBezTo>
                    <a:pt x="7185" y="27795"/>
                    <a:pt x="8585" y="34610"/>
                    <a:pt x="13691" y="36263"/>
                  </a:cubicBezTo>
                  <a:lnTo>
                    <a:pt x="15156" y="36263"/>
                  </a:lnTo>
                  <a:lnTo>
                    <a:pt x="6851" y="362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6DED7FD9-8A60-7F28-9750-E8A5911B2AC5}"/>
                </a:ext>
              </a:extLst>
            </p:cNvPr>
            <p:cNvSpPr/>
            <p:nvPr/>
          </p:nvSpPr>
          <p:spPr>
            <a:xfrm flipV="1">
              <a:off x="6724029" y="6604199"/>
              <a:ext cx="16122" cy="8793"/>
            </a:xfrm>
            <a:custGeom>
              <a:avLst/>
              <a:gdLst>
                <a:gd name="csX0" fmla="*/ 9295 w 16122"/>
                <a:gd name="csY0" fmla="*/ 9877 h 8793"/>
                <a:gd name="csX1" fmla="*/ 7829 w 16122"/>
                <a:gd name="csY1" fmla="*/ 9877 h 8793"/>
                <a:gd name="csX2" fmla="*/ 6364 w 16122"/>
                <a:gd name="csY2" fmla="*/ 9388 h 8793"/>
                <a:gd name="csX3" fmla="*/ 4898 w 16122"/>
                <a:gd name="csY3" fmla="*/ 8411 h 8793"/>
                <a:gd name="csX4" fmla="*/ 2455 w 16122"/>
                <a:gd name="csY4" fmla="*/ 5968 h 8793"/>
                <a:gd name="csX5" fmla="*/ 1478 w 16122"/>
                <a:gd name="csY5" fmla="*/ 4503 h 8793"/>
                <a:gd name="csX6" fmla="*/ 501 w 16122"/>
                <a:gd name="csY6" fmla="*/ 2548 h 8793"/>
                <a:gd name="csX7" fmla="*/ 11249 w 16122"/>
                <a:gd name="csY7" fmla="*/ 2548 h 8793"/>
                <a:gd name="csX8" fmla="*/ 12715 w 16122"/>
                <a:gd name="csY8" fmla="*/ 2060 h 8793"/>
                <a:gd name="csX9" fmla="*/ 14181 w 16122"/>
                <a:gd name="csY9" fmla="*/ 1083 h 8793"/>
                <a:gd name="csX10" fmla="*/ 16623 w 16122"/>
                <a:gd name="csY10" fmla="*/ 7434 h 8793"/>
                <a:gd name="csX11" fmla="*/ 15158 w 16122"/>
                <a:gd name="csY11" fmla="*/ 8411 h 8793"/>
                <a:gd name="csX12" fmla="*/ 10761 w 16122"/>
                <a:gd name="csY12" fmla="*/ 9877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6122" h="8793">
                  <a:moveTo>
                    <a:pt x="9295" y="9877"/>
                  </a:moveTo>
                  <a:lnTo>
                    <a:pt x="7829" y="9877"/>
                  </a:lnTo>
                  <a:lnTo>
                    <a:pt x="6364" y="9388"/>
                  </a:lnTo>
                  <a:lnTo>
                    <a:pt x="4898" y="8411"/>
                  </a:lnTo>
                  <a:lnTo>
                    <a:pt x="2455" y="5968"/>
                  </a:lnTo>
                  <a:lnTo>
                    <a:pt x="1478" y="4503"/>
                  </a:lnTo>
                  <a:lnTo>
                    <a:pt x="501" y="2548"/>
                  </a:lnTo>
                  <a:lnTo>
                    <a:pt x="11249" y="2548"/>
                  </a:lnTo>
                  <a:lnTo>
                    <a:pt x="12715" y="2060"/>
                  </a:lnTo>
                  <a:lnTo>
                    <a:pt x="14181" y="1083"/>
                  </a:lnTo>
                  <a:lnTo>
                    <a:pt x="16623" y="7434"/>
                  </a:lnTo>
                  <a:lnTo>
                    <a:pt x="15158" y="8411"/>
                  </a:lnTo>
                  <a:lnTo>
                    <a:pt x="10761" y="98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45FC6D31-DC0D-8848-828C-554549E0E142}"/>
                </a:ext>
              </a:extLst>
            </p:cNvPr>
            <p:cNvSpPr/>
            <p:nvPr/>
          </p:nvSpPr>
          <p:spPr>
            <a:xfrm flipV="1">
              <a:off x="6745525" y="6640351"/>
              <a:ext cx="14656" cy="6839"/>
            </a:xfrm>
            <a:custGeom>
              <a:avLst/>
              <a:gdLst>
                <a:gd name="csX0" fmla="*/ 14185 w 14656"/>
                <a:gd name="csY0" fmla="*/ 7928 h 6839"/>
                <a:gd name="csX1" fmla="*/ 12719 w 14656"/>
                <a:gd name="csY1" fmla="*/ 7439 h 6839"/>
                <a:gd name="csX2" fmla="*/ 505 w 14656"/>
                <a:gd name="csY2" fmla="*/ 7439 h 6839"/>
                <a:gd name="csX3" fmla="*/ 994 w 14656"/>
                <a:gd name="csY3" fmla="*/ 6462 h 6839"/>
                <a:gd name="csX4" fmla="*/ 994 w 14656"/>
                <a:gd name="csY4" fmla="*/ 5485 h 6839"/>
                <a:gd name="csX5" fmla="*/ 1482 w 14656"/>
                <a:gd name="csY5" fmla="*/ 4508 h 6839"/>
                <a:gd name="csX6" fmla="*/ 3925 w 14656"/>
                <a:gd name="csY6" fmla="*/ 2065 h 6839"/>
                <a:gd name="csX7" fmla="*/ 4902 w 14656"/>
                <a:gd name="csY7" fmla="*/ 1577 h 6839"/>
                <a:gd name="csX8" fmla="*/ 6368 w 14656"/>
                <a:gd name="csY8" fmla="*/ 1577 h 6839"/>
                <a:gd name="csX9" fmla="*/ 8322 w 14656"/>
                <a:gd name="csY9" fmla="*/ 1088 h 6839"/>
                <a:gd name="csX10" fmla="*/ 12231 w 14656"/>
                <a:gd name="csY10" fmla="*/ 1088 h 6839"/>
                <a:gd name="csX11" fmla="*/ 13696 w 14656"/>
                <a:gd name="csY11" fmla="*/ 1577 h 6839"/>
                <a:gd name="csX12" fmla="*/ 15162 w 14656"/>
                <a:gd name="csY12" fmla="*/ 1577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656" h="6839">
                  <a:moveTo>
                    <a:pt x="14185" y="7928"/>
                  </a:moveTo>
                  <a:lnTo>
                    <a:pt x="12719" y="7439"/>
                  </a:lnTo>
                  <a:lnTo>
                    <a:pt x="505" y="7439"/>
                  </a:lnTo>
                  <a:lnTo>
                    <a:pt x="994" y="6462"/>
                  </a:lnTo>
                  <a:lnTo>
                    <a:pt x="994" y="5485"/>
                  </a:lnTo>
                  <a:lnTo>
                    <a:pt x="1482" y="4508"/>
                  </a:lnTo>
                  <a:lnTo>
                    <a:pt x="3925" y="2065"/>
                  </a:lnTo>
                  <a:lnTo>
                    <a:pt x="4902" y="1577"/>
                  </a:lnTo>
                  <a:lnTo>
                    <a:pt x="6368" y="1577"/>
                  </a:lnTo>
                  <a:lnTo>
                    <a:pt x="8322" y="1088"/>
                  </a:lnTo>
                  <a:lnTo>
                    <a:pt x="12231" y="1088"/>
                  </a:lnTo>
                  <a:lnTo>
                    <a:pt x="13696" y="1577"/>
                  </a:lnTo>
                  <a:lnTo>
                    <a:pt x="15162" y="15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5DEE6D77-DDB4-28BF-B83F-8FD4CBD2F03A}"/>
                </a:ext>
              </a:extLst>
            </p:cNvPr>
            <p:cNvSpPr/>
            <p:nvPr/>
          </p:nvSpPr>
          <p:spPr>
            <a:xfrm flipV="1">
              <a:off x="6740151" y="6590519"/>
              <a:ext cx="19053" cy="50320"/>
            </a:xfrm>
            <a:custGeom>
              <a:avLst/>
              <a:gdLst>
                <a:gd name="csX0" fmla="*/ 12718 w 19053"/>
                <a:gd name="csY0" fmla="*/ 51407 h 50320"/>
                <a:gd name="csX1" fmla="*/ 5390 w 19053"/>
                <a:gd name="csY1" fmla="*/ 47010 h 50320"/>
                <a:gd name="csX2" fmla="*/ 5390 w 19053"/>
                <a:gd name="csY2" fmla="*/ 36750 h 50320"/>
                <a:gd name="csX3" fmla="*/ 504 w 19053"/>
                <a:gd name="csY3" fmla="*/ 36750 h 50320"/>
                <a:gd name="csX4" fmla="*/ 504 w 19053"/>
                <a:gd name="csY4" fmla="*/ 31376 h 50320"/>
                <a:gd name="csX5" fmla="*/ 5390 w 19053"/>
                <a:gd name="csY5" fmla="*/ 31376 h 50320"/>
                <a:gd name="csX6" fmla="*/ 5390 w 19053"/>
                <a:gd name="csY6" fmla="*/ 6949 h 50320"/>
                <a:gd name="csX7" fmla="*/ 5878 w 19053"/>
                <a:gd name="csY7" fmla="*/ 4506 h 50320"/>
                <a:gd name="csX8" fmla="*/ 5878 w 19053"/>
                <a:gd name="csY8" fmla="*/ 1086 h 50320"/>
                <a:gd name="csX9" fmla="*/ 16626 w 19053"/>
                <a:gd name="csY9" fmla="*/ 1086 h 50320"/>
                <a:gd name="csX10" fmla="*/ 15649 w 19053"/>
                <a:gd name="csY10" fmla="*/ 1086 h 50320"/>
                <a:gd name="csX11" fmla="*/ 14184 w 19053"/>
                <a:gd name="csY11" fmla="*/ 1575 h 50320"/>
                <a:gd name="csX12" fmla="*/ 14184 w 19053"/>
                <a:gd name="csY12" fmla="*/ 2064 h 50320"/>
                <a:gd name="csX13" fmla="*/ 12718 w 19053"/>
                <a:gd name="csY13" fmla="*/ 3529 h 50320"/>
                <a:gd name="csX14" fmla="*/ 12718 w 19053"/>
                <a:gd name="csY14" fmla="*/ 31376 h 50320"/>
                <a:gd name="csX15" fmla="*/ 19558 w 19053"/>
                <a:gd name="csY15" fmla="*/ 31376 h 50320"/>
                <a:gd name="csX16" fmla="*/ 19558 w 19053"/>
                <a:gd name="csY16" fmla="*/ 36750 h 50320"/>
                <a:gd name="csX17" fmla="*/ 12718 w 19053"/>
                <a:gd name="csY17" fmla="*/ 36750 h 50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9053" h="50320">
                  <a:moveTo>
                    <a:pt x="12718" y="51407"/>
                  </a:moveTo>
                  <a:lnTo>
                    <a:pt x="5390" y="47010"/>
                  </a:lnTo>
                  <a:lnTo>
                    <a:pt x="5390" y="36750"/>
                  </a:lnTo>
                  <a:lnTo>
                    <a:pt x="504" y="36750"/>
                  </a:lnTo>
                  <a:lnTo>
                    <a:pt x="504" y="31376"/>
                  </a:lnTo>
                  <a:lnTo>
                    <a:pt x="5390" y="31376"/>
                  </a:lnTo>
                  <a:lnTo>
                    <a:pt x="5390" y="6949"/>
                  </a:lnTo>
                  <a:lnTo>
                    <a:pt x="5878" y="4506"/>
                  </a:lnTo>
                  <a:lnTo>
                    <a:pt x="5878" y="1086"/>
                  </a:lnTo>
                  <a:lnTo>
                    <a:pt x="16626" y="1086"/>
                  </a:lnTo>
                  <a:lnTo>
                    <a:pt x="15649" y="1086"/>
                  </a:lnTo>
                  <a:lnTo>
                    <a:pt x="14184" y="1575"/>
                  </a:lnTo>
                  <a:lnTo>
                    <a:pt x="14184" y="2064"/>
                  </a:lnTo>
                  <a:lnTo>
                    <a:pt x="12718" y="3529"/>
                  </a:lnTo>
                  <a:lnTo>
                    <a:pt x="12718" y="31376"/>
                  </a:lnTo>
                  <a:lnTo>
                    <a:pt x="19558" y="31376"/>
                  </a:lnTo>
                  <a:lnTo>
                    <a:pt x="19558" y="36750"/>
                  </a:lnTo>
                  <a:lnTo>
                    <a:pt x="12718" y="367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AD9F591-BA2F-AEC2-1A2D-896AB8AAA3A6}"/>
                </a:ext>
              </a:extLst>
            </p:cNvPr>
            <p:cNvSpPr/>
            <p:nvPr/>
          </p:nvSpPr>
          <p:spPr>
            <a:xfrm flipV="1">
              <a:off x="6766044" y="6605176"/>
              <a:ext cx="6839" cy="41526"/>
            </a:xfrm>
            <a:custGeom>
              <a:avLst/>
              <a:gdLst>
                <a:gd name="csX0" fmla="*/ 127 w 6839"/>
                <a:gd name="csY0" fmla="*/ 1057 h 41526"/>
                <a:gd name="csX1" fmla="*/ 6966 w 6839"/>
                <a:gd name="csY1" fmla="*/ 1057 h 41526"/>
                <a:gd name="csX2" fmla="*/ 6966 w 6839"/>
                <a:gd name="csY2" fmla="*/ 42583 h 41526"/>
                <a:gd name="csX3" fmla="*/ 127 w 6839"/>
                <a:gd name="csY3" fmla="*/ 42583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127" y="1057"/>
                  </a:moveTo>
                  <a:lnTo>
                    <a:pt x="6966" y="1057"/>
                  </a:lnTo>
                  <a:lnTo>
                    <a:pt x="6966" y="42583"/>
                  </a:lnTo>
                  <a:lnTo>
                    <a:pt x="127" y="42583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82F9EE5C-677C-653B-D74F-7EDC4169B294}"/>
                </a:ext>
              </a:extLst>
            </p:cNvPr>
            <p:cNvSpPr/>
            <p:nvPr/>
          </p:nvSpPr>
          <p:spPr>
            <a:xfrm flipV="1">
              <a:off x="6766044" y="6589542"/>
              <a:ext cx="6839" cy="7816"/>
            </a:xfrm>
            <a:custGeom>
              <a:avLst/>
              <a:gdLst>
                <a:gd name="csX0" fmla="*/ 127 w 6839"/>
                <a:gd name="csY0" fmla="*/ 1047 h 7816"/>
                <a:gd name="csX1" fmla="*/ 6966 w 6839"/>
                <a:gd name="csY1" fmla="*/ 1047 h 7816"/>
                <a:gd name="csX2" fmla="*/ 6966 w 6839"/>
                <a:gd name="csY2" fmla="*/ 8864 h 7816"/>
                <a:gd name="csX3" fmla="*/ 127 w 6839"/>
                <a:gd name="csY3" fmla="*/ 8864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127" y="1047"/>
                  </a:moveTo>
                  <a:lnTo>
                    <a:pt x="6966" y="1047"/>
                  </a:lnTo>
                  <a:lnTo>
                    <a:pt x="6966" y="8864"/>
                  </a:lnTo>
                  <a:lnTo>
                    <a:pt x="127" y="8864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43B76C7-8A5B-877A-BDFB-86D453C70D89}"/>
                </a:ext>
              </a:extLst>
            </p:cNvPr>
            <p:cNvSpPr/>
            <p:nvPr/>
          </p:nvSpPr>
          <p:spPr>
            <a:xfrm flipV="1">
              <a:off x="6796822" y="6641328"/>
              <a:ext cx="13679" cy="1465"/>
            </a:xfrm>
            <a:custGeom>
              <a:avLst/>
              <a:gdLst>
                <a:gd name="csX0" fmla="*/ 5398 w 13679"/>
                <a:gd name="csY0" fmla="*/ 2553 h 1465"/>
                <a:gd name="csX1" fmla="*/ 3932 w 13679"/>
                <a:gd name="csY1" fmla="*/ 2065 h 1465"/>
                <a:gd name="csX2" fmla="*/ 2467 w 13679"/>
                <a:gd name="csY2" fmla="*/ 2065 h 1465"/>
                <a:gd name="csX3" fmla="*/ 513 w 13679"/>
                <a:gd name="csY3" fmla="*/ 1576 h 1465"/>
                <a:gd name="csX4" fmla="*/ 12726 w 13679"/>
                <a:gd name="csY4" fmla="*/ 1088 h 1465"/>
                <a:gd name="csX5" fmla="*/ 14192 w 13679"/>
                <a:gd name="csY5" fmla="*/ 2065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5398" y="2553"/>
                  </a:moveTo>
                  <a:lnTo>
                    <a:pt x="3932" y="2065"/>
                  </a:lnTo>
                  <a:lnTo>
                    <a:pt x="2467" y="2065"/>
                  </a:lnTo>
                  <a:lnTo>
                    <a:pt x="513" y="1576"/>
                  </a:lnTo>
                  <a:lnTo>
                    <a:pt x="12726" y="1088"/>
                  </a:lnTo>
                  <a:lnTo>
                    <a:pt x="14192" y="20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58BD6E88-157B-86C5-A37E-0B4E53240BFC}"/>
                </a:ext>
              </a:extLst>
            </p:cNvPr>
            <p:cNvSpPr/>
            <p:nvPr/>
          </p:nvSpPr>
          <p:spPr>
            <a:xfrm flipV="1">
              <a:off x="6781031" y="6625206"/>
              <a:ext cx="28981" cy="22530"/>
            </a:xfrm>
            <a:custGeom>
              <a:avLst/>
              <a:gdLst>
                <a:gd name="csX0" fmla="*/ 7019 w 28981"/>
                <a:gd name="csY0" fmla="*/ 23619 h 22530"/>
                <a:gd name="csX1" fmla="*/ 5553 w 28981"/>
                <a:gd name="csY1" fmla="*/ 22642 h 22530"/>
                <a:gd name="csX2" fmla="*/ 27538 w 28981"/>
                <a:gd name="csY2" fmla="*/ 5054 h 22530"/>
                <a:gd name="csX3" fmla="*/ 28515 w 28981"/>
                <a:gd name="csY3" fmla="*/ 6031 h 22530"/>
                <a:gd name="csX4" fmla="*/ 16301 w 28981"/>
                <a:gd name="csY4" fmla="*/ 6519 h 22530"/>
                <a:gd name="csX5" fmla="*/ 14347 w 28981"/>
                <a:gd name="csY5" fmla="*/ 7008 h 22530"/>
                <a:gd name="csX6" fmla="*/ 12882 w 28981"/>
                <a:gd name="csY6" fmla="*/ 7008 h 22530"/>
                <a:gd name="csX7" fmla="*/ 11416 w 28981"/>
                <a:gd name="csY7" fmla="*/ 7985 h 22530"/>
                <a:gd name="csX8" fmla="*/ 10439 w 28981"/>
                <a:gd name="csY8" fmla="*/ 8474 h 22530"/>
                <a:gd name="csX9" fmla="*/ 9950 w 28981"/>
                <a:gd name="csY9" fmla="*/ 8962 h 22530"/>
                <a:gd name="csX10" fmla="*/ 8973 w 28981"/>
                <a:gd name="csY10" fmla="*/ 10428 h 22530"/>
                <a:gd name="csX11" fmla="*/ 7996 w 28981"/>
                <a:gd name="csY11" fmla="*/ 13359 h 22530"/>
                <a:gd name="csX12" fmla="*/ 7996 w 28981"/>
                <a:gd name="csY12" fmla="*/ 13848 h 22530"/>
                <a:gd name="csX13" fmla="*/ 8973 w 28981"/>
                <a:gd name="csY13" fmla="*/ 16779 h 22530"/>
                <a:gd name="csX14" fmla="*/ 9462 w 28981"/>
                <a:gd name="csY14" fmla="*/ 16779 h 22530"/>
                <a:gd name="csX15" fmla="*/ 10439 w 28981"/>
                <a:gd name="csY15" fmla="*/ 18245 h 22530"/>
                <a:gd name="csX16" fmla="*/ 28515 w 28981"/>
                <a:gd name="csY16" fmla="*/ 22642 h 22530"/>
                <a:gd name="csX17" fmla="*/ 29492 w 28981"/>
                <a:gd name="csY17" fmla="*/ 23130 h 22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8981" h="22530">
                  <a:moveTo>
                    <a:pt x="7019" y="23619"/>
                  </a:moveTo>
                  <a:lnTo>
                    <a:pt x="5553" y="22642"/>
                  </a:lnTo>
                  <a:cubicBezTo>
                    <a:pt x="-8598" y="8637"/>
                    <a:pt x="9706" y="-6191"/>
                    <a:pt x="27538" y="5054"/>
                  </a:cubicBezTo>
                  <a:lnTo>
                    <a:pt x="28515" y="6031"/>
                  </a:lnTo>
                  <a:lnTo>
                    <a:pt x="16301" y="6519"/>
                  </a:lnTo>
                  <a:lnTo>
                    <a:pt x="14347" y="7008"/>
                  </a:lnTo>
                  <a:lnTo>
                    <a:pt x="12882" y="7008"/>
                  </a:lnTo>
                  <a:lnTo>
                    <a:pt x="11416" y="7985"/>
                  </a:lnTo>
                  <a:lnTo>
                    <a:pt x="10439" y="8474"/>
                  </a:lnTo>
                  <a:lnTo>
                    <a:pt x="9950" y="8962"/>
                  </a:lnTo>
                  <a:lnTo>
                    <a:pt x="8973" y="10428"/>
                  </a:lnTo>
                  <a:lnTo>
                    <a:pt x="7996" y="13359"/>
                  </a:lnTo>
                  <a:lnTo>
                    <a:pt x="7996" y="13848"/>
                  </a:lnTo>
                  <a:lnTo>
                    <a:pt x="8973" y="16779"/>
                  </a:lnTo>
                  <a:lnTo>
                    <a:pt x="9462" y="16779"/>
                  </a:lnTo>
                  <a:lnTo>
                    <a:pt x="10439" y="18245"/>
                  </a:lnTo>
                  <a:cubicBezTo>
                    <a:pt x="16383" y="21103"/>
                    <a:pt x="21855" y="19873"/>
                    <a:pt x="28515" y="22642"/>
                  </a:cubicBezTo>
                  <a:lnTo>
                    <a:pt x="29492" y="231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B2FBCF89-97A4-1FCB-CBC5-0E179659530A}"/>
                </a:ext>
              </a:extLst>
            </p:cNvPr>
            <p:cNvSpPr/>
            <p:nvPr/>
          </p:nvSpPr>
          <p:spPr>
            <a:xfrm flipV="1">
              <a:off x="6782166" y="6610061"/>
              <a:ext cx="18076" cy="7816"/>
            </a:xfrm>
            <a:custGeom>
              <a:avLst/>
              <a:gdLst>
                <a:gd name="csX0" fmla="*/ 3930 w 18076"/>
                <a:gd name="csY0" fmla="*/ 8900 h 7816"/>
                <a:gd name="csX1" fmla="*/ 2953 w 18076"/>
                <a:gd name="csY1" fmla="*/ 7923 h 7816"/>
                <a:gd name="csX2" fmla="*/ 2464 w 18076"/>
                <a:gd name="csY2" fmla="*/ 6458 h 7816"/>
                <a:gd name="csX3" fmla="*/ 1487 w 18076"/>
                <a:gd name="csY3" fmla="*/ 5480 h 7816"/>
                <a:gd name="csX4" fmla="*/ 999 w 18076"/>
                <a:gd name="csY4" fmla="*/ 3526 h 7816"/>
                <a:gd name="csX5" fmla="*/ 510 w 18076"/>
                <a:gd name="csY5" fmla="*/ 2061 h 7816"/>
                <a:gd name="csX6" fmla="*/ 7838 w 18076"/>
                <a:gd name="csY6" fmla="*/ 1084 h 7816"/>
                <a:gd name="csX7" fmla="*/ 7838 w 18076"/>
                <a:gd name="csY7" fmla="*/ 2061 h 7816"/>
                <a:gd name="csX8" fmla="*/ 16632 w 18076"/>
                <a:gd name="csY8" fmla="*/ 8900 h 7816"/>
                <a:gd name="csX9" fmla="*/ 18586 w 18076"/>
                <a:gd name="csY9" fmla="*/ 8900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930" y="8900"/>
                  </a:moveTo>
                  <a:lnTo>
                    <a:pt x="2953" y="7923"/>
                  </a:lnTo>
                  <a:lnTo>
                    <a:pt x="2464" y="6458"/>
                  </a:lnTo>
                  <a:lnTo>
                    <a:pt x="1487" y="5480"/>
                  </a:lnTo>
                  <a:lnTo>
                    <a:pt x="999" y="3526"/>
                  </a:lnTo>
                  <a:lnTo>
                    <a:pt x="510" y="2061"/>
                  </a:lnTo>
                  <a:lnTo>
                    <a:pt x="7838" y="1084"/>
                  </a:lnTo>
                  <a:lnTo>
                    <a:pt x="7838" y="2061"/>
                  </a:lnTo>
                  <a:cubicBezTo>
                    <a:pt x="9337" y="6914"/>
                    <a:pt x="11739" y="8461"/>
                    <a:pt x="16632" y="8900"/>
                  </a:cubicBezTo>
                  <a:lnTo>
                    <a:pt x="18586" y="89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9F7459A-9084-6EA2-FC2D-DA263653DAE4}"/>
                </a:ext>
              </a:extLst>
            </p:cNvPr>
            <p:cNvSpPr/>
            <p:nvPr/>
          </p:nvSpPr>
          <p:spPr>
            <a:xfrm flipV="1">
              <a:off x="6785586" y="6604199"/>
              <a:ext cx="33709" cy="42503"/>
            </a:xfrm>
            <a:custGeom>
              <a:avLst/>
              <a:gdLst>
                <a:gd name="csX0" fmla="*/ 16146 w 33709"/>
                <a:gd name="csY0" fmla="*/ 43591 h 42503"/>
                <a:gd name="csX1" fmla="*/ 14192 w 33709"/>
                <a:gd name="csY1" fmla="*/ 43591 h 42503"/>
                <a:gd name="csX2" fmla="*/ 1490 w 33709"/>
                <a:gd name="csY2" fmla="*/ 39194 h 42503"/>
                <a:gd name="csX3" fmla="*/ 513 w 33709"/>
                <a:gd name="csY3" fmla="*/ 37729 h 42503"/>
                <a:gd name="csX4" fmla="*/ 17612 w 33709"/>
                <a:gd name="csY4" fmla="*/ 37729 h 42503"/>
                <a:gd name="csX5" fmla="*/ 22009 w 33709"/>
                <a:gd name="csY5" fmla="*/ 36263 h 42503"/>
                <a:gd name="csX6" fmla="*/ 22986 w 33709"/>
                <a:gd name="csY6" fmla="*/ 35286 h 42503"/>
                <a:gd name="csX7" fmla="*/ 23474 w 33709"/>
                <a:gd name="csY7" fmla="*/ 35286 h 42503"/>
                <a:gd name="csX8" fmla="*/ 23963 w 33709"/>
                <a:gd name="csY8" fmla="*/ 34309 h 42503"/>
                <a:gd name="csX9" fmla="*/ 24940 w 33709"/>
                <a:gd name="csY9" fmla="*/ 31378 h 42503"/>
                <a:gd name="csX10" fmla="*/ 24940 w 33709"/>
                <a:gd name="csY10" fmla="*/ 27469 h 42503"/>
                <a:gd name="csX11" fmla="*/ 23963 w 33709"/>
                <a:gd name="csY11" fmla="*/ 26981 h 42503"/>
                <a:gd name="csX12" fmla="*/ 22497 w 33709"/>
                <a:gd name="csY12" fmla="*/ 26981 h 42503"/>
                <a:gd name="csX13" fmla="*/ 21520 w 33709"/>
                <a:gd name="csY13" fmla="*/ 26492 h 42503"/>
                <a:gd name="csX14" fmla="*/ 20054 w 33709"/>
                <a:gd name="csY14" fmla="*/ 26004 h 42503"/>
                <a:gd name="csX15" fmla="*/ 18100 w 33709"/>
                <a:gd name="csY15" fmla="*/ 26004 h 42503"/>
                <a:gd name="csX16" fmla="*/ 16635 w 33709"/>
                <a:gd name="csY16" fmla="*/ 25515 h 42503"/>
                <a:gd name="csX17" fmla="*/ 14680 w 33709"/>
                <a:gd name="csY17" fmla="*/ 25515 h 42503"/>
                <a:gd name="csX18" fmla="*/ 12238 w 33709"/>
                <a:gd name="csY18" fmla="*/ 25026 h 42503"/>
                <a:gd name="csX19" fmla="*/ 10283 w 33709"/>
                <a:gd name="csY19" fmla="*/ 24538 h 42503"/>
                <a:gd name="csX20" fmla="*/ 8818 w 33709"/>
                <a:gd name="csY20" fmla="*/ 24538 h 42503"/>
                <a:gd name="csX21" fmla="*/ 7352 w 33709"/>
                <a:gd name="csY21" fmla="*/ 24049 h 42503"/>
                <a:gd name="csX22" fmla="*/ 6375 w 33709"/>
                <a:gd name="csY22" fmla="*/ 24049 h 42503"/>
                <a:gd name="csX23" fmla="*/ 5398 w 33709"/>
                <a:gd name="csY23" fmla="*/ 23561 h 42503"/>
                <a:gd name="csX24" fmla="*/ 2467 w 33709"/>
                <a:gd name="csY24" fmla="*/ 22584 h 42503"/>
                <a:gd name="csX25" fmla="*/ 24940 w 33709"/>
                <a:gd name="csY25" fmla="*/ 22095 h 42503"/>
                <a:gd name="csX26" fmla="*/ 24940 w 33709"/>
                <a:gd name="csY26" fmla="*/ 16721 h 42503"/>
                <a:gd name="csX27" fmla="*/ 24451 w 33709"/>
                <a:gd name="csY27" fmla="*/ 14767 h 42503"/>
                <a:gd name="csX28" fmla="*/ 24451 w 33709"/>
                <a:gd name="csY28" fmla="*/ 13301 h 42503"/>
                <a:gd name="csX29" fmla="*/ 23963 w 33709"/>
                <a:gd name="csY29" fmla="*/ 12324 h 42503"/>
                <a:gd name="csX30" fmla="*/ 23474 w 33709"/>
                <a:gd name="csY30" fmla="*/ 11836 h 42503"/>
                <a:gd name="csX31" fmla="*/ 22986 w 33709"/>
                <a:gd name="csY31" fmla="*/ 10370 h 42503"/>
                <a:gd name="csX32" fmla="*/ 22009 w 33709"/>
                <a:gd name="csY32" fmla="*/ 9393 h 42503"/>
                <a:gd name="csX33" fmla="*/ 19077 w 33709"/>
                <a:gd name="csY33" fmla="*/ 7439 h 42503"/>
                <a:gd name="csX34" fmla="*/ 18100 w 33709"/>
                <a:gd name="csY34" fmla="*/ 6950 h 42503"/>
                <a:gd name="csX35" fmla="*/ 16635 w 33709"/>
                <a:gd name="csY35" fmla="*/ 6462 h 42503"/>
                <a:gd name="csX36" fmla="*/ 25429 w 33709"/>
                <a:gd name="csY36" fmla="*/ 5973 h 42503"/>
                <a:gd name="csX37" fmla="*/ 25429 w 33709"/>
                <a:gd name="csY37" fmla="*/ 5484 h 42503"/>
                <a:gd name="csX38" fmla="*/ 25917 w 33709"/>
                <a:gd name="csY38" fmla="*/ 4019 h 42503"/>
                <a:gd name="csX39" fmla="*/ 26894 w 33709"/>
                <a:gd name="csY39" fmla="*/ 1088 h 42503"/>
                <a:gd name="csX40" fmla="*/ 34222 w 33709"/>
                <a:gd name="csY40" fmla="*/ 1088 h 42503"/>
                <a:gd name="csX41" fmla="*/ 34222 w 33709"/>
                <a:gd name="csY41" fmla="*/ 1576 h 42503"/>
                <a:gd name="csX42" fmla="*/ 33245 w 33709"/>
                <a:gd name="csY42" fmla="*/ 3042 h 42503"/>
                <a:gd name="csX43" fmla="*/ 32757 w 33709"/>
                <a:gd name="csY43" fmla="*/ 4507 h 42503"/>
                <a:gd name="csX44" fmla="*/ 32757 w 33709"/>
                <a:gd name="csY44" fmla="*/ 5973 h 42503"/>
                <a:gd name="csX45" fmla="*/ 32268 w 33709"/>
                <a:gd name="csY45" fmla="*/ 6462 h 42503"/>
                <a:gd name="csX46" fmla="*/ 32268 w 33709"/>
                <a:gd name="csY46" fmla="*/ 29912 h 42503"/>
                <a:gd name="csX47" fmla="*/ 31780 w 33709"/>
                <a:gd name="csY47" fmla="*/ 31866 h 42503"/>
                <a:gd name="csX48" fmla="*/ 31780 w 33709"/>
                <a:gd name="csY48" fmla="*/ 33332 h 42503"/>
                <a:gd name="csX49" fmla="*/ 21032 w 33709"/>
                <a:gd name="csY49" fmla="*/ 43103 h 42503"/>
                <a:gd name="csX50" fmla="*/ 19566 w 33709"/>
                <a:gd name="csY50" fmla="*/ 43591 h 42503"/>
                <a:gd name="csX51" fmla="*/ 18100 w 33709"/>
                <a:gd name="csY51" fmla="*/ 43591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33709" h="42503">
                  <a:moveTo>
                    <a:pt x="16146" y="43591"/>
                  </a:moveTo>
                  <a:lnTo>
                    <a:pt x="14192" y="43591"/>
                  </a:lnTo>
                  <a:cubicBezTo>
                    <a:pt x="9640" y="43526"/>
                    <a:pt x="4983" y="42093"/>
                    <a:pt x="1490" y="39194"/>
                  </a:cubicBezTo>
                  <a:lnTo>
                    <a:pt x="513" y="37729"/>
                  </a:lnTo>
                  <a:lnTo>
                    <a:pt x="17612" y="37729"/>
                  </a:lnTo>
                  <a:lnTo>
                    <a:pt x="22009" y="36263"/>
                  </a:lnTo>
                  <a:lnTo>
                    <a:pt x="22986" y="35286"/>
                  </a:lnTo>
                  <a:lnTo>
                    <a:pt x="23474" y="35286"/>
                  </a:lnTo>
                  <a:lnTo>
                    <a:pt x="23963" y="34309"/>
                  </a:lnTo>
                  <a:lnTo>
                    <a:pt x="24940" y="31378"/>
                  </a:lnTo>
                  <a:lnTo>
                    <a:pt x="24940" y="27469"/>
                  </a:lnTo>
                  <a:lnTo>
                    <a:pt x="23963" y="26981"/>
                  </a:lnTo>
                  <a:lnTo>
                    <a:pt x="22497" y="26981"/>
                  </a:lnTo>
                  <a:lnTo>
                    <a:pt x="21520" y="26492"/>
                  </a:lnTo>
                  <a:lnTo>
                    <a:pt x="20054" y="26004"/>
                  </a:lnTo>
                  <a:lnTo>
                    <a:pt x="18100" y="26004"/>
                  </a:lnTo>
                  <a:lnTo>
                    <a:pt x="16635" y="25515"/>
                  </a:lnTo>
                  <a:lnTo>
                    <a:pt x="14680" y="25515"/>
                  </a:lnTo>
                  <a:lnTo>
                    <a:pt x="12238" y="25026"/>
                  </a:lnTo>
                  <a:lnTo>
                    <a:pt x="10283" y="24538"/>
                  </a:lnTo>
                  <a:lnTo>
                    <a:pt x="8818" y="24538"/>
                  </a:lnTo>
                  <a:lnTo>
                    <a:pt x="7352" y="24049"/>
                  </a:lnTo>
                  <a:lnTo>
                    <a:pt x="6375" y="24049"/>
                  </a:lnTo>
                  <a:lnTo>
                    <a:pt x="5398" y="23561"/>
                  </a:lnTo>
                  <a:lnTo>
                    <a:pt x="2467" y="22584"/>
                  </a:lnTo>
                  <a:lnTo>
                    <a:pt x="24940" y="22095"/>
                  </a:lnTo>
                  <a:lnTo>
                    <a:pt x="24940" y="16721"/>
                  </a:lnTo>
                  <a:lnTo>
                    <a:pt x="24451" y="14767"/>
                  </a:lnTo>
                  <a:lnTo>
                    <a:pt x="24451" y="13301"/>
                  </a:lnTo>
                  <a:lnTo>
                    <a:pt x="23963" y="12324"/>
                  </a:lnTo>
                  <a:lnTo>
                    <a:pt x="23474" y="11836"/>
                  </a:lnTo>
                  <a:lnTo>
                    <a:pt x="22986" y="10370"/>
                  </a:lnTo>
                  <a:lnTo>
                    <a:pt x="22009" y="9393"/>
                  </a:lnTo>
                  <a:lnTo>
                    <a:pt x="19077" y="7439"/>
                  </a:lnTo>
                  <a:lnTo>
                    <a:pt x="18100" y="6950"/>
                  </a:lnTo>
                  <a:lnTo>
                    <a:pt x="16635" y="6462"/>
                  </a:lnTo>
                  <a:lnTo>
                    <a:pt x="25429" y="5973"/>
                  </a:lnTo>
                  <a:lnTo>
                    <a:pt x="25429" y="5484"/>
                  </a:lnTo>
                  <a:lnTo>
                    <a:pt x="25917" y="4019"/>
                  </a:lnTo>
                  <a:lnTo>
                    <a:pt x="26894" y="1088"/>
                  </a:lnTo>
                  <a:lnTo>
                    <a:pt x="34222" y="1088"/>
                  </a:lnTo>
                  <a:lnTo>
                    <a:pt x="34222" y="1576"/>
                  </a:lnTo>
                  <a:lnTo>
                    <a:pt x="33245" y="3042"/>
                  </a:lnTo>
                  <a:lnTo>
                    <a:pt x="32757" y="4507"/>
                  </a:lnTo>
                  <a:lnTo>
                    <a:pt x="32757" y="5973"/>
                  </a:lnTo>
                  <a:lnTo>
                    <a:pt x="32268" y="6462"/>
                  </a:lnTo>
                  <a:lnTo>
                    <a:pt x="32268" y="29912"/>
                  </a:lnTo>
                  <a:lnTo>
                    <a:pt x="31780" y="31866"/>
                  </a:lnTo>
                  <a:lnTo>
                    <a:pt x="31780" y="33332"/>
                  </a:lnTo>
                  <a:cubicBezTo>
                    <a:pt x="32040" y="38803"/>
                    <a:pt x="25925" y="42891"/>
                    <a:pt x="21032" y="43103"/>
                  </a:cubicBezTo>
                  <a:lnTo>
                    <a:pt x="19566" y="43591"/>
                  </a:lnTo>
                  <a:lnTo>
                    <a:pt x="18100" y="435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C5C1A841-9299-4C8F-894E-13AADE53654A}"/>
                </a:ext>
              </a:extLst>
            </p:cNvPr>
            <p:cNvSpPr/>
            <p:nvPr/>
          </p:nvSpPr>
          <p:spPr>
            <a:xfrm flipV="1">
              <a:off x="6242808" y="6474245"/>
              <a:ext cx="7816" cy="57160"/>
            </a:xfrm>
            <a:custGeom>
              <a:avLst/>
              <a:gdLst>
                <a:gd name="csX0" fmla="*/ 8239 w 7816"/>
                <a:gd name="csY0" fmla="*/ 58229 h 57160"/>
                <a:gd name="csX1" fmla="*/ 911 w 7816"/>
                <a:gd name="csY1" fmla="*/ 58229 h 57160"/>
                <a:gd name="csX2" fmla="*/ 911 w 7816"/>
                <a:gd name="csY2" fmla="*/ 13282 h 57160"/>
                <a:gd name="csX3" fmla="*/ 422 w 7816"/>
                <a:gd name="csY3" fmla="*/ 1068 h 57160"/>
                <a:gd name="csX4" fmla="*/ 8239 w 7816"/>
                <a:gd name="csY4" fmla="*/ 1068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816" h="57160">
                  <a:moveTo>
                    <a:pt x="8239" y="58229"/>
                  </a:moveTo>
                  <a:lnTo>
                    <a:pt x="911" y="58229"/>
                  </a:lnTo>
                  <a:lnTo>
                    <a:pt x="911" y="13282"/>
                  </a:lnTo>
                  <a:lnTo>
                    <a:pt x="422" y="1068"/>
                  </a:lnTo>
                  <a:lnTo>
                    <a:pt x="8239" y="10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D37D88BE-429D-F83C-4125-853B4502659B}"/>
                </a:ext>
              </a:extLst>
            </p:cNvPr>
            <p:cNvSpPr/>
            <p:nvPr/>
          </p:nvSpPr>
          <p:spPr>
            <a:xfrm flipV="1">
              <a:off x="6205190" y="6474245"/>
              <a:ext cx="7816" cy="57160"/>
            </a:xfrm>
            <a:custGeom>
              <a:avLst/>
              <a:gdLst>
                <a:gd name="csX0" fmla="*/ 8233 w 7816"/>
                <a:gd name="csY0" fmla="*/ 58229 h 57160"/>
                <a:gd name="csX1" fmla="*/ 416 w 7816"/>
                <a:gd name="csY1" fmla="*/ 58229 h 57160"/>
                <a:gd name="csX2" fmla="*/ 416 w 7816"/>
                <a:gd name="csY2" fmla="*/ 1068 h 57160"/>
                <a:gd name="csX3" fmla="*/ 7744 w 7816"/>
                <a:gd name="csY3" fmla="*/ 1068 h 57160"/>
                <a:gd name="csX4" fmla="*/ 7744 w 7816"/>
                <a:gd name="csY4" fmla="*/ 46015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816" h="57160">
                  <a:moveTo>
                    <a:pt x="8233" y="58229"/>
                  </a:moveTo>
                  <a:lnTo>
                    <a:pt x="416" y="58229"/>
                  </a:lnTo>
                  <a:lnTo>
                    <a:pt x="416" y="1068"/>
                  </a:lnTo>
                  <a:lnTo>
                    <a:pt x="7744" y="1068"/>
                  </a:lnTo>
                  <a:lnTo>
                    <a:pt x="7744" y="460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6731083-81B4-C024-530A-F0B46A66F196}"/>
                </a:ext>
              </a:extLst>
            </p:cNvPr>
            <p:cNvSpPr/>
            <p:nvPr/>
          </p:nvSpPr>
          <p:spPr>
            <a:xfrm flipV="1">
              <a:off x="6212518" y="6474245"/>
              <a:ext cx="30778" cy="57160"/>
            </a:xfrm>
            <a:custGeom>
              <a:avLst/>
              <a:gdLst>
                <a:gd name="csX0" fmla="*/ 905 w 30778"/>
                <a:gd name="csY0" fmla="*/ 58229 h 57160"/>
                <a:gd name="csX1" fmla="*/ 417 w 30778"/>
                <a:gd name="csY1" fmla="*/ 46015 h 57160"/>
                <a:gd name="csX2" fmla="*/ 30707 w 30778"/>
                <a:gd name="csY2" fmla="*/ 1068 h 57160"/>
                <a:gd name="csX3" fmla="*/ 31195 w 30778"/>
                <a:gd name="csY3" fmla="*/ 13282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0778" h="57160">
                  <a:moveTo>
                    <a:pt x="905" y="58229"/>
                  </a:moveTo>
                  <a:lnTo>
                    <a:pt x="417" y="46015"/>
                  </a:lnTo>
                  <a:lnTo>
                    <a:pt x="30707" y="1068"/>
                  </a:lnTo>
                  <a:lnTo>
                    <a:pt x="31195" y="1328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EA2949D-9477-49CD-FF00-13E191DD5E7B}"/>
                </a:ext>
              </a:extLst>
            </p:cNvPr>
            <p:cNvSpPr/>
            <p:nvPr/>
          </p:nvSpPr>
          <p:spPr>
            <a:xfrm flipV="1">
              <a:off x="6265770" y="6518214"/>
              <a:ext cx="32732" cy="14188"/>
            </a:xfrm>
            <a:custGeom>
              <a:avLst/>
              <a:gdLst>
                <a:gd name="csX0" fmla="*/ 25833 w 32732"/>
                <a:gd name="csY0" fmla="*/ 15257 h 14188"/>
                <a:gd name="csX1" fmla="*/ 25345 w 32732"/>
                <a:gd name="csY1" fmla="*/ 13792 h 14188"/>
                <a:gd name="csX2" fmla="*/ 15085 w 32732"/>
                <a:gd name="csY2" fmla="*/ 6952 h 14188"/>
                <a:gd name="csX3" fmla="*/ 429 w 32732"/>
                <a:gd name="csY3" fmla="*/ 6952 h 14188"/>
                <a:gd name="csX4" fmla="*/ 429 w 32732"/>
                <a:gd name="csY4" fmla="*/ 6464 h 14188"/>
                <a:gd name="csX5" fmla="*/ 1894 w 32732"/>
                <a:gd name="csY5" fmla="*/ 5486 h 14188"/>
                <a:gd name="csX6" fmla="*/ 32673 w 32732"/>
                <a:gd name="csY6" fmla="*/ 12815 h 14188"/>
                <a:gd name="csX7" fmla="*/ 33161 w 32732"/>
                <a:gd name="csY7" fmla="*/ 14769 h 14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2732" h="14188">
                  <a:moveTo>
                    <a:pt x="25833" y="15257"/>
                  </a:moveTo>
                  <a:lnTo>
                    <a:pt x="25345" y="13792"/>
                  </a:lnTo>
                  <a:cubicBezTo>
                    <a:pt x="22535" y="9216"/>
                    <a:pt x="20646" y="7302"/>
                    <a:pt x="15085" y="6952"/>
                  </a:cubicBezTo>
                  <a:lnTo>
                    <a:pt x="429" y="6952"/>
                  </a:lnTo>
                  <a:lnTo>
                    <a:pt x="429" y="6464"/>
                  </a:lnTo>
                  <a:lnTo>
                    <a:pt x="1894" y="5486"/>
                  </a:lnTo>
                  <a:cubicBezTo>
                    <a:pt x="11014" y="-2371"/>
                    <a:pt x="29041" y="365"/>
                    <a:pt x="32673" y="12815"/>
                  </a:cubicBezTo>
                  <a:lnTo>
                    <a:pt x="33161" y="147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8D4950EC-A123-B118-F456-FA7525280C1C}"/>
                </a:ext>
              </a:extLst>
            </p:cNvPr>
            <p:cNvSpPr/>
            <p:nvPr/>
          </p:nvSpPr>
          <p:spPr>
            <a:xfrm flipV="1">
              <a:off x="6260237" y="6494764"/>
              <a:ext cx="38265" cy="31767"/>
            </a:xfrm>
            <a:custGeom>
              <a:avLst/>
              <a:gdLst>
                <a:gd name="csX0" fmla="*/ 5958 w 38265"/>
                <a:gd name="csY0" fmla="*/ 32835 h 31767"/>
                <a:gd name="csX1" fmla="*/ 4981 w 38265"/>
                <a:gd name="csY1" fmla="*/ 31370 h 31767"/>
                <a:gd name="csX2" fmla="*/ 5958 w 38265"/>
                <a:gd name="csY2" fmla="*/ 1080 h 31767"/>
                <a:gd name="csX3" fmla="*/ 20615 w 38265"/>
                <a:gd name="csY3" fmla="*/ 1080 h 31767"/>
                <a:gd name="csX4" fmla="*/ 20126 w 38265"/>
                <a:gd name="csY4" fmla="*/ 1080 h 31767"/>
                <a:gd name="csX5" fmla="*/ 7912 w 38265"/>
                <a:gd name="csY5" fmla="*/ 13293 h 31767"/>
                <a:gd name="csX6" fmla="*/ 7912 w 38265"/>
                <a:gd name="csY6" fmla="*/ 15248 h 31767"/>
                <a:gd name="csX7" fmla="*/ 38691 w 38265"/>
                <a:gd name="csY7" fmla="*/ 15248 h 31767"/>
                <a:gd name="csX8" fmla="*/ 38691 w 38265"/>
                <a:gd name="csY8" fmla="*/ 20622 h 31767"/>
                <a:gd name="csX9" fmla="*/ 8401 w 38265"/>
                <a:gd name="csY9" fmla="*/ 21110 h 31767"/>
                <a:gd name="csX10" fmla="*/ 8401 w 38265"/>
                <a:gd name="csY10" fmla="*/ 23064 h 31767"/>
                <a:gd name="csX11" fmla="*/ 18660 w 38265"/>
                <a:gd name="csY11" fmla="*/ 32835 h 31767"/>
                <a:gd name="csX12" fmla="*/ 20126 w 38265"/>
                <a:gd name="csY12" fmla="*/ 32835 h 31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8265" h="31767">
                  <a:moveTo>
                    <a:pt x="5958" y="32835"/>
                  </a:moveTo>
                  <a:lnTo>
                    <a:pt x="4981" y="31370"/>
                  </a:lnTo>
                  <a:cubicBezTo>
                    <a:pt x="-1329" y="24326"/>
                    <a:pt x="-1158" y="7463"/>
                    <a:pt x="5958" y="1080"/>
                  </a:cubicBezTo>
                  <a:lnTo>
                    <a:pt x="20615" y="1080"/>
                  </a:lnTo>
                  <a:lnTo>
                    <a:pt x="20126" y="1080"/>
                  </a:lnTo>
                  <a:cubicBezTo>
                    <a:pt x="13107" y="762"/>
                    <a:pt x="8906" y="7032"/>
                    <a:pt x="7912" y="13293"/>
                  </a:cubicBezTo>
                  <a:lnTo>
                    <a:pt x="7912" y="15248"/>
                  </a:lnTo>
                  <a:lnTo>
                    <a:pt x="38691" y="15248"/>
                  </a:lnTo>
                  <a:lnTo>
                    <a:pt x="38691" y="20622"/>
                  </a:lnTo>
                  <a:lnTo>
                    <a:pt x="8401" y="21110"/>
                  </a:lnTo>
                  <a:lnTo>
                    <a:pt x="8401" y="23064"/>
                  </a:lnTo>
                  <a:cubicBezTo>
                    <a:pt x="9223" y="28186"/>
                    <a:pt x="13531" y="32135"/>
                    <a:pt x="18660" y="32835"/>
                  </a:cubicBezTo>
                  <a:lnTo>
                    <a:pt x="20126" y="328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45186C16-88DA-3EEE-FFD1-96AA2D1C53D6}"/>
                </a:ext>
              </a:extLst>
            </p:cNvPr>
            <p:cNvSpPr/>
            <p:nvPr/>
          </p:nvSpPr>
          <p:spPr>
            <a:xfrm flipV="1">
              <a:off x="6265770" y="6488901"/>
              <a:ext cx="32732" cy="18076"/>
            </a:xfrm>
            <a:custGeom>
              <a:avLst/>
              <a:gdLst>
                <a:gd name="csX0" fmla="*/ 14595 w 32732"/>
                <a:gd name="csY0" fmla="*/ 19141 h 18076"/>
                <a:gd name="csX1" fmla="*/ 12641 w 32732"/>
                <a:gd name="csY1" fmla="*/ 19141 h 18076"/>
                <a:gd name="csX2" fmla="*/ 1404 w 32732"/>
                <a:gd name="csY2" fmla="*/ 14256 h 18076"/>
                <a:gd name="csX3" fmla="*/ 427 w 32732"/>
                <a:gd name="csY3" fmla="*/ 13279 h 18076"/>
                <a:gd name="csX4" fmla="*/ 14595 w 32732"/>
                <a:gd name="csY4" fmla="*/ 13279 h 18076"/>
                <a:gd name="csX5" fmla="*/ 21923 w 32732"/>
                <a:gd name="csY5" fmla="*/ 10348 h 18076"/>
                <a:gd name="csX6" fmla="*/ 23389 w 32732"/>
                <a:gd name="csY6" fmla="*/ 9370 h 18076"/>
                <a:gd name="csX7" fmla="*/ 23389 w 32732"/>
                <a:gd name="csY7" fmla="*/ 8882 h 18076"/>
                <a:gd name="csX8" fmla="*/ 24366 w 32732"/>
                <a:gd name="csY8" fmla="*/ 7905 h 18076"/>
                <a:gd name="csX9" fmla="*/ 24855 w 32732"/>
                <a:gd name="csY9" fmla="*/ 6439 h 18076"/>
                <a:gd name="csX10" fmla="*/ 25832 w 32732"/>
                <a:gd name="csY10" fmla="*/ 3508 h 18076"/>
                <a:gd name="csX11" fmla="*/ 25832 w 32732"/>
                <a:gd name="csY11" fmla="*/ 1554 h 18076"/>
                <a:gd name="csX12" fmla="*/ 2870 w 32732"/>
                <a:gd name="csY12" fmla="*/ 1554 h 18076"/>
                <a:gd name="csX13" fmla="*/ 33160 w 32732"/>
                <a:gd name="csY13" fmla="*/ 1065 h 18076"/>
                <a:gd name="csX14" fmla="*/ 33160 w 32732"/>
                <a:gd name="csY14" fmla="*/ 2531 h 18076"/>
                <a:gd name="csX15" fmla="*/ 17526 w 32732"/>
                <a:gd name="csY15" fmla="*/ 18653 h 18076"/>
                <a:gd name="csX16" fmla="*/ 16061 w 32732"/>
                <a:gd name="csY16" fmla="*/ 19141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32" h="18076">
                  <a:moveTo>
                    <a:pt x="14595" y="19141"/>
                  </a:moveTo>
                  <a:lnTo>
                    <a:pt x="12641" y="19141"/>
                  </a:lnTo>
                  <a:cubicBezTo>
                    <a:pt x="6550" y="17741"/>
                    <a:pt x="6453" y="18343"/>
                    <a:pt x="1404" y="14256"/>
                  </a:cubicBezTo>
                  <a:lnTo>
                    <a:pt x="427" y="13279"/>
                  </a:lnTo>
                  <a:lnTo>
                    <a:pt x="14595" y="13279"/>
                  </a:lnTo>
                  <a:cubicBezTo>
                    <a:pt x="17486" y="13710"/>
                    <a:pt x="20026" y="12416"/>
                    <a:pt x="21923" y="10348"/>
                  </a:cubicBezTo>
                  <a:lnTo>
                    <a:pt x="23389" y="9370"/>
                  </a:lnTo>
                  <a:lnTo>
                    <a:pt x="23389" y="8882"/>
                  </a:lnTo>
                  <a:lnTo>
                    <a:pt x="24366" y="7905"/>
                  </a:lnTo>
                  <a:lnTo>
                    <a:pt x="24855" y="6439"/>
                  </a:lnTo>
                  <a:lnTo>
                    <a:pt x="25832" y="3508"/>
                  </a:lnTo>
                  <a:lnTo>
                    <a:pt x="25832" y="1554"/>
                  </a:lnTo>
                  <a:lnTo>
                    <a:pt x="2870" y="1554"/>
                  </a:lnTo>
                  <a:lnTo>
                    <a:pt x="33160" y="1065"/>
                  </a:lnTo>
                  <a:lnTo>
                    <a:pt x="33160" y="2531"/>
                  </a:lnTo>
                  <a:cubicBezTo>
                    <a:pt x="31914" y="10225"/>
                    <a:pt x="25864" y="18726"/>
                    <a:pt x="17526" y="18653"/>
                  </a:cubicBezTo>
                  <a:lnTo>
                    <a:pt x="16061" y="191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973A8BD-1799-87CE-7332-A818DB9D30A0}"/>
                </a:ext>
              </a:extLst>
            </p:cNvPr>
            <p:cNvSpPr/>
            <p:nvPr/>
          </p:nvSpPr>
          <p:spPr>
            <a:xfrm flipV="1">
              <a:off x="6322442" y="6524565"/>
              <a:ext cx="12213" cy="1954"/>
            </a:xfrm>
            <a:custGeom>
              <a:avLst/>
              <a:gdLst>
                <a:gd name="csX0" fmla="*/ 6786 w 12213"/>
                <a:gd name="csY0" fmla="*/ 3023 h 1954"/>
                <a:gd name="csX1" fmla="*/ 5321 w 12213"/>
                <a:gd name="csY1" fmla="*/ 2046 h 1954"/>
                <a:gd name="csX2" fmla="*/ 3855 w 12213"/>
                <a:gd name="csY2" fmla="*/ 1557 h 1954"/>
                <a:gd name="csX3" fmla="*/ 2389 w 12213"/>
                <a:gd name="csY3" fmla="*/ 1557 h 1954"/>
                <a:gd name="csX4" fmla="*/ 435 w 12213"/>
                <a:gd name="csY4" fmla="*/ 1069 h 1954"/>
                <a:gd name="csX5" fmla="*/ 11672 w 12213"/>
                <a:gd name="csY5" fmla="*/ 1069 h 1954"/>
                <a:gd name="csX6" fmla="*/ 12649 w 12213"/>
                <a:gd name="csY6" fmla="*/ 2046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2213" h="1954">
                  <a:moveTo>
                    <a:pt x="6786" y="3023"/>
                  </a:moveTo>
                  <a:lnTo>
                    <a:pt x="5321" y="2046"/>
                  </a:lnTo>
                  <a:lnTo>
                    <a:pt x="3855" y="1557"/>
                  </a:lnTo>
                  <a:lnTo>
                    <a:pt x="2389" y="1557"/>
                  </a:lnTo>
                  <a:lnTo>
                    <a:pt x="435" y="1069"/>
                  </a:lnTo>
                  <a:lnTo>
                    <a:pt x="11672" y="1069"/>
                  </a:lnTo>
                  <a:lnTo>
                    <a:pt x="12649" y="20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CC94598F-87F3-1C9F-3508-1D9072EC18E0}"/>
                </a:ext>
              </a:extLst>
            </p:cNvPr>
            <p:cNvSpPr/>
            <p:nvPr/>
          </p:nvSpPr>
          <p:spPr>
            <a:xfrm flipV="1">
              <a:off x="6306808" y="6489878"/>
              <a:ext cx="26870" cy="42483"/>
            </a:xfrm>
            <a:custGeom>
              <a:avLst/>
              <a:gdLst>
                <a:gd name="csX0" fmla="*/ 7761 w 26870"/>
                <a:gd name="csY0" fmla="*/ 43552 h 42483"/>
                <a:gd name="csX1" fmla="*/ 433 w 26870"/>
                <a:gd name="csY1" fmla="*/ 43552 h 42483"/>
                <a:gd name="csX2" fmla="*/ 433 w 26870"/>
                <a:gd name="csY2" fmla="*/ 17659 h 42483"/>
                <a:gd name="csX3" fmla="*/ 922 w 26870"/>
                <a:gd name="csY3" fmla="*/ 15705 h 42483"/>
                <a:gd name="csX4" fmla="*/ 922 w 26870"/>
                <a:gd name="csY4" fmla="*/ 11308 h 42483"/>
                <a:gd name="csX5" fmla="*/ 1410 w 26870"/>
                <a:gd name="csY5" fmla="*/ 10331 h 42483"/>
                <a:gd name="csX6" fmla="*/ 1899 w 26870"/>
                <a:gd name="csY6" fmla="*/ 8865 h 42483"/>
                <a:gd name="csX7" fmla="*/ 2387 w 26870"/>
                <a:gd name="csY7" fmla="*/ 7400 h 42483"/>
                <a:gd name="csX8" fmla="*/ 3364 w 26870"/>
                <a:gd name="csY8" fmla="*/ 5934 h 42483"/>
                <a:gd name="csX9" fmla="*/ 3853 w 26870"/>
                <a:gd name="csY9" fmla="*/ 4957 h 42483"/>
                <a:gd name="csX10" fmla="*/ 5318 w 26870"/>
                <a:gd name="csY10" fmla="*/ 3980 h 42483"/>
                <a:gd name="csX11" fmla="*/ 8250 w 26870"/>
                <a:gd name="csY11" fmla="*/ 2514 h 42483"/>
                <a:gd name="csX12" fmla="*/ 8738 w 26870"/>
                <a:gd name="csY12" fmla="*/ 2026 h 42483"/>
                <a:gd name="csX13" fmla="*/ 24860 w 26870"/>
                <a:gd name="csY13" fmla="*/ 4468 h 42483"/>
                <a:gd name="csX14" fmla="*/ 27303 w 26870"/>
                <a:gd name="csY14" fmla="*/ 6911 h 42483"/>
                <a:gd name="csX15" fmla="*/ 16067 w 26870"/>
                <a:gd name="csY15" fmla="*/ 6911 h 42483"/>
                <a:gd name="csX16" fmla="*/ 15089 w 26870"/>
                <a:gd name="csY16" fmla="*/ 7400 h 42483"/>
                <a:gd name="csX17" fmla="*/ 13624 w 26870"/>
                <a:gd name="csY17" fmla="*/ 7400 h 42483"/>
                <a:gd name="csX18" fmla="*/ 12158 w 26870"/>
                <a:gd name="csY18" fmla="*/ 7888 h 42483"/>
                <a:gd name="csX19" fmla="*/ 11181 w 26870"/>
                <a:gd name="csY19" fmla="*/ 8865 h 42483"/>
                <a:gd name="csX20" fmla="*/ 10692 w 26870"/>
                <a:gd name="csY20" fmla="*/ 9354 h 42483"/>
                <a:gd name="csX21" fmla="*/ 9227 w 26870"/>
                <a:gd name="csY21" fmla="*/ 10331 h 42483"/>
                <a:gd name="csX22" fmla="*/ 8250 w 26870"/>
                <a:gd name="csY22" fmla="*/ 13262 h 42483"/>
                <a:gd name="csX23" fmla="*/ 8250 w 26870"/>
                <a:gd name="csY23" fmla="*/ 13751 h 42483"/>
                <a:gd name="csX24" fmla="*/ 7761 w 26870"/>
                <a:gd name="csY24" fmla="*/ 14728 h 42483"/>
                <a:gd name="csX25" fmla="*/ 7761 w 26870"/>
                <a:gd name="csY25" fmla="*/ 20591 h 424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26870" h="42483">
                  <a:moveTo>
                    <a:pt x="7761" y="43552"/>
                  </a:moveTo>
                  <a:lnTo>
                    <a:pt x="433" y="43552"/>
                  </a:lnTo>
                  <a:lnTo>
                    <a:pt x="433" y="17659"/>
                  </a:lnTo>
                  <a:lnTo>
                    <a:pt x="922" y="15705"/>
                  </a:lnTo>
                  <a:lnTo>
                    <a:pt x="922" y="11308"/>
                  </a:lnTo>
                  <a:lnTo>
                    <a:pt x="1410" y="10331"/>
                  </a:lnTo>
                  <a:lnTo>
                    <a:pt x="1899" y="8865"/>
                  </a:lnTo>
                  <a:lnTo>
                    <a:pt x="2387" y="7400"/>
                  </a:lnTo>
                  <a:lnTo>
                    <a:pt x="3364" y="5934"/>
                  </a:lnTo>
                  <a:lnTo>
                    <a:pt x="3853" y="4957"/>
                  </a:lnTo>
                  <a:lnTo>
                    <a:pt x="5318" y="3980"/>
                  </a:lnTo>
                  <a:lnTo>
                    <a:pt x="8250" y="2514"/>
                  </a:lnTo>
                  <a:lnTo>
                    <a:pt x="8738" y="2026"/>
                  </a:lnTo>
                  <a:cubicBezTo>
                    <a:pt x="14080" y="381"/>
                    <a:pt x="20529" y="650"/>
                    <a:pt x="24860" y="4468"/>
                  </a:cubicBezTo>
                  <a:lnTo>
                    <a:pt x="27303" y="6911"/>
                  </a:lnTo>
                  <a:lnTo>
                    <a:pt x="16067" y="6911"/>
                  </a:lnTo>
                  <a:lnTo>
                    <a:pt x="15089" y="7400"/>
                  </a:lnTo>
                  <a:lnTo>
                    <a:pt x="13624" y="7400"/>
                  </a:lnTo>
                  <a:lnTo>
                    <a:pt x="12158" y="7888"/>
                  </a:lnTo>
                  <a:lnTo>
                    <a:pt x="11181" y="8865"/>
                  </a:lnTo>
                  <a:lnTo>
                    <a:pt x="10692" y="9354"/>
                  </a:lnTo>
                  <a:lnTo>
                    <a:pt x="9227" y="10331"/>
                  </a:lnTo>
                  <a:lnTo>
                    <a:pt x="8250" y="13262"/>
                  </a:lnTo>
                  <a:lnTo>
                    <a:pt x="8250" y="13751"/>
                  </a:lnTo>
                  <a:lnTo>
                    <a:pt x="7761" y="14728"/>
                  </a:lnTo>
                  <a:lnTo>
                    <a:pt x="7761" y="205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7FFAD1C-83F2-F9DA-1F68-4DF9254BA2A2}"/>
                </a:ext>
              </a:extLst>
            </p:cNvPr>
            <p:cNvSpPr/>
            <p:nvPr/>
          </p:nvSpPr>
          <p:spPr>
            <a:xfrm flipV="1">
              <a:off x="6328793" y="6489878"/>
              <a:ext cx="11725" cy="41526"/>
            </a:xfrm>
            <a:custGeom>
              <a:avLst/>
              <a:gdLst>
                <a:gd name="csX0" fmla="*/ 12162 w 11725"/>
                <a:gd name="csY0" fmla="*/ 42595 h 41526"/>
                <a:gd name="csX1" fmla="*/ 5322 w 11725"/>
                <a:gd name="csY1" fmla="*/ 42595 h 41526"/>
                <a:gd name="csX2" fmla="*/ 5322 w 11725"/>
                <a:gd name="csY2" fmla="*/ 16214 h 41526"/>
                <a:gd name="csX3" fmla="*/ 4834 w 11725"/>
                <a:gd name="csY3" fmla="*/ 14748 h 41526"/>
                <a:gd name="csX4" fmla="*/ 4834 w 11725"/>
                <a:gd name="csY4" fmla="*/ 13282 h 41526"/>
                <a:gd name="csX5" fmla="*/ 4345 w 11725"/>
                <a:gd name="csY5" fmla="*/ 12305 h 41526"/>
                <a:gd name="csX6" fmla="*/ 3857 w 11725"/>
                <a:gd name="csY6" fmla="*/ 11328 h 41526"/>
                <a:gd name="csX7" fmla="*/ 2880 w 11725"/>
                <a:gd name="csY7" fmla="*/ 9863 h 41526"/>
                <a:gd name="csX8" fmla="*/ 1414 w 11725"/>
                <a:gd name="csY8" fmla="*/ 8885 h 41526"/>
                <a:gd name="csX9" fmla="*/ 437 w 11725"/>
                <a:gd name="csY9" fmla="*/ 7908 h 41526"/>
                <a:gd name="csX10" fmla="*/ 6299 w 11725"/>
                <a:gd name="csY10" fmla="*/ 6931 h 41526"/>
                <a:gd name="csX11" fmla="*/ 6299 w 11725"/>
                <a:gd name="csY11" fmla="*/ 1069 h 41526"/>
                <a:gd name="csX12" fmla="*/ 12162 w 11725"/>
                <a:gd name="csY12" fmla="*/ 1069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1725" h="41526">
                  <a:moveTo>
                    <a:pt x="12162" y="42595"/>
                  </a:moveTo>
                  <a:lnTo>
                    <a:pt x="5322" y="42595"/>
                  </a:lnTo>
                  <a:lnTo>
                    <a:pt x="5322" y="16214"/>
                  </a:lnTo>
                  <a:lnTo>
                    <a:pt x="4834" y="14748"/>
                  </a:lnTo>
                  <a:lnTo>
                    <a:pt x="4834" y="13282"/>
                  </a:lnTo>
                  <a:lnTo>
                    <a:pt x="4345" y="12305"/>
                  </a:lnTo>
                  <a:lnTo>
                    <a:pt x="3857" y="11328"/>
                  </a:lnTo>
                  <a:lnTo>
                    <a:pt x="2880" y="9863"/>
                  </a:lnTo>
                  <a:lnTo>
                    <a:pt x="1414" y="8885"/>
                  </a:lnTo>
                  <a:lnTo>
                    <a:pt x="437" y="7908"/>
                  </a:lnTo>
                  <a:lnTo>
                    <a:pt x="6299" y="6931"/>
                  </a:lnTo>
                  <a:lnTo>
                    <a:pt x="6299" y="1069"/>
                  </a:lnTo>
                  <a:lnTo>
                    <a:pt x="12162" y="10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1D31814-7AD8-D9FD-6C72-4460AC27BF7C}"/>
                </a:ext>
              </a:extLst>
            </p:cNvPr>
            <p:cNvSpPr/>
            <p:nvPr/>
          </p:nvSpPr>
          <p:spPr>
            <a:xfrm flipV="1">
              <a:off x="6353220" y="6525054"/>
              <a:ext cx="14656" cy="6839"/>
            </a:xfrm>
            <a:custGeom>
              <a:avLst/>
              <a:gdLst>
                <a:gd name="csX0" fmla="*/ 14120 w 14656"/>
                <a:gd name="csY0" fmla="*/ 7909 h 6839"/>
                <a:gd name="csX1" fmla="*/ 12655 w 14656"/>
                <a:gd name="csY1" fmla="*/ 7421 h 6839"/>
                <a:gd name="csX2" fmla="*/ 441 w 14656"/>
                <a:gd name="csY2" fmla="*/ 7421 h 6839"/>
                <a:gd name="csX3" fmla="*/ 930 w 14656"/>
                <a:gd name="csY3" fmla="*/ 6443 h 6839"/>
                <a:gd name="csX4" fmla="*/ 930 w 14656"/>
                <a:gd name="csY4" fmla="*/ 5466 h 6839"/>
                <a:gd name="csX5" fmla="*/ 1418 w 14656"/>
                <a:gd name="csY5" fmla="*/ 4489 h 6839"/>
                <a:gd name="csX6" fmla="*/ 3861 w 14656"/>
                <a:gd name="csY6" fmla="*/ 2047 h 6839"/>
                <a:gd name="csX7" fmla="*/ 4838 w 14656"/>
                <a:gd name="csY7" fmla="*/ 1558 h 6839"/>
                <a:gd name="csX8" fmla="*/ 6304 w 14656"/>
                <a:gd name="csY8" fmla="*/ 1558 h 6839"/>
                <a:gd name="csX9" fmla="*/ 8258 w 14656"/>
                <a:gd name="csY9" fmla="*/ 1069 h 6839"/>
                <a:gd name="csX10" fmla="*/ 12166 w 14656"/>
                <a:gd name="csY10" fmla="*/ 1069 h 6839"/>
                <a:gd name="csX11" fmla="*/ 13632 w 14656"/>
                <a:gd name="csY11" fmla="*/ 1558 h 6839"/>
                <a:gd name="csX12" fmla="*/ 15098 w 14656"/>
                <a:gd name="csY12" fmla="*/ 1558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656" h="6839">
                  <a:moveTo>
                    <a:pt x="14120" y="7909"/>
                  </a:moveTo>
                  <a:lnTo>
                    <a:pt x="12655" y="7421"/>
                  </a:lnTo>
                  <a:lnTo>
                    <a:pt x="441" y="7421"/>
                  </a:lnTo>
                  <a:lnTo>
                    <a:pt x="930" y="6443"/>
                  </a:lnTo>
                  <a:lnTo>
                    <a:pt x="930" y="5466"/>
                  </a:lnTo>
                  <a:lnTo>
                    <a:pt x="1418" y="4489"/>
                  </a:lnTo>
                  <a:lnTo>
                    <a:pt x="3861" y="2047"/>
                  </a:lnTo>
                  <a:lnTo>
                    <a:pt x="4838" y="1558"/>
                  </a:lnTo>
                  <a:lnTo>
                    <a:pt x="6304" y="1558"/>
                  </a:lnTo>
                  <a:lnTo>
                    <a:pt x="8258" y="1069"/>
                  </a:lnTo>
                  <a:lnTo>
                    <a:pt x="12166" y="1069"/>
                  </a:lnTo>
                  <a:lnTo>
                    <a:pt x="13632" y="1558"/>
                  </a:lnTo>
                  <a:lnTo>
                    <a:pt x="15098" y="15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5F0FBF56-B33F-0E11-2CC1-647BD149B9CB}"/>
                </a:ext>
              </a:extLst>
            </p:cNvPr>
            <p:cNvSpPr/>
            <p:nvPr/>
          </p:nvSpPr>
          <p:spPr>
            <a:xfrm flipV="1">
              <a:off x="6347846" y="6475222"/>
              <a:ext cx="19053" cy="50320"/>
            </a:xfrm>
            <a:custGeom>
              <a:avLst/>
              <a:gdLst>
                <a:gd name="csX0" fmla="*/ 12654 w 19053"/>
                <a:gd name="csY0" fmla="*/ 51388 h 50320"/>
                <a:gd name="csX1" fmla="*/ 5326 w 19053"/>
                <a:gd name="csY1" fmla="*/ 46991 h 50320"/>
                <a:gd name="csX2" fmla="*/ 5326 w 19053"/>
                <a:gd name="csY2" fmla="*/ 36732 h 50320"/>
                <a:gd name="csX3" fmla="*/ 440 w 19053"/>
                <a:gd name="csY3" fmla="*/ 36732 h 50320"/>
                <a:gd name="csX4" fmla="*/ 440 w 19053"/>
                <a:gd name="csY4" fmla="*/ 31358 h 50320"/>
                <a:gd name="csX5" fmla="*/ 5326 w 19053"/>
                <a:gd name="csY5" fmla="*/ 31358 h 50320"/>
                <a:gd name="csX6" fmla="*/ 5326 w 19053"/>
                <a:gd name="csY6" fmla="*/ 6930 h 50320"/>
                <a:gd name="csX7" fmla="*/ 5814 w 19053"/>
                <a:gd name="csY7" fmla="*/ 4487 h 50320"/>
                <a:gd name="csX8" fmla="*/ 5814 w 19053"/>
                <a:gd name="csY8" fmla="*/ 1068 h 50320"/>
                <a:gd name="csX9" fmla="*/ 16562 w 19053"/>
                <a:gd name="csY9" fmla="*/ 1068 h 50320"/>
                <a:gd name="csX10" fmla="*/ 15585 w 19053"/>
                <a:gd name="csY10" fmla="*/ 1068 h 50320"/>
                <a:gd name="csX11" fmla="*/ 14119 w 19053"/>
                <a:gd name="csY11" fmla="*/ 1556 h 50320"/>
                <a:gd name="csX12" fmla="*/ 14119 w 19053"/>
                <a:gd name="csY12" fmla="*/ 2045 h 50320"/>
                <a:gd name="csX13" fmla="*/ 12654 w 19053"/>
                <a:gd name="csY13" fmla="*/ 3510 h 50320"/>
                <a:gd name="csX14" fmla="*/ 12654 w 19053"/>
                <a:gd name="csY14" fmla="*/ 31358 h 50320"/>
                <a:gd name="csX15" fmla="*/ 19494 w 19053"/>
                <a:gd name="csY15" fmla="*/ 31358 h 50320"/>
                <a:gd name="csX16" fmla="*/ 19494 w 19053"/>
                <a:gd name="csY16" fmla="*/ 36732 h 50320"/>
                <a:gd name="csX17" fmla="*/ 12654 w 19053"/>
                <a:gd name="csY17" fmla="*/ 36732 h 50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9053" h="50320">
                  <a:moveTo>
                    <a:pt x="12654" y="51388"/>
                  </a:moveTo>
                  <a:lnTo>
                    <a:pt x="5326" y="46991"/>
                  </a:lnTo>
                  <a:lnTo>
                    <a:pt x="5326" y="36732"/>
                  </a:lnTo>
                  <a:lnTo>
                    <a:pt x="440" y="36732"/>
                  </a:lnTo>
                  <a:lnTo>
                    <a:pt x="440" y="31358"/>
                  </a:lnTo>
                  <a:lnTo>
                    <a:pt x="5326" y="31358"/>
                  </a:lnTo>
                  <a:lnTo>
                    <a:pt x="5326" y="6930"/>
                  </a:lnTo>
                  <a:lnTo>
                    <a:pt x="5814" y="4487"/>
                  </a:lnTo>
                  <a:lnTo>
                    <a:pt x="5814" y="1068"/>
                  </a:lnTo>
                  <a:lnTo>
                    <a:pt x="16562" y="1068"/>
                  </a:lnTo>
                  <a:lnTo>
                    <a:pt x="15585" y="1068"/>
                  </a:lnTo>
                  <a:lnTo>
                    <a:pt x="14119" y="1556"/>
                  </a:lnTo>
                  <a:lnTo>
                    <a:pt x="14119" y="2045"/>
                  </a:lnTo>
                  <a:lnTo>
                    <a:pt x="12654" y="3510"/>
                  </a:lnTo>
                  <a:lnTo>
                    <a:pt x="12654" y="31358"/>
                  </a:lnTo>
                  <a:lnTo>
                    <a:pt x="19494" y="31358"/>
                  </a:lnTo>
                  <a:lnTo>
                    <a:pt x="19494" y="36732"/>
                  </a:lnTo>
                  <a:lnTo>
                    <a:pt x="12654" y="3673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E9CEFE4-E473-A6DB-8164-6BB7978E965F}"/>
                </a:ext>
              </a:extLst>
            </p:cNvPr>
            <p:cNvSpPr/>
            <p:nvPr/>
          </p:nvSpPr>
          <p:spPr>
            <a:xfrm flipV="1">
              <a:off x="6374228" y="6489878"/>
              <a:ext cx="14656" cy="41526"/>
            </a:xfrm>
            <a:custGeom>
              <a:avLst/>
              <a:gdLst>
                <a:gd name="csX0" fmla="*/ 6795 w 14656"/>
                <a:gd name="csY0" fmla="*/ 42595 h 41526"/>
                <a:gd name="csX1" fmla="*/ 444 w 14656"/>
                <a:gd name="csY1" fmla="*/ 42595 h 41526"/>
                <a:gd name="csX2" fmla="*/ 444 w 14656"/>
                <a:gd name="csY2" fmla="*/ 1069 h 41526"/>
                <a:gd name="csX3" fmla="*/ 7283 w 14656"/>
                <a:gd name="csY3" fmla="*/ 1069 h 41526"/>
                <a:gd name="csX4" fmla="*/ 7283 w 14656"/>
                <a:gd name="csY4" fmla="*/ 23053 h 41526"/>
                <a:gd name="csX5" fmla="*/ 13634 w 14656"/>
                <a:gd name="csY5" fmla="*/ 36244 h 41526"/>
                <a:gd name="csX6" fmla="*/ 15100 w 14656"/>
                <a:gd name="csY6" fmla="*/ 36244 h 41526"/>
                <a:gd name="csX7" fmla="*/ 6795 w 14656"/>
                <a:gd name="csY7" fmla="*/ 36244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656" h="41526">
                  <a:moveTo>
                    <a:pt x="6795" y="42595"/>
                  </a:moveTo>
                  <a:lnTo>
                    <a:pt x="444" y="42595"/>
                  </a:lnTo>
                  <a:lnTo>
                    <a:pt x="444" y="1069"/>
                  </a:lnTo>
                  <a:lnTo>
                    <a:pt x="7283" y="1069"/>
                  </a:lnTo>
                  <a:lnTo>
                    <a:pt x="7283" y="23053"/>
                  </a:lnTo>
                  <a:cubicBezTo>
                    <a:pt x="7129" y="27776"/>
                    <a:pt x="8529" y="34591"/>
                    <a:pt x="13634" y="36244"/>
                  </a:cubicBezTo>
                  <a:lnTo>
                    <a:pt x="15100" y="36244"/>
                  </a:lnTo>
                  <a:lnTo>
                    <a:pt x="6795" y="362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C9EA008-4CD6-000F-B101-5AFCDA04595F}"/>
                </a:ext>
              </a:extLst>
            </p:cNvPr>
            <p:cNvSpPr/>
            <p:nvPr/>
          </p:nvSpPr>
          <p:spPr>
            <a:xfrm flipV="1">
              <a:off x="6380579" y="6488901"/>
              <a:ext cx="16122" cy="8793"/>
            </a:xfrm>
            <a:custGeom>
              <a:avLst/>
              <a:gdLst>
                <a:gd name="csX0" fmla="*/ 9239 w 16122"/>
                <a:gd name="csY0" fmla="*/ 9858 h 8793"/>
                <a:gd name="csX1" fmla="*/ 7773 w 16122"/>
                <a:gd name="csY1" fmla="*/ 9858 h 8793"/>
                <a:gd name="csX2" fmla="*/ 6308 w 16122"/>
                <a:gd name="csY2" fmla="*/ 9369 h 8793"/>
                <a:gd name="csX3" fmla="*/ 4842 w 16122"/>
                <a:gd name="csY3" fmla="*/ 8392 h 8793"/>
                <a:gd name="csX4" fmla="*/ 2399 w 16122"/>
                <a:gd name="csY4" fmla="*/ 5949 h 8793"/>
                <a:gd name="csX5" fmla="*/ 1422 w 16122"/>
                <a:gd name="csY5" fmla="*/ 4484 h 8793"/>
                <a:gd name="csX6" fmla="*/ 445 w 16122"/>
                <a:gd name="csY6" fmla="*/ 2529 h 8793"/>
                <a:gd name="csX7" fmla="*/ 11193 w 16122"/>
                <a:gd name="csY7" fmla="*/ 2529 h 8793"/>
                <a:gd name="csX8" fmla="*/ 12659 w 16122"/>
                <a:gd name="csY8" fmla="*/ 2041 h 8793"/>
                <a:gd name="csX9" fmla="*/ 14124 w 16122"/>
                <a:gd name="csY9" fmla="*/ 1064 h 8793"/>
                <a:gd name="csX10" fmla="*/ 16567 w 16122"/>
                <a:gd name="csY10" fmla="*/ 7415 h 8793"/>
                <a:gd name="csX11" fmla="*/ 15101 w 16122"/>
                <a:gd name="csY11" fmla="*/ 8392 h 8793"/>
                <a:gd name="csX12" fmla="*/ 10705 w 16122"/>
                <a:gd name="csY12" fmla="*/ 9858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6122" h="8793">
                  <a:moveTo>
                    <a:pt x="9239" y="9858"/>
                  </a:moveTo>
                  <a:lnTo>
                    <a:pt x="7773" y="9858"/>
                  </a:lnTo>
                  <a:lnTo>
                    <a:pt x="6308" y="9369"/>
                  </a:lnTo>
                  <a:lnTo>
                    <a:pt x="4842" y="8392"/>
                  </a:lnTo>
                  <a:lnTo>
                    <a:pt x="2399" y="5949"/>
                  </a:lnTo>
                  <a:lnTo>
                    <a:pt x="1422" y="4484"/>
                  </a:lnTo>
                  <a:lnTo>
                    <a:pt x="445" y="2529"/>
                  </a:lnTo>
                  <a:lnTo>
                    <a:pt x="11193" y="2529"/>
                  </a:lnTo>
                  <a:lnTo>
                    <a:pt x="12659" y="2041"/>
                  </a:lnTo>
                  <a:lnTo>
                    <a:pt x="14124" y="1064"/>
                  </a:lnTo>
                  <a:lnTo>
                    <a:pt x="16567" y="7415"/>
                  </a:lnTo>
                  <a:lnTo>
                    <a:pt x="15101" y="8392"/>
                  </a:lnTo>
                  <a:lnTo>
                    <a:pt x="10705" y="9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6680B95-3E46-E735-4724-E4680D32CF1F}"/>
                </a:ext>
              </a:extLst>
            </p:cNvPr>
            <p:cNvSpPr/>
            <p:nvPr/>
          </p:nvSpPr>
          <p:spPr>
            <a:xfrm flipV="1">
              <a:off x="6413800" y="6526031"/>
              <a:ext cx="13679" cy="1465"/>
            </a:xfrm>
            <a:custGeom>
              <a:avLst/>
              <a:gdLst>
                <a:gd name="csX0" fmla="*/ 5335 w 13679"/>
                <a:gd name="csY0" fmla="*/ 2534 h 1465"/>
                <a:gd name="csX1" fmla="*/ 3870 w 13679"/>
                <a:gd name="csY1" fmla="*/ 2046 h 1465"/>
                <a:gd name="csX2" fmla="*/ 2404 w 13679"/>
                <a:gd name="csY2" fmla="*/ 2046 h 1465"/>
                <a:gd name="csX3" fmla="*/ 450 w 13679"/>
                <a:gd name="csY3" fmla="*/ 1557 h 1465"/>
                <a:gd name="csX4" fmla="*/ 12664 w 13679"/>
                <a:gd name="csY4" fmla="*/ 1069 h 1465"/>
                <a:gd name="csX5" fmla="*/ 14129 w 13679"/>
                <a:gd name="csY5" fmla="*/ 2046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5335" y="2534"/>
                  </a:moveTo>
                  <a:lnTo>
                    <a:pt x="3870" y="2046"/>
                  </a:lnTo>
                  <a:lnTo>
                    <a:pt x="2404" y="2046"/>
                  </a:lnTo>
                  <a:lnTo>
                    <a:pt x="450" y="1557"/>
                  </a:lnTo>
                  <a:lnTo>
                    <a:pt x="12664" y="1069"/>
                  </a:lnTo>
                  <a:lnTo>
                    <a:pt x="14129" y="20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A06B6354-CF6D-B019-4452-FED66C5D29C2}"/>
                </a:ext>
              </a:extLst>
            </p:cNvPr>
            <p:cNvSpPr/>
            <p:nvPr/>
          </p:nvSpPr>
          <p:spPr>
            <a:xfrm flipV="1">
              <a:off x="6398009" y="6509909"/>
              <a:ext cx="28981" cy="22529"/>
            </a:xfrm>
            <a:custGeom>
              <a:avLst/>
              <a:gdLst>
                <a:gd name="csX0" fmla="*/ 6956 w 28981"/>
                <a:gd name="csY0" fmla="*/ 23599 h 22529"/>
                <a:gd name="csX1" fmla="*/ 5491 w 28981"/>
                <a:gd name="csY1" fmla="*/ 22622 h 22529"/>
                <a:gd name="csX2" fmla="*/ 27475 w 28981"/>
                <a:gd name="csY2" fmla="*/ 5034 h 22529"/>
                <a:gd name="csX3" fmla="*/ 28452 w 28981"/>
                <a:gd name="csY3" fmla="*/ 6011 h 22529"/>
                <a:gd name="csX4" fmla="*/ 16239 w 28981"/>
                <a:gd name="csY4" fmla="*/ 6499 h 22529"/>
                <a:gd name="csX5" fmla="*/ 14284 w 28981"/>
                <a:gd name="csY5" fmla="*/ 6988 h 22529"/>
                <a:gd name="csX6" fmla="*/ 12819 w 28981"/>
                <a:gd name="csY6" fmla="*/ 6988 h 22529"/>
                <a:gd name="csX7" fmla="*/ 11353 w 28981"/>
                <a:gd name="csY7" fmla="*/ 7965 h 22529"/>
                <a:gd name="csX8" fmla="*/ 10376 w 28981"/>
                <a:gd name="csY8" fmla="*/ 8454 h 22529"/>
                <a:gd name="csX9" fmla="*/ 9888 w 28981"/>
                <a:gd name="csY9" fmla="*/ 8942 h 22529"/>
                <a:gd name="csX10" fmla="*/ 8910 w 28981"/>
                <a:gd name="csY10" fmla="*/ 10408 h 22529"/>
                <a:gd name="csX11" fmla="*/ 7933 w 28981"/>
                <a:gd name="csY11" fmla="*/ 13339 h 22529"/>
                <a:gd name="csX12" fmla="*/ 7933 w 28981"/>
                <a:gd name="csY12" fmla="*/ 13828 h 22529"/>
                <a:gd name="csX13" fmla="*/ 8422 w 28981"/>
                <a:gd name="csY13" fmla="*/ 15293 h 22529"/>
                <a:gd name="csX14" fmla="*/ 8910 w 28981"/>
                <a:gd name="csY14" fmla="*/ 16759 h 22529"/>
                <a:gd name="csX15" fmla="*/ 9399 w 28981"/>
                <a:gd name="csY15" fmla="*/ 16759 h 22529"/>
                <a:gd name="csX16" fmla="*/ 10376 w 28981"/>
                <a:gd name="csY16" fmla="*/ 18225 h 22529"/>
                <a:gd name="csX17" fmla="*/ 28452 w 28981"/>
                <a:gd name="csY17" fmla="*/ 22622 h 22529"/>
                <a:gd name="csX18" fmla="*/ 29429 w 28981"/>
                <a:gd name="csY18" fmla="*/ 23110 h 225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8981" h="22529">
                  <a:moveTo>
                    <a:pt x="6956" y="23599"/>
                  </a:moveTo>
                  <a:lnTo>
                    <a:pt x="5491" y="22622"/>
                  </a:lnTo>
                  <a:cubicBezTo>
                    <a:pt x="-8661" y="8625"/>
                    <a:pt x="9643" y="-6211"/>
                    <a:pt x="27475" y="5034"/>
                  </a:cubicBezTo>
                  <a:lnTo>
                    <a:pt x="28452" y="6011"/>
                  </a:lnTo>
                  <a:lnTo>
                    <a:pt x="16239" y="6499"/>
                  </a:lnTo>
                  <a:lnTo>
                    <a:pt x="14284" y="6988"/>
                  </a:lnTo>
                  <a:lnTo>
                    <a:pt x="12819" y="6988"/>
                  </a:lnTo>
                  <a:lnTo>
                    <a:pt x="11353" y="7965"/>
                  </a:lnTo>
                  <a:lnTo>
                    <a:pt x="10376" y="8454"/>
                  </a:lnTo>
                  <a:lnTo>
                    <a:pt x="9888" y="8942"/>
                  </a:lnTo>
                  <a:lnTo>
                    <a:pt x="8910" y="10408"/>
                  </a:lnTo>
                  <a:lnTo>
                    <a:pt x="7933" y="13339"/>
                  </a:lnTo>
                  <a:lnTo>
                    <a:pt x="7933" y="13828"/>
                  </a:lnTo>
                  <a:lnTo>
                    <a:pt x="8422" y="15293"/>
                  </a:lnTo>
                  <a:lnTo>
                    <a:pt x="8910" y="16759"/>
                  </a:lnTo>
                  <a:lnTo>
                    <a:pt x="9399" y="16759"/>
                  </a:lnTo>
                  <a:lnTo>
                    <a:pt x="10376" y="18225"/>
                  </a:lnTo>
                  <a:cubicBezTo>
                    <a:pt x="16320" y="21083"/>
                    <a:pt x="21800" y="19853"/>
                    <a:pt x="28452" y="22622"/>
                  </a:cubicBezTo>
                  <a:lnTo>
                    <a:pt x="29429" y="231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28DCE1BC-39D1-8E13-86A3-79FBC0C2C015}"/>
                </a:ext>
              </a:extLst>
            </p:cNvPr>
            <p:cNvSpPr/>
            <p:nvPr/>
          </p:nvSpPr>
          <p:spPr>
            <a:xfrm flipV="1">
              <a:off x="6399144" y="6494764"/>
              <a:ext cx="18076" cy="7816"/>
            </a:xfrm>
            <a:custGeom>
              <a:avLst/>
              <a:gdLst>
                <a:gd name="csX0" fmla="*/ 3867 w 18076"/>
                <a:gd name="csY0" fmla="*/ 8881 h 7816"/>
                <a:gd name="csX1" fmla="*/ 2890 w 18076"/>
                <a:gd name="csY1" fmla="*/ 7904 h 7816"/>
                <a:gd name="csX2" fmla="*/ 2402 w 18076"/>
                <a:gd name="csY2" fmla="*/ 6439 h 7816"/>
                <a:gd name="csX3" fmla="*/ 1425 w 18076"/>
                <a:gd name="csY3" fmla="*/ 5462 h 7816"/>
                <a:gd name="csX4" fmla="*/ 936 w 18076"/>
                <a:gd name="csY4" fmla="*/ 3507 h 7816"/>
                <a:gd name="csX5" fmla="*/ 447 w 18076"/>
                <a:gd name="csY5" fmla="*/ 2042 h 7816"/>
                <a:gd name="csX6" fmla="*/ 7776 w 18076"/>
                <a:gd name="csY6" fmla="*/ 1065 h 7816"/>
                <a:gd name="csX7" fmla="*/ 7776 w 18076"/>
                <a:gd name="csY7" fmla="*/ 2042 h 7816"/>
                <a:gd name="csX8" fmla="*/ 16570 w 18076"/>
                <a:gd name="csY8" fmla="*/ 8881 h 7816"/>
                <a:gd name="csX9" fmla="*/ 18524 w 18076"/>
                <a:gd name="csY9" fmla="*/ 8881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867" y="8881"/>
                  </a:moveTo>
                  <a:lnTo>
                    <a:pt x="2890" y="7904"/>
                  </a:lnTo>
                  <a:lnTo>
                    <a:pt x="2402" y="6439"/>
                  </a:lnTo>
                  <a:lnTo>
                    <a:pt x="1425" y="5462"/>
                  </a:lnTo>
                  <a:lnTo>
                    <a:pt x="936" y="3507"/>
                  </a:lnTo>
                  <a:lnTo>
                    <a:pt x="447" y="2042"/>
                  </a:lnTo>
                  <a:lnTo>
                    <a:pt x="7776" y="1065"/>
                  </a:lnTo>
                  <a:lnTo>
                    <a:pt x="7776" y="2042"/>
                  </a:lnTo>
                  <a:cubicBezTo>
                    <a:pt x="9274" y="6895"/>
                    <a:pt x="11676" y="8442"/>
                    <a:pt x="16570" y="8881"/>
                  </a:cubicBezTo>
                  <a:lnTo>
                    <a:pt x="18524" y="88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4C1A0F5C-0FC1-3237-47EF-810682D5BB30}"/>
                </a:ext>
              </a:extLst>
            </p:cNvPr>
            <p:cNvSpPr/>
            <p:nvPr/>
          </p:nvSpPr>
          <p:spPr>
            <a:xfrm flipV="1">
              <a:off x="6402564" y="6488901"/>
              <a:ext cx="33709" cy="42503"/>
            </a:xfrm>
            <a:custGeom>
              <a:avLst/>
              <a:gdLst>
                <a:gd name="csX0" fmla="*/ 16083 w 33709"/>
                <a:gd name="csY0" fmla="*/ 43572 h 42503"/>
                <a:gd name="csX1" fmla="*/ 14129 w 33709"/>
                <a:gd name="csY1" fmla="*/ 43572 h 42503"/>
                <a:gd name="csX2" fmla="*/ 1427 w 33709"/>
                <a:gd name="csY2" fmla="*/ 39175 h 42503"/>
                <a:gd name="csX3" fmla="*/ 450 w 33709"/>
                <a:gd name="csY3" fmla="*/ 37710 h 42503"/>
                <a:gd name="csX4" fmla="*/ 17549 w 33709"/>
                <a:gd name="csY4" fmla="*/ 37710 h 42503"/>
                <a:gd name="csX5" fmla="*/ 21946 w 33709"/>
                <a:gd name="csY5" fmla="*/ 36244 h 42503"/>
                <a:gd name="csX6" fmla="*/ 22923 w 33709"/>
                <a:gd name="csY6" fmla="*/ 35267 h 42503"/>
                <a:gd name="csX7" fmla="*/ 23412 w 33709"/>
                <a:gd name="csY7" fmla="*/ 35267 h 42503"/>
                <a:gd name="csX8" fmla="*/ 23900 w 33709"/>
                <a:gd name="csY8" fmla="*/ 34290 h 42503"/>
                <a:gd name="csX9" fmla="*/ 24389 w 33709"/>
                <a:gd name="csY9" fmla="*/ 32824 h 42503"/>
                <a:gd name="csX10" fmla="*/ 24877 w 33709"/>
                <a:gd name="csY10" fmla="*/ 31359 h 42503"/>
                <a:gd name="csX11" fmla="*/ 24877 w 33709"/>
                <a:gd name="csY11" fmla="*/ 27450 h 42503"/>
                <a:gd name="csX12" fmla="*/ 23900 w 33709"/>
                <a:gd name="csY12" fmla="*/ 26962 h 42503"/>
                <a:gd name="csX13" fmla="*/ 22434 w 33709"/>
                <a:gd name="csY13" fmla="*/ 26962 h 42503"/>
                <a:gd name="csX14" fmla="*/ 21457 w 33709"/>
                <a:gd name="csY14" fmla="*/ 26473 h 42503"/>
                <a:gd name="csX15" fmla="*/ 19992 w 33709"/>
                <a:gd name="csY15" fmla="*/ 25985 h 42503"/>
                <a:gd name="csX16" fmla="*/ 18038 w 33709"/>
                <a:gd name="csY16" fmla="*/ 25985 h 42503"/>
                <a:gd name="csX17" fmla="*/ 16572 w 33709"/>
                <a:gd name="csY17" fmla="*/ 25496 h 42503"/>
                <a:gd name="csX18" fmla="*/ 14618 w 33709"/>
                <a:gd name="csY18" fmla="*/ 25496 h 42503"/>
                <a:gd name="csX19" fmla="*/ 12175 w 33709"/>
                <a:gd name="csY19" fmla="*/ 25008 h 42503"/>
                <a:gd name="csX20" fmla="*/ 10221 w 33709"/>
                <a:gd name="csY20" fmla="*/ 24519 h 42503"/>
                <a:gd name="csX21" fmla="*/ 8755 w 33709"/>
                <a:gd name="csY21" fmla="*/ 24519 h 42503"/>
                <a:gd name="csX22" fmla="*/ 7289 w 33709"/>
                <a:gd name="csY22" fmla="*/ 24030 h 42503"/>
                <a:gd name="csX23" fmla="*/ 6312 w 33709"/>
                <a:gd name="csY23" fmla="*/ 24030 h 42503"/>
                <a:gd name="csX24" fmla="*/ 5335 w 33709"/>
                <a:gd name="csY24" fmla="*/ 23542 h 42503"/>
                <a:gd name="csX25" fmla="*/ 2404 w 33709"/>
                <a:gd name="csY25" fmla="*/ 22565 h 42503"/>
                <a:gd name="csX26" fmla="*/ 24877 w 33709"/>
                <a:gd name="csY26" fmla="*/ 22076 h 42503"/>
                <a:gd name="csX27" fmla="*/ 24877 w 33709"/>
                <a:gd name="csY27" fmla="*/ 16702 h 42503"/>
                <a:gd name="csX28" fmla="*/ 24389 w 33709"/>
                <a:gd name="csY28" fmla="*/ 14748 h 42503"/>
                <a:gd name="csX29" fmla="*/ 24389 w 33709"/>
                <a:gd name="csY29" fmla="*/ 13282 h 42503"/>
                <a:gd name="csX30" fmla="*/ 23900 w 33709"/>
                <a:gd name="csY30" fmla="*/ 12305 h 42503"/>
                <a:gd name="csX31" fmla="*/ 23412 w 33709"/>
                <a:gd name="csY31" fmla="*/ 11817 h 42503"/>
                <a:gd name="csX32" fmla="*/ 22923 w 33709"/>
                <a:gd name="csY32" fmla="*/ 10351 h 42503"/>
                <a:gd name="csX33" fmla="*/ 21946 w 33709"/>
                <a:gd name="csY33" fmla="*/ 9374 h 42503"/>
                <a:gd name="csX34" fmla="*/ 19015 w 33709"/>
                <a:gd name="csY34" fmla="*/ 7420 h 42503"/>
                <a:gd name="csX35" fmla="*/ 18038 w 33709"/>
                <a:gd name="csY35" fmla="*/ 6931 h 42503"/>
                <a:gd name="csX36" fmla="*/ 16572 w 33709"/>
                <a:gd name="csY36" fmla="*/ 6443 h 42503"/>
                <a:gd name="csX37" fmla="*/ 25366 w 33709"/>
                <a:gd name="csY37" fmla="*/ 5954 h 42503"/>
                <a:gd name="csX38" fmla="*/ 25366 w 33709"/>
                <a:gd name="csY38" fmla="*/ 5466 h 42503"/>
                <a:gd name="csX39" fmla="*/ 26831 w 33709"/>
                <a:gd name="csY39" fmla="*/ 1069 h 42503"/>
                <a:gd name="csX40" fmla="*/ 34160 w 33709"/>
                <a:gd name="csY40" fmla="*/ 1069 h 42503"/>
                <a:gd name="csX41" fmla="*/ 34160 w 33709"/>
                <a:gd name="csY41" fmla="*/ 1557 h 42503"/>
                <a:gd name="csX42" fmla="*/ 33183 w 33709"/>
                <a:gd name="csY42" fmla="*/ 3023 h 42503"/>
                <a:gd name="csX43" fmla="*/ 32694 w 33709"/>
                <a:gd name="csY43" fmla="*/ 4488 h 42503"/>
                <a:gd name="csX44" fmla="*/ 32694 w 33709"/>
                <a:gd name="csY44" fmla="*/ 5954 h 42503"/>
                <a:gd name="csX45" fmla="*/ 32205 w 33709"/>
                <a:gd name="csY45" fmla="*/ 6443 h 42503"/>
                <a:gd name="csX46" fmla="*/ 32205 w 33709"/>
                <a:gd name="csY46" fmla="*/ 29893 h 42503"/>
                <a:gd name="csX47" fmla="*/ 31717 w 33709"/>
                <a:gd name="csY47" fmla="*/ 31847 h 42503"/>
                <a:gd name="csX48" fmla="*/ 31717 w 33709"/>
                <a:gd name="csY48" fmla="*/ 33313 h 42503"/>
                <a:gd name="csX49" fmla="*/ 20969 w 33709"/>
                <a:gd name="csY49" fmla="*/ 43084 h 42503"/>
                <a:gd name="csX50" fmla="*/ 19503 w 33709"/>
                <a:gd name="csY50" fmla="*/ 43572 h 42503"/>
                <a:gd name="csX51" fmla="*/ 18038 w 33709"/>
                <a:gd name="csY51" fmla="*/ 43572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33709" h="42503">
                  <a:moveTo>
                    <a:pt x="16083" y="43572"/>
                  </a:moveTo>
                  <a:lnTo>
                    <a:pt x="14129" y="43572"/>
                  </a:lnTo>
                  <a:cubicBezTo>
                    <a:pt x="9578" y="43507"/>
                    <a:pt x="4920" y="42074"/>
                    <a:pt x="1427" y="39175"/>
                  </a:cubicBezTo>
                  <a:lnTo>
                    <a:pt x="450" y="37710"/>
                  </a:lnTo>
                  <a:lnTo>
                    <a:pt x="17549" y="37710"/>
                  </a:lnTo>
                  <a:lnTo>
                    <a:pt x="21946" y="36244"/>
                  </a:lnTo>
                  <a:lnTo>
                    <a:pt x="22923" y="35267"/>
                  </a:lnTo>
                  <a:lnTo>
                    <a:pt x="23412" y="35267"/>
                  </a:lnTo>
                  <a:lnTo>
                    <a:pt x="23900" y="34290"/>
                  </a:lnTo>
                  <a:lnTo>
                    <a:pt x="24389" y="32824"/>
                  </a:lnTo>
                  <a:lnTo>
                    <a:pt x="24877" y="31359"/>
                  </a:lnTo>
                  <a:lnTo>
                    <a:pt x="24877" y="27450"/>
                  </a:lnTo>
                  <a:lnTo>
                    <a:pt x="23900" y="26962"/>
                  </a:lnTo>
                  <a:lnTo>
                    <a:pt x="22434" y="26962"/>
                  </a:lnTo>
                  <a:lnTo>
                    <a:pt x="21457" y="26473"/>
                  </a:lnTo>
                  <a:lnTo>
                    <a:pt x="19992" y="25985"/>
                  </a:lnTo>
                  <a:lnTo>
                    <a:pt x="18038" y="25985"/>
                  </a:lnTo>
                  <a:lnTo>
                    <a:pt x="16572" y="25496"/>
                  </a:lnTo>
                  <a:lnTo>
                    <a:pt x="14618" y="25496"/>
                  </a:lnTo>
                  <a:lnTo>
                    <a:pt x="12175" y="25008"/>
                  </a:lnTo>
                  <a:lnTo>
                    <a:pt x="10221" y="24519"/>
                  </a:lnTo>
                  <a:lnTo>
                    <a:pt x="8755" y="24519"/>
                  </a:lnTo>
                  <a:lnTo>
                    <a:pt x="7289" y="24030"/>
                  </a:lnTo>
                  <a:lnTo>
                    <a:pt x="6312" y="24030"/>
                  </a:lnTo>
                  <a:lnTo>
                    <a:pt x="5335" y="23542"/>
                  </a:lnTo>
                  <a:lnTo>
                    <a:pt x="2404" y="22565"/>
                  </a:lnTo>
                  <a:lnTo>
                    <a:pt x="24877" y="22076"/>
                  </a:lnTo>
                  <a:lnTo>
                    <a:pt x="24877" y="16702"/>
                  </a:lnTo>
                  <a:lnTo>
                    <a:pt x="24389" y="14748"/>
                  </a:lnTo>
                  <a:lnTo>
                    <a:pt x="24389" y="13282"/>
                  </a:lnTo>
                  <a:lnTo>
                    <a:pt x="23900" y="12305"/>
                  </a:lnTo>
                  <a:lnTo>
                    <a:pt x="23412" y="11817"/>
                  </a:lnTo>
                  <a:lnTo>
                    <a:pt x="22923" y="10351"/>
                  </a:lnTo>
                  <a:lnTo>
                    <a:pt x="21946" y="9374"/>
                  </a:lnTo>
                  <a:lnTo>
                    <a:pt x="19015" y="7420"/>
                  </a:lnTo>
                  <a:lnTo>
                    <a:pt x="18038" y="6931"/>
                  </a:lnTo>
                  <a:lnTo>
                    <a:pt x="16572" y="6443"/>
                  </a:lnTo>
                  <a:lnTo>
                    <a:pt x="25366" y="5954"/>
                  </a:lnTo>
                  <a:lnTo>
                    <a:pt x="25366" y="5466"/>
                  </a:lnTo>
                  <a:lnTo>
                    <a:pt x="26831" y="1069"/>
                  </a:lnTo>
                  <a:lnTo>
                    <a:pt x="34160" y="1069"/>
                  </a:lnTo>
                  <a:lnTo>
                    <a:pt x="34160" y="1557"/>
                  </a:lnTo>
                  <a:lnTo>
                    <a:pt x="33183" y="3023"/>
                  </a:lnTo>
                  <a:lnTo>
                    <a:pt x="32694" y="4488"/>
                  </a:lnTo>
                  <a:lnTo>
                    <a:pt x="32694" y="5954"/>
                  </a:lnTo>
                  <a:lnTo>
                    <a:pt x="32205" y="6443"/>
                  </a:lnTo>
                  <a:lnTo>
                    <a:pt x="32205" y="29893"/>
                  </a:lnTo>
                  <a:lnTo>
                    <a:pt x="31717" y="31847"/>
                  </a:lnTo>
                  <a:lnTo>
                    <a:pt x="31717" y="33313"/>
                  </a:lnTo>
                  <a:cubicBezTo>
                    <a:pt x="31977" y="38785"/>
                    <a:pt x="25862" y="42872"/>
                    <a:pt x="20969" y="43084"/>
                  </a:cubicBezTo>
                  <a:lnTo>
                    <a:pt x="19503" y="43572"/>
                  </a:lnTo>
                  <a:lnTo>
                    <a:pt x="18038" y="435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67D27FE-0EB6-B547-0F50-7AE00D4F3B01}"/>
                </a:ext>
              </a:extLst>
            </p:cNvPr>
            <p:cNvSpPr/>
            <p:nvPr/>
          </p:nvSpPr>
          <p:spPr>
            <a:xfrm flipV="1">
              <a:off x="6444579" y="6474245"/>
              <a:ext cx="7328" cy="57160"/>
            </a:xfrm>
            <a:custGeom>
              <a:avLst/>
              <a:gdLst>
                <a:gd name="csX0" fmla="*/ 114 w 7328"/>
                <a:gd name="csY0" fmla="*/ 1021 h 57160"/>
                <a:gd name="csX1" fmla="*/ 7442 w 7328"/>
                <a:gd name="csY1" fmla="*/ 1021 h 57160"/>
                <a:gd name="csX2" fmla="*/ 7442 w 7328"/>
                <a:gd name="csY2" fmla="*/ 58182 h 57160"/>
                <a:gd name="csX3" fmla="*/ 114 w 7328"/>
                <a:gd name="csY3" fmla="*/ 58182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328" h="57160">
                  <a:moveTo>
                    <a:pt x="114" y="1021"/>
                  </a:moveTo>
                  <a:lnTo>
                    <a:pt x="7442" y="1021"/>
                  </a:lnTo>
                  <a:lnTo>
                    <a:pt x="7442" y="58182"/>
                  </a:lnTo>
                  <a:lnTo>
                    <a:pt x="114" y="58182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92E2D55-E230-F867-1C8A-C7AD14E4895F}"/>
                </a:ext>
              </a:extLst>
            </p:cNvPr>
            <p:cNvSpPr/>
            <p:nvPr/>
          </p:nvSpPr>
          <p:spPr>
            <a:xfrm flipV="1">
              <a:off x="6479754" y="6474245"/>
              <a:ext cx="38106" cy="57160"/>
            </a:xfrm>
            <a:custGeom>
              <a:avLst/>
              <a:gdLst>
                <a:gd name="csX0" fmla="*/ 30754 w 38106"/>
                <a:gd name="csY0" fmla="*/ 58229 h 57160"/>
                <a:gd name="csX1" fmla="*/ 22449 w 38106"/>
                <a:gd name="csY1" fmla="*/ 58229 h 57160"/>
                <a:gd name="csX2" fmla="*/ 464 w 38106"/>
                <a:gd name="csY2" fmla="*/ 1068 h 57160"/>
                <a:gd name="csX3" fmla="*/ 8281 w 38106"/>
                <a:gd name="csY3" fmla="*/ 1068 h 57160"/>
                <a:gd name="csX4" fmla="*/ 14632 w 38106"/>
                <a:gd name="csY4" fmla="*/ 18656 h 57160"/>
                <a:gd name="csX5" fmla="*/ 38571 w 38106"/>
                <a:gd name="csY5" fmla="*/ 18656 h 57160"/>
                <a:gd name="csX6" fmla="*/ 17075 w 38106"/>
                <a:gd name="csY6" fmla="*/ 24519 h 57160"/>
                <a:gd name="csX7" fmla="*/ 23426 w 38106"/>
                <a:gd name="csY7" fmla="*/ 41618 h 57160"/>
                <a:gd name="csX8" fmla="*/ 25869 w 38106"/>
                <a:gd name="csY8" fmla="*/ 50900 h 57160"/>
                <a:gd name="csX9" fmla="*/ 26357 w 38106"/>
                <a:gd name="csY9" fmla="*/ 52366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06" h="57160">
                  <a:moveTo>
                    <a:pt x="30754" y="58229"/>
                  </a:moveTo>
                  <a:lnTo>
                    <a:pt x="22449" y="58229"/>
                  </a:lnTo>
                  <a:lnTo>
                    <a:pt x="464" y="1068"/>
                  </a:lnTo>
                  <a:lnTo>
                    <a:pt x="8281" y="1068"/>
                  </a:lnTo>
                  <a:lnTo>
                    <a:pt x="14632" y="18656"/>
                  </a:lnTo>
                  <a:lnTo>
                    <a:pt x="38571" y="18656"/>
                  </a:lnTo>
                  <a:lnTo>
                    <a:pt x="17075" y="24519"/>
                  </a:lnTo>
                  <a:lnTo>
                    <a:pt x="23426" y="41618"/>
                  </a:lnTo>
                  <a:cubicBezTo>
                    <a:pt x="24989" y="45705"/>
                    <a:pt x="25022" y="46984"/>
                    <a:pt x="25869" y="50900"/>
                  </a:cubicBezTo>
                  <a:lnTo>
                    <a:pt x="26357" y="523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686CF333-E03F-4A50-BE0B-178AA96BAE4A}"/>
                </a:ext>
              </a:extLst>
            </p:cNvPr>
            <p:cNvSpPr/>
            <p:nvPr/>
          </p:nvSpPr>
          <p:spPr>
            <a:xfrm flipV="1">
              <a:off x="6496365" y="6474245"/>
              <a:ext cx="37129" cy="57160"/>
            </a:xfrm>
            <a:custGeom>
              <a:avLst/>
              <a:gdLst>
                <a:gd name="csX0" fmla="*/ 14144 w 37129"/>
                <a:gd name="csY0" fmla="*/ 58229 h 57160"/>
                <a:gd name="csX1" fmla="*/ 9747 w 37129"/>
                <a:gd name="csY1" fmla="*/ 52366 h 57160"/>
                <a:gd name="csX2" fmla="*/ 13656 w 37129"/>
                <a:gd name="csY2" fmla="*/ 40641 h 57160"/>
                <a:gd name="csX3" fmla="*/ 19518 w 37129"/>
                <a:gd name="csY3" fmla="*/ 24519 h 57160"/>
                <a:gd name="csX4" fmla="*/ 465 w 37129"/>
                <a:gd name="csY4" fmla="*/ 24519 h 57160"/>
                <a:gd name="csX5" fmla="*/ 21961 w 37129"/>
                <a:gd name="csY5" fmla="*/ 18656 h 57160"/>
                <a:gd name="csX6" fmla="*/ 28801 w 37129"/>
                <a:gd name="csY6" fmla="*/ 1068 h 57160"/>
                <a:gd name="csX7" fmla="*/ 37595 w 37129"/>
                <a:gd name="csY7" fmla="*/ 1068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7129" h="57160">
                  <a:moveTo>
                    <a:pt x="14144" y="58229"/>
                  </a:moveTo>
                  <a:lnTo>
                    <a:pt x="9747" y="52366"/>
                  </a:lnTo>
                  <a:cubicBezTo>
                    <a:pt x="10049" y="48173"/>
                    <a:pt x="12736" y="44655"/>
                    <a:pt x="13656" y="40641"/>
                  </a:cubicBezTo>
                  <a:lnTo>
                    <a:pt x="19518" y="24519"/>
                  </a:lnTo>
                  <a:lnTo>
                    <a:pt x="465" y="24519"/>
                  </a:lnTo>
                  <a:lnTo>
                    <a:pt x="21961" y="18656"/>
                  </a:lnTo>
                  <a:lnTo>
                    <a:pt x="28801" y="1068"/>
                  </a:lnTo>
                  <a:lnTo>
                    <a:pt x="37595" y="10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9143A0B-4C1C-C4DA-523B-25201BDED831}"/>
                </a:ext>
              </a:extLst>
            </p:cNvPr>
            <p:cNvSpPr/>
            <p:nvPr/>
          </p:nvSpPr>
          <p:spPr>
            <a:xfrm flipV="1">
              <a:off x="6533495" y="6509909"/>
              <a:ext cx="19541" cy="21496"/>
            </a:xfrm>
            <a:custGeom>
              <a:avLst/>
              <a:gdLst>
                <a:gd name="csX0" fmla="*/ 15616 w 19541"/>
                <a:gd name="csY0" fmla="*/ 22565 h 21496"/>
                <a:gd name="csX1" fmla="*/ 471 w 19541"/>
                <a:gd name="csY1" fmla="*/ 1069 h 21496"/>
                <a:gd name="csX2" fmla="*/ 9265 w 19541"/>
                <a:gd name="csY2" fmla="*/ 1069 h 21496"/>
                <a:gd name="csX3" fmla="*/ 20013 w 19541"/>
                <a:gd name="csY3" fmla="*/ 17680 h 214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541" h="21496">
                  <a:moveTo>
                    <a:pt x="15616" y="22565"/>
                  </a:moveTo>
                  <a:lnTo>
                    <a:pt x="471" y="1069"/>
                  </a:lnTo>
                  <a:lnTo>
                    <a:pt x="9265" y="1069"/>
                  </a:lnTo>
                  <a:lnTo>
                    <a:pt x="20013" y="176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C444925-35F1-CF1E-9319-26C7F7EFC826}"/>
                </a:ext>
              </a:extLst>
            </p:cNvPr>
            <p:cNvSpPr/>
            <p:nvPr/>
          </p:nvSpPr>
          <p:spPr>
            <a:xfrm flipV="1">
              <a:off x="6534960" y="6489878"/>
              <a:ext cx="37618" cy="41526"/>
            </a:xfrm>
            <a:custGeom>
              <a:avLst/>
              <a:gdLst>
                <a:gd name="csX0" fmla="*/ 9265 w 37618"/>
                <a:gd name="csY0" fmla="*/ 42595 h 41526"/>
                <a:gd name="csX1" fmla="*/ 471 w 37618"/>
                <a:gd name="csY1" fmla="*/ 42595 h 41526"/>
                <a:gd name="csX2" fmla="*/ 14150 w 37618"/>
                <a:gd name="csY2" fmla="*/ 22565 h 41526"/>
                <a:gd name="csX3" fmla="*/ 18547 w 37618"/>
                <a:gd name="csY3" fmla="*/ 17679 h 41526"/>
                <a:gd name="csX4" fmla="*/ 20990 w 37618"/>
                <a:gd name="csY4" fmla="*/ 13771 h 41526"/>
                <a:gd name="csX5" fmla="*/ 29295 w 37618"/>
                <a:gd name="csY5" fmla="*/ 1069 h 41526"/>
                <a:gd name="csX6" fmla="*/ 38089 w 37618"/>
                <a:gd name="csY6" fmla="*/ 1069 h 41526"/>
                <a:gd name="csX7" fmla="*/ 22455 w 37618"/>
                <a:gd name="csY7" fmla="*/ 23053 h 41526"/>
                <a:gd name="csX8" fmla="*/ 18547 w 37618"/>
                <a:gd name="csY8" fmla="*/ 28427 h 41526"/>
                <a:gd name="csX9" fmla="*/ 17081 w 37618"/>
                <a:gd name="csY9" fmla="*/ 29893 h 41526"/>
                <a:gd name="csX10" fmla="*/ 16593 w 37618"/>
                <a:gd name="csY10" fmla="*/ 31359 h 41526"/>
                <a:gd name="csX11" fmla="*/ 15616 w 37618"/>
                <a:gd name="csY11" fmla="*/ 32824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7618" h="41526">
                  <a:moveTo>
                    <a:pt x="9265" y="42595"/>
                  </a:moveTo>
                  <a:lnTo>
                    <a:pt x="471" y="42595"/>
                  </a:lnTo>
                  <a:lnTo>
                    <a:pt x="14150" y="22565"/>
                  </a:lnTo>
                  <a:lnTo>
                    <a:pt x="18547" y="17679"/>
                  </a:lnTo>
                  <a:lnTo>
                    <a:pt x="20990" y="13771"/>
                  </a:lnTo>
                  <a:lnTo>
                    <a:pt x="29295" y="1069"/>
                  </a:lnTo>
                  <a:lnTo>
                    <a:pt x="38089" y="1069"/>
                  </a:lnTo>
                  <a:lnTo>
                    <a:pt x="22455" y="23053"/>
                  </a:lnTo>
                  <a:lnTo>
                    <a:pt x="18547" y="28427"/>
                  </a:lnTo>
                  <a:lnTo>
                    <a:pt x="17081" y="29893"/>
                  </a:lnTo>
                  <a:lnTo>
                    <a:pt x="16593" y="31359"/>
                  </a:lnTo>
                  <a:lnTo>
                    <a:pt x="15616" y="328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862E092-974B-CDEB-74FF-81E21A94BC96}"/>
                </a:ext>
              </a:extLst>
            </p:cNvPr>
            <p:cNvSpPr/>
            <p:nvPr/>
          </p:nvSpPr>
          <p:spPr>
            <a:xfrm flipV="1">
              <a:off x="6553037" y="6489878"/>
              <a:ext cx="18564" cy="19541"/>
            </a:xfrm>
            <a:custGeom>
              <a:avLst/>
              <a:gdLst>
                <a:gd name="csX0" fmla="*/ 19039 w 18564"/>
                <a:gd name="csY0" fmla="*/ 20607 h 19541"/>
                <a:gd name="csX1" fmla="*/ 10245 w 18564"/>
                <a:gd name="csY1" fmla="*/ 20607 h 19541"/>
                <a:gd name="csX2" fmla="*/ 3406 w 18564"/>
                <a:gd name="csY2" fmla="*/ 10836 h 19541"/>
                <a:gd name="csX3" fmla="*/ 2917 w 18564"/>
                <a:gd name="csY3" fmla="*/ 10348 h 19541"/>
                <a:gd name="csX4" fmla="*/ 1940 w 18564"/>
                <a:gd name="csY4" fmla="*/ 8882 h 19541"/>
                <a:gd name="csX5" fmla="*/ 1452 w 18564"/>
                <a:gd name="csY5" fmla="*/ 7905 h 19541"/>
                <a:gd name="csX6" fmla="*/ 475 w 18564"/>
                <a:gd name="csY6" fmla="*/ 6440 h 19541"/>
                <a:gd name="csX7" fmla="*/ 4383 w 18564"/>
                <a:gd name="csY7" fmla="*/ 1066 h 195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8564" h="19541">
                  <a:moveTo>
                    <a:pt x="19039" y="20607"/>
                  </a:moveTo>
                  <a:lnTo>
                    <a:pt x="10245" y="20607"/>
                  </a:lnTo>
                  <a:lnTo>
                    <a:pt x="3406" y="10836"/>
                  </a:lnTo>
                  <a:lnTo>
                    <a:pt x="2917" y="10348"/>
                  </a:lnTo>
                  <a:lnTo>
                    <a:pt x="1940" y="8882"/>
                  </a:lnTo>
                  <a:lnTo>
                    <a:pt x="1452" y="7905"/>
                  </a:lnTo>
                  <a:lnTo>
                    <a:pt x="475" y="6440"/>
                  </a:lnTo>
                  <a:lnTo>
                    <a:pt x="4383" y="10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58495ED9-48CA-0F11-4409-E8E281B159F5}"/>
                </a:ext>
              </a:extLst>
            </p:cNvPr>
            <p:cNvSpPr/>
            <p:nvPr/>
          </p:nvSpPr>
          <p:spPr>
            <a:xfrm flipV="1">
              <a:off x="6578930" y="6489878"/>
              <a:ext cx="6839" cy="41526"/>
            </a:xfrm>
            <a:custGeom>
              <a:avLst/>
              <a:gdLst>
                <a:gd name="csX0" fmla="*/ 119 w 6839"/>
                <a:gd name="csY0" fmla="*/ 1024 h 41526"/>
                <a:gd name="csX1" fmla="*/ 6959 w 6839"/>
                <a:gd name="csY1" fmla="*/ 1024 h 41526"/>
                <a:gd name="csX2" fmla="*/ 6959 w 6839"/>
                <a:gd name="csY2" fmla="*/ 42550 h 41526"/>
                <a:gd name="csX3" fmla="*/ 119 w 6839"/>
                <a:gd name="csY3" fmla="*/ 42550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119" y="1024"/>
                  </a:moveTo>
                  <a:lnTo>
                    <a:pt x="6959" y="1024"/>
                  </a:lnTo>
                  <a:lnTo>
                    <a:pt x="6959" y="42550"/>
                  </a:lnTo>
                  <a:lnTo>
                    <a:pt x="119" y="4255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6D5EFBF7-7593-3472-A352-9952015AFCD9}"/>
                </a:ext>
              </a:extLst>
            </p:cNvPr>
            <p:cNvSpPr/>
            <p:nvPr/>
          </p:nvSpPr>
          <p:spPr>
            <a:xfrm flipV="1">
              <a:off x="6578930" y="6474245"/>
              <a:ext cx="6839" cy="7816"/>
            </a:xfrm>
            <a:custGeom>
              <a:avLst/>
              <a:gdLst>
                <a:gd name="csX0" fmla="*/ 119 w 6839"/>
                <a:gd name="csY0" fmla="*/ 1014 h 7816"/>
                <a:gd name="csX1" fmla="*/ 6959 w 6839"/>
                <a:gd name="csY1" fmla="*/ 1014 h 7816"/>
                <a:gd name="csX2" fmla="*/ 6959 w 6839"/>
                <a:gd name="csY2" fmla="*/ 8831 h 7816"/>
                <a:gd name="csX3" fmla="*/ 119 w 6839"/>
                <a:gd name="csY3" fmla="*/ 8831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119" y="1014"/>
                  </a:moveTo>
                  <a:lnTo>
                    <a:pt x="6959" y="1014"/>
                  </a:lnTo>
                  <a:lnTo>
                    <a:pt x="6959" y="8831"/>
                  </a:lnTo>
                  <a:lnTo>
                    <a:pt x="119" y="883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078D1BB-7475-07FF-1B29-80E7B790F774}"/>
                </a:ext>
              </a:extLst>
            </p:cNvPr>
            <p:cNvSpPr/>
            <p:nvPr/>
          </p:nvSpPr>
          <p:spPr>
            <a:xfrm flipV="1">
              <a:off x="6593586" y="6517726"/>
              <a:ext cx="17587" cy="9282"/>
            </a:xfrm>
            <a:custGeom>
              <a:avLst/>
              <a:gdLst>
                <a:gd name="csX0" fmla="*/ 7319 w 17587"/>
                <a:gd name="csY0" fmla="*/ 10351 h 9282"/>
                <a:gd name="csX1" fmla="*/ 480 w 17587"/>
                <a:gd name="csY1" fmla="*/ 8885 h 9282"/>
                <a:gd name="csX2" fmla="*/ 480 w 17587"/>
                <a:gd name="csY2" fmla="*/ 8397 h 9282"/>
                <a:gd name="csX3" fmla="*/ 968 w 17587"/>
                <a:gd name="csY3" fmla="*/ 6443 h 9282"/>
                <a:gd name="csX4" fmla="*/ 1457 w 17587"/>
                <a:gd name="csY4" fmla="*/ 4977 h 9282"/>
                <a:gd name="csX5" fmla="*/ 2434 w 17587"/>
                <a:gd name="csY5" fmla="*/ 3511 h 9282"/>
                <a:gd name="csX6" fmla="*/ 2922 w 17587"/>
                <a:gd name="csY6" fmla="*/ 2534 h 9282"/>
                <a:gd name="csX7" fmla="*/ 3900 w 17587"/>
                <a:gd name="csY7" fmla="*/ 1069 h 9282"/>
                <a:gd name="csX8" fmla="*/ 18067 w 17587"/>
                <a:gd name="csY8" fmla="*/ 1557 h 9282"/>
                <a:gd name="csX9" fmla="*/ 16113 w 17587"/>
                <a:gd name="csY9" fmla="*/ 1557 h 9282"/>
                <a:gd name="csX10" fmla="*/ 8296 w 17587"/>
                <a:gd name="csY10" fmla="*/ 6931 h 9282"/>
                <a:gd name="csX11" fmla="*/ 7808 w 17587"/>
                <a:gd name="csY11" fmla="*/ 8397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7587" h="9282">
                  <a:moveTo>
                    <a:pt x="7319" y="10351"/>
                  </a:moveTo>
                  <a:lnTo>
                    <a:pt x="480" y="8885"/>
                  </a:lnTo>
                  <a:lnTo>
                    <a:pt x="480" y="8397"/>
                  </a:lnTo>
                  <a:lnTo>
                    <a:pt x="968" y="6443"/>
                  </a:lnTo>
                  <a:lnTo>
                    <a:pt x="1457" y="4977"/>
                  </a:lnTo>
                  <a:lnTo>
                    <a:pt x="2434" y="3511"/>
                  </a:lnTo>
                  <a:lnTo>
                    <a:pt x="2922" y="2534"/>
                  </a:lnTo>
                  <a:lnTo>
                    <a:pt x="3900" y="1069"/>
                  </a:lnTo>
                  <a:lnTo>
                    <a:pt x="18067" y="1557"/>
                  </a:lnTo>
                  <a:lnTo>
                    <a:pt x="16113" y="1557"/>
                  </a:lnTo>
                  <a:cubicBezTo>
                    <a:pt x="10780" y="3585"/>
                    <a:pt x="11122" y="2095"/>
                    <a:pt x="8296" y="6931"/>
                  </a:cubicBezTo>
                  <a:lnTo>
                    <a:pt x="7808" y="83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38EC1F29-658B-807B-7308-B2B657A15086}"/>
                </a:ext>
              </a:extLst>
            </p:cNvPr>
            <p:cNvSpPr/>
            <p:nvPr/>
          </p:nvSpPr>
          <p:spPr>
            <a:xfrm flipV="1">
              <a:off x="6594640" y="6494275"/>
              <a:ext cx="33633" cy="38208"/>
            </a:xfrm>
            <a:custGeom>
              <a:avLst/>
              <a:gdLst>
                <a:gd name="csX0" fmla="*/ 2846 w 33633"/>
                <a:gd name="csY0" fmla="*/ 39277 h 38208"/>
                <a:gd name="csX1" fmla="*/ 1869 w 33633"/>
                <a:gd name="csY1" fmla="*/ 37811 h 38208"/>
                <a:gd name="csX2" fmla="*/ 1869 w 33633"/>
                <a:gd name="csY2" fmla="*/ 37323 h 38208"/>
                <a:gd name="csX3" fmla="*/ 13594 w 33633"/>
                <a:gd name="csY3" fmla="*/ 20712 h 38208"/>
                <a:gd name="csX4" fmla="*/ 17502 w 33633"/>
                <a:gd name="csY4" fmla="*/ 19735 h 38208"/>
                <a:gd name="csX5" fmla="*/ 18968 w 33633"/>
                <a:gd name="csY5" fmla="*/ 19246 h 38208"/>
                <a:gd name="csX6" fmla="*/ 26296 w 33633"/>
                <a:gd name="csY6" fmla="*/ 15338 h 38208"/>
                <a:gd name="csX7" fmla="*/ 26785 w 33633"/>
                <a:gd name="csY7" fmla="*/ 13384 h 38208"/>
                <a:gd name="csX8" fmla="*/ 26785 w 33633"/>
                <a:gd name="csY8" fmla="*/ 12895 h 38208"/>
                <a:gd name="csX9" fmla="*/ 26296 w 33633"/>
                <a:gd name="csY9" fmla="*/ 11430 h 38208"/>
                <a:gd name="csX10" fmla="*/ 25319 w 33633"/>
                <a:gd name="csY10" fmla="*/ 9964 h 38208"/>
                <a:gd name="csX11" fmla="*/ 24342 w 33633"/>
                <a:gd name="csY11" fmla="*/ 8987 h 38208"/>
                <a:gd name="csX12" fmla="*/ 23365 w 33633"/>
                <a:gd name="csY12" fmla="*/ 8498 h 38208"/>
                <a:gd name="csX13" fmla="*/ 22388 w 33633"/>
                <a:gd name="csY13" fmla="*/ 7521 h 38208"/>
                <a:gd name="csX14" fmla="*/ 20922 w 33633"/>
                <a:gd name="csY14" fmla="*/ 7521 h 38208"/>
                <a:gd name="csX15" fmla="*/ 18968 w 33633"/>
                <a:gd name="csY15" fmla="*/ 7033 h 38208"/>
                <a:gd name="csX16" fmla="*/ 17014 w 33633"/>
                <a:gd name="csY16" fmla="*/ 7033 h 38208"/>
                <a:gd name="csX17" fmla="*/ 2846 w 33633"/>
                <a:gd name="csY17" fmla="*/ 6544 h 38208"/>
                <a:gd name="csX18" fmla="*/ 4800 w 33633"/>
                <a:gd name="csY18" fmla="*/ 4590 h 38208"/>
                <a:gd name="csX19" fmla="*/ 5289 w 33633"/>
                <a:gd name="csY19" fmla="*/ 4590 h 38208"/>
                <a:gd name="csX20" fmla="*/ 21411 w 33633"/>
                <a:gd name="csY20" fmla="*/ 1659 h 38208"/>
                <a:gd name="csX21" fmla="*/ 22876 w 33633"/>
                <a:gd name="csY21" fmla="*/ 2147 h 38208"/>
                <a:gd name="csX22" fmla="*/ 24342 w 33633"/>
                <a:gd name="csY22" fmla="*/ 2147 h 38208"/>
                <a:gd name="csX23" fmla="*/ 34113 w 33633"/>
                <a:gd name="csY23" fmla="*/ 14361 h 38208"/>
                <a:gd name="csX24" fmla="*/ 33624 w 33633"/>
                <a:gd name="csY24" fmla="*/ 16315 h 38208"/>
                <a:gd name="csX25" fmla="*/ 33624 w 33633"/>
                <a:gd name="csY25" fmla="*/ 17781 h 38208"/>
                <a:gd name="csX26" fmla="*/ 33136 w 33633"/>
                <a:gd name="csY26" fmla="*/ 19246 h 38208"/>
                <a:gd name="csX27" fmla="*/ 32159 w 33633"/>
                <a:gd name="csY27" fmla="*/ 20224 h 38208"/>
                <a:gd name="csX28" fmla="*/ 17014 w 33633"/>
                <a:gd name="csY28" fmla="*/ 27552 h 38208"/>
                <a:gd name="csX29" fmla="*/ 13105 w 33633"/>
                <a:gd name="csY29" fmla="*/ 28529 h 38208"/>
                <a:gd name="csX30" fmla="*/ 11640 w 33633"/>
                <a:gd name="csY30" fmla="*/ 29017 h 38208"/>
                <a:gd name="csX31" fmla="*/ 10663 w 33633"/>
                <a:gd name="csY31" fmla="*/ 29017 h 38208"/>
                <a:gd name="csX32" fmla="*/ 9197 w 33633"/>
                <a:gd name="csY32" fmla="*/ 29995 h 38208"/>
                <a:gd name="csX33" fmla="*/ 8220 w 33633"/>
                <a:gd name="csY33" fmla="*/ 30972 h 38208"/>
                <a:gd name="csX34" fmla="*/ 7731 w 33633"/>
                <a:gd name="csY34" fmla="*/ 31949 h 38208"/>
                <a:gd name="csX35" fmla="*/ 7243 w 33633"/>
                <a:gd name="csY35" fmla="*/ 33414 h 38208"/>
                <a:gd name="csX36" fmla="*/ 7731 w 33633"/>
                <a:gd name="csY36" fmla="*/ 34880 h 38208"/>
                <a:gd name="csX37" fmla="*/ 8220 w 33633"/>
                <a:gd name="csY37" fmla="*/ 35857 h 38208"/>
                <a:gd name="csX38" fmla="*/ 10174 w 33633"/>
                <a:gd name="csY38" fmla="*/ 37811 h 38208"/>
                <a:gd name="csX39" fmla="*/ 11151 w 33633"/>
                <a:gd name="csY39" fmla="*/ 38300 h 38208"/>
                <a:gd name="csX40" fmla="*/ 12617 w 33633"/>
                <a:gd name="csY40" fmla="*/ 38300 h 38208"/>
                <a:gd name="csX41" fmla="*/ 14571 w 33633"/>
                <a:gd name="csY41" fmla="*/ 38788 h 38208"/>
                <a:gd name="csX42" fmla="*/ 16525 w 33633"/>
                <a:gd name="csY42" fmla="*/ 38788 h 382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3633" h="38208">
                  <a:moveTo>
                    <a:pt x="2846" y="39277"/>
                  </a:moveTo>
                  <a:lnTo>
                    <a:pt x="1869" y="37811"/>
                  </a:lnTo>
                  <a:lnTo>
                    <a:pt x="1869" y="37323"/>
                  </a:lnTo>
                  <a:cubicBezTo>
                    <a:pt x="-2952" y="29254"/>
                    <a:pt x="5704" y="21632"/>
                    <a:pt x="13594" y="20712"/>
                  </a:cubicBezTo>
                  <a:lnTo>
                    <a:pt x="17502" y="19735"/>
                  </a:lnTo>
                  <a:lnTo>
                    <a:pt x="18968" y="19246"/>
                  </a:lnTo>
                  <a:cubicBezTo>
                    <a:pt x="21305" y="18587"/>
                    <a:pt x="25400" y="18196"/>
                    <a:pt x="26296" y="15338"/>
                  </a:cubicBezTo>
                  <a:lnTo>
                    <a:pt x="26785" y="13384"/>
                  </a:lnTo>
                  <a:lnTo>
                    <a:pt x="26785" y="12895"/>
                  </a:lnTo>
                  <a:lnTo>
                    <a:pt x="26296" y="11430"/>
                  </a:lnTo>
                  <a:lnTo>
                    <a:pt x="25319" y="9964"/>
                  </a:lnTo>
                  <a:lnTo>
                    <a:pt x="24342" y="8987"/>
                  </a:lnTo>
                  <a:lnTo>
                    <a:pt x="23365" y="8498"/>
                  </a:lnTo>
                  <a:lnTo>
                    <a:pt x="22388" y="7521"/>
                  </a:lnTo>
                  <a:lnTo>
                    <a:pt x="20922" y="7521"/>
                  </a:lnTo>
                  <a:lnTo>
                    <a:pt x="18968" y="7033"/>
                  </a:lnTo>
                  <a:lnTo>
                    <a:pt x="17014" y="7033"/>
                  </a:lnTo>
                  <a:lnTo>
                    <a:pt x="2846" y="6544"/>
                  </a:lnTo>
                  <a:lnTo>
                    <a:pt x="4800" y="4590"/>
                  </a:lnTo>
                  <a:lnTo>
                    <a:pt x="5289" y="4590"/>
                  </a:lnTo>
                  <a:cubicBezTo>
                    <a:pt x="8448" y="1545"/>
                    <a:pt x="17299" y="201"/>
                    <a:pt x="21411" y="1659"/>
                  </a:cubicBezTo>
                  <a:lnTo>
                    <a:pt x="22876" y="2147"/>
                  </a:lnTo>
                  <a:lnTo>
                    <a:pt x="24342" y="2147"/>
                  </a:lnTo>
                  <a:cubicBezTo>
                    <a:pt x="30880" y="5640"/>
                    <a:pt x="32940" y="6829"/>
                    <a:pt x="34113" y="14361"/>
                  </a:cubicBezTo>
                  <a:lnTo>
                    <a:pt x="33624" y="16315"/>
                  </a:lnTo>
                  <a:lnTo>
                    <a:pt x="33624" y="17781"/>
                  </a:lnTo>
                  <a:lnTo>
                    <a:pt x="33136" y="19246"/>
                  </a:lnTo>
                  <a:lnTo>
                    <a:pt x="32159" y="20224"/>
                  </a:lnTo>
                  <a:cubicBezTo>
                    <a:pt x="28421" y="25736"/>
                    <a:pt x="22648" y="24857"/>
                    <a:pt x="17014" y="27552"/>
                  </a:cubicBezTo>
                  <a:lnTo>
                    <a:pt x="13105" y="28529"/>
                  </a:lnTo>
                  <a:lnTo>
                    <a:pt x="11640" y="29017"/>
                  </a:lnTo>
                  <a:lnTo>
                    <a:pt x="10663" y="29017"/>
                  </a:lnTo>
                  <a:lnTo>
                    <a:pt x="9197" y="29995"/>
                  </a:lnTo>
                  <a:lnTo>
                    <a:pt x="8220" y="30972"/>
                  </a:lnTo>
                  <a:lnTo>
                    <a:pt x="7731" y="31949"/>
                  </a:lnTo>
                  <a:lnTo>
                    <a:pt x="7243" y="33414"/>
                  </a:lnTo>
                  <a:lnTo>
                    <a:pt x="7731" y="34880"/>
                  </a:lnTo>
                  <a:lnTo>
                    <a:pt x="8220" y="35857"/>
                  </a:lnTo>
                  <a:lnTo>
                    <a:pt x="10174" y="37811"/>
                  </a:lnTo>
                  <a:lnTo>
                    <a:pt x="11151" y="38300"/>
                  </a:lnTo>
                  <a:lnTo>
                    <a:pt x="12617" y="38300"/>
                  </a:lnTo>
                  <a:lnTo>
                    <a:pt x="14571" y="38788"/>
                  </a:lnTo>
                  <a:lnTo>
                    <a:pt x="16525" y="387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4AAECD1-7604-94B1-8B4D-002DAB6E94E9}"/>
                </a:ext>
              </a:extLst>
            </p:cNvPr>
            <p:cNvSpPr/>
            <p:nvPr/>
          </p:nvSpPr>
          <p:spPr>
            <a:xfrm flipV="1">
              <a:off x="6597006" y="6488901"/>
              <a:ext cx="29312" cy="12702"/>
            </a:xfrm>
            <a:custGeom>
              <a:avLst/>
              <a:gdLst>
                <a:gd name="csX0" fmla="*/ 13672 w 29312"/>
                <a:gd name="csY0" fmla="*/ 13767 h 12702"/>
                <a:gd name="csX1" fmla="*/ 10741 w 29312"/>
                <a:gd name="csY1" fmla="*/ 13767 h 12702"/>
                <a:gd name="csX2" fmla="*/ 8787 w 29312"/>
                <a:gd name="csY2" fmla="*/ 13278 h 12702"/>
                <a:gd name="csX3" fmla="*/ 7321 w 29312"/>
                <a:gd name="csY3" fmla="*/ 12790 h 12702"/>
                <a:gd name="csX4" fmla="*/ 5367 w 29312"/>
                <a:gd name="csY4" fmla="*/ 12301 h 12702"/>
                <a:gd name="csX5" fmla="*/ 4390 w 29312"/>
                <a:gd name="csY5" fmla="*/ 11812 h 12702"/>
                <a:gd name="csX6" fmla="*/ 2924 w 29312"/>
                <a:gd name="csY6" fmla="*/ 10835 h 12702"/>
                <a:gd name="csX7" fmla="*/ 481 w 29312"/>
                <a:gd name="csY7" fmla="*/ 8393 h 12702"/>
                <a:gd name="csX8" fmla="*/ 14161 w 29312"/>
                <a:gd name="csY8" fmla="*/ 7904 h 12702"/>
                <a:gd name="csX9" fmla="*/ 22954 w 29312"/>
                <a:gd name="csY9" fmla="*/ 3019 h 12702"/>
                <a:gd name="csX10" fmla="*/ 22954 w 29312"/>
                <a:gd name="csY10" fmla="*/ 1064 h 12702"/>
                <a:gd name="csX11" fmla="*/ 29794 w 29312"/>
                <a:gd name="csY11" fmla="*/ 2041 h 12702"/>
                <a:gd name="csX12" fmla="*/ 29794 w 29312"/>
                <a:gd name="csY12" fmla="*/ 2530 h 12702"/>
                <a:gd name="csX13" fmla="*/ 17092 w 29312"/>
                <a:gd name="csY13" fmla="*/ 13767 h 12702"/>
                <a:gd name="csX14" fmla="*/ 15138 w 29312"/>
                <a:gd name="csY14" fmla="*/ 13767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9312" h="12702">
                  <a:moveTo>
                    <a:pt x="13672" y="13767"/>
                  </a:moveTo>
                  <a:lnTo>
                    <a:pt x="10741" y="13767"/>
                  </a:lnTo>
                  <a:lnTo>
                    <a:pt x="8787" y="13278"/>
                  </a:lnTo>
                  <a:lnTo>
                    <a:pt x="7321" y="12790"/>
                  </a:lnTo>
                  <a:lnTo>
                    <a:pt x="5367" y="12301"/>
                  </a:lnTo>
                  <a:lnTo>
                    <a:pt x="4390" y="11812"/>
                  </a:lnTo>
                  <a:lnTo>
                    <a:pt x="2924" y="10835"/>
                  </a:lnTo>
                  <a:lnTo>
                    <a:pt x="481" y="8393"/>
                  </a:lnTo>
                  <a:lnTo>
                    <a:pt x="14161" y="7904"/>
                  </a:lnTo>
                  <a:cubicBezTo>
                    <a:pt x="18940" y="8262"/>
                    <a:pt x="20438" y="6129"/>
                    <a:pt x="22954" y="3019"/>
                  </a:cubicBezTo>
                  <a:lnTo>
                    <a:pt x="22954" y="1064"/>
                  </a:lnTo>
                  <a:lnTo>
                    <a:pt x="29794" y="2041"/>
                  </a:lnTo>
                  <a:lnTo>
                    <a:pt x="29794" y="2530"/>
                  </a:lnTo>
                  <a:cubicBezTo>
                    <a:pt x="28158" y="11063"/>
                    <a:pt x="24599" y="11845"/>
                    <a:pt x="17092" y="13767"/>
                  </a:cubicBezTo>
                  <a:lnTo>
                    <a:pt x="15138" y="137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30F8888-35C9-4F58-0316-A41E02FDC79E}"/>
                </a:ext>
              </a:extLst>
            </p:cNvPr>
            <p:cNvSpPr/>
            <p:nvPr/>
          </p:nvSpPr>
          <p:spPr>
            <a:xfrm flipV="1">
              <a:off x="6660517" y="6525054"/>
              <a:ext cx="14656" cy="6839"/>
            </a:xfrm>
            <a:custGeom>
              <a:avLst/>
              <a:gdLst>
                <a:gd name="csX0" fmla="*/ 14171 w 14656"/>
                <a:gd name="csY0" fmla="*/ 7909 h 6839"/>
                <a:gd name="csX1" fmla="*/ 12705 w 14656"/>
                <a:gd name="csY1" fmla="*/ 7421 h 6839"/>
                <a:gd name="csX2" fmla="*/ 491 w 14656"/>
                <a:gd name="csY2" fmla="*/ 7421 h 6839"/>
                <a:gd name="csX3" fmla="*/ 980 w 14656"/>
                <a:gd name="csY3" fmla="*/ 6443 h 6839"/>
                <a:gd name="csX4" fmla="*/ 980 w 14656"/>
                <a:gd name="csY4" fmla="*/ 5466 h 6839"/>
                <a:gd name="csX5" fmla="*/ 1469 w 14656"/>
                <a:gd name="csY5" fmla="*/ 4489 h 6839"/>
                <a:gd name="csX6" fmla="*/ 3911 w 14656"/>
                <a:gd name="csY6" fmla="*/ 2047 h 6839"/>
                <a:gd name="csX7" fmla="*/ 4888 w 14656"/>
                <a:gd name="csY7" fmla="*/ 1558 h 6839"/>
                <a:gd name="csX8" fmla="*/ 6354 w 14656"/>
                <a:gd name="csY8" fmla="*/ 1558 h 6839"/>
                <a:gd name="csX9" fmla="*/ 8308 w 14656"/>
                <a:gd name="csY9" fmla="*/ 1069 h 6839"/>
                <a:gd name="csX10" fmla="*/ 12217 w 14656"/>
                <a:gd name="csY10" fmla="*/ 1069 h 6839"/>
                <a:gd name="csX11" fmla="*/ 13682 w 14656"/>
                <a:gd name="csY11" fmla="*/ 1558 h 6839"/>
                <a:gd name="csX12" fmla="*/ 15148 w 14656"/>
                <a:gd name="csY12" fmla="*/ 1558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656" h="6839">
                  <a:moveTo>
                    <a:pt x="14171" y="7909"/>
                  </a:moveTo>
                  <a:lnTo>
                    <a:pt x="12705" y="7421"/>
                  </a:lnTo>
                  <a:lnTo>
                    <a:pt x="491" y="7421"/>
                  </a:lnTo>
                  <a:lnTo>
                    <a:pt x="980" y="6443"/>
                  </a:lnTo>
                  <a:lnTo>
                    <a:pt x="980" y="5466"/>
                  </a:lnTo>
                  <a:lnTo>
                    <a:pt x="1469" y="4489"/>
                  </a:lnTo>
                  <a:lnTo>
                    <a:pt x="3911" y="2047"/>
                  </a:lnTo>
                  <a:lnTo>
                    <a:pt x="4888" y="1558"/>
                  </a:lnTo>
                  <a:lnTo>
                    <a:pt x="6354" y="1558"/>
                  </a:lnTo>
                  <a:lnTo>
                    <a:pt x="8308" y="1069"/>
                  </a:lnTo>
                  <a:lnTo>
                    <a:pt x="12217" y="1069"/>
                  </a:lnTo>
                  <a:lnTo>
                    <a:pt x="13682" y="1558"/>
                  </a:lnTo>
                  <a:lnTo>
                    <a:pt x="15148" y="15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33784E1-E731-6772-C1B8-B2FA93259E7D}"/>
                </a:ext>
              </a:extLst>
            </p:cNvPr>
            <p:cNvSpPr/>
            <p:nvPr/>
          </p:nvSpPr>
          <p:spPr>
            <a:xfrm flipV="1">
              <a:off x="6655143" y="6475222"/>
              <a:ext cx="19053" cy="50320"/>
            </a:xfrm>
            <a:custGeom>
              <a:avLst/>
              <a:gdLst>
                <a:gd name="csX0" fmla="*/ 12704 w 19053"/>
                <a:gd name="csY0" fmla="*/ 51388 h 50320"/>
                <a:gd name="csX1" fmla="*/ 5376 w 19053"/>
                <a:gd name="csY1" fmla="*/ 46991 h 50320"/>
                <a:gd name="csX2" fmla="*/ 5376 w 19053"/>
                <a:gd name="csY2" fmla="*/ 36732 h 50320"/>
                <a:gd name="csX3" fmla="*/ 490 w 19053"/>
                <a:gd name="csY3" fmla="*/ 36732 h 50320"/>
                <a:gd name="csX4" fmla="*/ 490 w 19053"/>
                <a:gd name="csY4" fmla="*/ 31358 h 50320"/>
                <a:gd name="csX5" fmla="*/ 5376 w 19053"/>
                <a:gd name="csY5" fmla="*/ 31358 h 50320"/>
                <a:gd name="csX6" fmla="*/ 5376 w 19053"/>
                <a:gd name="csY6" fmla="*/ 6930 h 50320"/>
                <a:gd name="csX7" fmla="*/ 5864 w 19053"/>
                <a:gd name="csY7" fmla="*/ 4487 h 50320"/>
                <a:gd name="csX8" fmla="*/ 5864 w 19053"/>
                <a:gd name="csY8" fmla="*/ 1068 h 50320"/>
                <a:gd name="csX9" fmla="*/ 16613 w 19053"/>
                <a:gd name="csY9" fmla="*/ 1068 h 50320"/>
                <a:gd name="csX10" fmla="*/ 15635 w 19053"/>
                <a:gd name="csY10" fmla="*/ 1068 h 50320"/>
                <a:gd name="csX11" fmla="*/ 14170 w 19053"/>
                <a:gd name="csY11" fmla="*/ 1556 h 50320"/>
                <a:gd name="csX12" fmla="*/ 14170 w 19053"/>
                <a:gd name="csY12" fmla="*/ 2045 h 50320"/>
                <a:gd name="csX13" fmla="*/ 12704 w 19053"/>
                <a:gd name="csY13" fmla="*/ 3510 h 50320"/>
                <a:gd name="csX14" fmla="*/ 12704 w 19053"/>
                <a:gd name="csY14" fmla="*/ 31358 h 50320"/>
                <a:gd name="csX15" fmla="*/ 19544 w 19053"/>
                <a:gd name="csY15" fmla="*/ 31358 h 50320"/>
                <a:gd name="csX16" fmla="*/ 19544 w 19053"/>
                <a:gd name="csY16" fmla="*/ 36732 h 50320"/>
                <a:gd name="csX17" fmla="*/ 12704 w 19053"/>
                <a:gd name="csY17" fmla="*/ 36732 h 50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9053" h="50320">
                  <a:moveTo>
                    <a:pt x="12704" y="51388"/>
                  </a:moveTo>
                  <a:lnTo>
                    <a:pt x="5376" y="46991"/>
                  </a:lnTo>
                  <a:lnTo>
                    <a:pt x="5376" y="36732"/>
                  </a:lnTo>
                  <a:lnTo>
                    <a:pt x="490" y="36732"/>
                  </a:lnTo>
                  <a:lnTo>
                    <a:pt x="490" y="31358"/>
                  </a:lnTo>
                  <a:lnTo>
                    <a:pt x="5376" y="31358"/>
                  </a:lnTo>
                  <a:lnTo>
                    <a:pt x="5376" y="6930"/>
                  </a:lnTo>
                  <a:lnTo>
                    <a:pt x="5864" y="4487"/>
                  </a:lnTo>
                  <a:lnTo>
                    <a:pt x="5864" y="1068"/>
                  </a:lnTo>
                  <a:lnTo>
                    <a:pt x="16613" y="1068"/>
                  </a:lnTo>
                  <a:lnTo>
                    <a:pt x="15635" y="1068"/>
                  </a:lnTo>
                  <a:lnTo>
                    <a:pt x="14170" y="1556"/>
                  </a:lnTo>
                  <a:lnTo>
                    <a:pt x="14170" y="2045"/>
                  </a:lnTo>
                  <a:lnTo>
                    <a:pt x="12704" y="3510"/>
                  </a:lnTo>
                  <a:lnTo>
                    <a:pt x="12704" y="31358"/>
                  </a:lnTo>
                  <a:lnTo>
                    <a:pt x="19544" y="31358"/>
                  </a:lnTo>
                  <a:lnTo>
                    <a:pt x="19544" y="36732"/>
                  </a:lnTo>
                  <a:lnTo>
                    <a:pt x="12704" y="3673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DB307478-D93A-3822-77CA-DFCC31FD70A9}"/>
                </a:ext>
              </a:extLst>
            </p:cNvPr>
            <p:cNvSpPr/>
            <p:nvPr/>
          </p:nvSpPr>
          <p:spPr>
            <a:xfrm flipV="1">
              <a:off x="6678105" y="6494764"/>
              <a:ext cx="19541" cy="31755"/>
            </a:xfrm>
            <a:custGeom>
              <a:avLst/>
              <a:gdLst>
                <a:gd name="csX0" fmla="*/ 5867 w 19541"/>
                <a:gd name="csY0" fmla="*/ 32824 h 31755"/>
                <a:gd name="csX1" fmla="*/ 4890 w 19541"/>
                <a:gd name="csY1" fmla="*/ 31847 h 31755"/>
                <a:gd name="csX2" fmla="*/ 4402 w 19541"/>
                <a:gd name="csY2" fmla="*/ 30870 h 31755"/>
                <a:gd name="csX3" fmla="*/ 3425 w 19541"/>
                <a:gd name="csY3" fmla="*/ 29404 h 31755"/>
                <a:gd name="csX4" fmla="*/ 2936 w 19541"/>
                <a:gd name="csY4" fmla="*/ 28427 h 31755"/>
                <a:gd name="csX5" fmla="*/ 2448 w 19541"/>
                <a:gd name="csY5" fmla="*/ 26961 h 31755"/>
                <a:gd name="csX6" fmla="*/ 1959 w 19541"/>
                <a:gd name="csY6" fmla="*/ 25495 h 31755"/>
                <a:gd name="csX7" fmla="*/ 1470 w 19541"/>
                <a:gd name="csY7" fmla="*/ 24030 h 31755"/>
                <a:gd name="csX8" fmla="*/ 982 w 19541"/>
                <a:gd name="csY8" fmla="*/ 22076 h 31755"/>
                <a:gd name="csX9" fmla="*/ 982 w 19541"/>
                <a:gd name="csY9" fmla="*/ 18656 h 31755"/>
                <a:gd name="csX10" fmla="*/ 493 w 19541"/>
                <a:gd name="csY10" fmla="*/ 17190 h 31755"/>
                <a:gd name="csX11" fmla="*/ 493 w 19541"/>
                <a:gd name="csY11" fmla="*/ 16702 h 31755"/>
                <a:gd name="csX12" fmla="*/ 4402 w 19541"/>
                <a:gd name="csY12" fmla="*/ 3022 h 31755"/>
                <a:gd name="csX13" fmla="*/ 5379 w 19541"/>
                <a:gd name="csY13" fmla="*/ 2045 h 31755"/>
                <a:gd name="csX14" fmla="*/ 5867 w 19541"/>
                <a:gd name="csY14" fmla="*/ 1068 h 31755"/>
                <a:gd name="csX15" fmla="*/ 20035 w 19541"/>
                <a:gd name="csY15" fmla="*/ 1068 h 31755"/>
                <a:gd name="csX16" fmla="*/ 18081 w 19541"/>
                <a:gd name="csY16" fmla="*/ 1068 h 31755"/>
                <a:gd name="csX17" fmla="*/ 7822 w 19541"/>
                <a:gd name="csY17" fmla="*/ 15236 h 31755"/>
                <a:gd name="csX18" fmla="*/ 7822 w 19541"/>
                <a:gd name="csY18" fmla="*/ 19144 h 31755"/>
                <a:gd name="csX19" fmla="*/ 8310 w 19541"/>
                <a:gd name="csY19" fmla="*/ 20610 h 31755"/>
                <a:gd name="csX20" fmla="*/ 8310 w 19541"/>
                <a:gd name="csY20" fmla="*/ 22564 h 31755"/>
                <a:gd name="csX21" fmla="*/ 9287 w 19541"/>
                <a:gd name="csY21" fmla="*/ 25495 h 31755"/>
                <a:gd name="csX22" fmla="*/ 9776 w 19541"/>
                <a:gd name="csY22" fmla="*/ 26473 h 31755"/>
                <a:gd name="csX23" fmla="*/ 10753 w 19541"/>
                <a:gd name="csY23" fmla="*/ 27938 h 31755"/>
                <a:gd name="csX24" fmla="*/ 11241 w 19541"/>
                <a:gd name="csY24" fmla="*/ 28915 h 31755"/>
                <a:gd name="csX25" fmla="*/ 11730 w 19541"/>
                <a:gd name="csY25" fmla="*/ 29404 h 31755"/>
                <a:gd name="csX26" fmla="*/ 13196 w 19541"/>
                <a:gd name="csY26" fmla="*/ 30381 h 31755"/>
                <a:gd name="csX27" fmla="*/ 14173 w 19541"/>
                <a:gd name="csY27" fmla="*/ 31358 h 31755"/>
                <a:gd name="csX28" fmla="*/ 18570 w 19541"/>
                <a:gd name="csY28" fmla="*/ 32824 h 31755"/>
                <a:gd name="csX29" fmla="*/ 20035 w 19541"/>
                <a:gd name="csY29" fmla="*/ 32824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9541" h="31755">
                  <a:moveTo>
                    <a:pt x="5867" y="32824"/>
                  </a:moveTo>
                  <a:lnTo>
                    <a:pt x="4890" y="31847"/>
                  </a:lnTo>
                  <a:lnTo>
                    <a:pt x="4402" y="30870"/>
                  </a:lnTo>
                  <a:lnTo>
                    <a:pt x="3425" y="29404"/>
                  </a:lnTo>
                  <a:lnTo>
                    <a:pt x="2936" y="28427"/>
                  </a:lnTo>
                  <a:lnTo>
                    <a:pt x="2448" y="26961"/>
                  </a:lnTo>
                  <a:lnTo>
                    <a:pt x="1959" y="25495"/>
                  </a:lnTo>
                  <a:lnTo>
                    <a:pt x="1470" y="24030"/>
                  </a:lnTo>
                  <a:lnTo>
                    <a:pt x="982" y="22076"/>
                  </a:lnTo>
                  <a:lnTo>
                    <a:pt x="982" y="18656"/>
                  </a:lnTo>
                  <a:lnTo>
                    <a:pt x="493" y="17190"/>
                  </a:lnTo>
                  <a:lnTo>
                    <a:pt x="493" y="16702"/>
                  </a:lnTo>
                  <a:cubicBezTo>
                    <a:pt x="1210" y="12109"/>
                    <a:pt x="1365" y="6800"/>
                    <a:pt x="4402" y="3022"/>
                  </a:cubicBezTo>
                  <a:lnTo>
                    <a:pt x="5379" y="2045"/>
                  </a:lnTo>
                  <a:lnTo>
                    <a:pt x="5867" y="1068"/>
                  </a:lnTo>
                  <a:lnTo>
                    <a:pt x="20035" y="1068"/>
                  </a:lnTo>
                  <a:lnTo>
                    <a:pt x="18081" y="1068"/>
                  </a:lnTo>
                  <a:cubicBezTo>
                    <a:pt x="10452" y="3356"/>
                    <a:pt x="8701" y="8014"/>
                    <a:pt x="7822" y="15236"/>
                  </a:cubicBezTo>
                  <a:lnTo>
                    <a:pt x="7822" y="19144"/>
                  </a:lnTo>
                  <a:lnTo>
                    <a:pt x="8310" y="20610"/>
                  </a:lnTo>
                  <a:lnTo>
                    <a:pt x="8310" y="22564"/>
                  </a:lnTo>
                  <a:lnTo>
                    <a:pt x="9287" y="25495"/>
                  </a:lnTo>
                  <a:lnTo>
                    <a:pt x="9776" y="26473"/>
                  </a:lnTo>
                  <a:lnTo>
                    <a:pt x="10753" y="27938"/>
                  </a:lnTo>
                  <a:lnTo>
                    <a:pt x="11241" y="28915"/>
                  </a:lnTo>
                  <a:lnTo>
                    <a:pt x="11730" y="29404"/>
                  </a:lnTo>
                  <a:lnTo>
                    <a:pt x="13196" y="30381"/>
                  </a:lnTo>
                  <a:lnTo>
                    <a:pt x="14173" y="31358"/>
                  </a:lnTo>
                  <a:lnTo>
                    <a:pt x="18570" y="32824"/>
                  </a:lnTo>
                  <a:lnTo>
                    <a:pt x="20035" y="328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77328608-E4BE-70C9-9D38-951A9E2C356B}"/>
                </a:ext>
              </a:extLst>
            </p:cNvPr>
            <p:cNvSpPr/>
            <p:nvPr/>
          </p:nvSpPr>
          <p:spPr>
            <a:xfrm flipV="1">
              <a:off x="6683479" y="6488901"/>
              <a:ext cx="33817" cy="43480"/>
            </a:xfrm>
            <a:custGeom>
              <a:avLst/>
              <a:gdLst>
                <a:gd name="csX0" fmla="*/ 14664 w 33817"/>
                <a:gd name="csY0" fmla="*/ 44550 h 43480"/>
                <a:gd name="csX1" fmla="*/ 13198 w 33817"/>
                <a:gd name="csY1" fmla="*/ 44550 h 43480"/>
                <a:gd name="csX2" fmla="*/ 1473 w 33817"/>
                <a:gd name="csY2" fmla="*/ 39664 h 43480"/>
                <a:gd name="csX3" fmla="*/ 496 w 33817"/>
                <a:gd name="csY3" fmla="*/ 38687 h 43480"/>
                <a:gd name="csX4" fmla="*/ 14664 w 33817"/>
                <a:gd name="csY4" fmla="*/ 38687 h 43480"/>
                <a:gd name="csX5" fmla="*/ 14664 w 33817"/>
                <a:gd name="csY5" fmla="*/ 6931 h 43480"/>
                <a:gd name="csX6" fmla="*/ 496 w 33817"/>
                <a:gd name="csY6" fmla="*/ 6931 h 43480"/>
                <a:gd name="csX7" fmla="*/ 2938 w 33817"/>
                <a:gd name="csY7" fmla="*/ 4489 h 43480"/>
                <a:gd name="csX8" fmla="*/ 4404 w 33817"/>
                <a:gd name="csY8" fmla="*/ 4000 h 43480"/>
                <a:gd name="csX9" fmla="*/ 5381 w 33817"/>
                <a:gd name="csY9" fmla="*/ 3023 h 43480"/>
                <a:gd name="csX10" fmla="*/ 9778 w 33817"/>
                <a:gd name="csY10" fmla="*/ 1557 h 43480"/>
                <a:gd name="csX11" fmla="*/ 11244 w 33817"/>
                <a:gd name="csY11" fmla="*/ 1557 h 43480"/>
                <a:gd name="csX12" fmla="*/ 13198 w 33817"/>
                <a:gd name="csY12" fmla="*/ 1069 h 43480"/>
                <a:gd name="csX13" fmla="*/ 17595 w 33817"/>
                <a:gd name="csY13" fmla="*/ 1069 h 43480"/>
                <a:gd name="csX14" fmla="*/ 24923 w 33817"/>
                <a:gd name="csY14" fmla="*/ 3512 h 43480"/>
                <a:gd name="csX15" fmla="*/ 25412 w 33817"/>
                <a:gd name="csY15" fmla="*/ 4000 h 43480"/>
                <a:gd name="csX16" fmla="*/ 26877 w 33817"/>
                <a:gd name="csY16" fmla="*/ 4977 h 43480"/>
                <a:gd name="csX17" fmla="*/ 27854 w 33817"/>
                <a:gd name="csY17" fmla="*/ 5954 h 43480"/>
                <a:gd name="csX18" fmla="*/ 29320 w 33817"/>
                <a:gd name="csY18" fmla="*/ 6931 h 43480"/>
                <a:gd name="csX19" fmla="*/ 30297 w 33817"/>
                <a:gd name="csY19" fmla="*/ 7908 h 43480"/>
                <a:gd name="csX20" fmla="*/ 31274 w 33817"/>
                <a:gd name="csY20" fmla="*/ 9374 h 43480"/>
                <a:gd name="csX21" fmla="*/ 31763 w 33817"/>
                <a:gd name="csY21" fmla="*/ 10840 h 43480"/>
                <a:gd name="csX22" fmla="*/ 32740 w 33817"/>
                <a:gd name="csY22" fmla="*/ 12305 h 43480"/>
                <a:gd name="csX23" fmla="*/ 32740 w 33817"/>
                <a:gd name="csY23" fmla="*/ 13283 h 43480"/>
                <a:gd name="csX24" fmla="*/ 33228 w 33817"/>
                <a:gd name="csY24" fmla="*/ 14748 h 43480"/>
                <a:gd name="csX25" fmla="*/ 19549 w 33817"/>
                <a:gd name="csY25" fmla="*/ 44061 h 43480"/>
                <a:gd name="csX26" fmla="*/ 18083 w 33817"/>
                <a:gd name="csY26" fmla="*/ 44550 h 43480"/>
                <a:gd name="csX27" fmla="*/ 16618 w 33817"/>
                <a:gd name="csY27" fmla="*/ 44550 h 434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33817" h="43480">
                  <a:moveTo>
                    <a:pt x="14664" y="44550"/>
                  </a:moveTo>
                  <a:lnTo>
                    <a:pt x="13198" y="44550"/>
                  </a:lnTo>
                  <a:cubicBezTo>
                    <a:pt x="6383" y="43296"/>
                    <a:pt x="7042" y="43711"/>
                    <a:pt x="1473" y="39664"/>
                  </a:cubicBezTo>
                  <a:lnTo>
                    <a:pt x="496" y="38687"/>
                  </a:lnTo>
                  <a:lnTo>
                    <a:pt x="14664" y="38687"/>
                  </a:lnTo>
                  <a:cubicBezTo>
                    <a:pt x="31014" y="39949"/>
                    <a:pt x="31347" y="6019"/>
                    <a:pt x="14664" y="6931"/>
                  </a:cubicBezTo>
                  <a:lnTo>
                    <a:pt x="496" y="6931"/>
                  </a:lnTo>
                  <a:lnTo>
                    <a:pt x="2938" y="4489"/>
                  </a:lnTo>
                  <a:lnTo>
                    <a:pt x="4404" y="4000"/>
                  </a:lnTo>
                  <a:lnTo>
                    <a:pt x="5381" y="3023"/>
                  </a:lnTo>
                  <a:lnTo>
                    <a:pt x="9778" y="1557"/>
                  </a:lnTo>
                  <a:lnTo>
                    <a:pt x="11244" y="1557"/>
                  </a:lnTo>
                  <a:lnTo>
                    <a:pt x="13198" y="1069"/>
                  </a:lnTo>
                  <a:lnTo>
                    <a:pt x="17595" y="1069"/>
                  </a:lnTo>
                  <a:lnTo>
                    <a:pt x="24923" y="3512"/>
                  </a:lnTo>
                  <a:lnTo>
                    <a:pt x="25412" y="4000"/>
                  </a:lnTo>
                  <a:lnTo>
                    <a:pt x="26877" y="4977"/>
                  </a:lnTo>
                  <a:lnTo>
                    <a:pt x="27854" y="5954"/>
                  </a:lnTo>
                  <a:lnTo>
                    <a:pt x="29320" y="6931"/>
                  </a:lnTo>
                  <a:lnTo>
                    <a:pt x="30297" y="7908"/>
                  </a:lnTo>
                  <a:lnTo>
                    <a:pt x="31274" y="9374"/>
                  </a:lnTo>
                  <a:lnTo>
                    <a:pt x="31763" y="10840"/>
                  </a:lnTo>
                  <a:lnTo>
                    <a:pt x="32740" y="12305"/>
                  </a:lnTo>
                  <a:lnTo>
                    <a:pt x="32740" y="13283"/>
                  </a:lnTo>
                  <a:lnTo>
                    <a:pt x="33228" y="14748"/>
                  </a:lnTo>
                  <a:cubicBezTo>
                    <a:pt x="36274" y="26473"/>
                    <a:pt x="33269" y="41268"/>
                    <a:pt x="19549" y="44061"/>
                  </a:cubicBezTo>
                  <a:lnTo>
                    <a:pt x="18083" y="44550"/>
                  </a:lnTo>
                  <a:lnTo>
                    <a:pt x="16618" y="445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664752F-4FC6-8B8D-C4B7-ADCC7BC0D048}"/>
                </a:ext>
              </a:extLst>
            </p:cNvPr>
            <p:cNvSpPr/>
            <p:nvPr/>
          </p:nvSpPr>
          <p:spPr>
            <a:xfrm flipV="1">
              <a:off x="6754319" y="6526031"/>
              <a:ext cx="11236" cy="1465"/>
            </a:xfrm>
            <a:custGeom>
              <a:avLst/>
              <a:gdLst>
                <a:gd name="csX0" fmla="*/ 8323 w 11236"/>
                <a:gd name="csY0" fmla="*/ 2534 h 1465"/>
                <a:gd name="csX1" fmla="*/ 506 w 11236"/>
                <a:gd name="csY1" fmla="*/ 2534 h 1465"/>
                <a:gd name="csX2" fmla="*/ 1483 w 11236"/>
                <a:gd name="csY2" fmla="*/ 1069 h 1465"/>
                <a:gd name="csX3" fmla="*/ 11743 w 11236"/>
                <a:gd name="csY3" fmla="*/ 2046 h 1465"/>
                <a:gd name="csX4" fmla="*/ 9788 w 11236"/>
                <a:gd name="csY4" fmla="*/ 2046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236" h="1465">
                  <a:moveTo>
                    <a:pt x="8323" y="2534"/>
                  </a:moveTo>
                  <a:lnTo>
                    <a:pt x="506" y="2534"/>
                  </a:lnTo>
                  <a:lnTo>
                    <a:pt x="1483" y="1069"/>
                  </a:lnTo>
                  <a:lnTo>
                    <a:pt x="11743" y="2046"/>
                  </a:lnTo>
                  <a:lnTo>
                    <a:pt x="9788" y="20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EC707DEC-F9F0-AF12-186E-EB3ED34F4ADA}"/>
                </a:ext>
              </a:extLst>
            </p:cNvPr>
            <p:cNvSpPr/>
            <p:nvPr/>
          </p:nvSpPr>
          <p:spPr>
            <a:xfrm flipV="1">
              <a:off x="6754807" y="6488901"/>
              <a:ext cx="28998" cy="43447"/>
            </a:xfrm>
            <a:custGeom>
              <a:avLst/>
              <a:gdLst>
                <a:gd name="csX0" fmla="*/ 11743 w 28998"/>
                <a:gd name="csY0" fmla="*/ 44516 h 43447"/>
                <a:gd name="csX1" fmla="*/ 11255 w 28998"/>
                <a:gd name="csY1" fmla="*/ 44516 h 43447"/>
                <a:gd name="csX2" fmla="*/ 1484 w 28998"/>
                <a:gd name="csY2" fmla="*/ 40119 h 43447"/>
                <a:gd name="csX3" fmla="*/ 507 w 28998"/>
                <a:gd name="csY3" fmla="*/ 39142 h 43447"/>
                <a:gd name="csX4" fmla="*/ 11255 w 28998"/>
                <a:gd name="csY4" fmla="*/ 38654 h 43447"/>
                <a:gd name="csX5" fmla="*/ 11255 w 28998"/>
                <a:gd name="csY5" fmla="*/ 6898 h 43447"/>
                <a:gd name="csX6" fmla="*/ 995 w 28998"/>
                <a:gd name="csY6" fmla="*/ 5921 h 43447"/>
                <a:gd name="csX7" fmla="*/ 1972 w 28998"/>
                <a:gd name="csY7" fmla="*/ 4944 h 43447"/>
                <a:gd name="csX8" fmla="*/ 22980 w 28998"/>
                <a:gd name="csY8" fmla="*/ 5921 h 43447"/>
                <a:gd name="csX9" fmla="*/ 24446 w 28998"/>
                <a:gd name="csY9" fmla="*/ 6898 h 43447"/>
                <a:gd name="csX10" fmla="*/ 24446 w 28998"/>
                <a:gd name="csY10" fmla="*/ 7387 h 43447"/>
                <a:gd name="csX11" fmla="*/ 15163 w 28998"/>
                <a:gd name="csY11" fmla="*/ 44028 h 43447"/>
                <a:gd name="csX12" fmla="*/ 13698 w 28998"/>
                <a:gd name="csY12" fmla="*/ 44516 h 434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8998" h="43447">
                  <a:moveTo>
                    <a:pt x="11743" y="44516"/>
                  </a:moveTo>
                  <a:lnTo>
                    <a:pt x="11255" y="44516"/>
                  </a:lnTo>
                  <a:cubicBezTo>
                    <a:pt x="6907" y="44370"/>
                    <a:pt x="4603" y="42611"/>
                    <a:pt x="1484" y="40119"/>
                  </a:cubicBezTo>
                  <a:lnTo>
                    <a:pt x="507" y="39142"/>
                  </a:lnTo>
                  <a:lnTo>
                    <a:pt x="11255" y="38654"/>
                  </a:lnTo>
                  <a:cubicBezTo>
                    <a:pt x="26131" y="39387"/>
                    <a:pt x="26473" y="7053"/>
                    <a:pt x="11255" y="6898"/>
                  </a:cubicBezTo>
                  <a:lnTo>
                    <a:pt x="995" y="5921"/>
                  </a:lnTo>
                  <a:lnTo>
                    <a:pt x="1972" y="4944"/>
                  </a:lnTo>
                  <a:cubicBezTo>
                    <a:pt x="7591" y="-878"/>
                    <a:pt x="18062" y="197"/>
                    <a:pt x="22980" y="5921"/>
                  </a:cubicBezTo>
                  <a:lnTo>
                    <a:pt x="24446" y="6898"/>
                  </a:lnTo>
                  <a:lnTo>
                    <a:pt x="24446" y="7387"/>
                  </a:lnTo>
                  <a:cubicBezTo>
                    <a:pt x="32938" y="16238"/>
                    <a:pt x="31318" y="42660"/>
                    <a:pt x="15163" y="44028"/>
                  </a:cubicBezTo>
                  <a:lnTo>
                    <a:pt x="13698" y="445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F14C7300-2F50-7453-74C0-2CB909C4E2C2}"/>
                </a:ext>
              </a:extLst>
            </p:cNvPr>
            <p:cNvSpPr/>
            <p:nvPr/>
          </p:nvSpPr>
          <p:spPr>
            <a:xfrm flipV="1">
              <a:off x="6747967" y="6474245"/>
              <a:ext cx="17587" cy="57160"/>
            </a:xfrm>
            <a:custGeom>
              <a:avLst/>
              <a:gdLst>
                <a:gd name="csX0" fmla="*/ 7345 w 17587"/>
                <a:gd name="csY0" fmla="*/ 58229 h 57160"/>
                <a:gd name="csX1" fmla="*/ 505 w 17587"/>
                <a:gd name="csY1" fmla="*/ 58229 h 57160"/>
                <a:gd name="csX2" fmla="*/ 505 w 17587"/>
                <a:gd name="csY2" fmla="*/ 1068 h 57160"/>
                <a:gd name="csX3" fmla="*/ 6856 w 17587"/>
                <a:gd name="csY3" fmla="*/ 1068 h 57160"/>
                <a:gd name="csX4" fmla="*/ 6856 w 17587"/>
                <a:gd name="csY4" fmla="*/ 6442 h 57160"/>
                <a:gd name="csX5" fmla="*/ 14673 w 17587"/>
                <a:gd name="csY5" fmla="*/ 6442 h 57160"/>
                <a:gd name="csX6" fmla="*/ 13207 w 17587"/>
                <a:gd name="csY6" fmla="*/ 6931 h 57160"/>
                <a:gd name="csX7" fmla="*/ 12230 w 17587"/>
                <a:gd name="csY7" fmla="*/ 7908 h 57160"/>
                <a:gd name="csX8" fmla="*/ 6856 w 17587"/>
                <a:gd name="csY8" fmla="*/ 22076 h 57160"/>
                <a:gd name="csX9" fmla="*/ 6856 w 17587"/>
                <a:gd name="csY9" fmla="*/ 25496 h 57160"/>
                <a:gd name="csX10" fmla="*/ 15161 w 17587"/>
                <a:gd name="csY10" fmla="*/ 37221 h 57160"/>
                <a:gd name="csX11" fmla="*/ 16627 w 17587"/>
                <a:gd name="csY11" fmla="*/ 37709 h 57160"/>
                <a:gd name="csX12" fmla="*/ 18093 w 17587"/>
                <a:gd name="csY12" fmla="*/ 37709 h 57160"/>
                <a:gd name="csX13" fmla="*/ 7345 w 17587"/>
                <a:gd name="csY13" fmla="*/ 38198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7587" h="57160">
                  <a:moveTo>
                    <a:pt x="7345" y="58229"/>
                  </a:moveTo>
                  <a:lnTo>
                    <a:pt x="505" y="58229"/>
                  </a:lnTo>
                  <a:lnTo>
                    <a:pt x="505" y="1068"/>
                  </a:lnTo>
                  <a:lnTo>
                    <a:pt x="6856" y="1068"/>
                  </a:lnTo>
                  <a:lnTo>
                    <a:pt x="6856" y="6442"/>
                  </a:lnTo>
                  <a:lnTo>
                    <a:pt x="14673" y="6442"/>
                  </a:lnTo>
                  <a:lnTo>
                    <a:pt x="13207" y="6931"/>
                  </a:lnTo>
                  <a:lnTo>
                    <a:pt x="12230" y="7908"/>
                  </a:lnTo>
                  <a:cubicBezTo>
                    <a:pt x="7214" y="10644"/>
                    <a:pt x="6832" y="17085"/>
                    <a:pt x="6856" y="22076"/>
                  </a:cubicBezTo>
                  <a:lnTo>
                    <a:pt x="6856" y="25496"/>
                  </a:lnTo>
                  <a:cubicBezTo>
                    <a:pt x="8485" y="31350"/>
                    <a:pt x="9169" y="34607"/>
                    <a:pt x="15161" y="37221"/>
                  </a:cubicBezTo>
                  <a:lnTo>
                    <a:pt x="16627" y="37709"/>
                  </a:lnTo>
                  <a:lnTo>
                    <a:pt x="18093" y="37709"/>
                  </a:lnTo>
                  <a:lnTo>
                    <a:pt x="7345" y="381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1F6C6AB-F16C-24CF-15DE-E4C240D1D796}"/>
                </a:ext>
              </a:extLst>
            </p:cNvPr>
            <p:cNvSpPr/>
            <p:nvPr/>
          </p:nvSpPr>
          <p:spPr>
            <a:xfrm flipV="1">
              <a:off x="6805616" y="6526031"/>
              <a:ext cx="13679" cy="1465"/>
            </a:xfrm>
            <a:custGeom>
              <a:avLst/>
              <a:gdLst>
                <a:gd name="csX0" fmla="*/ 5400 w 13679"/>
                <a:gd name="csY0" fmla="*/ 2534 h 1465"/>
                <a:gd name="csX1" fmla="*/ 3934 w 13679"/>
                <a:gd name="csY1" fmla="*/ 2046 h 1465"/>
                <a:gd name="csX2" fmla="*/ 2468 w 13679"/>
                <a:gd name="csY2" fmla="*/ 2046 h 1465"/>
                <a:gd name="csX3" fmla="*/ 514 w 13679"/>
                <a:gd name="csY3" fmla="*/ 1557 h 1465"/>
                <a:gd name="csX4" fmla="*/ 12728 w 13679"/>
                <a:gd name="csY4" fmla="*/ 1069 h 1465"/>
                <a:gd name="csX5" fmla="*/ 14193 w 13679"/>
                <a:gd name="csY5" fmla="*/ 2046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5400" y="2534"/>
                  </a:moveTo>
                  <a:lnTo>
                    <a:pt x="3934" y="2046"/>
                  </a:lnTo>
                  <a:lnTo>
                    <a:pt x="2468" y="2046"/>
                  </a:lnTo>
                  <a:lnTo>
                    <a:pt x="514" y="1557"/>
                  </a:lnTo>
                  <a:lnTo>
                    <a:pt x="12728" y="1069"/>
                  </a:lnTo>
                  <a:lnTo>
                    <a:pt x="14193" y="20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C30A10B-0C44-0DE6-1C0F-EAC6A39C8154}"/>
                </a:ext>
              </a:extLst>
            </p:cNvPr>
            <p:cNvSpPr/>
            <p:nvPr/>
          </p:nvSpPr>
          <p:spPr>
            <a:xfrm flipV="1">
              <a:off x="6789825" y="6509909"/>
              <a:ext cx="28981" cy="22529"/>
            </a:xfrm>
            <a:custGeom>
              <a:avLst/>
              <a:gdLst>
                <a:gd name="csX0" fmla="*/ 7020 w 28981"/>
                <a:gd name="csY0" fmla="*/ 23599 h 22529"/>
                <a:gd name="csX1" fmla="*/ 5555 w 28981"/>
                <a:gd name="csY1" fmla="*/ 22622 h 22529"/>
                <a:gd name="csX2" fmla="*/ 27539 w 28981"/>
                <a:gd name="csY2" fmla="*/ 5034 h 22529"/>
                <a:gd name="csX3" fmla="*/ 28517 w 28981"/>
                <a:gd name="csY3" fmla="*/ 6011 h 22529"/>
                <a:gd name="csX4" fmla="*/ 16303 w 28981"/>
                <a:gd name="csY4" fmla="*/ 6499 h 22529"/>
                <a:gd name="csX5" fmla="*/ 14349 w 28981"/>
                <a:gd name="csY5" fmla="*/ 6988 h 22529"/>
                <a:gd name="csX6" fmla="*/ 12883 w 28981"/>
                <a:gd name="csY6" fmla="*/ 6988 h 22529"/>
                <a:gd name="csX7" fmla="*/ 11417 w 28981"/>
                <a:gd name="csY7" fmla="*/ 7965 h 22529"/>
                <a:gd name="csX8" fmla="*/ 10440 w 28981"/>
                <a:gd name="csY8" fmla="*/ 8454 h 22529"/>
                <a:gd name="csX9" fmla="*/ 9952 w 28981"/>
                <a:gd name="csY9" fmla="*/ 8942 h 22529"/>
                <a:gd name="csX10" fmla="*/ 8975 w 28981"/>
                <a:gd name="csY10" fmla="*/ 10408 h 22529"/>
                <a:gd name="csX11" fmla="*/ 7997 w 28981"/>
                <a:gd name="csY11" fmla="*/ 13339 h 22529"/>
                <a:gd name="csX12" fmla="*/ 7997 w 28981"/>
                <a:gd name="csY12" fmla="*/ 13828 h 22529"/>
                <a:gd name="csX13" fmla="*/ 8486 w 28981"/>
                <a:gd name="csY13" fmla="*/ 15293 h 22529"/>
                <a:gd name="csX14" fmla="*/ 8975 w 28981"/>
                <a:gd name="csY14" fmla="*/ 16759 h 22529"/>
                <a:gd name="csX15" fmla="*/ 9463 w 28981"/>
                <a:gd name="csY15" fmla="*/ 16759 h 22529"/>
                <a:gd name="csX16" fmla="*/ 10440 w 28981"/>
                <a:gd name="csY16" fmla="*/ 18225 h 22529"/>
                <a:gd name="csX17" fmla="*/ 28517 w 28981"/>
                <a:gd name="csY17" fmla="*/ 22622 h 22529"/>
                <a:gd name="csX18" fmla="*/ 29494 w 28981"/>
                <a:gd name="csY18" fmla="*/ 23110 h 225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8981" h="22529">
                  <a:moveTo>
                    <a:pt x="7020" y="23599"/>
                  </a:moveTo>
                  <a:lnTo>
                    <a:pt x="5555" y="22622"/>
                  </a:lnTo>
                  <a:cubicBezTo>
                    <a:pt x="-8597" y="8625"/>
                    <a:pt x="9707" y="-6211"/>
                    <a:pt x="27539" y="5034"/>
                  </a:cubicBezTo>
                  <a:lnTo>
                    <a:pt x="28517" y="6011"/>
                  </a:lnTo>
                  <a:lnTo>
                    <a:pt x="16303" y="6499"/>
                  </a:lnTo>
                  <a:lnTo>
                    <a:pt x="14349" y="6988"/>
                  </a:lnTo>
                  <a:lnTo>
                    <a:pt x="12883" y="6988"/>
                  </a:lnTo>
                  <a:lnTo>
                    <a:pt x="11417" y="7965"/>
                  </a:lnTo>
                  <a:lnTo>
                    <a:pt x="10440" y="8454"/>
                  </a:lnTo>
                  <a:lnTo>
                    <a:pt x="9952" y="8942"/>
                  </a:lnTo>
                  <a:lnTo>
                    <a:pt x="8975" y="10408"/>
                  </a:lnTo>
                  <a:lnTo>
                    <a:pt x="7997" y="13339"/>
                  </a:lnTo>
                  <a:lnTo>
                    <a:pt x="7997" y="13828"/>
                  </a:lnTo>
                  <a:lnTo>
                    <a:pt x="8486" y="15293"/>
                  </a:lnTo>
                  <a:lnTo>
                    <a:pt x="8975" y="16759"/>
                  </a:lnTo>
                  <a:lnTo>
                    <a:pt x="9463" y="16759"/>
                  </a:lnTo>
                  <a:lnTo>
                    <a:pt x="10440" y="18225"/>
                  </a:lnTo>
                  <a:cubicBezTo>
                    <a:pt x="16384" y="21083"/>
                    <a:pt x="21864" y="19853"/>
                    <a:pt x="28517" y="22622"/>
                  </a:cubicBezTo>
                  <a:lnTo>
                    <a:pt x="29494" y="231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096A59C-2AA3-FA49-96E5-334E615A26DC}"/>
                </a:ext>
              </a:extLst>
            </p:cNvPr>
            <p:cNvSpPr/>
            <p:nvPr/>
          </p:nvSpPr>
          <p:spPr>
            <a:xfrm flipV="1">
              <a:off x="6790960" y="6494764"/>
              <a:ext cx="18076" cy="7816"/>
            </a:xfrm>
            <a:custGeom>
              <a:avLst/>
              <a:gdLst>
                <a:gd name="csX0" fmla="*/ 3931 w 18076"/>
                <a:gd name="csY0" fmla="*/ 8881 h 7816"/>
                <a:gd name="csX1" fmla="*/ 2954 w 18076"/>
                <a:gd name="csY1" fmla="*/ 7904 h 7816"/>
                <a:gd name="csX2" fmla="*/ 2466 w 18076"/>
                <a:gd name="csY2" fmla="*/ 6439 h 7816"/>
                <a:gd name="csX3" fmla="*/ 1489 w 18076"/>
                <a:gd name="csY3" fmla="*/ 5462 h 7816"/>
                <a:gd name="csX4" fmla="*/ 1000 w 18076"/>
                <a:gd name="csY4" fmla="*/ 3507 h 7816"/>
                <a:gd name="csX5" fmla="*/ 512 w 18076"/>
                <a:gd name="csY5" fmla="*/ 2042 h 7816"/>
                <a:gd name="csX6" fmla="*/ 7840 w 18076"/>
                <a:gd name="csY6" fmla="*/ 1065 h 7816"/>
                <a:gd name="csX7" fmla="*/ 7840 w 18076"/>
                <a:gd name="csY7" fmla="*/ 2042 h 7816"/>
                <a:gd name="csX8" fmla="*/ 16634 w 18076"/>
                <a:gd name="csY8" fmla="*/ 8881 h 7816"/>
                <a:gd name="csX9" fmla="*/ 18588 w 18076"/>
                <a:gd name="csY9" fmla="*/ 8881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931" y="8881"/>
                  </a:moveTo>
                  <a:lnTo>
                    <a:pt x="2954" y="7904"/>
                  </a:lnTo>
                  <a:lnTo>
                    <a:pt x="2466" y="6439"/>
                  </a:lnTo>
                  <a:lnTo>
                    <a:pt x="1489" y="5462"/>
                  </a:lnTo>
                  <a:lnTo>
                    <a:pt x="1000" y="3507"/>
                  </a:lnTo>
                  <a:lnTo>
                    <a:pt x="512" y="2042"/>
                  </a:lnTo>
                  <a:lnTo>
                    <a:pt x="7840" y="1065"/>
                  </a:lnTo>
                  <a:lnTo>
                    <a:pt x="7840" y="2042"/>
                  </a:lnTo>
                  <a:cubicBezTo>
                    <a:pt x="9338" y="6895"/>
                    <a:pt x="11740" y="8442"/>
                    <a:pt x="16634" y="8881"/>
                  </a:cubicBezTo>
                  <a:lnTo>
                    <a:pt x="18588" y="88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3A5F4D2-A87F-6812-C6B6-4405F487B371}"/>
                </a:ext>
              </a:extLst>
            </p:cNvPr>
            <p:cNvSpPr/>
            <p:nvPr/>
          </p:nvSpPr>
          <p:spPr>
            <a:xfrm flipV="1">
              <a:off x="6794380" y="6488901"/>
              <a:ext cx="33709" cy="42503"/>
            </a:xfrm>
            <a:custGeom>
              <a:avLst/>
              <a:gdLst>
                <a:gd name="csX0" fmla="*/ 16148 w 33709"/>
                <a:gd name="csY0" fmla="*/ 43572 h 42503"/>
                <a:gd name="csX1" fmla="*/ 14193 w 33709"/>
                <a:gd name="csY1" fmla="*/ 43572 h 42503"/>
                <a:gd name="csX2" fmla="*/ 1491 w 33709"/>
                <a:gd name="csY2" fmla="*/ 39175 h 42503"/>
                <a:gd name="csX3" fmla="*/ 514 w 33709"/>
                <a:gd name="csY3" fmla="*/ 37710 h 42503"/>
                <a:gd name="csX4" fmla="*/ 17613 w 33709"/>
                <a:gd name="csY4" fmla="*/ 37710 h 42503"/>
                <a:gd name="csX5" fmla="*/ 22010 w 33709"/>
                <a:gd name="csY5" fmla="*/ 36244 h 42503"/>
                <a:gd name="csX6" fmla="*/ 22987 w 33709"/>
                <a:gd name="csY6" fmla="*/ 35267 h 42503"/>
                <a:gd name="csX7" fmla="*/ 23476 w 33709"/>
                <a:gd name="csY7" fmla="*/ 35267 h 42503"/>
                <a:gd name="csX8" fmla="*/ 23964 w 33709"/>
                <a:gd name="csY8" fmla="*/ 34290 h 42503"/>
                <a:gd name="csX9" fmla="*/ 24453 w 33709"/>
                <a:gd name="csY9" fmla="*/ 32824 h 42503"/>
                <a:gd name="csX10" fmla="*/ 24941 w 33709"/>
                <a:gd name="csY10" fmla="*/ 31359 h 42503"/>
                <a:gd name="csX11" fmla="*/ 24941 w 33709"/>
                <a:gd name="csY11" fmla="*/ 27450 h 42503"/>
                <a:gd name="csX12" fmla="*/ 23964 w 33709"/>
                <a:gd name="csY12" fmla="*/ 26962 h 42503"/>
                <a:gd name="csX13" fmla="*/ 22499 w 33709"/>
                <a:gd name="csY13" fmla="*/ 26962 h 42503"/>
                <a:gd name="csX14" fmla="*/ 21522 w 33709"/>
                <a:gd name="csY14" fmla="*/ 26473 h 42503"/>
                <a:gd name="csX15" fmla="*/ 20056 w 33709"/>
                <a:gd name="csY15" fmla="*/ 25985 h 42503"/>
                <a:gd name="csX16" fmla="*/ 18102 w 33709"/>
                <a:gd name="csY16" fmla="*/ 25985 h 42503"/>
                <a:gd name="csX17" fmla="*/ 16636 w 33709"/>
                <a:gd name="csY17" fmla="*/ 25496 h 42503"/>
                <a:gd name="csX18" fmla="*/ 14682 w 33709"/>
                <a:gd name="csY18" fmla="*/ 25496 h 42503"/>
                <a:gd name="csX19" fmla="*/ 12239 w 33709"/>
                <a:gd name="csY19" fmla="*/ 25008 h 42503"/>
                <a:gd name="csX20" fmla="*/ 10285 w 33709"/>
                <a:gd name="csY20" fmla="*/ 24519 h 42503"/>
                <a:gd name="csX21" fmla="*/ 8819 w 33709"/>
                <a:gd name="csY21" fmla="*/ 24519 h 42503"/>
                <a:gd name="csX22" fmla="*/ 7354 w 33709"/>
                <a:gd name="csY22" fmla="*/ 24030 h 42503"/>
                <a:gd name="csX23" fmla="*/ 6377 w 33709"/>
                <a:gd name="csY23" fmla="*/ 24030 h 42503"/>
                <a:gd name="csX24" fmla="*/ 5399 w 33709"/>
                <a:gd name="csY24" fmla="*/ 23542 h 42503"/>
                <a:gd name="csX25" fmla="*/ 2468 w 33709"/>
                <a:gd name="csY25" fmla="*/ 22565 h 42503"/>
                <a:gd name="csX26" fmla="*/ 24941 w 33709"/>
                <a:gd name="csY26" fmla="*/ 22076 h 42503"/>
                <a:gd name="csX27" fmla="*/ 24941 w 33709"/>
                <a:gd name="csY27" fmla="*/ 16702 h 42503"/>
                <a:gd name="csX28" fmla="*/ 24453 w 33709"/>
                <a:gd name="csY28" fmla="*/ 14748 h 42503"/>
                <a:gd name="csX29" fmla="*/ 24453 w 33709"/>
                <a:gd name="csY29" fmla="*/ 13282 h 42503"/>
                <a:gd name="csX30" fmla="*/ 23964 w 33709"/>
                <a:gd name="csY30" fmla="*/ 12305 h 42503"/>
                <a:gd name="csX31" fmla="*/ 23476 w 33709"/>
                <a:gd name="csY31" fmla="*/ 11817 h 42503"/>
                <a:gd name="csX32" fmla="*/ 22987 w 33709"/>
                <a:gd name="csY32" fmla="*/ 10351 h 42503"/>
                <a:gd name="csX33" fmla="*/ 22010 w 33709"/>
                <a:gd name="csY33" fmla="*/ 9374 h 42503"/>
                <a:gd name="csX34" fmla="*/ 19079 w 33709"/>
                <a:gd name="csY34" fmla="*/ 7420 h 42503"/>
                <a:gd name="csX35" fmla="*/ 18102 w 33709"/>
                <a:gd name="csY35" fmla="*/ 6931 h 42503"/>
                <a:gd name="csX36" fmla="*/ 16636 w 33709"/>
                <a:gd name="csY36" fmla="*/ 6443 h 42503"/>
                <a:gd name="csX37" fmla="*/ 25430 w 33709"/>
                <a:gd name="csY37" fmla="*/ 5954 h 42503"/>
                <a:gd name="csX38" fmla="*/ 25430 w 33709"/>
                <a:gd name="csY38" fmla="*/ 5466 h 42503"/>
                <a:gd name="csX39" fmla="*/ 26896 w 33709"/>
                <a:gd name="csY39" fmla="*/ 1069 h 42503"/>
                <a:gd name="csX40" fmla="*/ 34224 w 33709"/>
                <a:gd name="csY40" fmla="*/ 1069 h 42503"/>
                <a:gd name="csX41" fmla="*/ 34224 w 33709"/>
                <a:gd name="csY41" fmla="*/ 1557 h 42503"/>
                <a:gd name="csX42" fmla="*/ 33247 w 33709"/>
                <a:gd name="csY42" fmla="*/ 3023 h 42503"/>
                <a:gd name="csX43" fmla="*/ 32758 w 33709"/>
                <a:gd name="csY43" fmla="*/ 4488 h 42503"/>
                <a:gd name="csX44" fmla="*/ 32758 w 33709"/>
                <a:gd name="csY44" fmla="*/ 5954 h 42503"/>
                <a:gd name="csX45" fmla="*/ 32270 w 33709"/>
                <a:gd name="csY45" fmla="*/ 6443 h 42503"/>
                <a:gd name="csX46" fmla="*/ 32270 w 33709"/>
                <a:gd name="csY46" fmla="*/ 29893 h 42503"/>
                <a:gd name="csX47" fmla="*/ 31781 w 33709"/>
                <a:gd name="csY47" fmla="*/ 31847 h 42503"/>
                <a:gd name="csX48" fmla="*/ 31781 w 33709"/>
                <a:gd name="csY48" fmla="*/ 33313 h 42503"/>
                <a:gd name="csX49" fmla="*/ 21033 w 33709"/>
                <a:gd name="csY49" fmla="*/ 43084 h 42503"/>
                <a:gd name="csX50" fmla="*/ 19567 w 33709"/>
                <a:gd name="csY50" fmla="*/ 43572 h 42503"/>
                <a:gd name="csX51" fmla="*/ 18102 w 33709"/>
                <a:gd name="csY51" fmla="*/ 43572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33709" h="42503">
                  <a:moveTo>
                    <a:pt x="16148" y="43572"/>
                  </a:moveTo>
                  <a:lnTo>
                    <a:pt x="14193" y="43572"/>
                  </a:lnTo>
                  <a:cubicBezTo>
                    <a:pt x="9642" y="43507"/>
                    <a:pt x="4984" y="42074"/>
                    <a:pt x="1491" y="39175"/>
                  </a:cubicBezTo>
                  <a:lnTo>
                    <a:pt x="514" y="37710"/>
                  </a:lnTo>
                  <a:lnTo>
                    <a:pt x="17613" y="37710"/>
                  </a:lnTo>
                  <a:lnTo>
                    <a:pt x="22010" y="36244"/>
                  </a:lnTo>
                  <a:lnTo>
                    <a:pt x="22987" y="35267"/>
                  </a:lnTo>
                  <a:lnTo>
                    <a:pt x="23476" y="35267"/>
                  </a:lnTo>
                  <a:lnTo>
                    <a:pt x="23964" y="34290"/>
                  </a:lnTo>
                  <a:lnTo>
                    <a:pt x="24453" y="32824"/>
                  </a:lnTo>
                  <a:lnTo>
                    <a:pt x="24941" y="31359"/>
                  </a:lnTo>
                  <a:lnTo>
                    <a:pt x="24941" y="27450"/>
                  </a:lnTo>
                  <a:lnTo>
                    <a:pt x="23964" y="26962"/>
                  </a:lnTo>
                  <a:lnTo>
                    <a:pt x="22499" y="26962"/>
                  </a:lnTo>
                  <a:lnTo>
                    <a:pt x="21522" y="26473"/>
                  </a:lnTo>
                  <a:lnTo>
                    <a:pt x="20056" y="25985"/>
                  </a:lnTo>
                  <a:lnTo>
                    <a:pt x="18102" y="25985"/>
                  </a:lnTo>
                  <a:lnTo>
                    <a:pt x="16636" y="25496"/>
                  </a:lnTo>
                  <a:lnTo>
                    <a:pt x="14682" y="25496"/>
                  </a:lnTo>
                  <a:lnTo>
                    <a:pt x="12239" y="25008"/>
                  </a:lnTo>
                  <a:lnTo>
                    <a:pt x="10285" y="24519"/>
                  </a:lnTo>
                  <a:lnTo>
                    <a:pt x="8819" y="24519"/>
                  </a:lnTo>
                  <a:lnTo>
                    <a:pt x="7354" y="24030"/>
                  </a:lnTo>
                  <a:lnTo>
                    <a:pt x="6377" y="24030"/>
                  </a:lnTo>
                  <a:lnTo>
                    <a:pt x="5399" y="23542"/>
                  </a:lnTo>
                  <a:lnTo>
                    <a:pt x="2468" y="22565"/>
                  </a:lnTo>
                  <a:lnTo>
                    <a:pt x="24941" y="22076"/>
                  </a:lnTo>
                  <a:lnTo>
                    <a:pt x="24941" y="16702"/>
                  </a:lnTo>
                  <a:lnTo>
                    <a:pt x="24453" y="14748"/>
                  </a:lnTo>
                  <a:lnTo>
                    <a:pt x="24453" y="13282"/>
                  </a:lnTo>
                  <a:lnTo>
                    <a:pt x="23964" y="12305"/>
                  </a:lnTo>
                  <a:lnTo>
                    <a:pt x="23476" y="11817"/>
                  </a:lnTo>
                  <a:lnTo>
                    <a:pt x="22987" y="10351"/>
                  </a:lnTo>
                  <a:lnTo>
                    <a:pt x="22010" y="9374"/>
                  </a:lnTo>
                  <a:lnTo>
                    <a:pt x="19079" y="7420"/>
                  </a:lnTo>
                  <a:lnTo>
                    <a:pt x="18102" y="6931"/>
                  </a:lnTo>
                  <a:lnTo>
                    <a:pt x="16636" y="6443"/>
                  </a:lnTo>
                  <a:lnTo>
                    <a:pt x="25430" y="5954"/>
                  </a:lnTo>
                  <a:lnTo>
                    <a:pt x="25430" y="5466"/>
                  </a:lnTo>
                  <a:lnTo>
                    <a:pt x="26896" y="1069"/>
                  </a:lnTo>
                  <a:lnTo>
                    <a:pt x="34224" y="1069"/>
                  </a:lnTo>
                  <a:lnTo>
                    <a:pt x="34224" y="1557"/>
                  </a:lnTo>
                  <a:lnTo>
                    <a:pt x="33247" y="3023"/>
                  </a:lnTo>
                  <a:lnTo>
                    <a:pt x="32758" y="4488"/>
                  </a:lnTo>
                  <a:lnTo>
                    <a:pt x="32758" y="5954"/>
                  </a:lnTo>
                  <a:lnTo>
                    <a:pt x="32270" y="6443"/>
                  </a:lnTo>
                  <a:lnTo>
                    <a:pt x="32270" y="29893"/>
                  </a:lnTo>
                  <a:lnTo>
                    <a:pt x="31781" y="31847"/>
                  </a:lnTo>
                  <a:lnTo>
                    <a:pt x="31781" y="33313"/>
                  </a:lnTo>
                  <a:cubicBezTo>
                    <a:pt x="32042" y="38785"/>
                    <a:pt x="25927" y="42872"/>
                    <a:pt x="21033" y="43084"/>
                  </a:cubicBezTo>
                  <a:lnTo>
                    <a:pt x="19567" y="43572"/>
                  </a:lnTo>
                  <a:lnTo>
                    <a:pt x="18102" y="435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726EA82-D88E-FCDA-C345-D16607D05BA1}"/>
                </a:ext>
              </a:extLst>
            </p:cNvPr>
            <p:cNvSpPr/>
            <p:nvPr/>
          </p:nvSpPr>
          <p:spPr>
            <a:xfrm flipV="1">
              <a:off x="6833952" y="6517726"/>
              <a:ext cx="17587" cy="9282"/>
            </a:xfrm>
            <a:custGeom>
              <a:avLst/>
              <a:gdLst>
                <a:gd name="csX0" fmla="*/ 7359 w 17587"/>
                <a:gd name="csY0" fmla="*/ 10351 h 9282"/>
                <a:gd name="csX1" fmla="*/ 519 w 17587"/>
                <a:gd name="csY1" fmla="*/ 8885 h 9282"/>
                <a:gd name="csX2" fmla="*/ 519 w 17587"/>
                <a:gd name="csY2" fmla="*/ 8397 h 9282"/>
                <a:gd name="csX3" fmla="*/ 1008 w 17587"/>
                <a:gd name="csY3" fmla="*/ 6443 h 9282"/>
                <a:gd name="csX4" fmla="*/ 1496 w 17587"/>
                <a:gd name="csY4" fmla="*/ 4977 h 9282"/>
                <a:gd name="csX5" fmla="*/ 2473 w 17587"/>
                <a:gd name="csY5" fmla="*/ 3511 h 9282"/>
                <a:gd name="csX6" fmla="*/ 2962 w 17587"/>
                <a:gd name="csY6" fmla="*/ 2534 h 9282"/>
                <a:gd name="csX7" fmla="*/ 3939 w 17587"/>
                <a:gd name="csY7" fmla="*/ 1069 h 9282"/>
                <a:gd name="csX8" fmla="*/ 18107 w 17587"/>
                <a:gd name="csY8" fmla="*/ 1557 h 9282"/>
                <a:gd name="csX9" fmla="*/ 16153 w 17587"/>
                <a:gd name="csY9" fmla="*/ 1557 h 9282"/>
                <a:gd name="csX10" fmla="*/ 8336 w 17587"/>
                <a:gd name="csY10" fmla="*/ 6931 h 9282"/>
                <a:gd name="csX11" fmla="*/ 7847 w 17587"/>
                <a:gd name="csY11" fmla="*/ 8397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7587" h="9282">
                  <a:moveTo>
                    <a:pt x="7359" y="10351"/>
                  </a:moveTo>
                  <a:lnTo>
                    <a:pt x="519" y="8885"/>
                  </a:lnTo>
                  <a:lnTo>
                    <a:pt x="519" y="8397"/>
                  </a:lnTo>
                  <a:lnTo>
                    <a:pt x="1008" y="6443"/>
                  </a:lnTo>
                  <a:lnTo>
                    <a:pt x="1496" y="4977"/>
                  </a:lnTo>
                  <a:lnTo>
                    <a:pt x="2473" y="3511"/>
                  </a:lnTo>
                  <a:lnTo>
                    <a:pt x="2962" y="2534"/>
                  </a:lnTo>
                  <a:lnTo>
                    <a:pt x="3939" y="1069"/>
                  </a:lnTo>
                  <a:lnTo>
                    <a:pt x="18107" y="1557"/>
                  </a:lnTo>
                  <a:lnTo>
                    <a:pt x="16153" y="1557"/>
                  </a:lnTo>
                  <a:cubicBezTo>
                    <a:pt x="10819" y="3585"/>
                    <a:pt x="11161" y="2095"/>
                    <a:pt x="8336" y="6931"/>
                  </a:cubicBezTo>
                  <a:lnTo>
                    <a:pt x="7847" y="83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7A899561-F214-4B64-D9F3-F7BA10F575BA}"/>
                </a:ext>
              </a:extLst>
            </p:cNvPr>
            <p:cNvSpPr/>
            <p:nvPr/>
          </p:nvSpPr>
          <p:spPr>
            <a:xfrm flipV="1">
              <a:off x="6835006" y="6494275"/>
              <a:ext cx="33633" cy="38208"/>
            </a:xfrm>
            <a:custGeom>
              <a:avLst/>
              <a:gdLst>
                <a:gd name="csX0" fmla="*/ 2885 w 33633"/>
                <a:gd name="csY0" fmla="*/ 39277 h 38208"/>
                <a:gd name="csX1" fmla="*/ 1908 w 33633"/>
                <a:gd name="csY1" fmla="*/ 37811 h 38208"/>
                <a:gd name="csX2" fmla="*/ 1908 w 33633"/>
                <a:gd name="csY2" fmla="*/ 37323 h 38208"/>
                <a:gd name="csX3" fmla="*/ 13633 w 33633"/>
                <a:gd name="csY3" fmla="*/ 20712 h 38208"/>
                <a:gd name="csX4" fmla="*/ 17542 w 33633"/>
                <a:gd name="csY4" fmla="*/ 19735 h 38208"/>
                <a:gd name="csX5" fmla="*/ 19007 w 33633"/>
                <a:gd name="csY5" fmla="*/ 19246 h 38208"/>
                <a:gd name="csX6" fmla="*/ 26335 w 33633"/>
                <a:gd name="csY6" fmla="*/ 15338 h 38208"/>
                <a:gd name="csX7" fmla="*/ 26824 w 33633"/>
                <a:gd name="csY7" fmla="*/ 13384 h 38208"/>
                <a:gd name="csX8" fmla="*/ 26824 w 33633"/>
                <a:gd name="csY8" fmla="*/ 12895 h 38208"/>
                <a:gd name="csX9" fmla="*/ 26335 w 33633"/>
                <a:gd name="csY9" fmla="*/ 11430 h 38208"/>
                <a:gd name="csX10" fmla="*/ 25358 w 33633"/>
                <a:gd name="csY10" fmla="*/ 9964 h 38208"/>
                <a:gd name="csX11" fmla="*/ 24381 w 33633"/>
                <a:gd name="csY11" fmla="*/ 8987 h 38208"/>
                <a:gd name="csX12" fmla="*/ 23404 w 33633"/>
                <a:gd name="csY12" fmla="*/ 8498 h 38208"/>
                <a:gd name="csX13" fmla="*/ 22427 w 33633"/>
                <a:gd name="csY13" fmla="*/ 7521 h 38208"/>
                <a:gd name="csX14" fmla="*/ 20961 w 33633"/>
                <a:gd name="csY14" fmla="*/ 7521 h 38208"/>
                <a:gd name="csX15" fmla="*/ 19007 w 33633"/>
                <a:gd name="csY15" fmla="*/ 7033 h 38208"/>
                <a:gd name="csX16" fmla="*/ 17053 w 33633"/>
                <a:gd name="csY16" fmla="*/ 7033 h 38208"/>
                <a:gd name="csX17" fmla="*/ 2885 w 33633"/>
                <a:gd name="csY17" fmla="*/ 6544 h 38208"/>
                <a:gd name="csX18" fmla="*/ 4839 w 33633"/>
                <a:gd name="csY18" fmla="*/ 4590 h 38208"/>
                <a:gd name="csX19" fmla="*/ 5328 w 33633"/>
                <a:gd name="csY19" fmla="*/ 4590 h 38208"/>
                <a:gd name="csX20" fmla="*/ 21450 w 33633"/>
                <a:gd name="csY20" fmla="*/ 1659 h 38208"/>
                <a:gd name="csX21" fmla="*/ 22916 w 33633"/>
                <a:gd name="csY21" fmla="*/ 2147 h 38208"/>
                <a:gd name="csX22" fmla="*/ 24381 w 33633"/>
                <a:gd name="csY22" fmla="*/ 2147 h 38208"/>
                <a:gd name="csX23" fmla="*/ 34152 w 33633"/>
                <a:gd name="csY23" fmla="*/ 14361 h 38208"/>
                <a:gd name="csX24" fmla="*/ 33664 w 33633"/>
                <a:gd name="csY24" fmla="*/ 16315 h 38208"/>
                <a:gd name="csX25" fmla="*/ 33664 w 33633"/>
                <a:gd name="csY25" fmla="*/ 17781 h 38208"/>
                <a:gd name="csX26" fmla="*/ 33175 w 33633"/>
                <a:gd name="csY26" fmla="*/ 19246 h 38208"/>
                <a:gd name="csX27" fmla="*/ 32198 w 33633"/>
                <a:gd name="csY27" fmla="*/ 20224 h 38208"/>
                <a:gd name="csX28" fmla="*/ 17053 w 33633"/>
                <a:gd name="csY28" fmla="*/ 27552 h 38208"/>
                <a:gd name="csX29" fmla="*/ 13145 w 33633"/>
                <a:gd name="csY29" fmla="*/ 28529 h 38208"/>
                <a:gd name="csX30" fmla="*/ 11679 w 33633"/>
                <a:gd name="csY30" fmla="*/ 29017 h 38208"/>
                <a:gd name="csX31" fmla="*/ 10702 w 33633"/>
                <a:gd name="csY31" fmla="*/ 29017 h 38208"/>
                <a:gd name="csX32" fmla="*/ 9236 w 33633"/>
                <a:gd name="csY32" fmla="*/ 29995 h 38208"/>
                <a:gd name="csX33" fmla="*/ 8259 w 33633"/>
                <a:gd name="csY33" fmla="*/ 30972 h 38208"/>
                <a:gd name="csX34" fmla="*/ 7771 w 33633"/>
                <a:gd name="csY34" fmla="*/ 31949 h 38208"/>
                <a:gd name="csX35" fmla="*/ 7282 w 33633"/>
                <a:gd name="csY35" fmla="*/ 33414 h 38208"/>
                <a:gd name="csX36" fmla="*/ 7771 w 33633"/>
                <a:gd name="csY36" fmla="*/ 34880 h 38208"/>
                <a:gd name="csX37" fmla="*/ 8259 w 33633"/>
                <a:gd name="csY37" fmla="*/ 35857 h 38208"/>
                <a:gd name="csX38" fmla="*/ 10213 w 33633"/>
                <a:gd name="csY38" fmla="*/ 37811 h 38208"/>
                <a:gd name="csX39" fmla="*/ 11190 w 33633"/>
                <a:gd name="csY39" fmla="*/ 38300 h 38208"/>
                <a:gd name="csX40" fmla="*/ 12656 w 33633"/>
                <a:gd name="csY40" fmla="*/ 38300 h 38208"/>
                <a:gd name="csX41" fmla="*/ 14610 w 33633"/>
                <a:gd name="csY41" fmla="*/ 38788 h 38208"/>
                <a:gd name="csX42" fmla="*/ 16564 w 33633"/>
                <a:gd name="csY42" fmla="*/ 38788 h 382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3633" h="38208">
                  <a:moveTo>
                    <a:pt x="2885" y="39277"/>
                  </a:moveTo>
                  <a:lnTo>
                    <a:pt x="1908" y="37811"/>
                  </a:lnTo>
                  <a:lnTo>
                    <a:pt x="1908" y="37323"/>
                  </a:lnTo>
                  <a:cubicBezTo>
                    <a:pt x="-2912" y="29254"/>
                    <a:pt x="5743" y="21632"/>
                    <a:pt x="13633" y="20712"/>
                  </a:cubicBezTo>
                  <a:lnTo>
                    <a:pt x="17542" y="19735"/>
                  </a:lnTo>
                  <a:lnTo>
                    <a:pt x="19007" y="19246"/>
                  </a:lnTo>
                  <a:cubicBezTo>
                    <a:pt x="21344" y="18587"/>
                    <a:pt x="25440" y="18196"/>
                    <a:pt x="26335" y="15338"/>
                  </a:cubicBezTo>
                  <a:lnTo>
                    <a:pt x="26824" y="13384"/>
                  </a:lnTo>
                  <a:lnTo>
                    <a:pt x="26824" y="12895"/>
                  </a:lnTo>
                  <a:lnTo>
                    <a:pt x="26335" y="11430"/>
                  </a:lnTo>
                  <a:lnTo>
                    <a:pt x="25358" y="9964"/>
                  </a:lnTo>
                  <a:lnTo>
                    <a:pt x="24381" y="8987"/>
                  </a:lnTo>
                  <a:lnTo>
                    <a:pt x="23404" y="8498"/>
                  </a:lnTo>
                  <a:lnTo>
                    <a:pt x="22427" y="7521"/>
                  </a:lnTo>
                  <a:lnTo>
                    <a:pt x="20961" y="7521"/>
                  </a:lnTo>
                  <a:lnTo>
                    <a:pt x="19007" y="7033"/>
                  </a:lnTo>
                  <a:lnTo>
                    <a:pt x="17053" y="7033"/>
                  </a:lnTo>
                  <a:lnTo>
                    <a:pt x="2885" y="6544"/>
                  </a:lnTo>
                  <a:lnTo>
                    <a:pt x="4839" y="4590"/>
                  </a:lnTo>
                  <a:lnTo>
                    <a:pt x="5328" y="4590"/>
                  </a:lnTo>
                  <a:cubicBezTo>
                    <a:pt x="8487" y="1545"/>
                    <a:pt x="17338" y="201"/>
                    <a:pt x="21450" y="1659"/>
                  </a:cubicBezTo>
                  <a:lnTo>
                    <a:pt x="22916" y="2147"/>
                  </a:lnTo>
                  <a:lnTo>
                    <a:pt x="24381" y="2147"/>
                  </a:lnTo>
                  <a:cubicBezTo>
                    <a:pt x="30920" y="5640"/>
                    <a:pt x="32980" y="6829"/>
                    <a:pt x="34152" y="14361"/>
                  </a:cubicBezTo>
                  <a:lnTo>
                    <a:pt x="33664" y="16315"/>
                  </a:lnTo>
                  <a:lnTo>
                    <a:pt x="33664" y="17781"/>
                  </a:lnTo>
                  <a:lnTo>
                    <a:pt x="33175" y="19246"/>
                  </a:lnTo>
                  <a:lnTo>
                    <a:pt x="32198" y="20224"/>
                  </a:lnTo>
                  <a:cubicBezTo>
                    <a:pt x="28461" y="25736"/>
                    <a:pt x="22688" y="24857"/>
                    <a:pt x="17053" y="27552"/>
                  </a:cubicBezTo>
                  <a:lnTo>
                    <a:pt x="13145" y="28529"/>
                  </a:lnTo>
                  <a:lnTo>
                    <a:pt x="11679" y="29017"/>
                  </a:lnTo>
                  <a:lnTo>
                    <a:pt x="10702" y="29017"/>
                  </a:lnTo>
                  <a:lnTo>
                    <a:pt x="9236" y="29995"/>
                  </a:lnTo>
                  <a:lnTo>
                    <a:pt x="8259" y="30972"/>
                  </a:lnTo>
                  <a:lnTo>
                    <a:pt x="7771" y="31949"/>
                  </a:lnTo>
                  <a:lnTo>
                    <a:pt x="7282" y="33414"/>
                  </a:lnTo>
                  <a:lnTo>
                    <a:pt x="7771" y="34880"/>
                  </a:lnTo>
                  <a:lnTo>
                    <a:pt x="8259" y="35857"/>
                  </a:lnTo>
                  <a:lnTo>
                    <a:pt x="10213" y="37811"/>
                  </a:lnTo>
                  <a:lnTo>
                    <a:pt x="11190" y="38300"/>
                  </a:lnTo>
                  <a:lnTo>
                    <a:pt x="12656" y="38300"/>
                  </a:lnTo>
                  <a:lnTo>
                    <a:pt x="14610" y="38788"/>
                  </a:lnTo>
                  <a:lnTo>
                    <a:pt x="16564" y="387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38F00DC2-5C9D-C4A1-B925-D233F275C402}"/>
                </a:ext>
              </a:extLst>
            </p:cNvPr>
            <p:cNvSpPr/>
            <p:nvPr/>
          </p:nvSpPr>
          <p:spPr>
            <a:xfrm flipV="1">
              <a:off x="6837372" y="6488901"/>
              <a:ext cx="29312" cy="12702"/>
            </a:xfrm>
            <a:custGeom>
              <a:avLst/>
              <a:gdLst>
                <a:gd name="csX0" fmla="*/ 13711 w 29312"/>
                <a:gd name="csY0" fmla="*/ 13767 h 12702"/>
                <a:gd name="csX1" fmla="*/ 10780 w 29312"/>
                <a:gd name="csY1" fmla="*/ 13767 h 12702"/>
                <a:gd name="csX2" fmla="*/ 8826 w 29312"/>
                <a:gd name="csY2" fmla="*/ 13278 h 12702"/>
                <a:gd name="csX3" fmla="*/ 7360 w 29312"/>
                <a:gd name="csY3" fmla="*/ 12790 h 12702"/>
                <a:gd name="csX4" fmla="*/ 5406 w 29312"/>
                <a:gd name="csY4" fmla="*/ 12301 h 12702"/>
                <a:gd name="csX5" fmla="*/ 4429 w 29312"/>
                <a:gd name="csY5" fmla="*/ 11812 h 12702"/>
                <a:gd name="csX6" fmla="*/ 2963 w 29312"/>
                <a:gd name="csY6" fmla="*/ 10835 h 12702"/>
                <a:gd name="csX7" fmla="*/ 521 w 29312"/>
                <a:gd name="csY7" fmla="*/ 8393 h 12702"/>
                <a:gd name="csX8" fmla="*/ 14200 w 29312"/>
                <a:gd name="csY8" fmla="*/ 7904 h 12702"/>
                <a:gd name="csX9" fmla="*/ 22994 w 29312"/>
                <a:gd name="csY9" fmla="*/ 3019 h 12702"/>
                <a:gd name="csX10" fmla="*/ 22994 w 29312"/>
                <a:gd name="csY10" fmla="*/ 1064 h 12702"/>
                <a:gd name="csX11" fmla="*/ 29834 w 29312"/>
                <a:gd name="csY11" fmla="*/ 2041 h 12702"/>
                <a:gd name="csX12" fmla="*/ 29834 w 29312"/>
                <a:gd name="csY12" fmla="*/ 2530 h 12702"/>
                <a:gd name="csX13" fmla="*/ 17131 w 29312"/>
                <a:gd name="csY13" fmla="*/ 13767 h 12702"/>
                <a:gd name="csX14" fmla="*/ 15177 w 29312"/>
                <a:gd name="csY14" fmla="*/ 13767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9312" h="12702">
                  <a:moveTo>
                    <a:pt x="13711" y="13767"/>
                  </a:moveTo>
                  <a:lnTo>
                    <a:pt x="10780" y="13767"/>
                  </a:lnTo>
                  <a:lnTo>
                    <a:pt x="8826" y="13278"/>
                  </a:lnTo>
                  <a:lnTo>
                    <a:pt x="7360" y="12790"/>
                  </a:lnTo>
                  <a:lnTo>
                    <a:pt x="5406" y="12301"/>
                  </a:lnTo>
                  <a:lnTo>
                    <a:pt x="4429" y="11812"/>
                  </a:lnTo>
                  <a:lnTo>
                    <a:pt x="2963" y="10835"/>
                  </a:lnTo>
                  <a:lnTo>
                    <a:pt x="521" y="8393"/>
                  </a:lnTo>
                  <a:lnTo>
                    <a:pt x="14200" y="7904"/>
                  </a:lnTo>
                  <a:cubicBezTo>
                    <a:pt x="18980" y="8262"/>
                    <a:pt x="20478" y="6129"/>
                    <a:pt x="22994" y="3019"/>
                  </a:cubicBezTo>
                  <a:lnTo>
                    <a:pt x="22994" y="1064"/>
                  </a:lnTo>
                  <a:lnTo>
                    <a:pt x="29834" y="2041"/>
                  </a:lnTo>
                  <a:lnTo>
                    <a:pt x="29834" y="2530"/>
                  </a:lnTo>
                  <a:cubicBezTo>
                    <a:pt x="28197" y="11063"/>
                    <a:pt x="24639" y="11845"/>
                    <a:pt x="17131" y="13767"/>
                  </a:cubicBezTo>
                  <a:lnTo>
                    <a:pt x="15177" y="137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3A3D1D8-6B77-6108-7EDE-A5EEFB19525B}"/>
                </a:ext>
              </a:extLst>
            </p:cNvPr>
            <p:cNvSpPr/>
            <p:nvPr/>
          </p:nvSpPr>
          <p:spPr>
            <a:xfrm flipV="1">
              <a:off x="6879876" y="6518214"/>
              <a:ext cx="32732" cy="14188"/>
            </a:xfrm>
            <a:custGeom>
              <a:avLst/>
              <a:gdLst>
                <a:gd name="csX0" fmla="*/ 25934 w 32732"/>
                <a:gd name="csY0" fmla="*/ 15257 h 14188"/>
                <a:gd name="csX1" fmla="*/ 25445 w 32732"/>
                <a:gd name="csY1" fmla="*/ 13792 h 14188"/>
                <a:gd name="csX2" fmla="*/ 15186 w 32732"/>
                <a:gd name="csY2" fmla="*/ 6952 h 14188"/>
                <a:gd name="csX3" fmla="*/ 529 w 32732"/>
                <a:gd name="csY3" fmla="*/ 6952 h 14188"/>
                <a:gd name="csX4" fmla="*/ 529 w 32732"/>
                <a:gd name="csY4" fmla="*/ 6464 h 14188"/>
                <a:gd name="csX5" fmla="*/ 1995 w 32732"/>
                <a:gd name="csY5" fmla="*/ 5486 h 14188"/>
                <a:gd name="csX6" fmla="*/ 32773 w 32732"/>
                <a:gd name="csY6" fmla="*/ 12815 h 14188"/>
                <a:gd name="csX7" fmla="*/ 33262 w 32732"/>
                <a:gd name="csY7" fmla="*/ 14769 h 14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2732" h="14188">
                  <a:moveTo>
                    <a:pt x="25934" y="15257"/>
                  </a:moveTo>
                  <a:lnTo>
                    <a:pt x="25445" y="13792"/>
                  </a:lnTo>
                  <a:cubicBezTo>
                    <a:pt x="22636" y="9216"/>
                    <a:pt x="20747" y="7302"/>
                    <a:pt x="15186" y="6952"/>
                  </a:cubicBezTo>
                  <a:lnTo>
                    <a:pt x="529" y="6952"/>
                  </a:lnTo>
                  <a:lnTo>
                    <a:pt x="529" y="6464"/>
                  </a:lnTo>
                  <a:lnTo>
                    <a:pt x="1995" y="5486"/>
                  </a:lnTo>
                  <a:cubicBezTo>
                    <a:pt x="11114" y="-2371"/>
                    <a:pt x="29142" y="365"/>
                    <a:pt x="32773" y="12815"/>
                  </a:cubicBezTo>
                  <a:lnTo>
                    <a:pt x="33262" y="147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6B7CF388-7D59-2E8E-EAF3-262B8D878F2D}"/>
                </a:ext>
              </a:extLst>
            </p:cNvPr>
            <p:cNvSpPr/>
            <p:nvPr/>
          </p:nvSpPr>
          <p:spPr>
            <a:xfrm flipV="1">
              <a:off x="6874343" y="6494764"/>
              <a:ext cx="38265" cy="31767"/>
            </a:xfrm>
            <a:custGeom>
              <a:avLst/>
              <a:gdLst>
                <a:gd name="csX0" fmla="*/ 6059 w 38265"/>
                <a:gd name="csY0" fmla="*/ 32835 h 31767"/>
                <a:gd name="csX1" fmla="*/ 5082 w 38265"/>
                <a:gd name="csY1" fmla="*/ 31370 h 31767"/>
                <a:gd name="csX2" fmla="*/ 6059 w 38265"/>
                <a:gd name="csY2" fmla="*/ 1080 h 31767"/>
                <a:gd name="csX3" fmla="*/ 20715 w 38265"/>
                <a:gd name="csY3" fmla="*/ 1080 h 31767"/>
                <a:gd name="csX4" fmla="*/ 20227 w 38265"/>
                <a:gd name="csY4" fmla="*/ 1080 h 31767"/>
                <a:gd name="csX5" fmla="*/ 8013 w 38265"/>
                <a:gd name="csY5" fmla="*/ 13293 h 31767"/>
                <a:gd name="csX6" fmla="*/ 8013 w 38265"/>
                <a:gd name="csY6" fmla="*/ 15248 h 31767"/>
                <a:gd name="csX7" fmla="*/ 38792 w 38265"/>
                <a:gd name="csY7" fmla="*/ 15248 h 31767"/>
                <a:gd name="csX8" fmla="*/ 38792 w 38265"/>
                <a:gd name="csY8" fmla="*/ 20622 h 31767"/>
                <a:gd name="csX9" fmla="*/ 8502 w 38265"/>
                <a:gd name="csY9" fmla="*/ 21110 h 31767"/>
                <a:gd name="csX10" fmla="*/ 8502 w 38265"/>
                <a:gd name="csY10" fmla="*/ 23064 h 31767"/>
                <a:gd name="csX11" fmla="*/ 18761 w 38265"/>
                <a:gd name="csY11" fmla="*/ 32835 h 31767"/>
                <a:gd name="csX12" fmla="*/ 20227 w 38265"/>
                <a:gd name="csY12" fmla="*/ 32835 h 31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8265" h="31767">
                  <a:moveTo>
                    <a:pt x="6059" y="32835"/>
                  </a:moveTo>
                  <a:lnTo>
                    <a:pt x="5082" y="31370"/>
                  </a:lnTo>
                  <a:cubicBezTo>
                    <a:pt x="-1229" y="24326"/>
                    <a:pt x="-1058" y="7463"/>
                    <a:pt x="6059" y="1080"/>
                  </a:cubicBezTo>
                  <a:lnTo>
                    <a:pt x="20715" y="1080"/>
                  </a:lnTo>
                  <a:lnTo>
                    <a:pt x="20227" y="1080"/>
                  </a:lnTo>
                  <a:cubicBezTo>
                    <a:pt x="13208" y="762"/>
                    <a:pt x="9006" y="7032"/>
                    <a:pt x="8013" y="13293"/>
                  </a:cubicBezTo>
                  <a:lnTo>
                    <a:pt x="8013" y="15248"/>
                  </a:lnTo>
                  <a:lnTo>
                    <a:pt x="38792" y="15248"/>
                  </a:lnTo>
                  <a:lnTo>
                    <a:pt x="38792" y="20622"/>
                  </a:lnTo>
                  <a:lnTo>
                    <a:pt x="8502" y="21110"/>
                  </a:lnTo>
                  <a:lnTo>
                    <a:pt x="8502" y="23064"/>
                  </a:lnTo>
                  <a:cubicBezTo>
                    <a:pt x="9324" y="28186"/>
                    <a:pt x="13631" y="32135"/>
                    <a:pt x="18761" y="32835"/>
                  </a:cubicBezTo>
                  <a:lnTo>
                    <a:pt x="20227" y="328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EB1619B2-2573-9186-9D2D-ED945EA8CE53}"/>
                </a:ext>
              </a:extLst>
            </p:cNvPr>
            <p:cNvSpPr/>
            <p:nvPr/>
          </p:nvSpPr>
          <p:spPr>
            <a:xfrm flipV="1">
              <a:off x="6879876" y="6488901"/>
              <a:ext cx="32732" cy="18076"/>
            </a:xfrm>
            <a:custGeom>
              <a:avLst/>
              <a:gdLst>
                <a:gd name="csX0" fmla="*/ 14696 w 32732"/>
                <a:gd name="csY0" fmla="*/ 19141 h 18076"/>
                <a:gd name="csX1" fmla="*/ 12741 w 32732"/>
                <a:gd name="csY1" fmla="*/ 19141 h 18076"/>
                <a:gd name="csX2" fmla="*/ 1505 w 32732"/>
                <a:gd name="csY2" fmla="*/ 14256 h 18076"/>
                <a:gd name="csX3" fmla="*/ 528 w 32732"/>
                <a:gd name="csY3" fmla="*/ 13279 h 18076"/>
                <a:gd name="csX4" fmla="*/ 14696 w 32732"/>
                <a:gd name="csY4" fmla="*/ 13279 h 18076"/>
                <a:gd name="csX5" fmla="*/ 22024 w 32732"/>
                <a:gd name="csY5" fmla="*/ 10348 h 18076"/>
                <a:gd name="csX6" fmla="*/ 23490 w 32732"/>
                <a:gd name="csY6" fmla="*/ 9370 h 18076"/>
                <a:gd name="csX7" fmla="*/ 23490 w 32732"/>
                <a:gd name="csY7" fmla="*/ 8882 h 18076"/>
                <a:gd name="csX8" fmla="*/ 24467 w 32732"/>
                <a:gd name="csY8" fmla="*/ 7905 h 18076"/>
                <a:gd name="csX9" fmla="*/ 24955 w 32732"/>
                <a:gd name="csY9" fmla="*/ 6439 h 18076"/>
                <a:gd name="csX10" fmla="*/ 25932 w 32732"/>
                <a:gd name="csY10" fmla="*/ 3508 h 18076"/>
                <a:gd name="csX11" fmla="*/ 25932 w 32732"/>
                <a:gd name="csY11" fmla="*/ 1554 h 18076"/>
                <a:gd name="csX12" fmla="*/ 2971 w 32732"/>
                <a:gd name="csY12" fmla="*/ 1554 h 18076"/>
                <a:gd name="csX13" fmla="*/ 33261 w 32732"/>
                <a:gd name="csY13" fmla="*/ 1065 h 18076"/>
                <a:gd name="csX14" fmla="*/ 33261 w 32732"/>
                <a:gd name="csY14" fmla="*/ 2531 h 18076"/>
                <a:gd name="csX15" fmla="*/ 17627 w 32732"/>
                <a:gd name="csY15" fmla="*/ 18653 h 18076"/>
                <a:gd name="csX16" fmla="*/ 16161 w 32732"/>
                <a:gd name="csY16" fmla="*/ 19141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32" h="18076">
                  <a:moveTo>
                    <a:pt x="14696" y="19141"/>
                  </a:moveTo>
                  <a:lnTo>
                    <a:pt x="12741" y="19141"/>
                  </a:lnTo>
                  <a:cubicBezTo>
                    <a:pt x="6651" y="17741"/>
                    <a:pt x="6553" y="18343"/>
                    <a:pt x="1505" y="14256"/>
                  </a:cubicBezTo>
                  <a:lnTo>
                    <a:pt x="528" y="13279"/>
                  </a:lnTo>
                  <a:lnTo>
                    <a:pt x="14696" y="13279"/>
                  </a:lnTo>
                  <a:cubicBezTo>
                    <a:pt x="17578" y="13710"/>
                    <a:pt x="20127" y="12416"/>
                    <a:pt x="22024" y="10348"/>
                  </a:cubicBezTo>
                  <a:lnTo>
                    <a:pt x="23490" y="9370"/>
                  </a:lnTo>
                  <a:lnTo>
                    <a:pt x="23490" y="8882"/>
                  </a:lnTo>
                  <a:lnTo>
                    <a:pt x="24467" y="7905"/>
                  </a:lnTo>
                  <a:lnTo>
                    <a:pt x="24955" y="6439"/>
                  </a:lnTo>
                  <a:lnTo>
                    <a:pt x="25932" y="3508"/>
                  </a:lnTo>
                  <a:lnTo>
                    <a:pt x="25932" y="1554"/>
                  </a:lnTo>
                  <a:lnTo>
                    <a:pt x="2971" y="1554"/>
                  </a:lnTo>
                  <a:lnTo>
                    <a:pt x="33261" y="1065"/>
                  </a:lnTo>
                  <a:lnTo>
                    <a:pt x="33261" y="2531"/>
                  </a:lnTo>
                  <a:cubicBezTo>
                    <a:pt x="32015" y="10225"/>
                    <a:pt x="25965" y="18726"/>
                    <a:pt x="17627" y="18653"/>
                  </a:cubicBezTo>
                  <a:lnTo>
                    <a:pt x="16161" y="191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478A51A-463A-D788-B8C3-5D664E2E8B78}"/>
                </a:ext>
              </a:extLst>
            </p:cNvPr>
            <p:cNvSpPr/>
            <p:nvPr/>
          </p:nvSpPr>
          <p:spPr>
            <a:xfrm flipV="1">
              <a:off x="7964453" y="6632535"/>
              <a:ext cx="30778" cy="16094"/>
            </a:xfrm>
            <a:custGeom>
              <a:avLst/>
              <a:gdLst>
                <a:gd name="csX0" fmla="*/ 24645 w 30778"/>
                <a:gd name="csY0" fmla="*/ 17183 h 16094"/>
                <a:gd name="csX1" fmla="*/ 24645 w 30778"/>
                <a:gd name="csY1" fmla="*/ 16206 h 16094"/>
                <a:gd name="csX2" fmla="*/ 14386 w 30778"/>
                <a:gd name="csY2" fmla="*/ 6923 h 16094"/>
                <a:gd name="csX3" fmla="*/ 707 w 30778"/>
                <a:gd name="csY3" fmla="*/ 6923 h 16094"/>
                <a:gd name="csX4" fmla="*/ 1684 w 30778"/>
                <a:gd name="csY4" fmla="*/ 5946 h 16094"/>
                <a:gd name="csX5" fmla="*/ 24645 w 30778"/>
                <a:gd name="csY5" fmla="*/ 3992 h 16094"/>
                <a:gd name="csX6" fmla="*/ 26111 w 30778"/>
                <a:gd name="csY6" fmla="*/ 4969 h 16094"/>
                <a:gd name="csX7" fmla="*/ 26111 w 30778"/>
                <a:gd name="csY7" fmla="*/ 5457 h 16094"/>
                <a:gd name="csX8" fmla="*/ 31485 w 30778"/>
                <a:gd name="csY8" fmla="*/ 14740 h 16094"/>
                <a:gd name="csX9" fmla="*/ 31485 w 30778"/>
                <a:gd name="csY9" fmla="*/ 16206 h 1609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16094">
                  <a:moveTo>
                    <a:pt x="24645" y="17183"/>
                  </a:moveTo>
                  <a:lnTo>
                    <a:pt x="24645" y="16206"/>
                  </a:lnTo>
                  <a:cubicBezTo>
                    <a:pt x="23636" y="10424"/>
                    <a:pt x="20191" y="7257"/>
                    <a:pt x="14386" y="6923"/>
                  </a:cubicBezTo>
                  <a:lnTo>
                    <a:pt x="707" y="6923"/>
                  </a:lnTo>
                  <a:lnTo>
                    <a:pt x="1684" y="5946"/>
                  </a:lnTo>
                  <a:cubicBezTo>
                    <a:pt x="6585" y="108"/>
                    <a:pt x="18693" y="-373"/>
                    <a:pt x="24645" y="3992"/>
                  </a:cubicBezTo>
                  <a:lnTo>
                    <a:pt x="26111" y="4969"/>
                  </a:lnTo>
                  <a:lnTo>
                    <a:pt x="26111" y="5457"/>
                  </a:lnTo>
                  <a:cubicBezTo>
                    <a:pt x="28611" y="7428"/>
                    <a:pt x="30777" y="11752"/>
                    <a:pt x="31485" y="14740"/>
                  </a:cubicBezTo>
                  <a:lnTo>
                    <a:pt x="31485" y="1620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E311C1E8-C99F-68BE-C365-EBCD3B7A1579}"/>
                </a:ext>
              </a:extLst>
            </p:cNvPr>
            <p:cNvSpPr/>
            <p:nvPr/>
          </p:nvSpPr>
          <p:spPr>
            <a:xfrm flipV="1">
              <a:off x="7978621" y="6610550"/>
              <a:ext cx="16122" cy="8793"/>
            </a:xfrm>
            <a:custGeom>
              <a:avLst/>
              <a:gdLst>
                <a:gd name="csX0" fmla="*/ 13409 w 16122"/>
                <a:gd name="csY0" fmla="*/ 9878 h 8793"/>
                <a:gd name="csX1" fmla="*/ 707 w 16122"/>
                <a:gd name="csY1" fmla="*/ 9389 h 8793"/>
                <a:gd name="csX2" fmla="*/ 2661 w 16122"/>
                <a:gd name="csY2" fmla="*/ 9389 h 8793"/>
                <a:gd name="csX3" fmla="*/ 9501 w 16122"/>
                <a:gd name="csY3" fmla="*/ 2549 h 8793"/>
                <a:gd name="csX4" fmla="*/ 9990 w 16122"/>
                <a:gd name="csY4" fmla="*/ 1084 h 8793"/>
                <a:gd name="csX5" fmla="*/ 16829 w 16122"/>
                <a:gd name="csY5" fmla="*/ 2061 h 8793"/>
                <a:gd name="csX6" fmla="*/ 16829 w 16122"/>
                <a:gd name="csY6" fmla="*/ 2549 h 8793"/>
                <a:gd name="csX7" fmla="*/ 16341 w 16122"/>
                <a:gd name="csY7" fmla="*/ 4015 h 8793"/>
                <a:gd name="csX8" fmla="*/ 15852 w 16122"/>
                <a:gd name="csY8" fmla="*/ 5969 h 8793"/>
                <a:gd name="csX9" fmla="*/ 15364 w 16122"/>
                <a:gd name="csY9" fmla="*/ 6946 h 8793"/>
                <a:gd name="csX10" fmla="*/ 14387 w 16122"/>
                <a:gd name="csY10" fmla="*/ 8412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6122" h="8793">
                  <a:moveTo>
                    <a:pt x="13409" y="9878"/>
                  </a:moveTo>
                  <a:lnTo>
                    <a:pt x="707" y="9389"/>
                  </a:lnTo>
                  <a:lnTo>
                    <a:pt x="2661" y="9389"/>
                  </a:lnTo>
                  <a:cubicBezTo>
                    <a:pt x="5926" y="8648"/>
                    <a:pt x="8890" y="5782"/>
                    <a:pt x="9501" y="2549"/>
                  </a:cubicBezTo>
                  <a:lnTo>
                    <a:pt x="9990" y="1084"/>
                  </a:lnTo>
                  <a:lnTo>
                    <a:pt x="16829" y="2061"/>
                  </a:lnTo>
                  <a:lnTo>
                    <a:pt x="16829" y="2549"/>
                  </a:lnTo>
                  <a:lnTo>
                    <a:pt x="16341" y="4015"/>
                  </a:lnTo>
                  <a:lnTo>
                    <a:pt x="15852" y="5969"/>
                  </a:lnTo>
                  <a:lnTo>
                    <a:pt x="15364" y="6946"/>
                  </a:lnTo>
                  <a:lnTo>
                    <a:pt x="14387" y="84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34D4C13-8270-292D-D19B-A2727C12E500}"/>
                </a:ext>
              </a:extLst>
            </p:cNvPr>
            <p:cNvSpPr/>
            <p:nvPr/>
          </p:nvSpPr>
          <p:spPr>
            <a:xfrm flipV="1">
              <a:off x="7959075" y="6605176"/>
              <a:ext cx="32248" cy="37618"/>
            </a:xfrm>
            <a:custGeom>
              <a:avLst/>
              <a:gdLst>
                <a:gd name="csX0" fmla="*/ 19763 w 32248"/>
                <a:gd name="csY0" fmla="*/ 38705 h 37618"/>
                <a:gd name="csX1" fmla="*/ 18786 w 32248"/>
                <a:gd name="csY1" fmla="*/ 38705 h 37618"/>
                <a:gd name="csX2" fmla="*/ 6084 w 32248"/>
                <a:gd name="csY2" fmla="*/ 1087 h 37618"/>
                <a:gd name="csX3" fmla="*/ 19763 w 32248"/>
                <a:gd name="csY3" fmla="*/ 1087 h 37618"/>
                <a:gd name="csX4" fmla="*/ 17809 w 32248"/>
                <a:gd name="csY4" fmla="*/ 1087 h 37618"/>
                <a:gd name="csX5" fmla="*/ 16343 w 32248"/>
                <a:gd name="csY5" fmla="*/ 1576 h 37618"/>
                <a:gd name="csX6" fmla="*/ 8038 w 32248"/>
                <a:gd name="csY6" fmla="*/ 17209 h 37618"/>
                <a:gd name="csX7" fmla="*/ 8038 w 32248"/>
                <a:gd name="csY7" fmla="*/ 19163 h 37618"/>
                <a:gd name="csX8" fmla="*/ 8526 w 32248"/>
                <a:gd name="csY8" fmla="*/ 21117 h 37618"/>
                <a:gd name="csX9" fmla="*/ 18297 w 32248"/>
                <a:gd name="csY9" fmla="*/ 32843 h 37618"/>
                <a:gd name="csX10" fmla="*/ 20252 w 32248"/>
                <a:gd name="csY10" fmla="*/ 32843 h 37618"/>
                <a:gd name="csX11" fmla="*/ 32954 w 32248"/>
                <a:gd name="csY11" fmla="*/ 33331 h 37618"/>
                <a:gd name="csX12" fmla="*/ 30511 w 32248"/>
                <a:gd name="csY12" fmla="*/ 35774 h 37618"/>
                <a:gd name="csX13" fmla="*/ 29046 w 32248"/>
                <a:gd name="csY13" fmla="*/ 36751 h 37618"/>
                <a:gd name="csX14" fmla="*/ 27580 w 32248"/>
                <a:gd name="csY14" fmla="*/ 37240 h 37618"/>
                <a:gd name="csX15" fmla="*/ 26603 w 32248"/>
                <a:gd name="csY15" fmla="*/ 37728 h 37618"/>
                <a:gd name="csX16" fmla="*/ 24649 w 32248"/>
                <a:gd name="csY16" fmla="*/ 38217 h 37618"/>
                <a:gd name="csX17" fmla="*/ 23183 w 32248"/>
                <a:gd name="csY17" fmla="*/ 38217 h 37618"/>
                <a:gd name="csX18" fmla="*/ 21717 w 32248"/>
                <a:gd name="csY18" fmla="*/ 38705 h 3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2248" h="37618">
                  <a:moveTo>
                    <a:pt x="19763" y="38705"/>
                  </a:moveTo>
                  <a:lnTo>
                    <a:pt x="18786" y="38705"/>
                  </a:lnTo>
                  <a:cubicBezTo>
                    <a:pt x="-267" y="38290"/>
                    <a:pt x="-3842" y="13219"/>
                    <a:pt x="6084" y="1087"/>
                  </a:cubicBezTo>
                  <a:lnTo>
                    <a:pt x="19763" y="1087"/>
                  </a:lnTo>
                  <a:lnTo>
                    <a:pt x="17809" y="1087"/>
                  </a:lnTo>
                  <a:lnTo>
                    <a:pt x="16343" y="1576"/>
                  </a:lnTo>
                  <a:cubicBezTo>
                    <a:pt x="9479" y="3237"/>
                    <a:pt x="8233" y="11306"/>
                    <a:pt x="8038" y="17209"/>
                  </a:cubicBezTo>
                  <a:lnTo>
                    <a:pt x="8038" y="19163"/>
                  </a:lnTo>
                  <a:lnTo>
                    <a:pt x="8526" y="21117"/>
                  </a:lnTo>
                  <a:cubicBezTo>
                    <a:pt x="8559" y="26768"/>
                    <a:pt x="12590" y="31988"/>
                    <a:pt x="18297" y="32843"/>
                  </a:cubicBezTo>
                  <a:lnTo>
                    <a:pt x="20252" y="32843"/>
                  </a:lnTo>
                  <a:lnTo>
                    <a:pt x="32954" y="33331"/>
                  </a:lnTo>
                  <a:lnTo>
                    <a:pt x="30511" y="35774"/>
                  </a:lnTo>
                  <a:lnTo>
                    <a:pt x="29046" y="36751"/>
                  </a:lnTo>
                  <a:lnTo>
                    <a:pt x="27580" y="37240"/>
                  </a:lnTo>
                  <a:lnTo>
                    <a:pt x="26603" y="37728"/>
                  </a:lnTo>
                  <a:lnTo>
                    <a:pt x="24649" y="38217"/>
                  </a:lnTo>
                  <a:lnTo>
                    <a:pt x="23183" y="38217"/>
                  </a:lnTo>
                  <a:lnTo>
                    <a:pt x="21717" y="3870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39FC838-03D5-C548-CAF4-41F95CE6439C}"/>
                </a:ext>
              </a:extLst>
            </p:cNvPr>
            <p:cNvSpPr/>
            <p:nvPr/>
          </p:nvSpPr>
          <p:spPr>
            <a:xfrm flipV="1">
              <a:off x="8023568" y="6611038"/>
              <a:ext cx="20030" cy="36641"/>
            </a:xfrm>
            <a:custGeom>
              <a:avLst/>
              <a:gdLst>
                <a:gd name="csX0" fmla="*/ 10485 w 20030"/>
                <a:gd name="csY0" fmla="*/ 37729 h 36641"/>
                <a:gd name="csX1" fmla="*/ 9508 w 20030"/>
                <a:gd name="csY1" fmla="*/ 36263 h 36641"/>
                <a:gd name="csX2" fmla="*/ 714 w 20030"/>
                <a:gd name="csY2" fmla="*/ 36263 h 36641"/>
                <a:gd name="csX3" fmla="*/ 1691 w 20030"/>
                <a:gd name="csY3" fmla="*/ 35286 h 36641"/>
                <a:gd name="csX4" fmla="*/ 3157 w 20030"/>
                <a:gd name="csY4" fmla="*/ 27958 h 36641"/>
                <a:gd name="csX5" fmla="*/ 3157 w 20030"/>
                <a:gd name="csY5" fmla="*/ 1088 h 36641"/>
                <a:gd name="csX6" fmla="*/ 10485 w 20030"/>
                <a:gd name="csY6" fmla="*/ 1088 h 36641"/>
                <a:gd name="csX7" fmla="*/ 10485 w 20030"/>
                <a:gd name="csY7" fmla="*/ 25027 h 36641"/>
                <a:gd name="csX8" fmla="*/ 18791 w 20030"/>
                <a:gd name="csY8" fmla="*/ 37240 h 36641"/>
                <a:gd name="csX9" fmla="*/ 20745 w 20030"/>
                <a:gd name="csY9" fmla="*/ 37240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030" h="36641">
                  <a:moveTo>
                    <a:pt x="10485" y="37729"/>
                  </a:moveTo>
                  <a:lnTo>
                    <a:pt x="9508" y="36263"/>
                  </a:lnTo>
                  <a:lnTo>
                    <a:pt x="714" y="36263"/>
                  </a:lnTo>
                  <a:lnTo>
                    <a:pt x="1691" y="35286"/>
                  </a:lnTo>
                  <a:cubicBezTo>
                    <a:pt x="3735" y="31329"/>
                    <a:pt x="3067" y="32444"/>
                    <a:pt x="3157" y="27958"/>
                  </a:cubicBezTo>
                  <a:lnTo>
                    <a:pt x="3157" y="1088"/>
                  </a:lnTo>
                  <a:lnTo>
                    <a:pt x="10485" y="1088"/>
                  </a:lnTo>
                  <a:lnTo>
                    <a:pt x="10485" y="25027"/>
                  </a:lnTo>
                  <a:cubicBezTo>
                    <a:pt x="10013" y="30393"/>
                    <a:pt x="12676" y="37045"/>
                    <a:pt x="18791" y="37240"/>
                  </a:cubicBezTo>
                  <a:lnTo>
                    <a:pt x="20745" y="372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B893C88-BE4D-C500-FE7D-BB956A9BD1E6}"/>
                </a:ext>
              </a:extLst>
            </p:cNvPr>
            <p:cNvSpPr/>
            <p:nvPr/>
          </p:nvSpPr>
          <p:spPr>
            <a:xfrm flipV="1">
              <a:off x="8007934" y="6610550"/>
              <a:ext cx="10748" cy="1954"/>
            </a:xfrm>
            <a:custGeom>
              <a:avLst/>
              <a:gdLst>
                <a:gd name="csX0" fmla="*/ 1688 w 10748"/>
                <a:gd name="csY0" fmla="*/ 3037 h 1954"/>
                <a:gd name="csX1" fmla="*/ 710 w 10748"/>
                <a:gd name="csY1" fmla="*/ 1571 h 1954"/>
                <a:gd name="csX2" fmla="*/ 7062 w 10748"/>
                <a:gd name="csY2" fmla="*/ 1083 h 1954"/>
                <a:gd name="csX3" fmla="*/ 8527 w 10748"/>
                <a:gd name="csY3" fmla="*/ 2060 h 1954"/>
                <a:gd name="csX4" fmla="*/ 11458 w 10748"/>
                <a:gd name="csY4" fmla="*/ 2060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748" h="1954">
                  <a:moveTo>
                    <a:pt x="1688" y="3037"/>
                  </a:moveTo>
                  <a:lnTo>
                    <a:pt x="710" y="1571"/>
                  </a:lnTo>
                  <a:lnTo>
                    <a:pt x="7062" y="1083"/>
                  </a:lnTo>
                  <a:lnTo>
                    <a:pt x="8527" y="2060"/>
                  </a:lnTo>
                  <a:lnTo>
                    <a:pt x="11458" y="20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BED7A90D-C2D3-2762-A92E-67BAAC36B859}"/>
                </a:ext>
              </a:extLst>
            </p:cNvPr>
            <p:cNvSpPr/>
            <p:nvPr/>
          </p:nvSpPr>
          <p:spPr>
            <a:xfrm flipV="1">
              <a:off x="8001583" y="6606153"/>
              <a:ext cx="12702" cy="41526"/>
            </a:xfrm>
            <a:custGeom>
              <a:avLst/>
              <a:gdLst>
                <a:gd name="csX0" fmla="*/ 7061 w 12702"/>
                <a:gd name="csY0" fmla="*/ 42614 h 41526"/>
                <a:gd name="csX1" fmla="*/ 710 w 12702"/>
                <a:gd name="csY1" fmla="*/ 42614 h 41526"/>
                <a:gd name="csX2" fmla="*/ 710 w 12702"/>
                <a:gd name="csY2" fmla="*/ 1088 h 41526"/>
                <a:gd name="csX3" fmla="*/ 7550 w 12702"/>
                <a:gd name="csY3" fmla="*/ 1088 h 41526"/>
                <a:gd name="csX4" fmla="*/ 7550 w 12702"/>
                <a:gd name="csY4" fmla="*/ 25515 h 41526"/>
                <a:gd name="csX5" fmla="*/ 8038 w 12702"/>
                <a:gd name="csY5" fmla="*/ 27469 h 41526"/>
                <a:gd name="csX6" fmla="*/ 8038 w 12702"/>
                <a:gd name="csY6" fmla="*/ 28935 h 41526"/>
                <a:gd name="csX7" fmla="*/ 8527 w 12702"/>
                <a:gd name="csY7" fmla="*/ 29912 h 41526"/>
                <a:gd name="csX8" fmla="*/ 9015 w 12702"/>
                <a:gd name="csY8" fmla="*/ 31378 h 41526"/>
                <a:gd name="csX9" fmla="*/ 9504 w 12702"/>
                <a:gd name="csY9" fmla="*/ 32355 h 41526"/>
                <a:gd name="csX10" fmla="*/ 9993 w 12702"/>
                <a:gd name="csY10" fmla="*/ 33820 h 41526"/>
                <a:gd name="csX11" fmla="*/ 11458 w 12702"/>
                <a:gd name="csY11" fmla="*/ 34798 h 41526"/>
                <a:gd name="csX12" fmla="*/ 12435 w 12702"/>
                <a:gd name="csY12" fmla="*/ 35775 h 41526"/>
                <a:gd name="csX13" fmla="*/ 13412 w 12702"/>
                <a:gd name="csY13" fmla="*/ 36263 h 41526"/>
                <a:gd name="csX14" fmla="*/ 7061 w 12702"/>
                <a:gd name="csY14" fmla="*/ 36752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702" h="41526">
                  <a:moveTo>
                    <a:pt x="7061" y="42614"/>
                  </a:moveTo>
                  <a:lnTo>
                    <a:pt x="710" y="42614"/>
                  </a:lnTo>
                  <a:lnTo>
                    <a:pt x="710" y="1088"/>
                  </a:lnTo>
                  <a:lnTo>
                    <a:pt x="7550" y="1088"/>
                  </a:lnTo>
                  <a:lnTo>
                    <a:pt x="7550" y="25515"/>
                  </a:lnTo>
                  <a:lnTo>
                    <a:pt x="8038" y="27469"/>
                  </a:lnTo>
                  <a:lnTo>
                    <a:pt x="8038" y="28935"/>
                  </a:lnTo>
                  <a:lnTo>
                    <a:pt x="8527" y="29912"/>
                  </a:lnTo>
                  <a:lnTo>
                    <a:pt x="9015" y="31378"/>
                  </a:lnTo>
                  <a:lnTo>
                    <a:pt x="9504" y="32355"/>
                  </a:lnTo>
                  <a:lnTo>
                    <a:pt x="9993" y="33820"/>
                  </a:lnTo>
                  <a:lnTo>
                    <a:pt x="11458" y="34798"/>
                  </a:lnTo>
                  <a:lnTo>
                    <a:pt x="12435" y="35775"/>
                  </a:lnTo>
                  <a:lnTo>
                    <a:pt x="13412" y="36263"/>
                  </a:lnTo>
                  <a:lnTo>
                    <a:pt x="7061" y="367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CD39FCC-5F0C-50B6-D11A-EAB435F415CA}"/>
                </a:ext>
              </a:extLst>
            </p:cNvPr>
            <p:cNvSpPr/>
            <p:nvPr/>
          </p:nvSpPr>
          <p:spPr>
            <a:xfrm flipV="1">
              <a:off x="8033339" y="6605176"/>
              <a:ext cx="24482" cy="42503"/>
            </a:xfrm>
            <a:custGeom>
              <a:avLst/>
              <a:gdLst>
                <a:gd name="csX0" fmla="*/ 12441 w 24482"/>
                <a:gd name="csY0" fmla="*/ 43591 h 42503"/>
                <a:gd name="csX1" fmla="*/ 10976 w 24482"/>
                <a:gd name="csY1" fmla="*/ 43591 h 42503"/>
                <a:gd name="csX2" fmla="*/ 1693 w 24482"/>
                <a:gd name="csY2" fmla="*/ 38706 h 42503"/>
                <a:gd name="csX3" fmla="*/ 716 w 24482"/>
                <a:gd name="csY3" fmla="*/ 37729 h 42503"/>
                <a:gd name="csX4" fmla="*/ 10976 w 24482"/>
                <a:gd name="csY4" fmla="*/ 37240 h 42503"/>
                <a:gd name="csX5" fmla="*/ 18304 w 24482"/>
                <a:gd name="csY5" fmla="*/ 27469 h 42503"/>
                <a:gd name="csX6" fmla="*/ 18304 w 24482"/>
                <a:gd name="csY6" fmla="*/ 1088 h 42503"/>
                <a:gd name="csX7" fmla="*/ 25144 w 24482"/>
                <a:gd name="csY7" fmla="*/ 1088 h 42503"/>
                <a:gd name="csX8" fmla="*/ 25144 w 24482"/>
                <a:gd name="csY8" fmla="*/ 29424 h 42503"/>
                <a:gd name="csX9" fmla="*/ 15861 w 24482"/>
                <a:gd name="csY9" fmla="*/ 43103 h 42503"/>
                <a:gd name="csX10" fmla="*/ 13907 w 24482"/>
                <a:gd name="csY10" fmla="*/ 43591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482" h="42503">
                  <a:moveTo>
                    <a:pt x="12441" y="43591"/>
                  </a:moveTo>
                  <a:lnTo>
                    <a:pt x="10976" y="43591"/>
                  </a:lnTo>
                  <a:cubicBezTo>
                    <a:pt x="7572" y="43038"/>
                    <a:pt x="3615" y="41898"/>
                    <a:pt x="1693" y="38706"/>
                  </a:cubicBezTo>
                  <a:lnTo>
                    <a:pt x="716" y="37729"/>
                  </a:lnTo>
                  <a:lnTo>
                    <a:pt x="10976" y="37240"/>
                  </a:lnTo>
                  <a:cubicBezTo>
                    <a:pt x="17245" y="37656"/>
                    <a:pt x="18149" y="32387"/>
                    <a:pt x="18304" y="27469"/>
                  </a:cubicBezTo>
                  <a:lnTo>
                    <a:pt x="18304" y="1088"/>
                  </a:lnTo>
                  <a:lnTo>
                    <a:pt x="25144" y="1088"/>
                  </a:lnTo>
                  <a:lnTo>
                    <a:pt x="25144" y="29424"/>
                  </a:lnTo>
                  <a:cubicBezTo>
                    <a:pt x="25665" y="35522"/>
                    <a:pt x="22481" y="42533"/>
                    <a:pt x="15861" y="43103"/>
                  </a:cubicBezTo>
                  <a:lnTo>
                    <a:pt x="13907" y="435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DC29972-5584-4D88-4D27-05A240FD3424}"/>
                </a:ext>
              </a:extLst>
            </p:cNvPr>
            <p:cNvSpPr/>
            <p:nvPr/>
          </p:nvSpPr>
          <p:spPr>
            <a:xfrm flipV="1">
              <a:off x="8008911" y="6605176"/>
              <a:ext cx="23450" cy="7328"/>
            </a:xfrm>
            <a:custGeom>
              <a:avLst/>
              <a:gdLst>
                <a:gd name="csX0" fmla="*/ 11949 w 23450"/>
                <a:gd name="csY0" fmla="*/ 8411 h 7328"/>
                <a:gd name="csX1" fmla="*/ 10972 w 23450"/>
                <a:gd name="csY1" fmla="*/ 8411 h 7328"/>
                <a:gd name="csX2" fmla="*/ 1689 w 23450"/>
                <a:gd name="csY2" fmla="*/ 4014 h 7328"/>
                <a:gd name="csX3" fmla="*/ 712 w 23450"/>
                <a:gd name="csY3" fmla="*/ 3037 h 7328"/>
                <a:gd name="csX4" fmla="*/ 10483 w 23450"/>
                <a:gd name="csY4" fmla="*/ 2060 h 7328"/>
                <a:gd name="csX5" fmla="*/ 12437 w 23450"/>
                <a:gd name="csY5" fmla="*/ 2060 h 7328"/>
                <a:gd name="csX6" fmla="*/ 15369 w 23450"/>
                <a:gd name="csY6" fmla="*/ 1083 h 7328"/>
                <a:gd name="csX7" fmla="*/ 24162 w 23450"/>
                <a:gd name="csY7" fmla="*/ 1083 h 7328"/>
                <a:gd name="csX8" fmla="*/ 23674 w 23450"/>
                <a:gd name="csY8" fmla="*/ 1571 h 7328"/>
                <a:gd name="csX9" fmla="*/ 23185 w 23450"/>
                <a:gd name="csY9" fmla="*/ 3037 h 7328"/>
                <a:gd name="csX10" fmla="*/ 22208 w 23450"/>
                <a:gd name="csY10" fmla="*/ 4502 h 7328"/>
                <a:gd name="csX11" fmla="*/ 21231 w 23450"/>
                <a:gd name="csY11" fmla="*/ 5480 h 7328"/>
                <a:gd name="csX12" fmla="*/ 19765 w 23450"/>
                <a:gd name="csY12" fmla="*/ 6457 h 7328"/>
                <a:gd name="csX13" fmla="*/ 18300 w 23450"/>
                <a:gd name="csY13" fmla="*/ 6945 h 7328"/>
                <a:gd name="csX14" fmla="*/ 17323 w 23450"/>
                <a:gd name="csY14" fmla="*/ 7922 h 7328"/>
                <a:gd name="csX15" fmla="*/ 15369 w 23450"/>
                <a:gd name="csY15" fmla="*/ 7922 h 7328"/>
                <a:gd name="csX16" fmla="*/ 13903 w 23450"/>
                <a:gd name="csY16" fmla="*/ 8411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7328">
                  <a:moveTo>
                    <a:pt x="11949" y="8411"/>
                  </a:moveTo>
                  <a:lnTo>
                    <a:pt x="10972" y="8411"/>
                  </a:lnTo>
                  <a:cubicBezTo>
                    <a:pt x="4938" y="7271"/>
                    <a:pt x="6819" y="8272"/>
                    <a:pt x="1689" y="4014"/>
                  </a:cubicBezTo>
                  <a:lnTo>
                    <a:pt x="712" y="3037"/>
                  </a:lnTo>
                  <a:lnTo>
                    <a:pt x="10483" y="2060"/>
                  </a:lnTo>
                  <a:lnTo>
                    <a:pt x="12437" y="2060"/>
                  </a:lnTo>
                  <a:lnTo>
                    <a:pt x="15369" y="1083"/>
                  </a:lnTo>
                  <a:lnTo>
                    <a:pt x="24162" y="1083"/>
                  </a:lnTo>
                  <a:lnTo>
                    <a:pt x="23674" y="1571"/>
                  </a:lnTo>
                  <a:lnTo>
                    <a:pt x="23185" y="3037"/>
                  </a:lnTo>
                  <a:lnTo>
                    <a:pt x="22208" y="4502"/>
                  </a:lnTo>
                  <a:lnTo>
                    <a:pt x="21231" y="5480"/>
                  </a:lnTo>
                  <a:lnTo>
                    <a:pt x="19765" y="6457"/>
                  </a:lnTo>
                  <a:lnTo>
                    <a:pt x="18300" y="6945"/>
                  </a:lnTo>
                  <a:lnTo>
                    <a:pt x="17323" y="7922"/>
                  </a:lnTo>
                  <a:lnTo>
                    <a:pt x="15369" y="7922"/>
                  </a:lnTo>
                  <a:lnTo>
                    <a:pt x="13903" y="841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42EF6B1-B034-CB35-3540-275FED1C8B46}"/>
                </a:ext>
              </a:extLst>
            </p:cNvPr>
            <p:cNvSpPr/>
            <p:nvPr/>
          </p:nvSpPr>
          <p:spPr>
            <a:xfrm flipV="1">
              <a:off x="8076331" y="6574886"/>
              <a:ext cx="20030" cy="28824"/>
            </a:xfrm>
            <a:custGeom>
              <a:avLst/>
              <a:gdLst>
                <a:gd name="csX0" fmla="*/ 16846 w 20030"/>
                <a:gd name="csY0" fmla="*/ 29905 h 28824"/>
                <a:gd name="csX1" fmla="*/ 13914 w 20030"/>
                <a:gd name="csY1" fmla="*/ 29905 h 28824"/>
                <a:gd name="csX2" fmla="*/ 724 w 20030"/>
                <a:gd name="csY2" fmla="*/ 11340 h 28824"/>
                <a:gd name="csX3" fmla="*/ 724 w 20030"/>
                <a:gd name="csY3" fmla="*/ 7920 h 28824"/>
                <a:gd name="csX4" fmla="*/ 13426 w 20030"/>
                <a:gd name="csY4" fmla="*/ 7920 h 28824"/>
                <a:gd name="csX5" fmla="*/ 13426 w 20030"/>
                <a:gd name="csY5" fmla="*/ 1081 h 28824"/>
                <a:gd name="csX6" fmla="*/ 16846 w 20030"/>
                <a:gd name="csY6" fmla="*/ 1081 h 28824"/>
                <a:gd name="csX7" fmla="*/ 16846 w 20030"/>
                <a:gd name="csY7" fmla="*/ 7920 h 28824"/>
                <a:gd name="csX8" fmla="*/ 20754 w 20030"/>
                <a:gd name="csY8" fmla="*/ 7920 h 28824"/>
                <a:gd name="csX9" fmla="*/ 20754 w 20030"/>
                <a:gd name="csY9" fmla="*/ 11340 h 28824"/>
                <a:gd name="csX10" fmla="*/ 4144 w 20030"/>
                <a:gd name="csY10" fmla="*/ 11340 h 28824"/>
                <a:gd name="csX11" fmla="*/ 13426 w 20030"/>
                <a:gd name="csY11" fmla="*/ 24043 h 288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0030" h="28824">
                  <a:moveTo>
                    <a:pt x="16846" y="29905"/>
                  </a:moveTo>
                  <a:lnTo>
                    <a:pt x="13914" y="29905"/>
                  </a:lnTo>
                  <a:lnTo>
                    <a:pt x="724" y="11340"/>
                  </a:lnTo>
                  <a:lnTo>
                    <a:pt x="724" y="7920"/>
                  </a:lnTo>
                  <a:lnTo>
                    <a:pt x="13426" y="7920"/>
                  </a:lnTo>
                  <a:lnTo>
                    <a:pt x="13426" y="1081"/>
                  </a:lnTo>
                  <a:lnTo>
                    <a:pt x="16846" y="1081"/>
                  </a:lnTo>
                  <a:lnTo>
                    <a:pt x="16846" y="7920"/>
                  </a:lnTo>
                  <a:lnTo>
                    <a:pt x="20754" y="7920"/>
                  </a:lnTo>
                  <a:lnTo>
                    <a:pt x="20754" y="11340"/>
                  </a:lnTo>
                  <a:lnTo>
                    <a:pt x="4144" y="11340"/>
                  </a:lnTo>
                  <a:lnTo>
                    <a:pt x="13426" y="240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D7F70DD-F398-A9A4-43BF-47A277FD3D3C}"/>
                </a:ext>
              </a:extLst>
            </p:cNvPr>
            <p:cNvSpPr/>
            <p:nvPr/>
          </p:nvSpPr>
          <p:spPr>
            <a:xfrm flipV="1">
              <a:off x="8079751" y="6574886"/>
              <a:ext cx="12702" cy="18564"/>
            </a:xfrm>
            <a:custGeom>
              <a:avLst/>
              <a:gdLst>
                <a:gd name="csX0" fmla="*/ 13426 w 12702"/>
                <a:gd name="csY0" fmla="*/ 19644 h 18564"/>
                <a:gd name="csX1" fmla="*/ 10006 w 12702"/>
                <a:gd name="csY1" fmla="*/ 13782 h 18564"/>
                <a:gd name="csX2" fmla="*/ 10006 w 12702"/>
                <a:gd name="csY2" fmla="*/ 1079 h 18564"/>
                <a:gd name="csX3" fmla="*/ 724 w 12702"/>
                <a:gd name="csY3" fmla="*/ 1079 h 18564"/>
                <a:gd name="csX4" fmla="*/ 13426 w 12702"/>
                <a:gd name="csY4" fmla="*/ 1079 h 18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2702" h="18564">
                  <a:moveTo>
                    <a:pt x="13426" y="19644"/>
                  </a:moveTo>
                  <a:lnTo>
                    <a:pt x="10006" y="13782"/>
                  </a:lnTo>
                  <a:lnTo>
                    <a:pt x="10006" y="1079"/>
                  </a:lnTo>
                  <a:lnTo>
                    <a:pt x="724" y="1079"/>
                  </a:lnTo>
                  <a:lnTo>
                    <a:pt x="13426" y="1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FC9E617-70B4-6045-BA49-AB5D2F27AB9F}"/>
                </a:ext>
              </a:extLst>
            </p:cNvPr>
            <p:cNvSpPr/>
            <p:nvPr/>
          </p:nvSpPr>
          <p:spPr>
            <a:xfrm flipV="1">
              <a:off x="7560424" y="6605664"/>
              <a:ext cx="19053" cy="23450"/>
            </a:xfrm>
            <a:custGeom>
              <a:avLst/>
              <a:gdLst>
                <a:gd name="csX0" fmla="*/ 7478 w 19053"/>
                <a:gd name="csY0" fmla="*/ 24535 h 23450"/>
                <a:gd name="csX1" fmla="*/ 638 w 19053"/>
                <a:gd name="csY1" fmla="*/ 24535 h 23450"/>
                <a:gd name="csX2" fmla="*/ 16760 w 19053"/>
                <a:gd name="csY2" fmla="*/ 1085 h 23450"/>
                <a:gd name="csX3" fmla="*/ 19691 w 19053"/>
                <a:gd name="csY3" fmla="*/ 5482 h 23450"/>
                <a:gd name="csX4" fmla="*/ 19203 w 19053"/>
                <a:gd name="csY4" fmla="*/ 6459 h 23450"/>
                <a:gd name="csX5" fmla="*/ 16272 w 19053"/>
                <a:gd name="csY5" fmla="*/ 11345 h 23450"/>
                <a:gd name="csX6" fmla="*/ 15783 w 19053"/>
                <a:gd name="csY6" fmla="*/ 12322 h 234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053" h="23450">
                  <a:moveTo>
                    <a:pt x="7478" y="24535"/>
                  </a:moveTo>
                  <a:lnTo>
                    <a:pt x="638" y="24535"/>
                  </a:lnTo>
                  <a:lnTo>
                    <a:pt x="16760" y="1085"/>
                  </a:lnTo>
                  <a:lnTo>
                    <a:pt x="19691" y="5482"/>
                  </a:lnTo>
                  <a:lnTo>
                    <a:pt x="19203" y="6459"/>
                  </a:lnTo>
                  <a:cubicBezTo>
                    <a:pt x="17729" y="9920"/>
                    <a:pt x="17745" y="7884"/>
                    <a:pt x="16272" y="11345"/>
                  </a:cubicBezTo>
                  <a:lnTo>
                    <a:pt x="15783" y="123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64095A7D-8056-F960-76AC-CA609804167E}"/>
                </a:ext>
              </a:extLst>
            </p:cNvPr>
            <p:cNvSpPr/>
            <p:nvPr/>
          </p:nvSpPr>
          <p:spPr>
            <a:xfrm flipV="1">
              <a:off x="7576546" y="6605664"/>
              <a:ext cx="21984" cy="41038"/>
            </a:xfrm>
            <a:custGeom>
              <a:avLst/>
              <a:gdLst>
                <a:gd name="csX0" fmla="*/ 22627 w 21984"/>
                <a:gd name="csY0" fmla="*/ 42126 h 41038"/>
                <a:gd name="csX1" fmla="*/ 16276 w 21984"/>
                <a:gd name="csY1" fmla="*/ 42126 h 41038"/>
                <a:gd name="csX2" fmla="*/ 7971 w 21984"/>
                <a:gd name="csY2" fmla="*/ 30400 h 41038"/>
                <a:gd name="csX3" fmla="*/ 7971 w 21984"/>
                <a:gd name="csY3" fmla="*/ 29912 h 41038"/>
                <a:gd name="csX4" fmla="*/ 6994 w 21984"/>
                <a:gd name="csY4" fmla="*/ 28935 h 41038"/>
                <a:gd name="csX5" fmla="*/ 6505 w 21984"/>
                <a:gd name="csY5" fmla="*/ 27469 h 41038"/>
                <a:gd name="csX6" fmla="*/ 5528 w 21984"/>
                <a:gd name="csY6" fmla="*/ 25515 h 41038"/>
                <a:gd name="csX7" fmla="*/ 4062 w 21984"/>
                <a:gd name="csY7" fmla="*/ 24049 h 41038"/>
                <a:gd name="csX8" fmla="*/ 3574 w 21984"/>
                <a:gd name="csY8" fmla="*/ 23072 h 41038"/>
                <a:gd name="csX9" fmla="*/ 643 w 21984"/>
                <a:gd name="csY9" fmla="*/ 18675 h 41038"/>
                <a:gd name="csX10" fmla="*/ 643 w 21984"/>
                <a:gd name="csY10" fmla="*/ 1088 h 41038"/>
                <a:gd name="csX11" fmla="*/ 6017 w 21984"/>
                <a:gd name="csY11" fmla="*/ 1088 h 41038"/>
                <a:gd name="csX12" fmla="*/ 6017 w 21984"/>
                <a:gd name="csY12" fmla="*/ 18675 h 410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1984" h="41038">
                  <a:moveTo>
                    <a:pt x="22627" y="42126"/>
                  </a:moveTo>
                  <a:lnTo>
                    <a:pt x="16276" y="42126"/>
                  </a:lnTo>
                  <a:lnTo>
                    <a:pt x="7971" y="30400"/>
                  </a:lnTo>
                  <a:lnTo>
                    <a:pt x="7971" y="29912"/>
                  </a:lnTo>
                  <a:lnTo>
                    <a:pt x="6994" y="28935"/>
                  </a:lnTo>
                  <a:lnTo>
                    <a:pt x="6505" y="27469"/>
                  </a:lnTo>
                  <a:lnTo>
                    <a:pt x="5528" y="25515"/>
                  </a:lnTo>
                  <a:lnTo>
                    <a:pt x="4062" y="24049"/>
                  </a:lnTo>
                  <a:lnTo>
                    <a:pt x="3574" y="23072"/>
                  </a:lnTo>
                  <a:lnTo>
                    <a:pt x="643" y="18675"/>
                  </a:lnTo>
                  <a:lnTo>
                    <a:pt x="643" y="1088"/>
                  </a:lnTo>
                  <a:lnTo>
                    <a:pt x="6017" y="1088"/>
                  </a:lnTo>
                  <a:lnTo>
                    <a:pt x="6017" y="186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B38C83F-ABDA-06C2-2587-562F8BC357AF}"/>
                </a:ext>
              </a:extLst>
            </p:cNvPr>
            <p:cNvSpPr/>
            <p:nvPr/>
          </p:nvSpPr>
          <p:spPr>
            <a:xfrm flipV="1">
              <a:off x="7599019" y="6605664"/>
              <a:ext cx="19053" cy="23450"/>
            </a:xfrm>
            <a:custGeom>
              <a:avLst/>
              <a:gdLst>
                <a:gd name="csX0" fmla="*/ 7484 w 19053"/>
                <a:gd name="csY0" fmla="*/ 24535 h 23450"/>
                <a:gd name="csX1" fmla="*/ 644 w 19053"/>
                <a:gd name="csY1" fmla="*/ 24535 h 23450"/>
                <a:gd name="csX2" fmla="*/ 16766 w 19053"/>
                <a:gd name="csY2" fmla="*/ 1085 h 23450"/>
                <a:gd name="csX3" fmla="*/ 19698 w 19053"/>
                <a:gd name="csY3" fmla="*/ 5482 h 23450"/>
                <a:gd name="csX4" fmla="*/ 19209 w 19053"/>
                <a:gd name="csY4" fmla="*/ 6459 h 23450"/>
                <a:gd name="csX5" fmla="*/ 16278 w 19053"/>
                <a:gd name="csY5" fmla="*/ 11345 h 23450"/>
                <a:gd name="csX6" fmla="*/ 15789 w 19053"/>
                <a:gd name="csY6" fmla="*/ 12322 h 234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053" h="23450">
                  <a:moveTo>
                    <a:pt x="7484" y="24535"/>
                  </a:moveTo>
                  <a:lnTo>
                    <a:pt x="644" y="24535"/>
                  </a:lnTo>
                  <a:lnTo>
                    <a:pt x="16766" y="1085"/>
                  </a:lnTo>
                  <a:lnTo>
                    <a:pt x="19698" y="5482"/>
                  </a:lnTo>
                  <a:lnTo>
                    <a:pt x="19209" y="6459"/>
                  </a:lnTo>
                  <a:cubicBezTo>
                    <a:pt x="17735" y="9920"/>
                    <a:pt x="17752" y="7884"/>
                    <a:pt x="16278" y="11345"/>
                  </a:cubicBezTo>
                  <a:lnTo>
                    <a:pt x="15789" y="123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38130024-A807-8AA1-67DE-996419821E2A}"/>
                </a:ext>
              </a:extLst>
            </p:cNvPr>
            <p:cNvSpPr/>
            <p:nvPr/>
          </p:nvSpPr>
          <p:spPr>
            <a:xfrm flipV="1">
              <a:off x="7615141" y="6605664"/>
              <a:ext cx="21984" cy="41038"/>
            </a:xfrm>
            <a:custGeom>
              <a:avLst/>
              <a:gdLst>
                <a:gd name="csX0" fmla="*/ 22634 w 21984"/>
                <a:gd name="csY0" fmla="*/ 42126 h 41038"/>
                <a:gd name="csX1" fmla="*/ 16282 w 21984"/>
                <a:gd name="csY1" fmla="*/ 42126 h 41038"/>
                <a:gd name="csX2" fmla="*/ 7977 w 21984"/>
                <a:gd name="csY2" fmla="*/ 30400 h 41038"/>
                <a:gd name="csX3" fmla="*/ 7977 w 21984"/>
                <a:gd name="csY3" fmla="*/ 29912 h 41038"/>
                <a:gd name="csX4" fmla="*/ 7000 w 21984"/>
                <a:gd name="csY4" fmla="*/ 28935 h 41038"/>
                <a:gd name="csX5" fmla="*/ 6511 w 21984"/>
                <a:gd name="csY5" fmla="*/ 27469 h 41038"/>
                <a:gd name="csX6" fmla="*/ 5534 w 21984"/>
                <a:gd name="csY6" fmla="*/ 25515 h 41038"/>
                <a:gd name="csX7" fmla="*/ 4069 w 21984"/>
                <a:gd name="csY7" fmla="*/ 24049 h 41038"/>
                <a:gd name="csX8" fmla="*/ 3580 w 21984"/>
                <a:gd name="csY8" fmla="*/ 23072 h 41038"/>
                <a:gd name="csX9" fmla="*/ 649 w 21984"/>
                <a:gd name="csY9" fmla="*/ 18675 h 41038"/>
                <a:gd name="csX10" fmla="*/ 649 w 21984"/>
                <a:gd name="csY10" fmla="*/ 1088 h 41038"/>
                <a:gd name="csX11" fmla="*/ 6023 w 21984"/>
                <a:gd name="csY11" fmla="*/ 1088 h 41038"/>
                <a:gd name="csX12" fmla="*/ 6023 w 21984"/>
                <a:gd name="csY12" fmla="*/ 18675 h 410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1984" h="41038">
                  <a:moveTo>
                    <a:pt x="22634" y="42126"/>
                  </a:moveTo>
                  <a:lnTo>
                    <a:pt x="16282" y="42126"/>
                  </a:lnTo>
                  <a:lnTo>
                    <a:pt x="7977" y="30400"/>
                  </a:lnTo>
                  <a:lnTo>
                    <a:pt x="7977" y="29912"/>
                  </a:lnTo>
                  <a:lnTo>
                    <a:pt x="7000" y="28935"/>
                  </a:lnTo>
                  <a:lnTo>
                    <a:pt x="6511" y="27469"/>
                  </a:lnTo>
                  <a:lnTo>
                    <a:pt x="5534" y="25515"/>
                  </a:lnTo>
                  <a:lnTo>
                    <a:pt x="4069" y="24049"/>
                  </a:lnTo>
                  <a:lnTo>
                    <a:pt x="3580" y="23072"/>
                  </a:lnTo>
                  <a:lnTo>
                    <a:pt x="649" y="18675"/>
                  </a:lnTo>
                  <a:lnTo>
                    <a:pt x="649" y="1088"/>
                  </a:lnTo>
                  <a:lnTo>
                    <a:pt x="6023" y="1088"/>
                  </a:lnTo>
                  <a:lnTo>
                    <a:pt x="6023" y="186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5B37144F-71B9-0F38-9139-BCA4C75DD321}"/>
                </a:ext>
              </a:extLst>
            </p:cNvPr>
            <p:cNvSpPr/>
            <p:nvPr/>
          </p:nvSpPr>
          <p:spPr>
            <a:xfrm flipV="1">
              <a:off x="7544790" y="6589542"/>
              <a:ext cx="7816" cy="57160"/>
            </a:xfrm>
            <a:custGeom>
              <a:avLst/>
              <a:gdLst>
                <a:gd name="csX0" fmla="*/ 159 w 7816"/>
                <a:gd name="csY0" fmla="*/ 1055 h 57160"/>
                <a:gd name="csX1" fmla="*/ 7975 w 7816"/>
                <a:gd name="csY1" fmla="*/ 1055 h 57160"/>
                <a:gd name="csX2" fmla="*/ 7975 w 7816"/>
                <a:gd name="csY2" fmla="*/ 58215 h 57160"/>
                <a:gd name="csX3" fmla="*/ 159 w 7816"/>
                <a:gd name="csY3" fmla="*/ 58215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816" h="57160">
                  <a:moveTo>
                    <a:pt x="159" y="1055"/>
                  </a:moveTo>
                  <a:lnTo>
                    <a:pt x="7975" y="1055"/>
                  </a:lnTo>
                  <a:lnTo>
                    <a:pt x="7975" y="58215"/>
                  </a:lnTo>
                  <a:lnTo>
                    <a:pt x="159" y="5821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E9AA4E91-B600-A344-C51D-9A0A667C62CD}"/>
                </a:ext>
              </a:extLst>
            </p:cNvPr>
            <p:cNvSpPr/>
            <p:nvPr/>
          </p:nvSpPr>
          <p:spPr>
            <a:xfrm flipV="1">
              <a:off x="7366958" y="6495741"/>
              <a:ext cx="20030" cy="36641"/>
            </a:xfrm>
            <a:custGeom>
              <a:avLst/>
              <a:gdLst>
                <a:gd name="csX0" fmla="*/ 10378 w 20030"/>
                <a:gd name="csY0" fmla="*/ 37710 h 36641"/>
                <a:gd name="csX1" fmla="*/ 9401 w 20030"/>
                <a:gd name="csY1" fmla="*/ 36244 h 36641"/>
                <a:gd name="csX2" fmla="*/ 607 w 20030"/>
                <a:gd name="csY2" fmla="*/ 36244 h 36641"/>
                <a:gd name="csX3" fmla="*/ 1584 w 20030"/>
                <a:gd name="csY3" fmla="*/ 35267 h 36641"/>
                <a:gd name="csX4" fmla="*/ 3049 w 20030"/>
                <a:gd name="csY4" fmla="*/ 27939 h 36641"/>
                <a:gd name="csX5" fmla="*/ 3049 w 20030"/>
                <a:gd name="csY5" fmla="*/ 1069 h 36641"/>
                <a:gd name="csX6" fmla="*/ 10378 w 20030"/>
                <a:gd name="csY6" fmla="*/ 1069 h 36641"/>
                <a:gd name="csX7" fmla="*/ 10378 w 20030"/>
                <a:gd name="csY7" fmla="*/ 25008 h 36641"/>
                <a:gd name="csX8" fmla="*/ 18683 w 20030"/>
                <a:gd name="csY8" fmla="*/ 37222 h 36641"/>
                <a:gd name="csX9" fmla="*/ 20637 w 20030"/>
                <a:gd name="csY9" fmla="*/ 37222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030" h="36641">
                  <a:moveTo>
                    <a:pt x="10378" y="37710"/>
                  </a:moveTo>
                  <a:lnTo>
                    <a:pt x="9401" y="36244"/>
                  </a:lnTo>
                  <a:lnTo>
                    <a:pt x="607" y="36244"/>
                  </a:lnTo>
                  <a:lnTo>
                    <a:pt x="1584" y="35267"/>
                  </a:lnTo>
                  <a:cubicBezTo>
                    <a:pt x="3628" y="31310"/>
                    <a:pt x="2960" y="32426"/>
                    <a:pt x="3049" y="27939"/>
                  </a:cubicBezTo>
                  <a:lnTo>
                    <a:pt x="3049" y="1069"/>
                  </a:lnTo>
                  <a:lnTo>
                    <a:pt x="10378" y="1069"/>
                  </a:lnTo>
                  <a:lnTo>
                    <a:pt x="10378" y="25008"/>
                  </a:lnTo>
                  <a:cubicBezTo>
                    <a:pt x="9897" y="30374"/>
                    <a:pt x="12568" y="37026"/>
                    <a:pt x="18683" y="37222"/>
                  </a:cubicBezTo>
                  <a:lnTo>
                    <a:pt x="20637" y="372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73E29863-2875-58B5-B73E-EA878E395A37}"/>
                </a:ext>
              </a:extLst>
            </p:cNvPr>
            <p:cNvSpPr/>
            <p:nvPr/>
          </p:nvSpPr>
          <p:spPr>
            <a:xfrm flipV="1">
              <a:off x="7351325" y="6495252"/>
              <a:ext cx="10748" cy="1954"/>
            </a:xfrm>
            <a:custGeom>
              <a:avLst/>
              <a:gdLst>
                <a:gd name="csX0" fmla="*/ 1580 w 10748"/>
                <a:gd name="csY0" fmla="*/ 3018 h 1954"/>
                <a:gd name="csX1" fmla="*/ 603 w 10748"/>
                <a:gd name="csY1" fmla="*/ 1552 h 1954"/>
                <a:gd name="csX2" fmla="*/ 6954 w 10748"/>
                <a:gd name="csY2" fmla="*/ 1064 h 1954"/>
                <a:gd name="csX3" fmla="*/ 8420 w 10748"/>
                <a:gd name="csY3" fmla="*/ 2041 h 1954"/>
                <a:gd name="csX4" fmla="*/ 11351 w 10748"/>
                <a:gd name="csY4" fmla="*/ 2041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748" h="1954">
                  <a:moveTo>
                    <a:pt x="1580" y="3018"/>
                  </a:moveTo>
                  <a:lnTo>
                    <a:pt x="603" y="1552"/>
                  </a:lnTo>
                  <a:lnTo>
                    <a:pt x="6954" y="1064"/>
                  </a:lnTo>
                  <a:lnTo>
                    <a:pt x="8420" y="2041"/>
                  </a:lnTo>
                  <a:lnTo>
                    <a:pt x="11351" y="20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BAE71C9-CD22-BEF4-E557-E5C286C51DD7}"/>
                </a:ext>
              </a:extLst>
            </p:cNvPr>
            <p:cNvSpPr/>
            <p:nvPr/>
          </p:nvSpPr>
          <p:spPr>
            <a:xfrm flipV="1">
              <a:off x="7344974" y="6490855"/>
              <a:ext cx="12702" cy="41526"/>
            </a:xfrm>
            <a:custGeom>
              <a:avLst/>
              <a:gdLst>
                <a:gd name="csX0" fmla="*/ 6954 w 12702"/>
                <a:gd name="csY0" fmla="*/ 42595 h 41526"/>
                <a:gd name="csX1" fmla="*/ 603 w 12702"/>
                <a:gd name="csY1" fmla="*/ 42595 h 41526"/>
                <a:gd name="csX2" fmla="*/ 603 w 12702"/>
                <a:gd name="csY2" fmla="*/ 1069 h 41526"/>
                <a:gd name="csX3" fmla="*/ 7442 w 12702"/>
                <a:gd name="csY3" fmla="*/ 1069 h 41526"/>
                <a:gd name="csX4" fmla="*/ 7442 w 12702"/>
                <a:gd name="csY4" fmla="*/ 25496 h 41526"/>
                <a:gd name="csX5" fmla="*/ 7931 w 12702"/>
                <a:gd name="csY5" fmla="*/ 27450 h 41526"/>
                <a:gd name="csX6" fmla="*/ 7931 w 12702"/>
                <a:gd name="csY6" fmla="*/ 28916 h 41526"/>
                <a:gd name="csX7" fmla="*/ 8419 w 12702"/>
                <a:gd name="csY7" fmla="*/ 29893 h 41526"/>
                <a:gd name="csX8" fmla="*/ 8908 w 12702"/>
                <a:gd name="csY8" fmla="*/ 31359 h 41526"/>
                <a:gd name="csX9" fmla="*/ 9396 w 12702"/>
                <a:gd name="csY9" fmla="*/ 32336 h 41526"/>
                <a:gd name="csX10" fmla="*/ 9885 w 12702"/>
                <a:gd name="csY10" fmla="*/ 33802 h 41526"/>
                <a:gd name="csX11" fmla="*/ 11351 w 12702"/>
                <a:gd name="csY11" fmla="*/ 34779 h 41526"/>
                <a:gd name="csX12" fmla="*/ 12328 w 12702"/>
                <a:gd name="csY12" fmla="*/ 35756 h 41526"/>
                <a:gd name="csX13" fmla="*/ 13305 w 12702"/>
                <a:gd name="csY13" fmla="*/ 36244 h 41526"/>
                <a:gd name="csX14" fmla="*/ 6954 w 12702"/>
                <a:gd name="csY14" fmla="*/ 36733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702" h="41526">
                  <a:moveTo>
                    <a:pt x="6954" y="42595"/>
                  </a:moveTo>
                  <a:lnTo>
                    <a:pt x="603" y="42595"/>
                  </a:lnTo>
                  <a:lnTo>
                    <a:pt x="603" y="1069"/>
                  </a:lnTo>
                  <a:lnTo>
                    <a:pt x="7442" y="1069"/>
                  </a:lnTo>
                  <a:lnTo>
                    <a:pt x="7442" y="25496"/>
                  </a:lnTo>
                  <a:lnTo>
                    <a:pt x="7931" y="27450"/>
                  </a:lnTo>
                  <a:lnTo>
                    <a:pt x="7931" y="28916"/>
                  </a:lnTo>
                  <a:lnTo>
                    <a:pt x="8419" y="29893"/>
                  </a:lnTo>
                  <a:lnTo>
                    <a:pt x="8908" y="31359"/>
                  </a:lnTo>
                  <a:lnTo>
                    <a:pt x="9396" y="32336"/>
                  </a:lnTo>
                  <a:lnTo>
                    <a:pt x="9885" y="33802"/>
                  </a:lnTo>
                  <a:lnTo>
                    <a:pt x="11351" y="34779"/>
                  </a:lnTo>
                  <a:lnTo>
                    <a:pt x="12328" y="35756"/>
                  </a:lnTo>
                  <a:lnTo>
                    <a:pt x="13305" y="36244"/>
                  </a:lnTo>
                  <a:lnTo>
                    <a:pt x="6954" y="367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5F640E2-9846-F9F1-E372-CA62297FEDF8}"/>
                </a:ext>
              </a:extLst>
            </p:cNvPr>
            <p:cNvSpPr/>
            <p:nvPr/>
          </p:nvSpPr>
          <p:spPr>
            <a:xfrm flipV="1">
              <a:off x="7376729" y="6489878"/>
              <a:ext cx="24482" cy="42503"/>
            </a:xfrm>
            <a:custGeom>
              <a:avLst/>
              <a:gdLst>
                <a:gd name="csX0" fmla="*/ 12334 w 24482"/>
                <a:gd name="csY0" fmla="*/ 43573 h 42503"/>
                <a:gd name="csX1" fmla="*/ 10868 w 24482"/>
                <a:gd name="csY1" fmla="*/ 43573 h 42503"/>
                <a:gd name="csX2" fmla="*/ 1586 w 24482"/>
                <a:gd name="csY2" fmla="*/ 38687 h 42503"/>
                <a:gd name="csX3" fmla="*/ 609 w 24482"/>
                <a:gd name="csY3" fmla="*/ 37710 h 42503"/>
                <a:gd name="csX4" fmla="*/ 10868 w 24482"/>
                <a:gd name="csY4" fmla="*/ 37221 h 42503"/>
                <a:gd name="csX5" fmla="*/ 18196 w 24482"/>
                <a:gd name="csY5" fmla="*/ 27450 h 42503"/>
                <a:gd name="csX6" fmla="*/ 18196 w 24482"/>
                <a:gd name="csY6" fmla="*/ 1069 h 42503"/>
                <a:gd name="csX7" fmla="*/ 25036 w 24482"/>
                <a:gd name="csY7" fmla="*/ 1069 h 42503"/>
                <a:gd name="csX8" fmla="*/ 25036 w 24482"/>
                <a:gd name="csY8" fmla="*/ 29405 h 42503"/>
                <a:gd name="csX9" fmla="*/ 15754 w 24482"/>
                <a:gd name="csY9" fmla="*/ 43084 h 42503"/>
                <a:gd name="csX10" fmla="*/ 13799 w 24482"/>
                <a:gd name="csY10" fmla="*/ 43573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482" h="42503">
                  <a:moveTo>
                    <a:pt x="12334" y="43573"/>
                  </a:moveTo>
                  <a:lnTo>
                    <a:pt x="10868" y="43573"/>
                  </a:lnTo>
                  <a:cubicBezTo>
                    <a:pt x="7465" y="43019"/>
                    <a:pt x="3507" y="41879"/>
                    <a:pt x="1586" y="38687"/>
                  </a:cubicBezTo>
                  <a:lnTo>
                    <a:pt x="609" y="37710"/>
                  </a:lnTo>
                  <a:lnTo>
                    <a:pt x="10868" y="37221"/>
                  </a:lnTo>
                  <a:cubicBezTo>
                    <a:pt x="17138" y="37637"/>
                    <a:pt x="18042" y="32368"/>
                    <a:pt x="18196" y="27450"/>
                  </a:cubicBezTo>
                  <a:lnTo>
                    <a:pt x="18196" y="1069"/>
                  </a:lnTo>
                  <a:lnTo>
                    <a:pt x="25036" y="1069"/>
                  </a:lnTo>
                  <a:lnTo>
                    <a:pt x="25036" y="29405"/>
                  </a:lnTo>
                  <a:cubicBezTo>
                    <a:pt x="25557" y="35503"/>
                    <a:pt x="22373" y="42514"/>
                    <a:pt x="15754" y="43084"/>
                  </a:cubicBezTo>
                  <a:lnTo>
                    <a:pt x="13799" y="435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1D74530-0703-CF48-E0E9-DD9D9B0D445C}"/>
                </a:ext>
              </a:extLst>
            </p:cNvPr>
            <p:cNvSpPr/>
            <p:nvPr/>
          </p:nvSpPr>
          <p:spPr>
            <a:xfrm flipV="1">
              <a:off x="7352302" y="6489878"/>
              <a:ext cx="23450" cy="7328"/>
            </a:xfrm>
            <a:custGeom>
              <a:avLst/>
              <a:gdLst>
                <a:gd name="csX0" fmla="*/ 11841 w 23450"/>
                <a:gd name="csY0" fmla="*/ 8392 h 7328"/>
                <a:gd name="csX1" fmla="*/ 10864 w 23450"/>
                <a:gd name="csY1" fmla="*/ 8392 h 7328"/>
                <a:gd name="csX2" fmla="*/ 1582 w 23450"/>
                <a:gd name="csY2" fmla="*/ 3995 h 7328"/>
                <a:gd name="csX3" fmla="*/ 605 w 23450"/>
                <a:gd name="csY3" fmla="*/ 3018 h 7328"/>
                <a:gd name="csX4" fmla="*/ 10376 w 23450"/>
                <a:gd name="csY4" fmla="*/ 2041 h 7328"/>
                <a:gd name="csX5" fmla="*/ 12330 w 23450"/>
                <a:gd name="csY5" fmla="*/ 2041 h 7328"/>
                <a:gd name="csX6" fmla="*/ 15261 w 23450"/>
                <a:gd name="csY6" fmla="*/ 1064 h 7328"/>
                <a:gd name="csX7" fmla="*/ 24055 w 23450"/>
                <a:gd name="csY7" fmla="*/ 1064 h 7328"/>
                <a:gd name="csX8" fmla="*/ 23566 w 23450"/>
                <a:gd name="csY8" fmla="*/ 1552 h 7328"/>
                <a:gd name="csX9" fmla="*/ 23078 w 23450"/>
                <a:gd name="csY9" fmla="*/ 3018 h 7328"/>
                <a:gd name="csX10" fmla="*/ 22101 w 23450"/>
                <a:gd name="csY10" fmla="*/ 4484 h 7328"/>
                <a:gd name="csX11" fmla="*/ 21124 w 23450"/>
                <a:gd name="csY11" fmla="*/ 5461 h 7328"/>
                <a:gd name="csX12" fmla="*/ 19658 w 23450"/>
                <a:gd name="csY12" fmla="*/ 6438 h 7328"/>
                <a:gd name="csX13" fmla="*/ 18192 w 23450"/>
                <a:gd name="csY13" fmla="*/ 6926 h 7328"/>
                <a:gd name="csX14" fmla="*/ 17215 w 23450"/>
                <a:gd name="csY14" fmla="*/ 7903 h 7328"/>
                <a:gd name="csX15" fmla="*/ 15261 w 23450"/>
                <a:gd name="csY15" fmla="*/ 7903 h 7328"/>
                <a:gd name="csX16" fmla="*/ 13795 w 23450"/>
                <a:gd name="csY16" fmla="*/ 8392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7328">
                  <a:moveTo>
                    <a:pt x="11841" y="8392"/>
                  </a:moveTo>
                  <a:lnTo>
                    <a:pt x="10864" y="8392"/>
                  </a:lnTo>
                  <a:cubicBezTo>
                    <a:pt x="4831" y="7252"/>
                    <a:pt x="6711" y="8254"/>
                    <a:pt x="1582" y="3995"/>
                  </a:cubicBezTo>
                  <a:lnTo>
                    <a:pt x="605" y="3018"/>
                  </a:lnTo>
                  <a:lnTo>
                    <a:pt x="10376" y="2041"/>
                  </a:lnTo>
                  <a:lnTo>
                    <a:pt x="12330" y="2041"/>
                  </a:lnTo>
                  <a:lnTo>
                    <a:pt x="15261" y="1064"/>
                  </a:lnTo>
                  <a:lnTo>
                    <a:pt x="24055" y="1064"/>
                  </a:lnTo>
                  <a:lnTo>
                    <a:pt x="23566" y="1552"/>
                  </a:lnTo>
                  <a:lnTo>
                    <a:pt x="23078" y="3018"/>
                  </a:lnTo>
                  <a:lnTo>
                    <a:pt x="22101" y="4484"/>
                  </a:lnTo>
                  <a:lnTo>
                    <a:pt x="21124" y="5461"/>
                  </a:lnTo>
                  <a:lnTo>
                    <a:pt x="19658" y="6438"/>
                  </a:lnTo>
                  <a:lnTo>
                    <a:pt x="18192" y="6926"/>
                  </a:lnTo>
                  <a:lnTo>
                    <a:pt x="17215" y="7903"/>
                  </a:lnTo>
                  <a:lnTo>
                    <a:pt x="15261" y="7903"/>
                  </a:lnTo>
                  <a:lnTo>
                    <a:pt x="13795" y="83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EA6BF53-6749-695D-239E-AEDE9127B762}"/>
                </a:ext>
              </a:extLst>
            </p:cNvPr>
            <p:cNvSpPr/>
            <p:nvPr/>
          </p:nvSpPr>
          <p:spPr>
            <a:xfrm flipV="1">
              <a:off x="7433401" y="6495741"/>
              <a:ext cx="20030" cy="36641"/>
            </a:xfrm>
            <a:custGeom>
              <a:avLst/>
              <a:gdLst>
                <a:gd name="csX0" fmla="*/ 10389 w 20030"/>
                <a:gd name="csY0" fmla="*/ 37710 h 36641"/>
                <a:gd name="csX1" fmla="*/ 9411 w 20030"/>
                <a:gd name="csY1" fmla="*/ 36244 h 36641"/>
                <a:gd name="csX2" fmla="*/ 618 w 20030"/>
                <a:gd name="csY2" fmla="*/ 36244 h 36641"/>
                <a:gd name="csX3" fmla="*/ 1595 w 20030"/>
                <a:gd name="csY3" fmla="*/ 35267 h 36641"/>
                <a:gd name="csX4" fmla="*/ 3060 w 20030"/>
                <a:gd name="csY4" fmla="*/ 27939 h 36641"/>
                <a:gd name="csX5" fmla="*/ 3060 w 20030"/>
                <a:gd name="csY5" fmla="*/ 1069 h 36641"/>
                <a:gd name="csX6" fmla="*/ 10389 w 20030"/>
                <a:gd name="csY6" fmla="*/ 1069 h 36641"/>
                <a:gd name="csX7" fmla="*/ 10389 w 20030"/>
                <a:gd name="csY7" fmla="*/ 25008 h 36641"/>
                <a:gd name="csX8" fmla="*/ 18694 w 20030"/>
                <a:gd name="csY8" fmla="*/ 37222 h 36641"/>
                <a:gd name="csX9" fmla="*/ 20648 w 20030"/>
                <a:gd name="csY9" fmla="*/ 37222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030" h="36641">
                  <a:moveTo>
                    <a:pt x="10389" y="37710"/>
                  </a:moveTo>
                  <a:lnTo>
                    <a:pt x="9411" y="36244"/>
                  </a:lnTo>
                  <a:lnTo>
                    <a:pt x="618" y="36244"/>
                  </a:lnTo>
                  <a:lnTo>
                    <a:pt x="1595" y="35267"/>
                  </a:lnTo>
                  <a:cubicBezTo>
                    <a:pt x="3638" y="31310"/>
                    <a:pt x="2971" y="32426"/>
                    <a:pt x="3060" y="27939"/>
                  </a:cubicBezTo>
                  <a:lnTo>
                    <a:pt x="3060" y="1069"/>
                  </a:lnTo>
                  <a:lnTo>
                    <a:pt x="10389" y="1069"/>
                  </a:lnTo>
                  <a:lnTo>
                    <a:pt x="10389" y="25008"/>
                  </a:lnTo>
                  <a:cubicBezTo>
                    <a:pt x="9908" y="30374"/>
                    <a:pt x="12579" y="37026"/>
                    <a:pt x="18694" y="37222"/>
                  </a:cubicBezTo>
                  <a:lnTo>
                    <a:pt x="20648" y="372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481F0105-44E7-20FE-2E1A-97192ED20A8D}"/>
                </a:ext>
              </a:extLst>
            </p:cNvPr>
            <p:cNvSpPr/>
            <p:nvPr/>
          </p:nvSpPr>
          <p:spPr>
            <a:xfrm flipV="1">
              <a:off x="7417767" y="6495252"/>
              <a:ext cx="10748" cy="1954"/>
            </a:xfrm>
            <a:custGeom>
              <a:avLst/>
              <a:gdLst>
                <a:gd name="csX0" fmla="*/ 1591 w 10748"/>
                <a:gd name="csY0" fmla="*/ 3018 h 1954"/>
                <a:gd name="csX1" fmla="*/ 614 w 10748"/>
                <a:gd name="csY1" fmla="*/ 1552 h 1954"/>
                <a:gd name="csX2" fmla="*/ 6965 w 10748"/>
                <a:gd name="csY2" fmla="*/ 1064 h 1954"/>
                <a:gd name="csX3" fmla="*/ 8431 w 10748"/>
                <a:gd name="csY3" fmla="*/ 2041 h 1954"/>
                <a:gd name="csX4" fmla="*/ 11362 w 10748"/>
                <a:gd name="csY4" fmla="*/ 2041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748" h="1954">
                  <a:moveTo>
                    <a:pt x="1591" y="3018"/>
                  </a:moveTo>
                  <a:lnTo>
                    <a:pt x="614" y="1552"/>
                  </a:lnTo>
                  <a:lnTo>
                    <a:pt x="6965" y="1064"/>
                  </a:lnTo>
                  <a:lnTo>
                    <a:pt x="8431" y="2041"/>
                  </a:lnTo>
                  <a:lnTo>
                    <a:pt x="11362" y="20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0AA780AB-23D4-90D6-FAA3-AC3C3F1211D7}"/>
                </a:ext>
              </a:extLst>
            </p:cNvPr>
            <p:cNvSpPr/>
            <p:nvPr/>
          </p:nvSpPr>
          <p:spPr>
            <a:xfrm flipV="1">
              <a:off x="7411416" y="6490855"/>
              <a:ext cx="12702" cy="41526"/>
            </a:xfrm>
            <a:custGeom>
              <a:avLst/>
              <a:gdLst>
                <a:gd name="csX0" fmla="*/ 6965 w 12702"/>
                <a:gd name="csY0" fmla="*/ 42595 h 41526"/>
                <a:gd name="csX1" fmla="*/ 613 w 12702"/>
                <a:gd name="csY1" fmla="*/ 42595 h 41526"/>
                <a:gd name="csX2" fmla="*/ 613 w 12702"/>
                <a:gd name="csY2" fmla="*/ 1069 h 41526"/>
                <a:gd name="csX3" fmla="*/ 7453 w 12702"/>
                <a:gd name="csY3" fmla="*/ 1069 h 41526"/>
                <a:gd name="csX4" fmla="*/ 7453 w 12702"/>
                <a:gd name="csY4" fmla="*/ 25496 h 41526"/>
                <a:gd name="csX5" fmla="*/ 7942 w 12702"/>
                <a:gd name="csY5" fmla="*/ 27450 h 41526"/>
                <a:gd name="csX6" fmla="*/ 7942 w 12702"/>
                <a:gd name="csY6" fmla="*/ 28916 h 41526"/>
                <a:gd name="csX7" fmla="*/ 8430 w 12702"/>
                <a:gd name="csY7" fmla="*/ 29893 h 41526"/>
                <a:gd name="csX8" fmla="*/ 8919 w 12702"/>
                <a:gd name="csY8" fmla="*/ 31359 h 41526"/>
                <a:gd name="csX9" fmla="*/ 9407 w 12702"/>
                <a:gd name="csY9" fmla="*/ 32336 h 41526"/>
                <a:gd name="csX10" fmla="*/ 9896 w 12702"/>
                <a:gd name="csY10" fmla="*/ 33802 h 41526"/>
                <a:gd name="csX11" fmla="*/ 11362 w 12702"/>
                <a:gd name="csY11" fmla="*/ 34779 h 41526"/>
                <a:gd name="csX12" fmla="*/ 12339 w 12702"/>
                <a:gd name="csY12" fmla="*/ 35756 h 41526"/>
                <a:gd name="csX13" fmla="*/ 13316 w 12702"/>
                <a:gd name="csY13" fmla="*/ 36244 h 41526"/>
                <a:gd name="csX14" fmla="*/ 6965 w 12702"/>
                <a:gd name="csY14" fmla="*/ 36733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702" h="41526">
                  <a:moveTo>
                    <a:pt x="6965" y="42595"/>
                  </a:moveTo>
                  <a:lnTo>
                    <a:pt x="613" y="42595"/>
                  </a:lnTo>
                  <a:lnTo>
                    <a:pt x="613" y="1069"/>
                  </a:lnTo>
                  <a:lnTo>
                    <a:pt x="7453" y="1069"/>
                  </a:lnTo>
                  <a:lnTo>
                    <a:pt x="7453" y="25496"/>
                  </a:lnTo>
                  <a:lnTo>
                    <a:pt x="7942" y="27450"/>
                  </a:lnTo>
                  <a:lnTo>
                    <a:pt x="7942" y="28916"/>
                  </a:lnTo>
                  <a:lnTo>
                    <a:pt x="8430" y="29893"/>
                  </a:lnTo>
                  <a:lnTo>
                    <a:pt x="8919" y="31359"/>
                  </a:lnTo>
                  <a:lnTo>
                    <a:pt x="9407" y="32336"/>
                  </a:lnTo>
                  <a:lnTo>
                    <a:pt x="9896" y="33802"/>
                  </a:lnTo>
                  <a:lnTo>
                    <a:pt x="11362" y="34779"/>
                  </a:lnTo>
                  <a:lnTo>
                    <a:pt x="12339" y="35756"/>
                  </a:lnTo>
                  <a:lnTo>
                    <a:pt x="13316" y="36244"/>
                  </a:lnTo>
                  <a:lnTo>
                    <a:pt x="6965" y="367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26B2E3FE-B514-8D57-6560-D90E8D44CB98}"/>
                </a:ext>
              </a:extLst>
            </p:cNvPr>
            <p:cNvSpPr/>
            <p:nvPr/>
          </p:nvSpPr>
          <p:spPr>
            <a:xfrm flipV="1">
              <a:off x="7443172" y="6489878"/>
              <a:ext cx="24482" cy="42503"/>
            </a:xfrm>
            <a:custGeom>
              <a:avLst/>
              <a:gdLst>
                <a:gd name="csX0" fmla="*/ 12345 w 24482"/>
                <a:gd name="csY0" fmla="*/ 43573 h 42503"/>
                <a:gd name="csX1" fmla="*/ 10879 w 24482"/>
                <a:gd name="csY1" fmla="*/ 43573 h 42503"/>
                <a:gd name="csX2" fmla="*/ 1597 w 24482"/>
                <a:gd name="csY2" fmla="*/ 38687 h 42503"/>
                <a:gd name="csX3" fmla="*/ 620 w 24482"/>
                <a:gd name="csY3" fmla="*/ 37710 h 42503"/>
                <a:gd name="csX4" fmla="*/ 10879 w 24482"/>
                <a:gd name="csY4" fmla="*/ 37221 h 42503"/>
                <a:gd name="csX5" fmla="*/ 18207 w 24482"/>
                <a:gd name="csY5" fmla="*/ 27450 h 42503"/>
                <a:gd name="csX6" fmla="*/ 18207 w 24482"/>
                <a:gd name="csY6" fmla="*/ 1069 h 42503"/>
                <a:gd name="csX7" fmla="*/ 25047 w 24482"/>
                <a:gd name="csY7" fmla="*/ 1069 h 42503"/>
                <a:gd name="csX8" fmla="*/ 25047 w 24482"/>
                <a:gd name="csY8" fmla="*/ 29405 h 42503"/>
                <a:gd name="csX9" fmla="*/ 15765 w 24482"/>
                <a:gd name="csY9" fmla="*/ 43084 h 42503"/>
                <a:gd name="csX10" fmla="*/ 13810 w 24482"/>
                <a:gd name="csY10" fmla="*/ 43573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482" h="42503">
                  <a:moveTo>
                    <a:pt x="12345" y="43573"/>
                  </a:moveTo>
                  <a:lnTo>
                    <a:pt x="10879" y="43573"/>
                  </a:lnTo>
                  <a:cubicBezTo>
                    <a:pt x="7476" y="43019"/>
                    <a:pt x="3518" y="41879"/>
                    <a:pt x="1597" y="38687"/>
                  </a:cubicBezTo>
                  <a:lnTo>
                    <a:pt x="620" y="37710"/>
                  </a:lnTo>
                  <a:lnTo>
                    <a:pt x="10879" y="37221"/>
                  </a:lnTo>
                  <a:cubicBezTo>
                    <a:pt x="17149" y="37637"/>
                    <a:pt x="18053" y="32368"/>
                    <a:pt x="18207" y="27450"/>
                  </a:cubicBezTo>
                  <a:lnTo>
                    <a:pt x="18207" y="1069"/>
                  </a:lnTo>
                  <a:lnTo>
                    <a:pt x="25047" y="1069"/>
                  </a:lnTo>
                  <a:lnTo>
                    <a:pt x="25047" y="29405"/>
                  </a:lnTo>
                  <a:cubicBezTo>
                    <a:pt x="25568" y="35503"/>
                    <a:pt x="22384" y="42514"/>
                    <a:pt x="15765" y="43084"/>
                  </a:cubicBezTo>
                  <a:lnTo>
                    <a:pt x="13810" y="435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75D0A6BB-C56C-12C9-0F1B-C1F86ED81E8A}"/>
                </a:ext>
              </a:extLst>
            </p:cNvPr>
            <p:cNvSpPr/>
            <p:nvPr/>
          </p:nvSpPr>
          <p:spPr>
            <a:xfrm flipV="1">
              <a:off x="7418745" y="6489878"/>
              <a:ext cx="23450" cy="7328"/>
            </a:xfrm>
            <a:custGeom>
              <a:avLst/>
              <a:gdLst>
                <a:gd name="csX0" fmla="*/ 11852 w 23450"/>
                <a:gd name="csY0" fmla="*/ 8392 h 7328"/>
                <a:gd name="csX1" fmla="*/ 10875 w 23450"/>
                <a:gd name="csY1" fmla="*/ 8392 h 7328"/>
                <a:gd name="csX2" fmla="*/ 1593 w 23450"/>
                <a:gd name="csY2" fmla="*/ 3995 h 7328"/>
                <a:gd name="csX3" fmla="*/ 615 w 23450"/>
                <a:gd name="csY3" fmla="*/ 3018 h 7328"/>
                <a:gd name="csX4" fmla="*/ 10386 w 23450"/>
                <a:gd name="csY4" fmla="*/ 2041 h 7328"/>
                <a:gd name="csX5" fmla="*/ 12341 w 23450"/>
                <a:gd name="csY5" fmla="*/ 2041 h 7328"/>
                <a:gd name="csX6" fmla="*/ 15272 w 23450"/>
                <a:gd name="csY6" fmla="*/ 1064 h 7328"/>
                <a:gd name="csX7" fmla="*/ 24066 w 23450"/>
                <a:gd name="csY7" fmla="*/ 1064 h 7328"/>
                <a:gd name="csX8" fmla="*/ 23577 w 23450"/>
                <a:gd name="csY8" fmla="*/ 1552 h 7328"/>
                <a:gd name="csX9" fmla="*/ 23089 w 23450"/>
                <a:gd name="csY9" fmla="*/ 3018 h 7328"/>
                <a:gd name="csX10" fmla="*/ 22112 w 23450"/>
                <a:gd name="csY10" fmla="*/ 4484 h 7328"/>
                <a:gd name="csX11" fmla="*/ 21134 w 23450"/>
                <a:gd name="csY11" fmla="*/ 5461 h 7328"/>
                <a:gd name="csX12" fmla="*/ 19669 w 23450"/>
                <a:gd name="csY12" fmla="*/ 6438 h 7328"/>
                <a:gd name="csX13" fmla="*/ 18203 w 23450"/>
                <a:gd name="csY13" fmla="*/ 6926 h 7328"/>
                <a:gd name="csX14" fmla="*/ 17226 w 23450"/>
                <a:gd name="csY14" fmla="*/ 7903 h 7328"/>
                <a:gd name="csX15" fmla="*/ 15272 w 23450"/>
                <a:gd name="csY15" fmla="*/ 7903 h 7328"/>
                <a:gd name="csX16" fmla="*/ 13806 w 23450"/>
                <a:gd name="csY16" fmla="*/ 8392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7328">
                  <a:moveTo>
                    <a:pt x="11852" y="8392"/>
                  </a:moveTo>
                  <a:lnTo>
                    <a:pt x="10875" y="8392"/>
                  </a:lnTo>
                  <a:cubicBezTo>
                    <a:pt x="4833" y="7252"/>
                    <a:pt x="6722" y="8254"/>
                    <a:pt x="1593" y="3995"/>
                  </a:cubicBezTo>
                  <a:lnTo>
                    <a:pt x="615" y="3018"/>
                  </a:lnTo>
                  <a:lnTo>
                    <a:pt x="10386" y="2041"/>
                  </a:lnTo>
                  <a:lnTo>
                    <a:pt x="12341" y="2041"/>
                  </a:lnTo>
                  <a:lnTo>
                    <a:pt x="15272" y="1064"/>
                  </a:lnTo>
                  <a:lnTo>
                    <a:pt x="24066" y="1064"/>
                  </a:lnTo>
                  <a:lnTo>
                    <a:pt x="23577" y="1552"/>
                  </a:lnTo>
                  <a:lnTo>
                    <a:pt x="23089" y="3018"/>
                  </a:lnTo>
                  <a:lnTo>
                    <a:pt x="22112" y="4484"/>
                  </a:lnTo>
                  <a:lnTo>
                    <a:pt x="21134" y="5461"/>
                  </a:lnTo>
                  <a:lnTo>
                    <a:pt x="19669" y="6438"/>
                  </a:lnTo>
                  <a:lnTo>
                    <a:pt x="18203" y="6926"/>
                  </a:lnTo>
                  <a:lnTo>
                    <a:pt x="17226" y="7903"/>
                  </a:lnTo>
                  <a:lnTo>
                    <a:pt x="15272" y="7903"/>
                  </a:lnTo>
                  <a:lnTo>
                    <a:pt x="13806" y="83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7135218-C6EE-F286-6F5E-2CA866355B85}"/>
                </a:ext>
              </a:extLst>
            </p:cNvPr>
            <p:cNvSpPr/>
            <p:nvPr/>
          </p:nvSpPr>
          <p:spPr>
            <a:xfrm flipV="1">
              <a:off x="7351813" y="6376535"/>
              <a:ext cx="27358" cy="41526"/>
            </a:xfrm>
            <a:custGeom>
              <a:avLst/>
              <a:gdLst>
                <a:gd name="csX0" fmla="*/ 26499 w 27358"/>
                <a:gd name="csY0" fmla="*/ 42577 h 41526"/>
                <a:gd name="csX1" fmla="*/ 17217 w 27358"/>
                <a:gd name="csY1" fmla="*/ 42577 h 41526"/>
                <a:gd name="csX2" fmla="*/ 606 w 27358"/>
                <a:gd name="csY2" fmla="*/ 25478 h 41526"/>
                <a:gd name="csX3" fmla="*/ 5492 w 27358"/>
                <a:gd name="csY3" fmla="*/ 22058 h 41526"/>
                <a:gd name="csX4" fmla="*/ 19660 w 27358"/>
                <a:gd name="csY4" fmla="*/ 1050 h 41526"/>
                <a:gd name="csX5" fmla="*/ 27965 w 27358"/>
                <a:gd name="csY5" fmla="*/ 1050 h 41526"/>
                <a:gd name="csX6" fmla="*/ 10866 w 27358"/>
                <a:gd name="csY6" fmla="*/ 26943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7358" h="41526">
                  <a:moveTo>
                    <a:pt x="26499" y="42577"/>
                  </a:moveTo>
                  <a:lnTo>
                    <a:pt x="17217" y="42577"/>
                  </a:lnTo>
                  <a:lnTo>
                    <a:pt x="606" y="25478"/>
                  </a:lnTo>
                  <a:lnTo>
                    <a:pt x="5492" y="22058"/>
                  </a:lnTo>
                  <a:lnTo>
                    <a:pt x="19660" y="1050"/>
                  </a:lnTo>
                  <a:lnTo>
                    <a:pt x="27965" y="1050"/>
                  </a:lnTo>
                  <a:lnTo>
                    <a:pt x="10866" y="269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0EA8657C-D448-E1C2-5FC4-301F06CBC4FA}"/>
                </a:ext>
              </a:extLst>
            </p:cNvPr>
            <p:cNvSpPr/>
            <p:nvPr/>
          </p:nvSpPr>
          <p:spPr>
            <a:xfrm flipV="1">
              <a:off x="7344974" y="6360902"/>
              <a:ext cx="11725" cy="57160"/>
            </a:xfrm>
            <a:custGeom>
              <a:avLst/>
              <a:gdLst>
                <a:gd name="csX0" fmla="*/ 7442 w 11725"/>
                <a:gd name="csY0" fmla="*/ 58210 h 57160"/>
                <a:gd name="csX1" fmla="*/ 603 w 11725"/>
                <a:gd name="csY1" fmla="*/ 58210 h 57160"/>
                <a:gd name="csX2" fmla="*/ 603 w 11725"/>
                <a:gd name="csY2" fmla="*/ 1050 h 57160"/>
                <a:gd name="csX3" fmla="*/ 7442 w 11725"/>
                <a:gd name="csY3" fmla="*/ 1050 h 57160"/>
                <a:gd name="csX4" fmla="*/ 7442 w 11725"/>
                <a:gd name="csY4" fmla="*/ 17660 h 57160"/>
                <a:gd name="csX5" fmla="*/ 12328 w 11725"/>
                <a:gd name="csY5" fmla="*/ 22057 h 57160"/>
                <a:gd name="csX6" fmla="*/ 7442 w 11725"/>
                <a:gd name="csY6" fmla="*/ 25477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725" h="57160">
                  <a:moveTo>
                    <a:pt x="7442" y="58210"/>
                  </a:moveTo>
                  <a:lnTo>
                    <a:pt x="603" y="58210"/>
                  </a:lnTo>
                  <a:lnTo>
                    <a:pt x="603" y="1050"/>
                  </a:lnTo>
                  <a:lnTo>
                    <a:pt x="7442" y="1050"/>
                  </a:lnTo>
                  <a:lnTo>
                    <a:pt x="7442" y="17660"/>
                  </a:lnTo>
                  <a:lnTo>
                    <a:pt x="12328" y="22057"/>
                  </a:lnTo>
                  <a:lnTo>
                    <a:pt x="7442" y="254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DD8D850-B9B0-C295-4C69-957FD07F5AB1}"/>
                </a:ext>
              </a:extLst>
            </p:cNvPr>
            <p:cNvSpPr/>
            <p:nvPr/>
          </p:nvSpPr>
          <p:spPr>
            <a:xfrm flipV="1">
              <a:off x="7383569" y="6421482"/>
              <a:ext cx="16610" cy="7816"/>
            </a:xfrm>
            <a:custGeom>
              <a:avLst/>
              <a:gdLst>
                <a:gd name="csX0" fmla="*/ 608 w 16610"/>
                <a:gd name="csY0" fmla="*/ 8869 h 7816"/>
                <a:gd name="csX1" fmla="*/ 608 w 16610"/>
                <a:gd name="csY1" fmla="*/ 6427 h 7816"/>
                <a:gd name="csX2" fmla="*/ 1585 w 16610"/>
                <a:gd name="csY2" fmla="*/ 3495 h 7816"/>
                <a:gd name="csX3" fmla="*/ 2074 w 16610"/>
                <a:gd name="csY3" fmla="*/ 2030 h 7816"/>
                <a:gd name="csX4" fmla="*/ 3051 w 16610"/>
                <a:gd name="csY4" fmla="*/ 1053 h 7816"/>
                <a:gd name="csX5" fmla="*/ 17219 w 16610"/>
                <a:gd name="csY5" fmla="*/ 1053 h 7816"/>
                <a:gd name="csX6" fmla="*/ 15753 w 16610"/>
                <a:gd name="csY6" fmla="*/ 1541 h 7816"/>
                <a:gd name="csX7" fmla="*/ 13799 w 16610"/>
                <a:gd name="csY7" fmla="*/ 1541 h 7816"/>
                <a:gd name="csX8" fmla="*/ 10868 w 16610"/>
                <a:gd name="csY8" fmla="*/ 2518 h 7816"/>
                <a:gd name="csX9" fmla="*/ 9891 w 16610"/>
                <a:gd name="csY9" fmla="*/ 3007 h 7816"/>
                <a:gd name="csX10" fmla="*/ 9402 w 16610"/>
                <a:gd name="csY10" fmla="*/ 3495 h 7816"/>
                <a:gd name="csX11" fmla="*/ 8425 w 16610"/>
                <a:gd name="csY11" fmla="*/ 4472 h 7816"/>
                <a:gd name="csX12" fmla="*/ 7936 w 16610"/>
                <a:gd name="csY12" fmla="*/ 5938 h 7816"/>
                <a:gd name="csX13" fmla="*/ 7448 w 16610"/>
                <a:gd name="csY13" fmla="*/ 7892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610" h="7816">
                  <a:moveTo>
                    <a:pt x="608" y="8869"/>
                  </a:moveTo>
                  <a:lnTo>
                    <a:pt x="608" y="6427"/>
                  </a:lnTo>
                  <a:lnTo>
                    <a:pt x="1585" y="3495"/>
                  </a:lnTo>
                  <a:lnTo>
                    <a:pt x="2074" y="2030"/>
                  </a:lnTo>
                  <a:lnTo>
                    <a:pt x="3051" y="1053"/>
                  </a:lnTo>
                  <a:lnTo>
                    <a:pt x="17219" y="1053"/>
                  </a:lnTo>
                  <a:lnTo>
                    <a:pt x="15753" y="1541"/>
                  </a:lnTo>
                  <a:lnTo>
                    <a:pt x="13799" y="1541"/>
                  </a:lnTo>
                  <a:lnTo>
                    <a:pt x="10868" y="2518"/>
                  </a:lnTo>
                  <a:lnTo>
                    <a:pt x="9891" y="3007"/>
                  </a:lnTo>
                  <a:lnTo>
                    <a:pt x="9402" y="3495"/>
                  </a:lnTo>
                  <a:lnTo>
                    <a:pt x="8425" y="4472"/>
                  </a:lnTo>
                  <a:lnTo>
                    <a:pt x="7936" y="5938"/>
                  </a:lnTo>
                  <a:lnTo>
                    <a:pt x="7448" y="78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E481389-2DAA-F70C-C4D2-C3547FC448D8}"/>
                </a:ext>
              </a:extLst>
            </p:cNvPr>
            <p:cNvSpPr/>
            <p:nvPr/>
          </p:nvSpPr>
          <p:spPr>
            <a:xfrm flipV="1">
              <a:off x="7386012" y="6412199"/>
              <a:ext cx="32765" cy="22864"/>
            </a:xfrm>
            <a:custGeom>
              <a:avLst/>
              <a:gdLst>
                <a:gd name="csX0" fmla="*/ 33346 w 32765"/>
                <a:gd name="csY0" fmla="*/ 23917 h 22864"/>
                <a:gd name="csX1" fmla="*/ 26506 w 32765"/>
                <a:gd name="csY1" fmla="*/ 23429 h 22864"/>
                <a:gd name="csX2" fmla="*/ 26506 w 32765"/>
                <a:gd name="csY2" fmla="*/ 20009 h 22864"/>
                <a:gd name="csX3" fmla="*/ 26017 w 32765"/>
                <a:gd name="csY3" fmla="*/ 18055 h 22864"/>
                <a:gd name="csX4" fmla="*/ 26017 w 32765"/>
                <a:gd name="csY4" fmla="*/ 14635 h 22864"/>
                <a:gd name="csX5" fmla="*/ 25529 w 32765"/>
                <a:gd name="csY5" fmla="*/ 14146 h 22864"/>
                <a:gd name="csX6" fmla="*/ 24552 w 32765"/>
                <a:gd name="csY6" fmla="*/ 11215 h 22864"/>
                <a:gd name="csX7" fmla="*/ 23575 w 32765"/>
                <a:gd name="csY7" fmla="*/ 9749 h 22864"/>
                <a:gd name="csX8" fmla="*/ 22109 w 32765"/>
                <a:gd name="csY8" fmla="*/ 8772 h 22864"/>
                <a:gd name="csX9" fmla="*/ 21132 w 32765"/>
                <a:gd name="csY9" fmla="*/ 8284 h 22864"/>
                <a:gd name="csX10" fmla="*/ 18201 w 32765"/>
                <a:gd name="csY10" fmla="*/ 7307 h 22864"/>
                <a:gd name="csX11" fmla="*/ 16735 w 32765"/>
                <a:gd name="csY11" fmla="*/ 7307 h 22864"/>
                <a:gd name="csX12" fmla="*/ 14781 w 32765"/>
                <a:gd name="csY12" fmla="*/ 6818 h 22864"/>
                <a:gd name="csX13" fmla="*/ 613 w 32765"/>
                <a:gd name="csY13" fmla="*/ 6818 h 22864"/>
                <a:gd name="csX14" fmla="*/ 1590 w 32765"/>
                <a:gd name="csY14" fmla="*/ 5353 h 22864"/>
                <a:gd name="csX15" fmla="*/ 33346 w 32765"/>
                <a:gd name="csY15" fmla="*/ 19520 h 22864"/>
                <a:gd name="csX16" fmla="*/ 33346 w 32765"/>
                <a:gd name="csY16" fmla="*/ 21475 h 228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65" h="22864">
                  <a:moveTo>
                    <a:pt x="33346" y="23917"/>
                  </a:moveTo>
                  <a:lnTo>
                    <a:pt x="26506" y="23429"/>
                  </a:lnTo>
                  <a:lnTo>
                    <a:pt x="26506" y="20009"/>
                  </a:lnTo>
                  <a:lnTo>
                    <a:pt x="26017" y="18055"/>
                  </a:lnTo>
                  <a:lnTo>
                    <a:pt x="26017" y="14635"/>
                  </a:lnTo>
                  <a:lnTo>
                    <a:pt x="25529" y="14146"/>
                  </a:lnTo>
                  <a:lnTo>
                    <a:pt x="24552" y="11215"/>
                  </a:lnTo>
                  <a:lnTo>
                    <a:pt x="23575" y="9749"/>
                  </a:lnTo>
                  <a:lnTo>
                    <a:pt x="22109" y="8772"/>
                  </a:lnTo>
                  <a:lnTo>
                    <a:pt x="21132" y="8284"/>
                  </a:lnTo>
                  <a:lnTo>
                    <a:pt x="18201" y="7307"/>
                  </a:lnTo>
                  <a:lnTo>
                    <a:pt x="16735" y="7307"/>
                  </a:lnTo>
                  <a:lnTo>
                    <a:pt x="14781" y="6818"/>
                  </a:lnTo>
                  <a:lnTo>
                    <a:pt x="613" y="6818"/>
                  </a:lnTo>
                  <a:lnTo>
                    <a:pt x="1590" y="5353"/>
                  </a:lnTo>
                  <a:cubicBezTo>
                    <a:pt x="12485" y="-3132"/>
                    <a:pt x="34339" y="614"/>
                    <a:pt x="33346" y="19520"/>
                  </a:cubicBezTo>
                  <a:lnTo>
                    <a:pt x="33346" y="214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1A21712C-D818-492D-0704-DAC22CFAE9AD}"/>
                </a:ext>
              </a:extLst>
            </p:cNvPr>
            <p:cNvSpPr/>
            <p:nvPr/>
          </p:nvSpPr>
          <p:spPr>
            <a:xfrm flipV="1">
              <a:off x="7382103" y="6380444"/>
              <a:ext cx="36641" cy="37659"/>
            </a:xfrm>
            <a:custGeom>
              <a:avLst/>
              <a:gdLst>
                <a:gd name="csX0" fmla="*/ 6472 w 36641"/>
                <a:gd name="csY0" fmla="*/ 38710 h 37659"/>
                <a:gd name="csX1" fmla="*/ 4517 w 36641"/>
                <a:gd name="csY1" fmla="*/ 35779 h 37659"/>
                <a:gd name="csX2" fmla="*/ 3540 w 36641"/>
                <a:gd name="csY2" fmla="*/ 34802 h 37659"/>
                <a:gd name="csX3" fmla="*/ 1098 w 36641"/>
                <a:gd name="csY3" fmla="*/ 25519 h 37659"/>
                <a:gd name="csX4" fmla="*/ 609 w 36641"/>
                <a:gd name="csY4" fmla="*/ 23565 h 37659"/>
                <a:gd name="csX5" fmla="*/ 609 w 36641"/>
                <a:gd name="csY5" fmla="*/ 22100 h 37659"/>
                <a:gd name="csX6" fmla="*/ 3052 w 36641"/>
                <a:gd name="csY6" fmla="*/ 11351 h 37659"/>
                <a:gd name="csX7" fmla="*/ 3540 w 36641"/>
                <a:gd name="csY7" fmla="*/ 9886 h 37659"/>
                <a:gd name="csX8" fmla="*/ 4517 w 36641"/>
                <a:gd name="csY8" fmla="*/ 8420 h 37659"/>
                <a:gd name="csX9" fmla="*/ 6472 w 36641"/>
                <a:gd name="csY9" fmla="*/ 6466 h 37659"/>
                <a:gd name="csX10" fmla="*/ 7449 w 36641"/>
                <a:gd name="csY10" fmla="*/ 5000 h 37659"/>
                <a:gd name="csX11" fmla="*/ 8426 w 36641"/>
                <a:gd name="csY11" fmla="*/ 4023 h 37659"/>
                <a:gd name="csX12" fmla="*/ 9891 w 36641"/>
                <a:gd name="csY12" fmla="*/ 3535 h 37659"/>
                <a:gd name="csX13" fmla="*/ 10869 w 36641"/>
                <a:gd name="csY13" fmla="*/ 2558 h 37659"/>
                <a:gd name="csX14" fmla="*/ 13800 w 36641"/>
                <a:gd name="csY14" fmla="*/ 1580 h 37659"/>
                <a:gd name="csX15" fmla="*/ 15266 w 36641"/>
                <a:gd name="csY15" fmla="*/ 1580 h 37659"/>
                <a:gd name="csX16" fmla="*/ 17220 w 36641"/>
                <a:gd name="csY16" fmla="*/ 1092 h 37659"/>
                <a:gd name="csX17" fmla="*/ 18685 w 36641"/>
                <a:gd name="csY17" fmla="*/ 1092 h 37659"/>
                <a:gd name="csX18" fmla="*/ 27968 w 36641"/>
                <a:gd name="csY18" fmla="*/ 4023 h 37659"/>
                <a:gd name="csX19" fmla="*/ 28945 w 36641"/>
                <a:gd name="csY19" fmla="*/ 5489 h 37659"/>
                <a:gd name="csX20" fmla="*/ 30411 w 36641"/>
                <a:gd name="csY20" fmla="*/ 6466 h 37659"/>
                <a:gd name="csX21" fmla="*/ 37250 w 36641"/>
                <a:gd name="csY21" fmla="*/ 6955 h 37659"/>
                <a:gd name="csX22" fmla="*/ 19174 w 36641"/>
                <a:gd name="csY22" fmla="*/ 6955 h 37659"/>
                <a:gd name="csX23" fmla="*/ 17708 w 36641"/>
                <a:gd name="csY23" fmla="*/ 37733 h 37659"/>
                <a:gd name="csX24" fmla="*/ 19174 w 36641"/>
                <a:gd name="csY24" fmla="*/ 37733 h 376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36641" h="37659">
                  <a:moveTo>
                    <a:pt x="6472" y="38710"/>
                  </a:moveTo>
                  <a:lnTo>
                    <a:pt x="4517" y="35779"/>
                  </a:lnTo>
                  <a:lnTo>
                    <a:pt x="3540" y="34802"/>
                  </a:lnTo>
                  <a:cubicBezTo>
                    <a:pt x="2531" y="31708"/>
                    <a:pt x="918" y="28939"/>
                    <a:pt x="1098" y="25519"/>
                  </a:cubicBezTo>
                  <a:lnTo>
                    <a:pt x="609" y="23565"/>
                  </a:lnTo>
                  <a:lnTo>
                    <a:pt x="609" y="22100"/>
                  </a:lnTo>
                  <a:cubicBezTo>
                    <a:pt x="666" y="18411"/>
                    <a:pt x="1659" y="14796"/>
                    <a:pt x="3052" y="11351"/>
                  </a:cubicBezTo>
                  <a:lnTo>
                    <a:pt x="3540" y="9886"/>
                  </a:lnTo>
                  <a:lnTo>
                    <a:pt x="4517" y="8420"/>
                  </a:lnTo>
                  <a:lnTo>
                    <a:pt x="6472" y="6466"/>
                  </a:lnTo>
                  <a:lnTo>
                    <a:pt x="7449" y="5000"/>
                  </a:lnTo>
                  <a:lnTo>
                    <a:pt x="8426" y="4023"/>
                  </a:lnTo>
                  <a:lnTo>
                    <a:pt x="9891" y="3535"/>
                  </a:lnTo>
                  <a:lnTo>
                    <a:pt x="10869" y="2558"/>
                  </a:lnTo>
                  <a:lnTo>
                    <a:pt x="13800" y="1580"/>
                  </a:lnTo>
                  <a:lnTo>
                    <a:pt x="15266" y="1580"/>
                  </a:lnTo>
                  <a:lnTo>
                    <a:pt x="17220" y="1092"/>
                  </a:lnTo>
                  <a:lnTo>
                    <a:pt x="18685" y="1092"/>
                  </a:lnTo>
                  <a:cubicBezTo>
                    <a:pt x="22854" y="742"/>
                    <a:pt x="24939" y="2672"/>
                    <a:pt x="27968" y="4023"/>
                  </a:cubicBezTo>
                  <a:lnTo>
                    <a:pt x="28945" y="5489"/>
                  </a:lnTo>
                  <a:lnTo>
                    <a:pt x="30411" y="6466"/>
                  </a:lnTo>
                  <a:lnTo>
                    <a:pt x="37250" y="6955"/>
                  </a:lnTo>
                  <a:lnTo>
                    <a:pt x="19174" y="6955"/>
                  </a:lnTo>
                  <a:cubicBezTo>
                    <a:pt x="5047" y="6344"/>
                    <a:pt x="3728" y="35461"/>
                    <a:pt x="17708" y="37733"/>
                  </a:cubicBezTo>
                  <a:lnTo>
                    <a:pt x="19174" y="377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4C4F0DB-35B5-19B6-B4C3-2B4F8D8B936F}"/>
                </a:ext>
              </a:extLst>
            </p:cNvPr>
            <p:cNvSpPr/>
            <p:nvPr/>
          </p:nvSpPr>
          <p:spPr>
            <a:xfrm flipV="1">
              <a:off x="7400668" y="6376535"/>
              <a:ext cx="18076" cy="35664"/>
            </a:xfrm>
            <a:custGeom>
              <a:avLst/>
              <a:gdLst>
                <a:gd name="csX0" fmla="*/ 18690 w 18076"/>
                <a:gd name="csY0" fmla="*/ 36713 h 35664"/>
                <a:gd name="csX1" fmla="*/ 12338 w 18076"/>
                <a:gd name="csY1" fmla="*/ 36713 h 35664"/>
                <a:gd name="csX2" fmla="*/ 12338 w 18076"/>
                <a:gd name="csY2" fmla="*/ 31828 h 35664"/>
                <a:gd name="csX3" fmla="*/ 3545 w 18076"/>
                <a:gd name="csY3" fmla="*/ 31339 h 35664"/>
                <a:gd name="csX4" fmla="*/ 6476 w 18076"/>
                <a:gd name="csY4" fmla="*/ 30362 h 35664"/>
                <a:gd name="csX5" fmla="*/ 12338 w 18076"/>
                <a:gd name="csY5" fmla="*/ 16683 h 35664"/>
                <a:gd name="csX6" fmla="*/ 12338 w 18076"/>
                <a:gd name="csY6" fmla="*/ 14729 h 35664"/>
                <a:gd name="csX7" fmla="*/ 11850 w 18076"/>
                <a:gd name="csY7" fmla="*/ 12774 h 35664"/>
                <a:gd name="csX8" fmla="*/ 4033 w 18076"/>
                <a:gd name="csY8" fmla="*/ 1538 h 35664"/>
                <a:gd name="csX9" fmla="*/ 2567 w 18076"/>
                <a:gd name="csY9" fmla="*/ 1049 h 35664"/>
                <a:gd name="csX10" fmla="*/ 613 w 18076"/>
                <a:gd name="csY10" fmla="*/ 1049 h 35664"/>
                <a:gd name="csX11" fmla="*/ 18690 w 18076"/>
                <a:gd name="csY11" fmla="*/ 1049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8076" h="35664">
                  <a:moveTo>
                    <a:pt x="18690" y="36713"/>
                  </a:moveTo>
                  <a:lnTo>
                    <a:pt x="12338" y="36713"/>
                  </a:lnTo>
                  <a:lnTo>
                    <a:pt x="12338" y="31828"/>
                  </a:lnTo>
                  <a:lnTo>
                    <a:pt x="3545" y="31339"/>
                  </a:lnTo>
                  <a:lnTo>
                    <a:pt x="6476" y="30362"/>
                  </a:lnTo>
                  <a:cubicBezTo>
                    <a:pt x="10799" y="27309"/>
                    <a:pt x="12208" y="21764"/>
                    <a:pt x="12338" y="16683"/>
                  </a:cubicBezTo>
                  <a:lnTo>
                    <a:pt x="12338" y="14729"/>
                  </a:lnTo>
                  <a:lnTo>
                    <a:pt x="11850" y="12774"/>
                  </a:lnTo>
                  <a:cubicBezTo>
                    <a:pt x="11622" y="8093"/>
                    <a:pt x="9016" y="2645"/>
                    <a:pt x="4033" y="1538"/>
                  </a:cubicBezTo>
                  <a:lnTo>
                    <a:pt x="2567" y="1049"/>
                  </a:lnTo>
                  <a:lnTo>
                    <a:pt x="613" y="1049"/>
                  </a:lnTo>
                  <a:lnTo>
                    <a:pt x="18690" y="10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45A6C8D9-5F85-ECA4-206C-E72B584694A9}"/>
                </a:ext>
              </a:extLst>
            </p:cNvPr>
            <p:cNvSpPr/>
            <p:nvPr/>
          </p:nvSpPr>
          <p:spPr>
            <a:xfrm flipV="1">
              <a:off x="7387966" y="6375557"/>
              <a:ext cx="24427" cy="6352"/>
            </a:xfrm>
            <a:custGeom>
              <a:avLst/>
              <a:gdLst>
                <a:gd name="csX0" fmla="*/ 12824 w 24427"/>
                <a:gd name="csY0" fmla="*/ 7396 h 6352"/>
                <a:gd name="csX1" fmla="*/ 12336 w 24427"/>
                <a:gd name="csY1" fmla="*/ 7396 h 6352"/>
                <a:gd name="csX2" fmla="*/ 1588 w 24427"/>
                <a:gd name="csY2" fmla="*/ 3488 h 6352"/>
                <a:gd name="csX3" fmla="*/ 611 w 24427"/>
                <a:gd name="csY3" fmla="*/ 2511 h 6352"/>
                <a:gd name="csX4" fmla="*/ 13313 w 24427"/>
                <a:gd name="csY4" fmla="*/ 1533 h 6352"/>
                <a:gd name="csX5" fmla="*/ 14778 w 24427"/>
                <a:gd name="csY5" fmla="*/ 1533 h 6352"/>
                <a:gd name="csX6" fmla="*/ 16244 w 24427"/>
                <a:gd name="csY6" fmla="*/ 1045 h 6352"/>
                <a:gd name="csX7" fmla="*/ 25038 w 24427"/>
                <a:gd name="csY7" fmla="*/ 1533 h 6352"/>
                <a:gd name="csX8" fmla="*/ 21618 w 24427"/>
                <a:gd name="csY8" fmla="*/ 4953 h 6352"/>
                <a:gd name="csX9" fmla="*/ 20153 w 24427"/>
                <a:gd name="csY9" fmla="*/ 5442 h 6352"/>
                <a:gd name="csX10" fmla="*/ 18687 w 24427"/>
                <a:gd name="csY10" fmla="*/ 6419 h 6352"/>
                <a:gd name="csX11" fmla="*/ 17710 w 24427"/>
                <a:gd name="csY11" fmla="*/ 6907 h 6352"/>
                <a:gd name="csX12" fmla="*/ 16244 w 24427"/>
                <a:gd name="csY12" fmla="*/ 6907 h 6352"/>
                <a:gd name="csX13" fmla="*/ 14290 w 24427"/>
                <a:gd name="csY13" fmla="*/ 7396 h 63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4427" h="6352">
                  <a:moveTo>
                    <a:pt x="12824" y="7396"/>
                  </a:moveTo>
                  <a:lnTo>
                    <a:pt x="12336" y="7396"/>
                  </a:lnTo>
                  <a:cubicBezTo>
                    <a:pt x="8395" y="7453"/>
                    <a:pt x="4706" y="5507"/>
                    <a:pt x="1588" y="3488"/>
                  </a:cubicBezTo>
                  <a:lnTo>
                    <a:pt x="611" y="2511"/>
                  </a:lnTo>
                  <a:lnTo>
                    <a:pt x="13313" y="1533"/>
                  </a:lnTo>
                  <a:lnTo>
                    <a:pt x="14778" y="1533"/>
                  </a:lnTo>
                  <a:lnTo>
                    <a:pt x="16244" y="1045"/>
                  </a:lnTo>
                  <a:lnTo>
                    <a:pt x="25038" y="1533"/>
                  </a:lnTo>
                  <a:lnTo>
                    <a:pt x="21618" y="4953"/>
                  </a:lnTo>
                  <a:lnTo>
                    <a:pt x="20153" y="5442"/>
                  </a:lnTo>
                  <a:lnTo>
                    <a:pt x="18687" y="6419"/>
                  </a:lnTo>
                  <a:lnTo>
                    <a:pt x="17710" y="6907"/>
                  </a:lnTo>
                  <a:lnTo>
                    <a:pt x="16244" y="6907"/>
                  </a:lnTo>
                  <a:lnTo>
                    <a:pt x="14290" y="739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0EFDF813-810C-F6E3-8868-A90AB648E111}"/>
                </a:ext>
              </a:extLst>
            </p:cNvPr>
            <p:cNvSpPr/>
            <p:nvPr/>
          </p:nvSpPr>
          <p:spPr>
            <a:xfrm flipV="1">
              <a:off x="7424119" y="6359924"/>
              <a:ext cx="22473" cy="59114"/>
            </a:xfrm>
            <a:custGeom>
              <a:avLst/>
              <a:gdLst>
                <a:gd name="csX0" fmla="*/ 615 w 22473"/>
                <a:gd name="csY0" fmla="*/ 1043 h 59114"/>
                <a:gd name="csX1" fmla="*/ 17226 w 22473"/>
                <a:gd name="csY1" fmla="*/ 60157 h 59114"/>
                <a:gd name="csX2" fmla="*/ 23088 w 22473"/>
                <a:gd name="csY2" fmla="*/ 60157 h 59114"/>
                <a:gd name="csX3" fmla="*/ 6478 w 22473"/>
                <a:gd name="csY3" fmla="*/ 1043 h 59114"/>
                <a:gd name="csX4" fmla="*/ 615 w 22473"/>
                <a:gd name="csY4" fmla="*/ 1043 h 591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473" h="59114">
                  <a:moveTo>
                    <a:pt x="615" y="1043"/>
                  </a:moveTo>
                  <a:lnTo>
                    <a:pt x="17226" y="60157"/>
                  </a:lnTo>
                  <a:lnTo>
                    <a:pt x="23088" y="60157"/>
                  </a:lnTo>
                  <a:lnTo>
                    <a:pt x="6478" y="1043"/>
                  </a:lnTo>
                  <a:lnTo>
                    <a:pt x="615" y="10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2FC92392-FE7F-12E0-706F-00BC0A84A3E0}"/>
                </a:ext>
              </a:extLst>
            </p:cNvPr>
            <p:cNvSpPr/>
            <p:nvPr/>
          </p:nvSpPr>
          <p:spPr>
            <a:xfrm flipV="1">
              <a:off x="7473462" y="6381421"/>
              <a:ext cx="20030" cy="36641"/>
            </a:xfrm>
            <a:custGeom>
              <a:avLst/>
              <a:gdLst>
                <a:gd name="csX0" fmla="*/ 10395 w 20030"/>
                <a:gd name="csY0" fmla="*/ 37691 h 36641"/>
                <a:gd name="csX1" fmla="*/ 9418 w 20030"/>
                <a:gd name="csY1" fmla="*/ 36226 h 36641"/>
                <a:gd name="csX2" fmla="*/ 624 w 20030"/>
                <a:gd name="csY2" fmla="*/ 36226 h 36641"/>
                <a:gd name="csX3" fmla="*/ 1601 w 20030"/>
                <a:gd name="csY3" fmla="*/ 35249 h 36641"/>
                <a:gd name="csX4" fmla="*/ 3067 w 20030"/>
                <a:gd name="csY4" fmla="*/ 27920 h 36641"/>
                <a:gd name="csX5" fmla="*/ 3067 w 20030"/>
                <a:gd name="csY5" fmla="*/ 1050 h 36641"/>
                <a:gd name="csX6" fmla="*/ 10395 w 20030"/>
                <a:gd name="csY6" fmla="*/ 1050 h 36641"/>
                <a:gd name="csX7" fmla="*/ 10395 w 20030"/>
                <a:gd name="csY7" fmla="*/ 24989 h 36641"/>
                <a:gd name="csX8" fmla="*/ 18700 w 20030"/>
                <a:gd name="csY8" fmla="*/ 37203 h 36641"/>
                <a:gd name="csX9" fmla="*/ 20655 w 20030"/>
                <a:gd name="csY9" fmla="*/ 37203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030" h="36641">
                  <a:moveTo>
                    <a:pt x="10395" y="37691"/>
                  </a:moveTo>
                  <a:lnTo>
                    <a:pt x="9418" y="36226"/>
                  </a:lnTo>
                  <a:lnTo>
                    <a:pt x="624" y="36226"/>
                  </a:lnTo>
                  <a:lnTo>
                    <a:pt x="1601" y="35249"/>
                  </a:lnTo>
                  <a:cubicBezTo>
                    <a:pt x="3645" y="31291"/>
                    <a:pt x="2977" y="32407"/>
                    <a:pt x="3067" y="27920"/>
                  </a:cubicBezTo>
                  <a:lnTo>
                    <a:pt x="3067" y="1050"/>
                  </a:lnTo>
                  <a:lnTo>
                    <a:pt x="10395" y="1050"/>
                  </a:lnTo>
                  <a:lnTo>
                    <a:pt x="10395" y="24989"/>
                  </a:lnTo>
                  <a:cubicBezTo>
                    <a:pt x="9923" y="30355"/>
                    <a:pt x="12585" y="37007"/>
                    <a:pt x="18700" y="37203"/>
                  </a:cubicBezTo>
                  <a:lnTo>
                    <a:pt x="20655" y="372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858B0A72-A0DE-3FCF-5166-9EEFBB725E5D}"/>
                </a:ext>
              </a:extLst>
            </p:cNvPr>
            <p:cNvSpPr/>
            <p:nvPr/>
          </p:nvSpPr>
          <p:spPr>
            <a:xfrm flipV="1">
              <a:off x="7457828" y="6380932"/>
              <a:ext cx="10748" cy="1954"/>
            </a:xfrm>
            <a:custGeom>
              <a:avLst/>
              <a:gdLst>
                <a:gd name="csX0" fmla="*/ 1597 w 10748"/>
                <a:gd name="csY0" fmla="*/ 2999 h 1954"/>
                <a:gd name="csX1" fmla="*/ 620 w 10748"/>
                <a:gd name="csY1" fmla="*/ 1534 h 1954"/>
                <a:gd name="csX2" fmla="*/ 6971 w 10748"/>
                <a:gd name="csY2" fmla="*/ 1045 h 1954"/>
                <a:gd name="csX3" fmla="*/ 8437 w 10748"/>
                <a:gd name="csY3" fmla="*/ 2022 h 1954"/>
                <a:gd name="csX4" fmla="*/ 11368 w 10748"/>
                <a:gd name="csY4" fmla="*/ 2022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748" h="1954">
                  <a:moveTo>
                    <a:pt x="1597" y="2999"/>
                  </a:moveTo>
                  <a:lnTo>
                    <a:pt x="620" y="1534"/>
                  </a:lnTo>
                  <a:lnTo>
                    <a:pt x="6971" y="1045"/>
                  </a:lnTo>
                  <a:lnTo>
                    <a:pt x="8437" y="2022"/>
                  </a:lnTo>
                  <a:lnTo>
                    <a:pt x="11368" y="20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3134EF67-5146-953C-2640-3042C440737B}"/>
                </a:ext>
              </a:extLst>
            </p:cNvPr>
            <p:cNvSpPr/>
            <p:nvPr/>
          </p:nvSpPr>
          <p:spPr>
            <a:xfrm flipV="1">
              <a:off x="7451477" y="6376535"/>
              <a:ext cx="12702" cy="41526"/>
            </a:xfrm>
            <a:custGeom>
              <a:avLst/>
              <a:gdLst>
                <a:gd name="csX0" fmla="*/ 6971 w 12702"/>
                <a:gd name="csY0" fmla="*/ 42577 h 41526"/>
                <a:gd name="csX1" fmla="*/ 620 w 12702"/>
                <a:gd name="csY1" fmla="*/ 42577 h 41526"/>
                <a:gd name="csX2" fmla="*/ 620 w 12702"/>
                <a:gd name="csY2" fmla="*/ 1050 h 41526"/>
                <a:gd name="csX3" fmla="*/ 7460 w 12702"/>
                <a:gd name="csY3" fmla="*/ 1050 h 41526"/>
                <a:gd name="csX4" fmla="*/ 7460 w 12702"/>
                <a:gd name="csY4" fmla="*/ 25478 h 41526"/>
                <a:gd name="csX5" fmla="*/ 7948 w 12702"/>
                <a:gd name="csY5" fmla="*/ 27432 h 41526"/>
                <a:gd name="csX6" fmla="*/ 7948 w 12702"/>
                <a:gd name="csY6" fmla="*/ 28897 h 41526"/>
                <a:gd name="csX7" fmla="*/ 8437 w 12702"/>
                <a:gd name="csY7" fmla="*/ 29874 h 41526"/>
                <a:gd name="csX8" fmla="*/ 8925 w 12702"/>
                <a:gd name="csY8" fmla="*/ 31340 h 41526"/>
                <a:gd name="csX9" fmla="*/ 9414 w 12702"/>
                <a:gd name="csY9" fmla="*/ 32317 h 41526"/>
                <a:gd name="csX10" fmla="*/ 9902 w 12702"/>
                <a:gd name="csY10" fmla="*/ 33783 h 41526"/>
                <a:gd name="csX11" fmla="*/ 11368 w 12702"/>
                <a:gd name="csY11" fmla="*/ 34760 h 41526"/>
                <a:gd name="csX12" fmla="*/ 12345 w 12702"/>
                <a:gd name="csY12" fmla="*/ 35737 h 41526"/>
                <a:gd name="csX13" fmla="*/ 13322 w 12702"/>
                <a:gd name="csY13" fmla="*/ 36226 h 41526"/>
                <a:gd name="csX14" fmla="*/ 6971 w 12702"/>
                <a:gd name="csY14" fmla="*/ 36714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702" h="41526">
                  <a:moveTo>
                    <a:pt x="6971" y="42577"/>
                  </a:moveTo>
                  <a:lnTo>
                    <a:pt x="620" y="42577"/>
                  </a:lnTo>
                  <a:lnTo>
                    <a:pt x="620" y="1050"/>
                  </a:lnTo>
                  <a:lnTo>
                    <a:pt x="7460" y="1050"/>
                  </a:lnTo>
                  <a:lnTo>
                    <a:pt x="7460" y="25478"/>
                  </a:lnTo>
                  <a:lnTo>
                    <a:pt x="7948" y="27432"/>
                  </a:lnTo>
                  <a:lnTo>
                    <a:pt x="7948" y="28897"/>
                  </a:lnTo>
                  <a:lnTo>
                    <a:pt x="8437" y="29874"/>
                  </a:lnTo>
                  <a:lnTo>
                    <a:pt x="8925" y="31340"/>
                  </a:lnTo>
                  <a:lnTo>
                    <a:pt x="9414" y="32317"/>
                  </a:lnTo>
                  <a:lnTo>
                    <a:pt x="9902" y="33783"/>
                  </a:lnTo>
                  <a:lnTo>
                    <a:pt x="11368" y="34760"/>
                  </a:lnTo>
                  <a:lnTo>
                    <a:pt x="12345" y="35737"/>
                  </a:lnTo>
                  <a:lnTo>
                    <a:pt x="13322" y="36226"/>
                  </a:lnTo>
                  <a:lnTo>
                    <a:pt x="6971" y="3671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FB726D0-A189-A85F-62BE-224BF98E8920}"/>
                </a:ext>
              </a:extLst>
            </p:cNvPr>
            <p:cNvSpPr/>
            <p:nvPr/>
          </p:nvSpPr>
          <p:spPr>
            <a:xfrm flipV="1">
              <a:off x="7483233" y="6375558"/>
              <a:ext cx="24482" cy="42503"/>
            </a:xfrm>
            <a:custGeom>
              <a:avLst/>
              <a:gdLst>
                <a:gd name="csX0" fmla="*/ 12351 w 24482"/>
                <a:gd name="csY0" fmla="*/ 43554 h 42503"/>
                <a:gd name="csX1" fmla="*/ 10886 w 24482"/>
                <a:gd name="csY1" fmla="*/ 43554 h 42503"/>
                <a:gd name="csX2" fmla="*/ 1603 w 24482"/>
                <a:gd name="csY2" fmla="*/ 38668 h 42503"/>
                <a:gd name="csX3" fmla="*/ 626 w 24482"/>
                <a:gd name="csY3" fmla="*/ 37691 h 42503"/>
                <a:gd name="csX4" fmla="*/ 10886 w 24482"/>
                <a:gd name="csY4" fmla="*/ 37203 h 42503"/>
                <a:gd name="csX5" fmla="*/ 18214 w 24482"/>
                <a:gd name="csY5" fmla="*/ 27432 h 42503"/>
                <a:gd name="csX6" fmla="*/ 18214 w 24482"/>
                <a:gd name="csY6" fmla="*/ 1050 h 42503"/>
                <a:gd name="csX7" fmla="*/ 25054 w 24482"/>
                <a:gd name="csY7" fmla="*/ 1050 h 42503"/>
                <a:gd name="csX8" fmla="*/ 25054 w 24482"/>
                <a:gd name="csY8" fmla="*/ 29386 h 42503"/>
                <a:gd name="csX9" fmla="*/ 15771 w 24482"/>
                <a:gd name="csY9" fmla="*/ 43065 h 42503"/>
                <a:gd name="csX10" fmla="*/ 13817 w 24482"/>
                <a:gd name="csY10" fmla="*/ 43554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482" h="42503">
                  <a:moveTo>
                    <a:pt x="12351" y="43554"/>
                  </a:moveTo>
                  <a:lnTo>
                    <a:pt x="10886" y="43554"/>
                  </a:lnTo>
                  <a:cubicBezTo>
                    <a:pt x="7482" y="43000"/>
                    <a:pt x="3525" y="41860"/>
                    <a:pt x="1603" y="38668"/>
                  </a:cubicBezTo>
                  <a:lnTo>
                    <a:pt x="626" y="37691"/>
                  </a:lnTo>
                  <a:lnTo>
                    <a:pt x="10886" y="37203"/>
                  </a:lnTo>
                  <a:cubicBezTo>
                    <a:pt x="17155" y="37618"/>
                    <a:pt x="18059" y="32350"/>
                    <a:pt x="18214" y="27432"/>
                  </a:cubicBezTo>
                  <a:lnTo>
                    <a:pt x="18214" y="1050"/>
                  </a:lnTo>
                  <a:lnTo>
                    <a:pt x="25054" y="1050"/>
                  </a:lnTo>
                  <a:lnTo>
                    <a:pt x="25054" y="29386"/>
                  </a:lnTo>
                  <a:cubicBezTo>
                    <a:pt x="25575" y="35485"/>
                    <a:pt x="22391" y="42495"/>
                    <a:pt x="15771" y="43065"/>
                  </a:cubicBezTo>
                  <a:lnTo>
                    <a:pt x="13817" y="435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FDBF27D-2B70-EC73-BB09-E7A8A2AE0B57}"/>
                </a:ext>
              </a:extLst>
            </p:cNvPr>
            <p:cNvSpPr/>
            <p:nvPr/>
          </p:nvSpPr>
          <p:spPr>
            <a:xfrm flipV="1">
              <a:off x="7458805" y="6375558"/>
              <a:ext cx="23450" cy="7328"/>
            </a:xfrm>
            <a:custGeom>
              <a:avLst/>
              <a:gdLst>
                <a:gd name="csX0" fmla="*/ 11859 w 23450"/>
                <a:gd name="csY0" fmla="*/ 8373 h 7328"/>
                <a:gd name="csX1" fmla="*/ 10882 w 23450"/>
                <a:gd name="csY1" fmla="*/ 8373 h 7328"/>
                <a:gd name="csX2" fmla="*/ 1599 w 23450"/>
                <a:gd name="csY2" fmla="*/ 3976 h 7328"/>
                <a:gd name="csX3" fmla="*/ 622 w 23450"/>
                <a:gd name="csY3" fmla="*/ 2999 h 7328"/>
                <a:gd name="csX4" fmla="*/ 10393 w 23450"/>
                <a:gd name="csY4" fmla="*/ 2022 h 7328"/>
                <a:gd name="csX5" fmla="*/ 12347 w 23450"/>
                <a:gd name="csY5" fmla="*/ 2022 h 7328"/>
                <a:gd name="csX6" fmla="*/ 15278 w 23450"/>
                <a:gd name="csY6" fmla="*/ 1045 h 7328"/>
                <a:gd name="csX7" fmla="*/ 24072 w 23450"/>
                <a:gd name="csY7" fmla="*/ 1045 h 7328"/>
                <a:gd name="csX8" fmla="*/ 23584 w 23450"/>
                <a:gd name="csY8" fmla="*/ 1534 h 7328"/>
                <a:gd name="csX9" fmla="*/ 23095 w 23450"/>
                <a:gd name="csY9" fmla="*/ 2999 h 7328"/>
                <a:gd name="csX10" fmla="*/ 22118 w 23450"/>
                <a:gd name="csY10" fmla="*/ 4465 h 7328"/>
                <a:gd name="csX11" fmla="*/ 21141 w 23450"/>
                <a:gd name="csY11" fmla="*/ 5442 h 7328"/>
                <a:gd name="csX12" fmla="*/ 19675 w 23450"/>
                <a:gd name="csY12" fmla="*/ 6419 h 7328"/>
                <a:gd name="csX13" fmla="*/ 18210 w 23450"/>
                <a:gd name="csY13" fmla="*/ 6908 h 7328"/>
                <a:gd name="csX14" fmla="*/ 17233 w 23450"/>
                <a:gd name="csY14" fmla="*/ 7885 h 7328"/>
                <a:gd name="csX15" fmla="*/ 15278 w 23450"/>
                <a:gd name="csY15" fmla="*/ 7885 h 7328"/>
                <a:gd name="csX16" fmla="*/ 13813 w 23450"/>
                <a:gd name="csY16" fmla="*/ 8373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7328">
                  <a:moveTo>
                    <a:pt x="11859" y="8373"/>
                  </a:moveTo>
                  <a:lnTo>
                    <a:pt x="10882" y="8373"/>
                  </a:lnTo>
                  <a:cubicBezTo>
                    <a:pt x="4848" y="7233"/>
                    <a:pt x="6729" y="8235"/>
                    <a:pt x="1599" y="3976"/>
                  </a:cubicBezTo>
                  <a:lnTo>
                    <a:pt x="622" y="2999"/>
                  </a:lnTo>
                  <a:lnTo>
                    <a:pt x="10393" y="2022"/>
                  </a:lnTo>
                  <a:lnTo>
                    <a:pt x="12347" y="2022"/>
                  </a:lnTo>
                  <a:lnTo>
                    <a:pt x="15278" y="1045"/>
                  </a:lnTo>
                  <a:lnTo>
                    <a:pt x="24072" y="1045"/>
                  </a:lnTo>
                  <a:lnTo>
                    <a:pt x="23584" y="1534"/>
                  </a:lnTo>
                  <a:lnTo>
                    <a:pt x="23095" y="2999"/>
                  </a:lnTo>
                  <a:lnTo>
                    <a:pt x="22118" y="4465"/>
                  </a:lnTo>
                  <a:lnTo>
                    <a:pt x="21141" y="5442"/>
                  </a:lnTo>
                  <a:lnTo>
                    <a:pt x="19675" y="6419"/>
                  </a:lnTo>
                  <a:lnTo>
                    <a:pt x="18210" y="6908"/>
                  </a:lnTo>
                  <a:lnTo>
                    <a:pt x="17233" y="7885"/>
                  </a:lnTo>
                  <a:lnTo>
                    <a:pt x="15278" y="7885"/>
                  </a:lnTo>
                  <a:lnTo>
                    <a:pt x="13813" y="83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79C49EC-3BDD-831A-0D27-9D20D1C8BC02}"/>
                </a:ext>
              </a:extLst>
            </p:cNvPr>
            <p:cNvSpPr/>
            <p:nvPr/>
          </p:nvSpPr>
          <p:spPr>
            <a:xfrm flipV="1">
              <a:off x="7366958" y="6264658"/>
              <a:ext cx="20030" cy="36641"/>
            </a:xfrm>
            <a:custGeom>
              <a:avLst/>
              <a:gdLst>
                <a:gd name="csX0" fmla="*/ 10378 w 20030"/>
                <a:gd name="csY0" fmla="*/ 37672 h 36641"/>
                <a:gd name="csX1" fmla="*/ 9401 w 20030"/>
                <a:gd name="csY1" fmla="*/ 36207 h 36641"/>
                <a:gd name="csX2" fmla="*/ 607 w 20030"/>
                <a:gd name="csY2" fmla="*/ 36207 h 36641"/>
                <a:gd name="csX3" fmla="*/ 1584 w 20030"/>
                <a:gd name="csY3" fmla="*/ 35229 h 36641"/>
                <a:gd name="csX4" fmla="*/ 3049 w 20030"/>
                <a:gd name="csY4" fmla="*/ 27901 h 36641"/>
                <a:gd name="csX5" fmla="*/ 3049 w 20030"/>
                <a:gd name="csY5" fmla="*/ 1031 h 36641"/>
                <a:gd name="csX6" fmla="*/ 10378 w 20030"/>
                <a:gd name="csY6" fmla="*/ 1031 h 36641"/>
                <a:gd name="csX7" fmla="*/ 10378 w 20030"/>
                <a:gd name="csY7" fmla="*/ 24970 h 36641"/>
                <a:gd name="csX8" fmla="*/ 18683 w 20030"/>
                <a:gd name="csY8" fmla="*/ 37184 h 36641"/>
                <a:gd name="csX9" fmla="*/ 20637 w 20030"/>
                <a:gd name="csY9" fmla="*/ 37184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030" h="36641">
                  <a:moveTo>
                    <a:pt x="10378" y="37672"/>
                  </a:moveTo>
                  <a:lnTo>
                    <a:pt x="9401" y="36207"/>
                  </a:lnTo>
                  <a:lnTo>
                    <a:pt x="607" y="36207"/>
                  </a:lnTo>
                  <a:lnTo>
                    <a:pt x="1584" y="35229"/>
                  </a:lnTo>
                  <a:cubicBezTo>
                    <a:pt x="3628" y="31272"/>
                    <a:pt x="2960" y="32388"/>
                    <a:pt x="3049" y="27901"/>
                  </a:cubicBezTo>
                  <a:lnTo>
                    <a:pt x="3049" y="1031"/>
                  </a:lnTo>
                  <a:lnTo>
                    <a:pt x="10378" y="1031"/>
                  </a:lnTo>
                  <a:lnTo>
                    <a:pt x="10378" y="24970"/>
                  </a:lnTo>
                  <a:cubicBezTo>
                    <a:pt x="9897" y="30336"/>
                    <a:pt x="12568" y="36988"/>
                    <a:pt x="18683" y="37184"/>
                  </a:cubicBezTo>
                  <a:lnTo>
                    <a:pt x="20637" y="371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9B91583-69D2-4B50-45AB-43AEE040F314}"/>
                </a:ext>
              </a:extLst>
            </p:cNvPr>
            <p:cNvSpPr/>
            <p:nvPr/>
          </p:nvSpPr>
          <p:spPr>
            <a:xfrm flipV="1">
              <a:off x="7351325" y="6264169"/>
              <a:ext cx="10748" cy="1954"/>
            </a:xfrm>
            <a:custGeom>
              <a:avLst/>
              <a:gdLst>
                <a:gd name="csX0" fmla="*/ 1580 w 10748"/>
                <a:gd name="csY0" fmla="*/ 2980 h 1954"/>
                <a:gd name="csX1" fmla="*/ 603 w 10748"/>
                <a:gd name="csY1" fmla="*/ 1515 h 1954"/>
                <a:gd name="csX2" fmla="*/ 6954 w 10748"/>
                <a:gd name="csY2" fmla="*/ 1026 h 1954"/>
                <a:gd name="csX3" fmla="*/ 8420 w 10748"/>
                <a:gd name="csY3" fmla="*/ 2003 h 1954"/>
                <a:gd name="csX4" fmla="*/ 11351 w 10748"/>
                <a:gd name="csY4" fmla="*/ 2003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748" h="1954">
                  <a:moveTo>
                    <a:pt x="1580" y="2980"/>
                  </a:moveTo>
                  <a:lnTo>
                    <a:pt x="603" y="1515"/>
                  </a:lnTo>
                  <a:lnTo>
                    <a:pt x="6954" y="1026"/>
                  </a:lnTo>
                  <a:lnTo>
                    <a:pt x="8420" y="2003"/>
                  </a:lnTo>
                  <a:lnTo>
                    <a:pt x="11351" y="20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DAD7BE6F-4230-E88D-2A10-0BBA2AD30951}"/>
                </a:ext>
              </a:extLst>
            </p:cNvPr>
            <p:cNvSpPr/>
            <p:nvPr/>
          </p:nvSpPr>
          <p:spPr>
            <a:xfrm flipV="1">
              <a:off x="7344974" y="6259772"/>
              <a:ext cx="12702" cy="41526"/>
            </a:xfrm>
            <a:custGeom>
              <a:avLst/>
              <a:gdLst>
                <a:gd name="csX0" fmla="*/ 6954 w 12702"/>
                <a:gd name="csY0" fmla="*/ 42558 h 41526"/>
                <a:gd name="csX1" fmla="*/ 603 w 12702"/>
                <a:gd name="csY1" fmla="*/ 42558 h 41526"/>
                <a:gd name="csX2" fmla="*/ 603 w 12702"/>
                <a:gd name="csY2" fmla="*/ 1031 h 41526"/>
                <a:gd name="csX3" fmla="*/ 7442 w 12702"/>
                <a:gd name="csY3" fmla="*/ 1031 h 41526"/>
                <a:gd name="csX4" fmla="*/ 7442 w 12702"/>
                <a:gd name="csY4" fmla="*/ 25458 h 41526"/>
                <a:gd name="csX5" fmla="*/ 7931 w 12702"/>
                <a:gd name="csY5" fmla="*/ 27413 h 41526"/>
                <a:gd name="csX6" fmla="*/ 7931 w 12702"/>
                <a:gd name="csY6" fmla="*/ 28878 h 41526"/>
                <a:gd name="csX7" fmla="*/ 8419 w 12702"/>
                <a:gd name="csY7" fmla="*/ 29855 h 41526"/>
                <a:gd name="csX8" fmla="*/ 8908 w 12702"/>
                <a:gd name="csY8" fmla="*/ 31321 h 41526"/>
                <a:gd name="csX9" fmla="*/ 9396 w 12702"/>
                <a:gd name="csY9" fmla="*/ 32298 h 41526"/>
                <a:gd name="csX10" fmla="*/ 9885 w 12702"/>
                <a:gd name="csY10" fmla="*/ 33764 h 41526"/>
                <a:gd name="csX11" fmla="*/ 11351 w 12702"/>
                <a:gd name="csY11" fmla="*/ 34741 h 41526"/>
                <a:gd name="csX12" fmla="*/ 12328 w 12702"/>
                <a:gd name="csY12" fmla="*/ 35718 h 41526"/>
                <a:gd name="csX13" fmla="*/ 13305 w 12702"/>
                <a:gd name="csY13" fmla="*/ 36206 h 41526"/>
                <a:gd name="csX14" fmla="*/ 6954 w 12702"/>
                <a:gd name="csY14" fmla="*/ 36695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702" h="41526">
                  <a:moveTo>
                    <a:pt x="6954" y="42558"/>
                  </a:moveTo>
                  <a:lnTo>
                    <a:pt x="603" y="42558"/>
                  </a:lnTo>
                  <a:lnTo>
                    <a:pt x="603" y="1031"/>
                  </a:lnTo>
                  <a:lnTo>
                    <a:pt x="7442" y="1031"/>
                  </a:lnTo>
                  <a:lnTo>
                    <a:pt x="7442" y="25458"/>
                  </a:lnTo>
                  <a:lnTo>
                    <a:pt x="7931" y="27413"/>
                  </a:lnTo>
                  <a:lnTo>
                    <a:pt x="7931" y="28878"/>
                  </a:lnTo>
                  <a:lnTo>
                    <a:pt x="8419" y="29855"/>
                  </a:lnTo>
                  <a:lnTo>
                    <a:pt x="8908" y="31321"/>
                  </a:lnTo>
                  <a:lnTo>
                    <a:pt x="9396" y="32298"/>
                  </a:lnTo>
                  <a:lnTo>
                    <a:pt x="9885" y="33764"/>
                  </a:lnTo>
                  <a:lnTo>
                    <a:pt x="11351" y="34741"/>
                  </a:lnTo>
                  <a:lnTo>
                    <a:pt x="12328" y="35718"/>
                  </a:lnTo>
                  <a:lnTo>
                    <a:pt x="13305" y="36206"/>
                  </a:lnTo>
                  <a:lnTo>
                    <a:pt x="6954" y="3669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F640C06-A211-59E1-C7CB-17C1E76038CC}"/>
                </a:ext>
              </a:extLst>
            </p:cNvPr>
            <p:cNvSpPr/>
            <p:nvPr/>
          </p:nvSpPr>
          <p:spPr>
            <a:xfrm flipV="1">
              <a:off x="7376729" y="6258795"/>
              <a:ext cx="24482" cy="42503"/>
            </a:xfrm>
            <a:custGeom>
              <a:avLst/>
              <a:gdLst>
                <a:gd name="csX0" fmla="*/ 12334 w 24482"/>
                <a:gd name="csY0" fmla="*/ 43535 h 42503"/>
                <a:gd name="csX1" fmla="*/ 10868 w 24482"/>
                <a:gd name="csY1" fmla="*/ 43535 h 42503"/>
                <a:gd name="csX2" fmla="*/ 1586 w 24482"/>
                <a:gd name="csY2" fmla="*/ 38649 h 42503"/>
                <a:gd name="csX3" fmla="*/ 609 w 24482"/>
                <a:gd name="csY3" fmla="*/ 37672 h 42503"/>
                <a:gd name="csX4" fmla="*/ 10868 w 24482"/>
                <a:gd name="csY4" fmla="*/ 37184 h 42503"/>
                <a:gd name="csX5" fmla="*/ 18196 w 24482"/>
                <a:gd name="csY5" fmla="*/ 27413 h 42503"/>
                <a:gd name="csX6" fmla="*/ 18196 w 24482"/>
                <a:gd name="csY6" fmla="*/ 1031 h 42503"/>
                <a:gd name="csX7" fmla="*/ 25036 w 24482"/>
                <a:gd name="csY7" fmla="*/ 1031 h 42503"/>
                <a:gd name="csX8" fmla="*/ 25036 w 24482"/>
                <a:gd name="csY8" fmla="*/ 29367 h 42503"/>
                <a:gd name="csX9" fmla="*/ 15754 w 24482"/>
                <a:gd name="csY9" fmla="*/ 43046 h 42503"/>
                <a:gd name="csX10" fmla="*/ 13799 w 24482"/>
                <a:gd name="csY10" fmla="*/ 43535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482" h="42503">
                  <a:moveTo>
                    <a:pt x="12334" y="43535"/>
                  </a:moveTo>
                  <a:lnTo>
                    <a:pt x="10868" y="43535"/>
                  </a:lnTo>
                  <a:cubicBezTo>
                    <a:pt x="7465" y="42981"/>
                    <a:pt x="3507" y="41841"/>
                    <a:pt x="1586" y="38649"/>
                  </a:cubicBezTo>
                  <a:lnTo>
                    <a:pt x="609" y="37672"/>
                  </a:lnTo>
                  <a:lnTo>
                    <a:pt x="10868" y="37184"/>
                  </a:lnTo>
                  <a:cubicBezTo>
                    <a:pt x="17138" y="37599"/>
                    <a:pt x="18042" y="32331"/>
                    <a:pt x="18196" y="27413"/>
                  </a:cubicBezTo>
                  <a:lnTo>
                    <a:pt x="18196" y="1031"/>
                  </a:lnTo>
                  <a:lnTo>
                    <a:pt x="25036" y="1031"/>
                  </a:lnTo>
                  <a:lnTo>
                    <a:pt x="25036" y="29367"/>
                  </a:lnTo>
                  <a:cubicBezTo>
                    <a:pt x="25557" y="35465"/>
                    <a:pt x="22373" y="42476"/>
                    <a:pt x="15754" y="43046"/>
                  </a:cubicBezTo>
                  <a:lnTo>
                    <a:pt x="13799" y="435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E3DFF537-CEE7-2912-8F5C-546F27A409CC}"/>
                </a:ext>
              </a:extLst>
            </p:cNvPr>
            <p:cNvSpPr/>
            <p:nvPr/>
          </p:nvSpPr>
          <p:spPr>
            <a:xfrm flipV="1">
              <a:off x="7352302" y="6258795"/>
              <a:ext cx="23450" cy="7328"/>
            </a:xfrm>
            <a:custGeom>
              <a:avLst/>
              <a:gdLst>
                <a:gd name="csX0" fmla="*/ 11841 w 23450"/>
                <a:gd name="csY0" fmla="*/ 8354 h 7328"/>
                <a:gd name="csX1" fmla="*/ 10864 w 23450"/>
                <a:gd name="csY1" fmla="*/ 8354 h 7328"/>
                <a:gd name="csX2" fmla="*/ 1582 w 23450"/>
                <a:gd name="csY2" fmla="*/ 3957 h 7328"/>
                <a:gd name="csX3" fmla="*/ 605 w 23450"/>
                <a:gd name="csY3" fmla="*/ 2980 h 7328"/>
                <a:gd name="csX4" fmla="*/ 10376 w 23450"/>
                <a:gd name="csY4" fmla="*/ 2003 h 7328"/>
                <a:gd name="csX5" fmla="*/ 12330 w 23450"/>
                <a:gd name="csY5" fmla="*/ 2003 h 7328"/>
                <a:gd name="csX6" fmla="*/ 15261 w 23450"/>
                <a:gd name="csY6" fmla="*/ 1026 h 7328"/>
                <a:gd name="csX7" fmla="*/ 24055 w 23450"/>
                <a:gd name="csY7" fmla="*/ 1026 h 7328"/>
                <a:gd name="csX8" fmla="*/ 23566 w 23450"/>
                <a:gd name="csY8" fmla="*/ 1514 h 7328"/>
                <a:gd name="csX9" fmla="*/ 23078 w 23450"/>
                <a:gd name="csY9" fmla="*/ 2980 h 7328"/>
                <a:gd name="csX10" fmla="*/ 22101 w 23450"/>
                <a:gd name="csY10" fmla="*/ 4446 h 7328"/>
                <a:gd name="csX11" fmla="*/ 21124 w 23450"/>
                <a:gd name="csY11" fmla="*/ 5423 h 7328"/>
                <a:gd name="csX12" fmla="*/ 19658 w 23450"/>
                <a:gd name="csY12" fmla="*/ 6400 h 7328"/>
                <a:gd name="csX13" fmla="*/ 18192 w 23450"/>
                <a:gd name="csY13" fmla="*/ 6889 h 7328"/>
                <a:gd name="csX14" fmla="*/ 17215 w 23450"/>
                <a:gd name="csY14" fmla="*/ 7866 h 7328"/>
                <a:gd name="csX15" fmla="*/ 15261 w 23450"/>
                <a:gd name="csY15" fmla="*/ 7866 h 7328"/>
                <a:gd name="csX16" fmla="*/ 13795 w 23450"/>
                <a:gd name="csY16" fmla="*/ 8354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7328">
                  <a:moveTo>
                    <a:pt x="11841" y="8354"/>
                  </a:moveTo>
                  <a:lnTo>
                    <a:pt x="10864" y="8354"/>
                  </a:lnTo>
                  <a:cubicBezTo>
                    <a:pt x="4831" y="7214"/>
                    <a:pt x="6711" y="8216"/>
                    <a:pt x="1582" y="3957"/>
                  </a:cubicBezTo>
                  <a:lnTo>
                    <a:pt x="605" y="2980"/>
                  </a:lnTo>
                  <a:lnTo>
                    <a:pt x="10376" y="2003"/>
                  </a:lnTo>
                  <a:lnTo>
                    <a:pt x="12330" y="2003"/>
                  </a:lnTo>
                  <a:lnTo>
                    <a:pt x="15261" y="1026"/>
                  </a:lnTo>
                  <a:lnTo>
                    <a:pt x="24055" y="1026"/>
                  </a:lnTo>
                  <a:lnTo>
                    <a:pt x="23566" y="1514"/>
                  </a:lnTo>
                  <a:lnTo>
                    <a:pt x="23078" y="2980"/>
                  </a:lnTo>
                  <a:lnTo>
                    <a:pt x="22101" y="4446"/>
                  </a:lnTo>
                  <a:lnTo>
                    <a:pt x="21124" y="5423"/>
                  </a:lnTo>
                  <a:lnTo>
                    <a:pt x="19658" y="6400"/>
                  </a:lnTo>
                  <a:lnTo>
                    <a:pt x="18192" y="6889"/>
                  </a:lnTo>
                  <a:lnTo>
                    <a:pt x="17215" y="7866"/>
                  </a:lnTo>
                  <a:lnTo>
                    <a:pt x="15261" y="7866"/>
                  </a:lnTo>
                  <a:lnTo>
                    <a:pt x="13795" y="8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E252A275-36C3-F612-D961-032C6CF05E26}"/>
                </a:ext>
              </a:extLst>
            </p:cNvPr>
            <p:cNvSpPr/>
            <p:nvPr/>
          </p:nvSpPr>
          <p:spPr>
            <a:xfrm flipV="1">
              <a:off x="7433401" y="6264658"/>
              <a:ext cx="20030" cy="36641"/>
            </a:xfrm>
            <a:custGeom>
              <a:avLst/>
              <a:gdLst>
                <a:gd name="csX0" fmla="*/ 10389 w 20030"/>
                <a:gd name="csY0" fmla="*/ 37672 h 36641"/>
                <a:gd name="csX1" fmla="*/ 9411 w 20030"/>
                <a:gd name="csY1" fmla="*/ 36207 h 36641"/>
                <a:gd name="csX2" fmla="*/ 618 w 20030"/>
                <a:gd name="csY2" fmla="*/ 36207 h 36641"/>
                <a:gd name="csX3" fmla="*/ 1595 w 20030"/>
                <a:gd name="csY3" fmla="*/ 35229 h 36641"/>
                <a:gd name="csX4" fmla="*/ 3060 w 20030"/>
                <a:gd name="csY4" fmla="*/ 27901 h 36641"/>
                <a:gd name="csX5" fmla="*/ 3060 w 20030"/>
                <a:gd name="csY5" fmla="*/ 1031 h 36641"/>
                <a:gd name="csX6" fmla="*/ 10389 w 20030"/>
                <a:gd name="csY6" fmla="*/ 1031 h 36641"/>
                <a:gd name="csX7" fmla="*/ 10389 w 20030"/>
                <a:gd name="csY7" fmla="*/ 24970 h 36641"/>
                <a:gd name="csX8" fmla="*/ 18694 w 20030"/>
                <a:gd name="csY8" fmla="*/ 37184 h 36641"/>
                <a:gd name="csX9" fmla="*/ 20648 w 20030"/>
                <a:gd name="csY9" fmla="*/ 37184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030" h="36641">
                  <a:moveTo>
                    <a:pt x="10389" y="37672"/>
                  </a:moveTo>
                  <a:lnTo>
                    <a:pt x="9411" y="36207"/>
                  </a:lnTo>
                  <a:lnTo>
                    <a:pt x="618" y="36207"/>
                  </a:lnTo>
                  <a:lnTo>
                    <a:pt x="1595" y="35229"/>
                  </a:lnTo>
                  <a:cubicBezTo>
                    <a:pt x="3638" y="31272"/>
                    <a:pt x="2971" y="32388"/>
                    <a:pt x="3060" y="27901"/>
                  </a:cubicBezTo>
                  <a:lnTo>
                    <a:pt x="3060" y="1031"/>
                  </a:lnTo>
                  <a:lnTo>
                    <a:pt x="10389" y="1031"/>
                  </a:lnTo>
                  <a:lnTo>
                    <a:pt x="10389" y="24970"/>
                  </a:lnTo>
                  <a:cubicBezTo>
                    <a:pt x="9908" y="30336"/>
                    <a:pt x="12579" y="36988"/>
                    <a:pt x="18694" y="37184"/>
                  </a:cubicBezTo>
                  <a:lnTo>
                    <a:pt x="20648" y="371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5FB2CE70-5C5E-49B8-040C-362E440099F2}"/>
                </a:ext>
              </a:extLst>
            </p:cNvPr>
            <p:cNvSpPr/>
            <p:nvPr/>
          </p:nvSpPr>
          <p:spPr>
            <a:xfrm flipV="1">
              <a:off x="7417767" y="6264169"/>
              <a:ext cx="10748" cy="1954"/>
            </a:xfrm>
            <a:custGeom>
              <a:avLst/>
              <a:gdLst>
                <a:gd name="csX0" fmla="*/ 1591 w 10748"/>
                <a:gd name="csY0" fmla="*/ 2980 h 1954"/>
                <a:gd name="csX1" fmla="*/ 614 w 10748"/>
                <a:gd name="csY1" fmla="*/ 1515 h 1954"/>
                <a:gd name="csX2" fmla="*/ 6965 w 10748"/>
                <a:gd name="csY2" fmla="*/ 1026 h 1954"/>
                <a:gd name="csX3" fmla="*/ 8431 w 10748"/>
                <a:gd name="csY3" fmla="*/ 2003 h 1954"/>
                <a:gd name="csX4" fmla="*/ 11362 w 10748"/>
                <a:gd name="csY4" fmla="*/ 2003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748" h="1954">
                  <a:moveTo>
                    <a:pt x="1591" y="2980"/>
                  </a:moveTo>
                  <a:lnTo>
                    <a:pt x="614" y="1515"/>
                  </a:lnTo>
                  <a:lnTo>
                    <a:pt x="6965" y="1026"/>
                  </a:lnTo>
                  <a:lnTo>
                    <a:pt x="8431" y="2003"/>
                  </a:lnTo>
                  <a:lnTo>
                    <a:pt x="11362" y="20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C32FE77-8549-E929-0FB5-4D7E213BEBB0}"/>
                </a:ext>
              </a:extLst>
            </p:cNvPr>
            <p:cNvSpPr/>
            <p:nvPr/>
          </p:nvSpPr>
          <p:spPr>
            <a:xfrm flipV="1">
              <a:off x="7411416" y="6259772"/>
              <a:ext cx="12702" cy="41526"/>
            </a:xfrm>
            <a:custGeom>
              <a:avLst/>
              <a:gdLst>
                <a:gd name="csX0" fmla="*/ 6965 w 12702"/>
                <a:gd name="csY0" fmla="*/ 42558 h 41526"/>
                <a:gd name="csX1" fmla="*/ 613 w 12702"/>
                <a:gd name="csY1" fmla="*/ 42558 h 41526"/>
                <a:gd name="csX2" fmla="*/ 613 w 12702"/>
                <a:gd name="csY2" fmla="*/ 1031 h 41526"/>
                <a:gd name="csX3" fmla="*/ 7453 w 12702"/>
                <a:gd name="csY3" fmla="*/ 1031 h 41526"/>
                <a:gd name="csX4" fmla="*/ 7453 w 12702"/>
                <a:gd name="csY4" fmla="*/ 25458 h 41526"/>
                <a:gd name="csX5" fmla="*/ 7942 w 12702"/>
                <a:gd name="csY5" fmla="*/ 27413 h 41526"/>
                <a:gd name="csX6" fmla="*/ 7942 w 12702"/>
                <a:gd name="csY6" fmla="*/ 28878 h 41526"/>
                <a:gd name="csX7" fmla="*/ 8430 w 12702"/>
                <a:gd name="csY7" fmla="*/ 29855 h 41526"/>
                <a:gd name="csX8" fmla="*/ 8919 w 12702"/>
                <a:gd name="csY8" fmla="*/ 31321 h 41526"/>
                <a:gd name="csX9" fmla="*/ 9407 w 12702"/>
                <a:gd name="csY9" fmla="*/ 32298 h 41526"/>
                <a:gd name="csX10" fmla="*/ 9896 w 12702"/>
                <a:gd name="csY10" fmla="*/ 33764 h 41526"/>
                <a:gd name="csX11" fmla="*/ 11362 w 12702"/>
                <a:gd name="csY11" fmla="*/ 34741 h 41526"/>
                <a:gd name="csX12" fmla="*/ 12339 w 12702"/>
                <a:gd name="csY12" fmla="*/ 35718 h 41526"/>
                <a:gd name="csX13" fmla="*/ 13316 w 12702"/>
                <a:gd name="csY13" fmla="*/ 36206 h 41526"/>
                <a:gd name="csX14" fmla="*/ 6965 w 12702"/>
                <a:gd name="csY14" fmla="*/ 36695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702" h="41526">
                  <a:moveTo>
                    <a:pt x="6965" y="42558"/>
                  </a:moveTo>
                  <a:lnTo>
                    <a:pt x="613" y="42558"/>
                  </a:lnTo>
                  <a:lnTo>
                    <a:pt x="613" y="1031"/>
                  </a:lnTo>
                  <a:lnTo>
                    <a:pt x="7453" y="1031"/>
                  </a:lnTo>
                  <a:lnTo>
                    <a:pt x="7453" y="25458"/>
                  </a:lnTo>
                  <a:lnTo>
                    <a:pt x="7942" y="27413"/>
                  </a:lnTo>
                  <a:lnTo>
                    <a:pt x="7942" y="28878"/>
                  </a:lnTo>
                  <a:lnTo>
                    <a:pt x="8430" y="29855"/>
                  </a:lnTo>
                  <a:lnTo>
                    <a:pt x="8919" y="31321"/>
                  </a:lnTo>
                  <a:lnTo>
                    <a:pt x="9407" y="32298"/>
                  </a:lnTo>
                  <a:lnTo>
                    <a:pt x="9896" y="33764"/>
                  </a:lnTo>
                  <a:lnTo>
                    <a:pt x="11362" y="34741"/>
                  </a:lnTo>
                  <a:lnTo>
                    <a:pt x="12339" y="35718"/>
                  </a:lnTo>
                  <a:lnTo>
                    <a:pt x="13316" y="36206"/>
                  </a:lnTo>
                  <a:lnTo>
                    <a:pt x="6965" y="3669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FC52AD36-4452-D449-C567-F37AB8A1D3EF}"/>
                </a:ext>
              </a:extLst>
            </p:cNvPr>
            <p:cNvSpPr/>
            <p:nvPr/>
          </p:nvSpPr>
          <p:spPr>
            <a:xfrm flipV="1">
              <a:off x="7443172" y="6258795"/>
              <a:ext cx="24482" cy="42503"/>
            </a:xfrm>
            <a:custGeom>
              <a:avLst/>
              <a:gdLst>
                <a:gd name="csX0" fmla="*/ 12345 w 24482"/>
                <a:gd name="csY0" fmla="*/ 43535 h 42503"/>
                <a:gd name="csX1" fmla="*/ 10879 w 24482"/>
                <a:gd name="csY1" fmla="*/ 43535 h 42503"/>
                <a:gd name="csX2" fmla="*/ 1597 w 24482"/>
                <a:gd name="csY2" fmla="*/ 38649 h 42503"/>
                <a:gd name="csX3" fmla="*/ 620 w 24482"/>
                <a:gd name="csY3" fmla="*/ 37672 h 42503"/>
                <a:gd name="csX4" fmla="*/ 10879 w 24482"/>
                <a:gd name="csY4" fmla="*/ 37184 h 42503"/>
                <a:gd name="csX5" fmla="*/ 18207 w 24482"/>
                <a:gd name="csY5" fmla="*/ 27413 h 42503"/>
                <a:gd name="csX6" fmla="*/ 18207 w 24482"/>
                <a:gd name="csY6" fmla="*/ 1031 h 42503"/>
                <a:gd name="csX7" fmla="*/ 25047 w 24482"/>
                <a:gd name="csY7" fmla="*/ 1031 h 42503"/>
                <a:gd name="csX8" fmla="*/ 25047 w 24482"/>
                <a:gd name="csY8" fmla="*/ 29367 h 42503"/>
                <a:gd name="csX9" fmla="*/ 15765 w 24482"/>
                <a:gd name="csY9" fmla="*/ 43046 h 42503"/>
                <a:gd name="csX10" fmla="*/ 13810 w 24482"/>
                <a:gd name="csY10" fmla="*/ 43535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482" h="42503">
                  <a:moveTo>
                    <a:pt x="12345" y="43535"/>
                  </a:moveTo>
                  <a:lnTo>
                    <a:pt x="10879" y="43535"/>
                  </a:lnTo>
                  <a:cubicBezTo>
                    <a:pt x="7476" y="42981"/>
                    <a:pt x="3518" y="41841"/>
                    <a:pt x="1597" y="38649"/>
                  </a:cubicBezTo>
                  <a:lnTo>
                    <a:pt x="620" y="37672"/>
                  </a:lnTo>
                  <a:lnTo>
                    <a:pt x="10879" y="37184"/>
                  </a:lnTo>
                  <a:cubicBezTo>
                    <a:pt x="17149" y="37599"/>
                    <a:pt x="18053" y="32331"/>
                    <a:pt x="18207" y="27413"/>
                  </a:cubicBezTo>
                  <a:lnTo>
                    <a:pt x="18207" y="1031"/>
                  </a:lnTo>
                  <a:lnTo>
                    <a:pt x="25047" y="1031"/>
                  </a:lnTo>
                  <a:lnTo>
                    <a:pt x="25047" y="29367"/>
                  </a:lnTo>
                  <a:cubicBezTo>
                    <a:pt x="25568" y="35465"/>
                    <a:pt x="22384" y="42476"/>
                    <a:pt x="15765" y="43046"/>
                  </a:cubicBezTo>
                  <a:lnTo>
                    <a:pt x="13810" y="435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D660D4DF-D0A7-43DD-A1EA-249721FB0281}"/>
                </a:ext>
              </a:extLst>
            </p:cNvPr>
            <p:cNvSpPr/>
            <p:nvPr/>
          </p:nvSpPr>
          <p:spPr>
            <a:xfrm flipV="1">
              <a:off x="7418745" y="6258795"/>
              <a:ext cx="23450" cy="7328"/>
            </a:xfrm>
            <a:custGeom>
              <a:avLst/>
              <a:gdLst>
                <a:gd name="csX0" fmla="*/ 11852 w 23450"/>
                <a:gd name="csY0" fmla="*/ 8354 h 7328"/>
                <a:gd name="csX1" fmla="*/ 10875 w 23450"/>
                <a:gd name="csY1" fmla="*/ 8354 h 7328"/>
                <a:gd name="csX2" fmla="*/ 1593 w 23450"/>
                <a:gd name="csY2" fmla="*/ 3957 h 7328"/>
                <a:gd name="csX3" fmla="*/ 615 w 23450"/>
                <a:gd name="csY3" fmla="*/ 2980 h 7328"/>
                <a:gd name="csX4" fmla="*/ 10386 w 23450"/>
                <a:gd name="csY4" fmla="*/ 2003 h 7328"/>
                <a:gd name="csX5" fmla="*/ 12341 w 23450"/>
                <a:gd name="csY5" fmla="*/ 2003 h 7328"/>
                <a:gd name="csX6" fmla="*/ 15272 w 23450"/>
                <a:gd name="csY6" fmla="*/ 1026 h 7328"/>
                <a:gd name="csX7" fmla="*/ 24066 w 23450"/>
                <a:gd name="csY7" fmla="*/ 1026 h 7328"/>
                <a:gd name="csX8" fmla="*/ 23577 w 23450"/>
                <a:gd name="csY8" fmla="*/ 1514 h 7328"/>
                <a:gd name="csX9" fmla="*/ 23089 w 23450"/>
                <a:gd name="csY9" fmla="*/ 2980 h 7328"/>
                <a:gd name="csX10" fmla="*/ 22112 w 23450"/>
                <a:gd name="csY10" fmla="*/ 4446 h 7328"/>
                <a:gd name="csX11" fmla="*/ 21134 w 23450"/>
                <a:gd name="csY11" fmla="*/ 5423 h 7328"/>
                <a:gd name="csX12" fmla="*/ 19669 w 23450"/>
                <a:gd name="csY12" fmla="*/ 6400 h 7328"/>
                <a:gd name="csX13" fmla="*/ 18203 w 23450"/>
                <a:gd name="csY13" fmla="*/ 6889 h 7328"/>
                <a:gd name="csX14" fmla="*/ 17226 w 23450"/>
                <a:gd name="csY14" fmla="*/ 7866 h 7328"/>
                <a:gd name="csX15" fmla="*/ 15272 w 23450"/>
                <a:gd name="csY15" fmla="*/ 7866 h 7328"/>
                <a:gd name="csX16" fmla="*/ 13806 w 23450"/>
                <a:gd name="csY16" fmla="*/ 8354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7328">
                  <a:moveTo>
                    <a:pt x="11852" y="8354"/>
                  </a:moveTo>
                  <a:lnTo>
                    <a:pt x="10875" y="8354"/>
                  </a:lnTo>
                  <a:cubicBezTo>
                    <a:pt x="4841" y="7214"/>
                    <a:pt x="6722" y="8216"/>
                    <a:pt x="1593" y="3957"/>
                  </a:cubicBezTo>
                  <a:lnTo>
                    <a:pt x="615" y="2980"/>
                  </a:lnTo>
                  <a:lnTo>
                    <a:pt x="10386" y="2003"/>
                  </a:lnTo>
                  <a:lnTo>
                    <a:pt x="12341" y="2003"/>
                  </a:lnTo>
                  <a:lnTo>
                    <a:pt x="15272" y="1026"/>
                  </a:lnTo>
                  <a:lnTo>
                    <a:pt x="24066" y="1026"/>
                  </a:lnTo>
                  <a:lnTo>
                    <a:pt x="23577" y="1514"/>
                  </a:lnTo>
                  <a:lnTo>
                    <a:pt x="23089" y="2980"/>
                  </a:lnTo>
                  <a:lnTo>
                    <a:pt x="22112" y="4446"/>
                  </a:lnTo>
                  <a:lnTo>
                    <a:pt x="21134" y="5423"/>
                  </a:lnTo>
                  <a:lnTo>
                    <a:pt x="19669" y="6400"/>
                  </a:lnTo>
                  <a:lnTo>
                    <a:pt x="18203" y="6889"/>
                  </a:lnTo>
                  <a:lnTo>
                    <a:pt x="17226" y="7866"/>
                  </a:lnTo>
                  <a:lnTo>
                    <a:pt x="15272" y="7866"/>
                  </a:lnTo>
                  <a:lnTo>
                    <a:pt x="13806" y="8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89BE7568-B28C-D136-516D-2CEED4B0E51B}"/>
                </a:ext>
              </a:extLst>
            </p:cNvPr>
            <p:cNvSpPr/>
            <p:nvPr/>
          </p:nvSpPr>
          <p:spPr>
            <a:xfrm flipV="1">
              <a:off x="7481767" y="6231436"/>
              <a:ext cx="19053" cy="25893"/>
            </a:xfrm>
            <a:custGeom>
              <a:avLst/>
              <a:gdLst>
                <a:gd name="csX0" fmla="*/ 17726 w 19053"/>
                <a:gd name="csY0" fmla="*/ 26917 h 25893"/>
                <a:gd name="csX1" fmla="*/ 10886 w 19053"/>
                <a:gd name="csY1" fmla="*/ 26917 h 25893"/>
                <a:gd name="csX2" fmla="*/ 11863 w 19053"/>
                <a:gd name="csY2" fmla="*/ 26917 h 25893"/>
                <a:gd name="csX3" fmla="*/ 12840 w 19053"/>
                <a:gd name="csY3" fmla="*/ 26429 h 25893"/>
                <a:gd name="csX4" fmla="*/ 16260 w 19053"/>
                <a:gd name="csY4" fmla="*/ 22520 h 25893"/>
                <a:gd name="csX5" fmla="*/ 16260 w 19053"/>
                <a:gd name="csY5" fmla="*/ 21543 h 25893"/>
                <a:gd name="csX6" fmla="*/ 15771 w 19053"/>
                <a:gd name="csY6" fmla="*/ 20566 h 25893"/>
                <a:gd name="csX7" fmla="*/ 15771 w 19053"/>
                <a:gd name="csY7" fmla="*/ 20078 h 25893"/>
                <a:gd name="csX8" fmla="*/ 15283 w 19053"/>
                <a:gd name="csY8" fmla="*/ 19100 h 25893"/>
                <a:gd name="csX9" fmla="*/ 14794 w 19053"/>
                <a:gd name="csY9" fmla="*/ 18612 h 25893"/>
                <a:gd name="csX10" fmla="*/ 14306 w 19053"/>
                <a:gd name="csY10" fmla="*/ 17635 h 25893"/>
                <a:gd name="csX11" fmla="*/ 14306 w 19053"/>
                <a:gd name="csY11" fmla="*/ 17146 h 25893"/>
                <a:gd name="csX12" fmla="*/ 12352 w 19053"/>
                <a:gd name="csY12" fmla="*/ 15192 h 25893"/>
                <a:gd name="csX13" fmla="*/ 11863 w 19053"/>
                <a:gd name="csY13" fmla="*/ 14703 h 25893"/>
                <a:gd name="csX14" fmla="*/ 11374 w 19053"/>
                <a:gd name="csY14" fmla="*/ 14215 h 25893"/>
                <a:gd name="csX15" fmla="*/ 10397 w 19053"/>
                <a:gd name="csY15" fmla="*/ 13726 h 25893"/>
                <a:gd name="csX16" fmla="*/ 9909 w 19053"/>
                <a:gd name="csY16" fmla="*/ 12749 h 25893"/>
                <a:gd name="csX17" fmla="*/ 7955 w 19053"/>
                <a:gd name="csY17" fmla="*/ 11772 h 25893"/>
                <a:gd name="csX18" fmla="*/ 7466 w 19053"/>
                <a:gd name="csY18" fmla="*/ 11284 h 25893"/>
                <a:gd name="csX19" fmla="*/ 6978 w 19053"/>
                <a:gd name="csY19" fmla="*/ 10307 h 25893"/>
                <a:gd name="csX20" fmla="*/ 6000 w 19053"/>
                <a:gd name="csY20" fmla="*/ 9818 h 25893"/>
                <a:gd name="csX21" fmla="*/ 4535 w 19053"/>
                <a:gd name="csY21" fmla="*/ 8352 h 25893"/>
                <a:gd name="csX22" fmla="*/ 1115 w 19053"/>
                <a:gd name="csY22" fmla="*/ 3467 h 25893"/>
                <a:gd name="csX23" fmla="*/ 1115 w 19053"/>
                <a:gd name="csY23" fmla="*/ 2001 h 25893"/>
                <a:gd name="csX24" fmla="*/ 626 w 19053"/>
                <a:gd name="csY24" fmla="*/ 1024 h 25893"/>
                <a:gd name="csX25" fmla="*/ 19680 w 19053"/>
                <a:gd name="csY25" fmla="*/ 1024 h 25893"/>
                <a:gd name="csX26" fmla="*/ 19680 w 19053"/>
                <a:gd name="csY26" fmla="*/ 4444 h 25893"/>
                <a:gd name="csX27" fmla="*/ 5512 w 19053"/>
                <a:gd name="csY27" fmla="*/ 4444 h 25893"/>
                <a:gd name="csX28" fmla="*/ 6000 w 19053"/>
                <a:gd name="csY28" fmla="*/ 4444 h 25893"/>
                <a:gd name="csX29" fmla="*/ 6000 w 19053"/>
                <a:gd name="csY29" fmla="*/ 4932 h 25893"/>
                <a:gd name="csX30" fmla="*/ 6489 w 19053"/>
                <a:gd name="csY30" fmla="*/ 5910 h 25893"/>
                <a:gd name="csX31" fmla="*/ 7466 w 19053"/>
                <a:gd name="csY31" fmla="*/ 6398 h 25893"/>
                <a:gd name="csX32" fmla="*/ 8443 w 19053"/>
                <a:gd name="csY32" fmla="*/ 7375 h 25893"/>
                <a:gd name="csX33" fmla="*/ 8932 w 19053"/>
                <a:gd name="csY33" fmla="*/ 7864 h 25893"/>
                <a:gd name="csX34" fmla="*/ 9420 w 19053"/>
                <a:gd name="csY34" fmla="*/ 8352 h 25893"/>
                <a:gd name="csX35" fmla="*/ 10397 w 19053"/>
                <a:gd name="csY35" fmla="*/ 9329 h 25893"/>
                <a:gd name="csX36" fmla="*/ 11374 w 19053"/>
                <a:gd name="csY36" fmla="*/ 9818 h 25893"/>
                <a:gd name="csX37" fmla="*/ 11374 w 19053"/>
                <a:gd name="csY37" fmla="*/ 10307 h 25893"/>
                <a:gd name="csX38" fmla="*/ 12352 w 19053"/>
                <a:gd name="csY38" fmla="*/ 10795 h 25893"/>
                <a:gd name="csX39" fmla="*/ 12840 w 19053"/>
                <a:gd name="csY39" fmla="*/ 11284 h 25893"/>
                <a:gd name="csX40" fmla="*/ 18214 w 19053"/>
                <a:gd name="csY40" fmla="*/ 16658 h 25893"/>
                <a:gd name="csX41" fmla="*/ 18214 w 19053"/>
                <a:gd name="csY41" fmla="*/ 17146 h 25893"/>
                <a:gd name="csX42" fmla="*/ 18703 w 19053"/>
                <a:gd name="csY42" fmla="*/ 17635 h 25893"/>
                <a:gd name="csX43" fmla="*/ 19680 w 19053"/>
                <a:gd name="csY43" fmla="*/ 19589 h 25893"/>
                <a:gd name="csX44" fmla="*/ 19680 w 19053"/>
                <a:gd name="csY44" fmla="*/ 23497 h 25893"/>
                <a:gd name="csX45" fmla="*/ 19191 w 19053"/>
                <a:gd name="csY45" fmla="*/ 24474 h 25893"/>
                <a:gd name="csX46" fmla="*/ 19191 w 19053"/>
                <a:gd name="csY46" fmla="*/ 24963 h 25893"/>
                <a:gd name="csX47" fmla="*/ 18703 w 19053"/>
                <a:gd name="csY47" fmla="*/ 25452 h 25893"/>
                <a:gd name="csX48" fmla="*/ 18214 w 19053"/>
                <a:gd name="csY48" fmla="*/ 26429 h 258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19053" h="25893">
                  <a:moveTo>
                    <a:pt x="17726" y="26917"/>
                  </a:moveTo>
                  <a:lnTo>
                    <a:pt x="10886" y="26917"/>
                  </a:lnTo>
                  <a:lnTo>
                    <a:pt x="11863" y="26917"/>
                  </a:lnTo>
                  <a:lnTo>
                    <a:pt x="12840" y="26429"/>
                  </a:lnTo>
                  <a:cubicBezTo>
                    <a:pt x="15161" y="26363"/>
                    <a:pt x="15633" y="23986"/>
                    <a:pt x="16260" y="22520"/>
                  </a:cubicBezTo>
                  <a:lnTo>
                    <a:pt x="16260" y="21543"/>
                  </a:lnTo>
                  <a:lnTo>
                    <a:pt x="15771" y="20566"/>
                  </a:lnTo>
                  <a:lnTo>
                    <a:pt x="15771" y="20078"/>
                  </a:lnTo>
                  <a:lnTo>
                    <a:pt x="15283" y="19100"/>
                  </a:lnTo>
                  <a:lnTo>
                    <a:pt x="14794" y="18612"/>
                  </a:lnTo>
                  <a:lnTo>
                    <a:pt x="14306" y="17635"/>
                  </a:lnTo>
                  <a:lnTo>
                    <a:pt x="14306" y="17146"/>
                  </a:lnTo>
                  <a:lnTo>
                    <a:pt x="12352" y="15192"/>
                  </a:lnTo>
                  <a:lnTo>
                    <a:pt x="11863" y="14703"/>
                  </a:lnTo>
                  <a:lnTo>
                    <a:pt x="11374" y="14215"/>
                  </a:lnTo>
                  <a:lnTo>
                    <a:pt x="10397" y="13726"/>
                  </a:lnTo>
                  <a:lnTo>
                    <a:pt x="9909" y="12749"/>
                  </a:lnTo>
                  <a:lnTo>
                    <a:pt x="7955" y="11772"/>
                  </a:lnTo>
                  <a:lnTo>
                    <a:pt x="7466" y="11284"/>
                  </a:lnTo>
                  <a:lnTo>
                    <a:pt x="6978" y="10307"/>
                  </a:lnTo>
                  <a:lnTo>
                    <a:pt x="6000" y="9818"/>
                  </a:lnTo>
                  <a:lnTo>
                    <a:pt x="4535" y="8352"/>
                  </a:lnTo>
                  <a:cubicBezTo>
                    <a:pt x="740" y="4998"/>
                    <a:pt x="3159" y="5657"/>
                    <a:pt x="1115" y="3467"/>
                  </a:cubicBezTo>
                  <a:lnTo>
                    <a:pt x="1115" y="2001"/>
                  </a:lnTo>
                  <a:lnTo>
                    <a:pt x="626" y="1024"/>
                  </a:lnTo>
                  <a:lnTo>
                    <a:pt x="19680" y="1024"/>
                  </a:lnTo>
                  <a:lnTo>
                    <a:pt x="19680" y="4444"/>
                  </a:lnTo>
                  <a:lnTo>
                    <a:pt x="5512" y="4444"/>
                  </a:lnTo>
                  <a:lnTo>
                    <a:pt x="6000" y="4444"/>
                  </a:lnTo>
                  <a:lnTo>
                    <a:pt x="6000" y="4932"/>
                  </a:lnTo>
                  <a:lnTo>
                    <a:pt x="6489" y="5910"/>
                  </a:lnTo>
                  <a:lnTo>
                    <a:pt x="7466" y="6398"/>
                  </a:lnTo>
                  <a:lnTo>
                    <a:pt x="8443" y="7375"/>
                  </a:lnTo>
                  <a:lnTo>
                    <a:pt x="8932" y="7864"/>
                  </a:lnTo>
                  <a:lnTo>
                    <a:pt x="9420" y="8352"/>
                  </a:lnTo>
                  <a:lnTo>
                    <a:pt x="10397" y="9329"/>
                  </a:lnTo>
                  <a:lnTo>
                    <a:pt x="11374" y="9818"/>
                  </a:lnTo>
                  <a:lnTo>
                    <a:pt x="11374" y="10307"/>
                  </a:lnTo>
                  <a:lnTo>
                    <a:pt x="12352" y="10795"/>
                  </a:lnTo>
                  <a:lnTo>
                    <a:pt x="12840" y="11284"/>
                  </a:lnTo>
                  <a:cubicBezTo>
                    <a:pt x="13817" y="11740"/>
                    <a:pt x="16830" y="15624"/>
                    <a:pt x="18214" y="16658"/>
                  </a:cubicBezTo>
                  <a:lnTo>
                    <a:pt x="18214" y="17146"/>
                  </a:lnTo>
                  <a:lnTo>
                    <a:pt x="18703" y="17635"/>
                  </a:lnTo>
                  <a:lnTo>
                    <a:pt x="19680" y="19589"/>
                  </a:lnTo>
                  <a:lnTo>
                    <a:pt x="19680" y="23497"/>
                  </a:lnTo>
                  <a:lnTo>
                    <a:pt x="19191" y="24474"/>
                  </a:lnTo>
                  <a:lnTo>
                    <a:pt x="19191" y="24963"/>
                  </a:lnTo>
                  <a:lnTo>
                    <a:pt x="18703" y="25452"/>
                  </a:lnTo>
                  <a:lnTo>
                    <a:pt x="18214" y="2642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A3BFEE1A-C68A-DC06-F6C6-7BE7445A8C0E}"/>
                </a:ext>
              </a:extLst>
            </p:cNvPr>
            <p:cNvSpPr/>
            <p:nvPr/>
          </p:nvSpPr>
          <p:spPr>
            <a:xfrm flipV="1">
              <a:off x="7482744" y="6228505"/>
              <a:ext cx="16122" cy="8793"/>
            </a:xfrm>
            <a:custGeom>
              <a:avLst/>
              <a:gdLst>
                <a:gd name="csX0" fmla="*/ 9908 w 16122"/>
                <a:gd name="csY0" fmla="*/ 9815 h 8793"/>
                <a:gd name="csX1" fmla="*/ 7954 w 16122"/>
                <a:gd name="csY1" fmla="*/ 9815 h 8793"/>
                <a:gd name="csX2" fmla="*/ 7465 w 16122"/>
                <a:gd name="csY2" fmla="*/ 9327 h 8793"/>
                <a:gd name="csX3" fmla="*/ 6000 w 16122"/>
                <a:gd name="csY3" fmla="*/ 9327 h 8793"/>
                <a:gd name="csX4" fmla="*/ 5022 w 16122"/>
                <a:gd name="csY4" fmla="*/ 8838 h 8793"/>
                <a:gd name="csX5" fmla="*/ 4534 w 16122"/>
                <a:gd name="csY5" fmla="*/ 8349 h 8793"/>
                <a:gd name="csX6" fmla="*/ 4045 w 16122"/>
                <a:gd name="csY6" fmla="*/ 8349 h 8793"/>
                <a:gd name="csX7" fmla="*/ 3068 w 16122"/>
                <a:gd name="csY7" fmla="*/ 7372 h 8793"/>
                <a:gd name="csX8" fmla="*/ 626 w 16122"/>
                <a:gd name="csY8" fmla="*/ 2975 h 8793"/>
                <a:gd name="csX9" fmla="*/ 626 w 16122"/>
                <a:gd name="csY9" fmla="*/ 1510 h 8793"/>
                <a:gd name="csX10" fmla="*/ 4045 w 16122"/>
                <a:gd name="csY10" fmla="*/ 1021 h 8793"/>
                <a:gd name="csX11" fmla="*/ 4045 w 16122"/>
                <a:gd name="csY11" fmla="*/ 1998 h 8793"/>
                <a:gd name="csX12" fmla="*/ 4534 w 16122"/>
                <a:gd name="csY12" fmla="*/ 2975 h 8793"/>
                <a:gd name="csX13" fmla="*/ 4534 w 16122"/>
                <a:gd name="csY13" fmla="*/ 3464 h 8793"/>
                <a:gd name="csX14" fmla="*/ 5022 w 16122"/>
                <a:gd name="csY14" fmla="*/ 3952 h 8793"/>
                <a:gd name="csX15" fmla="*/ 5022 w 16122"/>
                <a:gd name="csY15" fmla="*/ 4930 h 8793"/>
                <a:gd name="csX16" fmla="*/ 5511 w 16122"/>
                <a:gd name="csY16" fmla="*/ 5418 h 8793"/>
                <a:gd name="csX17" fmla="*/ 6000 w 16122"/>
                <a:gd name="csY17" fmla="*/ 5907 h 8793"/>
                <a:gd name="csX18" fmla="*/ 6488 w 16122"/>
                <a:gd name="csY18" fmla="*/ 5907 h 8793"/>
                <a:gd name="csX19" fmla="*/ 7465 w 16122"/>
                <a:gd name="csY19" fmla="*/ 6395 h 8793"/>
                <a:gd name="csX20" fmla="*/ 7954 w 16122"/>
                <a:gd name="csY20" fmla="*/ 6884 h 8793"/>
                <a:gd name="csX21" fmla="*/ 16748 w 16122"/>
                <a:gd name="csY21" fmla="*/ 6884 h 8793"/>
                <a:gd name="csX22" fmla="*/ 14793 w 16122"/>
                <a:gd name="csY22" fmla="*/ 8838 h 8793"/>
                <a:gd name="csX23" fmla="*/ 13816 w 16122"/>
                <a:gd name="csY23" fmla="*/ 9327 h 8793"/>
                <a:gd name="csX24" fmla="*/ 12351 w 16122"/>
                <a:gd name="csY24" fmla="*/ 9327 h 8793"/>
                <a:gd name="csX25" fmla="*/ 11374 w 16122"/>
                <a:gd name="csY25" fmla="*/ 9815 h 8793"/>
                <a:gd name="csX26" fmla="*/ 10885 w 16122"/>
                <a:gd name="csY26" fmla="*/ 9815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6122" h="8793">
                  <a:moveTo>
                    <a:pt x="9908" y="9815"/>
                  </a:moveTo>
                  <a:lnTo>
                    <a:pt x="7954" y="9815"/>
                  </a:lnTo>
                  <a:lnTo>
                    <a:pt x="7465" y="9327"/>
                  </a:lnTo>
                  <a:lnTo>
                    <a:pt x="6000" y="9327"/>
                  </a:lnTo>
                  <a:lnTo>
                    <a:pt x="5022" y="8838"/>
                  </a:lnTo>
                  <a:lnTo>
                    <a:pt x="4534" y="8349"/>
                  </a:lnTo>
                  <a:lnTo>
                    <a:pt x="4045" y="8349"/>
                  </a:lnTo>
                  <a:lnTo>
                    <a:pt x="3068" y="7372"/>
                  </a:lnTo>
                  <a:cubicBezTo>
                    <a:pt x="243" y="3431"/>
                    <a:pt x="1920" y="6574"/>
                    <a:pt x="626" y="2975"/>
                  </a:cubicBezTo>
                  <a:lnTo>
                    <a:pt x="626" y="1510"/>
                  </a:lnTo>
                  <a:lnTo>
                    <a:pt x="4045" y="1021"/>
                  </a:lnTo>
                  <a:lnTo>
                    <a:pt x="4045" y="1998"/>
                  </a:lnTo>
                  <a:lnTo>
                    <a:pt x="4534" y="2975"/>
                  </a:lnTo>
                  <a:lnTo>
                    <a:pt x="4534" y="3464"/>
                  </a:lnTo>
                  <a:lnTo>
                    <a:pt x="5022" y="3952"/>
                  </a:lnTo>
                  <a:lnTo>
                    <a:pt x="5022" y="4930"/>
                  </a:lnTo>
                  <a:lnTo>
                    <a:pt x="5511" y="5418"/>
                  </a:lnTo>
                  <a:lnTo>
                    <a:pt x="6000" y="5907"/>
                  </a:lnTo>
                  <a:lnTo>
                    <a:pt x="6488" y="5907"/>
                  </a:lnTo>
                  <a:lnTo>
                    <a:pt x="7465" y="6395"/>
                  </a:lnTo>
                  <a:lnTo>
                    <a:pt x="7954" y="6884"/>
                  </a:lnTo>
                  <a:lnTo>
                    <a:pt x="16748" y="6884"/>
                  </a:lnTo>
                  <a:lnTo>
                    <a:pt x="14793" y="8838"/>
                  </a:lnTo>
                  <a:lnTo>
                    <a:pt x="13816" y="9327"/>
                  </a:lnTo>
                  <a:lnTo>
                    <a:pt x="12351" y="9327"/>
                  </a:lnTo>
                  <a:lnTo>
                    <a:pt x="11374" y="9815"/>
                  </a:lnTo>
                  <a:lnTo>
                    <a:pt x="10885" y="98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586D9B2-E7C6-4305-0208-4E01600B4286}"/>
                </a:ext>
              </a:extLst>
            </p:cNvPr>
            <p:cNvSpPr/>
            <p:nvPr/>
          </p:nvSpPr>
          <p:spPr>
            <a:xfrm flipV="1">
              <a:off x="6213007" y="6396077"/>
              <a:ext cx="41038" cy="21137"/>
            </a:xfrm>
            <a:custGeom>
              <a:avLst/>
              <a:gdLst>
                <a:gd name="csX0" fmla="*/ 33642 w 41038"/>
                <a:gd name="csY0" fmla="*/ 22188 h 21137"/>
                <a:gd name="csX1" fmla="*/ 33154 w 41038"/>
                <a:gd name="csY1" fmla="*/ 20234 h 21137"/>
                <a:gd name="csX2" fmla="*/ 17032 w 41038"/>
                <a:gd name="csY2" fmla="*/ 7532 h 21137"/>
                <a:gd name="csX3" fmla="*/ 421 w 41038"/>
                <a:gd name="csY3" fmla="*/ 7043 h 21137"/>
                <a:gd name="csX4" fmla="*/ 1398 w 41038"/>
                <a:gd name="csY4" fmla="*/ 6066 h 21137"/>
                <a:gd name="csX5" fmla="*/ 40971 w 41038"/>
                <a:gd name="csY5" fmla="*/ 18768 h 21137"/>
                <a:gd name="csX6" fmla="*/ 41459 w 41038"/>
                <a:gd name="csY6" fmla="*/ 20234 h 211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1038" h="21137">
                  <a:moveTo>
                    <a:pt x="33642" y="22188"/>
                  </a:moveTo>
                  <a:lnTo>
                    <a:pt x="33154" y="20234"/>
                  </a:lnTo>
                  <a:cubicBezTo>
                    <a:pt x="31371" y="12352"/>
                    <a:pt x="24849" y="7695"/>
                    <a:pt x="17032" y="7532"/>
                  </a:cubicBezTo>
                  <a:lnTo>
                    <a:pt x="421" y="7043"/>
                  </a:lnTo>
                  <a:lnTo>
                    <a:pt x="1398" y="6066"/>
                  </a:lnTo>
                  <a:cubicBezTo>
                    <a:pt x="14516" y="-3770"/>
                    <a:pt x="36606" y="1067"/>
                    <a:pt x="40971" y="18768"/>
                  </a:cubicBezTo>
                  <a:lnTo>
                    <a:pt x="41459" y="202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E601B7A3-7270-9990-A152-915BDA134D27}"/>
                </a:ext>
              </a:extLst>
            </p:cNvPr>
            <p:cNvSpPr/>
            <p:nvPr/>
          </p:nvSpPr>
          <p:spPr>
            <a:xfrm flipV="1">
              <a:off x="6230106" y="6364321"/>
              <a:ext cx="22961" cy="11725"/>
            </a:xfrm>
            <a:custGeom>
              <a:avLst/>
              <a:gdLst>
                <a:gd name="csX0" fmla="*/ 17521 w 22961"/>
                <a:gd name="csY0" fmla="*/ 12769 h 11725"/>
                <a:gd name="csX1" fmla="*/ 422 w 22961"/>
                <a:gd name="csY1" fmla="*/ 12769 h 11725"/>
                <a:gd name="csX2" fmla="*/ 1399 w 22961"/>
                <a:gd name="csY2" fmla="*/ 12769 h 11725"/>
                <a:gd name="csX3" fmla="*/ 15078 w 22961"/>
                <a:gd name="csY3" fmla="*/ 2509 h 11725"/>
                <a:gd name="csX4" fmla="*/ 16055 w 22961"/>
                <a:gd name="csY4" fmla="*/ 1044 h 11725"/>
                <a:gd name="csX5" fmla="*/ 23383 w 22961"/>
                <a:gd name="csY5" fmla="*/ 2509 h 11725"/>
                <a:gd name="csX6" fmla="*/ 22895 w 22961"/>
                <a:gd name="csY6" fmla="*/ 3487 h 11725"/>
                <a:gd name="csX7" fmla="*/ 19475 w 22961"/>
                <a:gd name="csY7" fmla="*/ 10815 h 11725"/>
                <a:gd name="csX8" fmla="*/ 18498 w 22961"/>
                <a:gd name="csY8" fmla="*/ 11792 h 117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2961" h="11725">
                  <a:moveTo>
                    <a:pt x="17521" y="12769"/>
                  </a:moveTo>
                  <a:lnTo>
                    <a:pt x="422" y="12769"/>
                  </a:lnTo>
                  <a:lnTo>
                    <a:pt x="1399" y="12769"/>
                  </a:lnTo>
                  <a:cubicBezTo>
                    <a:pt x="8800" y="12109"/>
                    <a:pt x="12619" y="9447"/>
                    <a:pt x="15078" y="2509"/>
                  </a:cubicBezTo>
                  <a:lnTo>
                    <a:pt x="16055" y="1044"/>
                  </a:lnTo>
                  <a:lnTo>
                    <a:pt x="23383" y="2509"/>
                  </a:lnTo>
                  <a:lnTo>
                    <a:pt x="22895" y="3487"/>
                  </a:lnTo>
                  <a:cubicBezTo>
                    <a:pt x="22406" y="5538"/>
                    <a:pt x="20607" y="9023"/>
                    <a:pt x="19475" y="10815"/>
                  </a:cubicBezTo>
                  <a:lnTo>
                    <a:pt x="18498" y="117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0DABC84E-E5DE-2CE5-AB62-DC2CCBDDD69F}"/>
                </a:ext>
              </a:extLst>
            </p:cNvPr>
            <p:cNvSpPr/>
            <p:nvPr/>
          </p:nvSpPr>
          <p:spPr>
            <a:xfrm flipV="1">
              <a:off x="6203212" y="6357970"/>
              <a:ext cx="43993" cy="53251"/>
            </a:xfrm>
            <a:custGeom>
              <a:avLst/>
              <a:gdLst>
                <a:gd name="csX0" fmla="*/ 27801 w 43993"/>
                <a:gd name="csY0" fmla="*/ 54301 h 53251"/>
                <a:gd name="csX1" fmla="*/ 24381 w 43993"/>
                <a:gd name="csY1" fmla="*/ 54301 h 53251"/>
                <a:gd name="csX2" fmla="*/ 12168 w 43993"/>
                <a:gd name="csY2" fmla="*/ 50392 h 53251"/>
                <a:gd name="csX3" fmla="*/ 11191 w 43993"/>
                <a:gd name="csY3" fmla="*/ 49415 h 53251"/>
                <a:gd name="csX4" fmla="*/ 9725 w 43993"/>
                <a:gd name="csY4" fmla="*/ 48438 h 53251"/>
                <a:gd name="csX5" fmla="*/ 8748 w 43993"/>
                <a:gd name="csY5" fmla="*/ 47461 h 53251"/>
                <a:gd name="csX6" fmla="*/ 7771 w 43993"/>
                <a:gd name="csY6" fmla="*/ 45995 h 53251"/>
                <a:gd name="csX7" fmla="*/ 6794 w 43993"/>
                <a:gd name="csY7" fmla="*/ 45018 h 53251"/>
                <a:gd name="csX8" fmla="*/ 5817 w 43993"/>
                <a:gd name="csY8" fmla="*/ 43552 h 53251"/>
                <a:gd name="csX9" fmla="*/ 4839 w 43993"/>
                <a:gd name="csY9" fmla="*/ 42575 h 53251"/>
                <a:gd name="csX10" fmla="*/ 3862 w 43993"/>
                <a:gd name="csY10" fmla="*/ 41110 h 53251"/>
                <a:gd name="csX11" fmla="*/ 3862 w 43993"/>
                <a:gd name="csY11" fmla="*/ 40621 h 53251"/>
                <a:gd name="csX12" fmla="*/ 3374 w 43993"/>
                <a:gd name="csY12" fmla="*/ 39156 h 53251"/>
                <a:gd name="csX13" fmla="*/ 2885 w 43993"/>
                <a:gd name="csY13" fmla="*/ 38178 h 53251"/>
                <a:gd name="csX14" fmla="*/ 1908 w 43993"/>
                <a:gd name="csY14" fmla="*/ 35247 h 53251"/>
                <a:gd name="csX15" fmla="*/ 1420 w 43993"/>
                <a:gd name="csY15" fmla="*/ 33293 h 53251"/>
                <a:gd name="csX16" fmla="*/ 8748 w 43993"/>
                <a:gd name="csY16" fmla="*/ 2026 h 53251"/>
                <a:gd name="csX17" fmla="*/ 10213 w 43993"/>
                <a:gd name="csY17" fmla="*/ 1049 h 53251"/>
                <a:gd name="csX18" fmla="*/ 26824 w 43993"/>
                <a:gd name="csY18" fmla="*/ 1537 h 53251"/>
                <a:gd name="csX19" fmla="*/ 26336 w 43993"/>
                <a:gd name="csY19" fmla="*/ 1537 h 53251"/>
                <a:gd name="csX20" fmla="*/ 11191 w 43993"/>
                <a:gd name="csY20" fmla="*/ 10820 h 53251"/>
                <a:gd name="csX21" fmla="*/ 10702 w 43993"/>
                <a:gd name="csY21" fmla="*/ 12774 h 53251"/>
                <a:gd name="csX22" fmla="*/ 10213 w 43993"/>
                <a:gd name="csY22" fmla="*/ 12774 h 53251"/>
                <a:gd name="csX23" fmla="*/ 9725 w 43993"/>
                <a:gd name="csY23" fmla="*/ 14240 h 53251"/>
                <a:gd name="csX24" fmla="*/ 9725 w 43993"/>
                <a:gd name="csY24" fmla="*/ 15705 h 53251"/>
                <a:gd name="csX25" fmla="*/ 9725 w 43993"/>
                <a:gd name="csY25" fmla="*/ 34759 h 53251"/>
                <a:gd name="csX26" fmla="*/ 10213 w 43993"/>
                <a:gd name="csY26" fmla="*/ 36224 h 53251"/>
                <a:gd name="csX27" fmla="*/ 10702 w 43993"/>
                <a:gd name="csY27" fmla="*/ 37690 h 53251"/>
                <a:gd name="csX28" fmla="*/ 25847 w 43993"/>
                <a:gd name="csY28" fmla="*/ 47949 h 53251"/>
                <a:gd name="csX29" fmla="*/ 44412 w 43993"/>
                <a:gd name="csY29" fmla="*/ 47949 h 53251"/>
                <a:gd name="csX30" fmla="*/ 43435 w 43993"/>
                <a:gd name="csY30" fmla="*/ 48927 h 53251"/>
                <a:gd name="csX31" fmla="*/ 31221 w 43993"/>
                <a:gd name="csY31" fmla="*/ 54301 h 53251"/>
                <a:gd name="csX32" fmla="*/ 29267 w 43993"/>
                <a:gd name="csY32" fmla="*/ 54301 h 532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43993" h="53251">
                  <a:moveTo>
                    <a:pt x="27801" y="54301"/>
                  </a:moveTo>
                  <a:lnTo>
                    <a:pt x="24381" y="54301"/>
                  </a:lnTo>
                  <a:cubicBezTo>
                    <a:pt x="20090" y="54268"/>
                    <a:pt x="16019" y="51996"/>
                    <a:pt x="12168" y="50392"/>
                  </a:cubicBezTo>
                  <a:lnTo>
                    <a:pt x="11191" y="49415"/>
                  </a:lnTo>
                  <a:lnTo>
                    <a:pt x="9725" y="48438"/>
                  </a:lnTo>
                  <a:lnTo>
                    <a:pt x="8748" y="47461"/>
                  </a:lnTo>
                  <a:lnTo>
                    <a:pt x="7771" y="45995"/>
                  </a:lnTo>
                  <a:lnTo>
                    <a:pt x="6794" y="45018"/>
                  </a:lnTo>
                  <a:lnTo>
                    <a:pt x="5817" y="43552"/>
                  </a:lnTo>
                  <a:lnTo>
                    <a:pt x="4839" y="42575"/>
                  </a:lnTo>
                  <a:lnTo>
                    <a:pt x="3862" y="41110"/>
                  </a:lnTo>
                  <a:lnTo>
                    <a:pt x="3862" y="40621"/>
                  </a:lnTo>
                  <a:lnTo>
                    <a:pt x="3374" y="39156"/>
                  </a:lnTo>
                  <a:lnTo>
                    <a:pt x="2885" y="38178"/>
                  </a:lnTo>
                  <a:lnTo>
                    <a:pt x="1908" y="35247"/>
                  </a:lnTo>
                  <a:lnTo>
                    <a:pt x="1420" y="33293"/>
                  </a:lnTo>
                  <a:cubicBezTo>
                    <a:pt x="-1251" y="24581"/>
                    <a:pt x="1501" y="8239"/>
                    <a:pt x="8748" y="2026"/>
                  </a:cubicBezTo>
                  <a:lnTo>
                    <a:pt x="10213" y="1049"/>
                  </a:lnTo>
                  <a:lnTo>
                    <a:pt x="26824" y="1537"/>
                  </a:lnTo>
                  <a:lnTo>
                    <a:pt x="26336" y="1537"/>
                  </a:lnTo>
                  <a:cubicBezTo>
                    <a:pt x="19634" y="2433"/>
                    <a:pt x="14399" y="4477"/>
                    <a:pt x="11191" y="10820"/>
                  </a:cubicBezTo>
                  <a:lnTo>
                    <a:pt x="10702" y="12774"/>
                  </a:lnTo>
                  <a:lnTo>
                    <a:pt x="10213" y="12774"/>
                  </a:lnTo>
                  <a:lnTo>
                    <a:pt x="9725" y="14240"/>
                  </a:lnTo>
                  <a:lnTo>
                    <a:pt x="9725" y="15705"/>
                  </a:lnTo>
                  <a:cubicBezTo>
                    <a:pt x="7673" y="21478"/>
                    <a:pt x="7681" y="28986"/>
                    <a:pt x="9725" y="34759"/>
                  </a:cubicBezTo>
                  <a:lnTo>
                    <a:pt x="10213" y="36224"/>
                  </a:lnTo>
                  <a:lnTo>
                    <a:pt x="10702" y="37690"/>
                  </a:lnTo>
                  <a:cubicBezTo>
                    <a:pt x="13536" y="43870"/>
                    <a:pt x="18950" y="47681"/>
                    <a:pt x="25847" y="47949"/>
                  </a:cubicBezTo>
                  <a:lnTo>
                    <a:pt x="44412" y="47949"/>
                  </a:lnTo>
                  <a:lnTo>
                    <a:pt x="43435" y="48927"/>
                  </a:lnTo>
                  <a:cubicBezTo>
                    <a:pt x="40105" y="51785"/>
                    <a:pt x="35634" y="54064"/>
                    <a:pt x="31221" y="54301"/>
                  </a:cubicBezTo>
                  <a:lnTo>
                    <a:pt x="29267" y="5430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7DD9617-6C0E-8C8A-DD3A-D6FCC83E668B}"/>
                </a:ext>
              </a:extLst>
            </p:cNvPr>
            <p:cNvSpPr/>
            <p:nvPr/>
          </p:nvSpPr>
          <p:spPr>
            <a:xfrm flipV="1">
              <a:off x="6276030" y="6410734"/>
              <a:ext cx="13679" cy="1465"/>
            </a:xfrm>
            <a:custGeom>
              <a:avLst/>
              <a:gdLst>
                <a:gd name="csX0" fmla="*/ 5313 w 13679"/>
                <a:gd name="csY0" fmla="*/ 2516 h 1465"/>
                <a:gd name="csX1" fmla="*/ 3847 w 13679"/>
                <a:gd name="csY1" fmla="*/ 2027 h 1465"/>
                <a:gd name="csX2" fmla="*/ 2382 w 13679"/>
                <a:gd name="csY2" fmla="*/ 2027 h 1465"/>
                <a:gd name="csX3" fmla="*/ 427 w 13679"/>
                <a:gd name="csY3" fmla="*/ 1539 h 1465"/>
                <a:gd name="csX4" fmla="*/ 12641 w 13679"/>
                <a:gd name="csY4" fmla="*/ 1050 h 1465"/>
                <a:gd name="csX5" fmla="*/ 14107 w 13679"/>
                <a:gd name="csY5" fmla="*/ 2027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5313" y="2516"/>
                  </a:moveTo>
                  <a:lnTo>
                    <a:pt x="3847" y="2027"/>
                  </a:lnTo>
                  <a:lnTo>
                    <a:pt x="2382" y="2027"/>
                  </a:lnTo>
                  <a:lnTo>
                    <a:pt x="427" y="1539"/>
                  </a:lnTo>
                  <a:lnTo>
                    <a:pt x="12641" y="1050"/>
                  </a:lnTo>
                  <a:lnTo>
                    <a:pt x="14107" y="20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C8EE638-7B63-847E-42A6-57E4AEDF177F}"/>
                </a:ext>
              </a:extLst>
            </p:cNvPr>
            <p:cNvSpPr/>
            <p:nvPr/>
          </p:nvSpPr>
          <p:spPr>
            <a:xfrm flipV="1">
              <a:off x="6260239" y="6394611"/>
              <a:ext cx="28981" cy="22530"/>
            </a:xfrm>
            <a:custGeom>
              <a:avLst/>
              <a:gdLst>
                <a:gd name="csX0" fmla="*/ 6934 w 28981"/>
                <a:gd name="csY0" fmla="*/ 23581 h 22530"/>
                <a:gd name="csX1" fmla="*/ 5468 w 28981"/>
                <a:gd name="csY1" fmla="*/ 22604 h 22530"/>
                <a:gd name="csX2" fmla="*/ 27453 w 28981"/>
                <a:gd name="csY2" fmla="*/ 5016 h 22530"/>
                <a:gd name="csX3" fmla="*/ 28430 w 28981"/>
                <a:gd name="csY3" fmla="*/ 5993 h 22530"/>
                <a:gd name="csX4" fmla="*/ 16216 w 28981"/>
                <a:gd name="csY4" fmla="*/ 6482 h 22530"/>
                <a:gd name="csX5" fmla="*/ 14262 w 28981"/>
                <a:gd name="csY5" fmla="*/ 6970 h 22530"/>
                <a:gd name="csX6" fmla="*/ 12796 w 28981"/>
                <a:gd name="csY6" fmla="*/ 6970 h 22530"/>
                <a:gd name="csX7" fmla="*/ 11331 w 28981"/>
                <a:gd name="csY7" fmla="*/ 7947 h 22530"/>
                <a:gd name="csX8" fmla="*/ 10354 w 28981"/>
                <a:gd name="csY8" fmla="*/ 8436 h 22530"/>
                <a:gd name="csX9" fmla="*/ 9865 w 28981"/>
                <a:gd name="csY9" fmla="*/ 8924 h 22530"/>
                <a:gd name="csX10" fmla="*/ 8888 w 28981"/>
                <a:gd name="csY10" fmla="*/ 10390 h 22530"/>
                <a:gd name="csX11" fmla="*/ 8399 w 28981"/>
                <a:gd name="csY11" fmla="*/ 11856 h 22530"/>
                <a:gd name="csX12" fmla="*/ 7911 w 28981"/>
                <a:gd name="csY12" fmla="*/ 13321 h 22530"/>
                <a:gd name="csX13" fmla="*/ 7911 w 28981"/>
                <a:gd name="csY13" fmla="*/ 13810 h 22530"/>
                <a:gd name="csX14" fmla="*/ 8399 w 28981"/>
                <a:gd name="csY14" fmla="*/ 15276 h 22530"/>
                <a:gd name="csX15" fmla="*/ 8888 w 28981"/>
                <a:gd name="csY15" fmla="*/ 16741 h 22530"/>
                <a:gd name="csX16" fmla="*/ 9376 w 28981"/>
                <a:gd name="csY16" fmla="*/ 16741 h 22530"/>
                <a:gd name="csX17" fmla="*/ 10354 w 28981"/>
                <a:gd name="csY17" fmla="*/ 18207 h 22530"/>
                <a:gd name="csX18" fmla="*/ 28430 w 28981"/>
                <a:gd name="csY18" fmla="*/ 22604 h 22530"/>
                <a:gd name="csX19" fmla="*/ 29407 w 28981"/>
                <a:gd name="csY19" fmla="*/ 23092 h 22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8981" h="22530">
                  <a:moveTo>
                    <a:pt x="6934" y="23581"/>
                  </a:moveTo>
                  <a:lnTo>
                    <a:pt x="5468" y="22604"/>
                  </a:lnTo>
                  <a:cubicBezTo>
                    <a:pt x="-8684" y="8599"/>
                    <a:pt x="9621" y="-6229"/>
                    <a:pt x="27453" y="5016"/>
                  </a:cubicBezTo>
                  <a:lnTo>
                    <a:pt x="28430" y="5993"/>
                  </a:lnTo>
                  <a:lnTo>
                    <a:pt x="16216" y="6482"/>
                  </a:lnTo>
                  <a:lnTo>
                    <a:pt x="14262" y="6970"/>
                  </a:lnTo>
                  <a:lnTo>
                    <a:pt x="12796" y="6970"/>
                  </a:lnTo>
                  <a:lnTo>
                    <a:pt x="11331" y="7947"/>
                  </a:lnTo>
                  <a:lnTo>
                    <a:pt x="10354" y="8436"/>
                  </a:lnTo>
                  <a:lnTo>
                    <a:pt x="9865" y="8924"/>
                  </a:lnTo>
                  <a:lnTo>
                    <a:pt x="8888" y="10390"/>
                  </a:lnTo>
                  <a:lnTo>
                    <a:pt x="8399" y="11856"/>
                  </a:lnTo>
                  <a:lnTo>
                    <a:pt x="7911" y="13321"/>
                  </a:lnTo>
                  <a:lnTo>
                    <a:pt x="7911" y="13810"/>
                  </a:lnTo>
                  <a:lnTo>
                    <a:pt x="8399" y="15276"/>
                  </a:lnTo>
                  <a:lnTo>
                    <a:pt x="8888" y="16741"/>
                  </a:lnTo>
                  <a:lnTo>
                    <a:pt x="9376" y="16741"/>
                  </a:lnTo>
                  <a:lnTo>
                    <a:pt x="10354" y="18207"/>
                  </a:lnTo>
                  <a:cubicBezTo>
                    <a:pt x="16298" y="21065"/>
                    <a:pt x="21769" y="19835"/>
                    <a:pt x="28430" y="22604"/>
                  </a:cubicBezTo>
                  <a:lnTo>
                    <a:pt x="29407" y="230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6301880A-04B4-5C01-8C9A-3AC039621189}"/>
                </a:ext>
              </a:extLst>
            </p:cNvPr>
            <p:cNvSpPr/>
            <p:nvPr/>
          </p:nvSpPr>
          <p:spPr>
            <a:xfrm flipV="1">
              <a:off x="6261373" y="6379466"/>
              <a:ext cx="18076" cy="7816"/>
            </a:xfrm>
            <a:custGeom>
              <a:avLst/>
              <a:gdLst>
                <a:gd name="csX0" fmla="*/ 3845 w 18076"/>
                <a:gd name="csY0" fmla="*/ 8863 h 7816"/>
                <a:gd name="csX1" fmla="*/ 2868 w 18076"/>
                <a:gd name="csY1" fmla="*/ 7885 h 7816"/>
                <a:gd name="csX2" fmla="*/ 2379 w 18076"/>
                <a:gd name="csY2" fmla="*/ 6420 h 7816"/>
                <a:gd name="csX3" fmla="*/ 1402 w 18076"/>
                <a:gd name="csY3" fmla="*/ 5443 h 7816"/>
                <a:gd name="csX4" fmla="*/ 913 w 18076"/>
                <a:gd name="csY4" fmla="*/ 3489 h 7816"/>
                <a:gd name="csX5" fmla="*/ 425 w 18076"/>
                <a:gd name="csY5" fmla="*/ 2023 h 7816"/>
                <a:gd name="csX6" fmla="*/ 7753 w 18076"/>
                <a:gd name="csY6" fmla="*/ 1046 h 7816"/>
                <a:gd name="csX7" fmla="*/ 7753 w 18076"/>
                <a:gd name="csY7" fmla="*/ 2023 h 7816"/>
                <a:gd name="csX8" fmla="*/ 16547 w 18076"/>
                <a:gd name="csY8" fmla="*/ 8863 h 7816"/>
                <a:gd name="csX9" fmla="*/ 18501 w 18076"/>
                <a:gd name="csY9" fmla="*/ 8863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845" y="8863"/>
                  </a:moveTo>
                  <a:lnTo>
                    <a:pt x="2868" y="7885"/>
                  </a:lnTo>
                  <a:lnTo>
                    <a:pt x="2379" y="6420"/>
                  </a:lnTo>
                  <a:lnTo>
                    <a:pt x="1402" y="5443"/>
                  </a:lnTo>
                  <a:lnTo>
                    <a:pt x="913" y="3489"/>
                  </a:lnTo>
                  <a:lnTo>
                    <a:pt x="425" y="2023"/>
                  </a:lnTo>
                  <a:lnTo>
                    <a:pt x="7753" y="1046"/>
                  </a:lnTo>
                  <a:lnTo>
                    <a:pt x="7753" y="2023"/>
                  </a:lnTo>
                  <a:cubicBezTo>
                    <a:pt x="9251" y="6876"/>
                    <a:pt x="11653" y="8423"/>
                    <a:pt x="16547" y="8863"/>
                  </a:cubicBezTo>
                  <a:lnTo>
                    <a:pt x="18501" y="88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747B0911-BFF5-1297-9487-6F824BBD4B54}"/>
                </a:ext>
              </a:extLst>
            </p:cNvPr>
            <p:cNvSpPr/>
            <p:nvPr/>
          </p:nvSpPr>
          <p:spPr>
            <a:xfrm flipV="1">
              <a:off x="6264793" y="6373604"/>
              <a:ext cx="33709" cy="42503"/>
            </a:xfrm>
            <a:custGeom>
              <a:avLst/>
              <a:gdLst>
                <a:gd name="csX0" fmla="*/ 16061 w 33709"/>
                <a:gd name="csY0" fmla="*/ 43553 h 42503"/>
                <a:gd name="csX1" fmla="*/ 14107 w 33709"/>
                <a:gd name="csY1" fmla="*/ 43553 h 42503"/>
                <a:gd name="csX2" fmla="*/ 1404 w 33709"/>
                <a:gd name="csY2" fmla="*/ 39157 h 42503"/>
                <a:gd name="csX3" fmla="*/ 427 w 33709"/>
                <a:gd name="csY3" fmla="*/ 37691 h 42503"/>
                <a:gd name="csX4" fmla="*/ 17526 w 33709"/>
                <a:gd name="csY4" fmla="*/ 37691 h 42503"/>
                <a:gd name="csX5" fmla="*/ 21923 w 33709"/>
                <a:gd name="csY5" fmla="*/ 36225 h 42503"/>
                <a:gd name="csX6" fmla="*/ 22900 w 33709"/>
                <a:gd name="csY6" fmla="*/ 35248 h 42503"/>
                <a:gd name="csX7" fmla="*/ 23389 w 33709"/>
                <a:gd name="csY7" fmla="*/ 35248 h 42503"/>
                <a:gd name="csX8" fmla="*/ 23878 w 33709"/>
                <a:gd name="csY8" fmla="*/ 34271 h 42503"/>
                <a:gd name="csX9" fmla="*/ 24366 w 33709"/>
                <a:gd name="csY9" fmla="*/ 32805 h 42503"/>
                <a:gd name="csX10" fmla="*/ 24855 w 33709"/>
                <a:gd name="csY10" fmla="*/ 31340 h 42503"/>
                <a:gd name="csX11" fmla="*/ 24855 w 33709"/>
                <a:gd name="csY11" fmla="*/ 27431 h 42503"/>
                <a:gd name="csX12" fmla="*/ 23878 w 33709"/>
                <a:gd name="csY12" fmla="*/ 26943 h 42503"/>
                <a:gd name="csX13" fmla="*/ 22412 w 33709"/>
                <a:gd name="csY13" fmla="*/ 26943 h 42503"/>
                <a:gd name="csX14" fmla="*/ 21435 w 33709"/>
                <a:gd name="csY14" fmla="*/ 26454 h 42503"/>
                <a:gd name="csX15" fmla="*/ 19969 w 33709"/>
                <a:gd name="csY15" fmla="*/ 25966 h 42503"/>
                <a:gd name="csX16" fmla="*/ 18015 w 33709"/>
                <a:gd name="csY16" fmla="*/ 25966 h 42503"/>
                <a:gd name="csX17" fmla="*/ 16549 w 33709"/>
                <a:gd name="csY17" fmla="*/ 25477 h 42503"/>
                <a:gd name="csX18" fmla="*/ 14595 w 33709"/>
                <a:gd name="csY18" fmla="*/ 25477 h 42503"/>
                <a:gd name="csX19" fmla="*/ 12152 w 33709"/>
                <a:gd name="csY19" fmla="*/ 24989 h 42503"/>
                <a:gd name="csX20" fmla="*/ 10198 w 33709"/>
                <a:gd name="csY20" fmla="*/ 24500 h 42503"/>
                <a:gd name="csX21" fmla="*/ 8733 w 33709"/>
                <a:gd name="csY21" fmla="*/ 24500 h 42503"/>
                <a:gd name="csX22" fmla="*/ 7267 w 33709"/>
                <a:gd name="csY22" fmla="*/ 24012 h 42503"/>
                <a:gd name="csX23" fmla="*/ 6290 w 33709"/>
                <a:gd name="csY23" fmla="*/ 24012 h 42503"/>
                <a:gd name="csX24" fmla="*/ 5313 w 33709"/>
                <a:gd name="csY24" fmla="*/ 23523 h 42503"/>
                <a:gd name="csX25" fmla="*/ 2381 w 33709"/>
                <a:gd name="csY25" fmla="*/ 22546 h 42503"/>
                <a:gd name="csX26" fmla="*/ 24855 w 33709"/>
                <a:gd name="csY26" fmla="*/ 22057 h 42503"/>
                <a:gd name="csX27" fmla="*/ 24855 w 33709"/>
                <a:gd name="csY27" fmla="*/ 16683 h 42503"/>
                <a:gd name="csX28" fmla="*/ 24366 w 33709"/>
                <a:gd name="csY28" fmla="*/ 14729 h 42503"/>
                <a:gd name="csX29" fmla="*/ 24366 w 33709"/>
                <a:gd name="csY29" fmla="*/ 13263 h 42503"/>
                <a:gd name="csX30" fmla="*/ 23878 w 33709"/>
                <a:gd name="csY30" fmla="*/ 12286 h 42503"/>
                <a:gd name="csX31" fmla="*/ 23389 w 33709"/>
                <a:gd name="csY31" fmla="*/ 11798 h 42503"/>
                <a:gd name="csX32" fmla="*/ 22900 w 33709"/>
                <a:gd name="csY32" fmla="*/ 10332 h 42503"/>
                <a:gd name="csX33" fmla="*/ 21923 w 33709"/>
                <a:gd name="csY33" fmla="*/ 9355 h 42503"/>
                <a:gd name="csX34" fmla="*/ 18992 w 33709"/>
                <a:gd name="csY34" fmla="*/ 7401 h 42503"/>
                <a:gd name="csX35" fmla="*/ 18015 w 33709"/>
                <a:gd name="csY35" fmla="*/ 6912 h 42503"/>
                <a:gd name="csX36" fmla="*/ 16549 w 33709"/>
                <a:gd name="csY36" fmla="*/ 6424 h 42503"/>
                <a:gd name="csX37" fmla="*/ 25343 w 33709"/>
                <a:gd name="csY37" fmla="*/ 5935 h 42503"/>
                <a:gd name="csX38" fmla="*/ 25343 w 33709"/>
                <a:gd name="csY38" fmla="*/ 5447 h 42503"/>
                <a:gd name="csX39" fmla="*/ 26320 w 33709"/>
                <a:gd name="csY39" fmla="*/ 2515 h 42503"/>
                <a:gd name="csX40" fmla="*/ 26809 w 33709"/>
                <a:gd name="csY40" fmla="*/ 1050 h 42503"/>
                <a:gd name="csX41" fmla="*/ 34137 w 33709"/>
                <a:gd name="csY41" fmla="*/ 1050 h 42503"/>
                <a:gd name="csX42" fmla="*/ 34137 w 33709"/>
                <a:gd name="csY42" fmla="*/ 1538 h 42503"/>
                <a:gd name="csX43" fmla="*/ 33160 w 33709"/>
                <a:gd name="csY43" fmla="*/ 3004 h 42503"/>
                <a:gd name="csX44" fmla="*/ 32671 w 33709"/>
                <a:gd name="csY44" fmla="*/ 4470 h 42503"/>
                <a:gd name="csX45" fmla="*/ 32671 w 33709"/>
                <a:gd name="csY45" fmla="*/ 5935 h 42503"/>
                <a:gd name="csX46" fmla="*/ 32183 w 33709"/>
                <a:gd name="csY46" fmla="*/ 6424 h 42503"/>
                <a:gd name="csX47" fmla="*/ 32183 w 33709"/>
                <a:gd name="csY47" fmla="*/ 29874 h 42503"/>
                <a:gd name="csX48" fmla="*/ 31694 w 33709"/>
                <a:gd name="csY48" fmla="*/ 31828 h 42503"/>
                <a:gd name="csX49" fmla="*/ 31694 w 33709"/>
                <a:gd name="csY49" fmla="*/ 33294 h 42503"/>
                <a:gd name="csX50" fmla="*/ 20946 w 33709"/>
                <a:gd name="csY50" fmla="*/ 43065 h 42503"/>
                <a:gd name="csX51" fmla="*/ 19481 w 33709"/>
                <a:gd name="csY51" fmla="*/ 43553 h 42503"/>
                <a:gd name="csX52" fmla="*/ 18015 w 33709"/>
                <a:gd name="csY52" fmla="*/ 43553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33709" h="42503">
                  <a:moveTo>
                    <a:pt x="16061" y="43553"/>
                  </a:moveTo>
                  <a:lnTo>
                    <a:pt x="14107" y="43553"/>
                  </a:lnTo>
                  <a:cubicBezTo>
                    <a:pt x="9555" y="43488"/>
                    <a:pt x="4897" y="42055"/>
                    <a:pt x="1404" y="39157"/>
                  </a:cubicBezTo>
                  <a:lnTo>
                    <a:pt x="427" y="37691"/>
                  </a:lnTo>
                  <a:lnTo>
                    <a:pt x="17526" y="37691"/>
                  </a:lnTo>
                  <a:lnTo>
                    <a:pt x="21923" y="36225"/>
                  </a:lnTo>
                  <a:lnTo>
                    <a:pt x="22900" y="35248"/>
                  </a:lnTo>
                  <a:lnTo>
                    <a:pt x="23389" y="35248"/>
                  </a:lnTo>
                  <a:lnTo>
                    <a:pt x="23878" y="34271"/>
                  </a:lnTo>
                  <a:lnTo>
                    <a:pt x="24366" y="32805"/>
                  </a:lnTo>
                  <a:lnTo>
                    <a:pt x="24855" y="31340"/>
                  </a:lnTo>
                  <a:lnTo>
                    <a:pt x="24855" y="27431"/>
                  </a:lnTo>
                  <a:lnTo>
                    <a:pt x="23878" y="26943"/>
                  </a:lnTo>
                  <a:lnTo>
                    <a:pt x="22412" y="26943"/>
                  </a:lnTo>
                  <a:lnTo>
                    <a:pt x="21435" y="26454"/>
                  </a:lnTo>
                  <a:lnTo>
                    <a:pt x="19969" y="25966"/>
                  </a:lnTo>
                  <a:lnTo>
                    <a:pt x="18015" y="25966"/>
                  </a:lnTo>
                  <a:lnTo>
                    <a:pt x="16549" y="25477"/>
                  </a:lnTo>
                  <a:lnTo>
                    <a:pt x="14595" y="25477"/>
                  </a:lnTo>
                  <a:lnTo>
                    <a:pt x="12152" y="24989"/>
                  </a:lnTo>
                  <a:lnTo>
                    <a:pt x="10198" y="24500"/>
                  </a:lnTo>
                  <a:lnTo>
                    <a:pt x="8733" y="24500"/>
                  </a:lnTo>
                  <a:lnTo>
                    <a:pt x="7267" y="24012"/>
                  </a:lnTo>
                  <a:lnTo>
                    <a:pt x="6290" y="24012"/>
                  </a:lnTo>
                  <a:lnTo>
                    <a:pt x="5313" y="23523"/>
                  </a:lnTo>
                  <a:lnTo>
                    <a:pt x="2381" y="22546"/>
                  </a:lnTo>
                  <a:lnTo>
                    <a:pt x="24855" y="22057"/>
                  </a:lnTo>
                  <a:lnTo>
                    <a:pt x="24855" y="16683"/>
                  </a:lnTo>
                  <a:lnTo>
                    <a:pt x="24366" y="14729"/>
                  </a:lnTo>
                  <a:lnTo>
                    <a:pt x="24366" y="13263"/>
                  </a:lnTo>
                  <a:lnTo>
                    <a:pt x="23878" y="12286"/>
                  </a:lnTo>
                  <a:lnTo>
                    <a:pt x="23389" y="11798"/>
                  </a:lnTo>
                  <a:lnTo>
                    <a:pt x="22900" y="10332"/>
                  </a:lnTo>
                  <a:lnTo>
                    <a:pt x="21923" y="9355"/>
                  </a:lnTo>
                  <a:lnTo>
                    <a:pt x="18992" y="7401"/>
                  </a:lnTo>
                  <a:lnTo>
                    <a:pt x="18015" y="6912"/>
                  </a:lnTo>
                  <a:lnTo>
                    <a:pt x="16549" y="6424"/>
                  </a:lnTo>
                  <a:lnTo>
                    <a:pt x="25343" y="5935"/>
                  </a:lnTo>
                  <a:lnTo>
                    <a:pt x="25343" y="5447"/>
                  </a:lnTo>
                  <a:lnTo>
                    <a:pt x="26320" y="2515"/>
                  </a:lnTo>
                  <a:lnTo>
                    <a:pt x="26809" y="1050"/>
                  </a:lnTo>
                  <a:lnTo>
                    <a:pt x="34137" y="1050"/>
                  </a:lnTo>
                  <a:lnTo>
                    <a:pt x="34137" y="1538"/>
                  </a:lnTo>
                  <a:lnTo>
                    <a:pt x="33160" y="3004"/>
                  </a:lnTo>
                  <a:lnTo>
                    <a:pt x="32671" y="4470"/>
                  </a:lnTo>
                  <a:lnTo>
                    <a:pt x="32671" y="5935"/>
                  </a:lnTo>
                  <a:lnTo>
                    <a:pt x="32183" y="6424"/>
                  </a:lnTo>
                  <a:lnTo>
                    <a:pt x="32183" y="29874"/>
                  </a:lnTo>
                  <a:lnTo>
                    <a:pt x="31694" y="31828"/>
                  </a:lnTo>
                  <a:lnTo>
                    <a:pt x="31694" y="33294"/>
                  </a:lnTo>
                  <a:cubicBezTo>
                    <a:pt x="31955" y="38766"/>
                    <a:pt x="25840" y="42853"/>
                    <a:pt x="20946" y="43065"/>
                  </a:cubicBezTo>
                  <a:lnTo>
                    <a:pt x="19481" y="43553"/>
                  </a:lnTo>
                  <a:lnTo>
                    <a:pt x="18015" y="435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3CE0F1F3-8BA8-7FB5-B685-B830901C34E3}"/>
                </a:ext>
              </a:extLst>
            </p:cNvPr>
            <p:cNvSpPr/>
            <p:nvPr/>
          </p:nvSpPr>
          <p:spPr>
            <a:xfrm flipV="1">
              <a:off x="6306808" y="6358947"/>
              <a:ext cx="7327" cy="57160"/>
            </a:xfrm>
            <a:custGeom>
              <a:avLst/>
              <a:gdLst>
                <a:gd name="csX0" fmla="*/ 108 w 7327"/>
                <a:gd name="csY0" fmla="*/ 988 h 57160"/>
                <a:gd name="csX1" fmla="*/ 7436 w 7327"/>
                <a:gd name="csY1" fmla="*/ 988 h 57160"/>
                <a:gd name="csX2" fmla="*/ 7436 w 7327"/>
                <a:gd name="csY2" fmla="*/ 58149 h 57160"/>
                <a:gd name="csX3" fmla="*/ 108 w 7327"/>
                <a:gd name="csY3" fmla="*/ 58149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327" h="57160">
                  <a:moveTo>
                    <a:pt x="108" y="988"/>
                  </a:moveTo>
                  <a:lnTo>
                    <a:pt x="7436" y="988"/>
                  </a:lnTo>
                  <a:lnTo>
                    <a:pt x="7436" y="58149"/>
                  </a:lnTo>
                  <a:lnTo>
                    <a:pt x="108" y="5814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E3BF51CE-CD92-7B8B-673F-EDE477EC4E23}"/>
                </a:ext>
              </a:extLst>
            </p:cNvPr>
            <p:cNvSpPr/>
            <p:nvPr/>
          </p:nvSpPr>
          <p:spPr>
            <a:xfrm flipV="1">
              <a:off x="6327816" y="6400963"/>
              <a:ext cx="30778" cy="16091"/>
            </a:xfrm>
            <a:custGeom>
              <a:avLst/>
              <a:gdLst>
                <a:gd name="csX0" fmla="*/ 24377 w 30778"/>
                <a:gd name="csY0" fmla="*/ 17142 h 16091"/>
                <a:gd name="csX1" fmla="*/ 24377 w 30778"/>
                <a:gd name="csY1" fmla="*/ 16165 h 16091"/>
                <a:gd name="csX2" fmla="*/ 14118 w 30778"/>
                <a:gd name="csY2" fmla="*/ 6883 h 16091"/>
                <a:gd name="csX3" fmla="*/ 439 w 30778"/>
                <a:gd name="csY3" fmla="*/ 6883 h 16091"/>
                <a:gd name="csX4" fmla="*/ 1416 w 30778"/>
                <a:gd name="csY4" fmla="*/ 5905 h 16091"/>
                <a:gd name="csX5" fmla="*/ 24377 w 30778"/>
                <a:gd name="csY5" fmla="*/ 3951 h 16091"/>
                <a:gd name="csX6" fmla="*/ 25843 w 30778"/>
                <a:gd name="csY6" fmla="*/ 4928 h 16091"/>
                <a:gd name="csX7" fmla="*/ 25843 w 30778"/>
                <a:gd name="csY7" fmla="*/ 5417 h 16091"/>
                <a:gd name="csX8" fmla="*/ 31217 w 30778"/>
                <a:gd name="csY8" fmla="*/ 14699 h 16091"/>
                <a:gd name="csX9" fmla="*/ 31217 w 30778"/>
                <a:gd name="csY9" fmla="*/ 16165 h 160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16091">
                  <a:moveTo>
                    <a:pt x="24377" y="17142"/>
                  </a:moveTo>
                  <a:lnTo>
                    <a:pt x="24377" y="16165"/>
                  </a:lnTo>
                  <a:cubicBezTo>
                    <a:pt x="23368" y="10384"/>
                    <a:pt x="19923" y="7216"/>
                    <a:pt x="14118" y="6883"/>
                  </a:cubicBezTo>
                  <a:lnTo>
                    <a:pt x="439" y="6883"/>
                  </a:lnTo>
                  <a:lnTo>
                    <a:pt x="1416" y="5905"/>
                  </a:lnTo>
                  <a:cubicBezTo>
                    <a:pt x="6317" y="75"/>
                    <a:pt x="18425" y="-413"/>
                    <a:pt x="24377" y="3951"/>
                  </a:cubicBezTo>
                  <a:lnTo>
                    <a:pt x="25843" y="4928"/>
                  </a:lnTo>
                  <a:lnTo>
                    <a:pt x="25843" y="5417"/>
                  </a:lnTo>
                  <a:cubicBezTo>
                    <a:pt x="28343" y="7387"/>
                    <a:pt x="30509" y="11711"/>
                    <a:pt x="31217" y="14699"/>
                  </a:cubicBezTo>
                  <a:lnTo>
                    <a:pt x="31217" y="161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1B1876B7-CE74-7361-FB24-9D9BF6244236}"/>
                </a:ext>
              </a:extLst>
            </p:cNvPr>
            <p:cNvSpPr/>
            <p:nvPr/>
          </p:nvSpPr>
          <p:spPr>
            <a:xfrm flipV="1">
              <a:off x="6341984" y="6378978"/>
              <a:ext cx="16122" cy="8793"/>
            </a:xfrm>
            <a:custGeom>
              <a:avLst/>
              <a:gdLst>
                <a:gd name="csX0" fmla="*/ 13141 w 16122"/>
                <a:gd name="csY0" fmla="*/ 9840 h 8793"/>
                <a:gd name="csX1" fmla="*/ 439 w 16122"/>
                <a:gd name="csY1" fmla="*/ 9351 h 8793"/>
                <a:gd name="csX2" fmla="*/ 2393 w 16122"/>
                <a:gd name="csY2" fmla="*/ 9351 h 8793"/>
                <a:gd name="csX3" fmla="*/ 9233 w 16122"/>
                <a:gd name="csY3" fmla="*/ 2511 h 8793"/>
                <a:gd name="csX4" fmla="*/ 9722 w 16122"/>
                <a:gd name="csY4" fmla="*/ 1046 h 8793"/>
                <a:gd name="csX5" fmla="*/ 16561 w 16122"/>
                <a:gd name="csY5" fmla="*/ 2023 h 8793"/>
                <a:gd name="csX6" fmla="*/ 16561 w 16122"/>
                <a:gd name="csY6" fmla="*/ 2511 h 8793"/>
                <a:gd name="csX7" fmla="*/ 16073 w 16122"/>
                <a:gd name="csY7" fmla="*/ 3977 h 8793"/>
                <a:gd name="csX8" fmla="*/ 15584 w 16122"/>
                <a:gd name="csY8" fmla="*/ 5931 h 8793"/>
                <a:gd name="csX9" fmla="*/ 15096 w 16122"/>
                <a:gd name="csY9" fmla="*/ 6908 h 8793"/>
                <a:gd name="csX10" fmla="*/ 14119 w 16122"/>
                <a:gd name="csY10" fmla="*/ 8374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6122" h="8793">
                  <a:moveTo>
                    <a:pt x="13141" y="9840"/>
                  </a:moveTo>
                  <a:lnTo>
                    <a:pt x="439" y="9351"/>
                  </a:lnTo>
                  <a:lnTo>
                    <a:pt x="2393" y="9351"/>
                  </a:lnTo>
                  <a:cubicBezTo>
                    <a:pt x="5658" y="8610"/>
                    <a:pt x="8622" y="5744"/>
                    <a:pt x="9233" y="2511"/>
                  </a:cubicBezTo>
                  <a:lnTo>
                    <a:pt x="9722" y="1046"/>
                  </a:lnTo>
                  <a:lnTo>
                    <a:pt x="16561" y="2023"/>
                  </a:lnTo>
                  <a:lnTo>
                    <a:pt x="16561" y="2511"/>
                  </a:lnTo>
                  <a:lnTo>
                    <a:pt x="16073" y="3977"/>
                  </a:lnTo>
                  <a:lnTo>
                    <a:pt x="15584" y="5931"/>
                  </a:lnTo>
                  <a:lnTo>
                    <a:pt x="15096" y="6908"/>
                  </a:lnTo>
                  <a:lnTo>
                    <a:pt x="14119" y="83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C8D14920-7F80-C043-86E6-D6E16ECE3D65}"/>
                </a:ext>
              </a:extLst>
            </p:cNvPr>
            <p:cNvSpPr/>
            <p:nvPr/>
          </p:nvSpPr>
          <p:spPr>
            <a:xfrm flipV="1">
              <a:off x="6322437" y="6373604"/>
              <a:ext cx="32248" cy="37618"/>
            </a:xfrm>
            <a:custGeom>
              <a:avLst/>
              <a:gdLst>
                <a:gd name="csX0" fmla="*/ 19495 w 32248"/>
                <a:gd name="csY0" fmla="*/ 38667 h 37618"/>
                <a:gd name="csX1" fmla="*/ 18518 w 32248"/>
                <a:gd name="csY1" fmla="*/ 38667 h 37618"/>
                <a:gd name="csX2" fmla="*/ 5816 w 32248"/>
                <a:gd name="csY2" fmla="*/ 1049 h 37618"/>
                <a:gd name="csX3" fmla="*/ 19495 w 32248"/>
                <a:gd name="csY3" fmla="*/ 1049 h 37618"/>
                <a:gd name="csX4" fmla="*/ 17541 w 32248"/>
                <a:gd name="csY4" fmla="*/ 1049 h 37618"/>
                <a:gd name="csX5" fmla="*/ 16075 w 32248"/>
                <a:gd name="csY5" fmla="*/ 1538 h 37618"/>
                <a:gd name="csX6" fmla="*/ 7770 w 32248"/>
                <a:gd name="csY6" fmla="*/ 17171 h 37618"/>
                <a:gd name="csX7" fmla="*/ 7770 w 32248"/>
                <a:gd name="csY7" fmla="*/ 19125 h 37618"/>
                <a:gd name="csX8" fmla="*/ 8258 w 32248"/>
                <a:gd name="csY8" fmla="*/ 21080 h 37618"/>
                <a:gd name="csX9" fmla="*/ 18029 w 32248"/>
                <a:gd name="csY9" fmla="*/ 32805 h 37618"/>
                <a:gd name="csX10" fmla="*/ 19984 w 32248"/>
                <a:gd name="csY10" fmla="*/ 32805 h 37618"/>
                <a:gd name="csX11" fmla="*/ 32686 w 32248"/>
                <a:gd name="csY11" fmla="*/ 33293 h 37618"/>
                <a:gd name="csX12" fmla="*/ 30243 w 32248"/>
                <a:gd name="csY12" fmla="*/ 35736 h 37618"/>
                <a:gd name="csX13" fmla="*/ 28778 w 32248"/>
                <a:gd name="csY13" fmla="*/ 36713 h 37618"/>
                <a:gd name="csX14" fmla="*/ 27312 w 32248"/>
                <a:gd name="csY14" fmla="*/ 37202 h 37618"/>
                <a:gd name="csX15" fmla="*/ 26335 w 32248"/>
                <a:gd name="csY15" fmla="*/ 37690 h 37618"/>
                <a:gd name="csX16" fmla="*/ 24381 w 32248"/>
                <a:gd name="csY16" fmla="*/ 38179 h 37618"/>
                <a:gd name="csX17" fmla="*/ 22915 w 32248"/>
                <a:gd name="csY17" fmla="*/ 38179 h 37618"/>
                <a:gd name="csX18" fmla="*/ 21449 w 32248"/>
                <a:gd name="csY18" fmla="*/ 38667 h 3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2248" h="37618">
                  <a:moveTo>
                    <a:pt x="19495" y="38667"/>
                  </a:moveTo>
                  <a:lnTo>
                    <a:pt x="18518" y="38667"/>
                  </a:lnTo>
                  <a:cubicBezTo>
                    <a:pt x="-535" y="38252"/>
                    <a:pt x="-4110" y="13181"/>
                    <a:pt x="5816" y="1049"/>
                  </a:cubicBezTo>
                  <a:lnTo>
                    <a:pt x="19495" y="1049"/>
                  </a:lnTo>
                  <a:lnTo>
                    <a:pt x="17541" y="1049"/>
                  </a:lnTo>
                  <a:lnTo>
                    <a:pt x="16075" y="1538"/>
                  </a:lnTo>
                  <a:cubicBezTo>
                    <a:pt x="9203" y="3207"/>
                    <a:pt x="7965" y="11260"/>
                    <a:pt x="7770" y="17171"/>
                  </a:cubicBezTo>
                  <a:lnTo>
                    <a:pt x="7770" y="19125"/>
                  </a:lnTo>
                  <a:lnTo>
                    <a:pt x="8258" y="21080"/>
                  </a:lnTo>
                  <a:cubicBezTo>
                    <a:pt x="8291" y="26730"/>
                    <a:pt x="12322" y="31950"/>
                    <a:pt x="18029" y="32805"/>
                  </a:cubicBezTo>
                  <a:lnTo>
                    <a:pt x="19984" y="32805"/>
                  </a:lnTo>
                  <a:lnTo>
                    <a:pt x="32686" y="33293"/>
                  </a:lnTo>
                  <a:lnTo>
                    <a:pt x="30243" y="35736"/>
                  </a:lnTo>
                  <a:lnTo>
                    <a:pt x="28778" y="36713"/>
                  </a:lnTo>
                  <a:lnTo>
                    <a:pt x="27312" y="37202"/>
                  </a:lnTo>
                  <a:lnTo>
                    <a:pt x="26335" y="37690"/>
                  </a:lnTo>
                  <a:lnTo>
                    <a:pt x="24381" y="38179"/>
                  </a:lnTo>
                  <a:lnTo>
                    <a:pt x="22915" y="38179"/>
                  </a:lnTo>
                  <a:lnTo>
                    <a:pt x="21449" y="386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D778522A-2A8F-7277-B31B-26CB75161C19}"/>
                </a:ext>
              </a:extLst>
            </p:cNvPr>
            <p:cNvSpPr/>
            <p:nvPr/>
          </p:nvSpPr>
          <p:spPr>
            <a:xfrm flipV="1">
              <a:off x="6380579" y="6409268"/>
              <a:ext cx="12213" cy="1954"/>
            </a:xfrm>
            <a:custGeom>
              <a:avLst/>
              <a:gdLst>
                <a:gd name="csX0" fmla="*/ 6796 w 12213"/>
                <a:gd name="csY0" fmla="*/ 3004 h 1954"/>
                <a:gd name="csX1" fmla="*/ 5330 w 12213"/>
                <a:gd name="csY1" fmla="*/ 2027 h 1954"/>
                <a:gd name="csX2" fmla="*/ 3864 w 12213"/>
                <a:gd name="csY2" fmla="*/ 1538 h 1954"/>
                <a:gd name="csX3" fmla="*/ 2399 w 12213"/>
                <a:gd name="csY3" fmla="*/ 1538 h 1954"/>
                <a:gd name="csX4" fmla="*/ 445 w 12213"/>
                <a:gd name="csY4" fmla="*/ 1050 h 1954"/>
                <a:gd name="csX5" fmla="*/ 11681 w 12213"/>
                <a:gd name="csY5" fmla="*/ 1050 h 1954"/>
                <a:gd name="csX6" fmla="*/ 12658 w 12213"/>
                <a:gd name="csY6" fmla="*/ 2027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2213" h="1954">
                  <a:moveTo>
                    <a:pt x="6796" y="3004"/>
                  </a:moveTo>
                  <a:lnTo>
                    <a:pt x="5330" y="2027"/>
                  </a:lnTo>
                  <a:lnTo>
                    <a:pt x="3864" y="1538"/>
                  </a:lnTo>
                  <a:lnTo>
                    <a:pt x="2399" y="1538"/>
                  </a:lnTo>
                  <a:lnTo>
                    <a:pt x="445" y="1050"/>
                  </a:lnTo>
                  <a:lnTo>
                    <a:pt x="11681" y="1050"/>
                  </a:lnTo>
                  <a:lnTo>
                    <a:pt x="12658" y="20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AD477A42-4797-3821-162A-E76DBAEBEF31}"/>
                </a:ext>
              </a:extLst>
            </p:cNvPr>
            <p:cNvSpPr/>
            <p:nvPr/>
          </p:nvSpPr>
          <p:spPr>
            <a:xfrm flipV="1">
              <a:off x="6364945" y="6374581"/>
              <a:ext cx="26870" cy="42483"/>
            </a:xfrm>
            <a:custGeom>
              <a:avLst/>
              <a:gdLst>
                <a:gd name="csX0" fmla="*/ 7771 w 26870"/>
                <a:gd name="csY0" fmla="*/ 43533 h 42483"/>
                <a:gd name="csX1" fmla="*/ 442 w 26870"/>
                <a:gd name="csY1" fmla="*/ 43533 h 42483"/>
                <a:gd name="csX2" fmla="*/ 442 w 26870"/>
                <a:gd name="csY2" fmla="*/ 17640 h 42483"/>
                <a:gd name="csX3" fmla="*/ 931 w 26870"/>
                <a:gd name="csY3" fmla="*/ 15686 h 42483"/>
                <a:gd name="csX4" fmla="*/ 931 w 26870"/>
                <a:gd name="csY4" fmla="*/ 11289 h 42483"/>
                <a:gd name="csX5" fmla="*/ 1420 w 26870"/>
                <a:gd name="csY5" fmla="*/ 10312 h 42483"/>
                <a:gd name="csX6" fmla="*/ 1908 w 26870"/>
                <a:gd name="csY6" fmla="*/ 8847 h 42483"/>
                <a:gd name="csX7" fmla="*/ 2397 w 26870"/>
                <a:gd name="csY7" fmla="*/ 7381 h 42483"/>
                <a:gd name="csX8" fmla="*/ 3374 w 26870"/>
                <a:gd name="csY8" fmla="*/ 5915 h 42483"/>
                <a:gd name="csX9" fmla="*/ 3862 w 26870"/>
                <a:gd name="csY9" fmla="*/ 4938 h 42483"/>
                <a:gd name="csX10" fmla="*/ 5328 w 26870"/>
                <a:gd name="csY10" fmla="*/ 3961 h 42483"/>
                <a:gd name="csX11" fmla="*/ 8259 w 26870"/>
                <a:gd name="csY11" fmla="*/ 2495 h 42483"/>
                <a:gd name="csX12" fmla="*/ 8748 w 26870"/>
                <a:gd name="csY12" fmla="*/ 2007 h 42483"/>
                <a:gd name="csX13" fmla="*/ 24870 w 26870"/>
                <a:gd name="csY13" fmla="*/ 4450 h 42483"/>
                <a:gd name="csX14" fmla="*/ 27313 w 26870"/>
                <a:gd name="csY14" fmla="*/ 6892 h 42483"/>
                <a:gd name="csX15" fmla="*/ 16076 w 26870"/>
                <a:gd name="csY15" fmla="*/ 6892 h 42483"/>
                <a:gd name="csX16" fmla="*/ 15099 w 26870"/>
                <a:gd name="csY16" fmla="*/ 7381 h 42483"/>
                <a:gd name="csX17" fmla="*/ 13633 w 26870"/>
                <a:gd name="csY17" fmla="*/ 7381 h 42483"/>
                <a:gd name="csX18" fmla="*/ 12168 w 26870"/>
                <a:gd name="csY18" fmla="*/ 7869 h 42483"/>
                <a:gd name="csX19" fmla="*/ 10702 w 26870"/>
                <a:gd name="csY19" fmla="*/ 9335 h 42483"/>
                <a:gd name="csX20" fmla="*/ 9236 w 26870"/>
                <a:gd name="csY20" fmla="*/ 10312 h 42483"/>
                <a:gd name="csX21" fmla="*/ 8259 w 26870"/>
                <a:gd name="csY21" fmla="*/ 13243 h 42483"/>
                <a:gd name="csX22" fmla="*/ 8259 w 26870"/>
                <a:gd name="csY22" fmla="*/ 13732 h 42483"/>
                <a:gd name="csX23" fmla="*/ 7771 w 26870"/>
                <a:gd name="csY23" fmla="*/ 14709 h 42483"/>
                <a:gd name="csX24" fmla="*/ 7771 w 26870"/>
                <a:gd name="csY24" fmla="*/ 20572 h 424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26870" h="42483">
                  <a:moveTo>
                    <a:pt x="7771" y="43533"/>
                  </a:moveTo>
                  <a:lnTo>
                    <a:pt x="442" y="43533"/>
                  </a:lnTo>
                  <a:lnTo>
                    <a:pt x="442" y="17640"/>
                  </a:lnTo>
                  <a:lnTo>
                    <a:pt x="931" y="15686"/>
                  </a:lnTo>
                  <a:lnTo>
                    <a:pt x="931" y="11289"/>
                  </a:lnTo>
                  <a:lnTo>
                    <a:pt x="1420" y="10312"/>
                  </a:lnTo>
                  <a:lnTo>
                    <a:pt x="1908" y="8847"/>
                  </a:lnTo>
                  <a:lnTo>
                    <a:pt x="2397" y="7381"/>
                  </a:lnTo>
                  <a:lnTo>
                    <a:pt x="3374" y="5915"/>
                  </a:lnTo>
                  <a:lnTo>
                    <a:pt x="3862" y="4938"/>
                  </a:lnTo>
                  <a:lnTo>
                    <a:pt x="5328" y="3961"/>
                  </a:lnTo>
                  <a:lnTo>
                    <a:pt x="8259" y="2495"/>
                  </a:lnTo>
                  <a:lnTo>
                    <a:pt x="8748" y="2007"/>
                  </a:lnTo>
                  <a:cubicBezTo>
                    <a:pt x="14089" y="362"/>
                    <a:pt x="20538" y="631"/>
                    <a:pt x="24870" y="4450"/>
                  </a:cubicBezTo>
                  <a:lnTo>
                    <a:pt x="27313" y="6892"/>
                  </a:lnTo>
                  <a:lnTo>
                    <a:pt x="16076" y="6892"/>
                  </a:lnTo>
                  <a:lnTo>
                    <a:pt x="15099" y="7381"/>
                  </a:lnTo>
                  <a:lnTo>
                    <a:pt x="13633" y="7381"/>
                  </a:lnTo>
                  <a:lnTo>
                    <a:pt x="12168" y="7869"/>
                  </a:lnTo>
                  <a:lnTo>
                    <a:pt x="10702" y="9335"/>
                  </a:lnTo>
                  <a:lnTo>
                    <a:pt x="9236" y="10312"/>
                  </a:lnTo>
                  <a:lnTo>
                    <a:pt x="8259" y="13243"/>
                  </a:lnTo>
                  <a:lnTo>
                    <a:pt x="8259" y="13732"/>
                  </a:lnTo>
                  <a:lnTo>
                    <a:pt x="7771" y="14709"/>
                  </a:lnTo>
                  <a:lnTo>
                    <a:pt x="7771" y="205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8E46FBD6-D9C2-A465-6DD9-78B799F97B7A}"/>
                </a:ext>
              </a:extLst>
            </p:cNvPr>
            <p:cNvSpPr/>
            <p:nvPr/>
          </p:nvSpPr>
          <p:spPr>
            <a:xfrm flipV="1">
              <a:off x="6386930" y="6374581"/>
              <a:ext cx="11725" cy="41526"/>
            </a:xfrm>
            <a:custGeom>
              <a:avLst/>
              <a:gdLst>
                <a:gd name="csX0" fmla="*/ 12171 w 11725"/>
                <a:gd name="csY0" fmla="*/ 42576 h 41526"/>
                <a:gd name="csX1" fmla="*/ 5332 w 11725"/>
                <a:gd name="csY1" fmla="*/ 42576 h 41526"/>
                <a:gd name="csX2" fmla="*/ 5332 w 11725"/>
                <a:gd name="csY2" fmla="*/ 16195 h 41526"/>
                <a:gd name="csX3" fmla="*/ 4843 w 11725"/>
                <a:gd name="csY3" fmla="*/ 14729 h 41526"/>
                <a:gd name="csX4" fmla="*/ 4843 w 11725"/>
                <a:gd name="csY4" fmla="*/ 13264 h 41526"/>
                <a:gd name="csX5" fmla="*/ 4355 w 11725"/>
                <a:gd name="csY5" fmla="*/ 12286 h 41526"/>
                <a:gd name="csX6" fmla="*/ 3866 w 11725"/>
                <a:gd name="csY6" fmla="*/ 11309 h 41526"/>
                <a:gd name="csX7" fmla="*/ 2889 w 11725"/>
                <a:gd name="csY7" fmla="*/ 9844 h 41526"/>
                <a:gd name="csX8" fmla="*/ 1423 w 11725"/>
                <a:gd name="csY8" fmla="*/ 8867 h 41526"/>
                <a:gd name="csX9" fmla="*/ 446 w 11725"/>
                <a:gd name="csY9" fmla="*/ 7889 h 41526"/>
                <a:gd name="csX10" fmla="*/ 6309 w 11725"/>
                <a:gd name="csY10" fmla="*/ 6912 h 41526"/>
                <a:gd name="csX11" fmla="*/ 6309 w 11725"/>
                <a:gd name="csY11" fmla="*/ 1050 h 41526"/>
                <a:gd name="csX12" fmla="*/ 12171 w 11725"/>
                <a:gd name="csY12" fmla="*/ 1050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1725" h="41526">
                  <a:moveTo>
                    <a:pt x="12171" y="42576"/>
                  </a:moveTo>
                  <a:lnTo>
                    <a:pt x="5332" y="42576"/>
                  </a:lnTo>
                  <a:lnTo>
                    <a:pt x="5332" y="16195"/>
                  </a:lnTo>
                  <a:lnTo>
                    <a:pt x="4843" y="14729"/>
                  </a:lnTo>
                  <a:lnTo>
                    <a:pt x="4843" y="13264"/>
                  </a:lnTo>
                  <a:lnTo>
                    <a:pt x="4355" y="12286"/>
                  </a:lnTo>
                  <a:lnTo>
                    <a:pt x="3866" y="11309"/>
                  </a:lnTo>
                  <a:lnTo>
                    <a:pt x="2889" y="9844"/>
                  </a:lnTo>
                  <a:lnTo>
                    <a:pt x="1423" y="8867"/>
                  </a:lnTo>
                  <a:lnTo>
                    <a:pt x="446" y="7889"/>
                  </a:lnTo>
                  <a:lnTo>
                    <a:pt x="6309" y="6912"/>
                  </a:lnTo>
                  <a:lnTo>
                    <a:pt x="6309" y="1050"/>
                  </a:lnTo>
                  <a:lnTo>
                    <a:pt x="12171" y="10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45F3CA4E-C8D9-9B5C-5A38-9BB4311571AE}"/>
                </a:ext>
              </a:extLst>
            </p:cNvPr>
            <p:cNvSpPr/>
            <p:nvPr/>
          </p:nvSpPr>
          <p:spPr>
            <a:xfrm flipV="1">
              <a:off x="6409403" y="6358947"/>
              <a:ext cx="7328" cy="57160"/>
            </a:xfrm>
            <a:custGeom>
              <a:avLst/>
              <a:gdLst>
                <a:gd name="csX0" fmla="*/ 112 w 7328"/>
                <a:gd name="csY0" fmla="*/ 988 h 57160"/>
                <a:gd name="csX1" fmla="*/ 7440 w 7328"/>
                <a:gd name="csY1" fmla="*/ 988 h 57160"/>
                <a:gd name="csX2" fmla="*/ 7440 w 7328"/>
                <a:gd name="csY2" fmla="*/ 58149 h 57160"/>
                <a:gd name="csX3" fmla="*/ 112 w 7328"/>
                <a:gd name="csY3" fmla="*/ 58149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328" h="57160">
                  <a:moveTo>
                    <a:pt x="112" y="988"/>
                  </a:moveTo>
                  <a:lnTo>
                    <a:pt x="7440" y="988"/>
                  </a:lnTo>
                  <a:lnTo>
                    <a:pt x="7440" y="58149"/>
                  </a:lnTo>
                  <a:lnTo>
                    <a:pt x="112" y="5814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4C391E88-6726-2969-1897-618FD1C12252}"/>
                </a:ext>
              </a:extLst>
            </p:cNvPr>
            <p:cNvSpPr/>
            <p:nvPr/>
          </p:nvSpPr>
          <p:spPr>
            <a:xfrm flipV="1">
              <a:off x="6440670" y="6410734"/>
              <a:ext cx="13679" cy="1465"/>
            </a:xfrm>
            <a:custGeom>
              <a:avLst/>
              <a:gdLst>
                <a:gd name="csX0" fmla="*/ 5340 w 13679"/>
                <a:gd name="csY0" fmla="*/ 2516 h 1465"/>
                <a:gd name="csX1" fmla="*/ 3874 w 13679"/>
                <a:gd name="csY1" fmla="*/ 2027 h 1465"/>
                <a:gd name="csX2" fmla="*/ 2409 w 13679"/>
                <a:gd name="csY2" fmla="*/ 2027 h 1465"/>
                <a:gd name="csX3" fmla="*/ 454 w 13679"/>
                <a:gd name="csY3" fmla="*/ 1539 h 1465"/>
                <a:gd name="csX4" fmla="*/ 12668 w 13679"/>
                <a:gd name="csY4" fmla="*/ 1050 h 1465"/>
                <a:gd name="csX5" fmla="*/ 14134 w 13679"/>
                <a:gd name="csY5" fmla="*/ 2027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5340" y="2516"/>
                  </a:moveTo>
                  <a:lnTo>
                    <a:pt x="3874" y="2027"/>
                  </a:lnTo>
                  <a:lnTo>
                    <a:pt x="2409" y="2027"/>
                  </a:lnTo>
                  <a:lnTo>
                    <a:pt x="454" y="1539"/>
                  </a:lnTo>
                  <a:lnTo>
                    <a:pt x="12668" y="1050"/>
                  </a:lnTo>
                  <a:lnTo>
                    <a:pt x="14134" y="20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A0E989E0-FAE3-0A0B-FD95-2824ED480888}"/>
                </a:ext>
              </a:extLst>
            </p:cNvPr>
            <p:cNvSpPr/>
            <p:nvPr/>
          </p:nvSpPr>
          <p:spPr>
            <a:xfrm flipV="1">
              <a:off x="6424880" y="6394611"/>
              <a:ext cx="28981" cy="22530"/>
            </a:xfrm>
            <a:custGeom>
              <a:avLst/>
              <a:gdLst>
                <a:gd name="csX0" fmla="*/ 6961 w 28981"/>
                <a:gd name="csY0" fmla="*/ 23581 h 22530"/>
                <a:gd name="csX1" fmla="*/ 5495 w 28981"/>
                <a:gd name="csY1" fmla="*/ 22604 h 22530"/>
                <a:gd name="csX2" fmla="*/ 27480 w 28981"/>
                <a:gd name="csY2" fmla="*/ 5016 h 22530"/>
                <a:gd name="csX3" fmla="*/ 28457 w 28981"/>
                <a:gd name="csY3" fmla="*/ 5993 h 22530"/>
                <a:gd name="csX4" fmla="*/ 16243 w 28981"/>
                <a:gd name="csY4" fmla="*/ 6482 h 22530"/>
                <a:gd name="csX5" fmla="*/ 14289 w 28981"/>
                <a:gd name="csY5" fmla="*/ 6970 h 22530"/>
                <a:gd name="csX6" fmla="*/ 12823 w 28981"/>
                <a:gd name="csY6" fmla="*/ 6970 h 22530"/>
                <a:gd name="csX7" fmla="*/ 11358 w 28981"/>
                <a:gd name="csY7" fmla="*/ 7947 h 22530"/>
                <a:gd name="csX8" fmla="*/ 10380 w 28981"/>
                <a:gd name="csY8" fmla="*/ 8436 h 22530"/>
                <a:gd name="csX9" fmla="*/ 9892 w 28981"/>
                <a:gd name="csY9" fmla="*/ 8924 h 22530"/>
                <a:gd name="csX10" fmla="*/ 8915 w 28981"/>
                <a:gd name="csY10" fmla="*/ 10390 h 22530"/>
                <a:gd name="csX11" fmla="*/ 8426 w 28981"/>
                <a:gd name="csY11" fmla="*/ 11856 h 22530"/>
                <a:gd name="csX12" fmla="*/ 7938 w 28981"/>
                <a:gd name="csY12" fmla="*/ 13321 h 22530"/>
                <a:gd name="csX13" fmla="*/ 7938 w 28981"/>
                <a:gd name="csY13" fmla="*/ 13810 h 22530"/>
                <a:gd name="csX14" fmla="*/ 8426 w 28981"/>
                <a:gd name="csY14" fmla="*/ 15276 h 22530"/>
                <a:gd name="csX15" fmla="*/ 8915 w 28981"/>
                <a:gd name="csY15" fmla="*/ 16741 h 22530"/>
                <a:gd name="csX16" fmla="*/ 9403 w 28981"/>
                <a:gd name="csY16" fmla="*/ 16741 h 22530"/>
                <a:gd name="csX17" fmla="*/ 10380 w 28981"/>
                <a:gd name="csY17" fmla="*/ 18207 h 22530"/>
                <a:gd name="csX18" fmla="*/ 28457 w 28981"/>
                <a:gd name="csY18" fmla="*/ 22604 h 22530"/>
                <a:gd name="csX19" fmla="*/ 29434 w 28981"/>
                <a:gd name="csY19" fmla="*/ 23092 h 22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8981" h="22530">
                  <a:moveTo>
                    <a:pt x="6961" y="23581"/>
                  </a:moveTo>
                  <a:lnTo>
                    <a:pt x="5495" y="22604"/>
                  </a:lnTo>
                  <a:cubicBezTo>
                    <a:pt x="-8657" y="8599"/>
                    <a:pt x="9648" y="-6229"/>
                    <a:pt x="27480" y="5016"/>
                  </a:cubicBezTo>
                  <a:lnTo>
                    <a:pt x="28457" y="5993"/>
                  </a:lnTo>
                  <a:lnTo>
                    <a:pt x="16243" y="6482"/>
                  </a:lnTo>
                  <a:lnTo>
                    <a:pt x="14289" y="6970"/>
                  </a:lnTo>
                  <a:lnTo>
                    <a:pt x="12823" y="6970"/>
                  </a:lnTo>
                  <a:lnTo>
                    <a:pt x="11358" y="7947"/>
                  </a:lnTo>
                  <a:lnTo>
                    <a:pt x="10380" y="8436"/>
                  </a:lnTo>
                  <a:lnTo>
                    <a:pt x="9892" y="8924"/>
                  </a:lnTo>
                  <a:lnTo>
                    <a:pt x="8915" y="10390"/>
                  </a:lnTo>
                  <a:lnTo>
                    <a:pt x="8426" y="11856"/>
                  </a:lnTo>
                  <a:lnTo>
                    <a:pt x="7938" y="13321"/>
                  </a:lnTo>
                  <a:lnTo>
                    <a:pt x="7938" y="13810"/>
                  </a:lnTo>
                  <a:lnTo>
                    <a:pt x="8426" y="15276"/>
                  </a:lnTo>
                  <a:lnTo>
                    <a:pt x="8915" y="16741"/>
                  </a:lnTo>
                  <a:lnTo>
                    <a:pt x="9403" y="16741"/>
                  </a:lnTo>
                  <a:lnTo>
                    <a:pt x="10380" y="18207"/>
                  </a:lnTo>
                  <a:cubicBezTo>
                    <a:pt x="16324" y="21065"/>
                    <a:pt x="21796" y="19835"/>
                    <a:pt x="28457" y="22604"/>
                  </a:cubicBezTo>
                  <a:lnTo>
                    <a:pt x="29434" y="230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6C1D8A29-718E-3BF6-7EF5-212DF0C7F4D4}"/>
                </a:ext>
              </a:extLst>
            </p:cNvPr>
            <p:cNvSpPr/>
            <p:nvPr/>
          </p:nvSpPr>
          <p:spPr>
            <a:xfrm flipV="1">
              <a:off x="6426014" y="6379466"/>
              <a:ext cx="18076" cy="7816"/>
            </a:xfrm>
            <a:custGeom>
              <a:avLst/>
              <a:gdLst>
                <a:gd name="csX0" fmla="*/ 3872 w 18076"/>
                <a:gd name="csY0" fmla="*/ 8863 h 7816"/>
                <a:gd name="csX1" fmla="*/ 2895 w 18076"/>
                <a:gd name="csY1" fmla="*/ 7885 h 7816"/>
                <a:gd name="csX2" fmla="*/ 2406 w 18076"/>
                <a:gd name="csY2" fmla="*/ 6420 h 7816"/>
                <a:gd name="csX3" fmla="*/ 1429 w 18076"/>
                <a:gd name="csY3" fmla="*/ 5443 h 7816"/>
                <a:gd name="csX4" fmla="*/ 940 w 18076"/>
                <a:gd name="csY4" fmla="*/ 3489 h 7816"/>
                <a:gd name="csX5" fmla="*/ 452 w 18076"/>
                <a:gd name="csY5" fmla="*/ 2023 h 7816"/>
                <a:gd name="csX6" fmla="*/ 7780 w 18076"/>
                <a:gd name="csY6" fmla="*/ 1046 h 7816"/>
                <a:gd name="csX7" fmla="*/ 7780 w 18076"/>
                <a:gd name="csY7" fmla="*/ 2023 h 7816"/>
                <a:gd name="csX8" fmla="*/ 16574 w 18076"/>
                <a:gd name="csY8" fmla="*/ 8863 h 7816"/>
                <a:gd name="csX9" fmla="*/ 18528 w 18076"/>
                <a:gd name="csY9" fmla="*/ 8863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872" y="8863"/>
                  </a:moveTo>
                  <a:lnTo>
                    <a:pt x="2895" y="7885"/>
                  </a:lnTo>
                  <a:lnTo>
                    <a:pt x="2406" y="6420"/>
                  </a:lnTo>
                  <a:lnTo>
                    <a:pt x="1429" y="5443"/>
                  </a:lnTo>
                  <a:lnTo>
                    <a:pt x="940" y="3489"/>
                  </a:lnTo>
                  <a:lnTo>
                    <a:pt x="452" y="2023"/>
                  </a:lnTo>
                  <a:lnTo>
                    <a:pt x="7780" y="1046"/>
                  </a:lnTo>
                  <a:lnTo>
                    <a:pt x="7780" y="2023"/>
                  </a:lnTo>
                  <a:cubicBezTo>
                    <a:pt x="9278" y="6876"/>
                    <a:pt x="11680" y="8423"/>
                    <a:pt x="16574" y="8863"/>
                  </a:cubicBezTo>
                  <a:lnTo>
                    <a:pt x="18528" y="88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9D2E38BA-66AD-2C3D-17E7-18B758520F32}"/>
                </a:ext>
              </a:extLst>
            </p:cNvPr>
            <p:cNvSpPr/>
            <p:nvPr/>
          </p:nvSpPr>
          <p:spPr>
            <a:xfrm flipV="1">
              <a:off x="6429434" y="6373604"/>
              <a:ext cx="33709" cy="42503"/>
            </a:xfrm>
            <a:custGeom>
              <a:avLst/>
              <a:gdLst>
                <a:gd name="csX0" fmla="*/ 16088 w 33709"/>
                <a:gd name="csY0" fmla="*/ 43553 h 42503"/>
                <a:gd name="csX1" fmla="*/ 14134 w 33709"/>
                <a:gd name="csY1" fmla="*/ 43553 h 42503"/>
                <a:gd name="csX2" fmla="*/ 1431 w 33709"/>
                <a:gd name="csY2" fmla="*/ 39157 h 42503"/>
                <a:gd name="csX3" fmla="*/ 454 w 33709"/>
                <a:gd name="csY3" fmla="*/ 37691 h 42503"/>
                <a:gd name="csX4" fmla="*/ 17553 w 33709"/>
                <a:gd name="csY4" fmla="*/ 37691 h 42503"/>
                <a:gd name="csX5" fmla="*/ 21950 w 33709"/>
                <a:gd name="csY5" fmla="*/ 36225 h 42503"/>
                <a:gd name="csX6" fmla="*/ 22927 w 33709"/>
                <a:gd name="csY6" fmla="*/ 35248 h 42503"/>
                <a:gd name="csX7" fmla="*/ 23416 w 33709"/>
                <a:gd name="csY7" fmla="*/ 35248 h 42503"/>
                <a:gd name="csX8" fmla="*/ 23905 w 33709"/>
                <a:gd name="csY8" fmla="*/ 34271 h 42503"/>
                <a:gd name="csX9" fmla="*/ 24393 w 33709"/>
                <a:gd name="csY9" fmla="*/ 32805 h 42503"/>
                <a:gd name="csX10" fmla="*/ 24882 w 33709"/>
                <a:gd name="csY10" fmla="*/ 31340 h 42503"/>
                <a:gd name="csX11" fmla="*/ 24882 w 33709"/>
                <a:gd name="csY11" fmla="*/ 27431 h 42503"/>
                <a:gd name="csX12" fmla="*/ 23905 w 33709"/>
                <a:gd name="csY12" fmla="*/ 26943 h 42503"/>
                <a:gd name="csX13" fmla="*/ 22439 w 33709"/>
                <a:gd name="csY13" fmla="*/ 26943 h 42503"/>
                <a:gd name="csX14" fmla="*/ 21462 w 33709"/>
                <a:gd name="csY14" fmla="*/ 26454 h 42503"/>
                <a:gd name="csX15" fmla="*/ 19996 w 33709"/>
                <a:gd name="csY15" fmla="*/ 25966 h 42503"/>
                <a:gd name="csX16" fmla="*/ 18042 w 33709"/>
                <a:gd name="csY16" fmla="*/ 25966 h 42503"/>
                <a:gd name="csX17" fmla="*/ 16576 w 33709"/>
                <a:gd name="csY17" fmla="*/ 25477 h 42503"/>
                <a:gd name="csX18" fmla="*/ 14622 w 33709"/>
                <a:gd name="csY18" fmla="*/ 25477 h 42503"/>
                <a:gd name="csX19" fmla="*/ 12179 w 33709"/>
                <a:gd name="csY19" fmla="*/ 24989 h 42503"/>
                <a:gd name="csX20" fmla="*/ 10225 w 33709"/>
                <a:gd name="csY20" fmla="*/ 24500 h 42503"/>
                <a:gd name="csX21" fmla="*/ 8760 w 33709"/>
                <a:gd name="csY21" fmla="*/ 24500 h 42503"/>
                <a:gd name="csX22" fmla="*/ 7294 w 33709"/>
                <a:gd name="csY22" fmla="*/ 24012 h 42503"/>
                <a:gd name="csX23" fmla="*/ 6317 w 33709"/>
                <a:gd name="csY23" fmla="*/ 24012 h 42503"/>
                <a:gd name="csX24" fmla="*/ 5340 w 33709"/>
                <a:gd name="csY24" fmla="*/ 23523 h 42503"/>
                <a:gd name="csX25" fmla="*/ 2408 w 33709"/>
                <a:gd name="csY25" fmla="*/ 22546 h 42503"/>
                <a:gd name="csX26" fmla="*/ 24882 w 33709"/>
                <a:gd name="csY26" fmla="*/ 22057 h 42503"/>
                <a:gd name="csX27" fmla="*/ 24882 w 33709"/>
                <a:gd name="csY27" fmla="*/ 16683 h 42503"/>
                <a:gd name="csX28" fmla="*/ 24393 w 33709"/>
                <a:gd name="csY28" fmla="*/ 14729 h 42503"/>
                <a:gd name="csX29" fmla="*/ 24393 w 33709"/>
                <a:gd name="csY29" fmla="*/ 13263 h 42503"/>
                <a:gd name="csX30" fmla="*/ 23905 w 33709"/>
                <a:gd name="csY30" fmla="*/ 12286 h 42503"/>
                <a:gd name="csX31" fmla="*/ 23416 w 33709"/>
                <a:gd name="csY31" fmla="*/ 11798 h 42503"/>
                <a:gd name="csX32" fmla="*/ 22927 w 33709"/>
                <a:gd name="csY32" fmla="*/ 10332 h 42503"/>
                <a:gd name="csX33" fmla="*/ 21950 w 33709"/>
                <a:gd name="csY33" fmla="*/ 9355 h 42503"/>
                <a:gd name="csX34" fmla="*/ 19019 w 33709"/>
                <a:gd name="csY34" fmla="*/ 7401 h 42503"/>
                <a:gd name="csX35" fmla="*/ 18042 w 33709"/>
                <a:gd name="csY35" fmla="*/ 6912 h 42503"/>
                <a:gd name="csX36" fmla="*/ 16576 w 33709"/>
                <a:gd name="csY36" fmla="*/ 6424 h 42503"/>
                <a:gd name="csX37" fmla="*/ 25370 w 33709"/>
                <a:gd name="csY37" fmla="*/ 5935 h 42503"/>
                <a:gd name="csX38" fmla="*/ 25370 w 33709"/>
                <a:gd name="csY38" fmla="*/ 5447 h 42503"/>
                <a:gd name="csX39" fmla="*/ 26347 w 33709"/>
                <a:gd name="csY39" fmla="*/ 2515 h 42503"/>
                <a:gd name="csX40" fmla="*/ 26836 w 33709"/>
                <a:gd name="csY40" fmla="*/ 1050 h 42503"/>
                <a:gd name="csX41" fmla="*/ 34164 w 33709"/>
                <a:gd name="csY41" fmla="*/ 1050 h 42503"/>
                <a:gd name="csX42" fmla="*/ 34164 w 33709"/>
                <a:gd name="csY42" fmla="*/ 1538 h 42503"/>
                <a:gd name="csX43" fmla="*/ 33187 w 33709"/>
                <a:gd name="csY43" fmla="*/ 3004 h 42503"/>
                <a:gd name="csX44" fmla="*/ 32698 w 33709"/>
                <a:gd name="csY44" fmla="*/ 4470 h 42503"/>
                <a:gd name="csX45" fmla="*/ 32698 w 33709"/>
                <a:gd name="csY45" fmla="*/ 5935 h 42503"/>
                <a:gd name="csX46" fmla="*/ 32210 w 33709"/>
                <a:gd name="csY46" fmla="*/ 6424 h 42503"/>
                <a:gd name="csX47" fmla="*/ 32210 w 33709"/>
                <a:gd name="csY47" fmla="*/ 29874 h 42503"/>
                <a:gd name="csX48" fmla="*/ 31721 w 33709"/>
                <a:gd name="csY48" fmla="*/ 31828 h 42503"/>
                <a:gd name="csX49" fmla="*/ 31721 w 33709"/>
                <a:gd name="csY49" fmla="*/ 33294 h 42503"/>
                <a:gd name="csX50" fmla="*/ 20973 w 33709"/>
                <a:gd name="csY50" fmla="*/ 43065 h 42503"/>
                <a:gd name="csX51" fmla="*/ 19508 w 33709"/>
                <a:gd name="csY51" fmla="*/ 43553 h 42503"/>
                <a:gd name="csX52" fmla="*/ 18042 w 33709"/>
                <a:gd name="csY52" fmla="*/ 43553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33709" h="42503">
                  <a:moveTo>
                    <a:pt x="16088" y="43553"/>
                  </a:moveTo>
                  <a:lnTo>
                    <a:pt x="14134" y="43553"/>
                  </a:lnTo>
                  <a:cubicBezTo>
                    <a:pt x="9582" y="43488"/>
                    <a:pt x="4924" y="42055"/>
                    <a:pt x="1431" y="39157"/>
                  </a:cubicBezTo>
                  <a:lnTo>
                    <a:pt x="454" y="37691"/>
                  </a:lnTo>
                  <a:lnTo>
                    <a:pt x="17553" y="37691"/>
                  </a:lnTo>
                  <a:lnTo>
                    <a:pt x="21950" y="36225"/>
                  </a:lnTo>
                  <a:lnTo>
                    <a:pt x="22927" y="35248"/>
                  </a:lnTo>
                  <a:lnTo>
                    <a:pt x="23416" y="35248"/>
                  </a:lnTo>
                  <a:lnTo>
                    <a:pt x="23905" y="34271"/>
                  </a:lnTo>
                  <a:lnTo>
                    <a:pt x="24393" y="32805"/>
                  </a:lnTo>
                  <a:lnTo>
                    <a:pt x="24882" y="31340"/>
                  </a:lnTo>
                  <a:lnTo>
                    <a:pt x="24882" y="27431"/>
                  </a:lnTo>
                  <a:lnTo>
                    <a:pt x="23905" y="26943"/>
                  </a:lnTo>
                  <a:lnTo>
                    <a:pt x="22439" y="26943"/>
                  </a:lnTo>
                  <a:lnTo>
                    <a:pt x="21462" y="26454"/>
                  </a:lnTo>
                  <a:lnTo>
                    <a:pt x="19996" y="25966"/>
                  </a:lnTo>
                  <a:lnTo>
                    <a:pt x="18042" y="25966"/>
                  </a:lnTo>
                  <a:lnTo>
                    <a:pt x="16576" y="25477"/>
                  </a:lnTo>
                  <a:lnTo>
                    <a:pt x="14622" y="25477"/>
                  </a:lnTo>
                  <a:lnTo>
                    <a:pt x="12179" y="24989"/>
                  </a:lnTo>
                  <a:lnTo>
                    <a:pt x="10225" y="24500"/>
                  </a:lnTo>
                  <a:lnTo>
                    <a:pt x="8760" y="24500"/>
                  </a:lnTo>
                  <a:lnTo>
                    <a:pt x="7294" y="24012"/>
                  </a:lnTo>
                  <a:lnTo>
                    <a:pt x="6317" y="24012"/>
                  </a:lnTo>
                  <a:lnTo>
                    <a:pt x="5340" y="23523"/>
                  </a:lnTo>
                  <a:lnTo>
                    <a:pt x="2408" y="22546"/>
                  </a:lnTo>
                  <a:lnTo>
                    <a:pt x="24882" y="22057"/>
                  </a:lnTo>
                  <a:lnTo>
                    <a:pt x="24882" y="16683"/>
                  </a:lnTo>
                  <a:lnTo>
                    <a:pt x="24393" y="14729"/>
                  </a:lnTo>
                  <a:lnTo>
                    <a:pt x="24393" y="13263"/>
                  </a:lnTo>
                  <a:lnTo>
                    <a:pt x="23905" y="12286"/>
                  </a:lnTo>
                  <a:lnTo>
                    <a:pt x="23416" y="11798"/>
                  </a:lnTo>
                  <a:lnTo>
                    <a:pt x="22927" y="10332"/>
                  </a:lnTo>
                  <a:lnTo>
                    <a:pt x="21950" y="9355"/>
                  </a:lnTo>
                  <a:lnTo>
                    <a:pt x="19019" y="7401"/>
                  </a:lnTo>
                  <a:lnTo>
                    <a:pt x="18042" y="6912"/>
                  </a:lnTo>
                  <a:lnTo>
                    <a:pt x="16576" y="6424"/>
                  </a:lnTo>
                  <a:lnTo>
                    <a:pt x="25370" y="5935"/>
                  </a:lnTo>
                  <a:lnTo>
                    <a:pt x="25370" y="5447"/>
                  </a:lnTo>
                  <a:lnTo>
                    <a:pt x="26347" y="2515"/>
                  </a:lnTo>
                  <a:lnTo>
                    <a:pt x="26836" y="1050"/>
                  </a:lnTo>
                  <a:lnTo>
                    <a:pt x="34164" y="1050"/>
                  </a:lnTo>
                  <a:lnTo>
                    <a:pt x="34164" y="1538"/>
                  </a:lnTo>
                  <a:lnTo>
                    <a:pt x="33187" y="3004"/>
                  </a:lnTo>
                  <a:lnTo>
                    <a:pt x="32698" y="4470"/>
                  </a:lnTo>
                  <a:lnTo>
                    <a:pt x="32698" y="5935"/>
                  </a:lnTo>
                  <a:lnTo>
                    <a:pt x="32210" y="6424"/>
                  </a:lnTo>
                  <a:lnTo>
                    <a:pt x="32210" y="29874"/>
                  </a:lnTo>
                  <a:lnTo>
                    <a:pt x="31721" y="31828"/>
                  </a:lnTo>
                  <a:lnTo>
                    <a:pt x="31721" y="33294"/>
                  </a:lnTo>
                  <a:cubicBezTo>
                    <a:pt x="31982" y="38766"/>
                    <a:pt x="25867" y="42853"/>
                    <a:pt x="20973" y="43065"/>
                  </a:cubicBezTo>
                  <a:lnTo>
                    <a:pt x="19508" y="43553"/>
                  </a:lnTo>
                  <a:lnTo>
                    <a:pt x="18042" y="435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5CCC71A1-DF62-442C-9B37-BB6DCFD53A96}"/>
                </a:ext>
              </a:extLst>
            </p:cNvPr>
            <p:cNvSpPr/>
            <p:nvPr/>
          </p:nvSpPr>
          <p:spPr>
            <a:xfrm flipV="1">
              <a:off x="6473892" y="6409756"/>
              <a:ext cx="14656" cy="6839"/>
            </a:xfrm>
            <a:custGeom>
              <a:avLst/>
              <a:gdLst>
                <a:gd name="csX0" fmla="*/ 14140 w 14656"/>
                <a:gd name="csY0" fmla="*/ 7890 h 6839"/>
                <a:gd name="csX1" fmla="*/ 12675 w 14656"/>
                <a:gd name="csY1" fmla="*/ 7402 h 6839"/>
                <a:gd name="csX2" fmla="*/ 461 w 14656"/>
                <a:gd name="csY2" fmla="*/ 7402 h 6839"/>
                <a:gd name="csX3" fmla="*/ 949 w 14656"/>
                <a:gd name="csY3" fmla="*/ 6425 h 6839"/>
                <a:gd name="csX4" fmla="*/ 949 w 14656"/>
                <a:gd name="csY4" fmla="*/ 5448 h 6839"/>
                <a:gd name="csX5" fmla="*/ 1438 w 14656"/>
                <a:gd name="csY5" fmla="*/ 4470 h 6839"/>
                <a:gd name="csX6" fmla="*/ 3881 w 14656"/>
                <a:gd name="csY6" fmla="*/ 2028 h 6839"/>
                <a:gd name="csX7" fmla="*/ 4858 w 14656"/>
                <a:gd name="csY7" fmla="*/ 1539 h 6839"/>
                <a:gd name="csX8" fmla="*/ 6323 w 14656"/>
                <a:gd name="csY8" fmla="*/ 1539 h 6839"/>
                <a:gd name="csX9" fmla="*/ 8278 w 14656"/>
                <a:gd name="csY9" fmla="*/ 1051 h 6839"/>
                <a:gd name="csX10" fmla="*/ 12186 w 14656"/>
                <a:gd name="csY10" fmla="*/ 1051 h 6839"/>
                <a:gd name="csX11" fmla="*/ 13652 w 14656"/>
                <a:gd name="csY11" fmla="*/ 1539 h 6839"/>
                <a:gd name="csX12" fmla="*/ 15117 w 14656"/>
                <a:gd name="csY12" fmla="*/ 1539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656" h="6839">
                  <a:moveTo>
                    <a:pt x="14140" y="7890"/>
                  </a:moveTo>
                  <a:lnTo>
                    <a:pt x="12675" y="7402"/>
                  </a:lnTo>
                  <a:lnTo>
                    <a:pt x="461" y="7402"/>
                  </a:lnTo>
                  <a:lnTo>
                    <a:pt x="949" y="6425"/>
                  </a:lnTo>
                  <a:lnTo>
                    <a:pt x="949" y="5448"/>
                  </a:lnTo>
                  <a:lnTo>
                    <a:pt x="1438" y="4470"/>
                  </a:lnTo>
                  <a:lnTo>
                    <a:pt x="3881" y="2028"/>
                  </a:lnTo>
                  <a:lnTo>
                    <a:pt x="4858" y="1539"/>
                  </a:lnTo>
                  <a:lnTo>
                    <a:pt x="6323" y="1539"/>
                  </a:lnTo>
                  <a:lnTo>
                    <a:pt x="8278" y="1051"/>
                  </a:lnTo>
                  <a:lnTo>
                    <a:pt x="12186" y="1051"/>
                  </a:lnTo>
                  <a:lnTo>
                    <a:pt x="13652" y="1539"/>
                  </a:lnTo>
                  <a:lnTo>
                    <a:pt x="15117" y="153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FD267007-294D-D154-2CAF-64C586830AA1}"/>
                </a:ext>
              </a:extLst>
            </p:cNvPr>
            <p:cNvSpPr/>
            <p:nvPr/>
          </p:nvSpPr>
          <p:spPr>
            <a:xfrm flipV="1">
              <a:off x="6468518" y="6359924"/>
              <a:ext cx="19053" cy="50320"/>
            </a:xfrm>
            <a:custGeom>
              <a:avLst/>
              <a:gdLst>
                <a:gd name="csX0" fmla="*/ 12674 w 19053"/>
                <a:gd name="csY0" fmla="*/ 51369 h 50320"/>
                <a:gd name="csX1" fmla="*/ 5345 w 19053"/>
                <a:gd name="csY1" fmla="*/ 46972 h 50320"/>
                <a:gd name="csX2" fmla="*/ 5345 w 19053"/>
                <a:gd name="csY2" fmla="*/ 36713 h 50320"/>
                <a:gd name="csX3" fmla="*/ 460 w 19053"/>
                <a:gd name="csY3" fmla="*/ 36713 h 50320"/>
                <a:gd name="csX4" fmla="*/ 460 w 19053"/>
                <a:gd name="csY4" fmla="*/ 31339 h 50320"/>
                <a:gd name="csX5" fmla="*/ 5345 w 19053"/>
                <a:gd name="csY5" fmla="*/ 31339 h 50320"/>
                <a:gd name="csX6" fmla="*/ 5345 w 19053"/>
                <a:gd name="csY6" fmla="*/ 6911 h 50320"/>
                <a:gd name="csX7" fmla="*/ 5834 w 19053"/>
                <a:gd name="csY7" fmla="*/ 4468 h 50320"/>
                <a:gd name="csX8" fmla="*/ 5834 w 19053"/>
                <a:gd name="csY8" fmla="*/ 1049 h 50320"/>
                <a:gd name="csX9" fmla="*/ 16582 w 19053"/>
                <a:gd name="csY9" fmla="*/ 1049 h 50320"/>
                <a:gd name="csX10" fmla="*/ 15605 w 19053"/>
                <a:gd name="csY10" fmla="*/ 1049 h 50320"/>
                <a:gd name="csX11" fmla="*/ 14139 w 19053"/>
                <a:gd name="csY11" fmla="*/ 1537 h 50320"/>
                <a:gd name="csX12" fmla="*/ 14139 w 19053"/>
                <a:gd name="csY12" fmla="*/ 2026 h 50320"/>
                <a:gd name="csX13" fmla="*/ 12674 w 19053"/>
                <a:gd name="csY13" fmla="*/ 3491 h 50320"/>
                <a:gd name="csX14" fmla="*/ 12674 w 19053"/>
                <a:gd name="csY14" fmla="*/ 31339 h 50320"/>
                <a:gd name="csX15" fmla="*/ 19513 w 19053"/>
                <a:gd name="csY15" fmla="*/ 31339 h 50320"/>
                <a:gd name="csX16" fmla="*/ 19513 w 19053"/>
                <a:gd name="csY16" fmla="*/ 36713 h 50320"/>
                <a:gd name="csX17" fmla="*/ 12674 w 19053"/>
                <a:gd name="csY17" fmla="*/ 36713 h 50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9053" h="50320">
                  <a:moveTo>
                    <a:pt x="12674" y="51369"/>
                  </a:moveTo>
                  <a:lnTo>
                    <a:pt x="5345" y="46972"/>
                  </a:lnTo>
                  <a:lnTo>
                    <a:pt x="5345" y="36713"/>
                  </a:lnTo>
                  <a:lnTo>
                    <a:pt x="460" y="36713"/>
                  </a:lnTo>
                  <a:lnTo>
                    <a:pt x="460" y="31339"/>
                  </a:lnTo>
                  <a:lnTo>
                    <a:pt x="5345" y="31339"/>
                  </a:lnTo>
                  <a:lnTo>
                    <a:pt x="5345" y="6911"/>
                  </a:lnTo>
                  <a:lnTo>
                    <a:pt x="5834" y="4468"/>
                  </a:lnTo>
                  <a:lnTo>
                    <a:pt x="5834" y="1049"/>
                  </a:lnTo>
                  <a:lnTo>
                    <a:pt x="16582" y="1049"/>
                  </a:lnTo>
                  <a:lnTo>
                    <a:pt x="15605" y="1049"/>
                  </a:lnTo>
                  <a:lnTo>
                    <a:pt x="14139" y="1537"/>
                  </a:lnTo>
                  <a:lnTo>
                    <a:pt x="14139" y="2026"/>
                  </a:lnTo>
                  <a:lnTo>
                    <a:pt x="12674" y="3491"/>
                  </a:lnTo>
                  <a:lnTo>
                    <a:pt x="12674" y="31339"/>
                  </a:lnTo>
                  <a:lnTo>
                    <a:pt x="19513" y="31339"/>
                  </a:lnTo>
                  <a:lnTo>
                    <a:pt x="19513" y="36713"/>
                  </a:lnTo>
                  <a:lnTo>
                    <a:pt x="12674" y="3671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B9834B55-79F8-43DB-B7F4-20ECECA305D6}"/>
                </a:ext>
              </a:extLst>
            </p:cNvPr>
            <p:cNvSpPr/>
            <p:nvPr/>
          </p:nvSpPr>
          <p:spPr>
            <a:xfrm flipV="1">
              <a:off x="6497342" y="6402917"/>
              <a:ext cx="32732" cy="14188"/>
            </a:xfrm>
            <a:custGeom>
              <a:avLst/>
              <a:gdLst>
                <a:gd name="csX0" fmla="*/ 25871 w 32732"/>
                <a:gd name="csY0" fmla="*/ 15239 h 14188"/>
                <a:gd name="csX1" fmla="*/ 25382 w 32732"/>
                <a:gd name="csY1" fmla="*/ 13773 h 14188"/>
                <a:gd name="csX2" fmla="*/ 15123 w 32732"/>
                <a:gd name="csY2" fmla="*/ 6933 h 14188"/>
                <a:gd name="csX3" fmla="*/ 467 w 32732"/>
                <a:gd name="csY3" fmla="*/ 6933 h 14188"/>
                <a:gd name="csX4" fmla="*/ 467 w 32732"/>
                <a:gd name="csY4" fmla="*/ 6445 h 14188"/>
                <a:gd name="csX5" fmla="*/ 1932 w 32732"/>
                <a:gd name="csY5" fmla="*/ 5468 h 14188"/>
                <a:gd name="csX6" fmla="*/ 32711 w 32732"/>
                <a:gd name="csY6" fmla="*/ 12796 h 14188"/>
                <a:gd name="csX7" fmla="*/ 33199 w 32732"/>
                <a:gd name="csY7" fmla="*/ 14750 h 14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2732" h="14188">
                  <a:moveTo>
                    <a:pt x="25871" y="15239"/>
                  </a:moveTo>
                  <a:lnTo>
                    <a:pt x="25382" y="13773"/>
                  </a:lnTo>
                  <a:cubicBezTo>
                    <a:pt x="22573" y="9197"/>
                    <a:pt x="20684" y="7283"/>
                    <a:pt x="15123" y="6933"/>
                  </a:cubicBezTo>
                  <a:lnTo>
                    <a:pt x="467" y="6933"/>
                  </a:lnTo>
                  <a:lnTo>
                    <a:pt x="467" y="6445"/>
                  </a:lnTo>
                  <a:lnTo>
                    <a:pt x="1932" y="5468"/>
                  </a:lnTo>
                  <a:cubicBezTo>
                    <a:pt x="11052" y="-2390"/>
                    <a:pt x="29079" y="346"/>
                    <a:pt x="32711" y="12796"/>
                  </a:cubicBezTo>
                  <a:lnTo>
                    <a:pt x="33199" y="147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114BC0B4-84D5-71BD-3723-63EC1590D273}"/>
                </a:ext>
              </a:extLst>
            </p:cNvPr>
            <p:cNvSpPr/>
            <p:nvPr/>
          </p:nvSpPr>
          <p:spPr>
            <a:xfrm flipV="1">
              <a:off x="6491809" y="6379466"/>
              <a:ext cx="38265" cy="31767"/>
            </a:xfrm>
            <a:custGeom>
              <a:avLst/>
              <a:gdLst>
                <a:gd name="csX0" fmla="*/ 5996 w 38265"/>
                <a:gd name="csY0" fmla="*/ 32816 h 31767"/>
                <a:gd name="csX1" fmla="*/ 5019 w 38265"/>
                <a:gd name="csY1" fmla="*/ 31351 h 31767"/>
                <a:gd name="csX2" fmla="*/ 5996 w 38265"/>
                <a:gd name="csY2" fmla="*/ 1061 h 31767"/>
                <a:gd name="csX3" fmla="*/ 20653 w 38265"/>
                <a:gd name="csY3" fmla="*/ 1061 h 31767"/>
                <a:gd name="csX4" fmla="*/ 20164 w 38265"/>
                <a:gd name="csY4" fmla="*/ 1061 h 31767"/>
                <a:gd name="csX5" fmla="*/ 7950 w 38265"/>
                <a:gd name="csY5" fmla="*/ 13274 h 31767"/>
                <a:gd name="csX6" fmla="*/ 7950 w 38265"/>
                <a:gd name="csY6" fmla="*/ 15229 h 31767"/>
                <a:gd name="csX7" fmla="*/ 38729 w 38265"/>
                <a:gd name="csY7" fmla="*/ 15229 h 31767"/>
                <a:gd name="csX8" fmla="*/ 38729 w 38265"/>
                <a:gd name="csY8" fmla="*/ 20603 h 31767"/>
                <a:gd name="csX9" fmla="*/ 8439 w 38265"/>
                <a:gd name="csY9" fmla="*/ 21091 h 31767"/>
                <a:gd name="csX10" fmla="*/ 8439 w 38265"/>
                <a:gd name="csY10" fmla="*/ 23045 h 31767"/>
                <a:gd name="csX11" fmla="*/ 18698 w 38265"/>
                <a:gd name="csY11" fmla="*/ 32816 h 31767"/>
                <a:gd name="csX12" fmla="*/ 20164 w 38265"/>
                <a:gd name="csY12" fmla="*/ 32816 h 31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8265" h="31767">
                  <a:moveTo>
                    <a:pt x="5996" y="32816"/>
                  </a:moveTo>
                  <a:lnTo>
                    <a:pt x="5019" y="31351"/>
                  </a:lnTo>
                  <a:cubicBezTo>
                    <a:pt x="-1291" y="24308"/>
                    <a:pt x="-1120" y="7444"/>
                    <a:pt x="5996" y="1061"/>
                  </a:cubicBezTo>
                  <a:lnTo>
                    <a:pt x="20653" y="1061"/>
                  </a:lnTo>
                  <a:lnTo>
                    <a:pt x="20164" y="1061"/>
                  </a:lnTo>
                  <a:cubicBezTo>
                    <a:pt x="13145" y="743"/>
                    <a:pt x="8944" y="7013"/>
                    <a:pt x="7950" y="13274"/>
                  </a:cubicBezTo>
                  <a:lnTo>
                    <a:pt x="7950" y="15229"/>
                  </a:lnTo>
                  <a:lnTo>
                    <a:pt x="38729" y="15229"/>
                  </a:lnTo>
                  <a:lnTo>
                    <a:pt x="38729" y="20603"/>
                  </a:lnTo>
                  <a:lnTo>
                    <a:pt x="8439" y="21091"/>
                  </a:lnTo>
                  <a:lnTo>
                    <a:pt x="8439" y="23045"/>
                  </a:lnTo>
                  <a:cubicBezTo>
                    <a:pt x="9261" y="28167"/>
                    <a:pt x="13569" y="32124"/>
                    <a:pt x="18698" y="32816"/>
                  </a:cubicBezTo>
                  <a:lnTo>
                    <a:pt x="20164" y="328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1FF570F-9874-D616-2F10-73658E4D433F}"/>
                </a:ext>
              </a:extLst>
            </p:cNvPr>
            <p:cNvSpPr/>
            <p:nvPr/>
          </p:nvSpPr>
          <p:spPr>
            <a:xfrm flipV="1">
              <a:off x="6497342" y="6373604"/>
              <a:ext cx="32732" cy="18076"/>
            </a:xfrm>
            <a:custGeom>
              <a:avLst/>
              <a:gdLst>
                <a:gd name="csX0" fmla="*/ 14633 w 32732"/>
                <a:gd name="csY0" fmla="*/ 19123 h 18076"/>
                <a:gd name="csX1" fmla="*/ 12679 w 32732"/>
                <a:gd name="csY1" fmla="*/ 19123 h 18076"/>
                <a:gd name="csX2" fmla="*/ 1442 w 32732"/>
                <a:gd name="csY2" fmla="*/ 14237 h 18076"/>
                <a:gd name="csX3" fmla="*/ 465 w 32732"/>
                <a:gd name="csY3" fmla="*/ 13260 h 18076"/>
                <a:gd name="csX4" fmla="*/ 14633 w 32732"/>
                <a:gd name="csY4" fmla="*/ 13260 h 18076"/>
                <a:gd name="csX5" fmla="*/ 21961 w 32732"/>
                <a:gd name="csY5" fmla="*/ 10329 h 18076"/>
                <a:gd name="csX6" fmla="*/ 23427 w 32732"/>
                <a:gd name="csY6" fmla="*/ 9352 h 18076"/>
                <a:gd name="csX7" fmla="*/ 23427 w 32732"/>
                <a:gd name="csY7" fmla="*/ 8863 h 18076"/>
                <a:gd name="csX8" fmla="*/ 24404 w 32732"/>
                <a:gd name="csY8" fmla="*/ 7886 h 18076"/>
                <a:gd name="csX9" fmla="*/ 24893 w 32732"/>
                <a:gd name="csY9" fmla="*/ 6420 h 18076"/>
                <a:gd name="csX10" fmla="*/ 25870 w 32732"/>
                <a:gd name="csY10" fmla="*/ 3489 h 18076"/>
                <a:gd name="csX11" fmla="*/ 25870 w 32732"/>
                <a:gd name="csY11" fmla="*/ 1535 h 18076"/>
                <a:gd name="csX12" fmla="*/ 2908 w 32732"/>
                <a:gd name="csY12" fmla="*/ 1535 h 18076"/>
                <a:gd name="csX13" fmla="*/ 33198 w 32732"/>
                <a:gd name="csY13" fmla="*/ 1046 h 18076"/>
                <a:gd name="csX14" fmla="*/ 33198 w 32732"/>
                <a:gd name="csY14" fmla="*/ 2512 h 18076"/>
                <a:gd name="csX15" fmla="*/ 17564 w 32732"/>
                <a:gd name="csY15" fmla="*/ 18634 h 18076"/>
                <a:gd name="csX16" fmla="*/ 16099 w 32732"/>
                <a:gd name="csY16" fmla="*/ 19123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32" h="18076">
                  <a:moveTo>
                    <a:pt x="14633" y="19123"/>
                  </a:moveTo>
                  <a:lnTo>
                    <a:pt x="12679" y="19123"/>
                  </a:lnTo>
                  <a:cubicBezTo>
                    <a:pt x="6588" y="17722"/>
                    <a:pt x="6491" y="18325"/>
                    <a:pt x="1442" y="14237"/>
                  </a:cubicBezTo>
                  <a:lnTo>
                    <a:pt x="465" y="13260"/>
                  </a:lnTo>
                  <a:lnTo>
                    <a:pt x="14633" y="13260"/>
                  </a:lnTo>
                  <a:cubicBezTo>
                    <a:pt x="17524" y="13692"/>
                    <a:pt x="20064" y="12397"/>
                    <a:pt x="21961" y="10329"/>
                  </a:cubicBezTo>
                  <a:lnTo>
                    <a:pt x="23427" y="9352"/>
                  </a:lnTo>
                  <a:lnTo>
                    <a:pt x="23427" y="8863"/>
                  </a:lnTo>
                  <a:lnTo>
                    <a:pt x="24404" y="7886"/>
                  </a:lnTo>
                  <a:lnTo>
                    <a:pt x="24893" y="6420"/>
                  </a:lnTo>
                  <a:lnTo>
                    <a:pt x="25870" y="3489"/>
                  </a:lnTo>
                  <a:lnTo>
                    <a:pt x="25870" y="1535"/>
                  </a:lnTo>
                  <a:lnTo>
                    <a:pt x="2908" y="1535"/>
                  </a:lnTo>
                  <a:lnTo>
                    <a:pt x="33198" y="1046"/>
                  </a:lnTo>
                  <a:lnTo>
                    <a:pt x="33198" y="2512"/>
                  </a:lnTo>
                  <a:cubicBezTo>
                    <a:pt x="31952" y="10207"/>
                    <a:pt x="25902" y="18707"/>
                    <a:pt x="17564" y="18634"/>
                  </a:cubicBezTo>
                  <a:lnTo>
                    <a:pt x="16099" y="191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3FC29FAB-DA3F-7B61-A404-14B1E8F61785}"/>
                </a:ext>
              </a:extLst>
            </p:cNvPr>
            <p:cNvSpPr/>
            <p:nvPr/>
          </p:nvSpPr>
          <p:spPr>
            <a:xfrm flipV="1">
              <a:off x="6541311" y="6410734"/>
              <a:ext cx="24427" cy="6405"/>
            </a:xfrm>
            <a:custGeom>
              <a:avLst/>
              <a:gdLst>
                <a:gd name="csX0" fmla="*/ 17083 w 24427"/>
                <a:gd name="csY0" fmla="*/ 7456 h 6405"/>
                <a:gd name="csX1" fmla="*/ 15617 w 24427"/>
                <a:gd name="csY1" fmla="*/ 6967 h 6405"/>
                <a:gd name="csX2" fmla="*/ 472 w 24427"/>
                <a:gd name="csY2" fmla="*/ 6967 h 6405"/>
                <a:gd name="csX3" fmla="*/ 1938 w 24427"/>
                <a:gd name="csY3" fmla="*/ 5990 h 6405"/>
                <a:gd name="csX4" fmla="*/ 2915 w 24427"/>
                <a:gd name="csY4" fmla="*/ 5013 h 6405"/>
                <a:gd name="csX5" fmla="*/ 4381 w 24427"/>
                <a:gd name="csY5" fmla="*/ 4036 h 6405"/>
                <a:gd name="csX6" fmla="*/ 4381 w 24427"/>
                <a:gd name="csY6" fmla="*/ 3547 h 6405"/>
                <a:gd name="csX7" fmla="*/ 5846 w 24427"/>
                <a:gd name="csY7" fmla="*/ 3059 h 6405"/>
                <a:gd name="csX8" fmla="*/ 23923 w 24427"/>
                <a:gd name="csY8" fmla="*/ 5990 h 6405"/>
                <a:gd name="csX9" fmla="*/ 24900 w 24427"/>
                <a:gd name="csY9" fmla="*/ 7456 h 64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4427" h="6405">
                  <a:moveTo>
                    <a:pt x="17083" y="7456"/>
                  </a:moveTo>
                  <a:lnTo>
                    <a:pt x="15617" y="6967"/>
                  </a:lnTo>
                  <a:lnTo>
                    <a:pt x="472" y="6967"/>
                  </a:lnTo>
                  <a:lnTo>
                    <a:pt x="1938" y="5990"/>
                  </a:lnTo>
                  <a:lnTo>
                    <a:pt x="2915" y="5013"/>
                  </a:lnTo>
                  <a:lnTo>
                    <a:pt x="4381" y="4036"/>
                  </a:lnTo>
                  <a:lnTo>
                    <a:pt x="4381" y="3547"/>
                  </a:lnTo>
                  <a:lnTo>
                    <a:pt x="5846" y="3059"/>
                  </a:lnTo>
                  <a:cubicBezTo>
                    <a:pt x="11514" y="-402"/>
                    <a:pt x="19664" y="632"/>
                    <a:pt x="23923" y="5990"/>
                  </a:cubicBezTo>
                  <a:lnTo>
                    <a:pt x="24900" y="745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A46AADEB-BDE7-2971-52D5-9B3494CD39C0}"/>
                </a:ext>
              </a:extLst>
            </p:cNvPr>
            <p:cNvSpPr/>
            <p:nvPr/>
          </p:nvSpPr>
          <p:spPr>
            <a:xfrm flipV="1">
              <a:off x="6536426" y="6373604"/>
              <a:ext cx="28824" cy="37618"/>
            </a:xfrm>
            <a:custGeom>
              <a:avLst/>
              <a:gdLst>
                <a:gd name="csX0" fmla="*/ 18060 w 28824"/>
                <a:gd name="csY0" fmla="*/ 38667 h 37618"/>
                <a:gd name="csX1" fmla="*/ 16105 w 28824"/>
                <a:gd name="csY1" fmla="*/ 38667 h 37618"/>
                <a:gd name="csX2" fmla="*/ 1938 w 28824"/>
                <a:gd name="csY2" fmla="*/ 26454 h 37618"/>
                <a:gd name="csX3" fmla="*/ 1449 w 28824"/>
                <a:gd name="csY3" fmla="*/ 24988 h 37618"/>
                <a:gd name="csX4" fmla="*/ 960 w 28824"/>
                <a:gd name="csY4" fmla="*/ 23522 h 37618"/>
                <a:gd name="csX5" fmla="*/ 472 w 28824"/>
                <a:gd name="csY5" fmla="*/ 22057 h 37618"/>
                <a:gd name="csX6" fmla="*/ 472 w 28824"/>
                <a:gd name="csY6" fmla="*/ 14728 h 37618"/>
                <a:gd name="csX7" fmla="*/ 472 w 28824"/>
                <a:gd name="csY7" fmla="*/ 13263 h 37618"/>
                <a:gd name="csX8" fmla="*/ 960 w 28824"/>
                <a:gd name="csY8" fmla="*/ 11309 h 37618"/>
                <a:gd name="csX9" fmla="*/ 3892 w 28824"/>
                <a:gd name="csY9" fmla="*/ 3492 h 37618"/>
                <a:gd name="csX10" fmla="*/ 4380 w 28824"/>
                <a:gd name="csY10" fmla="*/ 2026 h 37618"/>
                <a:gd name="csX11" fmla="*/ 5357 w 28824"/>
                <a:gd name="csY11" fmla="*/ 1049 h 37618"/>
                <a:gd name="csX12" fmla="*/ 19037 w 28824"/>
                <a:gd name="csY12" fmla="*/ 1049 h 37618"/>
                <a:gd name="csX13" fmla="*/ 17571 w 28824"/>
                <a:gd name="csY13" fmla="*/ 1049 h 37618"/>
                <a:gd name="csX14" fmla="*/ 13174 w 28824"/>
                <a:gd name="csY14" fmla="*/ 2515 h 37618"/>
                <a:gd name="csX15" fmla="*/ 12197 w 28824"/>
                <a:gd name="csY15" fmla="*/ 3980 h 37618"/>
                <a:gd name="csX16" fmla="*/ 10731 w 28824"/>
                <a:gd name="csY16" fmla="*/ 4957 h 37618"/>
                <a:gd name="csX17" fmla="*/ 10243 w 28824"/>
                <a:gd name="csY17" fmla="*/ 5935 h 37618"/>
                <a:gd name="csX18" fmla="*/ 9266 w 28824"/>
                <a:gd name="csY18" fmla="*/ 7400 h 37618"/>
                <a:gd name="csX19" fmla="*/ 8777 w 28824"/>
                <a:gd name="csY19" fmla="*/ 8377 h 37618"/>
                <a:gd name="csX20" fmla="*/ 8289 w 28824"/>
                <a:gd name="csY20" fmla="*/ 9843 h 37618"/>
                <a:gd name="csX21" fmla="*/ 7800 w 28824"/>
                <a:gd name="csY21" fmla="*/ 11309 h 37618"/>
                <a:gd name="csX22" fmla="*/ 7800 w 28824"/>
                <a:gd name="csY22" fmla="*/ 15217 h 37618"/>
                <a:gd name="csX23" fmla="*/ 7312 w 28824"/>
                <a:gd name="csY23" fmla="*/ 16683 h 37618"/>
                <a:gd name="csX24" fmla="*/ 7312 w 28824"/>
                <a:gd name="csY24" fmla="*/ 17171 h 37618"/>
                <a:gd name="csX25" fmla="*/ 7800 w 28824"/>
                <a:gd name="csY25" fmla="*/ 19125 h 37618"/>
                <a:gd name="csX26" fmla="*/ 17083 w 28824"/>
                <a:gd name="csY26" fmla="*/ 32805 h 37618"/>
                <a:gd name="csX27" fmla="*/ 29296 w 28824"/>
                <a:gd name="csY27" fmla="*/ 32805 h 37618"/>
                <a:gd name="csX28" fmla="*/ 28319 w 28824"/>
                <a:gd name="csY28" fmla="*/ 34270 h 37618"/>
                <a:gd name="csX29" fmla="*/ 20991 w 28824"/>
                <a:gd name="csY29" fmla="*/ 38179 h 37618"/>
                <a:gd name="csX30" fmla="*/ 19525 w 28824"/>
                <a:gd name="csY30" fmla="*/ 38667 h 3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28824" h="37618">
                  <a:moveTo>
                    <a:pt x="18060" y="38667"/>
                  </a:moveTo>
                  <a:lnTo>
                    <a:pt x="16105" y="38667"/>
                  </a:lnTo>
                  <a:cubicBezTo>
                    <a:pt x="9551" y="37544"/>
                    <a:pt x="3175" y="33383"/>
                    <a:pt x="1938" y="26454"/>
                  </a:cubicBezTo>
                  <a:lnTo>
                    <a:pt x="1449" y="24988"/>
                  </a:lnTo>
                  <a:lnTo>
                    <a:pt x="960" y="23522"/>
                  </a:lnTo>
                  <a:lnTo>
                    <a:pt x="472" y="22057"/>
                  </a:lnTo>
                  <a:cubicBezTo>
                    <a:pt x="472" y="19614"/>
                    <a:pt x="472" y="17171"/>
                    <a:pt x="472" y="14728"/>
                  </a:cubicBezTo>
                  <a:lnTo>
                    <a:pt x="472" y="13263"/>
                  </a:lnTo>
                  <a:lnTo>
                    <a:pt x="960" y="11309"/>
                  </a:lnTo>
                  <a:cubicBezTo>
                    <a:pt x="977" y="8516"/>
                    <a:pt x="2133" y="5641"/>
                    <a:pt x="3892" y="3492"/>
                  </a:cubicBezTo>
                  <a:lnTo>
                    <a:pt x="4380" y="2026"/>
                  </a:lnTo>
                  <a:lnTo>
                    <a:pt x="5357" y="1049"/>
                  </a:lnTo>
                  <a:lnTo>
                    <a:pt x="19037" y="1049"/>
                  </a:lnTo>
                  <a:lnTo>
                    <a:pt x="17571" y="1049"/>
                  </a:lnTo>
                  <a:lnTo>
                    <a:pt x="13174" y="2515"/>
                  </a:lnTo>
                  <a:lnTo>
                    <a:pt x="12197" y="3980"/>
                  </a:lnTo>
                  <a:lnTo>
                    <a:pt x="10731" y="4957"/>
                  </a:lnTo>
                  <a:lnTo>
                    <a:pt x="10243" y="5935"/>
                  </a:lnTo>
                  <a:lnTo>
                    <a:pt x="9266" y="7400"/>
                  </a:lnTo>
                  <a:lnTo>
                    <a:pt x="8777" y="8377"/>
                  </a:lnTo>
                  <a:lnTo>
                    <a:pt x="8289" y="9843"/>
                  </a:lnTo>
                  <a:lnTo>
                    <a:pt x="7800" y="11309"/>
                  </a:lnTo>
                  <a:lnTo>
                    <a:pt x="7800" y="15217"/>
                  </a:lnTo>
                  <a:lnTo>
                    <a:pt x="7312" y="16683"/>
                  </a:lnTo>
                  <a:lnTo>
                    <a:pt x="7312" y="17171"/>
                  </a:lnTo>
                  <a:lnTo>
                    <a:pt x="7800" y="19125"/>
                  </a:lnTo>
                  <a:cubicBezTo>
                    <a:pt x="7312" y="25460"/>
                    <a:pt x="10634" y="31331"/>
                    <a:pt x="17083" y="32805"/>
                  </a:cubicBezTo>
                  <a:lnTo>
                    <a:pt x="29296" y="32805"/>
                  </a:lnTo>
                  <a:lnTo>
                    <a:pt x="28319" y="34270"/>
                  </a:lnTo>
                  <a:cubicBezTo>
                    <a:pt x="25510" y="37055"/>
                    <a:pt x="24370" y="37112"/>
                    <a:pt x="20991" y="38179"/>
                  </a:cubicBezTo>
                  <a:lnTo>
                    <a:pt x="19525" y="386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DB466D6-20D8-FE0C-7DB5-5EBE8C231CF6}"/>
                </a:ext>
              </a:extLst>
            </p:cNvPr>
            <p:cNvSpPr/>
            <p:nvPr/>
          </p:nvSpPr>
          <p:spPr>
            <a:xfrm flipV="1">
              <a:off x="6554502" y="6358947"/>
              <a:ext cx="17587" cy="57160"/>
            </a:xfrm>
            <a:custGeom>
              <a:avLst/>
              <a:gdLst>
                <a:gd name="csX0" fmla="*/ 18062 w 17587"/>
                <a:gd name="csY0" fmla="*/ 58210 h 57160"/>
                <a:gd name="csX1" fmla="*/ 11223 w 17587"/>
                <a:gd name="csY1" fmla="*/ 58210 h 57160"/>
                <a:gd name="csX2" fmla="*/ 11223 w 17587"/>
                <a:gd name="csY2" fmla="*/ 37691 h 57160"/>
                <a:gd name="csX3" fmla="*/ 475 w 17587"/>
                <a:gd name="csY3" fmla="*/ 37691 h 57160"/>
                <a:gd name="csX4" fmla="*/ 1940 w 17587"/>
                <a:gd name="csY4" fmla="*/ 37691 h 57160"/>
                <a:gd name="csX5" fmla="*/ 3406 w 17587"/>
                <a:gd name="csY5" fmla="*/ 37202 h 57160"/>
                <a:gd name="csX6" fmla="*/ 11223 w 17587"/>
                <a:gd name="csY6" fmla="*/ 26943 h 57160"/>
                <a:gd name="csX7" fmla="*/ 11711 w 17587"/>
                <a:gd name="csY7" fmla="*/ 24988 h 57160"/>
                <a:gd name="csX8" fmla="*/ 11711 w 17587"/>
                <a:gd name="csY8" fmla="*/ 23034 h 57160"/>
                <a:gd name="csX9" fmla="*/ 6337 w 17587"/>
                <a:gd name="csY9" fmla="*/ 7889 h 57160"/>
                <a:gd name="csX10" fmla="*/ 5360 w 17587"/>
                <a:gd name="csY10" fmla="*/ 6912 h 57160"/>
                <a:gd name="csX11" fmla="*/ 3894 w 17587"/>
                <a:gd name="csY11" fmla="*/ 6424 h 57160"/>
                <a:gd name="csX12" fmla="*/ 11711 w 17587"/>
                <a:gd name="csY12" fmla="*/ 6424 h 57160"/>
                <a:gd name="csX13" fmla="*/ 11711 w 17587"/>
                <a:gd name="csY13" fmla="*/ 1049 h 57160"/>
                <a:gd name="csX14" fmla="*/ 18062 w 17587"/>
                <a:gd name="csY14" fmla="*/ 1049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7587" h="57160">
                  <a:moveTo>
                    <a:pt x="18062" y="58210"/>
                  </a:moveTo>
                  <a:lnTo>
                    <a:pt x="11223" y="58210"/>
                  </a:lnTo>
                  <a:lnTo>
                    <a:pt x="11223" y="37691"/>
                  </a:lnTo>
                  <a:lnTo>
                    <a:pt x="475" y="37691"/>
                  </a:lnTo>
                  <a:lnTo>
                    <a:pt x="1940" y="37691"/>
                  </a:lnTo>
                  <a:lnTo>
                    <a:pt x="3406" y="37202"/>
                  </a:lnTo>
                  <a:cubicBezTo>
                    <a:pt x="7567" y="35736"/>
                    <a:pt x="11272" y="31486"/>
                    <a:pt x="11223" y="26943"/>
                  </a:cubicBezTo>
                  <a:lnTo>
                    <a:pt x="11711" y="24988"/>
                  </a:lnTo>
                  <a:lnTo>
                    <a:pt x="11711" y="23034"/>
                  </a:lnTo>
                  <a:cubicBezTo>
                    <a:pt x="11841" y="17571"/>
                    <a:pt x="11719" y="10902"/>
                    <a:pt x="6337" y="7889"/>
                  </a:cubicBezTo>
                  <a:lnTo>
                    <a:pt x="5360" y="6912"/>
                  </a:lnTo>
                  <a:lnTo>
                    <a:pt x="3894" y="6424"/>
                  </a:lnTo>
                  <a:lnTo>
                    <a:pt x="11711" y="6424"/>
                  </a:lnTo>
                  <a:lnTo>
                    <a:pt x="11711" y="1049"/>
                  </a:lnTo>
                  <a:lnTo>
                    <a:pt x="18062" y="10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D242325-73CA-BEFC-601C-3D62A3D5C10A}"/>
                </a:ext>
              </a:extLst>
            </p:cNvPr>
            <p:cNvSpPr/>
            <p:nvPr/>
          </p:nvSpPr>
          <p:spPr>
            <a:xfrm flipV="1">
              <a:off x="6630227" y="6358947"/>
              <a:ext cx="30778" cy="57160"/>
            </a:xfrm>
            <a:custGeom>
              <a:avLst/>
              <a:gdLst>
                <a:gd name="csX0" fmla="*/ 31267 w 30778"/>
                <a:gd name="csY0" fmla="*/ 58210 h 57160"/>
                <a:gd name="csX1" fmla="*/ 21008 w 30778"/>
                <a:gd name="csY1" fmla="*/ 58210 h 57160"/>
                <a:gd name="csX2" fmla="*/ 7329 w 30778"/>
                <a:gd name="csY2" fmla="*/ 18637 h 57160"/>
                <a:gd name="csX3" fmla="*/ 4397 w 30778"/>
                <a:gd name="csY3" fmla="*/ 9355 h 57160"/>
                <a:gd name="csX4" fmla="*/ 489 w 30778"/>
                <a:gd name="csY4" fmla="*/ 1049 h 57160"/>
                <a:gd name="csX5" fmla="*/ 7329 w 30778"/>
                <a:gd name="csY5" fmla="*/ 1049 h 57160"/>
                <a:gd name="csX6" fmla="*/ 23939 w 30778"/>
                <a:gd name="csY6" fmla="*/ 48927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78" h="57160">
                  <a:moveTo>
                    <a:pt x="31267" y="58210"/>
                  </a:moveTo>
                  <a:lnTo>
                    <a:pt x="21008" y="58210"/>
                  </a:lnTo>
                  <a:lnTo>
                    <a:pt x="7329" y="18637"/>
                  </a:lnTo>
                  <a:cubicBezTo>
                    <a:pt x="6506" y="15364"/>
                    <a:pt x="5456" y="12490"/>
                    <a:pt x="4397" y="9355"/>
                  </a:cubicBezTo>
                  <a:lnTo>
                    <a:pt x="489" y="1049"/>
                  </a:lnTo>
                  <a:lnTo>
                    <a:pt x="7329" y="1049"/>
                  </a:lnTo>
                  <a:lnTo>
                    <a:pt x="23939" y="489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54635E2-1B96-0A74-BC47-3F81AB2AD2B0}"/>
                </a:ext>
              </a:extLst>
            </p:cNvPr>
            <p:cNvSpPr/>
            <p:nvPr/>
          </p:nvSpPr>
          <p:spPr>
            <a:xfrm flipV="1">
              <a:off x="6653678" y="6358947"/>
              <a:ext cx="7328" cy="57160"/>
            </a:xfrm>
            <a:custGeom>
              <a:avLst/>
              <a:gdLst>
                <a:gd name="csX0" fmla="*/ 7818 w 7328"/>
                <a:gd name="csY0" fmla="*/ 58210 h 57160"/>
                <a:gd name="csX1" fmla="*/ 489 w 7328"/>
                <a:gd name="csY1" fmla="*/ 48927 h 57160"/>
                <a:gd name="csX2" fmla="*/ 489 w 7328"/>
                <a:gd name="csY2" fmla="*/ 1049 h 57160"/>
                <a:gd name="csX3" fmla="*/ 7818 w 7328"/>
                <a:gd name="csY3" fmla="*/ 1049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328" h="57160">
                  <a:moveTo>
                    <a:pt x="7818" y="58210"/>
                  </a:moveTo>
                  <a:lnTo>
                    <a:pt x="489" y="48927"/>
                  </a:lnTo>
                  <a:lnTo>
                    <a:pt x="489" y="1049"/>
                  </a:lnTo>
                  <a:lnTo>
                    <a:pt x="7818" y="10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F76541E5-6DAE-4311-F57A-061D3A56EE8E}"/>
                </a:ext>
              </a:extLst>
            </p:cNvPr>
            <p:cNvSpPr/>
            <p:nvPr/>
          </p:nvSpPr>
          <p:spPr>
            <a:xfrm flipV="1">
              <a:off x="6606288" y="6358947"/>
              <a:ext cx="11725" cy="57160"/>
            </a:xfrm>
            <a:custGeom>
              <a:avLst/>
              <a:gdLst>
                <a:gd name="csX0" fmla="*/ 12207 w 11725"/>
                <a:gd name="csY0" fmla="*/ 58210 h 57160"/>
                <a:gd name="csX1" fmla="*/ 482 w 11725"/>
                <a:gd name="csY1" fmla="*/ 58210 h 57160"/>
                <a:gd name="csX2" fmla="*/ 482 w 11725"/>
                <a:gd name="csY2" fmla="*/ 1049 h 57160"/>
                <a:gd name="csX3" fmla="*/ 7810 w 11725"/>
                <a:gd name="csY3" fmla="*/ 1049 h 57160"/>
                <a:gd name="csX4" fmla="*/ 7810 w 11725"/>
                <a:gd name="csY4" fmla="*/ 49904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57160">
                  <a:moveTo>
                    <a:pt x="12207" y="58210"/>
                  </a:moveTo>
                  <a:lnTo>
                    <a:pt x="482" y="58210"/>
                  </a:lnTo>
                  <a:lnTo>
                    <a:pt x="482" y="1049"/>
                  </a:lnTo>
                  <a:lnTo>
                    <a:pt x="7810" y="1049"/>
                  </a:lnTo>
                  <a:lnTo>
                    <a:pt x="7810" y="499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7D2AB47C-01E4-D5FD-41D0-E6B0FDD2AF96}"/>
                </a:ext>
              </a:extLst>
            </p:cNvPr>
            <p:cNvSpPr/>
            <p:nvPr/>
          </p:nvSpPr>
          <p:spPr>
            <a:xfrm flipV="1">
              <a:off x="6613617" y="6358947"/>
              <a:ext cx="20519" cy="57160"/>
            </a:xfrm>
            <a:custGeom>
              <a:avLst/>
              <a:gdLst>
                <a:gd name="csX0" fmla="*/ 4880 w 20519"/>
                <a:gd name="csY0" fmla="*/ 58210 h 57160"/>
                <a:gd name="csX1" fmla="*/ 483 w 20519"/>
                <a:gd name="csY1" fmla="*/ 49904 h 57160"/>
                <a:gd name="csX2" fmla="*/ 17093 w 20519"/>
                <a:gd name="csY2" fmla="*/ 1049 h 57160"/>
                <a:gd name="csX3" fmla="*/ 21002 w 20519"/>
                <a:gd name="csY3" fmla="*/ 9355 h 57160"/>
                <a:gd name="csX4" fmla="*/ 21002 w 20519"/>
                <a:gd name="csY4" fmla="*/ 9843 h 57160"/>
                <a:gd name="csX5" fmla="*/ 20513 w 20519"/>
                <a:gd name="csY5" fmla="*/ 11309 h 57160"/>
                <a:gd name="csX6" fmla="*/ 20025 w 20519"/>
                <a:gd name="csY6" fmla="*/ 12286 h 57160"/>
                <a:gd name="csX7" fmla="*/ 19536 w 20519"/>
                <a:gd name="csY7" fmla="*/ 14240 h 57160"/>
                <a:gd name="csX8" fmla="*/ 19048 w 20519"/>
                <a:gd name="csY8" fmla="*/ 15706 h 57160"/>
                <a:gd name="csX9" fmla="*/ 18070 w 20519"/>
                <a:gd name="csY9" fmla="*/ 17660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519" h="57160">
                  <a:moveTo>
                    <a:pt x="4880" y="58210"/>
                  </a:moveTo>
                  <a:lnTo>
                    <a:pt x="483" y="49904"/>
                  </a:lnTo>
                  <a:lnTo>
                    <a:pt x="17093" y="1049"/>
                  </a:lnTo>
                  <a:lnTo>
                    <a:pt x="21002" y="9355"/>
                  </a:lnTo>
                  <a:lnTo>
                    <a:pt x="21002" y="9843"/>
                  </a:lnTo>
                  <a:lnTo>
                    <a:pt x="20513" y="11309"/>
                  </a:lnTo>
                  <a:lnTo>
                    <a:pt x="20025" y="12286"/>
                  </a:lnTo>
                  <a:lnTo>
                    <a:pt x="19536" y="14240"/>
                  </a:lnTo>
                  <a:lnTo>
                    <a:pt x="19048" y="15706"/>
                  </a:lnTo>
                  <a:lnTo>
                    <a:pt x="18070" y="176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25EC5983-A200-41CC-C0B4-75F4F7B5B2C9}"/>
                </a:ext>
              </a:extLst>
            </p:cNvPr>
            <p:cNvSpPr/>
            <p:nvPr/>
          </p:nvSpPr>
          <p:spPr>
            <a:xfrm flipV="1">
              <a:off x="6685433" y="6410734"/>
              <a:ext cx="13679" cy="1465"/>
            </a:xfrm>
            <a:custGeom>
              <a:avLst/>
              <a:gdLst>
                <a:gd name="csX0" fmla="*/ 5380 w 13679"/>
                <a:gd name="csY0" fmla="*/ 2516 h 1465"/>
                <a:gd name="csX1" fmla="*/ 3914 w 13679"/>
                <a:gd name="csY1" fmla="*/ 2027 h 1465"/>
                <a:gd name="csX2" fmla="*/ 2449 w 13679"/>
                <a:gd name="csY2" fmla="*/ 2027 h 1465"/>
                <a:gd name="csX3" fmla="*/ 494 w 13679"/>
                <a:gd name="csY3" fmla="*/ 1539 h 1465"/>
                <a:gd name="csX4" fmla="*/ 12708 w 13679"/>
                <a:gd name="csY4" fmla="*/ 1050 h 1465"/>
                <a:gd name="csX5" fmla="*/ 14174 w 13679"/>
                <a:gd name="csY5" fmla="*/ 2027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5380" y="2516"/>
                  </a:moveTo>
                  <a:lnTo>
                    <a:pt x="3914" y="2027"/>
                  </a:lnTo>
                  <a:lnTo>
                    <a:pt x="2449" y="2027"/>
                  </a:lnTo>
                  <a:lnTo>
                    <a:pt x="494" y="1539"/>
                  </a:lnTo>
                  <a:lnTo>
                    <a:pt x="12708" y="1050"/>
                  </a:lnTo>
                  <a:lnTo>
                    <a:pt x="14174" y="20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052D2D3-00CD-BA8C-B4D9-23937303DFFE}"/>
                </a:ext>
              </a:extLst>
            </p:cNvPr>
            <p:cNvSpPr/>
            <p:nvPr/>
          </p:nvSpPr>
          <p:spPr>
            <a:xfrm flipV="1">
              <a:off x="6669642" y="6394611"/>
              <a:ext cx="28981" cy="22530"/>
            </a:xfrm>
            <a:custGeom>
              <a:avLst/>
              <a:gdLst>
                <a:gd name="csX0" fmla="*/ 7001 w 28981"/>
                <a:gd name="csY0" fmla="*/ 23581 h 22530"/>
                <a:gd name="csX1" fmla="*/ 5535 w 28981"/>
                <a:gd name="csY1" fmla="*/ 22604 h 22530"/>
                <a:gd name="csX2" fmla="*/ 27520 w 28981"/>
                <a:gd name="csY2" fmla="*/ 5016 h 22530"/>
                <a:gd name="csX3" fmla="*/ 28497 w 28981"/>
                <a:gd name="csY3" fmla="*/ 5993 h 22530"/>
                <a:gd name="csX4" fmla="*/ 16283 w 28981"/>
                <a:gd name="csY4" fmla="*/ 6482 h 22530"/>
                <a:gd name="csX5" fmla="*/ 14329 w 28981"/>
                <a:gd name="csY5" fmla="*/ 6970 h 22530"/>
                <a:gd name="csX6" fmla="*/ 12863 w 28981"/>
                <a:gd name="csY6" fmla="*/ 6970 h 22530"/>
                <a:gd name="csX7" fmla="*/ 11398 w 28981"/>
                <a:gd name="csY7" fmla="*/ 7947 h 22530"/>
                <a:gd name="csX8" fmla="*/ 10421 w 28981"/>
                <a:gd name="csY8" fmla="*/ 8436 h 22530"/>
                <a:gd name="csX9" fmla="*/ 9932 w 28981"/>
                <a:gd name="csY9" fmla="*/ 8924 h 22530"/>
                <a:gd name="csX10" fmla="*/ 8955 w 28981"/>
                <a:gd name="csY10" fmla="*/ 10390 h 22530"/>
                <a:gd name="csX11" fmla="*/ 7978 w 28981"/>
                <a:gd name="csY11" fmla="*/ 13321 h 22530"/>
                <a:gd name="csX12" fmla="*/ 7978 w 28981"/>
                <a:gd name="csY12" fmla="*/ 13810 h 22530"/>
                <a:gd name="csX13" fmla="*/ 8466 w 28981"/>
                <a:gd name="csY13" fmla="*/ 15276 h 22530"/>
                <a:gd name="csX14" fmla="*/ 8955 w 28981"/>
                <a:gd name="csY14" fmla="*/ 16741 h 22530"/>
                <a:gd name="csX15" fmla="*/ 9443 w 28981"/>
                <a:gd name="csY15" fmla="*/ 16741 h 22530"/>
                <a:gd name="csX16" fmla="*/ 10421 w 28981"/>
                <a:gd name="csY16" fmla="*/ 18207 h 22530"/>
                <a:gd name="csX17" fmla="*/ 28497 w 28981"/>
                <a:gd name="csY17" fmla="*/ 22604 h 22530"/>
                <a:gd name="csX18" fmla="*/ 29474 w 28981"/>
                <a:gd name="csY18" fmla="*/ 23092 h 22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8981" h="22530">
                  <a:moveTo>
                    <a:pt x="7001" y="23581"/>
                  </a:moveTo>
                  <a:lnTo>
                    <a:pt x="5535" y="22604"/>
                  </a:lnTo>
                  <a:cubicBezTo>
                    <a:pt x="-8617" y="8599"/>
                    <a:pt x="9688" y="-6229"/>
                    <a:pt x="27520" y="5016"/>
                  </a:cubicBezTo>
                  <a:lnTo>
                    <a:pt x="28497" y="5993"/>
                  </a:lnTo>
                  <a:lnTo>
                    <a:pt x="16283" y="6482"/>
                  </a:lnTo>
                  <a:lnTo>
                    <a:pt x="14329" y="6970"/>
                  </a:lnTo>
                  <a:lnTo>
                    <a:pt x="12863" y="6970"/>
                  </a:lnTo>
                  <a:lnTo>
                    <a:pt x="11398" y="7947"/>
                  </a:lnTo>
                  <a:lnTo>
                    <a:pt x="10421" y="8436"/>
                  </a:lnTo>
                  <a:lnTo>
                    <a:pt x="9932" y="8924"/>
                  </a:lnTo>
                  <a:lnTo>
                    <a:pt x="8955" y="10390"/>
                  </a:lnTo>
                  <a:lnTo>
                    <a:pt x="7978" y="13321"/>
                  </a:lnTo>
                  <a:lnTo>
                    <a:pt x="7978" y="13810"/>
                  </a:lnTo>
                  <a:lnTo>
                    <a:pt x="8466" y="15276"/>
                  </a:lnTo>
                  <a:lnTo>
                    <a:pt x="8955" y="16741"/>
                  </a:lnTo>
                  <a:lnTo>
                    <a:pt x="9443" y="16741"/>
                  </a:lnTo>
                  <a:lnTo>
                    <a:pt x="10421" y="18207"/>
                  </a:lnTo>
                  <a:cubicBezTo>
                    <a:pt x="16365" y="21065"/>
                    <a:pt x="21836" y="19835"/>
                    <a:pt x="28497" y="22604"/>
                  </a:cubicBezTo>
                  <a:lnTo>
                    <a:pt x="29474" y="230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9538450-9626-F147-D79A-04D94563F391}"/>
                </a:ext>
              </a:extLst>
            </p:cNvPr>
            <p:cNvSpPr/>
            <p:nvPr/>
          </p:nvSpPr>
          <p:spPr>
            <a:xfrm flipV="1">
              <a:off x="6670777" y="6379466"/>
              <a:ext cx="18076" cy="7816"/>
            </a:xfrm>
            <a:custGeom>
              <a:avLst/>
              <a:gdLst>
                <a:gd name="csX0" fmla="*/ 3912 w 18076"/>
                <a:gd name="csY0" fmla="*/ 8863 h 7816"/>
                <a:gd name="csX1" fmla="*/ 2935 w 18076"/>
                <a:gd name="csY1" fmla="*/ 7885 h 7816"/>
                <a:gd name="csX2" fmla="*/ 2446 w 18076"/>
                <a:gd name="csY2" fmla="*/ 6420 h 7816"/>
                <a:gd name="csX3" fmla="*/ 1469 w 18076"/>
                <a:gd name="csY3" fmla="*/ 5443 h 7816"/>
                <a:gd name="csX4" fmla="*/ 980 w 18076"/>
                <a:gd name="csY4" fmla="*/ 3489 h 7816"/>
                <a:gd name="csX5" fmla="*/ 492 w 18076"/>
                <a:gd name="csY5" fmla="*/ 2023 h 7816"/>
                <a:gd name="csX6" fmla="*/ 7820 w 18076"/>
                <a:gd name="csY6" fmla="*/ 1046 h 7816"/>
                <a:gd name="csX7" fmla="*/ 7820 w 18076"/>
                <a:gd name="csY7" fmla="*/ 2023 h 7816"/>
                <a:gd name="csX8" fmla="*/ 16614 w 18076"/>
                <a:gd name="csY8" fmla="*/ 8863 h 7816"/>
                <a:gd name="csX9" fmla="*/ 18568 w 18076"/>
                <a:gd name="csY9" fmla="*/ 8863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912" y="8863"/>
                  </a:moveTo>
                  <a:lnTo>
                    <a:pt x="2935" y="7885"/>
                  </a:lnTo>
                  <a:lnTo>
                    <a:pt x="2446" y="6420"/>
                  </a:lnTo>
                  <a:lnTo>
                    <a:pt x="1469" y="5443"/>
                  </a:lnTo>
                  <a:lnTo>
                    <a:pt x="980" y="3489"/>
                  </a:lnTo>
                  <a:lnTo>
                    <a:pt x="492" y="2023"/>
                  </a:lnTo>
                  <a:lnTo>
                    <a:pt x="7820" y="1046"/>
                  </a:lnTo>
                  <a:lnTo>
                    <a:pt x="7820" y="2023"/>
                  </a:lnTo>
                  <a:cubicBezTo>
                    <a:pt x="9318" y="6876"/>
                    <a:pt x="11720" y="8423"/>
                    <a:pt x="16614" y="8863"/>
                  </a:cubicBezTo>
                  <a:lnTo>
                    <a:pt x="18568" y="88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6BC2A4E7-6D22-AED9-7BB4-AD30DD5D501F}"/>
                </a:ext>
              </a:extLst>
            </p:cNvPr>
            <p:cNvSpPr/>
            <p:nvPr/>
          </p:nvSpPr>
          <p:spPr>
            <a:xfrm flipV="1">
              <a:off x="6674197" y="6373604"/>
              <a:ext cx="33709" cy="42503"/>
            </a:xfrm>
            <a:custGeom>
              <a:avLst/>
              <a:gdLst>
                <a:gd name="csX0" fmla="*/ 16128 w 33709"/>
                <a:gd name="csY0" fmla="*/ 43553 h 42503"/>
                <a:gd name="csX1" fmla="*/ 14174 w 33709"/>
                <a:gd name="csY1" fmla="*/ 43553 h 42503"/>
                <a:gd name="csX2" fmla="*/ 1471 w 33709"/>
                <a:gd name="csY2" fmla="*/ 39157 h 42503"/>
                <a:gd name="csX3" fmla="*/ 494 w 33709"/>
                <a:gd name="csY3" fmla="*/ 37691 h 42503"/>
                <a:gd name="csX4" fmla="*/ 17593 w 33709"/>
                <a:gd name="csY4" fmla="*/ 37691 h 42503"/>
                <a:gd name="csX5" fmla="*/ 21990 w 33709"/>
                <a:gd name="csY5" fmla="*/ 36225 h 42503"/>
                <a:gd name="csX6" fmla="*/ 22968 w 33709"/>
                <a:gd name="csY6" fmla="*/ 35248 h 42503"/>
                <a:gd name="csX7" fmla="*/ 23456 w 33709"/>
                <a:gd name="csY7" fmla="*/ 35248 h 42503"/>
                <a:gd name="csX8" fmla="*/ 23945 w 33709"/>
                <a:gd name="csY8" fmla="*/ 34271 h 42503"/>
                <a:gd name="csX9" fmla="*/ 24433 w 33709"/>
                <a:gd name="csY9" fmla="*/ 32805 h 42503"/>
                <a:gd name="csX10" fmla="*/ 24922 w 33709"/>
                <a:gd name="csY10" fmla="*/ 31340 h 42503"/>
                <a:gd name="csX11" fmla="*/ 24922 w 33709"/>
                <a:gd name="csY11" fmla="*/ 27431 h 42503"/>
                <a:gd name="csX12" fmla="*/ 23945 w 33709"/>
                <a:gd name="csY12" fmla="*/ 26943 h 42503"/>
                <a:gd name="csX13" fmla="*/ 22479 w 33709"/>
                <a:gd name="csY13" fmla="*/ 26943 h 42503"/>
                <a:gd name="csX14" fmla="*/ 21502 w 33709"/>
                <a:gd name="csY14" fmla="*/ 26454 h 42503"/>
                <a:gd name="csX15" fmla="*/ 20036 w 33709"/>
                <a:gd name="csY15" fmla="*/ 25966 h 42503"/>
                <a:gd name="csX16" fmla="*/ 18082 w 33709"/>
                <a:gd name="csY16" fmla="*/ 25966 h 42503"/>
                <a:gd name="csX17" fmla="*/ 16616 w 33709"/>
                <a:gd name="csY17" fmla="*/ 25477 h 42503"/>
                <a:gd name="csX18" fmla="*/ 14662 w 33709"/>
                <a:gd name="csY18" fmla="*/ 25477 h 42503"/>
                <a:gd name="csX19" fmla="*/ 12219 w 33709"/>
                <a:gd name="csY19" fmla="*/ 24989 h 42503"/>
                <a:gd name="csX20" fmla="*/ 10265 w 33709"/>
                <a:gd name="csY20" fmla="*/ 24500 h 42503"/>
                <a:gd name="csX21" fmla="*/ 8800 w 33709"/>
                <a:gd name="csY21" fmla="*/ 24500 h 42503"/>
                <a:gd name="csX22" fmla="*/ 7334 w 33709"/>
                <a:gd name="csY22" fmla="*/ 24012 h 42503"/>
                <a:gd name="csX23" fmla="*/ 6357 w 33709"/>
                <a:gd name="csY23" fmla="*/ 24012 h 42503"/>
                <a:gd name="csX24" fmla="*/ 5380 w 33709"/>
                <a:gd name="csY24" fmla="*/ 23523 h 42503"/>
                <a:gd name="csX25" fmla="*/ 2448 w 33709"/>
                <a:gd name="csY25" fmla="*/ 22546 h 42503"/>
                <a:gd name="csX26" fmla="*/ 24922 w 33709"/>
                <a:gd name="csY26" fmla="*/ 22057 h 42503"/>
                <a:gd name="csX27" fmla="*/ 24922 w 33709"/>
                <a:gd name="csY27" fmla="*/ 16683 h 42503"/>
                <a:gd name="csX28" fmla="*/ 24433 w 33709"/>
                <a:gd name="csY28" fmla="*/ 14729 h 42503"/>
                <a:gd name="csX29" fmla="*/ 24433 w 33709"/>
                <a:gd name="csY29" fmla="*/ 13263 h 42503"/>
                <a:gd name="csX30" fmla="*/ 23945 w 33709"/>
                <a:gd name="csY30" fmla="*/ 12286 h 42503"/>
                <a:gd name="csX31" fmla="*/ 23456 w 33709"/>
                <a:gd name="csY31" fmla="*/ 11798 h 42503"/>
                <a:gd name="csX32" fmla="*/ 22968 w 33709"/>
                <a:gd name="csY32" fmla="*/ 10332 h 42503"/>
                <a:gd name="csX33" fmla="*/ 21990 w 33709"/>
                <a:gd name="csY33" fmla="*/ 9355 h 42503"/>
                <a:gd name="csX34" fmla="*/ 19059 w 33709"/>
                <a:gd name="csY34" fmla="*/ 7401 h 42503"/>
                <a:gd name="csX35" fmla="*/ 18082 w 33709"/>
                <a:gd name="csY35" fmla="*/ 6912 h 42503"/>
                <a:gd name="csX36" fmla="*/ 16616 w 33709"/>
                <a:gd name="csY36" fmla="*/ 6424 h 42503"/>
                <a:gd name="csX37" fmla="*/ 25410 w 33709"/>
                <a:gd name="csY37" fmla="*/ 5935 h 42503"/>
                <a:gd name="csX38" fmla="*/ 25410 w 33709"/>
                <a:gd name="csY38" fmla="*/ 5447 h 42503"/>
                <a:gd name="csX39" fmla="*/ 26387 w 33709"/>
                <a:gd name="csY39" fmla="*/ 2515 h 42503"/>
                <a:gd name="csX40" fmla="*/ 26876 w 33709"/>
                <a:gd name="csY40" fmla="*/ 1050 h 42503"/>
                <a:gd name="csX41" fmla="*/ 34204 w 33709"/>
                <a:gd name="csY41" fmla="*/ 1050 h 42503"/>
                <a:gd name="csX42" fmla="*/ 34204 w 33709"/>
                <a:gd name="csY42" fmla="*/ 1538 h 42503"/>
                <a:gd name="csX43" fmla="*/ 33227 w 33709"/>
                <a:gd name="csY43" fmla="*/ 3004 h 42503"/>
                <a:gd name="csX44" fmla="*/ 32738 w 33709"/>
                <a:gd name="csY44" fmla="*/ 4470 h 42503"/>
                <a:gd name="csX45" fmla="*/ 32738 w 33709"/>
                <a:gd name="csY45" fmla="*/ 5935 h 42503"/>
                <a:gd name="csX46" fmla="*/ 32250 w 33709"/>
                <a:gd name="csY46" fmla="*/ 6424 h 42503"/>
                <a:gd name="csX47" fmla="*/ 32250 w 33709"/>
                <a:gd name="csY47" fmla="*/ 29874 h 42503"/>
                <a:gd name="csX48" fmla="*/ 31761 w 33709"/>
                <a:gd name="csY48" fmla="*/ 31828 h 42503"/>
                <a:gd name="csX49" fmla="*/ 31761 w 33709"/>
                <a:gd name="csY49" fmla="*/ 33294 h 42503"/>
                <a:gd name="csX50" fmla="*/ 21013 w 33709"/>
                <a:gd name="csY50" fmla="*/ 43065 h 42503"/>
                <a:gd name="csX51" fmla="*/ 19548 w 33709"/>
                <a:gd name="csY51" fmla="*/ 43553 h 42503"/>
                <a:gd name="csX52" fmla="*/ 18082 w 33709"/>
                <a:gd name="csY52" fmla="*/ 43553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33709" h="42503">
                  <a:moveTo>
                    <a:pt x="16128" y="43553"/>
                  </a:moveTo>
                  <a:lnTo>
                    <a:pt x="14174" y="43553"/>
                  </a:lnTo>
                  <a:cubicBezTo>
                    <a:pt x="9622" y="43488"/>
                    <a:pt x="4965" y="42055"/>
                    <a:pt x="1471" y="39157"/>
                  </a:cubicBezTo>
                  <a:lnTo>
                    <a:pt x="494" y="37691"/>
                  </a:lnTo>
                  <a:lnTo>
                    <a:pt x="17593" y="37691"/>
                  </a:lnTo>
                  <a:lnTo>
                    <a:pt x="21990" y="36225"/>
                  </a:lnTo>
                  <a:lnTo>
                    <a:pt x="22968" y="35248"/>
                  </a:lnTo>
                  <a:lnTo>
                    <a:pt x="23456" y="35248"/>
                  </a:lnTo>
                  <a:lnTo>
                    <a:pt x="23945" y="34271"/>
                  </a:lnTo>
                  <a:lnTo>
                    <a:pt x="24433" y="32805"/>
                  </a:lnTo>
                  <a:lnTo>
                    <a:pt x="24922" y="31340"/>
                  </a:lnTo>
                  <a:lnTo>
                    <a:pt x="24922" y="27431"/>
                  </a:lnTo>
                  <a:lnTo>
                    <a:pt x="23945" y="26943"/>
                  </a:lnTo>
                  <a:lnTo>
                    <a:pt x="22479" y="26943"/>
                  </a:lnTo>
                  <a:lnTo>
                    <a:pt x="21502" y="26454"/>
                  </a:lnTo>
                  <a:lnTo>
                    <a:pt x="20036" y="25966"/>
                  </a:lnTo>
                  <a:lnTo>
                    <a:pt x="18082" y="25966"/>
                  </a:lnTo>
                  <a:lnTo>
                    <a:pt x="16616" y="25477"/>
                  </a:lnTo>
                  <a:lnTo>
                    <a:pt x="14662" y="25477"/>
                  </a:lnTo>
                  <a:lnTo>
                    <a:pt x="12219" y="24989"/>
                  </a:lnTo>
                  <a:lnTo>
                    <a:pt x="10265" y="24500"/>
                  </a:lnTo>
                  <a:lnTo>
                    <a:pt x="8800" y="24500"/>
                  </a:lnTo>
                  <a:lnTo>
                    <a:pt x="7334" y="24012"/>
                  </a:lnTo>
                  <a:lnTo>
                    <a:pt x="6357" y="24012"/>
                  </a:lnTo>
                  <a:lnTo>
                    <a:pt x="5380" y="23523"/>
                  </a:lnTo>
                  <a:lnTo>
                    <a:pt x="2448" y="22546"/>
                  </a:lnTo>
                  <a:lnTo>
                    <a:pt x="24922" y="22057"/>
                  </a:lnTo>
                  <a:lnTo>
                    <a:pt x="24922" y="16683"/>
                  </a:lnTo>
                  <a:lnTo>
                    <a:pt x="24433" y="14729"/>
                  </a:lnTo>
                  <a:lnTo>
                    <a:pt x="24433" y="13263"/>
                  </a:lnTo>
                  <a:lnTo>
                    <a:pt x="23945" y="12286"/>
                  </a:lnTo>
                  <a:lnTo>
                    <a:pt x="23456" y="11798"/>
                  </a:lnTo>
                  <a:lnTo>
                    <a:pt x="22968" y="10332"/>
                  </a:lnTo>
                  <a:lnTo>
                    <a:pt x="21990" y="9355"/>
                  </a:lnTo>
                  <a:lnTo>
                    <a:pt x="19059" y="7401"/>
                  </a:lnTo>
                  <a:lnTo>
                    <a:pt x="18082" y="6912"/>
                  </a:lnTo>
                  <a:lnTo>
                    <a:pt x="16616" y="6424"/>
                  </a:lnTo>
                  <a:lnTo>
                    <a:pt x="25410" y="5935"/>
                  </a:lnTo>
                  <a:lnTo>
                    <a:pt x="25410" y="5447"/>
                  </a:lnTo>
                  <a:lnTo>
                    <a:pt x="26387" y="2515"/>
                  </a:lnTo>
                  <a:lnTo>
                    <a:pt x="26876" y="1050"/>
                  </a:lnTo>
                  <a:lnTo>
                    <a:pt x="34204" y="1050"/>
                  </a:lnTo>
                  <a:lnTo>
                    <a:pt x="34204" y="1538"/>
                  </a:lnTo>
                  <a:lnTo>
                    <a:pt x="33227" y="3004"/>
                  </a:lnTo>
                  <a:lnTo>
                    <a:pt x="32738" y="4470"/>
                  </a:lnTo>
                  <a:lnTo>
                    <a:pt x="32738" y="5935"/>
                  </a:lnTo>
                  <a:lnTo>
                    <a:pt x="32250" y="6424"/>
                  </a:lnTo>
                  <a:lnTo>
                    <a:pt x="32250" y="29874"/>
                  </a:lnTo>
                  <a:lnTo>
                    <a:pt x="31761" y="31828"/>
                  </a:lnTo>
                  <a:lnTo>
                    <a:pt x="31761" y="33294"/>
                  </a:lnTo>
                  <a:cubicBezTo>
                    <a:pt x="32022" y="38766"/>
                    <a:pt x="25907" y="42853"/>
                    <a:pt x="21013" y="43065"/>
                  </a:cubicBezTo>
                  <a:lnTo>
                    <a:pt x="19548" y="43553"/>
                  </a:lnTo>
                  <a:lnTo>
                    <a:pt x="18082" y="435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80A3BF0D-D908-0CDC-3771-C39A89C32990}"/>
                </a:ext>
              </a:extLst>
            </p:cNvPr>
            <p:cNvSpPr/>
            <p:nvPr/>
          </p:nvSpPr>
          <p:spPr>
            <a:xfrm flipV="1">
              <a:off x="6713769" y="6402428"/>
              <a:ext cx="17587" cy="9282"/>
            </a:xfrm>
            <a:custGeom>
              <a:avLst/>
              <a:gdLst>
                <a:gd name="csX0" fmla="*/ 7339 w 17587"/>
                <a:gd name="csY0" fmla="*/ 10332 h 9282"/>
                <a:gd name="csX1" fmla="*/ 499 w 17587"/>
                <a:gd name="csY1" fmla="*/ 8867 h 9282"/>
                <a:gd name="csX2" fmla="*/ 499 w 17587"/>
                <a:gd name="csY2" fmla="*/ 8378 h 9282"/>
                <a:gd name="csX3" fmla="*/ 988 w 17587"/>
                <a:gd name="csY3" fmla="*/ 6424 h 9282"/>
                <a:gd name="csX4" fmla="*/ 1476 w 17587"/>
                <a:gd name="csY4" fmla="*/ 4958 h 9282"/>
                <a:gd name="csX5" fmla="*/ 2454 w 17587"/>
                <a:gd name="csY5" fmla="*/ 3492 h 9282"/>
                <a:gd name="csX6" fmla="*/ 2942 w 17587"/>
                <a:gd name="csY6" fmla="*/ 2515 h 9282"/>
                <a:gd name="csX7" fmla="*/ 3919 w 17587"/>
                <a:gd name="csY7" fmla="*/ 1050 h 9282"/>
                <a:gd name="csX8" fmla="*/ 18087 w 17587"/>
                <a:gd name="csY8" fmla="*/ 1538 h 9282"/>
                <a:gd name="csX9" fmla="*/ 16133 w 17587"/>
                <a:gd name="csY9" fmla="*/ 1538 h 9282"/>
                <a:gd name="csX10" fmla="*/ 8316 w 17587"/>
                <a:gd name="csY10" fmla="*/ 6912 h 9282"/>
                <a:gd name="csX11" fmla="*/ 7828 w 17587"/>
                <a:gd name="csY11" fmla="*/ 8378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7587" h="9282">
                  <a:moveTo>
                    <a:pt x="7339" y="10332"/>
                  </a:moveTo>
                  <a:lnTo>
                    <a:pt x="499" y="8867"/>
                  </a:lnTo>
                  <a:lnTo>
                    <a:pt x="499" y="8378"/>
                  </a:lnTo>
                  <a:lnTo>
                    <a:pt x="988" y="6424"/>
                  </a:lnTo>
                  <a:lnTo>
                    <a:pt x="1476" y="4958"/>
                  </a:lnTo>
                  <a:lnTo>
                    <a:pt x="2454" y="3492"/>
                  </a:lnTo>
                  <a:lnTo>
                    <a:pt x="2942" y="2515"/>
                  </a:lnTo>
                  <a:lnTo>
                    <a:pt x="3919" y="1050"/>
                  </a:lnTo>
                  <a:lnTo>
                    <a:pt x="18087" y="1538"/>
                  </a:lnTo>
                  <a:lnTo>
                    <a:pt x="16133" y="1538"/>
                  </a:lnTo>
                  <a:cubicBezTo>
                    <a:pt x="10800" y="3566"/>
                    <a:pt x="11142" y="2076"/>
                    <a:pt x="8316" y="6912"/>
                  </a:cubicBezTo>
                  <a:lnTo>
                    <a:pt x="7828" y="83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10E95BE7-E7AE-BE4C-BCC1-48541944DBDC}"/>
                </a:ext>
              </a:extLst>
            </p:cNvPr>
            <p:cNvSpPr/>
            <p:nvPr/>
          </p:nvSpPr>
          <p:spPr>
            <a:xfrm flipV="1">
              <a:off x="6714823" y="6378978"/>
              <a:ext cx="33633" cy="38208"/>
            </a:xfrm>
            <a:custGeom>
              <a:avLst/>
              <a:gdLst>
                <a:gd name="csX0" fmla="*/ 2865 w 33633"/>
                <a:gd name="csY0" fmla="*/ 39258 h 38208"/>
                <a:gd name="csX1" fmla="*/ 1888 w 33633"/>
                <a:gd name="csY1" fmla="*/ 37792 h 38208"/>
                <a:gd name="csX2" fmla="*/ 1888 w 33633"/>
                <a:gd name="csY2" fmla="*/ 37304 h 38208"/>
                <a:gd name="csX3" fmla="*/ 13614 w 33633"/>
                <a:gd name="csY3" fmla="*/ 20693 h 38208"/>
                <a:gd name="csX4" fmla="*/ 17522 w 33633"/>
                <a:gd name="csY4" fmla="*/ 19716 h 38208"/>
                <a:gd name="csX5" fmla="*/ 18988 w 33633"/>
                <a:gd name="csY5" fmla="*/ 19228 h 38208"/>
                <a:gd name="csX6" fmla="*/ 26316 w 33633"/>
                <a:gd name="csY6" fmla="*/ 15319 h 38208"/>
                <a:gd name="csX7" fmla="*/ 26804 w 33633"/>
                <a:gd name="csY7" fmla="*/ 13365 h 38208"/>
                <a:gd name="csX8" fmla="*/ 26804 w 33633"/>
                <a:gd name="csY8" fmla="*/ 12876 h 38208"/>
                <a:gd name="csX9" fmla="*/ 26316 w 33633"/>
                <a:gd name="csY9" fmla="*/ 11411 h 38208"/>
                <a:gd name="csX10" fmla="*/ 25339 w 33633"/>
                <a:gd name="csY10" fmla="*/ 9945 h 38208"/>
                <a:gd name="csX11" fmla="*/ 24362 w 33633"/>
                <a:gd name="csY11" fmla="*/ 8968 h 38208"/>
                <a:gd name="csX12" fmla="*/ 23384 w 33633"/>
                <a:gd name="csY12" fmla="*/ 8480 h 38208"/>
                <a:gd name="csX13" fmla="*/ 22407 w 33633"/>
                <a:gd name="csY13" fmla="*/ 7502 h 38208"/>
                <a:gd name="csX14" fmla="*/ 20942 w 33633"/>
                <a:gd name="csY14" fmla="*/ 7502 h 38208"/>
                <a:gd name="csX15" fmla="*/ 18988 w 33633"/>
                <a:gd name="csY15" fmla="*/ 7014 h 38208"/>
                <a:gd name="csX16" fmla="*/ 17033 w 33633"/>
                <a:gd name="csY16" fmla="*/ 7014 h 38208"/>
                <a:gd name="csX17" fmla="*/ 2865 w 33633"/>
                <a:gd name="csY17" fmla="*/ 6525 h 38208"/>
                <a:gd name="csX18" fmla="*/ 4820 w 33633"/>
                <a:gd name="csY18" fmla="*/ 4571 h 38208"/>
                <a:gd name="csX19" fmla="*/ 5308 w 33633"/>
                <a:gd name="csY19" fmla="*/ 4571 h 38208"/>
                <a:gd name="csX20" fmla="*/ 21430 w 33633"/>
                <a:gd name="csY20" fmla="*/ 1640 h 38208"/>
                <a:gd name="csX21" fmla="*/ 22896 w 33633"/>
                <a:gd name="csY21" fmla="*/ 2128 h 38208"/>
                <a:gd name="csX22" fmla="*/ 24362 w 33633"/>
                <a:gd name="csY22" fmla="*/ 2128 h 38208"/>
                <a:gd name="csX23" fmla="*/ 34133 w 33633"/>
                <a:gd name="csY23" fmla="*/ 14342 h 38208"/>
                <a:gd name="csX24" fmla="*/ 33644 w 33633"/>
                <a:gd name="csY24" fmla="*/ 16296 h 38208"/>
                <a:gd name="csX25" fmla="*/ 33644 w 33633"/>
                <a:gd name="csY25" fmla="*/ 17762 h 38208"/>
                <a:gd name="csX26" fmla="*/ 33155 w 33633"/>
                <a:gd name="csY26" fmla="*/ 19228 h 38208"/>
                <a:gd name="csX27" fmla="*/ 32178 w 33633"/>
                <a:gd name="csY27" fmla="*/ 20205 h 38208"/>
                <a:gd name="csX28" fmla="*/ 17033 w 33633"/>
                <a:gd name="csY28" fmla="*/ 27533 h 38208"/>
                <a:gd name="csX29" fmla="*/ 13125 w 33633"/>
                <a:gd name="csY29" fmla="*/ 28510 h 38208"/>
                <a:gd name="csX30" fmla="*/ 11659 w 33633"/>
                <a:gd name="csY30" fmla="*/ 28999 h 38208"/>
                <a:gd name="csX31" fmla="*/ 10682 w 33633"/>
                <a:gd name="csY31" fmla="*/ 28999 h 38208"/>
                <a:gd name="csX32" fmla="*/ 9217 w 33633"/>
                <a:gd name="csY32" fmla="*/ 29976 h 38208"/>
                <a:gd name="csX33" fmla="*/ 8239 w 33633"/>
                <a:gd name="csY33" fmla="*/ 30953 h 38208"/>
                <a:gd name="csX34" fmla="*/ 7751 w 33633"/>
                <a:gd name="csY34" fmla="*/ 31930 h 38208"/>
                <a:gd name="csX35" fmla="*/ 7262 w 33633"/>
                <a:gd name="csY35" fmla="*/ 33396 h 38208"/>
                <a:gd name="csX36" fmla="*/ 7751 w 33633"/>
                <a:gd name="csY36" fmla="*/ 34861 h 38208"/>
                <a:gd name="csX37" fmla="*/ 8239 w 33633"/>
                <a:gd name="csY37" fmla="*/ 35838 h 38208"/>
                <a:gd name="csX38" fmla="*/ 10194 w 33633"/>
                <a:gd name="csY38" fmla="*/ 37792 h 38208"/>
                <a:gd name="csX39" fmla="*/ 11171 w 33633"/>
                <a:gd name="csY39" fmla="*/ 38281 h 38208"/>
                <a:gd name="csX40" fmla="*/ 12636 w 33633"/>
                <a:gd name="csY40" fmla="*/ 38281 h 38208"/>
                <a:gd name="csX41" fmla="*/ 14591 w 33633"/>
                <a:gd name="csY41" fmla="*/ 38770 h 38208"/>
                <a:gd name="csX42" fmla="*/ 16545 w 33633"/>
                <a:gd name="csY42" fmla="*/ 38770 h 382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3633" h="38208">
                  <a:moveTo>
                    <a:pt x="2865" y="39258"/>
                  </a:moveTo>
                  <a:lnTo>
                    <a:pt x="1888" y="37792"/>
                  </a:lnTo>
                  <a:lnTo>
                    <a:pt x="1888" y="37304"/>
                  </a:lnTo>
                  <a:cubicBezTo>
                    <a:pt x="-2932" y="29235"/>
                    <a:pt x="5723" y="21613"/>
                    <a:pt x="13614" y="20693"/>
                  </a:cubicBezTo>
                  <a:lnTo>
                    <a:pt x="17522" y="19716"/>
                  </a:lnTo>
                  <a:lnTo>
                    <a:pt x="18988" y="19228"/>
                  </a:lnTo>
                  <a:cubicBezTo>
                    <a:pt x="21324" y="18568"/>
                    <a:pt x="25420" y="18177"/>
                    <a:pt x="26316" y="15319"/>
                  </a:cubicBezTo>
                  <a:lnTo>
                    <a:pt x="26804" y="13365"/>
                  </a:lnTo>
                  <a:lnTo>
                    <a:pt x="26804" y="12876"/>
                  </a:lnTo>
                  <a:lnTo>
                    <a:pt x="26316" y="11411"/>
                  </a:lnTo>
                  <a:lnTo>
                    <a:pt x="25339" y="9945"/>
                  </a:lnTo>
                  <a:lnTo>
                    <a:pt x="24362" y="8968"/>
                  </a:lnTo>
                  <a:lnTo>
                    <a:pt x="23384" y="8480"/>
                  </a:lnTo>
                  <a:lnTo>
                    <a:pt x="22407" y="7502"/>
                  </a:lnTo>
                  <a:lnTo>
                    <a:pt x="20942" y="7502"/>
                  </a:lnTo>
                  <a:lnTo>
                    <a:pt x="18988" y="7014"/>
                  </a:lnTo>
                  <a:lnTo>
                    <a:pt x="17033" y="7014"/>
                  </a:lnTo>
                  <a:lnTo>
                    <a:pt x="2865" y="6525"/>
                  </a:lnTo>
                  <a:lnTo>
                    <a:pt x="4820" y="4571"/>
                  </a:lnTo>
                  <a:lnTo>
                    <a:pt x="5308" y="4571"/>
                  </a:lnTo>
                  <a:cubicBezTo>
                    <a:pt x="8467" y="1526"/>
                    <a:pt x="17318" y="182"/>
                    <a:pt x="21430" y="1640"/>
                  </a:cubicBezTo>
                  <a:lnTo>
                    <a:pt x="22896" y="2128"/>
                  </a:lnTo>
                  <a:lnTo>
                    <a:pt x="24362" y="2128"/>
                  </a:lnTo>
                  <a:cubicBezTo>
                    <a:pt x="30900" y="5622"/>
                    <a:pt x="32960" y="6810"/>
                    <a:pt x="34133" y="14342"/>
                  </a:cubicBezTo>
                  <a:lnTo>
                    <a:pt x="33644" y="16296"/>
                  </a:lnTo>
                  <a:lnTo>
                    <a:pt x="33644" y="17762"/>
                  </a:lnTo>
                  <a:lnTo>
                    <a:pt x="33155" y="19228"/>
                  </a:lnTo>
                  <a:lnTo>
                    <a:pt x="32178" y="20205"/>
                  </a:lnTo>
                  <a:cubicBezTo>
                    <a:pt x="28441" y="25717"/>
                    <a:pt x="22668" y="24838"/>
                    <a:pt x="17033" y="27533"/>
                  </a:cubicBezTo>
                  <a:lnTo>
                    <a:pt x="13125" y="28510"/>
                  </a:lnTo>
                  <a:lnTo>
                    <a:pt x="11659" y="28999"/>
                  </a:lnTo>
                  <a:lnTo>
                    <a:pt x="10682" y="28999"/>
                  </a:lnTo>
                  <a:lnTo>
                    <a:pt x="9217" y="29976"/>
                  </a:lnTo>
                  <a:lnTo>
                    <a:pt x="8239" y="30953"/>
                  </a:lnTo>
                  <a:lnTo>
                    <a:pt x="7751" y="31930"/>
                  </a:lnTo>
                  <a:lnTo>
                    <a:pt x="7262" y="33396"/>
                  </a:lnTo>
                  <a:lnTo>
                    <a:pt x="7751" y="34861"/>
                  </a:lnTo>
                  <a:lnTo>
                    <a:pt x="8239" y="35838"/>
                  </a:lnTo>
                  <a:lnTo>
                    <a:pt x="10194" y="37792"/>
                  </a:lnTo>
                  <a:lnTo>
                    <a:pt x="11171" y="38281"/>
                  </a:lnTo>
                  <a:lnTo>
                    <a:pt x="12636" y="38281"/>
                  </a:lnTo>
                  <a:lnTo>
                    <a:pt x="14591" y="38770"/>
                  </a:lnTo>
                  <a:lnTo>
                    <a:pt x="16545" y="387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76D4F3C1-8F01-2D39-430C-59307834ACEA}"/>
                </a:ext>
              </a:extLst>
            </p:cNvPr>
            <p:cNvSpPr/>
            <p:nvPr/>
          </p:nvSpPr>
          <p:spPr>
            <a:xfrm flipV="1">
              <a:off x="6717189" y="6373604"/>
              <a:ext cx="29312" cy="12702"/>
            </a:xfrm>
            <a:custGeom>
              <a:avLst/>
              <a:gdLst>
                <a:gd name="csX0" fmla="*/ 13692 w 29312"/>
                <a:gd name="csY0" fmla="*/ 13748 h 12702"/>
                <a:gd name="csX1" fmla="*/ 10760 w 29312"/>
                <a:gd name="csY1" fmla="*/ 13748 h 12702"/>
                <a:gd name="csX2" fmla="*/ 8806 w 29312"/>
                <a:gd name="csY2" fmla="*/ 13259 h 12702"/>
                <a:gd name="csX3" fmla="*/ 7341 w 29312"/>
                <a:gd name="csY3" fmla="*/ 12771 h 12702"/>
                <a:gd name="csX4" fmla="*/ 5386 w 29312"/>
                <a:gd name="csY4" fmla="*/ 12282 h 12702"/>
                <a:gd name="csX5" fmla="*/ 4409 w 29312"/>
                <a:gd name="csY5" fmla="*/ 11794 h 12702"/>
                <a:gd name="csX6" fmla="*/ 2944 w 29312"/>
                <a:gd name="csY6" fmla="*/ 10816 h 12702"/>
                <a:gd name="csX7" fmla="*/ 501 w 29312"/>
                <a:gd name="csY7" fmla="*/ 8374 h 12702"/>
                <a:gd name="csX8" fmla="*/ 14180 w 29312"/>
                <a:gd name="csY8" fmla="*/ 7885 h 12702"/>
                <a:gd name="csX9" fmla="*/ 22974 w 29312"/>
                <a:gd name="csY9" fmla="*/ 3000 h 12702"/>
                <a:gd name="csX10" fmla="*/ 22974 w 29312"/>
                <a:gd name="csY10" fmla="*/ 1046 h 12702"/>
                <a:gd name="csX11" fmla="*/ 29814 w 29312"/>
                <a:gd name="csY11" fmla="*/ 2023 h 12702"/>
                <a:gd name="csX12" fmla="*/ 29814 w 29312"/>
                <a:gd name="csY12" fmla="*/ 2511 h 12702"/>
                <a:gd name="csX13" fmla="*/ 17112 w 29312"/>
                <a:gd name="csY13" fmla="*/ 13748 h 12702"/>
                <a:gd name="csX14" fmla="*/ 15157 w 29312"/>
                <a:gd name="csY14" fmla="*/ 13748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9312" h="12702">
                  <a:moveTo>
                    <a:pt x="13692" y="13748"/>
                  </a:moveTo>
                  <a:lnTo>
                    <a:pt x="10760" y="13748"/>
                  </a:lnTo>
                  <a:lnTo>
                    <a:pt x="8806" y="13259"/>
                  </a:lnTo>
                  <a:lnTo>
                    <a:pt x="7341" y="12771"/>
                  </a:lnTo>
                  <a:lnTo>
                    <a:pt x="5386" y="12282"/>
                  </a:lnTo>
                  <a:lnTo>
                    <a:pt x="4409" y="11794"/>
                  </a:lnTo>
                  <a:lnTo>
                    <a:pt x="2944" y="10816"/>
                  </a:lnTo>
                  <a:lnTo>
                    <a:pt x="501" y="8374"/>
                  </a:lnTo>
                  <a:lnTo>
                    <a:pt x="14180" y="7885"/>
                  </a:lnTo>
                  <a:cubicBezTo>
                    <a:pt x="18960" y="8243"/>
                    <a:pt x="20458" y="6110"/>
                    <a:pt x="22974" y="3000"/>
                  </a:cubicBezTo>
                  <a:lnTo>
                    <a:pt x="22974" y="1046"/>
                  </a:lnTo>
                  <a:lnTo>
                    <a:pt x="29814" y="2023"/>
                  </a:lnTo>
                  <a:lnTo>
                    <a:pt x="29814" y="2511"/>
                  </a:lnTo>
                  <a:cubicBezTo>
                    <a:pt x="28177" y="11044"/>
                    <a:pt x="24619" y="11826"/>
                    <a:pt x="17112" y="13748"/>
                  </a:cubicBezTo>
                  <a:lnTo>
                    <a:pt x="15157" y="137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93A92C18-AC2D-A6DD-D578-0FE70DFAEFAE}"/>
                </a:ext>
              </a:extLst>
            </p:cNvPr>
            <p:cNvSpPr/>
            <p:nvPr/>
          </p:nvSpPr>
          <p:spPr>
            <a:xfrm flipV="1">
              <a:off x="6753830" y="6402428"/>
              <a:ext cx="17587" cy="9282"/>
            </a:xfrm>
            <a:custGeom>
              <a:avLst/>
              <a:gdLst>
                <a:gd name="csX0" fmla="*/ 7346 w 17587"/>
                <a:gd name="csY0" fmla="*/ 10332 h 9282"/>
                <a:gd name="csX1" fmla="*/ 506 w 17587"/>
                <a:gd name="csY1" fmla="*/ 8867 h 9282"/>
                <a:gd name="csX2" fmla="*/ 506 w 17587"/>
                <a:gd name="csY2" fmla="*/ 8378 h 9282"/>
                <a:gd name="csX3" fmla="*/ 994 w 17587"/>
                <a:gd name="csY3" fmla="*/ 6424 h 9282"/>
                <a:gd name="csX4" fmla="*/ 1483 w 17587"/>
                <a:gd name="csY4" fmla="*/ 4958 h 9282"/>
                <a:gd name="csX5" fmla="*/ 2460 w 17587"/>
                <a:gd name="csY5" fmla="*/ 3492 h 9282"/>
                <a:gd name="csX6" fmla="*/ 2949 w 17587"/>
                <a:gd name="csY6" fmla="*/ 2515 h 9282"/>
                <a:gd name="csX7" fmla="*/ 3926 w 17587"/>
                <a:gd name="csY7" fmla="*/ 1050 h 9282"/>
                <a:gd name="csX8" fmla="*/ 18094 w 17587"/>
                <a:gd name="csY8" fmla="*/ 1538 h 9282"/>
                <a:gd name="csX9" fmla="*/ 16139 w 17587"/>
                <a:gd name="csY9" fmla="*/ 1538 h 9282"/>
                <a:gd name="csX10" fmla="*/ 8323 w 17587"/>
                <a:gd name="csY10" fmla="*/ 6912 h 9282"/>
                <a:gd name="csX11" fmla="*/ 7834 w 17587"/>
                <a:gd name="csY11" fmla="*/ 8378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7587" h="9282">
                  <a:moveTo>
                    <a:pt x="7346" y="10332"/>
                  </a:moveTo>
                  <a:lnTo>
                    <a:pt x="506" y="8867"/>
                  </a:lnTo>
                  <a:lnTo>
                    <a:pt x="506" y="8378"/>
                  </a:lnTo>
                  <a:lnTo>
                    <a:pt x="994" y="6424"/>
                  </a:lnTo>
                  <a:lnTo>
                    <a:pt x="1483" y="4958"/>
                  </a:lnTo>
                  <a:lnTo>
                    <a:pt x="2460" y="3492"/>
                  </a:lnTo>
                  <a:lnTo>
                    <a:pt x="2949" y="2515"/>
                  </a:lnTo>
                  <a:lnTo>
                    <a:pt x="3926" y="1050"/>
                  </a:lnTo>
                  <a:lnTo>
                    <a:pt x="18094" y="1538"/>
                  </a:lnTo>
                  <a:lnTo>
                    <a:pt x="16139" y="1538"/>
                  </a:lnTo>
                  <a:cubicBezTo>
                    <a:pt x="10806" y="3566"/>
                    <a:pt x="11148" y="2076"/>
                    <a:pt x="8323" y="6912"/>
                  </a:cubicBezTo>
                  <a:lnTo>
                    <a:pt x="7834" y="83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9454AEC2-CA03-A522-4003-2715E8B5A6FA}"/>
                </a:ext>
              </a:extLst>
            </p:cNvPr>
            <p:cNvSpPr/>
            <p:nvPr/>
          </p:nvSpPr>
          <p:spPr>
            <a:xfrm flipV="1">
              <a:off x="6754884" y="6378978"/>
              <a:ext cx="33633" cy="38208"/>
            </a:xfrm>
            <a:custGeom>
              <a:avLst/>
              <a:gdLst>
                <a:gd name="csX0" fmla="*/ 2872 w 33633"/>
                <a:gd name="csY0" fmla="*/ 39258 h 38208"/>
                <a:gd name="csX1" fmla="*/ 1895 w 33633"/>
                <a:gd name="csY1" fmla="*/ 37792 h 38208"/>
                <a:gd name="csX2" fmla="*/ 1895 w 33633"/>
                <a:gd name="csY2" fmla="*/ 37304 h 38208"/>
                <a:gd name="csX3" fmla="*/ 13620 w 33633"/>
                <a:gd name="csY3" fmla="*/ 20693 h 38208"/>
                <a:gd name="csX4" fmla="*/ 17528 w 33633"/>
                <a:gd name="csY4" fmla="*/ 19716 h 38208"/>
                <a:gd name="csX5" fmla="*/ 18994 w 33633"/>
                <a:gd name="csY5" fmla="*/ 19228 h 38208"/>
                <a:gd name="csX6" fmla="*/ 26322 w 33633"/>
                <a:gd name="csY6" fmla="*/ 15319 h 38208"/>
                <a:gd name="csX7" fmla="*/ 26811 w 33633"/>
                <a:gd name="csY7" fmla="*/ 13365 h 38208"/>
                <a:gd name="csX8" fmla="*/ 26811 w 33633"/>
                <a:gd name="csY8" fmla="*/ 12876 h 38208"/>
                <a:gd name="csX9" fmla="*/ 26322 w 33633"/>
                <a:gd name="csY9" fmla="*/ 11411 h 38208"/>
                <a:gd name="csX10" fmla="*/ 25345 w 33633"/>
                <a:gd name="csY10" fmla="*/ 9945 h 38208"/>
                <a:gd name="csX11" fmla="*/ 24368 w 33633"/>
                <a:gd name="csY11" fmla="*/ 8968 h 38208"/>
                <a:gd name="csX12" fmla="*/ 23391 w 33633"/>
                <a:gd name="csY12" fmla="*/ 8480 h 38208"/>
                <a:gd name="csX13" fmla="*/ 22414 w 33633"/>
                <a:gd name="csY13" fmla="*/ 7502 h 38208"/>
                <a:gd name="csX14" fmla="*/ 20948 w 33633"/>
                <a:gd name="csY14" fmla="*/ 7502 h 38208"/>
                <a:gd name="csX15" fmla="*/ 18994 w 33633"/>
                <a:gd name="csY15" fmla="*/ 7014 h 38208"/>
                <a:gd name="csX16" fmla="*/ 17040 w 33633"/>
                <a:gd name="csY16" fmla="*/ 7014 h 38208"/>
                <a:gd name="csX17" fmla="*/ 2872 w 33633"/>
                <a:gd name="csY17" fmla="*/ 6525 h 38208"/>
                <a:gd name="csX18" fmla="*/ 4826 w 33633"/>
                <a:gd name="csY18" fmla="*/ 4571 h 38208"/>
                <a:gd name="csX19" fmla="*/ 5315 w 33633"/>
                <a:gd name="csY19" fmla="*/ 4571 h 38208"/>
                <a:gd name="csX20" fmla="*/ 21437 w 33633"/>
                <a:gd name="csY20" fmla="*/ 1640 h 38208"/>
                <a:gd name="csX21" fmla="*/ 22902 w 33633"/>
                <a:gd name="csY21" fmla="*/ 2128 h 38208"/>
                <a:gd name="csX22" fmla="*/ 24368 w 33633"/>
                <a:gd name="csY22" fmla="*/ 2128 h 38208"/>
                <a:gd name="csX23" fmla="*/ 34139 w 33633"/>
                <a:gd name="csY23" fmla="*/ 14342 h 38208"/>
                <a:gd name="csX24" fmla="*/ 33651 w 33633"/>
                <a:gd name="csY24" fmla="*/ 16296 h 38208"/>
                <a:gd name="csX25" fmla="*/ 33651 w 33633"/>
                <a:gd name="csY25" fmla="*/ 17762 h 38208"/>
                <a:gd name="csX26" fmla="*/ 33162 w 33633"/>
                <a:gd name="csY26" fmla="*/ 19228 h 38208"/>
                <a:gd name="csX27" fmla="*/ 32185 w 33633"/>
                <a:gd name="csY27" fmla="*/ 20205 h 38208"/>
                <a:gd name="csX28" fmla="*/ 17040 w 33633"/>
                <a:gd name="csY28" fmla="*/ 27533 h 38208"/>
                <a:gd name="csX29" fmla="*/ 13132 w 33633"/>
                <a:gd name="csY29" fmla="*/ 28510 h 38208"/>
                <a:gd name="csX30" fmla="*/ 11666 w 33633"/>
                <a:gd name="csY30" fmla="*/ 28999 h 38208"/>
                <a:gd name="csX31" fmla="*/ 10689 w 33633"/>
                <a:gd name="csY31" fmla="*/ 28999 h 38208"/>
                <a:gd name="csX32" fmla="*/ 9223 w 33633"/>
                <a:gd name="csY32" fmla="*/ 29976 h 38208"/>
                <a:gd name="csX33" fmla="*/ 8246 w 33633"/>
                <a:gd name="csY33" fmla="*/ 30953 h 38208"/>
                <a:gd name="csX34" fmla="*/ 7757 w 33633"/>
                <a:gd name="csY34" fmla="*/ 31930 h 38208"/>
                <a:gd name="csX35" fmla="*/ 7269 w 33633"/>
                <a:gd name="csY35" fmla="*/ 33396 h 38208"/>
                <a:gd name="csX36" fmla="*/ 7757 w 33633"/>
                <a:gd name="csY36" fmla="*/ 34861 h 38208"/>
                <a:gd name="csX37" fmla="*/ 8246 w 33633"/>
                <a:gd name="csY37" fmla="*/ 35838 h 38208"/>
                <a:gd name="csX38" fmla="*/ 10200 w 33633"/>
                <a:gd name="csY38" fmla="*/ 37792 h 38208"/>
                <a:gd name="csX39" fmla="*/ 11177 w 33633"/>
                <a:gd name="csY39" fmla="*/ 38281 h 38208"/>
                <a:gd name="csX40" fmla="*/ 12643 w 33633"/>
                <a:gd name="csY40" fmla="*/ 38281 h 38208"/>
                <a:gd name="csX41" fmla="*/ 14597 w 33633"/>
                <a:gd name="csY41" fmla="*/ 38770 h 38208"/>
                <a:gd name="csX42" fmla="*/ 16551 w 33633"/>
                <a:gd name="csY42" fmla="*/ 38770 h 382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3633" h="38208">
                  <a:moveTo>
                    <a:pt x="2872" y="39258"/>
                  </a:moveTo>
                  <a:lnTo>
                    <a:pt x="1895" y="37792"/>
                  </a:lnTo>
                  <a:lnTo>
                    <a:pt x="1895" y="37304"/>
                  </a:lnTo>
                  <a:cubicBezTo>
                    <a:pt x="-2925" y="29235"/>
                    <a:pt x="5730" y="21613"/>
                    <a:pt x="13620" y="20693"/>
                  </a:cubicBezTo>
                  <a:lnTo>
                    <a:pt x="17528" y="19716"/>
                  </a:lnTo>
                  <a:lnTo>
                    <a:pt x="18994" y="19228"/>
                  </a:lnTo>
                  <a:cubicBezTo>
                    <a:pt x="21331" y="18568"/>
                    <a:pt x="25427" y="18177"/>
                    <a:pt x="26322" y="15319"/>
                  </a:cubicBezTo>
                  <a:lnTo>
                    <a:pt x="26811" y="13365"/>
                  </a:lnTo>
                  <a:lnTo>
                    <a:pt x="26811" y="12876"/>
                  </a:lnTo>
                  <a:lnTo>
                    <a:pt x="26322" y="11411"/>
                  </a:lnTo>
                  <a:lnTo>
                    <a:pt x="25345" y="9945"/>
                  </a:lnTo>
                  <a:lnTo>
                    <a:pt x="24368" y="8968"/>
                  </a:lnTo>
                  <a:lnTo>
                    <a:pt x="23391" y="8480"/>
                  </a:lnTo>
                  <a:lnTo>
                    <a:pt x="22414" y="7502"/>
                  </a:lnTo>
                  <a:lnTo>
                    <a:pt x="20948" y="7502"/>
                  </a:lnTo>
                  <a:lnTo>
                    <a:pt x="18994" y="7014"/>
                  </a:lnTo>
                  <a:lnTo>
                    <a:pt x="17040" y="7014"/>
                  </a:lnTo>
                  <a:lnTo>
                    <a:pt x="2872" y="6525"/>
                  </a:lnTo>
                  <a:lnTo>
                    <a:pt x="4826" y="4571"/>
                  </a:lnTo>
                  <a:lnTo>
                    <a:pt x="5315" y="4571"/>
                  </a:lnTo>
                  <a:cubicBezTo>
                    <a:pt x="8474" y="1526"/>
                    <a:pt x="17325" y="182"/>
                    <a:pt x="21437" y="1640"/>
                  </a:cubicBezTo>
                  <a:lnTo>
                    <a:pt x="22902" y="2128"/>
                  </a:lnTo>
                  <a:lnTo>
                    <a:pt x="24368" y="2128"/>
                  </a:lnTo>
                  <a:cubicBezTo>
                    <a:pt x="30907" y="5622"/>
                    <a:pt x="32967" y="6810"/>
                    <a:pt x="34139" y="14342"/>
                  </a:cubicBezTo>
                  <a:lnTo>
                    <a:pt x="33651" y="16296"/>
                  </a:lnTo>
                  <a:lnTo>
                    <a:pt x="33651" y="17762"/>
                  </a:lnTo>
                  <a:lnTo>
                    <a:pt x="33162" y="19228"/>
                  </a:lnTo>
                  <a:lnTo>
                    <a:pt x="32185" y="20205"/>
                  </a:lnTo>
                  <a:cubicBezTo>
                    <a:pt x="28448" y="25717"/>
                    <a:pt x="22675" y="24838"/>
                    <a:pt x="17040" y="27533"/>
                  </a:cubicBezTo>
                  <a:lnTo>
                    <a:pt x="13132" y="28510"/>
                  </a:lnTo>
                  <a:lnTo>
                    <a:pt x="11666" y="28999"/>
                  </a:lnTo>
                  <a:lnTo>
                    <a:pt x="10689" y="28999"/>
                  </a:lnTo>
                  <a:lnTo>
                    <a:pt x="9223" y="29976"/>
                  </a:lnTo>
                  <a:lnTo>
                    <a:pt x="8246" y="30953"/>
                  </a:lnTo>
                  <a:lnTo>
                    <a:pt x="7757" y="31930"/>
                  </a:lnTo>
                  <a:lnTo>
                    <a:pt x="7269" y="33396"/>
                  </a:lnTo>
                  <a:lnTo>
                    <a:pt x="7757" y="34861"/>
                  </a:lnTo>
                  <a:lnTo>
                    <a:pt x="8246" y="35838"/>
                  </a:lnTo>
                  <a:lnTo>
                    <a:pt x="10200" y="37792"/>
                  </a:lnTo>
                  <a:lnTo>
                    <a:pt x="11177" y="38281"/>
                  </a:lnTo>
                  <a:lnTo>
                    <a:pt x="12643" y="38281"/>
                  </a:lnTo>
                  <a:lnTo>
                    <a:pt x="14597" y="38770"/>
                  </a:lnTo>
                  <a:lnTo>
                    <a:pt x="16551" y="387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5AF070CD-EFAF-492A-0955-B182C3D49353}"/>
                </a:ext>
              </a:extLst>
            </p:cNvPr>
            <p:cNvSpPr/>
            <p:nvPr/>
          </p:nvSpPr>
          <p:spPr>
            <a:xfrm flipV="1">
              <a:off x="6757250" y="6373604"/>
              <a:ext cx="29312" cy="12702"/>
            </a:xfrm>
            <a:custGeom>
              <a:avLst/>
              <a:gdLst>
                <a:gd name="csX0" fmla="*/ 13698 w 29312"/>
                <a:gd name="csY0" fmla="*/ 13748 h 12702"/>
                <a:gd name="csX1" fmla="*/ 10767 w 29312"/>
                <a:gd name="csY1" fmla="*/ 13748 h 12702"/>
                <a:gd name="csX2" fmla="*/ 8813 w 29312"/>
                <a:gd name="csY2" fmla="*/ 13259 h 12702"/>
                <a:gd name="csX3" fmla="*/ 7347 w 29312"/>
                <a:gd name="csY3" fmla="*/ 12771 h 12702"/>
                <a:gd name="csX4" fmla="*/ 5393 w 29312"/>
                <a:gd name="csY4" fmla="*/ 12282 h 12702"/>
                <a:gd name="csX5" fmla="*/ 4416 w 29312"/>
                <a:gd name="csY5" fmla="*/ 11794 h 12702"/>
                <a:gd name="csX6" fmla="*/ 2950 w 29312"/>
                <a:gd name="csY6" fmla="*/ 10816 h 12702"/>
                <a:gd name="csX7" fmla="*/ 508 w 29312"/>
                <a:gd name="csY7" fmla="*/ 8374 h 12702"/>
                <a:gd name="csX8" fmla="*/ 14187 w 29312"/>
                <a:gd name="csY8" fmla="*/ 7885 h 12702"/>
                <a:gd name="csX9" fmla="*/ 22981 w 29312"/>
                <a:gd name="csY9" fmla="*/ 3000 h 12702"/>
                <a:gd name="csX10" fmla="*/ 22981 w 29312"/>
                <a:gd name="csY10" fmla="*/ 1046 h 12702"/>
                <a:gd name="csX11" fmla="*/ 29820 w 29312"/>
                <a:gd name="csY11" fmla="*/ 2023 h 12702"/>
                <a:gd name="csX12" fmla="*/ 29820 w 29312"/>
                <a:gd name="csY12" fmla="*/ 2511 h 12702"/>
                <a:gd name="csX13" fmla="*/ 17118 w 29312"/>
                <a:gd name="csY13" fmla="*/ 13748 h 12702"/>
                <a:gd name="csX14" fmla="*/ 15164 w 29312"/>
                <a:gd name="csY14" fmla="*/ 13748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9312" h="12702">
                  <a:moveTo>
                    <a:pt x="13698" y="13748"/>
                  </a:moveTo>
                  <a:lnTo>
                    <a:pt x="10767" y="13748"/>
                  </a:lnTo>
                  <a:lnTo>
                    <a:pt x="8813" y="13259"/>
                  </a:lnTo>
                  <a:lnTo>
                    <a:pt x="7347" y="12771"/>
                  </a:lnTo>
                  <a:lnTo>
                    <a:pt x="5393" y="12282"/>
                  </a:lnTo>
                  <a:lnTo>
                    <a:pt x="4416" y="11794"/>
                  </a:lnTo>
                  <a:lnTo>
                    <a:pt x="2950" y="10816"/>
                  </a:lnTo>
                  <a:lnTo>
                    <a:pt x="508" y="8374"/>
                  </a:lnTo>
                  <a:lnTo>
                    <a:pt x="14187" y="7885"/>
                  </a:lnTo>
                  <a:cubicBezTo>
                    <a:pt x="18966" y="8243"/>
                    <a:pt x="20465" y="6110"/>
                    <a:pt x="22981" y="3000"/>
                  </a:cubicBezTo>
                  <a:lnTo>
                    <a:pt x="22981" y="1046"/>
                  </a:lnTo>
                  <a:lnTo>
                    <a:pt x="29820" y="2023"/>
                  </a:lnTo>
                  <a:lnTo>
                    <a:pt x="29820" y="2511"/>
                  </a:lnTo>
                  <a:cubicBezTo>
                    <a:pt x="28184" y="11044"/>
                    <a:pt x="24626" y="11826"/>
                    <a:pt x="17118" y="13748"/>
                  </a:cubicBezTo>
                  <a:lnTo>
                    <a:pt x="15164" y="137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79C02CF3-253D-95D8-B20E-8406F8E8B7F0}"/>
                </a:ext>
              </a:extLst>
            </p:cNvPr>
            <p:cNvSpPr/>
            <p:nvPr/>
          </p:nvSpPr>
          <p:spPr>
            <a:xfrm flipV="1">
              <a:off x="6199327" y="6243650"/>
              <a:ext cx="38106" cy="57160"/>
            </a:xfrm>
            <a:custGeom>
              <a:avLst/>
              <a:gdLst>
                <a:gd name="csX0" fmla="*/ 30708 w 38106"/>
                <a:gd name="csY0" fmla="*/ 58191 h 57160"/>
                <a:gd name="csX1" fmla="*/ 22403 w 38106"/>
                <a:gd name="csY1" fmla="*/ 58191 h 57160"/>
                <a:gd name="csX2" fmla="*/ 418 w 38106"/>
                <a:gd name="csY2" fmla="*/ 1031 h 57160"/>
                <a:gd name="csX3" fmla="*/ 8235 w 38106"/>
                <a:gd name="csY3" fmla="*/ 1031 h 57160"/>
                <a:gd name="csX4" fmla="*/ 14586 w 38106"/>
                <a:gd name="csY4" fmla="*/ 18618 h 57160"/>
                <a:gd name="csX5" fmla="*/ 38525 w 38106"/>
                <a:gd name="csY5" fmla="*/ 18618 h 57160"/>
                <a:gd name="csX6" fmla="*/ 17029 w 38106"/>
                <a:gd name="csY6" fmla="*/ 24481 h 57160"/>
                <a:gd name="csX7" fmla="*/ 23380 w 38106"/>
                <a:gd name="csY7" fmla="*/ 41580 h 57160"/>
                <a:gd name="csX8" fmla="*/ 25823 w 38106"/>
                <a:gd name="csY8" fmla="*/ 50863 h 57160"/>
                <a:gd name="csX9" fmla="*/ 26311 w 38106"/>
                <a:gd name="csY9" fmla="*/ 52328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06" h="57160">
                  <a:moveTo>
                    <a:pt x="30708" y="58191"/>
                  </a:moveTo>
                  <a:lnTo>
                    <a:pt x="22403" y="58191"/>
                  </a:lnTo>
                  <a:lnTo>
                    <a:pt x="418" y="1031"/>
                  </a:lnTo>
                  <a:lnTo>
                    <a:pt x="8235" y="1031"/>
                  </a:lnTo>
                  <a:lnTo>
                    <a:pt x="14586" y="18618"/>
                  </a:lnTo>
                  <a:lnTo>
                    <a:pt x="38525" y="18618"/>
                  </a:lnTo>
                  <a:lnTo>
                    <a:pt x="17029" y="24481"/>
                  </a:lnTo>
                  <a:lnTo>
                    <a:pt x="23380" y="41580"/>
                  </a:lnTo>
                  <a:cubicBezTo>
                    <a:pt x="24944" y="45668"/>
                    <a:pt x="24976" y="46946"/>
                    <a:pt x="25823" y="50863"/>
                  </a:cubicBezTo>
                  <a:lnTo>
                    <a:pt x="26311" y="5232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1F64CFA-31AD-E414-59D1-04218E537560}"/>
                </a:ext>
              </a:extLst>
            </p:cNvPr>
            <p:cNvSpPr/>
            <p:nvPr/>
          </p:nvSpPr>
          <p:spPr>
            <a:xfrm flipV="1">
              <a:off x="6215938" y="6243650"/>
              <a:ext cx="37129" cy="57160"/>
            </a:xfrm>
            <a:custGeom>
              <a:avLst/>
              <a:gdLst>
                <a:gd name="csX0" fmla="*/ 14098 w 37129"/>
                <a:gd name="csY0" fmla="*/ 58191 h 57160"/>
                <a:gd name="csX1" fmla="*/ 9702 w 37129"/>
                <a:gd name="csY1" fmla="*/ 52328 h 57160"/>
                <a:gd name="csX2" fmla="*/ 13610 w 37129"/>
                <a:gd name="csY2" fmla="*/ 40603 h 57160"/>
                <a:gd name="csX3" fmla="*/ 19472 w 37129"/>
                <a:gd name="csY3" fmla="*/ 24481 h 57160"/>
                <a:gd name="csX4" fmla="*/ 419 w 37129"/>
                <a:gd name="csY4" fmla="*/ 24481 h 57160"/>
                <a:gd name="csX5" fmla="*/ 21915 w 37129"/>
                <a:gd name="csY5" fmla="*/ 18618 h 57160"/>
                <a:gd name="csX6" fmla="*/ 28755 w 37129"/>
                <a:gd name="csY6" fmla="*/ 1031 h 57160"/>
                <a:gd name="csX7" fmla="*/ 37549 w 37129"/>
                <a:gd name="csY7" fmla="*/ 1031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7129" h="57160">
                  <a:moveTo>
                    <a:pt x="14098" y="58191"/>
                  </a:moveTo>
                  <a:lnTo>
                    <a:pt x="9702" y="52328"/>
                  </a:lnTo>
                  <a:cubicBezTo>
                    <a:pt x="10003" y="48135"/>
                    <a:pt x="12690" y="44617"/>
                    <a:pt x="13610" y="40603"/>
                  </a:cubicBezTo>
                  <a:lnTo>
                    <a:pt x="19472" y="24481"/>
                  </a:lnTo>
                  <a:lnTo>
                    <a:pt x="419" y="24481"/>
                  </a:lnTo>
                  <a:lnTo>
                    <a:pt x="21915" y="18618"/>
                  </a:lnTo>
                  <a:lnTo>
                    <a:pt x="28755" y="1031"/>
                  </a:lnTo>
                  <a:lnTo>
                    <a:pt x="37549" y="10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BAD6C3E5-4D1C-F876-277F-1C688A6A9659}"/>
                </a:ext>
              </a:extLst>
            </p:cNvPr>
            <p:cNvSpPr/>
            <p:nvPr/>
          </p:nvSpPr>
          <p:spPr>
            <a:xfrm flipV="1">
              <a:off x="6258442" y="6259283"/>
              <a:ext cx="14656" cy="41526"/>
            </a:xfrm>
            <a:custGeom>
              <a:avLst/>
              <a:gdLst>
                <a:gd name="csX0" fmla="*/ 6776 w 14656"/>
                <a:gd name="csY0" fmla="*/ 42558 h 41526"/>
                <a:gd name="csX1" fmla="*/ 425 w 14656"/>
                <a:gd name="csY1" fmla="*/ 42558 h 41526"/>
                <a:gd name="csX2" fmla="*/ 425 w 14656"/>
                <a:gd name="csY2" fmla="*/ 1031 h 41526"/>
                <a:gd name="csX3" fmla="*/ 7264 w 14656"/>
                <a:gd name="csY3" fmla="*/ 1031 h 41526"/>
                <a:gd name="csX4" fmla="*/ 7264 w 14656"/>
                <a:gd name="csY4" fmla="*/ 23016 h 41526"/>
                <a:gd name="csX5" fmla="*/ 13615 w 14656"/>
                <a:gd name="csY5" fmla="*/ 36206 h 41526"/>
                <a:gd name="csX6" fmla="*/ 15081 w 14656"/>
                <a:gd name="csY6" fmla="*/ 36206 h 41526"/>
                <a:gd name="csX7" fmla="*/ 6776 w 14656"/>
                <a:gd name="csY7" fmla="*/ 36206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656" h="41526">
                  <a:moveTo>
                    <a:pt x="6776" y="42558"/>
                  </a:moveTo>
                  <a:lnTo>
                    <a:pt x="425" y="42558"/>
                  </a:lnTo>
                  <a:lnTo>
                    <a:pt x="425" y="1031"/>
                  </a:lnTo>
                  <a:lnTo>
                    <a:pt x="7264" y="1031"/>
                  </a:lnTo>
                  <a:lnTo>
                    <a:pt x="7264" y="23016"/>
                  </a:lnTo>
                  <a:cubicBezTo>
                    <a:pt x="7110" y="27738"/>
                    <a:pt x="8510" y="34553"/>
                    <a:pt x="13615" y="36206"/>
                  </a:cubicBezTo>
                  <a:lnTo>
                    <a:pt x="15081" y="36206"/>
                  </a:lnTo>
                  <a:lnTo>
                    <a:pt x="6776" y="3620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9B27AFA2-C5F2-3719-67D6-00D4EF40D985}"/>
                </a:ext>
              </a:extLst>
            </p:cNvPr>
            <p:cNvSpPr/>
            <p:nvPr/>
          </p:nvSpPr>
          <p:spPr>
            <a:xfrm flipV="1">
              <a:off x="6264793" y="6258306"/>
              <a:ext cx="16122" cy="8793"/>
            </a:xfrm>
            <a:custGeom>
              <a:avLst/>
              <a:gdLst>
                <a:gd name="csX0" fmla="*/ 9220 w 16122"/>
                <a:gd name="csY0" fmla="*/ 9820 h 8793"/>
                <a:gd name="csX1" fmla="*/ 7754 w 16122"/>
                <a:gd name="csY1" fmla="*/ 9820 h 8793"/>
                <a:gd name="csX2" fmla="*/ 6289 w 16122"/>
                <a:gd name="csY2" fmla="*/ 9331 h 8793"/>
                <a:gd name="csX3" fmla="*/ 4823 w 16122"/>
                <a:gd name="csY3" fmla="*/ 8354 h 8793"/>
                <a:gd name="csX4" fmla="*/ 2380 w 16122"/>
                <a:gd name="csY4" fmla="*/ 5912 h 8793"/>
                <a:gd name="csX5" fmla="*/ 1403 w 16122"/>
                <a:gd name="csY5" fmla="*/ 4446 h 8793"/>
                <a:gd name="csX6" fmla="*/ 426 w 16122"/>
                <a:gd name="csY6" fmla="*/ 2492 h 8793"/>
                <a:gd name="csX7" fmla="*/ 11174 w 16122"/>
                <a:gd name="csY7" fmla="*/ 2492 h 8793"/>
                <a:gd name="csX8" fmla="*/ 12640 w 16122"/>
                <a:gd name="csY8" fmla="*/ 2003 h 8793"/>
                <a:gd name="csX9" fmla="*/ 14105 w 16122"/>
                <a:gd name="csY9" fmla="*/ 1026 h 8793"/>
                <a:gd name="csX10" fmla="*/ 16548 w 16122"/>
                <a:gd name="csY10" fmla="*/ 7377 h 8793"/>
                <a:gd name="csX11" fmla="*/ 15083 w 16122"/>
                <a:gd name="csY11" fmla="*/ 8354 h 8793"/>
                <a:gd name="csX12" fmla="*/ 10686 w 16122"/>
                <a:gd name="csY12" fmla="*/ 9820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6122" h="8793">
                  <a:moveTo>
                    <a:pt x="9220" y="9820"/>
                  </a:moveTo>
                  <a:lnTo>
                    <a:pt x="7754" y="9820"/>
                  </a:lnTo>
                  <a:lnTo>
                    <a:pt x="6289" y="9331"/>
                  </a:lnTo>
                  <a:lnTo>
                    <a:pt x="4823" y="8354"/>
                  </a:lnTo>
                  <a:lnTo>
                    <a:pt x="2380" y="5912"/>
                  </a:lnTo>
                  <a:lnTo>
                    <a:pt x="1403" y="4446"/>
                  </a:lnTo>
                  <a:lnTo>
                    <a:pt x="426" y="2492"/>
                  </a:lnTo>
                  <a:lnTo>
                    <a:pt x="11174" y="2492"/>
                  </a:lnTo>
                  <a:lnTo>
                    <a:pt x="12640" y="2003"/>
                  </a:lnTo>
                  <a:lnTo>
                    <a:pt x="14105" y="1026"/>
                  </a:lnTo>
                  <a:lnTo>
                    <a:pt x="16548" y="7377"/>
                  </a:lnTo>
                  <a:lnTo>
                    <a:pt x="15083" y="8354"/>
                  </a:lnTo>
                  <a:lnTo>
                    <a:pt x="10686" y="98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439947A-6442-44C9-F4F5-74D43E4F90F6}"/>
                </a:ext>
              </a:extLst>
            </p:cNvPr>
            <p:cNvSpPr/>
            <p:nvPr/>
          </p:nvSpPr>
          <p:spPr>
            <a:xfrm flipV="1">
              <a:off x="6287755" y="6287619"/>
              <a:ext cx="32732" cy="14188"/>
            </a:xfrm>
            <a:custGeom>
              <a:avLst/>
              <a:gdLst>
                <a:gd name="csX0" fmla="*/ 25837 w 32732"/>
                <a:gd name="csY0" fmla="*/ 15220 h 14188"/>
                <a:gd name="csX1" fmla="*/ 25348 w 32732"/>
                <a:gd name="csY1" fmla="*/ 13754 h 14188"/>
                <a:gd name="csX2" fmla="*/ 15089 w 32732"/>
                <a:gd name="csY2" fmla="*/ 6914 h 14188"/>
                <a:gd name="csX3" fmla="*/ 432 w 32732"/>
                <a:gd name="csY3" fmla="*/ 6914 h 14188"/>
                <a:gd name="csX4" fmla="*/ 432 w 32732"/>
                <a:gd name="csY4" fmla="*/ 6426 h 14188"/>
                <a:gd name="csX5" fmla="*/ 1898 w 32732"/>
                <a:gd name="csY5" fmla="*/ 5449 h 14188"/>
                <a:gd name="csX6" fmla="*/ 32676 w 32732"/>
                <a:gd name="csY6" fmla="*/ 12777 h 14188"/>
                <a:gd name="csX7" fmla="*/ 33165 w 32732"/>
                <a:gd name="csY7" fmla="*/ 14731 h 14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2732" h="14188">
                  <a:moveTo>
                    <a:pt x="25837" y="15220"/>
                  </a:moveTo>
                  <a:lnTo>
                    <a:pt x="25348" y="13754"/>
                  </a:lnTo>
                  <a:cubicBezTo>
                    <a:pt x="22539" y="9178"/>
                    <a:pt x="20650" y="7264"/>
                    <a:pt x="15089" y="6914"/>
                  </a:cubicBezTo>
                  <a:lnTo>
                    <a:pt x="432" y="6914"/>
                  </a:lnTo>
                  <a:lnTo>
                    <a:pt x="432" y="6426"/>
                  </a:lnTo>
                  <a:lnTo>
                    <a:pt x="1898" y="5449"/>
                  </a:lnTo>
                  <a:cubicBezTo>
                    <a:pt x="11017" y="-2409"/>
                    <a:pt x="29045" y="327"/>
                    <a:pt x="32676" y="12777"/>
                  </a:cubicBezTo>
                  <a:lnTo>
                    <a:pt x="33165" y="147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8273D489-6263-D0A5-04A3-910B696ADD32}"/>
                </a:ext>
              </a:extLst>
            </p:cNvPr>
            <p:cNvSpPr/>
            <p:nvPr/>
          </p:nvSpPr>
          <p:spPr>
            <a:xfrm flipV="1">
              <a:off x="6282222" y="6264169"/>
              <a:ext cx="38265" cy="31767"/>
            </a:xfrm>
            <a:custGeom>
              <a:avLst/>
              <a:gdLst>
                <a:gd name="csX0" fmla="*/ 5962 w 38265"/>
                <a:gd name="csY0" fmla="*/ 32798 h 31767"/>
                <a:gd name="csX1" fmla="*/ 4985 w 38265"/>
                <a:gd name="csY1" fmla="*/ 31332 h 31767"/>
                <a:gd name="csX2" fmla="*/ 5962 w 38265"/>
                <a:gd name="csY2" fmla="*/ 1042 h 31767"/>
                <a:gd name="csX3" fmla="*/ 20618 w 38265"/>
                <a:gd name="csY3" fmla="*/ 1042 h 31767"/>
                <a:gd name="csX4" fmla="*/ 20130 w 38265"/>
                <a:gd name="csY4" fmla="*/ 1042 h 31767"/>
                <a:gd name="csX5" fmla="*/ 7916 w 38265"/>
                <a:gd name="csY5" fmla="*/ 13256 h 31767"/>
                <a:gd name="csX6" fmla="*/ 7916 w 38265"/>
                <a:gd name="csY6" fmla="*/ 15210 h 31767"/>
                <a:gd name="csX7" fmla="*/ 38695 w 38265"/>
                <a:gd name="csY7" fmla="*/ 15210 h 31767"/>
                <a:gd name="csX8" fmla="*/ 38695 w 38265"/>
                <a:gd name="csY8" fmla="*/ 20584 h 31767"/>
                <a:gd name="csX9" fmla="*/ 8405 w 38265"/>
                <a:gd name="csY9" fmla="*/ 21072 h 31767"/>
                <a:gd name="csX10" fmla="*/ 8405 w 38265"/>
                <a:gd name="csY10" fmla="*/ 23027 h 31767"/>
                <a:gd name="csX11" fmla="*/ 18664 w 38265"/>
                <a:gd name="csY11" fmla="*/ 32798 h 31767"/>
                <a:gd name="csX12" fmla="*/ 20130 w 38265"/>
                <a:gd name="csY12" fmla="*/ 32798 h 31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8265" h="31767">
                  <a:moveTo>
                    <a:pt x="5962" y="32798"/>
                  </a:moveTo>
                  <a:lnTo>
                    <a:pt x="4985" y="31332"/>
                  </a:lnTo>
                  <a:cubicBezTo>
                    <a:pt x="-1326" y="24289"/>
                    <a:pt x="-1155" y="7426"/>
                    <a:pt x="5962" y="1042"/>
                  </a:cubicBezTo>
                  <a:lnTo>
                    <a:pt x="20618" y="1042"/>
                  </a:lnTo>
                  <a:lnTo>
                    <a:pt x="20130" y="1042"/>
                  </a:lnTo>
                  <a:cubicBezTo>
                    <a:pt x="13111" y="724"/>
                    <a:pt x="8909" y="6994"/>
                    <a:pt x="7916" y="13256"/>
                  </a:cubicBezTo>
                  <a:lnTo>
                    <a:pt x="7916" y="15210"/>
                  </a:lnTo>
                  <a:lnTo>
                    <a:pt x="38695" y="15210"/>
                  </a:lnTo>
                  <a:lnTo>
                    <a:pt x="38695" y="20584"/>
                  </a:lnTo>
                  <a:lnTo>
                    <a:pt x="8405" y="21072"/>
                  </a:lnTo>
                  <a:lnTo>
                    <a:pt x="8405" y="23027"/>
                  </a:lnTo>
                  <a:cubicBezTo>
                    <a:pt x="9227" y="28148"/>
                    <a:pt x="13534" y="32105"/>
                    <a:pt x="18664" y="32798"/>
                  </a:cubicBezTo>
                  <a:lnTo>
                    <a:pt x="20130" y="327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D452C3AC-7464-BAC7-F43C-BAD0A555418F}"/>
                </a:ext>
              </a:extLst>
            </p:cNvPr>
            <p:cNvSpPr/>
            <p:nvPr/>
          </p:nvSpPr>
          <p:spPr>
            <a:xfrm flipV="1">
              <a:off x="6287755" y="6258306"/>
              <a:ext cx="32732" cy="18076"/>
            </a:xfrm>
            <a:custGeom>
              <a:avLst/>
              <a:gdLst>
                <a:gd name="csX0" fmla="*/ 14599 w 32732"/>
                <a:gd name="csY0" fmla="*/ 19104 h 18076"/>
                <a:gd name="csX1" fmla="*/ 12645 w 32732"/>
                <a:gd name="csY1" fmla="*/ 19104 h 18076"/>
                <a:gd name="csX2" fmla="*/ 1408 w 32732"/>
                <a:gd name="csY2" fmla="*/ 14218 h 18076"/>
                <a:gd name="csX3" fmla="*/ 431 w 32732"/>
                <a:gd name="csY3" fmla="*/ 13241 h 18076"/>
                <a:gd name="csX4" fmla="*/ 14599 w 32732"/>
                <a:gd name="csY4" fmla="*/ 13241 h 18076"/>
                <a:gd name="csX5" fmla="*/ 21927 w 32732"/>
                <a:gd name="csY5" fmla="*/ 10310 h 18076"/>
                <a:gd name="csX6" fmla="*/ 23393 w 32732"/>
                <a:gd name="csY6" fmla="*/ 9333 h 18076"/>
                <a:gd name="csX7" fmla="*/ 23393 w 32732"/>
                <a:gd name="csY7" fmla="*/ 8844 h 18076"/>
                <a:gd name="csX8" fmla="*/ 24370 w 32732"/>
                <a:gd name="csY8" fmla="*/ 7867 h 18076"/>
                <a:gd name="csX9" fmla="*/ 25835 w 32732"/>
                <a:gd name="csY9" fmla="*/ 3470 h 18076"/>
                <a:gd name="csX10" fmla="*/ 25835 w 32732"/>
                <a:gd name="csY10" fmla="*/ 1516 h 18076"/>
                <a:gd name="csX11" fmla="*/ 2874 w 32732"/>
                <a:gd name="csY11" fmla="*/ 1516 h 18076"/>
                <a:gd name="csX12" fmla="*/ 33164 w 32732"/>
                <a:gd name="csY12" fmla="*/ 1027 h 18076"/>
                <a:gd name="csX13" fmla="*/ 33164 w 32732"/>
                <a:gd name="csY13" fmla="*/ 2493 h 18076"/>
                <a:gd name="csX14" fmla="*/ 17530 w 32732"/>
                <a:gd name="csY14" fmla="*/ 18615 h 18076"/>
                <a:gd name="csX15" fmla="*/ 16064 w 32732"/>
                <a:gd name="csY15" fmla="*/ 19104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2732" h="18076">
                  <a:moveTo>
                    <a:pt x="14599" y="19104"/>
                  </a:moveTo>
                  <a:lnTo>
                    <a:pt x="12645" y="19104"/>
                  </a:lnTo>
                  <a:cubicBezTo>
                    <a:pt x="6554" y="17703"/>
                    <a:pt x="6456" y="18306"/>
                    <a:pt x="1408" y="14218"/>
                  </a:cubicBezTo>
                  <a:lnTo>
                    <a:pt x="431" y="13241"/>
                  </a:lnTo>
                  <a:lnTo>
                    <a:pt x="14599" y="13241"/>
                  </a:lnTo>
                  <a:cubicBezTo>
                    <a:pt x="17489" y="13673"/>
                    <a:pt x="20030" y="12378"/>
                    <a:pt x="21927" y="10310"/>
                  </a:cubicBezTo>
                  <a:lnTo>
                    <a:pt x="23393" y="9333"/>
                  </a:lnTo>
                  <a:lnTo>
                    <a:pt x="23393" y="8844"/>
                  </a:lnTo>
                  <a:lnTo>
                    <a:pt x="24370" y="7867"/>
                  </a:lnTo>
                  <a:lnTo>
                    <a:pt x="25835" y="3470"/>
                  </a:lnTo>
                  <a:lnTo>
                    <a:pt x="25835" y="1516"/>
                  </a:lnTo>
                  <a:lnTo>
                    <a:pt x="2874" y="1516"/>
                  </a:lnTo>
                  <a:lnTo>
                    <a:pt x="33164" y="1027"/>
                  </a:lnTo>
                  <a:lnTo>
                    <a:pt x="33164" y="2493"/>
                  </a:lnTo>
                  <a:cubicBezTo>
                    <a:pt x="31918" y="10188"/>
                    <a:pt x="25868" y="18688"/>
                    <a:pt x="17530" y="18615"/>
                  </a:cubicBezTo>
                  <a:lnTo>
                    <a:pt x="16064" y="191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FD7C6FF-1E5B-9F3C-D8BC-0D9E5963785A}"/>
                </a:ext>
              </a:extLst>
            </p:cNvPr>
            <p:cNvSpPr/>
            <p:nvPr/>
          </p:nvSpPr>
          <p:spPr>
            <a:xfrm flipV="1">
              <a:off x="6342472" y="6295436"/>
              <a:ext cx="13679" cy="1465"/>
            </a:xfrm>
            <a:custGeom>
              <a:avLst/>
              <a:gdLst>
                <a:gd name="csX0" fmla="*/ 5324 w 13679"/>
                <a:gd name="csY0" fmla="*/ 2497 h 1465"/>
                <a:gd name="csX1" fmla="*/ 3858 w 13679"/>
                <a:gd name="csY1" fmla="*/ 2008 h 1465"/>
                <a:gd name="csX2" fmla="*/ 2392 w 13679"/>
                <a:gd name="csY2" fmla="*/ 2008 h 1465"/>
                <a:gd name="csX3" fmla="*/ 438 w 13679"/>
                <a:gd name="csY3" fmla="*/ 1520 h 1465"/>
                <a:gd name="csX4" fmla="*/ 12652 w 13679"/>
                <a:gd name="csY4" fmla="*/ 1031 h 1465"/>
                <a:gd name="csX5" fmla="*/ 14118 w 13679"/>
                <a:gd name="csY5" fmla="*/ 2008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5324" y="2497"/>
                  </a:moveTo>
                  <a:lnTo>
                    <a:pt x="3858" y="2008"/>
                  </a:lnTo>
                  <a:lnTo>
                    <a:pt x="2392" y="2008"/>
                  </a:lnTo>
                  <a:lnTo>
                    <a:pt x="438" y="1520"/>
                  </a:lnTo>
                  <a:lnTo>
                    <a:pt x="12652" y="1031"/>
                  </a:lnTo>
                  <a:lnTo>
                    <a:pt x="14118" y="20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F04B9DA-A9A2-1059-E575-BD1B4C68709B}"/>
                </a:ext>
              </a:extLst>
            </p:cNvPr>
            <p:cNvSpPr/>
            <p:nvPr/>
          </p:nvSpPr>
          <p:spPr>
            <a:xfrm flipV="1">
              <a:off x="6326682" y="6279314"/>
              <a:ext cx="28980" cy="22530"/>
            </a:xfrm>
            <a:custGeom>
              <a:avLst/>
              <a:gdLst>
                <a:gd name="csX0" fmla="*/ 6943 w 28980"/>
                <a:gd name="csY0" fmla="*/ 23562 h 22530"/>
                <a:gd name="csX1" fmla="*/ 5478 w 28980"/>
                <a:gd name="csY1" fmla="*/ 22585 h 22530"/>
                <a:gd name="csX2" fmla="*/ 27462 w 28980"/>
                <a:gd name="csY2" fmla="*/ 4997 h 22530"/>
                <a:gd name="csX3" fmla="*/ 28440 w 28980"/>
                <a:gd name="csY3" fmla="*/ 5974 h 22530"/>
                <a:gd name="csX4" fmla="*/ 16226 w 28980"/>
                <a:gd name="csY4" fmla="*/ 6463 h 22530"/>
                <a:gd name="csX5" fmla="*/ 14272 w 28980"/>
                <a:gd name="csY5" fmla="*/ 6951 h 22530"/>
                <a:gd name="csX6" fmla="*/ 12806 w 28980"/>
                <a:gd name="csY6" fmla="*/ 6951 h 22530"/>
                <a:gd name="csX7" fmla="*/ 11340 w 28980"/>
                <a:gd name="csY7" fmla="*/ 7928 h 22530"/>
                <a:gd name="csX8" fmla="*/ 10363 w 28980"/>
                <a:gd name="csY8" fmla="*/ 8417 h 22530"/>
                <a:gd name="csX9" fmla="*/ 9875 w 28980"/>
                <a:gd name="csY9" fmla="*/ 8906 h 22530"/>
                <a:gd name="csX10" fmla="*/ 8898 w 28980"/>
                <a:gd name="csY10" fmla="*/ 10371 h 22530"/>
                <a:gd name="csX11" fmla="*/ 7921 w 28980"/>
                <a:gd name="csY11" fmla="*/ 13303 h 22530"/>
                <a:gd name="csX12" fmla="*/ 7921 w 28980"/>
                <a:gd name="csY12" fmla="*/ 13791 h 22530"/>
                <a:gd name="csX13" fmla="*/ 8409 w 28980"/>
                <a:gd name="csY13" fmla="*/ 15257 h 22530"/>
                <a:gd name="csX14" fmla="*/ 8898 w 28980"/>
                <a:gd name="csY14" fmla="*/ 16722 h 22530"/>
                <a:gd name="csX15" fmla="*/ 9386 w 28980"/>
                <a:gd name="csY15" fmla="*/ 16722 h 22530"/>
                <a:gd name="csX16" fmla="*/ 10363 w 28980"/>
                <a:gd name="csY16" fmla="*/ 18188 h 22530"/>
                <a:gd name="csX17" fmla="*/ 28440 w 28980"/>
                <a:gd name="csY17" fmla="*/ 22585 h 22530"/>
                <a:gd name="csX18" fmla="*/ 29417 w 28980"/>
                <a:gd name="csY18" fmla="*/ 23073 h 22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8980" h="22530">
                  <a:moveTo>
                    <a:pt x="6943" y="23562"/>
                  </a:moveTo>
                  <a:lnTo>
                    <a:pt x="5478" y="22585"/>
                  </a:lnTo>
                  <a:cubicBezTo>
                    <a:pt x="-8674" y="8580"/>
                    <a:pt x="9639" y="-6248"/>
                    <a:pt x="27462" y="4997"/>
                  </a:cubicBezTo>
                  <a:lnTo>
                    <a:pt x="28440" y="5974"/>
                  </a:lnTo>
                  <a:lnTo>
                    <a:pt x="16226" y="6463"/>
                  </a:lnTo>
                  <a:lnTo>
                    <a:pt x="14272" y="6951"/>
                  </a:lnTo>
                  <a:lnTo>
                    <a:pt x="12806" y="6951"/>
                  </a:lnTo>
                  <a:lnTo>
                    <a:pt x="11340" y="7928"/>
                  </a:lnTo>
                  <a:lnTo>
                    <a:pt x="10363" y="8417"/>
                  </a:lnTo>
                  <a:lnTo>
                    <a:pt x="9875" y="8906"/>
                  </a:lnTo>
                  <a:lnTo>
                    <a:pt x="8898" y="10371"/>
                  </a:lnTo>
                  <a:lnTo>
                    <a:pt x="7921" y="13303"/>
                  </a:lnTo>
                  <a:lnTo>
                    <a:pt x="7921" y="13791"/>
                  </a:lnTo>
                  <a:lnTo>
                    <a:pt x="8409" y="15257"/>
                  </a:lnTo>
                  <a:lnTo>
                    <a:pt x="8898" y="16722"/>
                  </a:lnTo>
                  <a:lnTo>
                    <a:pt x="9386" y="16722"/>
                  </a:lnTo>
                  <a:lnTo>
                    <a:pt x="10363" y="18188"/>
                  </a:lnTo>
                  <a:cubicBezTo>
                    <a:pt x="16307" y="21046"/>
                    <a:pt x="21779" y="19817"/>
                    <a:pt x="28440" y="22585"/>
                  </a:cubicBezTo>
                  <a:lnTo>
                    <a:pt x="29417" y="230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A1359C4A-3543-32D3-A33C-874DF60947BD}"/>
                </a:ext>
              </a:extLst>
            </p:cNvPr>
            <p:cNvSpPr/>
            <p:nvPr/>
          </p:nvSpPr>
          <p:spPr>
            <a:xfrm flipV="1">
              <a:off x="6327816" y="6264169"/>
              <a:ext cx="18076" cy="7816"/>
            </a:xfrm>
            <a:custGeom>
              <a:avLst/>
              <a:gdLst>
                <a:gd name="csX0" fmla="*/ 3856 w 18076"/>
                <a:gd name="csY0" fmla="*/ 8844 h 7816"/>
                <a:gd name="csX1" fmla="*/ 2878 w 18076"/>
                <a:gd name="csY1" fmla="*/ 7867 h 7816"/>
                <a:gd name="csX2" fmla="*/ 2390 w 18076"/>
                <a:gd name="csY2" fmla="*/ 6401 h 7816"/>
                <a:gd name="csX3" fmla="*/ 1413 w 18076"/>
                <a:gd name="csY3" fmla="*/ 5424 h 7816"/>
                <a:gd name="csX4" fmla="*/ 924 w 18076"/>
                <a:gd name="csY4" fmla="*/ 3470 h 7816"/>
                <a:gd name="csX5" fmla="*/ 436 w 18076"/>
                <a:gd name="csY5" fmla="*/ 2004 h 7816"/>
                <a:gd name="csX6" fmla="*/ 7764 w 18076"/>
                <a:gd name="csY6" fmla="*/ 1027 h 7816"/>
                <a:gd name="csX7" fmla="*/ 7764 w 18076"/>
                <a:gd name="csY7" fmla="*/ 2004 h 7816"/>
                <a:gd name="csX8" fmla="*/ 16558 w 18076"/>
                <a:gd name="csY8" fmla="*/ 8844 h 7816"/>
                <a:gd name="csX9" fmla="*/ 18512 w 18076"/>
                <a:gd name="csY9" fmla="*/ 8844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856" y="8844"/>
                  </a:moveTo>
                  <a:lnTo>
                    <a:pt x="2878" y="7867"/>
                  </a:lnTo>
                  <a:lnTo>
                    <a:pt x="2390" y="6401"/>
                  </a:lnTo>
                  <a:lnTo>
                    <a:pt x="1413" y="5424"/>
                  </a:lnTo>
                  <a:lnTo>
                    <a:pt x="924" y="3470"/>
                  </a:lnTo>
                  <a:lnTo>
                    <a:pt x="436" y="2004"/>
                  </a:lnTo>
                  <a:lnTo>
                    <a:pt x="7764" y="1027"/>
                  </a:lnTo>
                  <a:lnTo>
                    <a:pt x="7764" y="2004"/>
                  </a:lnTo>
                  <a:cubicBezTo>
                    <a:pt x="9262" y="6857"/>
                    <a:pt x="11664" y="8404"/>
                    <a:pt x="16558" y="8844"/>
                  </a:cubicBezTo>
                  <a:lnTo>
                    <a:pt x="18512" y="88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63114AB-F460-49CE-D094-42EFC7479BE7}"/>
                </a:ext>
              </a:extLst>
            </p:cNvPr>
            <p:cNvSpPr/>
            <p:nvPr/>
          </p:nvSpPr>
          <p:spPr>
            <a:xfrm flipV="1">
              <a:off x="6331236" y="6258306"/>
              <a:ext cx="33709" cy="42503"/>
            </a:xfrm>
            <a:custGeom>
              <a:avLst/>
              <a:gdLst>
                <a:gd name="csX0" fmla="*/ 16072 w 33709"/>
                <a:gd name="csY0" fmla="*/ 43535 h 42503"/>
                <a:gd name="csX1" fmla="*/ 14117 w 33709"/>
                <a:gd name="csY1" fmla="*/ 43535 h 42503"/>
                <a:gd name="csX2" fmla="*/ 1415 w 33709"/>
                <a:gd name="csY2" fmla="*/ 39138 h 42503"/>
                <a:gd name="csX3" fmla="*/ 438 w 33709"/>
                <a:gd name="csY3" fmla="*/ 37672 h 42503"/>
                <a:gd name="csX4" fmla="*/ 17537 w 33709"/>
                <a:gd name="csY4" fmla="*/ 37672 h 42503"/>
                <a:gd name="csX5" fmla="*/ 21934 w 33709"/>
                <a:gd name="csY5" fmla="*/ 36206 h 42503"/>
                <a:gd name="csX6" fmla="*/ 22911 w 33709"/>
                <a:gd name="csY6" fmla="*/ 35229 h 42503"/>
                <a:gd name="csX7" fmla="*/ 23400 w 33709"/>
                <a:gd name="csY7" fmla="*/ 35229 h 42503"/>
                <a:gd name="csX8" fmla="*/ 23888 w 33709"/>
                <a:gd name="csY8" fmla="*/ 34252 h 42503"/>
                <a:gd name="csX9" fmla="*/ 24377 w 33709"/>
                <a:gd name="csY9" fmla="*/ 32787 h 42503"/>
                <a:gd name="csX10" fmla="*/ 24866 w 33709"/>
                <a:gd name="csY10" fmla="*/ 31321 h 42503"/>
                <a:gd name="csX11" fmla="*/ 24866 w 33709"/>
                <a:gd name="csY11" fmla="*/ 27413 h 42503"/>
                <a:gd name="csX12" fmla="*/ 23888 w 33709"/>
                <a:gd name="csY12" fmla="*/ 26924 h 42503"/>
                <a:gd name="csX13" fmla="*/ 22423 w 33709"/>
                <a:gd name="csY13" fmla="*/ 26924 h 42503"/>
                <a:gd name="csX14" fmla="*/ 21446 w 33709"/>
                <a:gd name="csY14" fmla="*/ 26435 h 42503"/>
                <a:gd name="csX15" fmla="*/ 19980 w 33709"/>
                <a:gd name="csY15" fmla="*/ 25947 h 42503"/>
                <a:gd name="csX16" fmla="*/ 18026 w 33709"/>
                <a:gd name="csY16" fmla="*/ 25947 h 42503"/>
                <a:gd name="csX17" fmla="*/ 16560 w 33709"/>
                <a:gd name="csY17" fmla="*/ 25458 h 42503"/>
                <a:gd name="csX18" fmla="*/ 14606 w 33709"/>
                <a:gd name="csY18" fmla="*/ 25458 h 42503"/>
                <a:gd name="csX19" fmla="*/ 12163 w 33709"/>
                <a:gd name="csY19" fmla="*/ 24970 h 42503"/>
                <a:gd name="csX20" fmla="*/ 10209 w 33709"/>
                <a:gd name="csY20" fmla="*/ 24481 h 42503"/>
                <a:gd name="csX21" fmla="*/ 8743 w 33709"/>
                <a:gd name="csY21" fmla="*/ 24481 h 42503"/>
                <a:gd name="csX22" fmla="*/ 7278 w 33709"/>
                <a:gd name="csY22" fmla="*/ 23993 h 42503"/>
                <a:gd name="csX23" fmla="*/ 6301 w 33709"/>
                <a:gd name="csY23" fmla="*/ 23993 h 42503"/>
                <a:gd name="csX24" fmla="*/ 5324 w 33709"/>
                <a:gd name="csY24" fmla="*/ 23504 h 42503"/>
                <a:gd name="csX25" fmla="*/ 2392 w 33709"/>
                <a:gd name="csY25" fmla="*/ 22527 h 42503"/>
                <a:gd name="csX26" fmla="*/ 24866 w 33709"/>
                <a:gd name="csY26" fmla="*/ 22038 h 42503"/>
                <a:gd name="csX27" fmla="*/ 24866 w 33709"/>
                <a:gd name="csY27" fmla="*/ 16664 h 42503"/>
                <a:gd name="csX28" fmla="*/ 24377 w 33709"/>
                <a:gd name="csY28" fmla="*/ 14710 h 42503"/>
                <a:gd name="csX29" fmla="*/ 24377 w 33709"/>
                <a:gd name="csY29" fmla="*/ 13245 h 42503"/>
                <a:gd name="csX30" fmla="*/ 23888 w 33709"/>
                <a:gd name="csY30" fmla="*/ 12268 h 42503"/>
                <a:gd name="csX31" fmla="*/ 23400 w 33709"/>
                <a:gd name="csY31" fmla="*/ 11779 h 42503"/>
                <a:gd name="csX32" fmla="*/ 22911 w 33709"/>
                <a:gd name="csY32" fmla="*/ 10313 h 42503"/>
                <a:gd name="csX33" fmla="*/ 21934 w 33709"/>
                <a:gd name="csY33" fmla="*/ 9336 h 42503"/>
                <a:gd name="csX34" fmla="*/ 19003 w 33709"/>
                <a:gd name="csY34" fmla="*/ 7382 h 42503"/>
                <a:gd name="csX35" fmla="*/ 18026 w 33709"/>
                <a:gd name="csY35" fmla="*/ 6893 h 42503"/>
                <a:gd name="csX36" fmla="*/ 16560 w 33709"/>
                <a:gd name="csY36" fmla="*/ 6405 h 42503"/>
                <a:gd name="csX37" fmla="*/ 25354 w 33709"/>
                <a:gd name="csY37" fmla="*/ 5916 h 42503"/>
                <a:gd name="csX38" fmla="*/ 25354 w 33709"/>
                <a:gd name="csY38" fmla="*/ 5428 h 42503"/>
                <a:gd name="csX39" fmla="*/ 26331 w 33709"/>
                <a:gd name="csY39" fmla="*/ 2497 h 42503"/>
                <a:gd name="csX40" fmla="*/ 26820 w 33709"/>
                <a:gd name="csY40" fmla="*/ 1031 h 42503"/>
                <a:gd name="csX41" fmla="*/ 34148 w 33709"/>
                <a:gd name="csY41" fmla="*/ 1031 h 42503"/>
                <a:gd name="csX42" fmla="*/ 34148 w 33709"/>
                <a:gd name="csY42" fmla="*/ 1519 h 42503"/>
                <a:gd name="csX43" fmla="*/ 33171 w 33709"/>
                <a:gd name="csY43" fmla="*/ 2985 h 42503"/>
                <a:gd name="csX44" fmla="*/ 32682 w 33709"/>
                <a:gd name="csY44" fmla="*/ 4451 h 42503"/>
                <a:gd name="csX45" fmla="*/ 32682 w 33709"/>
                <a:gd name="csY45" fmla="*/ 5916 h 42503"/>
                <a:gd name="csX46" fmla="*/ 32194 w 33709"/>
                <a:gd name="csY46" fmla="*/ 6405 h 42503"/>
                <a:gd name="csX47" fmla="*/ 32194 w 33709"/>
                <a:gd name="csY47" fmla="*/ 29855 h 42503"/>
                <a:gd name="csX48" fmla="*/ 31705 w 33709"/>
                <a:gd name="csY48" fmla="*/ 31809 h 42503"/>
                <a:gd name="csX49" fmla="*/ 31705 w 33709"/>
                <a:gd name="csY49" fmla="*/ 33275 h 42503"/>
                <a:gd name="csX50" fmla="*/ 20957 w 33709"/>
                <a:gd name="csY50" fmla="*/ 43046 h 42503"/>
                <a:gd name="csX51" fmla="*/ 19492 w 33709"/>
                <a:gd name="csY51" fmla="*/ 43535 h 42503"/>
                <a:gd name="csX52" fmla="*/ 18026 w 33709"/>
                <a:gd name="csY52" fmla="*/ 43535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33709" h="42503">
                  <a:moveTo>
                    <a:pt x="16072" y="43535"/>
                  </a:moveTo>
                  <a:lnTo>
                    <a:pt x="14117" y="43535"/>
                  </a:lnTo>
                  <a:cubicBezTo>
                    <a:pt x="9566" y="43469"/>
                    <a:pt x="4908" y="42036"/>
                    <a:pt x="1415" y="39138"/>
                  </a:cubicBezTo>
                  <a:lnTo>
                    <a:pt x="438" y="37672"/>
                  </a:lnTo>
                  <a:lnTo>
                    <a:pt x="17537" y="37672"/>
                  </a:lnTo>
                  <a:lnTo>
                    <a:pt x="21934" y="36206"/>
                  </a:lnTo>
                  <a:lnTo>
                    <a:pt x="22911" y="35229"/>
                  </a:lnTo>
                  <a:lnTo>
                    <a:pt x="23400" y="35229"/>
                  </a:lnTo>
                  <a:lnTo>
                    <a:pt x="23888" y="34252"/>
                  </a:lnTo>
                  <a:lnTo>
                    <a:pt x="24377" y="32787"/>
                  </a:lnTo>
                  <a:lnTo>
                    <a:pt x="24866" y="31321"/>
                  </a:lnTo>
                  <a:lnTo>
                    <a:pt x="24866" y="27413"/>
                  </a:lnTo>
                  <a:lnTo>
                    <a:pt x="23888" y="26924"/>
                  </a:lnTo>
                  <a:lnTo>
                    <a:pt x="22423" y="26924"/>
                  </a:lnTo>
                  <a:lnTo>
                    <a:pt x="21446" y="26435"/>
                  </a:lnTo>
                  <a:lnTo>
                    <a:pt x="19980" y="25947"/>
                  </a:lnTo>
                  <a:lnTo>
                    <a:pt x="18026" y="25947"/>
                  </a:lnTo>
                  <a:lnTo>
                    <a:pt x="16560" y="25458"/>
                  </a:lnTo>
                  <a:lnTo>
                    <a:pt x="14606" y="25458"/>
                  </a:lnTo>
                  <a:lnTo>
                    <a:pt x="12163" y="24970"/>
                  </a:lnTo>
                  <a:lnTo>
                    <a:pt x="10209" y="24481"/>
                  </a:lnTo>
                  <a:lnTo>
                    <a:pt x="8743" y="24481"/>
                  </a:lnTo>
                  <a:lnTo>
                    <a:pt x="7278" y="23993"/>
                  </a:lnTo>
                  <a:lnTo>
                    <a:pt x="6301" y="23993"/>
                  </a:lnTo>
                  <a:lnTo>
                    <a:pt x="5324" y="23504"/>
                  </a:lnTo>
                  <a:lnTo>
                    <a:pt x="2392" y="22527"/>
                  </a:lnTo>
                  <a:lnTo>
                    <a:pt x="24866" y="22038"/>
                  </a:lnTo>
                  <a:lnTo>
                    <a:pt x="24866" y="16664"/>
                  </a:lnTo>
                  <a:lnTo>
                    <a:pt x="24377" y="14710"/>
                  </a:lnTo>
                  <a:lnTo>
                    <a:pt x="24377" y="13245"/>
                  </a:lnTo>
                  <a:lnTo>
                    <a:pt x="23888" y="12268"/>
                  </a:lnTo>
                  <a:lnTo>
                    <a:pt x="23400" y="11779"/>
                  </a:lnTo>
                  <a:lnTo>
                    <a:pt x="22911" y="10313"/>
                  </a:lnTo>
                  <a:lnTo>
                    <a:pt x="21934" y="9336"/>
                  </a:lnTo>
                  <a:lnTo>
                    <a:pt x="19003" y="7382"/>
                  </a:lnTo>
                  <a:lnTo>
                    <a:pt x="18026" y="6893"/>
                  </a:lnTo>
                  <a:lnTo>
                    <a:pt x="16560" y="6405"/>
                  </a:lnTo>
                  <a:lnTo>
                    <a:pt x="25354" y="5916"/>
                  </a:lnTo>
                  <a:lnTo>
                    <a:pt x="25354" y="5428"/>
                  </a:lnTo>
                  <a:lnTo>
                    <a:pt x="26331" y="2497"/>
                  </a:lnTo>
                  <a:lnTo>
                    <a:pt x="26820" y="1031"/>
                  </a:lnTo>
                  <a:lnTo>
                    <a:pt x="34148" y="1031"/>
                  </a:lnTo>
                  <a:lnTo>
                    <a:pt x="34148" y="1519"/>
                  </a:lnTo>
                  <a:lnTo>
                    <a:pt x="33171" y="2985"/>
                  </a:lnTo>
                  <a:lnTo>
                    <a:pt x="32682" y="4451"/>
                  </a:lnTo>
                  <a:lnTo>
                    <a:pt x="32682" y="5916"/>
                  </a:lnTo>
                  <a:lnTo>
                    <a:pt x="32194" y="6405"/>
                  </a:lnTo>
                  <a:lnTo>
                    <a:pt x="32194" y="29855"/>
                  </a:lnTo>
                  <a:lnTo>
                    <a:pt x="31705" y="31809"/>
                  </a:lnTo>
                  <a:lnTo>
                    <a:pt x="31705" y="33275"/>
                  </a:lnTo>
                  <a:cubicBezTo>
                    <a:pt x="31966" y="38747"/>
                    <a:pt x="25851" y="42834"/>
                    <a:pt x="20957" y="43046"/>
                  </a:cubicBezTo>
                  <a:lnTo>
                    <a:pt x="19492" y="43535"/>
                  </a:lnTo>
                  <a:lnTo>
                    <a:pt x="18026" y="435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28D6B0ED-B574-C5E0-4A68-14B29388EB13}"/>
                </a:ext>
              </a:extLst>
            </p:cNvPr>
            <p:cNvSpPr/>
            <p:nvPr/>
          </p:nvSpPr>
          <p:spPr>
            <a:xfrm flipV="1">
              <a:off x="6393281" y="6264169"/>
              <a:ext cx="19541" cy="31755"/>
            </a:xfrm>
            <a:custGeom>
              <a:avLst/>
              <a:gdLst>
                <a:gd name="csX0" fmla="*/ 5821 w 19541"/>
                <a:gd name="csY0" fmla="*/ 32786 h 31755"/>
                <a:gd name="csX1" fmla="*/ 4844 w 19541"/>
                <a:gd name="csY1" fmla="*/ 31809 h 31755"/>
                <a:gd name="csX2" fmla="*/ 4355 w 19541"/>
                <a:gd name="csY2" fmla="*/ 30832 h 31755"/>
                <a:gd name="csX3" fmla="*/ 3378 w 19541"/>
                <a:gd name="csY3" fmla="*/ 29366 h 31755"/>
                <a:gd name="csX4" fmla="*/ 2889 w 19541"/>
                <a:gd name="csY4" fmla="*/ 28389 h 31755"/>
                <a:gd name="csX5" fmla="*/ 2401 w 19541"/>
                <a:gd name="csY5" fmla="*/ 26923 h 31755"/>
                <a:gd name="csX6" fmla="*/ 1424 w 19541"/>
                <a:gd name="csY6" fmla="*/ 23992 h 31755"/>
                <a:gd name="csX7" fmla="*/ 935 w 19541"/>
                <a:gd name="csY7" fmla="*/ 22038 h 31755"/>
                <a:gd name="csX8" fmla="*/ 935 w 19541"/>
                <a:gd name="csY8" fmla="*/ 18618 h 31755"/>
                <a:gd name="csX9" fmla="*/ 447 w 19541"/>
                <a:gd name="csY9" fmla="*/ 17152 h 31755"/>
                <a:gd name="csX10" fmla="*/ 447 w 19541"/>
                <a:gd name="csY10" fmla="*/ 16664 h 31755"/>
                <a:gd name="csX11" fmla="*/ 4355 w 19541"/>
                <a:gd name="csY11" fmla="*/ 2985 h 31755"/>
                <a:gd name="csX12" fmla="*/ 5332 w 19541"/>
                <a:gd name="csY12" fmla="*/ 2007 h 31755"/>
                <a:gd name="csX13" fmla="*/ 5821 w 19541"/>
                <a:gd name="csY13" fmla="*/ 1030 h 31755"/>
                <a:gd name="csX14" fmla="*/ 19989 w 19541"/>
                <a:gd name="csY14" fmla="*/ 1030 h 31755"/>
                <a:gd name="csX15" fmla="*/ 18034 w 19541"/>
                <a:gd name="csY15" fmla="*/ 1030 h 31755"/>
                <a:gd name="csX16" fmla="*/ 7775 w 19541"/>
                <a:gd name="csY16" fmla="*/ 15198 h 31755"/>
                <a:gd name="csX17" fmla="*/ 7775 w 19541"/>
                <a:gd name="csY17" fmla="*/ 19107 h 31755"/>
                <a:gd name="csX18" fmla="*/ 8264 w 19541"/>
                <a:gd name="csY18" fmla="*/ 20572 h 31755"/>
                <a:gd name="csX19" fmla="*/ 8264 w 19541"/>
                <a:gd name="csY19" fmla="*/ 22526 h 31755"/>
                <a:gd name="csX20" fmla="*/ 9241 w 19541"/>
                <a:gd name="csY20" fmla="*/ 25458 h 31755"/>
                <a:gd name="csX21" fmla="*/ 9729 w 19541"/>
                <a:gd name="csY21" fmla="*/ 26435 h 31755"/>
                <a:gd name="csX22" fmla="*/ 10706 w 19541"/>
                <a:gd name="csY22" fmla="*/ 27900 h 31755"/>
                <a:gd name="csX23" fmla="*/ 11195 w 19541"/>
                <a:gd name="csY23" fmla="*/ 28878 h 31755"/>
                <a:gd name="csX24" fmla="*/ 11683 w 19541"/>
                <a:gd name="csY24" fmla="*/ 29366 h 31755"/>
                <a:gd name="csX25" fmla="*/ 13149 w 19541"/>
                <a:gd name="csY25" fmla="*/ 30343 h 31755"/>
                <a:gd name="csX26" fmla="*/ 14126 w 19541"/>
                <a:gd name="csY26" fmla="*/ 31320 h 31755"/>
                <a:gd name="csX27" fmla="*/ 18523 w 19541"/>
                <a:gd name="csY27" fmla="*/ 32786 h 31755"/>
                <a:gd name="csX28" fmla="*/ 19989 w 19541"/>
                <a:gd name="csY28" fmla="*/ 32786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19541" h="31755">
                  <a:moveTo>
                    <a:pt x="5821" y="32786"/>
                  </a:moveTo>
                  <a:lnTo>
                    <a:pt x="4844" y="31809"/>
                  </a:lnTo>
                  <a:lnTo>
                    <a:pt x="4355" y="30832"/>
                  </a:lnTo>
                  <a:lnTo>
                    <a:pt x="3378" y="29366"/>
                  </a:lnTo>
                  <a:lnTo>
                    <a:pt x="2889" y="28389"/>
                  </a:lnTo>
                  <a:lnTo>
                    <a:pt x="2401" y="26923"/>
                  </a:lnTo>
                  <a:lnTo>
                    <a:pt x="1424" y="23992"/>
                  </a:lnTo>
                  <a:lnTo>
                    <a:pt x="935" y="22038"/>
                  </a:lnTo>
                  <a:lnTo>
                    <a:pt x="935" y="18618"/>
                  </a:lnTo>
                  <a:lnTo>
                    <a:pt x="447" y="17152"/>
                  </a:lnTo>
                  <a:lnTo>
                    <a:pt x="447" y="16664"/>
                  </a:lnTo>
                  <a:cubicBezTo>
                    <a:pt x="1163" y="12072"/>
                    <a:pt x="1318" y="6763"/>
                    <a:pt x="4355" y="2985"/>
                  </a:cubicBezTo>
                  <a:lnTo>
                    <a:pt x="5332" y="2007"/>
                  </a:lnTo>
                  <a:lnTo>
                    <a:pt x="5821" y="1030"/>
                  </a:lnTo>
                  <a:lnTo>
                    <a:pt x="19989" y="1030"/>
                  </a:lnTo>
                  <a:lnTo>
                    <a:pt x="18034" y="1030"/>
                  </a:lnTo>
                  <a:cubicBezTo>
                    <a:pt x="10405" y="3318"/>
                    <a:pt x="8654" y="7976"/>
                    <a:pt x="7775" y="15198"/>
                  </a:cubicBezTo>
                  <a:lnTo>
                    <a:pt x="7775" y="19107"/>
                  </a:lnTo>
                  <a:lnTo>
                    <a:pt x="8264" y="20572"/>
                  </a:lnTo>
                  <a:lnTo>
                    <a:pt x="8264" y="22526"/>
                  </a:lnTo>
                  <a:lnTo>
                    <a:pt x="9241" y="25458"/>
                  </a:lnTo>
                  <a:lnTo>
                    <a:pt x="9729" y="26435"/>
                  </a:lnTo>
                  <a:lnTo>
                    <a:pt x="10706" y="27900"/>
                  </a:lnTo>
                  <a:lnTo>
                    <a:pt x="11195" y="28878"/>
                  </a:lnTo>
                  <a:lnTo>
                    <a:pt x="11683" y="29366"/>
                  </a:lnTo>
                  <a:lnTo>
                    <a:pt x="13149" y="30343"/>
                  </a:lnTo>
                  <a:lnTo>
                    <a:pt x="14126" y="31320"/>
                  </a:lnTo>
                  <a:lnTo>
                    <a:pt x="18523" y="32786"/>
                  </a:lnTo>
                  <a:lnTo>
                    <a:pt x="19989" y="327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FF6D25C-D1F3-7486-85A8-F9EC0885CAF0}"/>
                </a:ext>
              </a:extLst>
            </p:cNvPr>
            <p:cNvSpPr/>
            <p:nvPr/>
          </p:nvSpPr>
          <p:spPr>
            <a:xfrm flipV="1">
              <a:off x="6398655" y="6258306"/>
              <a:ext cx="33817" cy="43480"/>
            </a:xfrm>
            <a:custGeom>
              <a:avLst/>
              <a:gdLst>
                <a:gd name="csX0" fmla="*/ 14617 w 33817"/>
                <a:gd name="csY0" fmla="*/ 44512 h 43480"/>
                <a:gd name="csX1" fmla="*/ 13151 w 33817"/>
                <a:gd name="csY1" fmla="*/ 44512 h 43480"/>
                <a:gd name="csX2" fmla="*/ 1426 w 33817"/>
                <a:gd name="csY2" fmla="*/ 39626 h 43480"/>
                <a:gd name="csX3" fmla="*/ 449 w 33817"/>
                <a:gd name="csY3" fmla="*/ 38649 h 43480"/>
                <a:gd name="csX4" fmla="*/ 14617 w 33817"/>
                <a:gd name="csY4" fmla="*/ 38649 h 43480"/>
                <a:gd name="csX5" fmla="*/ 14617 w 33817"/>
                <a:gd name="csY5" fmla="*/ 6894 h 43480"/>
                <a:gd name="csX6" fmla="*/ 449 w 33817"/>
                <a:gd name="csY6" fmla="*/ 6894 h 43480"/>
                <a:gd name="csX7" fmla="*/ 2892 w 33817"/>
                <a:gd name="csY7" fmla="*/ 4451 h 43480"/>
                <a:gd name="csX8" fmla="*/ 4357 w 33817"/>
                <a:gd name="csY8" fmla="*/ 3962 h 43480"/>
                <a:gd name="csX9" fmla="*/ 5334 w 33817"/>
                <a:gd name="csY9" fmla="*/ 2985 h 43480"/>
                <a:gd name="csX10" fmla="*/ 9731 w 33817"/>
                <a:gd name="csY10" fmla="*/ 1520 h 43480"/>
                <a:gd name="csX11" fmla="*/ 11197 w 33817"/>
                <a:gd name="csY11" fmla="*/ 1520 h 43480"/>
                <a:gd name="csX12" fmla="*/ 13151 w 33817"/>
                <a:gd name="csY12" fmla="*/ 1031 h 43480"/>
                <a:gd name="csX13" fmla="*/ 17548 w 33817"/>
                <a:gd name="csY13" fmla="*/ 1031 h 43480"/>
                <a:gd name="csX14" fmla="*/ 24876 w 33817"/>
                <a:gd name="csY14" fmla="*/ 3474 h 43480"/>
                <a:gd name="csX15" fmla="*/ 25365 w 33817"/>
                <a:gd name="csY15" fmla="*/ 3962 h 43480"/>
                <a:gd name="csX16" fmla="*/ 26831 w 33817"/>
                <a:gd name="csY16" fmla="*/ 4939 h 43480"/>
                <a:gd name="csX17" fmla="*/ 27808 w 33817"/>
                <a:gd name="csY17" fmla="*/ 5917 h 43480"/>
                <a:gd name="csX18" fmla="*/ 29273 w 33817"/>
                <a:gd name="csY18" fmla="*/ 6894 h 43480"/>
                <a:gd name="csX19" fmla="*/ 30250 w 33817"/>
                <a:gd name="csY19" fmla="*/ 7871 h 43480"/>
                <a:gd name="csX20" fmla="*/ 31228 w 33817"/>
                <a:gd name="csY20" fmla="*/ 9336 h 43480"/>
                <a:gd name="csX21" fmla="*/ 31716 w 33817"/>
                <a:gd name="csY21" fmla="*/ 10802 h 43480"/>
                <a:gd name="csX22" fmla="*/ 32693 w 33817"/>
                <a:gd name="csY22" fmla="*/ 12268 h 43480"/>
                <a:gd name="csX23" fmla="*/ 32693 w 33817"/>
                <a:gd name="csY23" fmla="*/ 13245 h 43480"/>
                <a:gd name="csX24" fmla="*/ 33182 w 33817"/>
                <a:gd name="csY24" fmla="*/ 14710 h 43480"/>
                <a:gd name="csX25" fmla="*/ 19502 w 33817"/>
                <a:gd name="csY25" fmla="*/ 44023 h 43480"/>
                <a:gd name="csX26" fmla="*/ 18037 w 33817"/>
                <a:gd name="csY26" fmla="*/ 44512 h 43480"/>
                <a:gd name="csX27" fmla="*/ 16571 w 33817"/>
                <a:gd name="csY27" fmla="*/ 44512 h 434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33817" h="43480">
                  <a:moveTo>
                    <a:pt x="14617" y="44512"/>
                  </a:moveTo>
                  <a:lnTo>
                    <a:pt x="13151" y="44512"/>
                  </a:lnTo>
                  <a:cubicBezTo>
                    <a:pt x="6336" y="43258"/>
                    <a:pt x="6996" y="43673"/>
                    <a:pt x="1426" y="39626"/>
                  </a:cubicBezTo>
                  <a:lnTo>
                    <a:pt x="449" y="38649"/>
                  </a:lnTo>
                  <a:lnTo>
                    <a:pt x="14617" y="38649"/>
                  </a:lnTo>
                  <a:cubicBezTo>
                    <a:pt x="30967" y="39911"/>
                    <a:pt x="31301" y="5982"/>
                    <a:pt x="14617" y="6894"/>
                  </a:cubicBezTo>
                  <a:lnTo>
                    <a:pt x="449" y="6894"/>
                  </a:lnTo>
                  <a:lnTo>
                    <a:pt x="2892" y="4451"/>
                  </a:lnTo>
                  <a:lnTo>
                    <a:pt x="4357" y="3962"/>
                  </a:lnTo>
                  <a:lnTo>
                    <a:pt x="5334" y="2985"/>
                  </a:lnTo>
                  <a:lnTo>
                    <a:pt x="9731" y="1520"/>
                  </a:lnTo>
                  <a:lnTo>
                    <a:pt x="11197" y="1520"/>
                  </a:lnTo>
                  <a:lnTo>
                    <a:pt x="13151" y="1031"/>
                  </a:lnTo>
                  <a:lnTo>
                    <a:pt x="17548" y="1031"/>
                  </a:lnTo>
                  <a:lnTo>
                    <a:pt x="24876" y="3474"/>
                  </a:lnTo>
                  <a:lnTo>
                    <a:pt x="25365" y="3962"/>
                  </a:lnTo>
                  <a:lnTo>
                    <a:pt x="26831" y="4939"/>
                  </a:lnTo>
                  <a:lnTo>
                    <a:pt x="27808" y="5917"/>
                  </a:lnTo>
                  <a:lnTo>
                    <a:pt x="29273" y="6894"/>
                  </a:lnTo>
                  <a:lnTo>
                    <a:pt x="30250" y="7871"/>
                  </a:lnTo>
                  <a:lnTo>
                    <a:pt x="31228" y="9336"/>
                  </a:lnTo>
                  <a:lnTo>
                    <a:pt x="31716" y="10802"/>
                  </a:lnTo>
                  <a:lnTo>
                    <a:pt x="32693" y="12268"/>
                  </a:lnTo>
                  <a:lnTo>
                    <a:pt x="32693" y="13245"/>
                  </a:lnTo>
                  <a:lnTo>
                    <a:pt x="33182" y="14710"/>
                  </a:lnTo>
                  <a:cubicBezTo>
                    <a:pt x="36227" y="26436"/>
                    <a:pt x="33222" y="41230"/>
                    <a:pt x="19502" y="44023"/>
                  </a:cubicBezTo>
                  <a:lnTo>
                    <a:pt x="18037" y="44512"/>
                  </a:lnTo>
                  <a:lnTo>
                    <a:pt x="16571" y="445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512A8058-62FC-A37D-CF6D-BF3326CCF435}"/>
                </a:ext>
              </a:extLst>
            </p:cNvPr>
            <p:cNvSpPr/>
            <p:nvPr/>
          </p:nvSpPr>
          <p:spPr>
            <a:xfrm flipV="1">
              <a:off x="6436273" y="6248535"/>
              <a:ext cx="21007" cy="52274"/>
            </a:xfrm>
            <a:custGeom>
              <a:avLst/>
              <a:gdLst>
                <a:gd name="csX0" fmla="*/ 7294 w 21007"/>
                <a:gd name="csY0" fmla="*/ 53305 h 52274"/>
                <a:gd name="csX1" fmla="*/ 6805 w 21007"/>
                <a:gd name="csY1" fmla="*/ 52328 h 52274"/>
                <a:gd name="csX2" fmla="*/ 6805 w 21007"/>
                <a:gd name="csY2" fmla="*/ 50863 h 52274"/>
                <a:gd name="csX3" fmla="*/ 6317 w 21007"/>
                <a:gd name="csY3" fmla="*/ 48908 h 52274"/>
                <a:gd name="csX4" fmla="*/ 6317 w 21007"/>
                <a:gd name="csY4" fmla="*/ 42557 h 52274"/>
                <a:gd name="csX5" fmla="*/ 454 w 21007"/>
                <a:gd name="csY5" fmla="*/ 42557 h 52274"/>
                <a:gd name="csX6" fmla="*/ 454 w 21007"/>
                <a:gd name="csY6" fmla="*/ 37183 h 52274"/>
                <a:gd name="csX7" fmla="*/ 6317 w 21007"/>
                <a:gd name="csY7" fmla="*/ 37183 h 52274"/>
                <a:gd name="csX8" fmla="*/ 6317 w 21007"/>
                <a:gd name="csY8" fmla="*/ 1031 h 52274"/>
                <a:gd name="csX9" fmla="*/ 13645 w 21007"/>
                <a:gd name="csY9" fmla="*/ 1031 h 52274"/>
                <a:gd name="csX10" fmla="*/ 13645 w 21007"/>
                <a:gd name="csY10" fmla="*/ 37183 h 52274"/>
                <a:gd name="csX11" fmla="*/ 21462 w 21007"/>
                <a:gd name="csY11" fmla="*/ 37183 h 52274"/>
                <a:gd name="csX12" fmla="*/ 21462 w 21007"/>
                <a:gd name="csY12" fmla="*/ 42557 h 52274"/>
                <a:gd name="csX13" fmla="*/ 13645 w 21007"/>
                <a:gd name="csY13" fmla="*/ 42557 h 52274"/>
                <a:gd name="csX14" fmla="*/ 13645 w 21007"/>
                <a:gd name="csY14" fmla="*/ 46466 h 52274"/>
                <a:gd name="csX15" fmla="*/ 17553 w 21007"/>
                <a:gd name="csY15" fmla="*/ 52817 h 52274"/>
                <a:gd name="csX16" fmla="*/ 19507 w 21007"/>
                <a:gd name="csY16" fmla="*/ 52817 h 522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1007" h="52274">
                  <a:moveTo>
                    <a:pt x="7294" y="53305"/>
                  </a:moveTo>
                  <a:lnTo>
                    <a:pt x="6805" y="52328"/>
                  </a:lnTo>
                  <a:lnTo>
                    <a:pt x="6805" y="50863"/>
                  </a:lnTo>
                  <a:lnTo>
                    <a:pt x="6317" y="48908"/>
                  </a:lnTo>
                  <a:lnTo>
                    <a:pt x="6317" y="42557"/>
                  </a:lnTo>
                  <a:lnTo>
                    <a:pt x="454" y="42557"/>
                  </a:lnTo>
                  <a:lnTo>
                    <a:pt x="454" y="37183"/>
                  </a:lnTo>
                  <a:lnTo>
                    <a:pt x="6317" y="37183"/>
                  </a:lnTo>
                  <a:lnTo>
                    <a:pt x="6317" y="1031"/>
                  </a:lnTo>
                  <a:lnTo>
                    <a:pt x="13645" y="1031"/>
                  </a:lnTo>
                  <a:lnTo>
                    <a:pt x="13645" y="37183"/>
                  </a:lnTo>
                  <a:lnTo>
                    <a:pt x="21462" y="37183"/>
                  </a:lnTo>
                  <a:lnTo>
                    <a:pt x="21462" y="42557"/>
                  </a:lnTo>
                  <a:lnTo>
                    <a:pt x="13645" y="42557"/>
                  </a:lnTo>
                  <a:lnTo>
                    <a:pt x="13645" y="46466"/>
                  </a:lnTo>
                  <a:cubicBezTo>
                    <a:pt x="13449" y="49715"/>
                    <a:pt x="13979" y="52182"/>
                    <a:pt x="17553" y="52817"/>
                  </a:cubicBezTo>
                  <a:lnTo>
                    <a:pt x="19507" y="528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DE134C91-AD2C-4DAD-0030-B5B75EA22591}"/>
                </a:ext>
              </a:extLst>
            </p:cNvPr>
            <p:cNvSpPr/>
            <p:nvPr/>
          </p:nvSpPr>
          <p:spPr>
            <a:xfrm flipV="1">
              <a:off x="6443113" y="6242673"/>
              <a:ext cx="17099" cy="6839"/>
            </a:xfrm>
            <a:custGeom>
              <a:avLst/>
              <a:gdLst>
                <a:gd name="csX0" fmla="*/ 11204 w 17099"/>
                <a:gd name="csY0" fmla="*/ 7863 h 6839"/>
                <a:gd name="csX1" fmla="*/ 7784 w 17099"/>
                <a:gd name="csY1" fmla="*/ 7863 h 6839"/>
                <a:gd name="csX2" fmla="*/ 6318 w 17099"/>
                <a:gd name="csY2" fmla="*/ 7374 h 6839"/>
                <a:gd name="csX3" fmla="*/ 5341 w 17099"/>
                <a:gd name="csY3" fmla="*/ 6886 h 6839"/>
                <a:gd name="csX4" fmla="*/ 3875 w 17099"/>
                <a:gd name="csY4" fmla="*/ 6397 h 6839"/>
                <a:gd name="csX5" fmla="*/ 2898 w 17099"/>
                <a:gd name="csY5" fmla="*/ 5909 h 6839"/>
                <a:gd name="csX6" fmla="*/ 1921 w 17099"/>
                <a:gd name="csY6" fmla="*/ 4443 h 6839"/>
                <a:gd name="csX7" fmla="*/ 944 w 17099"/>
                <a:gd name="csY7" fmla="*/ 3466 h 6839"/>
                <a:gd name="csX8" fmla="*/ 456 w 17099"/>
                <a:gd name="csY8" fmla="*/ 2000 h 6839"/>
                <a:gd name="csX9" fmla="*/ 12669 w 17099"/>
                <a:gd name="csY9" fmla="*/ 1512 h 6839"/>
                <a:gd name="csX10" fmla="*/ 15112 w 17099"/>
                <a:gd name="csY10" fmla="*/ 1512 h 6839"/>
                <a:gd name="csX11" fmla="*/ 16578 w 17099"/>
                <a:gd name="csY11" fmla="*/ 1023 h 6839"/>
                <a:gd name="csX12" fmla="*/ 17555 w 17099"/>
                <a:gd name="csY12" fmla="*/ 7374 h 6839"/>
                <a:gd name="csX13" fmla="*/ 15601 w 17099"/>
                <a:gd name="csY13" fmla="*/ 7863 h 6839"/>
                <a:gd name="csX14" fmla="*/ 12669 w 17099"/>
                <a:gd name="csY14" fmla="*/ 7863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7099" h="6839">
                  <a:moveTo>
                    <a:pt x="11204" y="7863"/>
                  </a:moveTo>
                  <a:lnTo>
                    <a:pt x="7784" y="7863"/>
                  </a:lnTo>
                  <a:lnTo>
                    <a:pt x="6318" y="7374"/>
                  </a:lnTo>
                  <a:lnTo>
                    <a:pt x="5341" y="6886"/>
                  </a:lnTo>
                  <a:lnTo>
                    <a:pt x="3875" y="6397"/>
                  </a:lnTo>
                  <a:lnTo>
                    <a:pt x="2898" y="5909"/>
                  </a:lnTo>
                  <a:lnTo>
                    <a:pt x="1921" y="4443"/>
                  </a:lnTo>
                  <a:lnTo>
                    <a:pt x="944" y="3466"/>
                  </a:lnTo>
                  <a:lnTo>
                    <a:pt x="456" y="2000"/>
                  </a:lnTo>
                  <a:lnTo>
                    <a:pt x="12669" y="1512"/>
                  </a:lnTo>
                  <a:lnTo>
                    <a:pt x="15112" y="1512"/>
                  </a:lnTo>
                  <a:lnTo>
                    <a:pt x="16578" y="1023"/>
                  </a:lnTo>
                  <a:lnTo>
                    <a:pt x="17555" y="7374"/>
                  </a:lnTo>
                  <a:lnTo>
                    <a:pt x="15601" y="7863"/>
                  </a:lnTo>
                  <a:lnTo>
                    <a:pt x="12669" y="78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08DAAC74-032B-D837-4350-C8470FA90EE8}"/>
                </a:ext>
              </a:extLst>
            </p:cNvPr>
            <p:cNvSpPr/>
            <p:nvPr/>
          </p:nvSpPr>
          <p:spPr>
            <a:xfrm flipV="1">
              <a:off x="6482197" y="6287131"/>
              <a:ext cx="17587" cy="9282"/>
            </a:xfrm>
            <a:custGeom>
              <a:avLst/>
              <a:gdLst>
                <a:gd name="csX0" fmla="*/ 7301 w 17587"/>
                <a:gd name="csY0" fmla="*/ 10313 h 9282"/>
                <a:gd name="csX1" fmla="*/ 461 w 17587"/>
                <a:gd name="csY1" fmla="*/ 8848 h 9282"/>
                <a:gd name="csX2" fmla="*/ 461 w 17587"/>
                <a:gd name="csY2" fmla="*/ 8359 h 9282"/>
                <a:gd name="csX3" fmla="*/ 950 w 17587"/>
                <a:gd name="csY3" fmla="*/ 6405 h 9282"/>
                <a:gd name="csX4" fmla="*/ 1439 w 17587"/>
                <a:gd name="csY4" fmla="*/ 4939 h 9282"/>
                <a:gd name="csX5" fmla="*/ 2416 w 17587"/>
                <a:gd name="csY5" fmla="*/ 3474 h 9282"/>
                <a:gd name="csX6" fmla="*/ 2904 w 17587"/>
                <a:gd name="csY6" fmla="*/ 2496 h 9282"/>
                <a:gd name="csX7" fmla="*/ 3881 w 17587"/>
                <a:gd name="csY7" fmla="*/ 1031 h 9282"/>
                <a:gd name="csX8" fmla="*/ 18049 w 17587"/>
                <a:gd name="csY8" fmla="*/ 1519 h 9282"/>
                <a:gd name="csX9" fmla="*/ 16095 w 17587"/>
                <a:gd name="csY9" fmla="*/ 1519 h 9282"/>
                <a:gd name="csX10" fmla="*/ 8278 w 17587"/>
                <a:gd name="csY10" fmla="*/ 6893 h 9282"/>
                <a:gd name="csX11" fmla="*/ 7790 w 17587"/>
                <a:gd name="csY11" fmla="*/ 8359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7587" h="9282">
                  <a:moveTo>
                    <a:pt x="7301" y="10313"/>
                  </a:moveTo>
                  <a:lnTo>
                    <a:pt x="461" y="8848"/>
                  </a:lnTo>
                  <a:lnTo>
                    <a:pt x="461" y="8359"/>
                  </a:lnTo>
                  <a:lnTo>
                    <a:pt x="950" y="6405"/>
                  </a:lnTo>
                  <a:lnTo>
                    <a:pt x="1439" y="4939"/>
                  </a:lnTo>
                  <a:lnTo>
                    <a:pt x="2416" y="3474"/>
                  </a:lnTo>
                  <a:lnTo>
                    <a:pt x="2904" y="2496"/>
                  </a:lnTo>
                  <a:lnTo>
                    <a:pt x="3881" y="1031"/>
                  </a:lnTo>
                  <a:lnTo>
                    <a:pt x="18049" y="1519"/>
                  </a:lnTo>
                  <a:lnTo>
                    <a:pt x="16095" y="1519"/>
                  </a:lnTo>
                  <a:cubicBezTo>
                    <a:pt x="10762" y="3547"/>
                    <a:pt x="11104" y="2057"/>
                    <a:pt x="8278" y="6893"/>
                  </a:cubicBezTo>
                  <a:lnTo>
                    <a:pt x="7790" y="83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022C4711-2734-6C49-45D1-10F6D1F1B917}"/>
                </a:ext>
              </a:extLst>
            </p:cNvPr>
            <p:cNvSpPr/>
            <p:nvPr/>
          </p:nvSpPr>
          <p:spPr>
            <a:xfrm flipV="1">
              <a:off x="6483251" y="6263680"/>
              <a:ext cx="33633" cy="38208"/>
            </a:xfrm>
            <a:custGeom>
              <a:avLst/>
              <a:gdLst>
                <a:gd name="csX0" fmla="*/ 2828 w 33633"/>
                <a:gd name="csY0" fmla="*/ 39239 h 38208"/>
                <a:gd name="csX1" fmla="*/ 1850 w 33633"/>
                <a:gd name="csY1" fmla="*/ 37774 h 38208"/>
                <a:gd name="csX2" fmla="*/ 1850 w 33633"/>
                <a:gd name="csY2" fmla="*/ 37285 h 38208"/>
                <a:gd name="csX3" fmla="*/ 13576 w 33633"/>
                <a:gd name="csY3" fmla="*/ 20674 h 38208"/>
                <a:gd name="csX4" fmla="*/ 17484 w 33633"/>
                <a:gd name="csY4" fmla="*/ 19697 h 38208"/>
                <a:gd name="csX5" fmla="*/ 18950 w 33633"/>
                <a:gd name="csY5" fmla="*/ 19209 h 38208"/>
                <a:gd name="csX6" fmla="*/ 26278 w 33633"/>
                <a:gd name="csY6" fmla="*/ 15300 h 38208"/>
                <a:gd name="csX7" fmla="*/ 26766 w 33633"/>
                <a:gd name="csY7" fmla="*/ 13346 h 38208"/>
                <a:gd name="csX8" fmla="*/ 26766 w 33633"/>
                <a:gd name="csY8" fmla="*/ 12858 h 38208"/>
                <a:gd name="csX9" fmla="*/ 26278 w 33633"/>
                <a:gd name="csY9" fmla="*/ 11392 h 38208"/>
                <a:gd name="csX10" fmla="*/ 25301 w 33633"/>
                <a:gd name="csY10" fmla="*/ 9926 h 38208"/>
                <a:gd name="csX11" fmla="*/ 24324 w 33633"/>
                <a:gd name="csY11" fmla="*/ 8949 h 38208"/>
                <a:gd name="csX12" fmla="*/ 23347 w 33633"/>
                <a:gd name="csY12" fmla="*/ 8461 h 38208"/>
                <a:gd name="csX13" fmla="*/ 22369 w 33633"/>
                <a:gd name="csY13" fmla="*/ 7484 h 38208"/>
                <a:gd name="csX14" fmla="*/ 20904 w 33633"/>
                <a:gd name="csY14" fmla="*/ 7484 h 38208"/>
                <a:gd name="csX15" fmla="*/ 18950 w 33633"/>
                <a:gd name="csY15" fmla="*/ 6995 h 38208"/>
                <a:gd name="csX16" fmla="*/ 16995 w 33633"/>
                <a:gd name="csY16" fmla="*/ 6995 h 38208"/>
                <a:gd name="csX17" fmla="*/ 2828 w 33633"/>
                <a:gd name="csY17" fmla="*/ 6506 h 38208"/>
                <a:gd name="csX18" fmla="*/ 4782 w 33633"/>
                <a:gd name="csY18" fmla="*/ 4552 h 38208"/>
                <a:gd name="csX19" fmla="*/ 5270 w 33633"/>
                <a:gd name="csY19" fmla="*/ 4552 h 38208"/>
                <a:gd name="csX20" fmla="*/ 21392 w 33633"/>
                <a:gd name="csY20" fmla="*/ 1621 h 38208"/>
                <a:gd name="csX21" fmla="*/ 22858 w 33633"/>
                <a:gd name="csY21" fmla="*/ 2110 h 38208"/>
                <a:gd name="csX22" fmla="*/ 24324 w 33633"/>
                <a:gd name="csY22" fmla="*/ 2110 h 38208"/>
                <a:gd name="csX23" fmla="*/ 34095 w 33633"/>
                <a:gd name="csY23" fmla="*/ 14323 h 38208"/>
                <a:gd name="csX24" fmla="*/ 33606 w 33633"/>
                <a:gd name="csY24" fmla="*/ 16277 h 38208"/>
                <a:gd name="csX25" fmla="*/ 33606 w 33633"/>
                <a:gd name="csY25" fmla="*/ 17743 h 38208"/>
                <a:gd name="csX26" fmla="*/ 33118 w 33633"/>
                <a:gd name="csY26" fmla="*/ 19209 h 38208"/>
                <a:gd name="csX27" fmla="*/ 32140 w 33633"/>
                <a:gd name="csY27" fmla="*/ 20186 h 38208"/>
                <a:gd name="csX28" fmla="*/ 16995 w 33633"/>
                <a:gd name="csY28" fmla="*/ 27514 h 38208"/>
                <a:gd name="csX29" fmla="*/ 13087 w 33633"/>
                <a:gd name="csY29" fmla="*/ 28491 h 38208"/>
                <a:gd name="csX30" fmla="*/ 11621 w 33633"/>
                <a:gd name="csY30" fmla="*/ 28980 h 38208"/>
                <a:gd name="csX31" fmla="*/ 10644 w 33633"/>
                <a:gd name="csY31" fmla="*/ 28980 h 38208"/>
                <a:gd name="csX32" fmla="*/ 9179 w 33633"/>
                <a:gd name="csY32" fmla="*/ 29957 h 38208"/>
                <a:gd name="csX33" fmla="*/ 8202 w 33633"/>
                <a:gd name="csY33" fmla="*/ 30934 h 38208"/>
                <a:gd name="csX34" fmla="*/ 7713 w 33633"/>
                <a:gd name="csY34" fmla="*/ 31911 h 38208"/>
                <a:gd name="csX35" fmla="*/ 7224 w 33633"/>
                <a:gd name="csY35" fmla="*/ 33377 h 38208"/>
                <a:gd name="csX36" fmla="*/ 7713 w 33633"/>
                <a:gd name="csY36" fmla="*/ 34842 h 38208"/>
                <a:gd name="csX37" fmla="*/ 8202 w 33633"/>
                <a:gd name="csY37" fmla="*/ 35819 h 38208"/>
                <a:gd name="csX38" fmla="*/ 10156 w 33633"/>
                <a:gd name="csY38" fmla="*/ 37774 h 38208"/>
                <a:gd name="csX39" fmla="*/ 11133 w 33633"/>
                <a:gd name="csY39" fmla="*/ 38262 h 38208"/>
                <a:gd name="csX40" fmla="*/ 12599 w 33633"/>
                <a:gd name="csY40" fmla="*/ 38262 h 38208"/>
                <a:gd name="csX41" fmla="*/ 14553 w 33633"/>
                <a:gd name="csY41" fmla="*/ 38751 h 38208"/>
                <a:gd name="csX42" fmla="*/ 16507 w 33633"/>
                <a:gd name="csY42" fmla="*/ 38751 h 382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3633" h="38208">
                  <a:moveTo>
                    <a:pt x="2828" y="39239"/>
                  </a:moveTo>
                  <a:lnTo>
                    <a:pt x="1850" y="37774"/>
                  </a:lnTo>
                  <a:lnTo>
                    <a:pt x="1850" y="37285"/>
                  </a:lnTo>
                  <a:cubicBezTo>
                    <a:pt x="-2970" y="29216"/>
                    <a:pt x="5686" y="21594"/>
                    <a:pt x="13576" y="20674"/>
                  </a:cubicBezTo>
                  <a:lnTo>
                    <a:pt x="17484" y="19697"/>
                  </a:lnTo>
                  <a:lnTo>
                    <a:pt x="18950" y="19209"/>
                  </a:lnTo>
                  <a:cubicBezTo>
                    <a:pt x="21287" y="18549"/>
                    <a:pt x="25382" y="18158"/>
                    <a:pt x="26278" y="15300"/>
                  </a:cubicBezTo>
                  <a:lnTo>
                    <a:pt x="26766" y="13346"/>
                  </a:lnTo>
                  <a:lnTo>
                    <a:pt x="26766" y="12858"/>
                  </a:lnTo>
                  <a:lnTo>
                    <a:pt x="26278" y="11392"/>
                  </a:lnTo>
                  <a:lnTo>
                    <a:pt x="25301" y="9926"/>
                  </a:lnTo>
                  <a:lnTo>
                    <a:pt x="24324" y="8949"/>
                  </a:lnTo>
                  <a:lnTo>
                    <a:pt x="23347" y="8461"/>
                  </a:lnTo>
                  <a:lnTo>
                    <a:pt x="22369" y="7484"/>
                  </a:lnTo>
                  <a:lnTo>
                    <a:pt x="20904" y="7484"/>
                  </a:lnTo>
                  <a:lnTo>
                    <a:pt x="18950" y="6995"/>
                  </a:lnTo>
                  <a:lnTo>
                    <a:pt x="16995" y="6995"/>
                  </a:lnTo>
                  <a:lnTo>
                    <a:pt x="2828" y="6506"/>
                  </a:lnTo>
                  <a:lnTo>
                    <a:pt x="4782" y="4552"/>
                  </a:lnTo>
                  <a:lnTo>
                    <a:pt x="5270" y="4552"/>
                  </a:lnTo>
                  <a:cubicBezTo>
                    <a:pt x="8430" y="1507"/>
                    <a:pt x="17280" y="163"/>
                    <a:pt x="21392" y="1621"/>
                  </a:cubicBezTo>
                  <a:lnTo>
                    <a:pt x="22858" y="2110"/>
                  </a:lnTo>
                  <a:lnTo>
                    <a:pt x="24324" y="2110"/>
                  </a:lnTo>
                  <a:cubicBezTo>
                    <a:pt x="30862" y="5603"/>
                    <a:pt x="32922" y="6791"/>
                    <a:pt x="34095" y="14323"/>
                  </a:cubicBezTo>
                  <a:lnTo>
                    <a:pt x="33606" y="16277"/>
                  </a:lnTo>
                  <a:lnTo>
                    <a:pt x="33606" y="17743"/>
                  </a:lnTo>
                  <a:lnTo>
                    <a:pt x="33118" y="19209"/>
                  </a:lnTo>
                  <a:lnTo>
                    <a:pt x="32140" y="20186"/>
                  </a:lnTo>
                  <a:cubicBezTo>
                    <a:pt x="28403" y="25698"/>
                    <a:pt x="22630" y="24819"/>
                    <a:pt x="16995" y="27514"/>
                  </a:cubicBezTo>
                  <a:lnTo>
                    <a:pt x="13087" y="28491"/>
                  </a:lnTo>
                  <a:lnTo>
                    <a:pt x="11621" y="28980"/>
                  </a:lnTo>
                  <a:lnTo>
                    <a:pt x="10644" y="28980"/>
                  </a:lnTo>
                  <a:lnTo>
                    <a:pt x="9179" y="29957"/>
                  </a:lnTo>
                  <a:lnTo>
                    <a:pt x="8202" y="30934"/>
                  </a:lnTo>
                  <a:lnTo>
                    <a:pt x="7713" y="31911"/>
                  </a:lnTo>
                  <a:lnTo>
                    <a:pt x="7224" y="33377"/>
                  </a:lnTo>
                  <a:lnTo>
                    <a:pt x="7713" y="34842"/>
                  </a:lnTo>
                  <a:lnTo>
                    <a:pt x="8202" y="35819"/>
                  </a:lnTo>
                  <a:lnTo>
                    <a:pt x="10156" y="37774"/>
                  </a:lnTo>
                  <a:lnTo>
                    <a:pt x="11133" y="38262"/>
                  </a:lnTo>
                  <a:lnTo>
                    <a:pt x="12599" y="38262"/>
                  </a:lnTo>
                  <a:lnTo>
                    <a:pt x="14553" y="38751"/>
                  </a:lnTo>
                  <a:lnTo>
                    <a:pt x="16507" y="387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64DAE158-0C04-EAB7-BE1E-E9274E6043F6}"/>
                </a:ext>
              </a:extLst>
            </p:cNvPr>
            <p:cNvSpPr/>
            <p:nvPr/>
          </p:nvSpPr>
          <p:spPr>
            <a:xfrm flipV="1">
              <a:off x="6485617" y="6258306"/>
              <a:ext cx="29312" cy="12702"/>
            </a:xfrm>
            <a:custGeom>
              <a:avLst/>
              <a:gdLst>
                <a:gd name="csX0" fmla="*/ 13654 w 29312"/>
                <a:gd name="csY0" fmla="*/ 13729 h 12702"/>
                <a:gd name="csX1" fmla="*/ 10723 w 29312"/>
                <a:gd name="csY1" fmla="*/ 13729 h 12702"/>
                <a:gd name="csX2" fmla="*/ 8768 w 29312"/>
                <a:gd name="csY2" fmla="*/ 13240 h 12702"/>
                <a:gd name="csX3" fmla="*/ 7303 w 29312"/>
                <a:gd name="csY3" fmla="*/ 12752 h 12702"/>
                <a:gd name="csX4" fmla="*/ 5349 w 29312"/>
                <a:gd name="csY4" fmla="*/ 12263 h 12702"/>
                <a:gd name="csX5" fmla="*/ 4371 w 29312"/>
                <a:gd name="csY5" fmla="*/ 11775 h 12702"/>
                <a:gd name="csX6" fmla="*/ 2906 w 29312"/>
                <a:gd name="csY6" fmla="*/ 10798 h 12702"/>
                <a:gd name="csX7" fmla="*/ 463 w 29312"/>
                <a:gd name="csY7" fmla="*/ 8355 h 12702"/>
                <a:gd name="csX8" fmla="*/ 14142 w 29312"/>
                <a:gd name="csY8" fmla="*/ 7866 h 12702"/>
                <a:gd name="csX9" fmla="*/ 22936 w 29312"/>
                <a:gd name="csY9" fmla="*/ 2981 h 12702"/>
                <a:gd name="csX10" fmla="*/ 22936 w 29312"/>
                <a:gd name="csY10" fmla="*/ 1027 h 12702"/>
                <a:gd name="csX11" fmla="*/ 29776 w 29312"/>
                <a:gd name="csY11" fmla="*/ 2004 h 12702"/>
                <a:gd name="csX12" fmla="*/ 29776 w 29312"/>
                <a:gd name="csY12" fmla="*/ 2492 h 12702"/>
                <a:gd name="csX13" fmla="*/ 17074 w 29312"/>
                <a:gd name="csY13" fmla="*/ 13729 h 12702"/>
                <a:gd name="csX14" fmla="*/ 15119 w 29312"/>
                <a:gd name="csY14" fmla="*/ 13729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9312" h="12702">
                  <a:moveTo>
                    <a:pt x="13654" y="13729"/>
                  </a:moveTo>
                  <a:lnTo>
                    <a:pt x="10723" y="13729"/>
                  </a:lnTo>
                  <a:lnTo>
                    <a:pt x="8768" y="13240"/>
                  </a:lnTo>
                  <a:lnTo>
                    <a:pt x="7303" y="12752"/>
                  </a:lnTo>
                  <a:lnTo>
                    <a:pt x="5349" y="12263"/>
                  </a:lnTo>
                  <a:lnTo>
                    <a:pt x="4371" y="11775"/>
                  </a:lnTo>
                  <a:lnTo>
                    <a:pt x="2906" y="10798"/>
                  </a:lnTo>
                  <a:lnTo>
                    <a:pt x="463" y="8355"/>
                  </a:lnTo>
                  <a:lnTo>
                    <a:pt x="14142" y="7866"/>
                  </a:lnTo>
                  <a:cubicBezTo>
                    <a:pt x="18922" y="8225"/>
                    <a:pt x="20420" y="6091"/>
                    <a:pt x="22936" y="2981"/>
                  </a:cubicBezTo>
                  <a:lnTo>
                    <a:pt x="22936" y="1027"/>
                  </a:lnTo>
                  <a:lnTo>
                    <a:pt x="29776" y="2004"/>
                  </a:lnTo>
                  <a:lnTo>
                    <a:pt x="29776" y="2492"/>
                  </a:lnTo>
                  <a:cubicBezTo>
                    <a:pt x="28139" y="11026"/>
                    <a:pt x="24581" y="11807"/>
                    <a:pt x="17074" y="13729"/>
                  </a:cubicBezTo>
                  <a:lnTo>
                    <a:pt x="15119" y="1372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640173BF-3B22-DD19-A492-335094DE4A25}"/>
                </a:ext>
              </a:extLst>
            </p:cNvPr>
            <p:cNvSpPr/>
            <p:nvPr/>
          </p:nvSpPr>
          <p:spPr>
            <a:xfrm flipV="1">
              <a:off x="6528121" y="6287619"/>
              <a:ext cx="32732" cy="14188"/>
            </a:xfrm>
            <a:custGeom>
              <a:avLst/>
              <a:gdLst>
                <a:gd name="csX0" fmla="*/ 25876 w 32732"/>
                <a:gd name="csY0" fmla="*/ 15220 h 14188"/>
                <a:gd name="csX1" fmla="*/ 25388 w 32732"/>
                <a:gd name="csY1" fmla="*/ 13754 h 14188"/>
                <a:gd name="csX2" fmla="*/ 15128 w 32732"/>
                <a:gd name="csY2" fmla="*/ 6914 h 14188"/>
                <a:gd name="csX3" fmla="*/ 472 w 32732"/>
                <a:gd name="csY3" fmla="*/ 6914 h 14188"/>
                <a:gd name="csX4" fmla="*/ 472 w 32732"/>
                <a:gd name="csY4" fmla="*/ 6426 h 14188"/>
                <a:gd name="csX5" fmla="*/ 1937 w 32732"/>
                <a:gd name="csY5" fmla="*/ 5449 h 14188"/>
                <a:gd name="csX6" fmla="*/ 32716 w 32732"/>
                <a:gd name="csY6" fmla="*/ 12777 h 14188"/>
                <a:gd name="csX7" fmla="*/ 33204 w 32732"/>
                <a:gd name="csY7" fmla="*/ 14731 h 14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2732" h="14188">
                  <a:moveTo>
                    <a:pt x="25876" y="15220"/>
                  </a:moveTo>
                  <a:lnTo>
                    <a:pt x="25388" y="13754"/>
                  </a:lnTo>
                  <a:cubicBezTo>
                    <a:pt x="22578" y="9178"/>
                    <a:pt x="20689" y="7264"/>
                    <a:pt x="15128" y="6914"/>
                  </a:cubicBezTo>
                  <a:lnTo>
                    <a:pt x="472" y="6914"/>
                  </a:lnTo>
                  <a:lnTo>
                    <a:pt x="472" y="6426"/>
                  </a:lnTo>
                  <a:lnTo>
                    <a:pt x="1937" y="5449"/>
                  </a:lnTo>
                  <a:cubicBezTo>
                    <a:pt x="11057" y="-2409"/>
                    <a:pt x="29084" y="327"/>
                    <a:pt x="32716" y="12777"/>
                  </a:cubicBezTo>
                  <a:lnTo>
                    <a:pt x="33204" y="147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57555AEE-8512-4299-5A8A-F78A218985AA}"/>
                </a:ext>
              </a:extLst>
            </p:cNvPr>
            <p:cNvSpPr/>
            <p:nvPr/>
          </p:nvSpPr>
          <p:spPr>
            <a:xfrm flipV="1">
              <a:off x="6522588" y="6264169"/>
              <a:ext cx="38265" cy="31767"/>
            </a:xfrm>
            <a:custGeom>
              <a:avLst/>
              <a:gdLst>
                <a:gd name="csX0" fmla="*/ 6001 w 38265"/>
                <a:gd name="csY0" fmla="*/ 32798 h 31767"/>
                <a:gd name="csX1" fmla="*/ 5024 w 38265"/>
                <a:gd name="csY1" fmla="*/ 31332 h 31767"/>
                <a:gd name="csX2" fmla="*/ 6001 w 38265"/>
                <a:gd name="csY2" fmla="*/ 1042 h 31767"/>
                <a:gd name="csX3" fmla="*/ 20658 w 38265"/>
                <a:gd name="csY3" fmla="*/ 1042 h 31767"/>
                <a:gd name="csX4" fmla="*/ 20169 w 38265"/>
                <a:gd name="csY4" fmla="*/ 1042 h 31767"/>
                <a:gd name="csX5" fmla="*/ 7955 w 38265"/>
                <a:gd name="csY5" fmla="*/ 13256 h 31767"/>
                <a:gd name="csX6" fmla="*/ 7955 w 38265"/>
                <a:gd name="csY6" fmla="*/ 15210 h 31767"/>
                <a:gd name="csX7" fmla="*/ 38734 w 38265"/>
                <a:gd name="csY7" fmla="*/ 15210 h 31767"/>
                <a:gd name="csX8" fmla="*/ 38734 w 38265"/>
                <a:gd name="csY8" fmla="*/ 20584 h 31767"/>
                <a:gd name="csX9" fmla="*/ 8444 w 38265"/>
                <a:gd name="csY9" fmla="*/ 21072 h 31767"/>
                <a:gd name="csX10" fmla="*/ 8444 w 38265"/>
                <a:gd name="csY10" fmla="*/ 23027 h 31767"/>
                <a:gd name="csX11" fmla="*/ 18703 w 38265"/>
                <a:gd name="csY11" fmla="*/ 32798 h 31767"/>
                <a:gd name="csX12" fmla="*/ 20169 w 38265"/>
                <a:gd name="csY12" fmla="*/ 32798 h 31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8265" h="31767">
                  <a:moveTo>
                    <a:pt x="6001" y="32798"/>
                  </a:moveTo>
                  <a:lnTo>
                    <a:pt x="5024" y="31332"/>
                  </a:lnTo>
                  <a:cubicBezTo>
                    <a:pt x="-1286" y="24289"/>
                    <a:pt x="-1115" y="7426"/>
                    <a:pt x="6001" y="1042"/>
                  </a:cubicBezTo>
                  <a:lnTo>
                    <a:pt x="20658" y="1042"/>
                  </a:lnTo>
                  <a:lnTo>
                    <a:pt x="20169" y="1042"/>
                  </a:lnTo>
                  <a:cubicBezTo>
                    <a:pt x="13150" y="724"/>
                    <a:pt x="8949" y="6994"/>
                    <a:pt x="7955" y="13256"/>
                  </a:cubicBezTo>
                  <a:lnTo>
                    <a:pt x="7955" y="15210"/>
                  </a:lnTo>
                  <a:lnTo>
                    <a:pt x="38734" y="15210"/>
                  </a:lnTo>
                  <a:lnTo>
                    <a:pt x="38734" y="20584"/>
                  </a:lnTo>
                  <a:lnTo>
                    <a:pt x="8444" y="21072"/>
                  </a:lnTo>
                  <a:lnTo>
                    <a:pt x="8444" y="23027"/>
                  </a:lnTo>
                  <a:cubicBezTo>
                    <a:pt x="9266" y="28148"/>
                    <a:pt x="13574" y="32105"/>
                    <a:pt x="18703" y="32798"/>
                  </a:cubicBezTo>
                  <a:lnTo>
                    <a:pt x="20169" y="327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71D5316B-E9C1-6935-E20D-9E134FE63EB3}"/>
                </a:ext>
              </a:extLst>
            </p:cNvPr>
            <p:cNvSpPr/>
            <p:nvPr/>
          </p:nvSpPr>
          <p:spPr>
            <a:xfrm flipV="1">
              <a:off x="6528121" y="6258306"/>
              <a:ext cx="32732" cy="18076"/>
            </a:xfrm>
            <a:custGeom>
              <a:avLst/>
              <a:gdLst>
                <a:gd name="csX0" fmla="*/ 14638 w 32732"/>
                <a:gd name="csY0" fmla="*/ 19104 h 18076"/>
                <a:gd name="csX1" fmla="*/ 12684 w 32732"/>
                <a:gd name="csY1" fmla="*/ 19104 h 18076"/>
                <a:gd name="csX2" fmla="*/ 1447 w 32732"/>
                <a:gd name="csY2" fmla="*/ 14218 h 18076"/>
                <a:gd name="csX3" fmla="*/ 470 w 32732"/>
                <a:gd name="csY3" fmla="*/ 13241 h 18076"/>
                <a:gd name="csX4" fmla="*/ 14638 w 32732"/>
                <a:gd name="csY4" fmla="*/ 13241 h 18076"/>
                <a:gd name="csX5" fmla="*/ 21966 w 32732"/>
                <a:gd name="csY5" fmla="*/ 10310 h 18076"/>
                <a:gd name="csX6" fmla="*/ 23432 w 32732"/>
                <a:gd name="csY6" fmla="*/ 9333 h 18076"/>
                <a:gd name="csX7" fmla="*/ 23432 w 32732"/>
                <a:gd name="csY7" fmla="*/ 8844 h 18076"/>
                <a:gd name="csX8" fmla="*/ 24409 w 32732"/>
                <a:gd name="csY8" fmla="*/ 7867 h 18076"/>
                <a:gd name="csX9" fmla="*/ 25875 w 32732"/>
                <a:gd name="csY9" fmla="*/ 3470 h 18076"/>
                <a:gd name="csX10" fmla="*/ 25875 w 32732"/>
                <a:gd name="csY10" fmla="*/ 1516 h 18076"/>
                <a:gd name="csX11" fmla="*/ 2913 w 32732"/>
                <a:gd name="csY11" fmla="*/ 1516 h 18076"/>
                <a:gd name="csX12" fmla="*/ 33203 w 32732"/>
                <a:gd name="csY12" fmla="*/ 1027 h 18076"/>
                <a:gd name="csX13" fmla="*/ 33203 w 32732"/>
                <a:gd name="csY13" fmla="*/ 2493 h 18076"/>
                <a:gd name="csX14" fmla="*/ 17569 w 32732"/>
                <a:gd name="csY14" fmla="*/ 18615 h 18076"/>
                <a:gd name="csX15" fmla="*/ 16104 w 32732"/>
                <a:gd name="csY15" fmla="*/ 19104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2732" h="18076">
                  <a:moveTo>
                    <a:pt x="14638" y="19104"/>
                  </a:moveTo>
                  <a:lnTo>
                    <a:pt x="12684" y="19104"/>
                  </a:lnTo>
                  <a:cubicBezTo>
                    <a:pt x="6593" y="17703"/>
                    <a:pt x="6496" y="18314"/>
                    <a:pt x="1447" y="14218"/>
                  </a:cubicBezTo>
                  <a:lnTo>
                    <a:pt x="470" y="13241"/>
                  </a:lnTo>
                  <a:lnTo>
                    <a:pt x="14638" y="13241"/>
                  </a:lnTo>
                  <a:cubicBezTo>
                    <a:pt x="17529" y="13673"/>
                    <a:pt x="20069" y="12378"/>
                    <a:pt x="21966" y="10310"/>
                  </a:cubicBezTo>
                  <a:lnTo>
                    <a:pt x="23432" y="9333"/>
                  </a:lnTo>
                  <a:lnTo>
                    <a:pt x="23432" y="8844"/>
                  </a:lnTo>
                  <a:lnTo>
                    <a:pt x="24409" y="7867"/>
                  </a:lnTo>
                  <a:lnTo>
                    <a:pt x="25875" y="3470"/>
                  </a:lnTo>
                  <a:lnTo>
                    <a:pt x="25875" y="1516"/>
                  </a:lnTo>
                  <a:lnTo>
                    <a:pt x="2913" y="1516"/>
                  </a:lnTo>
                  <a:lnTo>
                    <a:pt x="33203" y="1027"/>
                  </a:lnTo>
                  <a:lnTo>
                    <a:pt x="33203" y="2493"/>
                  </a:lnTo>
                  <a:cubicBezTo>
                    <a:pt x="31957" y="10188"/>
                    <a:pt x="25907" y="18688"/>
                    <a:pt x="17569" y="18615"/>
                  </a:cubicBezTo>
                  <a:lnTo>
                    <a:pt x="16104" y="191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349A56D1-D406-8E1F-70D0-B8821AB3834E}"/>
                </a:ext>
              </a:extLst>
            </p:cNvPr>
            <p:cNvSpPr/>
            <p:nvPr/>
          </p:nvSpPr>
          <p:spPr>
            <a:xfrm flipV="1">
              <a:off x="6573067" y="6285665"/>
              <a:ext cx="30778" cy="16091"/>
            </a:xfrm>
            <a:custGeom>
              <a:avLst/>
              <a:gdLst>
                <a:gd name="csX0" fmla="*/ 24418 w 30778"/>
                <a:gd name="csY0" fmla="*/ 17123 h 16091"/>
                <a:gd name="csX1" fmla="*/ 24418 w 30778"/>
                <a:gd name="csY1" fmla="*/ 16146 h 16091"/>
                <a:gd name="csX2" fmla="*/ 14158 w 30778"/>
                <a:gd name="csY2" fmla="*/ 6864 h 16091"/>
                <a:gd name="csX3" fmla="*/ 479 w 30778"/>
                <a:gd name="csY3" fmla="*/ 6864 h 16091"/>
                <a:gd name="csX4" fmla="*/ 1456 w 30778"/>
                <a:gd name="csY4" fmla="*/ 5887 h 16091"/>
                <a:gd name="csX5" fmla="*/ 24418 w 30778"/>
                <a:gd name="csY5" fmla="*/ 3932 h 16091"/>
                <a:gd name="csX6" fmla="*/ 25883 w 30778"/>
                <a:gd name="csY6" fmla="*/ 4909 h 16091"/>
                <a:gd name="csX7" fmla="*/ 25883 w 30778"/>
                <a:gd name="csY7" fmla="*/ 5398 h 16091"/>
                <a:gd name="csX8" fmla="*/ 31257 w 30778"/>
                <a:gd name="csY8" fmla="*/ 14680 h 16091"/>
                <a:gd name="csX9" fmla="*/ 31257 w 30778"/>
                <a:gd name="csY9" fmla="*/ 16146 h 160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16091">
                  <a:moveTo>
                    <a:pt x="24418" y="17123"/>
                  </a:moveTo>
                  <a:lnTo>
                    <a:pt x="24418" y="16146"/>
                  </a:lnTo>
                  <a:cubicBezTo>
                    <a:pt x="23408" y="10365"/>
                    <a:pt x="19964" y="7197"/>
                    <a:pt x="14158" y="6864"/>
                  </a:cubicBezTo>
                  <a:lnTo>
                    <a:pt x="479" y="6864"/>
                  </a:lnTo>
                  <a:lnTo>
                    <a:pt x="1456" y="5887"/>
                  </a:lnTo>
                  <a:cubicBezTo>
                    <a:pt x="6358" y="57"/>
                    <a:pt x="18465" y="-432"/>
                    <a:pt x="24418" y="3932"/>
                  </a:cubicBezTo>
                  <a:lnTo>
                    <a:pt x="25883" y="4909"/>
                  </a:lnTo>
                  <a:lnTo>
                    <a:pt x="25883" y="5398"/>
                  </a:lnTo>
                  <a:cubicBezTo>
                    <a:pt x="28383" y="7368"/>
                    <a:pt x="30549" y="11684"/>
                    <a:pt x="31257" y="14680"/>
                  </a:cubicBezTo>
                  <a:lnTo>
                    <a:pt x="31257" y="161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4AED420E-B722-3DE7-A081-E214EF764AC7}"/>
                </a:ext>
              </a:extLst>
            </p:cNvPr>
            <p:cNvSpPr/>
            <p:nvPr/>
          </p:nvSpPr>
          <p:spPr>
            <a:xfrm flipV="1">
              <a:off x="6587235" y="6263680"/>
              <a:ext cx="16122" cy="8793"/>
            </a:xfrm>
            <a:custGeom>
              <a:avLst/>
              <a:gdLst>
                <a:gd name="csX0" fmla="*/ 13182 w 16122"/>
                <a:gd name="csY0" fmla="*/ 9821 h 8793"/>
                <a:gd name="csX1" fmla="*/ 479 w 16122"/>
                <a:gd name="csY1" fmla="*/ 9332 h 8793"/>
                <a:gd name="csX2" fmla="*/ 2434 w 16122"/>
                <a:gd name="csY2" fmla="*/ 9332 h 8793"/>
                <a:gd name="csX3" fmla="*/ 9273 w 16122"/>
                <a:gd name="csY3" fmla="*/ 2493 h 8793"/>
                <a:gd name="csX4" fmla="*/ 9762 w 16122"/>
                <a:gd name="csY4" fmla="*/ 1027 h 8793"/>
                <a:gd name="csX5" fmla="*/ 16601 w 16122"/>
                <a:gd name="csY5" fmla="*/ 2004 h 8793"/>
                <a:gd name="csX6" fmla="*/ 16601 w 16122"/>
                <a:gd name="csY6" fmla="*/ 2493 h 8793"/>
                <a:gd name="csX7" fmla="*/ 16113 w 16122"/>
                <a:gd name="csY7" fmla="*/ 3958 h 8793"/>
                <a:gd name="csX8" fmla="*/ 15624 w 16122"/>
                <a:gd name="csY8" fmla="*/ 5912 h 8793"/>
                <a:gd name="csX9" fmla="*/ 15136 w 16122"/>
                <a:gd name="csY9" fmla="*/ 6890 h 8793"/>
                <a:gd name="csX10" fmla="*/ 14159 w 16122"/>
                <a:gd name="csY10" fmla="*/ 8355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6122" h="8793">
                  <a:moveTo>
                    <a:pt x="13182" y="9821"/>
                  </a:moveTo>
                  <a:lnTo>
                    <a:pt x="479" y="9332"/>
                  </a:lnTo>
                  <a:lnTo>
                    <a:pt x="2434" y="9332"/>
                  </a:lnTo>
                  <a:cubicBezTo>
                    <a:pt x="5699" y="8591"/>
                    <a:pt x="8663" y="5725"/>
                    <a:pt x="9273" y="2493"/>
                  </a:cubicBezTo>
                  <a:lnTo>
                    <a:pt x="9762" y="1027"/>
                  </a:lnTo>
                  <a:lnTo>
                    <a:pt x="16601" y="2004"/>
                  </a:lnTo>
                  <a:lnTo>
                    <a:pt x="16601" y="2493"/>
                  </a:lnTo>
                  <a:lnTo>
                    <a:pt x="16113" y="3958"/>
                  </a:lnTo>
                  <a:lnTo>
                    <a:pt x="15624" y="5912"/>
                  </a:lnTo>
                  <a:lnTo>
                    <a:pt x="15136" y="6890"/>
                  </a:lnTo>
                  <a:lnTo>
                    <a:pt x="14159" y="83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B93C9B6B-5DC1-F8E4-0B1E-67467DBB3C4A}"/>
                </a:ext>
              </a:extLst>
            </p:cNvPr>
            <p:cNvSpPr/>
            <p:nvPr/>
          </p:nvSpPr>
          <p:spPr>
            <a:xfrm flipV="1">
              <a:off x="6567688" y="6258306"/>
              <a:ext cx="32248" cy="37618"/>
            </a:xfrm>
            <a:custGeom>
              <a:avLst/>
              <a:gdLst>
                <a:gd name="csX0" fmla="*/ 19535 w 32248"/>
                <a:gd name="csY0" fmla="*/ 38648 h 37618"/>
                <a:gd name="csX1" fmla="*/ 18558 w 32248"/>
                <a:gd name="csY1" fmla="*/ 38648 h 37618"/>
                <a:gd name="csX2" fmla="*/ 5856 w 32248"/>
                <a:gd name="csY2" fmla="*/ 1030 h 37618"/>
                <a:gd name="csX3" fmla="*/ 19535 w 32248"/>
                <a:gd name="csY3" fmla="*/ 1030 h 37618"/>
                <a:gd name="csX4" fmla="*/ 17581 w 32248"/>
                <a:gd name="csY4" fmla="*/ 1030 h 37618"/>
                <a:gd name="csX5" fmla="*/ 16115 w 32248"/>
                <a:gd name="csY5" fmla="*/ 1519 h 37618"/>
                <a:gd name="csX6" fmla="*/ 7810 w 32248"/>
                <a:gd name="csY6" fmla="*/ 17152 h 37618"/>
                <a:gd name="csX7" fmla="*/ 7810 w 32248"/>
                <a:gd name="csY7" fmla="*/ 19106 h 37618"/>
                <a:gd name="csX8" fmla="*/ 8299 w 32248"/>
                <a:gd name="csY8" fmla="*/ 21061 h 37618"/>
                <a:gd name="csX9" fmla="*/ 18070 w 32248"/>
                <a:gd name="csY9" fmla="*/ 32786 h 37618"/>
                <a:gd name="csX10" fmla="*/ 20024 w 32248"/>
                <a:gd name="csY10" fmla="*/ 32786 h 37618"/>
                <a:gd name="csX11" fmla="*/ 32726 w 32248"/>
                <a:gd name="csY11" fmla="*/ 33274 h 37618"/>
                <a:gd name="csX12" fmla="*/ 31749 w 32248"/>
                <a:gd name="csY12" fmla="*/ 34251 h 37618"/>
                <a:gd name="csX13" fmla="*/ 30283 w 32248"/>
                <a:gd name="csY13" fmla="*/ 35717 h 37618"/>
                <a:gd name="csX14" fmla="*/ 28818 w 32248"/>
                <a:gd name="csY14" fmla="*/ 36694 h 37618"/>
                <a:gd name="csX15" fmla="*/ 27352 w 32248"/>
                <a:gd name="csY15" fmla="*/ 37183 h 37618"/>
                <a:gd name="csX16" fmla="*/ 26375 w 32248"/>
                <a:gd name="csY16" fmla="*/ 37671 h 37618"/>
                <a:gd name="csX17" fmla="*/ 24421 w 32248"/>
                <a:gd name="csY17" fmla="*/ 38160 h 37618"/>
                <a:gd name="csX18" fmla="*/ 22955 w 32248"/>
                <a:gd name="csY18" fmla="*/ 38160 h 37618"/>
                <a:gd name="csX19" fmla="*/ 21489 w 32248"/>
                <a:gd name="csY19" fmla="*/ 38648 h 3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32248" h="37618">
                  <a:moveTo>
                    <a:pt x="19535" y="38648"/>
                  </a:moveTo>
                  <a:lnTo>
                    <a:pt x="18558" y="38648"/>
                  </a:lnTo>
                  <a:cubicBezTo>
                    <a:pt x="-495" y="38233"/>
                    <a:pt x="-4070" y="13162"/>
                    <a:pt x="5856" y="1030"/>
                  </a:cubicBezTo>
                  <a:lnTo>
                    <a:pt x="19535" y="1030"/>
                  </a:lnTo>
                  <a:lnTo>
                    <a:pt x="17581" y="1030"/>
                  </a:lnTo>
                  <a:lnTo>
                    <a:pt x="16115" y="1519"/>
                  </a:lnTo>
                  <a:cubicBezTo>
                    <a:pt x="9243" y="3188"/>
                    <a:pt x="8006" y="11241"/>
                    <a:pt x="7810" y="17152"/>
                  </a:cubicBezTo>
                  <a:lnTo>
                    <a:pt x="7810" y="19106"/>
                  </a:lnTo>
                  <a:lnTo>
                    <a:pt x="8299" y="21061"/>
                  </a:lnTo>
                  <a:cubicBezTo>
                    <a:pt x="8331" y="26712"/>
                    <a:pt x="12362" y="31931"/>
                    <a:pt x="18070" y="32786"/>
                  </a:cubicBezTo>
                  <a:lnTo>
                    <a:pt x="20024" y="32786"/>
                  </a:lnTo>
                  <a:lnTo>
                    <a:pt x="32726" y="33274"/>
                  </a:lnTo>
                  <a:lnTo>
                    <a:pt x="31749" y="34251"/>
                  </a:lnTo>
                  <a:lnTo>
                    <a:pt x="30283" y="35717"/>
                  </a:lnTo>
                  <a:lnTo>
                    <a:pt x="28818" y="36694"/>
                  </a:lnTo>
                  <a:lnTo>
                    <a:pt x="27352" y="37183"/>
                  </a:lnTo>
                  <a:lnTo>
                    <a:pt x="26375" y="37671"/>
                  </a:lnTo>
                  <a:lnTo>
                    <a:pt x="24421" y="38160"/>
                  </a:lnTo>
                  <a:lnTo>
                    <a:pt x="22955" y="38160"/>
                  </a:lnTo>
                  <a:lnTo>
                    <a:pt x="21489" y="386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3880672A-CCD5-BE12-48D5-F2284050E26A}"/>
                </a:ext>
              </a:extLst>
            </p:cNvPr>
            <p:cNvSpPr/>
            <p:nvPr/>
          </p:nvSpPr>
          <p:spPr>
            <a:xfrm flipV="1">
              <a:off x="6611662" y="6294459"/>
              <a:ext cx="14656" cy="6839"/>
            </a:xfrm>
            <a:custGeom>
              <a:avLst/>
              <a:gdLst>
                <a:gd name="csX0" fmla="*/ 14163 w 14656"/>
                <a:gd name="csY0" fmla="*/ 7871 h 6839"/>
                <a:gd name="csX1" fmla="*/ 12697 w 14656"/>
                <a:gd name="csY1" fmla="*/ 7383 h 6839"/>
                <a:gd name="csX2" fmla="*/ 483 w 14656"/>
                <a:gd name="csY2" fmla="*/ 7383 h 6839"/>
                <a:gd name="csX3" fmla="*/ 972 w 14656"/>
                <a:gd name="csY3" fmla="*/ 6406 h 6839"/>
                <a:gd name="csX4" fmla="*/ 972 w 14656"/>
                <a:gd name="csY4" fmla="*/ 5429 h 6839"/>
                <a:gd name="csX5" fmla="*/ 1461 w 14656"/>
                <a:gd name="csY5" fmla="*/ 4452 h 6839"/>
                <a:gd name="csX6" fmla="*/ 3903 w 14656"/>
                <a:gd name="csY6" fmla="*/ 2009 h 6839"/>
                <a:gd name="csX7" fmla="*/ 4880 w 14656"/>
                <a:gd name="csY7" fmla="*/ 1520 h 6839"/>
                <a:gd name="csX8" fmla="*/ 6346 w 14656"/>
                <a:gd name="csY8" fmla="*/ 1520 h 6839"/>
                <a:gd name="csX9" fmla="*/ 8300 w 14656"/>
                <a:gd name="csY9" fmla="*/ 1032 h 6839"/>
                <a:gd name="csX10" fmla="*/ 12209 w 14656"/>
                <a:gd name="csY10" fmla="*/ 1032 h 6839"/>
                <a:gd name="csX11" fmla="*/ 13674 w 14656"/>
                <a:gd name="csY11" fmla="*/ 1520 h 6839"/>
                <a:gd name="csX12" fmla="*/ 15140 w 14656"/>
                <a:gd name="csY12" fmla="*/ 1520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656" h="6839">
                  <a:moveTo>
                    <a:pt x="14163" y="7871"/>
                  </a:moveTo>
                  <a:lnTo>
                    <a:pt x="12697" y="7383"/>
                  </a:lnTo>
                  <a:lnTo>
                    <a:pt x="483" y="7383"/>
                  </a:lnTo>
                  <a:lnTo>
                    <a:pt x="972" y="6406"/>
                  </a:lnTo>
                  <a:lnTo>
                    <a:pt x="972" y="5429"/>
                  </a:lnTo>
                  <a:lnTo>
                    <a:pt x="1461" y="4452"/>
                  </a:lnTo>
                  <a:lnTo>
                    <a:pt x="3903" y="2009"/>
                  </a:lnTo>
                  <a:lnTo>
                    <a:pt x="4880" y="1520"/>
                  </a:lnTo>
                  <a:lnTo>
                    <a:pt x="6346" y="1520"/>
                  </a:lnTo>
                  <a:lnTo>
                    <a:pt x="8300" y="1032"/>
                  </a:lnTo>
                  <a:lnTo>
                    <a:pt x="12209" y="1032"/>
                  </a:lnTo>
                  <a:lnTo>
                    <a:pt x="13674" y="1520"/>
                  </a:lnTo>
                  <a:lnTo>
                    <a:pt x="15140" y="15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9BEF6865-3513-492F-D5E2-3464D05C6350}"/>
                </a:ext>
              </a:extLst>
            </p:cNvPr>
            <p:cNvSpPr/>
            <p:nvPr/>
          </p:nvSpPr>
          <p:spPr>
            <a:xfrm flipV="1">
              <a:off x="6606288" y="6244627"/>
              <a:ext cx="19053" cy="50320"/>
            </a:xfrm>
            <a:custGeom>
              <a:avLst/>
              <a:gdLst>
                <a:gd name="csX0" fmla="*/ 12696 w 19053"/>
                <a:gd name="csY0" fmla="*/ 51350 h 50320"/>
                <a:gd name="csX1" fmla="*/ 5368 w 19053"/>
                <a:gd name="csY1" fmla="*/ 46953 h 50320"/>
                <a:gd name="csX2" fmla="*/ 5368 w 19053"/>
                <a:gd name="csY2" fmla="*/ 36694 h 50320"/>
                <a:gd name="csX3" fmla="*/ 482 w 19053"/>
                <a:gd name="csY3" fmla="*/ 36694 h 50320"/>
                <a:gd name="csX4" fmla="*/ 482 w 19053"/>
                <a:gd name="csY4" fmla="*/ 31320 h 50320"/>
                <a:gd name="csX5" fmla="*/ 5368 w 19053"/>
                <a:gd name="csY5" fmla="*/ 31320 h 50320"/>
                <a:gd name="csX6" fmla="*/ 5368 w 19053"/>
                <a:gd name="csY6" fmla="*/ 6892 h 50320"/>
                <a:gd name="csX7" fmla="*/ 5856 w 19053"/>
                <a:gd name="csY7" fmla="*/ 4450 h 50320"/>
                <a:gd name="csX8" fmla="*/ 5856 w 19053"/>
                <a:gd name="csY8" fmla="*/ 1030 h 50320"/>
                <a:gd name="csX9" fmla="*/ 16605 w 19053"/>
                <a:gd name="csY9" fmla="*/ 1030 h 50320"/>
                <a:gd name="csX10" fmla="*/ 15627 w 19053"/>
                <a:gd name="csY10" fmla="*/ 1030 h 50320"/>
                <a:gd name="csX11" fmla="*/ 14162 w 19053"/>
                <a:gd name="csY11" fmla="*/ 1518 h 50320"/>
                <a:gd name="csX12" fmla="*/ 14162 w 19053"/>
                <a:gd name="csY12" fmla="*/ 2007 h 50320"/>
                <a:gd name="csX13" fmla="*/ 12696 w 19053"/>
                <a:gd name="csY13" fmla="*/ 3473 h 50320"/>
                <a:gd name="csX14" fmla="*/ 12696 w 19053"/>
                <a:gd name="csY14" fmla="*/ 31320 h 50320"/>
                <a:gd name="csX15" fmla="*/ 19536 w 19053"/>
                <a:gd name="csY15" fmla="*/ 31320 h 50320"/>
                <a:gd name="csX16" fmla="*/ 19536 w 19053"/>
                <a:gd name="csY16" fmla="*/ 36694 h 50320"/>
                <a:gd name="csX17" fmla="*/ 12696 w 19053"/>
                <a:gd name="csY17" fmla="*/ 36694 h 50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9053" h="50320">
                  <a:moveTo>
                    <a:pt x="12696" y="51350"/>
                  </a:moveTo>
                  <a:lnTo>
                    <a:pt x="5368" y="46953"/>
                  </a:lnTo>
                  <a:lnTo>
                    <a:pt x="5368" y="36694"/>
                  </a:lnTo>
                  <a:lnTo>
                    <a:pt x="482" y="36694"/>
                  </a:lnTo>
                  <a:lnTo>
                    <a:pt x="482" y="31320"/>
                  </a:lnTo>
                  <a:lnTo>
                    <a:pt x="5368" y="31320"/>
                  </a:lnTo>
                  <a:lnTo>
                    <a:pt x="5368" y="6892"/>
                  </a:lnTo>
                  <a:lnTo>
                    <a:pt x="5856" y="4450"/>
                  </a:lnTo>
                  <a:lnTo>
                    <a:pt x="5856" y="1030"/>
                  </a:lnTo>
                  <a:lnTo>
                    <a:pt x="16605" y="1030"/>
                  </a:lnTo>
                  <a:lnTo>
                    <a:pt x="15627" y="1030"/>
                  </a:lnTo>
                  <a:lnTo>
                    <a:pt x="14162" y="1518"/>
                  </a:lnTo>
                  <a:lnTo>
                    <a:pt x="14162" y="2007"/>
                  </a:lnTo>
                  <a:lnTo>
                    <a:pt x="12696" y="3473"/>
                  </a:lnTo>
                  <a:lnTo>
                    <a:pt x="12696" y="31320"/>
                  </a:lnTo>
                  <a:lnTo>
                    <a:pt x="19536" y="31320"/>
                  </a:lnTo>
                  <a:lnTo>
                    <a:pt x="19536" y="36694"/>
                  </a:lnTo>
                  <a:lnTo>
                    <a:pt x="12696" y="3669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74048B91-16C5-A2A9-57FA-A01C91A5E4E3}"/>
                </a:ext>
              </a:extLst>
            </p:cNvPr>
            <p:cNvSpPr/>
            <p:nvPr/>
          </p:nvSpPr>
          <p:spPr>
            <a:xfrm flipV="1">
              <a:off x="6632181" y="6259284"/>
              <a:ext cx="6839" cy="41526"/>
            </a:xfrm>
            <a:custGeom>
              <a:avLst/>
              <a:gdLst>
                <a:gd name="csX0" fmla="*/ 121 w 6839"/>
                <a:gd name="csY0" fmla="*/ 958 h 41526"/>
                <a:gd name="csX1" fmla="*/ 6961 w 6839"/>
                <a:gd name="csY1" fmla="*/ 958 h 41526"/>
                <a:gd name="csX2" fmla="*/ 6961 w 6839"/>
                <a:gd name="csY2" fmla="*/ 42484 h 41526"/>
                <a:gd name="csX3" fmla="*/ 121 w 6839"/>
                <a:gd name="csY3" fmla="*/ 42484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121" y="958"/>
                  </a:moveTo>
                  <a:lnTo>
                    <a:pt x="6961" y="958"/>
                  </a:lnTo>
                  <a:lnTo>
                    <a:pt x="6961" y="42484"/>
                  </a:lnTo>
                  <a:lnTo>
                    <a:pt x="121" y="42484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1C1A0EC6-A2B9-1A56-C549-6CECCD3AA311}"/>
                </a:ext>
              </a:extLst>
            </p:cNvPr>
            <p:cNvSpPr/>
            <p:nvPr/>
          </p:nvSpPr>
          <p:spPr>
            <a:xfrm flipV="1">
              <a:off x="6632181" y="6243650"/>
              <a:ext cx="6839" cy="7816"/>
            </a:xfrm>
            <a:custGeom>
              <a:avLst/>
              <a:gdLst>
                <a:gd name="csX0" fmla="*/ 121 w 6839"/>
                <a:gd name="csY0" fmla="*/ 948 h 7816"/>
                <a:gd name="csX1" fmla="*/ 6961 w 6839"/>
                <a:gd name="csY1" fmla="*/ 948 h 7816"/>
                <a:gd name="csX2" fmla="*/ 6961 w 6839"/>
                <a:gd name="csY2" fmla="*/ 8765 h 7816"/>
                <a:gd name="csX3" fmla="*/ 121 w 6839"/>
                <a:gd name="csY3" fmla="*/ 8765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121" y="948"/>
                  </a:moveTo>
                  <a:lnTo>
                    <a:pt x="6961" y="948"/>
                  </a:lnTo>
                  <a:lnTo>
                    <a:pt x="6961" y="8765"/>
                  </a:lnTo>
                  <a:lnTo>
                    <a:pt x="121" y="876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9CC6794B-0834-5DB0-8CD5-F3081A9283B6}"/>
                </a:ext>
              </a:extLst>
            </p:cNvPr>
            <p:cNvSpPr/>
            <p:nvPr/>
          </p:nvSpPr>
          <p:spPr>
            <a:xfrm flipV="1">
              <a:off x="6646838" y="6264169"/>
              <a:ext cx="19541" cy="31755"/>
            </a:xfrm>
            <a:custGeom>
              <a:avLst/>
              <a:gdLst>
                <a:gd name="csX0" fmla="*/ 5862 w 19541"/>
                <a:gd name="csY0" fmla="*/ 32786 h 31755"/>
                <a:gd name="csX1" fmla="*/ 4885 w 19541"/>
                <a:gd name="csY1" fmla="*/ 31809 h 31755"/>
                <a:gd name="csX2" fmla="*/ 4397 w 19541"/>
                <a:gd name="csY2" fmla="*/ 30832 h 31755"/>
                <a:gd name="csX3" fmla="*/ 3420 w 19541"/>
                <a:gd name="csY3" fmla="*/ 29366 h 31755"/>
                <a:gd name="csX4" fmla="*/ 2931 w 19541"/>
                <a:gd name="csY4" fmla="*/ 28389 h 31755"/>
                <a:gd name="csX5" fmla="*/ 2442 w 19541"/>
                <a:gd name="csY5" fmla="*/ 26923 h 31755"/>
                <a:gd name="csX6" fmla="*/ 1465 w 19541"/>
                <a:gd name="csY6" fmla="*/ 23992 h 31755"/>
                <a:gd name="csX7" fmla="*/ 977 w 19541"/>
                <a:gd name="csY7" fmla="*/ 22038 h 31755"/>
                <a:gd name="csX8" fmla="*/ 977 w 19541"/>
                <a:gd name="csY8" fmla="*/ 18618 h 31755"/>
                <a:gd name="csX9" fmla="*/ 488 w 19541"/>
                <a:gd name="csY9" fmla="*/ 17152 h 31755"/>
                <a:gd name="csX10" fmla="*/ 488 w 19541"/>
                <a:gd name="csY10" fmla="*/ 16664 h 31755"/>
                <a:gd name="csX11" fmla="*/ 4397 w 19541"/>
                <a:gd name="csY11" fmla="*/ 2985 h 31755"/>
                <a:gd name="csX12" fmla="*/ 5374 w 19541"/>
                <a:gd name="csY12" fmla="*/ 2007 h 31755"/>
                <a:gd name="csX13" fmla="*/ 5862 w 19541"/>
                <a:gd name="csY13" fmla="*/ 1030 h 31755"/>
                <a:gd name="csX14" fmla="*/ 20030 w 19541"/>
                <a:gd name="csY14" fmla="*/ 1030 h 31755"/>
                <a:gd name="csX15" fmla="*/ 18076 w 19541"/>
                <a:gd name="csY15" fmla="*/ 1030 h 31755"/>
                <a:gd name="csX16" fmla="*/ 7816 w 19541"/>
                <a:gd name="csY16" fmla="*/ 15198 h 31755"/>
                <a:gd name="csX17" fmla="*/ 7816 w 19541"/>
                <a:gd name="csY17" fmla="*/ 19107 h 31755"/>
                <a:gd name="csX18" fmla="*/ 8305 w 19541"/>
                <a:gd name="csY18" fmla="*/ 20572 h 31755"/>
                <a:gd name="csX19" fmla="*/ 8305 w 19541"/>
                <a:gd name="csY19" fmla="*/ 22526 h 31755"/>
                <a:gd name="csX20" fmla="*/ 9282 w 19541"/>
                <a:gd name="csY20" fmla="*/ 25458 h 31755"/>
                <a:gd name="csX21" fmla="*/ 9771 w 19541"/>
                <a:gd name="csY21" fmla="*/ 26435 h 31755"/>
                <a:gd name="csX22" fmla="*/ 10748 w 19541"/>
                <a:gd name="csY22" fmla="*/ 27900 h 31755"/>
                <a:gd name="csX23" fmla="*/ 11236 w 19541"/>
                <a:gd name="csY23" fmla="*/ 28878 h 31755"/>
                <a:gd name="csX24" fmla="*/ 11725 w 19541"/>
                <a:gd name="csY24" fmla="*/ 29366 h 31755"/>
                <a:gd name="csX25" fmla="*/ 13191 w 19541"/>
                <a:gd name="csY25" fmla="*/ 30343 h 31755"/>
                <a:gd name="csX26" fmla="*/ 14168 w 19541"/>
                <a:gd name="csY26" fmla="*/ 31320 h 31755"/>
                <a:gd name="csX27" fmla="*/ 18565 w 19541"/>
                <a:gd name="csY27" fmla="*/ 32786 h 31755"/>
                <a:gd name="csX28" fmla="*/ 20030 w 19541"/>
                <a:gd name="csY28" fmla="*/ 32786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19541" h="31755">
                  <a:moveTo>
                    <a:pt x="5862" y="32786"/>
                  </a:moveTo>
                  <a:lnTo>
                    <a:pt x="4885" y="31809"/>
                  </a:lnTo>
                  <a:lnTo>
                    <a:pt x="4397" y="30832"/>
                  </a:lnTo>
                  <a:lnTo>
                    <a:pt x="3420" y="29366"/>
                  </a:lnTo>
                  <a:lnTo>
                    <a:pt x="2931" y="28389"/>
                  </a:lnTo>
                  <a:lnTo>
                    <a:pt x="2442" y="26923"/>
                  </a:lnTo>
                  <a:lnTo>
                    <a:pt x="1465" y="23992"/>
                  </a:lnTo>
                  <a:lnTo>
                    <a:pt x="977" y="22038"/>
                  </a:lnTo>
                  <a:lnTo>
                    <a:pt x="977" y="18618"/>
                  </a:lnTo>
                  <a:lnTo>
                    <a:pt x="488" y="17152"/>
                  </a:lnTo>
                  <a:lnTo>
                    <a:pt x="488" y="16664"/>
                  </a:lnTo>
                  <a:cubicBezTo>
                    <a:pt x="1205" y="12072"/>
                    <a:pt x="1360" y="6763"/>
                    <a:pt x="4397" y="2985"/>
                  </a:cubicBezTo>
                  <a:lnTo>
                    <a:pt x="5374" y="2007"/>
                  </a:lnTo>
                  <a:lnTo>
                    <a:pt x="5862" y="1030"/>
                  </a:lnTo>
                  <a:lnTo>
                    <a:pt x="20030" y="1030"/>
                  </a:lnTo>
                  <a:lnTo>
                    <a:pt x="18076" y="1030"/>
                  </a:lnTo>
                  <a:cubicBezTo>
                    <a:pt x="10447" y="3318"/>
                    <a:pt x="8696" y="7976"/>
                    <a:pt x="7816" y="15198"/>
                  </a:cubicBezTo>
                  <a:lnTo>
                    <a:pt x="7816" y="19107"/>
                  </a:lnTo>
                  <a:lnTo>
                    <a:pt x="8305" y="20572"/>
                  </a:lnTo>
                  <a:lnTo>
                    <a:pt x="8305" y="22526"/>
                  </a:lnTo>
                  <a:lnTo>
                    <a:pt x="9282" y="25458"/>
                  </a:lnTo>
                  <a:lnTo>
                    <a:pt x="9771" y="26435"/>
                  </a:lnTo>
                  <a:lnTo>
                    <a:pt x="10748" y="27900"/>
                  </a:lnTo>
                  <a:lnTo>
                    <a:pt x="11236" y="28878"/>
                  </a:lnTo>
                  <a:lnTo>
                    <a:pt x="11725" y="29366"/>
                  </a:lnTo>
                  <a:lnTo>
                    <a:pt x="13191" y="30343"/>
                  </a:lnTo>
                  <a:lnTo>
                    <a:pt x="14168" y="31320"/>
                  </a:lnTo>
                  <a:lnTo>
                    <a:pt x="18565" y="32786"/>
                  </a:lnTo>
                  <a:lnTo>
                    <a:pt x="20030" y="327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5A10C840-966E-A6CB-ADC3-50B802B403EE}"/>
                </a:ext>
              </a:extLst>
            </p:cNvPr>
            <p:cNvSpPr/>
            <p:nvPr/>
          </p:nvSpPr>
          <p:spPr>
            <a:xfrm flipV="1">
              <a:off x="6652212" y="6258306"/>
              <a:ext cx="33817" cy="43480"/>
            </a:xfrm>
            <a:custGeom>
              <a:avLst/>
              <a:gdLst>
                <a:gd name="csX0" fmla="*/ 14658 w 33817"/>
                <a:gd name="csY0" fmla="*/ 44512 h 43480"/>
                <a:gd name="csX1" fmla="*/ 13193 w 33817"/>
                <a:gd name="csY1" fmla="*/ 44512 h 43480"/>
                <a:gd name="csX2" fmla="*/ 1468 w 33817"/>
                <a:gd name="csY2" fmla="*/ 39626 h 43480"/>
                <a:gd name="csX3" fmla="*/ 491 w 33817"/>
                <a:gd name="csY3" fmla="*/ 38649 h 43480"/>
                <a:gd name="csX4" fmla="*/ 14658 w 33817"/>
                <a:gd name="csY4" fmla="*/ 38649 h 43480"/>
                <a:gd name="csX5" fmla="*/ 14658 w 33817"/>
                <a:gd name="csY5" fmla="*/ 6894 h 43480"/>
                <a:gd name="csX6" fmla="*/ 491 w 33817"/>
                <a:gd name="csY6" fmla="*/ 6894 h 43480"/>
                <a:gd name="csX7" fmla="*/ 2933 w 33817"/>
                <a:gd name="csY7" fmla="*/ 4451 h 43480"/>
                <a:gd name="csX8" fmla="*/ 4399 w 33817"/>
                <a:gd name="csY8" fmla="*/ 3962 h 43480"/>
                <a:gd name="csX9" fmla="*/ 5376 w 33817"/>
                <a:gd name="csY9" fmla="*/ 2985 h 43480"/>
                <a:gd name="csX10" fmla="*/ 9773 w 33817"/>
                <a:gd name="csY10" fmla="*/ 1520 h 43480"/>
                <a:gd name="csX11" fmla="*/ 11239 w 33817"/>
                <a:gd name="csY11" fmla="*/ 1520 h 43480"/>
                <a:gd name="csX12" fmla="*/ 13193 w 33817"/>
                <a:gd name="csY12" fmla="*/ 1031 h 43480"/>
                <a:gd name="csX13" fmla="*/ 17590 w 33817"/>
                <a:gd name="csY13" fmla="*/ 1031 h 43480"/>
                <a:gd name="csX14" fmla="*/ 24918 w 33817"/>
                <a:gd name="csY14" fmla="*/ 3474 h 43480"/>
                <a:gd name="csX15" fmla="*/ 25406 w 33817"/>
                <a:gd name="csY15" fmla="*/ 3962 h 43480"/>
                <a:gd name="csX16" fmla="*/ 26872 w 33817"/>
                <a:gd name="csY16" fmla="*/ 4939 h 43480"/>
                <a:gd name="csX17" fmla="*/ 27849 w 33817"/>
                <a:gd name="csY17" fmla="*/ 5917 h 43480"/>
                <a:gd name="csX18" fmla="*/ 29315 w 33817"/>
                <a:gd name="csY18" fmla="*/ 6894 h 43480"/>
                <a:gd name="csX19" fmla="*/ 30292 w 33817"/>
                <a:gd name="csY19" fmla="*/ 7871 h 43480"/>
                <a:gd name="csX20" fmla="*/ 31269 w 33817"/>
                <a:gd name="csY20" fmla="*/ 9336 h 43480"/>
                <a:gd name="csX21" fmla="*/ 31758 w 33817"/>
                <a:gd name="csY21" fmla="*/ 10802 h 43480"/>
                <a:gd name="csX22" fmla="*/ 32735 w 33817"/>
                <a:gd name="csY22" fmla="*/ 12268 h 43480"/>
                <a:gd name="csX23" fmla="*/ 32735 w 33817"/>
                <a:gd name="csY23" fmla="*/ 13245 h 43480"/>
                <a:gd name="csX24" fmla="*/ 33223 w 33817"/>
                <a:gd name="csY24" fmla="*/ 14710 h 43480"/>
                <a:gd name="csX25" fmla="*/ 19544 w 33817"/>
                <a:gd name="csY25" fmla="*/ 44023 h 43480"/>
                <a:gd name="csX26" fmla="*/ 18078 w 33817"/>
                <a:gd name="csY26" fmla="*/ 44512 h 43480"/>
                <a:gd name="csX27" fmla="*/ 16613 w 33817"/>
                <a:gd name="csY27" fmla="*/ 44512 h 434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33817" h="43480">
                  <a:moveTo>
                    <a:pt x="14658" y="44512"/>
                  </a:moveTo>
                  <a:lnTo>
                    <a:pt x="13193" y="44512"/>
                  </a:lnTo>
                  <a:cubicBezTo>
                    <a:pt x="6378" y="43258"/>
                    <a:pt x="7037" y="43673"/>
                    <a:pt x="1468" y="39626"/>
                  </a:cubicBezTo>
                  <a:lnTo>
                    <a:pt x="491" y="38649"/>
                  </a:lnTo>
                  <a:lnTo>
                    <a:pt x="14658" y="38649"/>
                  </a:lnTo>
                  <a:cubicBezTo>
                    <a:pt x="31009" y="39911"/>
                    <a:pt x="31342" y="5982"/>
                    <a:pt x="14658" y="6894"/>
                  </a:cubicBezTo>
                  <a:lnTo>
                    <a:pt x="491" y="6894"/>
                  </a:lnTo>
                  <a:lnTo>
                    <a:pt x="2933" y="4451"/>
                  </a:lnTo>
                  <a:lnTo>
                    <a:pt x="4399" y="3962"/>
                  </a:lnTo>
                  <a:lnTo>
                    <a:pt x="5376" y="2985"/>
                  </a:lnTo>
                  <a:lnTo>
                    <a:pt x="9773" y="1520"/>
                  </a:lnTo>
                  <a:lnTo>
                    <a:pt x="11239" y="1520"/>
                  </a:lnTo>
                  <a:lnTo>
                    <a:pt x="13193" y="1031"/>
                  </a:lnTo>
                  <a:lnTo>
                    <a:pt x="17590" y="1031"/>
                  </a:lnTo>
                  <a:lnTo>
                    <a:pt x="24918" y="3474"/>
                  </a:lnTo>
                  <a:lnTo>
                    <a:pt x="25406" y="3962"/>
                  </a:lnTo>
                  <a:lnTo>
                    <a:pt x="26872" y="4939"/>
                  </a:lnTo>
                  <a:lnTo>
                    <a:pt x="27849" y="5917"/>
                  </a:lnTo>
                  <a:lnTo>
                    <a:pt x="29315" y="6894"/>
                  </a:lnTo>
                  <a:lnTo>
                    <a:pt x="30292" y="7871"/>
                  </a:lnTo>
                  <a:lnTo>
                    <a:pt x="31269" y="9336"/>
                  </a:lnTo>
                  <a:lnTo>
                    <a:pt x="31758" y="10802"/>
                  </a:lnTo>
                  <a:lnTo>
                    <a:pt x="32735" y="12268"/>
                  </a:lnTo>
                  <a:lnTo>
                    <a:pt x="32735" y="13245"/>
                  </a:lnTo>
                  <a:lnTo>
                    <a:pt x="33223" y="14710"/>
                  </a:lnTo>
                  <a:cubicBezTo>
                    <a:pt x="36269" y="26436"/>
                    <a:pt x="33264" y="41230"/>
                    <a:pt x="19544" y="44023"/>
                  </a:cubicBezTo>
                  <a:lnTo>
                    <a:pt x="18078" y="44512"/>
                  </a:lnTo>
                  <a:lnTo>
                    <a:pt x="16613" y="445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1F678697-E091-0ECE-A2EA-C1168877FE71}"/>
                </a:ext>
              </a:extLst>
            </p:cNvPr>
            <p:cNvSpPr/>
            <p:nvPr/>
          </p:nvSpPr>
          <p:spPr>
            <a:xfrm flipV="1">
              <a:off x="6700578" y="6263680"/>
              <a:ext cx="11725" cy="1465"/>
            </a:xfrm>
            <a:custGeom>
              <a:avLst/>
              <a:gdLst>
                <a:gd name="csX0" fmla="*/ 1473 w 11725"/>
                <a:gd name="csY0" fmla="*/ 2492 h 1465"/>
                <a:gd name="csX1" fmla="*/ 496 w 11725"/>
                <a:gd name="csY1" fmla="*/ 1026 h 1465"/>
                <a:gd name="csX2" fmla="*/ 7336 w 11725"/>
                <a:gd name="csY2" fmla="*/ 1026 h 1465"/>
                <a:gd name="csX3" fmla="*/ 8802 w 11725"/>
                <a:gd name="csY3" fmla="*/ 1514 h 1465"/>
                <a:gd name="csX4" fmla="*/ 12222 w 11725"/>
                <a:gd name="csY4" fmla="*/ 1514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1465">
                  <a:moveTo>
                    <a:pt x="1473" y="2492"/>
                  </a:moveTo>
                  <a:lnTo>
                    <a:pt x="496" y="1026"/>
                  </a:lnTo>
                  <a:lnTo>
                    <a:pt x="7336" y="1026"/>
                  </a:lnTo>
                  <a:lnTo>
                    <a:pt x="8802" y="1514"/>
                  </a:lnTo>
                  <a:lnTo>
                    <a:pt x="12222" y="151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2B25929C-382A-6429-C768-9988B599D8FC}"/>
                </a:ext>
              </a:extLst>
            </p:cNvPr>
            <p:cNvSpPr/>
            <p:nvPr/>
          </p:nvSpPr>
          <p:spPr>
            <a:xfrm flipV="1">
              <a:off x="6694227" y="6259283"/>
              <a:ext cx="13190" cy="41526"/>
            </a:xfrm>
            <a:custGeom>
              <a:avLst/>
              <a:gdLst>
                <a:gd name="csX0" fmla="*/ 6847 w 13190"/>
                <a:gd name="csY0" fmla="*/ 42558 h 41526"/>
                <a:gd name="csX1" fmla="*/ 496 w 13190"/>
                <a:gd name="csY1" fmla="*/ 42558 h 41526"/>
                <a:gd name="csX2" fmla="*/ 496 w 13190"/>
                <a:gd name="csY2" fmla="*/ 1031 h 41526"/>
                <a:gd name="csX3" fmla="*/ 7336 w 13190"/>
                <a:gd name="csY3" fmla="*/ 1031 h 41526"/>
                <a:gd name="csX4" fmla="*/ 7336 w 13190"/>
                <a:gd name="csY4" fmla="*/ 26435 h 41526"/>
                <a:gd name="csX5" fmla="*/ 7824 w 13190"/>
                <a:gd name="csY5" fmla="*/ 28390 h 41526"/>
                <a:gd name="csX6" fmla="*/ 8801 w 13190"/>
                <a:gd name="csY6" fmla="*/ 31321 h 41526"/>
                <a:gd name="csX7" fmla="*/ 9290 w 13190"/>
                <a:gd name="csY7" fmla="*/ 32787 h 41526"/>
                <a:gd name="csX8" fmla="*/ 9778 w 13190"/>
                <a:gd name="csY8" fmla="*/ 33764 h 41526"/>
                <a:gd name="csX9" fmla="*/ 10756 w 13190"/>
                <a:gd name="csY9" fmla="*/ 34741 h 41526"/>
                <a:gd name="csX10" fmla="*/ 11244 w 13190"/>
                <a:gd name="csY10" fmla="*/ 34741 h 41526"/>
                <a:gd name="csX11" fmla="*/ 12710 w 13190"/>
                <a:gd name="csY11" fmla="*/ 35718 h 41526"/>
                <a:gd name="csX12" fmla="*/ 13687 w 13190"/>
                <a:gd name="csY12" fmla="*/ 36695 h 41526"/>
                <a:gd name="csX13" fmla="*/ 6847 w 13190"/>
                <a:gd name="csY13" fmla="*/ 36695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3190" h="41526">
                  <a:moveTo>
                    <a:pt x="6847" y="42558"/>
                  </a:moveTo>
                  <a:lnTo>
                    <a:pt x="496" y="42558"/>
                  </a:lnTo>
                  <a:lnTo>
                    <a:pt x="496" y="1031"/>
                  </a:lnTo>
                  <a:lnTo>
                    <a:pt x="7336" y="1031"/>
                  </a:lnTo>
                  <a:lnTo>
                    <a:pt x="7336" y="26435"/>
                  </a:lnTo>
                  <a:lnTo>
                    <a:pt x="7824" y="28390"/>
                  </a:lnTo>
                  <a:lnTo>
                    <a:pt x="8801" y="31321"/>
                  </a:lnTo>
                  <a:lnTo>
                    <a:pt x="9290" y="32787"/>
                  </a:lnTo>
                  <a:lnTo>
                    <a:pt x="9778" y="33764"/>
                  </a:lnTo>
                  <a:lnTo>
                    <a:pt x="10756" y="34741"/>
                  </a:lnTo>
                  <a:lnTo>
                    <a:pt x="11244" y="34741"/>
                  </a:lnTo>
                  <a:lnTo>
                    <a:pt x="12710" y="35718"/>
                  </a:lnTo>
                  <a:lnTo>
                    <a:pt x="13687" y="36695"/>
                  </a:lnTo>
                  <a:lnTo>
                    <a:pt x="6847" y="3669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44B36312-65FF-52EF-1F43-9FE8476B14F2}"/>
                </a:ext>
              </a:extLst>
            </p:cNvPr>
            <p:cNvSpPr/>
            <p:nvPr/>
          </p:nvSpPr>
          <p:spPr>
            <a:xfrm flipV="1">
              <a:off x="6701555" y="6258306"/>
              <a:ext cx="26381" cy="42503"/>
            </a:xfrm>
            <a:custGeom>
              <a:avLst/>
              <a:gdLst>
                <a:gd name="csX0" fmla="*/ 12712 w 26381"/>
                <a:gd name="csY0" fmla="*/ 43535 h 42503"/>
                <a:gd name="csX1" fmla="*/ 12223 w 26381"/>
                <a:gd name="csY1" fmla="*/ 43535 h 42503"/>
                <a:gd name="csX2" fmla="*/ 1475 w 26381"/>
                <a:gd name="csY2" fmla="*/ 39138 h 42503"/>
                <a:gd name="csX3" fmla="*/ 498 w 26381"/>
                <a:gd name="csY3" fmla="*/ 38161 h 42503"/>
                <a:gd name="csX4" fmla="*/ 11246 w 26381"/>
                <a:gd name="csY4" fmla="*/ 37183 h 42503"/>
                <a:gd name="csX5" fmla="*/ 20040 w 26381"/>
                <a:gd name="csY5" fmla="*/ 26435 h 42503"/>
                <a:gd name="csX6" fmla="*/ 20040 w 26381"/>
                <a:gd name="csY6" fmla="*/ 1031 h 42503"/>
                <a:gd name="csX7" fmla="*/ 26880 w 26381"/>
                <a:gd name="csY7" fmla="*/ 1031 h 42503"/>
                <a:gd name="csX8" fmla="*/ 26880 w 26381"/>
                <a:gd name="csY8" fmla="*/ 30832 h 42503"/>
                <a:gd name="csX9" fmla="*/ 26391 w 26381"/>
                <a:gd name="csY9" fmla="*/ 32298 h 42503"/>
                <a:gd name="csX10" fmla="*/ 26391 w 26381"/>
                <a:gd name="csY10" fmla="*/ 34252 h 42503"/>
                <a:gd name="csX11" fmla="*/ 25903 w 26381"/>
                <a:gd name="csY11" fmla="*/ 35718 h 42503"/>
                <a:gd name="csX12" fmla="*/ 24926 w 26381"/>
                <a:gd name="csY12" fmla="*/ 37183 h 42503"/>
                <a:gd name="csX13" fmla="*/ 24437 w 26381"/>
                <a:gd name="csY13" fmla="*/ 38649 h 42503"/>
                <a:gd name="csX14" fmla="*/ 17597 w 26381"/>
                <a:gd name="csY14" fmla="*/ 43046 h 42503"/>
                <a:gd name="csX15" fmla="*/ 16132 w 26381"/>
                <a:gd name="csY15" fmla="*/ 43046 h 42503"/>
                <a:gd name="csX16" fmla="*/ 14178 w 26381"/>
                <a:gd name="csY16" fmla="*/ 43535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6381" h="42503">
                  <a:moveTo>
                    <a:pt x="12712" y="43535"/>
                  </a:moveTo>
                  <a:lnTo>
                    <a:pt x="12223" y="43535"/>
                  </a:lnTo>
                  <a:cubicBezTo>
                    <a:pt x="7354" y="43250"/>
                    <a:pt x="5205" y="42476"/>
                    <a:pt x="1475" y="39138"/>
                  </a:cubicBezTo>
                  <a:lnTo>
                    <a:pt x="498" y="38161"/>
                  </a:lnTo>
                  <a:lnTo>
                    <a:pt x="11246" y="37183"/>
                  </a:lnTo>
                  <a:cubicBezTo>
                    <a:pt x="19153" y="37086"/>
                    <a:pt x="19413" y="32160"/>
                    <a:pt x="20040" y="26435"/>
                  </a:cubicBezTo>
                  <a:lnTo>
                    <a:pt x="20040" y="1031"/>
                  </a:lnTo>
                  <a:lnTo>
                    <a:pt x="26880" y="1031"/>
                  </a:lnTo>
                  <a:lnTo>
                    <a:pt x="26880" y="30832"/>
                  </a:lnTo>
                  <a:lnTo>
                    <a:pt x="26391" y="32298"/>
                  </a:lnTo>
                  <a:lnTo>
                    <a:pt x="26391" y="34252"/>
                  </a:lnTo>
                  <a:lnTo>
                    <a:pt x="25903" y="35718"/>
                  </a:lnTo>
                  <a:lnTo>
                    <a:pt x="24926" y="37183"/>
                  </a:lnTo>
                  <a:lnTo>
                    <a:pt x="24437" y="38649"/>
                  </a:lnTo>
                  <a:cubicBezTo>
                    <a:pt x="21774" y="41597"/>
                    <a:pt x="21017" y="41548"/>
                    <a:pt x="17597" y="43046"/>
                  </a:cubicBezTo>
                  <a:lnTo>
                    <a:pt x="16132" y="43046"/>
                  </a:lnTo>
                  <a:lnTo>
                    <a:pt x="14178" y="435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5AED01CC-CEE5-391D-DBBA-9C71615CFED9}"/>
                </a:ext>
              </a:extLst>
            </p:cNvPr>
            <p:cNvSpPr/>
            <p:nvPr/>
          </p:nvSpPr>
          <p:spPr>
            <a:xfrm flipV="1">
              <a:off x="6202747" y="6165971"/>
              <a:ext cx="23450" cy="12772"/>
            </a:xfrm>
            <a:custGeom>
              <a:avLst/>
              <a:gdLst>
                <a:gd name="csX0" fmla="*/ 7255 w 23450"/>
                <a:gd name="csY0" fmla="*/ 13784 h 12772"/>
                <a:gd name="csX1" fmla="*/ 416 w 23450"/>
                <a:gd name="csY1" fmla="*/ 13295 h 12772"/>
                <a:gd name="csX2" fmla="*/ 416 w 23450"/>
                <a:gd name="csY2" fmla="*/ 11830 h 12772"/>
                <a:gd name="csX3" fmla="*/ 5301 w 23450"/>
                <a:gd name="csY3" fmla="*/ 1082 h 12772"/>
                <a:gd name="csX4" fmla="*/ 23866 w 23450"/>
                <a:gd name="csY4" fmla="*/ 1082 h 12772"/>
                <a:gd name="csX5" fmla="*/ 22889 w 23450"/>
                <a:gd name="csY5" fmla="*/ 1082 h 12772"/>
                <a:gd name="csX6" fmla="*/ 8233 w 23450"/>
                <a:gd name="csY6" fmla="*/ 10364 h 12772"/>
                <a:gd name="csX7" fmla="*/ 7744 w 23450"/>
                <a:gd name="csY7" fmla="*/ 12318 h 127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3450" h="12772">
                  <a:moveTo>
                    <a:pt x="7255" y="13784"/>
                  </a:moveTo>
                  <a:lnTo>
                    <a:pt x="416" y="13295"/>
                  </a:lnTo>
                  <a:lnTo>
                    <a:pt x="416" y="11830"/>
                  </a:lnTo>
                  <a:cubicBezTo>
                    <a:pt x="1010" y="7938"/>
                    <a:pt x="2639" y="4062"/>
                    <a:pt x="5301" y="1082"/>
                  </a:cubicBezTo>
                  <a:lnTo>
                    <a:pt x="23866" y="1082"/>
                  </a:lnTo>
                  <a:lnTo>
                    <a:pt x="22889" y="1082"/>
                  </a:lnTo>
                  <a:cubicBezTo>
                    <a:pt x="17792" y="398"/>
                    <a:pt x="9161" y="4811"/>
                    <a:pt x="8233" y="10364"/>
                  </a:cubicBezTo>
                  <a:lnTo>
                    <a:pt x="7744" y="123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B26671DF-8D61-75AC-2669-980BEEB1F44C}"/>
                </a:ext>
              </a:extLst>
            </p:cNvPr>
            <p:cNvSpPr/>
            <p:nvPr/>
          </p:nvSpPr>
          <p:spPr>
            <a:xfrm flipV="1">
              <a:off x="6225221" y="6134215"/>
              <a:ext cx="20519" cy="10748"/>
            </a:xfrm>
            <a:custGeom>
              <a:avLst/>
              <a:gdLst>
                <a:gd name="csX0" fmla="*/ 17031 w 20519"/>
                <a:gd name="csY0" fmla="*/ 11754 h 10748"/>
                <a:gd name="csX1" fmla="*/ 421 w 20519"/>
                <a:gd name="csY1" fmla="*/ 11754 h 10748"/>
                <a:gd name="csX2" fmla="*/ 3352 w 20519"/>
                <a:gd name="csY2" fmla="*/ 11754 h 10748"/>
                <a:gd name="csX3" fmla="*/ 7749 w 20519"/>
                <a:gd name="csY3" fmla="*/ 10288 h 10748"/>
                <a:gd name="csX4" fmla="*/ 8726 w 20519"/>
                <a:gd name="csY4" fmla="*/ 9800 h 10748"/>
                <a:gd name="csX5" fmla="*/ 10192 w 20519"/>
                <a:gd name="csY5" fmla="*/ 9311 h 10748"/>
                <a:gd name="csX6" fmla="*/ 11169 w 20519"/>
                <a:gd name="csY6" fmla="*/ 8334 h 10748"/>
                <a:gd name="csX7" fmla="*/ 11657 w 20519"/>
                <a:gd name="csY7" fmla="*/ 6869 h 10748"/>
                <a:gd name="csX8" fmla="*/ 12634 w 20519"/>
                <a:gd name="csY8" fmla="*/ 5892 h 10748"/>
                <a:gd name="csX9" fmla="*/ 13123 w 20519"/>
                <a:gd name="csY9" fmla="*/ 4426 h 10748"/>
                <a:gd name="csX10" fmla="*/ 13611 w 20519"/>
                <a:gd name="csY10" fmla="*/ 2960 h 10748"/>
                <a:gd name="csX11" fmla="*/ 13611 w 20519"/>
                <a:gd name="csY11" fmla="*/ 1006 h 10748"/>
                <a:gd name="csX12" fmla="*/ 20940 w 20519"/>
                <a:gd name="csY12" fmla="*/ 1495 h 10748"/>
                <a:gd name="csX13" fmla="*/ 20940 w 20519"/>
                <a:gd name="csY13" fmla="*/ 3449 h 10748"/>
                <a:gd name="csX14" fmla="*/ 20451 w 20519"/>
                <a:gd name="csY14" fmla="*/ 4914 h 10748"/>
                <a:gd name="csX15" fmla="*/ 19963 w 20519"/>
                <a:gd name="csY15" fmla="*/ 6380 h 10748"/>
                <a:gd name="csX16" fmla="*/ 19474 w 20519"/>
                <a:gd name="csY16" fmla="*/ 7846 h 10748"/>
                <a:gd name="csX17" fmla="*/ 18985 w 20519"/>
                <a:gd name="csY17" fmla="*/ 9311 h 10748"/>
                <a:gd name="csX18" fmla="*/ 18008 w 20519"/>
                <a:gd name="csY18" fmla="*/ 10288 h 10748"/>
                <a:gd name="csX19" fmla="*/ 18008 w 20519"/>
                <a:gd name="csY19" fmla="*/ 10777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0519" h="10748">
                  <a:moveTo>
                    <a:pt x="17031" y="11754"/>
                  </a:moveTo>
                  <a:lnTo>
                    <a:pt x="421" y="11754"/>
                  </a:lnTo>
                  <a:lnTo>
                    <a:pt x="3352" y="11754"/>
                  </a:lnTo>
                  <a:lnTo>
                    <a:pt x="7749" y="10288"/>
                  </a:lnTo>
                  <a:lnTo>
                    <a:pt x="8726" y="9800"/>
                  </a:lnTo>
                  <a:lnTo>
                    <a:pt x="10192" y="9311"/>
                  </a:lnTo>
                  <a:lnTo>
                    <a:pt x="11169" y="8334"/>
                  </a:lnTo>
                  <a:lnTo>
                    <a:pt x="11657" y="6869"/>
                  </a:lnTo>
                  <a:lnTo>
                    <a:pt x="12634" y="5892"/>
                  </a:lnTo>
                  <a:lnTo>
                    <a:pt x="13123" y="4426"/>
                  </a:lnTo>
                  <a:lnTo>
                    <a:pt x="13611" y="2960"/>
                  </a:lnTo>
                  <a:lnTo>
                    <a:pt x="13611" y="1006"/>
                  </a:lnTo>
                  <a:lnTo>
                    <a:pt x="20940" y="1495"/>
                  </a:lnTo>
                  <a:lnTo>
                    <a:pt x="20940" y="3449"/>
                  </a:lnTo>
                  <a:lnTo>
                    <a:pt x="20451" y="4914"/>
                  </a:lnTo>
                  <a:lnTo>
                    <a:pt x="19963" y="6380"/>
                  </a:lnTo>
                  <a:lnTo>
                    <a:pt x="19474" y="7846"/>
                  </a:lnTo>
                  <a:lnTo>
                    <a:pt x="18985" y="9311"/>
                  </a:lnTo>
                  <a:lnTo>
                    <a:pt x="18008" y="10288"/>
                  </a:lnTo>
                  <a:lnTo>
                    <a:pt x="18008" y="107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70BBADB0-B7EA-96A8-C890-9E75E51B605D}"/>
                </a:ext>
              </a:extLst>
            </p:cNvPr>
            <p:cNvSpPr/>
            <p:nvPr/>
          </p:nvSpPr>
          <p:spPr>
            <a:xfrm flipV="1">
              <a:off x="6205069" y="6127864"/>
              <a:ext cx="42139" cy="57697"/>
            </a:xfrm>
            <a:custGeom>
              <a:avLst/>
              <a:gdLst>
                <a:gd name="csX0" fmla="*/ 20081 w 42139"/>
                <a:gd name="csY0" fmla="*/ 58710 h 57697"/>
                <a:gd name="csX1" fmla="*/ 17150 w 42139"/>
                <a:gd name="csY1" fmla="*/ 58710 h 57697"/>
                <a:gd name="csX2" fmla="*/ 1516 w 42139"/>
                <a:gd name="csY2" fmla="*/ 37702 h 57697"/>
                <a:gd name="csX3" fmla="*/ 2493 w 42139"/>
                <a:gd name="csY3" fmla="*/ 36725 h 57697"/>
                <a:gd name="csX4" fmla="*/ 2493 w 42139"/>
                <a:gd name="csY4" fmla="*/ 36236 h 57697"/>
                <a:gd name="csX5" fmla="*/ 31806 w 42139"/>
                <a:gd name="csY5" fmla="*/ 23534 h 57697"/>
                <a:gd name="csX6" fmla="*/ 33272 w 42139"/>
                <a:gd name="csY6" fmla="*/ 22557 h 57697"/>
                <a:gd name="csX7" fmla="*/ 34249 w 42139"/>
                <a:gd name="csY7" fmla="*/ 22069 h 57697"/>
                <a:gd name="csX8" fmla="*/ 34249 w 42139"/>
                <a:gd name="csY8" fmla="*/ 21580 h 57697"/>
                <a:gd name="csX9" fmla="*/ 35226 w 42139"/>
                <a:gd name="csY9" fmla="*/ 20114 h 57697"/>
                <a:gd name="csX10" fmla="*/ 34249 w 42139"/>
                <a:gd name="csY10" fmla="*/ 12298 h 57697"/>
                <a:gd name="csX11" fmla="*/ 32295 w 42139"/>
                <a:gd name="csY11" fmla="*/ 10343 h 57697"/>
                <a:gd name="csX12" fmla="*/ 23501 w 42139"/>
                <a:gd name="csY12" fmla="*/ 7901 h 57697"/>
                <a:gd name="csX13" fmla="*/ 2982 w 42139"/>
                <a:gd name="csY13" fmla="*/ 7901 h 57697"/>
                <a:gd name="csX14" fmla="*/ 3959 w 42139"/>
                <a:gd name="csY14" fmla="*/ 6435 h 57697"/>
                <a:gd name="csX15" fmla="*/ 5425 w 42139"/>
                <a:gd name="csY15" fmla="*/ 5458 h 57697"/>
                <a:gd name="csX16" fmla="*/ 41577 w 42139"/>
                <a:gd name="csY16" fmla="*/ 23046 h 57697"/>
                <a:gd name="csX17" fmla="*/ 40600 w 42139"/>
                <a:gd name="csY17" fmla="*/ 25977 h 57697"/>
                <a:gd name="csX18" fmla="*/ 39623 w 42139"/>
                <a:gd name="csY18" fmla="*/ 26954 h 57697"/>
                <a:gd name="csX19" fmla="*/ 15196 w 42139"/>
                <a:gd name="csY19" fmla="*/ 36725 h 57697"/>
                <a:gd name="csX20" fmla="*/ 12264 w 42139"/>
                <a:gd name="csY20" fmla="*/ 37702 h 57697"/>
                <a:gd name="csX21" fmla="*/ 11287 w 42139"/>
                <a:gd name="csY21" fmla="*/ 38191 h 57697"/>
                <a:gd name="csX22" fmla="*/ 7379 w 42139"/>
                <a:gd name="csY22" fmla="*/ 44053 h 57697"/>
                <a:gd name="csX23" fmla="*/ 7379 w 42139"/>
                <a:gd name="csY23" fmla="*/ 45030 h 57697"/>
                <a:gd name="csX24" fmla="*/ 7868 w 42139"/>
                <a:gd name="csY24" fmla="*/ 46496 h 57697"/>
                <a:gd name="csX25" fmla="*/ 15196 w 42139"/>
                <a:gd name="csY25" fmla="*/ 51870 h 57697"/>
                <a:gd name="csX26" fmla="*/ 16661 w 42139"/>
                <a:gd name="csY26" fmla="*/ 52359 h 57697"/>
                <a:gd name="csX27" fmla="*/ 37180 w 42139"/>
                <a:gd name="csY27" fmla="*/ 52359 h 57697"/>
                <a:gd name="csX28" fmla="*/ 35226 w 42139"/>
                <a:gd name="csY28" fmla="*/ 54313 h 57697"/>
                <a:gd name="csX29" fmla="*/ 32295 w 42139"/>
                <a:gd name="csY29" fmla="*/ 56267 h 57697"/>
                <a:gd name="csX30" fmla="*/ 30829 w 42139"/>
                <a:gd name="csY30" fmla="*/ 56755 h 57697"/>
                <a:gd name="csX31" fmla="*/ 30829 w 42139"/>
                <a:gd name="csY31" fmla="*/ 57244 h 57697"/>
                <a:gd name="csX32" fmla="*/ 27898 w 42139"/>
                <a:gd name="csY32" fmla="*/ 58221 h 57697"/>
                <a:gd name="csX33" fmla="*/ 26432 w 42139"/>
                <a:gd name="csY33" fmla="*/ 58221 h 57697"/>
                <a:gd name="csX34" fmla="*/ 24967 w 42139"/>
                <a:gd name="csY34" fmla="*/ 58710 h 57697"/>
                <a:gd name="csX35" fmla="*/ 21547 w 42139"/>
                <a:gd name="csY35" fmla="*/ 58710 h 576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42139" h="57697">
                  <a:moveTo>
                    <a:pt x="20081" y="58710"/>
                  </a:moveTo>
                  <a:lnTo>
                    <a:pt x="17150" y="58710"/>
                  </a:lnTo>
                  <a:cubicBezTo>
                    <a:pt x="5327" y="58189"/>
                    <a:pt x="-2596" y="49615"/>
                    <a:pt x="1516" y="37702"/>
                  </a:cubicBezTo>
                  <a:lnTo>
                    <a:pt x="2493" y="36725"/>
                  </a:lnTo>
                  <a:lnTo>
                    <a:pt x="2493" y="36236"/>
                  </a:lnTo>
                  <a:cubicBezTo>
                    <a:pt x="9691" y="27101"/>
                    <a:pt x="23395" y="28900"/>
                    <a:pt x="31806" y="23534"/>
                  </a:cubicBezTo>
                  <a:lnTo>
                    <a:pt x="33272" y="22557"/>
                  </a:lnTo>
                  <a:lnTo>
                    <a:pt x="34249" y="22069"/>
                  </a:lnTo>
                  <a:lnTo>
                    <a:pt x="34249" y="21580"/>
                  </a:lnTo>
                  <a:lnTo>
                    <a:pt x="35226" y="20114"/>
                  </a:lnTo>
                  <a:cubicBezTo>
                    <a:pt x="35511" y="14577"/>
                    <a:pt x="36610" y="19414"/>
                    <a:pt x="34249" y="12298"/>
                  </a:cubicBezTo>
                  <a:lnTo>
                    <a:pt x="32295" y="10343"/>
                  </a:lnTo>
                  <a:cubicBezTo>
                    <a:pt x="29494" y="8910"/>
                    <a:pt x="26693" y="7876"/>
                    <a:pt x="23501" y="7901"/>
                  </a:cubicBezTo>
                  <a:lnTo>
                    <a:pt x="2982" y="7901"/>
                  </a:lnTo>
                  <a:lnTo>
                    <a:pt x="3959" y="6435"/>
                  </a:lnTo>
                  <a:lnTo>
                    <a:pt x="5425" y="5458"/>
                  </a:lnTo>
                  <a:cubicBezTo>
                    <a:pt x="18762" y="-4077"/>
                    <a:pt x="48295" y="1696"/>
                    <a:pt x="41577" y="23046"/>
                  </a:cubicBezTo>
                  <a:lnTo>
                    <a:pt x="40600" y="25977"/>
                  </a:lnTo>
                  <a:lnTo>
                    <a:pt x="39623" y="26954"/>
                  </a:lnTo>
                  <a:cubicBezTo>
                    <a:pt x="33948" y="33655"/>
                    <a:pt x="22092" y="34152"/>
                    <a:pt x="15196" y="36725"/>
                  </a:cubicBezTo>
                  <a:lnTo>
                    <a:pt x="12264" y="37702"/>
                  </a:lnTo>
                  <a:lnTo>
                    <a:pt x="11287" y="38191"/>
                  </a:lnTo>
                  <a:cubicBezTo>
                    <a:pt x="6980" y="40674"/>
                    <a:pt x="8568" y="39746"/>
                    <a:pt x="7379" y="44053"/>
                  </a:cubicBezTo>
                  <a:lnTo>
                    <a:pt x="7379" y="45030"/>
                  </a:lnTo>
                  <a:lnTo>
                    <a:pt x="7868" y="46496"/>
                  </a:lnTo>
                  <a:cubicBezTo>
                    <a:pt x="8983" y="49647"/>
                    <a:pt x="12216" y="51064"/>
                    <a:pt x="15196" y="51870"/>
                  </a:cubicBezTo>
                  <a:lnTo>
                    <a:pt x="16661" y="52359"/>
                  </a:lnTo>
                  <a:lnTo>
                    <a:pt x="37180" y="52359"/>
                  </a:lnTo>
                  <a:lnTo>
                    <a:pt x="35226" y="54313"/>
                  </a:lnTo>
                  <a:lnTo>
                    <a:pt x="32295" y="56267"/>
                  </a:lnTo>
                  <a:lnTo>
                    <a:pt x="30829" y="56755"/>
                  </a:lnTo>
                  <a:lnTo>
                    <a:pt x="30829" y="57244"/>
                  </a:lnTo>
                  <a:lnTo>
                    <a:pt x="27898" y="58221"/>
                  </a:lnTo>
                  <a:lnTo>
                    <a:pt x="26432" y="58221"/>
                  </a:lnTo>
                  <a:lnTo>
                    <a:pt x="24967" y="58710"/>
                  </a:lnTo>
                  <a:lnTo>
                    <a:pt x="21547" y="587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07A70C65-DF78-F40D-0637-F7B14E9D8E36}"/>
                </a:ext>
              </a:extLst>
            </p:cNvPr>
            <p:cNvSpPr/>
            <p:nvPr/>
          </p:nvSpPr>
          <p:spPr>
            <a:xfrm flipV="1">
              <a:off x="6258442" y="6178184"/>
              <a:ext cx="14167" cy="6839"/>
            </a:xfrm>
            <a:custGeom>
              <a:avLst/>
              <a:gdLst>
                <a:gd name="csX0" fmla="*/ 13616 w 14167"/>
                <a:gd name="csY0" fmla="*/ 7852 h 6839"/>
                <a:gd name="csX1" fmla="*/ 12151 w 14167"/>
                <a:gd name="csY1" fmla="*/ 7364 h 6839"/>
                <a:gd name="csX2" fmla="*/ 426 w 14167"/>
                <a:gd name="csY2" fmla="*/ 7364 h 6839"/>
                <a:gd name="csX3" fmla="*/ 426 w 14167"/>
                <a:gd name="csY3" fmla="*/ 6387 h 6839"/>
                <a:gd name="csX4" fmla="*/ 1403 w 14167"/>
                <a:gd name="csY4" fmla="*/ 4432 h 6839"/>
                <a:gd name="csX5" fmla="*/ 2380 w 14167"/>
                <a:gd name="csY5" fmla="*/ 2967 h 6839"/>
                <a:gd name="csX6" fmla="*/ 3845 w 14167"/>
                <a:gd name="csY6" fmla="*/ 1990 h 6839"/>
                <a:gd name="csX7" fmla="*/ 4822 w 14167"/>
                <a:gd name="csY7" fmla="*/ 1501 h 6839"/>
                <a:gd name="csX8" fmla="*/ 6288 w 14167"/>
                <a:gd name="csY8" fmla="*/ 1501 h 6839"/>
                <a:gd name="csX9" fmla="*/ 7754 w 14167"/>
                <a:gd name="csY9" fmla="*/ 1013 h 6839"/>
                <a:gd name="csX10" fmla="*/ 11662 w 14167"/>
                <a:gd name="csY10" fmla="*/ 1013 h 6839"/>
                <a:gd name="csX11" fmla="*/ 13128 w 14167"/>
                <a:gd name="csY11" fmla="*/ 1501 h 6839"/>
                <a:gd name="csX12" fmla="*/ 14593 w 14167"/>
                <a:gd name="csY12" fmla="*/ 1501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167" h="6839">
                  <a:moveTo>
                    <a:pt x="13616" y="7852"/>
                  </a:moveTo>
                  <a:lnTo>
                    <a:pt x="12151" y="7364"/>
                  </a:lnTo>
                  <a:lnTo>
                    <a:pt x="426" y="7364"/>
                  </a:lnTo>
                  <a:lnTo>
                    <a:pt x="426" y="6387"/>
                  </a:lnTo>
                  <a:lnTo>
                    <a:pt x="1403" y="4432"/>
                  </a:lnTo>
                  <a:lnTo>
                    <a:pt x="2380" y="2967"/>
                  </a:lnTo>
                  <a:lnTo>
                    <a:pt x="3845" y="1990"/>
                  </a:lnTo>
                  <a:lnTo>
                    <a:pt x="4822" y="1501"/>
                  </a:lnTo>
                  <a:lnTo>
                    <a:pt x="6288" y="1501"/>
                  </a:lnTo>
                  <a:lnTo>
                    <a:pt x="7754" y="1013"/>
                  </a:lnTo>
                  <a:lnTo>
                    <a:pt x="11662" y="1013"/>
                  </a:lnTo>
                  <a:lnTo>
                    <a:pt x="13128" y="1501"/>
                  </a:lnTo>
                  <a:lnTo>
                    <a:pt x="14593" y="150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92FFBF6D-6F8C-B6F8-5A7A-C08A56FA1200}"/>
                </a:ext>
              </a:extLst>
            </p:cNvPr>
            <p:cNvSpPr/>
            <p:nvPr/>
          </p:nvSpPr>
          <p:spPr>
            <a:xfrm flipV="1">
              <a:off x="6253068" y="6129818"/>
              <a:ext cx="18564" cy="48854"/>
            </a:xfrm>
            <a:custGeom>
              <a:avLst/>
              <a:gdLst>
                <a:gd name="csX0" fmla="*/ 12150 w 18564"/>
                <a:gd name="csY0" fmla="*/ 49866 h 48854"/>
                <a:gd name="csX1" fmla="*/ 5310 w 18564"/>
                <a:gd name="csY1" fmla="*/ 45957 h 48854"/>
                <a:gd name="csX2" fmla="*/ 5310 w 18564"/>
                <a:gd name="csY2" fmla="*/ 35698 h 48854"/>
                <a:gd name="csX3" fmla="*/ 425 w 18564"/>
                <a:gd name="csY3" fmla="*/ 35698 h 48854"/>
                <a:gd name="csX4" fmla="*/ 425 w 18564"/>
                <a:gd name="csY4" fmla="*/ 30324 h 48854"/>
                <a:gd name="csX5" fmla="*/ 5310 w 18564"/>
                <a:gd name="csY5" fmla="*/ 30324 h 48854"/>
                <a:gd name="csX6" fmla="*/ 5310 w 18564"/>
                <a:gd name="csY6" fmla="*/ 2476 h 48854"/>
                <a:gd name="csX7" fmla="*/ 5799 w 18564"/>
                <a:gd name="csY7" fmla="*/ 1011 h 48854"/>
                <a:gd name="csX8" fmla="*/ 16058 w 18564"/>
                <a:gd name="csY8" fmla="*/ 1011 h 48854"/>
                <a:gd name="csX9" fmla="*/ 15081 w 18564"/>
                <a:gd name="csY9" fmla="*/ 1011 h 48854"/>
                <a:gd name="csX10" fmla="*/ 13615 w 18564"/>
                <a:gd name="csY10" fmla="*/ 1499 h 48854"/>
                <a:gd name="csX11" fmla="*/ 12638 w 18564"/>
                <a:gd name="csY11" fmla="*/ 2965 h 48854"/>
                <a:gd name="csX12" fmla="*/ 12638 w 18564"/>
                <a:gd name="csY12" fmla="*/ 3454 h 48854"/>
                <a:gd name="csX13" fmla="*/ 12150 w 18564"/>
                <a:gd name="csY13" fmla="*/ 4431 h 48854"/>
                <a:gd name="csX14" fmla="*/ 12150 w 18564"/>
                <a:gd name="csY14" fmla="*/ 30324 h 48854"/>
                <a:gd name="csX15" fmla="*/ 18989 w 18564"/>
                <a:gd name="csY15" fmla="*/ 30324 h 48854"/>
                <a:gd name="csX16" fmla="*/ 18989 w 18564"/>
                <a:gd name="csY16" fmla="*/ 35698 h 48854"/>
                <a:gd name="csX17" fmla="*/ 12150 w 18564"/>
                <a:gd name="csY17" fmla="*/ 35698 h 48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8564" h="48854">
                  <a:moveTo>
                    <a:pt x="12150" y="49866"/>
                  </a:moveTo>
                  <a:lnTo>
                    <a:pt x="5310" y="45957"/>
                  </a:lnTo>
                  <a:lnTo>
                    <a:pt x="5310" y="35698"/>
                  </a:lnTo>
                  <a:lnTo>
                    <a:pt x="425" y="35698"/>
                  </a:lnTo>
                  <a:lnTo>
                    <a:pt x="425" y="30324"/>
                  </a:lnTo>
                  <a:lnTo>
                    <a:pt x="5310" y="30324"/>
                  </a:lnTo>
                  <a:lnTo>
                    <a:pt x="5310" y="2476"/>
                  </a:lnTo>
                  <a:lnTo>
                    <a:pt x="5799" y="1011"/>
                  </a:lnTo>
                  <a:lnTo>
                    <a:pt x="16058" y="1011"/>
                  </a:lnTo>
                  <a:lnTo>
                    <a:pt x="15081" y="1011"/>
                  </a:lnTo>
                  <a:lnTo>
                    <a:pt x="13615" y="1499"/>
                  </a:lnTo>
                  <a:lnTo>
                    <a:pt x="12638" y="2965"/>
                  </a:lnTo>
                  <a:lnTo>
                    <a:pt x="12638" y="3454"/>
                  </a:lnTo>
                  <a:lnTo>
                    <a:pt x="12150" y="4431"/>
                  </a:lnTo>
                  <a:lnTo>
                    <a:pt x="12150" y="30324"/>
                  </a:lnTo>
                  <a:lnTo>
                    <a:pt x="18989" y="30324"/>
                  </a:lnTo>
                  <a:lnTo>
                    <a:pt x="18989" y="35698"/>
                  </a:lnTo>
                  <a:lnTo>
                    <a:pt x="12150" y="356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906341CE-4717-96BF-D7E4-9003B9A87B67}"/>
                </a:ext>
              </a:extLst>
            </p:cNvPr>
            <p:cNvSpPr/>
            <p:nvPr/>
          </p:nvSpPr>
          <p:spPr>
            <a:xfrm flipV="1">
              <a:off x="6292152" y="6179162"/>
              <a:ext cx="13190" cy="1465"/>
            </a:xfrm>
            <a:custGeom>
              <a:avLst/>
              <a:gdLst>
                <a:gd name="csX0" fmla="*/ 4827 w 13190"/>
                <a:gd name="csY0" fmla="*/ 2478 h 1465"/>
                <a:gd name="csX1" fmla="*/ 1896 w 13190"/>
                <a:gd name="csY1" fmla="*/ 1501 h 1465"/>
                <a:gd name="csX2" fmla="*/ 430 w 13190"/>
                <a:gd name="csY2" fmla="*/ 1501 h 1465"/>
                <a:gd name="csX3" fmla="*/ 12155 w 13190"/>
                <a:gd name="csY3" fmla="*/ 1012 h 1465"/>
                <a:gd name="csX4" fmla="*/ 13621 w 13190"/>
                <a:gd name="csY4" fmla="*/ 1989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190" h="1465">
                  <a:moveTo>
                    <a:pt x="4827" y="2478"/>
                  </a:moveTo>
                  <a:lnTo>
                    <a:pt x="1896" y="1501"/>
                  </a:lnTo>
                  <a:lnTo>
                    <a:pt x="430" y="1501"/>
                  </a:lnTo>
                  <a:lnTo>
                    <a:pt x="12155" y="1012"/>
                  </a:lnTo>
                  <a:lnTo>
                    <a:pt x="13621" y="19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60942707-FF01-9FA5-AA79-5196FBD9F819}"/>
                </a:ext>
              </a:extLst>
            </p:cNvPr>
            <p:cNvSpPr/>
            <p:nvPr/>
          </p:nvSpPr>
          <p:spPr>
            <a:xfrm flipV="1">
              <a:off x="6276532" y="6163528"/>
              <a:ext cx="28321" cy="21982"/>
            </a:xfrm>
            <a:custGeom>
              <a:avLst/>
              <a:gdLst>
                <a:gd name="csX0" fmla="*/ 6765 w 28321"/>
                <a:gd name="csY0" fmla="*/ 22995 h 21982"/>
                <a:gd name="csX1" fmla="*/ 5299 w 28321"/>
                <a:gd name="csY1" fmla="*/ 22018 h 21982"/>
                <a:gd name="csX2" fmla="*/ 4811 w 28321"/>
                <a:gd name="csY2" fmla="*/ 21529 h 21982"/>
                <a:gd name="csX3" fmla="*/ 3833 w 28321"/>
                <a:gd name="csY3" fmla="*/ 4430 h 21982"/>
                <a:gd name="csX4" fmla="*/ 4322 w 28321"/>
                <a:gd name="csY4" fmla="*/ 3942 h 21982"/>
                <a:gd name="csX5" fmla="*/ 5299 w 28321"/>
                <a:gd name="csY5" fmla="*/ 3453 h 21982"/>
                <a:gd name="csX6" fmla="*/ 24841 w 28321"/>
                <a:gd name="csY6" fmla="*/ 3942 h 21982"/>
                <a:gd name="csX7" fmla="*/ 27772 w 28321"/>
                <a:gd name="csY7" fmla="*/ 5896 h 21982"/>
                <a:gd name="csX8" fmla="*/ 16047 w 28321"/>
                <a:gd name="csY8" fmla="*/ 6384 h 21982"/>
                <a:gd name="csX9" fmla="*/ 15559 w 28321"/>
                <a:gd name="csY9" fmla="*/ 6384 h 21982"/>
                <a:gd name="csX10" fmla="*/ 8719 w 28321"/>
                <a:gd name="csY10" fmla="*/ 16155 h 21982"/>
                <a:gd name="csX11" fmla="*/ 8719 w 28321"/>
                <a:gd name="csY11" fmla="*/ 16644 h 21982"/>
                <a:gd name="csX12" fmla="*/ 9696 w 28321"/>
                <a:gd name="csY12" fmla="*/ 17621 h 21982"/>
                <a:gd name="csX13" fmla="*/ 26307 w 28321"/>
                <a:gd name="csY13" fmla="*/ 21529 h 21982"/>
                <a:gd name="csX14" fmla="*/ 27284 w 28321"/>
                <a:gd name="csY14" fmla="*/ 22018 h 21982"/>
                <a:gd name="csX15" fmla="*/ 28749 w 28321"/>
                <a:gd name="csY15" fmla="*/ 22507 h 219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8321" h="21982">
                  <a:moveTo>
                    <a:pt x="6765" y="22995"/>
                  </a:moveTo>
                  <a:lnTo>
                    <a:pt x="5299" y="22018"/>
                  </a:lnTo>
                  <a:lnTo>
                    <a:pt x="4811" y="21529"/>
                  </a:lnTo>
                  <a:cubicBezTo>
                    <a:pt x="-335" y="18631"/>
                    <a:pt x="-1313" y="8697"/>
                    <a:pt x="3833" y="4430"/>
                  </a:cubicBezTo>
                  <a:lnTo>
                    <a:pt x="4322" y="3942"/>
                  </a:lnTo>
                  <a:lnTo>
                    <a:pt x="5299" y="3453"/>
                  </a:lnTo>
                  <a:cubicBezTo>
                    <a:pt x="9883" y="-374"/>
                    <a:pt x="20029" y="693"/>
                    <a:pt x="24841" y="3942"/>
                  </a:cubicBezTo>
                  <a:lnTo>
                    <a:pt x="27772" y="5896"/>
                  </a:lnTo>
                  <a:lnTo>
                    <a:pt x="16047" y="6384"/>
                  </a:lnTo>
                  <a:lnTo>
                    <a:pt x="15559" y="6384"/>
                  </a:lnTo>
                  <a:cubicBezTo>
                    <a:pt x="10128" y="5627"/>
                    <a:pt x="5348" y="11392"/>
                    <a:pt x="8719" y="16155"/>
                  </a:cubicBezTo>
                  <a:lnTo>
                    <a:pt x="8719" y="16644"/>
                  </a:lnTo>
                  <a:lnTo>
                    <a:pt x="9696" y="17621"/>
                  </a:lnTo>
                  <a:cubicBezTo>
                    <a:pt x="13091" y="19917"/>
                    <a:pt x="21584" y="19958"/>
                    <a:pt x="26307" y="21529"/>
                  </a:cubicBezTo>
                  <a:lnTo>
                    <a:pt x="27284" y="22018"/>
                  </a:lnTo>
                  <a:lnTo>
                    <a:pt x="28749" y="225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09E64CF3-741E-637A-44F7-B204F16AADA2}"/>
                </a:ext>
              </a:extLst>
            </p:cNvPr>
            <p:cNvSpPr/>
            <p:nvPr/>
          </p:nvSpPr>
          <p:spPr>
            <a:xfrm flipV="1">
              <a:off x="6277495" y="6148383"/>
              <a:ext cx="17587" cy="8305"/>
            </a:xfrm>
            <a:custGeom>
              <a:avLst/>
              <a:gdLst>
                <a:gd name="csX0" fmla="*/ 3359 w 17587"/>
                <a:gd name="csY0" fmla="*/ 9313 h 8305"/>
                <a:gd name="csX1" fmla="*/ 2870 w 17587"/>
                <a:gd name="csY1" fmla="*/ 7848 h 8305"/>
                <a:gd name="csX2" fmla="*/ 1893 w 17587"/>
                <a:gd name="csY2" fmla="*/ 6871 h 8305"/>
                <a:gd name="csX3" fmla="*/ 1405 w 17587"/>
                <a:gd name="csY3" fmla="*/ 5405 h 8305"/>
                <a:gd name="csX4" fmla="*/ 916 w 17587"/>
                <a:gd name="csY4" fmla="*/ 3939 h 8305"/>
                <a:gd name="csX5" fmla="*/ 427 w 17587"/>
                <a:gd name="csY5" fmla="*/ 1985 h 8305"/>
                <a:gd name="csX6" fmla="*/ 7267 w 17587"/>
                <a:gd name="csY6" fmla="*/ 1008 h 8305"/>
                <a:gd name="csX7" fmla="*/ 8244 w 17587"/>
                <a:gd name="csY7" fmla="*/ 3939 h 8305"/>
                <a:gd name="csX8" fmla="*/ 8733 w 17587"/>
                <a:gd name="csY8" fmla="*/ 5405 h 8305"/>
                <a:gd name="csX9" fmla="*/ 10687 w 17587"/>
                <a:gd name="csY9" fmla="*/ 7359 h 8305"/>
                <a:gd name="csX10" fmla="*/ 12641 w 17587"/>
                <a:gd name="csY10" fmla="*/ 8336 h 8305"/>
                <a:gd name="csX11" fmla="*/ 14107 w 17587"/>
                <a:gd name="csY11" fmla="*/ 8825 h 8305"/>
                <a:gd name="csX12" fmla="*/ 18015 w 17587"/>
                <a:gd name="csY12" fmla="*/ 8825 h 83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7587" h="8305">
                  <a:moveTo>
                    <a:pt x="3359" y="9313"/>
                  </a:moveTo>
                  <a:lnTo>
                    <a:pt x="2870" y="7848"/>
                  </a:lnTo>
                  <a:lnTo>
                    <a:pt x="1893" y="6871"/>
                  </a:lnTo>
                  <a:lnTo>
                    <a:pt x="1405" y="5405"/>
                  </a:lnTo>
                  <a:lnTo>
                    <a:pt x="916" y="3939"/>
                  </a:lnTo>
                  <a:lnTo>
                    <a:pt x="427" y="1985"/>
                  </a:lnTo>
                  <a:lnTo>
                    <a:pt x="7267" y="1008"/>
                  </a:lnTo>
                  <a:lnTo>
                    <a:pt x="8244" y="3939"/>
                  </a:lnTo>
                  <a:lnTo>
                    <a:pt x="8733" y="5405"/>
                  </a:lnTo>
                  <a:lnTo>
                    <a:pt x="10687" y="7359"/>
                  </a:lnTo>
                  <a:lnTo>
                    <a:pt x="12641" y="8336"/>
                  </a:lnTo>
                  <a:lnTo>
                    <a:pt x="14107" y="8825"/>
                  </a:lnTo>
                  <a:lnTo>
                    <a:pt x="18015" y="882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E48833F4-F4D3-A31E-1BC9-A6068D2B312F}"/>
                </a:ext>
              </a:extLst>
            </p:cNvPr>
            <p:cNvSpPr/>
            <p:nvPr/>
          </p:nvSpPr>
          <p:spPr>
            <a:xfrm flipV="1">
              <a:off x="6280426" y="6143009"/>
              <a:ext cx="33221" cy="41526"/>
            </a:xfrm>
            <a:custGeom>
              <a:avLst/>
              <a:gdLst>
                <a:gd name="csX0" fmla="*/ 16063 w 33221"/>
                <a:gd name="csY0" fmla="*/ 42538 h 41526"/>
                <a:gd name="csX1" fmla="*/ 14109 w 33221"/>
                <a:gd name="csY1" fmla="*/ 42538 h 41526"/>
                <a:gd name="csX2" fmla="*/ 1407 w 33221"/>
                <a:gd name="csY2" fmla="*/ 38142 h 41526"/>
                <a:gd name="csX3" fmla="*/ 430 w 33221"/>
                <a:gd name="csY3" fmla="*/ 37164 h 41526"/>
                <a:gd name="csX4" fmla="*/ 15086 w 33221"/>
                <a:gd name="csY4" fmla="*/ 36676 h 41526"/>
                <a:gd name="csX5" fmla="*/ 17529 w 33221"/>
                <a:gd name="csY5" fmla="*/ 36676 h 41526"/>
                <a:gd name="csX6" fmla="*/ 20460 w 33221"/>
                <a:gd name="csY6" fmla="*/ 35699 h 41526"/>
                <a:gd name="csX7" fmla="*/ 21437 w 33221"/>
                <a:gd name="csY7" fmla="*/ 35210 h 41526"/>
                <a:gd name="csX8" fmla="*/ 22903 w 33221"/>
                <a:gd name="csY8" fmla="*/ 34233 h 41526"/>
                <a:gd name="csX9" fmla="*/ 23880 w 33221"/>
                <a:gd name="csY9" fmla="*/ 33256 h 41526"/>
                <a:gd name="csX10" fmla="*/ 24369 w 33221"/>
                <a:gd name="csY10" fmla="*/ 31790 h 41526"/>
                <a:gd name="csX11" fmla="*/ 24369 w 33221"/>
                <a:gd name="csY11" fmla="*/ 30325 h 41526"/>
                <a:gd name="csX12" fmla="*/ 24857 w 33221"/>
                <a:gd name="csY12" fmla="*/ 28371 h 41526"/>
                <a:gd name="csX13" fmla="*/ 24857 w 33221"/>
                <a:gd name="csY13" fmla="*/ 26905 h 41526"/>
                <a:gd name="csX14" fmla="*/ 23392 w 33221"/>
                <a:gd name="csY14" fmla="*/ 26416 h 41526"/>
                <a:gd name="csX15" fmla="*/ 3850 w 33221"/>
                <a:gd name="csY15" fmla="*/ 22508 h 41526"/>
                <a:gd name="csX16" fmla="*/ 2873 w 33221"/>
                <a:gd name="csY16" fmla="*/ 22019 h 41526"/>
                <a:gd name="csX17" fmla="*/ 24857 w 33221"/>
                <a:gd name="csY17" fmla="*/ 21531 h 41526"/>
                <a:gd name="csX18" fmla="*/ 24857 w 33221"/>
                <a:gd name="csY18" fmla="*/ 18600 h 41526"/>
                <a:gd name="csX19" fmla="*/ 24369 w 33221"/>
                <a:gd name="csY19" fmla="*/ 17623 h 41526"/>
                <a:gd name="csX20" fmla="*/ 24369 w 33221"/>
                <a:gd name="csY20" fmla="*/ 14691 h 41526"/>
                <a:gd name="csX21" fmla="*/ 23880 w 33221"/>
                <a:gd name="csY21" fmla="*/ 13226 h 41526"/>
                <a:gd name="csX22" fmla="*/ 23392 w 33221"/>
                <a:gd name="csY22" fmla="*/ 11760 h 41526"/>
                <a:gd name="csX23" fmla="*/ 22414 w 33221"/>
                <a:gd name="csY23" fmla="*/ 10294 h 41526"/>
                <a:gd name="csX24" fmla="*/ 20460 w 33221"/>
                <a:gd name="csY24" fmla="*/ 8340 h 41526"/>
                <a:gd name="csX25" fmla="*/ 18995 w 33221"/>
                <a:gd name="csY25" fmla="*/ 7363 h 41526"/>
                <a:gd name="csX26" fmla="*/ 18018 w 33221"/>
                <a:gd name="csY26" fmla="*/ 6874 h 41526"/>
                <a:gd name="csX27" fmla="*/ 16552 w 33221"/>
                <a:gd name="csY27" fmla="*/ 6386 h 41526"/>
                <a:gd name="csX28" fmla="*/ 25346 w 33221"/>
                <a:gd name="csY28" fmla="*/ 5897 h 41526"/>
                <a:gd name="csX29" fmla="*/ 25346 w 33221"/>
                <a:gd name="csY29" fmla="*/ 3943 h 41526"/>
                <a:gd name="csX30" fmla="*/ 25834 w 33221"/>
                <a:gd name="csY30" fmla="*/ 2478 h 41526"/>
                <a:gd name="csX31" fmla="*/ 26811 w 33221"/>
                <a:gd name="csY31" fmla="*/ 1012 h 41526"/>
                <a:gd name="csX32" fmla="*/ 33651 w 33221"/>
                <a:gd name="csY32" fmla="*/ 1012 h 41526"/>
                <a:gd name="csX33" fmla="*/ 33651 w 33221"/>
                <a:gd name="csY33" fmla="*/ 1500 h 41526"/>
                <a:gd name="csX34" fmla="*/ 32674 w 33221"/>
                <a:gd name="csY34" fmla="*/ 2966 h 41526"/>
                <a:gd name="csX35" fmla="*/ 32185 w 33221"/>
                <a:gd name="csY35" fmla="*/ 4432 h 41526"/>
                <a:gd name="csX36" fmla="*/ 32185 w 33221"/>
                <a:gd name="csY36" fmla="*/ 5897 h 41526"/>
                <a:gd name="csX37" fmla="*/ 31697 w 33221"/>
                <a:gd name="csY37" fmla="*/ 6386 h 41526"/>
                <a:gd name="csX38" fmla="*/ 31697 w 33221"/>
                <a:gd name="csY38" fmla="*/ 31302 h 41526"/>
                <a:gd name="csX39" fmla="*/ 31208 w 33221"/>
                <a:gd name="csY39" fmla="*/ 32279 h 41526"/>
                <a:gd name="csX40" fmla="*/ 20949 w 33221"/>
                <a:gd name="csY40" fmla="*/ 42050 h 41526"/>
                <a:gd name="csX41" fmla="*/ 19483 w 33221"/>
                <a:gd name="csY41" fmla="*/ 42538 h 41526"/>
                <a:gd name="csX42" fmla="*/ 17529 w 33221"/>
                <a:gd name="csY42" fmla="*/ 42538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3221" h="41526">
                  <a:moveTo>
                    <a:pt x="16063" y="42538"/>
                  </a:moveTo>
                  <a:lnTo>
                    <a:pt x="14109" y="42538"/>
                  </a:lnTo>
                  <a:cubicBezTo>
                    <a:pt x="8572" y="42131"/>
                    <a:pt x="6056" y="41285"/>
                    <a:pt x="1407" y="38142"/>
                  </a:cubicBezTo>
                  <a:lnTo>
                    <a:pt x="430" y="37164"/>
                  </a:lnTo>
                  <a:lnTo>
                    <a:pt x="15086" y="36676"/>
                  </a:lnTo>
                  <a:lnTo>
                    <a:pt x="17529" y="36676"/>
                  </a:lnTo>
                  <a:lnTo>
                    <a:pt x="20460" y="35699"/>
                  </a:lnTo>
                  <a:lnTo>
                    <a:pt x="21437" y="35210"/>
                  </a:lnTo>
                  <a:lnTo>
                    <a:pt x="22903" y="34233"/>
                  </a:lnTo>
                  <a:lnTo>
                    <a:pt x="23880" y="33256"/>
                  </a:lnTo>
                  <a:lnTo>
                    <a:pt x="24369" y="31790"/>
                  </a:lnTo>
                  <a:lnTo>
                    <a:pt x="24369" y="30325"/>
                  </a:lnTo>
                  <a:lnTo>
                    <a:pt x="24857" y="28371"/>
                  </a:lnTo>
                  <a:lnTo>
                    <a:pt x="24857" y="26905"/>
                  </a:lnTo>
                  <a:lnTo>
                    <a:pt x="23392" y="26416"/>
                  </a:lnTo>
                  <a:cubicBezTo>
                    <a:pt x="16886" y="24112"/>
                    <a:pt x="9704" y="24894"/>
                    <a:pt x="3850" y="22508"/>
                  </a:cubicBezTo>
                  <a:lnTo>
                    <a:pt x="2873" y="22019"/>
                  </a:lnTo>
                  <a:lnTo>
                    <a:pt x="24857" y="21531"/>
                  </a:lnTo>
                  <a:lnTo>
                    <a:pt x="24857" y="18600"/>
                  </a:lnTo>
                  <a:lnTo>
                    <a:pt x="24369" y="17623"/>
                  </a:lnTo>
                  <a:lnTo>
                    <a:pt x="24369" y="14691"/>
                  </a:lnTo>
                  <a:lnTo>
                    <a:pt x="23880" y="13226"/>
                  </a:lnTo>
                  <a:lnTo>
                    <a:pt x="23392" y="11760"/>
                  </a:lnTo>
                  <a:lnTo>
                    <a:pt x="22414" y="10294"/>
                  </a:lnTo>
                  <a:lnTo>
                    <a:pt x="20460" y="8340"/>
                  </a:lnTo>
                  <a:lnTo>
                    <a:pt x="18995" y="7363"/>
                  </a:lnTo>
                  <a:lnTo>
                    <a:pt x="18018" y="6874"/>
                  </a:lnTo>
                  <a:lnTo>
                    <a:pt x="16552" y="6386"/>
                  </a:lnTo>
                  <a:lnTo>
                    <a:pt x="25346" y="5897"/>
                  </a:lnTo>
                  <a:lnTo>
                    <a:pt x="25346" y="3943"/>
                  </a:lnTo>
                  <a:lnTo>
                    <a:pt x="25834" y="2478"/>
                  </a:lnTo>
                  <a:lnTo>
                    <a:pt x="26811" y="1012"/>
                  </a:lnTo>
                  <a:lnTo>
                    <a:pt x="33651" y="1012"/>
                  </a:lnTo>
                  <a:lnTo>
                    <a:pt x="33651" y="1500"/>
                  </a:lnTo>
                  <a:lnTo>
                    <a:pt x="32674" y="2966"/>
                  </a:lnTo>
                  <a:lnTo>
                    <a:pt x="32185" y="4432"/>
                  </a:lnTo>
                  <a:lnTo>
                    <a:pt x="32185" y="5897"/>
                  </a:lnTo>
                  <a:lnTo>
                    <a:pt x="31697" y="6386"/>
                  </a:lnTo>
                  <a:lnTo>
                    <a:pt x="31697" y="31302"/>
                  </a:lnTo>
                  <a:lnTo>
                    <a:pt x="31208" y="32279"/>
                  </a:lnTo>
                  <a:cubicBezTo>
                    <a:pt x="31990" y="37425"/>
                    <a:pt x="25403" y="41920"/>
                    <a:pt x="20949" y="42050"/>
                  </a:cubicBezTo>
                  <a:lnTo>
                    <a:pt x="19483" y="42538"/>
                  </a:lnTo>
                  <a:lnTo>
                    <a:pt x="17529" y="425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62CE752A-7648-9513-E464-FF67BDA44064}"/>
                </a:ext>
              </a:extLst>
            </p:cNvPr>
            <p:cNvSpPr/>
            <p:nvPr/>
          </p:nvSpPr>
          <p:spPr>
            <a:xfrm flipV="1">
              <a:off x="6328304" y="6148383"/>
              <a:ext cx="11725" cy="1465"/>
            </a:xfrm>
            <a:custGeom>
              <a:avLst/>
              <a:gdLst>
                <a:gd name="csX0" fmla="*/ 1412 w 11725"/>
                <a:gd name="csY0" fmla="*/ 2473 h 1465"/>
                <a:gd name="csX1" fmla="*/ 435 w 11725"/>
                <a:gd name="csY1" fmla="*/ 1007 h 1465"/>
                <a:gd name="csX2" fmla="*/ 7275 w 11725"/>
                <a:gd name="csY2" fmla="*/ 1007 h 1465"/>
                <a:gd name="csX3" fmla="*/ 8741 w 11725"/>
                <a:gd name="csY3" fmla="*/ 1496 h 1465"/>
                <a:gd name="csX4" fmla="*/ 10206 w 11725"/>
                <a:gd name="csY4" fmla="*/ 1496 h 1465"/>
                <a:gd name="csX5" fmla="*/ 12161 w 11725"/>
                <a:gd name="csY5" fmla="*/ 1984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1725" h="1465">
                  <a:moveTo>
                    <a:pt x="1412" y="2473"/>
                  </a:moveTo>
                  <a:lnTo>
                    <a:pt x="435" y="1007"/>
                  </a:lnTo>
                  <a:lnTo>
                    <a:pt x="7275" y="1007"/>
                  </a:lnTo>
                  <a:lnTo>
                    <a:pt x="8741" y="1496"/>
                  </a:lnTo>
                  <a:lnTo>
                    <a:pt x="10206" y="1496"/>
                  </a:lnTo>
                  <a:lnTo>
                    <a:pt x="12161" y="19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94927866-904C-AF14-C8F2-2E59D36FF058}"/>
                </a:ext>
              </a:extLst>
            </p:cNvPr>
            <p:cNvSpPr/>
            <p:nvPr/>
          </p:nvSpPr>
          <p:spPr>
            <a:xfrm flipV="1">
              <a:off x="6322442" y="6143986"/>
              <a:ext cx="12702" cy="40549"/>
            </a:xfrm>
            <a:custGeom>
              <a:avLst/>
              <a:gdLst>
                <a:gd name="csX0" fmla="*/ 6298 w 12702"/>
                <a:gd name="csY0" fmla="*/ 41561 h 40549"/>
                <a:gd name="csX1" fmla="*/ 435 w 12702"/>
                <a:gd name="csY1" fmla="*/ 41561 h 40549"/>
                <a:gd name="csX2" fmla="*/ 435 w 12702"/>
                <a:gd name="csY2" fmla="*/ 1012 h 40549"/>
                <a:gd name="csX3" fmla="*/ 7275 w 12702"/>
                <a:gd name="csY3" fmla="*/ 1012 h 40549"/>
                <a:gd name="csX4" fmla="*/ 7275 w 12702"/>
                <a:gd name="csY4" fmla="*/ 27882 h 40549"/>
                <a:gd name="csX5" fmla="*/ 7763 w 12702"/>
                <a:gd name="csY5" fmla="*/ 29348 h 40549"/>
                <a:gd name="csX6" fmla="*/ 8252 w 12702"/>
                <a:gd name="csY6" fmla="*/ 30813 h 40549"/>
                <a:gd name="csX7" fmla="*/ 8740 w 12702"/>
                <a:gd name="csY7" fmla="*/ 31790 h 40549"/>
                <a:gd name="csX8" fmla="*/ 9717 w 12702"/>
                <a:gd name="csY8" fmla="*/ 32768 h 40549"/>
                <a:gd name="csX9" fmla="*/ 10206 w 12702"/>
                <a:gd name="csY9" fmla="*/ 33745 h 40549"/>
                <a:gd name="csX10" fmla="*/ 10695 w 12702"/>
                <a:gd name="csY10" fmla="*/ 34233 h 40549"/>
                <a:gd name="csX11" fmla="*/ 12160 w 12702"/>
                <a:gd name="csY11" fmla="*/ 35210 h 40549"/>
                <a:gd name="csX12" fmla="*/ 13137 w 12702"/>
                <a:gd name="csY12" fmla="*/ 35699 h 40549"/>
                <a:gd name="csX13" fmla="*/ 6298 w 12702"/>
                <a:gd name="csY13" fmla="*/ 35699 h 405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2702" h="40549">
                  <a:moveTo>
                    <a:pt x="6298" y="41561"/>
                  </a:moveTo>
                  <a:lnTo>
                    <a:pt x="435" y="41561"/>
                  </a:lnTo>
                  <a:lnTo>
                    <a:pt x="435" y="1012"/>
                  </a:lnTo>
                  <a:lnTo>
                    <a:pt x="7275" y="1012"/>
                  </a:lnTo>
                  <a:lnTo>
                    <a:pt x="7275" y="27882"/>
                  </a:lnTo>
                  <a:lnTo>
                    <a:pt x="7763" y="29348"/>
                  </a:lnTo>
                  <a:lnTo>
                    <a:pt x="8252" y="30813"/>
                  </a:lnTo>
                  <a:lnTo>
                    <a:pt x="8740" y="31790"/>
                  </a:lnTo>
                  <a:lnTo>
                    <a:pt x="9717" y="32768"/>
                  </a:lnTo>
                  <a:lnTo>
                    <a:pt x="10206" y="33745"/>
                  </a:lnTo>
                  <a:lnTo>
                    <a:pt x="10695" y="34233"/>
                  </a:lnTo>
                  <a:lnTo>
                    <a:pt x="12160" y="35210"/>
                  </a:lnTo>
                  <a:lnTo>
                    <a:pt x="13137" y="35699"/>
                  </a:lnTo>
                  <a:lnTo>
                    <a:pt x="6298" y="356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9014C6DD-D2BE-B2A3-99D6-6199E4E2A4B6}"/>
                </a:ext>
              </a:extLst>
            </p:cNvPr>
            <p:cNvSpPr/>
            <p:nvPr/>
          </p:nvSpPr>
          <p:spPr>
            <a:xfrm flipV="1">
              <a:off x="6329281" y="6143009"/>
              <a:ext cx="26049" cy="41526"/>
            </a:xfrm>
            <a:custGeom>
              <a:avLst/>
              <a:gdLst>
                <a:gd name="csX0" fmla="*/ 12651 w 26049"/>
                <a:gd name="csY0" fmla="*/ 42538 h 41526"/>
                <a:gd name="csX1" fmla="*/ 12162 w 26049"/>
                <a:gd name="csY1" fmla="*/ 42538 h 41526"/>
                <a:gd name="csX2" fmla="*/ 1414 w 26049"/>
                <a:gd name="csY2" fmla="*/ 38142 h 41526"/>
                <a:gd name="csX3" fmla="*/ 437 w 26049"/>
                <a:gd name="csY3" fmla="*/ 37164 h 41526"/>
                <a:gd name="csX4" fmla="*/ 11185 w 26049"/>
                <a:gd name="csY4" fmla="*/ 36676 h 41526"/>
                <a:gd name="csX5" fmla="*/ 19491 w 26049"/>
                <a:gd name="csY5" fmla="*/ 25439 h 41526"/>
                <a:gd name="csX6" fmla="*/ 19491 w 26049"/>
                <a:gd name="csY6" fmla="*/ 1012 h 41526"/>
                <a:gd name="csX7" fmla="*/ 26330 w 26049"/>
                <a:gd name="csY7" fmla="*/ 1012 h 41526"/>
                <a:gd name="csX8" fmla="*/ 26330 w 26049"/>
                <a:gd name="csY8" fmla="*/ 25928 h 41526"/>
                <a:gd name="csX9" fmla="*/ 15582 w 26049"/>
                <a:gd name="csY9" fmla="*/ 42050 h 41526"/>
                <a:gd name="csX10" fmla="*/ 14117 w 26049"/>
                <a:gd name="csY10" fmla="*/ 42538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6049" h="41526">
                  <a:moveTo>
                    <a:pt x="12651" y="42538"/>
                  </a:moveTo>
                  <a:lnTo>
                    <a:pt x="12162" y="42538"/>
                  </a:lnTo>
                  <a:cubicBezTo>
                    <a:pt x="7293" y="42254"/>
                    <a:pt x="5144" y="41480"/>
                    <a:pt x="1414" y="38142"/>
                  </a:cubicBezTo>
                  <a:lnTo>
                    <a:pt x="437" y="37164"/>
                  </a:lnTo>
                  <a:lnTo>
                    <a:pt x="11185" y="36676"/>
                  </a:lnTo>
                  <a:cubicBezTo>
                    <a:pt x="17773" y="35650"/>
                    <a:pt x="19955" y="31799"/>
                    <a:pt x="19491" y="25439"/>
                  </a:cubicBezTo>
                  <a:lnTo>
                    <a:pt x="19491" y="1012"/>
                  </a:lnTo>
                  <a:lnTo>
                    <a:pt x="26330" y="1012"/>
                  </a:lnTo>
                  <a:lnTo>
                    <a:pt x="26330" y="25928"/>
                  </a:lnTo>
                  <a:cubicBezTo>
                    <a:pt x="27283" y="33411"/>
                    <a:pt x="23912" y="41610"/>
                    <a:pt x="15582" y="42050"/>
                  </a:cubicBezTo>
                  <a:lnTo>
                    <a:pt x="14117" y="425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334EA048-ECE3-BCC0-99AA-D74F2D8D641E}"/>
                </a:ext>
              </a:extLst>
            </p:cNvPr>
            <p:cNvSpPr/>
            <p:nvPr/>
          </p:nvSpPr>
          <p:spPr>
            <a:xfrm flipV="1">
              <a:off x="6368365" y="6179162"/>
              <a:ext cx="23450" cy="6351"/>
            </a:xfrm>
            <a:custGeom>
              <a:avLst/>
              <a:gdLst>
                <a:gd name="csX0" fmla="*/ 16566 w 23450"/>
                <a:gd name="csY0" fmla="*/ 7364 h 6351"/>
                <a:gd name="csX1" fmla="*/ 15101 w 23450"/>
                <a:gd name="csY1" fmla="*/ 6875 h 6351"/>
                <a:gd name="csX2" fmla="*/ 444 w 23450"/>
                <a:gd name="csY2" fmla="*/ 6875 h 6351"/>
                <a:gd name="csX3" fmla="*/ 1421 w 23450"/>
                <a:gd name="csY3" fmla="*/ 5410 h 6351"/>
                <a:gd name="csX4" fmla="*/ 2398 w 23450"/>
                <a:gd name="csY4" fmla="*/ 4433 h 6351"/>
                <a:gd name="csX5" fmla="*/ 3864 w 23450"/>
                <a:gd name="csY5" fmla="*/ 3944 h 6351"/>
                <a:gd name="csX6" fmla="*/ 3864 w 23450"/>
                <a:gd name="csY6" fmla="*/ 3455 h 6351"/>
                <a:gd name="csX7" fmla="*/ 5330 w 23450"/>
                <a:gd name="csY7" fmla="*/ 2967 h 6351"/>
                <a:gd name="csX8" fmla="*/ 6795 w 23450"/>
                <a:gd name="csY8" fmla="*/ 1990 h 6351"/>
                <a:gd name="csX9" fmla="*/ 8261 w 23450"/>
                <a:gd name="csY9" fmla="*/ 1501 h 6351"/>
                <a:gd name="csX10" fmla="*/ 9726 w 23450"/>
                <a:gd name="csY10" fmla="*/ 1501 h 6351"/>
                <a:gd name="csX11" fmla="*/ 11192 w 23450"/>
                <a:gd name="csY11" fmla="*/ 1013 h 6351"/>
                <a:gd name="csX12" fmla="*/ 14123 w 23450"/>
                <a:gd name="csY12" fmla="*/ 1013 h 6351"/>
                <a:gd name="csX13" fmla="*/ 16078 w 23450"/>
                <a:gd name="csY13" fmla="*/ 1501 h 6351"/>
                <a:gd name="csX14" fmla="*/ 17055 w 23450"/>
                <a:gd name="csY14" fmla="*/ 1501 h 6351"/>
                <a:gd name="csX15" fmla="*/ 18520 w 23450"/>
                <a:gd name="csY15" fmla="*/ 2478 h 6351"/>
                <a:gd name="csX16" fmla="*/ 19986 w 23450"/>
                <a:gd name="csY16" fmla="*/ 2967 h 6351"/>
                <a:gd name="csX17" fmla="*/ 21940 w 23450"/>
                <a:gd name="csY17" fmla="*/ 4921 h 6351"/>
                <a:gd name="csX18" fmla="*/ 23406 w 23450"/>
                <a:gd name="csY18" fmla="*/ 5898 h 6351"/>
                <a:gd name="csX19" fmla="*/ 23894 w 23450"/>
                <a:gd name="csY19" fmla="*/ 6875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3450" h="6351">
                  <a:moveTo>
                    <a:pt x="16566" y="7364"/>
                  </a:moveTo>
                  <a:lnTo>
                    <a:pt x="15101" y="6875"/>
                  </a:lnTo>
                  <a:lnTo>
                    <a:pt x="444" y="6875"/>
                  </a:lnTo>
                  <a:lnTo>
                    <a:pt x="1421" y="5410"/>
                  </a:lnTo>
                  <a:lnTo>
                    <a:pt x="2398" y="4433"/>
                  </a:lnTo>
                  <a:lnTo>
                    <a:pt x="3864" y="3944"/>
                  </a:lnTo>
                  <a:lnTo>
                    <a:pt x="3864" y="3455"/>
                  </a:lnTo>
                  <a:lnTo>
                    <a:pt x="5330" y="2967"/>
                  </a:lnTo>
                  <a:lnTo>
                    <a:pt x="6795" y="1990"/>
                  </a:lnTo>
                  <a:lnTo>
                    <a:pt x="8261" y="1501"/>
                  </a:lnTo>
                  <a:lnTo>
                    <a:pt x="9726" y="1501"/>
                  </a:lnTo>
                  <a:lnTo>
                    <a:pt x="11192" y="1013"/>
                  </a:lnTo>
                  <a:lnTo>
                    <a:pt x="14123" y="1013"/>
                  </a:lnTo>
                  <a:lnTo>
                    <a:pt x="16078" y="1501"/>
                  </a:lnTo>
                  <a:lnTo>
                    <a:pt x="17055" y="1501"/>
                  </a:lnTo>
                  <a:lnTo>
                    <a:pt x="18520" y="2478"/>
                  </a:lnTo>
                  <a:lnTo>
                    <a:pt x="19986" y="2967"/>
                  </a:lnTo>
                  <a:lnTo>
                    <a:pt x="21940" y="4921"/>
                  </a:lnTo>
                  <a:lnTo>
                    <a:pt x="23406" y="5898"/>
                  </a:lnTo>
                  <a:lnTo>
                    <a:pt x="23894" y="68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C7F48251-6A76-F321-F428-3EB0CDF5DDCD}"/>
                </a:ext>
              </a:extLst>
            </p:cNvPr>
            <p:cNvSpPr/>
            <p:nvPr/>
          </p:nvSpPr>
          <p:spPr>
            <a:xfrm flipV="1">
              <a:off x="6362988" y="6143009"/>
              <a:ext cx="28338" cy="36641"/>
            </a:xfrm>
            <a:custGeom>
              <a:avLst/>
              <a:gdLst>
                <a:gd name="csX0" fmla="*/ 18034 w 28338"/>
                <a:gd name="csY0" fmla="*/ 37652 h 36641"/>
                <a:gd name="csX1" fmla="*/ 16080 w 28338"/>
                <a:gd name="csY1" fmla="*/ 37652 h 36641"/>
                <a:gd name="csX2" fmla="*/ 1912 w 28338"/>
                <a:gd name="csY2" fmla="*/ 25439 h 36641"/>
                <a:gd name="csX3" fmla="*/ 1423 w 28338"/>
                <a:gd name="csY3" fmla="*/ 23973 h 36641"/>
                <a:gd name="csX4" fmla="*/ 1423 w 28338"/>
                <a:gd name="csY4" fmla="*/ 22507 h 36641"/>
                <a:gd name="csX5" fmla="*/ 935 w 28338"/>
                <a:gd name="csY5" fmla="*/ 21042 h 36641"/>
                <a:gd name="csX6" fmla="*/ 935 w 28338"/>
                <a:gd name="csY6" fmla="*/ 14202 h 36641"/>
                <a:gd name="csX7" fmla="*/ 935 w 28338"/>
                <a:gd name="csY7" fmla="*/ 11271 h 36641"/>
                <a:gd name="csX8" fmla="*/ 3866 w 28338"/>
                <a:gd name="csY8" fmla="*/ 3454 h 36641"/>
                <a:gd name="csX9" fmla="*/ 4843 w 28338"/>
                <a:gd name="csY9" fmla="*/ 1988 h 36641"/>
                <a:gd name="csX10" fmla="*/ 5820 w 28338"/>
                <a:gd name="csY10" fmla="*/ 1011 h 36641"/>
                <a:gd name="csX11" fmla="*/ 19011 w 28338"/>
                <a:gd name="csY11" fmla="*/ 1011 h 36641"/>
                <a:gd name="csX12" fmla="*/ 17546 w 28338"/>
                <a:gd name="csY12" fmla="*/ 1011 h 36641"/>
                <a:gd name="csX13" fmla="*/ 13149 w 28338"/>
                <a:gd name="csY13" fmla="*/ 2477 h 36641"/>
                <a:gd name="csX14" fmla="*/ 12172 w 28338"/>
                <a:gd name="csY14" fmla="*/ 3454 h 36641"/>
                <a:gd name="csX15" fmla="*/ 11194 w 28338"/>
                <a:gd name="csY15" fmla="*/ 4920 h 36641"/>
                <a:gd name="csX16" fmla="*/ 10217 w 28338"/>
                <a:gd name="csY16" fmla="*/ 5897 h 36641"/>
                <a:gd name="csX17" fmla="*/ 9729 w 28338"/>
                <a:gd name="csY17" fmla="*/ 6874 h 36641"/>
                <a:gd name="csX18" fmla="*/ 9240 w 28338"/>
                <a:gd name="csY18" fmla="*/ 8339 h 36641"/>
                <a:gd name="csX19" fmla="*/ 8752 w 28338"/>
                <a:gd name="csY19" fmla="*/ 9805 h 36641"/>
                <a:gd name="csX20" fmla="*/ 7775 w 28338"/>
                <a:gd name="csY20" fmla="*/ 12736 h 36641"/>
                <a:gd name="csX21" fmla="*/ 7775 w 28338"/>
                <a:gd name="csY21" fmla="*/ 20065 h 36641"/>
                <a:gd name="csX22" fmla="*/ 8263 w 28338"/>
                <a:gd name="csY22" fmla="*/ 22019 h 36641"/>
                <a:gd name="csX23" fmla="*/ 8752 w 28338"/>
                <a:gd name="csY23" fmla="*/ 23484 h 36641"/>
                <a:gd name="csX24" fmla="*/ 8752 w 28338"/>
                <a:gd name="csY24" fmla="*/ 24950 h 36641"/>
                <a:gd name="csX25" fmla="*/ 9729 w 28338"/>
                <a:gd name="csY25" fmla="*/ 25927 h 36641"/>
                <a:gd name="csX26" fmla="*/ 10217 w 28338"/>
                <a:gd name="csY26" fmla="*/ 27393 h 36641"/>
                <a:gd name="csX27" fmla="*/ 10706 w 28338"/>
                <a:gd name="csY27" fmla="*/ 28370 h 36641"/>
                <a:gd name="csX28" fmla="*/ 12660 w 28338"/>
                <a:gd name="csY28" fmla="*/ 30324 h 36641"/>
                <a:gd name="csX29" fmla="*/ 17057 w 28338"/>
                <a:gd name="csY29" fmla="*/ 31790 h 36641"/>
                <a:gd name="csX30" fmla="*/ 28782 w 28338"/>
                <a:gd name="csY30" fmla="*/ 31790 h 36641"/>
                <a:gd name="csX31" fmla="*/ 27805 w 28338"/>
                <a:gd name="csY31" fmla="*/ 33255 h 36641"/>
                <a:gd name="csX32" fmla="*/ 20965 w 28338"/>
                <a:gd name="csY32" fmla="*/ 37164 h 36641"/>
                <a:gd name="csX33" fmla="*/ 19500 w 28338"/>
                <a:gd name="csY33" fmla="*/ 37652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28338" h="36641">
                  <a:moveTo>
                    <a:pt x="18034" y="37652"/>
                  </a:moveTo>
                  <a:lnTo>
                    <a:pt x="16080" y="37652"/>
                  </a:lnTo>
                  <a:cubicBezTo>
                    <a:pt x="7400" y="34916"/>
                    <a:pt x="5454" y="34045"/>
                    <a:pt x="1912" y="25439"/>
                  </a:cubicBezTo>
                  <a:lnTo>
                    <a:pt x="1423" y="23973"/>
                  </a:lnTo>
                  <a:lnTo>
                    <a:pt x="1423" y="22507"/>
                  </a:lnTo>
                  <a:lnTo>
                    <a:pt x="935" y="21042"/>
                  </a:lnTo>
                  <a:cubicBezTo>
                    <a:pt x="1383" y="16848"/>
                    <a:pt x="-368" y="16661"/>
                    <a:pt x="935" y="14202"/>
                  </a:cubicBezTo>
                  <a:lnTo>
                    <a:pt x="935" y="11271"/>
                  </a:lnTo>
                  <a:cubicBezTo>
                    <a:pt x="1366" y="8437"/>
                    <a:pt x="2873" y="6019"/>
                    <a:pt x="3866" y="3454"/>
                  </a:cubicBezTo>
                  <a:lnTo>
                    <a:pt x="4843" y="1988"/>
                  </a:lnTo>
                  <a:lnTo>
                    <a:pt x="5820" y="1011"/>
                  </a:lnTo>
                  <a:lnTo>
                    <a:pt x="19011" y="1011"/>
                  </a:lnTo>
                  <a:lnTo>
                    <a:pt x="17546" y="1011"/>
                  </a:lnTo>
                  <a:lnTo>
                    <a:pt x="13149" y="2477"/>
                  </a:lnTo>
                  <a:lnTo>
                    <a:pt x="12172" y="3454"/>
                  </a:lnTo>
                  <a:lnTo>
                    <a:pt x="11194" y="4920"/>
                  </a:lnTo>
                  <a:lnTo>
                    <a:pt x="10217" y="5897"/>
                  </a:lnTo>
                  <a:lnTo>
                    <a:pt x="9729" y="6874"/>
                  </a:lnTo>
                  <a:lnTo>
                    <a:pt x="9240" y="8339"/>
                  </a:lnTo>
                  <a:lnTo>
                    <a:pt x="8752" y="9805"/>
                  </a:lnTo>
                  <a:lnTo>
                    <a:pt x="7775" y="12736"/>
                  </a:lnTo>
                  <a:lnTo>
                    <a:pt x="7775" y="20065"/>
                  </a:lnTo>
                  <a:lnTo>
                    <a:pt x="8263" y="22019"/>
                  </a:lnTo>
                  <a:lnTo>
                    <a:pt x="8752" y="23484"/>
                  </a:lnTo>
                  <a:lnTo>
                    <a:pt x="8752" y="24950"/>
                  </a:lnTo>
                  <a:lnTo>
                    <a:pt x="9729" y="25927"/>
                  </a:lnTo>
                  <a:lnTo>
                    <a:pt x="10217" y="27393"/>
                  </a:lnTo>
                  <a:lnTo>
                    <a:pt x="10706" y="28370"/>
                  </a:lnTo>
                  <a:lnTo>
                    <a:pt x="12660" y="30324"/>
                  </a:lnTo>
                  <a:lnTo>
                    <a:pt x="17057" y="31790"/>
                  </a:lnTo>
                  <a:lnTo>
                    <a:pt x="28782" y="31790"/>
                  </a:lnTo>
                  <a:lnTo>
                    <a:pt x="27805" y="33255"/>
                  </a:lnTo>
                  <a:cubicBezTo>
                    <a:pt x="24133" y="37074"/>
                    <a:pt x="25411" y="35495"/>
                    <a:pt x="20965" y="37164"/>
                  </a:cubicBezTo>
                  <a:lnTo>
                    <a:pt x="19500" y="376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AA9BB48C-ADD2-64C1-9DAC-EC5C1E19D769}"/>
                </a:ext>
              </a:extLst>
            </p:cNvPr>
            <p:cNvSpPr/>
            <p:nvPr/>
          </p:nvSpPr>
          <p:spPr>
            <a:xfrm flipV="1">
              <a:off x="6381067" y="6128352"/>
              <a:ext cx="17099" cy="56183"/>
            </a:xfrm>
            <a:custGeom>
              <a:avLst/>
              <a:gdLst>
                <a:gd name="csX0" fmla="*/ 17545 w 17099"/>
                <a:gd name="csY0" fmla="*/ 57195 h 56183"/>
                <a:gd name="csX1" fmla="*/ 10706 w 17099"/>
                <a:gd name="csY1" fmla="*/ 57195 h 56183"/>
                <a:gd name="csX2" fmla="*/ 10706 w 17099"/>
                <a:gd name="csY2" fmla="*/ 36676 h 56183"/>
                <a:gd name="csX3" fmla="*/ 446 w 17099"/>
                <a:gd name="csY3" fmla="*/ 36676 h 56183"/>
                <a:gd name="csX4" fmla="*/ 1912 w 17099"/>
                <a:gd name="csY4" fmla="*/ 36676 h 56183"/>
                <a:gd name="csX5" fmla="*/ 3377 w 17099"/>
                <a:gd name="csY5" fmla="*/ 36187 h 56183"/>
                <a:gd name="csX6" fmla="*/ 11194 w 17099"/>
                <a:gd name="csY6" fmla="*/ 25928 h 56183"/>
                <a:gd name="csX7" fmla="*/ 11194 w 17099"/>
                <a:gd name="csY7" fmla="*/ 24462 h 56183"/>
                <a:gd name="csX8" fmla="*/ 11683 w 17099"/>
                <a:gd name="csY8" fmla="*/ 22508 h 56183"/>
                <a:gd name="csX9" fmla="*/ 6309 w 17099"/>
                <a:gd name="csY9" fmla="*/ 7363 h 56183"/>
                <a:gd name="csX10" fmla="*/ 4843 w 17099"/>
                <a:gd name="csY10" fmla="*/ 6874 h 56183"/>
                <a:gd name="csX11" fmla="*/ 3866 w 17099"/>
                <a:gd name="csY11" fmla="*/ 6386 h 56183"/>
                <a:gd name="csX12" fmla="*/ 11194 w 17099"/>
                <a:gd name="csY12" fmla="*/ 5897 h 56183"/>
                <a:gd name="csX13" fmla="*/ 11194 w 17099"/>
                <a:gd name="csY13" fmla="*/ 1012 h 56183"/>
                <a:gd name="csX14" fmla="*/ 17545 w 17099"/>
                <a:gd name="csY14" fmla="*/ 1012 h 56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7099" h="56183">
                  <a:moveTo>
                    <a:pt x="17545" y="57195"/>
                  </a:moveTo>
                  <a:lnTo>
                    <a:pt x="10706" y="57195"/>
                  </a:lnTo>
                  <a:lnTo>
                    <a:pt x="10706" y="36676"/>
                  </a:lnTo>
                  <a:lnTo>
                    <a:pt x="446" y="36676"/>
                  </a:lnTo>
                  <a:lnTo>
                    <a:pt x="1912" y="36676"/>
                  </a:lnTo>
                  <a:lnTo>
                    <a:pt x="3377" y="36187"/>
                  </a:lnTo>
                  <a:cubicBezTo>
                    <a:pt x="8409" y="35202"/>
                    <a:pt x="9900" y="30178"/>
                    <a:pt x="11194" y="25928"/>
                  </a:cubicBezTo>
                  <a:lnTo>
                    <a:pt x="11194" y="24462"/>
                  </a:lnTo>
                  <a:lnTo>
                    <a:pt x="11683" y="22508"/>
                  </a:lnTo>
                  <a:cubicBezTo>
                    <a:pt x="11666" y="17109"/>
                    <a:pt x="10966" y="10880"/>
                    <a:pt x="6309" y="7363"/>
                  </a:cubicBezTo>
                  <a:lnTo>
                    <a:pt x="4843" y="6874"/>
                  </a:lnTo>
                  <a:lnTo>
                    <a:pt x="3866" y="6386"/>
                  </a:lnTo>
                  <a:lnTo>
                    <a:pt x="11194" y="5897"/>
                  </a:lnTo>
                  <a:lnTo>
                    <a:pt x="11194" y="1012"/>
                  </a:lnTo>
                  <a:lnTo>
                    <a:pt x="17545" y="10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9E81F26-14BC-FDFB-1576-D510D2F53C34}"/>
                </a:ext>
              </a:extLst>
            </p:cNvPr>
            <p:cNvSpPr/>
            <p:nvPr/>
          </p:nvSpPr>
          <p:spPr>
            <a:xfrm flipV="1">
              <a:off x="6422594" y="6179162"/>
              <a:ext cx="13190" cy="1465"/>
            </a:xfrm>
            <a:custGeom>
              <a:avLst/>
              <a:gdLst>
                <a:gd name="csX0" fmla="*/ 4848 w 13190"/>
                <a:gd name="csY0" fmla="*/ 2478 h 1465"/>
                <a:gd name="csX1" fmla="*/ 1917 w 13190"/>
                <a:gd name="csY1" fmla="*/ 1501 h 1465"/>
                <a:gd name="csX2" fmla="*/ 451 w 13190"/>
                <a:gd name="csY2" fmla="*/ 1501 h 1465"/>
                <a:gd name="csX3" fmla="*/ 12176 w 13190"/>
                <a:gd name="csY3" fmla="*/ 1012 h 1465"/>
                <a:gd name="csX4" fmla="*/ 13642 w 13190"/>
                <a:gd name="csY4" fmla="*/ 1989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190" h="1465">
                  <a:moveTo>
                    <a:pt x="4848" y="2478"/>
                  </a:moveTo>
                  <a:lnTo>
                    <a:pt x="1917" y="1501"/>
                  </a:lnTo>
                  <a:lnTo>
                    <a:pt x="451" y="1501"/>
                  </a:lnTo>
                  <a:lnTo>
                    <a:pt x="12176" y="1012"/>
                  </a:lnTo>
                  <a:lnTo>
                    <a:pt x="13642" y="19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458979E8-086C-B6A4-AF4D-90206A9DD91E}"/>
                </a:ext>
              </a:extLst>
            </p:cNvPr>
            <p:cNvSpPr/>
            <p:nvPr/>
          </p:nvSpPr>
          <p:spPr>
            <a:xfrm flipV="1">
              <a:off x="6406975" y="6163528"/>
              <a:ext cx="28321" cy="21982"/>
            </a:xfrm>
            <a:custGeom>
              <a:avLst/>
              <a:gdLst>
                <a:gd name="csX0" fmla="*/ 6786 w 28321"/>
                <a:gd name="csY0" fmla="*/ 22995 h 21982"/>
                <a:gd name="csX1" fmla="*/ 5320 w 28321"/>
                <a:gd name="csY1" fmla="*/ 22018 h 21982"/>
                <a:gd name="csX2" fmla="*/ 4832 w 28321"/>
                <a:gd name="csY2" fmla="*/ 21529 h 21982"/>
                <a:gd name="csX3" fmla="*/ 3855 w 28321"/>
                <a:gd name="csY3" fmla="*/ 4430 h 21982"/>
                <a:gd name="csX4" fmla="*/ 4343 w 28321"/>
                <a:gd name="csY4" fmla="*/ 3942 h 21982"/>
                <a:gd name="csX5" fmla="*/ 5320 w 28321"/>
                <a:gd name="csY5" fmla="*/ 3453 h 21982"/>
                <a:gd name="csX6" fmla="*/ 24862 w 28321"/>
                <a:gd name="csY6" fmla="*/ 3942 h 21982"/>
                <a:gd name="csX7" fmla="*/ 27794 w 28321"/>
                <a:gd name="csY7" fmla="*/ 5896 h 21982"/>
                <a:gd name="csX8" fmla="*/ 16069 w 28321"/>
                <a:gd name="csY8" fmla="*/ 6384 h 21982"/>
                <a:gd name="csX9" fmla="*/ 15580 w 28321"/>
                <a:gd name="csY9" fmla="*/ 6384 h 21982"/>
                <a:gd name="csX10" fmla="*/ 8740 w 28321"/>
                <a:gd name="csY10" fmla="*/ 16155 h 21982"/>
                <a:gd name="csX11" fmla="*/ 8740 w 28321"/>
                <a:gd name="csY11" fmla="*/ 16644 h 21982"/>
                <a:gd name="csX12" fmla="*/ 9717 w 28321"/>
                <a:gd name="csY12" fmla="*/ 17621 h 21982"/>
                <a:gd name="csX13" fmla="*/ 26328 w 28321"/>
                <a:gd name="csY13" fmla="*/ 21529 h 21982"/>
                <a:gd name="csX14" fmla="*/ 27305 w 28321"/>
                <a:gd name="csY14" fmla="*/ 22018 h 21982"/>
                <a:gd name="csX15" fmla="*/ 28771 w 28321"/>
                <a:gd name="csY15" fmla="*/ 22507 h 219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8321" h="21982">
                  <a:moveTo>
                    <a:pt x="6786" y="22995"/>
                  </a:moveTo>
                  <a:lnTo>
                    <a:pt x="5320" y="22018"/>
                  </a:lnTo>
                  <a:lnTo>
                    <a:pt x="4832" y="21529"/>
                  </a:lnTo>
                  <a:cubicBezTo>
                    <a:pt x="-314" y="18623"/>
                    <a:pt x="-1291" y="8697"/>
                    <a:pt x="3855" y="4430"/>
                  </a:cubicBezTo>
                  <a:lnTo>
                    <a:pt x="4343" y="3942"/>
                  </a:lnTo>
                  <a:lnTo>
                    <a:pt x="5320" y="3453"/>
                  </a:lnTo>
                  <a:cubicBezTo>
                    <a:pt x="9905" y="-374"/>
                    <a:pt x="20050" y="693"/>
                    <a:pt x="24862" y="3942"/>
                  </a:cubicBezTo>
                  <a:lnTo>
                    <a:pt x="27794" y="5896"/>
                  </a:lnTo>
                  <a:lnTo>
                    <a:pt x="16069" y="6384"/>
                  </a:lnTo>
                  <a:lnTo>
                    <a:pt x="15580" y="6384"/>
                  </a:lnTo>
                  <a:cubicBezTo>
                    <a:pt x="10149" y="5627"/>
                    <a:pt x="5369" y="11392"/>
                    <a:pt x="8740" y="16155"/>
                  </a:cubicBezTo>
                  <a:lnTo>
                    <a:pt x="8740" y="16644"/>
                  </a:lnTo>
                  <a:lnTo>
                    <a:pt x="9717" y="17621"/>
                  </a:lnTo>
                  <a:cubicBezTo>
                    <a:pt x="13113" y="19917"/>
                    <a:pt x="21605" y="19958"/>
                    <a:pt x="26328" y="21529"/>
                  </a:cubicBezTo>
                  <a:lnTo>
                    <a:pt x="27305" y="22018"/>
                  </a:lnTo>
                  <a:lnTo>
                    <a:pt x="28771" y="225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63216844-1B3B-B008-4469-CB68AF8E06A0}"/>
                </a:ext>
              </a:extLst>
            </p:cNvPr>
            <p:cNvSpPr/>
            <p:nvPr/>
          </p:nvSpPr>
          <p:spPr>
            <a:xfrm flipV="1">
              <a:off x="6407938" y="6148383"/>
              <a:ext cx="17587" cy="8305"/>
            </a:xfrm>
            <a:custGeom>
              <a:avLst/>
              <a:gdLst>
                <a:gd name="csX0" fmla="*/ 3380 w 17587"/>
                <a:gd name="csY0" fmla="*/ 9313 h 8305"/>
                <a:gd name="csX1" fmla="*/ 2892 w 17587"/>
                <a:gd name="csY1" fmla="*/ 7848 h 8305"/>
                <a:gd name="csX2" fmla="*/ 1914 w 17587"/>
                <a:gd name="csY2" fmla="*/ 6871 h 8305"/>
                <a:gd name="csX3" fmla="*/ 1426 w 17587"/>
                <a:gd name="csY3" fmla="*/ 5405 h 8305"/>
                <a:gd name="csX4" fmla="*/ 937 w 17587"/>
                <a:gd name="csY4" fmla="*/ 3939 h 8305"/>
                <a:gd name="csX5" fmla="*/ 449 w 17587"/>
                <a:gd name="csY5" fmla="*/ 1985 h 8305"/>
                <a:gd name="csX6" fmla="*/ 7288 w 17587"/>
                <a:gd name="csY6" fmla="*/ 1008 h 8305"/>
                <a:gd name="csX7" fmla="*/ 7777 w 17587"/>
                <a:gd name="csY7" fmla="*/ 2474 h 8305"/>
                <a:gd name="csX8" fmla="*/ 8266 w 17587"/>
                <a:gd name="csY8" fmla="*/ 3939 h 8305"/>
                <a:gd name="csX9" fmla="*/ 8754 w 17587"/>
                <a:gd name="csY9" fmla="*/ 5405 h 8305"/>
                <a:gd name="csX10" fmla="*/ 10708 w 17587"/>
                <a:gd name="csY10" fmla="*/ 7359 h 8305"/>
                <a:gd name="csX11" fmla="*/ 12663 w 17587"/>
                <a:gd name="csY11" fmla="*/ 8336 h 8305"/>
                <a:gd name="csX12" fmla="*/ 14128 w 17587"/>
                <a:gd name="csY12" fmla="*/ 8825 h 8305"/>
                <a:gd name="csX13" fmla="*/ 18037 w 17587"/>
                <a:gd name="csY13" fmla="*/ 8825 h 83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7587" h="8305">
                  <a:moveTo>
                    <a:pt x="3380" y="9313"/>
                  </a:moveTo>
                  <a:lnTo>
                    <a:pt x="2892" y="7848"/>
                  </a:lnTo>
                  <a:lnTo>
                    <a:pt x="1914" y="6871"/>
                  </a:lnTo>
                  <a:lnTo>
                    <a:pt x="1426" y="5405"/>
                  </a:lnTo>
                  <a:lnTo>
                    <a:pt x="937" y="3939"/>
                  </a:lnTo>
                  <a:lnTo>
                    <a:pt x="449" y="1985"/>
                  </a:lnTo>
                  <a:lnTo>
                    <a:pt x="7288" y="1008"/>
                  </a:lnTo>
                  <a:lnTo>
                    <a:pt x="7777" y="2474"/>
                  </a:lnTo>
                  <a:lnTo>
                    <a:pt x="8266" y="3939"/>
                  </a:lnTo>
                  <a:lnTo>
                    <a:pt x="8754" y="5405"/>
                  </a:lnTo>
                  <a:lnTo>
                    <a:pt x="10708" y="7359"/>
                  </a:lnTo>
                  <a:lnTo>
                    <a:pt x="12663" y="8336"/>
                  </a:lnTo>
                  <a:lnTo>
                    <a:pt x="14128" y="8825"/>
                  </a:lnTo>
                  <a:lnTo>
                    <a:pt x="18037" y="882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CF2E32D8-BA5B-4C3A-6D7D-F7B7BBD539C3}"/>
                </a:ext>
              </a:extLst>
            </p:cNvPr>
            <p:cNvSpPr/>
            <p:nvPr/>
          </p:nvSpPr>
          <p:spPr>
            <a:xfrm flipV="1">
              <a:off x="6410869" y="6143009"/>
              <a:ext cx="33221" cy="41526"/>
            </a:xfrm>
            <a:custGeom>
              <a:avLst/>
              <a:gdLst>
                <a:gd name="csX0" fmla="*/ 16085 w 33221"/>
                <a:gd name="csY0" fmla="*/ 42538 h 41526"/>
                <a:gd name="csX1" fmla="*/ 14131 w 33221"/>
                <a:gd name="csY1" fmla="*/ 42538 h 41526"/>
                <a:gd name="csX2" fmla="*/ 1428 w 33221"/>
                <a:gd name="csY2" fmla="*/ 38142 h 41526"/>
                <a:gd name="csX3" fmla="*/ 451 w 33221"/>
                <a:gd name="csY3" fmla="*/ 37164 h 41526"/>
                <a:gd name="csX4" fmla="*/ 15108 w 33221"/>
                <a:gd name="csY4" fmla="*/ 36676 h 41526"/>
                <a:gd name="csX5" fmla="*/ 17550 w 33221"/>
                <a:gd name="csY5" fmla="*/ 36676 h 41526"/>
                <a:gd name="csX6" fmla="*/ 20482 w 33221"/>
                <a:gd name="csY6" fmla="*/ 35699 h 41526"/>
                <a:gd name="csX7" fmla="*/ 21459 w 33221"/>
                <a:gd name="csY7" fmla="*/ 35210 h 41526"/>
                <a:gd name="csX8" fmla="*/ 22924 w 33221"/>
                <a:gd name="csY8" fmla="*/ 34233 h 41526"/>
                <a:gd name="csX9" fmla="*/ 23901 w 33221"/>
                <a:gd name="csY9" fmla="*/ 33256 h 41526"/>
                <a:gd name="csX10" fmla="*/ 24390 w 33221"/>
                <a:gd name="csY10" fmla="*/ 31790 h 41526"/>
                <a:gd name="csX11" fmla="*/ 24390 w 33221"/>
                <a:gd name="csY11" fmla="*/ 30325 h 41526"/>
                <a:gd name="csX12" fmla="*/ 24879 w 33221"/>
                <a:gd name="csY12" fmla="*/ 28371 h 41526"/>
                <a:gd name="csX13" fmla="*/ 24879 w 33221"/>
                <a:gd name="csY13" fmla="*/ 26905 h 41526"/>
                <a:gd name="csX14" fmla="*/ 23413 w 33221"/>
                <a:gd name="csY14" fmla="*/ 26416 h 41526"/>
                <a:gd name="csX15" fmla="*/ 3871 w 33221"/>
                <a:gd name="csY15" fmla="*/ 22508 h 41526"/>
                <a:gd name="csX16" fmla="*/ 2894 w 33221"/>
                <a:gd name="csY16" fmla="*/ 22019 h 41526"/>
                <a:gd name="csX17" fmla="*/ 24879 w 33221"/>
                <a:gd name="csY17" fmla="*/ 21531 h 41526"/>
                <a:gd name="csX18" fmla="*/ 24879 w 33221"/>
                <a:gd name="csY18" fmla="*/ 18600 h 41526"/>
                <a:gd name="csX19" fmla="*/ 24390 w 33221"/>
                <a:gd name="csY19" fmla="*/ 17623 h 41526"/>
                <a:gd name="csX20" fmla="*/ 24390 w 33221"/>
                <a:gd name="csY20" fmla="*/ 14691 h 41526"/>
                <a:gd name="csX21" fmla="*/ 23901 w 33221"/>
                <a:gd name="csY21" fmla="*/ 13226 h 41526"/>
                <a:gd name="csX22" fmla="*/ 23413 w 33221"/>
                <a:gd name="csY22" fmla="*/ 11760 h 41526"/>
                <a:gd name="csX23" fmla="*/ 22436 w 33221"/>
                <a:gd name="csY23" fmla="*/ 10294 h 41526"/>
                <a:gd name="csX24" fmla="*/ 20482 w 33221"/>
                <a:gd name="csY24" fmla="*/ 8340 h 41526"/>
                <a:gd name="csX25" fmla="*/ 19016 w 33221"/>
                <a:gd name="csY25" fmla="*/ 7363 h 41526"/>
                <a:gd name="csX26" fmla="*/ 18039 w 33221"/>
                <a:gd name="csY26" fmla="*/ 6874 h 41526"/>
                <a:gd name="csX27" fmla="*/ 16573 w 33221"/>
                <a:gd name="csY27" fmla="*/ 6386 h 41526"/>
                <a:gd name="csX28" fmla="*/ 25367 w 33221"/>
                <a:gd name="csY28" fmla="*/ 5897 h 41526"/>
                <a:gd name="csX29" fmla="*/ 25367 w 33221"/>
                <a:gd name="csY29" fmla="*/ 3943 h 41526"/>
                <a:gd name="csX30" fmla="*/ 25856 w 33221"/>
                <a:gd name="csY30" fmla="*/ 2478 h 41526"/>
                <a:gd name="csX31" fmla="*/ 26833 w 33221"/>
                <a:gd name="csY31" fmla="*/ 1012 h 41526"/>
                <a:gd name="csX32" fmla="*/ 33672 w 33221"/>
                <a:gd name="csY32" fmla="*/ 1012 h 41526"/>
                <a:gd name="csX33" fmla="*/ 33672 w 33221"/>
                <a:gd name="csY33" fmla="*/ 1500 h 41526"/>
                <a:gd name="csX34" fmla="*/ 32695 w 33221"/>
                <a:gd name="csY34" fmla="*/ 2966 h 41526"/>
                <a:gd name="csX35" fmla="*/ 32207 w 33221"/>
                <a:gd name="csY35" fmla="*/ 4432 h 41526"/>
                <a:gd name="csX36" fmla="*/ 32207 w 33221"/>
                <a:gd name="csY36" fmla="*/ 5897 h 41526"/>
                <a:gd name="csX37" fmla="*/ 31718 w 33221"/>
                <a:gd name="csY37" fmla="*/ 6386 h 41526"/>
                <a:gd name="csX38" fmla="*/ 31718 w 33221"/>
                <a:gd name="csY38" fmla="*/ 31302 h 41526"/>
                <a:gd name="csX39" fmla="*/ 31230 w 33221"/>
                <a:gd name="csY39" fmla="*/ 32279 h 41526"/>
                <a:gd name="csX40" fmla="*/ 20970 w 33221"/>
                <a:gd name="csY40" fmla="*/ 42050 h 41526"/>
                <a:gd name="csX41" fmla="*/ 19505 w 33221"/>
                <a:gd name="csY41" fmla="*/ 42538 h 41526"/>
                <a:gd name="csX42" fmla="*/ 17550 w 33221"/>
                <a:gd name="csY42" fmla="*/ 42538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3221" h="41526">
                  <a:moveTo>
                    <a:pt x="16085" y="42538"/>
                  </a:moveTo>
                  <a:lnTo>
                    <a:pt x="14131" y="42538"/>
                  </a:lnTo>
                  <a:cubicBezTo>
                    <a:pt x="8594" y="42131"/>
                    <a:pt x="6078" y="41285"/>
                    <a:pt x="1428" y="38142"/>
                  </a:cubicBezTo>
                  <a:lnTo>
                    <a:pt x="451" y="37164"/>
                  </a:lnTo>
                  <a:lnTo>
                    <a:pt x="15108" y="36676"/>
                  </a:lnTo>
                  <a:lnTo>
                    <a:pt x="17550" y="36676"/>
                  </a:lnTo>
                  <a:lnTo>
                    <a:pt x="20482" y="35699"/>
                  </a:lnTo>
                  <a:lnTo>
                    <a:pt x="21459" y="35210"/>
                  </a:lnTo>
                  <a:lnTo>
                    <a:pt x="22924" y="34233"/>
                  </a:lnTo>
                  <a:lnTo>
                    <a:pt x="23901" y="33256"/>
                  </a:lnTo>
                  <a:lnTo>
                    <a:pt x="24390" y="31790"/>
                  </a:lnTo>
                  <a:lnTo>
                    <a:pt x="24390" y="30325"/>
                  </a:lnTo>
                  <a:lnTo>
                    <a:pt x="24879" y="28371"/>
                  </a:lnTo>
                  <a:lnTo>
                    <a:pt x="24879" y="26905"/>
                  </a:lnTo>
                  <a:lnTo>
                    <a:pt x="23413" y="26416"/>
                  </a:lnTo>
                  <a:cubicBezTo>
                    <a:pt x="16907" y="24112"/>
                    <a:pt x="9725" y="24894"/>
                    <a:pt x="3871" y="22508"/>
                  </a:cubicBezTo>
                  <a:lnTo>
                    <a:pt x="2894" y="22019"/>
                  </a:lnTo>
                  <a:lnTo>
                    <a:pt x="24879" y="21531"/>
                  </a:lnTo>
                  <a:lnTo>
                    <a:pt x="24879" y="18600"/>
                  </a:lnTo>
                  <a:lnTo>
                    <a:pt x="24390" y="17623"/>
                  </a:lnTo>
                  <a:lnTo>
                    <a:pt x="24390" y="14691"/>
                  </a:lnTo>
                  <a:lnTo>
                    <a:pt x="23901" y="13226"/>
                  </a:lnTo>
                  <a:lnTo>
                    <a:pt x="23413" y="11760"/>
                  </a:lnTo>
                  <a:lnTo>
                    <a:pt x="22436" y="10294"/>
                  </a:lnTo>
                  <a:lnTo>
                    <a:pt x="20482" y="8340"/>
                  </a:lnTo>
                  <a:lnTo>
                    <a:pt x="19016" y="7363"/>
                  </a:lnTo>
                  <a:lnTo>
                    <a:pt x="18039" y="6874"/>
                  </a:lnTo>
                  <a:lnTo>
                    <a:pt x="16573" y="6386"/>
                  </a:lnTo>
                  <a:lnTo>
                    <a:pt x="25367" y="5897"/>
                  </a:lnTo>
                  <a:lnTo>
                    <a:pt x="25367" y="3943"/>
                  </a:lnTo>
                  <a:lnTo>
                    <a:pt x="25856" y="2478"/>
                  </a:lnTo>
                  <a:lnTo>
                    <a:pt x="26833" y="1012"/>
                  </a:lnTo>
                  <a:lnTo>
                    <a:pt x="33672" y="1012"/>
                  </a:lnTo>
                  <a:lnTo>
                    <a:pt x="33672" y="1500"/>
                  </a:lnTo>
                  <a:lnTo>
                    <a:pt x="32695" y="2966"/>
                  </a:lnTo>
                  <a:lnTo>
                    <a:pt x="32207" y="4432"/>
                  </a:lnTo>
                  <a:lnTo>
                    <a:pt x="32207" y="5897"/>
                  </a:lnTo>
                  <a:lnTo>
                    <a:pt x="31718" y="6386"/>
                  </a:lnTo>
                  <a:lnTo>
                    <a:pt x="31718" y="31302"/>
                  </a:lnTo>
                  <a:lnTo>
                    <a:pt x="31230" y="32279"/>
                  </a:lnTo>
                  <a:cubicBezTo>
                    <a:pt x="32011" y="37425"/>
                    <a:pt x="25424" y="41920"/>
                    <a:pt x="20970" y="42050"/>
                  </a:cubicBezTo>
                  <a:lnTo>
                    <a:pt x="19505" y="42538"/>
                  </a:lnTo>
                  <a:lnTo>
                    <a:pt x="17550" y="425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069F62F6-DC85-4515-4515-5824C5769F25}"/>
                </a:ext>
              </a:extLst>
            </p:cNvPr>
            <p:cNvSpPr/>
            <p:nvPr/>
          </p:nvSpPr>
          <p:spPr>
            <a:xfrm flipV="1">
              <a:off x="6452396" y="6143986"/>
              <a:ext cx="14656" cy="40549"/>
            </a:xfrm>
            <a:custGeom>
              <a:avLst/>
              <a:gdLst>
                <a:gd name="csX0" fmla="*/ 6808 w 14656"/>
                <a:gd name="csY0" fmla="*/ 41561 h 40549"/>
                <a:gd name="csX1" fmla="*/ 456 w 14656"/>
                <a:gd name="csY1" fmla="*/ 41561 h 40549"/>
                <a:gd name="csX2" fmla="*/ 456 w 14656"/>
                <a:gd name="csY2" fmla="*/ 1012 h 40549"/>
                <a:gd name="csX3" fmla="*/ 7296 w 14656"/>
                <a:gd name="csY3" fmla="*/ 1012 h 40549"/>
                <a:gd name="csX4" fmla="*/ 7296 w 14656"/>
                <a:gd name="csY4" fmla="*/ 22019 h 40549"/>
                <a:gd name="csX5" fmla="*/ 13647 w 14656"/>
                <a:gd name="csY5" fmla="*/ 35210 h 40549"/>
                <a:gd name="csX6" fmla="*/ 15113 w 14656"/>
                <a:gd name="csY6" fmla="*/ 35210 h 40549"/>
                <a:gd name="csX7" fmla="*/ 6808 w 14656"/>
                <a:gd name="csY7" fmla="*/ 35210 h 405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656" h="40549">
                  <a:moveTo>
                    <a:pt x="6808" y="41561"/>
                  </a:moveTo>
                  <a:lnTo>
                    <a:pt x="456" y="41561"/>
                  </a:lnTo>
                  <a:lnTo>
                    <a:pt x="456" y="1012"/>
                  </a:lnTo>
                  <a:lnTo>
                    <a:pt x="7296" y="1012"/>
                  </a:lnTo>
                  <a:lnTo>
                    <a:pt x="7296" y="22019"/>
                  </a:lnTo>
                  <a:cubicBezTo>
                    <a:pt x="7964" y="26701"/>
                    <a:pt x="7858" y="33818"/>
                    <a:pt x="13647" y="35210"/>
                  </a:cubicBezTo>
                  <a:lnTo>
                    <a:pt x="15113" y="35210"/>
                  </a:lnTo>
                  <a:lnTo>
                    <a:pt x="6808" y="35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2F1771F9-DCEA-3302-A804-65042B02F36B}"/>
                </a:ext>
              </a:extLst>
            </p:cNvPr>
            <p:cNvSpPr/>
            <p:nvPr/>
          </p:nvSpPr>
          <p:spPr>
            <a:xfrm flipV="1">
              <a:off x="6458747" y="6143009"/>
              <a:ext cx="15633" cy="8793"/>
            </a:xfrm>
            <a:custGeom>
              <a:avLst/>
              <a:gdLst>
                <a:gd name="csX0" fmla="*/ 9252 w 15633"/>
                <a:gd name="csY0" fmla="*/ 9801 h 8793"/>
                <a:gd name="csX1" fmla="*/ 7786 w 15633"/>
                <a:gd name="csY1" fmla="*/ 9801 h 8793"/>
                <a:gd name="csX2" fmla="*/ 6320 w 15633"/>
                <a:gd name="csY2" fmla="*/ 9313 h 8793"/>
                <a:gd name="csX3" fmla="*/ 4855 w 15633"/>
                <a:gd name="csY3" fmla="*/ 8335 h 8793"/>
                <a:gd name="csX4" fmla="*/ 2412 w 15633"/>
                <a:gd name="csY4" fmla="*/ 5893 h 8793"/>
                <a:gd name="csX5" fmla="*/ 1435 w 15633"/>
                <a:gd name="csY5" fmla="*/ 4427 h 8793"/>
                <a:gd name="csX6" fmla="*/ 458 w 15633"/>
                <a:gd name="csY6" fmla="*/ 2473 h 8793"/>
                <a:gd name="csX7" fmla="*/ 11206 w 15633"/>
                <a:gd name="csY7" fmla="*/ 2473 h 8793"/>
                <a:gd name="csX8" fmla="*/ 12672 w 15633"/>
                <a:gd name="csY8" fmla="*/ 1984 h 8793"/>
                <a:gd name="csX9" fmla="*/ 14137 w 15633"/>
                <a:gd name="csY9" fmla="*/ 1007 h 8793"/>
                <a:gd name="csX10" fmla="*/ 16091 w 15633"/>
                <a:gd name="csY10" fmla="*/ 7358 h 8793"/>
                <a:gd name="csX11" fmla="*/ 15114 w 15633"/>
                <a:gd name="csY11" fmla="*/ 8335 h 8793"/>
                <a:gd name="csX12" fmla="*/ 10717 w 15633"/>
                <a:gd name="csY12" fmla="*/ 9801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5633" h="8793">
                  <a:moveTo>
                    <a:pt x="9252" y="9801"/>
                  </a:moveTo>
                  <a:lnTo>
                    <a:pt x="7786" y="9801"/>
                  </a:lnTo>
                  <a:lnTo>
                    <a:pt x="6320" y="9313"/>
                  </a:lnTo>
                  <a:lnTo>
                    <a:pt x="4855" y="8335"/>
                  </a:lnTo>
                  <a:lnTo>
                    <a:pt x="2412" y="5893"/>
                  </a:lnTo>
                  <a:lnTo>
                    <a:pt x="1435" y="4427"/>
                  </a:lnTo>
                  <a:lnTo>
                    <a:pt x="458" y="2473"/>
                  </a:lnTo>
                  <a:lnTo>
                    <a:pt x="11206" y="2473"/>
                  </a:lnTo>
                  <a:lnTo>
                    <a:pt x="12672" y="1984"/>
                  </a:lnTo>
                  <a:lnTo>
                    <a:pt x="14137" y="1007"/>
                  </a:lnTo>
                  <a:lnTo>
                    <a:pt x="16091" y="7358"/>
                  </a:lnTo>
                  <a:lnTo>
                    <a:pt x="15114" y="8335"/>
                  </a:lnTo>
                  <a:lnTo>
                    <a:pt x="10717" y="980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3F229363-3876-23A3-5C88-0DF2EA94365B}"/>
                </a:ext>
              </a:extLst>
            </p:cNvPr>
            <p:cNvSpPr/>
            <p:nvPr/>
          </p:nvSpPr>
          <p:spPr>
            <a:xfrm flipV="1">
              <a:off x="6481220" y="6179162"/>
              <a:ext cx="23450" cy="6351"/>
            </a:xfrm>
            <a:custGeom>
              <a:avLst/>
              <a:gdLst>
                <a:gd name="csX0" fmla="*/ 16585 w 23450"/>
                <a:gd name="csY0" fmla="*/ 7364 h 6351"/>
                <a:gd name="csX1" fmla="*/ 15119 w 23450"/>
                <a:gd name="csY1" fmla="*/ 6875 h 6351"/>
                <a:gd name="csX2" fmla="*/ 463 w 23450"/>
                <a:gd name="csY2" fmla="*/ 6875 h 6351"/>
                <a:gd name="csX3" fmla="*/ 1440 w 23450"/>
                <a:gd name="csY3" fmla="*/ 5410 h 6351"/>
                <a:gd name="csX4" fmla="*/ 2417 w 23450"/>
                <a:gd name="csY4" fmla="*/ 4433 h 6351"/>
                <a:gd name="csX5" fmla="*/ 3882 w 23450"/>
                <a:gd name="csY5" fmla="*/ 3944 h 6351"/>
                <a:gd name="csX6" fmla="*/ 3882 w 23450"/>
                <a:gd name="csY6" fmla="*/ 3455 h 6351"/>
                <a:gd name="csX7" fmla="*/ 5348 w 23450"/>
                <a:gd name="csY7" fmla="*/ 2967 h 6351"/>
                <a:gd name="csX8" fmla="*/ 6814 w 23450"/>
                <a:gd name="csY8" fmla="*/ 1990 h 6351"/>
                <a:gd name="csX9" fmla="*/ 8279 w 23450"/>
                <a:gd name="csY9" fmla="*/ 1501 h 6351"/>
                <a:gd name="csX10" fmla="*/ 9745 w 23450"/>
                <a:gd name="csY10" fmla="*/ 1501 h 6351"/>
                <a:gd name="csX11" fmla="*/ 11211 w 23450"/>
                <a:gd name="csY11" fmla="*/ 1013 h 6351"/>
                <a:gd name="csX12" fmla="*/ 14142 w 23450"/>
                <a:gd name="csY12" fmla="*/ 1013 h 6351"/>
                <a:gd name="csX13" fmla="*/ 16096 w 23450"/>
                <a:gd name="csY13" fmla="*/ 1501 h 6351"/>
                <a:gd name="csX14" fmla="*/ 17073 w 23450"/>
                <a:gd name="csY14" fmla="*/ 1501 h 6351"/>
                <a:gd name="csX15" fmla="*/ 18539 w 23450"/>
                <a:gd name="csY15" fmla="*/ 2478 h 6351"/>
                <a:gd name="csX16" fmla="*/ 20004 w 23450"/>
                <a:gd name="csY16" fmla="*/ 2967 h 6351"/>
                <a:gd name="csX17" fmla="*/ 21959 w 23450"/>
                <a:gd name="csY17" fmla="*/ 4921 h 6351"/>
                <a:gd name="csX18" fmla="*/ 23424 w 23450"/>
                <a:gd name="csY18" fmla="*/ 5898 h 6351"/>
                <a:gd name="csX19" fmla="*/ 23913 w 23450"/>
                <a:gd name="csY19" fmla="*/ 6875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3450" h="6351">
                  <a:moveTo>
                    <a:pt x="16585" y="7364"/>
                  </a:moveTo>
                  <a:lnTo>
                    <a:pt x="15119" y="6875"/>
                  </a:lnTo>
                  <a:lnTo>
                    <a:pt x="463" y="6875"/>
                  </a:lnTo>
                  <a:lnTo>
                    <a:pt x="1440" y="5410"/>
                  </a:lnTo>
                  <a:lnTo>
                    <a:pt x="2417" y="4433"/>
                  </a:lnTo>
                  <a:lnTo>
                    <a:pt x="3882" y="3944"/>
                  </a:lnTo>
                  <a:lnTo>
                    <a:pt x="3882" y="3455"/>
                  </a:lnTo>
                  <a:lnTo>
                    <a:pt x="5348" y="2967"/>
                  </a:lnTo>
                  <a:lnTo>
                    <a:pt x="6814" y="1990"/>
                  </a:lnTo>
                  <a:lnTo>
                    <a:pt x="8279" y="1501"/>
                  </a:lnTo>
                  <a:lnTo>
                    <a:pt x="9745" y="1501"/>
                  </a:lnTo>
                  <a:lnTo>
                    <a:pt x="11211" y="1013"/>
                  </a:lnTo>
                  <a:lnTo>
                    <a:pt x="14142" y="1013"/>
                  </a:lnTo>
                  <a:lnTo>
                    <a:pt x="16096" y="1501"/>
                  </a:lnTo>
                  <a:lnTo>
                    <a:pt x="17073" y="1501"/>
                  </a:lnTo>
                  <a:lnTo>
                    <a:pt x="18539" y="2478"/>
                  </a:lnTo>
                  <a:lnTo>
                    <a:pt x="20004" y="2967"/>
                  </a:lnTo>
                  <a:lnTo>
                    <a:pt x="21959" y="4921"/>
                  </a:lnTo>
                  <a:lnTo>
                    <a:pt x="23424" y="5898"/>
                  </a:lnTo>
                  <a:lnTo>
                    <a:pt x="23913" y="68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EB93A77-5F05-E58B-5BF7-78D01A4370DA}"/>
                </a:ext>
              </a:extLst>
            </p:cNvPr>
            <p:cNvSpPr/>
            <p:nvPr/>
          </p:nvSpPr>
          <p:spPr>
            <a:xfrm flipV="1">
              <a:off x="6475843" y="6143009"/>
              <a:ext cx="28338" cy="36641"/>
            </a:xfrm>
            <a:custGeom>
              <a:avLst/>
              <a:gdLst>
                <a:gd name="csX0" fmla="*/ 18053 w 28338"/>
                <a:gd name="csY0" fmla="*/ 37652 h 36641"/>
                <a:gd name="csX1" fmla="*/ 16098 w 28338"/>
                <a:gd name="csY1" fmla="*/ 37652 h 36641"/>
                <a:gd name="csX2" fmla="*/ 1931 w 28338"/>
                <a:gd name="csY2" fmla="*/ 25439 h 36641"/>
                <a:gd name="csX3" fmla="*/ 1442 w 28338"/>
                <a:gd name="csY3" fmla="*/ 23973 h 36641"/>
                <a:gd name="csX4" fmla="*/ 1442 w 28338"/>
                <a:gd name="csY4" fmla="*/ 22507 h 36641"/>
                <a:gd name="csX5" fmla="*/ 953 w 28338"/>
                <a:gd name="csY5" fmla="*/ 21042 h 36641"/>
                <a:gd name="csX6" fmla="*/ 953 w 28338"/>
                <a:gd name="csY6" fmla="*/ 14202 h 36641"/>
                <a:gd name="csX7" fmla="*/ 953 w 28338"/>
                <a:gd name="csY7" fmla="*/ 11271 h 36641"/>
                <a:gd name="csX8" fmla="*/ 3885 w 28338"/>
                <a:gd name="csY8" fmla="*/ 3454 h 36641"/>
                <a:gd name="csX9" fmla="*/ 4862 w 28338"/>
                <a:gd name="csY9" fmla="*/ 1988 h 36641"/>
                <a:gd name="csX10" fmla="*/ 5839 w 28338"/>
                <a:gd name="csY10" fmla="*/ 1011 h 36641"/>
                <a:gd name="csX11" fmla="*/ 19030 w 28338"/>
                <a:gd name="csY11" fmla="*/ 1011 h 36641"/>
                <a:gd name="csX12" fmla="*/ 17564 w 28338"/>
                <a:gd name="csY12" fmla="*/ 1011 h 36641"/>
                <a:gd name="csX13" fmla="*/ 13167 w 28338"/>
                <a:gd name="csY13" fmla="*/ 2477 h 36641"/>
                <a:gd name="csX14" fmla="*/ 12190 w 28338"/>
                <a:gd name="csY14" fmla="*/ 3454 h 36641"/>
                <a:gd name="csX15" fmla="*/ 11213 w 28338"/>
                <a:gd name="csY15" fmla="*/ 4920 h 36641"/>
                <a:gd name="csX16" fmla="*/ 10236 w 28338"/>
                <a:gd name="csY16" fmla="*/ 5897 h 36641"/>
                <a:gd name="csX17" fmla="*/ 9747 w 28338"/>
                <a:gd name="csY17" fmla="*/ 6874 h 36641"/>
                <a:gd name="csX18" fmla="*/ 9259 w 28338"/>
                <a:gd name="csY18" fmla="*/ 8339 h 36641"/>
                <a:gd name="csX19" fmla="*/ 8770 w 28338"/>
                <a:gd name="csY19" fmla="*/ 9805 h 36641"/>
                <a:gd name="csX20" fmla="*/ 7793 w 28338"/>
                <a:gd name="csY20" fmla="*/ 12736 h 36641"/>
                <a:gd name="csX21" fmla="*/ 7793 w 28338"/>
                <a:gd name="csY21" fmla="*/ 20065 h 36641"/>
                <a:gd name="csX22" fmla="*/ 8282 w 28338"/>
                <a:gd name="csY22" fmla="*/ 22019 h 36641"/>
                <a:gd name="csX23" fmla="*/ 8770 w 28338"/>
                <a:gd name="csY23" fmla="*/ 23484 h 36641"/>
                <a:gd name="csX24" fmla="*/ 8770 w 28338"/>
                <a:gd name="csY24" fmla="*/ 24950 h 36641"/>
                <a:gd name="csX25" fmla="*/ 9747 w 28338"/>
                <a:gd name="csY25" fmla="*/ 25927 h 36641"/>
                <a:gd name="csX26" fmla="*/ 10236 w 28338"/>
                <a:gd name="csY26" fmla="*/ 27393 h 36641"/>
                <a:gd name="csX27" fmla="*/ 10724 w 28338"/>
                <a:gd name="csY27" fmla="*/ 28370 h 36641"/>
                <a:gd name="csX28" fmla="*/ 12679 w 28338"/>
                <a:gd name="csY28" fmla="*/ 30324 h 36641"/>
                <a:gd name="csX29" fmla="*/ 17076 w 28338"/>
                <a:gd name="csY29" fmla="*/ 31790 h 36641"/>
                <a:gd name="csX30" fmla="*/ 28801 w 28338"/>
                <a:gd name="csY30" fmla="*/ 31790 h 36641"/>
                <a:gd name="csX31" fmla="*/ 27824 w 28338"/>
                <a:gd name="csY31" fmla="*/ 33255 h 36641"/>
                <a:gd name="csX32" fmla="*/ 20984 w 28338"/>
                <a:gd name="csY32" fmla="*/ 37164 h 36641"/>
                <a:gd name="csX33" fmla="*/ 19518 w 28338"/>
                <a:gd name="csY33" fmla="*/ 37652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28338" h="36641">
                  <a:moveTo>
                    <a:pt x="18053" y="37652"/>
                  </a:moveTo>
                  <a:lnTo>
                    <a:pt x="16098" y="37652"/>
                  </a:lnTo>
                  <a:cubicBezTo>
                    <a:pt x="7419" y="34916"/>
                    <a:pt x="5472" y="34045"/>
                    <a:pt x="1931" y="25439"/>
                  </a:cubicBezTo>
                  <a:lnTo>
                    <a:pt x="1442" y="23973"/>
                  </a:lnTo>
                  <a:lnTo>
                    <a:pt x="1442" y="22507"/>
                  </a:lnTo>
                  <a:lnTo>
                    <a:pt x="953" y="21042"/>
                  </a:lnTo>
                  <a:cubicBezTo>
                    <a:pt x="1401" y="16848"/>
                    <a:pt x="-349" y="16661"/>
                    <a:pt x="953" y="14202"/>
                  </a:cubicBezTo>
                  <a:lnTo>
                    <a:pt x="953" y="11271"/>
                  </a:lnTo>
                  <a:cubicBezTo>
                    <a:pt x="1385" y="8437"/>
                    <a:pt x="2891" y="6019"/>
                    <a:pt x="3885" y="3454"/>
                  </a:cubicBezTo>
                  <a:lnTo>
                    <a:pt x="4862" y="1988"/>
                  </a:lnTo>
                  <a:lnTo>
                    <a:pt x="5839" y="1011"/>
                  </a:lnTo>
                  <a:lnTo>
                    <a:pt x="19030" y="1011"/>
                  </a:lnTo>
                  <a:lnTo>
                    <a:pt x="17564" y="1011"/>
                  </a:lnTo>
                  <a:lnTo>
                    <a:pt x="13167" y="2477"/>
                  </a:lnTo>
                  <a:lnTo>
                    <a:pt x="12190" y="3454"/>
                  </a:lnTo>
                  <a:lnTo>
                    <a:pt x="11213" y="4920"/>
                  </a:lnTo>
                  <a:lnTo>
                    <a:pt x="10236" y="5897"/>
                  </a:lnTo>
                  <a:lnTo>
                    <a:pt x="9747" y="6874"/>
                  </a:lnTo>
                  <a:lnTo>
                    <a:pt x="9259" y="8339"/>
                  </a:lnTo>
                  <a:lnTo>
                    <a:pt x="8770" y="9805"/>
                  </a:lnTo>
                  <a:lnTo>
                    <a:pt x="7793" y="12736"/>
                  </a:lnTo>
                  <a:lnTo>
                    <a:pt x="7793" y="20065"/>
                  </a:lnTo>
                  <a:lnTo>
                    <a:pt x="8282" y="22019"/>
                  </a:lnTo>
                  <a:lnTo>
                    <a:pt x="8770" y="23484"/>
                  </a:lnTo>
                  <a:lnTo>
                    <a:pt x="8770" y="24950"/>
                  </a:lnTo>
                  <a:lnTo>
                    <a:pt x="9747" y="25927"/>
                  </a:lnTo>
                  <a:lnTo>
                    <a:pt x="10236" y="27393"/>
                  </a:lnTo>
                  <a:lnTo>
                    <a:pt x="10724" y="28370"/>
                  </a:lnTo>
                  <a:lnTo>
                    <a:pt x="12679" y="30324"/>
                  </a:lnTo>
                  <a:lnTo>
                    <a:pt x="17076" y="31790"/>
                  </a:lnTo>
                  <a:lnTo>
                    <a:pt x="28801" y="31790"/>
                  </a:lnTo>
                  <a:lnTo>
                    <a:pt x="27824" y="33255"/>
                  </a:lnTo>
                  <a:cubicBezTo>
                    <a:pt x="24151" y="37074"/>
                    <a:pt x="25430" y="35495"/>
                    <a:pt x="20984" y="37164"/>
                  </a:cubicBezTo>
                  <a:lnTo>
                    <a:pt x="19518" y="376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8A404B99-2A86-D0BC-6B88-BDDFA943409E}"/>
                </a:ext>
              </a:extLst>
            </p:cNvPr>
            <p:cNvSpPr/>
            <p:nvPr/>
          </p:nvSpPr>
          <p:spPr>
            <a:xfrm flipV="1">
              <a:off x="6493922" y="6128352"/>
              <a:ext cx="17099" cy="56183"/>
            </a:xfrm>
            <a:custGeom>
              <a:avLst/>
              <a:gdLst>
                <a:gd name="csX0" fmla="*/ 17564 w 17099"/>
                <a:gd name="csY0" fmla="*/ 57195 h 56183"/>
                <a:gd name="csX1" fmla="*/ 10724 w 17099"/>
                <a:gd name="csY1" fmla="*/ 57195 h 56183"/>
                <a:gd name="csX2" fmla="*/ 10724 w 17099"/>
                <a:gd name="csY2" fmla="*/ 36676 h 56183"/>
                <a:gd name="csX3" fmla="*/ 465 w 17099"/>
                <a:gd name="csY3" fmla="*/ 36676 h 56183"/>
                <a:gd name="csX4" fmla="*/ 1930 w 17099"/>
                <a:gd name="csY4" fmla="*/ 36676 h 56183"/>
                <a:gd name="csX5" fmla="*/ 3396 w 17099"/>
                <a:gd name="csY5" fmla="*/ 36187 h 56183"/>
                <a:gd name="csX6" fmla="*/ 11213 w 17099"/>
                <a:gd name="csY6" fmla="*/ 25928 h 56183"/>
                <a:gd name="csX7" fmla="*/ 11213 w 17099"/>
                <a:gd name="csY7" fmla="*/ 24462 h 56183"/>
                <a:gd name="csX8" fmla="*/ 11701 w 17099"/>
                <a:gd name="csY8" fmla="*/ 22508 h 56183"/>
                <a:gd name="csX9" fmla="*/ 6327 w 17099"/>
                <a:gd name="csY9" fmla="*/ 7363 h 56183"/>
                <a:gd name="csX10" fmla="*/ 4862 w 17099"/>
                <a:gd name="csY10" fmla="*/ 6874 h 56183"/>
                <a:gd name="csX11" fmla="*/ 3884 w 17099"/>
                <a:gd name="csY11" fmla="*/ 6386 h 56183"/>
                <a:gd name="csX12" fmla="*/ 11213 w 17099"/>
                <a:gd name="csY12" fmla="*/ 5897 h 56183"/>
                <a:gd name="csX13" fmla="*/ 11213 w 17099"/>
                <a:gd name="csY13" fmla="*/ 1012 h 56183"/>
                <a:gd name="csX14" fmla="*/ 17564 w 17099"/>
                <a:gd name="csY14" fmla="*/ 1012 h 56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7099" h="56183">
                  <a:moveTo>
                    <a:pt x="17564" y="57195"/>
                  </a:moveTo>
                  <a:lnTo>
                    <a:pt x="10724" y="57195"/>
                  </a:lnTo>
                  <a:lnTo>
                    <a:pt x="10724" y="36676"/>
                  </a:lnTo>
                  <a:lnTo>
                    <a:pt x="465" y="36676"/>
                  </a:lnTo>
                  <a:lnTo>
                    <a:pt x="1930" y="36676"/>
                  </a:lnTo>
                  <a:lnTo>
                    <a:pt x="3396" y="36187"/>
                  </a:lnTo>
                  <a:cubicBezTo>
                    <a:pt x="8428" y="35202"/>
                    <a:pt x="9918" y="30178"/>
                    <a:pt x="11213" y="25928"/>
                  </a:cubicBezTo>
                  <a:lnTo>
                    <a:pt x="11213" y="24462"/>
                  </a:lnTo>
                  <a:lnTo>
                    <a:pt x="11701" y="22508"/>
                  </a:lnTo>
                  <a:cubicBezTo>
                    <a:pt x="11685" y="17109"/>
                    <a:pt x="10985" y="10880"/>
                    <a:pt x="6327" y="7363"/>
                  </a:cubicBezTo>
                  <a:lnTo>
                    <a:pt x="4862" y="6874"/>
                  </a:lnTo>
                  <a:lnTo>
                    <a:pt x="3884" y="6386"/>
                  </a:lnTo>
                  <a:lnTo>
                    <a:pt x="11213" y="5897"/>
                  </a:lnTo>
                  <a:lnTo>
                    <a:pt x="11213" y="1012"/>
                  </a:lnTo>
                  <a:lnTo>
                    <a:pt x="17564" y="10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AD03AA8-71F0-30FF-5A32-0CC2B069389A}"/>
                </a:ext>
              </a:extLst>
            </p:cNvPr>
            <p:cNvSpPr/>
            <p:nvPr/>
          </p:nvSpPr>
          <p:spPr>
            <a:xfrm flipV="1">
              <a:off x="6221312" y="6043345"/>
              <a:ext cx="33709" cy="25404"/>
            </a:xfrm>
            <a:custGeom>
              <a:avLst/>
              <a:gdLst>
                <a:gd name="csX0" fmla="*/ 13611 w 33709"/>
                <a:gd name="csY0" fmla="*/ 26398 h 25404"/>
                <a:gd name="csX1" fmla="*/ 420 w 33709"/>
                <a:gd name="csY1" fmla="*/ 25909 h 25404"/>
                <a:gd name="csX2" fmla="*/ 1885 w 33709"/>
                <a:gd name="csY2" fmla="*/ 25909 h 25404"/>
                <a:gd name="csX3" fmla="*/ 17030 w 33709"/>
                <a:gd name="csY3" fmla="*/ 12718 h 25404"/>
                <a:gd name="csX4" fmla="*/ 24359 w 33709"/>
                <a:gd name="csY4" fmla="*/ 993 h 25404"/>
                <a:gd name="csX5" fmla="*/ 34130 w 33709"/>
                <a:gd name="csY5" fmla="*/ 993 h 25404"/>
                <a:gd name="csX6" fmla="*/ 24359 w 33709"/>
                <a:gd name="csY6" fmla="*/ 16138 h 25404"/>
                <a:gd name="csX7" fmla="*/ 16542 w 33709"/>
                <a:gd name="csY7" fmla="*/ 24932 h 25404"/>
                <a:gd name="csX8" fmla="*/ 15076 w 33709"/>
                <a:gd name="csY8" fmla="*/ 25421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3709" h="25404">
                  <a:moveTo>
                    <a:pt x="13611" y="26398"/>
                  </a:moveTo>
                  <a:lnTo>
                    <a:pt x="420" y="25909"/>
                  </a:lnTo>
                  <a:lnTo>
                    <a:pt x="1885" y="25909"/>
                  </a:lnTo>
                  <a:cubicBezTo>
                    <a:pt x="10907" y="25592"/>
                    <a:pt x="12023" y="19159"/>
                    <a:pt x="17030" y="12718"/>
                  </a:cubicBezTo>
                  <a:lnTo>
                    <a:pt x="24359" y="993"/>
                  </a:lnTo>
                  <a:lnTo>
                    <a:pt x="34130" y="993"/>
                  </a:lnTo>
                  <a:lnTo>
                    <a:pt x="24359" y="16138"/>
                  </a:lnTo>
                  <a:cubicBezTo>
                    <a:pt x="21598" y="19729"/>
                    <a:pt x="19840" y="21814"/>
                    <a:pt x="16542" y="24932"/>
                  </a:cubicBezTo>
                  <a:lnTo>
                    <a:pt x="15076" y="254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9BBA6528-4DC8-3EA2-50FD-A59EAFCC2EFB}"/>
                </a:ext>
              </a:extLst>
            </p:cNvPr>
            <p:cNvSpPr/>
            <p:nvPr/>
          </p:nvSpPr>
          <p:spPr>
            <a:xfrm flipV="1">
              <a:off x="6213007" y="6017941"/>
              <a:ext cx="37262" cy="20030"/>
            </a:xfrm>
            <a:custGeom>
              <a:avLst/>
              <a:gdLst>
                <a:gd name="csX0" fmla="*/ 34131 w 37262"/>
                <a:gd name="csY0" fmla="*/ 21019 h 20030"/>
                <a:gd name="csX1" fmla="*/ 18009 w 37262"/>
                <a:gd name="csY1" fmla="*/ 20042 h 20030"/>
                <a:gd name="csX2" fmla="*/ 20452 w 37262"/>
                <a:gd name="csY2" fmla="*/ 20042 h 20030"/>
                <a:gd name="csX3" fmla="*/ 26314 w 37262"/>
                <a:gd name="csY3" fmla="*/ 18088 h 20030"/>
                <a:gd name="csX4" fmla="*/ 27291 w 37262"/>
                <a:gd name="csY4" fmla="*/ 17599 h 20030"/>
                <a:gd name="csX5" fmla="*/ 28268 w 37262"/>
                <a:gd name="csY5" fmla="*/ 16622 h 20030"/>
                <a:gd name="csX6" fmla="*/ 28757 w 37262"/>
                <a:gd name="csY6" fmla="*/ 15156 h 20030"/>
                <a:gd name="csX7" fmla="*/ 29734 w 37262"/>
                <a:gd name="csY7" fmla="*/ 13691 h 20030"/>
                <a:gd name="csX8" fmla="*/ 29734 w 37262"/>
                <a:gd name="csY8" fmla="*/ 12713 h 20030"/>
                <a:gd name="csX9" fmla="*/ 30223 w 37262"/>
                <a:gd name="csY9" fmla="*/ 10759 h 20030"/>
                <a:gd name="csX10" fmla="*/ 29734 w 37262"/>
                <a:gd name="csY10" fmla="*/ 10271 h 20030"/>
                <a:gd name="csX11" fmla="*/ 16055 w 37262"/>
                <a:gd name="csY11" fmla="*/ 1477 h 20030"/>
                <a:gd name="csX12" fmla="*/ 421 w 37262"/>
                <a:gd name="csY12" fmla="*/ 1477 h 20030"/>
                <a:gd name="csX13" fmla="*/ 34131 w 37262"/>
                <a:gd name="csY13" fmla="*/ 988 h 20030"/>
                <a:gd name="csX14" fmla="*/ 35108 w 37262"/>
                <a:gd name="csY14" fmla="*/ 2454 h 20030"/>
                <a:gd name="csX15" fmla="*/ 35108 w 37262"/>
                <a:gd name="csY15" fmla="*/ 19553 h 20030"/>
                <a:gd name="csX16" fmla="*/ 35108 w 37262"/>
                <a:gd name="csY16" fmla="*/ 20042 h 200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7262" h="20030">
                  <a:moveTo>
                    <a:pt x="34131" y="21019"/>
                  </a:moveTo>
                  <a:lnTo>
                    <a:pt x="18009" y="20042"/>
                  </a:lnTo>
                  <a:lnTo>
                    <a:pt x="20452" y="20042"/>
                  </a:lnTo>
                  <a:lnTo>
                    <a:pt x="26314" y="18088"/>
                  </a:lnTo>
                  <a:lnTo>
                    <a:pt x="27291" y="17599"/>
                  </a:lnTo>
                  <a:lnTo>
                    <a:pt x="28268" y="16622"/>
                  </a:lnTo>
                  <a:lnTo>
                    <a:pt x="28757" y="15156"/>
                  </a:lnTo>
                  <a:lnTo>
                    <a:pt x="29734" y="13691"/>
                  </a:lnTo>
                  <a:lnTo>
                    <a:pt x="29734" y="12713"/>
                  </a:lnTo>
                  <a:lnTo>
                    <a:pt x="30223" y="10759"/>
                  </a:lnTo>
                  <a:lnTo>
                    <a:pt x="29734" y="10271"/>
                  </a:lnTo>
                  <a:cubicBezTo>
                    <a:pt x="29498" y="2788"/>
                    <a:pt x="22202" y="1127"/>
                    <a:pt x="16055" y="1477"/>
                  </a:cubicBezTo>
                  <a:lnTo>
                    <a:pt x="421" y="1477"/>
                  </a:lnTo>
                  <a:lnTo>
                    <a:pt x="34131" y="988"/>
                  </a:lnTo>
                  <a:lnTo>
                    <a:pt x="35108" y="2454"/>
                  </a:lnTo>
                  <a:cubicBezTo>
                    <a:pt x="38691" y="7331"/>
                    <a:pt x="38389" y="14611"/>
                    <a:pt x="35108" y="19553"/>
                  </a:cubicBezTo>
                  <a:lnTo>
                    <a:pt x="35108" y="200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C4D568D7-1516-8BEC-5AC4-F3B021BB9426}"/>
                </a:ext>
              </a:extLst>
            </p:cNvPr>
            <p:cNvSpPr/>
            <p:nvPr/>
          </p:nvSpPr>
          <p:spPr>
            <a:xfrm flipV="1">
              <a:off x="6205679" y="6012566"/>
              <a:ext cx="41038" cy="56183"/>
            </a:xfrm>
            <a:custGeom>
              <a:avLst/>
              <a:gdLst>
                <a:gd name="csX0" fmla="*/ 24846 w 41038"/>
                <a:gd name="csY0" fmla="*/ 57176 h 56183"/>
                <a:gd name="csX1" fmla="*/ 419 w 41038"/>
                <a:gd name="csY1" fmla="*/ 57176 h 56183"/>
                <a:gd name="csX2" fmla="*/ 419 w 41038"/>
                <a:gd name="csY2" fmla="*/ 993 h 56183"/>
                <a:gd name="csX3" fmla="*/ 7747 w 41038"/>
                <a:gd name="csY3" fmla="*/ 993 h 56183"/>
                <a:gd name="csX4" fmla="*/ 7747 w 41038"/>
                <a:gd name="csY4" fmla="*/ 25909 h 56183"/>
                <a:gd name="csX5" fmla="*/ 16052 w 41038"/>
                <a:gd name="csY5" fmla="*/ 25909 h 56183"/>
                <a:gd name="csX6" fmla="*/ 40968 w 41038"/>
                <a:gd name="csY6" fmla="*/ 31771 h 56183"/>
                <a:gd name="csX7" fmla="*/ 41457 w 41038"/>
                <a:gd name="csY7" fmla="*/ 31771 h 56183"/>
                <a:gd name="csX8" fmla="*/ 7747 w 41038"/>
                <a:gd name="csY8" fmla="*/ 32260 h 56183"/>
                <a:gd name="csX9" fmla="*/ 7747 w 41038"/>
                <a:gd name="csY9" fmla="*/ 50825 h 56183"/>
                <a:gd name="csX10" fmla="*/ 25335 w 41038"/>
                <a:gd name="csY10" fmla="*/ 50825 h 56183"/>
                <a:gd name="csX11" fmla="*/ 41457 w 41038"/>
                <a:gd name="csY11" fmla="*/ 51802 h 56183"/>
                <a:gd name="csX12" fmla="*/ 39014 w 41038"/>
                <a:gd name="csY12" fmla="*/ 54244 h 56183"/>
                <a:gd name="csX13" fmla="*/ 37548 w 41038"/>
                <a:gd name="csY13" fmla="*/ 54733 h 56183"/>
                <a:gd name="csX14" fmla="*/ 36571 w 41038"/>
                <a:gd name="csY14" fmla="*/ 55221 h 56183"/>
                <a:gd name="csX15" fmla="*/ 36083 w 41038"/>
                <a:gd name="csY15" fmla="*/ 55710 h 56183"/>
                <a:gd name="csX16" fmla="*/ 34617 w 41038"/>
                <a:gd name="csY16" fmla="*/ 56199 h 56183"/>
                <a:gd name="csX17" fmla="*/ 33640 w 41038"/>
                <a:gd name="csY17" fmla="*/ 56199 h 56183"/>
                <a:gd name="csX18" fmla="*/ 32174 w 41038"/>
                <a:gd name="csY18" fmla="*/ 56687 h 56183"/>
                <a:gd name="csX19" fmla="*/ 26800 w 41038"/>
                <a:gd name="csY19" fmla="*/ 56687 h 56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41038" h="56183">
                  <a:moveTo>
                    <a:pt x="24846" y="57176"/>
                  </a:moveTo>
                  <a:lnTo>
                    <a:pt x="419" y="57176"/>
                  </a:lnTo>
                  <a:lnTo>
                    <a:pt x="419" y="993"/>
                  </a:lnTo>
                  <a:lnTo>
                    <a:pt x="7747" y="993"/>
                  </a:lnTo>
                  <a:lnTo>
                    <a:pt x="7747" y="25909"/>
                  </a:lnTo>
                  <a:lnTo>
                    <a:pt x="16052" y="25909"/>
                  </a:lnTo>
                  <a:cubicBezTo>
                    <a:pt x="23910" y="26039"/>
                    <a:pt x="35000" y="25005"/>
                    <a:pt x="40968" y="31771"/>
                  </a:cubicBezTo>
                  <a:lnTo>
                    <a:pt x="41457" y="31771"/>
                  </a:lnTo>
                  <a:lnTo>
                    <a:pt x="7747" y="32260"/>
                  </a:lnTo>
                  <a:lnTo>
                    <a:pt x="7747" y="50825"/>
                  </a:lnTo>
                  <a:lnTo>
                    <a:pt x="25335" y="50825"/>
                  </a:lnTo>
                  <a:lnTo>
                    <a:pt x="41457" y="51802"/>
                  </a:lnTo>
                  <a:lnTo>
                    <a:pt x="39014" y="54244"/>
                  </a:lnTo>
                  <a:lnTo>
                    <a:pt x="37548" y="54733"/>
                  </a:lnTo>
                  <a:lnTo>
                    <a:pt x="36571" y="55221"/>
                  </a:lnTo>
                  <a:lnTo>
                    <a:pt x="36083" y="55710"/>
                  </a:lnTo>
                  <a:lnTo>
                    <a:pt x="34617" y="56199"/>
                  </a:lnTo>
                  <a:lnTo>
                    <a:pt x="33640" y="56199"/>
                  </a:lnTo>
                  <a:lnTo>
                    <a:pt x="32174" y="56687"/>
                  </a:lnTo>
                  <a:lnTo>
                    <a:pt x="26800" y="566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17256D59-A334-3CC5-74A9-D8691D92AE7B}"/>
                </a:ext>
              </a:extLst>
            </p:cNvPr>
            <p:cNvSpPr/>
            <p:nvPr/>
          </p:nvSpPr>
          <p:spPr>
            <a:xfrm flipV="1">
              <a:off x="6274564" y="6063376"/>
              <a:ext cx="13190" cy="1465"/>
            </a:xfrm>
            <a:custGeom>
              <a:avLst/>
              <a:gdLst>
                <a:gd name="csX0" fmla="*/ 4824 w 13190"/>
                <a:gd name="csY0" fmla="*/ 2459 h 1465"/>
                <a:gd name="csX1" fmla="*/ 1893 w 13190"/>
                <a:gd name="csY1" fmla="*/ 1482 h 1465"/>
                <a:gd name="csX2" fmla="*/ 427 w 13190"/>
                <a:gd name="csY2" fmla="*/ 1482 h 1465"/>
                <a:gd name="csX3" fmla="*/ 12152 w 13190"/>
                <a:gd name="csY3" fmla="*/ 993 h 1465"/>
                <a:gd name="csX4" fmla="*/ 13618 w 13190"/>
                <a:gd name="csY4" fmla="*/ 1970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190" h="1465">
                  <a:moveTo>
                    <a:pt x="4824" y="2459"/>
                  </a:moveTo>
                  <a:lnTo>
                    <a:pt x="1893" y="1482"/>
                  </a:lnTo>
                  <a:lnTo>
                    <a:pt x="427" y="1482"/>
                  </a:lnTo>
                  <a:lnTo>
                    <a:pt x="12152" y="993"/>
                  </a:lnTo>
                  <a:lnTo>
                    <a:pt x="13618" y="19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603AEAB5-58D2-D7A7-C0AE-F1AC93728770}"/>
                </a:ext>
              </a:extLst>
            </p:cNvPr>
            <p:cNvSpPr/>
            <p:nvPr/>
          </p:nvSpPr>
          <p:spPr>
            <a:xfrm flipV="1">
              <a:off x="6258945" y="6047742"/>
              <a:ext cx="28321" cy="21982"/>
            </a:xfrm>
            <a:custGeom>
              <a:avLst/>
              <a:gdLst>
                <a:gd name="csX0" fmla="*/ 6762 w 28321"/>
                <a:gd name="csY0" fmla="*/ 22976 h 21982"/>
                <a:gd name="csX1" fmla="*/ 5296 w 28321"/>
                <a:gd name="csY1" fmla="*/ 21999 h 21982"/>
                <a:gd name="csX2" fmla="*/ 4808 w 28321"/>
                <a:gd name="csY2" fmla="*/ 21511 h 21982"/>
                <a:gd name="csX3" fmla="*/ 3831 w 28321"/>
                <a:gd name="csY3" fmla="*/ 4411 h 21982"/>
                <a:gd name="csX4" fmla="*/ 4319 w 28321"/>
                <a:gd name="csY4" fmla="*/ 3923 h 21982"/>
                <a:gd name="csX5" fmla="*/ 5296 w 28321"/>
                <a:gd name="csY5" fmla="*/ 3434 h 21982"/>
                <a:gd name="csX6" fmla="*/ 24838 w 28321"/>
                <a:gd name="csY6" fmla="*/ 3923 h 21982"/>
                <a:gd name="csX7" fmla="*/ 27769 w 28321"/>
                <a:gd name="csY7" fmla="*/ 5877 h 21982"/>
                <a:gd name="csX8" fmla="*/ 16044 w 28321"/>
                <a:gd name="csY8" fmla="*/ 6366 h 21982"/>
                <a:gd name="csX9" fmla="*/ 15556 w 28321"/>
                <a:gd name="csY9" fmla="*/ 6366 h 21982"/>
                <a:gd name="csX10" fmla="*/ 8716 w 28321"/>
                <a:gd name="csY10" fmla="*/ 16136 h 21982"/>
                <a:gd name="csX11" fmla="*/ 8716 w 28321"/>
                <a:gd name="csY11" fmla="*/ 16625 h 21982"/>
                <a:gd name="csX12" fmla="*/ 9693 w 28321"/>
                <a:gd name="csY12" fmla="*/ 17602 h 21982"/>
                <a:gd name="csX13" fmla="*/ 26304 w 28321"/>
                <a:gd name="csY13" fmla="*/ 21511 h 21982"/>
                <a:gd name="csX14" fmla="*/ 27281 w 28321"/>
                <a:gd name="csY14" fmla="*/ 21999 h 21982"/>
                <a:gd name="csX15" fmla="*/ 28747 w 28321"/>
                <a:gd name="csY15" fmla="*/ 22488 h 219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8321" h="21982">
                  <a:moveTo>
                    <a:pt x="6762" y="22976"/>
                  </a:moveTo>
                  <a:lnTo>
                    <a:pt x="5296" y="21999"/>
                  </a:lnTo>
                  <a:lnTo>
                    <a:pt x="4808" y="21511"/>
                  </a:lnTo>
                  <a:cubicBezTo>
                    <a:pt x="-338" y="18612"/>
                    <a:pt x="-1315" y="8670"/>
                    <a:pt x="3831" y="4411"/>
                  </a:cubicBezTo>
                  <a:lnTo>
                    <a:pt x="4319" y="3923"/>
                  </a:lnTo>
                  <a:lnTo>
                    <a:pt x="5296" y="3434"/>
                  </a:lnTo>
                  <a:cubicBezTo>
                    <a:pt x="9880" y="-393"/>
                    <a:pt x="20026" y="674"/>
                    <a:pt x="24838" y="3923"/>
                  </a:cubicBezTo>
                  <a:lnTo>
                    <a:pt x="27769" y="5877"/>
                  </a:lnTo>
                  <a:lnTo>
                    <a:pt x="16044" y="6366"/>
                  </a:lnTo>
                  <a:lnTo>
                    <a:pt x="15556" y="6366"/>
                  </a:lnTo>
                  <a:cubicBezTo>
                    <a:pt x="10125" y="5608"/>
                    <a:pt x="5345" y="11373"/>
                    <a:pt x="8716" y="16136"/>
                  </a:cubicBezTo>
                  <a:lnTo>
                    <a:pt x="8716" y="16625"/>
                  </a:lnTo>
                  <a:lnTo>
                    <a:pt x="9693" y="17602"/>
                  </a:lnTo>
                  <a:cubicBezTo>
                    <a:pt x="13089" y="19898"/>
                    <a:pt x="21581" y="19939"/>
                    <a:pt x="26304" y="21511"/>
                  </a:cubicBezTo>
                  <a:lnTo>
                    <a:pt x="27281" y="21999"/>
                  </a:lnTo>
                  <a:lnTo>
                    <a:pt x="28747" y="224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CC202CD5-EEDB-D4D2-3DD4-04BF91470AFB}"/>
                </a:ext>
              </a:extLst>
            </p:cNvPr>
            <p:cNvSpPr/>
            <p:nvPr/>
          </p:nvSpPr>
          <p:spPr>
            <a:xfrm flipV="1">
              <a:off x="6259907" y="6032597"/>
              <a:ext cx="17587" cy="8305"/>
            </a:xfrm>
            <a:custGeom>
              <a:avLst/>
              <a:gdLst>
                <a:gd name="csX0" fmla="*/ 3356 w 17587"/>
                <a:gd name="csY0" fmla="*/ 9294 h 8305"/>
                <a:gd name="csX1" fmla="*/ 2867 w 17587"/>
                <a:gd name="csY1" fmla="*/ 7829 h 8305"/>
                <a:gd name="csX2" fmla="*/ 1890 w 17587"/>
                <a:gd name="csY2" fmla="*/ 6852 h 8305"/>
                <a:gd name="csX3" fmla="*/ 1402 w 17587"/>
                <a:gd name="csY3" fmla="*/ 5386 h 8305"/>
                <a:gd name="csX4" fmla="*/ 913 w 17587"/>
                <a:gd name="csY4" fmla="*/ 3920 h 8305"/>
                <a:gd name="csX5" fmla="*/ 425 w 17587"/>
                <a:gd name="csY5" fmla="*/ 1966 h 8305"/>
                <a:gd name="csX6" fmla="*/ 7264 w 17587"/>
                <a:gd name="csY6" fmla="*/ 989 h 8305"/>
                <a:gd name="csX7" fmla="*/ 8241 w 17587"/>
                <a:gd name="csY7" fmla="*/ 3920 h 8305"/>
                <a:gd name="csX8" fmla="*/ 8730 w 17587"/>
                <a:gd name="csY8" fmla="*/ 5386 h 8305"/>
                <a:gd name="csX9" fmla="*/ 10684 w 17587"/>
                <a:gd name="csY9" fmla="*/ 7340 h 8305"/>
                <a:gd name="csX10" fmla="*/ 12638 w 17587"/>
                <a:gd name="csY10" fmla="*/ 8317 h 8305"/>
                <a:gd name="csX11" fmla="*/ 14104 w 17587"/>
                <a:gd name="csY11" fmla="*/ 8806 h 8305"/>
                <a:gd name="csX12" fmla="*/ 18012 w 17587"/>
                <a:gd name="csY12" fmla="*/ 8806 h 83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7587" h="8305">
                  <a:moveTo>
                    <a:pt x="3356" y="9294"/>
                  </a:moveTo>
                  <a:lnTo>
                    <a:pt x="2867" y="7829"/>
                  </a:lnTo>
                  <a:lnTo>
                    <a:pt x="1890" y="6852"/>
                  </a:lnTo>
                  <a:lnTo>
                    <a:pt x="1402" y="5386"/>
                  </a:lnTo>
                  <a:lnTo>
                    <a:pt x="913" y="3920"/>
                  </a:lnTo>
                  <a:lnTo>
                    <a:pt x="425" y="1966"/>
                  </a:lnTo>
                  <a:lnTo>
                    <a:pt x="7264" y="989"/>
                  </a:lnTo>
                  <a:lnTo>
                    <a:pt x="8241" y="3920"/>
                  </a:lnTo>
                  <a:lnTo>
                    <a:pt x="8730" y="5386"/>
                  </a:lnTo>
                  <a:lnTo>
                    <a:pt x="10684" y="7340"/>
                  </a:lnTo>
                  <a:lnTo>
                    <a:pt x="12638" y="8317"/>
                  </a:lnTo>
                  <a:lnTo>
                    <a:pt x="14104" y="8806"/>
                  </a:lnTo>
                  <a:lnTo>
                    <a:pt x="18012" y="880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D44C8499-0DA6-C391-84C0-C52E1C424F64}"/>
                </a:ext>
              </a:extLst>
            </p:cNvPr>
            <p:cNvSpPr/>
            <p:nvPr/>
          </p:nvSpPr>
          <p:spPr>
            <a:xfrm flipV="1">
              <a:off x="6262839" y="6027223"/>
              <a:ext cx="33221" cy="41526"/>
            </a:xfrm>
            <a:custGeom>
              <a:avLst/>
              <a:gdLst>
                <a:gd name="csX0" fmla="*/ 16060 w 33221"/>
                <a:gd name="csY0" fmla="*/ 42520 h 41526"/>
                <a:gd name="csX1" fmla="*/ 14106 w 33221"/>
                <a:gd name="csY1" fmla="*/ 42520 h 41526"/>
                <a:gd name="csX2" fmla="*/ 1404 w 33221"/>
                <a:gd name="csY2" fmla="*/ 38123 h 41526"/>
                <a:gd name="csX3" fmla="*/ 427 w 33221"/>
                <a:gd name="csY3" fmla="*/ 37146 h 41526"/>
                <a:gd name="csX4" fmla="*/ 15083 w 33221"/>
                <a:gd name="csY4" fmla="*/ 36657 h 41526"/>
                <a:gd name="csX5" fmla="*/ 17526 w 33221"/>
                <a:gd name="csY5" fmla="*/ 36657 h 41526"/>
                <a:gd name="csX6" fmla="*/ 20457 w 33221"/>
                <a:gd name="csY6" fmla="*/ 35680 h 41526"/>
                <a:gd name="csX7" fmla="*/ 21435 w 33221"/>
                <a:gd name="csY7" fmla="*/ 35191 h 41526"/>
                <a:gd name="csX8" fmla="*/ 22900 w 33221"/>
                <a:gd name="csY8" fmla="*/ 34214 h 41526"/>
                <a:gd name="csX9" fmla="*/ 23877 w 33221"/>
                <a:gd name="csY9" fmla="*/ 33237 h 41526"/>
                <a:gd name="csX10" fmla="*/ 24366 w 33221"/>
                <a:gd name="csY10" fmla="*/ 31771 h 41526"/>
                <a:gd name="csX11" fmla="*/ 24366 w 33221"/>
                <a:gd name="csY11" fmla="*/ 30306 h 41526"/>
                <a:gd name="csX12" fmla="*/ 24854 w 33221"/>
                <a:gd name="csY12" fmla="*/ 28352 h 41526"/>
                <a:gd name="csX13" fmla="*/ 24854 w 33221"/>
                <a:gd name="csY13" fmla="*/ 26886 h 41526"/>
                <a:gd name="csX14" fmla="*/ 23389 w 33221"/>
                <a:gd name="csY14" fmla="*/ 26397 h 41526"/>
                <a:gd name="csX15" fmla="*/ 3847 w 33221"/>
                <a:gd name="csY15" fmla="*/ 22489 h 41526"/>
                <a:gd name="csX16" fmla="*/ 2870 w 33221"/>
                <a:gd name="csY16" fmla="*/ 22000 h 41526"/>
                <a:gd name="csX17" fmla="*/ 24854 w 33221"/>
                <a:gd name="csY17" fmla="*/ 21512 h 41526"/>
                <a:gd name="csX18" fmla="*/ 24854 w 33221"/>
                <a:gd name="csY18" fmla="*/ 18581 h 41526"/>
                <a:gd name="csX19" fmla="*/ 24366 w 33221"/>
                <a:gd name="csY19" fmla="*/ 17604 h 41526"/>
                <a:gd name="csX20" fmla="*/ 24366 w 33221"/>
                <a:gd name="csY20" fmla="*/ 14672 h 41526"/>
                <a:gd name="csX21" fmla="*/ 23877 w 33221"/>
                <a:gd name="csY21" fmla="*/ 13207 h 41526"/>
                <a:gd name="csX22" fmla="*/ 23389 w 33221"/>
                <a:gd name="csY22" fmla="*/ 11741 h 41526"/>
                <a:gd name="csX23" fmla="*/ 22412 w 33221"/>
                <a:gd name="csY23" fmla="*/ 10275 h 41526"/>
                <a:gd name="csX24" fmla="*/ 20457 w 33221"/>
                <a:gd name="csY24" fmla="*/ 8321 h 41526"/>
                <a:gd name="csX25" fmla="*/ 18992 w 33221"/>
                <a:gd name="csY25" fmla="*/ 7344 h 41526"/>
                <a:gd name="csX26" fmla="*/ 18015 w 33221"/>
                <a:gd name="csY26" fmla="*/ 6855 h 41526"/>
                <a:gd name="csX27" fmla="*/ 16549 w 33221"/>
                <a:gd name="csY27" fmla="*/ 6367 h 41526"/>
                <a:gd name="csX28" fmla="*/ 25343 w 33221"/>
                <a:gd name="csY28" fmla="*/ 5878 h 41526"/>
                <a:gd name="csX29" fmla="*/ 25343 w 33221"/>
                <a:gd name="csY29" fmla="*/ 3924 h 41526"/>
                <a:gd name="csX30" fmla="*/ 25831 w 33221"/>
                <a:gd name="csY30" fmla="*/ 2459 h 41526"/>
                <a:gd name="csX31" fmla="*/ 26809 w 33221"/>
                <a:gd name="csY31" fmla="*/ 993 h 41526"/>
                <a:gd name="csX32" fmla="*/ 33648 w 33221"/>
                <a:gd name="csY32" fmla="*/ 993 h 41526"/>
                <a:gd name="csX33" fmla="*/ 33648 w 33221"/>
                <a:gd name="csY33" fmla="*/ 1481 h 41526"/>
                <a:gd name="csX34" fmla="*/ 32671 w 33221"/>
                <a:gd name="csY34" fmla="*/ 2947 h 41526"/>
                <a:gd name="csX35" fmla="*/ 32183 w 33221"/>
                <a:gd name="csY35" fmla="*/ 4413 h 41526"/>
                <a:gd name="csX36" fmla="*/ 32183 w 33221"/>
                <a:gd name="csY36" fmla="*/ 5878 h 41526"/>
                <a:gd name="csX37" fmla="*/ 31694 w 33221"/>
                <a:gd name="csY37" fmla="*/ 6367 h 41526"/>
                <a:gd name="csX38" fmla="*/ 31694 w 33221"/>
                <a:gd name="csY38" fmla="*/ 31283 h 41526"/>
                <a:gd name="csX39" fmla="*/ 31205 w 33221"/>
                <a:gd name="csY39" fmla="*/ 32260 h 41526"/>
                <a:gd name="csX40" fmla="*/ 20946 w 33221"/>
                <a:gd name="csY40" fmla="*/ 42031 h 41526"/>
                <a:gd name="csX41" fmla="*/ 19480 w 33221"/>
                <a:gd name="csY41" fmla="*/ 42520 h 41526"/>
                <a:gd name="csX42" fmla="*/ 17526 w 33221"/>
                <a:gd name="csY42" fmla="*/ 42520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3221" h="41526">
                  <a:moveTo>
                    <a:pt x="16060" y="42520"/>
                  </a:moveTo>
                  <a:lnTo>
                    <a:pt x="14106" y="42520"/>
                  </a:lnTo>
                  <a:cubicBezTo>
                    <a:pt x="8569" y="42112"/>
                    <a:pt x="6053" y="41266"/>
                    <a:pt x="1404" y="38123"/>
                  </a:cubicBezTo>
                  <a:lnTo>
                    <a:pt x="427" y="37146"/>
                  </a:lnTo>
                  <a:lnTo>
                    <a:pt x="15083" y="36657"/>
                  </a:lnTo>
                  <a:lnTo>
                    <a:pt x="17526" y="36657"/>
                  </a:lnTo>
                  <a:lnTo>
                    <a:pt x="20457" y="35680"/>
                  </a:lnTo>
                  <a:lnTo>
                    <a:pt x="21435" y="35191"/>
                  </a:lnTo>
                  <a:lnTo>
                    <a:pt x="22900" y="34214"/>
                  </a:lnTo>
                  <a:lnTo>
                    <a:pt x="23877" y="33237"/>
                  </a:lnTo>
                  <a:lnTo>
                    <a:pt x="24366" y="31771"/>
                  </a:lnTo>
                  <a:lnTo>
                    <a:pt x="24366" y="30306"/>
                  </a:lnTo>
                  <a:lnTo>
                    <a:pt x="24854" y="28352"/>
                  </a:lnTo>
                  <a:lnTo>
                    <a:pt x="24854" y="26886"/>
                  </a:lnTo>
                  <a:lnTo>
                    <a:pt x="23389" y="26397"/>
                  </a:lnTo>
                  <a:cubicBezTo>
                    <a:pt x="16883" y="24093"/>
                    <a:pt x="9701" y="24875"/>
                    <a:pt x="3847" y="22489"/>
                  </a:cubicBezTo>
                  <a:lnTo>
                    <a:pt x="2870" y="22000"/>
                  </a:lnTo>
                  <a:lnTo>
                    <a:pt x="24854" y="21512"/>
                  </a:lnTo>
                  <a:lnTo>
                    <a:pt x="24854" y="18581"/>
                  </a:lnTo>
                  <a:lnTo>
                    <a:pt x="24366" y="17604"/>
                  </a:lnTo>
                  <a:lnTo>
                    <a:pt x="24366" y="14672"/>
                  </a:lnTo>
                  <a:lnTo>
                    <a:pt x="23877" y="13207"/>
                  </a:lnTo>
                  <a:lnTo>
                    <a:pt x="23389" y="11741"/>
                  </a:lnTo>
                  <a:lnTo>
                    <a:pt x="22412" y="10275"/>
                  </a:lnTo>
                  <a:lnTo>
                    <a:pt x="20457" y="8321"/>
                  </a:lnTo>
                  <a:lnTo>
                    <a:pt x="18992" y="7344"/>
                  </a:lnTo>
                  <a:lnTo>
                    <a:pt x="18015" y="6855"/>
                  </a:lnTo>
                  <a:lnTo>
                    <a:pt x="16549" y="6367"/>
                  </a:lnTo>
                  <a:lnTo>
                    <a:pt x="25343" y="5878"/>
                  </a:lnTo>
                  <a:lnTo>
                    <a:pt x="25343" y="3924"/>
                  </a:lnTo>
                  <a:lnTo>
                    <a:pt x="25831" y="2459"/>
                  </a:lnTo>
                  <a:lnTo>
                    <a:pt x="26809" y="993"/>
                  </a:lnTo>
                  <a:lnTo>
                    <a:pt x="33648" y="993"/>
                  </a:lnTo>
                  <a:lnTo>
                    <a:pt x="33648" y="1481"/>
                  </a:lnTo>
                  <a:lnTo>
                    <a:pt x="32671" y="2947"/>
                  </a:lnTo>
                  <a:lnTo>
                    <a:pt x="32183" y="4413"/>
                  </a:lnTo>
                  <a:lnTo>
                    <a:pt x="32183" y="5878"/>
                  </a:lnTo>
                  <a:lnTo>
                    <a:pt x="31694" y="6367"/>
                  </a:lnTo>
                  <a:lnTo>
                    <a:pt x="31694" y="31283"/>
                  </a:lnTo>
                  <a:lnTo>
                    <a:pt x="31205" y="32260"/>
                  </a:lnTo>
                  <a:cubicBezTo>
                    <a:pt x="31987" y="37406"/>
                    <a:pt x="25400" y="41901"/>
                    <a:pt x="20946" y="42031"/>
                  </a:cubicBezTo>
                  <a:lnTo>
                    <a:pt x="19480" y="42520"/>
                  </a:lnTo>
                  <a:lnTo>
                    <a:pt x="17526" y="425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55A6BE18-F821-85C3-52F7-BE765B26BB1C}"/>
                </a:ext>
              </a:extLst>
            </p:cNvPr>
            <p:cNvSpPr/>
            <p:nvPr/>
          </p:nvSpPr>
          <p:spPr>
            <a:xfrm flipV="1">
              <a:off x="6304854" y="6028200"/>
              <a:ext cx="6839" cy="40549"/>
            </a:xfrm>
            <a:custGeom>
              <a:avLst/>
              <a:gdLst>
                <a:gd name="csX0" fmla="*/ 108 w 6839"/>
                <a:gd name="csY0" fmla="*/ 891 h 40549"/>
                <a:gd name="csX1" fmla="*/ 6948 w 6839"/>
                <a:gd name="csY1" fmla="*/ 891 h 40549"/>
                <a:gd name="csX2" fmla="*/ 6948 w 6839"/>
                <a:gd name="csY2" fmla="*/ 41441 h 40549"/>
                <a:gd name="csX3" fmla="*/ 108 w 6839"/>
                <a:gd name="csY3" fmla="*/ 41441 h 405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0549">
                  <a:moveTo>
                    <a:pt x="108" y="891"/>
                  </a:moveTo>
                  <a:lnTo>
                    <a:pt x="6948" y="891"/>
                  </a:lnTo>
                  <a:lnTo>
                    <a:pt x="6948" y="41441"/>
                  </a:lnTo>
                  <a:lnTo>
                    <a:pt x="108" y="4144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57476A80-2842-2D08-4332-61DC1D4FB290}"/>
                </a:ext>
              </a:extLst>
            </p:cNvPr>
            <p:cNvSpPr/>
            <p:nvPr/>
          </p:nvSpPr>
          <p:spPr>
            <a:xfrm flipV="1">
              <a:off x="6304854" y="6012566"/>
              <a:ext cx="6839" cy="8305"/>
            </a:xfrm>
            <a:custGeom>
              <a:avLst/>
              <a:gdLst>
                <a:gd name="csX0" fmla="*/ 108 w 6839"/>
                <a:gd name="csY0" fmla="*/ 882 h 8305"/>
                <a:gd name="csX1" fmla="*/ 6948 w 6839"/>
                <a:gd name="csY1" fmla="*/ 882 h 8305"/>
                <a:gd name="csX2" fmla="*/ 6948 w 6839"/>
                <a:gd name="csY2" fmla="*/ 9188 h 8305"/>
                <a:gd name="csX3" fmla="*/ 108 w 6839"/>
                <a:gd name="csY3" fmla="*/ 9188 h 83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8305">
                  <a:moveTo>
                    <a:pt x="108" y="882"/>
                  </a:moveTo>
                  <a:lnTo>
                    <a:pt x="6948" y="882"/>
                  </a:lnTo>
                  <a:lnTo>
                    <a:pt x="6948" y="9188"/>
                  </a:lnTo>
                  <a:lnTo>
                    <a:pt x="108" y="918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759384CD-20E4-39E2-9624-B732ED1BED3A}"/>
                </a:ext>
              </a:extLst>
            </p:cNvPr>
            <p:cNvSpPr/>
            <p:nvPr/>
          </p:nvSpPr>
          <p:spPr>
            <a:xfrm flipV="1">
              <a:off x="6321953" y="6012566"/>
              <a:ext cx="6839" cy="56183"/>
            </a:xfrm>
            <a:custGeom>
              <a:avLst/>
              <a:gdLst>
                <a:gd name="csX0" fmla="*/ 109 w 6839"/>
                <a:gd name="csY0" fmla="*/ 889 h 56183"/>
                <a:gd name="csX1" fmla="*/ 6948 w 6839"/>
                <a:gd name="csY1" fmla="*/ 889 h 56183"/>
                <a:gd name="csX2" fmla="*/ 6948 w 6839"/>
                <a:gd name="csY2" fmla="*/ 57072 h 56183"/>
                <a:gd name="csX3" fmla="*/ 109 w 6839"/>
                <a:gd name="csY3" fmla="*/ 57072 h 56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56183">
                  <a:moveTo>
                    <a:pt x="109" y="889"/>
                  </a:moveTo>
                  <a:lnTo>
                    <a:pt x="6948" y="889"/>
                  </a:lnTo>
                  <a:lnTo>
                    <a:pt x="6948" y="57072"/>
                  </a:lnTo>
                  <a:lnTo>
                    <a:pt x="109" y="57072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54241D02-B951-EB0E-A6C9-5EDAD63498E5}"/>
                </a:ext>
              </a:extLst>
            </p:cNvPr>
            <p:cNvSpPr/>
            <p:nvPr/>
          </p:nvSpPr>
          <p:spPr>
            <a:xfrm flipV="1">
              <a:off x="6360519" y="6017452"/>
              <a:ext cx="44487" cy="52369"/>
            </a:xfrm>
            <a:custGeom>
              <a:avLst/>
              <a:gdLst>
                <a:gd name="csX0" fmla="*/ 10243 w 44487"/>
                <a:gd name="csY0" fmla="*/ 53362 h 52369"/>
                <a:gd name="csX1" fmla="*/ 8777 w 44487"/>
                <a:gd name="csY1" fmla="*/ 52385 h 52369"/>
                <a:gd name="csX2" fmla="*/ 7800 w 44487"/>
                <a:gd name="csY2" fmla="*/ 50919 h 52369"/>
                <a:gd name="csX3" fmla="*/ 960 w 44487"/>
                <a:gd name="csY3" fmla="*/ 37728 h 52369"/>
                <a:gd name="csX4" fmla="*/ 960 w 44487"/>
                <a:gd name="csY4" fmla="*/ 36263 h 52369"/>
                <a:gd name="csX5" fmla="*/ 472 w 44487"/>
                <a:gd name="csY5" fmla="*/ 34309 h 52369"/>
                <a:gd name="csX6" fmla="*/ 2426 w 44487"/>
                <a:gd name="csY6" fmla="*/ 18187 h 52369"/>
                <a:gd name="csX7" fmla="*/ 2914 w 44487"/>
                <a:gd name="csY7" fmla="*/ 16721 h 52369"/>
                <a:gd name="csX8" fmla="*/ 3403 w 44487"/>
                <a:gd name="csY8" fmla="*/ 15255 h 52369"/>
                <a:gd name="csX9" fmla="*/ 3891 w 44487"/>
                <a:gd name="csY9" fmla="*/ 15255 h 52369"/>
                <a:gd name="csX10" fmla="*/ 4380 w 44487"/>
                <a:gd name="csY10" fmla="*/ 13790 h 52369"/>
                <a:gd name="csX11" fmla="*/ 43464 w 44487"/>
                <a:gd name="csY11" fmla="*/ 6461 h 52369"/>
                <a:gd name="csX12" fmla="*/ 44929 w 44487"/>
                <a:gd name="csY12" fmla="*/ 7438 h 52369"/>
                <a:gd name="csX13" fmla="*/ 26853 w 44487"/>
                <a:gd name="csY13" fmla="*/ 7438 h 52369"/>
                <a:gd name="csX14" fmla="*/ 25388 w 44487"/>
                <a:gd name="csY14" fmla="*/ 52385 h 52369"/>
                <a:gd name="csX15" fmla="*/ 27342 w 44487"/>
                <a:gd name="csY15" fmla="*/ 52873 h 523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4487" h="52369">
                  <a:moveTo>
                    <a:pt x="10243" y="53362"/>
                  </a:moveTo>
                  <a:lnTo>
                    <a:pt x="8777" y="52385"/>
                  </a:lnTo>
                  <a:lnTo>
                    <a:pt x="7800" y="50919"/>
                  </a:lnTo>
                  <a:cubicBezTo>
                    <a:pt x="3126" y="46172"/>
                    <a:pt x="3077" y="43778"/>
                    <a:pt x="960" y="37728"/>
                  </a:cubicBezTo>
                  <a:lnTo>
                    <a:pt x="960" y="36263"/>
                  </a:lnTo>
                  <a:lnTo>
                    <a:pt x="472" y="34309"/>
                  </a:lnTo>
                  <a:cubicBezTo>
                    <a:pt x="447" y="28568"/>
                    <a:pt x="121" y="23609"/>
                    <a:pt x="2426" y="18187"/>
                  </a:cubicBezTo>
                  <a:lnTo>
                    <a:pt x="2914" y="16721"/>
                  </a:lnTo>
                  <a:lnTo>
                    <a:pt x="3403" y="15255"/>
                  </a:lnTo>
                  <a:lnTo>
                    <a:pt x="3891" y="15255"/>
                  </a:lnTo>
                  <a:lnTo>
                    <a:pt x="4380" y="13790"/>
                  </a:lnTo>
                  <a:cubicBezTo>
                    <a:pt x="12767" y="-126"/>
                    <a:pt x="30990" y="-2886"/>
                    <a:pt x="43464" y="6461"/>
                  </a:cubicBezTo>
                  <a:lnTo>
                    <a:pt x="44929" y="7438"/>
                  </a:lnTo>
                  <a:lnTo>
                    <a:pt x="26853" y="7438"/>
                  </a:lnTo>
                  <a:cubicBezTo>
                    <a:pt x="1555" y="7333"/>
                    <a:pt x="1831" y="52149"/>
                    <a:pt x="25388" y="52385"/>
                  </a:cubicBezTo>
                  <a:lnTo>
                    <a:pt x="27342" y="528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5124E1D0-0D63-A9B3-5E94-D0BE25260953}"/>
                </a:ext>
              </a:extLst>
            </p:cNvPr>
            <p:cNvSpPr/>
            <p:nvPr/>
          </p:nvSpPr>
          <p:spPr>
            <a:xfrm flipV="1">
              <a:off x="6370319" y="6011589"/>
              <a:ext cx="43634" cy="51786"/>
            </a:xfrm>
            <a:custGeom>
              <a:avLst/>
              <a:gdLst>
                <a:gd name="csX0" fmla="*/ 17544 w 43634"/>
                <a:gd name="csY0" fmla="*/ 52778 h 51786"/>
                <a:gd name="csX1" fmla="*/ 17056 w 43634"/>
                <a:gd name="csY1" fmla="*/ 52778 h 51786"/>
                <a:gd name="csX2" fmla="*/ 1422 w 43634"/>
                <a:gd name="csY2" fmla="*/ 47892 h 51786"/>
                <a:gd name="csX3" fmla="*/ 445 w 43634"/>
                <a:gd name="csY3" fmla="*/ 46915 h 51786"/>
                <a:gd name="csX4" fmla="*/ 17544 w 43634"/>
                <a:gd name="csY4" fmla="*/ 46427 h 51786"/>
                <a:gd name="csX5" fmla="*/ 18521 w 43634"/>
                <a:gd name="csY5" fmla="*/ 45938 h 51786"/>
                <a:gd name="csX6" fmla="*/ 20475 w 43634"/>
                <a:gd name="csY6" fmla="*/ 45938 h 51786"/>
                <a:gd name="csX7" fmla="*/ 27315 w 43634"/>
                <a:gd name="csY7" fmla="*/ 43496 h 51786"/>
                <a:gd name="csX8" fmla="*/ 28292 w 43634"/>
                <a:gd name="csY8" fmla="*/ 42518 h 51786"/>
                <a:gd name="csX9" fmla="*/ 29758 w 43634"/>
                <a:gd name="csY9" fmla="*/ 41541 h 51786"/>
                <a:gd name="csX10" fmla="*/ 34155 w 43634"/>
                <a:gd name="csY10" fmla="*/ 35679 h 51786"/>
                <a:gd name="csX11" fmla="*/ 34643 w 43634"/>
                <a:gd name="csY11" fmla="*/ 34213 h 51786"/>
                <a:gd name="csX12" fmla="*/ 35132 w 43634"/>
                <a:gd name="csY12" fmla="*/ 32747 h 51786"/>
                <a:gd name="csX13" fmla="*/ 35620 w 43634"/>
                <a:gd name="csY13" fmla="*/ 31770 h 51786"/>
                <a:gd name="csX14" fmla="*/ 32689 w 43634"/>
                <a:gd name="csY14" fmla="*/ 8809 h 51786"/>
                <a:gd name="csX15" fmla="*/ 31712 w 43634"/>
                <a:gd name="csY15" fmla="*/ 7832 h 51786"/>
                <a:gd name="csX16" fmla="*/ 31223 w 43634"/>
                <a:gd name="csY16" fmla="*/ 6854 h 51786"/>
                <a:gd name="csX17" fmla="*/ 30735 w 43634"/>
                <a:gd name="csY17" fmla="*/ 6854 h 51786"/>
                <a:gd name="csX18" fmla="*/ 29758 w 43634"/>
                <a:gd name="csY18" fmla="*/ 5389 h 51786"/>
                <a:gd name="csX19" fmla="*/ 19010 w 43634"/>
                <a:gd name="csY19" fmla="*/ 992 h 51786"/>
                <a:gd name="csX20" fmla="*/ 17056 w 43634"/>
                <a:gd name="csY20" fmla="*/ 992 h 51786"/>
                <a:gd name="csX21" fmla="*/ 35132 w 43634"/>
                <a:gd name="csY21" fmla="*/ 992 h 51786"/>
                <a:gd name="csX22" fmla="*/ 41483 w 43634"/>
                <a:gd name="csY22" fmla="*/ 37144 h 51786"/>
                <a:gd name="csX23" fmla="*/ 40994 w 43634"/>
                <a:gd name="csY23" fmla="*/ 38610 h 51786"/>
                <a:gd name="csX24" fmla="*/ 40506 w 43634"/>
                <a:gd name="csY24" fmla="*/ 38610 h 51786"/>
                <a:gd name="csX25" fmla="*/ 40017 w 43634"/>
                <a:gd name="csY25" fmla="*/ 40076 h 51786"/>
                <a:gd name="csX26" fmla="*/ 20475 w 43634"/>
                <a:gd name="csY26" fmla="*/ 52289 h 51786"/>
                <a:gd name="csX27" fmla="*/ 19010 w 43634"/>
                <a:gd name="csY27" fmla="*/ 52289 h 51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43634" h="51786">
                  <a:moveTo>
                    <a:pt x="17544" y="52778"/>
                  </a:moveTo>
                  <a:lnTo>
                    <a:pt x="17056" y="52778"/>
                  </a:lnTo>
                  <a:cubicBezTo>
                    <a:pt x="9247" y="51605"/>
                    <a:pt x="8620" y="51980"/>
                    <a:pt x="1422" y="47892"/>
                  </a:cubicBezTo>
                  <a:lnTo>
                    <a:pt x="445" y="46915"/>
                  </a:lnTo>
                  <a:lnTo>
                    <a:pt x="17544" y="46427"/>
                  </a:lnTo>
                  <a:lnTo>
                    <a:pt x="18521" y="45938"/>
                  </a:lnTo>
                  <a:lnTo>
                    <a:pt x="20475" y="45938"/>
                  </a:lnTo>
                  <a:cubicBezTo>
                    <a:pt x="24685" y="46158"/>
                    <a:pt x="25117" y="43838"/>
                    <a:pt x="27315" y="43496"/>
                  </a:cubicBezTo>
                  <a:lnTo>
                    <a:pt x="28292" y="42518"/>
                  </a:lnTo>
                  <a:lnTo>
                    <a:pt x="29758" y="41541"/>
                  </a:lnTo>
                  <a:cubicBezTo>
                    <a:pt x="32657" y="38944"/>
                    <a:pt x="32201" y="38537"/>
                    <a:pt x="34155" y="35679"/>
                  </a:cubicBezTo>
                  <a:lnTo>
                    <a:pt x="34643" y="34213"/>
                  </a:lnTo>
                  <a:lnTo>
                    <a:pt x="35132" y="32747"/>
                  </a:lnTo>
                  <a:lnTo>
                    <a:pt x="35620" y="31770"/>
                  </a:lnTo>
                  <a:cubicBezTo>
                    <a:pt x="36874" y="23905"/>
                    <a:pt x="37290" y="15966"/>
                    <a:pt x="32689" y="8809"/>
                  </a:cubicBezTo>
                  <a:lnTo>
                    <a:pt x="31712" y="7832"/>
                  </a:lnTo>
                  <a:lnTo>
                    <a:pt x="31223" y="6854"/>
                  </a:lnTo>
                  <a:lnTo>
                    <a:pt x="30735" y="6854"/>
                  </a:lnTo>
                  <a:lnTo>
                    <a:pt x="29758" y="5389"/>
                  </a:lnTo>
                  <a:cubicBezTo>
                    <a:pt x="26867" y="3003"/>
                    <a:pt x="22877" y="1220"/>
                    <a:pt x="19010" y="992"/>
                  </a:cubicBezTo>
                  <a:lnTo>
                    <a:pt x="17056" y="992"/>
                  </a:lnTo>
                  <a:lnTo>
                    <a:pt x="35132" y="992"/>
                  </a:lnTo>
                  <a:cubicBezTo>
                    <a:pt x="44870" y="9729"/>
                    <a:pt x="46116" y="25590"/>
                    <a:pt x="41483" y="37144"/>
                  </a:cubicBezTo>
                  <a:lnTo>
                    <a:pt x="40994" y="38610"/>
                  </a:lnTo>
                  <a:lnTo>
                    <a:pt x="40506" y="38610"/>
                  </a:lnTo>
                  <a:lnTo>
                    <a:pt x="40017" y="40076"/>
                  </a:lnTo>
                  <a:cubicBezTo>
                    <a:pt x="35816" y="47005"/>
                    <a:pt x="28406" y="51679"/>
                    <a:pt x="20475" y="52289"/>
                  </a:cubicBezTo>
                  <a:lnTo>
                    <a:pt x="19010" y="522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452D7A56-B758-22E0-BA3E-E1F3D4E21A2D}"/>
                </a:ext>
              </a:extLst>
            </p:cNvPr>
            <p:cNvSpPr/>
            <p:nvPr/>
          </p:nvSpPr>
          <p:spPr>
            <a:xfrm flipV="1">
              <a:off x="6422594" y="6028200"/>
              <a:ext cx="14656" cy="40549"/>
            </a:xfrm>
            <a:custGeom>
              <a:avLst/>
              <a:gdLst>
                <a:gd name="csX0" fmla="*/ 6803 w 14656"/>
                <a:gd name="csY0" fmla="*/ 41542 h 40549"/>
                <a:gd name="csX1" fmla="*/ 452 w 14656"/>
                <a:gd name="csY1" fmla="*/ 41542 h 40549"/>
                <a:gd name="csX2" fmla="*/ 452 w 14656"/>
                <a:gd name="csY2" fmla="*/ 993 h 40549"/>
                <a:gd name="csX3" fmla="*/ 7291 w 14656"/>
                <a:gd name="csY3" fmla="*/ 993 h 40549"/>
                <a:gd name="csX4" fmla="*/ 7291 w 14656"/>
                <a:gd name="csY4" fmla="*/ 22001 h 40549"/>
                <a:gd name="csX5" fmla="*/ 13642 w 14656"/>
                <a:gd name="csY5" fmla="*/ 35191 h 40549"/>
                <a:gd name="csX6" fmla="*/ 15108 w 14656"/>
                <a:gd name="csY6" fmla="*/ 35191 h 40549"/>
                <a:gd name="csX7" fmla="*/ 6803 w 14656"/>
                <a:gd name="csY7" fmla="*/ 35191 h 405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656" h="40549">
                  <a:moveTo>
                    <a:pt x="6803" y="41542"/>
                  </a:moveTo>
                  <a:lnTo>
                    <a:pt x="452" y="41542"/>
                  </a:lnTo>
                  <a:lnTo>
                    <a:pt x="452" y="993"/>
                  </a:lnTo>
                  <a:lnTo>
                    <a:pt x="7291" y="993"/>
                  </a:lnTo>
                  <a:lnTo>
                    <a:pt x="7291" y="22001"/>
                  </a:lnTo>
                  <a:cubicBezTo>
                    <a:pt x="7959" y="26682"/>
                    <a:pt x="7853" y="33799"/>
                    <a:pt x="13642" y="35191"/>
                  </a:cubicBezTo>
                  <a:lnTo>
                    <a:pt x="15108" y="35191"/>
                  </a:lnTo>
                  <a:lnTo>
                    <a:pt x="6803" y="351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755A4A04-A28A-C56F-2042-8BB99EE6FE55}"/>
                </a:ext>
              </a:extLst>
            </p:cNvPr>
            <p:cNvSpPr/>
            <p:nvPr/>
          </p:nvSpPr>
          <p:spPr>
            <a:xfrm flipV="1">
              <a:off x="6428945" y="6027223"/>
              <a:ext cx="15633" cy="8793"/>
            </a:xfrm>
            <a:custGeom>
              <a:avLst/>
              <a:gdLst>
                <a:gd name="csX0" fmla="*/ 9247 w 15633"/>
                <a:gd name="csY0" fmla="*/ 9782 h 8793"/>
                <a:gd name="csX1" fmla="*/ 7781 w 15633"/>
                <a:gd name="csY1" fmla="*/ 9782 h 8793"/>
                <a:gd name="csX2" fmla="*/ 6316 w 15633"/>
                <a:gd name="csY2" fmla="*/ 9294 h 8793"/>
                <a:gd name="csX3" fmla="*/ 4850 w 15633"/>
                <a:gd name="csY3" fmla="*/ 8316 h 8793"/>
                <a:gd name="csX4" fmla="*/ 2407 w 15633"/>
                <a:gd name="csY4" fmla="*/ 5874 h 8793"/>
                <a:gd name="csX5" fmla="*/ 1430 w 15633"/>
                <a:gd name="csY5" fmla="*/ 4408 h 8793"/>
                <a:gd name="csX6" fmla="*/ 453 w 15633"/>
                <a:gd name="csY6" fmla="*/ 2454 h 8793"/>
                <a:gd name="csX7" fmla="*/ 11201 w 15633"/>
                <a:gd name="csY7" fmla="*/ 2454 h 8793"/>
                <a:gd name="csX8" fmla="*/ 12667 w 15633"/>
                <a:gd name="csY8" fmla="*/ 1965 h 8793"/>
                <a:gd name="csX9" fmla="*/ 14132 w 15633"/>
                <a:gd name="csY9" fmla="*/ 988 h 8793"/>
                <a:gd name="csX10" fmla="*/ 16086 w 15633"/>
                <a:gd name="csY10" fmla="*/ 7339 h 8793"/>
                <a:gd name="csX11" fmla="*/ 15109 w 15633"/>
                <a:gd name="csY11" fmla="*/ 8316 h 8793"/>
                <a:gd name="csX12" fmla="*/ 10712 w 15633"/>
                <a:gd name="csY12" fmla="*/ 9782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5633" h="8793">
                  <a:moveTo>
                    <a:pt x="9247" y="9782"/>
                  </a:moveTo>
                  <a:lnTo>
                    <a:pt x="7781" y="9782"/>
                  </a:lnTo>
                  <a:lnTo>
                    <a:pt x="6316" y="9294"/>
                  </a:lnTo>
                  <a:lnTo>
                    <a:pt x="4850" y="8316"/>
                  </a:lnTo>
                  <a:lnTo>
                    <a:pt x="2407" y="5874"/>
                  </a:lnTo>
                  <a:lnTo>
                    <a:pt x="1430" y="4408"/>
                  </a:lnTo>
                  <a:lnTo>
                    <a:pt x="453" y="2454"/>
                  </a:lnTo>
                  <a:lnTo>
                    <a:pt x="11201" y="2454"/>
                  </a:lnTo>
                  <a:lnTo>
                    <a:pt x="12667" y="1965"/>
                  </a:lnTo>
                  <a:lnTo>
                    <a:pt x="14132" y="988"/>
                  </a:lnTo>
                  <a:lnTo>
                    <a:pt x="16086" y="7339"/>
                  </a:lnTo>
                  <a:lnTo>
                    <a:pt x="15109" y="8316"/>
                  </a:lnTo>
                  <a:lnTo>
                    <a:pt x="10712" y="978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16A40D7E-40D3-4BC8-9270-39D1BE5A9DB6}"/>
                </a:ext>
              </a:extLst>
            </p:cNvPr>
            <p:cNvSpPr/>
            <p:nvPr/>
          </p:nvSpPr>
          <p:spPr>
            <a:xfrm flipV="1">
              <a:off x="6448976" y="6028200"/>
              <a:ext cx="6839" cy="40549"/>
            </a:xfrm>
            <a:custGeom>
              <a:avLst/>
              <a:gdLst>
                <a:gd name="csX0" fmla="*/ 114 w 6839"/>
                <a:gd name="csY0" fmla="*/ 891 h 40549"/>
                <a:gd name="csX1" fmla="*/ 6953 w 6839"/>
                <a:gd name="csY1" fmla="*/ 891 h 40549"/>
                <a:gd name="csX2" fmla="*/ 6953 w 6839"/>
                <a:gd name="csY2" fmla="*/ 41441 h 40549"/>
                <a:gd name="csX3" fmla="*/ 114 w 6839"/>
                <a:gd name="csY3" fmla="*/ 41441 h 405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0549">
                  <a:moveTo>
                    <a:pt x="114" y="891"/>
                  </a:moveTo>
                  <a:lnTo>
                    <a:pt x="6953" y="891"/>
                  </a:lnTo>
                  <a:lnTo>
                    <a:pt x="6953" y="41441"/>
                  </a:lnTo>
                  <a:lnTo>
                    <a:pt x="114" y="4144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06824E20-7D62-E8AD-138C-C2FAC56F88CF}"/>
                </a:ext>
              </a:extLst>
            </p:cNvPr>
            <p:cNvSpPr/>
            <p:nvPr/>
          </p:nvSpPr>
          <p:spPr>
            <a:xfrm flipV="1">
              <a:off x="6448976" y="6012566"/>
              <a:ext cx="6839" cy="8305"/>
            </a:xfrm>
            <a:custGeom>
              <a:avLst/>
              <a:gdLst>
                <a:gd name="csX0" fmla="*/ 114 w 6839"/>
                <a:gd name="csY0" fmla="*/ 882 h 8305"/>
                <a:gd name="csX1" fmla="*/ 6953 w 6839"/>
                <a:gd name="csY1" fmla="*/ 882 h 8305"/>
                <a:gd name="csX2" fmla="*/ 6953 w 6839"/>
                <a:gd name="csY2" fmla="*/ 9188 h 8305"/>
                <a:gd name="csX3" fmla="*/ 114 w 6839"/>
                <a:gd name="csY3" fmla="*/ 9188 h 83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8305">
                  <a:moveTo>
                    <a:pt x="114" y="882"/>
                  </a:moveTo>
                  <a:lnTo>
                    <a:pt x="6953" y="882"/>
                  </a:lnTo>
                  <a:lnTo>
                    <a:pt x="6953" y="9188"/>
                  </a:lnTo>
                  <a:lnTo>
                    <a:pt x="114" y="918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BFB8BFF-C0D9-EAAC-C0AA-2810AA2BB6EE}"/>
                </a:ext>
              </a:extLst>
            </p:cNvPr>
            <p:cNvSpPr/>
            <p:nvPr/>
          </p:nvSpPr>
          <p:spPr>
            <a:xfrm flipV="1">
              <a:off x="6464609" y="6072169"/>
              <a:ext cx="16122" cy="7816"/>
            </a:xfrm>
            <a:custGeom>
              <a:avLst/>
              <a:gdLst>
                <a:gd name="csX0" fmla="*/ 458 w 16122"/>
                <a:gd name="csY0" fmla="*/ 8812 h 7816"/>
                <a:gd name="csX1" fmla="*/ 458 w 16122"/>
                <a:gd name="csY1" fmla="*/ 6369 h 7816"/>
                <a:gd name="csX2" fmla="*/ 1435 w 16122"/>
                <a:gd name="csY2" fmla="*/ 3438 h 7816"/>
                <a:gd name="csX3" fmla="*/ 1923 w 16122"/>
                <a:gd name="csY3" fmla="*/ 2461 h 7816"/>
                <a:gd name="csX4" fmla="*/ 2900 w 16122"/>
                <a:gd name="csY4" fmla="*/ 995 h 7816"/>
                <a:gd name="csX5" fmla="*/ 16580 w 16122"/>
                <a:gd name="csY5" fmla="*/ 1484 h 7816"/>
                <a:gd name="csX6" fmla="*/ 15114 w 16122"/>
                <a:gd name="csY6" fmla="*/ 1484 h 7816"/>
                <a:gd name="csX7" fmla="*/ 7297 w 16122"/>
                <a:gd name="csY7" fmla="*/ 6369 h 7816"/>
                <a:gd name="csX8" fmla="*/ 7297 w 16122"/>
                <a:gd name="csY8" fmla="*/ 7835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6122" h="7816">
                  <a:moveTo>
                    <a:pt x="458" y="8812"/>
                  </a:moveTo>
                  <a:lnTo>
                    <a:pt x="458" y="6369"/>
                  </a:lnTo>
                  <a:lnTo>
                    <a:pt x="1435" y="3438"/>
                  </a:lnTo>
                  <a:lnTo>
                    <a:pt x="1923" y="2461"/>
                  </a:lnTo>
                  <a:lnTo>
                    <a:pt x="2900" y="995"/>
                  </a:lnTo>
                  <a:lnTo>
                    <a:pt x="16580" y="1484"/>
                  </a:lnTo>
                  <a:lnTo>
                    <a:pt x="15114" y="1484"/>
                  </a:lnTo>
                  <a:cubicBezTo>
                    <a:pt x="10310" y="2412"/>
                    <a:pt x="9830" y="1859"/>
                    <a:pt x="7297" y="6369"/>
                  </a:cubicBezTo>
                  <a:lnTo>
                    <a:pt x="7297" y="78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FC957F18-3666-1BF6-DF58-7C06F9B7AE5B}"/>
                </a:ext>
              </a:extLst>
            </p:cNvPr>
            <p:cNvSpPr/>
            <p:nvPr/>
          </p:nvSpPr>
          <p:spPr>
            <a:xfrm flipV="1">
              <a:off x="6467052" y="6063376"/>
              <a:ext cx="31817" cy="22050"/>
            </a:xfrm>
            <a:custGeom>
              <a:avLst/>
              <a:gdLst>
                <a:gd name="csX0" fmla="*/ 32218 w 31817"/>
                <a:gd name="csY0" fmla="*/ 23046 h 22050"/>
                <a:gd name="csX1" fmla="*/ 25378 w 31817"/>
                <a:gd name="csY1" fmla="*/ 23046 h 22050"/>
                <a:gd name="csX2" fmla="*/ 25378 w 31817"/>
                <a:gd name="csY2" fmla="*/ 19626 h 22050"/>
                <a:gd name="csX3" fmla="*/ 24890 w 31817"/>
                <a:gd name="csY3" fmla="*/ 13764 h 22050"/>
                <a:gd name="csX4" fmla="*/ 24401 w 31817"/>
                <a:gd name="csY4" fmla="*/ 12298 h 22050"/>
                <a:gd name="csX5" fmla="*/ 23424 w 31817"/>
                <a:gd name="csY5" fmla="*/ 10832 h 22050"/>
                <a:gd name="csX6" fmla="*/ 15607 w 31817"/>
                <a:gd name="csY6" fmla="*/ 6924 h 22050"/>
                <a:gd name="csX7" fmla="*/ 14142 w 31817"/>
                <a:gd name="csY7" fmla="*/ 6924 h 22050"/>
                <a:gd name="csX8" fmla="*/ 462 w 31817"/>
                <a:gd name="csY8" fmla="*/ 6435 h 22050"/>
                <a:gd name="csX9" fmla="*/ 1439 w 31817"/>
                <a:gd name="csY9" fmla="*/ 5458 h 22050"/>
                <a:gd name="csX10" fmla="*/ 32218 w 31817"/>
                <a:gd name="csY10" fmla="*/ 19138 h 22050"/>
                <a:gd name="csX11" fmla="*/ 32218 w 31817"/>
                <a:gd name="csY11" fmla="*/ 21092 h 220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1817" h="22050">
                  <a:moveTo>
                    <a:pt x="32218" y="23046"/>
                  </a:moveTo>
                  <a:lnTo>
                    <a:pt x="25378" y="23046"/>
                  </a:lnTo>
                  <a:lnTo>
                    <a:pt x="25378" y="19626"/>
                  </a:lnTo>
                  <a:cubicBezTo>
                    <a:pt x="25753" y="14953"/>
                    <a:pt x="24727" y="16589"/>
                    <a:pt x="24890" y="13764"/>
                  </a:cubicBezTo>
                  <a:lnTo>
                    <a:pt x="24401" y="12298"/>
                  </a:lnTo>
                  <a:lnTo>
                    <a:pt x="23424" y="10832"/>
                  </a:lnTo>
                  <a:cubicBezTo>
                    <a:pt x="19190" y="6484"/>
                    <a:pt x="20216" y="8080"/>
                    <a:pt x="15607" y="6924"/>
                  </a:cubicBezTo>
                  <a:lnTo>
                    <a:pt x="14142" y="6924"/>
                  </a:lnTo>
                  <a:lnTo>
                    <a:pt x="462" y="6435"/>
                  </a:lnTo>
                  <a:lnTo>
                    <a:pt x="1439" y="5458"/>
                  </a:lnTo>
                  <a:cubicBezTo>
                    <a:pt x="12961" y="-3987"/>
                    <a:pt x="33553" y="2022"/>
                    <a:pt x="32218" y="19138"/>
                  </a:cubicBezTo>
                  <a:lnTo>
                    <a:pt x="32218" y="210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36D96E5D-679E-A440-67BB-3A5AE202768E}"/>
                </a:ext>
              </a:extLst>
            </p:cNvPr>
            <p:cNvSpPr/>
            <p:nvPr/>
          </p:nvSpPr>
          <p:spPr>
            <a:xfrm flipV="1">
              <a:off x="6463138" y="6032108"/>
              <a:ext cx="35670" cy="36760"/>
            </a:xfrm>
            <a:custGeom>
              <a:avLst/>
              <a:gdLst>
                <a:gd name="csX0" fmla="*/ 5839 w 35670"/>
                <a:gd name="csY0" fmla="*/ 37754 h 36760"/>
                <a:gd name="csX1" fmla="*/ 4861 w 35670"/>
                <a:gd name="csY1" fmla="*/ 36288 h 36760"/>
                <a:gd name="csX2" fmla="*/ 28312 w 35670"/>
                <a:gd name="csY2" fmla="*/ 5021 h 36760"/>
                <a:gd name="csX3" fmla="*/ 29289 w 35670"/>
                <a:gd name="csY3" fmla="*/ 6486 h 36760"/>
                <a:gd name="csX4" fmla="*/ 36129 w 35670"/>
                <a:gd name="csY4" fmla="*/ 6486 h 36760"/>
                <a:gd name="csX5" fmla="*/ 18541 w 35670"/>
                <a:gd name="csY5" fmla="*/ 6975 h 36760"/>
                <a:gd name="csX6" fmla="*/ 15610 w 35670"/>
                <a:gd name="csY6" fmla="*/ 6975 h 36760"/>
                <a:gd name="csX7" fmla="*/ 14144 w 35670"/>
                <a:gd name="csY7" fmla="*/ 7464 h 36760"/>
                <a:gd name="csX8" fmla="*/ 13167 w 35670"/>
                <a:gd name="csY8" fmla="*/ 8441 h 36760"/>
                <a:gd name="csX9" fmla="*/ 11701 w 35670"/>
                <a:gd name="csY9" fmla="*/ 9418 h 36760"/>
                <a:gd name="csX10" fmla="*/ 10724 w 35670"/>
                <a:gd name="csY10" fmla="*/ 10395 h 36760"/>
                <a:gd name="csX11" fmla="*/ 10235 w 35670"/>
                <a:gd name="csY11" fmla="*/ 11372 h 36760"/>
                <a:gd name="csX12" fmla="*/ 9258 w 35670"/>
                <a:gd name="csY12" fmla="*/ 12349 h 36760"/>
                <a:gd name="csX13" fmla="*/ 8770 w 35670"/>
                <a:gd name="csY13" fmla="*/ 13815 h 36760"/>
                <a:gd name="csX14" fmla="*/ 8281 w 35670"/>
                <a:gd name="csY14" fmla="*/ 15280 h 36760"/>
                <a:gd name="csX15" fmla="*/ 8281 w 35670"/>
                <a:gd name="csY15" fmla="*/ 16746 h 36760"/>
                <a:gd name="csX16" fmla="*/ 7793 w 35670"/>
                <a:gd name="csY16" fmla="*/ 18212 h 36760"/>
                <a:gd name="csX17" fmla="*/ 7793 w 35670"/>
                <a:gd name="csY17" fmla="*/ 22120 h 36760"/>
                <a:gd name="csX18" fmla="*/ 15610 w 35670"/>
                <a:gd name="csY18" fmla="*/ 36288 h 36760"/>
                <a:gd name="csX19" fmla="*/ 17075 w 35670"/>
                <a:gd name="csY19" fmla="*/ 36776 h 36760"/>
                <a:gd name="csX20" fmla="*/ 18541 w 35670"/>
                <a:gd name="csY20" fmla="*/ 36776 h 367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5670" h="36760">
                  <a:moveTo>
                    <a:pt x="5839" y="37754"/>
                  </a:moveTo>
                  <a:lnTo>
                    <a:pt x="4861" y="36288"/>
                  </a:lnTo>
                  <a:cubicBezTo>
                    <a:pt x="-7198" y="19286"/>
                    <a:pt x="7125" y="-9668"/>
                    <a:pt x="28312" y="5021"/>
                  </a:cubicBezTo>
                  <a:lnTo>
                    <a:pt x="29289" y="6486"/>
                  </a:lnTo>
                  <a:lnTo>
                    <a:pt x="36129" y="6486"/>
                  </a:lnTo>
                  <a:lnTo>
                    <a:pt x="18541" y="6975"/>
                  </a:lnTo>
                  <a:lnTo>
                    <a:pt x="15610" y="6975"/>
                  </a:lnTo>
                  <a:lnTo>
                    <a:pt x="14144" y="7464"/>
                  </a:lnTo>
                  <a:lnTo>
                    <a:pt x="13167" y="8441"/>
                  </a:lnTo>
                  <a:lnTo>
                    <a:pt x="11701" y="9418"/>
                  </a:lnTo>
                  <a:lnTo>
                    <a:pt x="10724" y="10395"/>
                  </a:lnTo>
                  <a:lnTo>
                    <a:pt x="10235" y="11372"/>
                  </a:lnTo>
                  <a:lnTo>
                    <a:pt x="9258" y="12349"/>
                  </a:lnTo>
                  <a:lnTo>
                    <a:pt x="8770" y="13815"/>
                  </a:lnTo>
                  <a:lnTo>
                    <a:pt x="8281" y="15280"/>
                  </a:lnTo>
                  <a:lnTo>
                    <a:pt x="8281" y="16746"/>
                  </a:lnTo>
                  <a:lnTo>
                    <a:pt x="7793" y="18212"/>
                  </a:lnTo>
                  <a:lnTo>
                    <a:pt x="7793" y="22120"/>
                  </a:lnTo>
                  <a:cubicBezTo>
                    <a:pt x="7117" y="27738"/>
                    <a:pt x="9478" y="34855"/>
                    <a:pt x="15610" y="36288"/>
                  </a:cubicBezTo>
                  <a:lnTo>
                    <a:pt x="17075" y="36776"/>
                  </a:lnTo>
                  <a:lnTo>
                    <a:pt x="18541" y="367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208AB6E8-92CF-E6FE-E461-1B704D4C7CA2}"/>
                </a:ext>
              </a:extLst>
            </p:cNvPr>
            <p:cNvSpPr/>
            <p:nvPr/>
          </p:nvSpPr>
          <p:spPr>
            <a:xfrm flipV="1">
              <a:off x="6481220" y="6028200"/>
              <a:ext cx="17587" cy="35175"/>
            </a:xfrm>
            <a:custGeom>
              <a:avLst/>
              <a:gdLst>
                <a:gd name="csX0" fmla="*/ 18050 w 17587"/>
                <a:gd name="csY0" fmla="*/ 36168 h 35175"/>
                <a:gd name="csX1" fmla="*/ 11699 w 17587"/>
                <a:gd name="csY1" fmla="*/ 36168 h 35175"/>
                <a:gd name="csX2" fmla="*/ 11699 w 17587"/>
                <a:gd name="csY2" fmla="*/ 31282 h 35175"/>
                <a:gd name="csX3" fmla="*/ 3394 w 17587"/>
                <a:gd name="csY3" fmla="*/ 30794 h 35175"/>
                <a:gd name="csX4" fmla="*/ 6325 w 17587"/>
                <a:gd name="csY4" fmla="*/ 29817 h 35175"/>
                <a:gd name="csX5" fmla="*/ 7302 w 17587"/>
                <a:gd name="csY5" fmla="*/ 28839 h 35175"/>
                <a:gd name="csX6" fmla="*/ 8279 w 17587"/>
                <a:gd name="csY6" fmla="*/ 27374 h 35175"/>
                <a:gd name="csX7" fmla="*/ 9256 w 17587"/>
                <a:gd name="csY7" fmla="*/ 26885 h 35175"/>
                <a:gd name="csX8" fmla="*/ 9745 w 17587"/>
                <a:gd name="csY8" fmla="*/ 25908 h 35175"/>
                <a:gd name="csX9" fmla="*/ 11211 w 17587"/>
                <a:gd name="csY9" fmla="*/ 21511 h 35175"/>
                <a:gd name="csX10" fmla="*/ 11699 w 17587"/>
                <a:gd name="csY10" fmla="*/ 20046 h 35175"/>
                <a:gd name="csX11" fmla="*/ 11699 w 17587"/>
                <a:gd name="csY11" fmla="*/ 12717 h 35175"/>
                <a:gd name="csX12" fmla="*/ 11211 w 17587"/>
                <a:gd name="csY12" fmla="*/ 11252 h 35175"/>
                <a:gd name="csX13" fmla="*/ 11211 w 17587"/>
                <a:gd name="csY13" fmla="*/ 9786 h 35175"/>
                <a:gd name="csX14" fmla="*/ 10722 w 17587"/>
                <a:gd name="csY14" fmla="*/ 8320 h 35175"/>
                <a:gd name="csX15" fmla="*/ 9745 w 17587"/>
                <a:gd name="csY15" fmla="*/ 6855 h 35175"/>
                <a:gd name="csX16" fmla="*/ 8768 w 17587"/>
                <a:gd name="csY16" fmla="*/ 4901 h 35175"/>
                <a:gd name="csX17" fmla="*/ 7302 w 17587"/>
                <a:gd name="csY17" fmla="*/ 3923 h 35175"/>
                <a:gd name="csX18" fmla="*/ 6325 w 17587"/>
                <a:gd name="csY18" fmla="*/ 2946 h 35175"/>
                <a:gd name="csX19" fmla="*/ 4860 w 17587"/>
                <a:gd name="csY19" fmla="*/ 2458 h 35175"/>
                <a:gd name="csX20" fmla="*/ 3882 w 17587"/>
                <a:gd name="csY20" fmla="*/ 1481 h 35175"/>
                <a:gd name="csX21" fmla="*/ 463 w 17587"/>
                <a:gd name="csY21" fmla="*/ 1481 h 35175"/>
                <a:gd name="csX22" fmla="*/ 18050 w 17587"/>
                <a:gd name="csY22" fmla="*/ 992 h 35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7587" h="35175">
                  <a:moveTo>
                    <a:pt x="18050" y="36168"/>
                  </a:moveTo>
                  <a:lnTo>
                    <a:pt x="11699" y="36168"/>
                  </a:lnTo>
                  <a:lnTo>
                    <a:pt x="11699" y="31282"/>
                  </a:lnTo>
                  <a:lnTo>
                    <a:pt x="3394" y="30794"/>
                  </a:lnTo>
                  <a:lnTo>
                    <a:pt x="6325" y="29817"/>
                  </a:lnTo>
                  <a:lnTo>
                    <a:pt x="7302" y="28839"/>
                  </a:lnTo>
                  <a:lnTo>
                    <a:pt x="8279" y="27374"/>
                  </a:lnTo>
                  <a:lnTo>
                    <a:pt x="9256" y="26885"/>
                  </a:lnTo>
                  <a:lnTo>
                    <a:pt x="9745" y="25908"/>
                  </a:lnTo>
                  <a:lnTo>
                    <a:pt x="11211" y="21511"/>
                  </a:lnTo>
                  <a:lnTo>
                    <a:pt x="11699" y="20046"/>
                  </a:lnTo>
                  <a:lnTo>
                    <a:pt x="11699" y="12717"/>
                  </a:lnTo>
                  <a:lnTo>
                    <a:pt x="11211" y="11252"/>
                  </a:lnTo>
                  <a:lnTo>
                    <a:pt x="11211" y="9786"/>
                  </a:lnTo>
                  <a:lnTo>
                    <a:pt x="10722" y="8320"/>
                  </a:lnTo>
                  <a:lnTo>
                    <a:pt x="9745" y="6855"/>
                  </a:lnTo>
                  <a:lnTo>
                    <a:pt x="8768" y="4901"/>
                  </a:lnTo>
                  <a:lnTo>
                    <a:pt x="7302" y="3923"/>
                  </a:lnTo>
                  <a:lnTo>
                    <a:pt x="6325" y="2946"/>
                  </a:lnTo>
                  <a:lnTo>
                    <a:pt x="4860" y="2458"/>
                  </a:lnTo>
                  <a:lnTo>
                    <a:pt x="3882" y="1481"/>
                  </a:lnTo>
                  <a:lnTo>
                    <a:pt x="463" y="1481"/>
                  </a:lnTo>
                  <a:lnTo>
                    <a:pt x="18050" y="9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82F28644-0815-6E3A-71EA-EDC203D12CAC}"/>
                </a:ext>
              </a:extLst>
            </p:cNvPr>
            <p:cNvSpPr/>
            <p:nvPr/>
          </p:nvSpPr>
          <p:spPr>
            <a:xfrm flipV="1">
              <a:off x="6468518" y="6027223"/>
              <a:ext cx="23938" cy="6351"/>
            </a:xfrm>
            <a:custGeom>
              <a:avLst/>
              <a:gdLst>
                <a:gd name="csX0" fmla="*/ 12674 w 23938"/>
                <a:gd name="csY0" fmla="*/ 7339 h 6351"/>
                <a:gd name="csX1" fmla="*/ 10231 w 23938"/>
                <a:gd name="csY1" fmla="*/ 7339 h 6351"/>
                <a:gd name="csX2" fmla="*/ 5834 w 23938"/>
                <a:gd name="csY2" fmla="*/ 5873 h 6351"/>
                <a:gd name="csX3" fmla="*/ 4857 w 23938"/>
                <a:gd name="csY3" fmla="*/ 5385 h 6351"/>
                <a:gd name="csX4" fmla="*/ 3391 w 23938"/>
                <a:gd name="csY4" fmla="*/ 4408 h 6351"/>
                <a:gd name="csX5" fmla="*/ 2903 w 23938"/>
                <a:gd name="csY5" fmla="*/ 4408 h 6351"/>
                <a:gd name="csX6" fmla="*/ 1926 w 23938"/>
                <a:gd name="csY6" fmla="*/ 3431 h 6351"/>
                <a:gd name="csX7" fmla="*/ 460 w 23938"/>
                <a:gd name="csY7" fmla="*/ 2454 h 6351"/>
                <a:gd name="csX8" fmla="*/ 13162 w 23938"/>
                <a:gd name="csY8" fmla="*/ 1476 h 6351"/>
                <a:gd name="csX9" fmla="*/ 14628 w 23938"/>
                <a:gd name="csY9" fmla="*/ 1476 h 6351"/>
                <a:gd name="csX10" fmla="*/ 16094 w 23938"/>
                <a:gd name="csY10" fmla="*/ 988 h 6351"/>
                <a:gd name="csX11" fmla="*/ 24399 w 23938"/>
                <a:gd name="csY11" fmla="*/ 1476 h 6351"/>
                <a:gd name="csX12" fmla="*/ 23422 w 23938"/>
                <a:gd name="csY12" fmla="*/ 2942 h 6351"/>
                <a:gd name="csX13" fmla="*/ 22445 w 23938"/>
                <a:gd name="csY13" fmla="*/ 3919 h 6351"/>
                <a:gd name="csX14" fmla="*/ 20979 w 23938"/>
                <a:gd name="csY14" fmla="*/ 4896 h 6351"/>
                <a:gd name="csX15" fmla="*/ 20002 w 23938"/>
                <a:gd name="csY15" fmla="*/ 5385 h 6351"/>
                <a:gd name="csX16" fmla="*/ 18536 w 23938"/>
                <a:gd name="csY16" fmla="*/ 6362 h 6351"/>
                <a:gd name="csX17" fmla="*/ 17071 w 23938"/>
                <a:gd name="csY17" fmla="*/ 6850 h 6351"/>
                <a:gd name="csX18" fmla="*/ 15605 w 23938"/>
                <a:gd name="csY18" fmla="*/ 6850 h 6351"/>
                <a:gd name="csX19" fmla="*/ 14139 w 23938"/>
                <a:gd name="csY19" fmla="*/ 7339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3938" h="6351">
                  <a:moveTo>
                    <a:pt x="12674" y="7339"/>
                  </a:moveTo>
                  <a:lnTo>
                    <a:pt x="10231" y="7339"/>
                  </a:lnTo>
                  <a:lnTo>
                    <a:pt x="5834" y="5873"/>
                  </a:lnTo>
                  <a:lnTo>
                    <a:pt x="4857" y="5385"/>
                  </a:lnTo>
                  <a:lnTo>
                    <a:pt x="3391" y="4408"/>
                  </a:lnTo>
                  <a:lnTo>
                    <a:pt x="2903" y="4408"/>
                  </a:lnTo>
                  <a:lnTo>
                    <a:pt x="1926" y="3431"/>
                  </a:lnTo>
                  <a:lnTo>
                    <a:pt x="460" y="2454"/>
                  </a:lnTo>
                  <a:lnTo>
                    <a:pt x="13162" y="1476"/>
                  </a:lnTo>
                  <a:lnTo>
                    <a:pt x="14628" y="1476"/>
                  </a:lnTo>
                  <a:lnTo>
                    <a:pt x="16094" y="988"/>
                  </a:lnTo>
                  <a:lnTo>
                    <a:pt x="24399" y="1476"/>
                  </a:lnTo>
                  <a:lnTo>
                    <a:pt x="23422" y="2942"/>
                  </a:lnTo>
                  <a:lnTo>
                    <a:pt x="22445" y="3919"/>
                  </a:lnTo>
                  <a:lnTo>
                    <a:pt x="20979" y="4896"/>
                  </a:lnTo>
                  <a:lnTo>
                    <a:pt x="20002" y="5385"/>
                  </a:lnTo>
                  <a:lnTo>
                    <a:pt x="18536" y="6362"/>
                  </a:lnTo>
                  <a:lnTo>
                    <a:pt x="17071" y="6850"/>
                  </a:lnTo>
                  <a:lnTo>
                    <a:pt x="15605" y="6850"/>
                  </a:lnTo>
                  <a:lnTo>
                    <a:pt x="14139" y="733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E407DD00-92B9-DCF2-9AA1-CABEB29ADE2F}"/>
                </a:ext>
              </a:extLst>
            </p:cNvPr>
            <p:cNvSpPr/>
            <p:nvPr/>
          </p:nvSpPr>
          <p:spPr>
            <a:xfrm flipV="1">
              <a:off x="6509067" y="6028200"/>
              <a:ext cx="6839" cy="40549"/>
            </a:xfrm>
            <a:custGeom>
              <a:avLst/>
              <a:gdLst>
                <a:gd name="csX0" fmla="*/ 116 w 6839"/>
                <a:gd name="csY0" fmla="*/ 891 h 40549"/>
                <a:gd name="csX1" fmla="*/ 6956 w 6839"/>
                <a:gd name="csY1" fmla="*/ 891 h 40549"/>
                <a:gd name="csX2" fmla="*/ 6956 w 6839"/>
                <a:gd name="csY2" fmla="*/ 41441 h 40549"/>
                <a:gd name="csX3" fmla="*/ 116 w 6839"/>
                <a:gd name="csY3" fmla="*/ 41441 h 405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0549">
                  <a:moveTo>
                    <a:pt x="116" y="891"/>
                  </a:moveTo>
                  <a:lnTo>
                    <a:pt x="6956" y="891"/>
                  </a:lnTo>
                  <a:lnTo>
                    <a:pt x="6956" y="41441"/>
                  </a:lnTo>
                  <a:lnTo>
                    <a:pt x="116" y="4144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8CEE4DC-DF8C-C546-6ADB-B5912225C294}"/>
                </a:ext>
              </a:extLst>
            </p:cNvPr>
            <p:cNvSpPr/>
            <p:nvPr/>
          </p:nvSpPr>
          <p:spPr>
            <a:xfrm flipV="1">
              <a:off x="6509067" y="6012566"/>
              <a:ext cx="6839" cy="8305"/>
            </a:xfrm>
            <a:custGeom>
              <a:avLst/>
              <a:gdLst>
                <a:gd name="csX0" fmla="*/ 116 w 6839"/>
                <a:gd name="csY0" fmla="*/ 882 h 8305"/>
                <a:gd name="csX1" fmla="*/ 6956 w 6839"/>
                <a:gd name="csY1" fmla="*/ 882 h 8305"/>
                <a:gd name="csX2" fmla="*/ 6956 w 6839"/>
                <a:gd name="csY2" fmla="*/ 9188 h 8305"/>
                <a:gd name="csX3" fmla="*/ 116 w 6839"/>
                <a:gd name="csY3" fmla="*/ 9188 h 83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8305">
                  <a:moveTo>
                    <a:pt x="116" y="882"/>
                  </a:moveTo>
                  <a:lnTo>
                    <a:pt x="6956" y="882"/>
                  </a:lnTo>
                  <a:lnTo>
                    <a:pt x="6956" y="9188"/>
                  </a:lnTo>
                  <a:lnTo>
                    <a:pt x="116" y="918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6FE9CBD1-15A7-5C58-7713-3A1C53A756F5}"/>
                </a:ext>
              </a:extLst>
            </p:cNvPr>
            <p:cNvSpPr/>
            <p:nvPr/>
          </p:nvSpPr>
          <p:spPr>
            <a:xfrm flipV="1">
              <a:off x="6532029" y="6032597"/>
              <a:ext cx="11725" cy="1465"/>
            </a:xfrm>
            <a:custGeom>
              <a:avLst/>
              <a:gdLst>
                <a:gd name="csX0" fmla="*/ 1446 w 11725"/>
                <a:gd name="csY0" fmla="*/ 2454 h 1465"/>
                <a:gd name="csX1" fmla="*/ 469 w 11725"/>
                <a:gd name="csY1" fmla="*/ 988 h 1465"/>
                <a:gd name="csX2" fmla="*/ 7308 w 11725"/>
                <a:gd name="csY2" fmla="*/ 988 h 1465"/>
                <a:gd name="csX3" fmla="*/ 8774 w 11725"/>
                <a:gd name="csY3" fmla="*/ 1477 h 1465"/>
                <a:gd name="csX4" fmla="*/ 10240 w 11725"/>
                <a:gd name="csY4" fmla="*/ 1477 h 1465"/>
                <a:gd name="csX5" fmla="*/ 12194 w 11725"/>
                <a:gd name="csY5" fmla="*/ 1965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1725" h="1465">
                  <a:moveTo>
                    <a:pt x="1446" y="2454"/>
                  </a:moveTo>
                  <a:lnTo>
                    <a:pt x="469" y="988"/>
                  </a:lnTo>
                  <a:lnTo>
                    <a:pt x="7308" y="988"/>
                  </a:lnTo>
                  <a:lnTo>
                    <a:pt x="8774" y="1477"/>
                  </a:lnTo>
                  <a:lnTo>
                    <a:pt x="10240" y="1477"/>
                  </a:lnTo>
                  <a:lnTo>
                    <a:pt x="12194" y="19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095AA799-1E66-54C9-BCCA-EBA17E5E8149}"/>
                </a:ext>
              </a:extLst>
            </p:cNvPr>
            <p:cNvSpPr/>
            <p:nvPr/>
          </p:nvSpPr>
          <p:spPr>
            <a:xfrm flipV="1">
              <a:off x="6526166" y="6028200"/>
              <a:ext cx="12702" cy="40549"/>
            </a:xfrm>
            <a:custGeom>
              <a:avLst/>
              <a:gdLst>
                <a:gd name="csX0" fmla="*/ 6331 w 12702"/>
                <a:gd name="csY0" fmla="*/ 41542 h 40549"/>
                <a:gd name="csX1" fmla="*/ 468 w 12702"/>
                <a:gd name="csY1" fmla="*/ 41542 h 40549"/>
                <a:gd name="csX2" fmla="*/ 468 w 12702"/>
                <a:gd name="csY2" fmla="*/ 993 h 40549"/>
                <a:gd name="csX3" fmla="*/ 7308 w 12702"/>
                <a:gd name="csY3" fmla="*/ 993 h 40549"/>
                <a:gd name="csX4" fmla="*/ 7308 w 12702"/>
                <a:gd name="csY4" fmla="*/ 27863 h 40549"/>
                <a:gd name="csX5" fmla="*/ 8285 w 12702"/>
                <a:gd name="csY5" fmla="*/ 30794 h 40549"/>
                <a:gd name="csX6" fmla="*/ 8774 w 12702"/>
                <a:gd name="csY6" fmla="*/ 31771 h 40549"/>
                <a:gd name="csX7" fmla="*/ 9751 w 12702"/>
                <a:gd name="csY7" fmla="*/ 32749 h 40549"/>
                <a:gd name="csX8" fmla="*/ 10239 w 12702"/>
                <a:gd name="csY8" fmla="*/ 33726 h 40549"/>
                <a:gd name="csX9" fmla="*/ 10728 w 12702"/>
                <a:gd name="csY9" fmla="*/ 34214 h 40549"/>
                <a:gd name="csX10" fmla="*/ 12194 w 12702"/>
                <a:gd name="csY10" fmla="*/ 35191 h 40549"/>
                <a:gd name="csX11" fmla="*/ 13171 w 12702"/>
                <a:gd name="csY11" fmla="*/ 35680 h 40549"/>
                <a:gd name="csX12" fmla="*/ 6331 w 12702"/>
                <a:gd name="csY12" fmla="*/ 35680 h 405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2702" h="40549">
                  <a:moveTo>
                    <a:pt x="6331" y="41542"/>
                  </a:moveTo>
                  <a:lnTo>
                    <a:pt x="468" y="41542"/>
                  </a:lnTo>
                  <a:lnTo>
                    <a:pt x="468" y="993"/>
                  </a:lnTo>
                  <a:lnTo>
                    <a:pt x="7308" y="993"/>
                  </a:lnTo>
                  <a:lnTo>
                    <a:pt x="7308" y="27863"/>
                  </a:lnTo>
                  <a:lnTo>
                    <a:pt x="8285" y="30794"/>
                  </a:lnTo>
                  <a:lnTo>
                    <a:pt x="8774" y="31771"/>
                  </a:lnTo>
                  <a:lnTo>
                    <a:pt x="9751" y="32749"/>
                  </a:lnTo>
                  <a:lnTo>
                    <a:pt x="10239" y="33726"/>
                  </a:lnTo>
                  <a:lnTo>
                    <a:pt x="10728" y="34214"/>
                  </a:lnTo>
                  <a:lnTo>
                    <a:pt x="12194" y="35191"/>
                  </a:lnTo>
                  <a:lnTo>
                    <a:pt x="13171" y="35680"/>
                  </a:lnTo>
                  <a:lnTo>
                    <a:pt x="6331" y="356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6179FCED-9D96-263C-EED2-3D82DB35BB64}"/>
                </a:ext>
              </a:extLst>
            </p:cNvPr>
            <p:cNvSpPr/>
            <p:nvPr/>
          </p:nvSpPr>
          <p:spPr>
            <a:xfrm flipV="1">
              <a:off x="6533006" y="6027223"/>
              <a:ext cx="26049" cy="41526"/>
            </a:xfrm>
            <a:custGeom>
              <a:avLst/>
              <a:gdLst>
                <a:gd name="csX0" fmla="*/ 12684 w 26049"/>
                <a:gd name="csY0" fmla="*/ 42520 h 41526"/>
                <a:gd name="csX1" fmla="*/ 12196 w 26049"/>
                <a:gd name="csY1" fmla="*/ 42520 h 41526"/>
                <a:gd name="csX2" fmla="*/ 1448 w 26049"/>
                <a:gd name="csY2" fmla="*/ 38123 h 41526"/>
                <a:gd name="csX3" fmla="*/ 471 w 26049"/>
                <a:gd name="csY3" fmla="*/ 37146 h 41526"/>
                <a:gd name="csX4" fmla="*/ 11219 w 26049"/>
                <a:gd name="csY4" fmla="*/ 36657 h 41526"/>
                <a:gd name="csX5" fmla="*/ 19524 w 26049"/>
                <a:gd name="csY5" fmla="*/ 25420 h 41526"/>
                <a:gd name="csX6" fmla="*/ 19524 w 26049"/>
                <a:gd name="csY6" fmla="*/ 993 h 41526"/>
                <a:gd name="csX7" fmla="*/ 26364 w 26049"/>
                <a:gd name="csY7" fmla="*/ 993 h 41526"/>
                <a:gd name="csX8" fmla="*/ 26364 w 26049"/>
                <a:gd name="csY8" fmla="*/ 25909 h 41526"/>
                <a:gd name="csX9" fmla="*/ 15616 w 26049"/>
                <a:gd name="csY9" fmla="*/ 42031 h 41526"/>
                <a:gd name="csX10" fmla="*/ 14150 w 26049"/>
                <a:gd name="csY10" fmla="*/ 42520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6049" h="41526">
                  <a:moveTo>
                    <a:pt x="12684" y="42520"/>
                  </a:moveTo>
                  <a:lnTo>
                    <a:pt x="12196" y="42520"/>
                  </a:lnTo>
                  <a:cubicBezTo>
                    <a:pt x="7335" y="42235"/>
                    <a:pt x="5177" y="41461"/>
                    <a:pt x="1448" y="38123"/>
                  </a:cubicBezTo>
                  <a:lnTo>
                    <a:pt x="471" y="37146"/>
                  </a:lnTo>
                  <a:lnTo>
                    <a:pt x="11219" y="36657"/>
                  </a:lnTo>
                  <a:cubicBezTo>
                    <a:pt x="17806" y="35631"/>
                    <a:pt x="19988" y="31780"/>
                    <a:pt x="19524" y="25420"/>
                  </a:cubicBezTo>
                  <a:lnTo>
                    <a:pt x="19524" y="993"/>
                  </a:lnTo>
                  <a:lnTo>
                    <a:pt x="26364" y="993"/>
                  </a:lnTo>
                  <a:lnTo>
                    <a:pt x="26364" y="25909"/>
                  </a:lnTo>
                  <a:cubicBezTo>
                    <a:pt x="27316" y="33392"/>
                    <a:pt x="23945" y="41591"/>
                    <a:pt x="15616" y="42031"/>
                  </a:cubicBezTo>
                  <a:lnTo>
                    <a:pt x="14150" y="425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D2BC420-A42A-7FF3-3EA1-7432FEB90B79}"/>
                </a:ext>
              </a:extLst>
            </p:cNvPr>
            <p:cNvSpPr/>
            <p:nvPr/>
          </p:nvSpPr>
          <p:spPr>
            <a:xfrm flipV="1">
              <a:off x="6221801" y="5928536"/>
              <a:ext cx="34198" cy="25893"/>
            </a:xfrm>
            <a:custGeom>
              <a:avLst/>
              <a:gdLst>
                <a:gd name="csX0" fmla="*/ 14099 w 34198"/>
                <a:gd name="csY0" fmla="*/ 26868 h 25893"/>
                <a:gd name="csX1" fmla="*/ 420 w 34198"/>
                <a:gd name="csY1" fmla="*/ 26379 h 25893"/>
                <a:gd name="csX2" fmla="*/ 4817 w 34198"/>
                <a:gd name="csY2" fmla="*/ 26379 h 25893"/>
                <a:gd name="csX3" fmla="*/ 5305 w 34198"/>
                <a:gd name="csY3" fmla="*/ 25890 h 25893"/>
                <a:gd name="csX4" fmla="*/ 6771 w 34198"/>
                <a:gd name="csY4" fmla="*/ 25402 h 25893"/>
                <a:gd name="csX5" fmla="*/ 8237 w 34198"/>
                <a:gd name="csY5" fmla="*/ 24425 h 25893"/>
                <a:gd name="csX6" fmla="*/ 8725 w 34198"/>
                <a:gd name="csY6" fmla="*/ 24425 h 25893"/>
                <a:gd name="csX7" fmla="*/ 9702 w 34198"/>
                <a:gd name="csY7" fmla="*/ 23448 h 25893"/>
                <a:gd name="csX8" fmla="*/ 11168 w 34198"/>
                <a:gd name="csY8" fmla="*/ 22471 h 25893"/>
                <a:gd name="csX9" fmla="*/ 16542 w 34198"/>
                <a:gd name="csY9" fmla="*/ 14654 h 25893"/>
                <a:gd name="csX10" fmla="*/ 17519 w 34198"/>
                <a:gd name="csY10" fmla="*/ 12700 h 25893"/>
                <a:gd name="csX11" fmla="*/ 25336 w 34198"/>
                <a:gd name="csY11" fmla="*/ 975 h 25893"/>
                <a:gd name="csX12" fmla="*/ 34618 w 34198"/>
                <a:gd name="csY12" fmla="*/ 975 h 25893"/>
                <a:gd name="csX13" fmla="*/ 24847 w 34198"/>
                <a:gd name="csY13" fmla="*/ 16608 h 25893"/>
                <a:gd name="csX14" fmla="*/ 19473 w 34198"/>
                <a:gd name="csY14" fmla="*/ 22959 h 25893"/>
                <a:gd name="csX15" fmla="*/ 18496 w 34198"/>
                <a:gd name="csY15" fmla="*/ 24425 h 25893"/>
                <a:gd name="csX16" fmla="*/ 18008 w 34198"/>
                <a:gd name="csY16" fmla="*/ 24425 h 25893"/>
                <a:gd name="csX17" fmla="*/ 17031 w 34198"/>
                <a:gd name="csY17" fmla="*/ 25402 h 25893"/>
                <a:gd name="csX18" fmla="*/ 15565 w 34198"/>
                <a:gd name="csY18" fmla="*/ 26379 h 258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4198" h="25893">
                  <a:moveTo>
                    <a:pt x="14099" y="26868"/>
                  </a:moveTo>
                  <a:lnTo>
                    <a:pt x="420" y="26379"/>
                  </a:lnTo>
                  <a:lnTo>
                    <a:pt x="4817" y="26379"/>
                  </a:lnTo>
                  <a:lnTo>
                    <a:pt x="5305" y="25890"/>
                  </a:lnTo>
                  <a:lnTo>
                    <a:pt x="6771" y="25402"/>
                  </a:lnTo>
                  <a:lnTo>
                    <a:pt x="8237" y="24425"/>
                  </a:lnTo>
                  <a:lnTo>
                    <a:pt x="8725" y="24425"/>
                  </a:lnTo>
                  <a:lnTo>
                    <a:pt x="9702" y="23448"/>
                  </a:lnTo>
                  <a:lnTo>
                    <a:pt x="11168" y="22471"/>
                  </a:lnTo>
                  <a:cubicBezTo>
                    <a:pt x="13130" y="19816"/>
                    <a:pt x="14531" y="17430"/>
                    <a:pt x="16542" y="14654"/>
                  </a:cubicBezTo>
                  <a:lnTo>
                    <a:pt x="17519" y="12700"/>
                  </a:lnTo>
                  <a:lnTo>
                    <a:pt x="25336" y="975"/>
                  </a:lnTo>
                  <a:lnTo>
                    <a:pt x="34618" y="975"/>
                  </a:lnTo>
                  <a:lnTo>
                    <a:pt x="24847" y="16608"/>
                  </a:lnTo>
                  <a:cubicBezTo>
                    <a:pt x="24904" y="17658"/>
                    <a:pt x="20442" y="22015"/>
                    <a:pt x="19473" y="22959"/>
                  </a:cubicBezTo>
                  <a:lnTo>
                    <a:pt x="18496" y="24425"/>
                  </a:lnTo>
                  <a:lnTo>
                    <a:pt x="18008" y="24425"/>
                  </a:lnTo>
                  <a:lnTo>
                    <a:pt x="17031" y="25402"/>
                  </a:lnTo>
                  <a:lnTo>
                    <a:pt x="15565" y="263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BA14B9E9-0ADE-992E-199E-81DCA37AA086}"/>
                </a:ext>
              </a:extLst>
            </p:cNvPr>
            <p:cNvSpPr/>
            <p:nvPr/>
          </p:nvSpPr>
          <p:spPr>
            <a:xfrm flipV="1">
              <a:off x="6213007" y="5902155"/>
              <a:ext cx="38595" cy="20519"/>
            </a:xfrm>
            <a:custGeom>
              <a:avLst/>
              <a:gdLst>
                <a:gd name="csX0" fmla="*/ 35108 w 38595"/>
                <a:gd name="csY0" fmla="*/ 21488 h 20519"/>
                <a:gd name="csX1" fmla="*/ 18986 w 38595"/>
                <a:gd name="csY1" fmla="*/ 20023 h 20519"/>
                <a:gd name="csX2" fmla="*/ 21429 w 38595"/>
                <a:gd name="csY2" fmla="*/ 20023 h 20519"/>
                <a:gd name="csX3" fmla="*/ 31200 w 38595"/>
                <a:gd name="csY3" fmla="*/ 10740 h 20519"/>
                <a:gd name="csX4" fmla="*/ 31200 w 38595"/>
                <a:gd name="csY4" fmla="*/ 10252 h 20519"/>
                <a:gd name="csX5" fmla="*/ 30711 w 38595"/>
                <a:gd name="csY5" fmla="*/ 8786 h 20519"/>
                <a:gd name="csX6" fmla="*/ 18986 w 38595"/>
                <a:gd name="csY6" fmla="*/ 1458 h 20519"/>
                <a:gd name="csX7" fmla="*/ 421 w 38595"/>
                <a:gd name="csY7" fmla="*/ 1458 h 20519"/>
                <a:gd name="csX8" fmla="*/ 35108 w 38595"/>
                <a:gd name="csY8" fmla="*/ 969 h 20519"/>
                <a:gd name="csX9" fmla="*/ 36085 w 38595"/>
                <a:gd name="csY9" fmla="*/ 1947 h 20519"/>
                <a:gd name="csX10" fmla="*/ 37062 w 38595"/>
                <a:gd name="csY10" fmla="*/ 3412 h 20519"/>
                <a:gd name="csX11" fmla="*/ 37551 w 38595"/>
                <a:gd name="csY11" fmla="*/ 4878 h 20519"/>
                <a:gd name="csX12" fmla="*/ 38528 w 38595"/>
                <a:gd name="csY12" fmla="*/ 7809 h 20519"/>
                <a:gd name="csX13" fmla="*/ 39017 w 38595"/>
                <a:gd name="csY13" fmla="*/ 9275 h 20519"/>
                <a:gd name="csX14" fmla="*/ 39017 w 38595"/>
                <a:gd name="csY14" fmla="*/ 12206 h 20519"/>
                <a:gd name="csX15" fmla="*/ 38528 w 38595"/>
                <a:gd name="csY15" fmla="*/ 13672 h 20519"/>
                <a:gd name="csX16" fmla="*/ 38528 w 38595"/>
                <a:gd name="csY16" fmla="*/ 15137 h 20519"/>
                <a:gd name="csX17" fmla="*/ 38039 w 38595"/>
                <a:gd name="csY17" fmla="*/ 16603 h 20519"/>
                <a:gd name="csX18" fmla="*/ 37062 w 38595"/>
                <a:gd name="csY18" fmla="*/ 18069 h 20519"/>
                <a:gd name="csX19" fmla="*/ 36574 w 38595"/>
                <a:gd name="csY19" fmla="*/ 19534 h 20519"/>
                <a:gd name="csX20" fmla="*/ 36085 w 38595"/>
                <a:gd name="csY20" fmla="*/ 20023 h 2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8595" h="20519">
                  <a:moveTo>
                    <a:pt x="35108" y="21488"/>
                  </a:moveTo>
                  <a:lnTo>
                    <a:pt x="18986" y="20023"/>
                  </a:lnTo>
                  <a:lnTo>
                    <a:pt x="21429" y="20023"/>
                  </a:lnTo>
                  <a:cubicBezTo>
                    <a:pt x="27471" y="19754"/>
                    <a:pt x="30679" y="16717"/>
                    <a:pt x="31200" y="10740"/>
                  </a:cubicBezTo>
                  <a:lnTo>
                    <a:pt x="31200" y="10252"/>
                  </a:lnTo>
                  <a:lnTo>
                    <a:pt x="30711" y="8786"/>
                  </a:lnTo>
                  <a:cubicBezTo>
                    <a:pt x="29734" y="3233"/>
                    <a:pt x="23977" y="1083"/>
                    <a:pt x="18986" y="1458"/>
                  </a:cubicBezTo>
                  <a:lnTo>
                    <a:pt x="421" y="1458"/>
                  </a:lnTo>
                  <a:lnTo>
                    <a:pt x="35108" y="969"/>
                  </a:lnTo>
                  <a:lnTo>
                    <a:pt x="36085" y="1947"/>
                  </a:lnTo>
                  <a:lnTo>
                    <a:pt x="37062" y="3412"/>
                  </a:lnTo>
                  <a:lnTo>
                    <a:pt x="37551" y="4878"/>
                  </a:lnTo>
                  <a:lnTo>
                    <a:pt x="38528" y="7809"/>
                  </a:lnTo>
                  <a:lnTo>
                    <a:pt x="39017" y="9275"/>
                  </a:lnTo>
                  <a:lnTo>
                    <a:pt x="39017" y="12206"/>
                  </a:lnTo>
                  <a:lnTo>
                    <a:pt x="38528" y="13672"/>
                  </a:lnTo>
                  <a:lnTo>
                    <a:pt x="38528" y="15137"/>
                  </a:lnTo>
                  <a:lnTo>
                    <a:pt x="38039" y="16603"/>
                  </a:lnTo>
                  <a:lnTo>
                    <a:pt x="37062" y="18069"/>
                  </a:lnTo>
                  <a:lnTo>
                    <a:pt x="36574" y="19534"/>
                  </a:lnTo>
                  <a:lnTo>
                    <a:pt x="36085" y="200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765C4B91-D160-3E05-A6D8-FAB3682C417A}"/>
                </a:ext>
              </a:extLst>
            </p:cNvPr>
            <p:cNvSpPr/>
            <p:nvPr/>
          </p:nvSpPr>
          <p:spPr>
            <a:xfrm flipV="1">
              <a:off x="6205679" y="5897269"/>
              <a:ext cx="42015" cy="57160"/>
            </a:xfrm>
            <a:custGeom>
              <a:avLst/>
              <a:gdLst>
                <a:gd name="csX0" fmla="*/ 25823 w 42015"/>
                <a:gd name="csY0" fmla="*/ 58134 h 57160"/>
                <a:gd name="csX1" fmla="*/ 419 w 42015"/>
                <a:gd name="csY1" fmla="*/ 58134 h 57160"/>
                <a:gd name="csX2" fmla="*/ 419 w 42015"/>
                <a:gd name="csY2" fmla="*/ 974 h 57160"/>
                <a:gd name="csX3" fmla="*/ 7747 w 42015"/>
                <a:gd name="csY3" fmla="*/ 974 h 57160"/>
                <a:gd name="csX4" fmla="*/ 7747 w 42015"/>
                <a:gd name="csY4" fmla="*/ 26378 h 57160"/>
                <a:gd name="csX5" fmla="*/ 16541 w 42015"/>
                <a:gd name="csY5" fmla="*/ 26378 h 57160"/>
                <a:gd name="csX6" fmla="*/ 42434 w 42015"/>
                <a:gd name="csY6" fmla="*/ 32241 h 57160"/>
                <a:gd name="csX7" fmla="*/ 42434 w 42015"/>
                <a:gd name="csY7" fmla="*/ 32730 h 57160"/>
                <a:gd name="csX8" fmla="*/ 7747 w 42015"/>
                <a:gd name="csY8" fmla="*/ 33218 h 57160"/>
                <a:gd name="csX9" fmla="*/ 7747 w 42015"/>
                <a:gd name="csY9" fmla="*/ 51783 h 57160"/>
                <a:gd name="csX10" fmla="*/ 26312 w 42015"/>
                <a:gd name="csY10" fmla="*/ 51783 h 57160"/>
                <a:gd name="csX11" fmla="*/ 42434 w 42015"/>
                <a:gd name="csY11" fmla="*/ 53249 h 57160"/>
                <a:gd name="csX12" fmla="*/ 41457 w 42015"/>
                <a:gd name="csY12" fmla="*/ 54226 h 57160"/>
                <a:gd name="csX13" fmla="*/ 29732 w 42015"/>
                <a:gd name="csY13" fmla="*/ 58134 h 57160"/>
                <a:gd name="csX14" fmla="*/ 27778 w 42015"/>
                <a:gd name="csY14" fmla="*/ 58134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42015" h="57160">
                  <a:moveTo>
                    <a:pt x="25823" y="58134"/>
                  </a:moveTo>
                  <a:lnTo>
                    <a:pt x="419" y="58134"/>
                  </a:lnTo>
                  <a:lnTo>
                    <a:pt x="419" y="974"/>
                  </a:lnTo>
                  <a:lnTo>
                    <a:pt x="7747" y="974"/>
                  </a:lnTo>
                  <a:lnTo>
                    <a:pt x="7747" y="26378"/>
                  </a:lnTo>
                  <a:lnTo>
                    <a:pt x="16541" y="26378"/>
                  </a:lnTo>
                  <a:cubicBezTo>
                    <a:pt x="25367" y="26150"/>
                    <a:pt x="35505" y="26330"/>
                    <a:pt x="42434" y="32241"/>
                  </a:cubicBezTo>
                  <a:lnTo>
                    <a:pt x="42434" y="32730"/>
                  </a:lnTo>
                  <a:lnTo>
                    <a:pt x="7747" y="33218"/>
                  </a:lnTo>
                  <a:lnTo>
                    <a:pt x="7747" y="51783"/>
                  </a:lnTo>
                  <a:lnTo>
                    <a:pt x="26312" y="51783"/>
                  </a:lnTo>
                  <a:lnTo>
                    <a:pt x="42434" y="53249"/>
                  </a:lnTo>
                  <a:lnTo>
                    <a:pt x="41457" y="54226"/>
                  </a:lnTo>
                  <a:cubicBezTo>
                    <a:pt x="37540" y="57694"/>
                    <a:pt x="34878" y="57523"/>
                    <a:pt x="29732" y="58134"/>
                  </a:cubicBezTo>
                  <a:lnTo>
                    <a:pt x="27778" y="581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85E20029-6D7A-2717-DEBA-6C2FD8A7E75D}"/>
                </a:ext>
              </a:extLst>
            </p:cNvPr>
            <p:cNvSpPr/>
            <p:nvPr/>
          </p:nvSpPr>
          <p:spPr>
            <a:xfrm flipV="1">
              <a:off x="6276030" y="5949055"/>
              <a:ext cx="13679" cy="1465"/>
            </a:xfrm>
            <a:custGeom>
              <a:avLst/>
              <a:gdLst>
                <a:gd name="csX0" fmla="*/ 5313 w 13679"/>
                <a:gd name="csY0" fmla="*/ 2440 h 1465"/>
                <a:gd name="csX1" fmla="*/ 3847 w 13679"/>
                <a:gd name="csY1" fmla="*/ 1951 h 1465"/>
                <a:gd name="csX2" fmla="*/ 2382 w 13679"/>
                <a:gd name="csY2" fmla="*/ 1951 h 1465"/>
                <a:gd name="csX3" fmla="*/ 427 w 13679"/>
                <a:gd name="csY3" fmla="*/ 1463 h 1465"/>
                <a:gd name="csX4" fmla="*/ 12641 w 13679"/>
                <a:gd name="csY4" fmla="*/ 974 h 1465"/>
                <a:gd name="csX5" fmla="*/ 14107 w 13679"/>
                <a:gd name="csY5" fmla="*/ 1951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5313" y="2440"/>
                  </a:moveTo>
                  <a:lnTo>
                    <a:pt x="3847" y="1951"/>
                  </a:lnTo>
                  <a:lnTo>
                    <a:pt x="2382" y="1951"/>
                  </a:lnTo>
                  <a:lnTo>
                    <a:pt x="427" y="1463"/>
                  </a:lnTo>
                  <a:lnTo>
                    <a:pt x="12641" y="974"/>
                  </a:lnTo>
                  <a:lnTo>
                    <a:pt x="14107" y="19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54BA3E81-F9DD-1F00-B8F3-6AF07457844A}"/>
                </a:ext>
              </a:extLst>
            </p:cNvPr>
            <p:cNvSpPr/>
            <p:nvPr/>
          </p:nvSpPr>
          <p:spPr>
            <a:xfrm flipV="1">
              <a:off x="6260240" y="5932933"/>
              <a:ext cx="28980" cy="22530"/>
            </a:xfrm>
            <a:custGeom>
              <a:avLst/>
              <a:gdLst>
                <a:gd name="csX0" fmla="*/ 6933 w 28980"/>
                <a:gd name="csY0" fmla="*/ 23505 h 22530"/>
                <a:gd name="csX1" fmla="*/ 5467 w 28980"/>
                <a:gd name="csY1" fmla="*/ 22528 h 22530"/>
                <a:gd name="csX2" fmla="*/ 27452 w 28980"/>
                <a:gd name="csY2" fmla="*/ 4940 h 22530"/>
                <a:gd name="csX3" fmla="*/ 28429 w 28980"/>
                <a:gd name="csY3" fmla="*/ 5918 h 22530"/>
                <a:gd name="csX4" fmla="*/ 16215 w 28980"/>
                <a:gd name="csY4" fmla="*/ 6406 h 22530"/>
                <a:gd name="csX5" fmla="*/ 14261 w 28980"/>
                <a:gd name="csY5" fmla="*/ 6895 h 22530"/>
                <a:gd name="csX6" fmla="*/ 12795 w 28980"/>
                <a:gd name="csY6" fmla="*/ 6895 h 22530"/>
                <a:gd name="csX7" fmla="*/ 11329 w 28980"/>
                <a:gd name="csY7" fmla="*/ 7872 h 22530"/>
                <a:gd name="csX8" fmla="*/ 10352 w 28980"/>
                <a:gd name="csY8" fmla="*/ 8360 h 22530"/>
                <a:gd name="csX9" fmla="*/ 9864 w 28980"/>
                <a:gd name="csY9" fmla="*/ 8849 h 22530"/>
                <a:gd name="csX10" fmla="*/ 8887 w 28980"/>
                <a:gd name="csY10" fmla="*/ 10315 h 22530"/>
                <a:gd name="csX11" fmla="*/ 8398 w 28980"/>
                <a:gd name="csY11" fmla="*/ 11780 h 22530"/>
                <a:gd name="csX12" fmla="*/ 7910 w 28980"/>
                <a:gd name="csY12" fmla="*/ 13246 h 22530"/>
                <a:gd name="csX13" fmla="*/ 7910 w 28980"/>
                <a:gd name="csY13" fmla="*/ 13734 h 22530"/>
                <a:gd name="csX14" fmla="*/ 8398 w 28980"/>
                <a:gd name="csY14" fmla="*/ 15200 h 22530"/>
                <a:gd name="csX15" fmla="*/ 8887 w 28980"/>
                <a:gd name="csY15" fmla="*/ 16666 h 22530"/>
                <a:gd name="csX16" fmla="*/ 9375 w 28980"/>
                <a:gd name="csY16" fmla="*/ 16666 h 22530"/>
                <a:gd name="csX17" fmla="*/ 10352 w 28980"/>
                <a:gd name="csY17" fmla="*/ 18131 h 22530"/>
                <a:gd name="csX18" fmla="*/ 28429 w 28980"/>
                <a:gd name="csY18" fmla="*/ 22528 h 22530"/>
                <a:gd name="csX19" fmla="*/ 29406 w 28980"/>
                <a:gd name="csY19" fmla="*/ 23017 h 22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8980" h="22530">
                  <a:moveTo>
                    <a:pt x="6933" y="23505"/>
                  </a:moveTo>
                  <a:lnTo>
                    <a:pt x="5467" y="22528"/>
                  </a:lnTo>
                  <a:cubicBezTo>
                    <a:pt x="-8685" y="8523"/>
                    <a:pt x="9628" y="-6304"/>
                    <a:pt x="27452" y="4940"/>
                  </a:cubicBezTo>
                  <a:lnTo>
                    <a:pt x="28429" y="5918"/>
                  </a:lnTo>
                  <a:lnTo>
                    <a:pt x="16215" y="6406"/>
                  </a:lnTo>
                  <a:lnTo>
                    <a:pt x="14261" y="6895"/>
                  </a:lnTo>
                  <a:lnTo>
                    <a:pt x="12795" y="6895"/>
                  </a:lnTo>
                  <a:lnTo>
                    <a:pt x="11329" y="7872"/>
                  </a:lnTo>
                  <a:lnTo>
                    <a:pt x="10352" y="8360"/>
                  </a:lnTo>
                  <a:lnTo>
                    <a:pt x="9864" y="8849"/>
                  </a:lnTo>
                  <a:lnTo>
                    <a:pt x="8887" y="10315"/>
                  </a:lnTo>
                  <a:lnTo>
                    <a:pt x="8398" y="11780"/>
                  </a:lnTo>
                  <a:lnTo>
                    <a:pt x="7910" y="13246"/>
                  </a:lnTo>
                  <a:lnTo>
                    <a:pt x="7910" y="13734"/>
                  </a:lnTo>
                  <a:lnTo>
                    <a:pt x="8398" y="15200"/>
                  </a:lnTo>
                  <a:lnTo>
                    <a:pt x="8887" y="16666"/>
                  </a:lnTo>
                  <a:lnTo>
                    <a:pt x="9375" y="16666"/>
                  </a:lnTo>
                  <a:lnTo>
                    <a:pt x="10352" y="18131"/>
                  </a:lnTo>
                  <a:cubicBezTo>
                    <a:pt x="16296" y="20989"/>
                    <a:pt x="21768" y="19760"/>
                    <a:pt x="28429" y="22528"/>
                  </a:cubicBezTo>
                  <a:lnTo>
                    <a:pt x="29406" y="230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E360F290-A4F8-9144-5A58-732BEE6D5196}"/>
                </a:ext>
              </a:extLst>
            </p:cNvPr>
            <p:cNvSpPr/>
            <p:nvPr/>
          </p:nvSpPr>
          <p:spPr>
            <a:xfrm flipV="1">
              <a:off x="6261373" y="5917788"/>
              <a:ext cx="18076" cy="7816"/>
            </a:xfrm>
            <a:custGeom>
              <a:avLst/>
              <a:gdLst>
                <a:gd name="csX0" fmla="*/ 3845 w 18076"/>
                <a:gd name="csY0" fmla="*/ 8787 h 7816"/>
                <a:gd name="csX1" fmla="*/ 2868 w 18076"/>
                <a:gd name="csY1" fmla="*/ 7810 h 7816"/>
                <a:gd name="csX2" fmla="*/ 2379 w 18076"/>
                <a:gd name="csY2" fmla="*/ 6344 h 7816"/>
                <a:gd name="csX3" fmla="*/ 1402 w 18076"/>
                <a:gd name="csY3" fmla="*/ 5367 h 7816"/>
                <a:gd name="csX4" fmla="*/ 913 w 18076"/>
                <a:gd name="csY4" fmla="*/ 3413 h 7816"/>
                <a:gd name="csX5" fmla="*/ 425 w 18076"/>
                <a:gd name="csY5" fmla="*/ 1947 h 7816"/>
                <a:gd name="csX6" fmla="*/ 7753 w 18076"/>
                <a:gd name="csY6" fmla="*/ 970 h 7816"/>
                <a:gd name="csX7" fmla="*/ 7753 w 18076"/>
                <a:gd name="csY7" fmla="*/ 1947 h 7816"/>
                <a:gd name="csX8" fmla="*/ 16547 w 18076"/>
                <a:gd name="csY8" fmla="*/ 8787 h 7816"/>
                <a:gd name="csX9" fmla="*/ 18501 w 18076"/>
                <a:gd name="csY9" fmla="*/ 8787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845" y="8787"/>
                  </a:moveTo>
                  <a:lnTo>
                    <a:pt x="2868" y="7810"/>
                  </a:lnTo>
                  <a:lnTo>
                    <a:pt x="2379" y="6344"/>
                  </a:lnTo>
                  <a:lnTo>
                    <a:pt x="1402" y="5367"/>
                  </a:lnTo>
                  <a:lnTo>
                    <a:pt x="913" y="3413"/>
                  </a:lnTo>
                  <a:lnTo>
                    <a:pt x="425" y="1947"/>
                  </a:lnTo>
                  <a:lnTo>
                    <a:pt x="7753" y="970"/>
                  </a:lnTo>
                  <a:lnTo>
                    <a:pt x="7753" y="1947"/>
                  </a:lnTo>
                  <a:cubicBezTo>
                    <a:pt x="9251" y="6800"/>
                    <a:pt x="11653" y="8347"/>
                    <a:pt x="16547" y="8787"/>
                  </a:cubicBezTo>
                  <a:lnTo>
                    <a:pt x="18501" y="87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29825F10-8922-D064-CC9A-CCBB62C45EEF}"/>
                </a:ext>
              </a:extLst>
            </p:cNvPr>
            <p:cNvSpPr/>
            <p:nvPr/>
          </p:nvSpPr>
          <p:spPr>
            <a:xfrm flipV="1">
              <a:off x="6264793" y="5911925"/>
              <a:ext cx="33709" cy="42503"/>
            </a:xfrm>
            <a:custGeom>
              <a:avLst/>
              <a:gdLst>
                <a:gd name="csX0" fmla="*/ 16061 w 33709"/>
                <a:gd name="csY0" fmla="*/ 43478 h 42503"/>
                <a:gd name="csX1" fmla="*/ 14107 w 33709"/>
                <a:gd name="csY1" fmla="*/ 43478 h 42503"/>
                <a:gd name="csX2" fmla="*/ 1404 w 33709"/>
                <a:gd name="csY2" fmla="*/ 39081 h 42503"/>
                <a:gd name="csX3" fmla="*/ 427 w 33709"/>
                <a:gd name="csY3" fmla="*/ 37615 h 42503"/>
                <a:gd name="csX4" fmla="*/ 17526 w 33709"/>
                <a:gd name="csY4" fmla="*/ 37615 h 42503"/>
                <a:gd name="csX5" fmla="*/ 21923 w 33709"/>
                <a:gd name="csY5" fmla="*/ 36150 h 42503"/>
                <a:gd name="csX6" fmla="*/ 22900 w 33709"/>
                <a:gd name="csY6" fmla="*/ 35173 h 42503"/>
                <a:gd name="csX7" fmla="*/ 23389 w 33709"/>
                <a:gd name="csY7" fmla="*/ 35173 h 42503"/>
                <a:gd name="csX8" fmla="*/ 23878 w 33709"/>
                <a:gd name="csY8" fmla="*/ 34195 h 42503"/>
                <a:gd name="csX9" fmla="*/ 24366 w 33709"/>
                <a:gd name="csY9" fmla="*/ 32730 h 42503"/>
                <a:gd name="csX10" fmla="*/ 24855 w 33709"/>
                <a:gd name="csY10" fmla="*/ 31264 h 42503"/>
                <a:gd name="csX11" fmla="*/ 24855 w 33709"/>
                <a:gd name="csY11" fmla="*/ 27356 h 42503"/>
                <a:gd name="csX12" fmla="*/ 23878 w 33709"/>
                <a:gd name="csY12" fmla="*/ 26867 h 42503"/>
                <a:gd name="csX13" fmla="*/ 22412 w 33709"/>
                <a:gd name="csY13" fmla="*/ 26867 h 42503"/>
                <a:gd name="csX14" fmla="*/ 21435 w 33709"/>
                <a:gd name="csY14" fmla="*/ 26379 h 42503"/>
                <a:gd name="csX15" fmla="*/ 19969 w 33709"/>
                <a:gd name="csY15" fmla="*/ 25890 h 42503"/>
                <a:gd name="csX16" fmla="*/ 18015 w 33709"/>
                <a:gd name="csY16" fmla="*/ 25890 h 42503"/>
                <a:gd name="csX17" fmla="*/ 16549 w 33709"/>
                <a:gd name="csY17" fmla="*/ 25402 h 42503"/>
                <a:gd name="csX18" fmla="*/ 14595 w 33709"/>
                <a:gd name="csY18" fmla="*/ 25402 h 42503"/>
                <a:gd name="csX19" fmla="*/ 12152 w 33709"/>
                <a:gd name="csY19" fmla="*/ 24913 h 42503"/>
                <a:gd name="csX20" fmla="*/ 10198 w 33709"/>
                <a:gd name="csY20" fmla="*/ 24424 h 42503"/>
                <a:gd name="csX21" fmla="*/ 8733 w 33709"/>
                <a:gd name="csY21" fmla="*/ 24424 h 42503"/>
                <a:gd name="csX22" fmla="*/ 7267 w 33709"/>
                <a:gd name="csY22" fmla="*/ 23936 h 42503"/>
                <a:gd name="csX23" fmla="*/ 6290 w 33709"/>
                <a:gd name="csY23" fmla="*/ 23936 h 42503"/>
                <a:gd name="csX24" fmla="*/ 5313 w 33709"/>
                <a:gd name="csY24" fmla="*/ 23447 h 42503"/>
                <a:gd name="csX25" fmla="*/ 2381 w 33709"/>
                <a:gd name="csY25" fmla="*/ 22470 h 42503"/>
                <a:gd name="csX26" fmla="*/ 24855 w 33709"/>
                <a:gd name="csY26" fmla="*/ 21982 h 42503"/>
                <a:gd name="csX27" fmla="*/ 24855 w 33709"/>
                <a:gd name="csY27" fmla="*/ 16608 h 42503"/>
                <a:gd name="csX28" fmla="*/ 24366 w 33709"/>
                <a:gd name="csY28" fmla="*/ 14654 h 42503"/>
                <a:gd name="csX29" fmla="*/ 24366 w 33709"/>
                <a:gd name="csY29" fmla="*/ 13188 h 42503"/>
                <a:gd name="csX30" fmla="*/ 23878 w 33709"/>
                <a:gd name="csY30" fmla="*/ 12211 h 42503"/>
                <a:gd name="csX31" fmla="*/ 23389 w 33709"/>
                <a:gd name="csY31" fmla="*/ 11722 h 42503"/>
                <a:gd name="csX32" fmla="*/ 22900 w 33709"/>
                <a:gd name="csY32" fmla="*/ 10257 h 42503"/>
                <a:gd name="csX33" fmla="*/ 21923 w 33709"/>
                <a:gd name="csY33" fmla="*/ 9279 h 42503"/>
                <a:gd name="csX34" fmla="*/ 18992 w 33709"/>
                <a:gd name="csY34" fmla="*/ 7325 h 42503"/>
                <a:gd name="csX35" fmla="*/ 18015 w 33709"/>
                <a:gd name="csY35" fmla="*/ 6837 h 42503"/>
                <a:gd name="csX36" fmla="*/ 16549 w 33709"/>
                <a:gd name="csY36" fmla="*/ 6348 h 42503"/>
                <a:gd name="csX37" fmla="*/ 25343 w 33709"/>
                <a:gd name="csY37" fmla="*/ 5860 h 42503"/>
                <a:gd name="csX38" fmla="*/ 25343 w 33709"/>
                <a:gd name="csY38" fmla="*/ 5371 h 42503"/>
                <a:gd name="csX39" fmla="*/ 25832 w 33709"/>
                <a:gd name="csY39" fmla="*/ 3905 h 42503"/>
                <a:gd name="csX40" fmla="*/ 26320 w 33709"/>
                <a:gd name="csY40" fmla="*/ 2440 h 42503"/>
                <a:gd name="csX41" fmla="*/ 26809 w 33709"/>
                <a:gd name="csY41" fmla="*/ 974 h 42503"/>
                <a:gd name="csX42" fmla="*/ 34137 w 33709"/>
                <a:gd name="csY42" fmla="*/ 974 h 42503"/>
                <a:gd name="csX43" fmla="*/ 34137 w 33709"/>
                <a:gd name="csY43" fmla="*/ 1463 h 42503"/>
                <a:gd name="csX44" fmla="*/ 33160 w 33709"/>
                <a:gd name="csY44" fmla="*/ 2928 h 42503"/>
                <a:gd name="csX45" fmla="*/ 32671 w 33709"/>
                <a:gd name="csY45" fmla="*/ 4394 h 42503"/>
                <a:gd name="csX46" fmla="*/ 32671 w 33709"/>
                <a:gd name="csY46" fmla="*/ 5860 h 42503"/>
                <a:gd name="csX47" fmla="*/ 32183 w 33709"/>
                <a:gd name="csY47" fmla="*/ 6348 h 42503"/>
                <a:gd name="csX48" fmla="*/ 32183 w 33709"/>
                <a:gd name="csY48" fmla="*/ 29799 h 42503"/>
                <a:gd name="csX49" fmla="*/ 31694 w 33709"/>
                <a:gd name="csY49" fmla="*/ 31753 h 42503"/>
                <a:gd name="csX50" fmla="*/ 31694 w 33709"/>
                <a:gd name="csY50" fmla="*/ 33218 h 42503"/>
                <a:gd name="csX51" fmla="*/ 20946 w 33709"/>
                <a:gd name="csY51" fmla="*/ 42989 h 42503"/>
                <a:gd name="csX52" fmla="*/ 19481 w 33709"/>
                <a:gd name="csY52" fmla="*/ 43478 h 42503"/>
                <a:gd name="csX53" fmla="*/ 18015 w 33709"/>
                <a:gd name="csY53" fmla="*/ 43478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</a:cxnLst>
              <a:rect l="l" t="t" r="r" b="b"/>
              <a:pathLst>
                <a:path w="33709" h="42503">
                  <a:moveTo>
                    <a:pt x="16061" y="43478"/>
                  </a:moveTo>
                  <a:lnTo>
                    <a:pt x="14107" y="43478"/>
                  </a:lnTo>
                  <a:cubicBezTo>
                    <a:pt x="9555" y="43413"/>
                    <a:pt x="4897" y="41980"/>
                    <a:pt x="1404" y="39081"/>
                  </a:cubicBezTo>
                  <a:lnTo>
                    <a:pt x="427" y="37615"/>
                  </a:lnTo>
                  <a:lnTo>
                    <a:pt x="17526" y="37615"/>
                  </a:lnTo>
                  <a:lnTo>
                    <a:pt x="21923" y="36150"/>
                  </a:lnTo>
                  <a:lnTo>
                    <a:pt x="22900" y="35173"/>
                  </a:lnTo>
                  <a:lnTo>
                    <a:pt x="23389" y="35173"/>
                  </a:lnTo>
                  <a:lnTo>
                    <a:pt x="23878" y="34195"/>
                  </a:lnTo>
                  <a:lnTo>
                    <a:pt x="24366" y="32730"/>
                  </a:lnTo>
                  <a:lnTo>
                    <a:pt x="24855" y="31264"/>
                  </a:lnTo>
                  <a:lnTo>
                    <a:pt x="24855" y="27356"/>
                  </a:lnTo>
                  <a:lnTo>
                    <a:pt x="23878" y="26867"/>
                  </a:lnTo>
                  <a:lnTo>
                    <a:pt x="22412" y="26867"/>
                  </a:lnTo>
                  <a:lnTo>
                    <a:pt x="21435" y="26379"/>
                  </a:lnTo>
                  <a:lnTo>
                    <a:pt x="19969" y="25890"/>
                  </a:lnTo>
                  <a:lnTo>
                    <a:pt x="18015" y="25890"/>
                  </a:lnTo>
                  <a:lnTo>
                    <a:pt x="16549" y="25402"/>
                  </a:lnTo>
                  <a:lnTo>
                    <a:pt x="14595" y="25402"/>
                  </a:lnTo>
                  <a:lnTo>
                    <a:pt x="12152" y="24913"/>
                  </a:lnTo>
                  <a:lnTo>
                    <a:pt x="10198" y="24424"/>
                  </a:lnTo>
                  <a:lnTo>
                    <a:pt x="8733" y="24424"/>
                  </a:lnTo>
                  <a:lnTo>
                    <a:pt x="7267" y="23936"/>
                  </a:lnTo>
                  <a:lnTo>
                    <a:pt x="6290" y="23936"/>
                  </a:lnTo>
                  <a:lnTo>
                    <a:pt x="5313" y="23447"/>
                  </a:lnTo>
                  <a:lnTo>
                    <a:pt x="2381" y="22470"/>
                  </a:lnTo>
                  <a:lnTo>
                    <a:pt x="24855" y="21982"/>
                  </a:lnTo>
                  <a:lnTo>
                    <a:pt x="24855" y="16608"/>
                  </a:lnTo>
                  <a:lnTo>
                    <a:pt x="24366" y="14654"/>
                  </a:lnTo>
                  <a:lnTo>
                    <a:pt x="24366" y="13188"/>
                  </a:lnTo>
                  <a:lnTo>
                    <a:pt x="23878" y="12211"/>
                  </a:lnTo>
                  <a:lnTo>
                    <a:pt x="23389" y="11722"/>
                  </a:lnTo>
                  <a:lnTo>
                    <a:pt x="22900" y="10257"/>
                  </a:lnTo>
                  <a:lnTo>
                    <a:pt x="21923" y="9279"/>
                  </a:lnTo>
                  <a:lnTo>
                    <a:pt x="18992" y="7325"/>
                  </a:lnTo>
                  <a:lnTo>
                    <a:pt x="18015" y="6837"/>
                  </a:lnTo>
                  <a:lnTo>
                    <a:pt x="16549" y="6348"/>
                  </a:lnTo>
                  <a:lnTo>
                    <a:pt x="25343" y="5860"/>
                  </a:lnTo>
                  <a:lnTo>
                    <a:pt x="25343" y="5371"/>
                  </a:lnTo>
                  <a:lnTo>
                    <a:pt x="25832" y="3905"/>
                  </a:lnTo>
                  <a:lnTo>
                    <a:pt x="26320" y="2440"/>
                  </a:lnTo>
                  <a:lnTo>
                    <a:pt x="26809" y="974"/>
                  </a:lnTo>
                  <a:lnTo>
                    <a:pt x="34137" y="974"/>
                  </a:lnTo>
                  <a:lnTo>
                    <a:pt x="34137" y="1463"/>
                  </a:lnTo>
                  <a:lnTo>
                    <a:pt x="33160" y="2928"/>
                  </a:lnTo>
                  <a:lnTo>
                    <a:pt x="32671" y="4394"/>
                  </a:lnTo>
                  <a:lnTo>
                    <a:pt x="32671" y="5860"/>
                  </a:lnTo>
                  <a:lnTo>
                    <a:pt x="32183" y="6348"/>
                  </a:lnTo>
                  <a:lnTo>
                    <a:pt x="32183" y="29799"/>
                  </a:lnTo>
                  <a:lnTo>
                    <a:pt x="31694" y="31753"/>
                  </a:lnTo>
                  <a:lnTo>
                    <a:pt x="31694" y="33218"/>
                  </a:lnTo>
                  <a:cubicBezTo>
                    <a:pt x="31955" y="38690"/>
                    <a:pt x="25840" y="42778"/>
                    <a:pt x="20946" y="42989"/>
                  </a:cubicBezTo>
                  <a:lnTo>
                    <a:pt x="19481" y="43478"/>
                  </a:lnTo>
                  <a:lnTo>
                    <a:pt x="18015" y="434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75F826DF-BDB0-91E2-0B44-97516F66AB60}"/>
                </a:ext>
              </a:extLst>
            </p:cNvPr>
            <p:cNvSpPr/>
            <p:nvPr/>
          </p:nvSpPr>
          <p:spPr>
            <a:xfrm flipV="1">
              <a:off x="6307297" y="5912903"/>
              <a:ext cx="6839" cy="41526"/>
            </a:xfrm>
            <a:custGeom>
              <a:avLst/>
              <a:gdLst>
                <a:gd name="csX0" fmla="*/ 108 w 6839"/>
                <a:gd name="csY0" fmla="*/ 858 h 41526"/>
                <a:gd name="csX1" fmla="*/ 6948 w 6839"/>
                <a:gd name="csY1" fmla="*/ 858 h 41526"/>
                <a:gd name="csX2" fmla="*/ 6948 w 6839"/>
                <a:gd name="csY2" fmla="*/ 42385 h 41526"/>
                <a:gd name="csX3" fmla="*/ 108 w 6839"/>
                <a:gd name="csY3" fmla="*/ 42385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108" y="858"/>
                  </a:moveTo>
                  <a:lnTo>
                    <a:pt x="6948" y="858"/>
                  </a:lnTo>
                  <a:lnTo>
                    <a:pt x="6948" y="42385"/>
                  </a:lnTo>
                  <a:lnTo>
                    <a:pt x="108" y="4238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8370B92A-A9E9-E4C9-6CC9-59297AD70C17}"/>
                </a:ext>
              </a:extLst>
            </p:cNvPr>
            <p:cNvSpPr/>
            <p:nvPr/>
          </p:nvSpPr>
          <p:spPr>
            <a:xfrm flipV="1">
              <a:off x="6307297" y="5897269"/>
              <a:ext cx="6839" cy="7816"/>
            </a:xfrm>
            <a:custGeom>
              <a:avLst/>
              <a:gdLst>
                <a:gd name="csX0" fmla="*/ 108 w 6839"/>
                <a:gd name="csY0" fmla="*/ 849 h 7816"/>
                <a:gd name="csX1" fmla="*/ 6948 w 6839"/>
                <a:gd name="csY1" fmla="*/ 849 h 7816"/>
                <a:gd name="csX2" fmla="*/ 6948 w 6839"/>
                <a:gd name="csY2" fmla="*/ 8666 h 7816"/>
                <a:gd name="csX3" fmla="*/ 108 w 6839"/>
                <a:gd name="csY3" fmla="*/ 8666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108" y="849"/>
                  </a:moveTo>
                  <a:lnTo>
                    <a:pt x="6948" y="849"/>
                  </a:lnTo>
                  <a:lnTo>
                    <a:pt x="6948" y="8666"/>
                  </a:lnTo>
                  <a:lnTo>
                    <a:pt x="108" y="866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CAEBA237-8468-30CA-296A-F41DDE75C38A}"/>
                </a:ext>
              </a:extLst>
            </p:cNvPr>
            <p:cNvSpPr/>
            <p:nvPr/>
          </p:nvSpPr>
          <p:spPr>
            <a:xfrm flipV="1">
              <a:off x="6324396" y="5897269"/>
              <a:ext cx="7328" cy="57160"/>
            </a:xfrm>
            <a:custGeom>
              <a:avLst/>
              <a:gdLst>
                <a:gd name="csX0" fmla="*/ 109 w 7328"/>
                <a:gd name="csY0" fmla="*/ 856 h 57160"/>
                <a:gd name="csX1" fmla="*/ 7437 w 7328"/>
                <a:gd name="csY1" fmla="*/ 856 h 57160"/>
                <a:gd name="csX2" fmla="*/ 7437 w 7328"/>
                <a:gd name="csY2" fmla="*/ 58016 h 57160"/>
                <a:gd name="csX3" fmla="*/ 109 w 7328"/>
                <a:gd name="csY3" fmla="*/ 58016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328" h="57160">
                  <a:moveTo>
                    <a:pt x="109" y="856"/>
                  </a:moveTo>
                  <a:lnTo>
                    <a:pt x="7437" y="856"/>
                  </a:lnTo>
                  <a:lnTo>
                    <a:pt x="7437" y="58016"/>
                  </a:lnTo>
                  <a:lnTo>
                    <a:pt x="109" y="5801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AC91001C-1107-7757-14B1-EF1A7932F152}"/>
                </a:ext>
              </a:extLst>
            </p:cNvPr>
            <p:cNvSpPr/>
            <p:nvPr/>
          </p:nvSpPr>
          <p:spPr>
            <a:xfrm flipV="1">
              <a:off x="6373251" y="5903132"/>
              <a:ext cx="39969" cy="44946"/>
            </a:xfrm>
            <a:custGeom>
              <a:avLst/>
              <a:gdLst>
                <a:gd name="csX0" fmla="*/ 32691 w 39969"/>
                <a:gd name="csY0" fmla="*/ 45920 h 44946"/>
                <a:gd name="csX1" fmla="*/ 12661 w 39969"/>
                <a:gd name="csY1" fmla="*/ 45431 h 44946"/>
                <a:gd name="csX2" fmla="*/ 13149 w 39969"/>
                <a:gd name="csY2" fmla="*/ 45431 h 44946"/>
                <a:gd name="csX3" fmla="*/ 15104 w 39969"/>
                <a:gd name="csY3" fmla="*/ 44942 h 44946"/>
                <a:gd name="csX4" fmla="*/ 17058 w 39969"/>
                <a:gd name="csY4" fmla="*/ 44942 h 44946"/>
                <a:gd name="csX5" fmla="*/ 26340 w 39969"/>
                <a:gd name="csY5" fmla="*/ 41523 h 44946"/>
                <a:gd name="csX6" fmla="*/ 27806 w 39969"/>
                <a:gd name="csY6" fmla="*/ 40546 h 44946"/>
                <a:gd name="csX7" fmla="*/ 29760 w 39969"/>
                <a:gd name="csY7" fmla="*/ 37614 h 44946"/>
                <a:gd name="csX8" fmla="*/ 30249 w 39969"/>
                <a:gd name="csY8" fmla="*/ 36637 h 44946"/>
                <a:gd name="csX9" fmla="*/ 30737 w 39969"/>
                <a:gd name="csY9" fmla="*/ 35171 h 44946"/>
                <a:gd name="csX10" fmla="*/ 31226 w 39969"/>
                <a:gd name="csY10" fmla="*/ 33706 h 44946"/>
                <a:gd name="csX11" fmla="*/ 32203 w 39969"/>
                <a:gd name="csY11" fmla="*/ 30775 h 44946"/>
                <a:gd name="csX12" fmla="*/ 32203 w 39969"/>
                <a:gd name="csY12" fmla="*/ 27355 h 44946"/>
                <a:gd name="csX13" fmla="*/ 32691 w 39969"/>
                <a:gd name="csY13" fmla="*/ 25889 h 44946"/>
                <a:gd name="csX14" fmla="*/ 32691 w 39969"/>
                <a:gd name="csY14" fmla="*/ 21981 h 44946"/>
                <a:gd name="csX15" fmla="*/ 14615 w 39969"/>
                <a:gd name="csY15" fmla="*/ 1462 h 44946"/>
                <a:gd name="csX16" fmla="*/ 447 w 39969"/>
                <a:gd name="csY16" fmla="*/ 1462 h 44946"/>
                <a:gd name="csX17" fmla="*/ 32691 w 39969"/>
                <a:gd name="csY17" fmla="*/ 973 h 44946"/>
                <a:gd name="csX18" fmla="*/ 33668 w 39969"/>
                <a:gd name="csY18" fmla="*/ 2439 h 44946"/>
                <a:gd name="csX19" fmla="*/ 34646 w 39969"/>
                <a:gd name="csY19" fmla="*/ 43477 h 44946"/>
                <a:gd name="csX20" fmla="*/ 33668 w 39969"/>
                <a:gd name="csY20" fmla="*/ 44942 h 44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9969" h="44946">
                  <a:moveTo>
                    <a:pt x="32691" y="45920"/>
                  </a:moveTo>
                  <a:lnTo>
                    <a:pt x="12661" y="45431"/>
                  </a:lnTo>
                  <a:lnTo>
                    <a:pt x="13149" y="45431"/>
                  </a:lnTo>
                  <a:lnTo>
                    <a:pt x="15104" y="44942"/>
                  </a:lnTo>
                  <a:lnTo>
                    <a:pt x="17058" y="44942"/>
                  </a:lnTo>
                  <a:cubicBezTo>
                    <a:pt x="20356" y="44657"/>
                    <a:pt x="24036" y="44324"/>
                    <a:pt x="26340" y="41523"/>
                  </a:cubicBezTo>
                  <a:lnTo>
                    <a:pt x="27806" y="40546"/>
                  </a:lnTo>
                  <a:lnTo>
                    <a:pt x="29760" y="37614"/>
                  </a:lnTo>
                  <a:lnTo>
                    <a:pt x="30249" y="36637"/>
                  </a:lnTo>
                  <a:lnTo>
                    <a:pt x="30737" y="35171"/>
                  </a:lnTo>
                  <a:lnTo>
                    <a:pt x="31226" y="33706"/>
                  </a:lnTo>
                  <a:lnTo>
                    <a:pt x="32203" y="30775"/>
                  </a:lnTo>
                  <a:lnTo>
                    <a:pt x="32203" y="27355"/>
                  </a:lnTo>
                  <a:lnTo>
                    <a:pt x="32691" y="25889"/>
                  </a:lnTo>
                  <a:lnTo>
                    <a:pt x="32691" y="21981"/>
                  </a:lnTo>
                  <a:cubicBezTo>
                    <a:pt x="31494" y="10337"/>
                    <a:pt x="28278" y="1217"/>
                    <a:pt x="14615" y="1462"/>
                  </a:cubicBezTo>
                  <a:lnTo>
                    <a:pt x="447" y="1462"/>
                  </a:lnTo>
                  <a:lnTo>
                    <a:pt x="32691" y="973"/>
                  </a:lnTo>
                  <a:lnTo>
                    <a:pt x="33668" y="2439"/>
                  </a:lnTo>
                  <a:cubicBezTo>
                    <a:pt x="42470" y="11623"/>
                    <a:pt x="42519" y="33429"/>
                    <a:pt x="34646" y="43477"/>
                  </a:cubicBezTo>
                  <a:lnTo>
                    <a:pt x="33668" y="449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C2E588A3-247D-FC62-0E03-1F1484D8A44E}"/>
                </a:ext>
              </a:extLst>
            </p:cNvPr>
            <p:cNvSpPr/>
            <p:nvPr/>
          </p:nvSpPr>
          <p:spPr>
            <a:xfrm flipV="1">
              <a:off x="6365922" y="5897269"/>
              <a:ext cx="39572" cy="57227"/>
            </a:xfrm>
            <a:custGeom>
              <a:avLst/>
              <a:gdLst>
                <a:gd name="csX0" fmla="*/ 19986 w 39572"/>
                <a:gd name="csY0" fmla="*/ 58201 h 57227"/>
                <a:gd name="csX1" fmla="*/ 444 w 39572"/>
                <a:gd name="csY1" fmla="*/ 58201 h 57227"/>
                <a:gd name="csX2" fmla="*/ 444 w 39572"/>
                <a:gd name="csY2" fmla="*/ 1041 h 57227"/>
                <a:gd name="csX3" fmla="*/ 20963 w 39572"/>
                <a:gd name="csY3" fmla="*/ 1041 h 57227"/>
                <a:gd name="csX4" fmla="*/ 39040 w 39572"/>
                <a:gd name="csY4" fmla="*/ 6415 h 57227"/>
                <a:gd name="csX5" fmla="*/ 40017 w 39572"/>
                <a:gd name="csY5" fmla="*/ 7392 h 57227"/>
                <a:gd name="csX6" fmla="*/ 7773 w 39572"/>
                <a:gd name="csY6" fmla="*/ 7881 h 57227"/>
                <a:gd name="csX7" fmla="*/ 7773 w 39572"/>
                <a:gd name="csY7" fmla="*/ 51850 h 57227"/>
                <a:gd name="csX8" fmla="*/ 19986 w 39572"/>
                <a:gd name="csY8" fmla="*/ 51850 h 57227"/>
                <a:gd name="csX9" fmla="*/ 40017 w 39572"/>
                <a:gd name="csY9" fmla="*/ 52339 h 57227"/>
                <a:gd name="csX10" fmla="*/ 38551 w 39572"/>
                <a:gd name="csY10" fmla="*/ 53316 h 57227"/>
                <a:gd name="csX11" fmla="*/ 37574 w 39572"/>
                <a:gd name="csY11" fmla="*/ 54293 h 57227"/>
                <a:gd name="csX12" fmla="*/ 36108 w 39572"/>
                <a:gd name="csY12" fmla="*/ 55270 h 57227"/>
                <a:gd name="csX13" fmla="*/ 34643 w 39572"/>
                <a:gd name="csY13" fmla="*/ 55758 h 57227"/>
                <a:gd name="csX14" fmla="*/ 33177 w 39572"/>
                <a:gd name="csY14" fmla="*/ 56736 h 57227"/>
                <a:gd name="csX15" fmla="*/ 30246 w 39572"/>
                <a:gd name="csY15" fmla="*/ 57713 h 57227"/>
                <a:gd name="csX16" fmla="*/ 28780 w 39572"/>
                <a:gd name="csY16" fmla="*/ 57713 h 57227"/>
                <a:gd name="csX17" fmla="*/ 27315 w 39572"/>
                <a:gd name="csY17" fmla="*/ 58201 h 57227"/>
                <a:gd name="csX18" fmla="*/ 21941 w 39572"/>
                <a:gd name="csY18" fmla="*/ 58201 h 57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9572" h="57227">
                  <a:moveTo>
                    <a:pt x="19986" y="58201"/>
                  </a:moveTo>
                  <a:lnTo>
                    <a:pt x="444" y="58201"/>
                  </a:lnTo>
                  <a:lnTo>
                    <a:pt x="444" y="1041"/>
                  </a:lnTo>
                  <a:lnTo>
                    <a:pt x="20963" y="1041"/>
                  </a:lnTo>
                  <a:cubicBezTo>
                    <a:pt x="26574" y="569"/>
                    <a:pt x="34773" y="2612"/>
                    <a:pt x="39040" y="6415"/>
                  </a:cubicBezTo>
                  <a:lnTo>
                    <a:pt x="40017" y="7392"/>
                  </a:lnTo>
                  <a:lnTo>
                    <a:pt x="7773" y="7881"/>
                  </a:lnTo>
                  <a:lnTo>
                    <a:pt x="7773" y="51850"/>
                  </a:lnTo>
                  <a:lnTo>
                    <a:pt x="19986" y="51850"/>
                  </a:lnTo>
                  <a:lnTo>
                    <a:pt x="40017" y="52339"/>
                  </a:lnTo>
                  <a:lnTo>
                    <a:pt x="38551" y="53316"/>
                  </a:lnTo>
                  <a:lnTo>
                    <a:pt x="37574" y="54293"/>
                  </a:lnTo>
                  <a:lnTo>
                    <a:pt x="36108" y="55270"/>
                  </a:lnTo>
                  <a:lnTo>
                    <a:pt x="34643" y="55758"/>
                  </a:lnTo>
                  <a:lnTo>
                    <a:pt x="33177" y="56736"/>
                  </a:lnTo>
                  <a:lnTo>
                    <a:pt x="30246" y="57713"/>
                  </a:lnTo>
                  <a:lnTo>
                    <a:pt x="28780" y="57713"/>
                  </a:lnTo>
                  <a:lnTo>
                    <a:pt x="27315" y="58201"/>
                  </a:lnTo>
                  <a:lnTo>
                    <a:pt x="21941" y="5820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EFE4D7F6-16DD-04CD-4C83-E873AC11B10E}"/>
                </a:ext>
              </a:extLst>
            </p:cNvPr>
            <p:cNvSpPr/>
            <p:nvPr/>
          </p:nvSpPr>
          <p:spPr>
            <a:xfrm flipV="1">
              <a:off x="6425525" y="5941238"/>
              <a:ext cx="32732" cy="14188"/>
            </a:xfrm>
            <a:custGeom>
              <a:avLst/>
              <a:gdLst>
                <a:gd name="csX0" fmla="*/ 25859 w 32732"/>
                <a:gd name="csY0" fmla="*/ 15163 h 14188"/>
                <a:gd name="csX1" fmla="*/ 25371 w 32732"/>
                <a:gd name="csY1" fmla="*/ 13697 h 14188"/>
                <a:gd name="csX2" fmla="*/ 15111 w 32732"/>
                <a:gd name="csY2" fmla="*/ 6858 h 14188"/>
                <a:gd name="csX3" fmla="*/ 455 w 32732"/>
                <a:gd name="csY3" fmla="*/ 6858 h 14188"/>
                <a:gd name="csX4" fmla="*/ 455 w 32732"/>
                <a:gd name="csY4" fmla="*/ 6369 h 14188"/>
                <a:gd name="csX5" fmla="*/ 1920 w 32732"/>
                <a:gd name="csY5" fmla="*/ 5392 h 14188"/>
                <a:gd name="csX6" fmla="*/ 32699 w 32732"/>
                <a:gd name="csY6" fmla="*/ 12720 h 14188"/>
                <a:gd name="csX7" fmla="*/ 33188 w 32732"/>
                <a:gd name="csY7" fmla="*/ 14674 h 14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2732" h="14188">
                  <a:moveTo>
                    <a:pt x="25859" y="15163"/>
                  </a:moveTo>
                  <a:lnTo>
                    <a:pt x="25371" y="13697"/>
                  </a:lnTo>
                  <a:cubicBezTo>
                    <a:pt x="22562" y="9121"/>
                    <a:pt x="20673" y="7208"/>
                    <a:pt x="15111" y="6858"/>
                  </a:cubicBezTo>
                  <a:lnTo>
                    <a:pt x="455" y="6858"/>
                  </a:lnTo>
                  <a:lnTo>
                    <a:pt x="455" y="6369"/>
                  </a:lnTo>
                  <a:lnTo>
                    <a:pt x="1920" y="5392"/>
                  </a:lnTo>
                  <a:cubicBezTo>
                    <a:pt x="11040" y="-2466"/>
                    <a:pt x="29067" y="270"/>
                    <a:pt x="32699" y="12720"/>
                  </a:cubicBezTo>
                  <a:lnTo>
                    <a:pt x="33188" y="146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599C2689-F3F4-8A5D-19DB-A91AD8D281D0}"/>
                </a:ext>
              </a:extLst>
            </p:cNvPr>
            <p:cNvSpPr/>
            <p:nvPr/>
          </p:nvSpPr>
          <p:spPr>
            <a:xfrm flipV="1">
              <a:off x="6419993" y="5917788"/>
              <a:ext cx="38265" cy="31767"/>
            </a:xfrm>
            <a:custGeom>
              <a:avLst/>
              <a:gdLst>
                <a:gd name="csX0" fmla="*/ 5984 w 38265"/>
                <a:gd name="csY0" fmla="*/ 32741 h 31767"/>
                <a:gd name="csX1" fmla="*/ 5007 w 38265"/>
                <a:gd name="csY1" fmla="*/ 31275 h 31767"/>
                <a:gd name="csX2" fmla="*/ 5984 w 38265"/>
                <a:gd name="csY2" fmla="*/ 985 h 31767"/>
                <a:gd name="csX3" fmla="*/ 20641 w 38265"/>
                <a:gd name="csY3" fmla="*/ 985 h 31767"/>
                <a:gd name="csX4" fmla="*/ 20152 w 38265"/>
                <a:gd name="csY4" fmla="*/ 985 h 31767"/>
                <a:gd name="csX5" fmla="*/ 7939 w 38265"/>
                <a:gd name="csY5" fmla="*/ 13199 h 31767"/>
                <a:gd name="csX6" fmla="*/ 7939 w 38265"/>
                <a:gd name="csY6" fmla="*/ 15153 h 31767"/>
                <a:gd name="csX7" fmla="*/ 38717 w 38265"/>
                <a:gd name="csY7" fmla="*/ 15153 h 31767"/>
                <a:gd name="csX8" fmla="*/ 38717 w 38265"/>
                <a:gd name="csY8" fmla="*/ 20527 h 31767"/>
                <a:gd name="csX9" fmla="*/ 8427 w 38265"/>
                <a:gd name="csY9" fmla="*/ 21016 h 31767"/>
                <a:gd name="csX10" fmla="*/ 8427 w 38265"/>
                <a:gd name="csY10" fmla="*/ 22970 h 31767"/>
                <a:gd name="csX11" fmla="*/ 18687 w 38265"/>
                <a:gd name="csY11" fmla="*/ 32741 h 31767"/>
                <a:gd name="csX12" fmla="*/ 20152 w 38265"/>
                <a:gd name="csY12" fmla="*/ 32741 h 31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8265" h="31767">
                  <a:moveTo>
                    <a:pt x="5984" y="32741"/>
                  </a:moveTo>
                  <a:lnTo>
                    <a:pt x="5007" y="31275"/>
                  </a:lnTo>
                  <a:cubicBezTo>
                    <a:pt x="-1303" y="24232"/>
                    <a:pt x="-1132" y="7369"/>
                    <a:pt x="5984" y="985"/>
                  </a:cubicBezTo>
                  <a:lnTo>
                    <a:pt x="20641" y="985"/>
                  </a:lnTo>
                  <a:lnTo>
                    <a:pt x="20152" y="985"/>
                  </a:lnTo>
                  <a:cubicBezTo>
                    <a:pt x="13133" y="668"/>
                    <a:pt x="8932" y="6937"/>
                    <a:pt x="7939" y="13199"/>
                  </a:cubicBezTo>
                  <a:lnTo>
                    <a:pt x="7939" y="15153"/>
                  </a:lnTo>
                  <a:lnTo>
                    <a:pt x="38717" y="15153"/>
                  </a:lnTo>
                  <a:lnTo>
                    <a:pt x="38717" y="20527"/>
                  </a:lnTo>
                  <a:lnTo>
                    <a:pt x="8427" y="21016"/>
                  </a:lnTo>
                  <a:lnTo>
                    <a:pt x="8427" y="22970"/>
                  </a:lnTo>
                  <a:cubicBezTo>
                    <a:pt x="9250" y="28091"/>
                    <a:pt x="13557" y="32049"/>
                    <a:pt x="18687" y="32741"/>
                  </a:cubicBezTo>
                  <a:lnTo>
                    <a:pt x="20152" y="327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45351E68-E9AB-A21B-61C8-114334D32F75}"/>
                </a:ext>
              </a:extLst>
            </p:cNvPr>
            <p:cNvSpPr/>
            <p:nvPr/>
          </p:nvSpPr>
          <p:spPr>
            <a:xfrm flipV="1">
              <a:off x="6425525" y="5911925"/>
              <a:ext cx="32732" cy="18076"/>
            </a:xfrm>
            <a:custGeom>
              <a:avLst/>
              <a:gdLst>
                <a:gd name="csX0" fmla="*/ 14621 w 32732"/>
                <a:gd name="csY0" fmla="*/ 19047 h 18076"/>
                <a:gd name="csX1" fmla="*/ 12667 w 32732"/>
                <a:gd name="csY1" fmla="*/ 19047 h 18076"/>
                <a:gd name="csX2" fmla="*/ 1430 w 32732"/>
                <a:gd name="csY2" fmla="*/ 14161 h 18076"/>
                <a:gd name="csX3" fmla="*/ 453 w 32732"/>
                <a:gd name="csY3" fmla="*/ 13184 h 18076"/>
                <a:gd name="csX4" fmla="*/ 14621 w 32732"/>
                <a:gd name="csY4" fmla="*/ 13184 h 18076"/>
                <a:gd name="csX5" fmla="*/ 21950 w 32732"/>
                <a:gd name="csY5" fmla="*/ 10253 h 18076"/>
                <a:gd name="csX6" fmla="*/ 23415 w 32732"/>
                <a:gd name="csY6" fmla="*/ 9276 h 18076"/>
                <a:gd name="csX7" fmla="*/ 23415 w 32732"/>
                <a:gd name="csY7" fmla="*/ 8787 h 18076"/>
                <a:gd name="csX8" fmla="*/ 24392 w 32732"/>
                <a:gd name="csY8" fmla="*/ 7810 h 18076"/>
                <a:gd name="csX9" fmla="*/ 25369 w 32732"/>
                <a:gd name="csY9" fmla="*/ 4879 h 18076"/>
                <a:gd name="csX10" fmla="*/ 25858 w 32732"/>
                <a:gd name="csY10" fmla="*/ 3413 h 18076"/>
                <a:gd name="csX11" fmla="*/ 25858 w 32732"/>
                <a:gd name="csY11" fmla="*/ 1459 h 18076"/>
                <a:gd name="csX12" fmla="*/ 2896 w 32732"/>
                <a:gd name="csY12" fmla="*/ 1459 h 18076"/>
                <a:gd name="csX13" fmla="*/ 33186 w 32732"/>
                <a:gd name="csY13" fmla="*/ 971 h 18076"/>
                <a:gd name="csX14" fmla="*/ 33186 w 32732"/>
                <a:gd name="csY14" fmla="*/ 2436 h 18076"/>
                <a:gd name="csX15" fmla="*/ 17553 w 32732"/>
                <a:gd name="csY15" fmla="*/ 18558 h 18076"/>
                <a:gd name="csX16" fmla="*/ 16087 w 32732"/>
                <a:gd name="csY16" fmla="*/ 19047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32" h="18076">
                  <a:moveTo>
                    <a:pt x="14621" y="19047"/>
                  </a:moveTo>
                  <a:lnTo>
                    <a:pt x="12667" y="19047"/>
                  </a:lnTo>
                  <a:cubicBezTo>
                    <a:pt x="6577" y="17646"/>
                    <a:pt x="6479" y="18257"/>
                    <a:pt x="1430" y="14161"/>
                  </a:cubicBezTo>
                  <a:lnTo>
                    <a:pt x="453" y="13184"/>
                  </a:lnTo>
                  <a:lnTo>
                    <a:pt x="14621" y="13184"/>
                  </a:lnTo>
                  <a:cubicBezTo>
                    <a:pt x="17504" y="13616"/>
                    <a:pt x="20052" y="12321"/>
                    <a:pt x="21950" y="10253"/>
                  </a:cubicBezTo>
                  <a:lnTo>
                    <a:pt x="23415" y="9276"/>
                  </a:lnTo>
                  <a:lnTo>
                    <a:pt x="23415" y="8787"/>
                  </a:lnTo>
                  <a:lnTo>
                    <a:pt x="24392" y="7810"/>
                  </a:lnTo>
                  <a:lnTo>
                    <a:pt x="25369" y="4879"/>
                  </a:lnTo>
                  <a:lnTo>
                    <a:pt x="25858" y="3413"/>
                  </a:lnTo>
                  <a:lnTo>
                    <a:pt x="25858" y="1459"/>
                  </a:lnTo>
                  <a:lnTo>
                    <a:pt x="2896" y="1459"/>
                  </a:lnTo>
                  <a:lnTo>
                    <a:pt x="33186" y="971"/>
                  </a:lnTo>
                  <a:lnTo>
                    <a:pt x="33186" y="2436"/>
                  </a:lnTo>
                  <a:cubicBezTo>
                    <a:pt x="31940" y="10131"/>
                    <a:pt x="25890" y="18632"/>
                    <a:pt x="17553" y="18558"/>
                  </a:cubicBezTo>
                  <a:lnTo>
                    <a:pt x="16087" y="190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494376CE-F901-3D22-23F7-EBC2BF16F834}"/>
                </a:ext>
              </a:extLst>
            </p:cNvPr>
            <p:cNvSpPr/>
            <p:nvPr/>
          </p:nvSpPr>
          <p:spPr>
            <a:xfrm flipV="1">
              <a:off x="6464609" y="5940750"/>
              <a:ext cx="17587" cy="9282"/>
            </a:xfrm>
            <a:custGeom>
              <a:avLst/>
              <a:gdLst>
                <a:gd name="csX0" fmla="*/ 7298 w 17587"/>
                <a:gd name="csY0" fmla="*/ 10257 h 9282"/>
                <a:gd name="csX1" fmla="*/ 459 w 17587"/>
                <a:gd name="csY1" fmla="*/ 8791 h 9282"/>
                <a:gd name="csX2" fmla="*/ 459 w 17587"/>
                <a:gd name="csY2" fmla="*/ 8302 h 9282"/>
                <a:gd name="csX3" fmla="*/ 947 w 17587"/>
                <a:gd name="csY3" fmla="*/ 6348 h 9282"/>
                <a:gd name="csX4" fmla="*/ 1436 w 17587"/>
                <a:gd name="csY4" fmla="*/ 4883 h 9282"/>
                <a:gd name="csX5" fmla="*/ 2413 w 17587"/>
                <a:gd name="csY5" fmla="*/ 3417 h 9282"/>
                <a:gd name="csX6" fmla="*/ 2901 w 17587"/>
                <a:gd name="csY6" fmla="*/ 2440 h 9282"/>
                <a:gd name="csX7" fmla="*/ 3878 w 17587"/>
                <a:gd name="csY7" fmla="*/ 974 h 9282"/>
                <a:gd name="csX8" fmla="*/ 18046 w 17587"/>
                <a:gd name="csY8" fmla="*/ 1463 h 9282"/>
                <a:gd name="csX9" fmla="*/ 16092 w 17587"/>
                <a:gd name="csY9" fmla="*/ 1463 h 9282"/>
                <a:gd name="csX10" fmla="*/ 8275 w 17587"/>
                <a:gd name="csY10" fmla="*/ 6837 h 9282"/>
                <a:gd name="csX11" fmla="*/ 7787 w 17587"/>
                <a:gd name="csY11" fmla="*/ 8302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7587" h="9282">
                  <a:moveTo>
                    <a:pt x="7298" y="10257"/>
                  </a:moveTo>
                  <a:lnTo>
                    <a:pt x="459" y="8791"/>
                  </a:lnTo>
                  <a:lnTo>
                    <a:pt x="459" y="8302"/>
                  </a:lnTo>
                  <a:lnTo>
                    <a:pt x="947" y="6348"/>
                  </a:lnTo>
                  <a:lnTo>
                    <a:pt x="1436" y="4883"/>
                  </a:lnTo>
                  <a:lnTo>
                    <a:pt x="2413" y="3417"/>
                  </a:lnTo>
                  <a:lnTo>
                    <a:pt x="2901" y="2440"/>
                  </a:lnTo>
                  <a:lnTo>
                    <a:pt x="3878" y="974"/>
                  </a:lnTo>
                  <a:lnTo>
                    <a:pt x="18046" y="1463"/>
                  </a:lnTo>
                  <a:lnTo>
                    <a:pt x="16092" y="1463"/>
                  </a:lnTo>
                  <a:cubicBezTo>
                    <a:pt x="10759" y="3490"/>
                    <a:pt x="11101" y="2000"/>
                    <a:pt x="8275" y="6837"/>
                  </a:cubicBezTo>
                  <a:lnTo>
                    <a:pt x="7787" y="83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C434828-F22E-5712-0303-CE72339DBDCB}"/>
                </a:ext>
              </a:extLst>
            </p:cNvPr>
            <p:cNvSpPr/>
            <p:nvPr/>
          </p:nvSpPr>
          <p:spPr>
            <a:xfrm flipV="1">
              <a:off x="6465663" y="5917300"/>
              <a:ext cx="33633" cy="38208"/>
            </a:xfrm>
            <a:custGeom>
              <a:avLst/>
              <a:gdLst>
                <a:gd name="csX0" fmla="*/ 2825 w 33633"/>
                <a:gd name="csY0" fmla="*/ 39182 h 38208"/>
                <a:gd name="csX1" fmla="*/ 1848 w 33633"/>
                <a:gd name="csY1" fmla="*/ 37717 h 38208"/>
                <a:gd name="csX2" fmla="*/ 1848 w 33633"/>
                <a:gd name="csY2" fmla="*/ 37228 h 38208"/>
                <a:gd name="csX3" fmla="*/ 13573 w 33633"/>
                <a:gd name="csY3" fmla="*/ 20618 h 38208"/>
                <a:gd name="csX4" fmla="*/ 17481 w 33633"/>
                <a:gd name="csY4" fmla="*/ 19641 h 38208"/>
                <a:gd name="csX5" fmla="*/ 18947 w 33633"/>
                <a:gd name="csY5" fmla="*/ 19152 h 38208"/>
                <a:gd name="csX6" fmla="*/ 26275 w 33633"/>
                <a:gd name="csY6" fmla="*/ 15244 h 38208"/>
                <a:gd name="csX7" fmla="*/ 26764 w 33633"/>
                <a:gd name="csY7" fmla="*/ 13289 h 38208"/>
                <a:gd name="csX8" fmla="*/ 26764 w 33633"/>
                <a:gd name="csY8" fmla="*/ 12801 h 38208"/>
                <a:gd name="csX9" fmla="*/ 26275 w 33633"/>
                <a:gd name="csY9" fmla="*/ 11335 h 38208"/>
                <a:gd name="csX10" fmla="*/ 25298 w 33633"/>
                <a:gd name="csY10" fmla="*/ 9870 h 38208"/>
                <a:gd name="csX11" fmla="*/ 24321 w 33633"/>
                <a:gd name="csY11" fmla="*/ 8892 h 38208"/>
                <a:gd name="csX12" fmla="*/ 23344 w 33633"/>
                <a:gd name="csY12" fmla="*/ 8404 h 38208"/>
                <a:gd name="csX13" fmla="*/ 22367 w 33633"/>
                <a:gd name="csY13" fmla="*/ 7427 h 38208"/>
                <a:gd name="csX14" fmla="*/ 20901 w 33633"/>
                <a:gd name="csY14" fmla="*/ 7427 h 38208"/>
                <a:gd name="csX15" fmla="*/ 18947 w 33633"/>
                <a:gd name="csY15" fmla="*/ 6938 h 38208"/>
                <a:gd name="csX16" fmla="*/ 16993 w 33633"/>
                <a:gd name="csY16" fmla="*/ 6938 h 38208"/>
                <a:gd name="csX17" fmla="*/ 2825 w 33633"/>
                <a:gd name="csY17" fmla="*/ 6450 h 38208"/>
                <a:gd name="csX18" fmla="*/ 4779 w 33633"/>
                <a:gd name="csY18" fmla="*/ 4496 h 38208"/>
                <a:gd name="csX19" fmla="*/ 5267 w 33633"/>
                <a:gd name="csY19" fmla="*/ 4496 h 38208"/>
                <a:gd name="csX20" fmla="*/ 21389 w 33633"/>
                <a:gd name="csY20" fmla="*/ 1564 h 38208"/>
                <a:gd name="csX21" fmla="*/ 22855 w 33633"/>
                <a:gd name="csY21" fmla="*/ 2053 h 38208"/>
                <a:gd name="csX22" fmla="*/ 24321 w 33633"/>
                <a:gd name="csY22" fmla="*/ 2053 h 38208"/>
                <a:gd name="csX23" fmla="*/ 34092 w 33633"/>
                <a:gd name="csY23" fmla="*/ 14267 h 38208"/>
                <a:gd name="csX24" fmla="*/ 33603 w 33633"/>
                <a:gd name="csY24" fmla="*/ 16221 h 38208"/>
                <a:gd name="csX25" fmla="*/ 33603 w 33633"/>
                <a:gd name="csY25" fmla="*/ 17686 h 38208"/>
                <a:gd name="csX26" fmla="*/ 33115 w 33633"/>
                <a:gd name="csY26" fmla="*/ 19152 h 38208"/>
                <a:gd name="csX27" fmla="*/ 32138 w 33633"/>
                <a:gd name="csY27" fmla="*/ 20129 h 38208"/>
                <a:gd name="csX28" fmla="*/ 16993 w 33633"/>
                <a:gd name="csY28" fmla="*/ 27457 h 38208"/>
                <a:gd name="csX29" fmla="*/ 13084 w 33633"/>
                <a:gd name="csY29" fmla="*/ 28434 h 38208"/>
                <a:gd name="csX30" fmla="*/ 11619 w 33633"/>
                <a:gd name="csY30" fmla="*/ 28923 h 38208"/>
                <a:gd name="csX31" fmla="*/ 10641 w 33633"/>
                <a:gd name="csY31" fmla="*/ 28923 h 38208"/>
                <a:gd name="csX32" fmla="*/ 9176 w 33633"/>
                <a:gd name="csY32" fmla="*/ 29900 h 38208"/>
                <a:gd name="csX33" fmla="*/ 8199 w 33633"/>
                <a:gd name="csY33" fmla="*/ 30877 h 38208"/>
                <a:gd name="csX34" fmla="*/ 7710 w 33633"/>
                <a:gd name="csY34" fmla="*/ 31854 h 38208"/>
                <a:gd name="csX35" fmla="*/ 7222 w 33633"/>
                <a:gd name="csY35" fmla="*/ 33320 h 38208"/>
                <a:gd name="csX36" fmla="*/ 7710 w 33633"/>
                <a:gd name="csY36" fmla="*/ 34786 h 38208"/>
                <a:gd name="csX37" fmla="*/ 8199 w 33633"/>
                <a:gd name="csY37" fmla="*/ 35763 h 38208"/>
                <a:gd name="csX38" fmla="*/ 10153 w 33633"/>
                <a:gd name="csY38" fmla="*/ 37717 h 38208"/>
                <a:gd name="csX39" fmla="*/ 11130 w 33633"/>
                <a:gd name="csY39" fmla="*/ 38205 h 38208"/>
                <a:gd name="csX40" fmla="*/ 12596 w 33633"/>
                <a:gd name="csY40" fmla="*/ 38205 h 38208"/>
                <a:gd name="csX41" fmla="*/ 14550 w 33633"/>
                <a:gd name="csY41" fmla="*/ 38694 h 38208"/>
                <a:gd name="csX42" fmla="*/ 16504 w 33633"/>
                <a:gd name="csY42" fmla="*/ 38694 h 382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3633" h="38208">
                  <a:moveTo>
                    <a:pt x="2825" y="39182"/>
                  </a:moveTo>
                  <a:lnTo>
                    <a:pt x="1848" y="37717"/>
                  </a:lnTo>
                  <a:lnTo>
                    <a:pt x="1848" y="37228"/>
                  </a:lnTo>
                  <a:cubicBezTo>
                    <a:pt x="-2973" y="29159"/>
                    <a:pt x="5683" y="21538"/>
                    <a:pt x="13573" y="20618"/>
                  </a:cubicBezTo>
                  <a:lnTo>
                    <a:pt x="17481" y="19641"/>
                  </a:lnTo>
                  <a:lnTo>
                    <a:pt x="18947" y="19152"/>
                  </a:lnTo>
                  <a:cubicBezTo>
                    <a:pt x="21284" y="18492"/>
                    <a:pt x="25379" y="18102"/>
                    <a:pt x="26275" y="15244"/>
                  </a:cubicBezTo>
                  <a:lnTo>
                    <a:pt x="26764" y="13289"/>
                  </a:lnTo>
                  <a:lnTo>
                    <a:pt x="26764" y="12801"/>
                  </a:lnTo>
                  <a:lnTo>
                    <a:pt x="26275" y="11335"/>
                  </a:lnTo>
                  <a:lnTo>
                    <a:pt x="25298" y="9870"/>
                  </a:lnTo>
                  <a:lnTo>
                    <a:pt x="24321" y="8892"/>
                  </a:lnTo>
                  <a:lnTo>
                    <a:pt x="23344" y="8404"/>
                  </a:lnTo>
                  <a:lnTo>
                    <a:pt x="22367" y="7427"/>
                  </a:lnTo>
                  <a:lnTo>
                    <a:pt x="20901" y="7427"/>
                  </a:lnTo>
                  <a:lnTo>
                    <a:pt x="18947" y="6938"/>
                  </a:lnTo>
                  <a:lnTo>
                    <a:pt x="16993" y="6938"/>
                  </a:lnTo>
                  <a:lnTo>
                    <a:pt x="2825" y="6450"/>
                  </a:lnTo>
                  <a:lnTo>
                    <a:pt x="4779" y="4496"/>
                  </a:lnTo>
                  <a:lnTo>
                    <a:pt x="5267" y="4496"/>
                  </a:lnTo>
                  <a:cubicBezTo>
                    <a:pt x="8427" y="1450"/>
                    <a:pt x="17278" y="107"/>
                    <a:pt x="21389" y="1564"/>
                  </a:cubicBezTo>
                  <a:lnTo>
                    <a:pt x="22855" y="2053"/>
                  </a:lnTo>
                  <a:lnTo>
                    <a:pt x="24321" y="2053"/>
                  </a:lnTo>
                  <a:cubicBezTo>
                    <a:pt x="30859" y="5546"/>
                    <a:pt x="32919" y="6735"/>
                    <a:pt x="34092" y="14267"/>
                  </a:cubicBezTo>
                  <a:lnTo>
                    <a:pt x="33603" y="16221"/>
                  </a:lnTo>
                  <a:lnTo>
                    <a:pt x="33603" y="17686"/>
                  </a:lnTo>
                  <a:lnTo>
                    <a:pt x="33115" y="19152"/>
                  </a:lnTo>
                  <a:lnTo>
                    <a:pt x="32138" y="20129"/>
                  </a:lnTo>
                  <a:cubicBezTo>
                    <a:pt x="28400" y="25642"/>
                    <a:pt x="22627" y="24762"/>
                    <a:pt x="16993" y="27457"/>
                  </a:cubicBezTo>
                  <a:lnTo>
                    <a:pt x="13084" y="28434"/>
                  </a:lnTo>
                  <a:lnTo>
                    <a:pt x="11619" y="28923"/>
                  </a:lnTo>
                  <a:lnTo>
                    <a:pt x="10641" y="28923"/>
                  </a:lnTo>
                  <a:lnTo>
                    <a:pt x="9176" y="29900"/>
                  </a:lnTo>
                  <a:lnTo>
                    <a:pt x="8199" y="30877"/>
                  </a:lnTo>
                  <a:lnTo>
                    <a:pt x="7710" y="31854"/>
                  </a:lnTo>
                  <a:lnTo>
                    <a:pt x="7222" y="33320"/>
                  </a:lnTo>
                  <a:lnTo>
                    <a:pt x="7710" y="34786"/>
                  </a:lnTo>
                  <a:lnTo>
                    <a:pt x="8199" y="35763"/>
                  </a:lnTo>
                  <a:lnTo>
                    <a:pt x="10153" y="37717"/>
                  </a:lnTo>
                  <a:lnTo>
                    <a:pt x="11130" y="38205"/>
                  </a:lnTo>
                  <a:lnTo>
                    <a:pt x="12596" y="38205"/>
                  </a:lnTo>
                  <a:lnTo>
                    <a:pt x="14550" y="38694"/>
                  </a:lnTo>
                  <a:lnTo>
                    <a:pt x="16504" y="3869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6915085-F29D-FE9B-8BB2-6ACB12C0F48E}"/>
                </a:ext>
              </a:extLst>
            </p:cNvPr>
            <p:cNvSpPr/>
            <p:nvPr/>
          </p:nvSpPr>
          <p:spPr>
            <a:xfrm flipV="1">
              <a:off x="6468029" y="5911925"/>
              <a:ext cx="29312" cy="12702"/>
            </a:xfrm>
            <a:custGeom>
              <a:avLst/>
              <a:gdLst>
                <a:gd name="csX0" fmla="*/ 13651 w 29312"/>
                <a:gd name="csY0" fmla="*/ 13672 h 12702"/>
                <a:gd name="csX1" fmla="*/ 10720 w 29312"/>
                <a:gd name="csY1" fmla="*/ 13672 h 12702"/>
                <a:gd name="csX2" fmla="*/ 8765 w 29312"/>
                <a:gd name="csY2" fmla="*/ 13184 h 12702"/>
                <a:gd name="csX3" fmla="*/ 7300 w 29312"/>
                <a:gd name="csY3" fmla="*/ 12695 h 12702"/>
                <a:gd name="csX4" fmla="*/ 5346 w 29312"/>
                <a:gd name="csY4" fmla="*/ 12207 h 12702"/>
                <a:gd name="csX5" fmla="*/ 4369 w 29312"/>
                <a:gd name="csY5" fmla="*/ 11718 h 12702"/>
                <a:gd name="csX6" fmla="*/ 2903 w 29312"/>
                <a:gd name="csY6" fmla="*/ 10741 h 12702"/>
                <a:gd name="csX7" fmla="*/ 2414 w 29312"/>
                <a:gd name="csY7" fmla="*/ 10252 h 12702"/>
                <a:gd name="csX8" fmla="*/ 460 w 29312"/>
                <a:gd name="csY8" fmla="*/ 8298 h 12702"/>
                <a:gd name="csX9" fmla="*/ 14139 w 29312"/>
                <a:gd name="csY9" fmla="*/ 7810 h 12702"/>
                <a:gd name="csX10" fmla="*/ 22933 w 29312"/>
                <a:gd name="csY10" fmla="*/ 2924 h 12702"/>
                <a:gd name="csX11" fmla="*/ 22933 w 29312"/>
                <a:gd name="csY11" fmla="*/ 970 h 12702"/>
                <a:gd name="csX12" fmla="*/ 29773 w 29312"/>
                <a:gd name="csY12" fmla="*/ 1947 h 12702"/>
                <a:gd name="csX13" fmla="*/ 29773 w 29312"/>
                <a:gd name="csY13" fmla="*/ 2436 h 12702"/>
                <a:gd name="csX14" fmla="*/ 17071 w 29312"/>
                <a:gd name="csY14" fmla="*/ 13672 h 12702"/>
                <a:gd name="csX15" fmla="*/ 15117 w 29312"/>
                <a:gd name="csY15" fmla="*/ 13672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9312" h="12702">
                  <a:moveTo>
                    <a:pt x="13651" y="13672"/>
                  </a:moveTo>
                  <a:lnTo>
                    <a:pt x="10720" y="13672"/>
                  </a:lnTo>
                  <a:lnTo>
                    <a:pt x="8765" y="13184"/>
                  </a:lnTo>
                  <a:lnTo>
                    <a:pt x="7300" y="12695"/>
                  </a:lnTo>
                  <a:lnTo>
                    <a:pt x="5346" y="12207"/>
                  </a:lnTo>
                  <a:lnTo>
                    <a:pt x="4369" y="11718"/>
                  </a:lnTo>
                  <a:lnTo>
                    <a:pt x="2903" y="10741"/>
                  </a:lnTo>
                  <a:lnTo>
                    <a:pt x="2414" y="10252"/>
                  </a:lnTo>
                  <a:lnTo>
                    <a:pt x="460" y="8298"/>
                  </a:lnTo>
                  <a:lnTo>
                    <a:pt x="14139" y="7810"/>
                  </a:lnTo>
                  <a:cubicBezTo>
                    <a:pt x="18919" y="8168"/>
                    <a:pt x="20417" y="6035"/>
                    <a:pt x="22933" y="2924"/>
                  </a:cubicBezTo>
                  <a:lnTo>
                    <a:pt x="22933" y="970"/>
                  </a:lnTo>
                  <a:lnTo>
                    <a:pt x="29773" y="1947"/>
                  </a:lnTo>
                  <a:lnTo>
                    <a:pt x="29773" y="2436"/>
                  </a:lnTo>
                  <a:cubicBezTo>
                    <a:pt x="28136" y="10969"/>
                    <a:pt x="24578" y="11751"/>
                    <a:pt x="17071" y="13672"/>
                  </a:cubicBezTo>
                  <a:lnTo>
                    <a:pt x="15117" y="136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34050E98-68B0-152C-EE13-4B0B7F64E1A2}"/>
                </a:ext>
              </a:extLst>
            </p:cNvPr>
            <p:cNvSpPr/>
            <p:nvPr/>
          </p:nvSpPr>
          <p:spPr>
            <a:xfrm flipV="1">
              <a:off x="6507601" y="5912903"/>
              <a:ext cx="6839" cy="41526"/>
            </a:xfrm>
            <a:custGeom>
              <a:avLst/>
              <a:gdLst>
                <a:gd name="csX0" fmla="*/ 116 w 6839"/>
                <a:gd name="csY0" fmla="*/ 858 h 41526"/>
                <a:gd name="csX1" fmla="*/ 6956 w 6839"/>
                <a:gd name="csY1" fmla="*/ 858 h 41526"/>
                <a:gd name="csX2" fmla="*/ 6956 w 6839"/>
                <a:gd name="csY2" fmla="*/ 42385 h 41526"/>
                <a:gd name="csX3" fmla="*/ 116 w 6839"/>
                <a:gd name="csY3" fmla="*/ 42385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116" y="858"/>
                  </a:moveTo>
                  <a:lnTo>
                    <a:pt x="6956" y="858"/>
                  </a:lnTo>
                  <a:lnTo>
                    <a:pt x="6956" y="42385"/>
                  </a:lnTo>
                  <a:lnTo>
                    <a:pt x="116" y="4238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1B43AB32-BC91-7397-57DE-DBF6D166E3C4}"/>
                </a:ext>
              </a:extLst>
            </p:cNvPr>
            <p:cNvSpPr/>
            <p:nvPr/>
          </p:nvSpPr>
          <p:spPr>
            <a:xfrm flipV="1">
              <a:off x="6507601" y="5897269"/>
              <a:ext cx="6839" cy="7816"/>
            </a:xfrm>
            <a:custGeom>
              <a:avLst/>
              <a:gdLst>
                <a:gd name="csX0" fmla="*/ 116 w 6839"/>
                <a:gd name="csY0" fmla="*/ 849 h 7816"/>
                <a:gd name="csX1" fmla="*/ 6956 w 6839"/>
                <a:gd name="csY1" fmla="*/ 849 h 7816"/>
                <a:gd name="csX2" fmla="*/ 6956 w 6839"/>
                <a:gd name="csY2" fmla="*/ 8666 h 7816"/>
                <a:gd name="csX3" fmla="*/ 116 w 6839"/>
                <a:gd name="csY3" fmla="*/ 8666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116" y="849"/>
                  </a:moveTo>
                  <a:lnTo>
                    <a:pt x="6956" y="849"/>
                  </a:lnTo>
                  <a:lnTo>
                    <a:pt x="6956" y="8666"/>
                  </a:lnTo>
                  <a:lnTo>
                    <a:pt x="116" y="866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A2BB318C-4B65-3530-56C6-273FC9D8E5E8}"/>
                </a:ext>
              </a:extLst>
            </p:cNvPr>
            <p:cNvSpPr/>
            <p:nvPr/>
          </p:nvSpPr>
          <p:spPr>
            <a:xfrm flipV="1">
              <a:off x="6523724" y="5957849"/>
              <a:ext cx="16610" cy="7816"/>
            </a:xfrm>
            <a:custGeom>
              <a:avLst/>
              <a:gdLst>
                <a:gd name="csX0" fmla="*/ 467 w 16610"/>
                <a:gd name="csY0" fmla="*/ 8793 h 7816"/>
                <a:gd name="csX1" fmla="*/ 467 w 16610"/>
                <a:gd name="csY1" fmla="*/ 6351 h 7816"/>
                <a:gd name="csX2" fmla="*/ 1444 w 16610"/>
                <a:gd name="csY2" fmla="*/ 3419 h 7816"/>
                <a:gd name="csX3" fmla="*/ 1933 w 16610"/>
                <a:gd name="csY3" fmla="*/ 1954 h 7816"/>
                <a:gd name="csX4" fmla="*/ 2910 w 16610"/>
                <a:gd name="csY4" fmla="*/ 977 h 7816"/>
                <a:gd name="csX5" fmla="*/ 17078 w 16610"/>
                <a:gd name="csY5" fmla="*/ 977 h 7816"/>
                <a:gd name="csX6" fmla="*/ 15612 w 16610"/>
                <a:gd name="csY6" fmla="*/ 1465 h 7816"/>
                <a:gd name="csX7" fmla="*/ 13658 w 16610"/>
                <a:gd name="csY7" fmla="*/ 1465 h 7816"/>
                <a:gd name="csX8" fmla="*/ 10727 w 16610"/>
                <a:gd name="csY8" fmla="*/ 2442 h 7816"/>
                <a:gd name="csX9" fmla="*/ 9750 w 16610"/>
                <a:gd name="csY9" fmla="*/ 2931 h 7816"/>
                <a:gd name="csX10" fmla="*/ 8284 w 16610"/>
                <a:gd name="csY10" fmla="*/ 4397 h 7816"/>
                <a:gd name="csX11" fmla="*/ 7796 w 16610"/>
                <a:gd name="csY11" fmla="*/ 5862 h 7816"/>
                <a:gd name="csX12" fmla="*/ 7307 w 16610"/>
                <a:gd name="csY12" fmla="*/ 7816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6610" h="7816">
                  <a:moveTo>
                    <a:pt x="467" y="8793"/>
                  </a:moveTo>
                  <a:lnTo>
                    <a:pt x="467" y="6351"/>
                  </a:lnTo>
                  <a:lnTo>
                    <a:pt x="1444" y="3419"/>
                  </a:lnTo>
                  <a:lnTo>
                    <a:pt x="1933" y="1954"/>
                  </a:lnTo>
                  <a:lnTo>
                    <a:pt x="2910" y="977"/>
                  </a:lnTo>
                  <a:lnTo>
                    <a:pt x="17078" y="977"/>
                  </a:lnTo>
                  <a:lnTo>
                    <a:pt x="15612" y="1465"/>
                  </a:lnTo>
                  <a:lnTo>
                    <a:pt x="13658" y="1465"/>
                  </a:lnTo>
                  <a:lnTo>
                    <a:pt x="10727" y="2442"/>
                  </a:lnTo>
                  <a:lnTo>
                    <a:pt x="9750" y="2931"/>
                  </a:lnTo>
                  <a:lnTo>
                    <a:pt x="8284" y="4397"/>
                  </a:lnTo>
                  <a:lnTo>
                    <a:pt x="7796" y="5862"/>
                  </a:lnTo>
                  <a:lnTo>
                    <a:pt x="7307" y="78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22988C7E-1BB3-9574-B8FB-1638F6278B9B}"/>
                </a:ext>
              </a:extLst>
            </p:cNvPr>
            <p:cNvSpPr/>
            <p:nvPr/>
          </p:nvSpPr>
          <p:spPr>
            <a:xfrm flipV="1">
              <a:off x="6526166" y="5948567"/>
              <a:ext cx="32765" cy="22864"/>
            </a:xfrm>
            <a:custGeom>
              <a:avLst/>
              <a:gdLst>
                <a:gd name="csX0" fmla="*/ 33205 w 32765"/>
                <a:gd name="csY0" fmla="*/ 23841 h 22864"/>
                <a:gd name="csX1" fmla="*/ 26365 w 32765"/>
                <a:gd name="csY1" fmla="*/ 23353 h 22864"/>
                <a:gd name="csX2" fmla="*/ 26365 w 32765"/>
                <a:gd name="csY2" fmla="*/ 19933 h 22864"/>
                <a:gd name="csX3" fmla="*/ 25877 w 32765"/>
                <a:gd name="csY3" fmla="*/ 17979 h 22864"/>
                <a:gd name="csX4" fmla="*/ 25877 w 32765"/>
                <a:gd name="csY4" fmla="*/ 14559 h 22864"/>
                <a:gd name="csX5" fmla="*/ 25388 w 32765"/>
                <a:gd name="csY5" fmla="*/ 14070 h 22864"/>
                <a:gd name="csX6" fmla="*/ 24411 w 32765"/>
                <a:gd name="csY6" fmla="*/ 11139 h 22864"/>
                <a:gd name="csX7" fmla="*/ 23434 w 32765"/>
                <a:gd name="csY7" fmla="*/ 9674 h 22864"/>
                <a:gd name="csX8" fmla="*/ 21968 w 32765"/>
                <a:gd name="csY8" fmla="*/ 8696 h 22864"/>
                <a:gd name="csX9" fmla="*/ 20991 w 32765"/>
                <a:gd name="csY9" fmla="*/ 8208 h 22864"/>
                <a:gd name="csX10" fmla="*/ 18060 w 32765"/>
                <a:gd name="csY10" fmla="*/ 7231 h 22864"/>
                <a:gd name="csX11" fmla="*/ 16594 w 32765"/>
                <a:gd name="csY11" fmla="*/ 7231 h 22864"/>
                <a:gd name="csX12" fmla="*/ 14640 w 32765"/>
                <a:gd name="csY12" fmla="*/ 6742 h 22864"/>
                <a:gd name="csX13" fmla="*/ 472 w 32765"/>
                <a:gd name="csY13" fmla="*/ 6742 h 22864"/>
                <a:gd name="csX14" fmla="*/ 1449 w 32765"/>
                <a:gd name="csY14" fmla="*/ 5277 h 22864"/>
                <a:gd name="csX15" fmla="*/ 33205 w 32765"/>
                <a:gd name="csY15" fmla="*/ 19444 h 22864"/>
                <a:gd name="csX16" fmla="*/ 33205 w 32765"/>
                <a:gd name="csY16" fmla="*/ 21399 h 228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65" h="22864">
                  <a:moveTo>
                    <a:pt x="33205" y="23841"/>
                  </a:moveTo>
                  <a:lnTo>
                    <a:pt x="26365" y="23353"/>
                  </a:lnTo>
                  <a:lnTo>
                    <a:pt x="26365" y="19933"/>
                  </a:lnTo>
                  <a:lnTo>
                    <a:pt x="25877" y="17979"/>
                  </a:lnTo>
                  <a:lnTo>
                    <a:pt x="25877" y="14559"/>
                  </a:lnTo>
                  <a:lnTo>
                    <a:pt x="25388" y="14070"/>
                  </a:lnTo>
                  <a:lnTo>
                    <a:pt x="24411" y="11139"/>
                  </a:lnTo>
                  <a:lnTo>
                    <a:pt x="23434" y="9674"/>
                  </a:lnTo>
                  <a:lnTo>
                    <a:pt x="21968" y="8696"/>
                  </a:lnTo>
                  <a:lnTo>
                    <a:pt x="20991" y="8208"/>
                  </a:lnTo>
                  <a:lnTo>
                    <a:pt x="18060" y="7231"/>
                  </a:lnTo>
                  <a:lnTo>
                    <a:pt x="16594" y="7231"/>
                  </a:lnTo>
                  <a:lnTo>
                    <a:pt x="14640" y="6742"/>
                  </a:lnTo>
                  <a:lnTo>
                    <a:pt x="472" y="6742"/>
                  </a:lnTo>
                  <a:lnTo>
                    <a:pt x="1449" y="5277"/>
                  </a:lnTo>
                  <a:cubicBezTo>
                    <a:pt x="12344" y="-3208"/>
                    <a:pt x="34198" y="538"/>
                    <a:pt x="33205" y="19444"/>
                  </a:cubicBezTo>
                  <a:lnTo>
                    <a:pt x="33205" y="213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C0988608-56FD-0E49-F5F1-43397F17C229}"/>
                </a:ext>
              </a:extLst>
            </p:cNvPr>
            <p:cNvSpPr/>
            <p:nvPr/>
          </p:nvSpPr>
          <p:spPr>
            <a:xfrm flipV="1">
              <a:off x="6522258" y="5916811"/>
              <a:ext cx="36641" cy="37659"/>
            </a:xfrm>
            <a:custGeom>
              <a:avLst/>
              <a:gdLst>
                <a:gd name="csX0" fmla="*/ 6331 w 36641"/>
                <a:gd name="csY0" fmla="*/ 38634 h 37659"/>
                <a:gd name="csX1" fmla="*/ 4377 w 36641"/>
                <a:gd name="csY1" fmla="*/ 35703 h 37659"/>
                <a:gd name="csX2" fmla="*/ 3400 w 36641"/>
                <a:gd name="csY2" fmla="*/ 34726 h 37659"/>
                <a:gd name="csX3" fmla="*/ 957 w 36641"/>
                <a:gd name="csY3" fmla="*/ 25443 h 37659"/>
                <a:gd name="csX4" fmla="*/ 468 w 36641"/>
                <a:gd name="csY4" fmla="*/ 23489 h 37659"/>
                <a:gd name="csX5" fmla="*/ 468 w 36641"/>
                <a:gd name="csY5" fmla="*/ 22024 h 37659"/>
                <a:gd name="csX6" fmla="*/ 2911 w 36641"/>
                <a:gd name="csY6" fmla="*/ 11276 h 37659"/>
                <a:gd name="csX7" fmla="*/ 3400 w 36641"/>
                <a:gd name="csY7" fmla="*/ 9810 h 37659"/>
                <a:gd name="csX8" fmla="*/ 4377 w 36641"/>
                <a:gd name="csY8" fmla="*/ 8344 h 37659"/>
                <a:gd name="csX9" fmla="*/ 6331 w 36641"/>
                <a:gd name="csY9" fmla="*/ 6390 h 37659"/>
                <a:gd name="csX10" fmla="*/ 7308 w 36641"/>
                <a:gd name="csY10" fmla="*/ 4924 h 37659"/>
                <a:gd name="csX11" fmla="*/ 8285 w 36641"/>
                <a:gd name="csY11" fmla="*/ 3947 h 37659"/>
                <a:gd name="csX12" fmla="*/ 9751 w 36641"/>
                <a:gd name="csY12" fmla="*/ 3459 h 37659"/>
                <a:gd name="csX13" fmla="*/ 10728 w 36641"/>
                <a:gd name="csY13" fmla="*/ 2482 h 37659"/>
                <a:gd name="csX14" fmla="*/ 13659 w 36641"/>
                <a:gd name="csY14" fmla="*/ 1505 h 37659"/>
                <a:gd name="csX15" fmla="*/ 15125 w 36641"/>
                <a:gd name="csY15" fmla="*/ 1505 h 37659"/>
                <a:gd name="csX16" fmla="*/ 17079 w 36641"/>
                <a:gd name="csY16" fmla="*/ 1016 h 37659"/>
                <a:gd name="csX17" fmla="*/ 18545 w 36641"/>
                <a:gd name="csY17" fmla="*/ 1016 h 37659"/>
                <a:gd name="csX18" fmla="*/ 27827 w 36641"/>
                <a:gd name="csY18" fmla="*/ 3947 h 37659"/>
                <a:gd name="csX19" fmla="*/ 28804 w 36641"/>
                <a:gd name="csY19" fmla="*/ 5413 h 37659"/>
                <a:gd name="csX20" fmla="*/ 30270 w 36641"/>
                <a:gd name="csY20" fmla="*/ 6390 h 37659"/>
                <a:gd name="csX21" fmla="*/ 37109 w 36641"/>
                <a:gd name="csY21" fmla="*/ 6879 h 37659"/>
                <a:gd name="csX22" fmla="*/ 19033 w 36641"/>
                <a:gd name="csY22" fmla="*/ 6879 h 37659"/>
                <a:gd name="csX23" fmla="*/ 17567 w 36641"/>
                <a:gd name="csY23" fmla="*/ 37657 h 37659"/>
                <a:gd name="csX24" fmla="*/ 19033 w 36641"/>
                <a:gd name="csY24" fmla="*/ 37657 h 376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36641" h="37659">
                  <a:moveTo>
                    <a:pt x="6331" y="38634"/>
                  </a:moveTo>
                  <a:lnTo>
                    <a:pt x="4377" y="35703"/>
                  </a:lnTo>
                  <a:lnTo>
                    <a:pt x="3400" y="34726"/>
                  </a:lnTo>
                  <a:cubicBezTo>
                    <a:pt x="2390" y="31632"/>
                    <a:pt x="778" y="28863"/>
                    <a:pt x="957" y="25443"/>
                  </a:cubicBezTo>
                  <a:lnTo>
                    <a:pt x="468" y="23489"/>
                  </a:lnTo>
                  <a:lnTo>
                    <a:pt x="468" y="22024"/>
                  </a:lnTo>
                  <a:cubicBezTo>
                    <a:pt x="525" y="18335"/>
                    <a:pt x="1519" y="14720"/>
                    <a:pt x="2911" y="11276"/>
                  </a:cubicBezTo>
                  <a:lnTo>
                    <a:pt x="3400" y="9810"/>
                  </a:lnTo>
                  <a:lnTo>
                    <a:pt x="4377" y="8344"/>
                  </a:lnTo>
                  <a:lnTo>
                    <a:pt x="6331" y="6390"/>
                  </a:lnTo>
                  <a:lnTo>
                    <a:pt x="7308" y="4924"/>
                  </a:lnTo>
                  <a:lnTo>
                    <a:pt x="8285" y="3947"/>
                  </a:lnTo>
                  <a:lnTo>
                    <a:pt x="9751" y="3459"/>
                  </a:lnTo>
                  <a:lnTo>
                    <a:pt x="10728" y="2482"/>
                  </a:lnTo>
                  <a:lnTo>
                    <a:pt x="13659" y="1505"/>
                  </a:lnTo>
                  <a:lnTo>
                    <a:pt x="15125" y="1505"/>
                  </a:lnTo>
                  <a:lnTo>
                    <a:pt x="17079" y="1016"/>
                  </a:lnTo>
                  <a:lnTo>
                    <a:pt x="18545" y="1016"/>
                  </a:lnTo>
                  <a:cubicBezTo>
                    <a:pt x="22714" y="666"/>
                    <a:pt x="24798" y="2596"/>
                    <a:pt x="27827" y="3947"/>
                  </a:cubicBezTo>
                  <a:lnTo>
                    <a:pt x="28804" y="5413"/>
                  </a:lnTo>
                  <a:lnTo>
                    <a:pt x="30270" y="6390"/>
                  </a:lnTo>
                  <a:lnTo>
                    <a:pt x="37109" y="6879"/>
                  </a:lnTo>
                  <a:lnTo>
                    <a:pt x="19033" y="6879"/>
                  </a:lnTo>
                  <a:cubicBezTo>
                    <a:pt x="4906" y="6268"/>
                    <a:pt x="3587" y="35385"/>
                    <a:pt x="17567" y="37657"/>
                  </a:cubicBezTo>
                  <a:lnTo>
                    <a:pt x="19033" y="376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5AD1A673-444D-250E-9D97-7D36E67973E5}"/>
                </a:ext>
              </a:extLst>
            </p:cNvPr>
            <p:cNvSpPr/>
            <p:nvPr/>
          </p:nvSpPr>
          <p:spPr>
            <a:xfrm flipV="1">
              <a:off x="6540823" y="5912903"/>
              <a:ext cx="18076" cy="35664"/>
            </a:xfrm>
            <a:custGeom>
              <a:avLst/>
              <a:gdLst>
                <a:gd name="csX0" fmla="*/ 18549 w 18076"/>
                <a:gd name="csY0" fmla="*/ 36637 h 35664"/>
                <a:gd name="csX1" fmla="*/ 12198 w 18076"/>
                <a:gd name="csY1" fmla="*/ 36637 h 35664"/>
                <a:gd name="csX2" fmla="*/ 12198 w 18076"/>
                <a:gd name="csY2" fmla="*/ 31752 h 35664"/>
                <a:gd name="csX3" fmla="*/ 3404 w 18076"/>
                <a:gd name="csY3" fmla="*/ 31263 h 35664"/>
                <a:gd name="csX4" fmla="*/ 6335 w 18076"/>
                <a:gd name="csY4" fmla="*/ 30286 h 35664"/>
                <a:gd name="csX5" fmla="*/ 12198 w 18076"/>
                <a:gd name="csY5" fmla="*/ 16607 h 35664"/>
                <a:gd name="csX6" fmla="*/ 12198 w 18076"/>
                <a:gd name="csY6" fmla="*/ 14653 h 35664"/>
                <a:gd name="csX7" fmla="*/ 11709 w 18076"/>
                <a:gd name="csY7" fmla="*/ 12699 h 35664"/>
                <a:gd name="csX8" fmla="*/ 3892 w 18076"/>
                <a:gd name="csY8" fmla="*/ 1462 h 35664"/>
                <a:gd name="csX9" fmla="*/ 2427 w 18076"/>
                <a:gd name="csY9" fmla="*/ 973 h 35664"/>
                <a:gd name="csX10" fmla="*/ 472 w 18076"/>
                <a:gd name="csY10" fmla="*/ 973 h 35664"/>
                <a:gd name="csX11" fmla="*/ 18549 w 18076"/>
                <a:gd name="csY11" fmla="*/ 973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8076" h="35664">
                  <a:moveTo>
                    <a:pt x="18549" y="36637"/>
                  </a:moveTo>
                  <a:lnTo>
                    <a:pt x="12198" y="36637"/>
                  </a:lnTo>
                  <a:lnTo>
                    <a:pt x="12198" y="31752"/>
                  </a:lnTo>
                  <a:lnTo>
                    <a:pt x="3404" y="31263"/>
                  </a:lnTo>
                  <a:lnTo>
                    <a:pt x="6335" y="30286"/>
                  </a:lnTo>
                  <a:cubicBezTo>
                    <a:pt x="10659" y="27233"/>
                    <a:pt x="12067" y="21688"/>
                    <a:pt x="12198" y="16607"/>
                  </a:cubicBezTo>
                  <a:lnTo>
                    <a:pt x="12198" y="14653"/>
                  </a:lnTo>
                  <a:lnTo>
                    <a:pt x="11709" y="12699"/>
                  </a:lnTo>
                  <a:cubicBezTo>
                    <a:pt x="11481" y="8017"/>
                    <a:pt x="8875" y="2569"/>
                    <a:pt x="3892" y="1462"/>
                  </a:cubicBezTo>
                  <a:lnTo>
                    <a:pt x="2427" y="973"/>
                  </a:lnTo>
                  <a:lnTo>
                    <a:pt x="472" y="973"/>
                  </a:lnTo>
                  <a:lnTo>
                    <a:pt x="18549" y="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FA47412A-4344-EF7A-4523-D5CA47842272}"/>
                </a:ext>
              </a:extLst>
            </p:cNvPr>
            <p:cNvSpPr/>
            <p:nvPr/>
          </p:nvSpPr>
          <p:spPr>
            <a:xfrm flipV="1">
              <a:off x="6528121" y="5911924"/>
              <a:ext cx="24427" cy="6352"/>
            </a:xfrm>
            <a:custGeom>
              <a:avLst/>
              <a:gdLst>
                <a:gd name="csX0" fmla="*/ 12683 w 24427"/>
                <a:gd name="csY0" fmla="*/ 7320 h 6352"/>
                <a:gd name="csX1" fmla="*/ 12195 w 24427"/>
                <a:gd name="csY1" fmla="*/ 7320 h 6352"/>
                <a:gd name="csX2" fmla="*/ 1447 w 24427"/>
                <a:gd name="csY2" fmla="*/ 3412 h 6352"/>
                <a:gd name="csX3" fmla="*/ 470 w 24427"/>
                <a:gd name="csY3" fmla="*/ 2435 h 6352"/>
                <a:gd name="csX4" fmla="*/ 13172 w 24427"/>
                <a:gd name="csY4" fmla="*/ 1458 h 6352"/>
                <a:gd name="csX5" fmla="*/ 14638 w 24427"/>
                <a:gd name="csY5" fmla="*/ 1458 h 6352"/>
                <a:gd name="csX6" fmla="*/ 16103 w 24427"/>
                <a:gd name="csY6" fmla="*/ 969 h 6352"/>
                <a:gd name="csX7" fmla="*/ 24897 w 24427"/>
                <a:gd name="csY7" fmla="*/ 1458 h 6352"/>
                <a:gd name="csX8" fmla="*/ 21477 w 24427"/>
                <a:gd name="csY8" fmla="*/ 4877 h 6352"/>
                <a:gd name="csX9" fmla="*/ 20012 w 24427"/>
                <a:gd name="csY9" fmla="*/ 5366 h 6352"/>
                <a:gd name="csX10" fmla="*/ 18546 w 24427"/>
                <a:gd name="csY10" fmla="*/ 6343 h 6352"/>
                <a:gd name="csX11" fmla="*/ 17569 w 24427"/>
                <a:gd name="csY11" fmla="*/ 6832 h 6352"/>
                <a:gd name="csX12" fmla="*/ 16103 w 24427"/>
                <a:gd name="csY12" fmla="*/ 6832 h 6352"/>
                <a:gd name="csX13" fmla="*/ 14149 w 24427"/>
                <a:gd name="csY13" fmla="*/ 7320 h 63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4427" h="6352">
                  <a:moveTo>
                    <a:pt x="12683" y="7320"/>
                  </a:moveTo>
                  <a:lnTo>
                    <a:pt x="12195" y="7320"/>
                  </a:lnTo>
                  <a:cubicBezTo>
                    <a:pt x="8254" y="7377"/>
                    <a:pt x="4565" y="5431"/>
                    <a:pt x="1447" y="3412"/>
                  </a:cubicBezTo>
                  <a:lnTo>
                    <a:pt x="470" y="2435"/>
                  </a:lnTo>
                  <a:lnTo>
                    <a:pt x="13172" y="1458"/>
                  </a:lnTo>
                  <a:lnTo>
                    <a:pt x="14638" y="1458"/>
                  </a:lnTo>
                  <a:lnTo>
                    <a:pt x="16103" y="969"/>
                  </a:lnTo>
                  <a:lnTo>
                    <a:pt x="24897" y="1458"/>
                  </a:lnTo>
                  <a:lnTo>
                    <a:pt x="21477" y="4877"/>
                  </a:lnTo>
                  <a:lnTo>
                    <a:pt x="20012" y="5366"/>
                  </a:lnTo>
                  <a:lnTo>
                    <a:pt x="18546" y="6343"/>
                  </a:lnTo>
                  <a:lnTo>
                    <a:pt x="17569" y="6832"/>
                  </a:lnTo>
                  <a:lnTo>
                    <a:pt x="16103" y="6832"/>
                  </a:lnTo>
                  <a:lnTo>
                    <a:pt x="14149" y="73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5B586D6-ED21-FC24-2722-774947EF5E64}"/>
                </a:ext>
              </a:extLst>
            </p:cNvPr>
            <p:cNvSpPr/>
            <p:nvPr/>
          </p:nvSpPr>
          <p:spPr>
            <a:xfrm flipV="1">
              <a:off x="6576487" y="5917300"/>
              <a:ext cx="11725" cy="1465"/>
            </a:xfrm>
            <a:custGeom>
              <a:avLst/>
              <a:gdLst>
                <a:gd name="csX0" fmla="*/ 1453 w 11725"/>
                <a:gd name="csY0" fmla="*/ 2435 h 1465"/>
                <a:gd name="csX1" fmla="*/ 476 w 11725"/>
                <a:gd name="csY1" fmla="*/ 969 h 1465"/>
                <a:gd name="csX2" fmla="*/ 7316 w 11725"/>
                <a:gd name="csY2" fmla="*/ 969 h 1465"/>
                <a:gd name="csX3" fmla="*/ 8781 w 11725"/>
                <a:gd name="csY3" fmla="*/ 1458 h 1465"/>
                <a:gd name="csX4" fmla="*/ 12201 w 11725"/>
                <a:gd name="csY4" fmla="*/ 1458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1465">
                  <a:moveTo>
                    <a:pt x="1453" y="2435"/>
                  </a:moveTo>
                  <a:lnTo>
                    <a:pt x="476" y="969"/>
                  </a:lnTo>
                  <a:lnTo>
                    <a:pt x="7316" y="969"/>
                  </a:lnTo>
                  <a:lnTo>
                    <a:pt x="8781" y="1458"/>
                  </a:lnTo>
                  <a:lnTo>
                    <a:pt x="12201" y="14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A5997FFA-DB85-88D4-DF79-DD67E1CA0943}"/>
                </a:ext>
              </a:extLst>
            </p:cNvPr>
            <p:cNvSpPr/>
            <p:nvPr/>
          </p:nvSpPr>
          <p:spPr>
            <a:xfrm flipV="1">
              <a:off x="6570136" y="5912903"/>
              <a:ext cx="13190" cy="41526"/>
            </a:xfrm>
            <a:custGeom>
              <a:avLst/>
              <a:gdLst>
                <a:gd name="csX0" fmla="*/ 6827 w 13190"/>
                <a:gd name="csY0" fmla="*/ 42501 h 41526"/>
                <a:gd name="csX1" fmla="*/ 476 w 13190"/>
                <a:gd name="csY1" fmla="*/ 42501 h 41526"/>
                <a:gd name="csX2" fmla="*/ 476 w 13190"/>
                <a:gd name="csY2" fmla="*/ 974 h 41526"/>
                <a:gd name="csX3" fmla="*/ 7315 w 13190"/>
                <a:gd name="csY3" fmla="*/ 974 h 41526"/>
                <a:gd name="csX4" fmla="*/ 7315 w 13190"/>
                <a:gd name="csY4" fmla="*/ 26379 h 41526"/>
                <a:gd name="csX5" fmla="*/ 7804 w 13190"/>
                <a:gd name="csY5" fmla="*/ 28333 h 41526"/>
                <a:gd name="csX6" fmla="*/ 9270 w 13190"/>
                <a:gd name="csY6" fmla="*/ 32730 h 41526"/>
                <a:gd name="csX7" fmla="*/ 9758 w 13190"/>
                <a:gd name="csY7" fmla="*/ 33707 h 41526"/>
                <a:gd name="csX8" fmla="*/ 10735 w 13190"/>
                <a:gd name="csY8" fmla="*/ 34684 h 41526"/>
                <a:gd name="csX9" fmla="*/ 11224 w 13190"/>
                <a:gd name="csY9" fmla="*/ 34684 h 41526"/>
                <a:gd name="csX10" fmla="*/ 12689 w 13190"/>
                <a:gd name="csY10" fmla="*/ 35661 h 41526"/>
                <a:gd name="csX11" fmla="*/ 13666 w 13190"/>
                <a:gd name="csY11" fmla="*/ 36638 h 41526"/>
                <a:gd name="csX12" fmla="*/ 6827 w 13190"/>
                <a:gd name="csY12" fmla="*/ 36638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3190" h="41526">
                  <a:moveTo>
                    <a:pt x="6827" y="42501"/>
                  </a:moveTo>
                  <a:lnTo>
                    <a:pt x="476" y="42501"/>
                  </a:lnTo>
                  <a:lnTo>
                    <a:pt x="476" y="974"/>
                  </a:lnTo>
                  <a:lnTo>
                    <a:pt x="7315" y="974"/>
                  </a:lnTo>
                  <a:lnTo>
                    <a:pt x="7315" y="26379"/>
                  </a:lnTo>
                  <a:lnTo>
                    <a:pt x="7804" y="28333"/>
                  </a:lnTo>
                  <a:lnTo>
                    <a:pt x="9270" y="32730"/>
                  </a:lnTo>
                  <a:lnTo>
                    <a:pt x="9758" y="33707"/>
                  </a:lnTo>
                  <a:lnTo>
                    <a:pt x="10735" y="34684"/>
                  </a:lnTo>
                  <a:lnTo>
                    <a:pt x="11224" y="34684"/>
                  </a:lnTo>
                  <a:lnTo>
                    <a:pt x="12689" y="35661"/>
                  </a:lnTo>
                  <a:lnTo>
                    <a:pt x="13666" y="36638"/>
                  </a:lnTo>
                  <a:lnTo>
                    <a:pt x="6827" y="366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CB8F7CD4-1A53-F7EE-7DFE-1BC25D3FC73D}"/>
                </a:ext>
              </a:extLst>
            </p:cNvPr>
            <p:cNvSpPr/>
            <p:nvPr/>
          </p:nvSpPr>
          <p:spPr>
            <a:xfrm flipV="1">
              <a:off x="6577464" y="5911925"/>
              <a:ext cx="26381" cy="42503"/>
            </a:xfrm>
            <a:custGeom>
              <a:avLst/>
              <a:gdLst>
                <a:gd name="csX0" fmla="*/ 12692 w 26381"/>
                <a:gd name="csY0" fmla="*/ 43478 h 42503"/>
                <a:gd name="csX1" fmla="*/ 12203 w 26381"/>
                <a:gd name="csY1" fmla="*/ 43478 h 42503"/>
                <a:gd name="csX2" fmla="*/ 1455 w 26381"/>
                <a:gd name="csY2" fmla="*/ 39081 h 42503"/>
                <a:gd name="csX3" fmla="*/ 478 w 26381"/>
                <a:gd name="csY3" fmla="*/ 38104 h 42503"/>
                <a:gd name="csX4" fmla="*/ 11226 w 26381"/>
                <a:gd name="csY4" fmla="*/ 37127 h 42503"/>
                <a:gd name="csX5" fmla="*/ 20020 w 26381"/>
                <a:gd name="csY5" fmla="*/ 26379 h 42503"/>
                <a:gd name="csX6" fmla="*/ 20020 w 26381"/>
                <a:gd name="csY6" fmla="*/ 974 h 42503"/>
                <a:gd name="csX7" fmla="*/ 26860 w 26381"/>
                <a:gd name="csY7" fmla="*/ 974 h 42503"/>
                <a:gd name="csX8" fmla="*/ 26860 w 26381"/>
                <a:gd name="csY8" fmla="*/ 30776 h 42503"/>
                <a:gd name="csX9" fmla="*/ 26371 w 26381"/>
                <a:gd name="csY9" fmla="*/ 32241 h 42503"/>
                <a:gd name="csX10" fmla="*/ 26371 w 26381"/>
                <a:gd name="csY10" fmla="*/ 34195 h 42503"/>
                <a:gd name="csX11" fmla="*/ 25882 w 26381"/>
                <a:gd name="csY11" fmla="*/ 35661 h 42503"/>
                <a:gd name="csX12" fmla="*/ 24905 w 26381"/>
                <a:gd name="csY12" fmla="*/ 37127 h 42503"/>
                <a:gd name="csX13" fmla="*/ 24417 w 26381"/>
                <a:gd name="csY13" fmla="*/ 38592 h 42503"/>
                <a:gd name="csX14" fmla="*/ 17577 w 26381"/>
                <a:gd name="csY14" fmla="*/ 42989 h 42503"/>
                <a:gd name="csX15" fmla="*/ 16111 w 26381"/>
                <a:gd name="csY15" fmla="*/ 42989 h 42503"/>
                <a:gd name="csX16" fmla="*/ 14157 w 26381"/>
                <a:gd name="csY16" fmla="*/ 43478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6381" h="42503">
                  <a:moveTo>
                    <a:pt x="12692" y="43478"/>
                  </a:moveTo>
                  <a:lnTo>
                    <a:pt x="12203" y="43478"/>
                  </a:lnTo>
                  <a:cubicBezTo>
                    <a:pt x="7334" y="43193"/>
                    <a:pt x="5184" y="42419"/>
                    <a:pt x="1455" y="39081"/>
                  </a:cubicBezTo>
                  <a:lnTo>
                    <a:pt x="478" y="38104"/>
                  </a:lnTo>
                  <a:lnTo>
                    <a:pt x="11226" y="37127"/>
                  </a:lnTo>
                  <a:cubicBezTo>
                    <a:pt x="19132" y="37029"/>
                    <a:pt x="19393" y="32103"/>
                    <a:pt x="20020" y="26379"/>
                  </a:cubicBezTo>
                  <a:lnTo>
                    <a:pt x="20020" y="974"/>
                  </a:lnTo>
                  <a:lnTo>
                    <a:pt x="26860" y="974"/>
                  </a:lnTo>
                  <a:lnTo>
                    <a:pt x="26860" y="30776"/>
                  </a:lnTo>
                  <a:lnTo>
                    <a:pt x="26371" y="32241"/>
                  </a:lnTo>
                  <a:lnTo>
                    <a:pt x="26371" y="34195"/>
                  </a:lnTo>
                  <a:lnTo>
                    <a:pt x="25882" y="35661"/>
                  </a:lnTo>
                  <a:lnTo>
                    <a:pt x="24905" y="37127"/>
                  </a:lnTo>
                  <a:lnTo>
                    <a:pt x="24417" y="38592"/>
                  </a:lnTo>
                  <a:cubicBezTo>
                    <a:pt x="21754" y="41540"/>
                    <a:pt x="20997" y="41491"/>
                    <a:pt x="17577" y="42989"/>
                  </a:cubicBezTo>
                  <a:lnTo>
                    <a:pt x="16111" y="42989"/>
                  </a:lnTo>
                  <a:lnTo>
                    <a:pt x="14157" y="434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4D6D0D56-A953-ECBD-89F7-075F7078CF6C}"/>
                </a:ext>
              </a:extLst>
            </p:cNvPr>
            <p:cNvSpPr/>
            <p:nvPr/>
          </p:nvSpPr>
          <p:spPr>
            <a:xfrm flipV="1">
              <a:off x="6627784" y="5949055"/>
              <a:ext cx="13679" cy="1465"/>
            </a:xfrm>
            <a:custGeom>
              <a:avLst/>
              <a:gdLst>
                <a:gd name="csX0" fmla="*/ 5370 w 13679"/>
                <a:gd name="csY0" fmla="*/ 2440 h 1465"/>
                <a:gd name="csX1" fmla="*/ 3905 w 13679"/>
                <a:gd name="csY1" fmla="*/ 1951 h 1465"/>
                <a:gd name="csX2" fmla="*/ 2439 w 13679"/>
                <a:gd name="csY2" fmla="*/ 1951 h 1465"/>
                <a:gd name="csX3" fmla="*/ 485 w 13679"/>
                <a:gd name="csY3" fmla="*/ 1463 h 1465"/>
                <a:gd name="csX4" fmla="*/ 12699 w 13679"/>
                <a:gd name="csY4" fmla="*/ 974 h 1465"/>
                <a:gd name="csX5" fmla="*/ 14164 w 13679"/>
                <a:gd name="csY5" fmla="*/ 1951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5370" y="2440"/>
                  </a:moveTo>
                  <a:lnTo>
                    <a:pt x="3905" y="1951"/>
                  </a:lnTo>
                  <a:lnTo>
                    <a:pt x="2439" y="1951"/>
                  </a:lnTo>
                  <a:lnTo>
                    <a:pt x="485" y="1463"/>
                  </a:lnTo>
                  <a:lnTo>
                    <a:pt x="12699" y="974"/>
                  </a:lnTo>
                  <a:lnTo>
                    <a:pt x="14164" y="19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5189F187-A673-F26E-6336-601EAA511FA4}"/>
                </a:ext>
              </a:extLst>
            </p:cNvPr>
            <p:cNvSpPr/>
            <p:nvPr/>
          </p:nvSpPr>
          <p:spPr>
            <a:xfrm flipV="1">
              <a:off x="6611994" y="5932933"/>
              <a:ext cx="28981" cy="22529"/>
            </a:xfrm>
            <a:custGeom>
              <a:avLst/>
              <a:gdLst>
                <a:gd name="csX0" fmla="*/ 6991 w 28981"/>
                <a:gd name="csY0" fmla="*/ 23504 h 22529"/>
                <a:gd name="csX1" fmla="*/ 5526 w 28981"/>
                <a:gd name="csY1" fmla="*/ 22527 h 22529"/>
                <a:gd name="csX2" fmla="*/ 27510 w 28981"/>
                <a:gd name="csY2" fmla="*/ 4939 h 22529"/>
                <a:gd name="csX3" fmla="*/ 28487 w 28981"/>
                <a:gd name="csY3" fmla="*/ 5916 h 22529"/>
                <a:gd name="csX4" fmla="*/ 16274 w 28981"/>
                <a:gd name="csY4" fmla="*/ 6405 h 22529"/>
                <a:gd name="csX5" fmla="*/ 14320 w 28981"/>
                <a:gd name="csY5" fmla="*/ 6894 h 22529"/>
                <a:gd name="csX6" fmla="*/ 12854 w 28981"/>
                <a:gd name="csY6" fmla="*/ 6894 h 22529"/>
                <a:gd name="csX7" fmla="*/ 11388 w 28981"/>
                <a:gd name="csY7" fmla="*/ 7871 h 22529"/>
                <a:gd name="csX8" fmla="*/ 10411 w 28981"/>
                <a:gd name="csY8" fmla="*/ 8359 h 22529"/>
                <a:gd name="csX9" fmla="*/ 9923 w 28981"/>
                <a:gd name="csY9" fmla="*/ 8848 h 22529"/>
                <a:gd name="csX10" fmla="*/ 8945 w 28981"/>
                <a:gd name="csY10" fmla="*/ 10313 h 22529"/>
                <a:gd name="csX11" fmla="*/ 8457 w 28981"/>
                <a:gd name="csY11" fmla="*/ 11779 h 22529"/>
                <a:gd name="csX12" fmla="*/ 7968 w 28981"/>
                <a:gd name="csY12" fmla="*/ 13245 h 22529"/>
                <a:gd name="csX13" fmla="*/ 7968 w 28981"/>
                <a:gd name="csY13" fmla="*/ 13733 h 22529"/>
                <a:gd name="csX14" fmla="*/ 8945 w 28981"/>
                <a:gd name="csY14" fmla="*/ 16665 h 22529"/>
                <a:gd name="csX15" fmla="*/ 9434 w 28981"/>
                <a:gd name="csY15" fmla="*/ 16665 h 22529"/>
                <a:gd name="csX16" fmla="*/ 10411 w 28981"/>
                <a:gd name="csY16" fmla="*/ 18130 h 22529"/>
                <a:gd name="csX17" fmla="*/ 28487 w 28981"/>
                <a:gd name="csY17" fmla="*/ 22527 h 22529"/>
                <a:gd name="csX18" fmla="*/ 29465 w 28981"/>
                <a:gd name="csY18" fmla="*/ 23016 h 225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8981" h="22529">
                  <a:moveTo>
                    <a:pt x="6991" y="23504"/>
                  </a:moveTo>
                  <a:lnTo>
                    <a:pt x="5526" y="22527"/>
                  </a:lnTo>
                  <a:cubicBezTo>
                    <a:pt x="-8626" y="8530"/>
                    <a:pt x="9678" y="-6305"/>
                    <a:pt x="27510" y="4939"/>
                  </a:cubicBezTo>
                  <a:lnTo>
                    <a:pt x="28487" y="5916"/>
                  </a:lnTo>
                  <a:lnTo>
                    <a:pt x="16274" y="6405"/>
                  </a:lnTo>
                  <a:lnTo>
                    <a:pt x="14320" y="6894"/>
                  </a:lnTo>
                  <a:lnTo>
                    <a:pt x="12854" y="6894"/>
                  </a:lnTo>
                  <a:lnTo>
                    <a:pt x="11388" y="7871"/>
                  </a:lnTo>
                  <a:lnTo>
                    <a:pt x="10411" y="8359"/>
                  </a:lnTo>
                  <a:lnTo>
                    <a:pt x="9923" y="8848"/>
                  </a:lnTo>
                  <a:lnTo>
                    <a:pt x="8945" y="10313"/>
                  </a:lnTo>
                  <a:lnTo>
                    <a:pt x="8457" y="11779"/>
                  </a:lnTo>
                  <a:lnTo>
                    <a:pt x="7968" y="13245"/>
                  </a:lnTo>
                  <a:lnTo>
                    <a:pt x="7968" y="13733"/>
                  </a:lnTo>
                  <a:lnTo>
                    <a:pt x="8945" y="16665"/>
                  </a:lnTo>
                  <a:lnTo>
                    <a:pt x="9434" y="16665"/>
                  </a:lnTo>
                  <a:lnTo>
                    <a:pt x="10411" y="18130"/>
                  </a:lnTo>
                  <a:cubicBezTo>
                    <a:pt x="16355" y="20988"/>
                    <a:pt x="21827" y="19759"/>
                    <a:pt x="28487" y="22527"/>
                  </a:cubicBezTo>
                  <a:lnTo>
                    <a:pt x="29465" y="230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9B8655D1-CFDD-975C-C379-79B9875A055E}"/>
                </a:ext>
              </a:extLst>
            </p:cNvPr>
            <p:cNvSpPr/>
            <p:nvPr/>
          </p:nvSpPr>
          <p:spPr>
            <a:xfrm flipV="1">
              <a:off x="6613128" y="5917788"/>
              <a:ext cx="18076" cy="7816"/>
            </a:xfrm>
            <a:custGeom>
              <a:avLst/>
              <a:gdLst>
                <a:gd name="csX0" fmla="*/ 3902 w 18076"/>
                <a:gd name="csY0" fmla="*/ 8787 h 7816"/>
                <a:gd name="csX1" fmla="*/ 2925 w 18076"/>
                <a:gd name="csY1" fmla="*/ 7810 h 7816"/>
                <a:gd name="csX2" fmla="*/ 2437 w 18076"/>
                <a:gd name="csY2" fmla="*/ 6344 h 7816"/>
                <a:gd name="csX3" fmla="*/ 1460 w 18076"/>
                <a:gd name="csY3" fmla="*/ 5367 h 7816"/>
                <a:gd name="csX4" fmla="*/ 971 w 18076"/>
                <a:gd name="csY4" fmla="*/ 3413 h 7816"/>
                <a:gd name="csX5" fmla="*/ 482 w 18076"/>
                <a:gd name="csY5" fmla="*/ 1947 h 7816"/>
                <a:gd name="csX6" fmla="*/ 7811 w 18076"/>
                <a:gd name="csY6" fmla="*/ 970 h 7816"/>
                <a:gd name="csX7" fmla="*/ 7811 w 18076"/>
                <a:gd name="csY7" fmla="*/ 1947 h 7816"/>
                <a:gd name="csX8" fmla="*/ 16605 w 18076"/>
                <a:gd name="csY8" fmla="*/ 8787 h 7816"/>
                <a:gd name="csX9" fmla="*/ 18559 w 18076"/>
                <a:gd name="csY9" fmla="*/ 8787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902" y="8787"/>
                  </a:moveTo>
                  <a:lnTo>
                    <a:pt x="2925" y="7810"/>
                  </a:lnTo>
                  <a:lnTo>
                    <a:pt x="2437" y="6344"/>
                  </a:lnTo>
                  <a:lnTo>
                    <a:pt x="1460" y="5367"/>
                  </a:lnTo>
                  <a:lnTo>
                    <a:pt x="971" y="3413"/>
                  </a:lnTo>
                  <a:lnTo>
                    <a:pt x="482" y="1947"/>
                  </a:lnTo>
                  <a:lnTo>
                    <a:pt x="7811" y="970"/>
                  </a:lnTo>
                  <a:lnTo>
                    <a:pt x="7811" y="1947"/>
                  </a:lnTo>
                  <a:cubicBezTo>
                    <a:pt x="9309" y="6800"/>
                    <a:pt x="11711" y="8347"/>
                    <a:pt x="16605" y="8787"/>
                  </a:cubicBezTo>
                  <a:lnTo>
                    <a:pt x="18559" y="87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6BFCA3FC-4BF3-B871-B222-17CBE4F40D2F}"/>
                </a:ext>
              </a:extLst>
            </p:cNvPr>
            <p:cNvSpPr/>
            <p:nvPr/>
          </p:nvSpPr>
          <p:spPr>
            <a:xfrm flipV="1">
              <a:off x="6616548" y="5911925"/>
              <a:ext cx="33709" cy="42503"/>
            </a:xfrm>
            <a:custGeom>
              <a:avLst/>
              <a:gdLst>
                <a:gd name="csX0" fmla="*/ 16118 w 33709"/>
                <a:gd name="csY0" fmla="*/ 43478 h 42503"/>
                <a:gd name="csX1" fmla="*/ 14164 w 33709"/>
                <a:gd name="csY1" fmla="*/ 43478 h 42503"/>
                <a:gd name="csX2" fmla="*/ 1462 w 33709"/>
                <a:gd name="csY2" fmla="*/ 39081 h 42503"/>
                <a:gd name="csX3" fmla="*/ 485 w 33709"/>
                <a:gd name="csY3" fmla="*/ 37615 h 42503"/>
                <a:gd name="csX4" fmla="*/ 17584 w 33709"/>
                <a:gd name="csY4" fmla="*/ 37615 h 42503"/>
                <a:gd name="csX5" fmla="*/ 21981 w 33709"/>
                <a:gd name="csY5" fmla="*/ 36150 h 42503"/>
                <a:gd name="csX6" fmla="*/ 22958 w 33709"/>
                <a:gd name="csY6" fmla="*/ 35173 h 42503"/>
                <a:gd name="csX7" fmla="*/ 23447 w 33709"/>
                <a:gd name="csY7" fmla="*/ 35173 h 42503"/>
                <a:gd name="csX8" fmla="*/ 23935 w 33709"/>
                <a:gd name="csY8" fmla="*/ 34195 h 42503"/>
                <a:gd name="csX9" fmla="*/ 24424 w 33709"/>
                <a:gd name="csY9" fmla="*/ 32730 h 42503"/>
                <a:gd name="csX10" fmla="*/ 24912 w 33709"/>
                <a:gd name="csY10" fmla="*/ 31264 h 42503"/>
                <a:gd name="csX11" fmla="*/ 24912 w 33709"/>
                <a:gd name="csY11" fmla="*/ 27356 h 42503"/>
                <a:gd name="csX12" fmla="*/ 23935 w 33709"/>
                <a:gd name="csY12" fmla="*/ 26867 h 42503"/>
                <a:gd name="csX13" fmla="*/ 22470 w 33709"/>
                <a:gd name="csY13" fmla="*/ 26867 h 42503"/>
                <a:gd name="csX14" fmla="*/ 21492 w 33709"/>
                <a:gd name="csY14" fmla="*/ 26379 h 42503"/>
                <a:gd name="csX15" fmla="*/ 20027 w 33709"/>
                <a:gd name="csY15" fmla="*/ 25890 h 42503"/>
                <a:gd name="csX16" fmla="*/ 18073 w 33709"/>
                <a:gd name="csY16" fmla="*/ 25890 h 42503"/>
                <a:gd name="csX17" fmla="*/ 16607 w 33709"/>
                <a:gd name="csY17" fmla="*/ 25402 h 42503"/>
                <a:gd name="csX18" fmla="*/ 14653 w 33709"/>
                <a:gd name="csY18" fmla="*/ 25402 h 42503"/>
                <a:gd name="csX19" fmla="*/ 12210 w 33709"/>
                <a:gd name="csY19" fmla="*/ 24913 h 42503"/>
                <a:gd name="csX20" fmla="*/ 10256 w 33709"/>
                <a:gd name="csY20" fmla="*/ 24424 h 42503"/>
                <a:gd name="csX21" fmla="*/ 8790 w 33709"/>
                <a:gd name="csY21" fmla="*/ 24424 h 42503"/>
                <a:gd name="csX22" fmla="*/ 7325 w 33709"/>
                <a:gd name="csY22" fmla="*/ 23936 h 42503"/>
                <a:gd name="csX23" fmla="*/ 6347 w 33709"/>
                <a:gd name="csY23" fmla="*/ 23936 h 42503"/>
                <a:gd name="csX24" fmla="*/ 5370 w 33709"/>
                <a:gd name="csY24" fmla="*/ 23447 h 42503"/>
                <a:gd name="csX25" fmla="*/ 2439 w 33709"/>
                <a:gd name="csY25" fmla="*/ 22470 h 42503"/>
                <a:gd name="csX26" fmla="*/ 24912 w 33709"/>
                <a:gd name="csY26" fmla="*/ 21982 h 42503"/>
                <a:gd name="csX27" fmla="*/ 24912 w 33709"/>
                <a:gd name="csY27" fmla="*/ 16608 h 42503"/>
                <a:gd name="csX28" fmla="*/ 24424 w 33709"/>
                <a:gd name="csY28" fmla="*/ 14654 h 42503"/>
                <a:gd name="csX29" fmla="*/ 24424 w 33709"/>
                <a:gd name="csY29" fmla="*/ 13188 h 42503"/>
                <a:gd name="csX30" fmla="*/ 23935 w 33709"/>
                <a:gd name="csY30" fmla="*/ 12211 h 42503"/>
                <a:gd name="csX31" fmla="*/ 23447 w 33709"/>
                <a:gd name="csY31" fmla="*/ 11722 h 42503"/>
                <a:gd name="csX32" fmla="*/ 22958 w 33709"/>
                <a:gd name="csY32" fmla="*/ 10257 h 42503"/>
                <a:gd name="csX33" fmla="*/ 21981 w 33709"/>
                <a:gd name="csY33" fmla="*/ 9279 h 42503"/>
                <a:gd name="csX34" fmla="*/ 19050 w 33709"/>
                <a:gd name="csY34" fmla="*/ 7325 h 42503"/>
                <a:gd name="csX35" fmla="*/ 18073 w 33709"/>
                <a:gd name="csY35" fmla="*/ 6837 h 42503"/>
                <a:gd name="csX36" fmla="*/ 16607 w 33709"/>
                <a:gd name="csY36" fmla="*/ 6348 h 42503"/>
                <a:gd name="csX37" fmla="*/ 25401 w 33709"/>
                <a:gd name="csY37" fmla="*/ 5860 h 42503"/>
                <a:gd name="csX38" fmla="*/ 25401 w 33709"/>
                <a:gd name="csY38" fmla="*/ 5371 h 42503"/>
                <a:gd name="csX39" fmla="*/ 25889 w 33709"/>
                <a:gd name="csY39" fmla="*/ 3905 h 42503"/>
                <a:gd name="csX40" fmla="*/ 26378 w 33709"/>
                <a:gd name="csY40" fmla="*/ 2440 h 42503"/>
                <a:gd name="csX41" fmla="*/ 26866 w 33709"/>
                <a:gd name="csY41" fmla="*/ 974 h 42503"/>
                <a:gd name="csX42" fmla="*/ 34195 w 33709"/>
                <a:gd name="csY42" fmla="*/ 974 h 42503"/>
                <a:gd name="csX43" fmla="*/ 34195 w 33709"/>
                <a:gd name="csY43" fmla="*/ 1463 h 42503"/>
                <a:gd name="csX44" fmla="*/ 33218 w 33709"/>
                <a:gd name="csY44" fmla="*/ 2928 h 42503"/>
                <a:gd name="csX45" fmla="*/ 32729 w 33709"/>
                <a:gd name="csY45" fmla="*/ 4394 h 42503"/>
                <a:gd name="csX46" fmla="*/ 32729 w 33709"/>
                <a:gd name="csY46" fmla="*/ 5860 h 42503"/>
                <a:gd name="csX47" fmla="*/ 32241 w 33709"/>
                <a:gd name="csY47" fmla="*/ 6348 h 42503"/>
                <a:gd name="csX48" fmla="*/ 32241 w 33709"/>
                <a:gd name="csY48" fmla="*/ 29799 h 42503"/>
                <a:gd name="csX49" fmla="*/ 31752 w 33709"/>
                <a:gd name="csY49" fmla="*/ 31753 h 42503"/>
                <a:gd name="csX50" fmla="*/ 31752 w 33709"/>
                <a:gd name="csY50" fmla="*/ 33218 h 42503"/>
                <a:gd name="csX51" fmla="*/ 21004 w 33709"/>
                <a:gd name="csY51" fmla="*/ 42989 h 42503"/>
                <a:gd name="csX52" fmla="*/ 19538 w 33709"/>
                <a:gd name="csY52" fmla="*/ 43478 h 42503"/>
                <a:gd name="csX53" fmla="*/ 18073 w 33709"/>
                <a:gd name="csY53" fmla="*/ 43478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</a:cxnLst>
              <a:rect l="l" t="t" r="r" b="b"/>
              <a:pathLst>
                <a:path w="33709" h="42503">
                  <a:moveTo>
                    <a:pt x="16118" y="43478"/>
                  </a:moveTo>
                  <a:lnTo>
                    <a:pt x="14164" y="43478"/>
                  </a:lnTo>
                  <a:cubicBezTo>
                    <a:pt x="9613" y="43413"/>
                    <a:pt x="4955" y="41980"/>
                    <a:pt x="1462" y="39081"/>
                  </a:cubicBezTo>
                  <a:lnTo>
                    <a:pt x="485" y="37615"/>
                  </a:lnTo>
                  <a:lnTo>
                    <a:pt x="17584" y="37615"/>
                  </a:lnTo>
                  <a:lnTo>
                    <a:pt x="21981" y="36150"/>
                  </a:lnTo>
                  <a:lnTo>
                    <a:pt x="22958" y="35173"/>
                  </a:lnTo>
                  <a:lnTo>
                    <a:pt x="23447" y="35173"/>
                  </a:lnTo>
                  <a:lnTo>
                    <a:pt x="23935" y="34195"/>
                  </a:lnTo>
                  <a:lnTo>
                    <a:pt x="24424" y="32730"/>
                  </a:lnTo>
                  <a:lnTo>
                    <a:pt x="24912" y="31264"/>
                  </a:lnTo>
                  <a:lnTo>
                    <a:pt x="24912" y="27356"/>
                  </a:lnTo>
                  <a:lnTo>
                    <a:pt x="23935" y="26867"/>
                  </a:lnTo>
                  <a:lnTo>
                    <a:pt x="22470" y="26867"/>
                  </a:lnTo>
                  <a:lnTo>
                    <a:pt x="21492" y="26379"/>
                  </a:lnTo>
                  <a:lnTo>
                    <a:pt x="20027" y="25890"/>
                  </a:lnTo>
                  <a:lnTo>
                    <a:pt x="18073" y="25890"/>
                  </a:lnTo>
                  <a:lnTo>
                    <a:pt x="16607" y="25402"/>
                  </a:lnTo>
                  <a:lnTo>
                    <a:pt x="14653" y="25402"/>
                  </a:lnTo>
                  <a:lnTo>
                    <a:pt x="12210" y="24913"/>
                  </a:lnTo>
                  <a:lnTo>
                    <a:pt x="10256" y="24424"/>
                  </a:lnTo>
                  <a:lnTo>
                    <a:pt x="8790" y="24424"/>
                  </a:lnTo>
                  <a:lnTo>
                    <a:pt x="7325" y="23936"/>
                  </a:lnTo>
                  <a:lnTo>
                    <a:pt x="6347" y="23936"/>
                  </a:lnTo>
                  <a:lnTo>
                    <a:pt x="5370" y="23447"/>
                  </a:lnTo>
                  <a:lnTo>
                    <a:pt x="2439" y="22470"/>
                  </a:lnTo>
                  <a:lnTo>
                    <a:pt x="24912" y="21982"/>
                  </a:lnTo>
                  <a:lnTo>
                    <a:pt x="24912" y="16608"/>
                  </a:lnTo>
                  <a:lnTo>
                    <a:pt x="24424" y="14654"/>
                  </a:lnTo>
                  <a:lnTo>
                    <a:pt x="24424" y="13188"/>
                  </a:lnTo>
                  <a:lnTo>
                    <a:pt x="23935" y="12211"/>
                  </a:lnTo>
                  <a:lnTo>
                    <a:pt x="23447" y="11722"/>
                  </a:lnTo>
                  <a:lnTo>
                    <a:pt x="22958" y="10257"/>
                  </a:lnTo>
                  <a:lnTo>
                    <a:pt x="21981" y="9279"/>
                  </a:lnTo>
                  <a:lnTo>
                    <a:pt x="19050" y="7325"/>
                  </a:lnTo>
                  <a:lnTo>
                    <a:pt x="18073" y="6837"/>
                  </a:lnTo>
                  <a:lnTo>
                    <a:pt x="16607" y="6348"/>
                  </a:lnTo>
                  <a:lnTo>
                    <a:pt x="25401" y="5860"/>
                  </a:lnTo>
                  <a:lnTo>
                    <a:pt x="25401" y="5371"/>
                  </a:lnTo>
                  <a:lnTo>
                    <a:pt x="25889" y="3905"/>
                  </a:lnTo>
                  <a:lnTo>
                    <a:pt x="26378" y="2440"/>
                  </a:lnTo>
                  <a:lnTo>
                    <a:pt x="26866" y="974"/>
                  </a:lnTo>
                  <a:lnTo>
                    <a:pt x="34195" y="974"/>
                  </a:lnTo>
                  <a:lnTo>
                    <a:pt x="34195" y="1463"/>
                  </a:lnTo>
                  <a:lnTo>
                    <a:pt x="33218" y="2928"/>
                  </a:lnTo>
                  <a:lnTo>
                    <a:pt x="32729" y="4394"/>
                  </a:lnTo>
                  <a:lnTo>
                    <a:pt x="32729" y="5860"/>
                  </a:lnTo>
                  <a:lnTo>
                    <a:pt x="32241" y="6348"/>
                  </a:lnTo>
                  <a:lnTo>
                    <a:pt x="32241" y="29799"/>
                  </a:lnTo>
                  <a:lnTo>
                    <a:pt x="31752" y="31753"/>
                  </a:lnTo>
                  <a:lnTo>
                    <a:pt x="31752" y="33218"/>
                  </a:lnTo>
                  <a:cubicBezTo>
                    <a:pt x="32013" y="38690"/>
                    <a:pt x="25898" y="42778"/>
                    <a:pt x="21004" y="42989"/>
                  </a:cubicBezTo>
                  <a:lnTo>
                    <a:pt x="19538" y="43478"/>
                  </a:lnTo>
                  <a:lnTo>
                    <a:pt x="18073" y="434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759A3E91-A770-065C-FCE8-19193D8A718C}"/>
                </a:ext>
              </a:extLst>
            </p:cNvPr>
            <p:cNvSpPr/>
            <p:nvPr/>
          </p:nvSpPr>
          <p:spPr>
            <a:xfrm flipV="1">
              <a:off x="6660517" y="5948078"/>
              <a:ext cx="14656" cy="6839"/>
            </a:xfrm>
            <a:custGeom>
              <a:avLst/>
              <a:gdLst>
                <a:gd name="csX0" fmla="*/ 14171 w 14656"/>
                <a:gd name="csY0" fmla="*/ 7815 h 6839"/>
                <a:gd name="csX1" fmla="*/ 12705 w 14656"/>
                <a:gd name="csY1" fmla="*/ 7326 h 6839"/>
                <a:gd name="csX2" fmla="*/ 491 w 14656"/>
                <a:gd name="csY2" fmla="*/ 7326 h 6839"/>
                <a:gd name="csX3" fmla="*/ 980 w 14656"/>
                <a:gd name="csY3" fmla="*/ 6349 h 6839"/>
                <a:gd name="csX4" fmla="*/ 980 w 14656"/>
                <a:gd name="csY4" fmla="*/ 5372 h 6839"/>
                <a:gd name="csX5" fmla="*/ 1469 w 14656"/>
                <a:gd name="csY5" fmla="*/ 4395 h 6839"/>
                <a:gd name="csX6" fmla="*/ 3911 w 14656"/>
                <a:gd name="csY6" fmla="*/ 1952 h 6839"/>
                <a:gd name="csX7" fmla="*/ 4888 w 14656"/>
                <a:gd name="csY7" fmla="*/ 1464 h 6839"/>
                <a:gd name="csX8" fmla="*/ 6354 w 14656"/>
                <a:gd name="csY8" fmla="*/ 1464 h 6839"/>
                <a:gd name="csX9" fmla="*/ 8308 w 14656"/>
                <a:gd name="csY9" fmla="*/ 975 h 6839"/>
                <a:gd name="csX10" fmla="*/ 12217 w 14656"/>
                <a:gd name="csY10" fmla="*/ 975 h 6839"/>
                <a:gd name="csX11" fmla="*/ 13682 w 14656"/>
                <a:gd name="csY11" fmla="*/ 1464 h 6839"/>
                <a:gd name="csX12" fmla="*/ 15148 w 14656"/>
                <a:gd name="csY12" fmla="*/ 1464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656" h="6839">
                  <a:moveTo>
                    <a:pt x="14171" y="7815"/>
                  </a:moveTo>
                  <a:lnTo>
                    <a:pt x="12705" y="7326"/>
                  </a:lnTo>
                  <a:lnTo>
                    <a:pt x="491" y="7326"/>
                  </a:lnTo>
                  <a:lnTo>
                    <a:pt x="980" y="6349"/>
                  </a:lnTo>
                  <a:lnTo>
                    <a:pt x="980" y="5372"/>
                  </a:lnTo>
                  <a:lnTo>
                    <a:pt x="1469" y="4395"/>
                  </a:lnTo>
                  <a:lnTo>
                    <a:pt x="3911" y="1952"/>
                  </a:lnTo>
                  <a:lnTo>
                    <a:pt x="4888" y="1464"/>
                  </a:lnTo>
                  <a:lnTo>
                    <a:pt x="6354" y="1464"/>
                  </a:lnTo>
                  <a:lnTo>
                    <a:pt x="8308" y="975"/>
                  </a:lnTo>
                  <a:lnTo>
                    <a:pt x="12217" y="975"/>
                  </a:lnTo>
                  <a:lnTo>
                    <a:pt x="13682" y="1464"/>
                  </a:lnTo>
                  <a:lnTo>
                    <a:pt x="15148" y="14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54203E3-EEBA-0FA9-5D7A-0489271CB9CB}"/>
                </a:ext>
              </a:extLst>
            </p:cNvPr>
            <p:cNvSpPr/>
            <p:nvPr/>
          </p:nvSpPr>
          <p:spPr>
            <a:xfrm flipV="1">
              <a:off x="6655143" y="5898246"/>
              <a:ext cx="19053" cy="50320"/>
            </a:xfrm>
            <a:custGeom>
              <a:avLst/>
              <a:gdLst>
                <a:gd name="csX0" fmla="*/ 12704 w 19053"/>
                <a:gd name="csY0" fmla="*/ 51294 h 50320"/>
                <a:gd name="csX1" fmla="*/ 5376 w 19053"/>
                <a:gd name="csY1" fmla="*/ 46897 h 50320"/>
                <a:gd name="csX2" fmla="*/ 5376 w 19053"/>
                <a:gd name="csY2" fmla="*/ 36637 h 50320"/>
                <a:gd name="csX3" fmla="*/ 490 w 19053"/>
                <a:gd name="csY3" fmla="*/ 36637 h 50320"/>
                <a:gd name="csX4" fmla="*/ 490 w 19053"/>
                <a:gd name="csY4" fmla="*/ 31263 h 50320"/>
                <a:gd name="csX5" fmla="*/ 5376 w 19053"/>
                <a:gd name="csY5" fmla="*/ 31263 h 50320"/>
                <a:gd name="csX6" fmla="*/ 5376 w 19053"/>
                <a:gd name="csY6" fmla="*/ 6836 h 50320"/>
                <a:gd name="csX7" fmla="*/ 5864 w 19053"/>
                <a:gd name="csY7" fmla="*/ 4393 h 50320"/>
                <a:gd name="csX8" fmla="*/ 5864 w 19053"/>
                <a:gd name="csY8" fmla="*/ 973 h 50320"/>
                <a:gd name="csX9" fmla="*/ 16613 w 19053"/>
                <a:gd name="csY9" fmla="*/ 973 h 50320"/>
                <a:gd name="csX10" fmla="*/ 15635 w 19053"/>
                <a:gd name="csY10" fmla="*/ 973 h 50320"/>
                <a:gd name="csX11" fmla="*/ 14170 w 19053"/>
                <a:gd name="csY11" fmla="*/ 1462 h 50320"/>
                <a:gd name="csX12" fmla="*/ 14170 w 19053"/>
                <a:gd name="csY12" fmla="*/ 1950 h 50320"/>
                <a:gd name="csX13" fmla="*/ 12704 w 19053"/>
                <a:gd name="csY13" fmla="*/ 3416 h 50320"/>
                <a:gd name="csX14" fmla="*/ 12704 w 19053"/>
                <a:gd name="csY14" fmla="*/ 31263 h 50320"/>
                <a:gd name="csX15" fmla="*/ 19544 w 19053"/>
                <a:gd name="csY15" fmla="*/ 31263 h 50320"/>
                <a:gd name="csX16" fmla="*/ 19544 w 19053"/>
                <a:gd name="csY16" fmla="*/ 36637 h 50320"/>
                <a:gd name="csX17" fmla="*/ 12704 w 19053"/>
                <a:gd name="csY17" fmla="*/ 36637 h 50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9053" h="50320">
                  <a:moveTo>
                    <a:pt x="12704" y="51294"/>
                  </a:moveTo>
                  <a:lnTo>
                    <a:pt x="5376" y="46897"/>
                  </a:lnTo>
                  <a:lnTo>
                    <a:pt x="5376" y="36637"/>
                  </a:lnTo>
                  <a:lnTo>
                    <a:pt x="490" y="36637"/>
                  </a:lnTo>
                  <a:lnTo>
                    <a:pt x="490" y="31263"/>
                  </a:lnTo>
                  <a:lnTo>
                    <a:pt x="5376" y="31263"/>
                  </a:lnTo>
                  <a:lnTo>
                    <a:pt x="5376" y="6836"/>
                  </a:lnTo>
                  <a:lnTo>
                    <a:pt x="5864" y="4393"/>
                  </a:lnTo>
                  <a:lnTo>
                    <a:pt x="5864" y="973"/>
                  </a:lnTo>
                  <a:lnTo>
                    <a:pt x="16613" y="973"/>
                  </a:lnTo>
                  <a:lnTo>
                    <a:pt x="15635" y="973"/>
                  </a:lnTo>
                  <a:lnTo>
                    <a:pt x="14170" y="1462"/>
                  </a:lnTo>
                  <a:lnTo>
                    <a:pt x="14170" y="1950"/>
                  </a:lnTo>
                  <a:lnTo>
                    <a:pt x="12704" y="3416"/>
                  </a:lnTo>
                  <a:lnTo>
                    <a:pt x="12704" y="31263"/>
                  </a:lnTo>
                  <a:lnTo>
                    <a:pt x="19544" y="31263"/>
                  </a:lnTo>
                  <a:lnTo>
                    <a:pt x="19544" y="36637"/>
                  </a:lnTo>
                  <a:lnTo>
                    <a:pt x="12704" y="366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5E403CCA-6CA8-5020-F8A7-61C7224BF6DE}"/>
                </a:ext>
              </a:extLst>
            </p:cNvPr>
            <p:cNvSpPr/>
            <p:nvPr/>
          </p:nvSpPr>
          <p:spPr>
            <a:xfrm flipV="1">
              <a:off x="6681525" y="5912903"/>
              <a:ext cx="6839" cy="41526"/>
            </a:xfrm>
            <a:custGeom>
              <a:avLst/>
              <a:gdLst>
                <a:gd name="csX0" fmla="*/ 123 w 6839"/>
                <a:gd name="csY0" fmla="*/ 858 h 41526"/>
                <a:gd name="csX1" fmla="*/ 6963 w 6839"/>
                <a:gd name="csY1" fmla="*/ 858 h 41526"/>
                <a:gd name="csX2" fmla="*/ 6963 w 6839"/>
                <a:gd name="csY2" fmla="*/ 42385 h 41526"/>
                <a:gd name="csX3" fmla="*/ 123 w 6839"/>
                <a:gd name="csY3" fmla="*/ 42385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123" y="858"/>
                  </a:moveTo>
                  <a:lnTo>
                    <a:pt x="6963" y="858"/>
                  </a:lnTo>
                  <a:lnTo>
                    <a:pt x="6963" y="42385"/>
                  </a:lnTo>
                  <a:lnTo>
                    <a:pt x="123" y="4238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461C7C1E-7AD9-C5E6-B800-1A75E33107B4}"/>
                </a:ext>
              </a:extLst>
            </p:cNvPr>
            <p:cNvSpPr/>
            <p:nvPr/>
          </p:nvSpPr>
          <p:spPr>
            <a:xfrm flipV="1">
              <a:off x="6681525" y="5897269"/>
              <a:ext cx="6839" cy="7816"/>
            </a:xfrm>
            <a:custGeom>
              <a:avLst/>
              <a:gdLst>
                <a:gd name="csX0" fmla="*/ 123 w 6839"/>
                <a:gd name="csY0" fmla="*/ 849 h 7816"/>
                <a:gd name="csX1" fmla="*/ 6963 w 6839"/>
                <a:gd name="csY1" fmla="*/ 849 h 7816"/>
                <a:gd name="csX2" fmla="*/ 6963 w 6839"/>
                <a:gd name="csY2" fmla="*/ 8666 h 7816"/>
                <a:gd name="csX3" fmla="*/ 123 w 6839"/>
                <a:gd name="csY3" fmla="*/ 8666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123" y="849"/>
                  </a:moveTo>
                  <a:lnTo>
                    <a:pt x="6963" y="849"/>
                  </a:lnTo>
                  <a:lnTo>
                    <a:pt x="6963" y="8666"/>
                  </a:lnTo>
                  <a:lnTo>
                    <a:pt x="123" y="866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ED8423AB-0946-673C-24BF-39586C92E8AD}"/>
                </a:ext>
              </a:extLst>
            </p:cNvPr>
            <p:cNvSpPr/>
            <p:nvPr/>
          </p:nvSpPr>
          <p:spPr>
            <a:xfrm flipV="1">
              <a:off x="6696181" y="5917788"/>
              <a:ext cx="19541" cy="31755"/>
            </a:xfrm>
            <a:custGeom>
              <a:avLst/>
              <a:gdLst>
                <a:gd name="csX0" fmla="*/ 5870 w 19541"/>
                <a:gd name="csY0" fmla="*/ 32729 h 31755"/>
                <a:gd name="csX1" fmla="*/ 4893 w 19541"/>
                <a:gd name="csY1" fmla="*/ 31752 h 31755"/>
                <a:gd name="csX2" fmla="*/ 4405 w 19541"/>
                <a:gd name="csY2" fmla="*/ 30775 h 31755"/>
                <a:gd name="csX3" fmla="*/ 3428 w 19541"/>
                <a:gd name="csY3" fmla="*/ 29309 h 31755"/>
                <a:gd name="csX4" fmla="*/ 2939 w 19541"/>
                <a:gd name="csY4" fmla="*/ 28332 h 31755"/>
                <a:gd name="csX5" fmla="*/ 1473 w 19541"/>
                <a:gd name="csY5" fmla="*/ 23935 h 31755"/>
                <a:gd name="csX6" fmla="*/ 985 w 19541"/>
                <a:gd name="csY6" fmla="*/ 21981 h 31755"/>
                <a:gd name="csX7" fmla="*/ 985 w 19541"/>
                <a:gd name="csY7" fmla="*/ 18561 h 31755"/>
                <a:gd name="csX8" fmla="*/ 496 w 19541"/>
                <a:gd name="csY8" fmla="*/ 17096 h 31755"/>
                <a:gd name="csX9" fmla="*/ 496 w 19541"/>
                <a:gd name="csY9" fmla="*/ 16607 h 31755"/>
                <a:gd name="csX10" fmla="*/ 4405 w 19541"/>
                <a:gd name="csY10" fmla="*/ 2928 h 31755"/>
                <a:gd name="csX11" fmla="*/ 5382 w 19541"/>
                <a:gd name="csY11" fmla="*/ 1951 h 31755"/>
                <a:gd name="csX12" fmla="*/ 5870 w 19541"/>
                <a:gd name="csY12" fmla="*/ 974 h 31755"/>
                <a:gd name="csX13" fmla="*/ 20038 w 19541"/>
                <a:gd name="csY13" fmla="*/ 974 h 31755"/>
                <a:gd name="csX14" fmla="*/ 18084 w 19541"/>
                <a:gd name="csY14" fmla="*/ 974 h 31755"/>
                <a:gd name="csX15" fmla="*/ 7825 w 19541"/>
                <a:gd name="csY15" fmla="*/ 15141 h 31755"/>
                <a:gd name="csX16" fmla="*/ 7825 w 19541"/>
                <a:gd name="csY16" fmla="*/ 19050 h 31755"/>
                <a:gd name="csX17" fmla="*/ 8313 w 19541"/>
                <a:gd name="csY17" fmla="*/ 20516 h 31755"/>
                <a:gd name="csX18" fmla="*/ 8313 w 19541"/>
                <a:gd name="csY18" fmla="*/ 22470 h 31755"/>
                <a:gd name="csX19" fmla="*/ 8802 w 19541"/>
                <a:gd name="csY19" fmla="*/ 23935 h 31755"/>
                <a:gd name="csX20" fmla="*/ 9290 w 19541"/>
                <a:gd name="csY20" fmla="*/ 25401 h 31755"/>
                <a:gd name="csX21" fmla="*/ 9779 w 19541"/>
                <a:gd name="csY21" fmla="*/ 26378 h 31755"/>
                <a:gd name="csX22" fmla="*/ 10756 w 19541"/>
                <a:gd name="csY22" fmla="*/ 27844 h 31755"/>
                <a:gd name="csX23" fmla="*/ 11244 w 19541"/>
                <a:gd name="csY23" fmla="*/ 28821 h 31755"/>
                <a:gd name="csX24" fmla="*/ 11733 w 19541"/>
                <a:gd name="csY24" fmla="*/ 29309 h 31755"/>
                <a:gd name="csX25" fmla="*/ 13199 w 19541"/>
                <a:gd name="csY25" fmla="*/ 30287 h 31755"/>
                <a:gd name="csX26" fmla="*/ 14176 w 19541"/>
                <a:gd name="csY26" fmla="*/ 31264 h 31755"/>
                <a:gd name="csX27" fmla="*/ 18573 w 19541"/>
                <a:gd name="csY27" fmla="*/ 32729 h 31755"/>
                <a:gd name="csX28" fmla="*/ 20038 w 19541"/>
                <a:gd name="csY28" fmla="*/ 32729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19541" h="31755">
                  <a:moveTo>
                    <a:pt x="5870" y="32729"/>
                  </a:moveTo>
                  <a:lnTo>
                    <a:pt x="4893" y="31752"/>
                  </a:lnTo>
                  <a:lnTo>
                    <a:pt x="4405" y="30775"/>
                  </a:lnTo>
                  <a:lnTo>
                    <a:pt x="3428" y="29309"/>
                  </a:lnTo>
                  <a:lnTo>
                    <a:pt x="2939" y="28332"/>
                  </a:lnTo>
                  <a:lnTo>
                    <a:pt x="1473" y="23935"/>
                  </a:lnTo>
                  <a:lnTo>
                    <a:pt x="985" y="21981"/>
                  </a:lnTo>
                  <a:lnTo>
                    <a:pt x="985" y="18561"/>
                  </a:lnTo>
                  <a:lnTo>
                    <a:pt x="496" y="17096"/>
                  </a:lnTo>
                  <a:lnTo>
                    <a:pt x="496" y="16607"/>
                  </a:lnTo>
                  <a:cubicBezTo>
                    <a:pt x="1213" y="12015"/>
                    <a:pt x="1368" y="6706"/>
                    <a:pt x="4405" y="2928"/>
                  </a:cubicBezTo>
                  <a:lnTo>
                    <a:pt x="5382" y="1951"/>
                  </a:lnTo>
                  <a:lnTo>
                    <a:pt x="5870" y="974"/>
                  </a:lnTo>
                  <a:lnTo>
                    <a:pt x="20038" y="974"/>
                  </a:lnTo>
                  <a:lnTo>
                    <a:pt x="18084" y="974"/>
                  </a:lnTo>
                  <a:cubicBezTo>
                    <a:pt x="10455" y="3262"/>
                    <a:pt x="8704" y="7919"/>
                    <a:pt x="7825" y="15141"/>
                  </a:cubicBezTo>
                  <a:lnTo>
                    <a:pt x="7825" y="19050"/>
                  </a:lnTo>
                  <a:lnTo>
                    <a:pt x="8313" y="20516"/>
                  </a:lnTo>
                  <a:lnTo>
                    <a:pt x="8313" y="22470"/>
                  </a:lnTo>
                  <a:lnTo>
                    <a:pt x="8802" y="23935"/>
                  </a:lnTo>
                  <a:lnTo>
                    <a:pt x="9290" y="25401"/>
                  </a:lnTo>
                  <a:lnTo>
                    <a:pt x="9779" y="26378"/>
                  </a:lnTo>
                  <a:lnTo>
                    <a:pt x="10756" y="27844"/>
                  </a:lnTo>
                  <a:lnTo>
                    <a:pt x="11244" y="28821"/>
                  </a:lnTo>
                  <a:lnTo>
                    <a:pt x="11733" y="29309"/>
                  </a:lnTo>
                  <a:lnTo>
                    <a:pt x="13199" y="30287"/>
                  </a:lnTo>
                  <a:lnTo>
                    <a:pt x="14176" y="31264"/>
                  </a:lnTo>
                  <a:lnTo>
                    <a:pt x="18573" y="32729"/>
                  </a:lnTo>
                  <a:lnTo>
                    <a:pt x="20038" y="3272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24B8F6CC-175A-3539-7E44-F02907F57A68}"/>
                </a:ext>
              </a:extLst>
            </p:cNvPr>
            <p:cNvSpPr/>
            <p:nvPr/>
          </p:nvSpPr>
          <p:spPr>
            <a:xfrm flipV="1">
              <a:off x="6701555" y="5911925"/>
              <a:ext cx="33817" cy="43480"/>
            </a:xfrm>
            <a:custGeom>
              <a:avLst/>
              <a:gdLst>
                <a:gd name="csX0" fmla="*/ 14666 w 33817"/>
                <a:gd name="csY0" fmla="*/ 44455 h 43480"/>
                <a:gd name="csX1" fmla="*/ 13201 w 33817"/>
                <a:gd name="csY1" fmla="*/ 44455 h 43480"/>
                <a:gd name="csX2" fmla="*/ 1476 w 33817"/>
                <a:gd name="csY2" fmla="*/ 39570 h 43480"/>
                <a:gd name="csX3" fmla="*/ 499 w 33817"/>
                <a:gd name="csY3" fmla="*/ 38593 h 43480"/>
                <a:gd name="csX4" fmla="*/ 14666 w 33817"/>
                <a:gd name="csY4" fmla="*/ 38593 h 43480"/>
                <a:gd name="csX5" fmla="*/ 14666 w 33817"/>
                <a:gd name="csY5" fmla="*/ 6837 h 43480"/>
                <a:gd name="csX6" fmla="*/ 499 w 33817"/>
                <a:gd name="csY6" fmla="*/ 6837 h 43480"/>
                <a:gd name="csX7" fmla="*/ 2941 w 33817"/>
                <a:gd name="csY7" fmla="*/ 4394 h 43480"/>
                <a:gd name="csX8" fmla="*/ 4407 w 33817"/>
                <a:gd name="csY8" fmla="*/ 3906 h 43480"/>
                <a:gd name="csX9" fmla="*/ 5384 w 33817"/>
                <a:gd name="csY9" fmla="*/ 2929 h 43480"/>
                <a:gd name="csX10" fmla="*/ 9781 w 33817"/>
                <a:gd name="csY10" fmla="*/ 1463 h 43480"/>
                <a:gd name="csX11" fmla="*/ 11247 w 33817"/>
                <a:gd name="csY11" fmla="*/ 1463 h 43480"/>
                <a:gd name="csX12" fmla="*/ 13201 w 33817"/>
                <a:gd name="csY12" fmla="*/ 974 h 43480"/>
                <a:gd name="csX13" fmla="*/ 17598 w 33817"/>
                <a:gd name="csY13" fmla="*/ 974 h 43480"/>
                <a:gd name="csX14" fmla="*/ 24926 w 33817"/>
                <a:gd name="csY14" fmla="*/ 3417 h 43480"/>
                <a:gd name="csX15" fmla="*/ 25415 w 33817"/>
                <a:gd name="csY15" fmla="*/ 3906 h 43480"/>
                <a:gd name="csX16" fmla="*/ 26880 w 33817"/>
                <a:gd name="csY16" fmla="*/ 4883 h 43480"/>
                <a:gd name="csX17" fmla="*/ 27857 w 33817"/>
                <a:gd name="csY17" fmla="*/ 5860 h 43480"/>
                <a:gd name="csX18" fmla="*/ 29323 w 33817"/>
                <a:gd name="csY18" fmla="*/ 6837 h 43480"/>
                <a:gd name="csX19" fmla="*/ 30300 w 33817"/>
                <a:gd name="csY19" fmla="*/ 7814 h 43480"/>
                <a:gd name="csX20" fmla="*/ 31277 w 33817"/>
                <a:gd name="csY20" fmla="*/ 9280 h 43480"/>
                <a:gd name="csX21" fmla="*/ 31766 w 33817"/>
                <a:gd name="csY21" fmla="*/ 10745 h 43480"/>
                <a:gd name="csX22" fmla="*/ 32743 w 33817"/>
                <a:gd name="csY22" fmla="*/ 12211 h 43480"/>
                <a:gd name="csX23" fmla="*/ 32743 w 33817"/>
                <a:gd name="csY23" fmla="*/ 13188 h 43480"/>
                <a:gd name="csX24" fmla="*/ 33231 w 33817"/>
                <a:gd name="csY24" fmla="*/ 14654 h 43480"/>
                <a:gd name="csX25" fmla="*/ 19552 w 33817"/>
                <a:gd name="csY25" fmla="*/ 43967 h 43480"/>
                <a:gd name="csX26" fmla="*/ 18086 w 33817"/>
                <a:gd name="csY26" fmla="*/ 44455 h 43480"/>
                <a:gd name="csX27" fmla="*/ 16621 w 33817"/>
                <a:gd name="csY27" fmla="*/ 44455 h 434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33817" h="43480">
                  <a:moveTo>
                    <a:pt x="14666" y="44455"/>
                  </a:moveTo>
                  <a:lnTo>
                    <a:pt x="13201" y="44455"/>
                  </a:lnTo>
                  <a:cubicBezTo>
                    <a:pt x="6386" y="43201"/>
                    <a:pt x="7045" y="43616"/>
                    <a:pt x="1476" y="39570"/>
                  </a:cubicBezTo>
                  <a:lnTo>
                    <a:pt x="499" y="38593"/>
                  </a:lnTo>
                  <a:lnTo>
                    <a:pt x="14666" y="38593"/>
                  </a:lnTo>
                  <a:cubicBezTo>
                    <a:pt x="31017" y="39855"/>
                    <a:pt x="31350" y="5925"/>
                    <a:pt x="14666" y="6837"/>
                  </a:cubicBezTo>
                  <a:lnTo>
                    <a:pt x="499" y="6837"/>
                  </a:lnTo>
                  <a:lnTo>
                    <a:pt x="2941" y="4394"/>
                  </a:lnTo>
                  <a:lnTo>
                    <a:pt x="4407" y="3906"/>
                  </a:lnTo>
                  <a:lnTo>
                    <a:pt x="5384" y="2929"/>
                  </a:lnTo>
                  <a:lnTo>
                    <a:pt x="9781" y="1463"/>
                  </a:lnTo>
                  <a:lnTo>
                    <a:pt x="11247" y="1463"/>
                  </a:lnTo>
                  <a:lnTo>
                    <a:pt x="13201" y="974"/>
                  </a:lnTo>
                  <a:lnTo>
                    <a:pt x="17598" y="974"/>
                  </a:lnTo>
                  <a:lnTo>
                    <a:pt x="24926" y="3417"/>
                  </a:lnTo>
                  <a:lnTo>
                    <a:pt x="25415" y="3906"/>
                  </a:lnTo>
                  <a:lnTo>
                    <a:pt x="26880" y="4883"/>
                  </a:lnTo>
                  <a:lnTo>
                    <a:pt x="27857" y="5860"/>
                  </a:lnTo>
                  <a:lnTo>
                    <a:pt x="29323" y="6837"/>
                  </a:lnTo>
                  <a:lnTo>
                    <a:pt x="30300" y="7814"/>
                  </a:lnTo>
                  <a:lnTo>
                    <a:pt x="31277" y="9280"/>
                  </a:lnTo>
                  <a:lnTo>
                    <a:pt x="31766" y="10745"/>
                  </a:lnTo>
                  <a:lnTo>
                    <a:pt x="32743" y="12211"/>
                  </a:lnTo>
                  <a:lnTo>
                    <a:pt x="32743" y="13188"/>
                  </a:lnTo>
                  <a:lnTo>
                    <a:pt x="33231" y="14654"/>
                  </a:lnTo>
                  <a:cubicBezTo>
                    <a:pt x="36277" y="26379"/>
                    <a:pt x="33272" y="41174"/>
                    <a:pt x="19552" y="43967"/>
                  </a:cubicBezTo>
                  <a:lnTo>
                    <a:pt x="18086" y="44455"/>
                  </a:lnTo>
                  <a:lnTo>
                    <a:pt x="16621" y="444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B5AD41D8-80C0-F27C-D944-4106BBCFC591}"/>
                </a:ext>
              </a:extLst>
            </p:cNvPr>
            <p:cNvSpPr/>
            <p:nvPr/>
          </p:nvSpPr>
          <p:spPr>
            <a:xfrm flipV="1">
              <a:off x="6749922" y="5917300"/>
              <a:ext cx="11725" cy="1465"/>
            </a:xfrm>
            <a:custGeom>
              <a:avLst/>
              <a:gdLst>
                <a:gd name="csX0" fmla="*/ 1482 w 11725"/>
                <a:gd name="csY0" fmla="*/ 2435 h 1465"/>
                <a:gd name="csX1" fmla="*/ 504 w 11725"/>
                <a:gd name="csY1" fmla="*/ 969 h 1465"/>
                <a:gd name="csX2" fmla="*/ 7344 w 11725"/>
                <a:gd name="csY2" fmla="*/ 969 h 1465"/>
                <a:gd name="csX3" fmla="*/ 8810 w 11725"/>
                <a:gd name="csY3" fmla="*/ 1458 h 1465"/>
                <a:gd name="csX4" fmla="*/ 12230 w 11725"/>
                <a:gd name="csY4" fmla="*/ 1458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1465">
                  <a:moveTo>
                    <a:pt x="1482" y="2435"/>
                  </a:moveTo>
                  <a:lnTo>
                    <a:pt x="504" y="969"/>
                  </a:lnTo>
                  <a:lnTo>
                    <a:pt x="7344" y="969"/>
                  </a:lnTo>
                  <a:lnTo>
                    <a:pt x="8810" y="1458"/>
                  </a:lnTo>
                  <a:lnTo>
                    <a:pt x="12230" y="14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00EE6D5D-C480-85F5-B0BA-ED25C655B789}"/>
                </a:ext>
              </a:extLst>
            </p:cNvPr>
            <p:cNvSpPr/>
            <p:nvPr/>
          </p:nvSpPr>
          <p:spPr>
            <a:xfrm flipV="1">
              <a:off x="6743570" y="5912903"/>
              <a:ext cx="13190" cy="41526"/>
            </a:xfrm>
            <a:custGeom>
              <a:avLst/>
              <a:gdLst>
                <a:gd name="csX0" fmla="*/ 6855 w 13190"/>
                <a:gd name="csY0" fmla="*/ 42501 h 41526"/>
                <a:gd name="csX1" fmla="*/ 504 w 13190"/>
                <a:gd name="csY1" fmla="*/ 42501 h 41526"/>
                <a:gd name="csX2" fmla="*/ 504 w 13190"/>
                <a:gd name="csY2" fmla="*/ 974 h 41526"/>
                <a:gd name="csX3" fmla="*/ 7344 w 13190"/>
                <a:gd name="csY3" fmla="*/ 974 h 41526"/>
                <a:gd name="csX4" fmla="*/ 7344 w 13190"/>
                <a:gd name="csY4" fmla="*/ 26379 h 41526"/>
                <a:gd name="csX5" fmla="*/ 7832 w 13190"/>
                <a:gd name="csY5" fmla="*/ 28333 h 41526"/>
                <a:gd name="csX6" fmla="*/ 9298 w 13190"/>
                <a:gd name="csY6" fmla="*/ 32730 h 41526"/>
                <a:gd name="csX7" fmla="*/ 9787 w 13190"/>
                <a:gd name="csY7" fmla="*/ 33707 h 41526"/>
                <a:gd name="csX8" fmla="*/ 10764 w 13190"/>
                <a:gd name="csY8" fmla="*/ 34684 h 41526"/>
                <a:gd name="csX9" fmla="*/ 11252 w 13190"/>
                <a:gd name="csY9" fmla="*/ 34684 h 41526"/>
                <a:gd name="csX10" fmla="*/ 12718 w 13190"/>
                <a:gd name="csY10" fmla="*/ 35661 h 41526"/>
                <a:gd name="csX11" fmla="*/ 13695 w 13190"/>
                <a:gd name="csY11" fmla="*/ 36638 h 41526"/>
                <a:gd name="csX12" fmla="*/ 6855 w 13190"/>
                <a:gd name="csY12" fmla="*/ 36638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3190" h="41526">
                  <a:moveTo>
                    <a:pt x="6855" y="42501"/>
                  </a:moveTo>
                  <a:lnTo>
                    <a:pt x="504" y="42501"/>
                  </a:lnTo>
                  <a:lnTo>
                    <a:pt x="504" y="974"/>
                  </a:lnTo>
                  <a:lnTo>
                    <a:pt x="7344" y="974"/>
                  </a:lnTo>
                  <a:lnTo>
                    <a:pt x="7344" y="26379"/>
                  </a:lnTo>
                  <a:lnTo>
                    <a:pt x="7832" y="28333"/>
                  </a:lnTo>
                  <a:lnTo>
                    <a:pt x="9298" y="32730"/>
                  </a:lnTo>
                  <a:lnTo>
                    <a:pt x="9787" y="33707"/>
                  </a:lnTo>
                  <a:lnTo>
                    <a:pt x="10764" y="34684"/>
                  </a:lnTo>
                  <a:lnTo>
                    <a:pt x="11252" y="34684"/>
                  </a:lnTo>
                  <a:lnTo>
                    <a:pt x="12718" y="35661"/>
                  </a:lnTo>
                  <a:lnTo>
                    <a:pt x="13695" y="36638"/>
                  </a:lnTo>
                  <a:lnTo>
                    <a:pt x="6855" y="366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21864C18-4D6A-F18B-6BCD-974AF9AC97D4}"/>
                </a:ext>
              </a:extLst>
            </p:cNvPr>
            <p:cNvSpPr/>
            <p:nvPr/>
          </p:nvSpPr>
          <p:spPr>
            <a:xfrm flipV="1">
              <a:off x="6750899" y="5911925"/>
              <a:ext cx="26381" cy="42503"/>
            </a:xfrm>
            <a:custGeom>
              <a:avLst/>
              <a:gdLst>
                <a:gd name="csX0" fmla="*/ 12720 w 26381"/>
                <a:gd name="csY0" fmla="*/ 43478 h 42503"/>
                <a:gd name="csX1" fmla="*/ 12231 w 26381"/>
                <a:gd name="csY1" fmla="*/ 43478 h 42503"/>
                <a:gd name="csX2" fmla="*/ 1483 w 26381"/>
                <a:gd name="csY2" fmla="*/ 39081 h 42503"/>
                <a:gd name="csX3" fmla="*/ 506 w 26381"/>
                <a:gd name="csY3" fmla="*/ 38104 h 42503"/>
                <a:gd name="csX4" fmla="*/ 11254 w 26381"/>
                <a:gd name="csY4" fmla="*/ 37127 h 42503"/>
                <a:gd name="csX5" fmla="*/ 20048 w 26381"/>
                <a:gd name="csY5" fmla="*/ 26379 h 42503"/>
                <a:gd name="csX6" fmla="*/ 20048 w 26381"/>
                <a:gd name="csY6" fmla="*/ 974 h 42503"/>
                <a:gd name="csX7" fmla="*/ 26888 w 26381"/>
                <a:gd name="csY7" fmla="*/ 974 h 42503"/>
                <a:gd name="csX8" fmla="*/ 26888 w 26381"/>
                <a:gd name="csY8" fmla="*/ 30776 h 42503"/>
                <a:gd name="csX9" fmla="*/ 26399 w 26381"/>
                <a:gd name="csY9" fmla="*/ 32241 h 42503"/>
                <a:gd name="csX10" fmla="*/ 26399 w 26381"/>
                <a:gd name="csY10" fmla="*/ 34195 h 42503"/>
                <a:gd name="csX11" fmla="*/ 25911 w 26381"/>
                <a:gd name="csY11" fmla="*/ 35661 h 42503"/>
                <a:gd name="csX12" fmla="*/ 24934 w 26381"/>
                <a:gd name="csY12" fmla="*/ 37127 h 42503"/>
                <a:gd name="csX13" fmla="*/ 24445 w 26381"/>
                <a:gd name="csY13" fmla="*/ 38592 h 42503"/>
                <a:gd name="csX14" fmla="*/ 17605 w 26381"/>
                <a:gd name="csY14" fmla="*/ 42989 h 42503"/>
                <a:gd name="csX15" fmla="*/ 16140 w 26381"/>
                <a:gd name="csY15" fmla="*/ 42989 h 42503"/>
                <a:gd name="csX16" fmla="*/ 14186 w 26381"/>
                <a:gd name="csY16" fmla="*/ 43478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6381" h="42503">
                  <a:moveTo>
                    <a:pt x="12720" y="43478"/>
                  </a:moveTo>
                  <a:lnTo>
                    <a:pt x="12231" y="43478"/>
                  </a:lnTo>
                  <a:cubicBezTo>
                    <a:pt x="7362" y="43193"/>
                    <a:pt x="5213" y="42419"/>
                    <a:pt x="1483" y="39081"/>
                  </a:cubicBezTo>
                  <a:lnTo>
                    <a:pt x="506" y="38104"/>
                  </a:lnTo>
                  <a:lnTo>
                    <a:pt x="11254" y="37127"/>
                  </a:lnTo>
                  <a:cubicBezTo>
                    <a:pt x="19161" y="37029"/>
                    <a:pt x="19421" y="32103"/>
                    <a:pt x="20048" y="26379"/>
                  </a:cubicBezTo>
                  <a:lnTo>
                    <a:pt x="20048" y="974"/>
                  </a:lnTo>
                  <a:lnTo>
                    <a:pt x="26888" y="974"/>
                  </a:lnTo>
                  <a:lnTo>
                    <a:pt x="26888" y="30776"/>
                  </a:lnTo>
                  <a:lnTo>
                    <a:pt x="26399" y="32241"/>
                  </a:lnTo>
                  <a:lnTo>
                    <a:pt x="26399" y="34195"/>
                  </a:lnTo>
                  <a:lnTo>
                    <a:pt x="25911" y="35661"/>
                  </a:lnTo>
                  <a:lnTo>
                    <a:pt x="24934" y="37127"/>
                  </a:lnTo>
                  <a:lnTo>
                    <a:pt x="24445" y="38592"/>
                  </a:lnTo>
                  <a:cubicBezTo>
                    <a:pt x="21783" y="41540"/>
                    <a:pt x="21025" y="41491"/>
                    <a:pt x="17605" y="42989"/>
                  </a:cubicBezTo>
                  <a:lnTo>
                    <a:pt x="16140" y="42989"/>
                  </a:lnTo>
                  <a:lnTo>
                    <a:pt x="14186" y="434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9746ACE0-CF02-5188-0393-BA82886D4440}"/>
                </a:ext>
              </a:extLst>
            </p:cNvPr>
            <p:cNvSpPr/>
            <p:nvPr/>
          </p:nvSpPr>
          <p:spPr>
            <a:xfrm flipV="1">
              <a:off x="7453431" y="6574886"/>
              <a:ext cx="20030" cy="28824"/>
            </a:xfrm>
            <a:custGeom>
              <a:avLst/>
              <a:gdLst>
                <a:gd name="csX0" fmla="*/ 16744 w 20030"/>
                <a:gd name="csY0" fmla="*/ 29905 h 28824"/>
                <a:gd name="csX1" fmla="*/ 13812 w 20030"/>
                <a:gd name="csY1" fmla="*/ 29905 h 28824"/>
                <a:gd name="csX2" fmla="*/ 622 w 20030"/>
                <a:gd name="csY2" fmla="*/ 11340 h 28824"/>
                <a:gd name="csX3" fmla="*/ 622 w 20030"/>
                <a:gd name="csY3" fmla="*/ 7920 h 28824"/>
                <a:gd name="csX4" fmla="*/ 13324 w 20030"/>
                <a:gd name="csY4" fmla="*/ 7920 h 28824"/>
                <a:gd name="csX5" fmla="*/ 13324 w 20030"/>
                <a:gd name="csY5" fmla="*/ 1081 h 28824"/>
                <a:gd name="csX6" fmla="*/ 16744 w 20030"/>
                <a:gd name="csY6" fmla="*/ 1081 h 28824"/>
                <a:gd name="csX7" fmla="*/ 16744 w 20030"/>
                <a:gd name="csY7" fmla="*/ 7920 h 28824"/>
                <a:gd name="csX8" fmla="*/ 20652 w 20030"/>
                <a:gd name="csY8" fmla="*/ 7920 h 28824"/>
                <a:gd name="csX9" fmla="*/ 20652 w 20030"/>
                <a:gd name="csY9" fmla="*/ 11340 h 28824"/>
                <a:gd name="csX10" fmla="*/ 4042 w 20030"/>
                <a:gd name="csY10" fmla="*/ 11340 h 28824"/>
                <a:gd name="csX11" fmla="*/ 13324 w 20030"/>
                <a:gd name="csY11" fmla="*/ 24043 h 288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0030" h="28824">
                  <a:moveTo>
                    <a:pt x="16744" y="29905"/>
                  </a:moveTo>
                  <a:lnTo>
                    <a:pt x="13812" y="29905"/>
                  </a:lnTo>
                  <a:lnTo>
                    <a:pt x="622" y="11340"/>
                  </a:lnTo>
                  <a:lnTo>
                    <a:pt x="622" y="7920"/>
                  </a:lnTo>
                  <a:lnTo>
                    <a:pt x="13324" y="7920"/>
                  </a:lnTo>
                  <a:lnTo>
                    <a:pt x="13324" y="1081"/>
                  </a:lnTo>
                  <a:lnTo>
                    <a:pt x="16744" y="1081"/>
                  </a:lnTo>
                  <a:lnTo>
                    <a:pt x="16744" y="7920"/>
                  </a:lnTo>
                  <a:lnTo>
                    <a:pt x="20652" y="7920"/>
                  </a:lnTo>
                  <a:lnTo>
                    <a:pt x="20652" y="11340"/>
                  </a:lnTo>
                  <a:lnTo>
                    <a:pt x="4042" y="11340"/>
                  </a:lnTo>
                  <a:lnTo>
                    <a:pt x="13324" y="240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B7AF8E7B-0FC3-4A90-4AA5-22ABD7C07D15}"/>
                </a:ext>
              </a:extLst>
            </p:cNvPr>
            <p:cNvSpPr/>
            <p:nvPr/>
          </p:nvSpPr>
          <p:spPr>
            <a:xfrm flipV="1">
              <a:off x="7456851" y="6574886"/>
              <a:ext cx="12702" cy="18564"/>
            </a:xfrm>
            <a:custGeom>
              <a:avLst/>
              <a:gdLst>
                <a:gd name="csX0" fmla="*/ 13324 w 12702"/>
                <a:gd name="csY0" fmla="*/ 19644 h 18564"/>
                <a:gd name="csX1" fmla="*/ 9904 w 12702"/>
                <a:gd name="csY1" fmla="*/ 13782 h 18564"/>
                <a:gd name="csX2" fmla="*/ 9904 w 12702"/>
                <a:gd name="csY2" fmla="*/ 1079 h 18564"/>
                <a:gd name="csX3" fmla="*/ 622 w 12702"/>
                <a:gd name="csY3" fmla="*/ 1079 h 18564"/>
                <a:gd name="csX4" fmla="*/ 13324 w 12702"/>
                <a:gd name="csY4" fmla="*/ 1079 h 18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2702" h="18564">
                  <a:moveTo>
                    <a:pt x="13324" y="19644"/>
                  </a:moveTo>
                  <a:lnTo>
                    <a:pt x="9904" y="13782"/>
                  </a:lnTo>
                  <a:lnTo>
                    <a:pt x="9904" y="1079"/>
                  </a:lnTo>
                  <a:lnTo>
                    <a:pt x="622" y="1079"/>
                  </a:lnTo>
                  <a:lnTo>
                    <a:pt x="13324" y="1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F8961CF-183E-7882-AD27-F6A731A8FF84}"/>
                </a:ext>
              </a:extLst>
            </p:cNvPr>
            <p:cNvSpPr/>
            <p:nvPr/>
          </p:nvSpPr>
          <p:spPr>
            <a:xfrm flipV="1">
              <a:off x="7341554" y="6632535"/>
              <a:ext cx="30778" cy="16091"/>
            </a:xfrm>
            <a:custGeom>
              <a:avLst/>
              <a:gdLst>
                <a:gd name="csX0" fmla="*/ 24543 w 30778"/>
                <a:gd name="csY0" fmla="*/ 17180 h 16091"/>
                <a:gd name="csX1" fmla="*/ 24543 w 30778"/>
                <a:gd name="csY1" fmla="*/ 16203 h 16091"/>
                <a:gd name="csX2" fmla="*/ 14284 w 30778"/>
                <a:gd name="csY2" fmla="*/ 6920 h 16091"/>
                <a:gd name="csX3" fmla="*/ 605 w 30778"/>
                <a:gd name="csY3" fmla="*/ 6920 h 16091"/>
                <a:gd name="csX4" fmla="*/ 1582 w 30778"/>
                <a:gd name="csY4" fmla="*/ 5943 h 16091"/>
                <a:gd name="csX5" fmla="*/ 24543 w 30778"/>
                <a:gd name="csY5" fmla="*/ 3989 h 16091"/>
                <a:gd name="csX6" fmla="*/ 26009 w 30778"/>
                <a:gd name="csY6" fmla="*/ 4966 h 16091"/>
                <a:gd name="csX7" fmla="*/ 26009 w 30778"/>
                <a:gd name="csY7" fmla="*/ 5455 h 16091"/>
                <a:gd name="csX8" fmla="*/ 31383 w 30778"/>
                <a:gd name="csY8" fmla="*/ 14737 h 16091"/>
                <a:gd name="csX9" fmla="*/ 31383 w 30778"/>
                <a:gd name="csY9" fmla="*/ 16203 h 160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16091">
                  <a:moveTo>
                    <a:pt x="24543" y="17180"/>
                  </a:moveTo>
                  <a:lnTo>
                    <a:pt x="24543" y="16203"/>
                  </a:lnTo>
                  <a:cubicBezTo>
                    <a:pt x="23534" y="10422"/>
                    <a:pt x="20089" y="7254"/>
                    <a:pt x="14284" y="6920"/>
                  </a:cubicBezTo>
                  <a:lnTo>
                    <a:pt x="605" y="6920"/>
                  </a:lnTo>
                  <a:lnTo>
                    <a:pt x="1582" y="5943"/>
                  </a:lnTo>
                  <a:cubicBezTo>
                    <a:pt x="6483" y="113"/>
                    <a:pt x="18591" y="-375"/>
                    <a:pt x="24543" y="3989"/>
                  </a:cubicBezTo>
                  <a:lnTo>
                    <a:pt x="26009" y="4966"/>
                  </a:lnTo>
                  <a:lnTo>
                    <a:pt x="26009" y="5455"/>
                  </a:lnTo>
                  <a:cubicBezTo>
                    <a:pt x="28509" y="7425"/>
                    <a:pt x="30675" y="11749"/>
                    <a:pt x="31383" y="14737"/>
                  </a:cubicBezTo>
                  <a:lnTo>
                    <a:pt x="31383" y="162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8038D308-7A40-47D6-6726-D39FFCC9DD49}"/>
                </a:ext>
              </a:extLst>
            </p:cNvPr>
            <p:cNvSpPr/>
            <p:nvPr/>
          </p:nvSpPr>
          <p:spPr>
            <a:xfrm flipV="1">
              <a:off x="7355722" y="6610550"/>
              <a:ext cx="16122" cy="8793"/>
            </a:xfrm>
            <a:custGeom>
              <a:avLst/>
              <a:gdLst>
                <a:gd name="csX0" fmla="*/ 13307 w 16122"/>
                <a:gd name="csY0" fmla="*/ 9878 h 8793"/>
                <a:gd name="csX1" fmla="*/ 605 w 16122"/>
                <a:gd name="csY1" fmla="*/ 9389 h 8793"/>
                <a:gd name="csX2" fmla="*/ 2559 w 16122"/>
                <a:gd name="csY2" fmla="*/ 9389 h 8793"/>
                <a:gd name="csX3" fmla="*/ 9399 w 16122"/>
                <a:gd name="csY3" fmla="*/ 2549 h 8793"/>
                <a:gd name="csX4" fmla="*/ 9888 w 16122"/>
                <a:gd name="csY4" fmla="*/ 1084 h 8793"/>
                <a:gd name="csX5" fmla="*/ 16727 w 16122"/>
                <a:gd name="csY5" fmla="*/ 2061 h 8793"/>
                <a:gd name="csX6" fmla="*/ 16727 w 16122"/>
                <a:gd name="csY6" fmla="*/ 2549 h 8793"/>
                <a:gd name="csX7" fmla="*/ 16239 w 16122"/>
                <a:gd name="csY7" fmla="*/ 4015 h 8793"/>
                <a:gd name="csX8" fmla="*/ 15750 w 16122"/>
                <a:gd name="csY8" fmla="*/ 5969 h 8793"/>
                <a:gd name="csX9" fmla="*/ 15262 w 16122"/>
                <a:gd name="csY9" fmla="*/ 6946 h 8793"/>
                <a:gd name="csX10" fmla="*/ 14285 w 16122"/>
                <a:gd name="csY10" fmla="*/ 8412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6122" h="8793">
                  <a:moveTo>
                    <a:pt x="13307" y="9878"/>
                  </a:moveTo>
                  <a:lnTo>
                    <a:pt x="605" y="9389"/>
                  </a:lnTo>
                  <a:lnTo>
                    <a:pt x="2559" y="9389"/>
                  </a:lnTo>
                  <a:cubicBezTo>
                    <a:pt x="5824" y="8648"/>
                    <a:pt x="8788" y="5782"/>
                    <a:pt x="9399" y="2549"/>
                  </a:cubicBezTo>
                  <a:lnTo>
                    <a:pt x="9888" y="1084"/>
                  </a:lnTo>
                  <a:lnTo>
                    <a:pt x="16727" y="2061"/>
                  </a:lnTo>
                  <a:lnTo>
                    <a:pt x="16727" y="2549"/>
                  </a:lnTo>
                  <a:lnTo>
                    <a:pt x="16239" y="4015"/>
                  </a:lnTo>
                  <a:lnTo>
                    <a:pt x="15750" y="5969"/>
                  </a:lnTo>
                  <a:lnTo>
                    <a:pt x="15262" y="6946"/>
                  </a:lnTo>
                  <a:lnTo>
                    <a:pt x="14285" y="84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308487DC-0014-3577-0CF7-39C4E3A30572}"/>
                </a:ext>
              </a:extLst>
            </p:cNvPr>
            <p:cNvSpPr/>
            <p:nvPr/>
          </p:nvSpPr>
          <p:spPr>
            <a:xfrm flipV="1">
              <a:off x="7336175" y="6605176"/>
              <a:ext cx="32248" cy="37618"/>
            </a:xfrm>
            <a:custGeom>
              <a:avLst/>
              <a:gdLst>
                <a:gd name="csX0" fmla="*/ 19661 w 32248"/>
                <a:gd name="csY0" fmla="*/ 38705 h 37618"/>
                <a:gd name="csX1" fmla="*/ 18684 w 32248"/>
                <a:gd name="csY1" fmla="*/ 38705 h 37618"/>
                <a:gd name="csX2" fmla="*/ 5982 w 32248"/>
                <a:gd name="csY2" fmla="*/ 1087 h 37618"/>
                <a:gd name="csX3" fmla="*/ 19661 w 32248"/>
                <a:gd name="csY3" fmla="*/ 1087 h 37618"/>
                <a:gd name="csX4" fmla="*/ 17707 w 32248"/>
                <a:gd name="csY4" fmla="*/ 1087 h 37618"/>
                <a:gd name="csX5" fmla="*/ 16241 w 32248"/>
                <a:gd name="csY5" fmla="*/ 1576 h 37618"/>
                <a:gd name="csX6" fmla="*/ 7936 w 32248"/>
                <a:gd name="csY6" fmla="*/ 17209 h 37618"/>
                <a:gd name="csX7" fmla="*/ 7936 w 32248"/>
                <a:gd name="csY7" fmla="*/ 19163 h 37618"/>
                <a:gd name="csX8" fmla="*/ 8424 w 32248"/>
                <a:gd name="csY8" fmla="*/ 21117 h 37618"/>
                <a:gd name="csX9" fmla="*/ 18195 w 32248"/>
                <a:gd name="csY9" fmla="*/ 32843 h 37618"/>
                <a:gd name="csX10" fmla="*/ 20150 w 32248"/>
                <a:gd name="csY10" fmla="*/ 32843 h 37618"/>
                <a:gd name="csX11" fmla="*/ 32852 w 32248"/>
                <a:gd name="csY11" fmla="*/ 33331 h 37618"/>
                <a:gd name="csX12" fmla="*/ 30409 w 32248"/>
                <a:gd name="csY12" fmla="*/ 35774 h 37618"/>
                <a:gd name="csX13" fmla="*/ 28944 w 32248"/>
                <a:gd name="csY13" fmla="*/ 36751 h 37618"/>
                <a:gd name="csX14" fmla="*/ 27478 w 32248"/>
                <a:gd name="csY14" fmla="*/ 37240 h 37618"/>
                <a:gd name="csX15" fmla="*/ 26501 w 32248"/>
                <a:gd name="csY15" fmla="*/ 37728 h 37618"/>
                <a:gd name="csX16" fmla="*/ 24547 w 32248"/>
                <a:gd name="csY16" fmla="*/ 38217 h 37618"/>
                <a:gd name="csX17" fmla="*/ 23081 w 32248"/>
                <a:gd name="csY17" fmla="*/ 38217 h 37618"/>
                <a:gd name="csX18" fmla="*/ 21615 w 32248"/>
                <a:gd name="csY18" fmla="*/ 38705 h 3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2248" h="37618">
                  <a:moveTo>
                    <a:pt x="19661" y="38705"/>
                  </a:moveTo>
                  <a:lnTo>
                    <a:pt x="18684" y="38705"/>
                  </a:lnTo>
                  <a:cubicBezTo>
                    <a:pt x="-369" y="38290"/>
                    <a:pt x="-3944" y="13219"/>
                    <a:pt x="5982" y="1087"/>
                  </a:cubicBezTo>
                  <a:lnTo>
                    <a:pt x="19661" y="1087"/>
                  </a:lnTo>
                  <a:lnTo>
                    <a:pt x="17707" y="1087"/>
                  </a:lnTo>
                  <a:lnTo>
                    <a:pt x="16241" y="1576"/>
                  </a:lnTo>
                  <a:cubicBezTo>
                    <a:pt x="9377" y="3237"/>
                    <a:pt x="8131" y="11298"/>
                    <a:pt x="7936" y="17209"/>
                  </a:cubicBezTo>
                  <a:lnTo>
                    <a:pt x="7936" y="19163"/>
                  </a:lnTo>
                  <a:lnTo>
                    <a:pt x="8424" y="21117"/>
                  </a:lnTo>
                  <a:cubicBezTo>
                    <a:pt x="8457" y="26768"/>
                    <a:pt x="12488" y="31988"/>
                    <a:pt x="18195" y="32843"/>
                  </a:cubicBezTo>
                  <a:lnTo>
                    <a:pt x="20150" y="32843"/>
                  </a:lnTo>
                  <a:lnTo>
                    <a:pt x="32852" y="33331"/>
                  </a:lnTo>
                  <a:lnTo>
                    <a:pt x="30409" y="35774"/>
                  </a:lnTo>
                  <a:lnTo>
                    <a:pt x="28944" y="36751"/>
                  </a:lnTo>
                  <a:lnTo>
                    <a:pt x="27478" y="37240"/>
                  </a:lnTo>
                  <a:lnTo>
                    <a:pt x="26501" y="37728"/>
                  </a:lnTo>
                  <a:lnTo>
                    <a:pt x="24547" y="38217"/>
                  </a:lnTo>
                  <a:lnTo>
                    <a:pt x="23081" y="38217"/>
                  </a:lnTo>
                  <a:lnTo>
                    <a:pt x="21615" y="3870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E939390C-BCDC-AEE9-CE44-43A6BBCF4E3E}"/>
                </a:ext>
              </a:extLst>
            </p:cNvPr>
            <p:cNvSpPr/>
            <p:nvPr/>
          </p:nvSpPr>
          <p:spPr>
            <a:xfrm flipV="1">
              <a:off x="7400668" y="6611038"/>
              <a:ext cx="20030" cy="36641"/>
            </a:xfrm>
            <a:custGeom>
              <a:avLst/>
              <a:gdLst>
                <a:gd name="csX0" fmla="*/ 10383 w 20030"/>
                <a:gd name="csY0" fmla="*/ 37729 h 36641"/>
                <a:gd name="csX1" fmla="*/ 9406 w 20030"/>
                <a:gd name="csY1" fmla="*/ 36263 h 36641"/>
                <a:gd name="csX2" fmla="*/ 612 w 20030"/>
                <a:gd name="csY2" fmla="*/ 36263 h 36641"/>
                <a:gd name="csX3" fmla="*/ 1589 w 20030"/>
                <a:gd name="csY3" fmla="*/ 35286 h 36641"/>
                <a:gd name="csX4" fmla="*/ 3055 w 20030"/>
                <a:gd name="csY4" fmla="*/ 27958 h 36641"/>
                <a:gd name="csX5" fmla="*/ 3055 w 20030"/>
                <a:gd name="csY5" fmla="*/ 1088 h 36641"/>
                <a:gd name="csX6" fmla="*/ 10383 w 20030"/>
                <a:gd name="csY6" fmla="*/ 1088 h 36641"/>
                <a:gd name="csX7" fmla="*/ 10383 w 20030"/>
                <a:gd name="csY7" fmla="*/ 25027 h 36641"/>
                <a:gd name="csX8" fmla="*/ 18689 w 20030"/>
                <a:gd name="csY8" fmla="*/ 37240 h 36641"/>
                <a:gd name="csX9" fmla="*/ 20643 w 20030"/>
                <a:gd name="csY9" fmla="*/ 37240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030" h="36641">
                  <a:moveTo>
                    <a:pt x="10383" y="37729"/>
                  </a:moveTo>
                  <a:lnTo>
                    <a:pt x="9406" y="36263"/>
                  </a:lnTo>
                  <a:lnTo>
                    <a:pt x="612" y="36263"/>
                  </a:lnTo>
                  <a:lnTo>
                    <a:pt x="1589" y="35286"/>
                  </a:lnTo>
                  <a:cubicBezTo>
                    <a:pt x="3633" y="31329"/>
                    <a:pt x="2965" y="32444"/>
                    <a:pt x="3055" y="27958"/>
                  </a:cubicBezTo>
                  <a:lnTo>
                    <a:pt x="3055" y="1088"/>
                  </a:lnTo>
                  <a:lnTo>
                    <a:pt x="10383" y="1088"/>
                  </a:lnTo>
                  <a:lnTo>
                    <a:pt x="10383" y="25027"/>
                  </a:lnTo>
                  <a:cubicBezTo>
                    <a:pt x="9911" y="30393"/>
                    <a:pt x="12574" y="37045"/>
                    <a:pt x="18689" y="37240"/>
                  </a:cubicBezTo>
                  <a:lnTo>
                    <a:pt x="20643" y="372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C7BE0D74-60FD-3C56-3427-22E6B3C5FD3F}"/>
                </a:ext>
              </a:extLst>
            </p:cNvPr>
            <p:cNvSpPr/>
            <p:nvPr/>
          </p:nvSpPr>
          <p:spPr>
            <a:xfrm flipV="1">
              <a:off x="7385035" y="6610550"/>
              <a:ext cx="10748" cy="1954"/>
            </a:xfrm>
            <a:custGeom>
              <a:avLst/>
              <a:gdLst>
                <a:gd name="csX0" fmla="*/ 1586 w 10748"/>
                <a:gd name="csY0" fmla="*/ 3037 h 1954"/>
                <a:gd name="csX1" fmla="*/ 608 w 10748"/>
                <a:gd name="csY1" fmla="*/ 1571 h 1954"/>
                <a:gd name="csX2" fmla="*/ 6960 w 10748"/>
                <a:gd name="csY2" fmla="*/ 1083 h 1954"/>
                <a:gd name="csX3" fmla="*/ 8425 w 10748"/>
                <a:gd name="csY3" fmla="*/ 2060 h 1954"/>
                <a:gd name="csX4" fmla="*/ 11356 w 10748"/>
                <a:gd name="csY4" fmla="*/ 2060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748" h="1954">
                  <a:moveTo>
                    <a:pt x="1586" y="3037"/>
                  </a:moveTo>
                  <a:lnTo>
                    <a:pt x="608" y="1571"/>
                  </a:lnTo>
                  <a:lnTo>
                    <a:pt x="6960" y="1083"/>
                  </a:lnTo>
                  <a:lnTo>
                    <a:pt x="8425" y="2060"/>
                  </a:lnTo>
                  <a:lnTo>
                    <a:pt x="11356" y="20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C422DB18-5592-2ED6-EDA4-2214F6C6B120}"/>
                </a:ext>
              </a:extLst>
            </p:cNvPr>
            <p:cNvSpPr/>
            <p:nvPr/>
          </p:nvSpPr>
          <p:spPr>
            <a:xfrm flipV="1">
              <a:off x="7378684" y="6606153"/>
              <a:ext cx="12702" cy="41526"/>
            </a:xfrm>
            <a:custGeom>
              <a:avLst/>
              <a:gdLst>
                <a:gd name="csX0" fmla="*/ 6959 w 12702"/>
                <a:gd name="csY0" fmla="*/ 42614 h 41526"/>
                <a:gd name="csX1" fmla="*/ 608 w 12702"/>
                <a:gd name="csY1" fmla="*/ 42614 h 41526"/>
                <a:gd name="csX2" fmla="*/ 608 w 12702"/>
                <a:gd name="csY2" fmla="*/ 1088 h 41526"/>
                <a:gd name="csX3" fmla="*/ 7448 w 12702"/>
                <a:gd name="csY3" fmla="*/ 1088 h 41526"/>
                <a:gd name="csX4" fmla="*/ 7448 w 12702"/>
                <a:gd name="csY4" fmla="*/ 25515 h 41526"/>
                <a:gd name="csX5" fmla="*/ 7936 w 12702"/>
                <a:gd name="csY5" fmla="*/ 27469 h 41526"/>
                <a:gd name="csX6" fmla="*/ 7936 w 12702"/>
                <a:gd name="csY6" fmla="*/ 28935 h 41526"/>
                <a:gd name="csX7" fmla="*/ 8425 w 12702"/>
                <a:gd name="csY7" fmla="*/ 29912 h 41526"/>
                <a:gd name="csX8" fmla="*/ 8913 w 12702"/>
                <a:gd name="csY8" fmla="*/ 31378 h 41526"/>
                <a:gd name="csX9" fmla="*/ 9402 w 12702"/>
                <a:gd name="csY9" fmla="*/ 32355 h 41526"/>
                <a:gd name="csX10" fmla="*/ 9891 w 12702"/>
                <a:gd name="csY10" fmla="*/ 33820 h 41526"/>
                <a:gd name="csX11" fmla="*/ 11356 w 12702"/>
                <a:gd name="csY11" fmla="*/ 34798 h 41526"/>
                <a:gd name="csX12" fmla="*/ 12333 w 12702"/>
                <a:gd name="csY12" fmla="*/ 35775 h 41526"/>
                <a:gd name="csX13" fmla="*/ 13310 w 12702"/>
                <a:gd name="csY13" fmla="*/ 36263 h 41526"/>
                <a:gd name="csX14" fmla="*/ 6959 w 12702"/>
                <a:gd name="csY14" fmla="*/ 36752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702" h="41526">
                  <a:moveTo>
                    <a:pt x="6959" y="42614"/>
                  </a:moveTo>
                  <a:lnTo>
                    <a:pt x="608" y="42614"/>
                  </a:lnTo>
                  <a:lnTo>
                    <a:pt x="608" y="1088"/>
                  </a:lnTo>
                  <a:lnTo>
                    <a:pt x="7448" y="1088"/>
                  </a:lnTo>
                  <a:lnTo>
                    <a:pt x="7448" y="25515"/>
                  </a:lnTo>
                  <a:lnTo>
                    <a:pt x="7936" y="27469"/>
                  </a:lnTo>
                  <a:lnTo>
                    <a:pt x="7936" y="28935"/>
                  </a:lnTo>
                  <a:lnTo>
                    <a:pt x="8425" y="29912"/>
                  </a:lnTo>
                  <a:lnTo>
                    <a:pt x="8913" y="31378"/>
                  </a:lnTo>
                  <a:lnTo>
                    <a:pt x="9402" y="32355"/>
                  </a:lnTo>
                  <a:lnTo>
                    <a:pt x="9891" y="33820"/>
                  </a:lnTo>
                  <a:lnTo>
                    <a:pt x="11356" y="34798"/>
                  </a:lnTo>
                  <a:lnTo>
                    <a:pt x="12333" y="35775"/>
                  </a:lnTo>
                  <a:lnTo>
                    <a:pt x="13310" y="36263"/>
                  </a:lnTo>
                  <a:lnTo>
                    <a:pt x="6959" y="367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36271B36-1321-038D-1237-D8D8296B07D8}"/>
                </a:ext>
              </a:extLst>
            </p:cNvPr>
            <p:cNvSpPr/>
            <p:nvPr/>
          </p:nvSpPr>
          <p:spPr>
            <a:xfrm flipV="1">
              <a:off x="7410439" y="6605176"/>
              <a:ext cx="24482" cy="42503"/>
            </a:xfrm>
            <a:custGeom>
              <a:avLst/>
              <a:gdLst>
                <a:gd name="csX0" fmla="*/ 12339 w 24482"/>
                <a:gd name="csY0" fmla="*/ 43591 h 42503"/>
                <a:gd name="csX1" fmla="*/ 10874 w 24482"/>
                <a:gd name="csY1" fmla="*/ 43591 h 42503"/>
                <a:gd name="csX2" fmla="*/ 1591 w 24482"/>
                <a:gd name="csY2" fmla="*/ 38706 h 42503"/>
                <a:gd name="csX3" fmla="*/ 614 w 24482"/>
                <a:gd name="csY3" fmla="*/ 37729 h 42503"/>
                <a:gd name="csX4" fmla="*/ 10874 w 24482"/>
                <a:gd name="csY4" fmla="*/ 37240 h 42503"/>
                <a:gd name="csX5" fmla="*/ 18202 w 24482"/>
                <a:gd name="csY5" fmla="*/ 27469 h 42503"/>
                <a:gd name="csX6" fmla="*/ 18202 w 24482"/>
                <a:gd name="csY6" fmla="*/ 1088 h 42503"/>
                <a:gd name="csX7" fmla="*/ 25042 w 24482"/>
                <a:gd name="csY7" fmla="*/ 1088 h 42503"/>
                <a:gd name="csX8" fmla="*/ 25042 w 24482"/>
                <a:gd name="csY8" fmla="*/ 29424 h 42503"/>
                <a:gd name="csX9" fmla="*/ 15759 w 24482"/>
                <a:gd name="csY9" fmla="*/ 43103 h 42503"/>
                <a:gd name="csX10" fmla="*/ 13805 w 24482"/>
                <a:gd name="csY10" fmla="*/ 43591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482" h="42503">
                  <a:moveTo>
                    <a:pt x="12339" y="43591"/>
                  </a:moveTo>
                  <a:lnTo>
                    <a:pt x="10874" y="43591"/>
                  </a:lnTo>
                  <a:cubicBezTo>
                    <a:pt x="7470" y="43038"/>
                    <a:pt x="3513" y="41898"/>
                    <a:pt x="1591" y="38706"/>
                  </a:cubicBezTo>
                  <a:lnTo>
                    <a:pt x="614" y="37729"/>
                  </a:lnTo>
                  <a:lnTo>
                    <a:pt x="10874" y="37240"/>
                  </a:lnTo>
                  <a:cubicBezTo>
                    <a:pt x="17143" y="37656"/>
                    <a:pt x="18047" y="32387"/>
                    <a:pt x="18202" y="27469"/>
                  </a:cubicBezTo>
                  <a:lnTo>
                    <a:pt x="18202" y="1088"/>
                  </a:lnTo>
                  <a:lnTo>
                    <a:pt x="25042" y="1088"/>
                  </a:lnTo>
                  <a:lnTo>
                    <a:pt x="25042" y="29424"/>
                  </a:lnTo>
                  <a:cubicBezTo>
                    <a:pt x="25563" y="35522"/>
                    <a:pt x="22379" y="42533"/>
                    <a:pt x="15759" y="43103"/>
                  </a:cubicBezTo>
                  <a:lnTo>
                    <a:pt x="13805" y="435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16A4BA92-B85E-85D7-7EB7-5972AF97FEBC}"/>
                </a:ext>
              </a:extLst>
            </p:cNvPr>
            <p:cNvSpPr/>
            <p:nvPr/>
          </p:nvSpPr>
          <p:spPr>
            <a:xfrm flipV="1">
              <a:off x="7386012" y="6605176"/>
              <a:ext cx="23450" cy="7328"/>
            </a:xfrm>
            <a:custGeom>
              <a:avLst/>
              <a:gdLst>
                <a:gd name="csX0" fmla="*/ 11847 w 23450"/>
                <a:gd name="csY0" fmla="*/ 8411 h 7328"/>
                <a:gd name="csX1" fmla="*/ 10870 w 23450"/>
                <a:gd name="csY1" fmla="*/ 8411 h 7328"/>
                <a:gd name="csX2" fmla="*/ 1587 w 23450"/>
                <a:gd name="csY2" fmla="*/ 4014 h 7328"/>
                <a:gd name="csX3" fmla="*/ 610 w 23450"/>
                <a:gd name="csY3" fmla="*/ 3037 h 7328"/>
                <a:gd name="csX4" fmla="*/ 10381 w 23450"/>
                <a:gd name="csY4" fmla="*/ 2060 h 7328"/>
                <a:gd name="csX5" fmla="*/ 12335 w 23450"/>
                <a:gd name="csY5" fmla="*/ 2060 h 7328"/>
                <a:gd name="csX6" fmla="*/ 15267 w 23450"/>
                <a:gd name="csY6" fmla="*/ 1083 h 7328"/>
                <a:gd name="csX7" fmla="*/ 24060 w 23450"/>
                <a:gd name="csY7" fmla="*/ 1083 h 7328"/>
                <a:gd name="csX8" fmla="*/ 23572 w 23450"/>
                <a:gd name="csY8" fmla="*/ 1571 h 7328"/>
                <a:gd name="csX9" fmla="*/ 23083 w 23450"/>
                <a:gd name="csY9" fmla="*/ 3037 h 7328"/>
                <a:gd name="csX10" fmla="*/ 22106 w 23450"/>
                <a:gd name="csY10" fmla="*/ 4502 h 7328"/>
                <a:gd name="csX11" fmla="*/ 21129 w 23450"/>
                <a:gd name="csY11" fmla="*/ 5480 h 7328"/>
                <a:gd name="csX12" fmla="*/ 19663 w 23450"/>
                <a:gd name="csY12" fmla="*/ 6457 h 7328"/>
                <a:gd name="csX13" fmla="*/ 18198 w 23450"/>
                <a:gd name="csY13" fmla="*/ 6945 h 7328"/>
                <a:gd name="csX14" fmla="*/ 17221 w 23450"/>
                <a:gd name="csY14" fmla="*/ 7922 h 7328"/>
                <a:gd name="csX15" fmla="*/ 15267 w 23450"/>
                <a:gd name="csY15" fmla="*/ 7922 h 7328"/>
                <a:gd name="csX16" fmla="*/ 13801 w 23450"/>
                <a:gd name="csY16" fmla="*/ 8411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7328">
                  <a:moveTo>
                    <a:pt x="11847" y="8411"/>
                  </a:moveTo>
                  <a:lnTo>
                    <a:pt x="10870" y="8411"/>
                  </a:lnTo>
                  <a:cubicBezTo>
                    <a:pt x="4836" y="7271"/>
                    <a:pt x="6717" y="8272"/>
                    <a:pt x="1587" y="4014"/>
                  </a:cubicBezTo>
                  <a:lnTo>
                    <a:pt x="610" y="3037"/>
                  </a:lnTo>
                  <a:lnTo>
                    <a:pt x="10381" y="2060"/>
                  </a:lnTo>
                  <a:lnTo>
                    <a:pt x="12335" y="2060"/>
                  </a:lnTo>
                  <a:lnTo>
                    <a:pt x="15267" y="1083"/>
                  </a:lnTo>
                  <a:lnTo>
                    <a:pt x="24060" y="1083"/>
                  </a:lnTo>
                  <a:lnTo>
                    <a:pt x="23572" y="1571"/>
                  </a:lnTo>
                  <a:lnTo>
                    <a:pt x="23083" y="3037"/>
                  </a:lnTo>
                  <a:lnTo>
                    <a:pt x="22106" y="4502"/>
                  </a:lnTo>
                  <a:lnTo>
                    <a:pt x="21129" y="5480"/>
                  </a:lnTo>
                  <a:lnTo>
                    <a:pt x="19663" y="6457"/>
                  </a:lnTo>
                  <a:lnTo>
                    <a:pt x="18198" y="6945"/>
                  </a:lnTo>
                  <a:lnTo>
                    <a:pt x="17221" y="7922"/>
                  </a:lnTo>
                  <a:lnTo>
                    <a:pt x="15267" y="7922"/>
                  </a:lnTo>
                  <a:lnTo>
                    <a:pt x="13801" y="841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C37A7B64-9EB5-C794-E0D3-D281F11CDA04}"/>
                </a:ext>
              </a:extLst>
            </p:cNvPr>
            <p:cNvSpPr/>
            <p:nvPr/>
          </p:nvSpPr>
          <p:spPr>
            <a:xfrm flipV="1">
              <a:off x="5724458" y="531541"/>
              <a:ext cx="51297" cy="68885"/>
            </a:xfrm>
            <a:custGeom>
              <a:avLst/>
              <a:gdLst>
                <a:gd name="csX0" fmla="*/ 50175 w 51297"/>
                <a:gd name="csY0" fmla="*/ 68982 h 68885"/>
                <a:gd name="csX1" fmla="*/ 343 w 51297"/>
                <a:gd name="csY1" fmla="*/ 68982 h 68885"/>
                <a:gd name="csX2" fmla="*/ 343 w 51297"/>
                <a:gd name="csY2" fmla="*/ 97 h 68885"/>
                <a:gd name="csX3" fmla="*/ 51641 w 51297"/>
                <a:gd name="csY3" fmla="*/ 97 h 68885"/>
                <a:gd name="csX4" fmla="*/ 51641 w 51297"/>
                <a:gd name="csY4" fmla="*/ 8402 h 68885"/>
                <a:gd name="csX5" fmla="*/ 9137 w 51297"/>
                <a:gd name="csY5" fmla="*/ 8402 h 68885"/>
                <a:gd name="csX6" fmla="*/ 9137 w 51297"/>
                <a:gd name="csY6" fmla="*/ 31853 h 68885"/>
                <a:gd name="csX7" fmla="*/ 47244 w 51297"/>
                <a:gd name="csY7" fmla="*/ 31853 h 68885"/>
                <a:gd name="csX8" fmla="*/ 47244 w 51297"/>
                <a:gd name="csY8" fmla="*/ 39669 h 68885"/>
                <a:gd name="csX9" fmla="*/ 9137 w 51297"/>
                <a:gd name="csY9" fmla="*/ 39669 h 68885"/>
                <a:gd name="csX10" fmla="*/ 9137 w 51297"/>
                <a:gd name="csY10" fmla="*/ 60677 h 68885"/>
                <a:gd name="csX11" fmla="*/ 50175 w 51297"/>
                <a:gd name="csY11" fmla="*/ 60677 h 68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51297" h="68885">
                  <a:moveTo>
                    <a:pt x="50175" y="68982"/>
                  </a:moveTo>
                  <a:lnTo>
                    <a:pt x="343" y="68982"/>
                  </a:lnTo>
                  <a:lnTo>
                    <a:pt x="343" y="97"/>
                  </a:lnTo>
                  <a:lnTo>
                    <a:pt x="51641" y="97"/>
                  </a:lnTo>
                  <a:lnTo>
                    <a:pt x="51641" y="8402"/>
                  </a:lnTo>
                  <a:lnTo>
                    <a:pt x="9137" y="8402"/>
                  </a:lnTo>
                  <a:lnTo>
                    <a:pt x="9137" y="31853"/>
                  </a:lnTo>
                  <a:lnTo>
                    <a:pt x="47244" y="31853"/>
                  </a:lnTo>
                  <a:lnTo>
                    <a:pt x="47244" y="39669"/>
                  </a:lnTo>
                  <a:lnTo>
                    <a:pt x="9137" y="39669"/>
                  </a:lnTo>
                  <a:lnTo>
                    <a:pt x="9137" y="60677"/>
                  </a:lnTo>
                  <a:lnTo>
                    <a:pt x="50175" y="606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FA035BE1-308D-BE95-C809-843518F93504}"/>
                </a:ext>
              </a:extLst>
            </p:cNvPr>
            <p:cNvSpPr/>
            <p:nvPr/>
          </p:nvSpPr>
          <p:spPr>
            <a:xfrm flipV="1">
              <a:off x="5790901" y="594075"/>
              <a:ext cx="28824" cy="7328"/>
            </a:xfrm>
            <a:custGeom>
              <a:avLst/>
              <a:gdLst>
                <a:gd name="csX0" fmla="*/ 19892 w 28824"/>
                <a:gd name="csY0" fmla="*/ 7427 h 7328"/>
                <a:gd name="csX1" fmla="*/ 17938 w 28824"/>
                <a:gd name="csY1" fmla="*/ 6938 h 7328"/>
                <a:gd name="csX2" fmla="*/ 350 w 28824"/>
                <a:gd name="csY2" fmla="*/ 6938 h 7328"/>
                <a:gd name="csX3" fmla="*/ 1327 w 28824"/>
                <a:gd name="csY3" fmla="*/ 5472 h 7328"/>
                <a:gd name="csX4" fmla="*/ 2793 w 28824"/>
                <a:gd name="csY4" fmla="*/ 4495 h 7328"/>
                <a:gd name="csX5" fmla="*/ 11587 w 28824"/>
                <a:gd name="csY5" fmla="*/ 98 h 7328"/>
                <a:gd name="csX6" fmla="*/ 19403 w 28824"/>
                <a:gd name="csY6" fmla="*/ 98 h 7328"/>
                <a:gd name="csX7" fmla="*/ 20869 w 28824"/>
                <a:gd name="csY7" fmla="*/ 587 h 7328"/>
                <a:gd name="csX8" fmla="*/ 22823 w 28824"/>
                <a:gd name="csY8" fmla="*/ 1564 h 7328"/>
                <a:gd name="csX9" fmla="*/ 24289 w 28824"/>
                <a:gd name="csY9" fmla="*/ 2053 h 7328"/>
                <a:gd name="csX10" fmla="*/ 25755 w 28824"/>
                <a:gd name="csY10" fmla="*/ 3030 h 7328"/>
                <a:gd name="csX11" fmla="*/ 26732 w 28824"/>
                <a:gd name="csY11" fmla="*/ 4495 h 7328"/>
                <a:gd name="csX12" fmla="*/ 28197 w 28824"/>
                <a:gd name="csY12" fmla="*/ 5961 h 7328"/>
                <a:gd name="csX13" fmla="*/ 29174 w 28824"/>
                <a:gd name="csY13" fmla="*/ 7427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8824" h="7328">
                  <a:moveTo>
                    <a:pt x="19892" y="7427"/>
                  </a:moveTo>
                  <a:lnTo>
                    <a:pt x="17938" y="6938"/>
                  </a:lnTo>
                  <a:lnTo>
                    <a:pt x="350" y="6938"/>
                  </a:lnTo>
                  <a:lnTo>
                    <a:pt x="1327" y="5472"/>
                  </a:lnTo>
                  <a:lnTo>
                    <a:pt x="2793" y="4495"/>
                  </a:lnTo>
                  <a:cubicBezTo>
                    <a:pt x="5024" y="2036"/>
                    <a:pt x="8550" y="1287"/>
                    <a:pt x="11587" y="98"/>
                  </a:cubicBezTo>
                  <a:lnTo>
                    <a:pt x="19403" y="98"/>
                  </a:lnTo>
                  <a:lnTo>
                    <a:pt x="20869" y="587"/>
                  </a:lnTo>
                  <a:lnTo>
                    <a:pt x="22823" y="1564"/>
                  </a:lnTo>
                  <a:lnTo>
                    <a:pt x="24289" y="2053"/>
                  </a:lnTo>
                  <a:lnTo>
                    <a:pt x="25755" y="3030"/>
                  </a:lnTo>
                  <a:lnTo>
                    <a:pt x="26732" y="4495"/>
                  </a:lnTo>
                  <a:lnTo>
                    <a:pt x="28197" y="5961"/>
                  </a:lnTo>
                  <a:lnTo>
                    <a:pt x="29174" y="74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505C1576-64FB-D1CB-4DC9-4B0BE622E54C}"/>
                </a:ext>
              </a:extLst>
            </p:cNvPr>
            <p:cNvSpPr/>
            <p:nvPr/>
          </p:nvSpPr>
          <p:spPr>
            <a:xfrm flipV="1">
              <a:off x="5784392" y="549599"/>
              <a:ext cx="34844" cy="44964"/>
            </a:xfrm>
            <a:custGeom>
              <a:avLst/>
              <a:gdLst>
                <a:gd name="csX0" fmla="*/ 21515 w 34844"/>
                <a:gd name="csY0" fmla="*/ 45043 h 44964"/>
                <a:gd name="csX1" fmla="*/ 21026 w 34844"/>
                <a:gd name="csY1" fmla="*/ 45043 h 44964"/>
                <a:gd name="csX2" fmla="*/ 6858 w 34844"/>
                <a:gd name="csY2" fmla="*/ 96 h 44964"/>
                <a:gd name="csX3" fmla="*/ 22492 w 34844"/>
                <a:gd name="csY3" fmla="*/ 96 h 44964"/>
                <a:gd name="csX4" fmla="*/ 21026 w 34844"/>
                <a:gd name="csY4" fmla="*/ 96 h 44964"/>
                <a:gd name="csX5" fmla="*/ 22492 w 34844"/>
                <a:gd name="csY5" fmla="*/ 38203 h 44964"/>
                <a:gd name="csX6" fmla="*/ 35194 w 34844"/>
                <a:gd name="csY6" fmla="*/ 38203 h 44964"/>
                <a:gd name="csX7" fmla="*/ 34217 w 34844"/>
                <a:gd name="csY7" fmla="*/ 39669 h 44964"/>
                <a:gd name="csX8" fmla="*/ 25423 w 34844"/>
                <a:gd name="csY8" fmla="*/ 45043 h 44964"/>
                <a:gd name="csX9" fmla="*/ 23469 w 34844"/>
                <a:gd name="csY9" fmla="*/ 45043 h 449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4844" h="44964">
                  <a:moveTo>
                    <a:pt x="21515" y="45043"/>
                  </a:moveTo>
                  <a:lnTo>
                    <a:pt x="21026" y="45043"/>
                  </a:lnTo>
                  <a:cubicBezTo>
                    <a:pt x="-763" y="45947"/>
                    <a:pt x="-5062" y="12937"/>
                    <a:pt x="6858" y="96"/>
                  </a:cubicBezTo>
                  <a:lnTo>
                    <a:pt x="22492" y="96"/>
                  </a:lnTo>
                  <a:lnTo>
                    <a:pt x="21026" y="96"/>
                  </a:lnTo>
                  <a:cubicBezTo>
                    <a:pt x="4521" y="1847"/>
                    <a:pt x="5132" y="39514"/>
                    <a:pt x="22492" y="38203"/>
                  </a:cubicBezTo>
                  <a:lnTo>
                    <a:pt x="35194" y="38203"/>
                  </a:lnTo>
                  <a:lnTo>
                    <a:pt x="34217" y="39669"/>
                  </a:lnTo>
                  <a:cubicBezTo>
                    <a:pt x="31978" y="42527"/>
                    <a:pt x="28786" y="44098"/>
                    <a:pt x="25423" y="45043"/>
                  </a:cubicBezTo>
                  <a:lnTo>
                    <a:pt x="23469" y="450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10D9CD80-DCBB-D382-7BFA-EC4D53575E9B}"/>
                </a:ext>
              </a:extLst>
            </p:cNvPr>
            <p:cNvSpPr/>
            <p:nvPr/>
          </p:nvSpPr>
          <p:spPr>
            <a:xfrm flipV="1">
              <a:off x="5806534" y="531541"/>
              <a:ext cx="21007" cy="68885"/>
            </a:xfrm>
            <a:custGeom>
              <a:avLst/>
              <a:gdLst>
                <a:gd name="csX0" fmla="*/ 21360 w 21007"/>
                <a:gd name="csY0" fmla="*/ 68982 h 68885"/>
                <a:gd name="csX1" fmla="*/ 13055 w 21007"/>
                <a:gd name="csY1" fmla="*/ 68982 h 68885"/>
                <a:gd name="csX2" fmla="*/ 13055 w 21007"/>
                <a:gd name="csY2" fmla="*/ 44066 h 68885"/>
                <a:gd name="csX3" fmla="*/ 353 w 21007"/>
                <a:gd name="csY3" fmla="*/ 44066 h 68885"/>
                <a:gd name="csX4" fmla="*/ 1818 w 21007"/>
                <a:gd name="csY4" fmla="*/ 44066 h 68885"/>
                <a:gd name="csX5" fmla="*/ 3772 w 21007"/>
                <a:gd name="csY5" fmla="*/ 43578 h 68885"/>
                <a:gd name="csX6" fmla="*/ 13543 w 21007"/>
                <a:gd name="csY6" fmla="*/ 30875 h 68885"/>
                <a:gd name="csX7" fmla="*/ 13543 w 21007"/>
                <a:gd name="csY7" fmla="*/ 26479 h 68885"/>
                <a:gd name="csX8" fmla="*/ 14032 w 21007"/>
                <a:gd name="csY8" fmla="*/ 24524 h 68885"/>
                <a:gd name="csX9" fmla="*/ 13543 w 21007"/>
                <a:gd name="csY9" fmla="*/ 22570 h 68885"/>
                <a:gd name="csX10" fmla="*/ 13543 w 21007"/>
                <a:gd name="csY10" fmla="*/ 18173 h 68885"/>
                <a:gd name="csX11" fmla="*/ 13055 w 21007"/>
                <a:gd name="csY11" fmla="*/ 16219 h 68885"/>
                <a:gd name="csX12" fmla="*/ 12566 w 21007"/>
                <a:gd name="csY12" fmla="*/ 14753 h 68885"/>
                <a:gd name="csX13" fmla="*/ 11589 w 21007"/>
                <a:gd name="csY13" fmla="*/ 13288 h 68885"/>
                <a:gd name="csX14" fmla="*/ 11101 w 21007"/>
                <a:gd name="csY14" fmla="*/ 11822 h 68885"/>
                <a:gd name="csX15" fmla="*/ 10124 w 21007"/>
                <a:gd name="csY15" fmla="*/ 10356 h 68885"/>
                <a:gd name="csX16" fmla="*/ 8658 w 21007"/>
                <a:gd name="csY16" fmla="*/ 9379 h 68885"/>
                <a:gd name="csX17" fmla="*/ 7192 w 21007"/>
                <a:gd name="csY17" fmla="*/ 7914 h 68885"/>
                <a:gd name="csX18" fmla="*/ 5727 w 21007"/>
                <a:gd name="csY18" fmla="*/ 6937 h 68885"/>
                <a:gd name="csX19" fmla="*/ 4261 w 21007"/>
                <a:gd name="csY19" fmla="*/ 6448 h 68885"/>
                <a:gd name="csX20" fmla="*/ 13543 w 21007"/>
                <a:gd name="csY20" fmla="*/ 6448 h 68885"/>
                <a:gd name="csX21" fmla="*/ 13543 w 21007"/>
                <a:gd name="csY21" fmla="*/ 97 h 68885"/>
                <a:gd name="csX22" fmla="*/ 21360 w 21007"/>
                <a:gd name="csY22" fmla="*/ 97 h 68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21007" h="68885">
                  <a:moveTo>
                    <a:pt x="21360" y="68982"/>
                  </a:moveTo>
                  <a:lnTo>
                    <a:pt x="13055" y="68982"/>
                  </a:lnTo>
                  <a:lnTo>
                    <a:pt x="13055" y="44066"/>
                  </a:lnTo>
                  <a:lnTo>
                    <a:pt x="353" y="44066"/>
                  </a:lnTo>
                  <a:lnTo>
                    <a:pt x="1818" y="44066"/>
                  </a:lnTo>
                  <a:lnTo>
                    <a:pt x="3772" y="43578"/>
                  </a:lnTo>
                  <a:cubicBezTo>
                    <a:pt x="8699" y="42706"/>
                    <a:pt x="12949" y="35452"/>
                    <a:pt x="13543" y="30875"/>
                  </a:cubicBezTo>
                  <a:lnTo>
                    <a:pt x="13543" y="26479"/>
                  </a:lnTo>
                  <a:lnTo>
                    <a:pt x="14032" y="24524"/>
                  </a:lnTo>
                  <a:lnTo>
                    <a:pt x="13543" y="22570"/>
                  </a:lnTo>
                  <a:lnTo>
                    <a:pt x="13543" y="18173"/>
                  </a:lnTo>
                  <a:lnTo>
                    <a:pt x="13055" y="16219"/>
                  </a:lnTo>
                  <a:lnTo>
                    <a:pt x="12566" y="14753"/>
                  </a:lnTo>
                  <a:lnTo>
                    <a:pt x="11589" y="13288"/>
                  </a:lnTo>
                  <a:lnTo>
                    <a:pt x="11101" y="11822"/>
                  </a:lnTo>
                  <a:lnTo>
                    <a:pt x="10124" y="10356"/>
                  </a:lnTo>
                  <a:lnTo>
                    <a:pt x="8658" y="9379"/>
                  </a:lnTo>
                  <a:lnTo>
                    <a:pt x="7192" y="7914"/>
                  </a:lnTo>
                  <a:lnTo>
                    <a:pt x="5727" y="6937"/>
                  </a:lnTo>
                  <a:lnTo>
                    <a:pt x="4261" y="6448"/>
                  </a:lnTo>
                  <a:lnTo>
                    <a:pt x="13543" y="6448"/>
                  </a:lnTo>
                  <a:lnTo>
                    <a:pt x="13543" y="97"/>
                  </a:lnTo>
                  <a:lnTo>
                    <a:pt x="21360" y="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52635B7A-5DD5-CAB0-1CC7-A2604ABE9F47}"/>
                </a:ext>
              </a:extLst>
            </p:cNvPr>
            <p:cNvSpPr/>
            <p:nvPr/>
          </p:nvSpPr>
          <p:spPr>
            <a:xfrm flipV="1">
              <a:off x="5841221" y="550594"/>
              <a:ext cx="8305" cy="49831"/>
            </a:xfrm>
            <a:custGeom>
              <a:avLst/>
              <a:gdLst>
                <a:gd name="csX0" fmla="*/ 89 w 8305"/>
                <a:gd name="csY0" fmla="*/ -677 h 49831"/>
                <a:gd name="csX1" fmla="*/ 8394 w 8305"/>
                <a:gd name="csY1" fmla="*/ -677 h 49831"/>
                <a:gd name="csX2" fmla="*/ 8394 w 8305"/>
                <a:gd name="csY2" fmla="*/ 49155 h 49831"/>
                <a:gd name="csX3" fmla="*/ 89 w 8305"/>
                <a:gd name="csY3" fmla="*/ 49155 h 498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49831">
                  <a:moveTo>
                    <a:pt x="89" y="-677"/>
                  </a:moveTo>
                  <a:lnTo>
                    <a:pt x="8394" y="-677"/>
                  </a:lnTo>
                  <a:lnTo>
                    <a:pt x="8394" y="49155"/>
                  </a:lnTo>
                  <a:lnTo>
                    <a:pt x="89" y="4915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0D64916B-B31B-7F72-FEC0-16222BDDC4C0}"/>
                </a:ext>
              </a:extLst>
            </p:cNvPr>
            <p:cNvSpPr/>
            <p:nvPr/>
          </p:nvSpPr>
          <p:spPr>
            <a:xfrm flipV="1">
              <a:off x="5841221" y="531540"/>
              <a:ext cx="8305" cy="9771"/>
            </a:xfrm>
            <a:custGeom>
              <a:avLst/>
              <a:gdLst>
                <a:gd name="csX0" fmla="*/ 89 w 8305"/>
                <a:gd name="csY0" fmla="*/ -688 h 9771"/>
                <a:gd name="csX1" fmla="*/ 8394 w 8305"/>
                <a:gd name="csY1" fmla="*/ -688 h 9771"/>
                <a:gd name="csX2" fmla="*/ 8394 w 8305"/>
                <a:gd name="csY2" fmla="*/ 9083 h 9771"/>
                <a:gd name="csX3" fmla="*/ 89 w 8305"/>
                <a:gd name="csY3" fmla="*/ 9083 h 9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9771">
                  <a:moveTo>
                    <a:pt x="89" y="-688"/>
                  </a:moveTo>
                  <a:lnTo>
                    <a:pt x="8394" y="-688"/>
                  </a:lnTo>
                  <a:lnTo>
                    <a:pt x="8394" y="9083"/>
                  </a:lnTo>
                  <a:lnTo>
                    <a:pt x="89" y="9083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5D15F0E5-BD07-4255-F96B-6E75E788AD81}"/>
                </a:ext>
              </a:extLst>
            </p:cNvPr>
            <p:cNvSpPr/>
            <p:nvPr/>
          </p:nvSpPr>
          <p:spPr>
            <a:xfrm flipV="1">
              <a:off x="5864672" y="593098"/>
              <a:ext cx="17587" cy="7816"/>
            </a:xfrm>
            <a:custGeom>
              <a:avLst/>
              <a:gdLst>
                <a:gd name="csX0" fmla="*/ 16972 w 17587"/>
                <a:gd name="csY0" fmla="*/ 7915 h 7816"/>
                <a:gd name="csX1" fmla="*/ 362 w 17587"/>
                <a:gd name="csY1" fmla="*/ 7915 h 7816"/>
                <a:gd name="csX2" fmla="*/ 850 w 17587"/>
                <a:gd name="csY2" fmla="*/ 6449 h 7816"/>
                <a:gd name="csX3" fmla="*/ 850 w 17587"/>
                <a:gd name="csY3" fmla="*/ 5472 h 7816"/>
                <a:gd name="csX4" fmla="*/ 2804 w 17587"/>
                <a:gd name="csY4" fmla="*/ 2541 h 7816"/>
                <a:gd name="csX5" fmla="*/ 4758 w 17587"/>
                <a:gd name="csY5" fmla="*/ 1564 h 7816"/>
                <a:gd name="csX6" fmla="*/ 5736 w 17587"/>
                <a:gd name="csY6" fmla="*/ 587 h 7816"/>
                <a:gd name="csX7" fmla="*/ 7690 w 17587"/>
                <a:gd name="csY7" fmla="*/ 98 h 7816"/>
                <a:gd name="csX8" fmla="*/ 15995 w 17587"/>
                <a:gd name="csY8" fmla="*/ 98 h 7816"/>
                <a:gd name="csX9" fmla="*/ 17949 w 17587"/>
                <a:gd name="csY9" fmla="*/ 587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7587" h="7816">
                  <a:moveTo>
                    <a:pt x="16972" y="7915"/>
                  </a:moveTo>
                  <a:lnTo>
                    <a:pt x="362" y="7915"/>
                  </a:lnTo>
                  <a:lnTo>
                    <a:pt x="850" y="6449"/>
                  </a:lnTo>
                  <a:lnTo>
                    <a:pt x="850" y="5472"/>
                  </a:lnTo>
                  <a:lnTo>
                    <a:pt x="2804" y="2541"/>
                  </a:lnTo>
                  <a:lnTo>
                    <a:pt x="4758" y="1564"/>
                  </a:lnTo>
                  <a:lnTo>
                    <a:pt x="5736" y="587"/>
                  </a:lnTo>
                  <a:lnTo>
                    <a:pt x="7690" y="98"/>
                  </a:lnTo>
                  <a:lnTo>
                    <a:pt x="15995" y="98"/>
                  </a:lnTo>
                  <a:lnTo>
                    <a:pt x="17949" y="5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CAAE42FD-E4E4-2C7D-4371-23FDF3CCB303}"/>
                </a:ext>
              </a:extLst>
            </p:cNvPr>
            <p:cNvSpPr/>
            <p:nvPr/>
          </p:nvSpPr>
          <p:spPr>
            <a:xfrm flipV="1">
              <a:off x="5857832" y="533006"/>
              <a:ext cx="23450" cy="60091"/>
            </a:xfrm>
            <a:custGeom>
              <a:avLst/>
              <a:gdLst>
                <a:gd name="csX0" fmla="*/ 15017 w 23450"/>
                <a:gd name="csY0" fmla="*/ 60187 h 60091"/>
                <a:gd name="csX1" fmla="*/ 6711 w 23450"/>
                <a:gd name="csY1" fmla="*/ 54813 h 60091"/>
                <a:gd name="csX2" fmla="*/ 6711 w 23450"/>
                <a:gd name="csY2" fmla="*/ 42600 h 60091"/>
                <a:gd name="csX3" fmla="*/ 360 w 23450"/>
                <a:gd name="csY3" fmla="*/ 42600 h 60091"/>
                <a:gd name="csX4" fmla="*/ 360 w 23450"/>
                <a:gd name="csY4" fmla="*/ 36248 h 60091"/>
                <a:gd name="csX5" fmla="*/ 6711 w 23450"/>
                <a:gd name="csY5" fmla="*/ 36248 h 60091"/>
                <a:gd name="csX6" fmla="*/ 6711 w 23450"/>
                <a:gd name="csY6" fmla="*/ 4004 h 60091"/>
                <a:gd name="csX7" fmla="*/ 7200 w 23450"/>
                <a:gd name="csY7" fmla="*/ 2050 h 60091"/>
                <a:gd name="csX8" fmla="*/ 7200 w 23450"/>
                <a:gd name="csY8" fmla="*/ 96 h 60091"/>
                <a:gd name="csX9" fmla="*/ 19902 w 23450"/>
                <a:gd name="csY9" fmla="*/ 96 h 60091"/>
                <a:gd name="csX10" fmla="*/ 18925 w 23450"/>
                <a:gd name="csY10" fmla="*/ 96 h 60091"/>
                <a:gd name="csX11" fmla="*/ 16971 w 23450"/>
                <a:gd name="csY11" fmla="*/ 584 h 60091"/>
                <a:gd name="csX12" fmla="*/ 15505 w 23450"/>
                <a:gd name="csY12" fmla="*/ 2050 h 60091"/>
                <a:gd name="csX13" fmla="*/ 15505 w 23450"/>
                <a:gd name="csY13" fmla="*/ 4493 h 60091"/>
                <a:gd name="csX14" fmla="*/ 15017 w 23450"/>
                <a:gd name="csY14" fmla="*/ 6936 h 60091"/>
                <a:gd name="csX15" fmla="*/ 15017 w 23450"/>
                <a:gd name="csY15" fmla="*/ 36248 h 60091"/>
                <a:gd name="csX16" fmla="*/ 23811 w 23450"/>
                <a:gd name="csY16" fmla="*/ 36248 h 60091"/>
                <a:gd name="csX17" fmla="*/ 23811 w 23450"/>
                <a:gd name="csY17" fmla="*/ 42600 h 60091"/>
                <a:gd name="csX18" fmla="*/ 15017 w 23450"/>
                <a:gd name="csY18" fmla="*/ 42600 h 600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3450" h="60091">
                  <a:moveTo>
                    <a:pt x="15017" y="60187"/>
                  </a:moveTo>
                  <a:lnTo>
                    <a:pt x="6711" y="54813"/>
                  </a:lnTo>
                  <a:lnTo>
                    <a:pt x="6711" y="42600"/>
                  </a:lnTo>
                  <a:lnTo>
                    <a:pt x="360" y="42600"/>
                  </a:lnTo>
                  <a:lnTo>
                    <a:pt x="360" y="36248"/>
                  </a:lnTo>
                  <a:lnTo>
                    <a:pt x="6711" y="36248"/>
                  </a:lnTo>
                  <a:lnTo>
                    <a:pt x="6711" y="4004"/>
                  </a:lnTo>
                  <a:lnTo>
                    <a:pt x="7200" y="2050"/>
                  </a:lnTo>
                  <a:lnTo>
                    <a:pt x="7200" y="96"/>
                  </a:lnTo>
                  <a:lnTo>
                    <a:pt x="19902" y="96"/>
                  </a:lnTo>
                  <a:lnTo>
                    <a:pt x="18925" y="96"/>
                  </a:lnTo>
                  <a:lnTo>
                    <a:pt x="16971" y="584"/>
                  </a:lnTo>
                  <a:lnTo>
                    <a:pt x="15505" y="2050"/>
                  </a:lnTo>
                  <a:lnTo>
                    <a:pt x="15505" y="4493"/>
                  </a:lnTo>
                  <a:lnTo>
                    <a:pt x="15017" y="6936"/>
                  </a:lnTo>
                  <a:lnTo>
                    <a:pt x="15017" y="36248"/>
                  </a:lnTo>
                  <a:lnTo>
                    <a:pt x="23811" y="36248"/>
                  </a:lnTo>
                  <a:lnTo>
                    <a:pt x="23811" y="42600"/>
                  </a:lnTo>
                  <a:lnTo>
                    <a:pt x="15017" y="426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40B7F634-0310-FE07-506C-6F0201B5A8FE}"/>
                </a:ext>
              </a:extLst>
            </p:cNvPr>
            <p:cNvSpPr/>
            <p:nvPr/>
          </p:nvSpPr>
          <p:spPr>
            <a:xfrm flipV="1">
              <a:off x="5889588" y="550594"/>
              <a:ext cx="8305" cy="49831"/>
            </a:xfrm>
            <a:custGeom>
              <a:avLst/>
              <a:gdLst>
                <a:gd name="csX0" fmla="*/ 91 w 8305"/>
                <a:gd name="csY0" fmla="*/ -677 h 49831"/>
                <a:gd name="csX1" fmla="*/ 8396 w 8305"/>
                <a:gd name="csY1" fmla="*/ -677 h 49831"/>
                <a:gd name="csX2" fmla="*/ 8396 w 8305"/>
                <a:gd name="csY2" fmla="*/ 49155 h 49831"/>
                <a:gd name="csX3" fmla="*/ 91 w 8305"/>
                <a:gd name="csY3" fmla="*/ 49155 h 498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49831">
                  <a:moveTo>
                    <a:pt x="91" y="-677"/>
                  </a:moveTo>
                  <a:lnTo>
                    <a:pt x="8396" y="-677"/>
                  </a:lnTo>
                  <a:lnTo>
                    <a:pt x="8396" y="49155"/>
                  </a:lnTo>
                  <a:lnTo>
                    <a:pt x="91" y="4915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636FAC45-8DA9-C14D-75C4-A27164B44D96}"/>
                </a:ext>
              </a:extLst>
            </p:cNvPr>
            <p:cNvSpPr/>
            <p:nvPr/>
          </p:nvSpPr>
          <p:spPr>
            <a:xfrm flipV="1">
              <a:off x="5889588" y="531540"/>
              <a:ext cx="8305" cy="9771"/>
            </a:xfrm>
            <a:custGeom>
              <a:avLst/>
              <a:gdLst>
                <a:gd name="csX0" fmla="*/ 91 w 8305"/>
                <a:gd name="csY0" fmla="*/ -688 h 9771"/>
                <a:gd name="csX1" fmla="*/ 8396 w 8305"/>
                <a:gd name="csY1" fmla="*/ -688 h 9771"/>
                <a:gd name="csX2" fmla="*/ 8396 w 8305"/>
                <a:gd name="csY2" fmla="*/ 9083 h 9771"/>
                <a:gd name="csX3" fmla="*/ 91 w 8305"/>
                <a:gd name="csY3" fmla="*/ 9083 h 9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9771">
                  <a:moveTo>
                    <a:pt x="91" y="-688"/>
                  </a:moveTo>
                  <a:lnTo>
                    <a:pt x="8396" y="-688"/>
                  </a:lnTo>
                  <a:lnTo>
                    <a:pt x="8396" y="9083"/>
                  </a:lnTo>
                  <a:lnTo>
                    <a:pt x="91" y="9083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AF5D7BC7-9A2C-B589-EB8C-AB7958EE7CB7}"/>
                </a:ext>
              </a:extLst>
            </p:cNvPr>
            <p:cNvSpPr/>
            <p:nvPr/>
          </p:nvSpPr>
          <p:spPr>
            <a:xfrm flipV="1">
              <a:off x="5907526" y="556457"/>
              <a:ext cx="23099" cy="38595"/>
            </a:xfrm>
            <a:custGeom>
              <a:avLst/>
              <a:gdLst>
                <a:gd name="csX0" fmla="*/ 6857 w 23099"/>
                <a:gd name="csY0" fmla="*/ 38692 h 38595"/>
                <a:gd name="csX1" fmla="*/ 5391 w 23099"/>
                <a:gd name="csY1" fmla="*/ 37715 h 38595"/>
                <a:gd name="csX2" fmla="*/ 5880 w 23099"/>
                <a:gd name="csY2" fmla="*/ 1562 h 38595"/>
                <a:gd name="csX3" fmla="*/ 6857 w 23099"/>
                <a:gd name="csY3" fmla="*/ 97 h 38595"/>
                <a:gd name="csX4" fmla="*/ 23467 w 23099"/>
                <a:gd name="csY4" fmla="*/ 585 h 38595"/>
                <a:gd name="csX5" fmla="*/ 21025 w 23099"/>
                <a:gd name="csY5" fmla="*/ 585 h 38595"/>
                <a:gd name="csX6" fmla="*/ 8811 w 23099"/>
                <a:gd name="csY6" fmla="*/ 17196 h 38595"/>
                <a:gd name="csX7" fmla="*/ 8811 w 23099"/>
                <a:gd name="csY7" fmla="*/ 22081 h 38595"/>
                <a:gd name="csX8" fmla="*/ 20047 w 23099"/>
                <a:gd name="csY8" fmla="*/ 38203 h 38595"/>
                <a:gd name="csX9" fmla="*/ 21513 w 23099"/>
                <a:gd name="csY9" fmla="*/ 38692 h 38595"/>
                <a:gd name="csX10" fmla="*/ 23467 w 23099"/>
                <a:gd name="csY10" fmla="*/ 38692 h 385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3099" h="38595">
                  <a:moveTo>
                    <a:pt x="6857" y="38692"/>
                  </a:moveTo>
                  <a:lnTo>
                    <a:pt x="5391" y="37715"/>
                  </a:lnTo>
                  <a:cubicBezTo>
                    <a:pt x="-1310" y="30167"/>
                    <a:pt x="-1465" y="8695"/>
                    <a:pt x="5880" y="1562"/>
                  </a:cubicBezTo>
                  <a:lnTo>
                    <a:pt x="6857" y="97"/>
                  </a:lnTo>
                  <a:lnTo>
                    <a:pt x="23467" y="585"/>
                  </a:lnTo>
                  <a:lnTo>
                    <a:pt x="21025" y="585"/>
                  </a:lnTo>
                  <a:cubicBezTo>
                    <a:pt x="12817" y="2995"/>
                    <a:pt x="9804" y="9346"/>
                    <a:pt x="8811" y="17196"/>
                  </a:cubicBezTo>
                  <a:lnTo>
                    <a:pt x="8811" y="22081"/>
                  </a:lnTo>
                  <a:cubicBezTo>
                    <a:pt x="10334" y="29817"/>
                    <a:pt x="11661" y="35777"/>
                    <a:pt x="20047" y="38203"/>
                  </a:cubicBezTo>
                  <a:lnTo>
                    <a:pt x="21513" y="38692"/>
                  </a:lnTo>
                  <a:lnTo>
                    <a:pt x="23467" y="386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6E3DB11C-988D-D23C-C360-ACFDCB27E0D2}"/>
                </a:ext>
              </a:extLst>
            </p:cNvPr>
            <p:cNvSpPr/>
            <p:nvPr/>
          </p:nvSpPr>
          <p:spPr>
            <a:xfrm flipV="1">
              <a:off x="5914015" y="549617"/>
              <a:ext cx="40212" cy="51854"/>
            </a:xfrm>
            <a:custGeom>
              <a:avLst/>
              <a:gdLst>
                <a:gd name="csX0" fmla="*/ 16981 w 40212"/>
                <a:gd name="csY0" fmla="*/ 51952 h 51854"/>
                <a:gd name="csX1" fmla="*/ 15027 w 40212"/>
                <a:gd name="csY1" fmla="*/ 51952 h 51854"/>
                <a:gd name="csX2" fmla="*/ 1347 w 40212"/>
                <a:gd name="csY2" fmla="*/ 46578 h 51854"/>
                <a:gd name="csX3" fmla="*/ 370 w 40212"/>
                <a:gd name="csY3" fmla="*/ 45112 h 51854"/>
                <a:gd name="csX4" fmla="*/ 16981 w 40212"/>
                <a:gd name="csY4" fmla="*/ 45112 h 51854"/>
                <a:gd name="csX5" fmla="*/ 16981 w 40212"/>
                <a:gd name="csY5" fmla="*/ 7005 h 51854"/>
                <a:gd name="csX6" fmla="*/ 370 w 40212"/>
                <a:gd name="csY6" fmla="*/ 6517 h 51854"/>
                <a:gd name="csX7" fmla="*/ 1836 w 40212"/>
                <a:gd name="csY7" fmla="*/ 5540 h 51854"/>
                <a:gd name="csX8" fmla="*/ 36523 w 40212"/>
                <a:gd name="csY8" fmla="*/ 9936 h 51854"/>
                <a:gd name="csX9" fmla="*/ 37500 w 40212"/>
                <a:gd name="csY9" fmla="*/ 11891 h 51854"/>
                <a:gd name="csX10" fmla="*/ 37988 w 40212"/>
                <a:gd name="csY10" fmla="*/ 11891 h 51854"/>
                <a:gd name="csX11" fmla="*/ 38477 w 40212"/>
                <a:gd name="csY11" fmla="*/ 13356 h 51854"/>
                <a:gd name="csX12" fmla="*/ 21378 w 40212"/>
                <a:gd name="csY12" fmla="*/ 51952 h 51854"/>
                <a:gd name="csX13" fmla="*/ 19423 w 40212"/>
                <a:gd name="csY13" fmla="*/ 51952 h 5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40212" h="51854">
                  <a:moveTo>
                    <a:pt x="16981" y="51952"/>
                  </a:moveTo>
                  <a:lnTo>
                    <a:pt x="15027" y="51952"/>
                  </a:lnTo>
                  <a:cubicBezTo>
                    <a:pt x="10003" y="51838"/>
                    <a:pt x="5093" y="49737"/>
                    <a:pt x="1347" y="46578"/>
                  </a:cubicBezTo>
                  <a:lnTo>
                    <a:pt x="370" y="45112"/>
                  </a:lnTo>
                  <a:lnTo>
                    <a:pt x="16981" y="45112"/>
                  </a:lnTo>
                  <a:cubicBezTo>
                    <a:pt x="36783" y="46732"/>
                    <a:pt x="37076" y="5654"/>
                    <a:pt x="16981" y="7005"/>
                  </a:cubicBezTo>
                  <a:lnTo>
                    <a:pt x="370" y="6517"/>
                  </a:lnTo>
                  <a:lnTo>
                    <a:pt x="1836" y="5540"/>
                  </a:lnTo>
                  <a:cubicBezTo>
                    <a:pt x="9889" y="-3263"/>
                    <a:pt x="30839" y="-1097"/>
                    <a:pt x="36523" y="9936"/>
                  </a:cubicBezTo>
                  <a:lnTo>
                    <a:pt x="37500" y="11891"/>
                  </a:lnTo>
                  <a:lnTo>
                    <a:pt x="37988" y="11891"/>
                  </a:lnTo>
                  <a:lnTo>
                    <a:pt x="38477" y="13356"/>
                  </a:lnTo>
                  <a:cubicBezTo>
                    <a:pt x="43436" y="29242"/>
                    <a:pt x="40366" y="48336"/>
                    <a:pt x="21378" y="51952"/>
                  </a:cubicBezTo>
                  <a:lnTo>
                    <a:pt x="19423" y="519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C27693D4-B764-D0D3-8D91-EA23979B864F}"/>
                </a:ext>
              </a:extLst>
            </p:cNvPr>
            <p:cNvSpPr/>
            <p:nvPr/>
          </p:nvSpPr>
          <p:spPr>
            <a:xfrm flipV="1">
              <a:off x="5971664" y="555968"/>
              <a:ext cx="13679" cy="1954"/>
            </a:xfrm>
            <a:custGeom>
              <a:avLst/>
              <a:gdLst>
                <a:gd name="csX0" fmla="*/ 1354 w 13679"/>
                <a:gd name="csY0" fmla="*/ 2046 h 1954"/>
                <a:gd name="csX1" fmla="*/ 377 w 13679"/>
                <a:gd name="csY1" fmla="*/ 580 h 1954"/>
                <a:gd name="csX2" fmla="*/ 8682 w 13679"/>
                <a:gd name="csY2" fmla="*/ 91 h 1954"/>
                <a:gd name="csX3" fmla="*/ 10637 w 13679"/>
                <a:gd name="csY3" fmla="*/ 580 h 1954"/>
                <a:gd name="csX4" fmla="*/ 12102 w 13679"/>
                <a:gd name="csY4" fmla="*/ 1068 h 1954"/>
                <a:gd name="csX5" fmla="*/ 14056 w 13679"/>
                <a:gd name="csY5" fmla="*/ 1068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954">
                  <a:moveTo>
                    <a:pt x="1354" y="2046"/>
                  </a:moveTo>
                  <a:lnTo>
                    <a:pt x="377" y="580"/>
                  </a:lnTo>
                  <a:lnTo>
                    <a:pt x="8682" y="91"/>
                  </a:lnTo>
                  <a:lnTo>
                    <a:pt x="10637" y="580"/>
                  </a:lnTo>
                  <a:lnTo>
                    <a:pt x="12102" y="1068"/>
                  </a:lnTo>
                  <a:lnTo>
                    <a:pt x="14056" y="10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AC4F3CE7-A7F7-228A-4DA2-E8ECC7BE0D5F}"/>
                </a:ext>
              </a:extLst>
            </p:cNvPr>
            <p:cNvSpPr/>
            <p:nvPr/>
          </p:nvSpPr>
          <p:spPr>
            <a:xfrm flipV="1">
              <a:off x="5963847" y="550594"/>
              <a:ext cx="16122" cy="49831"/>
            </a:xfrm>
            <a:custGeom>
              <a:avLst/>
              <a:gdLst>
                <a:gd name="csX0" fmla="*/ 8193 w 16122"/>
                <a:gd name="csY0" fmla="*/ 49929 h 49831"/>
                <a:gd name="csX1" fmla="*/ 377 w 16122"/>
                <a:gd name="csY1" fmla="*/ 49929 h 49831"/>
                <a:gd name="csX2" fmla="*/ 377 w 16122"/>
                <a:gd name="csY2" fmla="*/ 97 h 49831"/>
                <a:gd name="csX3" fmla="*/ 8682 w 16122"/>
                <a:gd name="csY3" fmla="*/ 97 h 49831"/>
                <a:gd name="csX4" fmla="*/ 8682 w 16122"/>
                <a:gd name="csY4" fmla="*/ 27456 h 49831"/>
                <a:gd name="csX5" fmla="*/ 15033 w 16122"/>
                <a:gd name="csY5" fmla="*/ 42112 h 49831"/>
                <a:gd name="csX6" fmla="*/ 16499 w 16122"/>
                <a:gd name="csY6" fmla="*/ 42601 h 49831"/>
                <a:gd name="csX7" fmla="*/ 8193 w 16122"/>
                <a:gd name="csY7" fmla="*/ 43090 h 498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122" h="49831">
                  <a:moveTo>
                    <a:pt x="8193" y="49929"/>
                  </a:moveTo>
                  <a:lnTo>
                    <a:pt x="377" y="49929"/>
                  </a:lnTo>
                  <a:lnTo>
                    <a:pt x="377" y="97"/>
                  </a:lnTo>
                  <a:lnTo>
                    <a:pt x="8682" y="97"/>
                  </a:lnTo>
                  <a:lnTo>
                    <a:pt x="8682" y="27456"/>
                  </a:lnTo>
                  <a:cubicBezTo>
                    <a:pt x="9724" y="35297"/>
                    <a:pt x="8666" y="37186"/>
                    <a:pt x="15033" y="42112"/>
                  </a:cubicBezTo>
                  <a:lnTo>
                    <a:pt x="16499" y="42601"/>
                  </a:lnTo>
                  <a:lnTo>
                    <a:pt x="8193" y="430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3511CDAD-E8AE-8511-FC5B-57A3AA6BEF99}"/>
                </a:ext>
              </a:extLst>
            </p:cNvPr>
            <p:cNvSpPr/>
            <p:nvPr/>
          </p:nvSpPr>
          <p:spPr>
            <a:xfrm flipV="1">
              <a:off x="5972641" y="549614"/>
              <a:ext cx="31758" cy="50811"/>
            </a:xfrm>
            <a:custGeom>
              <a:avLst/>
              <a:gdLst>
                <a:gd name="csX0" fmla="*/ 15036 w 31758"/>
                <a:gd name="csY0" fmla="*/ 50906 h 50811"/>
                <a:gd name="csX1" fmla="*/ 13082 w 31758"/>
                <a:gd name="csY1" fmla="*/ 50906 h 50811"/>
                <a:gd name="csX2" fmla="*/ 1356 w 31758"/>
                <a:gd name="csY2" fmla="*/ 46021 h 50811"/>
                <a:gd name="csX3" fmla="*/ 379 w 31758"/>
                <a:gd name="csY3" fmla="*/ 44555 h 50811"/>
                <a:gd name="csX4" fmla="*/ 13082 w 31758"/>
                <a:gd name="csY4" fmla="*/ 43578 h 50811"/>
                <a:gd name="csX5" fmla="*/ 23830 w 31758"/>
                <a:gd name="csY5" fmla="*/ 30387 h 50811"/>
                <a:gd name="csX6" fmla="*/ 23830 w 31758"/>
                <a:gd name="csY6" fmla="*/ 97 h 50811"/>
                <a:gd name="csX7" fmla="*/ 32135 w 31758"/>
                <a:gd name="csY7" fmla="*/ 97 h 50811"/>
                <a:gd name="csX8" fmla="*/ 32135 w 31758"/>
                <a:gd name="csY8" fmla="*/ 30876 h 50811"/>
                <a:gd name="csX9" fmla="*/ 18944 w 31758"/>
                <a:gd name="csY9" fmla="*/ 50906 h 50811"/>
                <a:gd name="csX10" fmla="*/ 16990 w 31758"/>
                <a:gd name="csY10" fmla="*/ 50906 h 508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1758" h="50811">
                  <a:moveTo>
                    <a:pt x="15036" y="50906"/>
                  </a:moveTo>
                  <a:lnTo>
                    <a:pt x="13082" y="50906"/>
                  </a:lnTo>
                  <a:cubicBezTo>
                    <a:pt x="7146" y="50996"/>
                    <a:pt x="5892" y="48830"/>
                    <a:pt x="1356" y="46021"/>
                  </a:cubicBezTo>
                  <a:lnTo>
                    <a:pt x="379" y="44555"/>
                  </a:lnTo>
                  <a:lnTo>
                    <a:pt x="13082" y="43578"/>
                  </a:lnTo>
                  <a:cubicBezTo>
                    <a:pt x="21493" y="43936"/>
                    <a:pt x="24139" y="37764"/>
                    <a:pt x="23830" y="30387"/>
                  </a:cubicBezTo>
                  <a:lnTo>
                    <a:pt x="23830" y="97"/>
                  </a:lnTo>
                  <a:lnTo>
                    <a:pt x="32135" y="97"/>
                  </a:lnTo>
                  <a:lnTo>
                    <a:pt x="32135" y="30876"/>
                  </a:lnTo>
                  <a:cubicBezTo>
                    <a:pt x="32224" y="41485"/>
                    <a:pt x="30466" y="48423"/>
                    <a:pt x="18944" y="50906"/>
                  </a:cubicBezTo>
                  <a:lnTo>
                    <a:pt x="16990" y="5090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265801CA-6F5A-906F-B49A-5F7A8D1C0F5C}"/>
                </a:ext>
              </a:extLst>
            </p:cNvPr>
            <p:cNvSpPr/>
            <p:nvPr/>
          </p:nvSpPr>
          <p:spPr>
            <a:xfrm flipV="1">
              <a:off x="6371785" y="539846"/>
              <a:ext cx="47866" cy="53740"/>
            </a:xfrm>
            <a:custGeom>
              <a:avLst/>
              <a:gdLst>
                <a:gd name="csX0" fmla="*/ 38555 w 47866"/>
                <a:gd name="csY0" fmla="*/ 53836 h 53740"/>
                <a:gd name="csX1" fmla="*/ 14616 w 47866"/>
                <a:gd name="csY1" fmla="*/ 52859 h 53740"/>
                <a:gd name="csX2" fmla="*/ 21944 w 47866"/>
                <a:gd name="csY2" fmla="*/ 52859 h 53740"/>
                <a:gd name="csX3" fmla="*/ 23898 w 47866"/>
                <a:gd name="csY3" fmla="*/ 52371 h 53740"/>
                <a:gd name="csX4" fmla="*/ 25364 w 47866"/>
                <a:gd name="csY4" fmla="*/ 51882 h 53740"/>
                <a:gd name="csX5" fmla="*/ 26829 w 47866"/>
                <a:gd name="csY5" fmla="*/ 51394 h 53740"/>
                <a:gd name="csX6" fmla="*/ 28784 w 47866"/>
                <a:gd name="csY6" fmla="*/ 50905 h 53740"/>
                <a:gd name="csX7" fmla="*/ 30249 w 47866"/>
                <a:gd name="csY7" fmla="*/ 49928 h 53740"/>
                <a:gd name="csX8" fmla="*/ 31715 w 47866"/>
                <a:gd name="csY8" fmla="*/ 48462 h 53740"/>
                <a:gd name="csX9" fmla="*/ 32692 w 47866"/>
                <a:gd name="csY9" fmla="*/ 46997 h 53740"/>
                <a:gd name="csX10" fmla="*/ 34158 w 47866"/>
                <a:gd name="csY10" fmla="*/ 45531 h 53740"/>
                <a:gd name="csX11" fmla="*/ 36112 w 47866"/>
                <a:gd name="csY11" fmla="*/ 42600 h 53740"/>
                <a:gd name="csX12" fmla="*/ 36600 w 47866"/>
                <a:gd name="csY12" fmla="*/ 41134 h 53740"/>
                <a:gd name="csX13" fmla="*/ 37089 w 47866"/>
                <a:gd name="csY13" fmla="*/ 39180 h 53740"/>
                <a:gd name="csX14" fmla="*/ 37578 w 47866"/>
                <a:gd name="csY14" fmla="*/ 37714 h 53740"/>
                <a:gd name="csX15" fmla="*/ 38066 w 47866"/>
                <a:gd name="csY15" fmla="*/ 35760 h 53740"/>
                <a:gd name="csX16" fmla="*/ 38555 w 47866"/>
                <a:gd name="csY16" fmla="*/ 33806 h 53740"/>
                <a:gd name="csX17" fmla="*/ 38555 w 47866"/>
                <a:gd name="csY17" fmla="*/ 29409 h 53740"/>
                <a:gd name="csX18" fmla="*/ 39043 w 47866"/>
                <a:gd name="csY18" fmla="*/ 27455 h 53740"/>
                <a:gd name="csX19" fmla="*/ 38555 w 47866"/>
                <a:gd name="csY19" fmla="*/ 25012 h 53740"/>
                <a:gd name="csX20" fmla="*/ 38555 w 47866"/>
                <a:gd name="csY20" fmla="*/ 23058 h 53740"/>
                <a:gd name="csX21" fmla="*/ 17547 w 47866"/>
                <a:gd name="csY21" fmla="*/ 585 h 53740"/>
                <a:gd name="csX22" fmla="*/ 448 w 47866"/>
                <a:gd name="csY22" fmla="*/ 585 h 53740"/>
                <a:gd name="csX23" fmla="*/ 39043 w 47866"/>
                <a:gd name="csY23" fmla="*/ 96 h 53740"/>
                <a:gd name="csX24" fmla="*/ 41486 w 47866"/>
                <a:gd name="csY24" fmla="*/ 51394 h 53740"/>
                <a:gd name="csX25" fmla="*/ 40020 w 47866"/>
                <a:gd name="csY25" fmla="*/ 52859 h 537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47866" h="53740">
                  <a:moveTo>
                    <a:pt x="38555" y="53836"/>
                  </a:moveTo>
                  <a:lnTo>
                    <a:pt x="14616" y="52859"/>
                  </a:lnTo>
                  <a:lnTo>
                    <a:pt x="21944" y="52859"/>
                  </a:lnTo>
                  <a:lnTo>
                    <a:pt x="23898" y="52371"/>
                  </a:lnTo>
                  <a:lnTo>
                    <a:pt x="25364" y="51882"/>
                  </a:lnTo>
                  <a:lnTo>
                    <a:pt x="26829" y="51394"/>
                  </a:lnTo>
                  <a:lnTo>
                    <a:pt x="28784" y="50905"/>
                  </a:lnTo>
                  <a:lnTo>
                    <a:pt x="30249" y="49928"/>
                  </a:lnTo>
                  <a:lnTo>
                    <a:pt x="31715" y="48462"/>
                  </a:lnTo>
                  <a:lnTo>
                    <a:pt x="32692" y="46997"/>
                  </a:lnTo>
                  <a:lnTo>
                    <a:pt x="34158" y="45531"/>
                  </a:lnTo>
                  <a:lnTo>
                    <a:pt x="36112" y="42600"/>
                  </a:lnTo>
                  <a:lnTo>
                    <a:pt x="36600" y="41134"/>
                  </a:lnTo>
                  <a:lnTo>
                    <a:pt x="37089" y="39180"/>
                  </a:lnTo>
                  <a:lnTo>
                    <a:pt x="37578" y="37714"/>
                  </a:lnTo>
                  <a:lnTo>
                    <a:pt x="38066" y="35760"/>
                  </a:lnTo>
                  <a:lnTo>
                    <a:pt x="38555" y="33806"/>
                  </a:lnTo>
                  <a:lnTo>
                    <a:pt x="38555" y="29409"/>
                  </a:lnTo>
                  <a:lnTo>
                    <a:pt x="39043" y="27455"/>
                  </a:lnTo>
                  <a:lnTo>
                    <a:pt x="38555" y="25012"/>
                  </a:lnTo>
                  <a:lnTo>
                    <a:pt x="38555" y="23058"/>
                  </a:lnTo>
                  <a:cubicBezTo>
                    <a:pt x="38074" y="9908"/>
                    <a:pt x="31853" y="178"/>
                    <a:pt x="17547" y="585"/>
                  </a:cubicBezTo>
                  <a:lnTo>
                    <a:pt x="448" y="585"/>
                  </a:lnTo>
                  <a:lnTo>
                    <a:pt x="39043" y="96"/>
                  </a:lnTo>
                  <a:cubicBezTo>
                    <a:pt x="51053" y="12448"/>
                    <a:pt x="50882" y="37641"/>
                    <a:pt x="41486" y="51394"/>
                  </a:cubicBezTo>
                  <a:lnTo>
                    <a:pt x="40020" y="528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D9456833-9560-9E7A-A756-F0D6846B22CC}"/>
                </a:ext>
              </a:extLst>
            </p:cNvPr>
            <p:cNvSpPr/>
            <p:nvPr/>
          </p:nvSpPr>
          <p:spPr>
            <a:xfrm flipV="1">
              <a:off x="6362503" y="532518"/>
              <a:ext cx="47877" cy="68885"/>
            </a:xfrm>
            <a:custGeom>
              <a:avLst/>
              <a:gdLst>
                <a:gd name="csX0" fmla="*/ 24383 w 47877"/>
                <a:gd name="csY0" fmla="*/ 68982 h 68885"/>
                <a:gd name="csX1" fmla="*/ 445 w 47877"/>
                <a:gd name="csY1" fmla="*/ 68982 h 68885"/>
                <a:gd name="csX2" fmla="*/ 445 w 47877"/>
                <a:gd name="csY2" fmla="*/ 97 h 68885"/>
                <a:gd name="csX3" fmla="*/ 25361 w 47877"/>
                <a:gd name="csY3" fmla="*/ 97 h 68885"/>
                <a:gd name="csX4" fmla="*/ 46857 w 47877"/>
                <a:gd name="csY4" fmla="*/ 6448 h 68885"/>
                <a:gd name="csX5" fmla="*/ 48322 w 47877"/>
                <a:gd name="csY5" fmla="*/ 7914 h 68885"/>
                <a:gd name="csX6" fmla="*/ 9727 w 47877"/>
                <a:gd name="csY6" fmla="*/ 8402 h 68885"/>
                <a:gd name="csX7" fmla="*/ 9727 w 47877"/>
                <a:gd name="csY7" fmla="*/ 60677 h 68885"/>
                <a:gd name="csX8" fmla="*/ 23895 w 47877"/>
                <a:gd name="csY8" fmla="*/ 60677 h 68885"/>
                <a:gd name="csX9" fmla="*/ 47834 w 47877"/>
                <a:gd name="csY9" fmla="*/ 61654 h 68885"/>
                <a:gd name="csX10" fmla="*/ 46857 w 47877"/>
                <a:gd name="csY10" fmla="*/ 63120 h 68885"/>
                <a:gd name="csX11" fmla="*/ 28780 w 47877"/>
                <a:gd name="csY11" fmla="*/ 68982 h 68885"/>
                <a:gd name="csX12" fmla="*/ 26826 w 47877"/>
                <a:gd name="csY12" fmla="*/ 68982 h 68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47877" h="68885">
                  <a:moveTo>
                    <a:pt x="24383" y="68982"/>
                  </a:moveTo>
                  <a:lnTo>
                    <a:pt x="445" y="68982"/>
                  </a:lnTo>
                  <a:lnTo>
                    <a:pt x="445" y="97"/>
                  </a:lnTo>
                  <a:lnTo>
                    <a:pt x="25361" y="97"/>
                  </a:lnTo>
                  <a:cubicBezTo>
                    <a:pt x="33356" y="138"/>
                    <a:pt x="40473" y="1172"/>
                    <a:pt x="46857" y="6448"/>
                  </a:cubicBezTo>
                  <a:lnTo>
                    <a:pt x="48322" y="7914"/>
                  </a:lnTo>
                  <a:lnTo>
                    <a:pt x="9727" y="8402"/>
                  </a:lnTo>
                  <a:lnTo>
                    <a:pt x="9727" y="60677"/>
                  </a:lnTo>
                  <a:lnTo>
                    <a:pt x="23895" y="60677"/>
                  </a:lnTo>
                  <a:lnTo>
                    <a:pt x="47834" y="61654"/>
                  </a:lnTo>
                  <a:lnTo>
                    <a:pt x="46857" y="63120"/>
                  </a:lnTo>
                  <a:cubicBezTo>
                    <a:pt x="40302" y="67891"/>
                    <a:pt x="36581" y="68355"/>
                    <a:pt x="28780" y="68982"/>
                  </a:cubicBezTo>
                  <a:lnTo>
                    <a:pt x="26826" y="6898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5ED3850C-EC69-413A-58D7-5B8D1322FD75}"/>
                </a:ext>
              </a:extLst>
            </p:cNvPr>
            <p:cNvSpPr/>
            <p:nvPr/>
          </p:nvSpPr>
          <p:spPr>
            <a:xfrm flipV="1">
              <a:off x="6447510" y="595052"/>
              <a:ext cx="16610" cy="1465"/>
            </a:xfrm>
            <a:custGeom>
              <a:avLst/>
              <a:gdLst>
                <a:gd name="csX0" fmla="*/ 6318 w 16610"/>
                <a:gd name="csY0" fmla="*/ 1563 h 1465"/>
                <a:gd name="csX1" fmla="*/ 4364 w 16610"/>
                <a:gd name="csY1" fmla="*/ 1075 h 1465"/>
                <a:gd name="csX2" fmla="*/ 2410 w 16610"/>
                <a:gd name="csY2" fmla="*/ 586 h 1465"/>
                <a:gd name="csX3" fmla="*/ 456 w 16610"/>
                <a:gd name="csY3" fmla="*/ 586 h 1465"/>
                <a:gd name="csX4" fmla="*/ 15112 w 16610"/>
                <a:gd name="csY4" fmla="*/ 98 h 1465"/>
                <a:gd name="csX5" fmla="*/ 17066 w 16610"/>
                <a:gd name="csY5" fmla="*/ 1563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6610" h="1465">
                  <a:moveTo>
                    <a:pt x="6318" y="1563"/>
                  </a:moveTo>
                  <a:lnTo>
                    <a:pt x="4364" y="1075"/>
                  </a:lnTo>
                  <a:lnTo>
                    <a:pt x="2410" y="586"/>
                  </a:lnTo>
                  <a:lnTo>
                    <a:pt x="456" y="586"/>
                  </a:lnTo>
                  <a:lnTo>
                    <a:pt x="15112" y="98"/>
                  </a:lnTo>
                  <a:lnTo>
                    <a:pt x="17066" y="15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0605D301-6A41-3DB7-903A-2BC4239B214B}"/>
                </a:ext>
              </a:extLst>
            </p:cNvPr>
            <p:cNvSpPr/>
            <p:nvPr/>
          </p:nvSpPr>
          <p:spPr>
            <a:xfrm flipV="1">
              <a:off x="6428358" y="575510"/>
              <a:ext cx="34785" cy="27033"/>
            </a:xfrm>
            <a:custGeom>
              <a:avLst/>
              <a:gdLst>
                <a:gd name="csX0" fmla="*/ 8369 w 34785"/>
                <a:gd name="csY0" fmla="*/ 27131 h 27033"/>
                <a:gd name="csX1" fmla="*/ 6903 w 34785"/>
                <a:gd name="csY1" fmla="*/ 26154 h 27033"/>
                <a:gd name="csX2" fmla="*/ 5926 w 34785"/>
                <a:gd name="csY2" fmla="*/ 25666 h 27033"/>
                <a:gd name="csX3" fmla="*/ 4949 w 34785"/>
                <a:gd name="csY3" fmla="*/ 4170 h 27033"/>
                <a:gd name="csX4" fmla="*/ 6415 w 34785"/>
                <a:gd name="csY4" fmla="*/ 2704 h 27033"/>
                <a:gd name="csX5" fmla="*/ 31331 w 34785"/>
                <a:gd name="csY5" fmla="*/ 3681 h 27033"/>
                <a:gd name="csX6" fmla="*/ 32796 w 34785"/>
                <a:gd name="csY6" fmla="*/ 4658 h 27033"/>
                <a:gd name="csX7" fmla="*/ 34262 w 34785"/>
                <a:gd name="csY7" fmla="*/ 6124 h 27033"/>
                <a:gd name="csX8" fmla="*/ 19606 w 34785"/>
                <a:gd name="csY8" fmla="*/ 6612 h 27033"/>
                <a:gd name="csX9" fmla="*/ 19117 w 34785"/>
                <a:gd name="csY9" fmla="*/ 6612 h 27033"/>
                <a:gd name="csX10" fmla="*/ 10812 w 34785"/>
                <a:gd name="csY10" fmla="*/ 18826 h 27033"/>
                <a:gd name="csX11" fmla="*/ 11300 w 34785"/>
                <a:gd name="csY11" fmla="*/ 19315 h 27033"/>
                <a:gd name="csX12" fmla="*/ 12277 w 34785"/>
                <a:gd name="csY12" fmla="*/ 20292 h 27033"/>
                <a:gd name="csX13" fmla="*/ 32308 w 34785"/>
                <a:gd name="csY13" fmla="*/ 25177 h 27033"/>
                <a:gd name="csX14" fmla="*/ 35239 w 34785"/>
                <a:gd name="csY14" fmla="*/ 26154 h 270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34785" h="27033">
                  <a:moveTo>
                    <a:pt x="8369" y="27131"/>
                  </a:moveTo>
                  <a:lnTo>
                    <a:pt x="6903" y="26154"/>
                  </a:lnTo>
                  <a:lnTo>
                    <a:pt x="5926" y="25666"/>
                  </a:lnTo>
                  <a:cubicBezTo>
                    <a:pt x="-539" y="19836"/>
                    <a:pt x="-1785" y="10276"/>
                    <a:pt x="4949" y="4170"/>
                  </a:cubicBezTo>
                  <a:lnTo>
                    <a:pt x="6415" y="2704"/>
                  </a:lnTo>
                  <a:cubicBezTo>
                    <a:pt x="14150" y="-1367"/>
                    <a:pt x="23783" y="-382"/>
                    <a:pt x="31331" y="3681"/>
                  </a:cubicBezTo>
                  <a:lnTo>
                    <a:pt x="32796" y="4658"/>
                  </a:lnTo>
                  <a:lnTo>
                    <a:pt x="34262" y="6124"/>
                  </a:lnTo>
                  <a:lnTo>
                    <a:pt x="19606" y="6612"/>
                  </a:lnTo>
                  <a:lnTo>
                    <a:pt x="19117" y="6612"/>
                  </a:lnTo>
                  <a:cubicBezTo>
                    <a:pt x="11943" y="7459"/>
                    <a:pt x="7465" y="11661"/>
                    <a:pt x="10812" y="18826"/>
                  </a:cubicBezTo>
                  <a:lnTo>
                    <a:pt x="11300" y="19315"/>
                  </a:lnTo>
                  <a:lnTo>
                    <a:pt x="12277" y="20292"/>
                  </a:lnTo>
                  <a:cubicBezTo>
                    <a:pt x="18376" y="23825"/>
                    <a:pt x="25794" y="23109"/>
                    <a:pt x="32308" y="25177"/>
                  </a:cubicBezTo>
                  <a:lnTo>
                    <a:pt x="35239" y="261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D9B4067E-999B-3C63-3625-98113D326592}"/>
                </a:ext>
              </a:extLst>
            </p:cNvPr>
            <p:cNvSpPr/>
            <p:nvPr/>
          </p:nvSpPr>
          <p:spPr>
            <a:xfrm flipV="1">
              <a:off x="6429922" y="556945"/>
              <a:ext cx="21496" cy="9770"/>
            </a:xfrm>
            <a:custGeom>
              <a:avLst/>
              <a:gdLst>
                <a:gd name="csX0" fmla="*/ 4361 w 21496"/>
                <a:gd name="csY0" fmla="*/ 9864 h 9770"/>
                <a:gd name="csX1" fmla="*/ 3384 w 21496"/>
                <a:gd name="csY1" fmla="*/ 8398 h 9770"/>
                <a:gd name="csX2" fmla="*/ 2407 w 21496"/>
                <a:gd name="csY2" fmla="*/ 6932 h 9770"/>
                <a:gd name="csX3" fmla="*/ 1430 w 21496"/>
                <a:gd name="csY3" fmla="*/ 4978 h 9770"/>
                <a:gd name="csX4" fmla="*/ 941 w 21496"/>
                <a:gd name="csY4" fmla="*/ 3024 h 9770"/>
                <a:gd name="csX5" fmla="*/ 453 w 21496"/>
                <a:gd name="csY5" fmla="*/ 1070 h 9770"/>
                <a:gd name="csX6" fmla="*/ 8758 w 21496"/>
                <a:gd name="csY6" fmla="*/ 93 h 9770"/>
                <a:gd name="csX7" fmla="*/ 9246 w 21496"/>
                <a:gd name="csY7" fmla="*/ 1070 h 9770"/>
                <a:gd name="csX8" fmla="*/ 9735 w 21496"/>
                <a:gd name="csY8" fmla="*/ 3024 h 9770"/>
                <a:gd name="csX9" fmla="*/ 10712 w 21496"/>
                <a:gd name="csY9" fmla="*/ 4978 h 9770"/>
                <a:gd name="csX10" fmla="*/ 11689 w 21496"/>
                <a:gd name="csY10" fmla="*/ 6444 h 9770"/>
                <a:gd name="csX11" fmla="*/ 13155 w 21496"/>
                <a:gd name="csY11" fmla="*/ 7421 h 9770"/>
                <a:gd name="csX12" fmla="*/ 14132 w 21496"/>
                <a:gd name="csY12" fmla="*/ 7909 h 9770"/>
                <a:gd name="csX13" fmla="*/ 15598 w 21496"/>
                <a:gd name="csY13" fmla="*/ 8886 h 9770"/>
                <a:gd name="csX14" fmla="*/ 17552 w 21496"/>
                <a:gd name="csY14" fmla="*/ 8886 h 9770"/>
                <a:gd name="csX15" fmla="*/ 19506 w 21496"/>
                <a:gd name="csY15" fmla="*/ 9375 h 9770"/>
                <a:gd name="csX16" fmla="*/ 21949 w 21496"/>
                <a:gd name="csY16" fmla="*/ 9375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1496" h="9770">
                  <a:moveTo>
                    <a:pt x="4361" y="9864"/>
                  </a:moveTo>
                  <a:lnTo>
                    <a:pt x="3384" y="8398"/>
                  </a:lnTo>
                  <a:lnTo>
                    <a:pt x="2407" y="6932"/>
                  </a:lnTo>
                  <a:lnTo>
                    <a:pt x="1430" y="4978"/>
                  </a:lnTo>
                  <a:lnTo>
                    <a:pt x="941" y="3024"/>
                  </a:lnTo>
                  <a:lnTo>
                    <a:pt x="453" y="1070"/>
                  </a:lnTo>
                  <a:lnTo>
                    <a:pt x="8758" y="93"/>
                  </a:lnTo>
                  <a:lnTo>
                    <a:pt x="9246" y="1070"/>
                  </a:lnTo>
                  <a:lnTo>
                    <a:pt x="9735" y="3024"/>
                  </a:lnTo>
                  <a:lnTo>
                    <a:pt x="10712" y="4978"/>
                  </a:lnTo>
                  <a:lnTo>
                    <a:pt x="11689" y="6444"/>
                  </a:lnTo>
                  <a:lnTo>
                    <a:pt x="13155" y="7421"/>
                  </a:lnTo>
                  <a:lnTo>
                    <a:pt x="14132" y="7909"/>
                  </a:lnTo>
                  <a:lnTo>
                    <a:pt x="15598" y="8886"/>
                  </a:lnTo>
                  <a:lnTo>
                    <a:pt x="17552" y="8886"/>
                  </a:lnTo>
                  <a:lnTo>
                    <a:pt x="19506" y="9375"/>
                  </a:lnTo>
                  <a:lnTo>
                    <a:pt x="21949" y="93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82052D9D-F61E-4B58-FEC1-8EF6E1834226}"/>
                </a:ext>
              </a:extLst>
            </p:cNvPr>
            <p:cNvSpPr/>
            <p:nvPr/>
          </p:nvSpPr>
          <p:spPr>
            <a:xfrm flipV="1">
              <a:off x="6433831" y="550510"/>
              <a:ext cx="40549" cy="50892"/>
            </a:xfrm>
            <a:custGeom>
              <a:avLst/>
              <a:gdLst>
                <a:gd name="csX0" fmla="*/ 19020 w 40549"/>
                <a:gd name="csY0" fmla="*/ 50906 h 50892"/>
                <a:gd name="csX1" fmla="*/ 17066 w 40549"/>
                <a:gd name="csY1" fmla="*/ 50906 h 50892"/>
                <a:gd name="csX2" fmla="*/ 1433 w 40549"/>
                <a:gd name="csY2" fmla="*/ 45532 h 50892"/>
                <a:gd name="csX3" fmla="*/ 455 w 40549"/>
                <a:gd name="csY3" fmla="*/ 44555 h 50892"/>
                <a:gd name="csX4" fmla="*/ 18043 w 40549"/>
                <a:gd name="csY4" fmla="*/ 44067 h 50892"/>
                <a:gd name="csX5" fmla="*/ 27326 w 40549"/>
                <a:gd name="csY5" fmla="*/ 41136 h 50892"/>
                <a:gd name="csX6" fmla="*/ 27814 w 40549"/>
                <a:gd name="csY6" fmla="*/ 41136 h 50892"/>
                <a:gd name="csX7" fmla="*/ 28791 w 40549"/>
                <a:gd name="csY7" fmla="*/ 39670 h 50892"/>
                <a:gd name="csX8" fmla="*/ 29280 w 40549"/>
                <a:gd name="csY8" fmla="*/ 38204 h 50892"/>
                <a:gd name="csX9" fmla="*/ 29768 w 40549"/>
                <a:gd name="csY9" fmla="*/ 36250 h 50892"/>
                <a:gd name="csX10" fmla="*/ 29768 w 40549"/>
                <a:gd name="csY10" fmla="*/ 31853 h 50892"/>
                <a:gd name="csX11" fmla="*/ 28791 w 40549"/>
                <a:gd name="csY11" fmla="*/ 31365 h 50892"/>
                <a:gd name="csX12" fmla="*/ 4364 w 40549"/>
                <a:gd name="csY12" fmla="*/ 26479 h 50892"/>
                <a:gd name="csX13" fmla="*/ 2898 w 40549"/>
                <a:gd name="csY13" fmla="*/ 25990 h 50892"/>
                <a:gd name="csX14" fmla="*/ 29768 w 40549"/>
                <a:gd name="csY14" fmla="*/ 25013 h 50892"/>
                <a:gd name="csX15" fmla="*/ 29768 w 40549"/>
                <a:gd name="csY15" fmla="*/ 22082 h 50892"/>
                <a:gd name="csX16" fmla="*/ 21463 w 40549"/>
                <a:gd name="csY16" fmla="*/ 6937 h 50892"/>
                <a:gd name="csX17" fmla="*/ 19997 w 40549"/>
                <a:gd name="csY17" fmla="*/ 6449 h 50892"/>
                <a:gd name="csX18" fmla="*/ 30745 w 40549"/>
                <a:gd name="csY18" fmla="*/ 6449 h 50892"/>
                <a:gd name="csX19" fmla="*/ 30745 w 40549"/>
                <a:gd name="csY19" fmla="*/ 5471 h 50892"/>
                <a:gd name="csX20" fmla="*/ 31723 w 40549"/>
                <a:gd name="csY20" fmla="*/ 1563 h 50892"/>
                <a:gd name="csX21" fmla="*/ 32211 w 40549"/>
                <a:gd name="csY21" fmla="*/ 97 h 50892"/>
                <a:gd name="csX22" fmla="*/ 41005 w 40549"/>
                <a:gd name="csY22" fmla="*/ 97 h 50892"/>
                <a:gd name="csX23" fmla="*/ 41005 w 40549"/>
                <a:gd name="csY23" fmla="*/ 586 h 50892"/>
                <a:gd name="csX24" fmla="*/ 40028 w 40549"/>
                <a:gd name="csY24" fmla="*/ 2540 h 50892"/>
                <a:gd name="csX25" fmla="*/ 38562 w 40549"/>
                <a:gd name="csY25" fmla="*/ 34784 h 50892"/>
                <a:gd name="csX26" fmla="*/ 38074 w 40549"/>
                <a:gd name="csY26" fmla="*/ 37227 h 50892"/>
                <a:gd name="csX27" fmla="*/ 38074 w 40549"/>
                <a:gd name="csY27" fmla="*/ 38693 h 50892"/>
                <a:gd name="csX28" fmla="*/ 25371 w 40549"/>
                <a:gd name="csY28" fmla="*/ 50906 h 50892"/>
                <a:gd name="csX29" fmla="*/ 21463 w 40549"/>
                <a:gd name="csY29" fmla="*/ 50906 h 50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0549" h="50892">
                  <a:moveTo>
                    <a:pt x="19020" y="50906"/>
                  </a:moveTo>
                  <a:lnTo>
                    <a:pt x="17066" y="50906"/>
                  </a:lnTo>
                  <a:cubicBezTo>
                    <a:pt x="12922" y="51476"/>
                    <a:pt x="3932" y="49083"/>
                    <a:pt x="1433" y="45532"/>
                  </a:cubicBezTo>
                  <a:lnTo>
                    <a:pt x="455" y="44555"/>
                  </a:lnTo>
                  <a:lnTo>
                    <a:pt x="18043" y="44067"/>
                  </a:lnTo>
                  <a:cubicBezTo>
                    <a:pt x="20917" y="44254"/>
                    <a:pt x="25518" y="43692"/>
                    <a:pt x="27326" y="41136"/>
                  </a:cubicBezTo>
                  <a:lnTo>
                    <a:pt x="27814" y="41136"/>
                  </a:lnTo>
                  <a:lnTo>
                    <a:pt x="28791" y="39670"/>
                  </a:lnTo>
                  <a:lnTo>
                    <a:pt x="29280" y="38204"/>
                  </a:lnTo>
                  <a:lnTo>
                    <a:pt x="29768" y="36250"/>
                  </a:lnTo>
                  <a:lnTo>
                    <a:pt x="29768" y="31853"/>
                  </a:lnTo>
                  <a:lnTo>
                    <a:pt x="28791" y="31365"/>
                  </a:lnTo>
                  <a:cubicBezTo>
                    <a:pt x="20836" y="28849"/>
                    <a:pt x="12001" y="29752"/>
                    <a:pt x="4364" y="26479"/>
                  </a:cubicBezTo>
                  <a:lnTo>
                    <a:pt x="2898" y="25990"/>
                  </a:lnTo>
                  <a:lnTo>
                    <a:pt x="29768" y="25013"/>
                  </a:lnTo>
                  <a:lnTo>
                    <a:pt x="29768" y="22082"/>
                  </a:lnTo>
                  <a:cubicBezTo>
                    <a:pt x="30094" y="14762"/>
                    <a:pt x="28229" y="10422"/>
                    <a:pt x="21463" y="6937"/>
                  </a:cubicBezTo>
                  <a:lnTo>
                    <a:pt x="19997" y="6449"/>
                  </a:lnTo>
                  <a:lnTo>
                    <a:pt x="30745" y="6449"/>
                  </a:lnTo>
                  <a:lnTo>
                    <a:pt x="30745" y="5471"/>
                  </a:lnTo>
                  <a:lnTo>
                    <a:pt x="31723" y="1563"/>
                  </a:lnTo>
                  <a:lnTo>
                    <a:pt x="32211" y="97"/>
                  </a:lnTo>
                  <a:lnTo>
                    <a:pt x="41005" y="97"/>
                  </a:lnTo>
                  <a:lnTo>
                    <a:pt x="41005" y="586"/>
                  </a:lnTo>
                  <a:lnTo>
                    <a:pt x="40028" y="2540"/>
                  </a:lnTo>
                  <a:cubicBezTo>
                    <a:pt x="36860" y="11554"/>
                    <a:pt x="39629" y="24834"/>
                    <a:pt x="38562" y="34784"/>
                  </a:cubicBezTo>
                  <a:lnTo>
                    <a:pt x="38074" y="37227"/>
                  </a:lnTo>
                  <a:lnTo>
                    <a:pt x="38074" y="38693"/>
                  </a:lnTo>
                  <a:cubicBezTo>
                    <a:pt x="37031" y="47112"/>
                    <a:pt x="32797" y="48879"/>
                    <a:pt x="25371" y="50906"/>
                  </a:cubicBezTo>
                  <a:lnTo>
                    <a:pt x="21463" y="5090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120CBFFF-944B-D1A8-C81D-F3DD60281AC6}"/>
                </a:ext>
              </a:extLst>
            </p:cNvPr>
            <p:cNvSpPr/>
            <p:nvPr/>
          </p:nvSpPr>
          <p:spPr>
            <a:xfrm flipV="1">
              <a:off x="6487083" y="594075"/>
              <a:ext cx="17587" cy="7816"/>
            </a:xfrm>
            <a:custGeom>
              <a:avLst/>
              <a:gdLst>
                <a:gd name="csX0" fmla="*/ 17074 w 17587"/>
                <a:gd name="csY0" fmla="*/ 7915 h 7816"/>
                <a:gd name="csX1" fmla="*/ 463 w 17587"/>
                <a:gd name="csY1" fmla="*/ 7915 h 7816"/>
                <a:gd name="csX2" fmla="*/ 952 w 17587"/>
                <a:gd name="csY2" fmla="*/ 6450 h 7816"/>
                <a:gd name="csX3" fmla="*/ 952 w 17587"/>
                <a:gd name="csY3" fmla="*/ 5472 h 7816"/>
                <a:gd name="csX4" fmla="*/ 2906 w 17587"/>
                <a:gd name="csY4" fmla="*/ 2541 h 7816"/>
                <a:gd name="csX5" fmla="*/ 4860 w 17587"/>
                <a:gd name="csY5" fmla="*/ 1564 h 7816"/>
                <a:gd name="csX6" fmla="*/ 5837 w 17587"/>
                <a:gd name="csY6" fmla="*/ 587 h 7816"/>
                <a:gd name="csX7" fmla="*/ 7792 w 17587"/>
                <a:gd name="csY7" fmla="*/ 98 h 7816"/>
                <a:gd name="csX8" fmla="*/ 16097 w 17587"/>
                <a:gd name="csY8" fmla="*/ 98 h 7816"/>
                <a:gd name="csX9" fmla="*/ 18051 w 17587"/>
                <a:gd name="csY9" fmla="*/ 587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7587" h="7816">
                  <a:moveTo>
                    <a:pt x="17074" y="7915"/>
                  </a:moveTo>
                  <a:lnTo>
                    <a:pt x="463" y="7915"/>
                  </a:lnTo>
                  <a:lnTo>
                    <a:pt x="952" y="6450"/>
                  </a:lnTo>
                  <a:lnTo>
                    <a:pt x="952" y="5472"/>
                  </a:lnTo>
                  <a:lnTo>
                    <a:pt x="2906" y="2541"/>
                  </a:lnTo>
                  <a:lnTo>
                    <a:pt x="4860" y="1564"/>
                  </a:lnTo>
                  <a:lnTo>
                    <a:pt x="5837" y="587"/>
                  </a:lnTo>
                  <a:lnTo>
                    <a:pt x="7792" y="98"/>
                  </a:lnTo>
                  <a:lnTo>
                    <a:pt x="16097" y="98"/>
                  </a:lnTo>
                  <a:lnTo>
                    <a:pt x="18051" y="5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A08DF50E-1D9D-AC1E-BB9C-DF894C5850E0}"/>
                </a:ext>
              </a:extLst>
            </p:cNvPr>
            <p:cNvSpPr/>
            <p:nvPr/>
          </p:nvSpPr>
          <p:spPr>
            <a:xfrm flipV="1">
              <a:off x="6480243" y="533983"/>
              <a:ext cx="23450" cy="60091"/>
            </a:xfrm>
            <a:custGeom>
              <a:avLst/>
              <a:gdLst>
                <a:gd name="csX0" fmla="*/ 15119 w 23450"/>
                <a:gd name="csY0" fmla="*/ 60188 h 60091"/>
                <a:gd name="csX1" fmla="*/ 6813 w 23450"/>
                <a:gd name="csY1" fmla="*/ 54813 h 60091"/>
                <a:gd name="csX2" fmla="*/ 6813 w 23450"/>
                <a:gd name="csY2" fmla="*/ 42600 h 60091"/>
                <a:gd name="csX3" fmla="*/ 462 w 23450"/>
                <a:gd name="csY3" fmla="*/ 42600 h 60091"/>
                <a:gd name="csX4" fmla="*/ 462 w 23450"/>
                <a:gd name="csY4" fmla="*/ 36249 h 60091"/>
                <a:gd name="csX5" fmla="*/ 6813 w 23450"/>
                <a:gd name="csY5" fmla="*/ 36249 h 60091"/>
                <a:gd name="csX6" fmla="*/ 6813 w 23450"/>
                <a:gd name="csY6" fmla="*/ 4004 h 60091"/>
                <a:gd name="csX7" fmla="*/ 7302 w 23450"/>
                <a:gd name="csY7" fmla="*/ 2050 h 60091"/>
                <a:gd name="csX8" fmla="*/ 7302 w 23450"/>
                <a:gd name="csY8" fmla="*/ 96 h 60091"/>
                <a:gd name="csX9" fmla="*/ 20004 w 23450"/>
                <a:gd name="csY9" fmla="*/ 96 h 60091"/>
                <a:gd name="csX10" fmla="*/ 19027 w 23450"/>
                <a:gd name="csY10" fmla="*/ 96 h 60091"/>
                <a:gd name="csX11" fmla="*/ 17073 w 23450"/>
                <a:gd name="csY11" fmla="*/ 585 h 60091"/>
                <a:gd name="csX12" fmla="*/ 15607 w 23450"/>
                <a:gd name="csY12" fmla="*/ 2050 h 60091"/>
                <a:gd name="csX13" fmla="*/ 15607 w 23450"/>
                <a:gd name="csY13" fmla="*/ 4493 h 60091"/>
                <a:gd name="csX14" fmla="*/ 15119 w 23450"/>
                <a:gd name="csY14" fmla="*/ 6936 h 60091"/>
                <a:gd name="csX15" fmla="*/ 15119 w 23450"/>
                <a:gd name="csY15" fmla="*/ 36249 h 60091"/>
                <a:gd name="csX16" fmla="*/ 23913 w 23450"/>
                <a:gd name="csY16" fmla="*/ 36249 h 60091"/>
                <a:gd name="csX17" fmla="*/ 23913 w 23450"/>
                <a:gd name="csY17" fmla="*/ 42600 h 60091"/>
                <a:gd name="csX18" fmla="*/ 15119 w 23450"/>
                <a:gd name="csY18" fmla="*/ 42600 h 600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3450" h="60091">
                  <a:moveTo>
                    <a:pt x="15119" y="60188"/>
                  </a:moveTo>
                  <a:lnTo>
                    <a:pt x="6813" y="54813"/>
                  </a:lnTo>
                  <a:lnTo>
                    <a:pt x="6813" y="42600"/>
                  </a:lnTo>
                  <a:lnTo>
                    <a:pt x="462" y="42600"/>
                  </a:lnTo>
                  <a:lnTo>
                    <a:pt x="462" y="36249"/>
                  </a:lnTo>
                  <a:lnTo>
                    <a:pt x="6813" y="36249"/>
                  </a:lnTo>
                  <a:lnTo>
                    <a:pt x="6813" y="4004"/>
                  </a:lnTo>
                  <a:lnTo>
                    <a:pt x="7302" y="2050"/>
                  </a:lnTo>
                  <a:lnTo>
                    <a:pt x="7302" y="96"/>
                  </a:lnTo>
                  <a:lnTo>
                    <a:pt x="20004" y="96"/>
                  </a:lnTo>
                  <a:lnTo>
                    <a:pt x="19027" y="96"/>
                  </a:lnTo>
                  <a:lnTo>
                    <a:pt x="17073" y="585"/>
                  </a:lnTo>
                  <a:lnTo>
                    <a:pt x="15607" y="2050"/>
                  </a:lnTo>
                  <a:lnTo>
                    <a:pt x="15607" y="4493"/>
                  </a:lnTo>
                  <a:lnTo>
                    <a:pt x="15119" y="6936"/>
                  </a:lnTo>
                  <a:lnTo>
                    <a:pt x="15119" y="36249"/>
                  </a:lnTo>
                  <a:lnTo>
                    <a:pt x="23913" y="36249"/>
                  </a:lnTo>
                  <a:lnTo>
                    <a:pt x="23913" y="42600"/>
                  </a:lnTo>
                  <a:lnTo>
                    <a:pt x="15119" y="426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ABB892BC-1EE0-3A98-CAA7-597F5D57F973}"/>
                </a:ext>
              </a:extLst>
            </p:cNvPr>
            <p:cNvSpPr/>
            <p:nvPr/>
          </p:nvSpPr>
          <p:spPr>
            <a:xfrm flipV="1">
              <a:off x="6514930" y="585281"/>
              <a:ext cx="39572" cy="17325"/>
            </a:xfrm>
            <a:custGeom>
              <a:avLst/>
              <a:gdLst>
                <a:gd name="csX0" fmla="*/ 31249 w 39572"/>
                <a:gd name="csY0" fmla="*/ 17423 h 17325"/>
                <a:gd name="csX1" fmla="*/ 30272 w 39572"/>
                <a:gd name="csY1" fmla="*/ 15469 h 17325"/>
                <a:gd name="csX2" fmla="*/ 18058 w 39572"/>
                <a:gd name="csY2" fmla="*/ 7164 h 17325"/>
                <a:gd name="csX3" fmla="*/ 470 w 39572"/>
                <a:gd name="csY3" fmla="*/ 7164 h 17325"/>
                <a:gd name="csX4" fmla="*/ 959 w 39572"/>
                <a:gd name="csY4" fmla="*/ 6675 h 17325"/>
                <a:gd name="csX5" fmla="*/ 39554 w 39572"/>
                <a:gd name="csY5" fmla="*/ 14492 h 17325"/>
                <a:gd name="csX6" fmla="*/ 40043 w 39572"/>
                <a:gd name="csY6" fmla="*/ 16446 h 173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9572" h="17325">
                  <a:moveTo>
                    <a:pt x="31249" y="17423"/>
                  </a:moveTo>
                  <a:lnTo>
                    <a:pt x="30272" y="15469"/>
                  </a:lnTo>
                  <a:cubicBezTo>
                    <a:pt x="28399" y="10421"/>
                    <a:pt x="23587" y="6684"/>
                    <a:pt x="18058" y="7164"/>
                  </a:cubicBezTo>
                  <a:lnTo>
                    <a:pt x="470" y="7164"/>
                  </a:lnTo>
                  <a:lnTo>
                    <a:pt x="959" y="6675"/>
                  </a:lnTo>
                  <a:cubicBezTo>
                    <a:pt x="11910" y="-4301"/>
                    <a:pt x="34685" y="-1435"/>
                    <a:pt x="39554" y="14492"/>
                  </a:cubicBezTo>
                  <a:lnTo>
                    <a:pt x="40043" y="164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9BFD6B63-783A-5354-4F16-A5927AFC13F9}"/>
                </a:ext>
              </a:extLst>
            </p:cNvPr>
            <p:cNvSpPr/>
            <p:nvPr/>
          </p:nvSpPr>
          <p:spPr>
            <a:xfrm flipV="1">
              <a:off x="6508651" y="557434"/>
              <a:ext cx="45851" cy="38119"/>
            </a:xfrm>
            <a:custGeom>
              <a:avLst/>
              <a:gdLst>
                <a:gd name="csX0" fmla="*/ 6745 w 45851"/>
                <a:gd name="csY0" fmla="*/ 38216 h 38119"/>
                <a:gd name="csX1" fmla="*/ 5768 w 45851"/>
                <a:gd name="csY1" fmla="*/ 36751 h 38119"/>
                <a:gd name="csX2" fmla="*/ 6745 w 45851"/>
                <a:gd name="csY2" fmla="*/ 110 h 38119"/>
                <a:gd name="csX3" fmla="*/ 24333 w 45851"/>
                <a:gd name="csY3" fmla="*/ 110 h 38119"/>
                <a:gd name="csX4" fmla="*/ 23844 w 45851"/>
                <a:gd name="csY4" fmla="*/ 110 h 38119"/>
                <a:gd name="csX5" fmla="*/ 9676 w 45851"/>
                <a:gd name="csY5" fmla="*/ 14766 h 38119"/>
                <a:gd name="csX6" fmla="*/ 9188 w 45851"/>
                <a:gd name="csY6" fmla="*/ 17209 h 38119"/>
                <a:gd name="csX7" fmla="*/ 46317 w 45851"/>
                <a:gd name="csY7" fmla="*/ 17209 h 38119"/>
                <a:gd name="csX8" fmla="*/ 46317 w 45851"/>
                <a:gd name="csY8" fmla="*/ 23560 h 38119"/>
                <a:gd name="csX9" fmla="*/ 9676 w 45851"/>
                <a:gd name="csY9" fmla="*/ 24048 h 38119"/>
                <a:gd name="csX10" fmla="*/ 9676 w 45851"/>
                <a:gd name="csY10" fmla="*/ 24537 h 38119"/>
                <a:gd name="csX11" fmla="*/ 21890 w 45851"/>
                <a:gd name="csY11" fmla="*/ 38216 h 38119"/>
                <a:gd name="csX12" fmla="*/ 23844 w 45851"/>
                <a:gd name="csY12" fmla="*/ 38216 h 381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45851" h="38119">
                  <a:moveTo>
                    <a:pt x="6745" y="38216"/>
                  </a:moveTo>
                  <a:lnTo>
                    <a:pt x="5768" y="36751"/>
                  </a:lnTo>
                  <a:cubicBezTo>
                    <a:pt x="-1503" y="28543"/>
                    <a:pt x="-1406" y="7706"/>
                    <a:pt x="6745" y="110"/>
                  </a:cubicBezTo>
                  <a:lnTo>
                    <a:pt x="24333" y="110"/>
                  </a:lnTo>
                  <a:lnTo>
                    <a:pt x="23844" y="110"/>
                  </a:lnTo>
                  <a:cubicBezTo>
                    <a:pt x="16215" y="-257"/>
                    <a:pt x="9497" y="7324"/>
                    <a:pt x="9676" y="14766"/>
                  </a:cubicBezTo>
                  <a:lnTo>
                    <a:pt x="9188" y="17209"/>
                  </a:lnTo>
                  <a:lnTo>
                    <a:pt x="46317" y="17209"/>
                  </a:lnTo>
                  <a:lnTo>
                    <a:pt x="46317" y="23560"/>
                  </a:lnTo>
                  <a:lnTo>
                    <a:pt x="9676" y="24048"/>
                  </a:lnTo>
                  <a:lnTo>
                    <a:pt x="9676" y="24537"/>
                  </a:lnTo>
                  <a:cubicBezTo>
                    <a:pt x="10735" y="31352"/>
                    <a:pt x="14594" y="37215"/>
                    <a:pt x="21890" y="38216"/>
                  </a:cubicBezTo>
                  <a:lnTo>
                    <a:pt x="23844" y="382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9DB626D-AC39-245D-46CE-1CAB4A49046F}"/>
                </a:ext>
              </a:extLst>
            </p:cNvPr>
            <p:cNvSpPr/>
            <p:nvPr/>
          </p:nvSpPr>
          <p:spPr>
            <a:xfrm flipV="1">
              <a:off x="6514930" y="550585"/>
              <a:ext cx="39572" cy="21504"/>
            </a:xfrm>
            <a:custGeom>
              <a:avLst/>
              <a:gdLst>
                <a:gd name="csX0" fmla="*/ 17568 w 39572"/>
                <a:gd name="csY0" fmla="*/ 21589 h 21504"/>
                <a:gd name="csX1" fmla="*/ 15614 w 39572"/>
                <a:gd name="csY1" fmla="*/ 21589 h 21504"/>
                <a:gd name="csX2" fmla="*/ 1934 w 39572"/>
                <a:gd name="csY2" fmla="*/ 16215 h 21504"/>
                <a:gd name="csX3" fmla="*/ 469 w 39572"/>
                <a:gd name="csY3" fmla="*/ 14750 h 21504"/>
                <a:gd name="csX4" fmla="*/ 17568 w 39572"/>
                <a:gd name="csY4" fmla="*/ 14750 h 21504"/>
                <a:gd name="csX5" fmla="*/ 31247 w 39572"/>
                <a:gd name="csY5" fmla="*/ 2536 h 21504"/>
                <a:gd name="csX6" fmla="*/ 31247 w 39572"/>
                <a:gd name="csY6" fmla="*/ 582 h 21504"/>
                <a:gd name="csX7" fmla="*/ 3400 w 39572"/>
                <a:gd name="csY7" fmla="*/ 582 h 21504"/>
                <a:gd name="csX8" fmla="*/ 40041 w 39572"/>
                <a:gd name="csY8" fmla="*/ 93 h 21504"/>
                <a:gd name="csX9" fmla="*/ 39552 w 39572"/>
                <a:gd name="csY9" fmla="*/ 2047 h 21504"/>
                <a:gd name="csX10" fmla="*/ 21476 w 39572"/>
                <a:gd name="csY10" fmla="*/ 21589 h 21504"/>
                <a:gd name="csX11" fmla="*/ 19522 w 39572"/>
                <a:gd name="csY11" fmla="*/ 21589 h 215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572" h="21504">
                  <a:moveTo>
                    <a:pt x="17568" y="21589"/>
                  </a:moveTo>
                  <a:lnTo>
                    <a:pt x="15614" y="21589"/>
                  </a:lnTo>
                  <a:cubicBezTo>
                    <a:pt x="10500" y="21769"/>
                    <a:pt x="5916" y="19163"/>
                    <a:pt x="1934" y="16215"/>
                  </a:cubicBezTo>
                  <a:lnTo>
                    <a:pt x="469" y="14750"/>
                  </a:lnTo>
                  <a:lnTo>
                    <a:pt x="17568" y="14750"/>
                  </a:lnTo>
                  <a:cubicBezTo>
                    <a:pt x="24741" y="15336"/>
                    <a:pt x="30246" y="9164"/>
                    <a:pt x="31247" y="2536"/>
                  </a:cubicBezTo>
                  <a:lnTo>
                    <a:pt x="31247" y="582"/>
                  </a:lnTo>
                  <a:lnTo>
                    <a:pt x="3400" y="582"/>
                  </a:lnTo>
                  <a:lnTo>
                    <a:pt x="40041" y="93"/>
                  </a:lnTo>
                  <a:lnTo>
                    <a:pt x="39552" y="2047"/>
                  </a:lnTo>
                  <a:cubicBezTo>
                    <a:pt x="39365" y="11924"/>
                    <a:pt x="30921" y="20026"/>
                    <a:pt x="21476" y="21589"/>
                  </a:cubicBezTo>
                  <a:lnTo>
                    <a:pt x="19522" y="215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45FCD84A-048A-6115-005D-1AFEF23ED54D}"/>
                </a:ext>
              </a:extLst>
            </p:cNvPr>
            <p:cNvSpPr/>
            <p:nvPr/>
          </p:nvSpPr>
          <p:spPr>
            <a:xfrm flipV="1">
              <a:off x="7207692" y="576976"/>
              <a:ext cx="28824" cy="16122"/>
            </a:xfrm>
            <a:custGeom>
              <a:avLst/>
              <a:gdLst>
                <a:gd name="csX0" fmla="*/ 8886 w 28824"/>
                <a:gd name="csY0" fmla="*/ 16219 h 16122"/>
                <a:gd name="csX1" fmla="*/ 581 w 28824"/>
                <a:gd name="csY1" fmla="*/ 15242 h 16122"/>
                <a:gd name="csX2" fmla="*/ 581 w 28824"/>
                <a:gd name="csY2" fmla="*/ 13776 h 16122"/>
                <a:gd name="csX3" fmla="*/ 5466 w 28824"/>
                <a:gd name="csY3" fmla="*/ 1562 h 16122"/>
                <a:gd name="csX4" fmla="*/ 6443 w 28824"/>
                <a:gd name="csY4" fmla="*/ 97 h 16122"/>
                <a:gd name="csX5" fmla="*/ 29405 w 28824"/>
                <a:gd name="csY5" fmla="*/ 97 h 16122"/>
                <a:gd name="csX6" fmla="*/ 27939 w 28824"/>
                <a:gd name="csY6" fmla="*/ 97 h 16122"/>
                <a:gd name="csX7" fmla="*/ 9863 w 28824"/>
                <a:gd name="csY7" fmla="*/ 12311 h 16122"/>
                <a:gd name="csX8" fmla="*/ 9375 w 28824"/>
                <a:gd name="csY8" fmla="*/ 14265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824" h="16122">
                  <a:moveTo>
                    <a:pt x="8886" y="16219"/>
                  </a:moveTo>
                  <a:lnTo>
                    <a:pt x="581" y="15242"/>
                  </a:lnTo>
                  <a:lnTo>
                    <a:pt x="581" y="13776"/>
                  </a:lnTo>
                  <a:cubicBezTo>
                    <a:pt x="1012" y="9330"/>
                    <a:pt x="2730" y="5186"/>
                    <a:pt x="5466" y="1562"/>
                  </a:cubicBezTo>
                  <a:lnTo>
                    <a:pt x="6443" y="97"/>
                  </a:lnTo>
                  <a:lnTo>
                    <a:pt x="29405" y="97"/>
                  </a:lnTo>
                  <a:lnTo>
                    <a:pt x="27939" y="97"/>
                  </a:lnTo>
                  <a:cubicBezTo>
                    <a:pt x="20245" y="1017"/>
                    <a:pt x="11891" y="3842"/>
                    <a:pt x="9863" y="12311"/>
                  </a:cubicBezTo>
                  <a:lnTo>
                    <a:pt x="9375" y="142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BEADECE6-1B9D-C81E-059C-C00ADE75D4E1}"/>
                </a:ext>
              </a:extLst>
            </p:cNvPr>
            <p:cNvSpPr/>
            <p:nvPr/>
          </p:nvSpPr>
          <p:spPr>
            <a:xfrm flipV="1">
              <a:off x="7235050" y="537875"/>
              <a:ext cx="25404" cy="13207"/>
            </a:xfrm>
            <a:custGeom>
              <a:avLst/>
              <a:gdLst>
                <a:gd name="csX0" fmla="*/ 21106 w 25404"/>
                <a:gd name="csY0" fmla="*/ 13281 h 13207"/>
                <a:gd name="csX1" fmla="*/ 587 w 25404"/>
                <a:gd name="csY1" fmla="*/ 13281 h 13207"/>
                <a:gd name="csX2" fmla="*/ 2052 w 25404"/>
                <a:gd name="csY2" fmla="*/ 13281 h 13207"/>
                <a:gd name="csX3" fmla="*/ 16709 w 25404"/>
                <a:gd name="csY3" fmla="*/ 2044 h 13207"/>
                <a:gd name="csX4" fmla="*/ 17197 w 25404"/>
                <a:gd name="csY4" fmla="*/ 90 h 13207"/>
                <a:gd name="csX5" fmla="*/ 25991 w 25404"/>
                <a:gd name="csY5" fmla="*/ 579 h 13207"/>
                <a:gd name="csX6" fmla="*/ 25991 w 25404"/>
                <a:gd name="csY6" fmla="*/ 3021 h 13207"/>
                <a:gd name="csX7" fmla="*/ 25503 w 25404"/>
                <a:gd name="csY7" fmla="*/ 4487 h 13207"/>
                <a:gd name="csX8" fmla="*/ 24525 w 25404"/>
                <a:gd name="csY8" fmla="*/ 8395 h 13207"/>
                <a:gd name="csX9" fmla="*/ 23548 w 25404"/>
                <a:gd name="csY9" fmla="*/ 9861 h 13207"/>
                <a:gd name="csX10" fmla="*/ 22571 w 25404"/>
                <a:gd name="csY10" fmla="*/ 11815 h 132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5404" h="13207">
                  <a:moveTo>
                    <a:pt x="21106" y="13281"/>
                  </a:moveTo>
                  <a:lnTo>
                    <a:pt x="587" y="13281"/>
                  </a:lnTo>
                  <a:lnTo>
                    <a:pt x="2052" y="13281"/>
                  </a:lnTo>
                  <a:cubicBezTo>
                    <a:pt x="8819" y="13598"/>
                    <a:pt x="16147" y="9332"/>
                    <a:pt x="16709" y="2044"/>
                  </a:cubicBezTo>
                  <a:lnTo>
                    <a:pt x="17197" y="90"/>
                  </a:lnTo>
                  <a:lnTo>
                    <a:pt x="25991" y="579"/>
                  </a:lnTo>
                  <a:lnTo>
                    <a:pt x="25991" y="3021"/>
                  </a:lnTo>
                  <a:lnTo>
                    <a:pt x="25503" y="4487"/>
                  </a:lnTo>
                  <a:lnTo>
                    <a:pt x="24525" y="8395"/>
                  </a:lnTo>
                  <a:lnTo>
                    <a:pt x="23548" y="9861"/>
                  </a:lnTo>
                  <a:lnTo>
                    <a:pt x="22571" y="118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53F8F953-5B8B-13F1-8876-052689D3CD67}"/>
                </a:ext>
              </a:extLst>
            </p:cNvPr>
            <p:cNvSpPr/>
            <p:nvPr/>
          </p:nvSpPr>
          <p:spPr>
            <a:xfrm flipV="1">
              <a:off x="7210134" y="530075"/>
              <a:ext cx="52188" cy="71098"/>
            </a:xfrm>
            <a:custGeom>
              <a:avLst/>
              <a:gdLst>
                <a:gd name="csX0" fmla="*/ 25011 w 52188"/>
                <a:gd name="csY0" fmla="*/ 71196 h 71098"/>
                <a:gd name="csX1" fmla="*/ 19637 w 52188"/>
                <a:gd name="csY1" fmla="*/ 71196 h 71098"/>
                <a:gd name="csX2" fmla="*/ 1561 w 52188"/>
                <a:gd name="csY2" fmla="*/ 58005 h 71098"/>
                <a:gd name="csX3" fmla="*/ 584 w 52188"/>
                <a:gd name="csY3" fmla="*/ 54097 h 71098"/>
                <a:gd name="csX4" fmla="*/ 584 w 52188"/>
                <a:gd name="csY4" fmla="*/ 51165 h 71098"/>
                <a:gd name="csX5" fmla="*/ 2049 w 52188"/>
                <a:gd name="csY5" fmla="*/ 45303 h 71098"/>
                <a:gd name="csX6" fmla="*/ 3026 w 52188"/>
                <a:gd name="csY6" fmla="*/ 43837 h 71098"/>
                <a:gd name="csX7" fmla="*/ 3515 w 52188"/>
                <a:gd name="csY7" fmla="*/ 43348 h 71098"/>
                <a:gd name="csX8" fmla="*/ 10354 w 52188"/>
                <a:gd name="csY8" fmla="*/ 37486 h 71098"/>
                <a:gd name="csX9" fmla="*/ 10843 w 52188"/>
                <a:gd name="csY9" fmla="*/ 37486 h 71098"/>
                <a:gd name="csX10" fmla="*/ 11820 w 52188"/>
                <a:gd name="csY10" fmla="*/ 36509 h 71098"/>
                <a:gd name="csX11" fmla="*/ 13286 w 52188"/>
                <a:gd name="csY11" fmla="*/ 36020 h 71098"/>
                <a:gd name="csX12" fmla="*/ 15240 w 52188"/>
                <a:gd name="csY12" fmla="*/ 35532 h 71098"/>
                <a:gd name="csX13" fmla="*/ 16706 w 52188"/>
                <a:gd name="csY13" fmla="*/ 35043 h 71098"/>
                <a:gd name="csX14" fmla="*/ 19148 w 52188"/>
                <a:gd name="csY14" fmla="*/ 34555 h 71098"/>
                <a:gd name="csX15" fmla="*/ 21103 w 52188"/>
                <a:gd name="csY15" fmla="*/ 33578 h 71098"/>
                <a:gd name="csX16" fmla="*/ 23545 w 52188"/>
                <a:gd name="csY16" fmla="*/ 33089 h 71098"/>
                <a:gd name="csX17" fmla="*/ 25499 w 52188"/>
                <a:gd name="csY17" fmla="*/ 32600 h 71098"/>
                <a:gd name="csX18" fmla="*/ 30385 w 52188"/>
                <a:gd name="csY18" fmla="*/ 31623 h 71098"/>
                <a:gd name="csX19" fmla="*/ 32339 w 52188"/>
                <a:gd name="csY19" fmla="*/ 31135 h 71098"/>
                <a:gd name="csX20" fmla="*/ 39667 w 52188"/>
                <a:gd name="csY20" fmla="*/ 28203 h 71098"/>
                <a:gd name="csX21" fmla="*/ 42599 w 52188"/>
                <a:gd name="csY21" fmla="*/ 25272 h 71098"/>
                <a:gd name="csX22" fmla="*/ 43576 w 52188"/>
                <a:gd name="csY22" fmla="*/ 23807 h 71098"/>
                <a:gd name="csX23" fmla="*/ 43087 w 52188"/>
                <a:gd name="csY23" fmla="*/ 15990 h 71098"/>
                <a:gd name="csX24" fmla="*/ 42110 w 52188"/>
                <a:gd name="csY24" fmla="*/ 14036 h 71098"/>
                <a:gd name="csX25" fmla="*/ 39667 w 52188"/>
                <a:gd name="csY25" fmla="*/ 11593 h 71098"/>
                <a:gd name="csX26" fmla="*/ 38202 w 52188"/>
                <a:gd name="csY26" fmla="*/ 10616 h 71098"/>
                <a:gd name="csX27" fmla="*/ 36248 w 52188"/>
                <a:gd name="csY27" fmla="*/ 10127 h 71098"/>
                <a:gd name="csX28" fmla="*/ 34782 w 52188"/>
                <a:gd name="csY28" fmla="*/ 9150 h 71098"/>
                <a:gd name="csX29" fmla="*/ 32828 w 52188"/>
                <a:gd name="csY29" fmla="*/ 9150 h 71098"/>
                <a:gd name="csX30" fmla="*/ 30874 w 52188"/>
                <a:gd name="csY30" fmla="*/ 8662 h 71098"/>
                <a:gd name="csX31" fmla="*/ 28919 w 52188"/>
                <a:gd name="csY31" fmla="*/ 8173 h 71098"/>
                <a:gd name="csX32" fmla="*/ 4003 w 52188"/>
                <a:gd name="csY32" fmla="*/ 8173 h 71098"/>
                <a:gd name="csX33" fmla="*/ 5469 w 52188"/>
                <a:gd name="csY33" fmla="*/ 7196 h 71098"/>
                <a:gd name="csX34" fmla="*/ 6935 w 52188"/>
                <a:gd name="csY34" fmla="*/ 5730 h 71098"/>
                <a:gd name="csX35" fmla="*/ 51881 w 52188"/>
                <a:gd name="csY35" fmla="*/ 27226 h 71098"/>
                <a:gd name="csX36" fmla="*/ 50904 w 52188"/>
                <a:gd name="csY36" fmla="*/ 29181 h 71098"/>
                <a:gd name="csX37" fmla="*/ 49927 w 52188"/>
                <a:gd name="csY37" fmla="*/ 30646 h 71098"/>
                <a:gd name="csX38" fmla="*/ 48950 w 52188"/>
                <a:gd name="csY38" fmla="*/ 32112 h 71098"/>
                <a:gd name="csX39" fmla="*/ 19148 w 52188"/>
                <a:gd name="csY39" fmla="*/ 43837 h 71098"/>
                <a:gd name="csX40" fmla="*/ 17194 w 52188"/>
                <a:gd name="csY40" fmla="*/ 44326 h 71098"/>
                <a:gd name="csX41" fmla="*/ 15729 w 52188"/>
                <a:gd name="csY41" fmla="*/ 44814 h 71098"/>
                <a:gd name="csX42" fmla="*/ 14263 w 52188"/>
                <a:gd name="csY42" fmla="*/ 45791 h 71098"/>
                <a:gd name="csX43" fmla="*/ 9377 w 52188"/>
                <a:gd name="csY43" fmla="*/ 53119 h 71098"/>
                <a:gd name="csX44" fmla="*/ 9377 w 52188"/>
                <a:gd name="csY44" fmla="*/ 54097 h 71098"/>
                <a:gd name="csX45" fmla="*/ 9866 w 52188"/>
                <a:gd name="csY45" fmla="*/ 56051 h 71098"/>
                <a:gd name="csX46" fmla="*/ 18660 w 52188"/>
                <a:gd name="csY46" fmla="*/ 62890 h 71098"/>
                <a:gd name="csX47" fmla="*/ 20614 w 52188"/>
                <a:gd name="csY47" fmla="*/ 62890 h 71098"/>
                <a:gd name="csX48" fmla="*/ 23057 w 52188"/>
                <a:gd name="csY48" fmla="*/ 63379 h 71098"/>
                <a:gd name="csX49" fmla="*/ 46019 w 52188"/>
                <a:gd name="csY49" fmla="*/ 63379 h 71098"/>
                <a:gd name="csX50" fmla="*/ 45041 w 52188"/>
                <a:gd name="csY50" fmla="*/ 64845 h 71098"/>
                <a:gd name="csX51" fmla="*/ 28919 w 52188"/>
                <a:gd name="csY51" fmla="*/ 71196 h 71098"/>
                <a:gd name="csX52" fmla="*/ 26965 w 52188"/>
                <a:gd name="csY52" fmla="*/ 71196 h 710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52188" h="71098">
                  <a:moveTo>
                    <a:pt x="25011" y="71196"/>
                  </a:moveTo>
                  <a:lnTo>
                    <a:pt x="19637" y="71196"/>
                  </a:lnTo>
                  <a:cubicBezTo>
                    <a:pt x="11999" y="69991"/>
                    <a:pt x="3954" y="65838"/>
                    <a:pt x="1561" y="58005"/>
                  </a:cubicBezTo>
                  <a:lnTo>
                    <a:pt x="584" y="54097"/>
                  </a:lnTo>
                  <a:lnTo>
                    <a:pt x="584" y="51165"/>
                  </a:lnTo>
                  <a:lnTo>
                    <a:pt x="2049" y="45303"/>
                  </a:lnTo>
                  <a:lnTo>
                    <a:pt x="3026" y="43837"/>
                  </a:lnTo>
                  <a:lnTo>
                    <a:pt x="3515" y="43348"/>
                  </a:lnTo>
                  <a:cubicBezTo>
                    <a:pt x="7757" y="38430"/>
                    <a:pt x="4573" y="41003"/>
                    <a:pt x="10354" y="37486"/>
                  </a:cubicBezTo>
                  <a:lnTo>
                    <a:pt x="10843" y="37486"/>
                  </a:lnTo>
                  <a:lnTo>
                    <a:pt x="11820" y="36509"/>
                  </a:lnTo>
                  <a:lnTo>
                    <a:pt x="13286" y="36020"/>
                  </a:lnTo>
                  <a:lnTo>
                    <a:pt x="15240" y="35532"/>
                  </a:lnTo>
                  <a:lnTo>
                    <a:pt x="16706" y="35043"/>
                  </a:lnTo>
                  <a:lnTo>
                    <a:pt x="19148" y="34555"/>
                  </a:lnTo>
                  <a:lnTo>
                    <a:pt x="21103" y="33578"/>
                  </a:lnTo>
                  <a:lnTo>
                    <a:pt x="23545" y="33089"/>
                  </a:lnTo>
                  <a:lnTo>
                    <a:pt x="25499" y="32600"/>
                  </a:lnTo>
                  <a:lnTo>
                    <a:pt x="30385" y="31623"/>
                  </a:lnTo>
                  <a:lnTo>
                    <a:pt x="32339" y="31135"/>
                  </a:lnTo>
                  <a:cubicBezTo>
                    <a:pt x="34578" y="30402"/>
                    <a:pt x="37632" y="29311"/>
                    <a:pt x="39667" y="28203"/>
                  </a:cubicBezTo>
                  <a:lnTo>
                    <a:pt x="42599" y="25272"/>
                  </a:lnTo>
                  <a:lnTo>
                    <a:pt x="43576" y="23807"/>
                  </a:lnTo>
                  <a:cubicBezTo>
                    <a:pt x="44602" y="20981"/>
                    <a:pt x="44081" y="18693"/>
                    <a:pt x="43087" y="15990"/>
                  </a:cubicBezTo>
                  <a:lnTo>
                    <a:pt x="42110" y="14036"/>
                  </a:lnTo>
                  <a:lnTo>
                    <a:pt x="39667" y="11593"/>
                  </a:lnTo>
                  <a:lnTo>
                    <a:pt x="38202" y="10616"/>
                  </a:lnTo>
                  <a:lnTo>
                    <a:pt x="36248" y="10127"/>
                  </a:lnTo>
                  <a:lnTo>
                    <a:pt x="34782" y="9150"/>
                  </a:lnTo>
                  <a:lnTo>
                    <a:pt x="32828" y="9150"/>
                  </a:lnTo>
                  <a:lnTo>
                    <a:pt x="30874" y="8662"/>
                  </a:lnTo>
                  <a:lnTo>
                    <a:pt x="28919" y="8173"/>
                  </a:lnTo>
                  <a:lnTo>
                    <a:pt x="4003" y="8173"/>
                  </a:lnTo>
                  <a:lnTo>
                    <a:pt x="5469" y="7196"/>
                  </a:lnTo>
                  <a:lnTo>
                    <a:pt x="6935" y="5730"/>
                  </a:lnTo>
                  <a:cubicBezTo>
                    <a:pt x="23830" y="-6141"/>
                    <a:pt x="58786" y="625"/>
                    <a:pt x="51881" y="27226"/>
                  </a:cubicBezTo>
                  <a:lnTo>
                    <a:pt x="50904" y="29181"/>
                  </a:lnTo>
                  <a:lnTo>
                    <a:pt x="49927" y="30646"/>
                  </a:lnTo>
                  <a:lnTo>
                    <a:pt x="48950" y="32112"/>
                  </a:lnTo>
                  <a:cubicBezTo>
                    <a:pt x="41190" y="40116"/>
                    <a:pt x="29196" y="40621"/>
                    <a:pt x="19148" y="43837"/>
                  </a:cubicBezTo>
                  <a:lnTo>
                    <a:pt x="17194" y="44326"/>
                  </a:lnTo>
                  <a:lnTo>
                    <a:pt x="15729" y="44814"/>
                  </a:lnTo>
                  <a:lnTo>
                    <a:pt x="14263" y="45791"/>
                  </a:lnTo>
                  <a:cubicBezTo>
                    <a:pt x="10696" y="46662"/>
                    <a:pt x="10004" y="50074"/>
                    <a:pt x="9377" y="53119"/>
                  </a:cubicBezTo>
                  <a:lnTo>
                    <a:pt x="9377" y="54097"/>
                  </a:lnTo>
                  <a:lnTo>
                    <a:pt x="9866" y="56051"/>
                  </a:lnTo>
                  <a:cubicBezTo>
                    <a:pt x="11747" y="59536"/>
                    <a:pt x="14711" y="62247"/>
                    <a:pt x="18660" y="62890"/>
                  </a:cubicBezTo>
                  <a:lnTo>
                    <a:pt x="20614" y="62890"/>
                  </a:lnTo>
                  <a:lnTo>
                    <a:pt x="23057" y="63379"/>
                  </a:lnTo>
                  <a:lnTo>
                    <a:pt x="46019" y="63379"/>
                  </a:lnTo>
                  <a:lnTo>
                    <a:pt x="45041" y="64845"/>
                  </a:lnTo>
                  <a:cubicBezTo>
                    <a:pt x="40685" y="68777"/>
                    <a:pt x="34774" y="70878"/>
                    <a:pt x="28919" y="71196"/>
                  </a:cubicBezTo>
                  <a:lnTo>
                    <a:pt x="26965" y="7119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EFD93F77-E0D5-8F24-2DD2-07C1041DB75E}"/>
                </a:ext>
              </a:extLst>
            </p:cNvPr>
            <p:cNvSpPr/>
            <p:nvPr/>
          </p:nvSpPr>
          <p:spPr>
            <a:xfrm flipV="1">
              <a:off x="7277554" y="581861"/>
              <a:ext cx="37618" cy="19285"/>
            </a:xfrm>
            <a:custGeom>
              <a:avLst/>
              <a:gdLst>
                <a:gd name="csX0" fmla="*/ 29908 w 37618"/>
                <a:gd name="csY0" fmla="*/ 19384 h 19285"/>
                <a:gd name="csX1" fmla="*/ 29419 w 37618"/>
                <a:gd name="csY1" fmla="*/ 18407 h 19285"/>
                <a:gd name="csX2" fmla="*/ 17205 w 37618"/>
                <a:gd name="csY2" fmla="*/ 7170 h 19285"/>
                <a:gd name="csX3" fmla="*/ 595 w 37618"/>
                <a:gd name="csY3" fmla="*/ 6681 h 19285"/>
                <a:gd name="csX4" fmla="*/ 2060 w 37618"/>
                <a:gd name="csY4" fmla="*/ 5704 h 19285"/>
                <a:gd name="csX5" fmla="*/ 37725 w 37618"/>
                <a:gd name="csY5" fmla="*/ 16452 h 19285"/>
                <a:gd name="csX6" fmla="*/ 38213 w 37618"/>
                <a:gd name="csY6" fmla="*/ 18407 h 192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7618" h="19285">
                  <a:moveTo>
                    <a:pt x="29908" y="19384"/>
                  </a:moveTo>
                  <a:lnTo>
                    <a:pt x="29419" y="18407"/>
                  </a:lnTo>
                  <a:cubicBezTo>
                    <a:pt x="28214" y="11990"/>
                    <a:pt x="24363" y="6755"/>
                    <a:pt x="17205" y="7170"/>
                  </a:cubicBezTo>
                  <a:lnTo>
                    <a:pt x="595" y="6681"/>
                  </a:lnTo>
                  <a:lnTo>
                    <a:pt x="2060" y="5704"/>
                  </a:lnTo>
                  <a:cubicBezTo>
                    <a:pt x="14128" y="-4946"/>
                    <a:pt x="34272" y="94"/>
                    <a:pt x="37725" y="16452"/>
                  </a:cubicBezTo>
                  <a:lnTo>
                    <a:pt x="38213" y="184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DEC8097E-99C5-1EF3-D3C3-18D7D3A362A2}"/>
                </a:ext>
              </a:extLst>
            </p:cNvPr>
            <p:cNvSpPr/>
            <p:nvPr/>
          </p:nvSpPr>
          <p:spPr>
            <a:xfrm flipV="1">
              <a:off x="7294653" y="555480"/>
              <a:ext cx="19541" cy="10259"/>
            </a:xfrm>
            <a:custGeom>
              <a:avLst/>
              <a:gdLst>
                <a:gd name="csX0" fmla="*/ 16229 w 19541"/>
                <a:gd name="csY0" fmla="*/ 10352 h 10259"/>
                <a:gd name="csX1" fmla="*/ 596 w 19541"/>
                <a:gd name="csY1" fmla="*/ 9863 h 10259"/>
                <a:gd name="csX2" fmla="*/ 3038 w 19541"/>
                <a:gd name="csY2" fmla="*/ 9863 h 10259"/>
                <a:gd name="csX3" fmla="*/ 4504 w 19541"/>
                <a:gd name="csY3" fmla="*/ 9375 h 10259"/>
                <a:gd name="csX4" fmla="*/ 6458 w 19541"/>
                <a:gd name="csY4" fmla="*/ 8398 h 10259"/>
                <a:gd name="csX5" fmla="*/ 7924 w 19541"/>
                <a:gd name="csY5" fmla="*/ 7421 h 10259"/>
                <a:gd name="csX6" fmla="*/ 8412 w 19541"/>
                <a:gd name="csY6" fmla="*/ 6932 h 10259"/>
                <a:gd name="csX7" fmla="*/ 9878 w 19541"/>
                <a:gd name="csY7" fmla="*/ 5466 h 10259"/>
                <a:gd name="csX8" fmla="*/ 10367 w 19541"/>
                <a:gd name="csY8" fmla="*/ 3512 h 10259"/>
                <a:gd name="csX9" fmla="*/ 11344 w 19541"/>
                <a:gd name="csY9" fmla="*/ 2047 h 10259"/>
                <a:gd name="csX10" fmla="*/ 11832 w 19541"/>
                <a:gd name="csY10" fmla="*/ 92 h 10259"/>
                <a:gd name="csX11" fmla="*/ 20138 w 19541"/>
                <a:gd name="csY11" fmla="*/ 1070 h 10259"/>
                <a:gd name="csX12" fmla="*/ 20138 w 19541"/>
                <a:gd name="csY12" fmla="*/ 1558 h 10259"/>
                <a:gd name="csX13" fmla="*/ 19649 w 19541"/>
                <a:gd name="csY13" fmla="*/ 3512 h 10259"/>
                <a:gd name="csX14" fmla="*/ 18672 w 19541"/>
                <a:gd name="csY14" fmla="*/ 5466 h 10259"/>
                <a:gd name="csX15" fmla="*/ 18183 w 19541"/>
                <a:gd name="csY15" fmla="*/ 7421 h 10259"/>
                <a:gd name="csX16" fmla="*/ 17206 w 19541"/>
                <a:gd name="csY16" fmla="*/ 8886 h 102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9541" h="10259">
                  <a:moveTo>
                    <a:pt x="16229" y="10352"/>
                  </a:moveTo>
                  <a:lnTo>
                    <a:pt x="596" y="9863"/>
                  </a:lnTo>
                  <a:lnTo>
                    <a:pt x="3038" y="9863"/>
                  </a:lnTo>
                  <a:lnTo>
                    <a:pt x="4504" y="9375"/>
                  </a:lnTo>
                  <a:lnTo>
                    <a:pt x="6458" y="8398"/>
                  </a:lnTo>
                  <a:lnTo>
                    <a:pt x="7924" y="7421"/>
                  </a:lnTo>
                  <a:lnTo>
                    <a:pt x="8412" y="6932"/>
                  </a:lnTo>
                  <a:lnTo>
                    <a:pt x="9878" y="5466"/>
                  </a:lnTo>
                  <a:lnTo>
                    <a:pt x="10367" y="3512"/>
                  </a:lnTo>
                  <a:lnTo>
                    <a:pt x="11344" y="2047"/>
                  </a:lnTo>
                  <a:lnTo>
                    <a:pt x="11832" y="92"/>
                  </a:lnTo>
                  <a:lnTo>
                    <a:pt x="20138" y="1070"/>
                  </a:lnTo>
                  <a:lnTo>
                    <a:pt x="20138" y="1558"/>
                  </a:lnTo>
                  <a:lnTo>
                    <a:pt x="19649" y="3512"/>
                  </a:lnTo>
                  <a:lnTo>
                    <a:pt x="18672" y="5466"/>
                  </a:lnTo>
                  <a:lnTo>
                    <a:pt x="18183" y="7421"/>
                  </a:lnTo>
                  <a:lnTo>
                    <a:pt x="17206" y="88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177D5C00-E0C8-5E21-AAE1-79667FC385CB}"/>
                </a:ext>
              </a:extLst>
            </p:cNvPr>
            <p:cNvSpPr/>
            <p:nvPr/>
          </p:nvSpPr>
          <p:spPr>
            <a:xfrm flipV="1">
              <a:off x="7271420" y="549113"/>
              <a:ext cx="38866" cy="45450"/>
            </a:xfrm>
            <a:custGeom>
              <a:avLst/>
              <a:gdLst>
                <a:gd name="csX0" fmla="*/ 23338 w 38866"/>
                <a:gd name="csY0" fmla="*/ 45531 h 45450"/>
                <a:gd name="csX1" fmla="*/ 22361 w 38866"/>
                <a:gd name="csY1" fmla="*/ 45531 h 45450"/>
                <a:gd name="csX2" fmla="*/ 5750 w 38866"/>
                <a:gd name="csY2" fmla="*/ 1562 h 45450"/>
                <a:gd name="csX3" fmla="*/ 6727 w 38866"/>
                <a:gd name="csY3" fmla="*/ 96 h 45450"/>
                <a:gd name="csX4" fmla="*/ 23338 w 38866"/>
                <a:gd name="csY4" fmla="*/ 585 h 45450"/>
                <a:gd name="csX5" fmla="*/ 20895 w 38866"/>
                <a:gd name="csY5" fmla="*/ 585 h 45450"/>
                <a:gd name="csX6" fmla="*/ 10147 w 38866"/>
                <a:gd name="csY6" fmla="*/ 11333 h 45450"/>
                <a:gd name="csX7" fmla="*/ 10147 w 38866"/>
                <a:gd name="csY7" fmla="*/ 13287 h 45450"/>
                <a:gd name="csX8" fmla="*/ 9658 w 38866"/>
                <a:gd name="csY8" fmla="*/ 15241 h 45450"/>
                <a:gd name="csX9" fmla="*/ 9658 w 38866"/>
                <a:gd name="csY9" fmla="*/ 17196 h 45450"/>
                <a:gd name="csX10" fmla="*/ 9170 w 38866"/>
                <a:gd name="csY10" fmla="*/ 19638 h 45450"/>
                <a:gd name="csX11" fmla="*/ 9170 w 38866"/>
                <a:gd name="csY11" fmla="*/ 20127 h 45450"/>
                <a:gd name="csX12" fmla="*/ 9658 w 38866"/>
                <a:gd name="csY12" fmla="*/ 22570 h 45450"/>
                <a:gd name="csX13" fmla="*/ 9658 w 38866"/>
                <a:gd name="csY13" fmla="*/ 24524 h 45450"/>
                <a:gd name="csX14" fmla="*/ 10636 w 38866"/>
                <a:gd name="csY14" fmla="*/ 28432 h 45450"/>
                <a:gd name="csX15" fmla="*/ 11124 w 38866"/>
                <a:gd name="csY15" fmla="*/ 29898 h 45450"/>
                <a:gd name="csX16" fmla="*/ 11613 w 38866"/>
                <a:gd name="csY16" fmla="*/ 31852 h 45450"/>
                <a:gd name="csX17" fmla="*/ 12590 w 38866"/>
                <a:gd name="csY17" fmla="*/ 32829 h 45450"/>
                <a:gd name="csX18" fmla="*/ 13567 w 38866"/>
                <a:gd name="csY18" fmla="*/ 34295 h 45450"/>
                <a:gd name="csX19" fmla="*/ 13567 w 38866"/>
                <a:gd name="csY19" fmla="*/ 34783 h 45450"/>
                <a:gd name="csX20" fmla="*/ 16498 w 38866"/>
                <a:gd name="csY20" fmla="*/ 36738 h 45450"/>
                <a:gd name="csX21" fmla="*/ 18452 w 38866"/>
                <a:gd name="csY21" fmla="*/ 37715 h 45450"/>
                <a:gd name="csX22" fmla="*/ 19918 w 38866"/>
                <a:gd name="csY22" fmla="*/ 38203 h 45450"/>
                <a:gd name="csX23" fmla="*/ 21872 w 38866"/>
                <a:gd name="csY23" fmla="*/ 38692 h 45450"/>
                <a:gd name="csX24" fmla="*/ 23826 w 38866"/>
                <a:gd name="csY24" fmla="*/ 38692 h 45450"/>
                <a:gd name="csX25" fmla="*/ 39460 w 38866"/>
                <a:gd name="csY25" fmla="*/ 39180 h 45450"/>
                <a:gd name="csX26" fmla="*/ 37994 w 38866"/>
                <a:gd name="csY26" fmla="*/ 40646 h 45450"/>
                <a:gd name="csX27" fmla="*/ 27735 w 38866"/>
                <a:gd name="csY27" fmla="*/ 45531 h 45450"/>
                <a:gd name="csX28" fmla="*/ 25781 w 38866"/>
                <a:gd name="csY28" fmla="*/ 45531 h 454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8866" h="45450">
                  <a:moveTo>
                    <a:pt x="23338" y="45531"/>
                  </a:moveTo>
                  <a:lnTo>
                    <a:pt x="22361" y="45531"/>
                  </a:lnTo>
                  <a:cubicBezTo>
                    <a:pt x="83" y="46329"/>
                    <a:pt x="-4404" y="16153"/>
                    <a:pt x="5750" y="1562"/>
                  </a:cubicBezTo>
                  <a:lnTo>
                    <a:pt x="6727" y="96"/>
                  </a:lnTo>
                  <a:lnTo>
                    <a:pt x="23338" y="585"/>
                  </a:lnTo>
                  <a:lnTo>
                    <a:pt x="20895" y="585"/>
                  </a:lnTo>
                  <a:cubicBezTo>
                    <a:pt x="14764" y="1766"/>
                    <a:pt x="11767" y="5723"/>
                    <a:pt x="10147" y="11333"/>
                  </a:cubicBezTo>
                  <a:lnTo>
                    <a:pt x="10147" y="13287"/>
                  </a:lnTo>
                  <a:lnTo>
                    <a:pt x="9658" y="15241"/>
                  </a:lnTo>
                  <a:lnTo>
                    <a:pt x="9658" y="17196"/>
                  </a:lnTo>
                  <a:lnTo>
                    <a:pt x="9170" y="19638"/>
                  </a:lnTo>
                  <a:lnTo>
                    <a:pt x="9170" y="20127"/>
                  </a:lnTo>
                  <a:lnTo>
                    <a:pt x="9658" y="22570"/>
                  </a:lnTo>
                  <a:lnTo>
                    <a:pt x="9658" y="24524"/>
                  </a:lnTo>
                  <a:lnTo>
                    <a:pt x="10636" y="28432"/>
                  </a:lnTo>
                  <a:lnTo>
                    <a:pt x="11124" y="29898"/>
                  </a:lnTo>
                  <a:lnTo>
                    <a:pt x="11613" y="31852"/>
                  </a:lnTo>
                  <a:lnTo>
                    <a:pt x="12590" y="32829"/>
                  </a:lnTo>
                  <a:lnTo>
                    <a:pt x="13567" y="34295"/>
                  </a:lnTo>
                  <a:lnTo>
                    <a:pt x="13567" y="34783"/>
                  </a:lnTo>
                  <a:lnTo>
                    <a:pt x="16498" y="36738"/>
                  </a:lnTo>
                  <a:lnTo>
                    <a:pt x="18452" y="37715"/>
                  </a:lnTo>
                  <a:lnTo>
                    <a:pt x="19918" y="38203"/>
                  </a:lnTo>
                  <a:lnTo>
                    <a:pt x="21872" y="38692"/>
                  </a:lnTo>
                  <a:lnTo>
                    <a:pt x="23826" y="38692"/>
                  </a:lnTo>
                  <a:lnTo>
                    <a:pt x="39460" y="39180"/>
                  </a:lnTo>
                  <a:lnTo>
                    <a:pt x="37994" y="40646"/>
                  </a:lnTo>
                  <a:cubicBezTo>
                    <a:pt x="32751" y="44391"/>
                    <a:pt x="34322" y="43813"/>
                    <a:pt x="27735" y="45531"/>
                  </a:cubicBezTo>
                  <a:lnTo>
                    <a:pt x="25781" y="455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77CDBEA5-0E3D-C1C1-8784-A1E476574F69}"/>
                </a:ext>
              </a:extLst>
            </p:cNvPr>
            <p:cNvSpPr/>
            <p:nvPr/>
          </p:nvSpPr>
          <p:spPr>
            <a:xfrm flipV="1">
              <a:off x="7338134" y="593586"/>
              <a:ext cx="16610" cy="1465"/>
            </a:xfrm>
            <a:custGeom>
              <a:avLst/>
              <a:gdLst>
                <a:gd name="csX0" fmla="*/ 6464 w 16610"/>
                <a:gd name="csY0" fmla="*/ 1563 h 1465"/>
                <a:gd name="csX1" fmla="*/ 2556 w 16610"/>
                <a:gd name="csY1" fmla="*/ 586 h 1465"/>
                <a:gd name="csX2" fmla="*/ 601 w 16610"/>
                <a:gd name="csY2" fmla="*/ 586 h 1465"/>
                <a:gd name="csX3" fmla="*/ 15258 w 16610"/>
                <a:gd name="csY3" fmla="*/ 97 h 1465"/>
                <a:gd name="csX4" fmla="*/ 17212 w 16610"/>
                <a:gd name="csY4" fmla="*/ 1563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610" h="1465">
                  <a:moveTo>
                    <a:pt x="6464" y="1563"/>
                  </a:moveTo>
                  <a:lnTo>
                    <a:pt x="2556" y="586"/>
                  </a:lnTo>
                  <a:lnTo>
                    <a:pt x="601" y="586"/>
                  </a:lnTo>
                  <a:lnTo>
                    <a:pt x="15258" y="97"/>
                  </a:lnTo>
                  <a:lnTo>
                    <a:pt x="17212" y="15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F71E6DCF-871D-F4E8-4F8A-B2A4669950C4}"/>
                </a:ext>
              </a:extLst>
            </p:cNvPr>
            <p:cNvSpPr/>
            <p:nvPr/>
          </p:nvSpPr>
          <p:spPr>
            <a:xfrm flipV="1">
              <a:off x="7318978" y="574044"/>
              <a:ext cx="34789" cy="27029"/>
            </a:xfrm>
            <a:custGeom>
              <a:avLst/>
              <a:gdLst>
                <a:gd name="csX0" fmla="*/ 8518 w 34789"/>
                <a:gd name="csY0" fmla="*/ 27128 h 27029"/>
                <a:gd name="csX1" fmla="*/ 7052 w 34789"/>
                <a:gd name="csY1" fmla="*/ 26151 h 27029"/>
                <a:gd name="csX2" fmla="*/ 6075 w 34789"/>
                <a:gd name="csY2" fmla="*/ 25662 h 27029"/>
                <a:gd name="csX3" fmla="*/ 5098 w 34789"/>
                <a:gd name="csY3" fmla="*/ 4166 h 27029"/>
                <a:gd name="csX4" fmla="*/ 6564 w 34789"/>
                <a:gd name="csY4" fmla="*/ 2700 h 27029"/>
                <a:gd name="csX5" fmla="*/ 31480 w 34789"/>
                <a:gd name="csY5" fmla="*/ 3677 h 27029"/>
                <a:gd name="csX6" fmla="*/ 32945 w 34789"/>
                <a:gd name="csY6" fmla="*/ 4654 h 27029"/>
                <a:gd name="csX7" fmla="*/ 34411 w 34789"/>
                <a:gd name="csY7" fmla="*/ 6120 h 27029"/>
                <a:gd name="csX8" fmla="*/ 19755 w 34789"/>
                <a:gd name="csY8" fmla="*/ 6609 h 27029"/>
                <a:gd name="csX9" fmla="*/ 19266 w 34789"/>
                <a:gd name="csY9" fmla="*/ 6609 h 27029"/>
                <a:gd name="csX10" fmla="*/ 10961 w 34789"/>
                <a:gd name="csY10" fmla="*/ 18822 h 27029"/>
                <a:gd name="csX11" fmla="*/ 11449 w 34789"/>
                <a:gd name="csY11" fmla="*/ 19311 h 27029"/>
                <a:gd name="csX12" fmla="*/ 12426 w 34789"/>
                <a:gd name="csY12" fmla="*/ 20288 h 27029"/>
                <a:gd name="csX13" fmla="*/ 32457 w 34789"/>
                <a:gd name="csY13" fmla="*/ 25174 h 27029"/>
                <a:gd name="csX14" fmla="*/ 35388 w 34789"/>
                <a:gd name="csY14" fmla="*/ 26151 h 270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34789" h="27029">
                  <a:moveTo>
                    <a:pt x="8518" y="27128"/>
                  </a:moveTo>
                  <a:lnTo>
                    <a:pt x="7052" y="26151"/>
                  </a:lnTo>
                  <a:lnTo>
                    <a:pt x="6075" y="25662"/>
                  </a:lnTo>
                  <a:cubicBezTo>
                    <a:pt x="-390" y="19832"/>
                    <a:pt x="-1644" y="10273"/>
                    <a:pt x="5098" y="4166"/>
                  </a:cubicBezTo>
                  <a:lnTo>
                    <a:pt x="6564" y="2700"/>
                  </a:lnTo>
                  <a:cubicBezTo>
                    <a:pt x="14299" y="-1363"/>
                    <a:pt x="23932" y="-386"/>
                    <a:pt x="31480" y="3677"/>
                  </a:cubicBezTo>
                  <a:lnTo>
                    <a:pt x="32945" y="4654"/>
                  </a:lnTo>
                  <a:lnTo>
                    <a:pt x="34411" y="6120"/>
                  </a:lnTo>
                  <a:lnTo>
                    <a:pt x="19755" y="6609"/>
                  </a:lnTo>
                  <a:lnTo>
                    <a:pt x="19266" y="6609"/>
                  </a:lnTo>
                  <a:cubicBezTo>
                    <a:pt x="12093" y="7455"/>
                    <a:pt x="7614" y="11657"/>
                    <a:pt x="10961" y="18822"/>
                  </a:cubicBezTo>
                  <a:lnTo>
                    <a:pt x="11449" y="19311"/>
                  </a:lnTo>
                  <a:lnTo>
                    <a:pt x="12426" y="20288"/>
                  </a:lnTo>
                  <a:cubicBezTo>
                    <a:pt x="18525" y="23822"/>
                    <a:pt x="25943" y="23105"/>
                    <a:pt x="32457" y="25174"/>
                  </a:cubicBezTo>
                  <a:lnTo>
                    <a:pt x="35388" y="261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17CD8336-F91E-5B2E-4531-C6E31F7BE017}"/>
                </a:ext>
              </a:extLst>
            </p:cNvPr>
            <p:cNvSpPr/>
            <p:nvPr/>
          </p:nvSpPr>
          <p:spPr>
            <a:xfrm flipV="1">
              <a:off x="7320546" y="555480"/>
              <a:ext cx="21496" cy="9770"/>
            </a:xfrm>
            <a:custGeom>
              <a:avLst/>
              <a:gdLst>
                <a:gd name="csX0" fmla="*/ 4507 w 21496"/>
                <a:gd name="csY0" fmla="*/ 9863 h 9770"/>
                <a:gd name="csX1" fmla="*/ 3530 w 21496"/>
                <a:gd name="csY1" fmla="*/ 8398 h 9770"/>
                <a:gd name="csX2" fmla="*/ 2553 w 21496"/>
                <a:gd name="csY2" fmla="*/ 6932 h 9770"/>
                <a:gd name="csX3" fmla="*/ 1576 w 21496"/>
                <a:gd name="csY3" fmla="*/ 4978 h 9770"/>
                <a:gd name="csX4" fmla="*/ 598 w 21496"/>
                <a:gd name="csY4" fmla="*/ 1069 h 9770"/>
                <a:gd name="csX5" fmla="*/ 8904 w 21496"/>
                <a:gd name="csY5" fmla="*/ 92 h 9770"/>
                <a:gd name="csX6" fmla="*/ 9392 w 21496"/>
                <a:gd name="csY6" fmla="*/ 1069 h 9770"/>
                <a:gd name="csX7" fmla="*/ 19652 w 21496"/>
                <a:gd name="csY7" fmla="*/ 9375 h 9770"/>
                <a:gd name="csX8" fmla="*/ 22095 w 21496"/>
                <a:gd name="csY8" fmla="*/ 9375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1496" h="9770">
                  <a:moveTo>
                    <a:pt x="4507" y="9863"/>
                  </a:moveTo>
                  <a:lnTo>
                    <a:pt x="3530" y="8398"/>
                  </a:lnTo>
                  <a:lnTo>
                    <a:pt x="2553" y="6932"/>
                  </a:lnTo>
                  <a:lnTo>
                    <a:pt x="1576" y="4978"/>
                  </a:lnTo>
                  <a:lnTo>
                    <a:pt x="598" y="1069"/>
                  </a:lnTo>
                  <a:lnTo>
                    <a:pt x="8904" y="92"/>
                  </a:lnTo>
                  <a:lnTo>
                    <a:pt x="9392" y="1069"/>
                  </a:lnTo>
                  <a:cubicBezTo>
                    <a:pt x="10158" y="6696"/>
                    <a:pt x="14579" y="9008"/>
                    <a:pt x="19652" y="9375"/>
                  </a:cubicBezTo>
                  <a:lnTo>
                    <a:pt x="22095" y="93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7CBD2913-1357-FB1D-9E57-E693FCB94144}"/>
                </a:ext>
              </a:extLst>
            </p:cNvPr>
            <p:cNvSpPr/>
            <p:nvPr/>
          </p:nvSpPr>
          <p:spPr>
            <a:xfrm flipV="1">
              <a:off x="7324455" y="549045"/>
              <a:ext cx="40549" cy="50892"/>
            </a:xfrm>
            <a:custGeom>
              <a:avLst/>
              <a:gdLst>
                <a:gd name="csX0" fmla="*/ 19166 w 40549"/>
                <a:gd name="csY0" fmla="*/ 50906 h 50892"/>
                <a:gd name="csX1" fmla="*/ 17212 w 40549"/>
                <a:gd name="csY1" fmla="*/ 50906 h 50892"/>
                <a:gd name="csX2" fmla="*/ 1578 w 40549"/>
                <a:gd name="csY2" fmla="*/ 45532 h 50892"/>
                <a:gd name="csX3" fmla="*/ 601 w 40549"/>
                <a:gd name="csY3" fmla="*/ 44555 h 50892"/>
                <a:gd name="csX4" fmla="*/ 18189 w 40549"/>
                <a:gd name="csY4" fmla="*/ 44067 h 50892"/>
                <a:gd name="csX5" fmla="*/ 27471 w 40549"/>
                <a:gd name="csY5" fmla="*/ 41135 h 50892"/>
                <a:gd name="csX6" fmla="*/ 27960 w 40549"/>
                <a:gd name="csY6" fmla="*/ 41135 h 50892"/>
                <a:gd name="csX7" fmla="*/ 28937 w 40549"/>
                <a:gd name="csY7" fmla="*/ 39670 h 50892"/>
                <a:gd name="csX8" fmla="*/ 29426 w 40549"/>
                <a:gd name="csY8" fmla="*/ 38204 h 50892"/>
                <a:gd name="csX9" fmla="*/ 29914 w 40549"/>
                <a:gd name="csY9" fmla="*/ 36250 h 50892"/>
                <a:gd name="csX10" fmla="*/ 29914 w 40549"/>
                <a:gd name="csY10" fmla="*/ 31853 h 50892"/>
                <a:gd name="csX11" fmla="*/ 28937 w 40549"/>
                <a:gd name="csY11" fmla="*/ 31364 h 50892"/>
                <a:gd name="csX12" fmla="*/ 4510 w 40549"/>
                <a:gd name="csY12" fmla="*/ 26479 h 50892"/>
                <a:gd name="csX13" fmla="*/ 3044 w 40549"/>
                <a:gd name="csY13" fmla="*/ 25990 h 50892"/>
                <a:gd name="csX14" fmla="*/ 29914 w 40549"/>
                <a:gd name="csY14" fmla="*/ 25013 h 50892"/>
                <a:gd name="csX15" fmla="*/ 29914 w 40549"/>
                <a:gd name="csY15" fmla="*/ 22082 h 50892"/>
                <a:gd name="csX16" fmla="*/ 21609 w 40549"/>
                <a:gd name="csY16" fmla="*/ 6937 h 50892"/>
                <a:gd name="csX17" fmla="*/ 20143 w 40549"/>
                <a:gd name="csY17" fmla="*/ 6448 h 50892"/>
                <a:gd name="csX18" fmla="*/ 30891 w 40549"/>
                <a:gd name="csY18" fmla="*/ 6448 h 50892"/>
                <a:gd name="csX19" fmla="*/ 30891 w 40549"/>
                <a:gd name="csY19" fmla="*/ 5471 h 50892"/>
                <a:gd name="csX20" fmla="*/ 31380 w 40549"/>
                <a:gd name="csY20" fmla="*/ 3517 h 50892"/>
                <a:gd name="csX21" fmla="*/ 31868 w 40549"/>
                <a:gd name="csY21" fmla="*/ 1563 h 50892"/>
                <a:gd name="csX22" fmla="*/ 32357 w 40549"/>
                <a:gd name="csY22" fmla="*/ 97 h 50892"/>
                <a:gd name="csX23" fmla="*/ 41151 w 40549"/>
                <a:gd name="csY23" fmla="*/ 97 h 50892"/>
                <a:gd name="csX24" fmla="*/ 41151 w 40549"/>
                <a:gd name="csY24" fmla="*/ 586 h 50892"/>
                <a:gd name="csX25" fmla="*/ 40174 w 40549"/>
                <a:gd name="csY25" fmla="*/ 2540 h 50892"/>
                <a:gd name="csX26" fmla="*/ 38708 w 40549"/>
                <a:gd name="csY26" fmla="*/ 34784 h 50892"/>
                <a:gd name="csX27" fmla="*/ 38220 w 40549"/>
                <a:gd name="csY27" fmla="*/ 37227 h 50892"/>
                <a:gd name="csX28" fmla="*/ 38220 w 40549"/>
                <a:gd name="csY28" fmla="*/ 38693 h 50892"/>
                <a:gd name="csX29" fmla="*/ 25517 w 40549"/>
                <a:gd name="csY29" fmla="*/ 50906 h 50892"/>
                <a:gd name="csX30" fmla="*/ 21609 w 40549"/>
                <a:gd name="csY30" fmla="*/ 50906 h 50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40549" h="50892">
                  <a:moveTo>
                    <a:pt x="19166" y="50906"/>
                  </a:moveTo>
                  <a:lnTo>
                    <a:pt x="17212" y="50906"/>
                  </a:lnTo>
                  <a:cubicBezTo>
                    <a:pt x="13076" y="51476"/>
                    <a:pt x="4070" y="49082"/>
                    <a:pt x="1578" y="45532"/>
                  </a:cubicBezTo>
                  <a:lnTo>
                    <a:pt x="601" y="44555"/>
                  </a:lnTo>
                  <a:lnTo>
                    <a:pt x="18189" y="44067"/>
                  </a:lnTo>
                  <a:cubicBezTo>
                    <a:pt x="21063" y="44254"/>
                    <a:pt x="25672" y="43692"/>
                    <a:pt x="27471" y="41135"/>
                  </a:cubicBezTo>
                  <a:lnTo>
                    <a:pt x="27960" y="41135"/>
                  </a:lnTo>
                  <a:lnTo>
                    <a:pt x="28937" y="39670"/>
                  </a:lnTo>
                  <a:lnTo>
                    <a:pt x="29426" y="38204"/>
                  </a:lnTo>
                  <a:lnTo>
                    <a:pt x="29914" y="36250"/>
                  </a:lnTo>
                  <a:lnTo>
                    <a:pt x="29914" y="31853"/>
                  </a:lnTo>
                  <a:lnTo>
                    <a:pt x="28937" y="31364"/>
                  </a:lnTo>
                  <a:cubicBezTo>
                    <a:pt x="20982" y="28848"/>
                    <a:pt x="12147" y="29752"/>
                    <a:pt x="4510" y="26479"/>
                  </a:cubicBezTo>
                  <a:lnTo>
                    <a:pt x="3044" y="25990"/>
                  </a:lnTo>
                  <a:lnTo>
                    <a:pt x="29914" y="25013"/>
                  </a:lnTo>
                  <a:lnTo>
                    <a:pt x="29914" y="22082"/>
                  </a:lnTo>
                  <a:cubicBezTo>
                    <a:pt x="30240" y="14762"/>
                    <a:pt x="28375" y="10422"/>
                    <a:pt x="21609" y="6937"/>
                  </a:cubicBezTo>
                  <a:lnTo>
                    <a:pt x="20143" y="6448"/>
                  </a:lnTo>
                  <a:lnTo>
                    <a:pt x="30891" y="6448"/>
                  </a:lnTo>
                  <a:lnTo>
                    <a:pt x="30891" y="5471"/>
                  </a:lnTo>
                  <a:lnTo>
                    <a:pt x="31380" y="3517"/>
                  </a:lnTo>
                  <a:lnTo>
                    <a:pt x="31868" y="1563"/>
                  </a:lnTo>
                  <a:lnTo>
                    <a:pt x="32357" y="97"/>
                  </a:lnTo>
                  <a:lnTo>
                    <a:pt x="41151" y="97"/>
                  </a:lnTo>
                  <a:lnTo>
                    <a:pt x="41151" y="586"/>
                  </a:lnTo>
                  <a:lnTo>
                    <a:pt x="40174" y="2540"/>
                  </a:lnTo>
                  <a:cubicBezTo>
                    <a:pt x="37006" y="11554"/>
                    <a:pt x="39775" y="24834"/>
                    <a:pt x="38708" y="34784"/>
                  </a:cubicBezTo>
                  <a:lnTo>
                    <a:pt x="38220" y="37227"/>
                  </a:lnTo>
                  <a:lnTo>
                    <a:pt x="38220" y="38693"/>
                  </a:lnTo>
                  <a:cubicBezTo>
                    <a:pt x="37177" y="47112"/>
                    <a:pt x="32943" y="48879"/>
                    <a:pt x="25517" y="50906"/>
                  </a:cubicBezTo>
                  <a:lnTo>
                    <a:pt x="21609" y="5090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43C31AB-7DF6-81D6-5051-F9155D0153C8}"/>
                </a:ext>
              </a:extLst>
            </p:cNvPr>
            <p:cNvSpPr/>
            <p:nvPr/>
          </p:nvSpPr>
          <p:spPr>
            <a:xfrm flipV="1">
              <a:off x="7375752" y="531052"/>
              <a:ext cx="8305" cy="68885"/>
            </a:xfrm>
            <a:custGeom>
              <a:avLst/>
              <a:gdLst>
                <a:gd name="csX0" fmla="*/ 152 w 8305"/>
                <a:gd name="csY0" fmla="*/ -680 h 68885"/>
                <a:gd name="csX1" fmla="*/ 8457 w 8305"/>
                <a:gd name="csY1" fmla="*/ -680 h 68885"/>
                <a:gd name="csX2" fmla="*/ 8457 w 8305"/>
                <a:gd name="csY2" fmla="*/ 68206 h 68885"/>
                <a:gd name="csX3" fmla="*/ 152 w 8305"/>
                <a:gd name="csY3" fmla="*/ 68206 h 68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68885">
                  <a:moveTo>
                    <a:pt x="152" y="-680"/>
                  </a:moveTo>
                  <a:lnTo>
                    <a:pt x="8457" y="-680"/>
                  </a:lnTo>
                  <a:lnTo>
                    <a:pt x="8457" y="68206"/>
                  </a:lnTo>
                  <a:lnTo>
                    <a:pt x="152" y="6820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31DDA0EB-C564-1BF8-0547-98F0E105F27F}"/>
                </a:ext>
              </a:extLst>
            </p:cNvPr>
            <p:cNvSpPr/>
            <p:nvPr/>
          </p:nvSpPr>
          <p:spPr>
            <a:xfrm flipV="1">
              <a:off x="7400180" y="583815"/>
              <a:ext cx="39572" cy="17325"/>
            </a:xfrm>
            <a:custGeom>
              <a:avLst/>
              <a:gdLst>
                <a:gd name="csX0" fmla="*/ 31394 w 39572"/>
                <a:gd name="csY0" fmla="*/ 17423 h 17325"/>
                <a:gd name="csX1" fmla="*/ 30417 w 39572"/>
                <a:gd name="csY1" fmla="*/ 15469 h 17325"/>
                <a:gd name="csX2" fmla="*/ 18203 w 39572"/>
                <a:gd name="csY2" fmla="*/ 7164 h 17325"/>
                <a:gd name="csX3" fmla="*/ 615 w 39572"/>
                <a:gd name="csY3" fmla="*/ 7164 h 17325"/>
                <a:gd name="csX4" fmla="*/ 1104 w 39572"/>
                <a:gd name="csY4" fmla="*/ 6675 h 17325"/>
                <a:gd name="csX5" fmla="*/ 39699 w 39572"/>
                <a:gd name="csY5" fmla="*/ 14492 h 17325"/>
                <a:gd name="csX6" fmla="*/ 40188 w 39572"/>
                <a:gd name="csY6" fmla="*/ 16446 h 173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9572" h="17325">
                  <a:moveTo>
                    <a:pt x="31394" y="17423"/>
                  </a:moveTo>
                  <a:lnTo>
                    <a:pt x="30417" y="15469"/>
                  </a:lnTo>
                  <a:cubicBezTo>
                    <a:pt x="28544" y="10421"/>
                    <a:pt x="23740" y="6683"/>
                    <a:pt x="18203" y="7164"/>
                  </a:cubicBezTo>
                  <a:lnTo>
                    <a:pt x="615" y="7164"/>
                  </a:lnTo>
                  <a:lnTo>
                    <a:pt x="1104" y="6675"/>
                  </a:lnTo>
                  <a:cubicBezTo>
                    <a:pt x="12047" y="-4301"/>
                    <a:pt x="34830" y="-1435"/>
                    <a:pt x="39699" y="14492"/>
                  </a:cubicBezTo>
                  <a:lnTo>
                    <a:pt x="40188" y="164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E8A2D309-AB99-5371-0826-2B49BEA8B38A}"/>
                </a:ext>
              </a:extLst>
            </p:cNvPr>
            <p:cNvSpPr/>
            <p:nvPr/>
          </p:nvSpPr>
          <p:spPr>
            <a:xfrm flipV="1">
              <a:off x="7393901" y="555968"/>
              <a:ext cx="45851" cy="38119"/>
            </a:xfrm>
            <a:custGeom>
              <a:avLst/>
              <a:gdLst>
                <a:gd name="csX0" fmla="*/ 6890 w 45851"/>
                <a:gd name="csY0" fmla="*/ 38216 h 38119"/>
                <a:gd name="csX1" fmla="*/ 5913 w 45851"/>
                <a:gd name="csY1" fmla="*/ 36750 h 38119"/>
                <a:gd name="csX2" fmla="*/ 6890 w 45851"/>
                <a:gd name="csY2" fmla="*/ 109 h 38119"/>
                <a:gd name="csX3" fmla="*/ 24478 w 45851"/>
                <a:gd name="csY3" fmla="*/ 109 h 38119"/>
                <a:gd name="csX4" fmla="*/ 23989 w 45851"/>
                <a:gd name="csY4" fmla="*/ 109 h 38119"/>
                <a:gd name="csX5" fmla="*/ 9821 w 45851"/>
                <a:gd name="csY5" fmla="*/ 14766 h 38119"/>
                <a:gd name="csX6" fmla="*/ 9333 w 45851"/>
                <a:gd name="csY6" fmla="*/ 17208 h 38119"/>
                <a:gd name="csX7" fmla="*/ 46462 w 45851"/>
                <a:gd name="csY7" fmla="*/ 17208 h 38119"/>
                <a:gd name="csX8" fmla="*/ 46462 w 45851"/>
                <a:gd name="csY8" fmla="*/ 23560 h 38119"/>
                <a:gd name="csX9" fmla="*/ 9821 w 45851"/>
                <a:gd name="csY9" fmla="*/ 24048 h 38119"/>
                <a:gd name="csX10" fmla="*/ 9821 w 45851"/>
                <a:gd name="csY10" fmla="*/ 24537 h 38119"/>
                <a:gd name="csX11" fmla="*/ 22035 w 45851"/>
                <a:gd name="csY11" fmla="*/ 38216 h 38119"/>
                <a:gd name="csX12" fmla="*/ 23989 w 45851"/>
                <a:gd name="csY12" fmla="*/ 38216 h 381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45851" h="38119">
                  <a:moveTo>
                    <a:pt x="6890" y="38216"/>
                  </a:moveTo>
                  <a:lnTo>
                    <a:pt x="5913" y="36750"/>
                  </a:lnTo>
                  <a:cubicBezTo>
                    <a:pt x="-1358" y="28543"/>
                    <a:pt x="-1261" y="7706"/>
                    <a:pt x="6890" y="109"/>
                  </a:cubicBezTo>
                  <a:lnTo>
                    <a:pt x="24478" y="109"/>
                  </a:lnTo>
                  <a:lnTo>
                    <a:pt x="23989" y="109"/>
                  </a:lnTo>
                  <a:cubicBezTo>
                    <a:pt x="16360" y="-257"/>
                    <a:pt x="9634" y="7324"/>
                    <a:pt x="9821" y="14766"/>
                  </a:cubicBezTo>
                  <a:lnTo>
                    <a:pt x="9333" y="17208"/>
                  </a:lnTo>
                  <a:lnTo>
                    <a:pt x="46462" y="17208"/>
                  </a:lnTo>
                  <a:lnTo>
                    <a:pt x="46462" y="23560"/>
                  </a:lnTo>
                  <a:lnTo>
                    <a:pt x="9821" y="24048"/>
                  </a:lnTo>
                  <a:lnTo>
                    <a:pt x="9821" y="24537"/>
                  </a:lnTo>
                  <a:cubicBezTo>
                    <a:pt x="10880" y="31352"/>
                    <a:pt x="14739" y="37215"/>
                    <a:pt x="22035" y="38216"/>
                  </a:cubicBezTo>
                  <a:lnTo>
                    <a:pt x="23989" y="382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F73750B-5862-FD2C-E868-1968BDE44B86}"/>
                </a:ext>
              </a:extLst>
            </p:cNvPr>
            <p:cNvSpPr/>
            <p:nvPr/>
          </p:nvSpPr>
          <p:spPr>
            <a:xfrm flipV="1">
              <a:off x="7400180" y="549120"/>
              <a:ext cx="39572" cy="21504"/>
            </a:xfrm>
            <a:custGeom>
              <a:avLst/>
              <a:gdLst>
                <a:gd name="csX0" fmla="*/ 17713 w 39572"/>
                <a:gd name="csY0" fmla="*/ 21589 h 21504"/>
                <a:gd name="csX1" fmla="*/ 15758 w 39572"/>
                <a:gd name="csY1" fmla="*/ 21589 h 21504"/>
                <a:gd name="csX2" fmla="*/ 2079 w 39572"/>
                <a:gd name="csY2" fmla="*/ 16215 h 21504"/>
                <a:gd name="csX3" fmla="*/ 613 w 39572"/>
                <a:gd name="csY3" fmla="*/ 14749 h 21504"/>
                <a:gd name="csX4" fmla="*/ 17713 w 39572"/>
                <a:gd name="csY4" fmla="*/ 14749 h 21504"/>
                <a:gd name="csX5" fmla="*/ 31392 w 39572"/>
                <a:gd name="csY5" fmla="*/ 2536 h 21504"/>
                <a:gd name="csX6" fmla="*/ 31392 w 39572"/>
                <a:gd name="csY6" fmla="*/ 582 h 21504"/>
                <a:gd name="csX7" fmla="*/ 3545 w 39572"/>
                <a:gd name="csY7" fmla="*/ 582 h 21504"/>
                <a:gd name="csX8" fmla="*/ 40186 w 39572"/>
                <a:gd name="csY8" fmla="*/ 93 h 21504"/>
                <a:gd name="csX9" fmla="*/ 39697 w 39572"/>
                <a:gd name="csY9" fmla="*/ 2047 h 21504"/>
                <a:gd name="csX10" fmla="*/ 21621 w 39572"/>
                <a:gd name="csY10" fmla="*/ 21589 h 21504"/>
                <a:gd name="csX11" fmla="*/ 19667 w 39572"/>
                <a:gd name="csY11" fmla="*/ 21589 h 215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572" h="21504">
                  <a:moveTo>
                    <a:pt x="17713" y="21589"/>
                  </a:moveTo>
                  <a:lnTo>
                    <a:pt x="15758" y="21589"/>
                  </a:lnTo>
                  <a:cubicBezTo>
                    <a:pt x="10645" y="21768"/>
                    <a:pt x="6061" y="19163"/>
                    <a:pt x="2079" y="16215"/>
                  </a:cubicBezTo>
                  <a:lnTo>
                    <a:pt x="613" y="14749"/>
                  </a:lnTo>
                  <a:lnTo>
                    <a:pt x="17713" y="14749"/>
                  </a:lnTo>
                  <a:cubicBezTo>
                    <a:pt x="24886" y="15336"/>
                    <a:pt x="30391" y="9164"/>
                    <a:pt x="31392" y="2536"/>
                  </a:cubicBezTo>
                  <a:lnTo>
                    <a:pt x="31392" y="582"/>
                  </a:lnTo>
                  <a:lnTo>
                    <a:pt x="3545" y="582"/>
                  </a:lnTo>
                  <a:lnTo>
                    <a:pt x="40186" y="93"/>
                  </a:lnTo>
                  <a:lnTo>
                    <a:pt x="39697" y="2047"/>
                  </a:lnTo>
                  <a:cubicBezTo>
                    <a:pt x="39510" y="11924"/>
                    <a:pt x="31066" y="20026"/>
                    <a:pt x="21621" y="21589"/>
                  </a:cubicBezTo>
                  <a:lnTo>
                    <a:pt x="19667" y="215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9" name="Graphic 2">
              <a:extLst>
                <a:ext uri="{FF2B5EF4-FFF2-40B4-BE49-F238E27FC236}">
                  <a16:creationId xmlns:a16="http://schemas.microsoft.com/office/drawing/2014/main" id="{0CFE2F03-C4DF-2E14-615F-AD9C8BBB5B92}"/>
                </a:ext>
              </a:extLst>
            </p:cNvPr>
            <p:cNvGrpSpPr/>
            <p:nvPr/>
          </p:nvGrpSpPr>
          <p:grpSpPr>
            <a:xfrm>
              <a:off x="3744860" y="5861602"/>
              <a:ext cx="4477058" cy="919936"/>
              <a:chOff x="3744860" y="5861602"/>
              <a:chExt cx="4477058" cy="919936"/>
            </a:xfrm>
            <a:noFill/>
          </p:grpSpPr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B2E4CD1C-733C-FB9A-4734-D9B6B93EEA93}"/>
                  </a:ext>
                </a:extLst>
              </p:cNvPr>
              <p:cNvSpPr/>
              <p:nvPr/>
            </p:nvSpPr>
            <p:spPr>
              <a:xfrm flipV="1">
                <a:off x="3744860" y="6781539"/>
                <a:ext cx="4477058" cy="6106"/>
              </a:xfrm>
              <a:custGeom>
                <a:avLst/>
                <a:gdLst>
                  <a:gd name="csX0" fmla="*/ 104 w 4477058"/>
                  <a:gd name="csY0" fmla="*/ 1110 h 6106"/>
                  <a:gd name="csX1" fmla="*/ 4477163 w 4477058"/>
                  <a:gd name="csY1" fmla="*/ 1110 h 61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4477058" h="6106">
                    <a:moveTo>
                      <a:pt x="104" y="1110"/>
                    </a:moveTo>
                    <a:lnTo>
                      <a:pt x="4477163" y="1110"/>
                    </a:lnTo>
                  </a:path>
                </a:pathLst>
              </a:custGeom>
              <a:noFill/>
              <a:ln w="5861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1" name="Graphic 2">
                <a:extLst>
                  <a:ext uri="{FF2B5EF4-FFF2-40B4-BE49-F238E27FC236}">
                    <a16:creationId xmlns:a16="http://schemas.microsoft.com/office/drawing/2014/main" id="{8C65F05C-BF90-AE26-816A-8586957F4EBA}"/>
                  </a:ext>
                </a:extLst>
              </p:cNvPr>
              <p:cNvGrpSpPr/>
              <p:nvPr/>
            </p:nvGrpSpPr>
            <p:grpSpPr>
              <a:xfrm>
                <a:off x="3856737" y="5861602"/>
                <a:ext cx="4253303" cy="919936"/>
                <a:chOff x="3856737" y="5861602"/>
                <a:chExt cx="4253303" cy="919936"/>
              </a:xfrm>
              <a:noFill/>
            </p:grpSpPr>
            <p:sp>
              <p:nvSpPr>
                <p:cNvPr id="632" name="Freeform: Shape 631">
                  <a:extLst>
                    <a:ext uri="{FF2B5EF4-FFF2-40B4-BE49-F238E27FC236}">
                      <a16:creationId xmlns:a16="http://schemas.microsoft.com/office/drawing/2014/main" id="{8A66CBDF-A4D4-D579-6CEF-49BFFA26BBAF}"/>
                    </a:ext>
                  </a:extLst>
                </p:cNvPr>
                <p:cNvSpPr/>
                <p:nvPr/>
              </p:nvSpPr>
              <p:spPr>
                <a:xfrm flipV="1">
                  <a:off x="7546256" y="6680409"/>
                  <a:ext cx="63999" cy="60091"/>
                </a:xfrm>
                <a:custGeom>
                  <a:avLst/>
                  <a:gdLst>
                    <a:gd name="csX0" fmla="*/ 43633 w 63999"/>
                    <a:gd name="csY0" fmla="*/ 61194 h 60091"/>
                    <a:gd name="csX1" fmla="*/ 641 w 63999"/>
                    <a:gd name="csY1" fmla="*/ 1103 h 60091"/>
                    <a:gd name="csX2" fmla="*/ 64641 w 63999"/>
                    <a:gd name="csY2" fmla="*/ 1103 h 6009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63999" h="60091">
                      <a:moveTo>
                        <a:pt x="43633" y="61194"/>
                      </a:moveTo>
                      <a:lnTo>
                        <a:pt x="641" y="1103"/>
                      </a:lnTo>
                      <a:lnTo>
                        <a:pt x="64641" y="1103"/>
                      </a:lnTo>
                    </a:path>
                  </a:pathLst>
                </a:custGeom>
                <a:noFill/>
                <a:ln w="5861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33" name="Graphic 2">
                  <a:extLst>
                    <a:ext uri="{FF2B5EF4-FFF2-40B4-BE49-F238E27FC236}">
                      <a16:creationId xmlns:a16="http://schemas.microsoft.com/office/drawing/2014/main" id="{02078961-4A81-3BC8-623C-8BA96944948B}"/>
                    </a:ext>
                  </a:extLst>
                </p:cNvPr>
                <p:cNvGrpSpPr/>
                <p:nvPr/>
              </p:nvGrpSpPr>
              <p:grpSpPr>
                <a:xfrm>
                  <a:off x="3856737" y="5861602"/>
                  <a:ext cx="4253303" cy="919936"/>
                  <a:chOff x="3856737" y="5861602"/>
                  <a:chExt cx="4253303" cy="919936"/>
                </a:xfrm>
                <a:noFill/>
              </p:grpSpPr>
              <p:sp>
                <p:nvSpPr>
                  <p:cNvPr id="634" name="Freeform: Shape 633">
                    <a:extLst>
                      <a:ext uri="{FF2B5EF4-FFF2-40B4-BE49-F238E27FC236}">
                        <a16:creationId xmlns:a16="http://schemas.microsoft.com/office/drawing/2014/main" id="{5ED9CF9E-5EFC-B491-D812-A5967D1D98A2}"/>
                      </a:ext>
                    </a:extLst>
                  </p:cNvPr>
                  <p:cNvSpPr/>
                  <p:nvPr/>
                </p:nvSpPr>
                <p:spPr>
                  <a:xfrm flipV="1">
                    <a:off x="7589248" y="6680409"/>
                    <a:ext cx="6106" cy="89892"/>
                  </a:xfrm>
                  <a:custGeom>
                    <a:avLst/>
                    <a:gdLst>
                      <a:gd name="csX0" fmla="*/ 642 w 6106"/>
                      <a:gd name="csY0" fmla="*/ 91000 h 89892"/>
                      <a:gd name="csX1" fmla="*/ 642 w 6106"/>
                      <a:gd name="csY1" fmla="*/ 1107 h 8989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6106" h="89892">
                        <a:moveTo>
                          <a:pt x="642" y="91000"/>
                        </a:moveTo>
                        <a:lnTo>
                          <a:pt x="642" y="1107"/>
                        </a:lnTo>
                      </a:path>
                    </a:pathLst>
                  </a:custGeom>
                  <a:noFill/>
                  <a:ln w="5861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35" name="Graphic 2">
                    <a:extLst>
                      <a:ext uri="{FF2B5EF4-FFF2-40B4-BE49-F238E27FC236}">
                        <a16:creationId xmlns:a16="http://schemas.microsoft.com/office/drawing/2014/main" id="{60D6DF62-8799-AAA8-C60E-EB1867517765}"/>
                      </a:ext>
                    </a:extLst>
                  </p:cNvPr>
                  <p:cNvGrpSpPr/>
                  <p:nvPr/>
                </p:nvGrpSpPr>
                <p:grpSpPr>
                  <a:xfrm>
                    <a:off x="3856737" y="5861602"/>
                    <a:ext cx="4253303" cy="919936"/>
                    <a:chOff x="3856737" y="5861602"/>
                    <a:chExt cx="4253303" cy="919936"/>
                  </a:xfrm>
                  <a:noFill/>
                </p:grpSpPr>
                <p:sp>
                  <p:nvSpPr>
                    <p:cNvPr id="636" name="Freeform: Shape 635">
                      <a:extLst>
                        <a:ext uri="{FF2B5EF4-FFF2-40B4-BE49-F238E27FC236}">
                          <a16:creationId xmlns:a16="http://schemas.microsoft.com/office/drawing/2014/main" id="{926251D6-4F0D-5989-B4AE-F92B42AB396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102654" y="6669172"/>
                      <a:ext cx="6106" cy="112366"/>
                    </a:xfrm>
                    <a:custGeom>
                      <a:avLst/>
                      <a:gdLst>
                        <a:gd name="csX0" fmla="*/ 562 w 6106"/>
                        <a:gd name="csY0" fmla="*/ 1094 h 112366"/>
                        <a:gd name="csX1" fmla="*/ 562 w 6106"/>
                        <a:gd name="csY1" fmla="*/ 113461 h 112366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</a:cxnLst>
                      <a:rect l="l" t="t" r="r" b="b"/>
                      <a:pathLst>
                        <a:path w="6106" h="112366">
                          <a:moveTo>
                            <a:pt x="562" y="1094"/>
                          </a:moveTo>
                          <a:lnTo>
                            <a:pt x="562" y="113461"/>
                          </a:lnTo>
                        </a:path>
                      </a:pathLst>
                    </a:custGeom>
                    <a:noFill/>
                    <a:ln w="5861" cap="rnd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37" name="Graphic 2">
                      <a:extLst>
                        <a:ext uri="{FF2B5EF4-FFF2-40B4-BE49-F238E27FC236}">
                          <a16:creationId xmlns:a16="http://schemas.microsoft.com/office/drawing/2014/main" id="{A4A37A2C-C990-5F2B-C3A4-B0E73FEA14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56737" y="5861602"/>
                      <a:ext cx="4253303" cy="919936"/>
                      <a:chOff x="3856737" y="5861602"/>
                      <a:chExt cx="4253303" cy="919936"/>
                    </a:xfrm>
                    <a:noFill/>
                  </p:grpSpPr>
                  <p:sp>
                    <p:nvSpPr>
                      <p:cNvPr id="638" name="Freeform: Shape 637">
                        <a:extLst>
                          <a:ext uri="{FF2B5EF4-FFF2-40B4-BE49-F238E27FC236}">
                            <a16:creationId xmlns:a16="http://schemas.microsoft.com/office/drawing/2014/main" id="{DCFFE9B7-D7AC-6AF4-2E03-1D66462C5172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6878898" y="6669172"/>
                        <a:ext cx="6106" cy="112366"/>
                      </a:xfrm>
                      <a:custGeom>
                        <a:avLst/>
                        <a:gdLst>
                          <a:gd name="csX0" fmla="*/ 525 w 6106"/>
                          <a:gd name="csY0" fmla="*/ 1094 h 112366"/>
                          <a:gd name="csX1" fmla="*/ 525 w 6106"/>
                          <a:gd name="csY1" fmla="*/ 113461 h 112366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</a:cxnLst>
                        <a:rect l="l" t="t" r="r" b="b"/>
                        <a:pathLst>
                          <a:path w="6106" h="112366">
                            <a:moveTo>
                              <a:pt x="525" y="1094"/>
                            </a:moveTo>
                            <a:lnTo>
                              <a:pt x="525" y="113461"/>
                            </a:lnTo>
                          </a:path>
                        </a:pathLst>
                      </a:custGeom>
                      <a:noFill/>
                      <a:ln w="5861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39" name="Graphic 2">
                        <a:extLst>
                          <a:ext uri="{FF2B5EF4-FFF2-40B4-BE49-F238E27FC236}">
                            <a16:creationId xmlns:a16="http://schemas.microsoft.com/office/drawing/2014/main" id="{27275F9A-614D-A4D5-FC13-B6B1F2E0F4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56737" y="5861602"/>
                        <a:ext cx="4253303" cy="919936"/>
                        <a:chOff x="3856737" y="5861602"/>
                        <a:chExt cx="4253303" cy="919936"/>
                      </a:xfrm>
                      <a:noFill/>
                    </p:grpSpPr>
                    <p:sp>
                      <p:nvSpPr>
                        <p:cNvPr id="640" name="Freeform: Shape 639">
                          <a:extLst>
                            <a:ext uri="{FF2B5EF4-FFF2-40B4-BE49-F238E27FC236}">
                              <a16:creationId xmlns:a16="http://schemas.microsoft.com/office/drawing/2014/main" id="{E16BBF71-2988-CC39-4F28-CACCC3BB6E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6655143" y="6669172"/>
                          <a:ext cx="6106" cy="112366"/>
                        </a:xfrm>
                        <a:custGeom>
                          <a:avLst/>
                          <a:gdLst>
                            <a:gd name="csX0" fmla="*/ 489 w 6106"/>
                            <a:gd name="csY0" fmla="*/ 1094 h 112366"/>
                            <a:gd name="csX1" fmla="*/ 489 w 6106"/>
                            <a:gd name="csY1" fmla="*/ 113461 h 112366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</a:cxnLst>
                          <a:rect l="l" t="t" r="r" b="b"/>
                          <a:pathLst>
                            <a:path w="6106" h="112366">
                              <a:moveTo>
                                <a:pt x="489" y="1094"/>
                              </a:moveTo>
                              <a:lnTo>
                                <a:pt x="489" y="113461"/>
                              </a:lnTo>
                            </a:path>
                          </a:pathLst>
                        </a:custGeom>
                        <a:noFill/>
                        <a:ln w="5861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641" name="Graphic 2">
                          <a:extLst>
                            <a:ext uri="{FF2B5EF4-FFF2-40B4-BE49-F238E27FC236}">
                              <a16:creationId xmlns:a16="http://schemas.microsoft.com/office/drawing/2014/main" id="{59C4A91C-3A35-4C0B-38B2-9E36A3D368F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56737" y="5861602"/>
                          <a:ext cx="4253303" cy="919936"/>
                          <a:chOff x="3856737" y="5861602"/>
                          <a:chExt cx="4253303" cy="919936"/>
                        </a:xfrm>
                        <a:noFill/>
                      </p:grpSpPr>
                      <p:sp>
                        <p:nvSpPr>
                          <p:cNvPr id="642" name="Freeform: Shape 641">
                            <a:extLst>
                              <a:ext uri="{FF2B5EF4-FFF2-40B4-BE49-F238E27FC236}">
                                <a16:creationId xmlns:a16="http://schemas.microsoft.com/office/drawing/2014/main" id="{C52C29C0-E5F7-B64F-A67C-255923E8CBB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6431388" y="6669172"/>
                            <a:ext cx="6106" cy="112366"/>
                          </a:xfrm>
                          <a:custGeom>
                            <a:avLst/>
                            <a:gdLst>
                              <a:gd name="csX0" fmla="*/ 452 w 6106"/>
                              <a:gd name="csY0" fmla="*/ 1094 h 112366"/>
                              <a:gd name="csX1" fmla="*/ 452 w 6106"/>
                              <a:gd name="csY1" fmla="*/ 113461 h 112366"/>
                            </a:gdLst>
                            <a:ahLst/>
                            <a:cxnLst>
                              <a:cxn ang="0">
                                <a:pos x="csX0" y="csY0"/>
                              </a:cxn>
                              <a:cxn ang="0">
                                <a:pos x="csX1" y="csY1"/>
                              </a:cxn>
                            </a:cxnLst>
                            <a:rect l="l" t="t" r="r" b="b"/>
                            <a:pathLst>
                              <a:path w="6106" h="112366">
                                <a:moveTo>
                                  <a:pt x="452" y="1094"/>
                                </a:moveTo>
                                <a:lnTo>
                                  <a:pt x="452" y="113461"/>
                                </a:lnTo>
                              </a:path>
                            </a:pathLst>
                          </a:custGeom>
                          <a:noFill/>
                          <a:ln w="5861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643" name="Graphic 2">
                            <a:extLst>
                              <a:ext uri="{FF2B5EF4-FFF2-40B4-BE49-F238E27FC236}">
                                <a16:creationId xmlns:a16="http://schemas.microsoft.com/office/drawing/2014/main" id="{F82B6A7B-EF27-09A5-FBCD-69D479B8AAC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856737" y="5861602"/>
                            <a:ext cx="4253303" cy="919936"/>
                            <a:chOff x="3856737" y="5861602"/>
                            <a:chExt cx="4253303" cy="919936"/>
                          </a:xfrm>
                          <a:noFill/>
                        </p:grpSpPr>
                        <p:sp>
                          <p:nvSpPr>
                            <p:cNvPr id="644" name="Freeform: Shape 643">
                              <a:extLst>
                                <a:ext uri="{FF2B5EF4-FFF2-40B4-BE49-F238E27FC236}">
                                  <a16:creationId xmlns:a16="http://schemas.microsoft.com/office/drawing/2014/main" id="{594E9AFA-4E63-0D60-6500-B589F192EC5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V="1">
                              <a:off x="6207144" y="6669172"/>
                              <a:ext cx="6106" cy="112366"/>
                            </a:xfrm>
                            <a:custGeom>
                              <a:avLst/>
                              <a:gdLst>
                                <a:gd name="csX0" fmla="*/ 415 w 6106"/>
                                <a:gd name="csY0" fmla="*/ 1094 h 112366"/>
                                <a:gd name="csX1" fmla="*/ 415 w 6106"/>
                                <a:gd name="csY1" fmla="*/ 113461 h 112366"/>
                              </a:gdLst>
                              <a:ahLst/>
                              <a:cxnLst>
                                <a:cxn ang="0">
                                  <a:pos x="csX0" y="csY0"/>
                                </a:cxn>
                                <a:cxn ang="0">
                                  <a:pos x="csX1" y="csY1"/>
                                </a:cxn>
                              </a:cxnLst>
                              <a:rect l="l" t="t" r="r" b="b"/>
                              <a:pathLst>
                                <a:path w="6106" h="112366">
                                  <a:moveTo>
                                    <a:pt x="415" y="1094"/>
                                  </a:moveTo>
                                  <a:lnTo>
                                    <a:pt x="415" y="113461"/>
                                  </a:lnTo>
                                </a:path>
                              </a:pathLst>
                            </a:custGeom>
                            <a:noFill/>
                            <a:ln w="5861" cap="rnd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645" name="Graphic 2">
                              <a:extLst>
                                <a:ext uri="{FF2B5EF4-FFF2-40B4-BE49-F238E27FC236}">
                                  <a16:creationId xmlns:a16="http://schemas.microsoft.com/office/drawing/2014/main" id="{9E1A93F6-D7A1-FB98-C857-9A37ACB6F9C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56737" y="5861602"/>
                              <a:ext cx="4253303" cy="807570"/>
                              <a:chOff x="3856737" y="5861602"/>
                              <a:chExt cx="4253303" cy="807570"/>
                            </a:xfrm>
                            <a:noFill/>
                          </p:grpSpPr>
                          <p:sp>
                            <p:nvSpPr>
                              <p:cNvPr id="646" name="Freeform: Shape 645">
                                <a:extLst>
                                  <a:ext uri="{FF2B5EF4-FFF2-40B4-BE49-F238E27FC236}">
                                    <a16:creationId xmlns:a16="http://schemas.microsoft.com/office/drawing/2014/main" id="{B1A29330-59B8-AB51-B855-8172E891F6C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V="1">
                                <a:off x="3856737" y="5861602"/>
                                <a:ext cx="2291780" cy="6106"/>
                              </a:xfrm>
                              <a:custGeom>
                                <a:avLst/>
                                <a:gdLst>
                                  <a:gd name="csX0" fmla="*/ 2292140 w 2291780"/>
                                  <a:gd name="csY0" fmla="*/ 960 h 6106"/>
                                  <a:gd name="csX1" fmla="*/ 359 w 2291780"/>
                                  <a:gd name="csY1" fmla="*/ 960 h 6106"/>
                                </a:gdLst>
                                <a:ahLst/>
                                <a:cxnLst>
                                  <a:cxn ang="0">
                                    <a:pos x="csX0" y="csY0"/>
                                  </a:cxn>
                                  <a:cxn ang="0">
                                    <a:pos x="csX1" y="csY1"/>
                                  </a:cxn>
                                </a:cxnLst>
                                <a:rect l="l" t="t" r="r" b="b"/>
                                <a:pathLst>
                                  <a:path w="2291780" h="6106">
                                    <a:moveTo>
                                      <a:pt x="2292140" y="960"/>
                                    </a:moveTo>
                                    <a:lnTo>
                                      <a:pt x="359" y="960"/>
                                    </a:lnTo>
                                  </a:path>
                                </a:pathLst>
                              </a:custGeom>
                              <a:noFill/>
                              <a:ln w="5861" cap="rnd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647" name="Freeform: Shape 646">
                                <a:extLst>
                                  <a:ext uri="{FF2B5EF4-FFF2-40B4-BE49-F238E27FC236}">
                                    <a16:creationId xmlns:a16="http://schemas.microsoft.com/office/drawing/2014/main" id="{ECF7B610-F460-1CB9-9CE7-406B85E92B3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V="1">
                                <a:off x="3856737" y="6669172"/>
                                <a:ext cx="4253303" cy="6106"/>
                              </a:xfrm>
                              <a:custGeom>
                                <a:avLst/>
                                <a:gdLst>
                                  <a:gd name="csX0" fmla="*/ 117 w 4253303"/>
                                  <a:gd name="csY0" fmla="*/ 1092 h 6106"/>
                                  <a:gd name="csX1" fmla="*/ 4253421 w 4253303"/>
                                  <a:gd name="csY1" fmla="*/ 1092 h 6106"/>
                                </a:gdLst>
                                <a:ahLst/>
                                <a:cxnLst>
                                  <a:cxn ang="0">
                                    <a:pos x="csX0" y="csY0"/>
                                  </a:cxn>
                                  <a:cxn ang="0">
                                    <a:pos x="csX1" y="csY1"/>
                                  </a:cxn>
                                </a:cxnLst>
                                <a:rect l="l" t="t" r="r" b="b"/>
                                <a:pathLst>
                                  <a:path w="4253303" h="6106">
                                    <a:moveTo>
                                      <a:pt x="117" y="1092"/>
                                    </a:moveTo>
                                    <a:lnTo>
                                      <a:pt x="4253421" y="1092"/>
                                    </a:lnTo>
                                  </a:path>
                                </a:pathLst>
                              </a:custGeom>
                              <a:noFill/>
                              <a:ln w="5861" cap="rnd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BC857C6B-890E-C373-0EBA-613FEA8ED05E}"/>
                </a:ext>
              </a:extLst>
            </p:cNvPr>
            <p:cNvSpPr/>
            <p:nvPr/>
          </p:nvSpPr>
          <p:spPr>
            <a:xfrm flipV="1">
              <a:off x="5334108" y="6078521"/>
              <a:ext cx="42992" cy="30270"/>
            </a:xfrm>
            <a:custGeom>
              <a:avLst/>
              <a:gdLst>
                <a:gd name="csX0" fmla="*/ 43271 w 42992"/>
                <a:gd name="csY0" fmla="*/ 31270 h 30270"/>
                <a:gd name="csX1" fmla="*/ 19332 w 42992"/>
                <a:gd name="csY1" fmla="*/ 31270 h 30270"/>
                <a:gd name="csX2" fmla="*/ 19332 w 42992"/>
                <a:gd name="csY2" fmla="*/ 24431 h 30270"/>
                <a:gd name="csX3" fmla="*/ 35942 w 42992"/>
                <a:gd name="csY3" fmla="*/ 24431 h 30270"/>
                <a:gd name="csX4" fmla="*/ 35942 w 42992"/>
                <a:gd name="csY4" fmla="*/ 13682 h 30270"/>
                <a:gd name="csX5" fmla="*/ 19332 w 42992"/>
                <a:gd name="csY5" fmla="*/ 7820 h 30270"/>
                <a:gd name="csX6" fmla="*/ 278 w 42992"/>
                <a:gd name="csY6" fmla="*/ 7331 h 30270"/>
                <a:gd name="csX7" fmla="*/ 1744 w 42992"/>
                <a:gd name="csY7" fmla="*/ 6354 h 30270"/>
                <a:gd name="csX8" fmla="*/ 42294 w 42992"/>
                <a:gd name="csY8" fmla="*/ 8797 h 30270"/>
                <a:gd name="csX9" fmla="*/ 43271 w 42992"/>
                <a:gd name="csY9" fmla="*/ 9774 h 302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2992" h="30270">
                  <a:moveTo>
                    <a:pt x="43271" y="31270"/>
                  </a:moveTo>
                  <a:lnTo>
                    <a:pt x="19332" y="31270"/>
                  </a:lnTo>
                  <a:lnTo>
                    <a:pt x="19332" y="24431"/>
                  </a:lnTo>
                  <a:lnTo>
                    <a:pt x="35942" y="24431"/>
                  </a:lnTo>
                  <a:lnTo>
                    <a:pt x="35942" y="13682"/>
                  </a:lnTo>
                  <a:cubicBezTo>
                    <a:pt x="31871" y="10425"/>
                    <a:pt x="24641" y="7698"/>
                    <a:pt x="19332" y="7820"/>
                  </a:cubicBezTo>
                  <a:lnTo>
                    <a:pt x="278" y="7331"/>
                  </a:lnTo>
                  <a:lnTo>
                    <a:pt x="1744" y="6354"/>
                  </a:lnTo>
                  <a:cubicBezTo>
                    <a:pt x="13868" y="-2423"/>
                    <a:pt x="30715" y="443"/>
                    <a:pt x="42294" y="8797"/>
                  </a:cubicBezTo>
                  <a:lnTo>
                    <a:pt x="43271" y="97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5D409ABF-6DB2-6DFC-9E26-FB1AD10AA04E}"/>
                </a:ext>
              </a:extLst>
            </p:cNvPr>
            <p:cNvSpPr/>
            <p:nvPr/>
          </p:nvSpPr>
          <p:spPr>
            <a:xfrm flipV="1">
              <a:off x="5353161" y="6056047"/>
              <a:ext cx="23450" cy="12213"/>
            </a:xfrm>
            <a:custGeom>
              <a:avLst/>
              <a:gdLst>
                <a:gd name="csX0" fmla="*/ 17866 w 23450"/>
                <a:gd name="csY0" fmla="*/ 13207 h 12213"/>
                <a:gd name="csX1" fmla="*/ 278 w 23450"/>
                <a:gd name="csY1" fmla="*/ 13207 h 12213"/>
                <a:gd name="csX2" fmla="*/ 3698 w 23450"/>
                <a:gd name="csY2" fmla="*/ 13207 h 12213"/>
                <a:gd name="csX3" fmla="*/ 8095 w 23450"/>
                <a:gd name="csY3" fmla="*/ 11741 h 12213"/>
                <a:gd name="csX4" fmla="*/ 8583 w 23450"/>
                <a:gd name="csY4" fmla="*/ 11741 h 12213"/>
                <a:gd name="csX5" fmla="*/ 11515 w 23450"/>
                <a:gd name="csY5" fmla="*/ 9787 h 12213"/>
                <a:gd name="csX6" fmla="*/ 15423 w 23450"/>
                <a:gd name="csY6" fmla="*/ 4413 h 12213"/>
                <a:gd name="csX7" fmla="*/ 15912 w 23450"/>
                <a:gd name="csY7" fmla="*/ 2459 h 12213"/>
                <a:gd name="csX8" fmla="*/ 16889 w 23450"/>
                <a:gd name="csY8" fmla="*/ 993 h 12213"/>
                <a:gd name="csX9" fmla="*/ 23728 w 23450"/>
                <a:gd name="csY9" fmla="*/ 2948 h 12213"/>
                <a:gd name="csX10" fmla="*/ 23240 w 23450"/>
                <a:gd name="csY10" fmla="*/ 3436 h 12213"/>
                <a:gd name="csX11" fmla="*/ 22751 w 23450"/>
                <a:gd name="csY11" fmla="*/ 5390 h 12213"/>
                <a:gd name="csX12" fmla="*/ 22263 w 23450"/>
                <a:gd name="csY12" fmla="*/ 6856 h 12213"/>
                <a:gd name="csX13" fmla="*/ 21286 w 23450"/>
                <a:gd name="csY13" fmla="*/ 8322 h 12213"/>
                <a:gd name="csX14" fmla="*/ 20797 w 23450"/>
                <a:gd name="csY14" fmla="*/ 9787 h 12213"/>
                <a:gd name="csX15" fmla="*/ 19820 w 23450"/>
                <a:gd name="csY15" fmla="*/ 10764 h 12213"/>
                <a:gd name="csX16" fmla="*/ 19331 w 23450"/>
                <a:gd name="csY16" fmla="*/ 12230 h 12213"/>
                <a:gd name="csX17" fmla="*/ 18843 w 23450"/>
                <a:gd name="csY17" fmla="*/ 12230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3450" h="12213">
                  <a:moveTo>
                    <a:pt x="17866" y="13207"/>
                  </a:moveTo>
                  <a:lnTo>
                    <a:pt x="278" y="13207"/>
                  </a:lnTo>
                  <a:lnTo>
                    <a:pt x="3698" y="13207"/>
                  </a:lnTo>
                  <a:lnTo>
                    <a:pt x="8095" y="11741"/>
                  </a:lnTo>
                  <a:lnTo>
                    <a:pt x="8583" y="11741"/>
                  </a:lnTo>
                  <a:lnTo>
                    <a:pt x="11515" y="9787"/>
                  </a:lnTo>
                  <a:cubicBezTo>
                    <a:pt x="13477" y="8086"/>
                    <a:pt x="14177" y="6709"/>
                    <a:pt x="15423" y="4413"/>
                  </a:cubicBezTo>
                  <a:lnTo>
                    <a:pt x="15912" y="2459"/>
                  </a:lnTo>
                  <a:lnTo>
                    <a:pt x="16889" y="993"/>
                  </a:lnTo>
                  <a:lnTo>
                    <a:pt x="23728" y="2948"/>
                  </a:lnTo>
                  <a:lnTo>
                    <a:pt x="23240" y="3436"/>
                  </a:lnTo>
                  <a:lnTo>
                    <a:pt x="22751" y="5390"/>
                  </a:lnTo>
                  <a:lnTo>
                    <a:pt x="22263" y="6856"/>
                  </a:lnTo>
                  <a:lnTo>
                    <a:pt x="21286" y="8322"/>
                  </a:lnTo>
                  <a:lnTo>
                    <a:pt x="20797" y="9787"/>
                  </a:lnTo>
                  <a:lnTo>
                    <a:pt x="19820" y="10764"/>
                  </a:lnTo>
                  <a:lnTo>
                    <a:pt x="19331" y="12230"/>
                  </a:lnTo>
                  <a:lnTo>
                    <a:pt x="18843" y="122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EFFB6E42-6C57-3AAC-0D3C-7DF8CD581A0A}"/>
                </a:ext>
              </a:extLst>
            </p:cNvPr>
            <p:cNvSpPr/>
            <p:nvPr/>
          </p:nvSpPr>
          <p:spPr>
            <a:xfrm flipV="1">
              <a:off x="5324266" y="6049696"/>
              <a:ext cx="46482" cy="52763"/>
            </a:xfrm>
            <a:custGeom>
              <a:avLst/>
              <a:gdLst>
                <a:gd name="csX0" fmla="*/ 29170 w 46482"/>
                <a:gd name="csY0" fmla="*/ 53761 h 52763"/>
                <a:gd name="csX1" fmla="*/ 25750 w 46482"/>
                <a:gd name="csY1" fmla="*/ 53761 h 52763"/>
                <a:gd name="csX2" fmla="*/ 1812 w 46482"/>
                <a:gd name="csY2" fmla="*/ 35197 h 52763"/>
                <a:gd name="csX3" fmla="*/ 1323 w 46482"/>
                <a:gd name="csY3" fmla="*/ 33731 h 52763"/>
                <a:gd name="csX4" fmla="*/ 835 w 46482"/>
                <a:gd name="csY4" fmla="*/ 31777 h 52763"/>
                <a:gd name="csX5" fmla="*/ 9140 w 46482"/>
                <a:gd name="csY5" fmla="*/ 1975 h 52763"/>
                <a:gd name="csX6" fmla="*/ 10117 w 46482"/>
                <a:gd name="csY6" fmla="*/ 998 h 52763"/>
                <a:gd name="csX7" fmla="*/ 29170 w 46482"/>
                <a:gd name="csY7" fmla="*/ 1487 h 52763"/>
                <a:gd name="csX8" fmla="*/ 27705 w 46482"/>
                <a:gd name="csY8" fmla="*/ 1487 h 52763"/>
                <a:gd name="csX9" fmla="*/ 9628 w 46482"/>
                <a:gd name="csY9" fmla="*/ 34708 h 52763"/>
                <a:gd name="csX10" fmla="*/ 10117 w 46482"/>
                <a:gd name="csY10" fmla="*/ 36174 h 52763"/>
                <a:gd name="csX11" fmla="*/ 10605 w 46482"/>
                <a:gd name="csY11" fmla="*/ 36174 h 52763"/>
                <a:gd name="csX12" fmla="*/ 11094 w 46482"/>
                <a:gd name="csY12" fmla="*/ 37639 h 52763"/>
                <a:gd name="csX13" fmla="*/ 29170 w 46482"/>
                <a:gd name="csY13" fmla="*/ 47410 h 52763"/>
                <a:gd name="csX14" fmla="*/ 46758 w 46482"/>
                <a:gd name="csY14" fmla="*/ 47410 h 52763"/>
                <a:gd name="csX15" fmla="*/ 45781 w 46482"/>
                <a:gd name="csY15" fmla="*/ 48876 h 52763"/>
                <a:gd name="csX16" fmla="*/ 32102 w 46482"/>
                <a:gd name="csY16" fmla="*/ 53761 h 52763"/>
                <a:gd name="csX17" fmla="*/ 30636 w 46482"/>
                <a:gd name="csY17" fmla="*/ 53761 h 527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46482" h="52763">
                  <a:moveTo>
                    <a:pt x="29170" y="53761"/>
                  </a:moveTo>
                  <a:lnTo>
                    <a:pt x="25750" y="53761"/>
                  </a:lnTo>
                  <a:cubicBezTo>
                    <a:pt x="13610" y="53012"/>
                    <a:pt x="5761" y="46710"/>
                    <a:pt x="1812" y="35197"/>
                  </a:cubicBezTo>
                  <a:lnTo>
                    <a:pt x="1323" y="33731"/>
                  </a:lnTo>
                  <a:lnTo>
                    <a:pt x="835" y="31777"/>
                  </a:lnTo>
                  <a:cubicBezTo>
                    <a:pt x="-704" y="21477"/>
                    <a:pt x="582" y="8994"/>
                    <a:pt x="9140" y="1975"/>
                  </a:cubicBezTo>
                  <a:lnTo>
                    <a:pt x="10117" y="998"/>
                  </a:lnTo>
                  <a:lnTo>
                    <a:pt x="29170" y="1487"/>
                  </a:lnTo>
                  <a:lnTo>
                    <a:pt x="27705" y="1487"/>
                  </a:lnTo>
                  <a:cubicBezTo>
                    <a:pt x="9441" y="3001"/>
                    <a:pt x="5256" y="19522"/>
                    <a:pt x="9628" y="34708"/>
                  </a:cubicBezTo>
                  <a:lnTo>
                    <a:pt x="10117" y="36174"/>
                  </a:lnTo>
                  <a:lnTo>
                    <a:pt x="10605" y="36174"/>
                  </a:lnTo>
                  <a:lnTo>
                    <a:pt x="11094" y="37639"/>
                  </a:lnTo>
                  <a:cubicBezTo>
                    <a:pt x="14441" y="44430"/>
                    <a:pt x="21720" y="48045"/>
                    <a:pt x="29170" y="47410"/>
                  </a:cubicBezTo>
                  <a:lnTo>
                    <a:pt x="46758" y="47410"/>
                  </a:lnTo>
                  <a:lnTo>
                    <a:pt x="45781" y="48876"/>
                  </a:lnTo>
                  <a:cubicBezTo>
                    <a:pt x="42728" y="51596"/>
                    <a:pt x="36181" y="53704"/>
                    <a:pt x="32102" y="53761"/>
                  </a:cubicBezTo>
                  <a:lnTo>
                    <a:pt x="30636" y="5376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BB3A86E1-E901-0F2E-2257-2AD47E56B1B1}"/>
                </a:ext>
              </a:extLst>
            </p:cNvPr>
            <p:cNvSpPr/>
            <p:nvPr/>
          </p:nvSpPr>
          <p:spPr>
            <a:xfrm flipV="1">
              <a:off x="5401039" y="6102459"/>
              <a:ext cx="13679" cy="1465"/>
            </a:xfrm>
            <a:custGeom>
              <a:avLst/>
              <a:gdLst>
                <a:gd name="csX0" fmla="*/ 5170 w 13679"/>
                <a:gd name="csY0" fmla="*/ 2465 h 1465"/>
                <a:gd name="csX1" fmla="*/ 3704 w 13679"/>
                <a:gd name="csY1" fmla="*/ 1977 h 1465"/>
                <a:gd name="csX2" fmla="*/ 2238 w 13679"/>
                <a:gd name="csY2" fmla="*/ 1977 h 1465"/>
                <a:gd name="csX3" fmla="*/ 284 w 13679"/>
                <a:gd name="csY3" fmla="*/ 1488 h 1465"/>
                <a:gd name="csX4" fmla="*/ 12498 w 13679"/>
                <a:gd name="csY4" fmla="*/ 999 h 1465"/>
                <a:gd name="csX5" fmla="*/ 13963 w 13679"/>
                <a:gd name="csY5" fmla="*/ 1977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5170" y="2465"/>
                  </a:moveTo>
                  <a:lnTo>
                    <a:pt x="3704" y="1977"/>
                  </a:lnTo>
                  <a:lnTo>
                    <a:pt x="2238" y="1977"/>
                  </a:lnTo>
                  <a:lnTo>
                    <a:pt x="284" y="1488"/>
                  </a:lnTo>
                  <a:lnTo>
                    <a:pt x="12498" y="999"/>
                  </a:lnTo>
                  <a:lnTo>
                    <a:pt x="13963" y="19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3207EE5-1BEB-D864-809D-4BCB0931526E}"/>
                </a:ext>
              </a:extLst>
            </p:cNvPr>
            <p:cNvSpPr/>
            <p:nvPr/>
          </p:nvSpPr>
          <p:spPr>
            <a:xfrm flipV="1">
              <a:off x="5385248" y="6086337"/>
              <a:ext cx="28981" cy="22530"/>
            </a:xfrm>
            <a:custGeom>
              <a:avLst/>
              <a:gdLst>
                <a:gd name="csX0" fmla="*/ 6790 w 28981"/>
                <a:gd name="csY0" fmla="*/ 23530 h 22530"/>
                <a:gd name="csX1" fmla="*/ 5325 w 28981"/>
                <a:gd name="csY1" fmla="*/ 22553 h 22530"/>
                <a:gd name="csX2" fmla="*/ 27309 w 28981"/>
                <a:gd name="csY2" fmla="*/ 4966 h 22530"/>
                <a:gd name="csX3" fmla="*/ 28287 w 28981"/>
                <a:gd name="csY3" fmla="*/ 5943 h 22530"/>
                <a:gd name="csX4" fmla="*/ 16073 w 28981"/>
                <a:gd name="csY4" fmla="*/ 6431 h 22530"/>
                <a:gd name="csX5" fmla="*/ 14119 w 28981"/>
                <a:gd name="csY5" fmla="*/ 6920 h 22530"/>
                <a:gd name="csX6" fmla="*/ 12653 w 28981"/>
                <a:gd name="csY6" fmla="*/ 6920 h 22530"/>
                <a:gd name="csX7" fmla="*/ 11187 w 28981"/>
                <a:gd name="csY7" fmla="*/ 7897 h 22530"/>
                <a:gd name="csX8" fmla="*/ 10210 w 28981"/>
                <a:gd name="csY8" fmla="*/ 8385 h 22530"/>
                <a:gd name="csX9" fmla="*/ 9722 w 28981"/>
                <a:gd name="csY9" fmla="*/ 8874 h 22530"/>
                <a:gd name="csX10" fmla="*/ 8745 w 28981"/>
                <a:gd name="csY10" fmla="*/ 10340 h 22530"/>
                <a:gd name="csX11" fmla="*/ 8256 w 28981"/>
                <a:gd name="csY11" fmla="*/ 11805 h 22530"/>
                <a:gd name="csX12" fmla="*/ 7767 w 28981"/>
                <a:gd name="csY12" fmla="*/ 13271 h 22530"/>
                <a:gd name="csX13" fmla="*/ 7767 w 28981"/>
                <a:gd name="csY13" fmla="*/ 13759 h 22530"/>
                <a:gd name="csX14" fmla="*/ 8745 w 28981"/>
                <a:gd name="csY14" fmla="*/ 16691 h 22530"/>
                <a:gd name="csX15" fmla="*/ 9233 w 28981"/>
                <a:gd name="csY15" fmla="*/ 16691 h 22530"/>
                <a:gd name="csX16" fmla="*/ 10210 w 28981"/>
                <a:gd name="csY16" fmla="*/ 18156 h 22530"/>
                <a:gd name="csX17" fmla="*/ 28287 w 28981"/>
                <a:gd name="csY17" fmla="*/ 22553 h 22530"/>
                <a:gd name="csX18" fmla="*/ 29264 w 28981"/>
                <a:gd name="csY18" fmla="*/ 23042 h 22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8981" h="22530">
                  <a:moveTo>
                    <a:pt x="6790" y="23530"/>
                  </a:moveTo>
                  <a:lnTo>
                    <a:pt x="5325" y="22553"/>
                  </a:lnTo>
                  <a:cubicBezTo>
                    <a:pt x="-8827" y="8548"/>
                    <a:pt x="9477" y="-6279"/>
                    <a:pt x="27309" y="4966"/>
                  </a:cubicBezTo>
                  <a:lnTo>
                    <a:pt x="28287" y="5943"/>
                  </a:lnTo>
                  <a:lnTo>
                    <a:pt x="16073" y="6431"/>
                  </a:lnTo>
                  <a:lnTo>
                    <a:pt x="14119" y="6920"/>
                  </a:lnTo>
                  <a:lnTo>
                    <a:pt x="12653" y="6920"/>
                  </a:lnTo>
                  <a:lnTo>
                    <a:pt x="11187" y="7897"/>
                  </a:lnTo>
                  <a:lnTo>
                    <a:pt x="10210" y="8385"/>
                  </a:lnTo>
                  <a:lnTo>
                    <a:pt x="9722" y="8874"/>
                  </a:lnTo>
                  <a:lnTo>
                    <a:pt x="8745" y="10340"/>
                  </a:lnTo>
                  <a:lnTo>
                    <a:pt x="8256" y="11805"/>
                  </a:lnTo>
                  <a:lnTo>
                    <a:pt x="7767" y="13271"/>
                  </a:lnTo>
                  <a:lnTo>
                    <a:pt x="7767" y="13759"/>
                  </a:lnTo>
                  <a:lnTo>
                    <a:pt x="8745" y="16691"/>
                  </a:lnTo>
                  <a:lnTo>
                    <a:pt x="9233" y="16691"/>
                  </a:lnTo>
                  <a:lnTo>
                    <a:pt x="10210" y="18156"/>
                  </a:lnTo>
                  <a:cubicBezTo>
                    <a:pt x="16154" y="21014"/>
                    <a:pt x="21626" y="19785"/>
                    <a:pt x="28287" y="22553"/>
                  </a:cubicBezTo>
                  <a:lnTo>
                    <a:pt x="29264" y="230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60023D49-CD1B-EA41-5135-7C38135288AD}"/>
                </a:ext>
              </a:extLst>
            </p:cNvPr>
            <p:cNvSpPr/>
            <p:nvPr/>
          </p:nvSpPr>
          <p:spPr>
            <a:xfrm flipV="1">
              <a:off x="5386383" y="6071192"/>
              <a:ext cx="18076" cy="7816"/>
            </a:xfrm>
            <a:custGeom>
              <a:avLst/>
              <a:gdLst>
                <a:gd name="csX0" fmla="*/ 3701 w 18076"/>
                <a:gd name="csY0" fmla="*/ 8812 h 7816"/>
                <a:gd name="csX1" fmla="*/ 2724 w 18076"/>
                <a:gd name="csY1" fmla="*/ 7835 h 7816"/>
                <a:gd name="csX2" fmla="*/ 2236 w 18076"/>
                <a:gd name="csY2" fmla="*/ 6369 h 7816"/>
                <a:gd name="csX3" fmla="*/ 1259 w 18076"/>
                <a:gd name="csY3" fmla="*/ 5392 h 7816"/>
                <a:gd name="csX4" fmla="*/ 770 w 18076"/>
                <a:gd name="csY4" fmla="*/ 3438 h 7816"/>
                <a:gd name="csX5" fmla="*/ 282 w 18076"/>
                <a:gd name="csY5" fmla="*/ 1972 h 7816"/>
                <a:gd name="csX6" fmla="*/ 7610 w 18076"/>
                <a:gd name="csY6" fmla="*/ 995 h 7816"/>
                <a:gd name="csX7" fmla="*/ 7610 w 18076"/>
                <a:gd name="csY7" fmla="*/ 1972 h 7816"/>
                <a:gd name="csX8" fmla="*/ 16404 w 18076"/>
                <a:gd name="csY8" fmla="*/ 8812 h 7816"/>
                <a:gd name="csX9" fmla="*/ 18358 w 18076"/>
                <a:gd name="csY9" fmla="*/ 8812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701" y="8812"/>
                  </a:moveTo>
                  <a:lnTo>
                    <a:pt x="2724" y="7835"/>
                  </a:lnTo>
                  <a:lnTo>
                    <a:pt x="2236" y="6369"/>
                  </a:lnTo>
                  <a:lnTo>
                    <a:pt x="1259" y="5392"/>
                  </a:lnTo>
                  <a:lnTo>
                    <a:pt x="770" y="3438"/>
                  </a:lnTo>
                  <a:lnTo>
                    <a:pt x="282" y="1972"/>
                  </a:lnTo>
                  <a:lnTo>
                    <a:pt x="7610" y="995"/>
                  </a:lnTo>
                  <a:lnTo>
                    <a:pt x="7610" y="1972"/>
                  </a:lnTo>
                  <a:cubicBezTo>
                    <a:pt x="9108" y="6825"/>
                    <a:pt x="11510" y="8372"/>
                    <a:pt x="16404" y="8812"/>
                  </a:cubicBezTo>
                  <a:lnTo>
                    <a:pt x="18358" y="88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E06D01CD-2E49-D039-304F-3D228C1B494B}"/>
                </a:ext>
              </a:extLst>
            </p:cNvPr>
            <p:cNvSpPr/>
            <p:nvPr/>
          </p:nvSpPr>
          <p:spPr>
            <a:xfrm flipV="1">
              <a:off x="5389803" y="6065330"/>
              <a:ext cx="33709" cy="42503"/>
            </a:xfrm>
            <a:custGeom>
              <a:avLst/>
              <a:gdLst>
                <a:gd name="csX0" fmla="*/ 15918 w 33709"/>
                <a:gd name="csY0" fmla="*/ 43503 h 42503"/>
                <a:gd name="csX1" fmla="*/ 13963 w 33709"/>
                <a:gd name="csY1" fmla="*/ 43503 h 42503"/>
                <a:gd name="csX2" fmla="*/ 1261 w 33709"/>
                <a:gd name="csY2" fmla="*/ 39106 h 42503"/>
                <a:gd name="csX3" fmla="*/ 284 w 33709"/>
                <a:gd name="csY3" fmla="*/ 37640 h 42503"/>
                <a:gd name="csX4" fmla="*/ 17383 w 33709"/>
                <a:gd name="csY4" fmla="*/ 37640 h 42503"/>
                <a:gd name="csX5" fmla="*/ 21780 w 33709"/>
                <a:gd name="csY5" fmla="*/ 36175 h 42503"/>
                <a:gd name="csX6" fmla="*/ 22757 w 33709"/>
                <a:gd name="csY6" fmla="*/ 35198 h 42503"/>
                <a:gd name="csX7" fmla="*/ 23246 w 33709"/>
                <a:gd name="csY7" fmla="*/ 35198 h 42503"/>
                <a:gd name="csX8" fmla="*/ 23734 w 33709"/>
                <a:gd name="csY8" fmla="*/ 34221 h 42503"/>
                <a:gd name="csX9" fmla="*/ 24711 w 33709"/>
                <a:gd name="csY9" fmla="*/ 31289 h 42503"/>
                <a:gd name="csX10" fmla="*/ 24711 w 33709"/>
                <a:gd name="csY10" fmla="*/ 27381 h 42503"/>
                <a:gd name="csX11" fmla="*/ 23734 w 33709"/>
                <a:gd name="csY11" fmla="*/ 26892 h 42503"/>
                <a:gd name="csX12" fmla="*/ 22269 w 33709"/>
                <a:gd name="csY12" fmla="*/ 26892 h 42503"/>
                <a:gd name="csX13" fmla="*/ 21292 w 33709"/>
                <a:gd name="csY13" fmla="*/ 26404 h 42503"/>
                <a:gd name="csX14" fmla="*/ 19826 w 33709"/>
                <a:gd name="csY14" fmla="*/ 25915 h 42503"/>
                <a:gd name="csX15" fmla="*/ 17872 w 33709"/>
                <a:gd name="csY15" fmla="*/ 25915 h 42503"/>
                <a:gd name="csX16" fmla="*/ 16406 w 33709"/>
                <a:gd name="csY16" fmla="*/ 25427 h 42503"/>
                <a:gd name="csX17" fmla="*/ 14452 w 33709"/>
                <a:gd name="csY17" fmla="*/ 25427 h 42503"/>
                <a:gd name="csX18" fmla="*/ 12009 w 33709"/>
                <a:gd name="csY18" fmla="*/ 24938 h 42503"/>
                <a:gd name="csX19" fmla="*/ 10055 w 33709"/>
                <a:gd name="csY19" fmla="*/ 24450 h 42503"/>
                <a:gd name="csX20" fmla="*/ 8589 w 33709"/>
                <a:gd name="csY20" fmla="*/ 24450 h 42503"/>
                <a:gd name="csX21" fmla="*/ 7124 w 33709"/>
                <a:gd name="csY21" fmla="*/ 23961 h 42503"/>
                <a:gd name="csX22" fmla="*/ 6147 w 33709"/>
                <a:gd name="csY22" fmla="*/ 23961 h 42503"/>
                <a:gd name="csX23" fmla="*/ 5169 w 33709"/>
                <a:gd name="csY23" fmla="*/ 23473 h 42503"/>
                <a:gd name="csX24" fmla="*/ 2238 w 33709"/>
                <a:gd name="csY24" fmla="*/ 22495 h 42503"/>
                <a:gd name="csX25" fmla="*/ 24711 w 33709"/>
                <a:gd name="csY25" fmla="*/ 22007 h 42503"/>
                <a:gd name="csX26" fmla="*/ 24711 w 33709"/>
                <a:gd name="csY26" fmla="*/ 16633 h 42503"/>
                <a:gd name="csX27" fmla="*/ 24223 w 33709"/>
                <a:gd name="csY27" fmla="*/ 14679 h 42503"/>
                <a:gd name="csX28" fmla="*/ 24223 w 33709"/>
                <a:gd name="csY28" fmla="*/ 13213 h 42503"/>
                <a:gd name="csX29" fmla="*/ 23734 w 33709"/>
                <a:gd name="csY29" fmla="*/ 12236 h 42503"/>
                <a:gd name="csX30" fmla="*/ 23246 w 33709"/>
                <a:gd name="csY30" fmla="*/ 11747 h 42503"/>
                <a:gd name="csX31" fmla="*/ 22757 w 33709"/>
                <a:gd name="csY31" fmla="*/ 10282 h 42503"/>
                <a:gd name="csX32" fmla="*/ 21780 w 33709"/>
                <a:gd name="csY32" fmla="*/ 9305 h 42503"/>
                <a:gd name="csX33" fmla="*/ 18849 w 33709"/>
                <a:gd name="csY33" fmla="*/ 7350 h 42503"/>
                <a:gd name="csX34" fmla="*/ 17872 w 33709"/>
                <a:gd name="csY34" fmla="*/ 6862 h 42503"/>
                <a:gd name="csX35" fmla="*/ 16406 w 33709"/>
                <a:gd name="csY35" fmla="*/ 6373 h 42503"/>
                <a:gd name="csX36" fmla="*/ 25200 w 33709"/>
                <a:gd name="csY36" fmla="*/ 5885 h 42503"/>
                <a:gd name="csX37" fmla="*/ 25200 w 33709"/>
                <a:gd name="csY37" fmla="*/ 5396 h 42503"/>
                <a:gd name="csX38" fmla="*/ 25688 w 33709"/>
                <a:gd name="csY38" fmla="*/ 3931 h 42503"/>
                <a:gd name="csX39" fmla="*/ 26666 w 33709"/>
                <a:gd name="csY39" fmla="*/ 999 h 42503"/>
                <a:gd name="csX40" fmla="*/ 33994 w 33709"/>
                <a:gd name="csY40" fmla="*/ 999 h 42503"/>
                <a:gd name="csX41" fmla="*/ 33994 w 33709"/>
                <a:gd name="csY41" fmla="*/ 1488 h 42503"/>
                <a:gd name="csX42" fmla="*/ 33017 w 33709"/>
                <a:gd name="csY42" fmla="*/ 2953 h 42503"/>
                <a:gd name="csX43" fmla="*/ 32528 w 33709"/>
                <a:gd name="csY43" fmla="*/ 4419 h 42503"/>
                <a:gd name="csX44" fmla="*/ 32528 w 33709"/>
                <a:gd name="csY44" fmla="*/ 5885 h 42503"/>
                <a:gd name="csX45" fmla="*/ 32040 w 33709"/>
                <a:gd name="csY45" fmla="*/ 6373 h 42503"/>
                <a:gd name="csX46" fmla="*/ 32040 w 33709"/>
                <a:gd name="csY46" fmla="*/ 29824 h 42503"/>
                <a:gd name="csX47" fmla="*/ 31551 w 33709"/>
                <a:gd name="csY47" fmla="*/ 31778 h 42503"/>
                <a:gd name="csX48" fmla="*/ 31551 w 33709"/>
                <a:gd name="csY48" fmla="*/ 33243 h 42503"/>
                <a:gd name="csX49" fmla="*/ 20803 w 33709"/>
                <a:gd name="csY49" fmla="*/ 43014 h 42503"/>
                <a:gd name="csX50" fmla="*/ 19337 w 33709"/>
                <a:gd name="csY50" fmla="*/ 43503 h 42503"/>
                <a:gd name="csX51" fmla="*/ 17872 w 33709"/>
                <a:gd name="csY51" fmla="*/ 43503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33709" h="42503">
                  <a:moveTo>
                    <a:pt x="15918" y="43503"/>
                  </a:moveTo>
                  <a:lnTo>
                    <a:pt x="13963" y="43503"/>
                  </a:lnTo>
                  <a:cubicBezTo>
                    <a:pt x="9412" y="43438"/>
                    <a:pt x="4754" y="42005"/>
                    <a:pt x="1261" y="39106"/>
                  </a:cubicBezTo>
                  <a:lnTo>
                    <a:pt x="284" y="37640"/>
                  </a:lnTo>
                  <a:lnTo>
                    <a:pt x="17383" y="37640"/>
                  </a:lnTo>
                  <a:lnTo>
                    <a:pt x="21780" y="36175"/>
                  </a:lnTo>
                  <a:lnTo>
                    <a:pt x="22757" y="35198"/>
                  </a:lnTo>
                  <a:lnTo>
                    <a:pt x="23246" y="35198"/>
                  </a:lnTo>
                  <a:lnTo>
                    <a:pt x="23734" y="34221"/>
                  </a:lnTo>
                  <a:lnTo>
                    <a:pt x="24711" y="31289"/>
                  </a:lnTo>
                  <a:lnTo>
                    <a:pt x="24711" y="27381"/>
                  </a:lnTo>
                  <a:lnTo>
                    <a:pt x="23734" y="26892"/>
                  </a:lnTo>
                  <a:lnTo>
                    <a:pt x="22269" y="26892"/>
                  </a:lnTo>
                  <a:lnTo>
                    <a:pt x="21292" y="26404"/>
                  </a:lnTo>
                  <a:lnTo>
                    <a:pt x="19826" y="25915"/>
                  </a:lnTo>
                  <a:lnTo>
                    <a:pt x="17872" y="25915"/>
                  </a:lnTo>
                  <a:lnTo>
                    <a:pt x="16406" y="25427"/>
                  </a:lnTo>
                  <a:lnTo>
                    <a:pt x="14452" y="25427"/>
                  </a:lnTo>
                  <a:lnTo>
                    <a:pt x="12009" y="24938"/>
                  </a:lnTo>
                  <a:lnTo>
                    <a:pt x="10055" y="24450"/>
                  </a:lnTo>
                  <a:lnTo>
                    <a:pt x="8589" y="24450"/>
                  </a:lnTo>
                  <a:lnTo>
                    <a:pt x="7124" y="23961"/>
                  </a:lnTo>
                  <a:lnTo>
                    <a:pt x="6147" y="23961"/>
                  </a:lnTo>
                  <a:lnTo>
                    <a:pt x="5169" y="23473"/>
                  </a:lnTo>
                  <a:lnTo>
                    <a:pt x="2238" y="22495"/>
                  </a:lnTo>
                  <a:lnTo>
                    <a:pt x="24711" y="22007"/>
                  </a:lnTo>
                  <a:lnTo>
                    <a:pt x="24711" y="16633"/>
                  </a:lnTo>
                  <a:lnTo>
                    <a:pt x="24223" y="14679"/>
                  </a:lnTo>
                  <a:lnTo>
                    <a:pt x="24223" y="13213"/>
                  </a:lnTo>
                  <a:lnTo>
                    <a:pt x="23734" y="12236"/>
                  </a:lnTo>
                  <a:lnTo>
                    <a:pt x="23246" y="11747"/>
                  </a:lnTo>
                  <a:lnTo>
                    <a:pt x="22757" y="10282"/>
                  </a:lnTo>
                  <a:lnTo>
                    <a:pt x="21780" y="9305"/>
                  </a:lnTo>
                  <a:lnTo>
                    <a:pt x="18849" y="7350"/>
                  </a:lnTo>
                  <a:lnTo>
                    <a:pt x="17872" y="6862"/>
                  </a:lnTo>
                  <a:lnTo>
                    <a:pt x="16406" y="6373"/>
                  </a:lnTo>
                  <a:lnTo>
                    <a:pt x="25200" y="5885"/>
                  </a:lnTo>
                  <a:lnTo>
                    <a:pt x="25200" y="5396"/>
                  </a:lnTo>
                  <a:lnTo>
                    <a:pt x="25688" y="3931"/>
                  </a:lnTo>
                  <a:lnTo>
                    <a:pt x="26666" y="999"/>
                  </a:lnTo>
                  <a:lnTo>
                    <a:pt x="33994" y="999"/>
                  </a:lnTo>
                  <a:lnTo>
                    <a:pt x="33994" y="1488"/>
                  </a:lnTo>
                  <a:lnTo>
                    <a:pt x="33017" y="2953"/>
                  </a:lnTo>
                  <a:lnTo>
                    <a:pt x="32528" y="4419"/>
                  </a:lnTo>
                  <a:lnTo>
                    <a:pt x="32528" y="5885"/>
                  </a:lnTo>
                  <a:lnTo>
                    <a:pt x="32040" y="6373"/>
                  </a:lnTo>
                  <a:lnTo>
                    <a:pt x="32040" y="29824"/>
                  </a:lnTo>
                  <a:lnTo>
                    <a:pt x="31551" y="31778"/>
                  </a:lnTo>
                  <a:lnTo>
                    <a:pt x="31551" y="33243"/>
                  </a:lnTo>
                  <a:cubicBezTo>
                    <a:pt x="31812" y="38715"/>
                    <a:pt x="25697" y="42803"/>
                    <a:pt x="20803" y="43014"/>
                  </a:cubicBezTo>
                  <a:lnTo>
                    <a:pt x="19337" y="43503"/>
                  </a:lnTo>
                  <a:lnTo>
                    <a:pt x="17872" y="435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064518FA-4DDD-82FA-4DB8-A9CE915405AC}"/>
                </a:ext>
              </a:extLst>
            </p:cNvPr>
            <p:cNvSpPr/>
            <p:nvPr/>
          </p:nvSpPr>
          <p:spPr>
            <a:xfrm flipV="1">
              <a:off x="5438657" y="6070704"/>
              <a:ext cx="11725" cy="1465"/>
            </a:xfrm>
            <a:custGeom>
              <a:avLst/>
              <a:gdLst>
                <a:gd name="csX0" fmla="*/ 1267 w 11725"/>
                <a:gd name="csY0" fmla="*/ 2460 h 1465"/>
                <a:gd name="csX1" fmla="*/ 290 w 11725"/>
                <a:gd name="csY1" fmla="*/ 994 h 1465"/>
                <a:gd name="csX2" fmla="*/ 7129 w 11725"/>
                <a:gd name="csY2" fmla="*/ 994 h 1465"/>
                <a:gd name="csX3" fmla="*/ 8595 w 11725"/>
                <a:gd name="csY3" fmla="*/ 1483 h 1465"/>
                <a:gd name="csX4" fmla="*/ 12015 w 11725"/>
                <a:gd name="csY4" fmla="*/ 1483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1465">
                  <a:moveTo>
                    <a:pt x="1267" y="2460"/>
                  </a:moveTo>
                  <a:lnTo>
                    <a:pt x="290" y="994"/>
                  </a:lnTo>
                  <a:lnTo>
                    <a:pt x="7129" y="994"/>
                  </a:lnTo>
                  <a:lnTo>
                    <a:pt x="8595" y="1483"/>
                  </a:lnTo>
                  <a:lnTo>
                    <a:pt x="12015" y="148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A635329F-3169-D30E-5EE1-B64D91E0764A}"/>
                </a:ext>
              </a:extLst>
            </p:cNvPr>
            <p:cNvSpPr/>
            <p:nvPr/>
          </p:nvSpPr>
          <p:spPr>
            <a:xfrm flipV="1">
              <a:off x="5432306" y="6066307"/>
              <a:ext cx="13190" cy="41526"/>
            </a:xfrm>
            <a:custGeom>
              <a:avLst/>
              <a:gdLst>
                <a:gd name="csX0" fmla="*/ 6641 w 13190"/>
                <a:gd name="csY0" fmla="*/ 42526 h 41526"/>
                <a:gd name="csX1" fmla="*/ 289 w 13190"/>
                <a:gd name="csY1" fmla="*/ 42526 h 41526"/>
                <a:gd name="csX2" fmla="*/ 289 w 13190"/>
                <a:gd name="csY2" fmla="*/ 999 h 41526"/>
                <a:gd name="csX3" fmla="*/ 7129 w 13190"/>
                <a:gd name="csY3" fmla="*/ 999 h 41526"/>
                <a:gd name="csX4" fmla="*/ 7129 w 13190"/>
                <a:gd name="csY4" fmla="*/ 26404 h 41526"/>
                <a:gd name="csX5" fmla="*/ 7618 w 13190"/>
                <a:gd name="csY5" fmla="*/ 28358 h 41526"/>
                <a:gd name="csX6" fmla="*/ 8106 w 13190"/>
                <a:gd name="csY6" fmla="*/ 29824 h 41526"/>
                <a:gd name="csX7" fmla="*/ 8595 w 13190"/>
                <a:gd name="csY7" fmla="*/ 31289 h 41526"/>
                <a:gd name="csX8" fmla="*/ 9083 w 13190"/>
                <a:gd name="csY8" fmla="*/ 32755 h 41526"/>
                <a:gd name="csX9" fmla="*/ 9572 w 13190"/>
                <a:gd name="csY9" fmla="*/ 33732 h 41526"/>
                <a:gd name="csX10" fmla="*/ 10549 w 13190"/>
                <a:gd name="csY10" fmla="*/ 34709 h 41526"/>
                <a:gd name="csX11" fmla="*/ 11037 w 13190"/>
                <a:gd name="csY11" fmla="*/ 34709 h 41526"/>
                <a:gd name="csX12" fmla="*/ 12503 w 13190"/>
                <a:gd name="csY12" fmla="*/ 35686 h 41526"/>
                <a:gd name="csX13" fmla="*/ 13480 w 13190"/>
                <a:gd name="csY13" fmla="*/ 36663 h 41526"/>
                <a:gd name="csX14" fmla="*/ 6641 w 13190"/>
                <a:gd name="csY14" fmla="*/ 36663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3190" h="41526">
                  <a:moveTo>
                    <a:pt x="6641" y="42526"/>
                  </a:moveTo>
                  <a:lnTo>
                    <a:pt x="289" y="42526"/>
                  </a:lnTo>
                  <a:lnTo>
                    <a:pt x="289" y="999"/>
                  </a:lnTo>
                  <a:lnTo>
                    <a:pt x="7129" y="999"/>
                  </a:lnTo>
                  <a:lnTo>
                    <a:pt x="7129" y="26404"/>
                  </a:lnTo>
                  <a:lnTo>
                    <a:pt x="7618" y="28358"/>
                  </a:lnTo>
                  <a:lnTo>
                    <a:pt x="8106" y="29824"/>
                  </a:lnTo>
                  <a:lnTo>
                    <a:pt x="8595" y="31289"/>
                  </a:lnTo>
                  <a:lnTo>
                    <a:pt x="9083" y="32755"/>
                  </a:lnTo>
                  <a:lnTo>
                    <a:pt x="9572" y="33732"/>
                  </a:lnTo>
                  <a:lnTo>
                    <a:pt x="10549" y="34709"/>
                  </a:lnTo>
                  <a:lnTo>
                    <a:pt x="11037" y="34709"/>
                  </a:lnTo>
                  <a:lnTo>
                    <a:pt x="12503" y="35686"/>
                  </a:lnTo>
                  <a:lnTo>
                    <a:pt x="13480" y="36663"/>
                  </a:lnTo>
                  <a:lnTo>
                    <a:pt x="6641" y="366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7E2EA574-B5D7-DDB5-F7B6-DD2951D19F14}"/>
                </a:ext>
              </a:extLst>
            </p:cNvPr>
            <p:cNvSpPr/>
            <p:nvPr/>
          </p:nvSpPr>
          <p:spPr>
            <a:xfrm flipV="1">
              <a:off x="5439635" y="6065330"/>
              <a:ext cx="26381" cy="42503"/>
            </a:xfrm>
            <a:custGeom>
              <a:avLst/>
              <a:gdLst>
                <a:gd name="csX0" fmla="*/ 12505 w 26381"/>
                <a:gd name="csY0" fmla="*/ 43503 h 42503"/>
                <a:gd name="csX1" fmla="*/ 12017 w 26381"/>
                <a:gd name="csY1" fmla="*/ 43503 h 42503"/>
                <a:gd name="csX2" fmla="*/ 1269 w 26381"/>
                <a:gd name="csY2" fmla="*/ 39106 h 42503"/>
                <a:gd name="csX3" fmla="*/ 292 w 26381"/>
                <a:gd name="csY3" fmla="*/ 38129 h 42503"/>
                <a:gd name="csX4" fmla="*/ 11040 w 26381"/>
                <a:gd name="csY4" fmla="*/ 37152 h 42503"/>
                <a:gd name="csX5" fmla="*/ 19834 w 26381"/>
                <a:gd name="csY5" fmla="*/ 26404 h 42503"/>
                <a:gd name="csX6" fmla="*/ 19834 w 26381"/>
                <a:gd name="csY6" fmla="*/ 999 h 42503"/>
                <a:gd name="csX7" fmla="*/ 26673 w 26381"/>
                <a:gd name="csY7" fmla="*/ 999 h 42503"/>
                <a:gd name="csX8" fmla="*/ 26673 w 26381"/>
                <a:gd name="csY8" fmla="*/ 30801 h 42503"/>
                <a:gd name="csX9" fmla="*/ 26185 w 26381"/>
                <a:gd name="csY9" fmla="*/ 32266 h 42503"/>
                <a:gd name="csX10" fmla="*/ 26185 w 26381"/>
                <a:gd name="csY10" fmla="*/ 34221 h 42503"/>
                <a:gd name="csX11" fmla="*/ 25696 w 26381"/>
                <a:gd name="csY11" fmla="*/ 35686 h 42503"/>
                <a:gd name="csX12" fmla="*/ 24719 w 26381"/>
                <a:gd name="csY12" fmla="*/ 37152 h 42503"/>
                <a:gd name="csX13" fmla="*/ 24230 w 26381"/>
                <a:gd name="csY13" fmla="*/ 38618 h 42503"/>
                <a:gd name="csX14" fmla="*/ 17391 w 26381"/>
                <a:gd name="csY14" fmla="*/ 43014 h 42503"/>
                <a:gd name="csX15" fmla="*/ 15925 w 26381"/>
                <a:gd name="csY15" fmla="*/ 43014 h 42503"/>
                <a:gd name="csX16" fmla="*/ 13971 w 26381"/>
                <a:gd name="csY16" fmla="*/ 43503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6381" h="42503">
                  <a:moveTo>
                    <a:pt x="12505" y="43503"/>
                  </a:moveTo>
                  <a:lnTo>
                    <a:pt x="12017" y="43503"/>
                  </a:lnTo>
                  <a:cubicBezTo>
                    <a:pt x="7148" y="43218"/>
                    <a:pt x="4998" y="42444"/>
                    <a:pt x="1269" y="39106"/>
                  </a:cubicBezTo>
                  <a:lnTo>
                    <a:pt x="292" y="38129"/>
                  </a:lnTo>
                  <a:lnTo>
                    <a:pt x="11040" y="37152"/>
                  </a:lnTo>
                  <a:cubicBezTo>
                    <a:pt x="18946" y="37054"/>
                    <a:pt x="19207" y="32128"/>
                    <a:pt x="19834" y="26404"/>
                  </a:cubicBezTo>
                  <a:lnTo>
                    <a:pt x="19834" y="999"/>
                  </a:lnTo>
                  <a:lnTo>
                    <a:pt x="26673" y="999"/>
                  </a:lnTo>
                  <a:lnTo>
                    <a:pt x="26673" y="30801"/>
                  </a:lnTo>
                  <a:lnTo>
                    <a:pt x="26185" y="32266"/>
                  </a:lnTo>
                  <a:lnTo>
                    <a:pt x="26185" y="34221"/>
                  </a:lnTo>
                  <a:lnTo>
                    <a:pt x="25696" y="35686"/>
                  </a:lnTo>
                  <a:lnTo>
                    <a:pt x="24719" y="37152"/>
                  </a:lnTo>
                  <a:lnTo>
                    <a:pt x="24230" y="38618"/>
                  </a:lnTo>
                  <a:cubicBezTo>
                    <a:pt x="21568" y="41565"/>
                    <a:pt x="20811" y="41516"/>
                    <a:pt x="17391" y="43014"/>
                  </a:cubicBezTo>
                  <a:lnTo>
                    <a:pt x="15925" y="43014"/>
                  </a:lnTo>
                  <a:lnTo>
                    <a:pt x="13971" y="435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66E25DD7-6005-C4AA-B4BE-632D458D7F0D}"/>
                </a:ext>
              </a:extLst>
            </p:cNvPr>
            <p:cNvSpPr/>
            <p:nvPr/>
          </p:nvSpPr>
          <p:spPr>
            <a:xfrm flipV="1">
              <a:off x="5478718" y="6101482"/>
              <a:ext cx="14656" cy="6839"/>
            </a:xfrm>
            <a:custGeom>
              <a:avLst/>
              <a:gdLst>
                <a:gd name="csX0" fmla="*/ 13977 w 14656"/>
                <a:gd name="csY0" fmla="*/ 7840 h 6839"/>
                <a:gd name="csX1" fmla="*/ 12512 w 14656"/>
                <a:gd name="csY1" fmla="*/ 7351 h 6839"/>
                <a:gd name="csX2" fmla="*/ 298 w 14656"/>
                <a:gd name="csY2" fmla="*/ 7351 h 6839"/>
                <a:gd name="csX3" fmla="*/ 786 w 14656"/>
                <a:gd name="csY3" fmla="*/ 6374 h 6839"/>
                <a:gd name="csX4" fmla="*/ 786 w 14656"/>
                <a:gd name="csY4" fmla="*/ 5397 h 6839"/>
                <a:gd name="csX5" fmla="*/ 1275 w 14656"/>
                <a:gd name="csY5" fmla="*/ 4420 h 6839"/>
                <a:gd name="csX6" fmla="*/ 3718 w 14656"/>
                <a:gd name="csY6" fmla="*/ 1977 h 6839"/>
                <a:gd name="csX7" fmla="*/ 4695 w 14656"/>
                <a:gd name="csY7" fmla="*/ 1489 h 6839"/>
                <a:gd name="csX8" fmla="*/ 6160 w 14656"/>
                <a:gd name="csY8" fmla="*/ 1489 h 6839"/>
                <a:gd name="csX9" fmla="*/ 8115 w 14656"/>
                <a:gd name="csY9" fmla="*/ 1000 h 6839"/>
                <a:gd name="csX10" fmla="*/ 12023 w 14656"/>
                <a:gd name="csY10" fmla="*/ 1000 h 6839"/>
                <a:gd name="csX11" fmla="*/ 13489 w 14656"/>
                <a:gd name="csY11" fmla="*/ 1489 h 6839"/>
                <a:gd name="csX12" fmla="*/ 14954 w 14656"/>
                <a:gd name="csY12" fmla="*/ 1489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656" h="6839">
                  <a:moveTo>
                    <a:pt x="13977" y="7840"/>
                  </a:moveTo>
                  <a:lnTo>
                    <a:pt x="12512" y="7351"/>
                  </a:lnTo>
                  <a:lnTo>
                    <a:pt x="298" y="7351"/>
                  </a:lnTo>
                  <a:lnTo>
                    <a:pt x="786" y="6374"/>
                  </a:lnTo>
                  <a:lnTo>
                    <a:pt x="786" y="5397"/>
                  </a:lnTo>
                  <a:lnTo>
                    <a:pt x="1275" y="4420"/>
                  </a:lnTo>
                  <a:lnTo>
                    <a:pt x="3718" y="1977"/>
                  </a:lnTo>
                  <a:lnTo>
                    <a:pt x="4695" y="1489"/>
                  </a:lnTo>
                  <a:lnTo>
                    <a:pt x="6160" y="1489"/>
                  </a:lnTo>
                  <a:lnTo>
                    <a:pt x="8115" y="1000"/>
                  </a:lnTo>
                  <a:lnTo>
                    <a:pt x="12023" y="1000"/>
                  </a:lnTo>
                  <a:lnTo>
                    <a:pt x="13489" y="1489"/>
                  </a:lnTo>
                  <a:lnTo>
                    <a:pt x="14954" y="14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EEA3B21B-E1C5-3552-43C9-53B3C4D57ABB}"/>
                </a:ext>
              </a:extLst>
            </p:cNvPr>
            <p:cNvSpPr/>
            <p:nvPr/>
          </p:nvSpPr>
          <p:spPr>
            <a:xfrm flipV="1">
              <a:off x="5473344" y="6051650"/>
              <a:ext cx="19053" cy="50320"/>
            </a:xfrm>
            <a:custGeom>
              <a:avLst/>
              <a:gdLst>
                <a:gd name="csX0" fmla="*/ 12511 w 19053"/>
                <a:gd name="csY0" fmla="*/ 51319 h 50320"/>
                <a:gd name="csX1" fmla="*/ 5182 w 19053"/>
                <a:gd name="csY1" fmla="*/ 46922 h 50320"/>
                <a:gd name="csX2" fmla="*/ 5182 w 19053"/>
                <a:gd name="csY2" fmla="*/ 36662 h 50320"/>
                <a:gd name="csX3" fmla="*/ 297 w 19053"/>
                <a:gd name="csY3" fmla="*/ 36662 h 50320"/>
                <a:gd name="csX4" fmla="*/ 297 w 19053"/>
                <a:gd name="csY4" fmla="*/ 31288 h 50320"/>
                <a:gd name="csX5" fmla="*/ 5182 w 19053"/>
                <a:gd name="csY5" fmla="*/ 31288 h 50320"/>
                <a:gd name="csX6" fmla="*/ 5182 w 19053"/>
                <a:gd name="csY6" fmla="*/ 6861 h 50320"/>
                <a:gd name="csX7" fmla="*/ 5671 w 19053"/>
                <a:gd name="csY7" fmla="*/ 4418 h 50320"/>
                <a:gd name="csX8" fmla="*/ 5671 w 19053"/>
                <a:gd name="csY8" fmla="*/ 998 h 50320"/>
                <a:gd name="csX9" fmla="*/ 16419 w 19053"/>
                <a:gd name="csY9" fmla="*/ 998 h 50320"/>
                <a:gd name="csX10" fmla="*/ 15442 w 19053"/>
                <a:gd name="csY10" fmla="*/ 998 h 50320"/>
                <a:gd name="csX11" fmla="*/ 13976 w 19053"/>
                <a:gd name="csY11" fmla="*/ 1487 h 50320"/>
                <a:gd name="csX12" fmla="*/ 13976 w 19053"/>
                <a:gd name="csY12" fmla="*/ 1975 h 50320"/>
                <a:gd name="csX13" fmla="*/ 12511 w 19053"/>
                <a:gd name="csY13" fmla="*/ 3441 h 50320"/>
                <a:gd name="csX14" fmla="*/ 12511 w 19053"/>
                <a:gd name="csY14" fmla="*/ 31288 h 50320"/>
                <a:gd name="csX15" fmla="*/ 19350 w 19053"/>
                <a:gd name="csY15" fmla="*/ 31288 h 50320"/>
                <a:gd name="csX16" fmla="*/ 19350 w 19053"/>
                <a:gd name="csY16" fmla="*/ 36662 h 50320"/>
                <a:gd name="csX17" fmla="*/ 12511 w 19053"/>
                <a:gd name="csY17" fmla="*/ 36662 h 50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9053" h="50320">
                  <a:moveTo>
                    <a:pt x="12511" y="51319"/>
                  </a:moveTo>
                  <a:lnTo>
                    <a:pt x="5182" y="46922"/>
                  </a:lnTo>
                  <a:lnTo>
                    <a:pt x="5182" y="36662"/>
                  </a:lnTo>
                  <a:lnTo>
                    <a:pt x="297" y="36662"/>
                  </a:lnTo>
                  <a:lnTo>
                    <a:pt x="297" y="31288"/>
                  </a:lnTo>
                  <a:lnTo>
                    <a:pt x="5182" y="31288"/>
                  </a:lnTo>
                  <a:lnTo>
                    <a:pt x="5182" y="6861"/>
                  </a:lnTo>
                  <a:lnTo>
                    <a:pt x="5671" y="4418"/>
                  </a:lnTo>
                  <a:lnTo>
                    <a:pt x="5671" y="998"/>
                  </a:lnTo>
                  <a:lnTo>
                    <a:pt x="16419" y="998"/>
                  </a:lnTo>
                  <a:lnTo>
                    <a:pt x="15442" y="998"/>
                  </a:lnTo>
                  <a:lnTo>
                    <a:pt x="13976" y="1487"/>
                  </a:lnTo>
                  <a:lnTo>
                    <a:pt x="13976" y="1975"/>
                  </a:lnTo>
                  <a:lnTo>
                    <a:pt x="12511" y="3441"/>
                  </a:lnTo>
                  <a:lnTo>
                    <a:pt x="12511" y="31288"/>
                  </a:lnTo>
                  <a:lnTo>
                    <a:pt x="19350" y="31288"/>
                  </a:lnTo>
                  <a:lnTo>
                    <a:pt x="19350" y="36662"/>
                  </a:lnTo>
                  <a:lnTo>
                    <a:pt x="12511" y="366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42DE76C1-ACA1-A785-47B6-54A5113EACD8}"/>
                </a:ext>
              </a:extLst>
            </p:cNvPr>
            <p:cNvSpPr/>
            <p:nvPr/>
          </p:nvSpPr>
          <p:spPr>
            <a:xfrm flipV="1">
              <a:off x="5499237" y="6066307"/>
              <a:ext cx="14656" cy="41526"/>
            </a:xfrm>
            <a:custGeom>
              <a:avLst/>
              <a:gdLst>
                <a:gd name="csX0" fmla="*/ 6651 w 14656"/>
                <a:gd name="csY0" fmla="*/ 42526 h 41526"/>
                <a:gd name="csX1" fmla="*/ 300 w 14656"/>
                <a:gd name="csY1" fmla="*/ 42526 h 41526"/>
                <a:gd name="csX2" fmla="*/ 300 w 14656"/>
                <a:gd name="csY2" fmla="*/ 999 h 41526"/>
                <a:gd name="csX3" fmla="*/ 7140 w 14656"/>
                <a:gd name="csY3" fmla="*/ 999 h 41526"/>
                <a:gd name="csX4" fmla="*/ 7140 w 14656"/>
                <a:gd name="csY4" fmla="*/ 22984 h 41526"/>
                <a:gd name="csX5" fmla="*/ 13491 w 14656"/>
                <a:gd name="csY5" fmla="*/ 36175 h 41526"/>
                <a:gd name="csX6" fmla="*/ 14957 w 14656"/>
                <a:gd name="csY6" fmla="*/ 36175 h 41526"/>
                <a:gd name="csX7" fmla="*/ 6651 w 14656"/>
                <a:gd name="csY7" fmla="*/ 36175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656" h="41526">
                  <a:moveTo>
                    <a:pt x="6651" y="42526"/>
                  </a:moveTo>
                  <a:lnTo>
                    <a:pt x="300" y="42526"/>
                  </a:lnTo>
                  <a:lnTo>
                    <a:pt x="300" y="999"/>
                  </a:lnTo>
                  <a:lnTo>
                    <a:pt x="7140" y="999"/>
                  </a:lnTo>
                  <a:lnTo>
                    <a:pt x="7140" y="22984"/>
                  </a:lnTo>
                  <a:cubicBezTo>
                    <a:pt x="6985" y="27707"/>
                    <a:pt x="8386" y="34522"/>
                    <a:pt x="13491" y="36175"/>
                  </a:cubicBezTo>
                  <a:lnTo>
                    <a:pt x="14957" y="36175"/>
                  </a:lnTo>
                  <a:lnTo>
                    <a:pt x="6651" y="361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FCC49037-54B3-BC3E-E696-B90FE5220EC6}"/>
                </a:ext>
              </a:extLst>
            </p:cNvPr>
            <p:cNvSpPr/>
            <p:nvPr/>
          </p:nvSpPr>
          <p:spPr>
            <a:xfrm flipV="1">
              <a:off x="5505589" y="6065330"/>
              <a:ext cx="16122" cy="8793"/>
            </a:xfrm>
            <a:custGeom>
              <a:avLst/>
              <a:gdLst>
                <a:gd name="csX0" fmla="*/ 9096 w 16122"/>
                <a:gd name="csY0" fmla="*/ 9788 h 8793"/>
                <a:gd name="csX1" fmla="*/ 7630 w 16122"/>
                <a:gd name="csY1" fmla="*/ 9788 h 8793"/>
                <a:gd name="csX2" fmla="*/ 6164 w 16122"/>
                <a:gd name="csY2" fmla="*/ 9300 h 8793"/>
                <a:gd name="csX3" fmla="*/ 4699 w 16122"/>
                <a:gd name="csY3" fmla="*/ 8323 h 8793"/>
                <a:gd name="csX4" fmla="*/ 4210 w 16122"/>
                <a:gd name="csY4" fmla="*/ 7834 h 8793"/>
                <a:gd name="csX5" fmla="*/ 2256 w 16122"/>
                <a:gd name="csY5" fmla="*/ 5880 h 8793"/>
                <a:gd name="csX6" fmla="*/ 1279 w 16122"/>
                <a:gd name="csY6" fmla="*/ 4414 h 8793"/>
                <a:gd name="csX7" fmla="*/ 302 w 16122"/>
                <a:gd name="csY7" fmla="*/ 2460 h 8793"/>
                <a:gd name="csX8" fmla="*/ 11050 w 16122"/>
                <a:gd name="csY8" fmla="*/ 2460 h 8793"/>
                <a:gd name="csX9" fmla="*/ 12515 w 16122"/>
                <a:gd name="csY9" fmla="*/ 1972 h 8793"/>
                <a:gd name="csX10" fmla="*/ 13981 w 16122"/>
                <a:gd name="csY10" fmla="*/ 994 h 8793"/>
                <a:gd name="csX11" fmla="*/ 16424 w 16122"/>
                <a:gd name="csY11" fmla="*/ 7346 h 8793"/>
                <a:gd name="csX12" fmla="*/ 14958 w 16122"/>
                <a:gd name="csY12" fmla="*/ 8323 h 8793"/>
                <a:gd name="csX13" fmla="*/ 10561 w 16122"/>
                <a:gd name="csY13" fmla="*/ 9788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122" h="8793">
                  <a:moveTo>
                    <a:pt x="9096" y="9788"/>
                  </a:moveTo>
                  <a:lnTo>
                    <a:pt x="7630" y="9788"/>
                  </a:lnTo>
                  <a:lnTo>
                    <a:pt x="6164" y="9300"/>
                  </a:lnTo>
                  <a:lnTo>
                    <a:pt x="4699" y="8323"/>
                  </a:lnTo>
                  <a:lnTo>
                    <a:pt x="4210" y="7834"/>
                  </a:lnTo>
                  <a:lnTo>
                    <a:pt x="2256" y="5880"/>
                  </a:lnTo>
                  <a:lnTo>
                    <a:pt x="1279" y="4414"/>
                  </a:lnTo>
                  <a:lnTo>
                    <a:pt x="302" y="2460"/>
                  </a:lnTo>
                  <a:lnTo>
                    <a:pt x="11050" y="2460"/>
                  </a:lnTo>
                  <a:lnTo>
                    <a:pt x="12515" y="1972"/>
                  </a:lnTo>
                  <a:lnTo>
                    <a:pt x="13981" y="994"/>
                  </a:lnTo>
                  <a:lnTo>
                    <a:pt x="16424" y="7346"/>
                  </a:lnTo>
                  <a:lnTo>
                    <a:pt x="14958" y="8323"/>
                  </a:lnTo>
                  <a:lnTo>
                    <a:pt x="10561" y="97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A0A6A5E3-E7AA-4C38-7694-D52C42D439B4}"/>
                </a:ext>
              </a:extLst>
            </p:cNvPr>
            <p:cNvSpPr/>
            <p:nvPr/>
          </p:nvSpPr>
          <p:spPr>
            <a:xfrm flipV="1">
              <a:off x="5525131" y="6117116"/>
              <a:ext cx="15145" cy="7816"/>
            </a:xfrm>
            <a:custGeom>
              <a:avLst/>
              <a:gdLst>
                <a:gd name="csX0" fmla="*/ 304 w 15145"/>
                <a:gd name="csY0" fmla="*/ 8820 h 7816"/>
                <a:gd name="csX1" fmla="*/ 792 w 15145"/>
                <a:gd name="csY1" fmla="*/ 1980 h 7816"/>
                <a:gd name="csX2" fmla="*/ 2258 w 15145"/>
                <a:gd name="csY2" fmla="*/ 1491 h 7816"/>
                <a:gd name="csX3" fmla="*/ 3724 w 15145"/>
                <a:gd name="csY3" fmla="*/ 1491 h 7816"/>
                <a:gd name="csX4" fmla="*/ 5189 w 15145"/>
                <a:gd name="csY4" fmla="*/ 1003 h 7816"/>
                <a:gd name="csX5" fmla="*/ 6655 w 15145"/>
                <a:gd name="csY5" fmla="*/ 1491 h 7816"/>
                <a:gd name="csX6" fmla="*/ 8609 w 15145"/>
                <a:gd name="csY6" fmla="*/ 1491 h 7816"/>
                <a:gd name="csX7" fmla="*/ 10075 w 15145"/>
                <a:gd name="csY7" fmla="*/ 1980 h 7816"/>
                <a:gd name="csX8" fmla="*/ 11052 w 15145"/>
                <a:gd name="csY8" fmla="*/ 2957 h 7816"/>
                <a:gd name="csX9" fmla="*/ 11540 w 15145"/>
                <a:gd name="csY9" fmla="*/ 2957 h 7816"/>
                <a:gd name="csX10" fmla="*/ 13495 w 15145"/>
                <a:gd name="csY10" fmla="*/ 4911 h 7816"/>
                <a:gd name="csX11" fmla="*/ 15449 w 15145"/>
                <a:gd name="csY11" fmla="*/ 7842 h 7816"/>
                <a:gd name="csX12" fmla="*/ 4212 w 15145"/>
                <a:gd name="csY12" fmla="*/ 8331 h 7816"/>
                <a:gd name="csX13" fmla="*/ 1769 w 15145"/>
                <a:gd name="csY13" fmla="*/ 8331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5145" h="7816">
                  <a:moveTo>
                    <a:pt x="304" y="8820"/>
                  </a:moveTo>
                  <a:lnTo>
                    <a:pt x="792" y="1980"/>
                  </a:lnTo>
                  <a:lnTo>
                    <a:pt x="2258" y="1491"/>
                  </a:lnTo>
                  <a:lnTo>
                    <a:pt x="3724" y="1491"/>
                  </a:lnTo>
                  <a:lnTo>
                    <a:pt x="5189" y="1003"/>
                  </a:lnTo>
                  <a:lnTo>
                    <a:pt x="6655" y="1491"/>
                  </a:lnTo>
                  <a:lnTo>
                    <a:pt x="8609" y="1491"/>
                  </a:lnTo>
                  <a:lnTo>
                    <a:pt x="10075" y="1980"/>
                  </a:lnTo>
                  <a:lnTo>
                    <a:pt x="11052" y="2957"/>
                  </a:lnTo>
                  <a:lnTo>
                    <a:pt x="11540" y="2957"/>
                  </a:lnTo>
                  <a:lnTo>
                    <a:pt x="13495" y="4911"/>
                  </a:lnTo>
                  <a:lnTo>
                    <a:pt x="15449" y="7842"/>
                  </a:lnTo>
                  <a:lnTo>
                    <a:pt x="4212" y="8331"/>
                  </a:lnTo>
                  <a:lnTo>
                    <a:pt x="1769" y="83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4F92C9E-807B-C781-DBD4-7EC29D98C6F4}"/>
                </a:ext>
              </a:extLst>
            </p:cNvPr>
            <p:cNvSpPr/>
            <p:nvPr/>
          </p:nvSpPr>
          <p:spPr>
            <a:xfrm flipV="1">
              <a:off x="5522199" y="6066307"/>
              <a:ext cx="19053" cy="41526"/>
            </a:xfrm>
            <a:custGeom>
              <a:avLst/>
              <a:gdLst>
                <a:gd name="csX0" fmla="*/ 7633 w 19053"/>
                <a:gd name="csY0" fmla="*/ 42526 h 41526"/>
                <a:gd name="csX1" fmla="*/ 304 w 19053"/>
                <a:gd name="csY1" fmla="*/ 42526 h 41526"/>
                <a:gd name="csX2" fmla="*/ 15938 w 19053"/>
                <a:gd name="csY2" fmla="*/ 999 h 41526"/>
                <a:gd name="csX3" fmla="*/ 19358 w 19053"/>
                <a:gd name="csY3" fmla="*/ 8816 h 41526"/>
                <a:gd name="csX4" fmla="*/ 19358 w 19053"/>
                <a:gd name="csY4" fmla="*/ 9305 h 41526"/>
                <a:gd name="csX5" fmla="*/ 18869 w 19053"/>
                <a:gd name="csY5" fmla="*/ 10770 h 41526"/>
                <a:gd name="csX6" fmla="*/ 18381 w 19053"/>
                <a:gd name="csY6" fmla="*/ 12236 h 41526"/>
                <a:gd name="csX7" fmla="*/ 17892 w 19053"/>
                <a:gd name="csY7" fmla="*/ 14190 h 41526"/>
                <a:gd name="csX8" fmla="*/ 17404 w 19053"/>
                <a:gd name="csY8" fmla="*/ 15656 h 41526"/>
                <a:gd name="csX9" fmla="*/ 16915 w 19053"/>
                <a:gd name="csY9" fmla="*/ 17121 h 41526"/>
                <a:gd name="csX10" fmla="*/ 16426 w 19053"/>
                <a:gd name="csY10" fmla="*/ 18587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9053" h="41526">
                  <a:moveTo>
                    <a:pt x="7633" y="42526"/>
                  </a:moveTo>
                  <a:lnTo>
                    <a:pt x="304" y="42526"/>
                  </a:lnTo>
                  <a:lnTo>
                    <a:pt x="15938" y="999"/>
                  </a:lnTo>
                  <a:lnTo>
                    <a:pt x="19358" y="8816"/>
                  </a:lnTo>
                  <a:lnTo>
                    <a:pt x="19358" y="9305"/>
                  </a:lnTo>
                  <a:lnTo>
                    <a:pt x="18869" y="10770"/>
                  </a:lnTo>
                  <a:lnTo>
                    <a:pt x="18381" y="12236"/>
                  </a:lnTo>
                  <a:lnTo>
                    <a:pt x="17892" y="14190"/>
                  </a:lnTo>
                  <a:lnTo>
                    <a:pt x="17404" y="15656"/>
                  </a:lnTo>
                  <a:lnTo>
                    <a:pt x="16915" y="17121"/>
                  </a:lnTo>
                  <a:lnTo>
                    <a:pt x="16426" y="185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F3ADC93F-842F-17EA-0E20-A68853760362}"/>
                </a:ext>
              </a:extLst>
            </p:cNvPr>
            <p:cNvSpPr/>
            <p:nvPr/>
          </p:nvSpPr>
          <p:spPr>
            <a:xfrm flipV="1">
              <a:off x="5529039" y="6066307"/>
              <a:ext cx="31267" cy="51786"/>
            </a:xfrm>
            <a:custGeom>
              <a:avLst/>
              <a:gdLst>
                <a:gd name="csX0" fmla="*/ 31576 w 31267"/>
                <a:gd name="csY0" fmla="*/ 52787 h 51786"/>
                <a:gd name="csX1" fmla="*/ 24248 w 31267"/>
                <a:gd name="csY1" fmla="*/ 52787 h 51786"/>
                <a:gd name="csX2" fmla="*/ 15454 w 31267"/>
                <a:gd name="csY2" fmla="*/ 28359 h 51786"/>
                <a:gd name="csX3" fmla="*/ 14965 w 31267"/>
                <a:gd name="csY3" fmla="*/ 26894 h 51786"/>
                <a:gd name="csX4" fmla="*/ 9103 w 31267"/>
                <a:gd name="csY4" fmla="*/ 11260 h 51786"/>
                <a:gd name="csX5" fmla="*/ 9103 w 31267"/>
                <a:gd name="csY5" fmla="*/ 10772 h 51786"/>
                <a:gd name="csX6" fmla="*/ 8614 w 31267"/>
                <a:gd name="csY6" fmla="*/ 9306 h 51786"/>
                <a:gd name="csX7" fmla="*/ 8125 w 31267"/>
                <a:gd name="csY7" fmla="*/ 8329 h 51786"/>
                <a:gd name="csX8" fmla="*/ 7148 w 31267"/>
                <a:gd name="csY8" fmla="*/ 6375 h 51786"/>
                <a:gd name="csX9" fmla="*/ 6660 w 31267"/>
                <a:gd name="csY9" fmla="*/ 4909 h 51786"/>
                <a:gd name="csX10" fmla="*/ 6171 w 31267"/>
                <a:gd name="csY10" fmla="*/ 4421 h 51786"/>
                <a:gd name="csX11" fmla="*/ 5194 w 31267"/>
                <a:gd name="csY11" fmla="*/ 2955 h 51786"/>
                <a:gd name="csX12" fmla="*/ 4217 w 31267"/>
                <a:gd name="csY12" fmla="*/ 1978 h 51786"/>
                <a:gd name="csX13" fmla="*/ 3240 w 31267"/>
                <a:gd name="csY13" fmla="*/ 1978 h 51786"/>
                <a:gd name="csX14" fmla="*/ 1774 w 31267"/>
                <a:gd name="csY14" fmla="*/ 1489 h 51786"/>
                <a:gd name="csX15" fmla="*/ 309 w 31267"/>
                <a:gd name="csY15" fmla="*/ 1489 h 51786"/>
                <a:gd name="csX16" fmla="*/ 11545 w 31267"/>
                <a:gd name="csY16" fmla="*/ 1001 h 51786"/>
                <a:gd name="csX17" fmla="*/ 11545 w 31267"/>
                <a:gd name="csY17" fmla="*/ 1489 h 51786"/>
                <a:gd name="csX18" fmla="*/ 12034 w 31267"/>
                <a:gd name="csY18" fmla="*/ 2466 h 51786"/>
                <a:gd name="csX19" fmla="*/ 13011 w 31267"/>
                <a:gd name="csY19" fmla="*/ 3444 h 51786"/>
                <a:gd name="csX20" fmla="*/ 13499 w 31267"/>
                <a:gd name="csY20" fmla="*/ 4909 h 51786"/>
                <a:gd name="csX21" fmla="*/ 13988 w 31267"/>
                <a:gd name="csY21" fmla="*/ 6863 h 51786"/>
                <a:gd name="csX22" fmla="*/ 14965 w 31267"/>
                <a:gd name="csY22" fmla="*/ 8329 h 51786"/>
                <a:gd name="csX23" fmla="*/ 15454 w 31267"/>
                <a:gd name="csY23" fmla="*/ 10772 h 51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31267" h="51786">
                  <a:moveTo>
                    <a:pt x="31576" y="52787"/>
                  </a:moveTo>
                  <a:lnTo>
                    <a:pt x="24248" y="52787"/>
                  </a:lnTo>
                  <a:lnTo>
                    <a:pt x="15454" y="28359"/>
                  </a:lnTo>
                  <a:lnTo>
                    <a:pt x="14965" y="26894"/>
                  </a:lnTo>
                  <a:cubicBezTo>
                    <a:pt x="13157" y="21609"/>
                    <a:pt x="12148" y="16178"/>
                    <a:pt x="9103" y="11260"/>
                  </a:cubicBezTo>
                  <a:lnTo>
                    <a:pt x="9103" y="10772"/>
                  </a:lnTo>
                  <a:lnTo>
                    <a:pt x="8614" y="9306"/>
                  </a:lnTo>
                  <a:lnTo>
                    <a:pt x="8125" y="8329"/>
                  </a:lnTo>
                  <a:lnTo>
                    <a:pt x="7148" y="6375"/>
                  </a:lnTo>
                  <a:lnTo>
                    <a:pt x="6660" y="4909"/>
                  </a:lnTo>
                  <a:lnTo>
                    <a:pt x="6171" y="4421"/>
                  </a:lnTo>
                  <a:lnTo>
                    <a:pt x="5194" y="2955"/>
                  </a:lnTo>
                  <a:lnTo>
                    <a:pt x="4217" y="1978"/>
                  </a:lnTo>
                  <a:lnTo>
                    <a:pt x="3240" y="1978"/>
                  </a:lnTo>
                  <a:lnTo>
                    <a:pt x="1774" y="1489"/>
                  </a:lnTo>
                  <a:lnTo>
                    <a:pt x="309" y="1489"/>
                  </a:lnTo>
                  <a:lnTo>
                    <a:pt x="11545" y="1001"/>
                  </a:lnTo>
                  <a:lnTo>
                    <a:pt x="11545" y="1489"/>
                  </a:lnTo>
                  <a:lnTo>
                    <a:pt x="12034" y="2466"/>
                  </a:lnTo>
                  <a:lnTo>
                    <a:pt x="13011" y="3444"/>
                  </a:lnTo>
                  <a:lnTo>
                    <a:pt x="13499" y="4909"/>
                  </a:lnTo>
                  <a:lnTo>
                    <a:pt x="13988" y="6863"/>
                  </a:lnTo>
                  <a:lnTo>
                    <a:pt x="14965" y="8329"/>
                  </a:lnTo>
                  <a:lnTo>
                    <a:pt x="15454" y="107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B0D77AC0-C4C6-4620-C0B4-C3CCE33631A6}"/>
                </a:ext>
              </a:extLst>
            </p:cNvPr>
            <p:cNvSpPr/>
            <p:nvPr/>
          </p:nvSpPr>
          <p:spPr>
            <a:xfrm flipV="1">
              <a:off x="5605741" y="6081940"/>
              <a:ext cx="34198" cy="25893"/>
            </a:xfrm>
            <a:custGeom>
              <a:avLst/>
              <a:gdLst>
                <a:gd name="csX0" fmla="*/ 13998 w 34198"/>
                <a:gd name="csY0" fmla="*/ 26893 h 25893"/>
                <a:gd name="csX1" fmla="*/ 319 w 34198"/>
                <a:gd name="csY1" fmla="*/ 26404 h 25893"/>
                <a:gd name="csX2" fmla="*/ 4716 w 34198"/>
                <a:gd name="csY2" fmla="*/ 26404 h 25893"/>
                <a:gd name="csX3" fmla="*/ 5205 w 34198"/>
                <a:gd name="csY3" fmla="*/ 25916 h 25893"/>
                <a:gd name="csX4" fmla="*/ 6670 w 34198"/>
                <a:gd name="csY4" fmla="*/ 25427 h 25893"/>
                <a:gd name="csX5" fmla="*/ 8136 w 34198"/>
                <a:gd name="csY5" fmla="*/ 24450 h 25893"/>
                <a:gd name="csX6" fmla="*/ 8624 w 34198"/>
                <a:gd name="csY6" fmla="*/ 24450 h 25893"/>
                <a:gd name="csX7" fmla="*/ 9602 w 34198"/>
                <a:gd name="csY7" fmla="*/ 23473 h 25893"/>
                <a:gd name="csX8" fmla="*/ 11067 w 34198"/>
                <a:gd name="csY8" fmla="*/ 22496 h 25893"/>
                <a:gd name="csX9" fmla="*/ 16441 w 34198"/>
                <a:gd name="csY9" fmla="*/ 14679 h 25893"/>
                <a:gd name="csX10" fmla="*/ 17418 w 34198"/>
                <a:gd name="csY10" fmla="*/ 12725 h 25893"/>
                <a:gd name="csX11" fmla="*/ 25235 w 34198"/>
                <a:gd name="csY11" fmla="*/ 1000 h 25893"/>
                <a:gd name="csX12" fmla="*/ 34517 w 34198"/>
                <a:gd name="csY12" fmla="*/ 1000 h 25893"/>
                <a:gd name="csX13" fmla="*/ 24747 w 34198"/>
                <a:gd name="csY13" fmla="*/ 16633 h 25893"/>
                <a:gd name="csX14" fmla="*/ 19372 w 34198"/>
                <a:gd name="csY14" fmla="*/ 22984 h 25893"/>
                <a:gd name="csX15" fmla="*/ 18395 w 34198"/>
                <a:gd name="csY15" fmla="*/ 24450 h 25893"/>
                <a:gd name="csX16" fmla="*/ 17907 w 34198"/>
                <a:gd name="csY16" fmla="*/ 24450 h 25893"/>
                <a:gd name="csX17" fmla="*/ 16930 w 34198"/>
                <a:gd name="csY17" fmla="*/ 25427 h 25893"/>
                <a:gd name="csX18" fmla="*/ 15464 w 34198"/>
                <a:gd name="csY18" fmla="*/ 26404 h 258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4198" h="25893">
                  <a:moveTo>
                    <a:pt x="13998" y="26893"/>
                  </a:moveTo>
                  <a:lnTo>
                    <a:pt x="319" y="26404"/>
                  </a:lnTo>
                  <a:lnTo>
                    <a:pt x="4716" y="26404"/>
                  </a:lnTo>
                  <a:lnTo>
                    <a:pt x="5205" y="25916"/>
                  </a:lnTo>
                  <a:lnTo>
                    <a:pt x="6670" y="25427"/>
                  </a:lnTo>
                  <a:lnTo>
                    <a:pt x="8136" y="24450"/>
                  </a:lnTo>
                  <a:lnTo>
                    <a:pt x="8624" y="24450"/>
                  </a:lnTo>
                  <a:lnTo>
                    <a:pt x="9602" y="23473"/>
                  </a:lnTo>
                  <a:lnTo>
                    <a:pt x="11067" y="22496"/>
                  </a:lnTo>
                  <a:cubicBezTo>
                    <a:pt x="13030" y="19841"/>
                    <a:pt x="14430" y="17456"/>
                    <a:pt x="16441" y="14679"/>
                  </a:cubicBezTo>
                  <a:lnTo>
                    <a:pt x="17418" y="12725"/>
                  </a:lnTo>
                  <a:lnTo>
                    <a:pt x="25235" y="1000"/>
                  </a:lnTo>
                  <a:lnTo>
                    <a:pt x="34517" y="1000"/>
                  </a:lnTo>
                  <a:lnTo>
                    <a:pt x="24747" y="16633"/>
                  </a:lnTo>
                  <a:cubicBezTo>
                    <a:pt x="24804" y="17675"/>
                    <a:pt x="20341" y="22040"/>
                    <a:pt x="19372" y="22984"/>
                  </a:cubicBezTo>
                  <a:lnTo>
                    <a:pt x="18395" y="24450"/>
                  </a:lnTo>
                  <a:lnTo>
                    <a:pt x="17907" y="24450"/>
                  </a:lnTo>
                  <a:lnTo>
                    <a:pt x="16930" y="25427"/>
                  </a:lnTo>
                  <a:lnTo>
                    <a:pt x="15464" y="264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1A2F0AE5-5872-A6B6-8852-2B78CFB160B6}"/>
                </a:ext>
              </a:extLst>
            </p:cNvPr>
            <p:cNvSpPr/>
            <p:nvPr/>
          </p:nvSpPr>
          <p:spPr>
            <a:xfrm flipV="1">
              <a:off x="5596947" y="6055559"/>
              <a:ext cx="38595" cy="20519"/>
            </a:xfrm>
            <a:custGeom>
              <a:avLst/>
              <a:gdLst>
                <a:gd name="csX0" fmla="*/ 35007 w 38595"/>
                <a:gd name="csY0" fmla="*/ 21514 h 20519"/>
                <a:gd name="csX1" fmla="*/ 18885 w 38595"/>
                <a:gd name="csY1" fmla="*/ 20048 h 20519"/>
                <a:gd name="csX2" fmla="*/ 21328 w 38595"/>
                <a:gd name="csY2" fmla="*/ 20048 h 20519"/>
                <a:gd name="csX3" fmla="*/ 31099 w 38595"/>
                <a:gd name="csY3" fmla="*/ 10766 h 20519"/>
                <a:gd name="csX4" fmla="*/ 31099 w 38595"/>
                <a:gd name="csY4" fmla="*/ 10277 h 20519"/>
                <a:gd name="csX5" fmla="*/ 30610 w 38595"/>
                <a:gd name="csY5" fmla="*/ 8811 h 20519"/>
                <a:gd name="csX6" fmla="*/ 18885 w 38595"/>
                <a:gd name="csY6" fmla="*/ 1483 h 20519"/>
                <a:gd name="csX7" fmla="*/ 320 w 38595"/>
                <a:gd name="csY7" fmla="*/ 1483 h 20519"/>
                <a:gd name="csX8" fmla="*/ 35007 w 38595"/>
                <a:gd name="csY8" fmla="*/ 995 h 20519"/>
                <a:gd name="csX9" fmla="*/ 35984 w 38595"/>
                <a:gd name="csY9" fmla="*/ 1972 h 20519"/>
                <a:gd name="csX10" fmla="*/ 36961 w 38595"/>
                <a:gd name="csY10" fmla="*/ 3437 h 20519"/>
                <a:gd name="csX11" fmla="*/ 38916 w 38595"/>
                <a:gd name="csY11" fmla="*/ 9300 h 20519"/>
                <a:gd name="csX12" fmla="*/ 38916 w 38595"/>
                <a:gd name="csY12" fmla="*/ 12231 h 20519"/>
                <a:gd name="csX13" fmla="*/ 38427 w 38595"/>
                <a:gd name="csY13" fmla="*/ 13697 h 20519"/>
                <a:gd name="csX14" fmla="*/ 38427 w 38595"/>
                <a:gd name="csY14" fmla="*/ 15162 h 20519"/>
                <a:gd name="csX15" fmla="*/ 37939 w 38595"/>
                <a:gd name="csY15" fmla="*/ 16628 h 20519"/>
                <a:gd name="csX16" fmla="*/ 36961 w 38595"/>
                <a:gd name="csY16" fmla="*/ 18094 h 20519"/>
                <a:gd name="csX17" fmla="*/ 36473 w 38595"/>
                <a:gd name="csY17" fmla="*/ 19559 h 20519"/>
                <a:gd name="csX18" fmla="*/ 35984 w 38595"/>
                <a:gd name="csY18" fmla="*/ 20048 h 2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8595" h="20519">
                  <a:moveTo>
                    <a:pt x="35007" y="21514"/>
                  </a:moveTo>
                  <a:lnTo>
                    <a:pt x="18885" y="20048"/>
                  </a:lnTo>
                  <a:lnTo>
                    <a:pt x="21328" y="20048"/>
                  </a:lnTo>
                  <a:cubicBezTo>
                    <a:pt x="27370" y="19779"/>
                    <a:pt x="30578" y="16742"/>
                    <a:pt x="31099" y="10766"/>
                  </a:cubicBezTo>
                  <a:lnTo>
                    <a:pt x="31099" y="10277"/>
                  </a:lnTo>
                  <a:lnTo>
                    <a:pt x="30610" y="8811"/>
                  </a:lnTo>
                  <a:cubicBezTo>
                    <a:pt x="29633" y="3258"/>
                    <a:pt x="23885" y="1109"/>
                    <a:pt x="18885" y="1483"/>
                  </a:cubicBezTo>
                  <a:lnTo>
                    <a:pt x="320" y="1483"/>
                  </a:lnTo>
                  <a:lnTo>
                    <a:pt x="35007" y="995"/>
                  </a:lnTo>
                  <a:lnTo>
                    <a:pt x="35984" y="1972"/>
                  </a:lnTo>
                  <a:lnTo>
                    <a:pt x="36961" y="3437"/>
                  </a:lnTo>
                  <a:lnTo>
                    <a:pt x="38916" y="9300"/>
                  </a:lnTo>
                  <a:lnTo>
                    <a:pt x="38916" y="12231"/>
                  </a:lnTo>
                  <a:lnTo>
                    <a:pt x="38427" y="13697"/>
                  </a:lnTo>
                  <a:lnTo>
                    <a:pt x="38427" y="15162"/>
                  </a:lnTo>
                  <a:lnTo>
                    <a:pt x="37939" y="16628"/>
                  </a:lnTo>
                  <a:lnTo>
                    <a:pt x="36961" y="18094"/>
                  </a:lnTo>
                  <a:lnTo>
                    <a:pt x="36473" y="19559"/>
                  </a:lnTo>
                  <a:lnTo>
                    <a:pt x="35984" y="200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D99A9A89-47B2-489C-2DAE-6CCA6D22678F}"/>
                </a:ext>
              </a:extLst>
            </p:cNvPr>
            <p:cNvSpPr/>
            <p:nvPr/>
          </p:nvSpPr>
          <p:spPr>
            <a:xfrm flipV="1">
              <a:off x="5589619" y="6050673"/>
              <a:ext cx="42015" cy="57160"/>
            </a:xfrm>
            <a:custGeom>
              <a:avLst/>
              <a:gdLst>
                <a:gd name="csX0" fmla="*/ 25723 w 42015"/>
                <a:gd name="csY0" fmla="*/ 58159 h 57160"/>
                <a:gd name="csX1" fmla="*/ 318 w 42015"/>
                <a:gd name="csY1" fmla="*/ 58159 h 57160"/>
                <a:gd name="csX2" fmla="*/ 318 w 42015"/>
                <a:gd name="csY2" fmla="*/ 999 h 57160"/>
                <a:gd name="csX3" fmla="*/ 7646 w 42015"/>
                <a:gd name="csY3" fmla="*/ 999 h 57160"/>
                <a:gd name="csX4" fmla="*/ 7646 w 42015"/>
                <a:gd name="csY4" fmla="*/ 26404 h 57160"/>
                <a:gd name="csX5" fmla="*/ 16440 w 42015"/>
                <a:gd name="csY5" fmla="*/ 26404 h 57160"/>
                <a:gd name="csX6" fmla="*/ 42333 w 42015"/>
                <a:gd name="csY6" fmla="*/ 32266 h 57160"/>
                <a:gd name="csX7" fmla="*/ 42333 w 42015"/>
                <a:gd name="csY7" fmla="*/ 32755 h 57160"/>
                <a:gd name="csX8" fmla="*/ 7646 w 42015"/>
                <a:gd name="csY8" fmla="*/ 33243 h 57160"/>
                <a:gd name="csX9" fmla="*/ 7646 w 42015"/>
                <a:gd name="csY9" fmla="*/ 51808 h 57160"/>
                <a:gd name="csX10" fmla="*/ 26211 w 42015"/>
                <a:gd name="csY10" fmla="*/ 51808 h 57160"/>
                <a:gd name="csX11" fmla="*/ 42333 w 42015"/>
                <a:gd name="csY11" fmla="*/ 53274 h 57160"/>
                <a:gd name="csX12" fmla="*/ 41356 w 42015"/>
                <a:gd name="csY12" fmla="*/ 54251 h 57160"/>
                <a:gd name="csX13" fmla="*/ 29631 w 42015"/>
                <a:gd name="csY13" fmla="*/ 58159 h 57160"/>
                <a:gd name="csX14" fmla="*/ 27677 w 42015"/>
                <a:gd name="csY14" fmla="*/ 58159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42015" h="57160">
                  <a:moveTo>
                    <a:pt x="25723" y="58159"/>
                  </a:moveTo>
                  <a:lnTo>
                    <a:pt x="318" y="58159"/>
                  </a:lnTo>
                  <a:lnTo>
                    <a:pt x="318" y="999"/>
                  </a:lnTo>
                  <a:lnTo>
                    <a:pt x="7646" y="999"/>
                  </a:lnTo>
                  <a:lnTo>
                    <a:pt x="7646" y="26404"/>
                  </a:lnTo>
                  <a:lnTo>
                    <a:pt x="16440" y="26404"/>
                  </a:lnTo>
                  <a:cubicBezTo>
                    <a:pt x="25267" y="26176"/>
                    <a:pt x="35404" y="26355"/>
                    <a:pt x="42333" y="32266"/>
                  </a:cubicBezTo>
                  <a:lnTo>
                    <a:pt x="42333" y="32755"/>
                  </a:lnTo>
                  <a:lnTo>
                    <a:pt x="7646" y="33243"/>
                  </a:lnTo>
                  <a:lnTo>
                    <a:pt x="7646" y="51808"/>
                  </a:lnTo>
                  <a:lnTo>
                    <a:pt x="26211" y="51808"/>
                  </a:lnTo>
                  <a:lnTo>
                    <a:pt x="42333" y="53274"/>
                  </a:lnTo>
                  <a:lnTo>
                    <a:pt x="41356" y="54251"/>
                  </a:lnTo>
                  <a:cubicBezTo>
                    <a:pt x="37440" y="57719"/>
                    <a:pt x="34777" y="57548"/>
                    <a:pt x="29631" y="58159"/>
                  </a:cubicBezTo>
                  <a:lnTo>
                    <a:pt x="27677" y="581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32D2E764-25BD-BA07-A281-B036E1118379}"/>
                </a:ext>
              </a:extLst>
            </p:cNvPr>
            <p:cNvSpPr/>
            <p:nvPr/>
          </p:nvSpPr>
          <p:spPr>
            <a:xfrm flipV="1">
              <a:off x="5659481" y="6102459"/>
              <a:ext cx="13679" cy="1465"/>
            </a:xfrm>
            <a:custGeom>
              <a:avLst/>
              <a:gdLst>
                <a:gd name="csX0" fmla="*/ 5212 w 13679"/>
                <a:gd name="csY0" fmla="*/ 2465 h 1465"/>
                <a:gd name="csX1" fmla="*/ 3746 w 13679"/>
                <a:gd name="csY1" fmla="*/ 1977 h 1465"/>
                <a:gd name="csX2" fmla="*/ 2281 w 13679"/>
                <a:gd name="csY2" fmla="*/ 1977 h 1465"/>
                <a:gd name="csX3" fmla="*/ 326 w 13679"/>
                <a:gd name="csY3" fmla="*/ 1488 h 1465"/>
                <a:gd name="csX4" fmla="*/ 12540 w 13679"/>
                <a:gd name="csY4" fmla="*/ 999 h 1465"/>
                <a:gd name="csX5" fmla="*/ 14006 w 13679"/>
                <a:gd name="csY5" fmla="*/ 1977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5212" y="2465"/>
                  </a:moveTo>
                  <a:lnTo>
                    <a:pt x="3746" y="1977"/>
                  </a:lnTo>
                  <a:lnTo>
                    <a:pt x="2281" y="1977"/>
                  </a:lnTo>
                  <a:lnTo>
                    <a:pt x="326" y="1488"/>
                  </a:lnTo>
                  <a:lnTo>
                    <a:pt x="12540" y="999"/>
                  </a:lnTo>
                  <a:lnTo>
                    <a:pt x="14006" y="19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73D3EEF0-0D44-3AAB-66DF-0EDDF6521B43}"/>
                </a:ext>
              </a:extLst>
            </p:cNvPr>
            <p:cNvSpPr/>
            <p:nvPr/>
          </p:nvSpPr>
          <p:spPr>
            <a:xfrm flipV="1">
              <a:off x="5643691" y="6086337"/>
              <a:ext cx="28981" cy="22530"/>
            </a:xfrm>
            <a:custGeom>
              <a:avLst/>
              <a:gdLst>
                <a:gd name="csX0" fmla="*/ 6833 w 28981"/>
                <a:gd name="csY0" fmla="*/ 23530 h 22530"/>
                <a:gd name="csX1" fmla="*/ 5367 w 28981"/>
                <a:gd name="csY1" fmla="*/ 22553 h 22530"/>
                <a:gd name="csX2" fmla="*/ 27352 w 28981"/>
                <a:gd name="csY2" fmla="*/ 4966 h 22530"/>
                <a:gd name="csX3" fmla="*/ 28329 w 28981"/>
                <a:gd name="csY3" fmla="*/ 5943 h 22530"/>
                <a:gd name="csX4" fmla="*/ 16115 w 28981"/>
                <a:gd name="csY4" fmla="*/ 6431 h 22530"/>
                <a:gd name="csX5" fmla="*/ 14161 w 28981"/>
                <a:gd name="csY5" fmla="*/ 6920 h 22530"/>
                <a:gd name="csX6" fmla="*/ 12695 w 28981"/>
                <a:gd name="csY6" fmla="*/ 6920 h 22530"/>
                <a:gd name="csX7" fmla="*/ 11230 w 28981"/>
                <a:gd name="csY7" fmla="*/ 7897 h 22530"/>
                <a:gd name="csX8" fmla="*/ 10253 w 28981"/>
                <a:gd name="csY8" fmla="*/ 8385 h 22530"/>
                <a:gd name="csX9" fmla="*/ 9764 w 28981"/>
                <a:gd name="csY9" fmla="*/ 8874 h 22530"/>
                <a:gd name="csX10" fmla="*/ 8787 w 28981"/>
                <a:gd name="csY10" fmla="*/ 10340 h 22530"/>
                <a:gd name="csX11" fmla="*/ 8298 w 28981"/>
                <a:gd name="csY11" fmla="*/ 11805 h 22530"/>
                <a:gd name="csX12" fmla="*/ 7810 w 28981"/>
                <a:gd name="csY12" fmla="*/ 13271 h 22530"/>
                <a:gd name="csX13" fmla="*/ 7810 w 28981"/>
                <a:gd name="csY13" fmla="*/ 13759 h 22530"/>
                <a:gd name="csX14" fmla="*/ 8787 w 28981"/>
                <a:gd name="csY14" fmla="*/ 16691 h 22530"/>
                <a:gd name="csX15" fmla="*/ 9275 w 28981"/>
                <a:gd name="csY15" fmla="*/ 16691 h 22530"/>
                <a:gd name="csX16" fmla="*/ 10253 w 28981"/>
                <a:gd name="csY16" fmla="*/ 18156 h 22530"/>
                <a:gd name="csX17" fmla="*/ 28329 w 28981"/>
                <a:gd name="csY17" fmla="*/ 22553 h 22530"/>
                <a:gd name="csX18" fmla="*/ 29306 w 28981"/>
                <a:gd name="csY18" fmla="*/ 23042 h 22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8981" h="22530">
                  <a:moveTo>
                    <a:pt x="6833" y="23530"/>
                  </a:moveTo>
                  <a:lnTo>
                    <a:pt x="5367" y="22553"/>
                  </a:lnTo>
                  <a:cubicBezTo>
                    <a:pt x="-8785" y="8548"/>
                    <a:pt x="9520" y="-6279"/>
                    <a:pt x="27352" y="4966"/>
                  </a:cubicBezTo>
                  <a:lnTo>
                    <a:pt x="28329" y="5943"/>
                  </a:lnTo>
                  <a:lnTo>
                    <a:pt x="16115" y="6431"/>
                  </a:lnTo>
                  <a:lnTo>
                    <a:pt x="14161" y="6920"/>
                  </a:lnTo>
                  <a:lnTo>
                    <a:pt x="12695" y="6920"/>
                  </a:lnTo>
                  <a:lnTo>
                    <a:pt x="11230" y="7897"/>
                  </a:lnTo>
                  <a:lnTo>
                    <a:pt x="10253" y="8385"/>
                  </a:lnTo>
                  <a:lnTo>
                    <a:pt x="9764" y="8874"/>
                  </a:lnTo>
                  <a:lnTo>
                    <a:pt x="8787" y="10340"/>
                  </a:lnTo>
                  <a:lnTo>
                    <a:pt x="8298" y="11805"/>
                  </a:lnTo>
                  <a:lnTo>
                    <a:pt x="7810" y="13271"/>
                  </a:lnTo>
                  <a:lnTo>
                    <a:pt x="7810" y="13759"/>
                  </a:lnTo>
                  <a:lnTo>
                    <a:pt x="8787" y="16691"/>
                  </a:lnTo>
                  <a:lnTo>
                    <a:pt x="9275" y="16691"/>
                  </a:lnTo>
                  <a:lnTo>
                    <a:pt x="10253" y="18156"/>
                  </a:lnTo>
                  <a:cubicBezTo>
                    <a:pt x="16197" y="21014"/>
                    <a:pt x="21668" y="19785"/>
                    <a:pt x="28329" y="22553"/>
                  </a:cubicBezTo>
                  <a:lnTo>
                    <a:pt x="29306" y="230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D35940DF-5846-5846-39C2-27E7A29E575A}"/>
                </a:ext>
              </a:extLst>
            </p:cNvPr>
            <p:cNvSpPr/>
            <p:nvPr/>
          </p:nvSpPr>
          <p:spPr>
            <a:xfrm flipV="1">
              <a:off x="5644825" y="6071192"/>
              <a:ext cx="18076" cy="7816"/>
            </a:xfrm>
            <a:custGeom>
              <a:avLst/>
              <a:gdLst>
                <a:gd name="csX0" fmla="*/ 3744 w 18076"/>
                <a:gd name="csY0" fmla="*/ 8812 h 7816"/>
                <a:gd name="csX1" fmla="*/ 2767 w 18076"/>
                <a:gd name="csY1" fmla="*/ 7835 h 7816"/>
                <a:gd name="csX2" fmla="*/ 2278 w 18076"/>
                <a:gd name="csY2" fmla="*/ 6369 h 7816"/>
                <a:gd name="csX3" fmla="*/ 1301 w 18076"/>
                <a:gd name="csY3" fmla="*/ 5392 h 7816"/>
                <a:gd name="csX4" fmla="*/ 812 w 18076"/>
                <a:gd name="csY4" fmla="*/ 3438 h 7816"/>
                <a:gd name="csX5" fmla="*/ 324 w 18076"/>
                <a:gd name="csY5" fmla="*/ 1972 h 7816"/>
                <a:gd name="csX6" fmla="*/ 7652 w 18076"/>
                <a:gd name="csY6" fmla="*/ 995 h 7816"/>
                <a:gd name="csX7" fmla="*/ 7652 w 18076"/>
                <a:gd name="csY7" fmla="*/ 1972 h 7816"/>
                <a:gd name="csX8" fmla="*/ 16446 w 18076"/>
                <a:gd name="csY8" fmla="*/ 8812 h 7816"/>
                <a:gd name="csX9" fmla="*/ 18400 w 18076"/>
                <a:gd name="csY9" fmla="*/ 8812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744" y="8812"/>
                  </a:moveTo>
                  <a:lnTo>
                    <a:pt x="2767" y="7835"/>
                  </a:lnTo>
                  <a:lnTo>
                    <a:pt x="2278" y="6369"/>
                  </a:lnTo>
                  <a:lnTo>
                    <a:pt x="1301" y="5392"/>
                  </a:lnTo>
                  <a:lnTo>
                    <a:pt x="812" y="3438"/>
                  </a:lnTo>
                  <a:lnTo>
                    <a:pt x="324" y="1972"/>
                  </a:lnTo>
                  <a:lnTo>
                    <a:pt x="7652" y="995"/>
                  </a:lnTo>
                  <a:lnTo>
                    <a:pt x="7652" y="1972"/>
                  </a:lnTo>
                  <a:cubicBezTo>
                    <a:pt x="9150" y="6825"/>
                    <a:pt x="11552" y="8372"/>
                    <a:pt x="16446" y="8812"/>
                  </a:cubicBezTo>
                  <a:lnTo>
                    <a:pt x="18400" y="88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120ABD42-C209-0CA3-6E24-DE1B2A51F983}"/>
                </a:ext>
              </a:extLst>
            </p:cNvPr>
            <p:cNvSpPr/>
            <p:nvPr/>
          </p:nvSpPr>
          <p:spPr>
            <a:xfrm flipV="1">
              <a:off x="5648245" y="6065330"/>
              <a:ext cx="33709" cy="42503"/>
            </a:xfrm>
            <a:custGeom>
              <a:avLst/>
              <a:gdLst>
                <a:gd name="csX0" fmla="*/ 15960 w 33709"/>
                <a:gd name="csY0" fmla="*/ 43503 h 42503"/>
                <a:gd name="csX1" fmla="*/ 14006 w 33709"/>
                <a:gd name="csY1" fmla="*/ 43503 h 42503"/>
                <a:gd name="csX2" fmla="*/ 1303 w 33709"/>
                <a:gd name="csY2" fmla="*/ 39106 h 42503"/>
                <a:gd name="csX3" fmla="*/ 326 w 33709"/>
                <a:gd name="csY3" fmla="*/ 37640 h 42503"/>
                <a:gd name="csX4" fmla="*/ 17425 w 33709"/>
                <a:gd name="csY4" fmla="*/ 37640 h 42503"/>
                <a:gd name="csX5" fmla="*/ 21822 w 33709"/>
                <a:gd name="csY5" fmla="*/ 36175 h 42503"/>
                <a:gd name="csX6" fmla="*/ 22800 w 33709"/>
                <a:gd name="csY6" fmla="*/ 35198 h 42503"/>
                <a:gd name="csX7" fmla="*/ 23288 w 33709"/>
                <a:gd name="csY7" fmla="*/ 35198 h 42503"/>
                <a:gd name="csX8" fmla="*/ 23777 w 33709"/>
                <a:gd name="csY8" fmla="*/ 34221 h 42503"/>
                <a:gd name="csX9" fmla="*/ 24265 w 33709"/>
                <a:gd name="csY9" fmla="*/ 32755 h 42503"/>
                <a:gd name="csX10" fmla="*/ 24754 w 33709"/>
                <a:gd name="csY10" fmla="*/ 31289 h 42503"/>
                <a:gd name="csX11" fmla="*/ 24754 w 33709"/>
                <a:gd name="csY11" fmla="*/ 27381 h 42503"/>
                <a:gd name="csX12" fmla="*/ 23777 w 33709"/>
                <a:gd name="csY12" fmla="*/ 26892 h 42503"/>
                <a:gd name="csX13" fmla="*/ 22311 w 33709"/>
                <a:gd name="csY13" fmla="*/ 26892 h 42503"/>
                <a:gd name="csX14" fmla="*/ 21334 w 33709"/>
                <a:gd name="csY14" fmla="*/ 26404 h 42503"/>
                <a:gd name="csX15" fmla="*/ 19868 w 33709"/>
                <a:gd name="csY15" fmla="*/ 25915 h 42503"/>
                <a:gd name="csX16" fmla="*/ 17914 w 33709"/>
                <a:gd name="csY16" fmla="*/ 25915 h 42503"/>
                <a:gd name="csX17" fmla="*/ 16448 w 33709"/>
                <a:gd name="csY17" fmla="*/ 25427 h 42503"/>
                <a:gd name="csX18" fmla="*/ 14494 w 33709"/>
                <a:gd name="csY18" fmla="*/ 25427 h 42503"/>
                <a:gd name="csX19" fmla="*/ 12051 w 33709"/>
                <a:gd name="csY19" fmla="*/ 24938 h 42503"/>
                <a:gd name="csX20" fmla="*/ 10097 w 33709"/>
                <a:gd name="csY20" fmla="*/ 24450 h 42503"/>
                <a:gd name="csX21" fmla="*/ 8632 w 33709"/>
                <a:gd name="csY21" fmla="*/ 24450 h 42503"/>
                <a:gd name="csX22" fmla="*/ 7166 w 33709"/>
                <a:gd name="csY22" fmla="*/ 23961 h 42503"/>
                <a:gd name="csX23" fmla="*/ 6189 w 33709"/>
                <a:gd name="csY23" fmla="*/ 23961 h 42503"/>
                <a:gd name="csX24" fmla="*/ 5212 w 33709"/>
                <a:gd name="csY24" fmla="*/ 23473 h 42503"/>
                <a:gd name="csX25" fmla="*/ 2280 w 33709"/>
                <a:gd name="csY25" fmla="*/ 22495 h 42503"/>
                <a:gd name="csX26" fmla="*/ 24754 w 33709"/>
                <a:gd name="csY26" fmla="*/ 22007 h 42503"/>
                <a:gd name="csX27" fmla="*/ 24754 w 33709"/>
                <a:gd name="csY27" fmla="*/ 16633 h 42503"/>
                <a:gd name="csX28" fmla="*/ 24265 w 33709"/>
                <a:gd name="csY28" fmla="*/ 14679 h 42503"/>
                <a:gd name="csX29" fmla="*/ 24265 w 33709"/>
                <a:gd name="csY29" fmla="*/ 13213 h 42503"/>
                <a:gd name="csX30" fmla="*/ 23777 w 33709"/>
                <a:gd name="csY30" fmla="*/ 12236 h 42503"/>
                <a:gd name="csX31" fmla="*/ 23288 w 33709"/>
                <a:gd name="csY31" fmla="*/ 11747 h 42503"/>
                <a:gd name="csX32" fmla="*/ 22800 w 33709"/>
                <a:gd name="csY32" fmla="*/ 10282 h 42503"/>
                <a:gd name="csX33" fmla="*/ 21822 w 33709"/>
                <a:gd name="csY33" fmla="*/ 9305 h 42503"/>
                <a:gd name="csX34" fmla="*/ 18891 w 33709"/>
                <a:gd name="csY34" fmla="*/ 7350 h 42503"/>
                <a:gd name="csX35" fmla="*/ 17914 w 33709"/>
                <a:gd name="csY35" fmla="*/ 6862 h 42503"/>
                <a:gd name="csX36" fmla="*/ 16448 w 33709"/>
                <a:gd name="csY36" fmla="*/ 6373 h 42503"/>
                <a:gd name="csX37" fmla="*/ 25242 w 33709"/>
                <a:gd name="csY37" fmla="*/ 5885 h 42503"/>
                <a:gd name="csX38" fmla="*/ 25242 w 33709"/>
                <a:gd name="csY38" fmla="*/ 5396 h 42503"/>
                <a:gd name="csX39" fmla="*/ 25731 w 33709"/>
                <a:gd name="csY39" fmla="*/ 3931 h 42503"/>
                <a:gd name="csX40" fmla="*/ 26708 w 33709"/>
                <a:gd name="csY40" fmla="*/ 999 h 42503"/>
                <a:gd name="csX41" fmla="*/ 34036 w 33709"/>
                <a:gd name="csY41" fmla="*/ 999 h 42503"/>
                <a:gd name="csX42" fmla="*/ 34036 w 33709"/>
                <a:gd name="csY42" fmla="*/ 1488 h 42503"/>
                <a:gd name="csX43" fmla="*/ 33059 w 33709"/>
                <a:gd name="csY43" fmla="*/ 2953 h 42503"/>
                <a:gd name="csX44" fmla="*/ 32570 w 33709"/>
                <a:gd name="csY44" fmla="*/ 4419 h 42503"/>
                <a:gd name="csX45" fmla="*/ 32570 w 33709"/>
                <a:gd name="csY45" fmla="*/ 5885 h 42503"/>
                <a:gd name="csX46" fmla="*/ 32082 w 33709"/>
                <a:gd name="csY46" fmla="*/ 6373 h 42503"/>
                <a:gd name="csX47" fmla="*/ 32082 w 33709"/>
                <a:gd name="csY47" fmla="*/ 29824 h 42503"/>
                <a:gd name="csX48" fmla="*/ 31593 w 33709"/>
                <a:gd name="csY48" fmla="*/ 31778 h 42503"/>
                <a:gd name="csX49" fmla="*/ 31593 w 33709"/>
                <a:gd name="csY49" fmla="*/ 33243 h 42503"/>
                <a:gd name="csX50" fmla="*/ 20845 w 33709"/>
                <a:gd name="csY50" fmla="*/ 43014 h 42503"/>
                <a:gd name="csX51" fmla="*/ 19380 w 33709"/>
                <a:gd name="csY51" fmla="*/ 43503 h 42503"/>
                <a:gd name="csX52" fmla="*/ 17914 w 33709"/>
                <a:gd name="csY52" fmla="*/ 43503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33709" h="42503">
                  <a:moveTo>
                    <a:pt x="15960" y="43503"/>
                  </a:moveTo>
                  <a:lnTo>
                    <a:pt x="14006" y="43503"/>
                  </a:lnTo>
                  <a:cubicBezTo>
                    <a:pt x="9454" y="43438"/>
                    <a:pt x="4797" y="42005"/>
                    <a:pt x="1303" y="39106"/>
                  </a:cubicBezTo>
                  <a:lnTo>
                    <a:pt x="326" y="37640"/>
                  </a:lnTo>
                  <a:lnTo>
                    <a:pt x="17425" y="37640"/>
                  </a:lnTo>
                  <a:lnTo>
                    <a:pt x="21822" y="36175"/>
                  </a:lnTo>
                  <a:lnTo>
                    <a:pt x="22800" y="35198"/>
                  </a:lnTo>
                  <a:lnTo>
                    <a:pt x="23288" y="35198"/>
                  </a:lnTo>
                  <a:lnTo>
                    <a:pt x="23777" y="34221"/>
                  </a:lnTo>
                  <a:lnTo>
                    <a:pt x="24265" y="32755"/>
                  </a:lnTo>
                  <a:lnTo>
                    <a:pt x="24754" y="31289"/>
                  </a:lnTo>
                  <a:lnTo>
                    <a:pt x="24754" y="27381"/>
                  </a:lnTo>
                  <a:lnTo>
                    <a:pt x="23777" y="26892"/>
                  </a:lnTo>
                  <a:lnTo>
                    <a:pt x="22311" y="26892"/>
                  </a:lnTo>
                  <a:lnTo>
                    <a:pt x="21334" y="26404"/>
                  </a:lnTo>
                  <a:lnTo>
                    <a:pt x="19868" y="25915"/>
                  </a:lnTo>
                  <a:lnTo>
                    <a:pt x="17914" y="25915"/>
                  </a:lnTo>
                  <a:lnTo>
                    <a:pt x="16448" y="25427"/>
                  </a:lnTo>
                  <a:lnTo>
                    <a:pt x="14494" y="25427"/>
                  </a:lnTo>
                  <a:lnTo>
                    <a:pt x="12051" y="24938"/>
                  </a:lnTo>
                  <a:lnTo>
                    <a:pt x="10097" y="24450"/>
                  </a:lnTo>
                  <a:lnTo>
                    <a:pt x="8632" y="24450"/>
                  </a:lnTo>
                  <a:lnTo>
                    <a:pt x="7166" y="23961"/>
                  </a:lnTo>
                  <a:lnTo>
                    <a:pt x="6189" y="23961"/>
                  </a:lnTo>
                  <a:lnTo>
                    <a:pt x="5212" y="23473"/>
                  </a:lnTo>
                  <a:lnTo>
                    <a:pt x="2280" y="22495"/>
                  </a:lnTo>
                  <a:lnTo>
                    <a:pt x="24754" y="22007"/>
                  </a:lnTo>
                  <a:lnTo>
                    <a:pt x="24754" y="16633"/>
                  </a:lnTo>
                  <a:lnTo>
                    <a:pt x="24265" y="14679"/>
                  </a:lnTo>
                  <a:lnTo>
                    <a:pt x="24265" y="13213"/>
                  </a:lnTo>
                  <a:lnTo>
                    <a:pt x="23777" y="12236"/>
                  </a:lnTo>
                  <a:lnTo>
                    <a:pt x="23288" y="11747"/>
                  </a:lnTo>
                  <a:lnTo>
                    <a:pt x="22800" y="10282"/>
                  </a:lnTo>
                  <a:lnTo>
                    <a:pt x="21822" y="9305"/>
                  </a:lnTo>
                  <a:lnTo>
                    <a:pt x="18891" y="7350"/>
                  </a:lnTo>
                  <a:lnTo>
                    <a:pt x="17914" y="6862"/>
                  </a:lnTo>
                  <a:lnTo>
                    <a:pt x="16448" y="6373"/>
                  </a:lnTo>
                  <a:lnTo>
                    <a:pt x="25242" y="5885"/>
                  </a:lnTo>
                  <a:lnTo>
                    <a:pt x="25242" y="5396"/>
                  </a:lnTo>
                  <a:lnTo>
                    <a:pt x="25731" y="3931"/>
                  </a:lnTo>
                  <a:lnTo>
                    <a:pt x="26708" y="999"/>
                  </a:lnTo>
                  <a:lnTo>
                    <a:pt x="34036" y="999"/>
                  </a:lnTo>
                  <a:lnTo>
                    <a:pt x="34036" y="1488"/>
                  </a:lnTo>
                  <a:lnTo>
                    <a:pt x="33059" y="2953"/>
                  </a:lnTo>
                  <a:lnTo>
                    <a:pt x="32570" y="4419"/>
                  </a:lnTo>
                  <a:lnTo>
                    <a:pt x="32570" y="5885"/>
                  </a:lnTo>
                  <a:lnTo>
                    <a:pt x="32082" y="6373"/>
                  </a:lnTo>
                  <a:lnTo>
                    <a:pt x="32082" y="29824"/>
                  </a:lnTo>
                  <a:lnTo>
                    <a:pt x="31593" y="31778"/>
                  </a:lnTo>
                  <a:lnTo>
                    <a:pt x="31593" y="33243"/>
                  </a:lnTo>
                  <a:cubicBezTo>
                    <a:pt x="31854" y="38715"/>
                    <a:pt x="25739" y="42803"/>
                    <a:pt x="20845" y="43014"/>
                  </a:cubicBezTo>
                  <a:lnTo>
                    <a:pt x="19380" y="43503"/>
                  </a:lnTo>
                  <a:lnTo>
                    <a:pt x="17914" y="435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88427EE0-53F0-B7F6-548D-F5FCF1ACF4DE}"/>
                </a:ext>
              </a:extLst>
            </p:cNvPr>
            <p:cNvSpPr/>
            <p:nvPr/>
          </p:nvSpPr>
          <p:spPr>
            <a:xfrm flipV="1">
              <a:off x="5691237" y="6066307"/>
              <a:ext cx="6839" cy="41526"/>
            </a:xfrm>
            <a:custGeom>
              <a:avLst/>
              <a:gdLst>
                <a:gd name="csX0" fmla="*/ 83 w 6839"/>
                <a:gd name="csY0" fmla="*/ 902 h 41526"/>
                <a:gd name="csX1" fmla="*/ 6923 w 6839"/>
                <a:gd name="csY1" fmla="*/ 902 h 41526"/>
                <a:gd name="csX2" fmla="*/ 6923 w 6839"/>
                <a:gd name="csY2" fmla="*/ 42429 h 41526"/>
                <a:gd name="csX3" fmla="*/ 83 w 6839"/>
                <a:gd name="csY3" fmla="*/ 42429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83" y="902"/>
                  </a:moveTo>
                  <a:lnTo>
                    <a:pt x="6923" y="902"/>
                  </a:lnTo>
                  <a:lnTo>
                    <a:pt x="6923" y="42429"/>
                  </a:lnTo>
                  <a:lnTo>
                    <a:pt x="83" y="4242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A6F5E0DC-4178-38A4-5FF0-97379311E6F3}"/>
                </a:ext>
              </a:extLst>
            </p:cNvPr>
            <p:cNvSpPr/>
            <p:nvPr/>
          </p:nvSpPr>
          <p:spPr>
            <a:xfrm flipV="1">
              <a:off x="5691237" y="6050673"/>
              <a:ext cx="6839" cy="7816"/>
            </a:xfrm>
            <a:custGeom>
              <a:avLst/>
              <a:gdLst>
                <a:gd name="csX0" fmla="*/ 83 w 6839"/>
                <a:gd name="csY0" fmla="*/ 893 h 7816"/>
                <a:gd name="csX1" fmla="*/ 6923 w 6839"/>
                <a:gd name="csY1" fmla="*/ 893 h 7816"/>
                <a:gd name="csX2" fmla="*/ 6923 w 6839"/>
                <a:gd name="csY2" fmla="*/ 8710 h 7816"/>
                <a:gd name="csX3" fmla="*/ 83 w 6839"/>
                <a:gd name="csY3" fmla="*/ 8710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83" y="893"/>
                  </a:moveTo>
                  <a:lnTo>
                    <a:pt x="6923" y="893"/>
                  </a:lnTo>
                  <a:lnTo>
                    <a:pt x="6923" y="8710"/>
                  </a:lnTo>
                  <a:lnTo>
                    <a:pt x="83" y="871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B21CE85E-2E5C-C520-0C5E-3202DD92A901}"/>
                </a:ext>
              </a:extLst>
            </p:cNvPr>
            <p:cNvSpPr/>
            <p:nvPr/>
          </p:nvSpPr>
          <p:spPr>
            <a:xfrm flipV="1">
              <a:off x="5708336" y="6050673"/>
              <a:ext cx="7328" cy="57160"/>
            </a:xfrm>
            <a:custGeom>
              <a:avLst/>
              <a:gdLst>
                <a:gd name="csX0" fmla="*/ 84 w 7328"/>
                <a:gd name="csY0" fmla="*/ 900 h 57160"/>
                <a:gd name="csX1" fmla="*/ 7412 w 7328"/>
                <a:gd name="csY1" fmla="*/ 900 h 57160"/>
                <a:gd name="csX2" fmla="*/ 7412 w 7328"/>
                <a:gd name="csY2" fmla="*/ 58060 h 57160"/>
                <a:gd name="csX3" fmla="*/ 84 w 7328"/>
                <a:gd name="csY3" fmla="*/ 58060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328" h="57160">
                  <a:moveTo>
                    <a:pt x="84" y="900"/>
                  </a:moveTo>
                  <a:lnTo>
                    <a:pt x="7412" y="900"/>
                  </a:lnTo>
                  <a:lnTo>
                    <a:pt x="7412" y="58060"/>
                  </a:lnTo>
                  <a:lnTo>
                    <a:pt x="84" y="5806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20C5154-C5F1-3E5D-25DC-29BF9ED51F20}"/>
                </a:ext>
              </a:extLst>
            </p:cNvPr>
            <p:cNvSpPr/>
            <p:nvPr/>
          </p:nvSpPr>
          <p:spPr>
            <a:xfrm flipV="1">
              <a:off x="5726901" y="6066307"/>
              <a:ext cx="6839" cy="41526"/>
            </a:xfrm>
            <a:custGeom>
              <a:avLst/>
              <a:gdLst>
                <a:gd name="csX0" fmla="*/ 84 w 6839"/>
                <a:gd name="csY0" fmla="*/ 902 h 41526"/>
                <a:gd name="csX1" fmla="*/ 6924 w 6839"/>
                <a:gd name="csY1" fmla="*/ 902 h 41526"/>
                <a:gd name="csX2" fmla="*/ 6924 w 6839"/>
                <a:gd name="csY2" fmla="*/ 42429 h 41526"/>
                <a:gd name="csX3" fmla="*/ 84 w 6839"/>
                <a:gd name="csY3" fmla="*/ 42429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84" y="902"/>
                  </a:moveTo>
                  <a:lnTo>
                    <a:pt x="6924" y="902"/>
                  </a:lnTo>
                  <a:lnTo>
                    <a:pt x="6924" y="42429"/>
                  </a:lnTo>
                  <a:lnTo>
                    <a:pt x="84" y="4242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74D23CA4-B828-07D9-E6CD-5481ADC8D5E0}"/>
                </a:ext>
              </a:extLst>
            </p:cNvPr>
            <p:cNvSpPr/>
            <p:nvPr/>
          </p:nvSpPr>
          <p:spPr>
            <a:xfrm flipV="1">
              <a:off x="5726901" y="6050673"/>
              <a:ext cx="6839" cy="7816"/>
            </a:xfrm>
            <a:custGeom>
              <a:avLst/>
              <a:gdLst>
                <a:gd name="csX0" fmla="*/ 84 w 6839"/>
                <a:gd name="csY0" fmla="*/ 893 h 7816"/>
                <a:gd name="csX1" fmla="*/ 6924 w 6839"/>
                <a:gd name="csY1" fmla="*/ 893 h 7816"/>
                <a:gd name="csX2" fmla="*/ 6924 w 6839"/>
                <a:gd name="csY2" fmla="*/ 8710 h 7816"/>
                <a:gd name="csX3" fmla="*/ 84 w 6839"/>
                <a:gd name="csY3" fmla="*/ 8710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84" y="893"/>
                  </a:moveTo>
                  <a:lnTo>
                    <a:pt x="6924" y="893"/>
                  </a:lnTo>
                  <a:lnTo>
                    <a:pt x="6924" y="8710"/>
                  </a:lnTo>
                  <a:lnTo>
                    <a:pt x="84" y="871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0581D9B8-C166-3B1B-0855-99BD5B2C0AE0}"/>
                </a:ext>
              </a:extLst>
            </p:cNvPr>
            <p:cNvSpPr/>
            <p:nvPr/>
          </p:nvSpPr>
          <p:spPr>
            <a:xfrm flipV="1">
              <a:off x="5750840" y="6070704"/>
              <a:ext cx="11725" cy="1465"/>
            </a:xfrm>
            <a:custGeom>
              <a:avLst/>
              <a:gdLst>
                <a:gd name="csX0" fmla="*/ 1318 w 11725"/>
                <a:gd name="csY0" fmla="*/ 2460 h 1465"/>
                <a:gd name="csX1" fmla="*/ 341 w 11725"/>
                <a:gd name="csY1" fmla="*/ 994 h 1465"/>
                <a:gd name="csX2" fmla="*/ 7181 w 11725"/>
                <a:gd name="csY2" fmla="*/ 994 h 1465"/>
                <a:gd name="csX3" fmla="*/ 8646 w 11725"/>
                <a:gd name="csY3" fmla="*/ 1483 h 1465"/>
                <a:gd name="csX4" fmla="*/ 12066 w 11725"/>
                <a:gd name="csY4" fmla="*/ 1483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1465">
                  <a:moveTo>
                    <a:pt x="1318" y="2460"/>
                  </a:moveTo>
                  <a:lnTo>
                    <a:pt x="341" y="994"/>
                  </a:lnTo>
                  <a:lnTo>
                    <a:pt x="7181" y="994"/>
                  </a:lnTo>
                  <a:lnTo>
                    <a:pt x="8646" y="1483"/>
                  </a:lnTo>
                  <a:lnTo>
                    <a:pt x="12066" y="148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90A89B7-1376-F64D-1DE8-1D85098B5AD6}"/>
                </a:ext>
              </a:extLst>
            </p:cNvPr>
            <p:cNvSpPr/>
            <p:nvPr/>
          </p:nvSpPr>
          <p:spPr>
            <a:xfrm flipV="1">
              <a:off x="5744489" y="6066307"/>
              <a:ext cx="13190" cy="41526"/>
            </a:xfrm>
            <a:custGeom>
              <a:avLst/>
              <a:gdLst>
                <a:gd name="csX0" fmla="*/ 6692 w 13190"/>
                <a:gd name="csY0" fmla="*/ 42526 h 41526"/>
                <a:gd name="csX1" fmla="*/ 340 w 13190"/>
                <a:gd name="csY1" fmla="*/ 42526 h 41526"/>
                <a:gd name="csX2" fmla="*/ 340 w 13190"/>
                <a:gd name="csY2" fmla="*/ 999 h 41526"/>
                <a:gd name="csX3" fmla="*/ 7180 w 13190"/>
                <a:gd name="csY3" fmla="*/ 999 h 41526"/>
                <a:gd name="csX4" fmla="*/ 7180 w 13190"/>
                <a:gd name="csY4" fmla="*/ 26404 h 41526"/>
                <a:gd name="csX5" fmla="*/ 7669 w 13190"/>
                <a:gd name="csY5" fmla="*/ 28358 h 41526"/>
                <a:gd name="csX6" fmla="*/ 8157 w 13190"/>
                <a:gd name="csY6" fmla="*/ 29824 h 41526"/>
                <a:gd name="csX7" fmla="*/ 9134 w 13190"/>
                <a:gd name="csY7" fmla="*/ 32755 h 41526"/>
                <a:gd name="csX8" fmla="*/ 9623 w 13190"/>
                <a:gd name="csY8" fmla="*/ 33732 h 41526"/>
                <a:gd name="csX9" fmla="*/ 10600 w 13190"/>
                <a:gd name="csY9" fmla="*/ 34709 h 41526"/>
                <a:gd name="csX10" fmla="*/ 11089 w 13190"/>
                <a:gd name="csY10" fmla="*/ 34709 h 41526"/>
                <a:gd name="csX11" fmla="*/ 12554 w 13190"/>
                <a:gd name="csY11" fmla="*/ 35686 h 41526"/>
                <a:gd name="csX12" fmla="*/ 13531 w 13190"/>
                <a:gd name="csY12" fmla="*/ 36663 h 41526"/>
                <a:gd name="csX13" fmla="*/ 6692 w 13190"/>
                <a:gd name="csY13" fmla="*/ 36663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3190" h="41526">
                  <a:moveTo>
                    <a:pt x="6692" y="42526"/>
                  </a:moveTo>
                  <a:lnTo>
                    <a:pt x="340" y="42526"/>
                  </a:lnTo>
                  <a:lnTo>
                    <a:pt x="340" y="999"/>
                  </a:lnTo>
                  <a:lnTo>
                    <a:pt x="7180" y="999"/>
                  </a:lnTo>
                  <a:lnTo>
                    <a:pt x="7180" y="26404"/>
                  </a:lnTo>
                  <a:lnTo>
                    <a:pt x="7669" y="28358"/>
                  </a:lnTo>
                  <a:lnTo>
                    <a:pt x="8157" y="29824"/>
                  </a:lnTo>
                  <a:lnTo>
                    <a:pt x="9134" y="32755"/>
                  </a:lnTo>
                  <a:lnTo>
                    <a:pt x="9623" y="33732"/>
                  </a:lnTo>
                  <a:lnTo>
                    <a:pt x="10600" y="34709"/>
                  </a:lnTo>
                  <a:lnTo>
                    <a:pt x="11089" y="34709"/>
                  </a:lnTo>
                  <a:lnTo>
                    <a:pt x="12554" y="35686"/>
                  </a:lnTo>
                  <a:lnTo>
                    <a:pt x="13531" y="36663"/>
                  </a:lnTo>
                  <a:lnTo>
                    <a:pt x="6692" y="366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6DCFD11B-10E5-D8DF-E1D6-1755A8229739}"/>
                </a:ext>
              </a:extLst>
            </p:cNvPr>
            <p:cNvSpPr/>
            <p:nvPr/>
          </p:nvSpPr>
          <p:spPr>
            <a:xfrm flipV="1">
              <a:off x="5751817" y="6065330"/>
              <a:ext cx="26381" cy="42503"/>
            </a:xfrm>
            <a:custGeom>
              <a:avLst/>
              <a:gdLst>
                <a:gd name="csX0" fmla="*/ 12556 w 26381"/>
                <a:gd name="csY0" fmla="*/ 43503 h 42503"/>
                <a:gd name="csX1" fmla="*/ 12068 w 26381"/>
                <a:gd name="csY1" fmla="*/ 43503 h 42503"/>
                <a:gd name="csX2" fmla="*/ 1320 w 26381"/>
                <a:gd name="csY2" fmla="*/ 39106 h 42503"/>
                <a:gd name="csX3" fmla="*/ 343 w 26381"/>
                <a:gd name="csY3" fmla="*/ 38129 h 42503"/>
                <a:gd name="csX4" fmla="*/ 11091 w 26381"/>
                <a:gd name="csY4" fmla="*/ 37152 h 42503"/>
                <a:gd name="csX5" fmla="*/ 19885 w 26381"/>
                <a:gd name="csY5" fmla="*/ 26404 h 42503"/>
                <a:gd name="csX6" fmla="*/ 19885 w 26381"/>
                <a:gd name="csY6" fmla="*/ 999 h 42503"/>
                <a:gd name="csX7" fmla="*/ 26724 w 26381"/>
                <a:gd name="csY7" fmla="*/ 999 h 42503"/>
                <a:gd name="csX8" fmla="*/ 26724 w 26381"/>
                <a:gd name="csY8" fmla="*/ 30801 h 42503"/>
                <a:gd name="csX9" fmla="*/ 26236 w 26381"/>
                <a:gd name="csY9" fmla="*/ 32266 h 42503"/>
                <a:gd name="csX10" fmla="*/ 26236 w 26381"/>
                <a:gd name="csY10" fmla="*/ 34221 h 42503"/>
                <a:gd name="csX11" fmla="*/ 25747 w 26381"/>
                <a:gd name="csY11" fmla="*/ 35686 h 42503"/>
                <a:gd name="csX12" fmla="*/ 24770 w 26381"/>
                <a:gd name="csY12" fmla="*/ 37152 h 42503"/>
                <a:gd name="csX13" fmla="*/ 24282 w 26381"/>
                <a:gd name="csY13" fmla="*/ 38618 h 42503"/>
                <a:gd name="csX14" fmla="*/ 17442 w 26381"/>
                <a:gd name="csY14" fmla="*/ 43014 h 42503"/>
                <a:gd name="csX15" fmla="*/ 15976 w 26381"/>
                <a:gd name="csY15" fmla="*/ 43014 h 42503"/>
                <a:gd name="csX16" fmla="*/ 14022 w 26381"/>
                <a:gd name="csY16" fmla="*/ 43503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6381" h="42503">
                  <a:moveTo>
                    <a:pt x="12556" y="43503"/>
                  </a:moveTo>
                  <a:lnTo>
                    <a:pt x="12068" y="43503"/>
                  </a:lnTo>
                  <a:cubicBezTo>
                    <a:pt x="7199" y="43218"/>
                    <a:pt x="5049" y="42444"/>
                    <a:pt x="1320" y="39106"/>
                  </a:cubicBezTo>
                  <a:lnTo>
                    <a:pt x="343" y="38129"/>
                  </a:lnTo>
                  <a:lnTo>
                    <a:pt x="11091" y="37152"/>
                  </a:lnTo>
                  <a:cubicBezTo>
                    <a:pt x="18997" y="37054"/>
                    <a:pt x="19258" y="32128"/>
                    <a:pt x="19885" y="26404"/>
                  </a:cubicBezTo>
                  <a:lnTo>
                    <a:pt x="19885" y="999"/>
                  </a:lnTo>
                  <a:lnTo>
                    <a:pt x="26724" y="999"/>
                  </a:lnTo>
                  <a:lnTo>
                    <a:pt x="26724" y="30801"/>
                  </a:lnTo>
                  <a:lnTo>
                    <a:pt x="26236" y="32266"/>
                  </a:lnTo>
                  <a:lnTo>
                    <a:pt x="26236" y="34221"/>
                  </a:lnTo>
                  <a:lnTo>
                    <a:pt x="25747" y="35686"/>
                  </a:lnTo>
                  <a:lnTo>
                    <a:pt x="24770" y="37152"/>
                  </a:lnTo>
                  <a:lnTo>
                    <a:pt x="24282" y="38618"/>
                  </a:lnTo>
                  <a:cubicBezTo>
                    <a:pt x="21619" y="41565"/>
                    <a:pt x="20862" y="41516"/>
                    <a:pt x="17442" y="43014"/>
                  </a:cubicBezTo>
                  <a:lnTo>
                    <a:pt x="15976" y="43014"/>
                  </a:lnTo>
                  <a:lnTo>
                    <a:pt x="14022" y="435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6675190F-9623-61D4-57A4-52D47187A72A}"/>
                </a:ext>
              </a:extLst>
            </p:cNvPr>
            <p:cNvSpPr/>
            <p:nvPr/>
          </p:nvSpPr>
          <p:spPr>
            <a:xfrm flipV="1">
              <a:off x="5787970" y="6111253"/>
              <a:ext cx="16610" cy="7816"/>
            </a:xfrm>
            <a:custGeom>
              <a:avLst/>
              <a:gdLst>
                <a:gd name="csX0" fmla="*/ 347 w 16610"/>
                <a:gd name="csY0" fmla="*/ 8819 h 7816"/>
                <a:gd name="csX1" fmla="*/ 347 w 16610"/>
                <a:gd name="csY1" fmla="*/ 6376 h 7816"/>
                <a:gd name="csX2" fmla="*/ 835 w 16610"/>
                <a:gd name="csY2" fmla="*/ 4910 h 7816"/>
                <a:gd name="csX3" fmla="*/ 1324 w 16610"/>
                <a:gd name="csY3" fmla="*/ 3445 h 7816"/>
                <a:gd name="csX4" fmla="*/ 1813 w 16610"/>
                <a:gd name="csY4" fmla="*/ 1979 h 7816"/>
                <a:gd name="csX5" fmla="*/ 2790 w 16610"/>
                <a:gd name="csY5" fmla="*/ 1002 h 7816"/>
                <a:gd name="csX6" fmla="*/ 16958 w 16610"/>
                <a:gd name="csY6" fmla="*/ 1002 h 7816"/>
                <a:gd name="csX7" fmla="*/ 15492 w 16610"/>
                <a:gd name="csY7" fmla="*/ 1490 h 7816"/>
                <a:gd name="csX8" fmla="*/ 13538 w 16610"/>
                <a:gd name="csY8" fmla="*/ 1490 h 7816"/>
                <a:gd name="csX9" fmla="*/ 10606 w 16610"/>
                <a:gd name="csY9" fmla="*/ 2467 h 7816"/>
                <a:gd name="csX10" fmla="*/ 9629 w 16610"/>
                <a:gd name="csY10" fmla="*/ 2956 h 7816"/>
                <a:gd name="csX11" fmla="*/ 8164 w 16610"/>
                <a:gd name="csY11" fmla="*/ 4422 h 7816"/>
                <a:gd name="csX12" fmla="*/ 7675 w 16610"/>
                <a:gd name="csY12" fmla="*/ 5887 h 7816"/>
                <a:gd name="csX13" fmla="*/ 7187 w 16610"/>
                <a:gd name="csY13" fmla="*/ 7842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610" h="7816">
                  <a:moveTo>
                    <a:pt x="347" y="8819"/>
                  </a:moveTo>
                  <a:lnTo>
                    <a:pt x="347" y="6376"/>
                  </a:lnTo>
                  <a:lnTo>
                    <a:pt x="835" y="4910"/>
                  </a:lnTo>
                  <a:lnTo>
                    <a:pt x="1324" y="3445"/>
                  </a:lnTo>
                  <a:lnTo>
                    <a:pt x="1813" y="1979"/>
                  </a:lnTo>
                  <a:lnTo>
                    <a:pt x="2790" y="1002"/>
                  </a:lnTo>
                  <a:lnTo>
                    <a:pt x="16958" y="1002"/>
                  </a:lnTo>
                  <a:lnTo>
                    <a:pt x="15492" y="1490"/>
                  </a:lnTo>
                  <a:lnTo>
                    <a:pt x="13538" y="1490"/>
                  </a:lnTo>
                  <a:lnTo>
                    <a:pt x="10606" y="2467"/>
                  </a:lnTo>
                  <a:lnTo>
                    <a:pt x="9629" y="2956"/>
                  </a:lnTo>
                  <a:lnTo>
                    <a:pt x="8164" y="4422"/>
                  </a:lnTo>
                  <a:lnTo>
                    <a:pt x="7675" y="5887"/>
                  </a:lnTo>
                  <a:lnTo>
                    <a:pt x="7187" y="78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B3EC6637-2C71-E677-5A1A-566238B6046C}"/>
                </a:ext>
              </a:extLst>
            </p:cNvPr>
            <p:cNvSpPr/>
            <p:nvPr/>
          </p:nvSpPr>
          <p:spPr>
            <a:xfrm flipV="1">
              <a:off x="5790412" y="6101971"/>
              <a:ext cx="32764" cy="22864"/>
            </a:xfrm>
            <a:custGeom>
              <a:avLst/>
              <a:gdLst>
                <a:gd name="csX0" fmla="*/ 33084 w 32764"/>
                <a:gd name="csY0" fmla="*/ 23867 h 22864"/>
                <a:gd name="csX1" fmla="*/ 26245 w 32764"/>
                <a:gd name="csY1" fmla="*/ 23378 h 22864"/>
                <a:gd name="csX2" fmla="*/ 26245 w 32764"/>
                <a:gd name="csY2" fmla="*/ 19958 h 22864"/>
                <a:gd name="csX3" fmla="*/ 25756 w 32764"/>
                <a:gd name="csY3" fmla="*/ 18004 h 22864"/>
                <a:gd name="csX4" fmla="*/ 25756 w 32764"/>
                <a:gd name="csY4" fmla="*/ 14584 h 22864"/>
                <a:gd name="csX5" fmla="*/ 25268 w 32764"/>
                <a:gd name="csY5" fmla="*/ 14096 h 22864"/>
                <a:gd name="csX6" fmla="*/ 24291 w 32764"/>
                <a:gd name="csY6" fmla="*/ 11164 h 22864"/>
                <a:gd name="csX7" fmla="*/ 23313 w 32764"/>
                <a:gd name="csY7" fmla="*/ 9699 h 22864"/>
                <a:gd name="csX8" fmla="*/ 21848 w 32764"/>
                <a:gd name="csY8" fmla="*/ 8722 h 22864"/>
                <a:gd name="csX9" fmla="*/ 20871 w 32764"/>
                <a:gd name="csY9" fmla="*/ 8233 h 22864"/>
                <a:gd name="csX10" fmla="*/ 17939 w 32764"/>
                <a:gd name="csY10" fmla="*/ 7256 h 22864"/>
                <a:gd name="csX11" fmla="*/ 16474 w 32764"/>
                <a:gd name="csY11" fmla="*/ 7256 h 22864"/>
                <a:gd name="csX12" fmla="*/ 14520 w 32764"/>
                <a:gd name="csY12" fmla="*/ 6767 h 22864"/>
                <a:gd name="csX13" fmla="*/ 352 w 32764"/>
                <a:gd name="csY13" fmla="*/ 6767 h 22864"/>
                <a:gd name="csX14" fmla="*/ 1329 w 32764"/>
                <a:gd name="csY14" fmla="*/ 5302 h 22864"/>
                <a:gd name="csX15" fmla="*/ 33084 w 32764"/>
                <a:gd name="csY15" fmla="*/ 19470 h 22864"/>
                <a:gd name="csX16" fmla="*/ 33084 w 32764"/>
                <a:gd name="csY16" fmla="*/ 21424 h 228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64" h="22864">
                  <a:moveTo>
                    <a:pt x="33084" y="23867"/>
                  </a:moveTo>
                  <a:lnTo>
                    <a:pt x="26245" y="23378"/>
                  </a:lnTo>
                  <a:lnTo>
                    <a:pt x="26245" y="19958"/>
                  </a:lnTo>
                  <a:lnTo>
                    <a:pt x="25756" y="18004"/>
                  </a:lnTo>
                  <a:lnTo>
                    <a:pt x="25756" y="14584"/>
                  </a:lnTo>
                  <a:lnTo>
                    <a:pt x="25268" y="14096"/>
                  </a:lnTo>
                  <a:lnTo>
                    <a:pt x="24291" y="11164"/>
                  </a:lnTo>
                  <a:lnTo>
                    <a:pt x="23313" y="9699"/>
                  </a:lnTo>
                  <a:lnTo>
                    <a:pt x="21848" y="8722"/>
                  </a:lnTo>
                  <a:lnTo>
                    <a:pt x="20871" y="8233"/>
                  </a:lnTo>
                  <a:lnTo>
                    <a:pt x="17939" y="7256"/>
                  </a:lnTo>
                  <a:lnTo>
                    <a:pt x="16474" y="7256"/>
                  </a:lnTo>
                  <a:lnTo>
                    <a:pt x="14520" y="6767"/>
                  </a:lnTo>
                  <a:lnTo>
                    <a:pt x="352" y="6767"/>
                  </a:lnTo>
                  <a:lnTo>
                    <a:pt x="1329" y="5302"/>
                  </a:lnTo>
                  <a:cubicBezTo>
                    <a:pt x="12223" y="-3183"/>
                    <a:pt x="34070" y="563"/>
                    <a:pt x="33084" y="19470"/>
                  </a:cubicBezTo>
                  <a:lnTo>
                    <a:pt x="33084" y="214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9CC7BECA-68B0-72FC-EFEE-F108BB95CC76}"/>
                </a:ext>
              </a:extLst>
            </p:cNvPr>
            <p:cNvSpPr/>
            <p:nvPr/>
          </p:nvSpPr>
          <p:spPr>
            <a:xfrm flipV="1">
              <a:off x="5786504" y="6070215"/>
              <a:ext cx="36641" cy="37659"/>
            </a:xfrm>
            <a:custGeom>
              <a:avLst/>
              <a:gdLst>
                <a:gd name="csX0" fmla="*/ 6210 w 36641"/>
                <a:gd name="csY0" fmla="*/ 38659 h 37659"/>
                <a:gd name="csX1" fmla="*/ 4256 w 36641"/>
                <a:gd name="csY1" fmla="*/ 35728 h 37659"/>
                <a:gd name="csX2" fmla="*/ 3279 w 36641"/>
                <a:gd name="csY2" fmla="*/ 34751 h 37659"/>
                <a:gd name="csX3" fmla="*/ 836 w 36641"/>
                <a:gd name="csY3" fmla="*/ 25469 h 37659"/>
                <a:gd name="csX4" fmla="*/ 348 w 36641"/>
                <a:gd name="csY4" fmla="*/ 23514 h 37659"/>
                <a:gd name="csX5" fmla="*/ 348 w 36641"/>
                <a:gd name="csY5" fmla="*/ 22049 h 37659"/>
                <a:gd name="csX6" fmla="*/ 2791 w 36641"/>
                <a:gd name="csY6" fmla="*/ 11301 h 37659"/>
                <a:gd name="csX7" fmla="*/ 3279 w 36641"/>
                <a:gd name="csY7" fmla="*/ 9835 h 37659"/>
                <a:gd name="csX8" fmla="*/ 4256 w 36641"/>
                <a:gd name="csY8" fmla="*/ 8369 h 37659"/>
                <a:gd name="csX9" fmla="*/ 6210 w 36641"/>
                <a:gd name="csY9" fmla="*/ 6415 h 37659"/>
                <a:gd name="csX10" fmla="*/ 7187 w 36641"/>
                <a:gd name="csY10" fmla="*/ 4950 h 37659"/>
                <a:gd name="csX11" fmla="*/ 8165 w 36641"/>
                <a:gd name="csY11" fmla="*/ 3972 h 37659"/>
                <a:gd name="csX12" fmla="*/ 9630 w 36641"/>
                <a:gd name="csY12" fmla="*/ 3484 h 37659"/>
                <a:gd name="csX13" fmla="*/ 10607 w 36641"/>
                <a:gd name="csY13" fmla="*/ 2507 h 37659"/>
                <a:gd name="csX14" fmla="*/ 13539 w 36641"/>
                <a:gd name="csY14" fmla="*/ 1530 h 37659"/>
                <a:gd name="csX15" fmla="*/ 15004 w 36641"/>
                <a:gd name="csY15" fmla="*/ 1530 h 37659"/>
                <a:gd name="csX16" fmla="*/ 16958 w 36641"/>
                <a:gd name="csY16" fmla="*/ 1041 h 37659"/>
                <a:gd name="csX17" fmla="*/ 18424 w 36641"/>
                <a:gd name="csY17" fmla="*/ 1041 h 37659"/>
                <a:gd name="csX18" fmla="*/ 27707 w 36641"/>
                <a:gd name="csY18" fmla="*/ 3972 h 37659"/>
                <a:gd name="csX19" fmla="*/ 28684 w 36641"/>
                <a:gd name="csY19" fmla="*/ 5438 h 37659"/>
                <a:gd name="csX20" fmla="*/ 30149 w 36641"/>
                <a:gd name="csY20" fmla="*/ 6415 h 37659"/>
                <a:gd name="csX21" fmla="*/ 36989 w 36641"/>
                <a:gd name="csY21" fmla="*/ 6904 h 37659"/>
                <a:gd name="csX22" fmla="*/ 18913 w 36641"/>
                <a:gd name="csY22" fmla="*/ 6904 h 37659"/>
                <a:gd name="csX23" fmla="*/ 17447 w 36641"/>
                <a:gd name="csY23" fmla="*/ 37682 h 37659"/>
                <a:gd name="csX24" fmla="*/ 18913 w 36641"/>
                <a:gd name="csY24" fmla="*/ 37682 h 376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36641" h="37659">
                  <a:moveTo>
                    <a:pt x="6210" y="38659"/>
                  </a:moveTo>
                  <a:lnTo>
                    <a:pt x="4256" y="35728"/>
                  </a:lnTo>
                  <a:lnTo>
                    <a:pt x="3279" y="34751"/>
                  </a:lnTo>
                  <a:cubicBezTo>
                    <a:pt x="2269" y="31657"/>
                    <a:pt x="657" y="28888"/>
                    <a:pt x="836" y="25469"/>
                  </a:cubicBezTo>
                  <a:lnTo>
                    <a:pt x="348" y="23514"/>
                  </a:lnTo>
                  <a:lnTo>
                    <a:pt x="348" y="22049"/>
                  </a:lnTo>
                  <a:cubicBezTo>
                    <a:pt x="405" y="18360"/>
                    <a:pt x="1398" y="14745"/>
                    <a:pt x="2791" y="11301"/>
                  </a:cubicBezTo>
                  <a:lnTo>
                    <a:pt x="3279" y="9835"/>
                  </a:lnTo>
                  <a:lnTo>
                    <a:pt x="4256" y="8369"/>
                  </a:lnTo>
                  <a:lnTo>
                    <a:pt x="6210" y="6415"/>
                  </a:lnTo>
                  <a:lnTo>
                    <a:pt x="7187" y="4950"/>
                  </a:lnTo>
                  <a:lnTo>
                    <a:pt x="8165" y="3972"/>
                  </a:lnTo>
                  <a:lnTo>
                    <a:pt x="9630" y="3484"/>
                  </a:lnTo>
                  <a:lnTo>
                    <a:pt x="10607" y="2507"/>
                  </a:lnTo>
                  <a:lnTo>
                    <a:pt x="13539" y="1530"/>
                  </a:lnTo>
                  <a:lnTo>
                    <a:pt x="15004" y="1530"/>
                  </a:lnTo>
                  <a:lnTo>
                    <a:pt x="16958" y="1041"/>
                  </a:lnTo>
                  <a:lnTo>
                    <a:pt x="18424" y="1041"/>
                  </a:lnTo>
                  <a:cubicBezTo>
                    <a:pt x="22593" y="691"/>
                    <a:pt x="24678" y="2621"/>
                    <a:pt x="27707" y="3972"/>
                  </a:cubicBezTo>
                  <a:lnTo>
                    <a:pt x="28684" y="5438"/>
                  </a:lnTo>
                  <a:lnTo>
                    <a:pt x="30149" y="6415"/>
                  </a:lnTo>
                  <a:lnTo>
                    <a:pt x="36989" y="6904"/>
                  </a:lnTo>
                  <a:lnTo>
                    <a:pt x="18913" y="6904"/>
                  </a:lnTo>
                  <a:cubicBezTo>
                    <a:pt x="4785" y="6293"/>
                    <a:pt x="3466" y="35411"/>
                    <a:pt x="17447" y="37682"/>
                  </a:cubicBezTo>
                  <a:lnTo>
                    <a:pt x="18913" y="3768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3F74E2D8-000F-BC5B-5317-C86AE1F709C6}"/>
                </a:ext>
              </a:extLst>
            </p:cNvPr>
            <p:cNvSpPr/>
            <p:nvPr/>
          </p:nvSpPr>
          <p:spPr>
            <a:xfrm flipV="1">
              <a:off x="5805069" y="6066307"/>
              <a:ext cx="18076" cy="35664"/>
            </a:xfrm>
            <a:custGeom>
              <a:avLst/>
              <a:gdLst>
                <a:gd name="csX0" fmla="*/ 18428 w 18076"/>
                <a:gd name="csY0" fmla="*/ 36663 h 35664"/>
                <a:gd name="csX1" fmla="*/ 12077 w 18076"/>
                <a:gd name="csY1" fmla="*/ 36663 h 35664"/>
                <a:gd name="csX2" fmla="*/ 12077 w 18076"/>
                <a:gd name="csY2" fmla="*/ 31777 h 35664"/>
                <a:gd name="csX3" fmla="*/ 3283 w 18076"/>
                <a:gd name="csY3" fmla="*/ 31288 h 35664"/>
                <a:gd name="csX4" fmla="*/ 6215 w 18076"/>
                <a:gd name="csY4" fmla="*/ 30311 h 35664"/>
                <a:gd name="csX5" fmla="*/ 12077 w 18076"/>
                <a:gd name="csY5" fmla="*/ 16632 h 35664"/>
                <a:gd name="csX6" fmla="*/ 12077 w 18076"/>
                <a:gd name="csY6" fmla="*/ 14678 h 35664"/>
                <a:gd name="csX7" fmla="*/ 11589 w 18076"/>
                <a:gd name="csY7" fmla="*/ 12724 h 35664"/>
                <a:gd name="csX8" fmla="*/ 3772 w 18076"/>
                <a:gd name="csY8" fmla="*/ 1487 h 35664"/>
                <a:gd name="csX9" fmla="*/ 2306 w 18076"/>
                <a:gd name="csY9" fmla="*/ 998 h 35664"/>
                <a:gd name="csX10" fmla="*/ 352 w 18076"/>
                <a:gd name="csY10" fmla="*/ 998 h 35664"/>
                <a:gd name="csX11" fmla="*/ 18428 w 18076"/>
                <a:gd name="csY11" fmla="*/ 998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8076" h="35664">
                  <a:moveTo>
                    <a:pt x="18428" y="36663"/>
                  </a:moveTo>
                  <a:lnTo>
                    <a:pt x="12077" y="36663"/>
                  </a:lnTo>
                  <a:lnTo>
                    <a:pt x="12077" y="31777"/>
                  </a:lnTo>
                  <a:lnTo>
                    <a:pt x="3283" y="31288"/>
                  </a:lnTo>
                  <a:lnTo>
                    <a:pt x="6215" y="30311"/>
                  </a:lnTo>
                  <a:cubicBezTo>
                    <a:pt x="10538" y="27258"/>
                    <a:pt x="11947" y="21713"/>
                    <a:pt x="12077" y="16632"/>
                  </a:cubicBezTo>
                  <a:lnTo>
                    <a:pt x="12077" y="14678"/>
                  </a:lnTo>
                  <a:lnTo>
                    <a:pt x="11589" y="12724"/>
                  </a:lnTo>
                  <a:cubicBezTo>
                    <a:pt x="11361" y="8050"/>
                    <a:pt x="8755" y="2594"/>
                    <a:pt x="3772" y="1487"/>
                  </a:cubicBezTo>
                  <a:lnTo>
                    <a:pt x="2306" y="998"/>
                  </a:lnTo>
                  <a:lnTo>
                    <a:pt x="352" y="998"/>
                  </a:lnTo>
                  <a:lnTo>
                    <a:pt x="18428" y="9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A8183D89-4164-DD4F-FCFF-8B4E9455D5A4}"/>
                </a:ext>
              </a:extLst>
            </p:cNvPr>
            <p:cNvSpPr/>
            <p:nvPr/>
          </p:nvSpPr>
          <p:spPr>
            <a:xfrm flipV="1">
              <a:off x="5792367" y="6065329"/>
              <a:ext cx="24427" cy="6352"/>
            </a:xfrm>
            <a:custGeom>
              <a:avLst/>
              <a:gdLst>
                <a:gd name="csX0" fmla="*/ 12563 w 24427"/>
                <a:gd name="csY0" fmla="*/ 7345 h 6352"/>
                <a:gd name="csX1" fmla="*/ 12074 w 24427"/>
                <a:gd name="csY1" fmla="*/ 7345 h 6352"/>
                <a:gd name="csX2" fmla="*/ 1326 w 24427"/>
                <a:gd name="csY2" fmla="*/ 3437 h 6352"/>
                <a:gd name="csX3" fmla="*/ 349 w 24427"/>
                <a:gd name="csY3" fmla="*/ 2460 h 6352"/>
                <a:gd name="csX4" fmla="*/ 13052 w 24427"/>
                <a:gd name="csY4" fmla="*/ 1483 h 6352"/>
                <a:gd name="csX5" fmla="*/ 14517 w 24427"/>
                <a:gd name="csY5" fmla="*/ 1483 h 6352"/>
                <a:gd name="csX6" fmla="*/ 15983 w 24427"/>
                <a:gd name="csY6" fmla="*/ 994 h 6352"/>
                <a:gd name="csX7" fmla="*/ 24777 w 24427"/>
                <a:gd name="csY7" fmla="*/ 1483 h 6352"/>
                <a:gd name="csX8" fmla="*/ 21357 w 24427"/>
                <a:gd name="csY8" fmla="*/ 4902 h 6352"/>
                <a:gd name="csX9" fmla="*/ 19891 w 24427"/>
                <a:gd name="csY9" fmla="*/ 5391 h 6352"/>
                <a:gd name="csX10" fmla="*/ 18426 w 24427"/>
                <a:gd name="csY10" fmla="*/ 6368 h 6352"/>
                <a:gd name="csX11" fmla="*/ 17448 w 24427"/>
                <a:gd name="csY11" fmla="*/ 6857 h 6352"/>
                <a:gd name="csX12" fmla="*/ 15983 w 24427"/>
                <a:gd name="csY12" fmla="*/ 6857 h 6352"/>
                <a:gd name="csX13" fmla="*/ 14029 w 24427"/>
                <a:gd name="csY13" fmla="*/ 7345 h 63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4427" h="6352">
                  <a:moveTo>
                    <a:pt x="12563" y="7345"/>
                  </a:moveTo>
                  <a:lnTo>
                    <a:pt x="12074" y="7345"/>
                  </a:lnTo>
                  <a:cubicBezTo>
                    <a:pt x="8133" y="7402"/>
                    <a:pt x="4445" y="5456"/>
                    <a:pt x="1326" y="3437"/>
                  </a:cubicBezTo>
                  <a:lnTo>
                    <a:pt x="349" y="2460"/>
                  </a:lnTo>
                  <a:lnTo>
                    <a:pt x="13052" y="1483"/>
                  </a:lnTo>
                  <a:lnTo>
                    <a:pt x="14517" y="1483"/>
                  </a:lnTo>
                  <a:lnTo>
                    <a:pt x="15983" y="994"/>
                  </a:lnTo>
                  <a:lnTo>
                    <a:pt x="24777" y="1483"/>
                  </a:lnTo>
                  <a:lnTo>
                    <a:pt x="21357" y="4902"/>
                  </a:lnTo>
                  <a:lnTo>
                    <a:pt x="19891" y="5391"/>
                  </a:lnTo>
                  <a:lnTo>
                    <a:pt x="18426" y="6368"/>
                  </a:lnTo>
                  <a:lnTo>
                    <a:pt x="17448" y="6857"/>
                  </a:lnTo>
                  <a:lnTo>
                    <a:pt x="15983" y="6857"/>
                  </a:lnTo>
                  <a:lnTo>
                    <a:pt x="14029" y="734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00607E11-F046-7662-CB7D-BDECDD3AE6D1}"/>
                </a:ext>
              </a:extLst>
            </p:cNvPr>
            <p:cNvSpPr/>
            <p:nvPr/>
          </p:nvSpPr>
          <p:spPr>
            <a:xfrm flipV="1">
              <a:off x="5856855" y="6050673"/>
              <a:ext cx="35664" cy="57160"/>
            </a:xfrm>
            <a:custGeom>
              <a:avLst/>
              <a:gdLst>
                <a:gd name="csX0" fmla="*/ 8176 w 35664"/>
                <a:gd name="csY0" fmla="*/ 58159 h 57160"/>
                <a:gd name="csX1" fmla="*/ 360 w 35664"/>
                <a:gd name="csY1" fmla="*/ 58159 h 57160"/>
                <a:gd name="csX2" fmla="*/ 360 w 35664"/>
                <a:gd name="csY2" fmla="*/ 999 h 57160"/>
                <a:gd name="csX3" fmla="*/ 36024 w 35664"/>
                <a:gd name="csY3" fmla="*/ 999 h 57160"/>
                <a:gd name="csX4" fmla="*/ 36024 w 35664"/>
                <a:gd name="csY4" fmla="*/ 7839 h 57160"/>
                <a:gd name="csX5" fmla="*/ 8176 w 35664"/>
                <a:gd name="csY5" fmla="*/ 7839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5664" h="57160">
                  <a:moveTo>
                    <a:pt x="8176" y="58159"/>
                  </a:moveTo>
                  <a:lnTo>
                    <a:pt x="360" y="58159"/>
                  </a:lnTo>
                  <a:lnTo>
                    <a:pt x="360" y="999"/>
                  </a:lnTo>
                  <a:lnTo>
                    <a:pt x="36024" y="999"/>
                  </a:lnTo>
                  <a:lnTo>
                    <a:pt x="36024" y="7839"/>
                  </a:lnTo>
                  <a:lnTo>
                    <a:pt x="8176" y="783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40C75B88-E36F-97E5-7EA6-287F2B3EEEB1}"/>
                </a:ext>
              </a:extLst>
            </p:cNvPr>
            <p:cNvSpPr/>
            <p:nvPr/>
          </p:nvSpPr>
          <p:spPr>
            <a:xfrm flipV="1">
              <a:off x="5900824" y="6066307"/>
              <a:ext cx="6839" cy="41526"/>
            </a:xfrm>
            <a:custGeom>
              <a:avLst/>
              <a:gdLst>
                <a:gd name="csX0" fmla="*/ 91 w 6839"/>
                <a:gd name="csY0" fmla="*/ 902 h 41526"/>
                <a:gd name="csX1" fmla="*/ 6931 w 6839"/>
                <a:gd name="csY1" fmla="*/ 902 h 41526"/>
                <a:gd name="csX2" fmla="*/ 6931 w 6839"/>
                <a:gd name="csY2" fmla="*/ 42429 h 41526"/>
                <a:gd name="csX3" fmla="*/ 91 w 6839"/>
                <a:gd name="csY3" fmla="*/ 42429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91" y="902"/>
                  </a:moveTo>
                  <a:lnTo>
                    <a:pt x="6931" y="902"/>
                  </a:lnTo>
                  <a:lnTo>
                    <a:pt x="6931" y="42429"/>
                  </a:lnTo>
                  <a:lnTo>
                    <a:pt x="91" y="4242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41844EE5-2B27-0C9D-5C0F-8CE142028861}"/>
                </a:ext>
              </a:extLst>
            </p:cNvPr>
            <p:cNvSpPr/>
            <p:nvPr/>
          </p:nvSpPr>
          <p:spPr>
            <a:xfrm flipV="1">
              <a:off x="5900824" y="6050673"/>
              <a:ext cx="6839" cy="7816"/>
            </a:xfrm>
            <a:custGeom>
              <a:avLst/>
              <a:gdLst>
                <a:gd name="csX0" fmla="*/ 91 w 6839"/>
                <a:gd name="csY0" fmla="*/ 893 h 7816"/>
                <a:gd name="csX1" fmla="*/ 6931 w 6839"/>
                <a:gd name="csY1" fmla="*/ 893 h 7816"/>
                <a:gd name="csX2" fmla="*/ 6931 w 6839"/>
                <a:gd name="csY2" fmla="*/ 8710 h 7816"/>
                <a:gd name="csX3" fmla="*/ 91 w 6839"/>
                <a:gd name="csY3" fmla="*/ 8710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91" y="893"/>
                  </a:moveTo>
                  <a:lnTo>
                    <a:pt x="6931" y="893"/>
                  </a:lnTo>
                  <a:lnTo>
                    <a:pt x="6931" y="8710"/>
                  </a:lnTo>
                  <a:lnTo>
                    <a:pt x="91" y="871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2EB5A571-B5CF-5625-676A-09566B6F80B2}"/>
                </a:ext>
              </a:extLst>
            </p:cNvPr>
            <p:cNvSpPr/>
            <p:nvPr/>
          </p:nvSpPr>
          <p:spPr>
            <a:xfrm flipV="1">
              <a:off x="5940397" y="6071192"/>
              <a:ext cx="20030" cy="36641"/>
            </a:xfrm>
            <a:custGeom>
              <a:avLst/>
              <a:gdLst>
                <a:gd name="csX0" fmla="*/ 10144 w 20030"/>
                <a:gd name="csY0" fmla="*/ 37641 h 36641"/>
                <a:gd name="csX1" fmla="*/ 9167 w 20030"/>
                <a:gd name="csY1" fmla="*/ 36175 h 36641"/>
                <a:gd name="csX2" fmla="*/ 373 w 20030"/>
                <a:gd name="csY2" fmla="*/ 36175 h 36641"/>
                <a:gd name="csX3" fmla="*/ 1350 w 20030"/>
                <a:gd name="csY3" fmla="*/ 35198 h 36641"/>
                <a:gd name="csX4" fmla="*/ 2816 w 20030"/>
                <a:gd name="csY4" fmla="*/ 27870 h 36641"/>
                <a:gd name="csX5" fmla="*/ 2816 w 20030"/>
                <a:gd name="csY5" fmla="*/ 999 h 36641"/>
                <a:gd name="csX6" fmla="*/ 10144 w 20030"/>
                <a:gd name="csY6" fmla="*/ 999 h 36641"/>
                <a:gd name="csX7" fmla="*/ 10144 w 20030"/>
                <a:gd name="csY7" fmla="*/ 24938 h 36641"/>
                <a:gd name="csX8" fmla="*/ 18449 w 20030"/>
                <a:gd name="csY8" fmla="*/ 37152 h 36641"/>
                <a:gd name="csX9" fmla="*/ 20404 w 20030"/>
                <a:gd name="csY9" fmla="*/ 37152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030" h="36641">
                  <a:moveTo>
                    <a:pt x="10144" y="37641"/>
                  </a:moveTo>
                  <a:lnTo>
                    <a:pt x="9167" y="36175"/>
                  </a:lnTo>
                  <a:lnTo>
                    <a:pt x="373" y="36175"/>
                  </a:lnTo>
                  <a:lnTo>
                    <a:pt x="1350" y="35198"/>
                  </a:lnTo>
                  <a:cubicBezTo>
                    <a:pt x="3394" y="31241"/>
                    <a:pt x="2726" y="32364"/>
                    <a:pt x="2816" y="27870"/>
                  </a:cubicBezTo>
                  <a:lnTo>
                    <a:pt x="2816" y="999"/>
                  </a:lnTo>
                  <a:lnTo>
                    <a:pt x="10144" y="999"/>
                  </a:lnTo>
                  <a:lnTo>
                    <a:pt x="10144" y="24938"/>
                  </a:lnTo>
                  <a:cubicBezTo>
                    <a:pt x="9664" y="30304"/>
                    <a:pt x="12334" y="36957"/>
                    <a:pt x="18449" y="37152"/>
                  </a:cubicBezTo>
                  <a:lnTo>
                    <a:pt x="20404" y="371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C28D0B73-4B56-A4F6-A8BE-2605DAB97D72}"/>
                </a:ext>
              </a:extLst>
            </p:cNvPr>
            <p:cNvSpPr/>
            <p:nvPr/>
          </p:nvSpPr>
          <p:spPr>
            <a:xfrm flipV="1">
              <a:off x="5924763" y="6070704"/>
              <a:ext cx="10748" cy="1954"/>
            </a:xfrm>
            <a:custGeom>
              <a:avLst/>
              <a:gdLst>
                <a:gd name="csX0" fmla="*/ 1346 w 10748"/>
                <a:gd name="csY0" fmla="*/ 2949 h 1954"/>
                <a:gd name="csX1" fmla="*/ 369 w 10748"/>
                <a:gd name="csY1" fmla="*/ 1483 h 1954"/>
                <a:gd name="csX2" fmla="*/ 6720 w 10748"/>
                <a:gd name="csY2" fmla="*/ 994 h 1954"/>
                <a:gd name="csX3" fmla="*/ 8186 w 10748"/>
                <a:gd name="csY3" fmla="*/ 1971 h 1954"/>
                <a:gd name="csX4" fmla="*/ 11117 w 10748"/>
                <a:gd name="csY4" fmla="*/ 1971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748" h="1954">
                  <a:moveTo>
                    <a:pt x="1346" y="2949"/>
                  </a:moveTo>
                  <a:lnTo>
                    <a:pt x="369" y="1483"/>
                  </a:lnTo>
                  <a:lnTo>
                    <a:pt x="6720" y="994"/>
                  </a:lnTo>
                  <a:lnTo>
                    <a:pt x="8186" y="1971"/>
                  </a:lnTo>
                  <a:lnTo>
                    <a:pt x="11117" y="19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CACFB9E2-1453-0A20-D064-E2EC40BC1800}"/>
                </a:ext>
              </a:extLst>
            </p:cNvPr>
            <p:cNvSpPr/>
            <p:nvPr/>
          </p:nvSpPr>
          <p:spPr>
            <a:xfrm flipV="1">
              <a:off x="5918412" y="6066307"/>
              <a:ext cx="12702" cy="41526"/>
            </a:xfrm>
            <a:custGeom>
              <a:avLst/>
              <a:gdLst>
                <a:gd name="csX0" fmla="*/ 6720 w 12702"/>
                <a:gd name="csY0" fmla="*/ 42526 h 41526"/>
                <a:gd name="csX1" fmla="*/ 369 w 12702"/>
                <a:gd name="csY1" fmla="*/ 42526 h 41526"/>
                <a:gd name="csX2" fmla="*/ 369 w 12702"/>
                <a:gd name="csY2" fmla="*/ 999 h 41526"/>
                <a:gd name="csX3" fmla="*/ 7209 w 12702"/>
                <a:gd name="csY3" fmla="*/ 999 h 41526"/>
                <a:gd name="csX4" fmla="*/ 7209 w 12702"/>
                <a:gd name="csY4" fmla="*/ 25427 h 41526"/>
                <a:gd name="csX5" fmla="*/ 7697 w 12702"/>
                <a:gd name="csY5" fmla="*/ 27381 h 41526"/>
                <a:gd name="csX6" fmla="*/ 7697 w 12702"/>
                <a:gd name="csY6" fmla="*/ 28847 h 41526"/>
                <a:gd name="csX7" fmla="*/ 8186 w 12702"/>
                <a:gd name="csY7" fmla="*/ 29824 h 41526"/>
                <a:gd name="csX8" fmla="*/ 8674 w 12702"/>
                <a:gd name="csY8" fmla="*/ 31289 h 41526"/>
                <a:gd name="csX9" fmla="*/ 9163 w 12702"/>
                <a:gd name="csY9" fmla="*/ 32266 h 41526"/>
                <a:gd name="csX10" fmla="*/ 9651 w 12702"/>
                <a:gd name="csY10" fmla="*/ 33732 h 41526"/>
                <a:gd name="csX11" fmla="*/ 11117 w 12702"/>
                <a:gd name="csY11" fmla="*/ 34709 h 41526"/>
                <a:gd name="csX12" fmla="*/ 12094 w 12702"/>
                <a:gd name="csY12" fmla="*/ 35686 h 41526"/>
                <a:gd name="csX13" fmla="*/ 13071 w 12702"/>
                <a:gd name="csY13" fmla="*/ 36175 h 41526"/>
                <a:gd name="csX14" fmla="*/ 6720 w 12702"/>
                <a:gd name="csY14" fmla="*/ 36663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702" h="41526">
                  <a:moveTo>
                    <a:pt x="6720" y="42526"/>
                  </a:moveTo>
                  <a:lnTo>
                    <a:pt x="369" y="42526"/>
                  </a:lnTo>
                  <a:lnTo>
                    <a:pt x="369" y="999"/>
                  </a:lnTo>
                  <a:lnTo>
                    <a:pt x="7209" y="999"/>
                  </a:lnTo>
                  <a:lnTo>
                    <a:pt x="7209" y="25427"/>
                  </a:lnTo>
                  <a:lnTo>
                    <a:pt x="7697" y="27381"/>
                  </a:lnTo>
                  <a:lnTo>
                    <a:pt x="7697" y="28847"/>
                  </a:lnTo>
                  <a:lnTo>
                    <a:pt x="8186" y="29824"/>
                  </a:lnTo>
                  <a:lnTo>
                    <a:pt x="8674" y="31289"/>
                  </a:lnTo>
                  <a:lnTo>
                    <a:pt x="9163" y="32266"/>
                  </a:lnTo>
                  <a:lnTo>
                    <a:pt x="9651" y="33732"/>
                  </a:lnTo>
                  <a:lnTo>
                    <a:pt x="11117" y="34709"/>
                  </a:lnTo>
                  <a:lnTo>
                    <a:pt x="12094" y="35686"/>
                  </a:lnTo>
                  <a:lnTo>
                    <a:pt x="13071" y="36175"/>
                  </a:lnTo>
                  <a:lnTo>
                    <a:pt x="6720" y="366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70F6D3D4-8B71-9BE7-3121-7293A913219B}"/>
                </a:ext>
              </a:extLst>
            </p:cNvPr>
            <p:cNvSpPr/>
            <p:nvPr/>
          </p:nvSpPr>
          <p:spPr>
            <a:xfrm flipV="1">
              <a:off x="5950168" y="6065330"/>
              <a:ext cx="24482" cy="42503"/>
            </a:xfrm>
            <a:custGeom>
              <a:avLst/>
              <a:gdLst>
                <a:gd name="csX0" fmla="*/ 12100 w 24482"/>
                <a:gd name="csY0" fmla="*/ 43503 h 42503"/>
                <a:gd name="csX1" fmla="*/ 10635 w 24482"/>
                <a:gd name="csY1" fmla="*/ 43503 h 42503"/>
                <a:gd name="csX2" fmla="*/ 1352 w 24482"/>
                <a:gd name="csY2" fmla="*/ 38618 h 42503"/>
                <a:gd name="csX3" fmla="*/ 375 w 24482"/>
                <a:gd name="csY3" fmla="*/ 37640 h 42503"/>
                <a:gd name="csX4" fmla="*/ 10635 w 24482"/>
                <a:gd name="csY4" fmla="*/ 37152 h 42503"/>
                <a:gd name="csX5" fmla="*/ 17963 w 24482"/>
                <a:gd name="csY5" fmla="*/ 27381 h 42503"/>
                <a:gd name="csX6" fmla="*/ 17963 w 24482"/>
                <a:gd name="csY6" fmla="*/ 999 h 42503"/>
                <a:gd name="csX7" fmla="*/ 24802 w 24482"/>
                <a:gd name="csY7" fmla="*/ 999 h 42503"/>
                <a:gd name="csX8" fmla="*/ 24802 w 24482"/>
                <a:gd name="csY8" fmla="*/ 29335 h 42503"/>
                <a:gd name="csX9" fmla="*/ 15520 w 24482"/>
                <a:gd name="csY9" fmla="*/ 43014 h 42503"/>
                <a:gd name="csX10" fmla="*/ 13566 w 24482"/>
                <a:gd name="csY10" fmla="*/ 43503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482" h="42503">
                  <a:moveTo>
                    <a:pt x="12100" y="43503"/>
                  </a:moveTo>
                  <a:lnTo>
                    <a:pt x="10635" y="43503"/>
                  </a:lnTo>
                  <a:cubicBezTo>
                    <a:pt x="7231" y="42949"/>
                    <a:pt x="3274" y="41809"/>
                    <a:pt x="1352" y="38618"/>
                  </a:cubicBezTo>
                  <a:lnTo>
                    <a:pt x="375" y="37640"/>
                  </a:lnTo>
                  <a:lnTo>
                    <a:pt x="10635" y="37152"/>
                  </a:lnTo>
                  <a:cubicBezTo>
                    <a:pt x="16904" y="37567"/>
                    <a:pt x="17808" y="32299"/>
                    <a:pt x="17963" y="27381"/>
                  </a:cubicBezTo>
                  <a:lnTo>
                    <a:pt x="17963" y="999"/>
                  </a:lnTo>
                  <a:lnTo>
                    <a:pt x="24802" y="999"/>
                  </a:lnTo>
                  <a:lnTo>
                    <a:pt x="24802" y="29335"/>
                  </a:lnTo>
                  <a:cubicBezTo>
                    <a:pt x="25324" y="35434"/>
                    <a:pt x="22140" y="42444"/>
                    <a:pt x="15520" y="43014"/>
                  </a:cubicBezTo>
                  <a:lnTo>
                    <a:pt x="13566" y="435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4DEFF965-D354-9B76-4247-A5842494DCE7}"/>
                </a:ext>
              </a:extLst>
            </p:cNvPr>
            <p:cNvSpPr/>
            <p:nvPr/>
          </p:nvSpPr>
          <p:spPr>
            <a:xfrm flipV="1">
              <a:off x="5925740" y="6065330"/>
              <a:ext cx="23450" cy="7328"/>
            </a:xfrm>
            <a:custGeom>
              <a:avLst/>
              <a:gdLst>
                <a:gd name="csX0" fmla="*/ 11608 w 23450"/>
                <a:gd name="csY0" fmla="*/ 8322 h 7328"/>
                <a:gd name="csX1" fmla="*/ 10630 w 23450"/>
                <a:gd name="csY1" fmla="*/ 8322 h 7328"/>
                <a:gd name="csX2" fmla="*/ 1348 w 23450"/>
                <a:gd name="csY2" fmla="*/ 3926 h 7328"/>
                <a:gd name="csX3" fmla="*/ 371 w 23450"/>
                <a:gd name="csY3" fmla="*/ 2948 h 7328"/>
                <a:gd name="csX4" fmla="*/ 10142 w 23450"/>
                <a:gd name="csY4" fmla="*/ 1971 h 7328"/>
                <a:gd name="csX5" fmla="*/ 12096 w 23450"/>
                <a:gd name="csY5" fmla="*/ 1971 h 7328"/>
                <a:gd name="csX6" fmla="*/ 15027 w 23450"/>
                <a:gd name="csY6" fmla="*/ 994 h 7328"/>
                <a:gd name="csX7" fmla="*/ 23821 w 23450"/>
                <a:gd name="csY7" fmla="*/ 994 h 7328"/>
                <a:gd name="csX8" fmla="*/ 23333 w 23450"/>
                <a:gd name="csY8" fmla="*/ 1483 h 7328"/>
                <a:gd name="csX9" fmla="*/ 22844 w 23450"/>
                <a:gd name="csY9" fmla="*/ 2948 h 7328"/>
                <a:gd name="csX10" fmla="*/ 21867 w 23450"/>
                <a:gd name="csY10" fmla="*/ 4414 h 7328"/>
                <a:gd name="csX11" fmla="*/ 20890 w 23450"/>
                <a:gd name="csY11" fmla="*/ 5391 h 7328"/>
                <a:gd name="csX12" fmla="*/ 19424 w 23450"/>
                <a:gd name="csY12" fmla="*/ 6368 h 7328"/>
                <a:gd name="csX13" fmla="*/ 17959 w 23450"/>
                <a:gd name="csY13" fmla="*/ 6857 h 7328"/>
                <a:gd name="csX14" fmla="*/ 16982 w 23450"/>
                <a:gd name="csY14" fmla="*/ 7834 h 7328"/>
                <a:gd name="csX15" fmla="*/ 15027 w 23450"/>
                <a:gd name="csY15" fmla="*/ 7834 h 7328"/>
                <a:gd name="csX16" fmla="*/ 13562 w 23450"/>
                <a:gd name="csY16" fmla="*/ 8322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7328">
                  <a:moveTo>
                    <a:pt x="11608" y="8322"/>
                  </a:moveTo>
                  <a:lnTo>
                    <a:pt x="10630" y="8322"/>
                  </a:lnTo>
                  <a:cubicBezTo>
                    <a:pt x="4589" y="7183"/>
                    <a:pt x="6478" y="8184"/>
                    <a:pt x="1348" y="3926"/>
                  </a:cubicBezTo>
                  <a:lnTo>
                    <a:pt x="371" y="2948"/>
                  </a:lnTo>
                  <a:lnTo>
                    <a:pt x="10142" y="1971"/>
                  </a:lnTo>
                  <a:lnTo>
                    <a:pt x="12096" y="1971"/>
                  </a:lnTo>
                  <a:lnTo>
                    <a:pt x="15027" y="994"/>
                  </a:lnTo>
                  <a:lnTo>
                    <a:pt x="23821" y="994"/>
                  </a:lnTo>
                  <a:lnTo>
                    <a:pt x="23333" y="1483"/>
                  </a:lnTo>
                  <a:lnTo>
                    <a:pt x="22844" y="2948"/>
                  </a:lnTo>
                  <a:lnTo>
                    <a:pt x="21867" y="4414"/>
                  </a:lnTo>
                  <a:lnTo>
                    <a:pt x="20890" y="5391"/>
                  </a:lnTo>
                  <a:lnTo>
                    <a:pt x="19424" y="6368"/>
                  </a:lnTo>
                  <a:lnTo>
                    <a:pt x="17959" y="6857"/>
                  </a:lnTo>
                  <a:lnTo>
                    <a:pt x="16982" y="7834"/>
                  </a:lnTo>
                  <a:lnTo>
                    <a:pt x="15027" y="7834"/>
                  </a:lnTo>
                  <a:lnTo>
                    <a:pt x="13562" y="83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E27D0B5D-7609-44B0-863E-3D7F93B7325E}"/>
                </a:ext>
              </a:extLst>
            </p:cNvPr>
            <p:cNvSpPr/>
            <p:nvPr/>
          </p:nvSpPr>
          <p:spPr>
            <a:xfrm flipV="1">
              <a:off x="5984855" y="6066307"/>
              <a:ext cx="6839" cy="41526"/>
            </a:xfrm>
            <a:custGeom>
              <a:avLst/>
              <a:gdLst>
                <a:gd name="csX0" fmla="*/ 95 w 6839"/>
                <a:gd name="csY0" fmla="*/ 902 h 41526"/>
                <a:gd name="csX1" fmla="*/ 6934 w 6839"/>
                <a:gd name="csY1" fmla="*/ 902 h 41526"/>
                <a:gd name="csX2" fmla="*/ 6934 w 6839"/>
                <a:gd name="csY2" fmla="*/ 42429 h 41526"/>
                <a:gd name="csX3" fmla="*/ 95 w 6839"/>
                <a:gd name="csY3" fmla="*/ 42429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95" y="902"/>
                  </a:moveTo>
                  <a:lnTo>
                    <a:pt x="6934" y="902"/>
                  </a:lnTo>
                  <a:lnTo>
                    <a:pt x="6934" y="42429"/>
                  </a:lnTo>
                  <a:lnTo>
                    <a:pt x="95" y="4242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D2211C94-B87D-945A-D3A8-53D4852F59E0}"/>
                </a:ext>
              </a:extLst>
            </p:cNvPr>
            <p:cNvSpPr/>
            <p:nvPr/>
          </p:nvSpPr>
          <p:spPr>
            <a:xfrm flipV="1">
              <a:off x="5984855" y="6050673"/>
              <a:ext cx="6839" cy="7816"/>
            </a:xfrm>
            <a:custGeom>
              <a:avLst/>
              <a:gdLst>
                <a:gd name="csX0" fmla="*/ 95 w 6839"/>
                <a:gd name="csY0" fmla="*/ 893 h 7816"/>
                <a:gd name="csX1" fmla="*/ 6934 w 6839"/>
                <a:gd name="csY1" fmla="*/ 893 h 7816"/>
                <a:gd name="csX2" fmla="*/ 6934 w 6839"/>
                <a:gd name="csY2" fmla="*/ 8710 h 7816"/>
                <a:gd name="csX3" fmla="*/ 95 w 6839"/>
                <a:gd name="csY3" fmla="*/ 8710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95" y="893"/>
                  </a:moveTo>
                  <a:lnTo>
                    <a:pt x="6934" y="893"/>
                  </a:lnTo>
                  <a:lnTo>
                    <a:pt x="6934" y="8710"/>
                  </a:lnTo>
                  <a:lnTo>
                    <a:pt x="95" y="871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FC774D7B-7BEA-BE6D-6755-B67993F4EFCB}"/>
                </a:ext>
              </a:extLst>
            </p:cNvPr>
            <p:cNvSpPr/>
            <p:nvPr/>
          </p:nvSpPr>
          <p:spPr>
            <a:xfrm flipV="1">
              <a:off x="6003908" y="6101482"/>
              <a:ext cx="14656" cy="6839"/>
            </a:xfrm>
            <a:custGeom>
              <a:avLst/>
              <a:gdLst>
                <a:gd name="csX0" fmla="*/ 14063 w 14656"/>
                <a:gd name="csY0" fmla="*/ 7840 h 6839"/>
                <a:gd name="csX1" fmla="*/ 12598 w 14656"/>
                <a:gd name="csY1" fmla="*/ 7351 h 6839"/>
                <a:gd name="csX2" fmla="*/ 384 w 14656"/>
                <a:gd name="csY2" fmla="*/ 7351 h 6839"/>
                <a:gd name="csX3" fmla="*/ 872 w 14656"/>
                <a:gd name="csY3" fmla="*/ 6374 h 6839"/>
                <a:gd name="csX4" fmla="*/ 872 w 14656"/>
                <a:gd name="csY4" fmla="*/ 5397 h 6839"/>
                <a:gd name="csX5" fmla="*/ 1361 w 14656"/>
                <a:gd name="csY5" fmla="*/ 4420 h 6839"/>
                <a:gd name="csX6" fmla="*/ 3804 w 14656"/>
                <a:gd name="csY6" fmla="*/ 1977 h 6839"/>
                <a:gd name="csX7" fmla="*/ 4781 w 14656"/>
                <a:gd name="csY7" fmla="*/ 1489 h 6839"/>
                <a:gd name="csX8" fmla="*/ 6246 w 14656"/>
                <a:gd name="csY8" fmla="*/ 1489 h 6839"/>
                <a:gd name="csX9" fmla="*/ 8201 w 14656"/>
                <a:gd name="csY9" fmla="*/ 1000 h 6839"/>
                <a:gd name="csX10" fmla="*/ 12109 w 14656"/>
                <a:gd name="csY10" fmla="*/ 1000 h 6839"/>
                <a:gd name="csX11" fmla="*/ 13575 w 14656"/>
                <a:gd name="csY11" fmla="*/ 1489 h 6839"/>
                <a:gd name="csX12" fmla="*/ 15040 w 14656"/>
                <a:gd name="csY12" fmla="*/ 1489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656" h="6839">
                  <a:moveTo>
                    <a:pt x="14063" y="7840"/>
                  </a:moveTo>
                  <a:lnTo>
                    <a:pt x="12598" y="7351"/>
                  </a:lnTo>
                  <a:lnTo>
                    <a:pt x="384" y="7351"/>
                  </a:lnTo>
                  <a:lnTo>
                    <a:pt x="872" y="6374"/>
                  </a:lnTo>
                  <a:lnTo>
                    <a:pt x="872" y="5397"/>
                  </a:lnTo>
                  <a:lnTo>
                    <a:pt x="1361" y="4420"/>
                  </a:lnTo>
                  <a:lnTo>
                    <a:pt x="3804" y="1977"/>
                  </a:lnTo>
                  <a:lnTo>
                    <a:pt x="4781" y="1489"/>
                  </a:lnTo>
                  <a:lnTo>
                    <a:pt x="6246" y="1489"/>
                  </a:lnTo>
                  <a:lnTo>
                    <a:pt x="8201" y="1000"/>
                  </a:lnTo>
                  <a:lnTo>
                    <a:pt x="12109" y="1000"/>
                  </a:lnTo>
                  <a:lnTo>
                    <a:pt x="13575" y="1489"/>
                  </a:lnTo>
                  <a:lnTo>
                    <a:pt x="15040" y="14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9748A66B-7ABB-70DB-FBDB-3AC9F00B4F9A}"/>
                </a:ext>
              </a:extLst>
            </p:cNvPr>
            <p:cNvSpPr/>
            <p:nvPr/>
          </p:nvSpPr>
          <p:spPr>
            <a:xfrm flipV="1">
              <a:off x="5998534" y="6051650"/>
              <a:ext cx="19053" cy="50320"/>
            </a:xfrm>
            <a:custGeom>
              <a:avLst/>
              <a:gdLst>
                <a:gd name="csX0" fmla="*/ 12597 w 19053"/>
                <a:gd name="csY0" fmla="*/ 51319 h 50320"/>
                <a:gd name="csX1" fmla="*/ 5268 w 19053"/>
                <a:gd name="csY1" fmla="*/ 46922 h 50320"/>
                <a:gd name="csX2" fmla="*/ 5268 w 19053"/>
                <a:gd name="csY2" fmla="*/ 36662 h 50320"/>
                <a:gd name="csX3" fmla="*/ 383 w 19053"/>
                <a:gd name="csY3" fmla="*/ 36662 h 50320"/>
                <a:gd name="csX4" fmla="*/ 383 w 19053"/>
                <a:gd name="csY4" fmla="*/ 31288 h 50320"/>
                <a:gd name="csX5" fmla="*/ 5268 w 19053"/>
                <a:gd name="csY5" fmla="*/ 31288 h 50320"/>
                <a:gd name="csX6" fmla="*/ 5268 w 19053"/>
                <a:gd name="csY6" fmla="*/ 6861 h 50320"/>
                <a:gd name="csX7" fmla="*/ 5757 w 19053"/>
                <a:gd name="csY7" fmla="*/ 4418 h 50320"/>
                <a:gd name="csX8" fmla="*/ 5757 w 19053"/>
                <a:gd name="csY8" fmla="*/ 998 h 50320"/>
                <a:gd name="csX9" fmla="*/ 16505 w 19053"/>
                <a:gd name="csY9" fmla="*/ 998 h 50320"/>
                <a:gd name="csX10" fmla="*/ 15528 w 19053"/>
                <a:gd name="csY10" fmla="*/ 998 h 50320"/>
                <a:gd name="csX11" fmla="*/ 14062 w 19053"/>
                <a:gd name="csY11" fmla="*/ 1487 h 50320"/>
                <a:gd name="csX12" fmla="*/ 14062 w 19053"/>
                <a:gd name="csY12" fmla="*/ 1975 h 50320"/>
                <a:gd name="csX13" fmla="*/ 12597 w 19053"/>
                <a:gd name="csY13" fmla="*/ 3441 h 50320"/>
                <a:gd name="csX14" fmla="*/ 12597 w 19053"/>
                <a:gd name="csY14" fmla="*/ 31288 h 50320"/>
                <a:gd name="csX15" fmla="*/ 19436 w 19053"/>
                <a:gd name="csY15" fmla="*/ 31288 h 50320"/>
                <a:gd name="csX16" fmla="*/ 19436 w 19053"/>
                <a:gd name="csY16" fmla="*/ 36662 h 50320"/>
                <a:gd name="csX17" fmla="*/ 12597 w 19053"/>
                <a:gd name="csY17" fmla="*/ 36662 h 50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9053" h="50320">
                  <a:moveTo>
                    <a:pt x="12597" y="51319"/>
                  </a:moveTo>
                  <a:lnTo>
                    <a:pt x="5268" y="46922"/>
                  </a:lnTo>
                  <a:lnTo>
                    <a:pt x="5268" y="36662"/>
                  </a:lnTo>
                  <a:lnTo>
                    <a:pt x="383" y="36662"/>
                  </a:lnTo>
                  <a:lnTo>
                    <a:pt x="383" y="31288"/>
                  </a:lnTo>
                  <a:lnTo>
                    <a:pt x="5268" y="31288"/>
                  </a:lnTo>
                  <a:lnTo>
                    <a:pt x="5268" y="6861"/>
                  </a:lnTo>
                  <a:lnTo>
                    <a:pt x="5757" y="4418"/>
                  </a:lnTo>
                  <a:lnTo>
                    <a:pt x="5757" y="998"/>
                  </a:lnTo>
                  <a:lnTo>
                    <a:pt x="16505" y="998"/>
                  </a:lnTo>
                  <a:lnTo>
                    <a:pt x="15528" y="998"/>
                  </a:lnTo>
                  <a:lnTo>
                    <a:pt x="14062" y="1487"/>
                  </a:lnTo>
                  <a:lnTo>
                    <a:pt x="14062" y="1975"/>
                  </a:lnTo>
                  <a:lnTo>
                    <a:pt x="12597" y="3441"/>
                  </a:lnTo>
                  <a:lnTo>
                    <a:pt x="12597" y="31288"/>
                  </a:lnTo>
                  <a:lnTo>
                    <a:pt x="19436" y="31288"/>
                  </a:lnTo>
                  <a:lnTo>
                    <a:pt x="19436" y="36662"/>
                  </a:lnTo>
                  <a:lnTo>
                    <a:pt x="12597" y="366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958F3346-3958-D27F-0D54-1104FD59959F}"/>
                </a:ext>
              </a:extLst>
            </p:cNvPr>
            <p:cNvSpPr/>
            <p:nvPr/>
          </p:nvSpPr>
          <p:spPr>
            <a:xfrm flipV="1">
              <a:off x="6027358" y="6094643"/>
              <a:ext cx="32732" cy="14188"/>
            </a:xfrm>
            <a:custGeom>
              <a:avLst/>
              <a:gdLst>
                <a:gd name="csX0" fmla="*/ 25794 w 32732"/>
                <a:gd name="csY0" fmla="*/ 15188 h 14188"/>
                <a:gd name="csX1" fmla="*/ 25306 w 32732"/>
                <a:gd name="csY1" fmla="*/ 13722 h 14188"/>
                <a:gd name="csX2" fmla="*/ 15046 w 32732"/>
                <a:gd name="csY2" fmla="*/ 6883 h 14188"/>
                <a:gd name="csX3" fmla="*/ 390 w 32732"/>
                <a:gd name="csY3" fmla="*/ 6883 h 14188"/>
                <a:gd name="csX4" fmla="*/ 390 w 32732"/>
                <a:gd name="csY4" fmla="*/ 6394 h 14188"/>
                <a:gd name="csX5" fmla="*/ 1855 w 32732"/>
                <a:gd name="csY5" fmla="*/ 5417 h 14188"/>
                <a:gd name="csX6" fmla="*/ 32634 w 32732"/>
                <a:gd name="csY6" fmla="*/ 12745 h 14188"/>
                <a:gd name="csX7" fmla="*/ 33122 w 32732"/>
                <a:gd name="csY7" fmla="*/ 14700 h 14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2732" h="14188">
                  <a:moveTo>
                    <a:pt x="25794" y="15188"/>
                  </a:moveTo>
                  <a:lnTo>
                    <a:pt x="25306" y="13722"/>
                  </a:lnTo>
                  <a:cubicBezTo>
                    <a:pt x="22496" y="9146"/>
                    <a:pt x="20607" y="7233"/>
                    <a:pt x="15046" y="6883"/>
                  </a:cubicBezTo>
                  <a:lnTo>
                    <a:pt x="390" y="6883"/>
                  </a:lnTo>
                  <a:lnTo>
                    <a:pt x="390" y="6394"/>
                  </a:lnTo>
                  <a:lnTo>
                    <a:pt x="1855" y="5417"/>
                  </a:lnTo>
                  <a:cubicBezTo>
                    <a:pt x="10975" y="-2440"/>
                    <a:pt x="29002" y="295"/>
                    <a:pt x="32634" y="12745"/>
                  </a:cubicBezTo>
                  <a:lnTo>
                    <a:pt x="33122" y="147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34340962-BDBA-F59E-552B-41A7E88F0384}"/>
                </a:ext>
              </a:extLst>
            </p:cNvPr>
            <p:cNvSpPr/>
            <p:nvPr/>
          </p:nvSpPr>
          <p:spPr>
            <a:xfrm flipV="1">
              <a:off x="6021826" y="6071192"/>
              <a:ext cx="38265" cy="31767"/>
            </a:xfrm>
            <a:custGeom>
              <a:avLst/>
              <a:gdLst>
                <a:gd name="csX0" fmla="*/ 5919 w 38265"/>
                <a:gd name="csY0" fmla="*/ 32766 h 31767"/>
                <a:gd name="csX1" fmla="*/ 4942 w 38265"/>
                <a:gd name="csY1" fmla="*/ 31300 h 31767"/>
                <a:gd name="csX2" fmla="*/ 5919 w 38265"/>
                <a:gd name="csY2" fmla="*/ 1010 h 31767"/>
                <a:gd name="csX3" fmla="*/ 20576 w 38265"/>
                <a:gd name="csY3" fmla="*/ 1010 h 31767"/>
                <a:gd name="csX4" fmla="*/ 20087 w 38265"/>
                <a:gd name="csY4" fmla="*/ 1010 h 31767"/>
                <a:gd name="csX5" fmla="*/ 7873 w 38265"/>
                <a:gd name="csY5" fmla="*/ 13224 h 31767"/>
                <a:gd name="csX6" fmla="*/ 7873 w 38265"/>
                <a:gd name="csY6" fmla="*/ 15178 h 31767"/>
                <a:gd name="csX7" fmla="*/ 38652 w 38265"/>
                <a:gd name="csY7" fmla="*/ 15178 h 31767"/>
                <a:gd name="csX8" fmla="*/ 38652 w 38265"/>
                <a:gd name="csY8" fmla="*/ 20552 h 31767"/>
                <a:gd name="csX9" fmla="*/ 8362 w 38265"/>
                <a:gd name="csY9" fmla="*/ 21041 h 31767"/>
                <a:gd name="csX10" fmla="*/ 8362 w 38265"/>
                <a:gd name="csY10" fmla="*/ 22995 h 31767"/>
                <a:gd name="csX11" fmla="*/ 18621 w 38265"/>
                <a:gd name="csY11" fmla="*/ 32766 h 31767"/>
                <a:gd name="csX12" fmla="*/ 20087 w 38265"/>
                <a:gd name="csY12" fmla="*/ 32766 h 31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8265" h="31767">
                  <a:moveTo>
                    <a:pt x="5919" y="32766"/>
                  </a:moveTo>
                  <a:lnTo>
                    <a:pt x="4942" y="31300"/>
                  </a:lnTo>
                  <a:cubicBezTo>
                    <a:pt x="-1368" y="24257"/>
                    <a:pt x="-1197" y="7394"/>
                    <a:pt x="5919" y="1010"/>
                  </a:cubicBezTo>
                  <a:lnTo>
                    <a:pt x="20576" y="1010"/>
                  </a:lnTo>
                  <a:lnTo>
                    <a:pt x="20087" y="1010"/>
                  </a:lnTo>
                  <a:cubicBezTo>
                    <a:pt x="13068" y="693"/>
                    <a:pt x="8867" y="6962"/>
                    <a:pt x="7873" y="13224"/>
                  </a:cubicBezTo>
                  <a:lnTo>
                    <a:pt x="7873" y="15178"/>
                  </a:lnTo>
                  <a:lnTo>
                    <a:pt x="38652" y="15178"/>
                  </a:lnTo>
                  <a:lnTo>
                    <a:pt x="38652" y="20552"/>
                  </a:lnTo>
                  <a:lnTo>
                    <a:pt x="8362" y="21041"/>
                  </a:lnTo>
                  <a:lnTo>
                    <a:pt x="8362" y="22995"/>
                  </a:lnTo>
                  <a:cubicBezTo>
                    <a:pt x="9184" y="28117"/>
                    <a:pt x="13492" y="32074"/>
                    <a:pt x="18621" y="32766"/>
                  </a:cubicBezTo>
                  <a:lnTo>
                    <a:pt x="20087" y="327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D4B3708-6E25-C5A6-BA90-A6ED4A2AEF3B}"/>
                </a:ext>
              </a:extLst>
            </p:cNvPr>
            <p:cNvSpPr/>
            <p:nvPr/>
          </p:nvSpPr>
          <p:spPr>
            <a:xfrm flipV="1">
              <a:off x="6027358" y="6065330"/>
              <a:ext cx="32732" cy="18076"/>
            </a:xfrm>
            <a:custGeom>
              <a:avLst/>
              <a:gdLst>
                <a:gd name="csX0" fmla="*/ 14556 w 32732"/>
                <a:gd name="csY0" fmla="*/ 19072 h 18076"/>
                <a:gd name="csX1" fmla="*/ 12602 w 32732"/>
                <a:gd name="csY1" fmla="*/ 19072 h 18076"/>
                <a:gd name="csX2" fmla="*/ 1365 w 32732"/>
                <a:gd name="csY2" fmla="*/ 14187 h 18076"/>
                <a:gd name="csX3" fmla="*/ 388 w 32732"/>
                <a:gd name="csY3" fmla="*/ 13210 h 18076"/>
                <a:gd name="csX4" fmla="*/ 14556 w 32732"/>
                <a:gd name="csY4" fmla="*/ 13210 h 18076"/>
                <a:gd name="csX5" fmla="*/ 21884 w 32732"/>
                <a:gd name="csY5" fmla="*/ 10278 h 18076"/>
                <a:gd name="csX6" fmla="*/ 23350 w 32732"/>
                <a:gd name="csY6" fmla="*/ 9301 h 18076"/>
                <a:gd name="csX7" fmla="*/ 23350 w 32732"/>
                <a:gd name="csY7" fmla="*/ 8813 h 18076"/>
                <a:gd name="csX8" fmla="*/ 24327 w 32732"/>
                <a:gd name="csY8" fmla="*/ 7835 h 18076"/>
                <a:gd name="csX9" fmla="*/ 25304 w 32732"/>
                <a:gd name="csY9" fmla="*/ 4904 h 18076"/>
                <a:gd name="csX10" fmla="*/ 25793 w 32732"/>
                <a:gd name="csY10" fmla="*/ 3439 h 18076"/>
                <a:gd name="csX11" fmla="*/ 25793 w 32732"/>
                <a:gd name="csY11" fmla="*/ 1484 h 18076"/>
                <a:gd name="csX12" fmla="*/ 2831 w 32732"/>
                <a:gd name="csY12" fmla="*/ 1484 h 18076"/>
                <a:gd name="csX13" fmla="*/ 33121 w 32732"/>
                <a:gd name="csY13" fmla="*/ 996 h 18076"/>
                <a:gd name="csX14" fmla="*/ 33121 w 32732"/>
                <a:gd name="csY14" fmla="*/ 2461 h 18076"/>
                <a:gd name="csX15" fmla="*/ 17487 w 32732"/>
                <a:gd name="csY15" fmla="*/ 18584 h 18076"/>
                <a:gd name="csX16" fmla="*/ 16022 w 32732"/>
                <a:gd name="csY16" fmla="*/ 19072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32" h="18076">
                  <a:moveTo>
                    <a:pt x="14556" y="19072"/>
                  </a:moveTo>
                  <a:lnTo>
                    <a:pt x="12602" y="19072"/>
                  </a:lnTo>
                  <a:cubicBezTo>
                    <a:pt x="6511" y="17672"/>
                    <a:pt x="6422" y="18282"/>
                    <a:pt x="1365" y="14187"/>
                  </a:cubicBezTo>
                  <a:lnTo>
                    <a:pt x="388" y="13210"/>
                  </a:lnTo>
                  <a:lnTo>
                    <a:pt x="14556" y="13210"/>
                  </a:lnTo>
                  <a:cubicBezTo>
                    <a:pt x="17447" y="13641"/>
                    <a:pt x="19987" y="12346"/>
                    <a:pt x="21884" y="10278"/>
                  </a:cubicBezTo>
                  <a:lnTo>
                    <a:pt x="23350" y="9301"/>
                  </a:lnTo>
                  <a:lnTo>
                    <a:pt x="23350" y="8813"/>
                  </a:lnTo>
                  <a:lnTo>
                    <a:pt x="24327" y="7835"/>
                  </a:lnTo>
                  <a:lnTo>
                    <a:pt x="25304" y="4904"/>
                  </a:lnTo>
                  <a:lnTo>
                    <a:pt x="25793" y="3439"/>
                  </a:lnTo>
                  <a:lnTo>
                    <a:pt x="25793" y="1484"/>
                  </a:lnTo>
                  <a:lnTo>
                    <a:pt x="2831" y="1484"/>
                  </a:lnTo>
                  <a:lnTo>
                    <a:pt x="33121" y="996"/>
                  </a:lnTo>
                  <a:lnTo>
                    <a:pt x="33121" y="2461"/>
                  </a:lnTo>
                  <a:cubicBezTo>
                    <a:pt x="31875" y="10156"/>
                    <a:pt x="25825" y="18657"/>
                    <a:pt x="17487" y="18584"/>
                  </a:cubicBezTo>
                  <a:lnTo>
                    <a:pt x="16022" y="190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B8548AD7-2635-FC69-DBD8-23BDA388DA22}"/>
                </a:ext>
              </a:extLst>
            </p:cNvPr>
            <p:cNvSpPr/>
            <p:nvPr/>
          </p:nvSpPr>
          <p:spPr>
            <a:xfrm flipV="1">
              <a:off x="6071328" y="6102459"/>
              <a:ext cx="24427" cy="6405"/>
            </a:xfrm>
            <a:custGeom>
              <a:avLst/>
              <a:gdLst>
                <a:gd name="csX0" fmla="*/ 17006 w 24427"/>
                <a:gd name="csY0" fmla="*/ 7405 h 6405"/>
                <a:gd name="csX1" fmla="*/ 15541 w 24427"/>
                <a:gd name="csY1" fmla="*/ 6917 h 6405"/>
                <a:gd name="csX2" fmla="*/ 396 w 24427"/>
                <a:gd name="csY2" fmla="*/ 6917 h 6405"/>
                <a:gd name="csX3" fmla="*/ 1861 w 24427"/>
                <a:gd name="csY3" fmla="*/ 5940 h 6405"/>
                <a:gd name="csX4" fmla="*/ 2838 w 24427"/>
                <a:gd name="csY4" fmla="*/ 4963 h 6405"/>
                <a:gd name="csX5" fmla="*/ 4304 w 24427"/>
                <a:gd name="csY5" fmla="*/ 3985 h 6405"/>
                <a:gd name="csX6" fmla="*/ 4304 w 24427"/>
                <a:gd name="csY6" fmla="*/ 3497 h 6405"/>
                <a:gd name="csX7" fmla="*/ 5770 w 24427"/>
                <a:gd name="csY7" fmla="*/ 3008 h 6405"/>
                <a:gd name="csX8" fmla="*/ 23846 w 24427"/>
                <a:gd name="csY8" fmla="*/ 5940 h 6405"/>
                <a:gd name="csX9" fmla="*/ 24823 w 24427"/>
                <a:gd name="csY9" fmla="*/ 7405 h 64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4427" h="6405">
                  <a:moveTo>
                    <a:pt x="17006" y="7405"/>
                  </a:moveTo>
                  <a:lnTo>
                    <a:pt x="15541" y="6917"/>
                  </a:lnTo>
                  <a:lnTo>
                    <a:pt x="396" y="6917"/>
                  </a:lnTo>
                  <a:lnTo>
                    <a:pt x="1861" y="5940"/>
                  </a:lnTo>
                  <a:lnTo>
                    <a:pt x="2838" y="4963"/>
                  </a:lnTo>
                  <a:lnTo>
                    <a:pt x="4304" y="3985"/>
                  </a:lnTo>
                  <a:lnTo>
                    <a:pt x="4304" y="3497"/>
                  </a:lnTo>
                  <a:lnTo>
                    <a:pt x="5770" y="3008"/>
                  </a:lnTo>
                  <a:cubicBezTo>
                    <a:pt x="11437" y="-452"/>
                    <a:pt x="19587" y="582"/>
                    <a:pt x="23846" y="5940"/>
                  </a:cubicBezTo>
                  <a:lnTo>
                    <a:pt x="24823" y="740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8CAC4D7D-962F-02C3-F4CF-4C1F51D9F36B}"/>
                </a:ext>
              </a:extLst>
            </p:cNvPr>
            <p:cNvSpPr/>
            <p:nvPr/>
          </p:nvSpPr>
          <p:spPr>
            <a:xfrm flipV="1">
              <a:off x="6066442" y="6065330"/>
              <a:ext cx="28824" cy="37618"/>
            </a:xfrm>
            <a:custGeom>
              <a:avLst/>
              <a:gdLst>
                <a:gd name="csX0" fmla="*/ 17983 w 28824"/>
                <a:gd name="csY0" fmla="*/ 38617 h 37618"/>
                <a:gd name="csX1" fmla="*/ 16028 w 28824"/>
                <a:gd name="csY1" fmla="*/ 38617 h 37618"/>
                <a:gd name="csX2" fmla="*/ 1861 w 28824"/>
                <a:gd name="csY2" fmla="*/ 26403 h 37618"/>
                <a:gd name="csX3" fmla="*/ 1372 w 28824"/>
                <a:gd name="csY3" fmla="*/ 24937 h 37618"/>
                <a:gd name="csX4" fmla="*/ 883 w 28824"/>
                <a:gd name="csY4" fmla="*/ 23472 h 37618"/>
                <a:gd name="csX5" fmla="*/ 395 w 28824"/>
                <a:gd name="csY5" fmla="*/ 22006 h 37618"/>
                <a:gd name="csX6" fmla="*/ 395 w 28824"/>
                <a:gd name="csY6" fmla="*/ 14678 h 37618"/>
                <a:gd name="csX7" fmla="*/ 395 w 28824"/>
                <a:gd name="csY7" fmla="*/ 13212 h 37618"/>
                <a:gd name="csX8" fmla="*/ 883 w 28824"/>
                <a:gd name="csY8" fmla="*/ 11258 h 37618"/>
                <a:gd name="csX9" fmla="*/ 3815 w 28824"/>
                <a:gd name="csY9" fmla="*/ 3441 h 37618"/>
                <a:gd name="csX10" fmla="*/ 4303 w 28824"/>
                <a:gd name="csY10" fmla="*/ 1976 h 37618"/>
                <a:gd name="csX11" fmla="*/ 5280 w 28824"/>
                <a:gd name="csY11" fmla="*/ 999 h 37618"/>
                <a:gd name="csX12" fmla="*/ 18960 w 28824"/>
                <a:gd name="csY12" fmla="*/ 999 h 37618"/>
                <a:gd name="csX13" fmla="*/ 17494 w 28824"/>
                <a:gd name="csY13" fmla="*/ 999 h 37618"/>
                <a:gd name="csX14" fmla="*/ 13097 w 28824"/>
                <a:gd name="csY14" fmla="*/ 2464 h 37618"/>
                <a:gd name="csX15" fmla="*/ 12120 w 28824"/>
                <a:gd name="csY15" fmla="*/ 3930 h 37618"/>
                <a:gd name="csX16" fmla="*/ 10654 w 28824"/>
                <a:gd name="csY16" fmla="*/ 4907 h 37618"/>
                <a:gd name="csX17" fmla="*/ 10166 w 28824"/>
                <a:gd name="csY17" fmla="*/ 5884 h 37618"/>
                <a:gd name="csX18" fmla="*/ 9189 w 28824"/>
                <a:gd name="csY18" fmla="*/ 7350 h 37618"/>
                <a:gd name="csX19" fmla="*/ 8700 w 28824"/>
                <a:gd name="csY19" fmla="*/ 8327 h 37618"/>
                <a:gd name="csX20" fmla="*/ 7723 w 28824"/>
                <a:gd name="csY20" fmla="*/ 11258 h 37618"/>
                <a:gd name="csX21" fmla="*/ 7723 w 28824"/>
                <a:gd name="csY21" fmla="*/ 15166 h 37618"/>
                <a:gd name="csX22" fmla="*/ 7235 w 28824"/>
                <a:gd name="csY22" fmla="*/ 16632 h 37618"/>
                <a:gd name="csX23" fmla="*/ 7235 w 28824"/>
                <a:gd name="csY23" fmla="*/ 17121 h 37618"/>
                <a:gd name="csX24" fmla="*/ 7723 w 28824"/>
                <a:gd name="csY24" fmla="*/ 19075 h 37618"/>
                <a:gd name="csX25" fmla="*/ 17006 w 28824"/>
                <a:gd name="csY25" fmla="*/ 32754 h 37618"/>
                <a:gd name="csX26" fmla="*/ 29219 w 28824"/>
                <a:gd name="csY26" fmla="*/ 32754 h 37618"/>
                <a:gd name="csX27" fmla="*/ 28242 w 28824"/>
                <a:gd name="csY27" fmla="*/ 34220 h 37618"/>
                <a:gd name="csX28" fmla="*/ 20914 w 28824"/>
                <a:gd name="csY28" fmla="*/ 38128 h 37618"/>
                <a:gd name="csX29" fmla="*/ 19448 w 28824"/>
                <a:gd name="csY29" fmla="*/ 38617 h 3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28824" h="37618">
                  <a:moveTo>
                    <a:pt x="17983" y="38617"/>
                  </a:moveTo>
                  <a:lnTo>
                    <a:pt x="16028" y="38617"/>
                  </a:lnTo>
                  <a:cubicBezTo>
                    <a:pt x="9474" y="37493"/>
                    <a:pt x="3098" y="33332"/>
                    <a:pt x="1861" y="26403"/>
                  </a:cubicBezTo>
                  <a:lnTo>
                    <a:pt x="1372" y="24937"/>
                  </a:lnTo>
                  <a:lnTo>
                    <a:pt x="883" y="23472"/>
                  </a:lnTo>
                  <a:lnTo>
                    <a:pt x="395" y="22006"/>
                  </a:lnTo>
                  <a:cubicBezTo>
                    <a:pt x="395" y="19563"/>
                    <a:pt x="395" y="17121"/>
                    <a:pt x="395" y="14678"/>
                  </a:cubicBezTo>
                  <a:lnTo>
                    <a:pt x="395" y="13212"/>
                  </a:lnTo>
                  <a:lnTo>
                    <a:pt x="883" y="11258"/>
                  </a:lnTo>
                  <a:cubicBezTo>
                    <a:pt x="900" y="8465"/>
                    <a:pt x="2056" y="5591"/>
                    <a:pt x="3815" y="3441"/>
                  </a:cubicBezTo>
                  <a:lnTo>
                    <a:pt x="4303" y="1976"/>
                  </a:lnTo>
                  <a:lnTo>
                    <a:pt x="5280" y="999"/>
                  </a:lnTo>
                  <a:lnTo>
                    <a:pt x="18960" y="999"/>
                  </a:lnTo>
                  <a:lnTo>
                    <a:pt x="17494" y="999"/>
                  </a:lnTo>
                  <a:lnTo>
                    <a:pt x="13097" y="2464"/>
                  </a:lnTo>
                  <a:lnTo>
                    <a:pt x="12120" y="3930"/>
                  </a:lnTo>
                  <a:lnTo>
                    <a:pt x="10654" y="4907"/>
                  </a:lnTo>
                  <a:lnTo>
                    <a:pt x="10166" y="5884"/>
                  </a:lnTo>
                  <a:lnTo>
                    <a:pt x="9189" y="7350"/>
                  </a:lnTo>
                  <a:lnTo>
                    <a:pt x="8700" y="8327"/>
                  </a:lnTo>
                  <a:lnTo>
                    <a:pt x="7723" y="11258"/>
                  </a:lnTo>
                  <a:lnTo>
                    <a:pt x="7723" y="15166"/>
                  </a:lnTo>
                  <a:lnTo>
                    <a:pt x="7235" y="16632"/>
                  </a:lnTo>
                  <a:lnTo>
                    <a:pt x="7235" y="17121"/>
                  </a:lnTo>
                  <a:lnTo>
                    <a:pt x="7723" y="19075"/>
                  </a:lnTo>
                  <a:cubicBezTo>
                    <a:pt x="7235" y="25410"/>
                    <a:pt x="10557" y="31280"/>
                    <a:pt x="17006" y="32754"/>
                  </a:cubicBezTo>
                  <a:lnTo>
                    <a:pt x="29219" y="32754"/>
                  </a:lnTo>
                  <a:lnTo>
                    <a:pt x="28242" y="34220"/>
                  </a:lnTo>
                  <a:cubicBezTo>
                    <a:pt x="25433" y="37005"/>
                    <a:pt x="24293" y="37062"/>
                    <a:pt x="20914" y="38128"/>
                  </a:cubicBezTo>
                  <a:lnTo>
                    <a:pt x="19448" y="386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49EEA72-BA04-94FE-9BA0-48A2B1994A5A}"/>
                </a:ext>
              </a:extLst>
            </p:cNvPr>
            <p:cNvSpPr/>
            <p:nvPr/>
          </p:nvSpPr>
          <p:spPr>
            <a:xfrm flipV="1">
              <a:off x="6084519" y="6050673"/>
              <a:ext cx="17587" cy="57160"/>
            </a:xfrm>
            <a:custGeom>
              <a:avLst/>
              <a:gdLst>
                <a:gd name="csX0" fmla="*/ 17985 w 17587"/>
                <a:gd name="csY0" fmla="*/ 58159 h 57160"/>
                <a:gd name="csX1" fmla="*/ 11146 w 17587"/>
                <a:gd name="csY1" fmla="*/ 58159 h 57160"/>
                <a:gd name="csX2" fmla="*/ 11146 w 17587"/>
                <a:gd name="csY2" fmla="*/ 37640 h 57160"/>
                <a:gd name="csX3" fmla="*/ 398 w 17587"/>
                <a:gd name="csY3" fmla="*/ 37640 h 57160"/>
                <a:gd name="csX4" fmla="*/ 1863 w 17587"/>
                <a:gd name="csY4" fmla="*/ 37640 h 57160"/>
                <a:gd name="csX5" fmla="*/ 3329 w 17587"/>
                <a:gd name="csY5" fmla="*/ 37152 h 57160"/>
                <a:gd name="csX6" fmla="*/ 11146 w 17587"/>
                <a:gd name="csY6" fmla="*/ 26892 h 57160"/>
                <a:gd name="csX7" fmla="*/ 11634 w 17587"/>
                <a:gd name="csY7" fmla="*/ 24938 h 57160"/>
                <a:gd name="csX8" fmla="*/ 11634 w 17587"/>
                <a:gd name="csY8" fmla="*/ 22984 h 57160"/>
                <a:gd name="csX9" fmla="*/ 6260 w 17587"/>
                <a:gd name="csY9" fmla="*/ 7839 h 57160"/>
                <a:gd name="csX10" fmla="*/ 5283 w 17587"/>
                <a:gd name="csY10" fmla="*/ 6862 h 57160"/>
                <a:gd name="csX11" fmla="*/ 3817 w 17587"/>
                <a:gd name="csY11" fmla="*/ 6373 h 57160"/>
                <a:gd name="csX12" fmla="*/ 11634 w 17587"/>
                <a:gd name="csY12" fmla="*/ 6373 h 57160"/>
                <a:gd name="csX13" fmla="*/ 11634 w 17587"/>
                <a:gd name="csY13" fmla="*/ 999 h 57160"/>
                <a:gd name="csX14" fmla="*/ 17985 w 17587"/>
                <a:gd name="csY14" fmla="*/ 999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7587" h="57160">
                  <a:moveTo>
                    <a:pt x="17985" y="58159"/>
                  </a:moveTo>
                  <a:lnTo>
                    <a:pt x="11146" y="58159"/>
                  </a:lnTo>
                  <a:lnTo>
                    <a:pt x="11146" y="37640"/>
                  </a:lnTo>
                  <a:lnTo>
                    <a:pt x="398" y="37640"/>
                  </a:lnTo>
                  <a:lnTo>
                    <a:pt x="1863" y="37640"/>
                  </a:lnTo>
                  <a:lnTo>
                    <a:pt x="3329" y="37152"/>
                  </a:lnTo>
                  <a:cubicBezTo>
                    <a:pt x="7490" y="35686"/>
                    <a:pt x="11195" y="31436"/>
                    <a:pt x="11146" y="26892"/>
                  </a:cubicBezTo>
                  <a:lnTo>
                    <a:pt x="11634" y="24938"/>
                  </a:lnTo>
                  <a:lnTo>
                    <a:pt x="11634" y="22984"/>
                  </a:lnTo>
                  <a:cubicBezTo>
                    <a:pt x="11765" y="17520"/>
                    <a:pt x="11642" y="10851"/>
                    <a:pt x="6260" y="7839"/>
                  </a:cubicBezTo>
                  <a:lnTo>
                    <a:pt x="5283" y="6862"/>
                  </a:lnTo>
                  <a:lnTo>
                    <a:pt x="3817" y="6373"/>
                  </a:lnTo>
                  <a:lnTo>
                    <a:pt x="11634" y="6373"/>
                  </a:lnTo>
                  <a:lnTo>
                    <a:pt x="11634" y="999"/>
                  </a:lnTo>
                  <a:lnTo>
                    <a:pt x="17985" y="9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87C6E7DE-2D5D-00F3-6905-7D229E7FD8F5}"/>
                </a:ext>
              </a:extLst>
            </p:cNvPr>
            <p:cNvSpPr/>
            <p:nvPr/>
          </p:nvSpPr>
          <p:spPr>
            <a:xfrm flipV="1">
              <a:off x="5330688" y="6170368"/>
              <a:ext cx="14656" cy="7816"/>
            </a:xfrm>
            <a:custGeom>
              <a:avLst/>
              <a:gdLst>
                <a:gd name="csX0" fmla="*/ 4669 w 14656"/>
                <a:gd name="csY0" fmla="*/ 8828 h 7816"/>
                <a:gd name="csX1" fmla="*/ 273 w 14656"/>
                <a:gd name="csY1" fmla="*/ 8828 h 7816"/>
                <a:gd name="csX2" fmla="*/ 761 w 14656"/>
                <a:gd name="csY2" fmla="*/ 7851 h 7816"/>
                <a:gd name="csX3" fmla="*/ 2715 w 14656"/>
                <a:gd name="csY3" fmla="*/ 1989 h 7816"/>
                <a:gd name="csX4" fmla="*/ 3204 w 14656"/>
                <a:gd name="csY4" fmla="*/ 1012 h 7816"/>
                <a:gd name="csX5" fmla="*/ 14929 w 14656"/>
                <a:gd name="csY5" fmla="*/ 1012 h 7816"/>
                <a:gd name="csX6" fmla="*/ 12975 w 14656"/>
                <a:gd name="csY6" fmla="*/ 1012 h 7816"/>
                <a:gd name="csX7" fmla="*/ 12486 w 14656"/>
                <a:gd name="csY7" fmla="*/ 1500 h 7816"/>
                <a:gd name="csX8" fmla="*/ 11509 w 14656"/>
                <a:gd name="csY8" fmla="*/ 1500 h 7816"/>
                <a:gd name="csX9" fmla="*/ 10532 w 14656"/>
                <a:gd name="csY9" fmla="*/ 1989 h 7816"/>
                <a:gd name="csX10" fmla="*/ 9555 w 14656"/>
                <a:gd name="csY10" fmla="*/ 1989 h 7816"/>
                <a:gd name="csX11" fmla="*/ 9066 w 14656"/>
                <a:gd name="csY11" fmla="*/ 2477 h 7816"/>
                <a:gd name="csX12" fmla="*/ 7112 w 14656"/>
                <a:gd name="csY12" fmla="*/ 3454 h 7816"/>
                <a:gd name="csX13" fmla="*/ 6624 w 14656"/>
                <a:gd name="csY13" fmla="*/ 3943 h 7816"/>
                <a:gd name="csX14" fmla="*/ 6135 w 14656"/>
                <a:gd name="csY14" fmla="*/ 4920 h 7816"/>
                <a:gd name="csX15" fmla="*/ 5647 w 14656"/>
                <a:gd name="csY15" fmla="*/ 5408 h 7816"/>
                <a:gd name="csX16" fmla="*/ 5647 w 14656"/>
                <a:gd name="csY16" fmla="*/ 5897 h 7816"/>
                <a:gd name="csX17" fmla="*/ 5158 w 14656"/>
                <a:gd name="csY17" fmla="*/ 6874 h 7816"/>
                <a:gd name="csX18" fmla="*/ 4669 w 14656"/>
                <a:gd name="csY18" fmla="*/ 7851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4656" h="7816">
                  <a:moveTo>
                    <a:pt x="4669" y="8828"/>
                  </a:moveTo>
                  <a:lnTo>
                    <a:pt x="273" y="8828"/>
                  </a:lnTo>
                  <a:lnTo>
                    <a:pt x="761" y="7851"/>
                  </a:lnTo>
                  <a:cubicBezTo>
                    <a:pt x="541" y="6109"/>
                    <a:pt x="1364" y="3145"/>
                    <a:pt x="2715" y="1989"/>
                  </a:cubicBezTo>
                  <a:lnTo>
                    <a:pt x="3204" y="1012"/>
                  </a:lnTo>
                  <a:lnTo>
                    <a:pt x="14929" y="1012"/>
                  </a:lnTo>
                  <a:lnTo>
                    <a:pt x="12975" y="1012"/>
                  </a:lnTo>
                  <a:lnTo>
                    <a:pt x="12486" y="1500"/>
                  </a:lnTo>
                  <a:lnTo>
                    <a:pt x="11509" y="1500"/>
                  </a:lnTo>
                  <a:lnTo>
                    <a:pt x="10532" y="1989"/>
                  </a:lnTo>
                  <a:lnTo>
                    <a:pt x="9555" y="1989"/>
                  </a:lnTo>
                  <a:lnTo>
                    <a:pt x="9066" y="2477"/>
                  </a:lnTo>
                  <a:lnTo>
                    <a:pt x="7112" y="3454"/>
                  </a:lnTo>
                  <a:lnTo>
                    <a:pt x="6624" y="3943"/>
                  </a:lnTo>
                  <a:lnTo>
                    <a:pt x="6135" y="4920"/>
                  </a:lnTo>
                  <a:lnTo>
                    <a:pt x="5647" y="5408"/>
                  </a:lnTo>
                  <a:lnTo>
                    <a:pt x="5647" y="5897"/>
                  </a:lnTo>
                  <a:lnTo>
                    <a:pt x="5158" y="6874"/>
                  </a:lnTo>
                  <a:lnTo>
                    <a:pt x="4669" y="78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76B182F3-FCFF-CFF7-8C1A-E1EFC1D878F1}"/>
                </a:ext>
              </a:extLst>
            </p:cNvPr>
            <p:cNvSpPr/>
            <p:nvPr/>
          </p:nvSpPr>
          <p:spPr>
            <a:xfrm flipV="1">
              <a:off x="5344368" y="6150826"/>
              <a:ext cx="12702" cy="6351"/>
            </a:xfrm>
            <a:custGeom>
              <a:avLst/>
              <a:gdLst>
                <a:gd name="csX0" fmla="*/ 10535 w 12702"/>
                <a:gd name="csY0" fmla="*/ 7359 h 6351"/>
                <a:gd name="csX1" fmla="*/ 275 w 12702"/>
                <a:gd name="csY1" fmla="*/ 7359 h 6351"/>
                <a:gd name="csX2" fmla="*/ 3207 w 12702"/>
                <a:gd name="csY2" fmla="*/ 7359 h 6351"/>
                <a:gd name="csX3" fmla="*/ 5161 w 12702"/>
                <a:gd name="csY3" fmla="*/ 6382 h 6351"/>
                <a:gd name="csX4" fmla="*/ 5649 w 12702"/>
                <a:gd name="csY4" fmla="*/ 6382 h 6351"/>
                <a:gd name="csX5" fmla="*/ 6138 w 12702"/>
                <a:gd name="csY5" fmla="*/ 5894 h 6351"/>
                <a:gd name="csX6" fmla="*/ 7115 w 12702"/>
                <a:gd name="csY6" fmla="*/ 5405 h 6351"/>
                <a:gd name="csX7" fmla="*/ 7604 w 12702"/>
                <a:gd name="csY7" fmla="*/ 4428 h 6351"/>
                <a:gd name="csX8" fmla="*/ 8092 w 12702"/>
                <a:gd name="csY8" fmla="*/ 3939 h 6351"/>
                <a:gd name="csX9" fmla="*/ 8092 w 12702"/>
                <a:gd name="csY9" fmla="*/ 2962 h 6351"/>
                <a:gd name="csX10" fmla="*/ 8581 w 12702"/>
                <a:gd name="csY10" fmla="*/ 1985 h 6351"/>
                <a:gd name="csX11" fmla="*/ 8581 w 12702"/>
                <a:gd name="csY11" fmla="*/ 1008 h 6351"/>
                <a:gd name="csX12" fmla="*/ 12978 w 12702"/>
                <a:gd name="csY12" fmla="*/ 1008 h 6351"/>
                <a:gd name="csX13" fmla="*/ 12978 w 12702"/>
                <a:gd name="csY13" fmla="*/ 2962 h 6351"/>
                <a:gd name="csX14" fmla="*/ 12001 w 12702"/>
                <a:gd name="csY14" fmla="*/ 4916 h 6351"/>
                <a:gd name="csX15" fmla="*/ 12001 w 12702"/>
                <a:gd name="csY15" fmla="*/ 5894 h 6351"/>
                <a:gd name="csX16" fmla="*/ 11512 w 12702"/>
                <a:gd name="csY16" fmla="*/ 6382 h 6351"/>
                <a:gd name="csX17" fmla="*/ 11512 w 12702"/>
                <a:gd name="csY17" fmla="*/ 6871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2702" h="6351">
                  <a:moveTo>
                    <a:pt x="10535" y="7359"/>
                  </a:moveTo>
                  <a:lnTo>
                    <a:pt x="275" y="7359"/>
                  </a:lnTo>
                  <a:lnTo>
                    <a:pt x="3207" y="7359"/>
                  </a:lnTo>
                  <a:lnTo>
                    <a:pt x="5161" y="6382"/>
                  </a:lnTo>
                  <a:lnTo>
                    <a:pt x="5649" y="6382"/>
                  </a:lnTo>
                  <a:lnTo>
                    <a:pt x="6138" y="5894"/>
                  </a:lnTo>
                  <a:lnTo>
                    <a:pt x="7115" y="5405"/>
                  </a:lnTo>
                  <a:lnTo>
                    <a:pt x="7604" y="4428"/>
                  </a:lnTo>
                  <a:lnTo>
                    <a:pt x="8092" y="3939"/>
                  </a:lnTo>
                  <a:lnTo>
                    <a:pt x="8092" y="2962"/>
                  </a:lnTo>
                  <a:lnTo>
                    <a:pt x="8581" y="1985"/>
                  </a:lnTo>
                  <a:lnTo>
                    <a:pt x="8581" y="1008"/>
                  </a:lnTo>
                  <a:lnTo>
                    <a:pt x="12978" y="1008"/>
                  </a:lnTo>
                  <a:lnTo>
                    <a:pt x="12978" y="2962"/>
                  </a:lnTo>
                  <a:lnTo>
                    <a:pt x="12001" y="4916"/>
                  </a:lnTo>
                  <a:lnTo>
                    <a:pt x="12001" y="5894"/>
                  </a:lnTo>
                  <a:lnTo>
                    <a:pt x="11512" y="6382"/>
                  </a:lnTo>
                  <a:lnTo>
                    <a:pt x="11512" y="6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868311E3-AF8C-ABCE-17B1-CBDD58A10B03}"/>
                </a:ext>
              </a:extLst>
            </p:cNvPr>
            <p:cNvSpPr/>
            <p:nvPr/>
          </p:nvSpPr>
          <p:spPr>
            <a:xfrm flipV="1">
              <a:off x="5332061" y="6146906"/>
              <a:ext cx="26037" cy="35286"/>
            </a:xfrm>
            <a:custGeom>
              <a:avLst/>
              <a:gdLst>
                <a:gd name="csX0" fmla="*/ 12581 w 26037"/>
                <a:gd name="csY0" fmla="*/ 36287 h 35286"/>
                <a:gd name="csX1" fmla="*/ 8672 w 26037"/>
                <a:gd name="csY1" fmla="*/ 36287 h 35286"/>
                <a:gd name="csX2" fmla="*/ 7695 w 26037"/>
                <a:gd name="csY2" fmla="*/ 35798 h 35286"/>
                <a:gd name="csX3" fmla="*/ 7207 w 26037"/>
                <a:gd name="csY3" fmla="*/ 35798 h 35286"/>
                <a:gd name="csX4" fmla="*/ 4275 w 26037"/>
                <a:gd name="csY4" fmla="*/ 34332 h 35286"/>
                <a:gd name="csX5" fmla="*/ 3787 w 26037"/>
                <a:gd name="csY5" fmla="*/ 33844 h 35286"/>
                <a:gd name="csX6" fmla="*/ 2810 w 26037"/>
                <a:gd name="csY6" fmla="*/ 33355 h 35286"/>
                <a:gd name="csX7" fmla="*/ 2321 w 26037"/>
                <a:gd name="csY7" fmla="*/ 32378 h 35286"/>
                <a:gd name="csX8" fmla="*/ 1833 w 26037"/>
                <a:gd name="csY8" fmla="*/ 31890 h 35286"/>
                <a:gd name="csX9" fmla="*/ 1833 w 26037"/>
                <a:gd name="csY9" fmla="*/ 31401 h 35286"/>
                <a:gd name="csX10" fmla="*/ 1344 w 26037"/>
                <a:gd name="csY10" fmla="*/ 30424 h 35286"/>
                <a:gd name="csX11" fmla="*/ 856 w 26037"/>
                <a:gd name="csY11" fmla="*/ 29935 h 35286"/>
                <a:gd name="csX12" fmla="*/ 367 w 26037"/>
                <a:gd name="csY12" fmla="*/ 28958 h 35286"/>
                <a:gd name="csX13" fmla="*/ 6230 w 26037"/>
                <a:gd name="csY13" fmla="*/ 19187 h 35286"/>
                <a:gd name="csX14" fmla="*/ 6718 w 26037"/>
                <a:gd name="csY14" fmla="*/ 18699 h 35286"/>
                <a:gd name="csX15" fmla="*/ 7695 w 26037"/>
                <a:gd name="csY15" fmla="*/ 18699 h 35286"/>
                <a:gd name="csX16" fmla="*/ 8672 w 26037"/>
                <a:gd name="csY16" fmla="*/ 18210 h 35286"/>
                <a:gd name="csX17" fmla="*/ 9649 w 26037"/>
                <a:gd name="csY17" fmla="*/ 18210 h 35286"/>
                <a:gd name="csX18" fmla="*/ 20886 w 26037"/>
                <a:gd name="csY18" fmla="*/ 13813 h 35286"/>
                <a:gd name="csX19" fmla="*/ 21863 w 26037"/>
                <a:gd name="csY19" fmla="*/ 12836 h 35286"/>
                <a:gd name="csX20" fmla="*/ 15512 w 26037"/>
                <a:gd name="csY20" fmla="*/ 5020 h 35286"/>
                <a:gd name="csX21" fmla="*/ 1833 w 26037"/>
                <a:gd name="csY21" fmla="*/ 5020 h 35286"/>
                <a:gd name="csX22" fmla="*/ 2810 w 26037"/>
                <a:gd name="csY22" fmla="*/ 4531 h 35286"/>
                <a:gd name="csX23" fmla="*/ 4275 w 26037"/>
                <a:gd name="csY23" fmla="*/ 3065 h 35286"/>
                <a:gd name="csX24" fmla="*/ 17955 w 26037"/>
                <a:gd name="csY24" fmla="*/ 1600 h 35286"/>
                <a:gd name="csX25" fmla="*/ 18443 w 26037"/>
                <a:gd name="csY25" fmla="*/ 1600 h 35286"/>
                <a:gd name="csX26" fmla="*/ 19420 w 26037"/>
                <a:gd name="csY26" fmla="*/ 2088 h 35286"/>
                <a:gd name="csX27" fmla="*/ 26260 w 26037"/>
                <a:gd name="csY27" fmla="*/ 13813 h 35286"/>
                <a:gd name="csX28" fmla="*/ 25772 w 26037"/>
                <a:gd name="csY28" fmla="*/ 14302 h 35286"/>
                <a:gd name="csX29" fmla="*/ 25283 w 26037"/>
                <a:gd name="csY29" fmla="*/ 15279 h 35286"/>
                <a:gd name="csX30" fmla="*/ 24794 w 26037"/>
                <a:gd name="csY30" fmla="*/ 16256 h 35286"/>
                <a:gd name="csX31" fmla="*/ 24306 w 26037"/>
                <a:gd name="csY31" fmla="*/ 16745 h 35286"/>
                <a:gd name="csX32" fmla="*/ 23817 w 26037"/>
                <a:gd name="csY32" fmla="*/ 17722 h 35286"/>
                <a:gd name="csX33" fmla="*/ 23329 w 26037"/>
                <a:gd name="csY33" fmla="*/ 18210 h 35286"/>
                <a:gd name="csX34" fmla="*/ 20398 w 26037"/>
                <a:gd name="csY34" fmla="*/ 19676 h 35286"/>
                <a:gd name="csX35" fmla="*/ 19909 w 26037"/>
                <a:gd name="csY35" fmla="*/ 20165 h 35286"/>
                <a:gd name="csX36" fmla="*/ 18932 w 26037"/>
                <a:gd name="csY36" fmla="*/ 20165 h 35286"/>
                <a:gd name="csX37" fmla="*/ 18443 w 26037"/>
                <a:gd name="csY37" fmla="*/ 20653 h 35286"/>
                <a:gd name="csX38" fmla="*/ 17466 w 26037"/>
                <a:gd name="csY38" fmla="*/ 20653 h 35286"/>
                <a:gd name="csX39" fmla="*/ 10627 w 26037"/>
                <a:gd name="csY39" fmla="*/ 22607 h 35286"/>
                <a:gd name="csX40" fmla="*/ 9649 w 26037"/>
                <a:gd name="csY40" fmla="*/ 22607 h 35286"/>
                <a:gd name="csX41" fmla="*/ 7695 w 26037"/>
                <a:gd name="csY41" fmla="*/ 23584 h 35286"/>
                <a:gd name="csX42" fmla="*/ 7207 w 26037"/>
                <a:gd name="csY42" fmla="*/ 23584 h 35286"/>
                <a:gd name="csX43" fmla="*/ 6718 w 26037"/>
                <a:gd name="csY43" fmla="*/ 24073 h 35286"/>
                <a:gd name="csX44" fmla="*/ 6230 w 26037"/>
                <a:gd name="csY44" fmla="*/ 24073 h 35286"/>
                <a:gd name="csX45" fmla="*/ 5741 w 26037"/>
                <a:gd name="csY45" fmla="*/ 24561 h 35286"/>
                <a:gd name="csX46" fmla="*/ 5253 w 26037"/>
                <a:gd name="csY46" fmla="*/ 25539 h 35286"/>
                <a:gd name="csX47" fmla="*/ 4764 w 26037"/>
                <a:gd name="csY47" fmla="*/ 26516 h 35286"/>
                <a:gd name="csX48" fmla="*/ 4764 w 26037"/>
                <a:gd name="csY48" fmla="*/ 28958 h 35286"/>
                <a:gd name="csX49" fmla="*/ 5253 w 26037"/>
                <a:gd name="csY49" fmla="*/ 29447 h 35286"/>
                <a:gd name="csX50" fmla="*/ 5741 w 26037"/>
                <a:gd name="csY50" fmla="*/ 30424 h 35286"/>
                <a:gd name="csX51" fmla="*/ 6718 w 26037"/>
                <a:gd name="csY51" fmla="*/ 30913 h 35286"/>
                <a:gd name="csX52" fmla="*/ 7207 w 26037"/>
                <a:gd name="csY52" fmla="*/ 31401 h 35286"/>
                <a:gd name="csX53" fmla="*/ 7695 w 26037"/>
                <a:gd name="csY53" fmla="*/ 31401 h 35286"/>
                <a:gd name="csX54" fmla="*/ 9649 w 26037"/>
                <a:gd name="csY54" fmla="*/ 32378 h 35286"/>
                <a:gd name="csX55" fmla="*/ 22840 w 26037"/>
                <a:gd name="csY55" fmla="*/ 32378 h 35286"/>
                <a:gd name="csX56" fmla="*/ 22352 w 26037"/>
                <a:gd name="csY56" fmla="*/ 33355 h 35286"/>
                <a:gd name="csX57" fmla="*/ 14535 w 26037"/>
                <a:gd name="csY57" fmla="*/ 36287 h 35286"/>
                <a:gd name="csX58" fmla="*/ 13558 w 26037"/>
                <a:gd name="csY58" fmla="*/ 36287 h 352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</a:cxnLst>
              <a:rect l="l" t="t" r="r" b="b"/>
              <a:pathLst>
                <a:path w="26037" h="35286">
                  <a:moveTo>
                    <a:pt x="12581" y="36287"/>
                  </a:moveTo>
                  <a:lnTo>
                    <a:pt x="8672" y="36287"/>
                  </a:lnTo>
                  <a:lnTo>
                    <a:pt x="7695" y="35798"/>
                  </a:lnTo>
                  <a:lnTo>
                    <a:pt x="7207" y="35798"/>
                  </a:lnTo>
                  <a:lnTo>
                    <a:pt x="4275" y="34332"/>
                  </a:lnTo>
                  <a:lnTo>
                    <a:pt x="3787" y="33844"/>
                  </a:lnTo>
                  <a:lnTo>
                    <a:pt x="2810" y="33355"/>
                  </a:lnTo>
                  <a:lnTo>
                    <a:pt x="2321" y="32378"/>
                  </a:lnTo>
                  <a:lnTo>
                    <a:pt x="1833" y="31890"/>
                  </a:lnTo>
                  <a:lnTo>
                    <a:pt x="1833" y="31401"/>
                  </a:lnTo>
                  <a:lnTo>
                    <a:pt x="1344" y="30424"/>
                  </a:lnTo>
                  <a:lnTo>
                    <a:pt x="856" y="29935"/>
                  </a:lnTo>
                  <a:lnTo>
                    <a:pt x="367" y="28958"/>
                  </a:lnTo>
                  <a:cubicBezTo>
                    <a:pt x="-252" y="24741"/>
                    <a:pt x="2272" y="20604"/>
                    <a:pt x="6230" y="19187"/>
                  </a:cubicBezTo>
                  <a:lnTo>
                    <a:pt x="6718" y="18699"/>
                  </a:lnTo>
                  <a:lnTo>
                    <a:pt x="7695" y="18699"/>
                  </a:lnTo>
                  <a:lnTo>
                    <a:pt x="8672" y="18210"/>
                  </a:lnTo>
                  <a:lnTo>
                    <a:pt x="9649" y="18210"/>
                  </a:lnTo>
                  <a:cubicBezTo>
                    <a:pt x="12996" y="16411"/>
                    <a:pt x="18199" y="16875"/>
                    <a:pt x="20886" y="13813"/>
                  </a:cubicBezTo>
                  <a:lnTo>
                    <a:pt x="21863" y="12836"/>
                  </a:lnTo>
                  <a:cubicBezTo>
                    <a:pt x="22555" y="7951"/>
                    <a:pt x="19534" y="6225"/>
                    <a:pt x="15512" y="5020"/>
                  </a:cubicBezTo>
                  <a:lnTo>
                    <a:pt x="1833" y="5020"/>
                  </a:lnTo>
                  <a:lnTo>
                    <a:pt x="2810" y="4531"/>
                  </a:lnTo>
                  <a:lnTo>
                    <a:pt x="4275" y="3065"/>
                  </a:lnTo>
                  <a:cubicBezTo>
                    <a:pt x="7842" y="1119"/>
                    <a:pt x="13932" y="395"/>
                    <a:pt x="17955" y="1600"/>
                  </a:cubicBezTo>
                  <a:lnTo>
                    <a:pt x="18443" y="1600"/>
                  </a:lnTo>
                  <a:lnTo>
                    <a:pt x="19420" y="2088"/>
                  </a:lnTo>
                  <a:cubicBezTo>
                    <a:pt x="25324" y="4572"/>
                    <a:pt x="26602" y="7658"/>
                    <a:pt x="26260" y="13813"/>
                  </a:cubicBezTo>
                  <a:lnTo>
                    <a:pt x="25772" y="14302"/>
                  </a:lnTo>
                  <a:lnTo>
                    <a:pt x="25283" y="15279"/>
                  </a:lnTo>
                  <a:lnTo>
                    <a:pt x="24794" y="16256"/>
                  </a:lnTo>
                  <a:lnTo>
                    <a:pt x="24306" y="16745"/>
                  </a:lnTo>
                  <a:lnTo>
                    <a:pt x="23817" y="17722"/>
                  </a:lnTo>
                  <a:lnTo>
                    <a:pt x="23329" y="18210"/>
                  </a:lnTo>
                  <a:lnTo>
                    <a:pt x="20398" y="19676"/>
                  </a:lnTo>
                  <a:lnTo>
                    <a:pt x="19909" y="20165"/>
                  </a:lnTo>
                  <a:lnTo>
                    <a:pt x="18932" y="20165"/>
                  </a:lnTo>
                  <a:lnTo>
                    <a:pt x="18443" y="20653"/>
                  </a:lnTo>
                  <a:lnTo>
                    <a:pt x="17466" y="20653"/>
                  </a:lnTo>
                  <a:cubicBezTo>
                    <a:pt x="15683" y="21524"/>
                    <a:pt x="12972" y="21410"/>
                    <a:pt x="10627" y="22607"/>
                  </a:cubicBezTo>
                  <a:lnTo>
                    <a:pt x="9649" y="22607"/>
                  </a:lnTo>
                  <a:lnTo>
                    <a:pt x="7695" y="23584"/>
                  </a:lnTo>
                  <a:lnTo>
                    <a:pt x="7207" y="23584"/>
                  </a:lnTo>
                  <a:lnTo>
                    <a:pt x="6718" y="24073"/>
                  </a:lnTo>
                  <a:lnTo>
                    <a:pt x="6230" y="24073"/>
                  </a:lnTo>
                  <a:lnTo>
                    <a:pt x="5741" y="24561"/>
                  </a:lnTo>
                  <a:lnTo>
                    <a:pt x="5253" y="25539"/>
                  </a:lnTo>
                  <a:lnTo>
                    <a:pt x="4764" y="26516"/>
                  </a:lnTo>
                  <a:lnTo>
                    <a:pt x="4764" y="28958"/>
                  </a:lnTo>
                  <a:lnTo>
                    <a:pt x="5253" y="29447"/>
                  </a:lnTo>
                  <a:lnTo>
                    <a:pt x="5741" y="30424"/>
                  </a:lnTo>
                  <a:lnTo>
                    <a:pt x="6718" y="30913"/>
                  </a:lnTo>
                  <a:lnTo>
                    <a:pt x="7207" y="31401"/>
                  </a:lnTo>
                  <a:lnTo>
                    <a:pt x="7695" y="31401"/>
                  </a:lnTo>
                  <a:lnTo>
                    <a:pt x="9649" y="32378"/>
                  </a:lnTo>
                  <a:lnTo>
                    <a:pt x="22840" y="32378"/>
                  </a:lnTo>
                  <a:lnTo>
                    <a:pt x="22352" y="33355"/>
                  </a:lnTo>
                  <a:cubicBezTo>
                    <a:pt x="20064" y="35008"/>
                    <a:pt x="17450" y="36441"/>
                    <a:pt x="14535" y="36287"/>
                  </a:cubicBezTo>
                  <a:lnTo>
                    <a:pt x="13558" y="362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8FD261DA-9832-7896-696D-37A0C1B2A511}"/>
                </a:ext>
              </a:extLst>
            </p:cNvPr>
            <p:cNvSpPr/>
            <p:nvPr/>
          </p:nvSpPr>
          <p:spPr>
            <a:xfrm flipV="1">
              <a:off x="5367329" y="6147406"/>
              <a:ext cx="24427" cy="34686"/>
            </a:xfrm>
            <a:custGeom>
              <a:avLst/>
              <a:gdLst>
                <a:gd name="csX0" fmla="*/ 24709 w 24427"/>
                <a:gd name="csY0" fmla="*/ 35699 h 34686"/>
                <a:gd name="csX1" fmla="*/ 20312 w 24427"/>
                <a:gd name="csY1" fmla="*/ 35699 h 34686"/>
                <a:gd name="csX2" fmla="*/ 20312 w 24427"/>
                <a:gd name="csY2" fmla="*/ 15180 h 34686"/>
                <a:gd name="csX3" fmla="*/ 18846 w 24427"/>
                <a:gd name="csY3" fmla="*/ 8340 h 34686"/>
                <a:gd name="csX4" fmla="*/ 17869 w 24427"/>
                <a:gd name="csY4" fmla="*/ 7363 h 34686"/>
                <a:gd name="csX5" fmla="*/ 12006 w 24427"/>
                <a:gd name="csY5" fmla="*/ 4920 h 34686"/>
                <a:gd name="csX6" fmla="*/ 281 w 24427"/>
                <a:gd name="csY6" fmla="*/ 4920 h 34686"/>
                <a:gd name="csX7" fmla="*/ 1258 w 24427"/>
                <a:gd name="csY7" fmla="*/ 4431 h 34686"/>
                <a:gd name="csX8" fmla="*/ 1747 w 24427"/>
                <a:gd name="csY8" fmla="*/ 3454 h 34686"/>
                <a:gd name="csX9" fmla="*/ 2724 w 24427"/>
                <a:gd name="csY9" fmla="*/ 2966 h 34686"/>
                <a:gd name="csX10" fmla="*/ 3212 w 24427"/>
                <a:gd name="csY10" fmla="*/ 2477 h 34686"/>
                <a:gd name="csX11" fmla="*/ 3701 w 24427"/>
                <a:gd name="csY11" fmla="*/ 2477 h 34686"/>
                <a:gd name="csX12" fmla="*/ 4678 w 24427"/>
                <a:gd name="csY12" fmla="*/ 1989 h 34686"/>
                <a:gd name="csX13" fmla="*/ 5167 w 24427"/>
                <a:gd name="csY13" fmla="*/ 1500 h 34686"/>
                <a:gd name="csX14" fmla="*/ 7121 w 24427"/>
                <a:gd name="csY14" fmla="*/ 1500 h 34686"/>
                <a:gd name="csX15" fmla="*/ 8098 w 24427"/>
                <a:gd name="csY15" fmla="*/ 1012 h 34686"/>
                <a:gd name="csX16" fmla="*/ 14449 w 24427"/>
                <a:gd name="csY16" fmla="*/ 1012 h 34686"/>
                <a:gd name="csX17" fmla="*/ 15426 w 24427"/>
                <a:gd name="csY17" fmla="*/ 1500 h 34686"/>
                <a:gd name="csX18" fmla="*/ 15915 w 24427"/>
                <a:gd name="csY18" fmla="*/ 1500 h 34686"/>
                <a:gd name="csX19" fmla="*/ 16892 w 24427"/>
                <a:gd name="csY19" fmla="*/ 1989 h 34686"/>
                <a:gd name="csX20" fmla="*/ 17869 w 24427"/>
                <a:gd name="csY20" fmla="*/ 1989 h 34686"/>
                <a:gd name="csX21" fmla="*/ 18357 w 24427"/>
                <a:gd name="csY21" fmla="*/ 2477 h 34686"/>
                <a:gd name="csX22" fmla="*/ 20312 w 24427"/>
                <a:gd name="csY22" fmla="*/ 3454 h 34686"/>
                <a:gd name="csX23" fmla="*/ 20800 w 24427"/>
                <a:gd name="csY23" fmla="*/ 3943 h 34686"/>
                <a:gd name="csX24" fmla="*/ 21777 w 24427"/>
                <a:gd name="csY24" fmla="*/ 4431 h 34686"/>
                <a:gd name="csX25" fmla="*/ 22266 w 24427"/>
                <a:gd name="csY25" fmla="*/ 5409 h 34686"/>
                <a:gd name="csX26" fmla="*/ 22754 w 24427"/>
                <a:gd name="csY26" fmla="*/ 5897 h 34686"/>
                <a:gd name="csX27" fmla="*/ 23243 w 24427"/>
                <a:gd name="csY27" fmla="*/ 6874 h 34686"/>
                <a:gd name="csX28" fmla="*/ 23243 w 24427"/>
                <a:gd name="csY28" fmla="*/ 7851 h 34686"/>
                <a:gd name="csX29" fmla="*/ 23732 w 24427"/>
                <a:gd name="csY29" fmla="*/ 8340 h 34686"/>
                <a:gd name="csX30" fmla="*/ 23732 w 24427"/>
                <a:gd name="csY30" fmla="*/ 8828 h 34686"/>
                <a:gd name="csX31" fmla="*/ 24220 w 24427"/>
                <a:gd name="csY31" fmla="*/ 9805 h 34686"/>
                <a:gd name="csX32" fmla="*/ 24220 w 24427"/>
                <a:gd name="csY32" fmla="*/ 11760 h 34686"/>
                <a:gd name="csX33" fmla="*/ 24709 w 24427"/>
                <a:gd name="csY33" fmla="*/ 12737 h 34686"/>
                <a:gd name="csX34" fmla="*/ 24709 w 24427"/>
                <a:gd name="csY34" fmla="*/ 16157 h 346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</a:cxnLst>
              <a:rect l="l" t="t" r="r" b="b"/>
              <a:pathLst>
                <a:path w="24427" h="34686">
                  <a:moveTo>
                    <a:pt x="24709" y="35699"/>
                  </a:moveTo>
                  <a:lnTo>
                    <a:pt x="20312" y="35699"/>
                  </a:lnTo>
                  <a:lnTo>
                    <a:pt x="20312" y="15180"/>
                  </a:lnTo>
                  <a:cubicBezTo>
                    <a:pt x="19286" y="13014"/>
                    <a:pt x="20377" y="10188"/>
                    <a:pt x="18846" y="8340"/>
                  </a:cubicBezTo>
                  <a:lnTo>
                    <a:pt x="17869" y="7363"/>
                  </a:lnTo>
                  <a:cubicBezTo>
                    <a:pt x="16175" y="5799"/>
                    <a:pt x="14254" y="5067"/>
                    <a:pt x="12006" y="4920"/>
                  </a:cubicBezTo>
                  <a:lnTo>
                    <a:pt x="281" y="4920"/>
                  </a:lnTo>
                  <a:lnTo>
                    <a:pt x="1258" y="4431"/>
                  </a:lnTo>
                  <a:lnTo>
                    <a:pt x="1747" y="3454"/>
                  </a:lnTo>
                  <a:lnTo>
                    <a:pt x="2724" y="2966"/>
                  </a:lnTo>
                  <a:lnTo>
                    <a:pt x="3212" y="2477"/>
                  </a:lnTo>
                  <a:lnTo>
                    <a:pt x="3701" y="2477"/>
                  </a:lnTo>
                  <a:lnTo>
                    <a:pt x="4678" y="1989"/>
                  </a:lnTo>
                  <a:lnTo>
                    <a:pt x="5167" y="1500"/>
                  </a:lnTo>
                  <a:lnTo>
                    <a:pt x="7121" y="1500"/>
                  </a:lnTo>
                  <a:lnTo>
                    <a:pt x="8098" y="1012"/>
                  </a:lnTo>
                  <a:lnTo>
                    <a:pt x="14449" y="1012"/>
                  </a:lnTo>
                  <a:lnTo>
                    <a:pt x="15426" y="1500"/>
                  </a:lnTo>
                  <a:lnTo>
                    <a:pt x="15915" y="1500"/>
                  </a:lnTo>
                  <a:lnTo>
                    <a:pt x="16892" y="1989"/>
                  </a:lnTo>
                  <a:lnTo>
                    <a:pt x="17869" y="1989"/>
                  </a:lnTo>
                  <a:lnTo>
                    <a:pt x="18357" y="2477"/>
                  </a:lnTo>
                  <a:lnTo>
                    <a:pt x="20312" y="3454"/>
                  </a:lnTo>
                  <a:lnTo>
                    <a:pt x="20800" y="3943"/>
                  </a:lnTo>
                  <a:lnTo>
                    <a:pt x="21777" y="4431"/>
                  </a:lnTo>
                  <a:lnTo>
                    <a:pt x="22266" y="5409"/>
                  </a:lnTo>
                  <a:lnTo>
                    <a:pt x="22754" y="5897"/>
                  </a:lnTo>
                  <a:lnTo>
                    <a:pt x="23243" y="6874"/>
                  </a:lnTo>
                  <a:lnTo>
                    <a:pt x="23243" y="7851"/>
                  </a:lnTo>
                  <a:lnTo>
                    <a:pt x="23732" y="8340"/>
                  </a:lnTo>
                  <a:lnTo>
                    <a:pt x="23732" y="8828"/>
                  </a:lnTo>
                  <a:lnTo>
                    <a:pt x="24220" y="9805"/>
                  </a:lnTo>
                  <a:lnTo>
                    <a:pt x="24220" y="11760"/>
                  </a:lnTo>
                  <a:lnTo>
                    <a:pt x="24709" y="12737"/>
                  </a:lnTo>
                  <a:lnTo>
                    <a:pt x="24709" y="161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90E6E05E-D276-DC4A-E81B-69A12F6BBFCF}"/>
                </a:ext>
              </a:extLst>
            </p:cNvPr>
            <p:cNvSpPr/>
            <p:nvPr/>
          </p:nvSpPr>
          <p:spPr>
            <a:xfrm flipV="1">
              <a:off x="5364887" y="6147406"/>
              <a:ext cx="13190" cy="30778"/>
            </a:xfrm>
            <a:custGeom>
              <a:avLst/>
              <a:gdLst>
                <a:gd name="csX0" fmla="*/ 4675 w 13190"/>
                <a:gd name="csY0" fmla="*/ 31790 h 30778"/>
                <a:gd name="csX1" fmla="*/ 278 w 13190"/>
                <a:gd name="csY1" fmla="*/ 31790 h 30778"/>
                <a:gd name="csX2" fmla="*/ 278 w 13190"/>
                <a:gd name="csY2" fmla="*/ 7362 h 30778"/>
                <a:gd name="csX3" fmla="*/ 767 w 13190"/>
                <a:gd name="csY3" fmla="*/ 6874 h 30778"/>
                <a:gd name="csX4" fmla="*/ 767 w 13190"/>
                <a:gd name="csY4" fmla="*/ 4919 h 30778"/>
                <a:gd name="csX5" fmla="*/ 1255 w 13190"/>
                <a:gd name="csY5" fmla="*/ 4431 h 30778"/>
                <a:gd name="csX6" fmla="*/ 1255 w 13190"/>
                <a:gd name="csY6" fmla="*/ 3454 h 30778"/>
                <a:gd name="csX7" fmla="*/ 1744 w 13190"/>
                <a:gd name="csY7" fmla="*/ 2477 h 30778"/>
                <a:gd name="csX8" fmla="*/ 2232 w 13190"/>
                <a:gd name="csY8" fmla="*/ 1988 h 30778"/>
                <a:gd name="csX9" fmla="*/ 2721 w 13190"/>
                <a:gd name="csY9" fmla="*/ 1011 h 30778"/>
                <a:gd name="csX10" fmla="*/ 13469 w 13190"/>
                <a:gd name="csY10" fmla="*/ 1011 h 30778"/>
                <a:gd name="csX11" fmla="*/ 12003 w 13190"/>
                <a:gd name="csY11" fmla="*/ 1011 h 30778"/>
                <a:gd name="csX12" fmla="*/ 11026 w 13190"/>
                <a:gd name="csY12" fmla="*/ 1500 h 30778"/>
                <a:gd name="csX13" fmla="*/ 10049 w 13190"/>
                <a:gd name="csY13" fmla="*/ 1500 h 30778"/>
                <a:gd name="csX14" fmla="*/ 9072 w 13190"/>
                <a:gd name="csY14" fmla="*/ 1988 h 30778"/>
                <a:gd name="csX15" fmla="*/ 8583 w 13190"/>
                <a:gd name="csY15" fmla="*/ 2477 h 30778"/>
                <a:gd name="csX16" fmla="*/ 7606 w 13190"/>
                <a:gd name="csY16" fmla="*/ 2477 h 30778"/>
                <a:gd name="csX17" fmla="*/ 7118 w 13190"/>
                <a:gd name="csY17" fmla="*/ 2965 h 30778"/>
                <a:gd name="csX18" fmla="*/ 6629 w 13190"/>
                <a:gd name="csY18" fmla="*/ 3942 h 30778"/>
                <a:gd name="csX19" fmla="*/ 6141 w 13190"/>
                <a:gd name="csY19" fmla="*/ 4431 h 30778"/>
                <a:gd name="csX20" fmla="*/ 5164 w 13190"/>
                <a:gd name="csY20" fmla="*/ 6385 h 30778"/>
                <a:gd name="csX21" fmla="*/ 5164 w 13190"/>
                <a:gd name="csY21" fmla="*/ 7851 h 30778"/>
                <a:gd name="csX22" fmla="*/ 4675 w 13190"/>
                <a:gd name="csY22" fmla="*/ 8828 h 30778"/>
                <a:gd name="csX23" fmla="*/ 4675 w 13190"/>
                <a:gd name="csY23" fmla="*/ 12248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3190" h="30778">
                  <a:moveTo>
                    <a:pt x="4675" y="31790"/>
                  </a:moveTo>
                  <a:lnTo>
                    <a:pt x="278" y="31790"/>
                  </a:lnTo>
                  <a:lnTo>
                    <a:pt x="278" y="7362"/>
                  </a:lnTo>
                  <a:lnTo>
                    <a:pt x="767" y="6874"/>
                  </a:lnTo>
                  <a:lnTo>
                    <a:pt x="767" y="4919"/>
                  </a:lnTo>
                  <a:lnTo>
                    <a:pt x="1255" y="4431"/>
                  </a:lnTo>
                  <a:lnTo>
                    <a:pt x="1255" y="3454"/>
                  </a:lnTo>
                  <a:lnTo>
                    <a:pt x="1744" y="2477"/>
                  </a:lnTo>
                  <a:lnTo>
                    <a:pt x="2232" y="1988"/>
                  </a:lnTo>
                  <a:lnTo>
                    <a:pt x="2721" y="1011"/>
                  </a:lnTo>
                  <a:lnTo>
                    <a:pt x="13469" y="1011"/>
                  </a:lnTo>
                  <a:lnTo>
                    <a:pt x="12003" y="1011"/>
                  </a:lnTo>
                  <a:lnTo>
                    <a:pt x="11026" y="1500"/>
                  </a:lnTo>
                  <a:lnTo>
                    <a:pt x="10049" y="1500"/>
                  </a:lnTo>
                  <a:lnTo>
                    <a:pt x="9072" y="1988"/>
                  </a:lnTo>
                  <a:lnTo>
                    <a:pt x="8583" y="2477"/>
                  </a:lnTo>
                  <a:lnTo>
                    <a:pt x="7606" y="2477"/>
                  </a:lnTo>
                  <a:lnTo>
                    <a:pt x="7118" y="2965"/>
                  </a:lnTo>
                  <a:lnTo>
                    <a:pt x="6629" y="3942"/>
                  </a:lnTo>
                  <a:lnTo>
                    <a:pt x="6141" y="4431"/>
                  </a:lnTo>
                  <a:lnTo>
                    <a:pt x="5164" y="6385"/>
                  </a:lnTo>
                  <a:lnTo>
                    <a:pt x="5164" y="7851"/>
                  </a:lnTo>
                  <a:lnTo>
                    <a:pt x="4675" y="8828"/>
                  </a:lnTo>
                  <a:lnTo>
                    <a:pt x="4675" y="122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3FFA97A-DF30-C0DC-9311-054291777BF1}"/>
                </a:ext>
              </a:extLst>
            </p:cNvPr>
            <p:cNvSpPr/>
            <p:nvPr/>
          </p:nvSpPr>
          <p:spPr>
            <a:xfrm flipV="1">
              <a:off x="5403970" y="6150826"/>
              <a:ext cx="23938" cy="26870"/>
            </a:xfrm>
            <a:custGeom>
              <a:avLst/>
              <a:gdLst>
                <a:gd name="csX0" fmla="*/ 19340 w 23938"/>
                <a:gd name="csY0" fmla="*/ 27881 h 26870"/>
                <a:gd name="csX1" fmla="*/ 7615 w 23938"/>
                <a:gd name="csY1" fmla="*/ 27393 h 26870"/>
                <a:gd name="csX2" fmla="*/ 10057 w 23938"/>
                <a:gd name="csY2" fmla="*/ 27393 h 26870"/>
                <a:gd name="csX3" fmla="*/ 11035 w 23938"/>
                <a:gd name="csY3" fmla="*/ 26904 h 26870"/>
                <a:gd name="csX4" fmla="*/ 12500 w 23938"/>
                <a:gd name="csY4" fmla="*/ 26904 h 26870"/>
                <a:gd name="csX5" fmla="*/ 14454 w 23938"/>
                <a:gd name="csY5" fmla="*/ 25927 h 26870"/>
                <a:gd name="csX6" fmla="*/ 14943 w 23938"/>
                <a:gd name="csY6" fmla="*/ 25438 h 26870"/>
                <a:gd name="csX7" fmla="*/ 15920 w 23938"/>
                <a:gd name="csY7" fmla="*/ 24950 h 26870"/>
                <a:gd name="csX8" fmla="*/ 16409 w 23938"/>
                <a:gd name="csY8" fmla="*/ 24461 h 26870"/>
                <a:gd name="csX9" fmla="*/ 16897 w 23938"/>
                <a:gd name="csY9" fmla="*/ 23484 h 26870"/>
                <a:gd name="csX10" fmla="*/ 17386 w 23938"/>
                <a:gd name="csY10" fmla="*/ 22996 h 26870"/>
                <a:gd name="csX11" fmla="*/ 17386 w 23938"/>
                <a:gd name="csY11" fmla="*/ 22507 h 26870"/>
                <a:gd name="csX12" fmla="*/ 18363 w 23938"/>
                <a:gd name="csY12" fmla="*/ 21530 h 26870"/>
                <a:gd name="csX13" fmla="*/ 18363 w 23938"/>
                <a:gd name="csY13" fmla="*/ 20553 h 26870"/>
                <a:gd name="csX14" fmla="*/ 18851 w 23938"/>
                <a:gd name="csY14" fmla="*/ 19576 h 26870"/>
                <a:gd name="csX15" fmla="*/ 18851 w 23938"/>
                <a:gd name="csY15" fmla="*/ 18599 h 26870"/>
                <a:gd name="csX16" fmla="*/ 19340 w 23938"/>
                <a:gd name="csY16" fmla="*/ 17622 h 26870"/>
                <a:gd name="csX17" fmla="*/ 19340 w 23938"/>
                <a:gd name="csY17" fmla="*/ 11271 h 26870"/>
                <a:gd name="csX18" fmla="*/ 18851 w 23938"/>
                <a:gd name="csY18" fmla="*/ 10293 h 26870"/>
                <a:gd name="csX19" fmla="*/ 18851 w 23938"/>
                <a:gd name="csY19" fmla="*/ 8828 h 26870"/>
                <a:gd name="csX20" fmla="*/ 18363 w 23938"/>
                <a:gd name="csY20" fmla="*/ 7851 h 26870"/>
                <a:gd name="csX21" fmla="*/ 18363 w 23938"/>
                <a:gd name="csY21" fmla="*/ 7362 h 26870"/>
                <a:gd name="csX22" fmla="*/ 17874 w 23938"/>
                <a:gd name="csY22" fmla="*/ 6385 h 26870"/>
                <a:gd name="csX23" fmla="*/ 17386 w 23938"/>
                <a:gd name="csY23" fmla="*/ 5897 h 26870"/>
                <a:gd name="csX24" fmla="*/ 16897 w 23938"/>
                <a:gd name="csY24" fmla="*/ 4919 h 26870"/>
                <a:gd name="csX25" fmla="*/ 16409 w 23938"/>
                <a:gd name="csY25" fmla="*/ 4431 h 26870"/>
                <a:gd name="csX26" fmla="*/ 15920 w 23938"/>
                <a:gd name="csY26" fmla="*/ 3454 h 26870"/>
                <a:gd name="csX27" fmla="*/ 9569 w 23938"/>
                <a:gd name="csY27" fmla="*/ 1011 h 26870"/>
                <a:gd name="csX28" fmla="*/ 287 w 23938"/>
                <a:gd name="csY28" fmla="*/ 1011 h 26870"/>
                <a:gd name="csX29" fmla="*/ 19340 w 23938"/>
                <a:gd name="csY29" fmla="*/ 1011 h 26870"/>
                <a:gd name="csX30" fmla="*/ 20317 w 23938"/>
                <a:gd name="csY30" fmla="*/ 1500 h 26870"/>
                <a:gd name="csX31" fmla="*/ 20806 w 23938"/>
                <a:gd name="csY31" fmla="*/ 2477 h 26870"/>
                <a:gd name="csX32" fmla="*/ 21294 w 23938"/>
                <a:gd name="csY32" fmla="*/ 2965 h 26870"/>
                <a:gd name="csX33" fmla="*/ 21783 w 23938"/>
                <a:gd name="csY33" fmla="*/ 3942 h 26870"/>
                <a:gd name="csX34" fmla="*/ 21783 w 23938"/>
                <a:gd name="csY34" fmla="*/ 4431 h 26870"/>
                <a:gd name="csX35" fmla="*/ 22760 w 23938"/>
                <a:gd name="csY35" fmla="*/ 6385 h 26870"/>
                <a:gd name="csX36" fmla="*/ 23248 w 23938"/>
                <a:gd name="csY36" fmla="*/ 7362 h 26870"/>
                <a:gd name="csX37" fmla="*/ 23737 w 23938"/>
                <a:gd name="csY37" fmla="*/ 11271 h 26870"/>
                <a:gd name="csX38" fmla="*/ 23737 w 23938"/>
                <a:gd name="csY38" fmla="*/ 12248 h 26870"/>
                <a:gd name="csX39" fmla="*/ 24225 w 23938"/>
                <a:gd name="csY39" fmla="*/ 13225 h 26870"/>
                <a:gd name="csX40" fmla="*/ 24225 w 23938"/>
                <a:gd name="csY40" fmla="*/ 15179 h 26870"/>
                <a:gd name="csX41" fmla="*/ 23737 w 23938"/>
                <a:gd name="csY41" fmla="*/ 16156 h 26870"/>
                <a:gd name="csX42" fmla="*/ 23737 w 23938"/>
                <a:gd name="csY42" fmla="*/ 19087 h 26870"/>
                <a:gd name="csX43" fmla="*/ 23248 w 23938"/>
                <a:gd name="csY43" fmla="*/ 20064 h 26870"/>
                <a:gd name="csX44" fmla="*/ 23248 w 23938"/>
                <a:gd name="csY44" fmla="*/ 21042 h 26870"/>
                <a:gd name="csX45" fmla="*/ 22760 w 23938"/>
                <a:gd name="csY45" fmla="*/ 21530 h 26870"/>
                <a:gd name="csX46" fmla="*/ 22760 w 23938"/>
                <a:gd name="csY46" fmla="*/ 22507 h 26870"/>
                <a:gd name="csX47" fmla="*/ 22271 w 23938"/>
                <a:gd name="csY47" fmla="*/ 22996 h 26870"/>
                <a:gd name="csX48" fmla="*/ 22271 w 23938"/>
                <a:gd name="csY48" fmla="*/ 23973 h 26870"/>
                <a:gd name="csX49" fmla="*/ 21783 w 23938"/>
                <a:gd name="csY49" fmla="*/ 24950 h 26870"/>
                <a:gd name="csX50" fmla="*/ 19828 w 23938"/>
                <a:gd name="csY50" fmla="*/ 26904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23938" h="26870">
                  <a:moveTo>
                    <a:pt x="19340" y="27881"/>
                  </a:moveTo>
                  <a:lnTo>
                    <a:pt x="7615" y="27393"/>
                  </a:lnTo>
                  <a:lnTo>
                    <a:pt x="10057" y="27393"/>
                  </a:lnTo>
                  <a:lnTo>
                    <a:pt x="11035" y="26904"/>
                  </a:lnTo>
                  <a:lnTo>
                    <a:pt x="12500" y="26904"/>
                  </a:lnTo>
                  <a:lnTo>
                    <a:pt x="14454" y="25927"/>
                  </a:lnTo>
                  <a:lnTo>
                    <a:pt x="14943" y="25438"/>
                  </a:lnTo>
                  <a:lnTo>
                    <a:pt x="15920" y="24950"/>
                  </a:lnTo>
                  <a:lnTo>
                    <a:pt x="16409" y="24461"/>
                  </a:lnTo>
                  <a:lnTo>
                    <a:pt x="16897" y="23484"/>
                  </a:lnTo>
                  <a:lnTo>
                    <a:pt x="17386" y="22996"/>
                  </a:lnTo>
                  <a:lnTo>
                    <a:pt x="17386" y="22507"/>
                  </a:lnTo>
                  <a:lnTo>
                    <a:pt x="18363" y="21530"/>
                  </a:lnTo>
                  <a:lnTo>
                    <a:pt x="18363" y="20553"/>
                  </a:lnTo>
                  <a:lnTo>
                    <a:pt x="18851" y="19576"/>
                  </a:lnTo>
                  <a:lnTo>
                    <a:pt x="18851" y="18599"/>
                  </a:lnTo>
                  <a:lnTo>
                    <a:pt x="19340" y="17622"/>
                  </a:lnTo>
                  <a:lnTo>
                    <a:pt x="19340" y="11271"/>
                  </a:lnTo>
                  <a:lnTo>
                    <a:pt x="18851" y="10293"/>
                  </a:lnTo>
                  <a:lnTo>
                    <a:pt x="18851" y="8828"/>
                  </a:lnTo>
                  <a:lnTo>
                    <a:pt x="18363" y="7851"/>
                  </a:lnTo>
                  <a:lnTo>
                    <a:pt x="18363" y="7362"/>
                  </a:lnTo>
                  <a:lnTo>
                    <a:pt x="17874" y="6385"/>
                  </a:lnTo>
                  <a:lnTo>
                    <a:pt x="17386" y="5897"/>
                  </a:lnTo>
                  <a:lnTo>
                    <a:pt x="16897" y="4919"/>
                  </a:lnTo>
                  <a:lnTo>
                    <a:pt x="16409" y="4431"/>
                  </a:lnTo>
                  <a:lnTo>
                    <a:pt x="15920" y="3454"/>
                  </a:lnTo>
                  <a:cubicBezTo>
                    <a:pt x="13461" y="1052"/>
                    <a:pt x="11531" y="2004"/>
                    <a:pt x="9569" y="1011"/>
                  </a:cubicBezTo>
                  <a:lnTo>
                    <a:pt x="287" y="1011"/>
                  </a:lnTo>
                  <a:lnTo>
                    <a:pt x="19340" y="1011"/>
                  </a:lnTo>
                  <a:lnTo>
                    <a:pt x="20317" y="1500"/>
                  </a:lnTo>
                  <a:lnTo>
                    <a:pt x="20806" y="2477"/>
                  </a:lnTo>
                  <a:lnTo>
                    <a:pt x="21294" y="2965"/>
                  </a:lnTo>
                  <a:lnTo>
                    <a:pt x="21783" y="3942"/>
                  </a:lnTo>
                  <a:lnTo>
                    <a:pt x="21783" y="4431"/>
                  </a:lnTo>
                  <a:lnTo>
                    <a:pt x="22760" y="6385"/>
                  </a:lnTo>
                  <a:lnTo>
                    <a:pt x="23248" y="7362"/>
                  </a:lnTo>
                  <a:cubicBezTo>
                    <a:pt x="23077" y="11148"/>
                    <a:pt x="23924" y="6727"/>
                    <a:pt x="23737" y="11271"/>
                  </a:cubicBezTo>
                  <a:lnTo>
                    <a:pt x="23737" y="12248"/>
                  </a:lnTo>
                  <a:lnTo>
                    <a:pt x="24225" y="13225"/>
                  </a:lnTo>
                  <a:lnTo>
                    <a:pt x="24225" y="15179"/>
                  </a:lnTo>
                  <a:lnTo>
                    <a:pt x="23737" y="16156"/>
                  </a:lnTo>
                  <a:lnTo>
                    <a:pt x="23737" y="19087"/>
                  </a:lnTo>
                  <a:lnTo>
                    <a:pt x="23248" y="20064"/>
                  </a:lnTo>
                  <a:lnTo>
                    <a:pt x="23248" y="21042"/>
                  </a:lnTo>
                  <a:lnTo>
                    <a:pt x="22760" y="21530"/>
                  </a:lnTo>
                  <a:lnTo>
                    <a:pt x="22760" y="22507"/>
                  </a:lnTo>
                  <a:lnTo>
                    <a:pt x="22271" y="22996"/>
                  </a:lnTo>
                  <a:lnTo>
                    <a:pt x="22271" y="23973"/>
                  </a:lnTo>
                  <a:lnTo>
                    <a:pt x="21783" y="24950"/>
                  </a:lnTo>
                  <a:lnTo>
                    <a:pt x="19828" y="269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26EFFEA-8297-CE7C-45A0-841C0C122783}"/>
                </a:ext>
              </a:extLst>
            </p:cNvPr>
            <p:cNvSpPr/>
            <p:nvPr/>
          </p:nvSpPr>
          <p:spPr>
            <a:xfrm flipV="1">
              <a:off x="5399574" y="6147349"/>
              <a:ext cx="23450" cy="34254"/>
            </a:xfrm>
            <a:custGeom>
              <a:avLst/>
              <a:gdLst>
                <a:gd name="csX0" fmla="*/ 12010 w 23450"/>
                <a:gd name="csY0" fmla="*/ 35210 h 34254"/>
                <a:gd name="csX1" fmla="*/ 285 w 23450"/>
                <a:gd name="csY1" fmla="*/ 35210 h 34254"/>
                <a:gd name="csX2" fmla="*/ 285 w 23450"/>
                <a:gd name="csY2" fmla="*/ 1012 h 34254"/>
                <a:gd name="csX3" fmla="*/ 15430 w 23450"/>
                <a:gd name="csY3" fmla="*/ 1012 h 34254"/>
                <a:gd name="csX4" fmla="*/ 16407 w 23450"/>
                <a:gd name="csY4" fmla="*/ 1500 h 34254"/>
                <a:gd name="csX5" fmla="*/ 17873 w 23450"/>
                <a:gd name="csY5" fmla="*/ 1500 h 34254"/>
                <a:gd name="csX6" fmla="*/ 18850 w 23450"/>
                <a:gd name="csY6" fmla="*/ 1989 h 34254"/>
                <a:gd name="csX7" fmla="*/ 19338 w 23450"/>
                <a:gd name="csY7" fmla="*/ 1989 h 34254"/>
                <a:gd name="csX8" fmla="*/ 22270 w 23450"/>
                <a:gd name="csY8" fmla="*/ 3454 h 34254"/>
                <a:gd name="csX9" fmla="*/ 23735 w 23450"/>
                <a:gd name="csY9" fmla="*/ 4920 h 34254"/>
                <a:gd name="csX10" fmla="*/ 4682 w 23450"/>
                <a:gd name="csY10" fmla="*/ 4920 h 34254"/>
                <a:gd name="csX11" fmla="*/ 4682 w 23450"/>
                <a:gd name="csY11" fmla="*/ 31302 h 34254"/>
                <a:gd name="csX12" fmla="*/ 12010 w 23450"/>
                <a:gd name="csY12" fmla="*/ 31302 h 34254"/>
                <a:gd name="csX13" fmla="*/ 23735 w 23450"/>
                <a:gd name="csY13" fmla="*/ 31790 h 34254"/>
                <a:gd name="csX14" fmla="*/ 23247 w 23450"/>
                <a:gd name="csY14" fmla="*/ 32279 h 34254"/>
                <a:gd name="csX15" fmla="*/ 13964 w 23450"/>
                <a:gd name="csY15" fmla="*/ 35210 h 34254"/>
                <a:gd name="csX16" fmla="*/ 12987 w 23450"/>
                <a:gd name="csY16" fmla="*/ 35210 h 342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34254">
                  <a:moveTo>
                    <a:pt x="12010" y="35210"/>
                  </a:moveTo>
                  <a:lnTo>
                    <a:pt x="285" y="35210"/>
                  </a:lnTo>
                  <a:lnTo>
                    <a:pt x="285" y="1012"/>
                  </a:lnTo>
                  <a:lnTo>
                    <a:pt x="15430" y="1012"/>
                  </a:lnTo>
                  <a:lnTo>
                    <a:pt x="16407" y="1500"/>
                  </a:lnTo>
                  <a:lnTo>
                    <a:pt x="17873" y="1500"/>
                  </a:lnTo>
                  <a:lnTo>
                    <a:pt x="18850" y="1989"/>
                  </a:lnTo>
                  <a:lnTo>
                    <a:pt x="19338" y="1989"/>
                  </a:lnTo>
                  <a:lnTo>
                    <a:pt x="22270" y="3454"/>
                  </a:lnTo>
                  <a:lnTo>
                    <a:pt x="23735" y="4920"/>
                  </a:lnTo>
                  <a:lnTo>
                    <a:pt x="4682" y="4920"/>
                  </a:lnTo>
                  <a:lnTo>
                    <a:pt x="4682" y="31302"/>
                  </a:lnTo>
                  <a:lnTo>
                    <a:pt x="12010" y="31302"/>
                  </a:lnTo>
                  <a:lnTo>
                    <a:pt x="23735" y="31790"/>
                  </a:lnTo>
                  <a:lnTo>
                    <a:pt x="23247" y="32279"/>
                  </a:lnTo>
                  <a:cubicBezTo>
                    <a:pt x="20470" y="34176"/>
                    <a:pt x="17400" y="35568"/>
                    <a:pt x="13964" y="35210"/>
                  </a:cubicBezTo>
                  <a:lnTo>
                    <a:pt x="12987" y="35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EC8E4515-30A0-22FC-EB3A-78B1E00F8A8C}"/>
                </a:ext>
              </a:extLst>
            </p:cNvPr>
            <p:cNvSpPr/>
            <p:nvPr/>
          </p:nvSpPr>
          <p:spPr>
            <a:xfrm flipV="1">
              <a:off x="5448428" y="6147406"/>
              <a:ext cx="18076" cy="34198"/>
            </a:xfrm>
            <a:custGeom>
              <a:avLst/>
              <a:gdLst>
                <a:gd name="csX0" fmla="*/ 18370 w 18076"/>
                <a:gd name="csY0" fmla="*/ 35210 h 34198"/>
                <a:gd name="csX1" fmla="*/ 12507 w 18076"/>
                <a:gd name="csY1" fmla="*/ 35210 h 34198"/>
                <a:gd name="csX2" fmla="*/ 4202 w 18076"/>
                <a:gd name="csY2" fmla="*/ 11271 h 34198"/>
                <a:gd name="csX3" fmla="*/ 3713 w 18076"/>
                <a:gd name="csY3" fmla="*/ 10294 h 34198"/>
                <a:gd name="csX4" fmla="*/ 3225 w 18076"/>
                <a:gd name="csY4" fmla="*/ 9317 h 34198"/>
                <a:gd name="csX5" fmla="*/ 3225 w 18076"/>
                <a:gd name="csY5" fmla="*/ 8340 h 34198"/>
                <a:gd name="csX6" fmla="*/ 2736 w 18076"/>
                <a:gd name="csY6" fmla="*/ 7363 h 34198"/>
                <a:gd name="csX7" fmla="*/ 2736 w 18076"/>
                <a:gd name="csY7" fmla="*/ 6386 h 34198"/>
                <a:gd name="csX8" fmla="*/ 2248 w 18076"/>
                <a:gd name="csY8" fmla="*/ 5897 h 34198"/>
                <a:gd name="csX9" fmla="*/ 294 w 18076"/>
                <a:gd name="csY9" fmla="*/ 1012 h 34198"/>
                <a:gd name="csX10" fmla="*/ 4202 w 18076"/>
                <a:gd name="csY10" fmla="*/ 1012 h 34198"/>
                <a:gd name="csX11" fmla="*/ 13973 w 18076"/>
                <a:gd name="csY11" fmla="*/ 29836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8076" h="34198">
                  <a:moveTo>
                    <a:pt x="18370" y="35210"/>
                  </a:moveTo>
                  <a:lnTo>
                    <a:pt x="12507" y="35210"/>
                  </a:lnTo>
                  <a:lnTo>
                    <a:pt x="4202" y="11271"/>
                  </a:lnTo>
                  <a:lnTo>
                    <a:pt x="3713" y="10294"/>
                  </a:lnTo>
                  <a:lnTo>
                    <a:pt x="3225" y="9317"/>
                  </a:lnTo>
                  <a:lnTo>
                    <a:pt x="3225" y="8340"/>
                  </a:lnTo>
                  <a:lnTo>
                    <a:pt x="2736" y="7363"/>
                  </a:lnTo>
                  <a:lnTo>
                    <a:pt x="2736" y="6386"/>
                  </a:lnTo>
                  <a:lnTo>
                    <a:pt x="2248" y="5897"/>
                  </a:lnTo>
                  <a:lnTo>
                    <a:pt x="294" y="1012"/>
                  </a:lnTo>
                  <a:lnTo>
                    <a:pt x="4202" y="1012"/>
                  </a:lnTo>
                  <a:lnTo>
                    <a:pt x="13973" y="2983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6E961E23-DDFC-703D-ACB9-2CC7B1ABB0E5}"/>
                </a:ext>
              </a:extLst>
            </p:cNvPr>
            <p:cNvSpPr/>
            <p:nvPr/>
          </p:nvSpPr>
          <p:spPr>
            <a:xfrm flipV="1">
              <a:off x="5462108" y="6147406"/>
              <a:ext cx="4396" cy="34198"/>
            </a:xfrm>
            <a:custGeom>
              <a:avLst/>
              <a:gdLst>
                <a:gd name="csX0" fmla="*/ 4691 w 4396"/>
                <a:gd name="csY0" fmla="*/ 35210 h 34198"/>
                <a:gd name="csX1" fmla="*/ 294 w 4396"/>
                <a:gd name="csY1" fmla="*/ 29836 h 34198"/>
                <a:gd name="csX2" fmla="*/ 294 w 4396"/>
                <a:gd name="csY2" fmla="*/ 1012 h 34198"/>
                <a:gd name="csX3" fmla="*/ 4691 w 4396"/>
                <a:gd name="csY3" fmla="*/ 101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4691" y="35210"/>
                  </a:moveTo>
                  <a:lnTo>
                    <a:pt x="294" y="29836"/>
                  </a:lnTo>
                  <a:lnTo>
                    <a:pt x="294" y="1012"/>
                  </a:lnTo>
                  <a:lnTo>
                    <a:pt x="4691" y="10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CA34ACD-5818-4ABA-697F-146AEDDB94EB}"/>
                </a:ext>
              </a:extLst>
            </p:cNvPr>
            <p:cNvSpPr/>
            <p:nvPr/>
          </p:nvSpPr>
          <p:spPr>
            <a:xfrm flipV="1">
              <a:off x="5433772" y="6147406"/>
              <a:ext cx="6839" cy="34198"/>
            </a:xfrm>
            <a:custGeom>
              <a:avLst/>
              <a:gdLst>
                <a:gd name="csX0" fmla="*/ 7129 w 6839"/>
                <a:gd name="csY0" fmla="*/ 35210 h 34198"/>
                <a:gd name="csX1" fmla="*/ 290 w 6839"/>
                <a:gd name="csY1" fmla="*/ 35210 h 34198"/>
                <a:gd name="csX2" fmla="*/ 290 w 6839"/>
                <a:gd name="csY2" fmla="*/ 1012 h 34198"/>
                <a:gd name="csX3" fmla="*/ 4686 w 6839"/>
                <a:gd name="csY3" fmla="*/ 1012 h 34198"/>
                <a:gd name="csX4" fmla="*/ 4686 w 6839"/>
                <a:gd name="csY4" fmla="*/ 3032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839" h="34198">
                  <a:moveTo>
                    <a:pt x="7129" y="35210"/>
                  </a:moveTo>
                  <a:lnTo>
                    <a:pt x="290" y="35210"/>
                  </a:lnTo>
                  <a:lnTo>
                    <a:pt x="290" y="1012"/>
                  </a:lnTo>
                  <a:lnTo>
                    <a:pt x="4686" y="1012"/>
                  </a:lnTo>
                  <a:lnTo>
                    <a:pt x="4686" y="303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0E8AF35C-31F4-DAE3-898A-6AE1C8D36FBB}"/>
                </a:ext>
              </a:extLst>
            </p:cNvPr>
            <p:cNvSpPr/>
            <p:nvPr/>
          </p:nvSpPr>
          <p:spPr>
            <a:xfrm flipV="1">
              <a:off x="5438169" y="6147406"/>
              <a:ext cx="12240" cy="34198"/>
            </a:xfrm>
            <a:custGeom>
              <a:avLst/>
              <a:gdLst>
                <a:gd name="csX0" fmla="*/ 2733 w 12240"/>
                <a:gd name="csY0" fmla="*/ 35210 h 34198"/>
                <a:gd name="csX1" fmla="*/ 290 w 12240"/>
                <a:gd name="csY1" fmla="*/ 30324 h 34198"/>
                <a:gd name="csX2" fmla="*/ 10549 w 12240"/>
                <a:gd name="csY2" fmla="*/ 1012 h 34198"/>
                <a:gd name="csX3" fmla="*/ 12504 w 12240"/>
                <a:gd name="csY3" fmla="*/ 5897 h 34198"/>
                <a:gd name="csX4" fmla="*/ 11526 w 12240"/>
                <a:gd name="csY4" fmla="*/ 9805 h 34198"/>
                <a:gd name="csX5" fmla="*/ 11038 w 12240"/>
                <a:gd name="csY5" fmla="*/ 1078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2240" h="34198">
                  <a:moveTo>
                    <a:pt x="2733" y="35210"/>
                  </a:moveTo>
                  <a:lnTo>
                    <a:pt x="290" y="30324"/>
                  </a:lnTo>
                  <a:lnTo>
                    <a:pt x="10549" y="1012"/>
                  </a:lnTo>
                  <a:lnTo>
                    <a:pt x="12504" y="5897"/>
                  </a:lnTo>
                  <a:cubicBezTo>
                    <a:pt x="12748" y="8128"/>
                    <a:pt x="11209" y="7688"/>
                    <a:pt x="11526" y="9805"/>
                  </a:cubicBezTo>
                  <a:lnTo>
                    <a:pt x="11038" y="1078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6888930-00D3-5989-6F95-D91E1403F7BE}"/>
                </a:ext>
              </a:extLst>
            </p:cNvPr>
            <p:cNvSpPr/>
            <p:nvPr/>
          </p:nvSpPr>
          <p:spPr>
            <a:xfrm flipV="1">
              <a:off x="5474321" y="6147406"/>
              <a:ext cx="25404" cy="34198"/>
            </a:xfrm>
            <a:custGeom>
              <a:avLst/>
              <a:gdLst>
                <a:gd name="csX0" fmla="*/ 24726 w 25404"/>
                <a:gd name="csY0" fmla="*/ 35210 h 34198"/>
                <a:gd name="csX1" fmla="*/ 299 w 25404"/>
                <a:gd name="csY1" fmla="*/ 35210 h 34198"/>
                <a:gd name="csX2" fmla="*/ 299 w 25404"/>
                <a:gd name="csY2" fmla="*/ 1012 h 34198"/>
                <a:gd name="csX3" fmla="*/ 25703 w 25404"/>
                <a:gd name="csY3" fmla="*/ 1012 h 34198"/>
                <a:gd name="csX4" fmla="*/ 25703 w 25404"/>
                <a:gd name="csY4" fmla="*/ 4920 h 34198"/>
                <a:gd name="csX5" fmla="*/ 4696 w 25404"/>
                <a:gd name="csY5" fmla="*/ 4920 h 34198"/>
                <a:gd name="csX6" fmla="*/ 4696 w 25404"/>
                <a:gd name="csY6" fmla="*/ 16645 h 34198"/>
                <a:gd name="csX7" fmla="*/ 23749 w 25404"/>
                <a:gd name="csY7" fmla="*/ 16645 h 34198"/>
                <a:gd name="csX8" fmla="*/ 23749 w 25404"/>
                <a:gd name="csY8" fmla="*/ 20553 h 34198"/>
                <a:gd name="csX9" fmla="*/ 4696 w 25404"/>
                <a:gd name="csY9" fmla="*/ 20553 h 34198"/>
                <a:gd name="csX10" fmla="*/ 4696 w 25404"/>
                <a:gd name="csY10" fmla="*/ 31302 h 34198"/>
                <a:gd name="csX11" fmla="*/ 24726 w 25404"/>
                <a:gd name="csY11" fmla="*/ 3130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726" y="35210"/>
                  </a:moveTo>
                  <a:lnTo>
                    <a:pt x="299" y="35210"/>
                  </a:lnTo>
                  <a:lnTo>
                    <a:pt x="299" y="1012"/>
                  </a:lnTo>
                  <a:lnTo>
                    <a:pt x="25703" y="1012"/>
                  </a:lnTo>
                  <a:lnTo>
                    <a:pt x="25703" y="4920"/>
                  </a:lnTo>
                  <a:lnTo>
                    <a:pt x="4696" y="4920"/>
                  </a:lnTo>
                  <a:lnTo>
                    <a:pt x="4696" y="16645"/>
                  </a:lnTo>
                  <a:lnTo>
                    <a:pt x="23749" y="16645"/>
                  </a:lnTo>
                  <a:lnTo>
                    <a:pt x="23749" y="20553"/>
                  </a:lnTo>
                  <a:lnTo>
                    <a:pt x="4696" y="20553"/>
                  </a:lnTo>
                  <a:lnTo>
                    <a:pt x="4696" y="31302"/>
                  </a:lnTo>
                  <a:lnTo>
                    <a:pt x="24726" y="313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B99B08E-A0DC-36FB-0ED6-E741A7BFA164}"/>
                </a:ext>
              </a:extLst>
            </p:cNvPr>
            <p:cNvSpPr/>
            <p:nvPr/>
          </p:nvSpPr>
          <p:spPr>
            <a:xfrm flipV="1">
              <a:off x="5502657" y="6147406"/>
              <a:ext cx="22961" cy="34198"/>
            </a:xfrm>
            <a:custGeom>
              <a:avLst/>
              <a:gdLst>
                <a:gd name="csX0" fmla="*/ 18379 w 22961"/>
                <a:gd name="csY0" fmla="*/ 35210 h 34198"/>
                <a:gd name="csX1" fmla="*/ 13493 w 22961"/>
                <a:gd name="csY1" fmla="*/ 35210 h 34198"/>
                <a:gd name="csX2" fmla="*/ 303 w 22961"/>
                <a:gd name="csY2" fmla="*/ 1012 h 34198"/>
                <a:gd name="csX3" fmla="*/ 5188 w 22961"/>
                <a:gd name="csY3" fmla="*/ 1012 h 34198"/>
                <a:gd name="csX4" fmla="*/ 8608 w 22961"/>
                <a:gd name="csY4" fmla="*/ 11271 h 34198"/>
                <a:gd name="csX5" fmla="*/ 23264 w 22961"/>
                <a:gd name="csY5" fmla="*/ 11271 h 34198"/>
                <a:gd name="csX6" fmla="*/ 10074 w 22961"/>
                <a:gd name="csY6" fmla="*/ 15179 h 34198"/>
                <a:gd name="csX7" fmla="*/ 13982 w 22961"/>
                <a:gd name="csY7" fmla="*/ 24950 h 34198"/>
                <a:gd name="csX8" fmla="*/ 13982 w 22961"/>
                <a:gd name="csY8" fmla="*/ 25439 h 34198"/>
                <a:gd name="csX9" fmla="*/ 14470 w 22961"/>
                <a:gd name="csY9" fmla="*/ 25928 h 34198"/>
                <a:gd name="csX10" fmla="*/ 14470 w 22961"/>
                <a:gd name="csY10" fmla="*/ 26905 h 34198"/>
                <a:gd name="csX11" fmla="*/ 14959 w 22961"/>
                <a:gd name="csY11" fmla="*/ 27882 h 34198"/>
                <a:gd name="csX12" fmla="*/ 14959 w 22961"/>
                <a:gd name="csY12" fmla="*/ 28859 h 34198"/>
                <a:gd name="csX13" fmla="*/ 15448 w 22961"/>
                <a:gd name="csY13" fmla="*/ 29836 h 34198"/>
                <a:gd name="csX14" fmla="*/ 15448 w 22961"/>
                <a:gd name="csY14" fmla="*/ 30813 h 34198"/>
                <a:gd name="csX15" fmla="*/ 15936 w 22961"/>
                <a:gd name="csY15" fmla="*/ 317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2961" h="34198">
                  <a:moveTo>
                    <a:pt x="18379" y="35210"/>
                  </a:moveTo>
                  <a:lnTo>
                    <a:pt x="13493" y="35210"/>
                  </a:lnTo>
                  <a:lnTo>
                    <a:pt x="303" y="1012"/>
                  </a:lnTo>
                  <a:lnTo>
                    <a:pt x="5188" y="1012"/>
                  </a:lnTo>
                  <a:lnTo>
                    <a:pt x="8608" y="11271"/>
                  </a:lnTo>
                  <a:lnTo>
                    <a:pt x="23264" y="11271"/>
                  </a:lnTo>
                  <a:lnTo>
                    <a:pt x="10074" y="15179"/>
                  </a:lnTo>
                  <a:lnTo>
                    <a:pt x="13982" y="24950"/>
                  </a:lnTo>
                  <a:lnTo>
                    <a:pt x="13982" y="25439"/>
                  </a:lnTo>
                  <a:lnTo>
                    <a:pt x="14470" y="25928"/>
                  </a:lnTo>
                  <a:lnTo>
                    <a:pt x="14470" y="26905"/>
                  </a:lnTo>
                  <a:lnTo>
                    <a:pt x="14959" y="27882"/>
                  </a:lnTo>
                  <a:lnTo>
                    <a:pt x="14959" y="28859"/>
                  </a:lnTo>
                  <a:lnTo>
                    <a:pt x="15448" y="29836"/>
                  </a:lnTo>
                  <a:lnTo>
                    <a:pt x="15448" y="30813"/>
                  </a:lnTo>
                  <a:lnTo>
                    <a:pt x="15936" y="317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4297AFA-2B0F-5A4A-6988-50DDA291D30D}"/>
                </a:ext>
              </a:extLst>
            </p:cNvPr>
            <p:cNvSpPr/>
            <p:nvPr/>
          </p:nvSpPr>
          <p:spPr>
            <a:xfrm flipV="1">
              <a:off x="5512428" y="6147406"/>
              <a:ext cx="22473" cy="34198"/>
            </a:xfrm>
            <a:custGeom>
              <a:avLst/>
              <a:gdLst>
                <a:gd name="csX0" fmla="*/ 8608 w 22473"/>
                <a:gd name="csY0" fmla="*/ 35210 h 34198"/>
                <a:gd name="csX1" fmla="*/ 6166 w 22473"/>
                <a:gd name="csY1" fmla="*/ 31790 h 34198"/>
                <a:gd name="csX2" fmla="*/ 6166 w 22473"/>
                <a:gd name="csY2" fmla="*/ 30324 h 34198"/>
                <a:gd name="csX3" fmla="*/ 6654 w 22473"/>
                <a:gd name="csY3" fmla="*/ 29347 h 34198"/>
                <a:gd name="csX4" fmla="*/ 7143 w 22473"/>
                <a:gd name="csY4" fmla="*/ 28370 h 34198"/>
                <a:gd name="csX5" fmla="*/ 7143 w 22473"/>
                <a:gd name="csY5" fmla="*/ 27882 h 34198"/>
                <a:gd name="csX6" fmla="*/ 7631 w 22473"/>
                <a:gd name="csY6" fmla="*/ 26905 h 34198"/>
                <a:gd name="csX7" fmla="*/ 8120 w 22473"/>
                <a:gd name="csY7" fmla="*/ 25439 h 34198"/>
                <a:gd name="csX8" fmla="*/ 8608 w 22473"/>
                <a:gd name="csY8" fmla="*/ 24462 h 34198"/>
                <a:gd name="csX9" fmla="*/ 12028 w 22473"/>
                <a:gd name="csY9" fmla="*/ 15179 h 34198"/>
                <a:gd name="csX10" fmla="*/ 303 w 22473"/>
                <a:gd name="csY10" fmla="*/ 15179 h 34198"/>
                <a:gd name="csX11" fmla="*/ 13494 w 22473"/>
                <a:gd name="csY11" fmla="*/ 11271 h 34198"/>
                <a:gd name="csX12" fmla="*/ 17402 w 22473"/>
                <a:gd name="csY12" fmla="*/ 1012 h 34198"/>
                <a:gd name="csX13" fmla="*/ 22776 w 22473"/>
                <a:gd name="csY13" fmla="*/ 101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2473" h="34198">
                  <a:moveTo>
                    <a:pt x="8608" y="35210"/>
                  </a:moveTo>
                  <a:lnTo>
                    <a:pt x="6166" y="31790"/>
                  </a:lnTo>
                  <a:lnTo>
                    <a:pt x="6166" y="30324"/>
                  </a:lnTo>
                  <a:lnTo>
                    <a:pt x="6654" y="29347"/>
                  </a:lnTo>
                  <a:lnTo>
                    <a:pt x="7143" y="28370"/>
                  </a:lnTo>
                  <a:lnTo>
                    <a:pt x="7143" y="27882"/>
                  </a:lnTo>
                  <a:lnTo>
                    <a:pt x="7631" y="26905"/>
                  </a:lnTo>
                  <a:lnTo>
                    <a:pt x="8120" y="25439"/>
                  </a:lnTo>
                  <a:lnTo>
                    <a:pt x="8608" y="24462"/>
                  </a:lnTo>
                  <a:lnTo>
                    <a:pt x="12028" y="15179"/>
                  </a:lnTo>
                  <a:lnTo>
                    <a:pt x="303" y="15179"/>
                  </a:lnTo>
                  <a:lnTo>
                    <a:pt x="13494" y="11271"/>
                  </a:lnTo>
                  <a:lnTo>
                    <a:pt x="17402" y="1012"/>
                  </a:lnTo>
                  <a:lnTo>
                    <a:pt x="22776" y="10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10874A80-F20D-5F0A-EE60-B3B8709A62E3}"/>
                </a:ext>
              </a:extLst>
            </p:cNvPr>
            <p:cNvSpPr/>
            <p:nvPr/>
          </p:nvSpPr>
          <p:spPr>
            <a:xfrm flipV="1">
              <a:off x="5543207" y="6150826"/>
              <a:ext cx="23938" cy="26870"/>
            </a:xfrm>
            <a:custGeom>
              <a:avLst/>
              <a:gdLst>
                <a:gd name="csX0" fmla="*/ 19363 w 23938"/>
                <a:gd name="csY0" fmla="*/ 27881 h 26870"/>
                <a:gd name="csX1" fmla="*/ 7638 w 23938"/>
                <a:gd name="csY1" fmla="*/ 27393 h 26870"/>
                <a:gd name="csX2" fmla="*/ 10080 w 23938"/>
                <a:gd name="csY2" fmla="*/ 27393 h 26870"/>
                <a:gd name="csX3" fmla="*/ 11057 w 23938"/>
                <a:gd name="csY3" fmla="*/ 26904 h 26870"/>
                <a:gd name="csX4" fmla="*/ 12523 w 23938"/>
                <a:gd name="csY4" fmla="*/ 26904 h 26870"/>
                <a:gd name="csX5" fmla="*/ 14477 w 23938"/>
                <a:gd name="csY5" fmla="*/ 25927 h 26870"/>
                <a:gd name="csX6" fmla="*/ 14966 w 23938"/>
                <a:gd name="csY6" fmla="*/ 25438 h 26870"/>
                <a:gd name="csX7" fmla="*/ 15943 w 23938"/>
                <a:gd name="csY7" fmla="*/ 24950 h 26870"/>
                <a:gd name="csX8" fmla="*/ 16431 w 23938"/>
                <a:gd name="csY8" fmla="*/ 24461 h 26870"/>
                <a:gd name="csX9" fmla="*/ 16920 w 23938"/>
                <a:gd name="csY9" fmla="*/ 23484 h 26870"/>
                <a:gd name="csX10" fmla="*/ 17409 w 23938"/>
                <a:gd name="csY10" fmla="*/ 22996 h 26870"/>
                <a:gd name="csX11" fmla="*/ 17409 w 23938"/>
                <a:gd name="csY11" fmla="*/ 22507 h 26870"/>
                <a:gd name="csX12" fmla="*/ 18386 w 23938"/>
                <a:gd name="csY12" fmla="*/ 21530 h 26870"/>
                <a:gd name="csX13" fmla="*/ 18386 w 23938"/>
                <a:gd name="csY13" fmla="*/ 20553 h 26870"/>
                <a:gd name="csX14" fmla="*/ 18874 w 23938"/>
                <a:gd name="csY14" fmla="*/ 19576 h 26870"/>
                <a:gd name="csX15" fmla="*/ 18874 w 23938"/>
                <a:gd name="csY15" fmla="*/ 18599 h 26870"/>
                <a:gd name="csX16" fmla="*/ 19363 w 23938"/>
                <a:gd name="csY16" fmla="*/ 17622 h 26870"/>
                <a:gd name="csX17" fmla="*/ 19363 w 23938"/>
                <a:gd name="csY17" fmla="*/ 11271 h 26870"/>
                <a:gd name="csX18" fmla="*/ 18874 w 23938"/>
                <a:gd name="csY18" fmla="*/ 10293 h 26870"/>
                <a:gd name="csX19" fmla="*/ 18874 w 23938"/>
                <a:gd name="csY19" fmla="*/ 8828 h 26870"/>
                <a:gd name="csX20" fmla="*/ 18386 w 23938"/>
                <a:gd name="csY20" fmla="*/ 7851 h 26870"/>
                <a:gd name="csX21" fmla="*/ 18386 w 23938"/>
                <a:gd name="csY21" fmla="*/ 7362 h 26870"/>
                <a:gd name="csX22" fmla="*/ 17897 w 23938"/>
                <a:gd name="csY22" fmla="*/ 6385 h 26870"/>
                <a:gd name="csX23" fmla="*/ 17409 w 23938"/>
                <a:gd name="csY23" fmla="*/ 5897 h 26870"/>
                <a:gd name="csX24" fmla="*/ 16920 w 23938"/>
                <a:gd name="csY24" fmla="*/ 4919 h 26870"/>
                <a:gd name="csX25" fmla="*/ 16431 w 23938"/>
                <a:gd name="csY25" fmla="*/ 4431 h 26870"/>
                <a:gd name="csX26" fmla="*/ 15943 w 23938"/>
                <a:gd name="csY26" fmla="*/ 3454 h 26870"/>
                <a:gd name="csX27" fmla="*/ 9592 w 23938"/>
                <a:gd name="csY27" fmla="*/ 1011 h 26870"/>
                <a:gd name="csX28" fmla="*/ 309 w 23938"/>
                <a:gd name="csY28" fmla="*/ 1011 h 26870"/>
                <a:gd name="csX29" fmla="*/ 19363 w 23938"/>
                <a:gd name="csY29" fmla="*/ 1011 h 26870"/>
                <a:gd name="csX30" fmla="*/ 20340 w 23938"/>
                <a:gd name="csY30" fmla="*/ 1500 h 26870"/>
                <a:gd name="csX31" fmla="*/ 20828 w 23938"/>
                <a:gd name="csY31" fmla="*/ 2477 h 26870"/>
                <a:gd name="csX32" fmla="*/ 21317 w 23938"/>
                <a:gd name="csY32" fmla="*/ 2965 h 26870"/>
                <a:gd name="csX33" fmla="*/ 21805 w 23938"/>
                <a:gd name="csY33" fmla="*/ 3942 h 26870"/>
                <a:gd name="csX34" fmla="*/ 21805 w 23938"/>
                <a:gd name="csY34" fmla="*/ 4431 h 26870"/>
                <a:gd name="csX35" fmla="*/ 22783 w 23938"/>
                <a:gd name="csY35" fmla="*/ 6385 h 26870"/>
                <a:gd name="csX36" fmla="*/ 23271 w 23938"/>
                <a:gd name="csY36" fmla="*/ 7362 h 26870"/>
                <a:gd name="csX37" fmla="*/ 23760 w 23938"/>
                <a:gd name="csY37" fmla="*/ 11271 h 26870"/>
                <a:gd name="csX38" fmla="*/ 23760 w 23938"/>
                <a:gd name="csY38" fmla="*/ 12248 h 26870"/>
                <a:gd name="csX39" fmla="*/ 24248 w 23938"/>
                <a:gd name="csY39" fmla="*/ 13225 h 26870"/>
                <a:gd name="csX40" fmla="*/ 24248 w 23938"/>
                <a:gd name="csY40" fmla="*/ 15179 h 26870"/>
                <a:gd name="csX41" fmla="*/ 23760 w 23938"/>
                <a:gd name="csY41" fmla="*/ 16156 h 26870"/>
                <a:gd name="csX42" fmla="*/ 23760 w 23938"/>
                <a:gd name="csY42" fmla="*/ 19087 h 26870"/>
                <a:gd name="csX43" fmla="*/ 23271 w 23938"/>
                <a:gd name="csY43" fmla="*/ 20064 h 26870"/>
                <a:gd name="csX44" fmla="*/ 23271 w 23938"/>
                <a:gd name="csY44" fmla="*/ 21042 h 26870"/>
                <a:gd name="csX45" fmla="*/ 22783 w 23938"/>
                <a:gd name="csY45" fmla="*/ 21530 h 26870"/>
                <a:gd name="csX46" fmla="*/ 22783 w 23938"/>
                <a:gd name="csY46" fmla="*/ 22507 h 26870"/>
                <a:gd name="csX47" fmla="*/ 22294 w 23938"/>
                <a:gd name="csY47" fmla="*/ 22996 h 26870"/>
                <a:gd name="csX48" fmla="*/ 22294 w 23938"/>
                <a:gd name="csY48" fmla="*/ 23973 h 26870"/>
                <a:gd name="csX49" fmla="*/ 21805 w 23938"/>
                <a:gd name="csY49" fmla="*/ 24950 h 26870"/>
                <a:gd name="csX50" fmla="*/ 21317 w 23938"/>
                <a:gd name="csY50" fmla="*/ 25438 h 26870"/>
                <a:gd name="csX51" fmla="*/ 20340 w 23938"/>
                <a:gd name="csY51" fmla="*/ 26416 h 26870"/>
                <a:gd name="csX52" fmla="*/ 19851 w 23938"/>
                <a:gd name="csY52" fmla="*/ 26904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23938" h="26870">
                  <a:moveTo>
                    <a:pt x="19363" y="27881"/>
                  </a:moveTo>
                  <a:lnTo>
                    <a:pt x="7638" y="27393"/>
                  </a:lnTo>
                  <a:lnTo>
                    <a:pt x="10080" y="27393"/>
                  </a:lnTo>
                  <a:lnTo>
                    <a:pt x="11057" y="26904"/>
                  </a:lnTo>
                  <a:lnTo>
                    <a:pt x="12523" y="26904"/>
                  </a:lnTo>
                  <a:lnTo>
                    <a:pt x="14477" y="25927"/>
                  </a:lnTo>
                  <a:lnTo>
                    <a:pt x="14966" y="25438"/>
                  </a:lnTo>
                  <a:lnTo>
                    <a:pt x="15943" y="24950"/>
                  </a:lnTo>
                  <a:lnTo>
                    <a:pt x="16431" y="24461"/>
                  </a:lnTo>
                  <a:lnTo>
                    <a:pt x="16920" y="23484"/>
                  </a:lnTo>
                  <a:lnTo>
                    <a:pt x="17409" y="22996"/>
                  </a:lnTo>
                  <a:lnTo>
                    <a:pt x="17409" y="22507"/>
                  </a:lnTo>
                  <a:lnTo>
                    <a:pt x="18386" y="21530"/>
                  </a:lnTo>
                  <a:lnTo>
                    <a:pt x="18386" y="20553"/>
                  </a:lnTo>
                  <a:lnTo>
                    <a:pt x="18874" y="19576"/>
                  </a:lnTo>
                  <a:lnTo>
                    <a:pt x="18874" y="18599"/>
                  </a:lnTo>
                  <a:lnTo>
                    <a:pt x="19363" y="17622"/>
                  </a:lnTo>
                  <a:lnTo>
                    <a:pt x="19363" y="11271"/>
                  </a:lnTo>
                  <a:lnTo>
                    <a:pt x="18874" y="10293"/>
                  </a:lnTo>
                  <a:lnTo>
                    <a:pt x="18874" y="8828"/>
                  </a:lnTo>
                  <a:lnTo>
                    <a:pt x="18386" y="7851"/>
                  </a:lnTo>
                  <a:lnTo>
                    <a:pt x="18386" y="7362"/>
                  </a:lnTo>
                  <a:lnTo>
                    <a:pt x="17897" y="6385"/>
                  </a:lnTo>
                  <a:lnTo>
                    <a:pt x="17409" y="5897"/>
                  </a:lnTo>
                  <a:lnTo>
                    <a:pt x="16920" y="4919"/>
                  </a:lnTo>
                  <a:lnTo>
                    <a:pt x="16431" y="4431"/>
                  </a:lnTo>
                  <a:lnTo>
                    <a:pt x="15943" y="3454"/>
                  </a:lnTo>
                  <a:cubicBezTo>
                    <a:pt x="13484" y="1052"/>
                    <a:pt x="11554" y="2004"/>
                    <a:pt x="9592" y="1011"/>
                  </a:cubicBezTo>
                  <a:lnTo>
                    <a:pt x="309" y="1011"/>
                  </a:lnTo>
                  <a:lnTo>
                    <a:pt x="19363" y="1011"/>
                  </a:lnTo>
                  <a:lnTo>
                    <a:pt x="20340" y="1500"/>
                  </a:lnTo>
                  <a:lnTo>
                    <a:pt x="20828" y="2477"/>
                  </a:lnTo>
                  <a:lnTo>
                    <a:pt x="21317" y="2965"/>
                  </a:lnTo>
                  <a:lnTo>
                    <a:pt x="21805" y="3942"/>
                  </a:lnTo>
                  <a:lnTo>
                    <a:pt x="21805" y="4431"/>
                  </a:lnTo>
                  <a:lnTo>
                    <a:pt x="22783" y="6385"/>
                  </a:lnTo>
                  <a:lnTo>
                    <a:pt x="23271" y="7362"/>
                  </a:lnTo>
                  <a:cubicBezTo>
                    <a:pt x="23100" y="11148"/>
                    <a:pt x="23947" y="6727"/>
                    <a:pt x="23760" y="11271"/>
                  </a:cubicBezTo>
                  <a:lnTo>
                    <a:pt x="23760" y="12248"/>
                  </a:lnTo>
                  <a:lnTo>
                    <a:pt x="24248" y="13225"/>
                  </a:lnTo>
                  <a:lnTo>
                    <a:pt x="24248" y="15179"/>
                  </a:lnTo>
                  <a:lnTo>
                    <a:pt x="23760" y="16156"/>
                  </a:lnTo>
                  <a:lnTo>
                    <a:pt x="23760" y="19087"/>
                  </a:lnTo>
                  <a:lnTo>
                    <a:pt x="23271" y="20064"/>
                  </a:lnTo>
                  <a:lnTo>
                    <a:pt x="23271" y="21042"/>
                  </a:lnTo>
                  <a:lnTo>
                    <a:pt x="22783" y="21530"/>
                  </a:lnTo>
                  <a:lnTo>
                    <a:pt x="22783" y="22507"/>
                  </a:lnTo>
                  <a:lnTo>
                    <a:pt x="22294" y="22996"/>
                  </a:lnTo>
                  <a:lnTo>
                    <a:pt x="22294" y="23973"/>
                  </a:lnTo>
                  <a:lnTo>
                    <a:pt x="21805" y="24950"/>
                  </a:lnTo>
                  <a:lnTo>
                    <a:pt x="21317" y="25438"/>
                  </a:lnTo>
                  <a:lnTo>
                    <a:pt x="20340" y="26416"/>
                  </a:lnTo>
                  <a:lnTo>
                    <a:pt x="19851" y="269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5DCDA11A-7B72-1E7F-8BFA-38948C013FCE}"/>
                </a:ext>
              </a:extLst>
            </p:cNvPr>
            <p:cNvSpPr/>
            <p:nvPr/>
          </p:nvSpPr>
          <p:spPr>
            <a:xfrm flipV="1">
              <a:off x="5538810" y="6147349"/>
              <a:ext cx="23450" cy="34254"/>
            </a:xfrm>
            <a:custGeom>
              <a:avLst/>
              <a:gdLst>
                <a:gd name="csX0" fmla="*/ 12033 w 23450"/>
                <a:gd name="csY0" fmla="*/ 35210 h 34254"/>
                <a:gd name="csX1" fmla="*/ 308 w 23450"/>
                <a:gd name="csY1" fmla="*/ 35210 h 34254"/>
                <a:gd name="csX2" fmla="*/ 308 w 23450"/>
                <a:gd name="csY2" fmla="*/ 1012 h 34254"/>
                <a:gd name="csX3" fmla="*/ 15453 w 23450"/>
                <a:gd name="csY3" fmla="*/ 1012 h 34254"/>
                <a:gd name="csX4" fmla="*/ 16430 w 23450"/>
                <a:gd name="csY4" fmla="*/ 1500 h 34254"/>
                <a:gd name="csX5" fmla="*/ 17895 w 23450"/>
                <a:gd name="csY5" fmla="*/ 1500 h 34254"/>
                <a:gd name="csX6" fmla="*/ 18873 w 23450"/>
                <a:gd name="csY6" fmla="*/ 1989 h 34254"/>
                <a:gd name="csX7" fmla="*/ 19361 w 23450"/>
                <a:gd name="csY7" fmla="*/ 1989 h 34254"/>
                <a:gd name="csX8" fmla="*/ 22292 w 23450"/>
                <a:gd name="csY8" fmla="*/ 3454 h 34254"/>
                <a:gd name="csX9" fmla="*/ 23758 w 23450"/>
                <a:gd name="csY9" fmla="*/ 4920 h 34254"/>
                <a:gd name="csX10" fmla="*/ 4705 w 23450"/>
                <a:gd name="csY10" fmla="*/ 4920 h 34254"/>
                <a:gd name="csX11" fmla="*/ 4705 w 23450"/>
                <a:gd name="csY11" fmla="*/ 31302 h 34254"/>
                <a:gd name="csX12" fmla="*/ 12033 w 23450"/>
                <a:gd name="csY12" fmla="*/ 31302 h 34254"/>
                <a:gd name="csX13" fmla="*/ 23758 w 23450"/>
                <a:gd name="csY13" fmla="*/ 31790 h 34254"/>
                <a:gd name="csX14" fmla="*/ 23269 w 23450"/>
                <a:gd name="csY14" fmla="*/ 32279 h 34254"/>
                <a:gd name="csX15" fmla="*/ 13987 w 23450"/>
                <a:gd name="csY15" fmla="*/ 35210 h 34254"/>
                <a:gd name="csX16" fmla="*/ 13010 w 23450"/>
                <a:gd name="csY16" fmla="*/ 35210 h 342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34254">
                  <a:moveTo>
                    <a:pt x="12033" y="35210"/>
                  </a:moveTo>
                  <a:lnTo>
                    <a:pt x="308" y="35210"/>
                  </a:lnTo>
                  <a:lnTo>
                    <a:pt x="308" y="1012"/>
                  </a:lnTo>
                  <a:lnTo>
                    <a:pt x="15453" y="1012"/>
                  </a:lnTo>
                  <a:lnTo>
                    <a:pt x="16430" y="1500"/>
                  </a:lnTo>
                  <a:lnTo>
                    <a:pt x="17895" y="1500"/>
                  </a:lnTo>
                  <a:lnTo>
                    <a:pt x="18873" y="1989"/>
                  </a:lnTo>
                  <a:lnTo>
                    <a:pt x="19361" y="1989"/>
                  </a:lnTo>
                  <a:lnTo>
                    <a:pt x="22292" y="3454"/>
                  </a:lnTo>
                  <a:lnTo>
                    <a:pt x="23758" y="4920"/>
                  </a:lnTo>
                  <a:lnTo>
                    <a:pt x="4705" y="4920"/>
                  </a:lnTo>
                  <a:lnTo>
                    <a:pt x="4705" y="31302"/>
                  </a:lnTo>
                  <a:lnTo>
                    <a:pt x="12033" y="31302"/>
                  </a:lnTo>
                  <a:lnTo>
                    <a:pt x="23758" y="31790"/>
                  </a:lnTo>
                  <a:lnTo>
                    <a:pt x="23269" y="32279"/>
                  </a:lnTo>
                  <a:cubicBezTo>
                    <a:pt x="20493" y="34176"/>
                    <a:pt x="17423" y="35568"/>
                    <a:pt x="13987" y="35210"/>
                  </a:cubicBezTo>
                  <a:lnTo>
                    <a:pt x="13010" y="35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2800BF68-636A-49F6-913C-DA1BE3E1D58D}"/>
                </a:ext>
              </a:extLst>
            </p:cNvPr>
            <p:cNvSpPr/>
            <p:nvPr/>
          </p:nvSpPr>
          <p:spPr>
            <a:xfrm flipV="1">
              <a:off x="5571969" y="6150337"/>
              <a:ext cx="26932" cy="31755"/>
            </a:xfrm>
            <a:custGeom>
              <a:avLst/>
              <a:gdLst>
                <a:gd name="csX0" fmla="*/ 6237 w 26932"/>
                <a:gd name="csY0" fmla="*/ 32767 h 31755"/>
                <a:gd name="csX1" fmla="*/ 5260 w 26932"/>
                <a:gd name="csY1" fmla="*/ 32279 h 31755"/>
                <a:gd name="csX2" fmla="*/ 4772 w 26932"/>
                <a:gd name="csY2" fmla="*/ 31790 h 31755"/>
                <a:gd name="csX3" fmla="*/ 4772 w 26932"/>
                <a:gd name="csY3" fmla="*/ 31302 h 31755"/>
                <a:gd name="csX4" fmla="*/ 3795 w 26932"/>
                <a:gd name="csY4" fmla="*/ 30813 h 31755"/>
                <a:gd name="csX5" fmla="*/ 3306 w 26932"/>
                <a:gd name="csY5" fmla="*/ 29836 h 31755"/>
                <a:gd name="csX6" fmla="*/ 2818 w 26932"/>
                <a:gd name="csY6" fmla="*/ 29347 h 31755"/>
                <a:gd name="csX7" fmla="*/ 375 w 26932"/>
                <a:gd name="csY7" fmla="*/ 19088 h 31755"/>
                <a:gd name="csX8" fmla="*/ 375 w 26932"/>
                <a:gd name="csY8" fmla="*/ 17134 h 31755"/>
                <a:gd name="csX9" fmla="*/ 3306 w 26932"/>
                <a:gd name="csY9" fmla="*/ 7851 h 31755"/>
                <a:gd name="csX10" fmla="*/ 3795 w 26932"/>
                <a:gd name="csY10" fmla="*/ 6874 h 31755"/>
                <a:gd name="csX11" fmla="*/ 6237 w 26932"/>
                <a:gd name="csY11" fmla="*/ 4432 h 31755"/>
                <a:gd name="csX12" fmla="*/ 8192 w 26932"/>
                <a:gd name="csY12" fmla="*/ 3454 h 31755"/>
                <a:gd name="csX13" fmla="*/ 9169 w 26932"/>
                <a:gd name="csY13" fmla="*/ 2477 h 31755"/>
                <a:gd name="csX14" fmla="*/ 10146 w 26932"/>
                <a:gd name="csY14" fmla="*/ 1989 h 31755"/>
                <a:gd name="csX15" fmla="*/ 11123 w 26932"/>
                <a:gd name="csY15" fmla="*/ 1989 h 31755"/>
                <a:gd name="csX16" fmla="*/ 12100 w 26932"/>
                <a:gd name="csY16" fmla="*/ 1500 h 31755"/>
                <a:gd name="csX17" fmla="*/ 12589 w 26932"/>
                <a:gd name="csY17" fmla="*/ 1500 h 31755"/>
                <a:gd name="csX18" fmla="*/ 13566 w 26932"/>
                <a:gd name="csY18" fmla="*/ 1012 h 31755"/>
                <a:gd name="csX19" fmla="*/ 19428 w 26932"/>
                <a:gd name="csY19" fmla="*/ 1012 h 31755"/>
                <a:gd name="csX20" fmla="*/ 20405 w 26932"/>
                <a:gd name="csY20" fmla="*/ 1500 h 31755"/>
                <a:gd name="csX21" fmla="*/ 21382 w 26932"/>
                <a:gd name="csY21" fmla="*/ 1500 h 31755"/>
                <a:gd name="csX22" fmla="*/ 22360 w 26932"/>
                <a:gd name="csY22" fmla="*/ 1989 h 31755"/>
                <a:gd name="csX23" fmla="*/ 23337 w 26932"/>
                <a:gd name="csY23" fmla="*/ 1989 h 31755"/>
                <a:gd name="csX24" fmla="*/ 24314 w 26932"/>
                <a:gd name="csY24" fmla="*/ 2477 h 31755"/>
                <a:gd name="csX25" fmla="*/ 24802 w 26932"/>
                <a:gd name="csY25" fmla="*/ 2966 h 31755"/>
                <a:gd name="csX26" fmla="*/ 25291 w 26932"/>
                <a:gd name="csY26" fmla="*/ 2966 h 31755"/>
                <a:gd name="csX27" fmla="*/ 27245 w 26932"/>
                <a:gd name="csY27" fmla="*/ 4920 h 31755"/>
                <a:gd name="csX28" fmla="*/ 13566 w 26932"/>
                <a:gd name="csY28" fmla="*/ 4920 h 31755"/>
                <a:gd name="csX29" fmla="*/ 13077 w 26932"/>
                <a:gd name="csY29" fmla="*/ 5409 h 31755"/>
                <a:gd name="csX30" fmla="*/ 12100 w 26932"/>
                <a:gd name="csY30" fmla="*/ 5897 h 31755"/>
                <a:gd name="csX31" fmla="*/ 11123 w 26932"/>
                <a:gd name="csY31" fmla="*/ 5897 h 31755"/>
                <a:gd name="csX32" fmla="*/ 10634 w 26932"/>
                <a:gd name="csY32" fmla="*/ 6386 h 31755"/>
                <a:gd name="csX33" fmla="*/ 9657 w 26932"/>
                <a:gd name="csY33" fmla="*/ 6874 h 31755"/>
                <a:gd name="csX34" fmla="*/ 9169 w 26932"/>
                <a:gd name="csY34" fmla="*/ 7851 h 31755"/>
                <a:gd name="csX35" fmla="*/ 8192 w 26932"/>
                <a:gd name="csY35" fmla="*/ 8340 h 31755"/>
                <a:gd name="csX36" fmla="*/ 7703 w 26932"/>
                <a:gd name="csY36" fmla="*/ 9317 h 31755"/>
                <a:gd name="csX37" fmla="*/ 5260 w 26932"/>
                <a:gd name="csY37" fmla="*/ 16157 h 31755"/>
                <a:gd name="csX38" fmla="*/ 4772 w 26932"/>
                <a:gd name="csY38" fmla="*/ 17134 h 31755"/>
                <a:gd name="csX39" fmla="*/ 4772 w 26932"/>
                <a:gd name="csY39" fmla="*/ 20065 h 31755"/>
                <a:gd name="csX40" fmla="*/ 5260 w 26932"/>
                <a:gd name="csY40" fmla="*/ 21042 h 31755"/>
                <a:gd name="csX41" fmla="*/ 5260 w 26932"/>
                <a:gd name="csY41" fmla="*/ 23485 h 31755"/>
                <a:gd name="csX42" fmla="*/ 5749 w 26932"/>
                <a:gd name="csY42" fmla="*/ 23973 h 31755"/>
                <a:gd name="csX43" fmla="*/ 5749 w 26932"/>
                <a:gd name="csY43" fmla="*/ 24951 h 31755"/>
                <a:gd name="csX44" fmla="*/ 6726 w 26932"/>
                <a:gd name="csY44" fmla="*/ 26905 h 31755"/>
                <a:gd name="csX45" fmla="*/ 6726 w 26932"/>
                <a:gd name="csY45" fmla="*/ 27393 h 31755"/>
                <a:gd name="csX46" fmla="*/ 7215 w 26932"/>
                <a:gd name="csY46" fmla="*/ 27882 h 31755"/>
                <a:gd name="csX47" fmla="*/ 7703 w 26932"/>
                <a:gd name="csY47" fmla="*/ 28859 h 31755"/>
                <a:gd name="csX48" fmla="*/ 8192 w 26932"/>
                <a:gd name="csY48" fmla="*/ 29347 h 31755"/>
                <a:gd name="csX49" fmla="*/ 9169 w 26932"/>
                <a:gd name="csY49" fmla="*/ 29836 h 31755"/>
                <a:gd name="csX50" fmla="*/ 9657 w 26932"/>
                <a:gd name="csY50" fmla="*/ 30325 h 31755"/>
                <a:gd name="csX51" fmla="*/ 10634 w 26932"/>
                <a:gd name="csY51" fmla="*/ 30813 h 31755"/>
                <a:gd name="csX52" fmla="*/ 11123 w 26932"/>
                <a:gd name="csY52" fmla="*/ 31302 h 31755"/>
                <a:gd name="csX53" fmla="*/ 12100 w 26932"/>
                <a:gd name="csY53" fmla="*/ 31790 h 31755"/>
                <a:gd name="csX54" fmla="*/ 13077 w 26932"/>
                <a:gd name="csY54" fmla="*/ 31790 h 31755"/>
                <a:gd name="csX55" fmla="*/ 14054 w 26932"/>
                <a:gd name="csY55" fmla="*/ 32279 h 31755"/>
                <a:gd name="csX56" fmla="*/ 16497 w 26932"/>
                <a:gd name="csY56" fmla="*/ 32279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</a:cxnLst>
              <a:rect l="l" t="t" r="r" b="b"/>
              <a:pathLst>
                <a:path w="26932" h="31755">
                  <a:moveTo>
                    <a:pt x="6237" y="32767"/>
                  </a:moveTo>
                  <a:lnTo>
                    <a:pt x="5260" y="32279"/>
                  </a:lnTo>
                  <a:lnTo>
                    <a:pt x="4772" y="31790"/>
                  </a:lnTo>
                  <a:lnTo>
                    <a:pt x="4772" y="31302"/>
                  </a:lnTo>
                  <a:lnTo>
                    <a:pt x="3795" y="30813"/>
                  </a:lnTo>
                  <a:lnTo>
                    <a:pt x="3306" y="29836"/>
                  </a:lnTo>
                  <a:lnTo>
                    <a:pt x="2818" y="29347"/>
                  </a:lnTo>
                  <a:cubicBezTo>
                    <a:pt x="1507" y="26033"/>
                    <a:pt x="-16" y="22768"/>
                    <a:pt x="375" y="19088"/>
                  </a:cubicBezTo>
                  <a:lnTo>
                    <a:pt x="375" y="17134"/>
                  </a:lnTo>
                  <a:cubicBezTo>
                    <a:pt x="432" y="13755"/>
                    <a:pt x="1490" y="10595"/>
                    <a:pt x="3306" y="7851"/>
                  </a:cubicBezTo>
                  <a:lnTo>
                    <a:pt x="3795" y="6874"/>
                  </a:lnTo>
                  <a:lnTo>
                    <a:pt x="6237" y="4432"/>
                  </a:lnTo>
                  <a:lnTo>
                    <a:pt x="8192" y="3454"/>
                  </a:lnTo>
                  <a:lnTo>
                    <a:pt x="9169" y="2477"/>
                  </a:lnTo>
                  <a:lnTo>
                    <a:pt x="10146" y="1989"/>
                  </a:lnTo>
                  <a:lnTo>
                    <a:pt x="11123" y="1989"/>
                  </a:lnTo>
                  <a:lnTo>
                    <a:pt x="12100" y="1500"/>
                  </a:lnTo>
                  <a:lnTo>
                    <a:pt x="12589" y="1500"/>
                  </a:lnTo>
                  <a:lnTo>
                    <a:pt x="13566" y="1012"/>
                  </a:lnTo>
                  <a:lnTo>
                    <a:pt x="19428" y="1012"/>
                  </a:lnTo>
                  <a:lnTo>
                    <a:pt x="20405" y="1500"/>
                  </a:lnTo>
                  <a:lnTo>
                    <a:pt x="21382" y="1500"/>
                  </a:lnTo>
                  <a:lnTo>
                    <a:pt x="22360" y="1989"/>
                  </a:lnTo>
                  <a:lnTo>
                    <a:pt x="23337" y="1989"/>
                  </a:lnTo>
                  <a:lnTo>
                    <a:pt x="24314" y="2477"/>
                  </a:lnTo>
                  <a:lnTo>
                    <a:pt x="24802" y="2966"/>
                  </a:lnTo>
                  <a:lnTo>
                    <a:pt x="25291" y="2966"/>
                  </a:lnTo>
                  <a:lnTo>
                    <a:pt x="27245" y="4920"/>
                  </a:lnTo>
                  <a:lnTo>
                    <a:pt x="13566" y="4920"/>
                  </a:lnTo>
                  <a:lnTo>
                    <a:pt x="13077" y="5409"/>
                  </a:lnTo>
                  <a:lnTo>
                    <a:pt x="12100" y="5897"/>
                  </a:lnTo>
                  <a:lnTo>
                    <a:pt x="11123" y="5897"/>
                  </a:lnTo>
                  <a:lnTo>
                    <a:pt x="10634" y="6386"/>
                  </a:lnTo>
                  <a:lnTo>
                    <a:pt x="9657" y="6874"/>
                  </a:lnTo>
                  <a:lnTo>
                    <a:pt x="9169" y="7851"/>
                  </a:lnTo>
                  <a:lnTo>
                    <a:pt x="8192" y="8340"/>
                  </a:lnTo>
                  <a:lnTo>
                    <a:pt x="7703" y="9317"/>
                  </a:lnTo>
                  <a:cubicBezTo>
                    <a:pt x="6034" y="11035"/>
                    <a:pt x="5081" y="13787"/>
                    <a:pt x="5260" y="16157"/>
                  </a:cubicBezTo>
                  <a:lnTo>
                    <a:pt x="4772" y="17134"/>
                  </a:lnTo>
                  <a:lnTo>
                    <a:pt x="4772" y="20065"/>
                  </a:lnTo>
                  <a:lnTo>
                    <a:pt x="5260" y="21042"/>
                  </a:lnTo>
                  <a:lnTo>
                    <a:pt x="5260" y="23485"/>
                  </a:lnTo>
                  <a:lnTo>
                    <a:pt x="5749" y="23973"/>
                  </a:lnTo>
                  <a:lnTo>
                    <a:pt x="5749" y="24951"/>
                  </a:lnTo>
                  <a:lnTo>
                    <a:pt x="6726" y="26905"/>
                  </a:lnTo>
                  <a:lnTo>
                    <a:pt x="6726" y="27393"/>
                  </a:lnTo>
                  <a:lnTo>
                    <a:pt x="7215" y="27882"/>
                  </a:lnTo>
                  <a:lnTo>
                    <a:pt x="7703" y="28859"/>
                  </a:lnTo>
                  <a:lnTo>
                    <a:pt x="8192" y="29347"/>
                  </a:lnTo>
                  <a:lnTo>
                    <a:pt x="9169" y="29836"/>
                  </a:lnTo>
                  <a:lnTo>
                    <a:pt x="9657" y="30325"/>
                  </a:lnTo>
                  <a:lnTo>
                    <a:pt x="10634" y="30813"/>
                  </a:lnTo>
                  <a:lnTo>
                    <a:pt x="11123" y="31302"/>
                  </a:lnTo>
                  <a:lnTo>
                    <a:pt x="12100" y="31790"/>
                  </a:lnTo>
                  <a:lnTo>
                    <a:pt x="13077" y="31790"/>
                  </a:lnTo>
                  <a:lnTo>
                    <a:pt x="14054" y="32279"/>
                  </a:lnTo>
                  <a:lnTo>
                    <a:pt x="16497" y="322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FFD84833-A815-ECA3-F1C9-8168DB14A282}"/>
                </a:ext>
              </a:extLst>
            </p:cNvPr>
            <p:cNvSpPr/>
            <p:nvPr/>
          </p:nvSpPr>
          <p:spPr>
            <a:xfrm flipV="1">
              <a:off x="5577894" y="6146854"/>
              <a:ext cx="26952" cy="31330"/>
            </a:xfrm>
            <a:custGeom>
              <a:avLst/>
              <a:gdLst>
                <a:gd name="csX0" fmla="*/ 10573 w 26952"/>
                <a:gd name="csY0" fmla="*/ 32278 h 31330"/>
                <a:gd name="csX1" fmla="*/ 9596 w 26952"/>
                <a:gd name="csY1" fmla="*/ 32278 h 31330"/>
                <a:gd name="csX2" fmla="*/ 803 w 26952"/>
                <a:gd name="csY2" fmla="*/ 29347 h 31330"/>
                <a:gd name="csX3" fmla="*/ 314 w 26952"/>
                <a:gd name="csY3" fmla="*/ 28858 h 31330"/>
                <a:gd name="csX4" fmla="*/ 10573 w 26952"/>
                <a:gd name="csY4" fmla="*/ 28370 h 31330"/>
                <a:gd name="csX5" fmla="*/ 11551 w 26952"/>
                <a:gd name="csY5" fmla="*/ 28370 h 31330"/>
                <a:gd name="csX6" fmla="*/ 22299 w 26952"/>
                <a:gd name="csY6" fmla="*/ 15667 h 31330"/>
                <a:gd name="csX7" fmla="*/ 22299 w 26952"/>
                <a:gd name="csY7" fmla="*/ 10782 h 31330"/>
                <a:gd name="csX8" fmla="*/ 21810 w 26952"/>
                <a:gd name="csY8" fmla="*/ 9805 h 31330"/>
                <a:gd name="csX9" fmla="*/ 21810 w 26952"/>
                <a:gd name="csY9" fmla="*/ 8828 h 31330"/>
                <a:gd name="csX10" fmla="*/ 21322 w 26952"/>
                <a:gd name="csY10" fmla="*/ 8339 h 31330"/>
                <a:gd name="csX11" fmla="*/ 20833 w 26952"/>
                <a:gd name="csY11" fmla="*/ 7362 h 31330"/>
                <a:gd name="csX12" fmla="*/ 20833 w 26952"/>
                <a:gd name="csY12" fmla="*/ 6385 h 31330"/>
                <a:gd name="csX13" fmla="*/ 20344 w 26952"/>
                <a:gd name="csY13" fmla="*/ 5897 h 31330"/>
                <a:gd name="csX14" fmla="*/ 19856 w 26952"/>
                <a:gd name="csY14" fmla="*/ 4919 h 31330"/>
                <a:gd name="csX15" fmla="*/ 19367 w 26952"/>
                <a:gd name="csY15" fmla="*/ 4431 h 31330"/>
                <a:gd name="csX16" fmla="*/ 18879 w 26952"/>
                <a:gd name="csY16" fmla="*/ 4431 h 31330"/>
                <a:gd name="csX17" fmla="*/ 16925 w 26952"/>
                <a:gd name="csY17" fmla="*/ 2477 h 31330"/>
                <a:gd name="csX18" fmla="*/ 15948 w 26952"/>
                <a:gd name="csY18" fmla="*/ 1988 h 31330"/>
                <a:gd name="csX19" fmla="*/ 15459 w 26952"/>
                <a:gd name="csY19" fmla="*/ 1988 h 31330"/>
                <a:gd name="csX20" fmla="*/ 13505 w 26952"/>
                <a:gd name="csY20" fmla="*/ 1011 h 31330"/>
                <a:gd name="csX21" fmla="*/ 10573 w 26952"/>
                <a:gd name="csY21" fmla="*/ 1011 h 31330"/>
                <a:gd name="csX22" fmla="*/ 21322 w 26952"/>
                <a:gd name="csY22" fmla="*/ 1011 h 31330"/>
                <a:gd name="csX23" fmla="*/ 22299 w 26952"/>
                <a:gd name="csY23" fmla="*/ 1500 h 31330"/>
                <a:gd name="csX24" fmla="*/ 22787 w 26952"/>
                <a:gd name="csY24" fmla="*/ 1988 h 31330"/>
                <a:gd name="csX25" fmla="*/ 23276 w 26952"/>
                <a:gd name="csY25" fmla="*/ 2965 h 31330"/>
                <a:gd name="csX26" fmla="*/ 24741 w 26952"/>
                <a:gd name="csY26" fmla="*/ 4431 h 31330"/>
                <a:gd name="csX27" fmla="*/ 25230 w 26952"/>
                <a:gd name="csY27" fmla="*/ 5408 h 31330"/>
                <a:gd name="csX28" fmla="*/ 25230 w 26952"/>
                <a:gd name="csY28" fmla="*/ 6385 h 31330"/>
                <a:gd name="csX29" fmla="*/ 25718 w 26952"/>
                <a:gd name="csY29" fmla="*/ 7362 h 31330"/>
                <a:gd name="csX30" fmla="*/ 26207 w 26952"/>
                <a:gd name="csY30" fmla="*/ 7851 h 31330"/>
                <a:gd name="csX31" fmla="*/ 26207 w 26952"/>
                <a:gd name="csY31" fmla="*/ 8828 h 31330"/>
                <a:gd name="csX32" fmla="*/ 26696 w 26952"/>
                <a:gd name="csY32" fmla="*/ 9805 h 31330"/>
                <a:gd name="csX33" fmla="*/ 26696 w 26952"/>
                <a:gd name="csY33" fmla="*/ 17622 h 31330"/>
                <a:gd name="csX34" fmla="*/ 26696 w 26952"/>
                <a:gd name="csY34" fmla="*/ 19576 h 31330"/>
                <a:gd name="csX35" fmla="*/ 26207 w 26952"/>
                <a:gd name="csY35" fmla="*/ 20553 h 31330"/>
                <a:gd name="csX36" fmla="*/ 26207 w 26952"/>
                <a:gd name="csY36" fmla="*/ 21530 h 31330"/>
                <a:gd name="csX37" fmla="*/ 25718 w 26952"/>
                <a:gd name="csY37" fmla="*/ 22019 h 31330"/>
                <a:gd name="csX38" fmla="*/ 25718 w 26952"/>
                <a:gd name="csY38" fmla="*/ 22996 h 31330"/>
                <a:gd name="csX39" fmla="*/ 24253 w 26952"/>
                <a:gd name="csY39" fmla="*/ 25927 h 31330"/>
                <a:gd name="csX40" fmla="*/ 23276 w 26952"/>
                <a:gd name="csY40" fmla="*/ 26416 h 31330"/>
                <a:gd name="csX41" fmla="*/ 22787 w 26952"/>
                <a:gd name="csY41" fmla="*/ 27393 h 31330"/>
                <a:gd name="csX42" fmla="*/ 20833 w 26952"/>
                <a:gd name="csY42" fmla="*/ 29347 h 31330"/>
                <a:gd name="csX43" fmla="*/ 19856 w 26952"/>
                <a:gd name="csY43" fmla="*/ 29835 h 31330"/>
                <a:gd name="csX44" fmla="*/ 19367 w 26952"/>
                <a:gd name="csY44" fmla="*/ 30324 h 31330"/>
                <a:gd name="csX45" fmla="*/ 18879 w 26952"/>
                <a:gd name="csY45" fmla="*/ 30324 h 31330"/>
                <a:gd name="csX46" fmla="*/ 17902 w 26952"/>
                <a:gd name="csY46" fmla="*/ 30812 h 31330"/>
                <a:gd name="csX47" fmla="*/ 17413 w 26952"/>
                <a:gd name="csY47" fmla="*/ 31301 h 31330"/>
                <a:gd name="csX48" fmla="*/ 16436 w 26952"/>
                <a:gd name="csY48" fmla="*/ 31790 h 31330"/>
                <a:gd name="csX49" fmla="*/ 15459 w 26952"/>
                <a:gd name="csY49" fmla="*/ 31790 h 31330"/>
                <a:gd name="csX50" fmla="*/ 14482 w 26952"/>
                <a:gd name="csY50" fmla="*/ 32278 h 31330"/>
                <a:gd name="csX51" fmla="*/ 11551 w 26952"/>
                <a:gd name="csY51" fmla="*/ 32278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26952" h="31330">
                  <a:moveTo>
                    <a:pt x="10573" y="32278"/>
                  </a:moveTo>
                  <a:lnTo>
                    <a:pt x="9596" y="32278"/>
                  </a:lnTo>
                  <a:cubicBezTo>
                    <a:pt x="5989" y="32677"/>
                    <a:pt x="3726" y="31130"/>
                    <a:pt x="803" y="29347"/>
                  </a:cubicBezTo>
                  <a:lnTo>
                    <a:pt x="314" y="28858"/>
                  </a:lnTo>
                  <a:lnTo>
                    <a:pt x="10573" y="28370"/>
                  </a:lnTo>
                  <a:lnTo>
                    <a:pt x="11551" y="28370"/>
                  </a:lnTo>
                  <a:cubicBezTo>
                    <a:pt x="17763" y="28980"/>
                    <a:pt x="22877" y="21384"/>
                    <a:pt x="22299" y="15667"/>
                  </a:cubicBezTo>
                  <a:lnTo>
                    <a:pt x="22299" y="10782"/>
                  </a:lnTo>
                  <a:lnTo>
                    <a:pt x="21810" y="9805"/>
                  </a:lnTo>
                  <a:lnTo>
                    <a:pt x="21810" y="8828"/>
                  </a:lnTo>
                  <a:lnTo>
                    <a:pt x="21322" y="8339"/>
                  </a:lnTo>
                  <a:lnTo>
                    <a:pt x="20833" y="7362"/>
                  </a:lnTo>
                  <a:lnTo>
                    <a:pt x="20833" y="6385"/>
                  </a:lnTo>
                  <a:lnTo>
                    <a:pt x="20344" y="5897"/>
                  </a:lnTo>
                  <a:lnTo>
                    <a:pt x="19856" y="4919"/>
                  </a:lnTo>
                  <a:lnTo>
                    <a:pt x="19367" y="4431"/>
                  </a:lnTo>
                  <a:lnTo>
                    <a:pt x="18879" y="4431"/>
                  </a:lnTo>
                  <a:lnTo>
                    <a:pt x="16925" y="2477"/>
                  </a:lnTo>
                  <a:lnTo>
                    <a:pt x="15948" y="1988"/>
                  </a:lnTo>
                  <a:lnTo>
                    <a:pt x="15459" y="1988"/>
                  </a:lnTo>
                  <a:lnTo>
                    <a:pt x="13505" y="1011"/>
                  </a:lnTo>
                  <a:lnTo>
                    <a:pt x="10573" y="1011"/>
                  </a:lnTo>
                  <a:lnTo>
                    <a:pt x="21322" y="1011"/>
                  </a:lnTo>
                  <a:lnTo>
                    <a:pt x="22299" y="1500"/>
                  </a:lnTo>
                  <a:lnTo>
                    <a:pt x="22787" y="1988"/>
                  </a:lnTo>
                  <a:lnTo>
                    <a:pt x="23276" y="2965"/>
                  </a:lnTo>
                  <a:lnTo>
                    <a:pt x="24741" y="4431"/>
                  </a:lnTo>
                  <a:lnTo>
                    <a:pt x="25230" y="5408"/>
                  </a:lnTo>
                  <a:lnTo>
                    <a:pt x="25230" y="6385"/>
                  </a:lnTo>
                  <a:lnTo>
                    <a:pt x="25718" y="7362"/>
                  </a:lnTo>
                  <a:lnTo>
                    <a:pt x="26207" y="7851"/>
                  </a:lnTo>
                  <a:lnTo>
                    <a:pt x="26207" y="8828"/>
                  </a:lnTo>
                  <a:lnTo>
                    <a:pt x="26696" y="9805"/>
                  </a:lnTo>
                  <a:cubicBezTo>
                    <a:pt x="26468" y="11523"/>
                    <a:pt x="28088" y="15619"/>
                    <a:pt x="26696" y="17622"/>
                  </a:cubicBezTo>
                  <a:lnTo>
                    <a:pt x="26696" y="19576"/>
                  </a:lnTo>
                  <a:lnTo>
                    <a:pt x="26207" y="20553"/>
                  </a:lnTo>
                  <a:lnTo>
                    <a:pt x="26207" y="21530"/>
                  </a:lnTo>
                  <a:lnTo>
                    <a:pt x="25718" y="22019"/>
                  </a:lnTo>
                  <a:lnTo>
                    <a:pt x="25718" y="22996"/>
                  </a:lnTo>
                  <a:lnTo>
                    <a:pt x="24253" y="25927"/>
                  </a:lnTo>
                  <a:lnTo>
                    <a:pt x="23276" y="26416"/>
                  </a:lnTo>
                  <a:lnTo>
                    <a:pt x="22787" y="27393"/>
                  </a:lnTo>
                  <a:lnTo>
                    <a:pt x="20833" y="29347"/>
                  </a:lnTo>
                  <a:lnTo>
                    <a:pt x="19856" y="29835"/>
                  </a:lnTo>
                  <a:lnTo>
                    <a:pt x="19367" y="30324"/>
                  </a:lnTo>
                  <a:lnTo>
                    <a:pt x="18879" y="30324"/>
                  </a:lnTo>
                  <a:lnTo>
                    <a:pt x="17902" y="30812"/>
                  </a:lnTo>
                  <a:lnTo>
                    <a:pt x="17413" y="31301"/>
                  </a:lnTo>
                  <a:lnTo>
                    <a:pt x="16436" y="31790"/>
                  </a:lnTo>
                  <a:lnTo>
                    <a:pt x="15459" y="31790"/>
                  </a:lnTo>
                  <a:lnTo>
                    <a:pt x="14482" y="32278"/>
                  </a:lnTo>
                  <a:lnTo>
                    <a:pt x="11551" y="322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B24DA1EB-C44A-F0B7-D04E-D4DE063FA577}"/>
                </a:ext>
              </a:extLst>
            </p:cNvPr>
            <p:cNvSpPr/>
            <p:nvPr/>
          </p:nvSpPr>
          <p:spPr>
            <a:xfrm flipV="1">
              <a:off x="5607695" y="6147406"/>
              <a:ext cx="11236" cy="34198"/>
            </a:xfrm>
            <a:custGeom>
              <a:avLst/>
              <a:gdLst>
                <a:gd name="csX0" fmla="*/ 5203 w 11236"/>
                <a:gd name="csY0" fmla="*/ 35210 h 34198"/>
                <a:gd name="csX1" fmla="*/ 318 w 11236"/>
                <a:gd name="csY1" fmla="*/ 35210 h 34198"/>
                <a:gd name="csX2" fmla="*/ 9600 w 11236"/>
                <a:gd name="csY2" fmla="*/ 1012 h 34198"/>
                <a:gd name="csX3" fmla="*/ 11554 w 11236"/>
                <a:gd name="csY3" fmla="*/ 5897 h 34198"/>
                <a:gd name="csX4" fmla="*/ 11554 w 11236"/>
                <a:gd name="csY4" fmla="*/ 7363 h 34198"/>
                <a:gd name="csX5" fmla="*/ 11066 w 11236"/>
                <a:gd name="csY5" fmla="*/ 8340 h 34198"/>
                <a:gd name="csX6" fmla="*/ 11066 w 11236"/>
                <a:gd name="csY6" fmla="*/ 9805 h 34198"/>
                <a:gd name="csX7" fmla="*/ 10577 w 11236"/>
                <a:gd name="csY7" fmla="*/ 10783 h 34198"/>
                <a:gd name="csX8" fmla="*/ 10577 w 11236"/>
                <a:gd name="csY8" fmla="*/ 11760 h 34198"/>
                <a:gd name="csX9" fmla="*/ 10089 w 11236"/>
                <a:gd name="csY9" fmla="*/ 1273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236" h="34198">
                  <a:moveTo>
                    <a:pt x="5203" y="35210"/>
                  </a:moveTo>
                  <a:lnTo>
                    <a:pt x="318" y="35210"/>
                  </a:lnTo>
                  <a:lnTo>
                    <a:pt x="9600" y="1012"/>
                  </a:lnTo>
                  <a:lnTo>
                    <a:pt x="11554" y="5897"/>
                  </a:lnTo>
                  <a:lnTo>
                    <a:pt x="11554" y="7363"/>
                  </a:lnTo>
                  <a:lnTo>
                    <a:pt x="11066" y="8340"/>
                  </a:lnTo>
                  <a:lnTo>
                    <a:pt x="11066" y="9805"/>
                  </a:lnTo>
                  <a:lnTo>
                    <a:pt x="10577" y="10783"/>
                  </a:lnTo>
                  <a:lnTo>
                    <a:pt x="10577" y="11760"/>
                  </a:lnTo>
                  <a:lnTo>
                    <a:pt x="10089" y="127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6110F9E9-AC7D-A078-4A37-BE3D633AF02E}"/>
                </a:ext>
              </a:extLst>
            </p:cNvPr>
            <p:cNvSpPr/>
            <p:nvPr/>
          </p:nvSpPr>
          <p:spPr>
            <a:xfrm flipV="1">
              <a:off x="5616978" y="6147406"/>
              <a:ext cx="15633" cy="34198"/>
            </a:xfrm>
            <a:custGeom>
              <a:avLst/>
              <a:gdLst>
                <a:gd name="csX0" fmla="*/ 15954 w 15633"/>
                <a:gd name="csY0" fmla="*/ 35210 h 34198"/>
                <a:gd name="csX1" fmla="*/ 10580 w 15633"/>
                <a:gd name="csY1" fmla="*/ 35210 h 34198"/>
                <a:gd name="csX2" fmla="*/ 4229 w 15633"/>
                <a:gd name="csY2" fmla="*/ 12248 h 34198"/>
                <a:gd name="csX3" fmla="*/ 3741 w 15633"/>
                <a:gd name="csY3" fmla="*/ 11760 h 34198"/>
                <a:gd name="csX4" fmla="*/ 3741 w 15633"/>
                <a:gd name="csY4" fmla="*/ 10783 h 34198"/>
                <a:gd name="csX5" fmla="*/ 3252 w 15633"/>
                <a:gd name="csY5" fmla="*/ 9805 h 34198"/>
                <a:gd name="csX6" fmla="*/ 3252 w 15633"/>
                <a:gd name="csY6" fmla="*/ 8828 h 34198"/>
                <a:gd name="csX7" fmla="*/ 2275 w 15633"/>
                <a:gd name="csY7" fmla="*/ 5897 h 34198"/>
                <a:gd name="csX8" fmla="*/ 321 w 15633"/>
                <a:gd name="csY8" fmla="*/ 1012 h 34198"/>
                <a:gd name="csX9" fmla="*/ 4718 w 15633"/>
                <a:gd name="csY9" fmla="*/ 1012 h 34198"/>
                <a:gd name="csX10" fmla="*/ 12046 w 15633"/>
                <a:gd name="csY10" fmla="*/ 26905 h 34198"/>
                <a:gd name="csX11" fmla="*/ 12046 w 15633"/>
                <a:gd name="csY11" fmla="*/ 27393 h 34198"/>
                <a:gd name="csX12" fmla="*/ 12535 w 15633"/>
                <a:gd name="csY12" fmla="*/ 28370 h 34198"/>
                <a:gd name="csX13" fmla="*/ 12535 w 15633"/>
                <a:gd name="csY13" fmla="*/ 29347 h 34198"/>
                <a:gd name="csX14" fmla="*/ 13023 w 15633"/>
                <a:gd name="csY14" fmla="*/ 30324 h 34198"/>
                <a:gd name="csX15" fmla="*/ 13023 w 15633"/>
                <a:gd name="csY15" fmla="*/ 3130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5633" h="34198">
                  <a:moveTo>
                    <a:pt x="15954" y="35210"/>
                  </a:moveTo>
                  <a:lnTo>
                    <a:pt x="10580" y="35210"/>
                  </a:lnTo>
                  <a:lnTo>
                    <a:pt x="4229" y="12248"/>
                  </a:lnTo>
                  <a:lnTo>
                    <a:pt x="3741" y="11760"/>
                  </a:lnTo>
                  <a:lnTo>
                    <a:pt x="3741" y="10783"/>
                  </a:lnTo>
                  <a:lnTo>
                    <a:pt x="3252" y="9805"/>
                  </a:lnTo>
                  <a:lnTo>
                    <a:pt x="3252" y="8828"/>
                  </a:lnTo>
                  <a:lnTo>
                    <a:pt x="2275" y="5897"/>
                  </a:lnTo>
                  <a:lnTo>
                    <a:pt x="321" y="1012"/>
                  </a:lnTo>
                  <a:lnTo>
                    <a:pt x="4718" y="1012"/>
                  </a:lnTo>
                  <a:lnTo>
                    <a:pt x="12046" y="26905"/>
                  </a:lnTo>
                  <a:lnTo>
                    <a:pt x="12046" y="27393"/>
                  </a:lnTo>
                  <a:lnTo>
                    <a:pt x="12535" y="28370"/>
                  </a:lnTo>
                  <a:lnTo>
                    <a:pt x="12535" y="29347"/>
                  </a:lnTo>
                  <a:lnTo>
                    <a:pt x="13023" y="30324"/>
                  </a:lnTo>
                  <a:lnTo>
                    <a:pt x="13023" y="313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51C034CA-3ECA-8F71-ADC7-A41A2526158A}"/>
                </a:ext>
              </a:extLst>
            </p:cNvPr>
            <p:cNvSpPr/>
            <p:nvPr/>
          </p:nvSpPr>
          <p:spPr>
            <a:xfrm flipV="1">
              <a:off x="5629680" y="6147406"/>
              <a:ext cx="10748" cy="34198"/>
            </a:xfrm>
            <a:custGeom>
              <a:avLst/>
              <a:gdLst>
                <a:gd name="csX0" fmla="*/ 3253 w 10748"/>
                <a:gd name="csY0" fmla="*/ 35210 h 34198"/>
                <a:gd name="csX1" fmla="*/ 321 w 10748"/>
                <a:gd name="csY1" fmla="*/ 31302 h 34198"/>
                <a:gd name="csX2" fmla="*/ 321 w 10748"/>
                <a:gd name="csY2" fmla="*/ 30813 h 34198"/>
                <a:gd name="csX3" fmla="*/ 810 w 10748"/>
                <a:gd name="csY3" fmla="*/ 30324 h 34198"/>
                <a:gd name="csX4" fmla="*/ 810 w 10748"/>
                <a:gd name="csY4" fmla="*/ 29836 h 34198"/>
                <a:gd name="csX5" fmla="*/ 1298 w 10748"/>
                <a:gd name="csY5" fmla="*/ 28370 h 34198"/>
                <a:gd name="csX6" fmla="*/ 1298 w 10748"/>
                <a:gd name="csY6" fmla="*/ 26905 h 34198"/>
                <a:gd name="csX7" fmla="*/ 8627 w 10748"/>
                <a:gd name="csY7" fmla="*/ 1012 h 34198"/>
                <a:gd name="csX8" fmla="*/ 11069 w 10748"/>
                <a:gd name="csY8" fmla="*/ 5897 h 34198"/>
                <a:gd name="csX9" fmla="*/ 10581 w 10748"/>
                <a:gd name="csY9" fmla="*/ 6386 h 34198"/>
                <a:gd name="csX10" fmla="*/ 10581 w 10748"/>
                <a:gd name="csY10" fmla="*/ 8340 h 34198"/>
                <a:gd name="csX11" fmla="*/ 10092 w 10748"/>
                <a:gd name="csY11" fmla="*/ 9317 h 34198"/>
                <a:gd name="csX12" fmla="*/ 10092 w 10748"/>
                <a:gd name="csY12" fmla="*/ 11271 h 34198"/>
                <a:gd name="csX13" fmla="*/ 9604 w 10748"/>
                <a:gd name="csY13" fmla="*/ 12248 h 34198"/>
                <a:gd name="csX14" fmla="*/ 9604 w 10748"/>
                <a:gd name="csY14" fmla="*/ 13225 h 34198"/>
                <a:gd name="csX15" fmla="*/ 9115 w 10748"/>
                <a:gd name="csY15" fmla="*/ 14202 h 34198"/>
                <a:gd name="csX16" fmla="*/ 9115 w 10748"/>
                <a:gd name="csY16" fmla="*/ 15179 h 34198"/>
                <a:gd name="csX17" fmla="*/ 8627 w 10748"/>
                <a:gd name="csY17" fmla="*/ 16157 h 34198"/>
                <a:gd name="csX18" fmla="*/ 8627 w 10748"/>
                <a:gd name="csY18" fmla="*/ 17134 h 34198"/>
                <a:gd name="csX19" fmla="*/ 8138 w 10748"/>
                <a:gd name="csY19" fmla="*/ 1811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0748" h="34198">
                  <a:moveTo>
                    <a:pt x="3253" y="35210"/>
                  </a:moveTo>
                  <a:lnTo>
                    <a:pt x="321" y="31302"/>
                  </a:lnTo>
                  <a:lnTo>
                    <a:pt x="321" y="30813"/>
                  </a:lnTo>
                  <a:lnTo>
                    <a:pt x="810" y="30324"/>
                  </a:lnTo>
                  <a:lnTo>
                    <a:pt x="810" y="29836"/>
                  </a:lnTo>
                  <a:lnTo>
                    <a:pt x="1298" y="28370"/>
                  </a:lnTo>
                  <a:lnTo>
                    <a:pt x="1298" y="26905"/>
                  </a:lnTo>
                  <a:lnTo>
                    <a:pt x="8627" y="1012"/>
                  </a:lnTo>
                  <a:lnTo>
                    <a:pt x="11069" y="5897"/>
                  </a:lnTo>
                  <a:lnTo>
                    <a:pt x="10581" y="6386"/>
                  </a:lnTo>
                  <a:lnTo>
                    <a:pt x="10581" y="8340"/>
                  </a:lnTo>
                  <a:lnTo>
                    <a:pt x="10092" y="9317"/>
                  </a:lnTo>
                  <a:lnTo>
                    <a:pt x="10092" y="11271"/>
                  </a:lnTo>
                  <a:lnTo>
                    <a:pt x="9604" y="12248"/>
                  </a:lnTo>
                  <a:lnTo>
                    <a:pt x="9604" y="13225"/>
                  </a:lnTo>
                  <a:lnTo>
                    <a:pt x="9115" y="14202"/>
                  </a:lnTo>
                  <a:lnTo>
                    <a:pt x="9115" y="15179"/>
                  </a:lnTo>
                  <a:lnTo>
                    <a:pt x="8627" y="16157"/>
                  </a:lnTo>
                  <a:lnTo>
                    <a:pt x="8627" y="17134"/>
                  </a:lnTo>
                  <a:lnTo>
                    <a:pt x="8138" y="1811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B0CE3E10-1CB9-EBCB-7BFC-F0639CFC33E8}"/>
                </a:ext>
              </a:extLst>
            </p:cNvPr>
            <p:cNvSpPr/>
            <p:nvPr/>
          </p:nvSpPr>
          <p:spPr>
            <a:xfrm flipV="1">
              <a:off x="5637985" y="6147406"/>
              <a:ext cx="13679" cy="34198"/>
            </a:xfrm>
            <a:custGeom>
              <a:avLst/>
              <a:gdLst>
                <a:gd name="csX0" fmla="*/ 14003 w 13679"/>
                <a:gd name="csY0" fmla="*/ 35210 h 34198"/>
                <a:gd name="csX1" fmla="*/ 9606 w 13679"/>
                <a:gd name="csY1" fmla="*/ 35210 h 34198"/>
                <a:gd name="csX2" fmla="*/ 4232 w 13679"/>
                <a:gd name="csY2" fmla="*/ 13225 h 34198"/>
                <a:gd name="csX3" fmla="*/ 4232 w 13679"/>
                <a:gd name="csY3" fmla="*/ 12248 h 34198"/>
                <a:gd name="csX4" fmla="*/ 3744 w 13679"/>
                <a:gd name="csY4" fmla="*/ 11271 h 34198"/>
                <a:gd name="csX5" fmla="*/ 3744 w 13679"/>
                <a:gd name="csY5" fmla="*/ 10294 h 34198"/>
                <a:gd name="csX6" fmla="*/ 3255 w 13679"/>
                <a:gd name="csY6" fmla="*/ 9317 h 34198"/>
                <a:gd name="csX7" fmla="*/ 3255 w 13679"/>
                <a:gd name="csY7" fmla="*/ 8340 h 34198"/>
                <a:gd name="csX8" fmla="*/ 2767 w 13679"/>
                <a:gd name="csY8" fmla="*/ 7363 h 34198"/>
                <a:gd name="csX9" fmla="*/ 2767 w 13679"/>
                <a:gd name="csY9" fmla="*/ 5897 h 34198"/>
                <a:gd name="csX10" fmla="*/ 324 w 13679"/>
                <a:gd name="csY10" fmla="*/ 1012 h 34198"/>
                <a:gd name="csX11" fmla="*/ 4721 w 13679"/>
                <a:gd name="csY11" fmla="*/ 101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3679" h="34198">
                  <a:moveTo>
                    <a:pt x="14003" y="35210"/>
                  </a:moveTo>
                  <a:lnTo>
                    <a:pt x="9606" y="35210"/>
                  </a:lnTo>
                  <a:lnTo>
                    <a:pt x="4232" y="13225"/>
                  </a:lnTo>
                  <a:lnTo>
                    <a:pt x="4232" y="12248"/>
                  </a:lnTo>
                  <a:lnTo>
                    <a:pt x="3744" y="11271"/>
                  </a:lnTo>
                  <a:lnTo>
                    <a:pt x="3744" y="10294"/>
                  </a:lnTo>
                  <a:lnTo>
                    <a:pt x="3255" y="9317"/>
                  </a:lnTo>
                  <a:lnTo>
                    <a:pt x="3255" y="8340"/>
                  </a:lnTo>
                  <a:lnTo>
                    <a:pt x="2767" y="7363"/>
                  </a:lnTo>
                  <a:lnTo>
                    <a:pt x="2767" y="5897"/>
                  </a:lnTo>
                  <a:lnTo>
                    <a:pt x="324" y="1012"/>
                  </a:lnTo>
                  <a:lnTo>
                    <a:pt x="4721" y="10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F011A7B3-6BFB-4D69-9718-7FCD0BF769F5}"/>
                </a:ext>
              </a:extLst>
            </p:cNvPr>
            <p:cNvSpPr/>
            <p:nvPr/>
          </p:nvSpPr>
          <p:spPr>
            <a:xfrm flipV="1">
              <a:off x="5680000" y="6165971"/>
              <a:ext cx="20519" cy="15633"/>
            </a:xfrm>
            <a:custGeom>
              <a:avLst/>
              <a:gdLst>
                <a:gd name="csX0" fmla="*/ 8147 w 20519"/>
                <a:gd name="csY0" fmla="*/ 16645 h 15633"/>
                <a:gd name="csX1" fmla="*/ 330 w 20519"/>
                <a:gd name="csY1" fmla="*/ 16157 h 15633"/>
                <a:gd name="csX2" fmla="*/ 3262 w 20519"/>
                <a:gd name="csY2" fmla="*/ 16157 h 15633"/>
                <a:gd name="csX3" fmla="*/ 3750 w 20519"/>
                <a:gd name="csY3" fmla="*/ 15668 h 15633"/>
                <a:gd name="csX4" fmla="*/ 4727 w 20519"/>
                <a:gd name="csY4" fmla="*/ 15180 h 15633"/>
                <a:gd name="csX5" fmla="*/ 5216 w 20519"/>
                <a:gd name="csY5" fmla="*/ 15180 h 15633"/>
                <a:gd name="csX6" fmla="*/ 5704 w 20519"/>
                <a:gd name="csY6" fmla="*/ 14691 h 15633"/>
                <a:gd name="csX7" fmla="*/ 6193 w 20519"/>
                <a:gd name="csY7" fmla="*/ 13714 h 15633"/>
                <a:gd name="csX8" fmla="*/ 9613 w 20519"/>
                <a:gd name="csY8" fmla="*/ 9317 h 15633"/>
                <a:gd name="csX9" fmla="*/ 10590 w 20519"/>
                <a:gd name="csY9" fmla="*/ 8340 h 15633"/>
                <a:gd name="csX10" fmla="*/ 14987 w 20519"/>
                <a:gd name="csY10" fmla="*/ 1012 h 15633"/>
                <a:gd name="csX11" fmla="*/ 20849 w 20519"/>
                <a:gd name="csY11" fmla="*/ 1012 h 15633"/>
                <a:gd name="csX12" fmla="*/ 14498 w 20519"/>
                <a:gd name="csY12" fmla="*/ 10294 h 15633"/>
                <a:gd name="csX13" fmla="*/ 13521 w 20519"/>
                <a:gd name="csY13" fmla="*/ 12249 h 15633"/>
                <a:gd name="csX14" fmla="*/ 12544 w 20519"/>
                <a:gd name="csY14" fmla="*/ 12737 h 15633"/>
                <a:gd name="csX15" fmla="*/ 12055 w 20519"/>
                <a:gd name="csY15" fmla="*/ 13714 h 15633"/>
                <a:gd name="csX16" fmla="*/ 10101 w 20519"/>
                <a:gd name="csY16" fmla="*/ 15668 h 15633"/>
                <a:gd name="csX17" fmla="*/ 9124 w 20519"/>
                <a:gd name="csY17" fmla="*/ 16157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0519" h="15633">
                  <a:moveTo>
                    <a:pt x="8147" y="16645"/>
                  </a:moveTo>
                  <a:lnTo>
                    <a:pt x="330" y="16157"/>
                  </a:lnTo>
                  <a:lnTo>
                    <a:pt x="3262" y="16157"/>
                  </a:lnTo>
                  <a:lnTo>
                    <a:pt x="3750" y="15668"/>
                  </a:lnTo>
                  <a:lnTo>
                    <a:pt x="4727" y="15180"/>
                  </a:lnTo>
                  <a:lnTo>
                    <a:pt x="5216" y="15180"/>
                  </a:lnTo>
                  <a:lnTo>
                    <a:pt x="5704" y="14691"/>
                  </a:lnTo>
                  <a:lnTo>
                    <a:pt x="6193" y="13714"/>
                  </a:lnTo>
                  <a:cubicBezTo>
                    <a:pt x="8823" y="11459"/>
                    <a:pt x="8017" y="11231"/>
                    <a:pt x="9613" y="9317"/>
                  </a:cubicBezTo>
                  <a:lnTo>
                    <a:pt x="10590" y="8340"/>
                  </a:lnTo>
                  <a:lnTo>
                    <a:pt x="14987" y="1012"/>
                  </a:lnTo>
                  <a:lnTo>
                    <a:pt x="20849" y="1012"/>
                  </a:lnTo>
                  <a:lnTo>
                    <a:pt x="14498" y="10294"/>
                  </a:lnTo>
                  <a:lnTo>
                    <a:pt x="13521" y="12249"/>
                  </a:lnTo>
                  <a:lnTo>
                    <a:pt x="12544" y="12737"/>
                  </a:lnTo>
                  <a:lnTo>
                    <a:pt x="12055" y="13714"/>
                  </a:lnTo>
                  <a:lnTo>
                    <a:pt x="10101" y="15668"/>
                  </a:lnTo>
                  <a:lnTo>
                    <a:pt x="9124" y="161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08B7F725-6036-16C5-1FC7-C5299B1EB00D}"/>
                </a:ext>
              </a:extLst>
            </p:cNvPr>
            <p:cNvSpPr/>
            <p:nvPr/>
          </p:nvSpPr>
          <p:spPr>
            <a:xfrm flipV="1">
              <a:off x="5674626" y="6150337"/>
              <a:ext cx="22955" cy="12213"/>
            </a:xfrm>
            <a:custGeom>
              <a:avLst/>
              <a:gdLst>
                <a:gd name="csX0" fmla="*/ 20850 w 22955"/>
                <a:gd name="csY0" fmla="*/ 13223 h 12213"/>
                <a:gd name="csX1" fmla="*/ 11079 w 22955"/>
                <a:gd name="csY1" fmla="*/ 12245 h 12213"/>
                <a:gd name="csX2" fmla="*/ 11568 w 22955"/>
                <a:gd name="csY2" fmla="*/ 12245 h 12213"/>
                <a:gd name="csX3" fmla="*/ 15965 w 22955"/>
                <a:gd name="csY3" fmla="*/ 1986 h 12213"/>
                <a:gd name="csX4" fmla="*/ 14987 w 22955"/>
                <a:gd name="csY4" fmla="*/ 1986 h 12213"/>
                <a:gd name="csX5" fmla="*/ 14987 w 22955"/>
                <a:gd name="csY5" fmla="*/ 1497 h 12213"/>
                <a:gd name="csX6" fmla="*/ 13033 w 22955"/>
                <a:gd name="csY6" fmla="*/ 1497 h 12213"/>
                <a:gd name="csX7" fmla="*/ 12056 w 22955"/>
                <a:gd name="csY7" fmla="*/ 1009 h 12213"/>
                <a:gd name="csX8" fmla="*/ 331 w 22955"/>
                <a:gd name="csY8" fmla="*/ 1009 h 12213"/>
                <a:gd name="csX9" fmla="*/ 20850 w 22955"/>
                <a:gd name="csY9" fmla="*/ 1009 h 12213"/>
                <a:gd name="csX10" fmla="*/ 22316 w 22955"/>
                <a:gd name="csY10" fmla="*/ 11268 h 12213"/>
                <a:gd name="csX11" fmla="*/ 21827 w 22955"/>
                <a:gd name="csY11" fmla="*/ 12245 h 12213"/>
                <a:gd name="csX12" fmla="*/ 21339 w 22955"/>
                <a:gd name="csY12" fmla="*/ 12245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2955" h="12213">
                  <a:moveTo>
                    <a:pt x="20850" y="13223"/>
                  </a:moveTo>
                  <a:lnTo>
                    <a:pt x="11079" y="12245"/>
                  </a:lnTo>
                  <a:lnTo>
                    <a:pt x="11568" y="12245"/>
                  </a:lnTo>
                  <a:cubicBezTo>
                    <a:pt x="18342" y="13043"/>
                    <a:pt x="20850" y="6228"/>
                    <a:pt x="15965" y="1986"/>
                  </a:cubicBezTo>
                  <a:lnTo>
                    <a:pt x="14987" y="1986"/>
                  </a:lnTo>
                  <a:lnTo>
                    <a:pt x="14987" y="1497"/>
                  </a:lnTo>
                  <a:lnTo>
                    <a:pt x="13033" y="1497"/>
                  </a:lnTo>
                  <a:lnTo>
                    <a:pt x="12056" y="1009"/>
                  </a:lnTo>
                  <a:lnTo>
                    <a:pt x="331" y="1009"/>
                  </a:lnTo>
                  <a:lnTo>
                    <a:pt x="20850" y="1009"/>
                  </a:lnTo>
                  <a:cubicBezTo>
                    <a:pt x="23529" y="3956"/>
                    <a:pt x="23969" y="7710"/>
                    <a:pt x="22316" y="11268"/>
                  </a:cubicBezTo>
                  <a:lnTo>
                    <a:pt x="21827" y="12245"/>
                  </a:lnTo>
                  <a:lnTo>
                    <a:pt x="21339" y="1224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4F6812CC-FFBC-BFC1-5C47-D9DD639303BD}"/>
                </a:ext>
              </a:extLst>
            </p:cNvPr>
            <p:cNvSpPr/>
            <p:nvPr/>
          </p:nvSpPr>
          <p:spPr>
            <a:xfrm flipV="1">
              <a:off x="5670229" y="6147390"/>
              <a:ext cx="24915" cy="34214"/>
            </a:xfrm>
            <a:custGeom>
              <a:avLst/>
              <a:gdLst>
                <a:gd name="csX0" fmla="*/ 15475 w 24915"/>
                <a:gd name="csY0" fmla="*/ 35210 h 34214"/>
                <a:gd name="csX1" fmla="*/ 330 w 24915"/>
                <a:gd name="csY1" fmla="*/ 35210 h 34214"/>
                <a:gd name="csX2" fmla="*/ 330 w 24915"/>
                <a:gd name="csY2" fmla="*/ 1012 h 34214"/>
                <a:gd name="csX3" fmla="*/ 4727 w 24915"/>
                <a:gd name="csY3" fmla="*/ 1012 h 34214"/>
                <a:gd name="csX4" fmla="*/ 4727 w 24915"/>
                <a:gd name="csY4" fmla="*/ 16157 h 34214"/>
                <a:gd name="csX5" fmla="*/ 10101 w 24915"/>
                <a:gd name="csY5" fmla="*/ 16157 h 34214"/>
                <a:gd name="csX6" fmla="*/ 25246 w 24915"/>
                <a:gd name="csY6" fmla="*/ 19576 h 34214"/>
                <a:gd name="csX7" fmla="*/ 25246 w 24915"/>
                <a:gd name="csY7" fmla="*/ 20065 h 34214"/>
                <a:gd name="csX8" fmla="*/ 4727 w 24915"/>
                <a:gd name="csY8" fmla="*/ 20065 h 34214"/>
                <a:gd name="csX9" fmla="*/ 4727 w 24915"/>
                <a:gd name="csY9" fmla="*/ 31302 h 34214"/>
                <a:gd name="csX10" fmla="*/ 15475 w 24915"/>
                <a:gd name="csY10" fmla="*/ 31302 h 34214"/>
                <a:gd name="csX11" fmla="*/ 25246 w 24915"/>
                <a:gd name="csY11" fmla="*/ 32279 h 34214"/>
                <a:gd name="csX12" fmla="*/ 24757 w 24915"/>
                <a:gd name="csY12" fmla="*/ 32767 h 34214"/>
                <a:gd name="csX13" fmla="*/ 17917 w 24915"/>
                <a:gd name="csY13" fmla="*/ 35210 h 34214"/>
                <a:gd name="csX14" fmla="*/ 16452 w 24915"/>
                <a:gd name="csY14" fmla="*/ 35210 h 342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4915" h="34214">
                  <a:moveTo>
                    <a:pt x="15475" y="35210"/>
                  </a:moveTo>
                  <a:lnTo>
                    <a:pt x="330" y="35210"/>
                  </a:lnTo>
                  <a:lnTo>
                    <a:pt x="330" y="1012"/>
                  </a:lnTo>
                  <a:lnTo>
                    <a:pt x="4727" y="1012"/>
                  </a:lnTo>
                  <a:lnTo>
                    <a:pt x="4727" y="16157"/>
                  </a:lnTo>
                  <a:lnTo>
                    <a:pt x="10101" y="16157"/>
                  </a:lnTo>
                  <a:cubicBezTo>
                    <a:pt x="14595" y="16433"/>
                    <a:pt x="21598" y="16059"/>
                    <a:pt x="25246" y="19576"/>
                  </a:cubicBezTo>
                  <a:lnTo>
                    <a:pt x="25246" y="20065"/>
                  </a:lnTo>
                  <a:lnTo>
                    <a:pt x="4727" y="20065"/>
                  </a:lnTo>
                  <a:lnTo>
                    <a:pt x="4727" y="31302"/>
                  </a:lnTo>
                  <a:lnTo>
                    <a:pt x="15475" y="31302"/>
                  </a:lnTo>
                  <a:lnTo>
                    <a:pt x="25246" y="32279"/>
                  </a:lnTo>
                  <a:lnTo>
                    <a:pt x="24757" y="32767"/>
                  </a:lnTo>
                  <a:cubicBezTo>
                    <a:pt x="22624" y="34151"/>
                    <a:pt x="20458" y="35381"/>
                    <a:pt x="17917" y="35210"/>
                  </a:cubicBezTo>
                  <a:lnTo>
                    <a:pt x="16452" y="35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B4B8567C-ACB8-8DEB-50B6-DFB029EB7C8F}"/>
                </a:ext>
              </a:extLst>
            </p:cNvPr>
            <p:cNvSpPr/>
            <p:nvPr/>
          </p:nvSpPr>
          <p:spPr>
            <a:xfrm flipV="1">
              <a:off x="5703388" y="6150337"/>
              <a:ext cx="26932" cy="31755"/>
            </a:xfrm>
            <a:custGeom>
              <a:avLst/>
              <a:gdLst>
                <a:gd name="csX0" fmla="*/ 6259 w 26932"/>
                <a:gd name="csY0" fmla="*/ 32767 h 31755"/>
                <a:gd name="csX1" fmla="*/ 5282 w 26932"/>
                <a:gd name="csY1" fmla="*/ 32279 h 31755"/>
                <a:gd name="csX2" fmla="*/ 4793 w 26932"/>
                <a:gd name="csY2" fmla="*/ 31790 h 31755"/>
                <a:gd name="csX3" fmla="*/ 4793 w 26932"/>
                <a:gd name="csY3" fmla="*/ 31302 h 31755"/>
                <a:gd name="csX4" fmla="*/ 3816 w 26932"/>
                <a:gd name="csY4" fmla="*/ 30813 h 31755"/>
                <a:gd name="csX5" fmla="*/ 3328 w 26932"/>
                <a:gd name="csY5" fmla="*/ 29836 h 31755"/>
                <a:gd name="csX6" fmla="*/ 2839 w 26932"/>
                <a:gd name="csY6" fmla="*/ 29347 h 31755"/>
                <a:gd name="csX7" fmla="*/ 396 w 26932"/>
                <a:gd name="csY7" fmla="*/ 19088 h 31755"/>
                <a:gd name="csX8" fmla="*/ 396 w 26932"/>
                <a:gd name="csY8" fmla="*/ 17134 h 31755"/>
                <a:gd name="csX9" fmla="*/ 3328 w 26932"/>
                <a:gd name="csY9" fmla="*/ 7851 h 31755"/>
                <a:gd name="csX10" fmla="*/ 3816 w 26932"/>
                <a:gd name="csY10" fmla="*/ 6874 h 31755"/>
                <a:gd name="csX11" fmla="*/ 6259 w 26932"/>
                <a:gd name="csY11" fmla="*/ 4432 h 31755"/>
                <a:gd name="csX12" fmla="*/ 8213 w 26932"/>
                <a:gd name="csY12" fmla="*/ 3454 h 31755"/>
                <a:gd name="csX13" fmla="*/ 9190 w 26932"/>
                <a:gd name="csY13" fmla="*/ 2477 h 31755"/>
                <a:gd name="csX14" fmla="*/ 10167 w 26932"/>
                <a:gd name="csY14" fmla="*/ 1989 h 31755"/>
                <a:gd name="csX15" fmla="*/ 11144 w 26932"/>
                <a:gd name="csY15" fmla="*/ 1989 h 31755"/>
                <a:gd name="csX16" fmla="*/ 12122 w 26932"/>
                <a:gd name="csY16" fmla="*/ 1500 h 31755"/>
                <a:gd name="csX17" fmla="*/ 12610 w 26932"/>
                <a:gd name="csY17" fmla="*/ 1500 h 31755"/>
                <a:gd name="csX18" fmla="*/ 13587 w 26932"/>
                <a:gd name="csY18" fmla="*/ 1012 h 31755"/>
                <a:gd name="csX19" fmla="*/ 19450 w 26932"/>
                <a:gd name="csY19" fmla="*/ 1012 h 31755"/>
                <a:gd name="csX20" fmla="*/ 20427 w 26932"/>
                <a:gd name="csY20" fmla="*/ 1500 h 31755"/>
                <a:gd name="csX21" fmla="*/ 21404 w 26932"/>
                <a:gd name="csY21" fmla="*/ 1500 h 31755"/>
                <a:gd name="csX22" fmla="*/ 22381 w 26932"/>
                <a:gd name="csY22" fmla="*/ 1989 h 31755"/>
                <a:gd name="csX23" fmla="*/ 23358 w 26932"/>
                <a:gd name="csY23" fmla="*/ 1989 h 31755"/>
                <a:gd name="csX24" fmla="*/ 24335 w 26932"/>
                <a:gd name="csY24" fmla="*/ 2477 h 31755"/>
                <a:gd name="csX25" fmla="*/ 24824 w 26932"/>
                <a:gd name="csY25" fmla="*/ 2966 h 31755"/>
                <a:gd name="csX26" fmla="*/ 25312 w 26932"/>
                <a:gd name="csY26" fmla="*/ 2966 h 31755"/>
                <a:gd name="csX27" fmla="*/ 27267 w 26932"/>
                <a:gd name="csY27" fmla="*/ 4920 h 31755"/>
                <a:gd name="csX28" fmla="*/ 13587 w 26932"/>
                <a:gd name="csY28" fmla="*/ 4920 h 31755"/>
                <a:gd name="csX29" fmla="*/ 13099 w 26932"/>
                <a:gd name="csY29" fmla="*/ 5409 h 31755"/>
                <a:gd name="csX30" fmla="*/ 12122 w 26932"/>
                <a:gd name="csY30" fmla="*/ 5897 h 31755"/>
                <a:gd name="csX31" fmla="*/ 11144 w 26932"/>
                <a:gd name="csY31" fmla="*/ 5897 h 31755"/>
                <a:gd name="csX32" fmla="*/ 10656 w 26932"/>
                <a:gd name="csY32" fmla="*/ 6386 h 31755"/>
                <a:gd name="csX33" fmla="*/ 9679 w 26932"/>
                <a:gd name="csY33" fmla="*/ 6874 h 31755"/>
                <a:gd name="csX34" fmla="*/ 9190 w 26932"/>
                <a:gd name="csY34" fmla="*/ 7851 h 31755"/>
                <a:gd name="csX35" fmla="*/ 8213 w 26932"/>
                <a:gd name="csY35" fmla="*/ 8340 h 31755"/>
                <a:gd name="csX36" fmla="*/ 7725 w 26932"/>
                <a:gd name="csY36" fmla="*/ 9317 h 31755"/>
                <a:gd name="csX37" fmla="*/ 5282 w 26932"/>
                <a:gd name="csY37" fmla="*/ 16157 h 31755"/>
                <a:gd name="csX38" fmla="*/ 4793 w 26932"/>
                <a:gd name="csY38" fmla="*/ 17134 h 31755"/>
                <a:gd name="csX39" fmla="*/ 4793 w 26932"/>
                <a:gd name="csY39" fmla="*/ 20065 h 31755"/>
                <a:gd name="csX40" fmla="*/ 5282 w 26932"/>
                <a:gd name="csY40" fmla="*/ 21042 h 31755"/>
                <a:gd name="csX41" fmla="*/ 5282 w 26932"/>
                <a:gd name="csY41" fmla="*/ 23485 h 31755"/>
                <a:gd name="csX42" fmla="*/ 5770 w 26932"/>
                <a:gd name="csY42" fmla="*/ 23973 h 31755"/>
                <a:gd name="csX43" fmla="*/ 5770 w 26932"/>
                <a:gd name="csY43" fmla="*/ 24951 h 31755"/>
                <a:gd name="csX44" fmla="*/ 6747 w 26932"/>
                <a:gd name="csY44" fmla="*/ 26905 h 31755"/>
                <a:gd name="csX45" fmla="*/ 6747 w 26932"/>
                <a:gd name="csY45" fmla="*/ 27393 h 31755"/>
                <a:gd name="csX46" fmla="*/ 7236 w 26932"/>
                <a:gd name="csY46" fmla="*/ 27882 h 31755"/>
                <a:gd name="csX47" fmla="*/ 7725 w 26932"/>
                <a:gd name="csY47" fmla="*/ 28859 h 31755"/>
                <a:gd name="csX48" fmla="*/ 8213 w 26932"/>
                <a:gd name="csY48" fmla="*/ 29347 h 31755"/>
                <a:gd name="csX49" fmla="*/ 9190 w 26932"/>
                <a:gd name="csY49" fmla="*/ 29836 h 31755"/>
                <a:gd name="csX50" fmla="*/ 9679 w 26932"/>
                <a:gd name="csY50" fmla="*/ 30325 h 31755"/>
                <a:gd name="csX51" fmla="*/ 10656 w 26932"/>
                <a:gd name="csY51" fmla="*/ 30813 h 31755"/>
                <a:gd name="csX52" fmla="*/ 11144 w 26932"/>
                <a:gd name="csY52" fmla="*/ 31302 h 31755"/>
                <a:gd name="csX53" fmla="*/ 12122 w 26932"/>
                <a:gd name="csY53" fmla="*/ 31790 h 31755"/>
                <a:gd name="csX54" fmla="*/ 13099 w 26932"/>
                <a:gd name="csY54" fmla="*/ 31790 h 31755"/>
                <a:gd name="csX55" fmla="*/ 14076 w 26932"/>
                <a:gd name="csY55" fmla="*/ 32279 h 31755"/>
                <a:gd name="csX56" fmla="*/ 16518 w 26932"/>
                <a:gd name="csY56" fmla="*/ 32279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</a:cxnLst>
              <a:rect l="l" t="t" r="r" b="b"/>
              <a:pathLst>
                <a:path w="26932" h="31755">
                  <a:moveTo>
                    <a:pt x="6259" y="32767"/>
                  </a:moveTo>
                  <a:lnTo>
                    <a:pt x="5282" y="32279"/>
                  </a:lnTo>
                  <a:lnTo>
                    <a:pt x="4793" y="31790"/>
                  </a:lnTo>
                  <a:lnTo>
                    <a:pt x="4793" y="31302"/>
                  </a:lnTo>
                  <a:lnTo>
                    <a:pt x="3816" y="30813"/>
                  </a:lnTo>
                  <a:lnTo>
                    <a:pt x="3328" y="29836"/>
                  </a:lnTo>
                  <a:lnTo>
                    <a:pt x="2839" y="29347"/>
                  </a:lnTo>
                  <a:cubicBezTo>
                    <a:pt x="1528" y="26033"/>
                    <a:pt x="6" y="22768"/>
                    <a:pt x="396" y="19088"/>
                  </a:cubicBezTo>
                  <a:lnTo>
                    <a:pt x="396" y="17134"/>
                  </a:lnTo>
                  <a:cubicBezTo>
                    <a:pt x="453" y="13755"/>
                    <a:pt x="1512" y="10595"/>
                    <a:pt x="3328" y="7851"/>
                  </a:cubicBezTo>
                  <a:lnTo>
                    <a:pt x="3816" y="6874"/>
                  </a:lnTo>
                  <a:lnTo>
                    <a:pt x="6259" y="4432"/>
                  </a:lnTo>
                  <a:lnTo>
                    <a:pt x="8213" y="3454"/>
                  </a:lnTo>
                  <a:lnTo>
                    <a:pt x="9190" y="2477"/>
                  </a:lnTo>
                  <a:lnTo>
                    <a:pt x="10167" y="1989"/>
                  </a:lnTo>
                  <a:lnTo>
                    <a:pt x="11144" y="1989"/>
                  </a:lnTo>
                  <a:lnTo>
                    <a:pt x="12122" y="1500"/>
                  </a:lnTo>
                  <a:lnTo>
                    <a:pt x="12610" y="1500"/>
                  </a:lnTo>
                  <a:lnTo>
                    <a:pt x="13587" y="1012"/>
                  </a:lnTo>
                  <a:lnTo>
                    <a:pt x="19450" y="1012"/>
                  </a:lnTo>
                  <a:lnTo>
                    <a:pt x="20427" y="1500"/>
                  </a:lnTo>
                  <a:lnTo>
                    <a:pt x="21404" y="1500"/>
                  </a:lnTo>
                  <a:lnTo>
                    <a:pt x="22381" y="1989"/>
                  </a:lnTo>
                  <a:lnTo>
                    <a:pt x="23358" y="1989"/>
                  </a:lnTo>
                  <a:lnTo>
                    <a:pt x="24335" y="2477"/>
                  </a:lnTo>
                  <a:lnTo>
                    <a:pt x="24824" y="2966"/>
                  </a:lnTo>
                  <a:lnTo>
                    <a:pt x="25312" y="2966"/>
                  </a:lnTo>
                  <a:lnTo>
                    <a:pt x="27267" y="4920"/>
                  </a:lnTo>
                  <a:lnTo>
                    <a:pt x="13587" y="4920"/>
                  </a:lnTo>
                  <a:lnTo>
                    <a:pt x="13099" y="5409"/>
                  </a:lnTo>
                  <a:lnTo>
                    <a:pt x="12122" y="5897"/>
                  </a:lnTo>
                  <a:lnTo>
                    <a:pt x="11144" y="5897"/>
                  </a:lnTo>
                  <a:lnTo>
                    <a:pt x="10656" y="6386"/>
                  </a:lnTo>
                  <a:lnTo>
                    <a:pt x="9679" y="6874"/>
                  </a:lnTo>
                  <a:lnTo>
                    <a:pt x="9190" y="7851"/>
                  </a:lnTo>
                  <a:lnTo>
                    <a:pt x="8213" y="8340"/>
                  </a:lnTo>
                  <a:lnTo>
                    <a:pt x="7725" y="9317"/>
                  </a:lnTo>
                  <a:cubicBezTo>
                    <a:pt x="6055" y="11035"/>
                    <a:pt x="5103" y="13787"/>
                    <a:pt x="5282" y="16157"/>
                  </a:cubicBezTo>
                  <a:lnTo>
                    <a:pt x="4793" y="17134"/>
                  </a:lnTo>
                  <a:lnTo>
                    <a:pt x="4793" y="20065"/>
                  </a:lnTo>
                  <a:lnTo>
                    <a:pt x="5282" y="21042"/>
                  </a:lnTo>
                  <a:lnTo>
                    <a:pt x="5282" y="23485"/>
                  </a:lnTo>
                  <a:lnTo>
                    <a:pt x="5770" y="23973"/>
                  </a:lnTo>
                  <a:lnTo>
                    <a:pt x="5770" y="24951"/>
                  </a:lnTo>
                  <a:lnTo>
                    <a:pt x="6747" y="26905"/>
                  </a:lnTo>
                  <a:lnTo>
                    <a:pt x="6747" y="27393"/>
                  </a:lnTo>
                  <a:lnTo>
                    <a:pt x="7236" y="27882"/>
                  </a:lnTo>
                  <a:lnTo>
                    <a:pt x="7725" y="28859"/>
                  </a:lnTo>
                  <a:lnTo>
                    <a:pt x="8213" y="29347"/>
                  </a:lnTo>
                  <a:lnTo>
                    <a:pt x="9190" y="29836"/>
                  </a:lnTo>
                  <a:lnTo>
                    <a:pt x="9679" y="30325"/>
                  </a:lnTo>
                  <a:lnTo>
                    <a:pt x="10656" y="30813"/>
                  </a:lnTo>
                  <a:lnTo>
                    <a:pt x="11144" y="31302"/>
                  </a:lnTo>
                  <a:lnTo>
                    <a:pt x="12122" y="31790"/>
                  </a:lnTo>
                  <a:lnTo>
                    <a:pt x="13099" y="31790"/>
                  </a:lnTo>
                  <a:lnTo>
                    <a:pt x="14076" y="32279"/>
                  </a:lnTo>
                  <a:lnTo>
                    <a:pt x="16518" y="322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7F0D0A71-402B-E68C-E113-3F26DE820B3E}"/>
                </a:ext>
              </a:extLst>
            </p:cNvPr>
            <p:cNvSpPr/>
            <p:nvPr/>
          </p:nvSpPr>
          <p:spPr>
            <a:xfrm flipV="1">
              <a:off x="5709313" y="6146854"/>
              <a:ext cx="26952" cy="31330"/>
            </a:xfrm>
            <a:custGeom>
              <a:avLst/>
              <a:gdLst>
                <a:gd name="csX0" fmla="*/ 10595 w 26952"/>
                <a:gd name="csY0" fmla="*/ 32278 h 31330"/>
                <a:gd name="csX1" fmla="*/ 9618 w 26952"/>
                <a:gd name="csY1" fmla="*/ 32278 h 31330"/>
                <a:gd name="csX2" fmla="*/ 824 w 26952"/>
                <a:gd name="csY2" fmla="*/ 29347 h 31330"/>
                <a:gd name="csX3" fmla="*/ 335 w 26952"/>
                <a:gd name="csY3" fmla="*/ 28858 h 31330"/>
                <a:gd name="csX4" fmla="*/ 10595 w 26952"/>
                <a:gd name="csY4" fmla="*/ 28370 h 31330"/>
                <a:gd name="csX5" fmla="*/ 11572 w 26952"/>
                <a:gd name="csY5" fmla="*/ 28370 h 31330"/>
                <a:gd name="csX6" fmla="*/ 22320 w 26952"/>
                <a:gd name="csY6" fmla="*/ 15667 h 31330"/>
                <a:gd name="csX7" fmla="*/ 22320 w 26952"/>
                <a:gd name="csY7" fmla="*/ 10782 h 31330"/>
                <a:gd name="csX8" fmla="*/ 21832 w 26952"/>
                <a:gd name="csY8" fmla="*/ 9805 h 31330"/>
                <a:gd name="csX9" fmla="*/ 21832 w 26952"/>
                <a:gd name="csY9" fmla="*/ 8828 h 31330"/>
                <a:gd name="csX10" fmla="*/ 21343 w 26952"/>
                <a:gd name="csY10" fmla="*/ 8339 h 31330"/>
                <a:gd name="csX11" fmla="*/ 20855 w 26952"/>
                <a:gd name="csY11" fmla="*/ 7362 h 31330"/>
                <a:gd name="csX12" fmla="*/ 20855 w 26952"/>
                <a:gd name="csY12" fmla="*/ 6385 h 31330"/>
                <a:gd name="csX13" fmla="*/ 20366 w 26952"/>
                <a:gd name="csY13" fmla="*/ 5897 h 31330"/>
                <a:gd name="csX14" fmla="*/ 19877 w 26952"/>
                <a:gd name="csY14" fmla="*/ 4919 h 31330"/>
                <a:gd name="csX15" fmla="*/ 19389 w 26952"/>
                <a:gd name="csY15" fmla="*/ 4431 h 31330"/>
                <a:gd name="csX16" fmla="*/ 18900 w 26952"/>
                <a:gd name="csY16" fmla="*/ 4431 h 31330"/>
                <a:gd name="csX17" fmla="*/ 16946 w 26952"/>
                <a:gd name="csY17" fmla="*/ 2477 h 31330"/>
                <a:gd name="csX18" fmla="*/ 15969 w 26952"/>
                <a:gd name="csY18" fmla="*/ 1988 h 31330"/>
                <a:gd name="csX19" fmla="*/ 15480 w 26952"/>
                <a:gd name="csY19" fmla="*/ 1988 h 31330"/>
                <a:gd name="csX20" fmla="*/ 13526 w 26952"/>
                <a:gd name="csY20" fmla="*/ 1011 h 31330"/>
                <a:gd name="csX21" fmla="*/ 10595 w 26952"/>
                <a:gd name="csY21" fmla="*/ 1011 h 31330"/>
                <a:gd name="csX22" fmla="*/ 21343 w 26952"/>
                <a:gd name="csY22" fmla="*/ 1011 h 31330"/>
                <a:gd name="csX23" fmla="*/ 22320 w 26952"/>
                <a:gd name="csY23" fmla="*/ 1500 h 31330"/>
                <a:gd name="csX24" fmla="*/ 22809 w 26952"/>
                <a:gd name="csY24" fmla="*/ 1988 h 31330"/>
                <a:gd name="csX25" fmla="*/ 23297 w 26952"/>
                <a:gd name="csY25" fmla="*/ 2965 h 31330"/>
                <a:gd name="csX26" fmla="*/ 24763 w 26952"/>
                <a:gd name="csY26" fmla="*/ 4431 h 31330"/>
                <a:gd name="csX27" fmla="*/ 25251 w 26952"/>
                <a:gd name="csY27" fmla="*/ 5408 h 31330"/>
                <a:gd name="csX28" fmla="*/ 25251 w 26952"/>
                <a:gd name="csY28" fmla="*/ 6385 h 31330"/>
                <a:gd name="csX29" fmla="*/ 25740 w 26952"/>
                <a:gd name="csY29" fmla="*/ 7362 h 31330"/>
                <a:gd name="csX30" fmla="*/ 26229 w 26952"/>
                <a:gd name="csY30" fmla="*/ 7851 h 31330"/>
                <a:gd name="csX31" fmla="*/ 26229 w 26952"/>
                <a:gd name="csY31" fmla="*/ 8828 h 31330"/>
                <a:gd name="csX32" fmla="*/ 26717 w 26952"/>
                <a:gd name="csY32" fmla="*/ 9805 h 31330"/>
                <a:gd name="csX33" fmla="*/ 26717 w 26952"/>
                <a:gd name="csY33" fmla="*/ 17622 h 31330"/>
                <a:gd name="csX34" fmla="*/ 26717 w 26952"/>
                <a:gd name="csY34" fmla="*/ 19576 h 31330"/>
                <a:gd name="csX35" fmla="*/ 26229 w 26952"/>
                <a:gd name="csY35" fmla="*/ 20553 h 31330"/>
                <a:gd name="csX36" fmla="*/ 26229 w 26952"/>
                <a:gd name="csY36" fmla="*/ 21530 h 31330"/>
                <a:gd name="csX37" fmla="*/ 25740 w 26952"/>
                <a:gd name="csY37" fmla="*/ 22019 h 31330"/>
                <a:gd name="csX38" fmla="*/ 25740 w 26952"/>
                <a:gd name="csY38" fmla="*/ 22996 h 31330"/>
                <a:gd name="csX39" fmla="*/ 24274 w 26952"/>
                <a:gd name="csY39" fmla="*/ 25927 h 31330"/>
                <a:gd name="csX40" fmla="*/ 23297 w 26952"/>
                <a:gd name="csY40" fmla="*/ 26416 h 31330"/>
                <a:gd name="csX41" fmla="*/ 22809 w 26952"/>
                <a:gd name="csY41" fmla="*/ 27393 h 31330"/>
                <a:gd name="csX42" fmla="*/ 20855 w 26952"/>
                <a:gd name="csY42" fmla="*/ 29347 h 31330"/>
                <a:gd name="csX43" fmla="*/ 19877 w 26952"/>
                <a:gd name="csY43" fmla="*/ 29835 h 31330"/>
                <a:gd name="csX44" fmla="*/ 19389 w 26952"/>
                <a:gd name="csY44" fmla="*/ 30324 h 31330"/>
                <a:gd name="csX45" fmla="*/ 18900 w 26952"/>
                <a:gd name="csY45" fmla="*/ 30324 h 31330"/>
                <a:gd name="csX46" fmla="*/ 17923 w 26952"/>
                <a:gd name="csY46" fmla="*/ 30812 h 31330"/>
                <a:gd name="csX47" fmla="*/ 17435 w 26952"/>
                <a:gd name="csY47" fmla="*/ 31301 h 31330"/>
                <a:gd name="csX48" fmla="*/ 16458 w 26952"/>
                <a:gd name="csY48" fmla="*/ 31790 h 31330"/>
                <a:gd name="csX49" fmla="*/ 15480 w 26952"/>
                <a:gd name="csY49" fmla="*/ 31790 h 31330"/>
                <a:gd name="csX50" fmla="*/ 14503 w 26952"/>
                <a:gd name="csY50" fmla="*/ 32278 h 31330"/>
                <a:gd name="csX51" fmla="*/ 11572 w 26952"/>
                <a:gd name="csY51" fmla="*/ 32278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26952" h="31330">
                  <a:moveTo>
                    <a:pt x="10595" y="32278"/>
                  </a:moveTo>
                  <a:lnTo>
                    <a:pt x="9618" y="32278"/>
                  </a:lnTo>
                  <a:cubicBezTo>
                    <a:pt x="6011" y="32677"/>
                    <a:pt x="3747" y="31130"/>
                    <a:pt x="824" y="29347"/>
                  </a:cubicBezTo>
                  <a:lnTo>
                    <a:pt x="335" y="28858"/>
                  </a:lnTo>
                  <a:lnTo>
                    <a:pt x="10595" y="28370"/>
                  </a:lnTo>
                  <a:lnTo>
                    <a:pt x="11572" y="28370"/>
                  </a:lnTo>
                  <a:cubicBezTo>
                    <a:pt x="17785" y="28980"/>
                    <a:pt x="22898" y="21384"/>
                    <a:pt x="22320" y="15667"/>
                  </a:cubicBezTo>
                  <a:lnTo>
                    <a:pt x="22320" y="10782"/>
                  </a:lnTo>
                  <a:lnTo>
                    <a:pt x="21832" y="9805"/>
                  </a:lnTo>
                  <a:lnTo>
                    <a:pt x="21832" y="8828"/>
                  </a:lnTo>
                  <a:lnTo>
                    <a:pt x="21343" y="8339"/>
                  </a:lnTo>
                  <a:lnTo>
                    <a:pt x="20855" y="7362"/>
                  </a:lnTo>
                  <a:lnTo>
                    <a:pt x="20855" y="6385"/>
                  </a:lnTo>
                  <a:lnTo>
                    <a:pt x="20366" y="5897"/>
                  </a:lnTo>
                  <a:lnTo>
                    <a:pt x="19877" y="4919"/>
                  </a:lnTo>
                  <a:lnTo>
                    <a:pt x="19389" y="4431"/>
                  </a:lnTo>
                  <a:lnTo>
                    <a:pt x="18900" y="4431"/>
                  </a:lnTo>
                  <a:lnTo>
                    <a:pt x="16946" y="2477"/>
                  </a:lnTo>
                  <a:lnTo>
                    <a:pt x="15969" y="1988"/>
                  </a:lnTo>
                  <a:lnTo>
                    <a:pt x="15480" y="1988"/>
                  </a:lnTo>
                  <a:lnTo>
                    <a:pt x="13526" y="1011"/>
                  </a:lnTo>
                  <a:lnTo>
                    <a:pt x="10595" y="1011"/>
                  </a:lnTo>
                  <a:lnTo>
                    <a:pt x="21343" y="1011"/>
                  </a:lnTo>
                  <a:lnTo>
                    <a:pt x="22320" y="1500"/>
                  </a:lnTo>
                  <a:lnTo>
                    <a:pt x="22809" y="1988"/>
                  </a:lnTo>
                  <a:lnTo>
                    <a:pt x="23297" y="2965"/>
                  </a:lnTo>
                  <a:lnTo>
                    <a:pt x="24763" y="4431"/>
                  </a:lnTo>
                  <a:lnTo>
                    <a:pt x="25251" y="5408"/>
                  </a:lnTo>
                  <a:lnTo>
                    <a:pt x="25251" y="6385"/>
                  </a:lnTo>
                  <a:lnTo>
                    <a:pt x="25740" y="7362"/>
                  </a:lnTo>
                  <a:lnTo>
                    <a:pt x="26229" y="7851"/>
                  </a:lnTo>
                  <a:lnTo>
                    <a:pt x="26229" y="8828"/>
                  </a:lnTo>
                  <a:lnTo>
                    <a:pt x="26717" y="9805"/>
                  </a:lnTo>
                  <a:cubicBezTo>
                    <a:pt x="26489" y="11523"/>
                    <a:pt x="28109" y="15619"/>
                    <a:pt x="26717" y="17622"/>
                  </a:cubicBezTo>
                  <a:lnTo>
                    <a:pt x="26717" y="19576"/>
                  </a:lnTo>
                  <a:lnTo>
                    <a:pt x="26229" y="20553"/>
                  </a:lnTo>
                  <a:lnTo>
                    <a:pt x="26229" y="21530"/>
                  </a:lnTo>
                  <a:lnTo>
                    <a:pt x="25740" y="22019"/>
                  </a:lnTo>
                  <a:lnTo>
                    <a:pt x="25740" y="22996"/>
                  </a:lnTo>
                  <a:lnTo>
                    <a:pt x="24274" y="25927"/>
                  </a:lnTo>
                  <a:lnTo>
                    <a:pt x="23297" y="26416"/>
                  </a:lnTo>
                  <a:lnTo>
                    <a:pt x="22809" y="27393"/>
                  </a:lnTo>
                  <a:lnTo>
                    <a:pt x="20855" y="29347"/>
                  </a:lnTo>
                  <a:lnTo>
                    <a:pt x="19877" y="29835"/>
                  </a:lnTo>
                  <a:lnTo>
                    <a:pt x="19389" y="30324"/>
                  </a:lnTo>
                  <a:lnTo>
                    <a:pt x="18900" y="30324"/>
                  </a:lnTo>
                  <a:lnTo>
                    <a:pt x="17923" y="30812"/>
                  </a:lnTo>
                  <a:lnTo>
                    <a:pt x="17435" y="31301"/>
                  </a:lnTo>
                  <a:lnTo>
                    <a:pt x="16458" y="31790"/>
                  </a:lnTo>
                  <a:lnTo>
                    <a:pt x="15480" y="31790"/>
                  </a:lnTo>
                  <a:lnTo>
                    <a:pt x="14503" y="32278"/>
                  </a:lnTo>
                  <a:lnTo>
                    <a:pt x="11572" y="322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5547F8F8-7C9D-A447-8016-FF0CFCE61C09}"/>
                </a:ext>
              </a:extLst>
            </p:cNvPr>
            <p:cNvSpPr/>
            <p:nvPr/>
          </p:nvSpPr>
          <p:spPr>
            <a:xfrm flipV="1">
              <a:off x="5738626" y="6147406"/>
              <a:ext cx="22961" cy="34198"/>
            </a:xfrm>
            <a:custGeom>
              <a:avLst/>
              <a:gdLst>
                <a:gd name="csX0" fmla="*/ 18417 w 22961"/>
                <a:gd name="csY0" fmla="*/ 35210 h 34198"/>
                <a:gd name="csX1" fmla="*/ 13532 w 22961"/>
                <a:gd name="csY1" fmla="*/ 35210 h 34198"/>
                <a:gd name="csX2" fmla="*/ 341 w 22961"/>
                <a:gd name="csY2" fmla="*/ 1012 h 34198"/>
                <a:gd name="csX3" fmla="*/ 5227 w 22961"/>
                <a:gd name="csY3" fmla="*/ 1012 h 34198"/>
                <a:gd name="csX4" fmla="*/ 8646 w 22961"/>
                <a:gd name="csY4" fmla="*/ 11271 h 34198"/>
                <a:gd name="csX5" fmla="*/ 23303 w 22961"/>
                <a:gd name="csY5" fmla="*/ 11271 h 34198"/>
                <a:gd name="csX6" fmla="*/ 10112 w 22961"/>
                <a:gd name="csY6" fmla="*/ 15179 h 34198"/>
                <a:gd name="csX7" fmla="*/ 14021 w 22961"/>
                <a:gd name="csY7" fmla="*/ 24950 h 34198"/>
                <a:gd name="csX8" fmla="*/ 14021 w 22961"/>
                <a:gd name="csY8" fmla="*/ 25439 h 34198"/>
                <a:gd name="csX9" fmla="*/ 14509 w 22961"/>
                <a:gd name="csY9" fmla="*/ 25928 h 34198"/>
                <a:gd name="csX10" fmla="*/ 14509 w 22961"/>
                <a:gd name="csY10" fmla="*/ 26905 h 34198"/>
                <a:gd name="csX11" fmla="*/ 14998 w 22961"/>
                <a:gd name="csY11" fmla="*/ 27882 h 34198"/>
                <a:gd name="csX12" fmla="*/ 14998 w 22961"/>
                <a:gd name="csY12" fmla="*/ 28859 h 34198"/>
                <a:gd name="csX13" fmla="*/ 15486 w 22961"/>
                <a:gd name="csY13" fmla="*/ 29836 h 34198"/>
                <a:gd name="csX14" fmla="*/ 15486 w 22961"/>
                <a:gd name="csY14" fmla="*/ 30813 h 34198"/>
                <a:gd name="csX15" fmla="*/ 15975 w 22961"/>
                <a:gd name="csY15" fmla="*/ 317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2961" h="34198">
                  <a:moveTo>
                    <a:pt x="18417" y="35210"/>
                  </a:moveTo>
                  <a:lnTo>
                    <a:pt x="13532" y="35210"/>
                  </a:lnTo>
                  <a:lnTo>
                    <a:pt x="341" y="1012"/>
                  </a:lnTo>
                  <a:lnTo>
                    <a:pt x="5227" y="1012"/>
                  </a:lnTo>
                  <a:lnTo>
                    <a:pt x="8646" y="11271"/>
                  </a:lnTo>
                  <a:lnTo>
                    <a:pt x="23303" y="11271"/>
                  </a:lnTo>
                  <a:lnTo>
                    <a:pt x="10112" y="15179"/>
                  </a:lnTo>
                  <a:lnTo>
                    <a:pt x="14021" y="24950"/>
                  </a:lnTo>
                  <a:lnTo>
                    <a:pt x="14021" y="25439"/>
                  </a:lnTo>
                  <a:lnTo>
                    <a:pt x="14509" y="25928"/>
                  </a:lnTo>
                  <a:lnTo>
                    <a:pt x="14509" y="26905"/>
                  </a:lnTo>
                  <a:lnTo>
                    <a:pt x="14998" y="27882"/>
                  </a:lnTo>
                  <a:lnTo>
                    <a:pt x="14998" y="28859"/>
                  </a:lnTo>
                  <a:lnTo>
                    <a:pt x="15486" y="29836"/>
                  </a:lnTo>
                  <a:lnTo>
                    <a:pt x="15486" y="30813"/>
                  </a:lnTo>
                  <a:lnTo>
                    <a:pt x="15975" y="317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C7DE722B-7F59-9788-B0D1-C615289564FA}"/>
                </a:ext>
              </a:extLst>
            </p:cNvPr>
            <p:cNvSpPr/>
            <p:nvPr/>
          </p:nvSpPr>
          <p:spPr>
            <a:xfrm flipV="1">
              <a:off x="5748397" y="6147406"/>
              <a:ext cx="22473" cy="34198"/>
            </a:xfrm>
            <a:custGeom>
              <a:avLst/>
              <a:gdLst>
                <a:gd name="csX0" fmla="*/ 8647 w 22473"/>
                <a:gd name="csY0" fmla="*/ 35210 h 34198"/>
                <a:gd name="csX1" fmla="*/ 6204 w 22473"/>
                <a:gd name="csY1" fmla="*/ 31790 h 34198"/>
                <a:gd name="csX2" fmla="*/ 6204 w 22473"/>
                <a:gd name="csY2" fmla="*/ 30324 h 34198"/>
                <a:gd name="csX3" fmla="*/ 6693 w 22473"/>
                <a:gd name="csY3" fmla="*/ 29347 h 34198"/>
                <a:gd name="csX4" fmla="*/ 7181 w 22473"/>
                <a:gd name="csY4" fmla="*/ 28370 h 34198"/>
                <a:gd name="csX5" fmla="*/ 7181 w 22473"/>
                <a:gd name="csY5" fmla="*/ 27882 h 34198"/>
                <a:gd name="csX6" fmla="*/ 7670 w 22473"/>
                <a:gd name="csY6" fmla="*/ 26905 h 34198"/>
                <a:gd name="csX7" fmla="*/ 8158 w 22473"/>
                <a:gd name="csY7" fmla="*/ 25439 h 34198"/>
                <a:gd name="csX8" fmla="*/ 8647 w 22473"/>
                <a:gd name="csY8" fmla="*/ 24462 h 34198"/>
                <a:gd name="csX9" fmla="*/ 12067 w 22473"/>
                <a:gd name="csY9" fmla="*/ 15179 h 34198"/>
                <a:gd name="csX10" fmla="*/ 342 w 22473"/>
                <a:gd name="csY10" fmla="*/ 15179 h 34198"/>
                <a:gd name="csX11" fmla="*/ 13532 w 22473"/>
                <a:gd name="csY11" fmla="*/ 11271 h 34198"/>
                <a:gd name="csX12" fmla="*/ 17441 w 22473"/>
                <a:gd name="csY12" fmla="*/ 1012 h 34198"/>
                <a:gd name="csX13" fmla="*/ 22815 w 22473"/>
                <a:gd name="csY13" fmla="*/ 101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2473" h="34198">
                  <a:moveTo>
                    <a:pt x="8647" y="35210"/>
                  </a:moveTo>
                  <a:lnTo>
                    <a:pt x="6204" y="31790"/>
                  </a:lnTo>
                  <a:lnTo>
                    <a:pt x="6204" y="30324"/>
                  </a:lnTo>
                  <a:lnTo>
                    <a:pt x="6693" y="29347"/>
                  </a:lnTo>
                  <a:lnTo>
                    <a:pt x="7181" y="28370"/>
                  </a:lnTo>
                  <a:lnTo>
                    <a:pt x="7181" y="27882"/>
                  </a:lnTo>
                  <a:lnTo>
                    <a:pt x="7670" y="26905"/>
                  </a:lnTo>
                  <a:lnTo>
                    <a:pt x="8158" y="25439"/>
                  </a:lnTo>
                  <a:lnTo>
                    <a:pt x="8647" y="24462"/>
                  </a:lnTo>
                  <a:lnTo>
                    <a:pt x="12067" y="15179"/>
                  </a:lnTo>
                  <a:lnTo>
                    <a:pt x="342" y="15179"/>
                  </a:lnTo>
                  <a:lnTo>
                    <a:pt x="13532" y="11271"/>
                  </a:lnTo>
                  <a:lnTo>
                    <a:pt x="17441" y="1012"/>
                  </a:lnTo>
                  <a:lnTo>
                    <a:pt x="22815" y="10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BB2F6E7-0CF8-B3CD-7515-2BCB102BD68E}"/>
                </a:ext>
              </a:extLst>
            </p:cNvPr>
            <p:cNvSpPr/>
            <p:nvPr/>
          </p:nvSpPr>
          <p:spPr>
            <a:xfrm flipV="1">
              <a:off x="5778687" y="6150826"/>
              <a:ext cx="23938" cy="26870"/>
            </a:xfrm>
            <a:custGeom>
              <a:avLst/>
              <a:gdLst>
                <a:gd name="csX0" fmla="*/ 19401 w 23938"/>
                <a:gd name="csY0" fmla="*/ 27881 h 26870"/>
                <a:gd name="csX1" fmla="*/ 7676 w 23938"/>
                <a:gd name="csY1" fmla="*/ 27393 h 26870"/>
                <a:gd name="csX2" fmla="*/ 10119 w 23938"/>
                <a:gd name="csY2" fmla="*/ 27393 h 26870"/>
                <a:gd name="csX3" fmla="*/ 11096 w 23938"/>
                <a:gd name="csY3" fmla="*/ 26904 h 26870"/>
                <a:gd name="csX4" fmla="*/ 12562 w 23938"/>
                <a:gd name="csY4" fmla="*/ 26904 h 26870"/>
                <a:gd name="csX5" fmla="*/ 14516 w 23938"/>
                <a:gd name="csY5" fmla="*/ 25927 h 26870"/>
                <a:gd name="csX6" fmla="*/ 15004 w 23938"/>
                <a:gd name="csY6" fmla="*/ 25438 h 26870"/>
                <a:gd name="csX7" fmla="*/ 15981 w 23938"/>
                <a:gd name="csY7" fmla="*/ 24950 h 26870"/>
                <a:gd name="csX8" fmla="*/ 16470 w 23938"/>
                <a:gd name="csY8" fmla="*/ 24461 h 26870"/>
                <a:gd name="csX9" fmla="*/ 16959 w 23938"/>
                <a:gd name="csY9" fmla="*/ 23484 h 26870"/>
                <a:gd name="csX10" fmla="*/ 17447 w 23938"/>
                <a:gd name="csY10" fmla="*/ 22996 h 26870"/>
                <a:gd name="csX11" fmla="*/ 17447 w 23938"/>
                <a:gd name="csY11" fmla="*/ 22507 h 26870"/>
                <a:gd name="csX12" fmla="*/ 18424 w 23938"/>
                <a:gd name="csY12" fmla="*/ 21530 h 26870"/>
                <a:gd name="csX13" fmla="*/ 18424 w 23938"/>
                <a:gd name="csY13" fmla="*/ 20553 h 26870"/>
                <a:gd name="csX14" fmla="*/ 18913 w 23938"/>
                <a:gd name="csY14" fmla="*/ 19576 h 26870"/>
                <a:gd name="csX15" fmla="*/ 18913 w 23938"/>
                <a:gd name="csY15" fmla="*/ 18599 h 26870"/>
                <a:gd name="csX16" fmla="*/ 19401 w 23938"/>
                <a:gd name="csY16" fmla="*/ 17622 h 26870"/>
                <a:gd name="csX17" fmla="*/ 19401 w 23938"/>
                <a:gd name="csY17" fmla="*/ 11271 h 26870"/>
                <a:gd name="csX18" fmla="*/ 18913 w 23938"/>
                <a:gd name="csY18" fmla="*/ 10293 h 26870"/>
                <a:gd name="csX19" fmla="*/ 18913 w 23938"/>
                <a:gd name="csY19" fmla="*/ 8828 h 26870"/>
                <a:gd name="csX20" fmla="*/ 18424 w 23938"/>
                <a:gd name="csY20" fmla="*/ 7851 h 26870"/>
                <a:gd name="csX21" fmla="*/ 18424 w 23938"/>
                <a:gd name="csY21" fmla="*/ 7362 h 26870"/>
                <a:gd name="csX22" fmla="*/ 17936 w 23938"/>
                <a:gd name="csY22" fmla="*/ 6385 h 26870"/>
                <a:gd name="csX23" fmla="*/ 17447 w 23938"/>
                <a:gd name="csY23" fmla="*/ 5897 h 26870"/>
                <a:gd name="csX24" fmla="*/ 16959 w 23938"/>
                <a:gd name="csY24" fmla="*/ 4919 h 26870"/>
                <a:gd name="csX25" fmla="*/ 16470 w 23938"/>
                <a:gd name="csY25" fmla="*/ 4431 h 26870"/>
                <a:gd name="csX26" fmla="*/ 15981 w 23938"/>
                <a:gd name="csY26" fmla="*/ 3454 h 26870"/>
                <a:gd name="csX27" fmla="*/ 9630 w 23938"/>
                <a:gd name="csY27" fmla="*/ 1011 h 26870"/>
                <a:gd name="csX28" fmla="*/ 348 w 23938"/>
                <a:gd name="csY28" fmla="*/ 1011 h 26870"/>
                <a:gd name="csX29" fmla="*/ 19401 w 23938"/>
                <a:gd name="csY29" fmla="*/ 1011 h 26870"/>
                <a:gd name="csX30" fmla="*/ 20378 w 23938"/>
                <a:gd name="csY30" fmla="*/ 1500 h 26870"/>
                <a:gd name="csX31" fmla="*/ 20867 w 23938"/>
                <a:gd name="csY31" fmla="*/ 2477 h 26870"/>
                <a:gd name="csX32" fmla="*/ 21355 w 23938"/>
                <a:gd name="csY32" fmla="*/ 2965 h 26870"/>
                <a:gd name="csX33" fmla="*/ 21844 w 23938"/>
                <a:gd name="csY33" fmla="*/ 3942 h 26870"/>
                <a:gd name="csX34" fmla="*/ 21844 w 23938"/>
                <a:gd name="csY34" fmla="*/ 4431 h 26870"/>
                <a:gd name="csX35" fmla="*/ 22821 w 23938"/>
                <a:gd name="csY35" fmla="*/ 6385 h 26870"/>
                <a:gd name="csX36" fmla="*/ 23310 w 23938"/>
                <a:gd name="csY36" fmla="*/ 7362 h 26870"/>
                <a:gd name="csX37" fmla="*/ 23798 w 23938"/>
                <a:gd name="csY37" fmla="*/ 11271 h 26870"/>
                <a:gd name="csX38" fmla="*/ 23798 w 23938"/>
                <a:gd name="csY38" fmla="*/ 12248 h 26870"/>
                <a:gd name="csX39" fmla="*/ 24287 w 23938"/>
                <a:gd name="csY39" fmla="*/ 13225 h 26870"/>
                <a:gd name="csX40" fmla="*/ 24287 w 23938"/>
                <a:gd name="csY40" fmla="*/ 15179 h 26870"/>
                <a:gd name="csX41" fmla="*/ 23798 w 23938"/>
                <a:gd name="csY41" fmla="*/ 16156 h 26870"/>
                <a:gd name="csX42" fmla="*/ 23798 w 23938"/>
                <a:gd name="csY42" fmla="*/ 19087 h 26870"/>
                <a:gd name="csX43" fmla="*/ 23310 w 23938"/>
                <a:gd name="csY43" fmla="*/ 20064 h 26870"/>
                <a:gd name="csX44" fmla="*/ 23310 w 23938"/>
                <a:gd name="csY44" fmla="*/ 21042 h 26870"/>
                <a:gd name="csX45" fmla="*/ 22821 w 23938"/>
                <a:gd name="csY45" fmla="*/ 21530 h 26870"/>
                <a:gd name="csX46" fmla="*/ 22821 w 23938"/>
                <a:gd name="csY46" fmla="*/ 22507 h 26870"/>
                <a:gd name="csX47" fmla="*/ 22333 w 23938"/>
                <a:gd name="csY47" fmla="*/ 22996 h 26870"/>
                <a:gd name="csX48" fmla="*/ 22333 w 23938"/>
                <a:gd name="csY48" fmla="*/ 23973 h 26870"/>
                <a:gd name="csX49" fmla="*/ 21844 w 23938"/>
                <a:gd name="csY49" fmla="*/ 24950 h 26870"/>
                <a:gd name="csX50" fmla="*/ 20378 w 23938"/>
                <a:gd name="csY50" fmla="*/ 26416 h 26870"/>
                <a:gd name="csX51" fmla="*/ 19890 w 23938"/>
                <a:gd name="csY51" fmla="*/ 26904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23938" h="26870">
                  <a:moveTo>
                    <a:pt x="19401" y="27881"/>
                  </a:moveTo>
                  <a:lnTo>
                    <a:pt x="7676" y="27393"/>
                  </a:lnTo>
                  <a:lnTo>
                    <a:pt x="10119" y="27393"/>
                  </a:lnTo>
                  <a:lnTo>
                    <a:pt x="11096" y="26904"/>
                  </a:lnTo>
                  <a:lnTo>
                    <a:pt x="12562" y="26904"/>
                  </a:lnTo>
                  <a:lnTo>
                    <a:pt x="14516" y="25927"/>
                  </a:lnTo>
                  <a:lnTo>
                    <a:pt x="15004" y="25438"/>
                  </a:lnTo>
                  <a:lnTo>
                    <a:pt x="15981" y="24950"/>
                  </a:lnTo>
                  <a:lnTo>
                    <a:pt x="16470" y="24461"/>
                  </a:lnTo>
                  <a:lnTo>
                    <a:pt x="16959" y="23484"/>
                  </a:lnTo>
                  <a:lnTo>
                    <a:pt x="17447" y="22996"/>
                  </a:lnTo>
                  <a:lnTo>
                    <a:pt x="17447" y="22507"/>
                  </a:lnTo>
                  <a:lnTo>
                    <a:pt x="18424" y="21530"/>
                  </a:lnTo>
                  <a:lnTo>
                    <a:pt x="18424" y="20553"/>
                  </a:lnTo>
                  <a:lnTo>
                    <a:pt x="18913" y="19576"/>
                  </a:lnTo>
                  <a:lnTo>
                    <a:pt x="18913" y="18599"/>
                  </a:lnTo>
                  <a:lnTo>
                    <a:pt x="19401" y="17622"/>
                  </a:lnTo>
                  <a:lnTo>
                    <a:pt x="19401" y="11271"/>
                  </a:lnTo>
                  <a:lnTo>
                    <a:pt x="18913" y="10293"/>
                  </a:lnTo>
                  <a:lnTo>
                    <a:pt x="18913" y="8828"/>
                  </a:lnTo>
                  <a:lnTo>
                    <a:pt x="18424" y="7851"/>
                  </a:lnTo>
                  <a:lnTo>
                    <a:pt x="18424" y="7362"/>
                  </a:lnTo>
                  <a:lnTo>
                    <a:pt x="17936" y="6385"/>
                  </a:lnTo>
                  <a:lnTo>
                    <a:pt x="17447" y="5897"/>
                  </a:lnTo>
                  <a:lnTo>
                    <a:pt x="16959" y="4919"/>
                  </a:lnTo>
                  <a:lnTo>
                    <a:pt x="16470" y="4431"/>
                  </a:lnTo>
                  <a:lnTo>
                    <a:pt x="15981" y="3454"/>
                  </a:lnTo>
                  <a:cubicBezTo>
                    <a:pt x="13522" y="1052"/>
                    <a:pt x="11593" y="2004"/>
                    <a:pt x="9630" y="1011"/>
                  </a:cubicBezTo>
                  <a:lnTo>
                    <a:pt x="348" y="1011"/>
                  </a:lnTo>
                  <a:lnTo>
                    <a:pt x="19401" y="1011"/>
                  </a:lnTo>
                  <a:lnTo>
                    <a:pt x="20378" y="1500"/>
                  </a:lnTo>
                  <a:lnTo>
                    <a:pt x="20867" y="2477"/>
                  </a:lnTo>
                  <a:lnTo>
                    <a:pt x="21355" y="2965"/>
                  </a:lnTo>
                  <a:lnTo>
                    <a:pt x="21844" y="3942"/>
                  </a:lnTo>
                  <a:lnTo>
                    <a:pt x="21844" y="4431"/>
                  </a:lnTo>
                  <a:lnTo>
                    <a:pt x="22821" y="6385"/>
                  </a:lnTo>
                  <a:lnTo>
                    <a:pt x="23310" y="7362"/>
                  </a:lnTo>
                  <a:cubicBezTo>
                    <a:pt x="23139" y="11148"/>
                    <a:pt x="23985" y="6727"/>
                    <a:pt x="23798" y="11271"/>
                  </a:cubicBezTo>
                  <a:lnTo>
                    <a:pt x="23798" y="12248"/>
                  </a:lnTo>
                  <a:lnTo>
                    <a:pt x="24287" y="13225"/>
                  </a:lnTo>
                  <a:lnTo>
                    <a:pt x="24287" y="15179"/>
                  </a:lnTo>
                  <a:lnTo>
                    <a:pt x="23798" y="16156"/>
                  </a:lnTo>
                  <a:lnTo>
                    <a:pt x="23798" y="19087"/>
                  </a:lnTo>
                  <a:lnTo>
                    <a:pt x="23310" y="20064"/>
                  </a:lnTo>
                  <a:lnTo>
                    <a:pt x="23310" y="21042"/>
                  </a:lnTo>
                  <a:lnTo>
                    <a:pt x="22821" y="21530"/>
                  </a:lnTo>
                  <a:lnTo>
                    <a:pt x="22821" y="22507"/>
                  </a:lnTo>
                  <a:lnTo>
                    <a:pt x="22333" y="22996"/>
                  </a:lnTo>
                  <a:lnTo>
                    <a:pt x="22333" y="23973"/>
                  </a:lnTo>
                  <a:lnTo>
                    <a:pt x="21844" y="24950"/>
                  </a:lnTo>
                  <a:lnTo>
                    <a:pt x="20378" y="26416"/>
                  </a:lnTo>
                  <a:lnTo>
                    <a:pt x="19890" y="269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4FB09022-75CE-2B35-6BA1-C0C361C44AF3}"/>
                </a:ext>
              </a:extLst>
            </p:cNvPr>
            <p:cNvSpPr/>
            <p:nvPr/>
          </p:nvSpPr>
          <p:spPr>
            <a:xfrm flipV="1">
              <a:off x="5774290" y="6147349"/>
              <a:ext cx="23450" cy="34254"/>
            </a:xfrm>
            <a:custGeom>
              <a:avLst/>
              <a:gdLst>
                <a:gd name="csX0" fmla="*/ 12071 w 23450"/>
                <a:gd name="csY0" fmla="*/ 35210 h 34254"/>
                <a:gd name="csX1" fmla="*/ 346 w 23450"/>
                <a:gd name="csY1" fmla="*/ 35210 h 34254"/>
                <a:gd name="csX2" fmla="*/ 346 w 23450"/>
                <a:gd name="csY2" fmla="*/ 1012 h 34254"/>
                <a:gd name="csX3" fmla="*/ 15491 w 23450"/>
                <a:gd name="csY3" fmla="*/ 1012 h 34254"/>
                <a:gd name="csX4" fmla="*/ 16468 w 23450"/>
                <a:gd name="csY4" fmla="*/ 1500 h 34254"/>
                <a:gd name="csX5" fmla="*/ 17934 w 23450"/>
                <a:gd name="csY5" fmla="*/ 1500 h 34254"/>
                <a:gd name="csX6" fmla="*/ 18911 w 23450"/>
                <a:gd name="csY6" fmla="*/ 1989 h 34254"/>
                <a:gd name="csX7" fmla="*/ 19400 w 23450"/>
                <a:gd name="csY7" fmla="*/ 1989 h 34254"/>
                <a:gd name="csX8" fmla="*/ 22331 w 23450"/>
                <a:gd name="csY8" fmla="*/ 3454 h 34254"/>
                <a:gd name="csX9" fmla="*/ 23797 w 23450"/>
                <a:gd name="csY9" fmla="*/ 4920 h 34254"/>
                <a:gd name="csX10" fmla="*/ 4743 w 23450"/>
                <a:gd name="csY10" fmla="*/ 4920 h 34254"/>
                <a:gd name="csX11" fmla="*/ 4743 w 23450"/>
                <a:gd name="csY11" fmla="*/ 31302 h 34254"/>
                <a:gd name="csX12" fmla="*/ 12071 w 23450"/>
                <a:gd name="csY12" fmla="*/ 31302 h 34254"/>
                <a:gd name="csX13" fmla="*/ 23797 w 23450"/>
                <a:gd name="csY13" fmla="*/ 31790 h 34254"/>
                <a:gd name="csX14" fmla="*/ 23308 w 23450"/>
                <a:gd name="csY14" fmla="*/ 32279 h 34254"/>
                <a:gd name="csX15" fmla="*/ 14026 w 23450"/>
                <a:gd name="csY15" fmla="*/ 35210 h 34254"/>
                <a:gd name="csX16" fmla="*/ 13049 w 23450"/>
                <a:gd name="csY16" fmla="*/ 35210 h 342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34254">
                  <a:moveTo>
                    <a:pt x="12071" y="35210"/>
                  </a:moveTo>
                  <a:lnTo>
                    <a:pt x="346" y="35210"/>
                  </a:lnTo>
                  <a:lnTo>
                    <a:pt x="346" y="1012"/>
                  </a:lnTo>
                  <a:lnTo>
                    <a:pt x="15491" y="1012"/>
                  </a:lnTo>
                  <a:lnTo>
                    <a:pt x="16468" y="1500"/>
                  </a:lnTo>
                  <a:lnTo>
                    <a:pt x="17934" y="1500"/>
                  </a:lnTo>
                  <a:lnTo>
                    <a:pt x="18911" y="1989"/>
                  </a:lnTo>
                  <a:lnTo>
                    <a:pt x="19400" y="1989"/>
                  </a:lnTo>
                  <a:lnTo>
                    <a:pt x="22331" y="3454"/>
                  </a:lnTo>
                  <a:lnTo>
                    <a:pt x="23797" y="4920"/>
                  </a:lnTo>
                  <a:lnTo>
                    <a:pt x="4743" y="4920"/>
                  </a:lnTo>
                  <a:lnTo>
                    <a:pt x="4743" y="31302"/>
                  </a:lnTo>
                  <a:lnTo>
                    <a:pt x="12071" y="31302"/>
                  </a:lnTo>
                  <a:lnTo>
                    <a:pt x="23797" y="31790"/>
                  </a:lnTo>
                  <a:lnTo>
                    <a:pt x="23308" y="32279"/>
                  </a:lnTo>
                  <a:cubicBezTo>
                    <a:pt x="20531" y="34176"/>
                    <a:pt x="17462" y="35568"/>
                    <a:pt x="14026" y="35210"/>
                  </a:cubicBezTo>
                  <a:lnTo>
                    <a:pt x="13049" y="35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D1763153-92DD-3BD9-9D8E-155559364D4C}"/>
                </a:ext>
              </a:extLst>
            </p:cNvPr>
            <p:cNvSpPr/>
            <p:nvPr/>
          </p:nvSpPr>
          <p:spPr>
            <a:xfrm flipV="1">
              <a:off x="5808489" y="6176719"/>
              <a:ext cx="5374" cy="11725"/>
            </a:xfrm>
            <a:custGeom>
              <a:avLst/>
              <a:gdLst>
                <a:gd name="csX0" fmla="*/ 5725 w 5374"/>
                <a:gd name="csY0" fmla="*/ 12738 h 11725"/>
                <a:gd name="csX1" fmla="*/ 839 w 5374"/>
                <a:gd name="csY1" fmla="*/ 12738 h 11725"/>
                <a:gd name="csX2" fmla="*/ 839 w 5374"/>
                <a:gd name="csY2" fmla="*/ 7853 h 11725"/>
                <a:gd name="csX3" fmla="*/ 3282 w 5374"/>
                <a:gd name="csY3" fmla="*/ 7853 h 11725"/>
                <a:gd name="csX4" fmla="*/ 3282 w 5374"/>
                <a:gd name="csY4" fmla="*/ 7364 h 11725"/>
                <a:gd name="csX5" fmla="*/ 2793 w 5374"/>
                <a:gd name="csY5" fmla="*/ 6387 h 11725"/>
                <a:gd name="csX6" fmla="*/ 2793 w 5374"/>
                <a:gd name="csY6" fmla="*/ 5410 h 11725"/>
                <a:gd name="csX7" fmla="*/ 2305 w 5374"/>
                <a:gd name="csY7" fmla="*/ 4433 h 11725"/>
                <a:gd name="csX8" fmla="*/ 1328 w 5374"/>
                <a:gd name="csY8" fmla="*/ 3456 h 11725"/>
                <a:gd name="csX9" fmla="*/ 351 w 5374"/>
                <a:gd name="csY9" fmla="*/ 2967 h 11725"/>
                <a:gd name="csX10" fmla="*/ 1816 w 5374"/>
                <a:gd name="csY10" fmla="*/ 1013 h 11725"/>
                <a:gd name="csX11" fmla="*/ 2793 w 5374"/>
                <a:gd name="csY11" fmla="*/ 1502 h 11725"/>
                <a:gd name="csX12" fmla="*/ 5236 w 5374"/>
                <a:gd name="csY12" fmla="*/ 6876 h 11725"/>
                <a:gd name="csX13" fmla="*/ 5725 w 5374"/>
                <a:gd name="csY13" fmla="*/ 7853 h 117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5374" h="11725">
                  <a:moveTo>
                    <a:pt x="5725" y="12738"/>
                  </a:moveTo>
                  <a:lnTo>
                    <a:pt x="839" y="12738"/>
                  </a:lnTo>
                  <a:lnTo>
                    <a:pt x="839" y="7853"/>
                  </a:lnTo>
                  <a:lnTo>
                    <a:pt x="3282" y="7853"/>
                  </a:lnTo>
                  <a:lnTo>
                    <a:pt x="3282" y="7364"/>
                  </a:lnTo>
                  <a:lnTo>
                    <a:pt x="2793" y="6387"/>
                  </a:lnTo>
                  <a:lnTo>
                    <a:pt x="2793" y="5410"/>
                  </a:lnTo>
                  <a:lnTo>
                    <a:pt x="2305" y="4433"/>
                  </a:lnTo>
                  <a:lnTo>
                    <a:pt x="1328" y="3456"/>
                  </a:lnTo>
                  <a:lnTo>
                    <a:pt x="351" y="2967"/>
                  </a:lnTo>
                  <a:lnTo>
                    <a:pt x="1816" y="1013"/>
                  </a:lnTo>
                  <a:lnTo>
                    <a:pt x="2793" y="1502"/>
                  </a:lnTo>
                  <a:cubicBezTo>
                    <a:pt x="4707" y="3146"/>
                    <a:pt x="5472" y="4270"/>
                    <a:pt x="5236" y="6876"/>
                  </a:cubicBezTo>
                  <a:lnTo>
                    <a:pt x="5725" y="78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F7010D30-8AD7-2BF6-BD07-71CC08037C67}"/>
                </a:ext>
              </a:extLst>
            </p:cNvPr>
            <p:cNvSpPr/>
            <p:nvPr/>
          </p:nvSpPr>
          <p:spPr>
            <a:xfrm flipV="1">
              <a:off x="5839267" y="6147406"/>
              <a:ext cx="22473" cy="34198"/>
            </a:xfrm>
            <a:custGeom>
              <a:avLst/>
              <a:gdLst>
                <a:gd name="csX0" fmla="*/ 22831 w 22473"/>
                <a:gd name="csY0" fmla="*/ 35210 h 34198"/>
                <a:gd name="csX1" fmla="*/ 18434 w 22473"/>
                <a:gd name="csY1" fmla="*/ 35210 h 34198"/>
                <a:gd name="csX2" fmla="*/ 18434 w 22473"/>
                <a:gd name="csY2" fmla="*/ 21042 h 34198"/>
                <a:gd name="csX3" fmla="*/ 358 w 22473"/>
                <a:gd name="csY3" fmla="*/ 21042 h 34198"/>
                <a:gd name="csX4" fmla="*/ 18434 w 22473"/>
                <a:gd name="csY4" fmla="*/ 17134 h 34198"/>
                <a:gd name="csX5" fmla="*/ 18434 w 22473"/>
                <a:gd name="csY5" fmla="*/ 1012 h 34198"/>
                <a:gd name="csX6" fmla="*/ 22831 w 22473"/>
                <a:gd name="csY6" fmla="*/ 101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22831" y="35210"/>
                  </a:moveTo>
                  <a:lnTo>
                    <a:pt x="18434" y="35210"/>
                  </a:lnTo>
                  <a:lnTo>
                    <a:pt x="18434" y="21042"/>
                  </a:lnTo>
                  <a:lnTo>
                    <a:pt x="358" y="21042"/>
                  </a:lnTo>
                  <a:lnTo>
                    <a:pt x="18434" y="17134"/>
                  </a:lnTo>
                  <a:lnTo>
                    <a:pt x="18434" y="1012"/>
                  </a:lnTo>
                  <a:lnTo>
                    <a:pt x="22831" y="10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2A6D2E29-6D53-D7A0-0E70-EE4C39CF492E}"/>
                </a:ext>
              </a:extLst>
            </p:cNvPr>
            <p:cNvSpPr/>
            <p:nvPr/>
          </p:nvSpPr>
          <p:spPr>
            <a:xfrm flipV="1">
              <a:off x="5834870" y="6147406"/>
              <a:ext cx="22473" cy="34198"/>
            </a:xfrm>
            <a:custGeom>
              <a:avLst/>
              <a:gdLst>
                <a:gd name="csX0" fmla="*/ 4752 w 22473"/>
                <a:gd name="csY0" fmla="*/ 35210 h 34198"/>
                <a:gd name="csX1" fmla="*/ 355 w 22473"/>
                <a:gd name="csY1" fmla="*/ 35210 h 34198"/>
                <a:gd name="csX2" fmla="*/ 355 w 22473"/>
                <a:gd name="csY2" fmla="*/ 1012 h 34198"/>
                <a:gd name="csX3" fmla="*/ 4752 w 22473"/>
                <a:gd name="csY3" fmla="*/ 1012 h 34198"/>
                <a:gd name="csX4" fmla="*/ 4752 w 22473"/>
                <a:gd name="csY4" fmla="*/ 17134 h 34198"/>
                <a:gd name="csX5" fmla="*/ 22828 w 22473"/>
                <a:gd name="csY5" fmla="*/ 17134 h 34198"/>
                <a:gd name="csX6" fmla="*/ 4752 w 22473"/>
                <a:gd name="csY6" fmla="*/ 2104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4752" y="35210"/>
                  </a:moveTo>
                  <a:lnTo>
                    <a:pt x="355" y="35210"/>
                  </a:lnTo>
                  <a:lnTo>
                    <a:pt x="355" y="1012"/>
                  </a:lnTo>
                  <a:lnTo>
                    <a:pt x="4752" y="1012"/>
                  </a:lnTo>
                  <a:lnTo>
                    <a:pt x="4752" y="17134"/>
                  </a:lnTo>
                  <a:lnTo>
                    <a:pt x="22828" y="17134"/>
                  </a:lnTo>
                  <a:lnTo>
                    <a:pt x="4752" y="210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D80DF24B-1969-3D77-0897-4205CC56221C}"/>
                </a:ext>
              </a:extLst>
            </p:cNvPr>
            <p:cNvSpPr/>
            <p:nvPr/>
          </p:nvSpPr>
          <p:spPr>
            <a:xfrm flipV="1">
              <a:off x="5869069" y="6147406"/>
              <a:ext cx="25404" cy="34198"/>
            </a:xfrm>
            <a:custGeom>
              <a:avLst/>
              <a:gdLst>
                <a:gd name="csX0" fmla="*/ 24791 w 25404"/>
                <a:gd name="csY0" fmla="*/ 35210 h 34198"/>
                <a:gd name="csX1" fmla="*/ 363 w 25404"/>
                <a:gd name="csY1" fmla="*/ 35210 h 34198"/>
                <a:gd name="csX2" fmla="*/ 363 w 25404"/>
                <a:gd name="csY2" fmla="*/ 1012 h 34198"/>
                <a:gd name="csX3" fmla="*/ 25768 w 25404"/>
                <a:gd name="csY3" fmla="*/ 1012 h 34198"/>
                <a:gd name="csX4" fmla="*/ 25768 w 25404"/>
                <a:gd name="csY4" fmla="*/ 4920 h 34198"/>
                <a:gd name="csX5" fmla="*/ 4760 w 25404"/>
                <a:gd name="csY5" fmla="*/ 4920 h 34198"/>
                <a:gd name="csX6" fmla="*/ 4760 w 25404"/>
                <a:gd name="csY6" fmla="*/ 16645 h 34198"/>
                <a:gd name="csX7" fmla="*/ 23814 w 25404"/>
                <a:gd name="csY7" fmla="*/ 16645 h 34198"/>
                <a:gd name="csX8" fmla="*/ 23814 w 25404"/>
                <a:gd name="csY8" fmla="*/ 20553 h 34198"/>
                <a:gd name="csX9" fmla="*/ 4760 w 25404"/>
                <a:gd name="csY9" fmla="*/ 20553 h 34198"/>
                <a:gd name="csX10" fmla="*/ 4760 w 25404"/>
                <a:gd name="csY10" fmla="*/ 31302 h 34198"/>
                <a:gd name="csX11" fmla="*/ 24791 w 25404"/>
                <a:gd name="csY11" fmla="*/ 3130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791" y="35210"/>
                  </a:moveTo>
                  <a:lnTo>
                    <a:pt x="363" y="35210"/>
                  </a:lnTo>
                  <a:lnTo>
                    <a:pt x="363" y="1012"/>
                  </a:lnTo>
                  <a:lnTo>
                    <a:pt x="25768" y="1012"/>
                  </a:lnTo>
                  <a:lnTo>
                    <a:pt x="25768" y="4920"/>
                  </a:lnTo>
                  <a:lnTo>
                    <a:pt x="4760" y="4920"/>
                  </a:lnTo>
                  <a:lnTo>
                    <a:pt x="4760" y="16645"/>
                  </a:lnTo>
                  <a:lnTo>
                    <a:pt x="23814" y="16645"/>
                  </a:lnTo>
                  <a:lnTo>
                    <a:pt x="23814" y="20553"/>
                  </a:lnTo>
                  <a:lnTo>
                    <a:pt x="4760" y="20553"/>
                  </a:lnTo>
                  <a:lnTo>
                    <a:pt x="4760" y="31302"/>
                  </a:lnTo>
                  <a:lnTo>
                    <a:pt x="24791" y="313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16AA1391-3746-DDD1-0E35-B9AB034823FD}"/>
                </a:ext>
              </a:extLst>
            </p:cNvPr>
            <p:cNvSpPr/>
            <p:nvPr/>
          </p:nvSpPr>
          <p:spPr>
            <a:xfrm flipV="1">
              <a:off x="5914992" y="6147406"/>
              <a:ext cx="18076" cy="34198"/>
            </a:xfrm>
            <a:custGeom>
              <a:avLst/>
              <a:gdLst>
                <a:gd name="csX0" fmla="*/ 18446 w 18076"/>
                <a:gd name="csY0" fmla="*/ 35210 h 34198"/>
                <a:gd name="csX1" fmla="*/ 12584 w 18076"/>
                <a:gd name="csY1" fmla="*/ 35210 h 34198"/>
                <a:gd name="csX2" fmla="*/ 4278 w 18076"/>
                <a:gd name="csY2" fmla="*/ 11271 h 34198"/>
                <a:gd name="csX3" fmla="*/ 3790 w 18076"/>
                <a:gd name="csY3" fmla="*/ 10294 h 34198"/>
                <a:gd name="csX4" fmla="*/ 3301 w 18076"/>
                <a:gd name="csY4" fmla="*/ 9317 h 34198"/>
                <a:gd name="csX5" fmla="*/ 3301 w 18076"/>
                <a:gd name="csY5" fmla="*/ 8340 h 34198"/>
                <a:gd name="csX6" fmla="*/ 2813 w 18076"/>
                <a:gd name="csY6" fmla="*/ 7363 h 34198"/>
                <a:gd name="csX7" fmla="*/ 2813 w 18076"/>
                <a:gd name="csY7" fmla="*/ 6386 h 34198"/>
                <a:gd name="csX8" fmla="*/ 2324 w 18076"/>
                <a:gd name="csY8" fmla="*/ 5897 h 34198"/>
                <a:gd name="csX9" fmla="*/ 370 w 18076"/>
                <a:gd name="csY9" fmla="*/ 1012 h 34198"/>
                <a:gd name="csX10" fmla="*/ 4278 w 18076"/>
                <a:gd name="csY10" fmla="*/ 1012 h 34198"/>
                <a:gd name="csX11" fmla="*/ 14049 w 18076"/>
                <a:gd name="csY11" fmla="*/ 29836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8076" h="34198">
                  <a:moveTo>
                    <a:pt x="18446" y="35210"/>
                  </a:moveTo>
                  <a:lnTo>
                    <a:pt x="12584" y="35210"/>
                  </a:lnTo>
                  <a:lnTo>
                    <a:pt x="4278" y="11271"/>
                  </a:lnTo>
                  <a:lnTo>
                    <a:pt x="3790" y="10294"/>
                  </a:lnTo>
                  <a:lnTo>
                    <a:pt x="3301" y="9317"/>
                  </a:lnTo>
                  <a:lnTo>
                    <a:pt x="3301" y="8340"/>
                  </a:lnTo>
                  <a:lnTo>
                    <a:pt x="2813" y="7363"/>
                  </a:lnTo>
                  <a:lnTo>
                    <a:pt x="2813" y="6386"/>
                  </a:lnTo>
                  <a:lnTo>
                    <a:pt x="2324" y="5897"/>
                  </a:lnTo>
                  <a:lnTo>
                    <a:pt x="370" y="1012"/>
                  </a:lnTo>
                  <a:lnTo>
                    <a:pt x="4278" y="1012"/>
                  </a:lnTo>
                  <a:lnTo>
                    <a:pt x="14049" y="2983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B37684FF-E594-A102-3230-984B37D92B4F}"/>
                </a:ext>
              </a:extLst>
            </p:cNvPr>
            <p:cNvSpPr/>
            <p:nvPr/>
          </p:nvSpPr>
          <p:spPr>
            <a:xfrm flipV="1">
              <a:off x="5928672" y="6147406"/>
              <a:ext cx="4396" cy="34198"/>
            </a:xfrm>
            <a:custGeom>
              <a:avLst/>
              <a:gdLst>
                <a:gd name="csX0" fmla="*/ 4767 w 4396"/>
                <a:gd name="csY0" fmla="*/ 35210 h 34198"/>
                <a:gd name="csX1" fmla="*/ 370 w 4396"/>
                <a:gd name="csY1" fmla="*/ 29836 h 34198"/>
                <a:gd name="csX2" fmla="*/ 370 w 4396"/>
                <a:gd name="csY2" fmla="*/ 1012 h 34198"/>
                <a:gd name="csX3" fmla="*/ 4767 w 4396"/>
                <a:gd name="csY3" fmla="*/ 101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4767" y="35210"/>
                  </a:moveTo>
                  <a:lnTo>
                    <a:pt x="370" y="29836"/>
                  </a:lnTo>
                  <a:lnTo>
                    <a:pt x="370" y="1012"/>
                  </a:lnTo>
                  <a:lnTo>
                    <a:pt x="4767" y="10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C689369C-80A4-732A-DAB6-28E5670DE688}"/>
                </a:ext>
              </a:extLst>
            </p:cNvPr>
            <p:cNvSpPr/>
            <p:nvPr/>
          </p:nvSpPr>
          <p:spPr>
            <a:xfrm flipV="1">
              <a:off x="5900336" y="6147406"/>
              <a:ext cx="6839" cy="34198"/>
            </a:xfrm>
            <a:custGeom>
              <a:avLst/>
              <a:gdLst>
                <a:gd name="csX0" fmla="*/ 7206 w 6839"/>
                <a:gd name="csY0" fmla="*/ 35210 h 34198"/>
                <a:gd name="csX1" fmla="*/ 366 w 6839"/>
                <a:gd name="csY1" fmla="*/ 35210 h 34198"/>
                <a:gd name="csX2" fmla="*/ 366 w 6839"/>
                <a:gd name="csY2" fmla="*/ 1012 h 34198"/>
                <a:gd name="csX3" fmla="*/ 4763 w 6839"/>
                <a:gd name="csY3" fmla="*/ 1012 h 34198"/>
                <a:gd name="csX4" fmla="*/ 4763 w 6839"/>
                <a:gd name="csY4" fmla="*/ 3032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839" h="34198">
                  <a:moveTo>
                    <a:pt x="7206" y="35210"/>
                  </a:moveTo>
                  <a:lnTo>
                    <a:pt x="366" y="35210"/>
                  </a:lnTo>
                  <a:lnTo>
                    <a:pt x="366" y="1012"/>
                  </a:lnTo>
                  <a:lnTo>
                    <a:pt x="4763" y="1012"/>
                  </a:lnTo>
                  <a:lnTo>
                    <a:pt x="4763" y="303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37041741-8439-3E24-1199-55FF6867BF49}"/>
                </a:ext>
              </a:extLst>
            </p:cNvPr>
            <p:cNvSpPr/>
            <p:nvPr/>
          </p:nvSpPr>
          <p:spPr>
            <a:xfrm flipV="1">
              <a:off x="5904733" y="6147406"/>
              <a:ext cx="12240" cy="34198"/>
            </a:xfrm>
            <a:custGeom>
              <a:avLst/>
              <a:gdLst>
                <a:gd name="csX0" fmla="*/ 2809 w 12240"/>
                <a:gd name="csY0" fmla="*/ 35210 h 34198"/>
                <a:gd name="csX1" fmla="*/ 366 w 12240"/>
                <a:gd name="csY1" fmla="*/ 30324 h 34198"/>
                <a:gd name="csX2" fmla="*/ 10626 w 12240"/>
                <a:gd name="csY2" fmla="*/ 1012 h 34198"/>
                <a:gd name="csX3" fmla="*/ 12580 w 12240"/>
                <a:gd name="csY3" fmla="*/ 5897 h 34198"/>
                <a:gd name="csX4" fmla="*/ 11603 w 12240"/>
                <a:gd name="csY4" fmla="*/ 9805 h 34198"/>
                <a:gd name="csX5" fmla="*/ 11114 w 12240"/>
                <a:gd name="csY5" fmla="*/ 1078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2240" h="34198">
                  <a:moveTo>
                    <a:pt x="2809" y="35210"/>
                  </a:moveTo>
                  <a:lnTo>
                    <a:pt x="366" y="30324"/>
                  </a:lnTo>
                  <a:lnTo>
                    <a:pt x="10626" y="1012"/>
                  </a:lnTo>
                  <a:lnTo>
                    <a:pt x="12580" y="5897"/>
                  </a:lnTo>
                  <a:cubicBezTo>
                    <a:pt x="12824" y="8128"/>
                    <a:pt x="11285" y="7688"/>
                    <a:pt x="11603" y="9805"/>
                  </a:cubicBezTo>
                  <a:lnTo>
                    <a:pt x="11114" y="1078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293B64-2ECF-FBB6-B179-80A98C721837}"/>
                </a:ext>
              </a:extLst>
            </p:cNvPr>
            <p:cNvSpPr/>
            <p:nvPr/>
          </p:nvSpPr>
          <p:spPr>
            <a:xfrm flipV="1">
              <a:off x="5944794" y="6151314"/>
              <a:ext cx="21556" cy="12702"/>
            </a:xfrm>
            <a:custGeom>
              <a:avLst/>
              <a:gdLst>
                <a:gd name="csX0" fmla="*/ 19917 w 21556"/>
                <a:gd name="csY0" fmla="*/ 13711 h 12702"/>
                <a:gd name="csX1" fmla="*/ 9169 w 21556"/>
                <a:gd name="csY1" fmla="*/ 13711 h 12702"/>
                <a:gd name="csX2" fmla="*/ 12100 w 21556"/>
                <a:gd name="csY2" fmla="*/ 13711 h 12702"/>
                <a:gd name="csX3" fmla="*/ 12589 w 21556"/>
                <a:gd name="csY3" fmla="*/ 13223 h 12702"/>
                <a:gd name="csX4" fmla="*/ 14054 w 21556"/>
                <a:gd name="csY4" fmla="*/ 13223 h 12702"/>
                <a:gd name="csX5" fmla="*/ 15032 w 21556"/>
                <a:gd name="csY5" fmla="*/ 12734 h 12702"/>
                <a:gd name="csX6" fmla="*/ 15520 w 21556"/>
                <a:gd name="csY6" fmla="*/ 12246 h 12702"/>
                <a:gd name="csX7" fmla="*/ 16009 w 21556"/>
                <a:gd name="csY7" fmla="*/ 11269 h 12702"/>
                <a:gd name="csX8" fmla="*/ 16497 w 21556"/>
                <a:gd name="csY8" fmla="*/ 10292 h 12702"/>
                <a:gd name="csX9" fmla="*/ 16986 w 21556"/>
                <a:gd name="csY9" fmla="*/ 9803 h 12702"/>
                <a:gd name="csX10" fmla="*/ 16986 w 21556"/>
                <a:gd name="csY10" fmla="*/ 8826 h 12702"/>
                <a:gd name="csX11" fmla="*/ 17474 w 21556"/>
                <a:gd name="csY11" fmla="*/ 7849 h 12702"/>
                <a:gd name="csX12" fmla="*/ 17474 w 21556"/>
                <a:gd name="csY12" fmla="*/ 7360 h 12702"/>
                <a:gd name="csX13" fmla="*/ 16986 w 21556"/>
                <a:gd name="csY13" fmla="*/ 5895 h 12702"/>
                <a:gd name="csX14" fmla="*/ 16986 w 21556"/>
                <a:gd name="csY14" fmla="*/ 5406 h 12702"/>
                <a:gd name="csX15" fmla="*/ 16009 w 21556"/>
                <a:gd name="csY15" fmla="*/ 3452 h 12702"/>
                <a:gd name="csX16" fmla="*/ 15032 w 21556"/>
                <a:gd name="csY16" fmla="*/ 2475 h 12702"/>
                <a:gd name="csX17" fmla="*/ 14054 w 21556"/>
                <a:gd name="csY17" fmla="*/ 2475 h 12702"/>
                <a:gd name="csX18" fmla="*/ 13566 w 21556"/>
                <a:gd name="csY18" fmla="*/ 1986 h 12702"/>
                <a:gd name="csX19" fmla="*/ 12589 w 21556"/>
                <a:gd name="csY19" fmla="*/ 1498 h 12702"/>
                <a:gd name="csX20" fmla="*/ 375 w 21556"/>
                <a:gd name="csY20" fmla="*/ 1498 h 12702"/>
                <a:gd name="csX21" fmla="*/ 19428 w 21556"/>
                <a:gd name="csY21" fmla="*/ 1009 h 12702"/>
                <a:gd name="csX22" fmla="*/ 19917 w 21556"/>
                <a:gd name="csY22" fmla="*/ 1498 h 12702"/>
                <a:gd name="csX23" fmla="*/ 20406 w 21556"/>
                <a:gd name="csY23" fmla="*/ 2475 h 12702"/>
                <a:gd name="csX24" fmla="*/ 20894 w 21556"/>
                <a:gd name="csY24" fmla="*/ 2963 h 12702"/>
                <a:gd name="csX25" fmla="*/ 21383 w 21556"/>
                <a:gd name="csY25" fmla="*/ 3940 h 12702"/>
                <a:gd name="csX26" fmla="*/ 21383 w 21556"/>
                <a:gd name="csY26" fmla="*/ 4917 h 12702"/>
                <a:gd name="csX27" fmla="*/ 21871 w 21556"/>
                <a:gd name="csY27" fmla="*/ 5895 h 12702"/>
                <a:gd name="csX28" fmla="*/ 21871 w 21556"/>
                <a:gd name="csY28" fmla="*/ 6872 h 12702"/>
                <a:gd name="csX29" fmla="*/ 21383 w 21556"/>
                <a:gd name="csY29" fmla="*/ 11757 h 12702"/>
                <a:gd name="csX30" fmla="*/ 20894 w 21556"/>
                <a:gd name="csY30" fmla="*/ 12246 h 12702"/>
                <a:gd name="csX31" fmla="*/ 20406 w 21556"/>
                <a:gd name="csY31" fmla="*/ 13223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21556" h="12702">
                  <a:moveTo>
                    <a:pt x="19917" y="13711"/>
                  </a:moveTo>
                  <a:lnTo>
                    <a:pt x="9169" y="13711"/>
                  </a:lnTo>
                  <a:lnTo>
                    <a:pt x="12100" y="13711"/>
                  </a:lnTo>
                  <a:lnTo>
                    <a:pt x="12589" y="13223"/>
                  </a:lnTo>
                  <a:lnTo>
                    <a:pt x="14054" y="13223"/>
                  </a:lnTo>
                  <a:lnTo>
                    <a:pt x="15032" y="12734"/>
                  </a:lnTo>
                  <a:lnTo>
                    <a:pt x="15520" y="12246"/>
                  </a:lnTo>
                  <a:lnTo>
                    <a:pt x="16009" y="11269"/>
                  </a:lnTo>
                  <a:lnTo>
                    <a:pt x="16497" y="10292"/>
                  </a:lnTo>
                  <a:lnTo>
                    <a:pt x="16986" y="9803"/>
                  </a:lnTo>
                  <a:lnTo>
                    <a:pt x="16986" y="8826"/>
                  </a:lnTo>
                  <a:lnTo>
                    <a:pt x="17474" y="7849"/>
                  </a:lnTo>
                  <a:lnTo>
                    <a:pt x="17474" y="7360"/>
                  </a:lnTo>
                  <a:lnTo>
                    <a:pt x="16986" y="5895"/>
                  </a:lnTo>
                  <a:lnTo>
                    <a:pt x="16986" y="5406"/>
                  </a:lnTo>
                  <a:lnTo>
                    <a:pt x="16009" y="3452"/>
                  </a:lnTo>
                  <a:lnTo>
                    <a:pt x="15032" y="2475"/>
                  </a:lnTo>
                  <a:lnTo>
                    <a:pt x="14054" y="2475"/>
                  </a:lnTo>
                  <a:lnTo>
                    <a:pt x="13566" y="1986"/>
                  </a:lnTo>
                  <a:lnTo>
                    <a:pt x="12589" y="1498"/>
                  </a:lnTo>
                  <a:lnTo>
                    <a:pt x="375" y="1498"/>
                  </a:lnTo>
                  <a:lnTo>
                    <a:pt x="19428" y="1009"/>
                  </a:lnTo>
                  <a:lnTo>
                    <a:pt x="19917" y="1498"/>
                  </a:lnTo>
                  <a:lnTo>
                    <a:pt x="20406" y="2475"/>
                  </a:lnTo>
                  <a:lnTo>
                    <a:pt x="20894" y="2963"/>
                  </a:lnTo>
                  <a:lnTo>
                    <a:pt x="21383" y="3940"/>
                  </a:lnTo>
                  <a:lnTo>
                    <a:pt x="21383" y="4917"/>
                  </a:lnTo>
                  <a:lnTo>
                    <a:pt x="21871" y="5895"/>
                  </a:lnTo>
                  <a:lnTo>
                    <a:pt x="21871" y="6872"/>
                  </a:lnTo>
                  <a:cubicBezTo>
                    <a:pt x="22156" y="11016"/>
                    <a:pt x="21342" y="9404"/>
                    <a:pt x="21383" y="11757"/>
                  </a:cubicBezTo>
                  <a:lnTo>
                    <a:pt x="20894" y="12246"/>
                  </a:lnTo>
                  <a:lnTo>
                    <a:pt x="20406" y="132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0713216A-0701-BB62-ECFD-EBCBA1663478}"/>
                </a:ext>
              </a:extLst>
            </p:cNvPr>
            <p:cNvSpPr/>
            <p:nvPr/>
          </p:nvSpPr>
          <p:spPr>
            <a:xfrm flipV="1">
              <a:off x="5940397" y="6147406"/>
              <a:ext cx="23938" cy="34198"/>
            </a:xfrm>
            <a:custGeom>
              <a:avLst/>
              <a:gdLst>
                <a:gd name="csX0" fmla="*/ 13076 w 23938"/>
                <a:gd name="csY0" fmla="*/ 35210 h 34198"/>
                <a:gd name="csX1" fmla="*/ 374 w 23938"/>
                <a:gd name="csY1" fmla="*/ 35210 h 34198"/>
                <a:gd name="csX2" fmla="*/ 374 w 23938"/>
                <a:gd name="csY2" fmla="*/ 1012 h 34198"/>
                <a:gd name="csX3" fmla="*/ 4771 w 23938"/>
                <a:gd name="csY3" fmla="*/ 1012 h 34198"/>
                <a:gd name="csX4" fmla="*/ 4771 w 23938"/>
                <a:gd name="csY4" fmla="*/ 15179 h 34198"/>
                <a:gd name="csX5" fmla="*/ 13564 w 23938"/>
                <a:gd name="csY5" fmla="*/ 15179 h 34198"/>
                <a:gd name="csX6" fmla="*/ 23335 w 23938"/>
                <a:gd name="csY6" fmla="*/ 18111 h 34198"/>
                <a:gd name="csX7" fmla="*/ 23824 w 23938"/>
                <a:gd name="csY7" fmla="*/ 18599 h 34198"/>
                <a:gd name="csX8" fmla="*/ 4771 w 23938"/>
                <a:gd name="csY8" fmla="*/ 19088 h 34198"/>
                <a:gd name="csX9" fmla="*/ 4771 w 23938"/>
                <a:gd name="csY9" fmla="*/ 31302 h 34198"/>
                <a:gd name="csX10" fmla="*/ 24312 w 23938"/>
                <a:gd name="csY10" fmla="*/ 31302 h 34198"/>
                <a:gd name="csX11" fmla="*/ 23824 w 23938"/>
                <a:gd name="csY11" fmla="*/ 32279 h 34198"/>
                <a:gd name="csX12" fmla="*/ 23335 w 23938"/>
                <a:gd name="csY12" fmla="*/ 32767 h 34198"/>
                <a:gd name="csX13" fmla="*/ 22358 w 23938"/>
                <a:gd name="csY13" fmla="*/ 33256 h 34198"/>
                <a:gd name="csX14" fmla="*/ 21381 w 23938"/>
                <a:gd name="csY14" fmla="*/ 34233 h 34198"/>
                <a:gd name="csX15" fmla="*/ 20404 w 23938"/>
                <a:gd name="csY15" fmla="*/ 34233 h 34198"/>
                <a:gd name="csX16" fmla="*/ 19427 w 23938"/>
                <a:gd name="csY16" fmla="*/ 34721 h 34198"/>
                <a:gd name="csX17" fmla="*/ 18450 w 23938"/>
                <a:gd name="csY17" fmla="*/ 34721 h 34198"/>
                <a:gd name="csX18" fmla="*/ 17961 w 23938"/>
                <a:gd name="csY18" fmla="*/ 35210 h 34198"/>
                <a:gd name="csX19" fmla="*/ 14053 w 23938"/>
                <a:gd name="csY19" fmla="*/ 3521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3938" h="34198">
                  <a:moveTo>
                    <a:pt x="13076" y="35210"/>
                  </a:moveTo>
                  <a:lnTo>
                    <a:pt x="374" y="35210"/>
                  </a:lnTo>
                  <a:lnTo>
                    <a:pt x="374" y="1012"/>
                  </a:lnTo>
                  <a:lnTo>
                    <a:pt x="4771" y="1012"/>
                  </a:lnTo>
                  <a:lnTo>
                    <a:pt x="4771" y="15179"/>
                  </a:lnTo>
                  <a:lnTo>
                    <a:pt x="13564" y="15179"/>
                  </a:lnTo>
                  <a:cubicBezTo>
                    <a:pt x="17237" y="14951"/>
                    <a:pt x="20803" y="15171"/>
                    <a:pt x="23335" y="18111"/>
                  </a:cubicBezTo>
                  <a:lnTo>
                    <a:pt x="23824" y="18599"/>
                  </a:lnTo>
                  <a:lnTo>
                    <a:pt x="4771" y="19088"/>
                  </a:lnTo>
                  <a:lnTo>
                    <a:pt x="4771" y="31302"/>
                  </a:lnTo>
                  <a:lnTo>
                    <a:pt x="24312" y="31302"/>
                  </a:lnTo>
                  <a:lnTo>
                    <a:pt x="23824" y="32279"/>
                  </a:lnTo>
                  <a:lnTo>
                    <a:pt x="23335" y="32767"/>
                  </a:lnTo>
                  <a:lnTo>
                    <a:pt x="22358" y="33256"/>
                  </a:lnTo>
                  <a:lnTo>
                    <a:pt x="21381" y="34233"/>
                  </a:lnTo>
                  <a:lnTo>
                    <a:pt x="20404" y="34233"/>
                  </a:lnTo>
                  <a:lnTo>
                    <a:pt x="19427" y="34721"/>
                  </a:lnTo>
                  <a:lnTo>
                    <a:pt x="18450" y="34721"/>
                  </a:lnTo>
                  <a:lnTo>
                    <a:pt x="17961" y="35210"/>
                  </a:lnTo>
                  <a:lnTo>
                    <a:pt x="14053" y="35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60F5D817-E1E3-4604-23F2-0F9CF4F23BD3}"/>
                </a:ext>
              </a:extLst>
            </p:cNvPr>
            <p:cNvSpPr/>
            <p:nvPr/>
          </p:nvSpPr>
          <p:spPr>
            <a:xfrm flipV="1">
              <a:off x="5970198" y="6170368"/>
              <a:ext cx="14656" cy="7816"/>
            </a:xfrm>
            <a:custGeom>
              <a:avLst/>
              <a:gdLst>
                <a:gd name="csX0" fmla="*/ 4774 w 14656"/>
                <a:gd name="csY0" fmla="*/ 8828 h 7816"/>
                <a:gd name="csX1" fmla="*/ 377 w 14656"/>
                <a:gd name="csY1" fmla="*/ 8828 h 7816"/>
                <a:gd name="csX2" fmla="*/ 866 w 14656"/>
                <a:gd name="csY2" fmla="*/ 7851 h 7816"/>
                <a:gd name="csX3" fmla="*/ 2820 w 14656"/>
                <a:gd name="csY3" fmla="*/ 1989 h 7816"/>
                <a:gd name="csX4" fmla="*/ 3309 w 14656"/>
                <a:gd name="csY4" fmla="*/ 1012 h 7816"/>
                <a:gd name="csX5" fmla="*/ 15034 w 14656"/>
                <a:gd name="csY5" fmla="*/ 1012 h 7816"/>
                <a:gd name="csX6" fmla="*/ 13080 w 14656"/>
                <a:gd name="csY6" fmla="*/ 1012 h 7816"/>
                <a:gd name="csX7" fmla="*/ 12591 w 14656"/>
                <a:gd name="csY7" fmla="*/ 1500 h 7816"/>
                <a:gd name="csX8" fmla="*/ 11614 w 14656"/>
                <a:gd name="csY8" fmla="*/ 1500 h 7816"/>
                <a:gd name="csX9" fmla="*/ 10637 w 14656"/>
                <a:gd name="csY9" fmla="*/ 1989 h 7816"/>
                <a:gd name="csX10" fmla="*/ 9660 w 14656"/>
                <a:gd name="csY10" fmla="*/ 1989 h 7816"/>
                <a:gd name="csX11" fmla="*/ 9171 w 14656"/>
                <a:gd name="csY11" fmla="*/ 2477 h 7816"/>
                <a:gd name="csX12" fmla="*/ 7217 w 14656"/>
                <a:gd name="csY12" fmla="*/ 3454 h 7816"/>
                <a:gd name="csX13" fmla="*/ 6728 w 14656"/>
                <a:gd name="csY13" fmla="*/ 3943 h 7816"/>
                <a:gd name="csX14" fmla="*/ 6240 w 14656"/>
                <a:gd name="csY14" fmla="*/ 4920 h 7816"/>
                <a:gd name="csX15" fmla="*/ 5751 w 14656"/>
                <a:gd name="csY15" fmla="*/ 5408 h 7816"/>
                <a:gd name="csX16" fmla="*/ 5751 w 14656"/>
                <a:gd name="csY16" fmla="*/ 5897 h 7816"/>
                <a:gd name="csX17" fmla="*/ 5263 w 14656"/>
                <a:gd name="csY17" fmla="*/ 6874 h 7816"/>
                <a:gd name="csX18" fmla="*/ 4774 w 14656"/>
                <a:gd name="csY18" fmla="*/ 7851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4656" h="7816">
                  <a:moveTo>
                    <a:pt x="4774" y="8828"/>
                  </a:moveTo>
                  <a:lnTo>
                    <a:pt x="377" y="8828"/>
                  </a:lnTo>
                  <a:lnTo>
                    <a:pt x="866" y="7851"/>
                  </a:lnTo>
                  <a:cubicBezTo>
                    <a:pt x="646" y="6109"/>
                    <a:pt x="1468" y="3153"/>
                    <a:pt x="2820" y="1989"/>
                  </a:cubicBezTo>
                  <a:lnTo>
                    <a:pt x="3309" y="1012"/>
                  </a:lnTo>
                  <a:lnTo>
                    <a:pt x="15034" y="1012"/>
                  </a:lnTo>
                  <a:lnTo>
                    <a:pt x="13080" y="1012"/>
                  </a:lnTo>
                  <a:lnTo>
                    <a:pt x="12591" y="1500"/>
                  </a:lnTo>
                  <a:lnTo>
                    <a:pt x="11614" y="1500"/>
                  </a:lnTo>
                  <a:lnTo>
                    <a:pt x="10637" y="1989"/>
                  </a:lnTo>
                  <a:lnTo>
                    <a:pt x="9660" y="1989"/>
                  </a:lnTo>
                  <a:lnTo>
                    <a:pt x="9171" y="2477"/>
                  </a:lnTo>
                  <a:lnTo>
                    <a:pt x="7217" y="3454"/>
                  </a:lnTo>
                  <a:lnTo>
                    <a:pt x="6728" y="3943"/>
                  </a:lnTo>
                  <a:lnTo>
                    <a:pt x="6240" y="4920"/>
                  </a:lnTo>
                  <a:lnTo>
                    <a:pt x="5751" y="5408"/>
                  </a:lnTo>
                  <a:lnTo>
                    <a:pt x="5751" y="5897"/>
                  </a:lnTo>
                  <a:lnTo>
                    <a:pt x="5263" y="6874"/>
                  </a:lnTo>
                  <a:lnTo>
                    <a:pt x="4774" y="78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DD6118C1-35EC-6CA4-8520-35288599BA53}"/>
                </a:ext>
              </a:extLst>
            </p:cNvPr>
            <p:cNvSpPr/>
            <p:nvPr/>
          </p:nvSpPr>
          <p:spPr>
            <a:xfrm flipV="1">
              <a:off x="5983878" y="6150826"/>
              <a:ext cx="12702" cy="6351"/>
            </a:xfrm>
            <a:custGeom>
              <a:avLst/>
              <a:gdLst>
                <a:gd name="csX0" fmla="*/ 10640 w 12702"/>
                <a:gd name="csY0" fmla="*/ 7359 h 6351"/>
                <a:gd name="csX1" fmla="*/ 380 w 12702"/>
                <a:gd name="csY1" fmla="*/ 7359 h 6351"/>
                <a:gd name="csX2" fmla="*/ 3311 w 12702"/>
                <a:gd name="csY2" fmla="*/ 7359 h 6351"/>
                <a:gd name="csX3" fmla="*/ 5266 w 12702"/>
                <a:gd name="csY3" fmla="*/ 6382 h 6351"/>
                <a:gd name="csX4" fmla="*/ 5754 w 12702"/>
                <a:gd name="csY4" fmla="*/ 6382 h 6351"/>
                <a:gd name="csX5" fmla="*/ 6243 w 12702"/>
                <a:gd name="csY5" fmla="*/ 5894 h 6351"/>
                <a:gd name="csX6" fmla="*/ 7220 w 12702"/>
                <a:gd name="csY6" fmla="*/ 5405 h 6351"/>
                <a:gd name="csX7" fmla="*/ 7708 w 12702"/>
                <a:gd name="csY7" fmla="*/ 4428 h 6351"/>
                <a:gd name="csX8" fmla="*/ 8197 w 12702"/>
                <a:gd name="csY8" fmla="*/ 3939 h 6351"/>
                <a:gd name="csX9" fmla="*/ 8197 w 12702"/>
                <a:gd name="csY9" fmla="*/ 2962 h 6351"/>
                <a:gd name="csX10" fmla="*/ 8685 w 12702"/>
                <a:gd name="csY10" fmla="*/ 1985 h 6351"/>
                <a:gd name="csX11" fmla="*/ 8685 w 12702"/>
                <a:gd name="csY11" fmla="*/ 1008 h 6351"/>
                <a:gd name="csX12" fmla="*/ 13082 w 12702"/>
                <a:gd name="csY12" fmla="*/ 1008 h 6351"/>
                <a:gd name="csX13" fmla="*/ 13082 w 12702"/>
                <a:gd name="csY13" fmla="*/ 2962 h 6351"/>
                <a:gd name="csX14" fmla="*/ 12105 w 12702"/>
                <a:gd name="csY14" fmla="*/ 4916 h 6351"/>
                <a:gd name="csX15" fmla="*/ 12105 w 12702"/>
                <a:gd name="csY15" fmla="*/ 5894 h 6351"/>
                <a:gd name="csX16" fmla="*/ 11617 w 12702"/>
                <a:gd name="csY16" fmla="*/ 6382 h 6351"/>
                <a:gd name="csX17" fmla="*/ 11617 w 12702"/>
                <a:gd name="csY17" fmla="*/ 6871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2702" h="6351">
                  <a:moveTo>
                    <a:pt x="10640" y="7359"/>
                  </a:moveTo>
                  <a:lnTo>
                    <a:pt x="380" y="7359"/>
                  </a:lnTo>
                  <a:lnTo>
                    <a:pt x="3311" y="7359"/>
                  </a:lnTo>
                  <a:lnTo>
                    <a:pt x="5266" y="6382"/>
                  </a:lnTo>
                  <a:lnTo>
                    <a:pt x="5754" y="6382"/>
                  </a:lnTo>
                  <a:lnTo>
                    <a:pt x="6243" y="5894"/>
                  </a:lnTo>
                  <a:lnTo>
                    <a:pt x="7220" y="5405"/>
                  </a:lnTo>
                  <a:lnTo>
                    <a:pt x="7708" y="4428"/>
                  </a:lnTo>
                  <a:lnTo>
                    <a:pt x="8197" y="3939"/>
                  </a:lnTo>
                  <a:lnTo>
                    <a:pt x="8197" y="2962"/>
                  </a:lnTo>
                  <a:lnTo>
                    <a:pt x="8685" y="1985"/>
                  </a:lnTo>
                  <a:lnTo>
                    <a:pt x="8685" y="1008"/>
                  </a:lnTo>
                  <a:lnTo>
                    <a:pt x="13082" y="1008"/>
                  </a:lnTo>
                  <a:lnTo>
                    <a:pt x="13082" y="2962"/>
                  </a:lnTo>
                  <a:lnTo>
                    <a:pt x="12105" y="4916"/>
                  </a:lnTo>
                  <a:lnTo>
                    <a:pt x="12105" y="5894"/>
                  </a:lnTo>
                  <a:lnTo>
                    <a:pt x="11617" y="6382"/>
                  </a:lnTo>
                  <a:lnTo>
                    <a:pt x="11617" y="6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49F934D3-D452-1C67-B2D6-364534D26E4F}"/>
                </a:ext>
              </a:extLst>
            </p:cNvPr>
            <p:cNvSpPr/>
            <p:nvPr/>
          </p:nvSpPr>
          <p:spPr>
            <a:xfrm flipV="1">
              <a:off x="5971571" y="6146906"/>
              <a:ext cx="26037" cy="35286"/>
            </a:xfrm>
            <a:custGeom>
              <a:avLst/>
              <a:gdLst>
                <a:gd name="csX0" fmla="*/ 12685 w 26037"/>
                <a:gd name="csY0" fmla="*/ 36287 h 35286"/>
                <a:gd name="csX1" fmla="*/ 8777 w 26037"/>
                <a:gd name="csY1" fmla="*/ 36287 h 35286"/>
                <a:gd name="csX2" fmla="*/ 7800 w 26037"/>
                <a:gd name="csY2" fmla="*/ 35798 h 35286"/>
                <a:gd name="csX3" fmla="*/ 7311 w 26037"/>
                <a:gd name="csY3" fmla="*/ 35798 h 35286"/>
                <a:gd name="csX4" fmla="*/ 4380 w 26037"/>
                <a:gd name="csY4" fmla="*/ 34332 h 35286"/>
                <a:gd name="csX5" fmla="*/ 3892 w 26037"/>
                <a:gd name="csY5" fmla="*/ 33844 h 35286"/>
                <a:gd name="csX6" fmla="*/ 2914 w 26037"/>
                <a:gd name="csY6" fmla="*/ 33355 h 35286"/>
                <a:gd name="csX7" fmla="*/ 2426 w 26037"/>
                <a:gd name="csY7" fmla="*/ 32378 h 35286"/>
                <a:gd name="csX8" fmla="*/ 1937 w 26037"/>
                <a:gd name="csY8" fmla="*/ 31890 h 35286"/>
                <a:gd name="csX9" fmla="*/ 1937 w 26037"/>
                <a:gd name="csY9" fmla="*/ 31401 h 35286"/>
                <a:gd name="csX10" fmla="*/ 1449 w 26037"/>
                <a:gd name="csY10" fmla="*/ 30424 h 35286"/>
                <a:gd name="csX11" fmla="*/ 960 w 26037"/>
                <a:gd name="csY11" fmla="*/ 29935 h 35286"/>
                <a:gd name="csX12" fmla="*/ 472 w 26037"/>
                <a:gd name="csY12" fmla="*/ 28958 h 35286"/>
                <a:gd name="csX13" fmla="*/ 6334 w 26037"/>
                <a:gd name="csY13" fmla="*/ 19187 h 35286"/>
                <a:gd name="csX14" fmla="*/ 6823 w 26037"/>
                <a:gd name="csY14" fmla="*/ 18699 h 35286"/>
                <a:gd name="csX15" fmla="*/ 7800 w 26037"/>
                <a:gd name="csY15" fmla="*/ 18699 h 35286"/>
                <a:gd name="csX16" fmla="*/ 8777 w 26037"/>
                <a:gd name="csY16" fmla="*/ 18210 h 35286"/>
                <a:gd name="csX17" fmla="*/ 9754 w 26037"/>
                <a:gd name="csY17" fmla="*/ 18210 h 35286"/>
                <a:gd name="csX18" fmla="*/ 20991 w 26037"/>
                <a:gd name="csY18" fmla="*/ 13813 h 35286"/>
                <a:gd name="csX19" fmla="*/ 21968 w 26037"/>
                <a:gd name="csY19" fmla="*/ 12836 h 35286"/>
                <a:gd name="csX20" fmla="*/ 15617 w 26037"/>
                <a:gd name="csY20" fmla="*/ 5020 h 35286"/>
                <a:gd name="csX21" fmla="*/ 1937 w 26037"/>
                <a:gd name="csY21" fmla="*/ 5020 h 35286"/>
                <a:gd name="csX22" fmla="*/ 2914 w 26037"/>
                <a:gd name="csY22" fmla="*/ 4531 h 35286"/>
                <a:gd name="csX23" fmla="*/ 4380 w 26037"/>
                <a:gd name="csY23" fmla="*/ 3065 h 35286"/>
                <a:gd name="csX24" fmla="*/ 18059 w 26037"/>
                <a:gd name="csY24" fmla="*/ 1600 h 35286"/>
                <a:gd name="csX25" fmla="*/ 18548 w 26037"/>
                <a:gd name="csY25" fmla="*/ 1600 h 35286"/>
                <a:gd name="csX26" fmla="*/ 19525 w 26037"/>
                <a:gd name="csY26" fmla="*/ 2088 h 35286"/>
                <a:gd name="csX27" fmla="*/ 26365 w 26037"/>
                <a:gd name="csY27" fmla="*/ 13813 h 35286"/>
                <a:gd name="csX28" fmla="*/ 25876 w 26037"/>
                <a:gd name="csY28" fmla="*/ 14302 h 35286"/>
                <a:gd name="csX29" fmla="*/ 24899 w 26037"/>
                <a:gd name="csY29" fmla="*/ 16256 h 35286"/>
                <a:gd name="csX30" fmla="*/ 24411 w 26037"/>
                <a:gd name="csY30" fmla="*/ 16745 h 35286"/>
                <a:gd name="csX31" fmla="*/ 23922 w 26037"/>
                <a:gd name="csY31" fmla="*/ 17722 h 35286"/>
                <a:gd name="csX32" fmla="*/ 23434 w 26037"/>
                <a:gd name="csY32" fmla="*/ 18210 h 35286"/>
                <a:gd name="csX33" fmla="*/ 20502 w 26037"/>
                <a:gd name="csY33" fmla="*/ 19676 h 35286"/>
                <a:gd name="csX34" fmla="*/ 20014 w 26037"/>
                <a:gd name="csY34" fmla="*/ 20165 h 35286"/>
                <a:gd name="csX35" fmla="*/ 19037 w 26037"/>
                <a:gd name="csY35" fmla="*/ 20165 h 35286"/>
                <a:gd name="csX36" fmla="*/ 18548 w 26037"/>
                <a:gd name="csY36" fmla="*/ 20653 h 35286"/>
                <a:gd name="csX37" fmla="*/ 17571 w 26037"/>
                <a:gd name="csY37" fmla="*/ 20653 h 35286"/>
                <a:gd name="csX38" fmla="*/ 10731 w 26037"/>
                <a:gd name="csY38" fmla="*/ 22607 h 35286"/>
                <a:gd name="csX39" fmla="*/ 9754 w 26037"/>
                <a:gd name="csY39" fmla="*/ 22607 h 35286"/>
                <a:gd name="csX40" fmla="*/ 7800 w 26037"/>
                <a:gd name="csY40" fmla="*/ 23584 h 35286"/>
                <a:gd name="csX41" fmla="*/ 7311 w 26037"/>
                <a:gd name="csY41" fmla="*/ 23584 h 35286"/>
                <a:gd name="csX42" fmla="*/ 6823 w 26037"/>
                <a:gd name="csY42" fmla="*/ 24073 h 35286"/>
                <a:gd name="csX43" fmla="*/ 6334 w 26037"/>
                <a:gd name="csY43" fmla="*/ 24073 h 35286"/>
                <a:gd name="csX44" fmla="*/ 5846 w 26037"/>
                <a:gd name="csY44" fmla="*/ 24561 h 35286"/>
                <a:gd name="csX45" fmla="*/ 4869 w 26037"/>
                <a:gd name="csY45" fmla="*/ 26516 h 35286"/>
                <a:gd name="csX46" fmla="*/ 4869 w 26037"/>
                <a:gd name="csY46" fmla="*/ 28958 h 35286"/>
                <a:gd name="csX47" fmla="*/ 5357 w 26037"/>
                <a:gd name="csY47" fmla="*/ 29447 h 35286"/>
                <a:gd name="csX48" fmla="*/ 5846 w 26037"/>
                <a:gd name="csY48" fmla="*/ 30424 h 35286"/>
                <a:gd name="csX49" fmla="*/ 6823 w 26037"/>
                <a:gd name="csY49" fmla="*/ 30913 h 35286"/>
                <a:gd name="csX50" fmla="*/ 7311 w 26037"/>
                <a:gd name="csY50" fmla="*/ 31401 h 35286"/>
                <a:gd name="csX51" fmla="*/ 7800 w 26037"/>
                <a:gd name="csY51" fmla="*/ 31401 h 35286"/>
                <a:gd name="csX52" fmla="*/ 9754 w 26037"/>
                <a:gd name="csY52" fmla="*/ 32378 h 35286"/>
                <a:gd name="csX53" fmla="*/ 22945 w 26037"/>
                <a:gd name="csY53" fmla="*/ 32378 h 35286"/>
                <a:gd name="csX54" fmla="*/ 22456 w 26037"/>
                <a:gd name="csY54" fmla="*/ 33355 h 35286"/>
                <a:gd name="csX55" fmla="*/ 14640 w 26037"/>
                <a:gd name="csY55" fmla="*/ 36287 h 35286"/>
                <a:gd name="csX56" fmla="*/ 13663 w 26037"/>
                <a:gd name="csY56" fmla="*/ 36287 h 352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</a:cxnLst>
              <a:rect l="l" t="t" r="r" b="b"/>
              <a:pathLst>
                <a:path w="26037" h="35286">
                  <a:moveTo>
                    <a:pt x="12685" y="36287"/>
                  </a:moveTo>
                  <a:lnTo>
                    <a:pt x="8777" y="36287"/>
                  </a:lnTo>
                  <a:lnTo>
                    <a:pt x="7800" y="35798"/>
                  </a:lnTo>
                  <a:lnTo>
                    <a:pt x="7311" y="35798"/>
                  </a:lnTo>
                  <a:lnTo>
                    <a:pt x="4380" y="34332"/>
                  </a:lnTo>
                  <a:lnTo>
                    <a:pt x="3892" y="33844"/>
                  </a:lnTo>
                  <a:lnTo>
                    <a:pt x="2914" y="33355"/>
                  </a:lnTo>
                  <a:lnTo>
                    <a:pt x="2426" y="32378"/>
                  </a:lnTo>
                  <a:lnTo>
                    <a:pt x="1937" y="31890"/>
                  </a:lnTo>
                  <a:lnTo>
                    <a:pt x="1937" y="31401"/>
                  </a:lnTo>
                  <a:lnTo>
                    <a:pt x="1449" y="30424"/>
                  </a:lnTo>
                  <a:lnTo>
                    <a:pt x="960" y="29935"/>
                  </a:lnTo>
                  <a:lnTo>
                    <a:pt x="472" y="28958"/>
                  </a:lnTo>
                  <a:cubicBezTo>
                    <a:pt x="-147" y="24741"/>
                    <a:pt x="2377" y="20604"/>
                    <a:pt x="6334" y="19187"/>
                  </a:cubicBezTo>
                  <a:lnTo>
                    <a:pt x="6823" y="18699"/>
                  </a:lnTo>
                  <a:lnTo>
                    <a:pt x="7800" y="18699"/>
                  </a:lnTo>
                  <a:lnTo>
                    <a:pt x="8777" y="18210"/>
                  </a:lnTo>
                  <a:lnTo>
                    <a:pt x="9754" y="18210"/>
                  </a:lnTo>
                  <a:cubicBezTo>
                    <a:pt x="13101" y="16411"/>
                    <a:pt x="18304" y="16875"/>
                    <a:pt x="20991" y="13813"/>
                  </a:cubicBezTo>
                  <a:lnTo>
                    <a:pt x="21968" y="12836"/>
                  </a:lnTo>
                  <a:cubicBezTo>
                    <a:pt x="22660" y="7951"/>
                    <a:pt x="19639" y="6225"/>
                    <a:pt x="15617" y="5020"/>
                  </a:cubicBezTo>
                  <a:lnTo>
                    <a:pt x="1937" y="5020"/>
                  </a:lnTo>
                  <a:lnTo>
                    <a:pt x="2914" y="4531"/>
                  </a:lnTo>
                  <a:lnTo>
                    <a:pt x="4380" y="3065"/>
                  </a:lnTo>
                  <a:cubicBezTo>
                    <a:pt x="7947" y="1119"/>
                    <a:pt x="14037" y="395"/>
                    <a:pt x="18059" y="1600"/>
                  </a:cubicBezTo>
                  <a:lnTo>
                    <a:pt x="18548" y="1600"/>
                  </a:lnTo>
                  <a:lnTo>
                    <a:pt x="19525" y="2088"/>
                  </a:lnTo>
                  <a:cubicBezTo>
                    <a:pt x="25428" y="4572"/>
                    <a:pt x="26707" y="7658"/>
                    <a:pt x="26365" y="13813"/>
                  </a:cubicBezTo>
                  <a:lnTo>
                    <a:pt x="25876" y="14302"/>
                  </a:lnTo>
                  <a:lnTo>
                    <a:pt x="24899" y="16256"/>
                  </a:lnTo>
                  <a:lnTo>
                    <a:pt x="24411" y="16745"/>
                  </a:lnTo>
                  <a:lnTo>
                    <a:pt x="23922" y="17722"/>
                  </a:lnTo>
                  <a:lnTo>
                    <a:pt x="23434" y="18210"/>
                  </a:lnTo>
                  <a:lnTo>
                    <a:pt x="20502" y="19676"/>
                  </a:lnTo>
                  <a:lnTo>
                    <a:pt x="20014" y="20165"/>
                  </a:lnTo>
                  <a:lnTo>
                    <a:pt x="19037" y="20165"/>
                  </a:lnTo>
                  <a:lnTo>
                    <a:pt x="18548" y="20653"/>
                  </a:lnTo>
                  <a:lnTo>
                    <a:pt x="17571" y="20653"/>
                  </a:lnTo>
                  <a:cubicBezTo>
                    <a:pt x="15788" y="21524"/>
                    <a:pt x="13076" y="21410"/>
                    <a:pt x="10731" y="22607"/>
                  </a:cubicBezTo>
                  <a:lnTo>
                    <a:pt x="9754" y="22607"/>
                  </a:lnTo>
                  <a:lnTo>
                    <a:pt x="7800" y="23584"/>
                  </a:lnTo>
                  <a:lnTo>
                    <a:pt x="7311" y="23584"/>
                  </a:lnTo>
                  <a:lnTo>
                    <a:pt x="6823" y="24073"/>
                  </a:lnTo>
                  <a:lnTo>
                    <a:pt x="6334" y="24073"/>
                  </a:lnTo>
                  <a:lnTo>
                    <a:pt x="5846" y="24561"/>
                  </a:lnTo>
                  <a:lnTo>
                    <a:pt x="4869" y="26516"/>
                  </a:lnTo>
                  <a:lnTo>
                    <a:pt x="4869" y="28958"/>
                  </a:lnTo>
                  <a:lnTo>
                    <a:pt x="5357" y="29447"/>
                  </a:lnTo>
                  <a:lnTo>
                    <a:pt x="5846" y="30424"/>
                  </a:lnTo>
                  <a:lnTo>
                    <a:pt x="6823" y="30913"/>
                  </a:lnTo>
                  <a:lnTo>
                    <a:pt x="7311" y="31401"/>
                  </a:lnTo>
                  <a:lnTo>
                    <a:pt x="7800" y="31401"/>
                  </a:lnTo>
                  <a:lnTo>
                    <a:pt x="9754" y="32378"/>
                  </a:lnTo>
                  <a:lnTo>
                    <a:pt x="22945" y="32378"/>
                  </a:lnTo>
                  <a:lnTo>
                    <a:pt x="22456" y="33355"/>
                  </a:lnTo>
                  <a:cubicBezTo>
                    <a:pt x="20168" y="35008"/>
                    <a:pt x="17555" y="36441"/>
                    <a:pt x="14640" y="36287"/>
                  </a:cubicBezTo>
                  <a:lnTo>
                    <a:pt x="13663" y="362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C4419587-A6A7-DD05-7651-458EA9E4BCB2}"/>
                </a:ext>
              </a:extLst>
            </p:cNvPr>
            <p:cNvSpPr/>
            <p:nvPr/>
          </p:nvSpPr>
          <p:spPr>
            <a:xfrm flipV="1">
              <a:off x="6000977" y="6147406"/>
              <a:ext cx="27358" cy="34198"/>
            </a:xfrm>
            <a:custGeom>
              <a:avLst/>
              <a:gdLst>
                <a:gd name="csX0" fmla="*/ 27744 w 27358"/>
                <a:gd name="csY0" fmla="*/ 35210 h 34198"/>
                <a:gd name="csX1" fmla="*/ 385 w 27358"/>
                <a:gd name="csY1" fmla="*/ 35210 h 34198"/>
                <a:gd name="csX2" fmla="*/ 385 w 27358"/>
                <a:gd name="csY2" fmla="*/ 31302 h 34198"/>
                <a:gd name="csX3" fmla="*/ 11622 w 27358"/>
                <a:gd name="csY3" fmla="*/ 31302 h 34198"/>
                <a:gd name="csX4" fmla="*/ 11622 w 27358"/>
                <a:gd name="csY4" fmla="*/ 1012 h 34198"/>
                <a:gd name="csX5" fmla="*/ 16507 w 27358"/>
                <a:gd name="csY5" fmla="*/ 1012 h 34198"/>
                <a:gd name="csX6" fmla="*/ 16507 w 27358"/>
                <a:gd name="csY6" fmla="*/ 31302 h 34198"/>
                <a:gd name="csX7" fmla="*/ 27744 w 27358"/>
                <a:gd name="csY7" fmla="*/ 3130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7358" h="34198">
                  <a:moveTo>
                    <a:pt x="27744" y="35210"/>
                  </a:moveTo>
                  <a:lnTo>
                    <a:pt x="385" y="35210"/>
                  </a:lnTo>
                  <a:lnTo>
                    <a:pt x="385" y="31302"/>
                  </a:lnTo>
                  <a:lnTo>
                    <a:pt x="11622" y="31302"/>
                  </a:lnTo>
                  <a:lnTo>
                    <a:pt x="11622" y="1012"/>
                  </a:lnTo>
                  <a:lnTo>
                    <a:pt x="16507" y="1012"/>
                  </a:lnTo>
                  <a:lnTo>
                    <a:pt x="16507" y="31302"/>
                  </a:lnTo>
                  <a:lnTo>
                    <a:pt x="27744" y="313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F8422CFA-4F33-D7D7-ADAF-64B5E956A778}"/>
                </a:ext>
              </a:extLst>
            </p:cNvPr>
            <p:cNvSpPr/>
            <p:nvPr/>
          </p:nvSpPr>
          <p:spPr>
            <a:xfrm flipV="1">
              <a:off x="6032732" y="6147406"/>
              <a:ext cx="25404" cy="34198"/>
            </a:xfrm>
            <a:custGeom>
              <a:avLst/>
              <a:gdLst>
                <a:gd name="csX0" fmla="*/ 24818 w 25404"/>
                <a:gd name="csY0" fmla="*/ 35210 h 34198"/>
                <a:gd name="csX1" fmla="*/ 390 w 25404"/>
                <a:gd name="csY1" fmla="*/ 35210 h 34198"/>
                <a:gd name="csX2" fmla="*/ 390 w 25404"/>
                <a:gd name="csY2" fmla="*/ 1012 h 34198"/>
                <a:gd name="csX3" fmla="*/ 25795 w 25404"/>
                <a:gd name="csY3" fmla="*/ 1012 h 34198"/>
                <a:gd name="csX4" fmla="*/ 25795 w 25404"/>
                <a:gd name="csY4" fmla="*/ 4920 h 34198"/>
                <a:gd name="csX5" fmla="*/ 4787 w 25404"/>
                <a:gd name="csY5" fmla="*/ 4920 h 34198"/>
                <a:gd name="csX6" fmla="*/ 4787 w 25404"/>
                <a:gd name="csY6" fmla="*/ 16645 h 34198"/>
                <a:gd name="csX7" fmla="*/ 23840 w 25404"/>
                <a:gd name="csY7" fmla="*/ 16645 h 34198"/>
                <a:gd name="csX8" fmla="*/ 23840 w 25404"/>
                <a:gd name="csY8" fmla="*/ 20553 h 34198"/>
                <a:gd name="csX9" fmla="*/ 4787 w 25404"/>
                <a:gd name="csY9" fmla="*/ 20553 h 34198"/>
                <a:gd name="csX10" fmla="*/ 4787 w 25404"/>
                <a:gd name="csY10" fmla="*/ 31302 h 34198"/>
                <a:gd name="csX11" fmla="*/ 24818 w 25404"/>
                <a:gd name="csY11" fmla="*/ 3130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818" y="35210"/>
                  </a:moveTo>
                  <a:lnTo>
                    <a:pt x="390" y="35210"/>
                  </a:lnTo>
                  <a:lnTo>
                    <a:pt x="390" y="1012"/>
                  </a:lnTo>
                  <a:lnTo>
                    <a:pt x="25795" y="1012"/>
                  </a:lnTo>
                  <a:lnTo>
                    <a:pt x="25795" y="4920"/>
                  </a:lnTo>
                  <a:lnTo>
                    <a:pt x="4787" y="4920"/>
                  </a:lnTo>
                  <a:lnTo>
                    <a:pt x="4787" y="16645"/>
                  </a:lnTo>
                  <a:lnTo>
                    <a:pt x="23840" y="16645"/>
                  </a:lnTo>
                  <a:lnTo>
                    <a:pt x="23840" y="20553"/>
                  </a:lnTo>
                  <a:lnTo>
                    <a:pt x="4787" y="20553"/>
                  </a:lnTo>
                  <a:lnTo>
                    <a:pt x="4787" y="31302"/>
                  </a:lnTo>
                  <a:lnTo>
                    <a:pt x="24818" y="313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C2AE1EC-51FC-A0B6-49A0-89EF659F0695}"/>
                </a:ext>
              </a:extLst>
            </p:cNvPr>
            <p:cNvSpPr/>
            <p:nvPr/>
          </p:nvSpPr>
          <p:spPr>
            <a:xfrm flipV="1">
              <a:off x="6068885" y="6150826"/>
              <a:ext cx="23938" cy="26870"/>
            </a:xfrm>
            <a:custGeom>
              <a:avLst/>
              <a:gdLst>
                <a:gd name="csX0" fmla="*/ 19449 w 23938"/>
                <a:gd name="csY0" fmla="*/ 27881 h 26870"/>
                <a:gd name="csX1" fmla="*/ 7724 w 23938"/>
                <a:gd name="csY1" fmla="*/ 27393 h 26870"/>
                <a:gd name="csX2" fmla="*/ 10166 w 23938"/>
                <a:gd name="csY2" fmla="*/ 27393 h 26870"/>
                <a:gd name="csX3" fmla="*/ 11143 w 23938"/>
                <a:gd name="csY3" fmla="*/ 26904 h 26870"/>
                <a:gd name="csX4" fmla="*/ 12609 w 23938"/>
                <a:gd name="csY4" fmla="*/ 26904 h 26870"/>
                <a:gd name="csX5" fmla="*/ 14563 w 23938"/>
                <a:gd name="csY5" fmla="*/ 25927 h 26870"/>
                <a:gd name="csX6" fmla="*/ 15052 w 23938"/>
                <a:gd name="csY6" fmla="*/ 25438 h 26870"/>
                <a:gd name="csX7" fmla="*/ 16029 w 23938"/>
                <a:gd name="csY7" fmla="*/ 24950 h 26870"/>
                <a:gd name="csX8" fmla="*/ 16517 w 23938"/>
                <a:gd name="csY8" fmla="*/ 24461 h 26870"/>
                <a:gd name="csX9" fmla="*/ 17006 w 23938"/>
                <a:gd name="csY9" fmla="*/ 23484 h 26870"/>
                <a:gd name="csX10" fmla="*/ 17495 w 23938"/>
                <a:gd name="csY10" fmla="*/ 22996 h 26870"/>
                <a:gd name="csX11" fmla="*/ 17495 w 23938"/>
                <a:gd name="csY11" fmla="*/ 22507 h 26870"/>
                <a:gd name="csX12" fmla="*/ 18472 w 23938"/>
                <a:gd name="csY12" fmla="*/ 21530 h 26870"/>
                <a:gd name="csX13" fmla="*/ 18472 w 23938"/>
                <a:gd name="csY13" fmla="*/ 20553 h 26870"/>
                <a:gd name="csX14" fmla="*/ 18960 w 23938"/>
                <a:gd name="csY14" fmla="*/ 19576 h 26870"/>
                <a:gd name="csX15" fmla="*/ 18960 w 23938"/>
                <a:gd name="csY15" fmla="*/ 18599 h 26870"/>
                <a:gd name="csX16" fmla="*/ 19449 w 23938"/>
                <a:gd name="csY16" fmla="*/ 17622 h 26870"/>
                <a:gd name="csX17" fmla="*/ 19449 w 23938"/>
                <a:gd name="csY17" fmla="*/ 11271 h 26870"/>
                <a:gd name="csX18" fmla="*/ 18960 w 23938"/>
                <a:gd name="csY18" fmla="*/ 10293 h 26870"/>
                <a:gd name="csX19" fmla="*/ 18960 w 23938"/>
                <a:gd name="csY19" fmla="*/ 8828 h 26870"/>
                <a:gd name="csX20" fmla="*/ 18472 w 23938"/>
                <a:gd name="csY20" fmla="*/ 7851 h 26870"/>
                <a:gd name="csX21" fmla="*/ 18472 w 23938"/>
                <a:gd name="csY21" fmla="*/ 7362 h 26870"/>
                <a:gd name="csX22" fmla="*/ 17983 w 23938"/>
                <a:gd name="csY22" fmla="*/ 6385 h 26870"/>
                <a:gd name="csX23" fmla="*/ 17495 w 23938"/>
                <a:gd name="csY23" fmla="*/ 5897 h 26870"/>
                <a:gd name="csX24" fmla="*/ 17006 w 23938"/>
                <a:gd name="csY24" fmla="*/ 4919 h 26870"/>
                <a:gd name="csX25" fmla="*/ 16517 w 23938"/>
                <a:gd name="csY25" fmla="*/ 4431 h 26870"/>
                <a:gd name="csX26" fmla="*/ 16029 w 23938"/>
                <a:gd name="csY26" fmla="*/ 3454 h 26870"/>
                <a:gd name="csX27" fmla="*/ 9678 w 23938"/>
                <a:gd name="csY27" fmla="*/ 1011 h 26870"/>
                <a:gd name="csX28" fmla="*/ 395 w 23938"/>
                <a:gd name="csY28" fmla="*/ 1011 h 26870"/>
                <a:gd name="csX29" fmla="*/ 19449 w 23938"/>
                <a:gd name="csY29" fmla="*/ 1011 h 26870"/>
                <a:gd name="csX30" fmla="*/ 20426 w 23938"/>
                <a:gd name="csY30" fmla="*/ 1500 h 26870"/>
                <a:gd name="csX31" fmla="*/ 20914 w 23938"/>
                <a:gd name="csY31" fmla="*/ 2477 h 26870"/>
                <a:gd name="csX32" fmla="*/ 21403 w 23938"/>
                <a:gd name="csY32" fmla="*/ 2965 h 26870"/>
                <a:gd name="csX33" fmla="*/ 21892 w 23938"/>
                <a:gd name="csY33" fmla="*/ 3942 h 26870"/>
                <a:gd name="csX34" fmla="*/ 21892 w 23938"/>
                <a:gd name="csY34" fmla="*/ 4431 h 26870"/>
                <a:gd name="csX35" fmla="*/ 22869 w 23938"/>
                <a:gd name="csY35" fmla="*/ 6385 h 26870"/>
                <a:gd name="csX36" fmla="*/ 23357 w 23938"/>
                <a:gd name="csY36" fmla="*/ 7362 h 26870"/>
                <a:gd name="csX37" fmla="*/ 23846 w 23938"/>
                <a:gd name="csY37" fmla="*/ 11271 h 26870"/>
                <a:gd name="csX38" fmla="*/ 23846 w 23938"/>
                <a:gd name="csY38" fmla="*/ 12248 h 26870"/>
                <a:gd name="csX39" fmla="*/ 24334 w 23938"/>
                <a:gd name="csY39" fmla="*/ 13225 h 26870"/>
                <a:gd name="csX40" fmla="*/ 24334 w 23938"/>
                <a:gd name="csY40" fmla="*/ 15179 h 26870"/>
                <a:gd name="csX41" fmla="*/ 23846 w 23938"/>
                <a:gd name="csY41" fmla="*/ 16156 h 26870"/>
                <a:gd name="csX42" fmla="*/ 23846 w 23938"/>
                <a:gd name="csY42" fmla="*/ 19087 h 26870"/>
                <a:gd name="csX43" fmla="*/ 23357 w 23938"/>
                <a:gd name="csY43" fmla="*/ 20064 h 26870"/>
                <a:gd name="csX44" fmla="*/ 23357 w 23938"/>
                <a:gd name="csY44" fmla="*/ 21042 h 26870"/>
                <a:gd name="csX45" fmla="*/ 22869 w 23938"/>
                <a:gd name="csY45" fmla="*/ 21530 h 26870"/>
                <a:gd name="csX46" fmla="*/ 22869 w 23938"/>
                <a:gd name="csY46" fmla="*/ 22507 h 26870"/>
                <a:gd name="csX47" fmla="*/ 22380 w 23938"/>
                <a:gd name="csY47" fmla="*/ 22996 h 26870"/>
                <a:gd name="csX48" fmla="*/ 22380 w 23938"/>
                <a:gd name="csY48" fmla="*/ 23973 h 26870"/>
                <a:gd name="csX49" fmla="*/ 21892 w 23938"/>
                <a:gd name="csY49" fmla="*/ 24950 h 26870"/>
                <a:gd name="csX50" fmla="*/ 19937 w 23938"/>
                <a:gd name="csY50" fmla="*/ 26904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23938" h="26870">
                  <a:moveTo>
                    <a:pt x="19449" y="27881"/>
                  </a:moveTo>
                  <a:lnTo>
                    <a:pt x="7724" y="27393"/>
                  </a:lnTo>
                  <a:lnTo>
                    <a:pt x="10166" y="27393"/>
                  </a:lnTo>
                  <a:lnTo>
                    <a:pt x="11143" y="26904"/>
                  </a:lnTo>
                  <a:lnTo>
                    <a:pt x="12609" y="26904"/>
                  </a:lnTo>
                  <a:lnTo>
                    <a:pt x="14563" y="25927"/>
                  </a:lnTo>
                  <a:lnTo>
                    <a:pt x="15052" y="25438"/>
                  </a:lnTo>
                  <a:lnTo>
                    <a:pt x="16029" y="24950"/>
                  </a:lnTo>
                  <a:lnTo>
                    <a:pt x="16517" y="24461"/>
                  </a:lnTo>
                  <a:lnTo>
                    <a:pt x="17006" y="23484"/>
                  </a:lnTo>
                  <a:lnTo>
                    <a:pt x="17495" y="22996"/>
                  </a:lnTo>
                  <a:lnTo>
                    <a:pt x="17495" y="22507"/>
                  </a:lnTo>
                  <a:lnTo>
                    <a:pt x="18472" y="21530"/>
                  </a:lnTo>
                  <a:lnTo>
                    <a:pt x="18472" y="20553"/>
                  </a:lnTo>
                  <a:lnTo>
                    <a:pt x="18960" y="19576"/>
                  </a:lnTo>
                  <a:lnTo>
                    <a:pt x="18960" y="18599"/>
                  </a:lnTo>
                  <a:lnTo>
                    <a:pt x="19449" y="17622"/>
                  </a:lnTo>
                  <a:lnTo>
                    <a:pt x="19449" y="11271"/>
                  </a:lnTo>
                  <a:lnTo>
                    <a:pt x="18960" y="10293"/>
                  </a:lnTo>
                  <a:lnTo>
                    <a:pt x="18960" y="8828"/>
                  </a:lnTo>
                  <a:lnTo>
                    <a:pt x="18472" y="7851"/>
                  </a:lnTo>
                  <a:lnTo>
                    <a:pt x="18472" y="7362"/>
                  </a:lnTo>
                  <a:lnTo>
                    <a:pt x="17983" y="6385"/>
                  </a:lnTo>
                  <a:lnTo>
                    <a:pt x="17495" y="5897"/>
                  </a:lnTo>
                  <a:lnTo>
                    <a:pt x="17006" y="4919"/>
                  </a:lnTo>
                  <a:lnTo>
                    <a:pt x="16517" y="4431"/>
                  </a:lnTo>
                  <a:lnTo>
                    <a:pt x="16029" y="3454"/>
                  </a:lnTo>
                  <a:cubicBezTo>
                    <a:pt x="13570" y="1052"/>
                    <a:pt x="11640" y="2004"/>
                    <a:pt x="9678" y="1011"/>
                  </a:cubicBezTo>
                  <a:lnTo>
                    <a:pt x="395" y="1011"/>
                  </a:lnTo>
                  <a:lnTo>
                    <a:pt x="19449" y="1011"/>
                  </a:lnTo>
                  <a:lnTo>
                    <a:pt x="20426" y="1500"/>
                  </a:lnTo>
                  <a:lnTo>
                    <a:pt x="20914" y="2477"/>
                  </a:lnTo>
                  <a:lnTo>
                    <a:pt x="21403" y="2965"/>
                  </a:lnTo>
                  <a:lnTo>
                    <a:pt x="21892" y="3942"/>
                  </a:lnTo>
                  <a:lnTo>
                    <a:pt x="21892" y="4431"/>
                  </a:lnTo>
                  <a:lnTo>
                    <a:pt x="22869" y="6385"/>
                  </a:lnTo>
                  <a:lnTo>
                    <a:pt x="23357" y="7362"/>
                  </a:lnTo>
                  <a:cubicBezTo>
                    <a:pt x="23186" y="11148"/>
                    <a:pt x="24033" y="6727"/>
                    <a:pt x="23846" y="11271"/>
                  </a:cubicBezTo>
                  <a:lnTo>
                    <a:pt x="23846" y="12248"/>
                  </a:lnTo>
                  <a:lnTo>
                    <a:pt x="24334" y="13225"/>
                  </a:lnTo>
                  <a:lnTo>
                    <a:pt x="24334" y="15179"/>
                  </a:lnTo>
                  <a:lnTo>
                    <a:pt x="23846" y="16156"/>
                  </a:lnTo>
                  <a:lnTo>
                    <a:pt x="23846" y="19087"/>
                  </a:lnTo>
                  <a:lnTo>
                    <a:pt x="23357" y="20064"/>
                  </a:lnTo>
                  <a:lnTo>
                    <a:pt x="23357" y="21042"/>
                  </a:lnTo>
                  <a:lnTo>
                    <a:pt x="22869" y="21530"/>
                  </a:lnTo>
                  <a:lnTo>
                    <a:pt x="22869" y="22507"/>
                  </a:lnTo>
                  <a:lnTo>
                    <a:pt x="22380" y="22996"/>
                  </a:lnTo>
                  <a:lnTo>
                    <a:pt x="22380" y="23973"/>
                  </a:lnTo>
                  <a:lnTo>
                    <a:pt x="21892" y="24950"/>
                  </a:lnTo>
                  <a:lnTo>
                    <a:pt x="19937" y="269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0B323E05-D518-2EBD-091F-B5E8CD91125D}"/>
                </a:ext>
              </a:extLst>
            </p:cNvPr>
            <p:cNvSpPr/>
            <p:nvPr/>
          </p:nvSpPr>
          <p:spPr>
            <a:xfrm flipV="1">
              <a:off x="6064488" y="6147349"/>
              <a:ext cx="23450" cy="34254"/>
            </a:xfrm>
            <a:custGeom>
              <a:avLst/>
              <a:gdLst>
                <a:gd name="csX0" fmla="*/ 12119 w 23450"/>
                <a:gd name="csY0" fmla="*/ 35210 h 34254"/>
                <a:gd name="csX1" fmla="*/ 394 w 23450"/>
                <a:gd name="csY1" fmla="*/ 35210 h 34254"/>
                <a:gd name="csX2" fmla="*/ 394 w 23450"/>
                <a:gd name="csY2" fmla="*/ 1012 h 34254"/>
                <a:gd name="csX3" fmla="*/ 15539 w 23450"/>
                <a:gd name="csY3" fmla="*/ 1012 h 34254"/>
                <a:gd name="csX4" fmla="*/ 16516 w 23450"/>
                <a:gd name="csY4" fmla="*/ 1500 h 34254"/>
                <a:gd name="csX5" fmla="*/ 17982 w 23450"/>
                <a:gd name="csY5" fmla="*/ 1500 h 34254"/>
                <a:gd name="csX6" fmla="*/ 18959 w 23450"/>
                <a:gd name="csY6" fmla="*/ 1989 h 34254"/>
                <a:gd name="csX7" fmla="*/ 19447 w 23450"/>
                <a:gd name="csY7" fmla="*/ 1989 h 34254"/>
                <a:gd name="csX8" fmla="*/ 22378 w 23450"/>
                <a:gd name="csY8" fmla="*/ 3454 h 34254"/>
                <a:gd name="csX9" fmla="*/ 23844 w 23450"/>
                <a:gd name="csY9" fmla="*/ 4920 h 34254"/>
                <a:gd name="csX10" fmla="*/ 4791 w 23450"/>
                <a:gd name="csY10" fmla="*/ 4920 h 34254"/>
                <a:gd name="csX11" fmla="*/ 4791 w 23450"/>
                <a:gd name="csY11" fmla="*/ 31302 h 34254"/>
                <a:gd name="csX12" fmla="*/ 12119 w 23450"/>
                <a:gd name="csY12" fmla="*/ 31302 h 34254"/>
                <a:gd name="csX13" fmla="*/ 23844 w 23450"/>
                <a:gd name="csY13" fmla="*/ 31790 h 34254"/>
                <a:gd name="csX14" fmla="*/ 23356 w 23450"/>
                <a:gd name="csY14" fmla="*/ 32279 h 34254"/>
                <a:gd name="csX15" fmla="*/ 14073 w 23450"/>
                <a:gd name="csY15" fmla="*/ 35210 h 34254"/>
                <a:gd name="csX16" fmla="*/ 13096 w 23450"/>
                <a:gd name="csY16" fmla="*/ 35210 h 342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34254">
                  <a:moveTo>
                    <a:pt x="12119" y="35210"/>
                  </a:moveTo>
                  <a:lnTo>
                    <a:pt x="394" y="35210"/>
                  </a:lnTo>
                  <a:lnTo>
                    <a:pt x="394" y="1012"/>
                  </a:lnTo>
                  <a:lnTo>
                    <a:pt x="15539" y="1012"/>
                  </a:lnTo>
                  <a:lnTo>
                    <a:pt x="16516" y="1500"/>
                  </a:lnTo>
                  <a:lnTo>
                    <a:pt x="17982" y="1500"/>
                  </a:lnTo>
                  <a:lnTo>
                    <a:pt x="18959" y="1989"/>
                  </a:lnTo>
                  <a:lnTo>
                    <a:pt x="19447" y="1989"/>
                  </a:lnTo>
                  <a:lnTo>
                    <a:pt x="22378" y="3454"/>
                  </a:lnTo>
                  <a:lnTo>
                    <a:pt x="23844" y="4920"/>
                  </a:lnTo>
                  <a:lnTo>
                    <a:pt x="4791" y="4920"/>
                  </a:lnTo>
                  <a:lnTo>
                    <a:pt x="4791" y="31302"/>
                  </a:lnTo>
                  <a:lnTo>
                    <a:pt x="12119" y="31302"/>
                  </a:lnTo>
                  <a:lnTo>
                    <a:pt x="23844" y="31790"/>
                  </a:lnTo>
                  <a:lnTo>
                    <a:pt x="23356" y="32279"/>
                  </a:lnTo>
                  <a:cubicBezTo>
                    <a:pt x="20579" y="34176"/>
                    <a:pt x="17509" y="35568"/>
                    <a:pt x="14073" y="35210"/>
                  </a:cubicBezTo>
                  <a:lnTo>
                    <a:pt x="13096" y="35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B2B22A89-9FE0-B2F1-0770-B27520795A9A}"/>
                </a:ext>
              </a:extLst>
            </p:cNvPr>
            <p:cNvSpPr/>
            <p:nvPr/>
          </p:nvSpPr>
          <p:spPr>
            <a:xfrm flipV="1">
              <a:off x="5317986" y="6229971"/>
              <a:ext cx="25893" cy="18076"/>
            </a:xfrm>
            <a:custGeom>
              <a:avLst/>
              <a:gdLst>
                <a:gd name="csX0" fmla="*/ 26166 w 25893"/>
                <a:gd name="csY0" fmla="*/ 19099 h 18076"/>
                <a:gd name="csX1" fmla="*/ 11510 w 25893"/>
                <a:gd name="csY1" fmla="*/ 19099 h 18076"/>
                <a:gd name="csX2" fmla="*/ 11510 w 25893"/>
                <a:gd name="csY2" fmla="*/ 15191 h 18076"/>
                <a:gd name="csX3" fmla="*/ 21769 w 25893"/>
                <a:gd name="csY3" fmla="*/ 15191 h 18076"/>
                <a:gd name="csX4" fmla="*/ 21769 w 25893"/>
                <a:gd name="csY4" fmla="*/ 8351 h 18076"/>
                <a:gd name="csX5" fmla="*/ 21281 w 25893"/>
                <a:gd name="csY5" fmla="*/ 7862 h 18076"/>
                <a:gd name="csX6" fmla="*/ 18350 w 25893"/>
                <a:gd name="csY6" fmla="*/ 6397 h 18076"/>
                <a:gd name="csX7" fmla="*/ 17373 w 25893"/>
                <a:gd name="csY7" fmla="*/ 6397 h 18076"/>
                <a:gd name="csX8" fmla="*/ 17373 w 25893"/>
                <a:gd name="csY8" fmla="*/ 5908 h 18076"/>
                <a:gd name="csX9" fmla="*/ 16395 w 25893"/>
                <a:gd name="csY9" fmla="*/ 5908 h 18076"/>
                <a:gd name="csX10" fmla="*/ 15418 w 25893"/>
                <a:gd name="csY10" fmla="*/ 5420 h 18076"/>
                <a:gd name="csX11" fmla="*/ 14441 w 25893"/>
                <a:gd name="csY11" fmla="*/ 5420 h 18076"/>
                <a:gd name="csX12" fmla="*/ 13464 w 25893"/>
                <a:gd name="csY12" fmla="*/ 4931 h 18076"/>
                <a:gd name="csX13" fmla="*/ 11998 w 25893"/>
                <a:gd name="csY13" fmla="*/ 4931 h 18076"/>
                <a:gd name="csX14" fmla="*/ 273 w 25893"/>
                <a:gd name="csY14" fmla="*/ 4443 h 18076"/>
                <a:gd name="csX15" fmla="*/ 2228 w 25893"/>
                <a:gd name="csY15" fmla="*/ 3465 h 18076"/>
                <a:gd name="csX16" fmla="*/ 2716 w 25893"/>
                <a:gd name="csY16" fmla="*/ 2977 h 18076"/>
                <a:gd name="csX17" fmla="*/ 3693 w 25893"/>
                <a:gd name="csY17" fmla="*/ 2488 h 18076"/>
                <a:gd name="csX18" fmla="*/ 4670 w 25893"/>
                <a:gd name="csY18" fmla="*/ 2488 h 18076"/>
                <a:gd name="csX19" fmla="*/ 5647 w 25893"/>
                <a:gd name="csY19" fmla="*/ 2000 h 18076"/>
                <a:gd name="csX20" fmla="*/ 6136 w 25893"/>
                <a:gd name="csY20" fmla="*/ 1511 h 18076"/>
                <a:gd name="csX21" fmla="*/ 8090 w 25893"/>
                <a:gd name="csY21" fmla="*/ 1511 h 18076"/>
                <a:gd name="csX22" fmla="*/ 9067 w 25893"/>
                <a:gd name="csY22" fmla="*/ 1023 h 18076"/>
                <a:gd name="csX23" fmla="*/ 15418 w 25893"/>
                <a:gd name="csY23" fmla="*/ 1023 h 18076"/>
                <a:gd name="csX24" fmla="*/ 16395 w 25893"/>
                <a:gd name="csY24" fmla="*/ 1511 h 18076"/>
                <a:gd name="csX25" fmla="*/ 17373 w 25893"/>
                <a:gd name="csY25" fmla="*/ 1511 h 18076"/>
                <a:gd name="csX26" fmla="*/ 19327 w 25893"/>
                <a:gd name="csY26" fmla="*/ 2488 h 18076"/>
                <a:gd name="csX27" fmla="*/ 19815 w 25893"/>
                <a:gd name="csY27" fmla="*/ 2488 h 18076"/>
                <a:gd name="csX28" fmla="*/ 20304 w 25893"/>
                <a:gd name="csY28" fmla="*/ 2977 h 18076"/>
                <a:gd name="csX29" fmla="*/ 21281 w 25893"/>
                <a:gd name="csY29" fmla="*/ 2977 h 18076"/>
                <a:gd name="csX30" fmla="*/ 22258 w 25893"/>
                <a:gd name="csY30" fmla="*/ 3465 h 18076"/>
                <a:gd name="csX31" fmla="*/ 22747 w 25893"/>
                <a:gd name="csY31" fmla="*/ 3954 h 18076"/>
                <a:gd name="csX32" fmla="*/ 24701 w 25893"/>
                <a:gd name="csY32" fmla="*/ 4931 h 18076"/>
                <a:gd name="csX33" fmla="*/ 26166 w 25893"/>
                <a:gd name="csY33" fmla="*/ 6397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25893" h="18076">
                  <a:moveTo>
                    <a:pt x="26166" y="19099"/>
                  </a:moveTo>
                  <a:lnTo>
                    <a:pt x="11510" y="19099"/>
                  </a:lnTo>
                  <a:lnTo>
                    <a:pt x="11510" y="15191"/>
                  </a:lnTo>
                  <a:lnTo>
                    <a:pt x="21769" y="15191"/>
                  </a:lnTo>
                  <a:lnTo>
                    <a:pt x="21769" y="8351"/>
                  </a:lnTo>
                  <a:lnTo>
                    <a:pt x="21281" y="7862"/>
                  </a:lnTo>
                  <a:lnTo>
                    <a:pt x="18350" y="6397"/>
                  </a:lnTo>
                  <a:lnTo>
                    <a:pt x="17373" y="6397"/>
                  </a:lnTo>
                  <a:lnTo>
                    <a:pt x="17373" y="5908"/>
                  </a:lnTo>
                  <a:lnTo>
                    <a:pt x="16395" y="5908"/>
                  </a:lnTo>
                  <a:lnTo>
                    <a:pt x="15418" y="5420"/>
                  </a:lnTo>
                  <a:lnTo>
                    <a:pt x="14441" y="5420"/>
                  </a:lnTo>
                  <a:lnTo>
                    <a:pt x="13464" y="4931"/>
                  </a:lnTo>
                  <a:lnTo>
                    <a:pt x="11998" y="4931"/>
                  </a:lnTo>
                  <a:lnTo>
                    <a:pt x="273" y="4443"/>
                  </a:lnTo>
                  <a:lnTo>
                    <a:pt x="2228" y="3465"/>
                  </a:lnTo>
                  <a:lnTo>
                    <a:pt x="2716" y="2977"/>
                  </a:lnTo>
                  <a:lnTo>
                    <a:pt x="3693" y="2488"/>
                  </a:lnTo>
                  <a:lnTo>
                    <a:pt x="4670" y="2488"/>
                  </a:lnTo>
                  <a:lnTo>
                    <a:pt x="5647" y="2000"/>
                  </a:lnTo>
                  <a:lnTo>
                    <a:pt x="6136" y="1511"/>
                  </a:lnTo>
                  <a:lnTo>
                    <a:pt x="8090" y="1511"/>
                  </a:lnTo>
                  <a:lnTo>
                    <a:pt x="9067" y="1023"/>
                  </a:lnTo>
                  <a:lnTo>
                    <a:pt x="15418" y="1023"/>
                  </a:lnTo>
                  <a:lnTo>
                    <a:pt x="16395" y="1511"/>
                  </a:lnTo>
                  <a:lnTo>
                    <a:pt x="17373" y="1511"/>
                  </a:lnTo>
                  <a:lnTo>
                    <a:pt x="19327" y="2488"/>
                  </a:lnTo>
                  <a:lnTo>
                    <a:pt x="19815" y="2488"/>
                  </a:lnTo>
                  <a:lnTo>
                    <a:pt x="20304" y="2977"/>
                  </a:lnTo>
                  <a:lnTo>
                    <a:pt x="21281" y="2977"/>
                  </a:lnTo>
                  <a:lnTo>
                    <a:pt x="22258" y="3465"/>
                  </a:lnTo>
                  <a:lnTo>
                    <a:pt x="22747" y="3954"/>
                  </a:lnTo>
                  <a:lnTo>
                    <a:pt x="24701" y="4931"/>
                  </a:lnTo>
                  <a:lnTo>
                    <a:pt x="26166" y="63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EFC94FFE-5AC8-E63B-D0C9-01D842B60D74}"/>
                </a:ext>
              </a:extLst>
            </p:cNvPr>
            <p:cNvSpPr/>
            <p:nvPr/>
          </p:nvSpPr>
          <p:spPr>
            <a:xfrm flipV="1">
              <a:off x="5329223" y="6216291"/>
              <a:ext cx="14167" cy="7816"/>
            </a:xfrm>
            <a:custGeom>
              <a:avLst/>
              <a:gdLst>
                <a:gd name="csX0" fmla="*/ 11021 w 14167"/>
                <a:gd name="csY0" fmla="*/ 8836 h 7816"/>
                <a:gd name="csX1" fmla="*/ 273 w 14167"/>
                <a:gd name="csY1" fmla="*/ 8347 h 7816"/>
                <a:gd name="csX2" fmla="*/ 1739 w 14167"/>
                <a:gd name="csY2" fmla="*/ 8347 h 7816"/>
                <a:gd name="csX3" fmla="*/ 5647 w 14167"/>
                <a:gd name="csY3" fmla="*/ 7370 h 7816"/>
                <a:gd name="csX4" fmla="*/ 6624 w 14167"/>
                <a:gd name="csY4" fmla="*/ 6882 h 7816"/>
                <a:gd name="csX5" fmla="*/ 7113 w 14167"/>
                <a:gd name="csY5" fmla="*/ 6393 h 7816"/>
                <a:gd name="csX6" fmla="*/ 9555 w 14167"/>
                <a:gd name="csY6" fmla="*/ 2973 h 7816"/>
                <a:gd name="csX7" fmla="*/ 10044 w 14167"/>
                <a:gd name="csY7" fmla="*/ 1996 h 7816"/>
                <a:gd name="csX8" fmla="*/ 10533 w 14167"/>
                <a:gd name="csY8" fmla="*/ 1019 h 7816"/>
                <a:gd name="csX9" fmla="*/ 14441 w 14167"/>
                <a:gd name="csY9" fmla="*/ 2485 h 7816"/>
                <a:gd name="csX10" fmla="*/ 14441 w 14167"/>
                <a:gd name="csY10" fmla="*/ 2973 h 7816"/>
                <a:gd name="csX11" fmla="*/ 12487 w 14167"/>
                <a:gd name="csY11" fmla="*/ 7370 h 7816"/>
                <a:gd name="csX12" fmla="*/ 11998 w 14167"/>
                <a:gd name="csY12" fmla="*/ 7859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167" h="7816">
                  <a:moveTo>
                    <a:pt x="11021" y="8836"/>
                  </a:moveTo>
                  <a:lnTo>
                    <a:pt x="273" y="8347"/>
                  </a:lnTo>
                  <a:lnTo>
                    <a:pt x="1739" y="8347"/>
                  </a:lnTo>
                  <a:cubicBezTo>
                    <a:pt x="3066" y="8429"/>
                    <a:pt x="4662" y="8070"/>
                    <a:pt x="5647" y="7370"/>
                  </a:cubicBezTo>
                  <a:lnTo>
                    <a:pt x="6624" y="6882"/>
                  </a:lnTo>
                  <a:lnTo>
                    <a:pt x="7113" y="6393"/>
                  </a:lnTo>
                  <a:cubicBezTo>
                    <a:pt x="10508" y="4585"/>
                    <a:pt x="8147" y="4903"/>
                    <a:pt x="9555" y="2973"/>
                  </a:cubicBezTo>
                  <a:lnTo>
                    <a:pt x="10044" y="1996"/>
                  </a:lnTo>
                  <a:lnTo>
                    <a:pt x="10533" y="1019"/>
                  </a:lnTo>
                  <a:lnTo>
                    <a:pt x="14441" y="2485"/>
                  </a:lnTo>
                  <a:lnTo>
                    <a:pt x="14441" y="2973"/>
                  </a:lnTo>
                  <a:cubicBezTo>
                    <a:pt x="13301" y="4911"/>
                    <a:pt x="13627" y="5432"/>
                    <a:pt x="12487" y="7370"/>
                  </a:cubicBezTo>
                  <a:lnTo>
                    <a:pt x="11998" y="78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B0361314-77C7-814F-1FE6-E9F2EE0CD6C7}"/>
                </a:ext>
              </a:extLst>
            </p:cNvPr>
            <p:cNvSpPr/>
            <p:nvPr/>
          </p:nvSpPr>
          <p:spPr>
            <a:xfrm flipV="1">
              <a:off x="5312123" y="6212853"/>
              <a:ext cx="27847" cy="31774"/>
            </a:xfrm>
            <a:custGeom>
              <a:avLst/>
              <a:gdLst>
                <a:gd name="csX0" fmla="*/ 17371 w 27847"/>
                <a:gd name="csY0" fmla="*/ 32778 h 31774"/>
                <a:gd name="csX1" fmla="*/ 13462 w 27847"/>
                <a:gd name="csY1" fmla="*/ 32778 h 31774"/>
                <a:gd name="csX2" fmla="*/ 12974 w 27847"/>
                <a:gd name="csY2" fmla="*/ 32289 h 31774"/>
                <a:gd name="csX3" fmla="*/ 11996 w 27847"/>
                <a:gd name="csY3" fmla="*/ 32289 h 31774"/>
                <a:gd name="csX4" fmla="*/ 11019 w 27847"/>
                <a:gd name="csY4" fmla="*/ 31800 h 31774"/>
                <a:gd name="csX5" fmla="*/ 10042 w 27847"/>
                <a:gd name="csY5" fmla="*/ 31800 h 31774"/>
                <a:gd name="csX6" fmla="*/ 9065 w 27847"/>
                <a:gd name="csY6" fmla="*/ 31312 h 31774"/>
                <a:gd name="csX7" fmla="*/ 8577 w 27847"/>
                <a:gd name="csY7" fmla="*/ 30823 h 31774"/>
                <a:gd name="csX8" fmla="*/ 8088 w 27847"/>
                <a:gd name="csY8" fmla="*/ 30823 h 31774"/>
                <a:gd name="csX9" fmla="*/ 7111 w 27847"/>
                <a:gd name="csY9" fmla="*/ 30335 h 31774"/>
                <a:gd name="csX10" fmla="*/ 6622 w 27847"/>
                <a:gd name="csY10" fmla="*/ 29358 h 31774"/>
                <a:gd name="csX11" fmla="*/ 5645 w 27847"/>
                <a:gd name="csY11" fmla="*/ 28869 h 31774"/>
                <a:gd name="csX12" fmla="*/ 4668 w 27847"/>
                <a:gd name="csY12" fmla="*/ 27892 h 31774"/>
                <a:gd name="csX13" fmla="*/ 4180 w 27847"/>
                <a:gd name="csY13" fmla="*/ 26915 h 31774"/>
                <a:gd name="csX14" fmla="*/ 2714 w 27847"/>
                <a:gd name="csY14" fmla="*/ 25449 h 31774"/>
                <a:gd name="csX15" fmla="*/ 2714 w 27847"/>
                <a:gd name="csY15" fmla="*/ 24472 h 31774"/>
                <a:gd name="csX16" fmla="*/ 2226 w 27847"/>
                <a:gd name="csY16" fmla="*/ 24472 h 31774"/>
                <a:gd name="csX17" fmla="*/ 2226 w 27847"/>
                <a:gd name="csY17" fmla="*/ 23495 h 31774"/>
                <a:gd name="csX18" fmla="*/ 1248 w 27847"/>
                <a:gd name="csY18" fmla="*/ 21541 h 31774"/>
                <a:gd name="csX19" fmla="*/ 1248 w 27847"/>
                <a:gd name="csY19" fmla="*/ 20564 h 31774"/>
                <a:gd name="csX20" fmla="*/ 760 w 27847"/>
                <a:gd name="csY20" fmla="*/ 19587 h 31774"/>
                <a:gd name="csX21" fmla="*/ 760 w 27847"/>
                <a:gd name="csY21" fmla="*/ 18121 h 31774"/>
                <a:gd name="csX22" fmla="*/ 271 w 27847"/>
                <a:gd name="csY22" fmla="*/ 17144 h 31774"/>
                <a:gd name="csX23" fmla="*/ 271 w 27847"/>
                <a:gd name="csY23" fmla="*/ 13236 h 31774"/>
                <a:gd name="csX24" fmla="*/ 760 w 27847"/>
                <a:gd name="csY24" fmla="*/ 12259 h 31774"/>
                <a:gd name="csX25" fmla="*/ 760 w 27847"/>
                <a:gd name="csY25" fmla="*/ 10304 h 31774"/>
                <a:gd name="csX26" fmla="*/ 1248 w 27847"/>
                <a:gd name="csY26" fmla="*/ 9327 h 31774"/>
                <a:gd name="csX27" fmla="*/ 1248 w 27847"/>
                <a:gd name="csY27" fmla="*/ 8350 h 31774"/>
                <a:gd name="csX28" fmla="*/ 1737 w 27847"/>
                <a:gd name="csY28" fmla="*/ 7373 h 31774"/>
                <a:gd name="csX29" fmla="*/ 2226 w 27847"/>
                <a:gd name="csY29" fmla="*/ 6884 h 31774"/>
                <a:gd name="csX30" fmla="*/ 2714 w 27847"/>
                <a:gd name="csY30" fmla="*/ 5907 h 31774"/>
                <a:gd name="csX31" fmla="*/ 2714 w 27847"/>
                <a:gd name="csY31" fmla="*/ 5419 h 31774"/>
                <a:gd name="csX32" fmla="*/ 3203 w 27847"/>
                <a:gd name="csY32" fmla="*/ 4442 h 31774"/>
                <a:gd name="csX33" fmla="*/ 3691 w 27847"/>
                <a:gd name="csY33" fmla="*/ 3953 h 31774"/>
                <a:gd name="csX34" fmla="*/ 4180 w 27847"/>
                <a:gd name="csY34" fmla="*/ 2976 h 31774"/>
                <a:gd name="csX35" fmla="*/ 5157 w 27847"/>
                <a:gd name="csY35" fmla="*/ 2488 h 31774"/>
                <a:gd name="csX36" fmla="*/ 5645 w 27847"/>
                <a:gd name="csY36" fmla="*/ 1999 h 31774"/>
                <a:gd name="csX37" fmla="*/ 6134 w 27847"/>
                <a:gd name="csY37" fmla="*/ 1022 h 31774"/>
                <a:gd name="csX38" fmla="*/ 17859 w 27847"/>
                <a:gd name="csY38" fmla="*/ 1510 h 31774"/>
                <a:gd name="csX39" fmla="*/ 15905 w 27847"/>
                <a:gd name="csY39" fmla="*/ 1510 h 31774"/>
                <a:gd name="csX40" fmla="*/ 14928 w 27847"/>
                <a:gd name="csY40" fmla="*/ 1999 h 31774"/>
                <a:gd name="csX41" fmla="*/ 8088 w 27847"/>
                <a:gd name="csY41" fmla="*/ 5419 h 31774"/>
                <a:gd name="csX42" fmla="*/ 7600 w 27847"/>
                <a:gd name="csY42" fmla="*/ 5907 h 31774"/>
                <a:gd name="csX43" fmla="*/ 7111 w 27847"/>
                <a:gd name="csY43" fmla="*/ 6884 h 31774"/>
                <a:gd name="csX44" fmla="*/ 6622 w 27847"/>
                <a:gd name="csY44" fmla="*/ 7862 h 31774"/>
                <a:gd name="csX45" fmla="*/ 6134 w 27847"/>
                <a:gd name="csY45" fmla="*/ 8839 h 31774"/>
                <a:gd name="csX46" fmla="*/ 5645 w 27847"/>
                <a:gd name="csY46" fmla="*/ 9327 h 31774"/>
                <a:gd name="csX47" fmla="*/ 5645 w 27847"/>
                <a:gd name="csY47" fmla="*/ 11281 h 31774"/>
                <a:gd name="csX48" fmla="*/ 5157 w 27847"/>
                <a:gd name="csY48" fmla="*/ 12259 h 31774"/>
                <a:gd name="csX49" fmla="*/ 5157 w 27847"/>
                <a:gd name="csY49" fmla="*/ 18610 h 31774"/>
                <a:gd name="csX50" fmla="*/ 5645 w 27847"/>
                <a:gd name="csY50" fmla="*/ 19587 h 31774"/>
                <a:gd name="csX51" fmla="*/ 5645 w 27847"/>
                <a:gd name="csY51" fmla="*/ 20564 h 31774"/>
                <a:gd name="csX52" fmla="*/ 6134 w 27847"/>
                <a:gd name="csY52" fmla="*/ 21541 h 31774"/>
                <a:gd name="csX53" fmla="*/ 6134 w 27847"/>
                <a:gd name="csY53" fmla="*/ 22029 h 31774"/>
                <a:gd name="csX54" fmla="*/ 6622 w 27847"/>
                <a:gd name="csY54" fmla="*/ 22518 h 31774"/>
                <a:gd name="csX55" fmla="*/ 7111 w 27847"/>
                <a:gd name="csY55" fmla="*/ 23495 h 31774"/>
                <a:gd name="csX56" fmla="*/ 7111 w 27847"/>
                <a:gd name="csY56" fmla="*/ 23984 h 31774"/>
                <a:gd name="csX57" fmla="*/ 8088 w 27847"/>
                <a:gd name="csY57" fmla="*/ 24961 h 31774"/>
                <a:gd name="csX58" fmla="*/ 8577 w 27847"/>
                <a:gd name="csY58" fmla="*/ 25449 h 31774"/>
                <a:gd name="csX59" fmla="*/ 11019 w 27847"/>
                <a:gd name="csY59" fmla="*/ 27892 h 31774"/>
                <a:gd name="csX60" fmla="*/ 11996 w 27847"/>
                <a:gd name="csY60" fmla="*/ 27892 h 31774"/>
                <a:gd name="csX61" fmla="*/ 12974 w 27847"/>
                <a:gd name="csY61" fmla="*/ 28381 h 31774"/>
                <a:gd name="csX62" fmla="*/ 13462 w 27847"/>
                <a:gd name="csY62" fmla="*/ 28381 h 31774"/>
                <a:gd name="csX63" fmla="*/ 14439 w 27847"/>
                <a:gd name="csY63" fmla="*/ 28869 h 31774"/>
                <a:gd name="csX64" fmla="*/ 17371 w 27847"/>
                <a:gd name="csY64" fmla="*/ 28869 h 31774"/>
                <a:gd name="csX65" fmla="*/ 28119 w 27847"/>
                <a:gd name="csY65" fmla="*/ 29358 h 31774"/>
                <a:gd name="csX66" fmla="*/ 27630 w 27847"/>
                <a:gd name="csY66" fmla="*/ 29846 h 31774"/>
                <a:gd name="csX67" fmla="*/ 19325 w 27847"/>
                <a:gd name="csY67" fmla="*/ 32778 h 31774"/>
                <a:gd name="csX68" fmla="*/ 18348 w 27847"/>
                <a:gd name="csY68" fmla="*/ 32778 h 31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</a:cxnLst>
              <a:rect l="l" t="t" r="r" b="b"/>
              <a:pathLst>
                <a:path w="27847" h="31774">
                  <a:moveTo>
                    <a:pt x="17371" y="32778"/>
                  </a:moveTo>
                  <a:lnTo>
                    <a:pt x="13462" y="32778"/>
                  </a:lnTo>
                  <a:lnTo>
                    <a:pt x="12974" y="32289"/>
                  </a:lnTo>
                  <a:lnTo>
                    <a:pt x="11996" y="32289"/>
                  </a:lnTo>
                  <a:lnTo>
                    <a:pt x="11019" y="31800"/>
                  </a:lnTo>
                  <a:lnTo>
                    <a:pt x="10042" y="31800"/>
                  </a:lnTo>
                  <a:lnTo>
                    <a:pt x="9065" y="31312"/>
                  </a:lnTo>
                  <a:lnTo>
                    <a:pt x="8577" y="30823"/>
                  </a:lnTo>
                  <a:lnTo>
                    <a:pt x="8088" y="30823"/>
                  </a:lnTo>
                  <a:lnTo>
                    <a:pt x="7111" y="30335"/>
                  </a:lnTo>
                  <a:lnTo>
                    <a:pt x="6622" y="29358"/>
                  </a:lnTo>
                  <a:lnTo>
                    <a:pt x="5645" y="28869"/>
                  </a:lnTo>
                  <a:lnTo>
                    <a:pt x="4668" y="27892"/>
                  </a:lnTo>
                  <a:lnTo>
                    <a:pt x="4180" y="26915"/>
                  </a:lnTo>
                  <a:lnTo>
                    <a:pt x="2714" y="25449"/>
                  </a:lnTo>
                  <a:lnTo>
                    <a:pt x="2714" y="24472"/>
                  </a:lnTo>
                  <a:lnTo>
                    <a:pt x="2226" y="24472"/>
                  </a:lnTo>
                  <a:lnTo>
                    <a:pt x="2226" y="23495"/>
                  </a:lnTo>
                  <a:lnTo>
                    <a:pt x="1248" y="21541"/>
                  </a:lnTo>
                  <a:lnTo>
                    <a:pt x="1248" y="20564"/>
                  </a:lnTo>
                  <a:lnTo>
                    <a:pt x="760" y="19587"/>
                  </a:lnTo>
                  <a:lnTo>
                    <a:pt x="760" y="18121"/>
                  </a:lnTo>
                  <a:lnTo>
                    <a:pt x="271" y="17144"/>
                  </a:lnTo>
                  <a:lnTo>
                    <a:pt x="271" y="13236"/>
                  </a:lnTo>
                  <a:lnTo>
                    <a:pt x="760" y="12259"/>
                  </a:lnTo>
                  <a:lnTo>
                    <a:pt x="760" y="10304"/>
                  </a:lnTo>
                  <a:lnTo>
                    <a:pt x="1248" y="9327"/>
                  </a:lnTo>
                  <a:lnTo>
                    <a:pt x="1248" y="8350"/>
                  </a:lnTo>
                  <a:lnTo>
                    <a:pt x="1737" y="7373"/>
                  </a:lnTo>
                  <a:lnTo>
                    <a:pt x="2226" y="6884"/>
                  </a:lnTo>
                  <a:lnTo>
                    <a:pt x="2714" y="5907"/>
                  </a:lnTo>
                  <a:lnTo>
                    <a:pt x="2714" y="5419"/>
                  </a:lnTo>
                  <a:lnTo>
                    <a:pt x="3203" y="4442"/>
                  </a:lnTo>
                  <a:lnTo>
                    <a:pt x="3691" y="3953"/>
                  </a:lnTo>
                  <a:lnTo>
                    <a:pt x="4180" y="2976"/>
                  </a:lnTo>
                  <a:lnTo>
                    <a:pt x="5157" y="2488"/>
                  </a:lnTo>
                  <a:lnTo>
                    <a:pt x="5645" y="1999"/>
                  </a:lnTo>
                  <a:lnTo>
                    <a:pt x="6134" y="1022"/>
                  </a:lnTo>
                  <a:lnTo>
                    <a:pt x="17859" y="1510"/>
                  </a:lnTo>
                  <a:lnTo>
                    <a:pt x="15905" y="1510"/>
                  </a:lnTo>
                  <a:lnTo>
                    <a:pt x="14928" y="1999"/>
                  </a:lnTo>
                  <a:cubicBezTo>
                    <a:pt x="12119" y="2186"/>
                    <a:pt x="10002" y="3261"/>
                    <a:pt x="8088" y="5419"/>
                  </a:cubicBezTo>
                  <a:lnTo>
                    <a:pt x="7600" y="5907"/>
                  </a:lnTo>
                  <a:lnTo>
                    <a:pt x="7111" y="6884"/>
                  </a:lnTo>
                  <a:lnTo>
                    <a:pt x="6622" y="7862"/>
                  </a:lnTo>
                  <a:lnTo>
                    <a:pt x="6134" y="8839"/>
                  </a:lnTo>
                  <a:lnTo>
                    <a:pt x="5645" y="9327"/>
                  </a:lnTo>
                  <a:lnTo>
                    <a:pt x="5645" y="11281"/>
                  </a:lnTo>
                  <a:lnTo>
                    <a:pt x="5157" y="12259"/>
                  </a:lnTo>
                  <a:lnTo>
                    <a:pt x="5157" y="18610"/>
                  </a:lnTo>
                  <a:lnTo>
                    <a:pt x="5645" y="19587"/>
                  </a:lnTo>
                  <a:lnTo>
                    <a:pt x="5645" y="20564"/>
                  </a:lnTo>
                  <a:lnTo>
                    <a:pt x="6134" y="21541"/>
                  </a:lnTo>
                  <a:lnTo>
                    <a:pt x="6134" y="22029"/>
                  </a:lnTo>
                  <a:lnTo>
                    <a:pt x="6622" y="22518"/>
                  </a:lnTo>
                  <a:lnTo>
                    <a:pt x="7111" y="23495"/>
                  </a:lnTo>
                  <a:lnTo>
                    <a:pt x="7111" y="23984"/>
                  </a:lnTo>
                  <a:lnTo>
                    <a:pt x="8088" y="24961"/>
                  </a:lnTo>
                  <a:lnTo>
                    <a:pt x="8577" y="25449"/>
                  </a:lnTo>
                  <a:lnTo>
                    <a:pt x="11019" y="27892"/>
                  </a:lnTo>
                  <a:lnTo>
                    <a:pt x="11996" y="27892"/>
                  </a:lnTo>
                  <a:lnTo>
                    <a:pt x="12974" y="28381"/>
                  </a:lnTo>
                  <a:lnTo>
                    <a:pt x="13462" y="28381"/>
                  </a:lnTo>
                  <a:lnTo>
                    <a:pt x="14439" y="28869"/>
                  </a:lnTo>
                  <a:lnTo>
                    <a:pt x="17371" y="28869"/>
                  </a:lnTo>
                  <a:lnTo>
                    <a:pt x="28119" y="29358"/>
                  </a:lnTo>
                  <a:lnTo>
                    <a:pt x="27630" y="29846"/>
                  </a:lnTo>
                  <a:cubicBezTo>
                    <a:pt x="25122" y="31483"/>
                    <a:pt x="22403" y="32981"/>
                    <a:pt x="19325" y="32778"/>
                  </a:cubicBezTo>
                  <a:lnTo>
                    <a:pt x="18348" y="327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3876F05A-F6AF-271D-F06F-778044C1EACA}"/>
                </a:ext>
              </a:extLst>
            </p:cNvPr>
            <p:cNvSpPr/>
            <p:nvPr/>
          </p:nvSpPr>
          <p:spPr>
            <a:xfrm flipV="1">
              <a:off x="5350719" y="6213360"/>
              <a:ext cx="21496" cy="34198"/>
            </a:xfrm>
            <a:custGeom>
              <a:avLst/>
              <a:gdLst>
                <a:gd name="csX0" fmla="*/ 4673 w 21496"/>
                <a:gd name="csY0" fmla="*/ 35221 h 34198"/>
                <a:gd name="csX1" fmla="*/ 276 w 21496"/>
                <a:gd name="csY1" fmla="*/ 35221 h 34198"/>
                <a:gd name="csX2" fmla="*/ 276 w 21496"/>
                <a:gd name="csY2" fmla="*/ 1022 h 34198"/>
                <a:gd name="csX3" fmla="*/ 21772 w 21496"/>
                <a:gd name="csY3" fmla="*/ 1022 h 34198"/>
                <a:gd name="csX4" fmla="*/ 21772 w 21496"/>
                <a:gd name="csY4" fmla="*/ 4931 h 34198"/>
                <a:gd name="csX5" fmla="*/ 4673 w 21496"/>
                <a:gd name="csY5" fmla="*/ 493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1496" h="34198">
                  <a:moveTo>
                    <a:pt x="4673" y="35221"/>
                  </a:moveTo>
                  <a:lnTo>
                    <a:pt x="276" y="35221"/>
                  </a:lnTo>
                  <a:lnTo>
                    <a:pt x="276" y="1022"/>
                  </a:lnTo>
                  <a:lnTo>
                    <a:pt x="21772" y="1022"/>
                  </a:lnTo>
                  <a:lnTo>
                    <a:pt x="21772" y="4931"/>
                  </a:lnTo>
                  <a:lnTo>
                    <a:pt x="4673" y="49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977CB3EA-1906-D608-12C8-60335F388A37}"/>
                </a:ext>
              </a:extLst>
            </p:cNvPr>
            <p:cNvSpPr/>
            <p:nvPr/>
          </p:nvSpPr>
          <p:spPr>
            <a:xfrm flipV="1">
              <a:off x="5376061" y="6216291"/>
              <a:ext cx="26932" cy="31755"/>
            </a:xfrm>
            <a:custGeom>
              <a:avLst/>
              <a:gdLst>
                <a:gd name="csX0" fmla="*/ 6205 w 26932"/>
                <a:gd name="csY0" fmla="*/ 32778 h 31755"/>
                <a:gd name="csX1" fmla="*/ 5228 w 26932"/>
                <a:gd name="csY1" fmla="*/ 32290 h 31755"/>
                <a:gd name="csX2" fmla="*/ 4740 w 26932"/>
                <a:gd name="csY2" fmla="*/ 31801 h 31755"/>
                <a:gd name="csX3" fmla="*/ 4740 w 26932"/>
                <a:gd name="csY3" fmla="*/ 31312 h 31755"/>
                <a:gd name="csX4" fmla="*/ 3763 w 26932"/>
                <a:gd name="csY4" fmla="*/ 30824 h 31755"/>
                <a:gd name="csX5" fmla="*/ 3274 w 26932"/>
                <a:gd name="csY5" fmla="*/ 29847 h 31755"/>
                <a:gd name="csX6" fmla="*/ 2785 w 26932"/>
                <a:gd name="csY6" fmla="*/ 29358 h 31755"/>
                <a:gd name="csX7" fmla="*/ 343 w 26932"/>
                <a:gd name="csY7" fmla="*/ 19099 h 31755"/>
                <a:gd name="csX8" fmla="*/ 343 w 26932"/>
                <a:gd name="csY8" fmla="*/ 17145 h 31755"/>
                <a:gd name="csX9" fmla="*/ 3274 w 26932"/>
                <a:gd name="csY9" fmla="*/ 7862 h 31755"/>
                <a:gd name="csX10" fmla="*/ 3763 w 26932"/>
                <a:gd name="csY10" fmla="*/ 6885 h 31755"/>
                <a:gd name="csX11" fmla="*/ 6205 w 26932"/>
                <a:gd name="csY11" fmla="*/ 4442 h 31755"/>
                <a:gd name="csX12" fmla="*/ 8160 w 26932"/>
                <a:gd name="csY12" fmla="*/ 3465 h 31755"/>
                <a:gd name="csX13" fmla="*/ 9137 w 26932"/>
                <a:gd name="csY13" fmla="*/ 2488 h 31755"/>
                <a:gd name="csX14" fmla="*/ 10114 w 26932"/>
                <a:gd name="csY14" fmla="*/ 2000 h 31755"/>
                <a:gd name="csX15" fmla="*/ 11091 w 26932"/>
                <a:gd name="csY15" fmla="*/ 2000 h 31755"/>
                <a:gd name="csX16" fmla="*/ 12068 w 26932"/>
                <a:gd name="csY16" fmla="*/ 1511 h 31755"/>
                <a:gd name="csX17" fmla="*/ 12556 w 26932"/>
                <a:gd name="csY17" fmla="*/ 1511 h 31755"/>
                <a:gd name="csX18" fmla="*/ 13534 w 26932"/>
                <a:gd name="csY18" fmla="*/ 1022 h 31755"/>
                <a:gd name="csX19" fmla="*/ 19396 w 26932"/>
                <a:gd name="csY19" fmla="*/ 1022 h 31755"/>
                <a:gd name="csX20" fmla="*/ 20373 w 26932"/>
                <a:gd name="csY20" fmla="*/ 1511 h 31755"/>
                <a:gd name="csX21" fmla="*/ 21350 w 26932"/>
                <a:gd name="csY21" fmla="*/ 1511 h 31755"/>
                <a:gd name="csX22" fmla="*/ 22327 w 26932"/>
                <a:gd name="csY22" fmla="*/ 2000 h 31755"/>
                <a:gd name="csX23" fmla="*/ 23305 w 26932"/>
                <a:gd name="csY23" fmla="*/ 2000 h 31755"/>
                <a:gd name="csX24" fmla="*/ 24282 w 26932"/>
                <a:gd name="csY24" fmla="*/ 2488 h 31755"/>
                <a:gd name="csX25" fmla="*/ 24770 w 26932"/>
                <a:gd name="csY25" fmla="*/ 2977 h 31755"/>
                <a:gd name="csX26" fmla="*/ 25259 w 26932"/>
                <a:gd name="csY26" fmla="*/ 2977 h 31755"/>
                <a:gd name="csX27" fmla="*/ 27213 w 26932"/>
                <a:gd name="csY27" fmla="*/ 4931 h 31755"/>
                <a:gd name="csX28" fmla="*/ 13534 w 26932"/>
                <a:gd name="csY28" fmla="*/ 4931 h 31755"/>
                <a:gd name="csX29" fmla="*/ 13045 w 26932"/>
                <a:gd name="csY29" fmla="*/ 5419 h 31755"/>
                <a:gd name="csX30" fmla="*/ 12068 w 26932"/>
                <a:gd name="csY30" fmla="*/ 5908 h 31755"/>
                <a:gd name="csX31" fmla="*/ 11091 w 26932"/>
                <a:gd name="csY31" fmla="*/ 5908 h 31755"/>
                <a:gd name="csX32" fmla="*/ 10602 w 26932"/>
                <a:gd name="csY32" fmla="*/ 6397 h 31755"/>
                <a:gd name="csX33" fmla="*/ 9625 w 26932"/>
                <a:gd name="csY33" fmla="*/ 6885 h 31755"/>
                <a:gd name="csX34" fmla="*/ 9137 w 26932"/>
                <a:gd name="csY34" fmla="*/ 7862 h 31755"/>
                <a:gd name="csX35" fmla="*/ 8160 w 26932"/>
                <a:gd name="csY35" fmla="*/ 8351 h 31755"/>
                <a:gd name="csX36" fmla="*/ 7671 w 26932"/>
                <a:gd name="csY36" fmla="*/ 9328 h 31755"/>
                <a:gd name="csX37" fmla="*/ 5228 w 26932"/>
                <a:gd name="csY37" fmla="*/ 16167 h 31755"/>
                <a:gd name="csX38" fmla="*/ 4740 w 26932"/>
                <a:gd name="csY38" fmla="*/ 17145 h 31755"/>
                <a:gd name="csX39" fmla="*/ 4740 w 26932"/>
                <a:gd name="csY39" fmla="*/ 20076 h 31755"/>
                <a:gd name="csX40" fmla="*/ 5228 w 26932"/>
                <a:gd name="csY40" fmla="*/ 21053 h 31755"/>
                <a:gd name="csX41" fmla="*/ 5228 w 26932"/>
                <a:gd name="csY41" fmla="*/ 23496 h 31755"/>
                <a:gd name="csX42" fmla="*/ 5717 w 26932"/>
                <a:gd name="csY42" fmla="*/ 23984 h 31755"/>
                <a:gd name="csX43" fmla="*/ 5717 w 26932"/>
                <a:gd name="csY43" fmla="*/ 24961 h 31755"/>
                <a:gd name="csX44" fmla="*/ 6205 w 26932"/>
                <a:gd name="csY44" fmla="*/ 25938 h 31755"/>
                <a:gd name="csX45" fmla="*/ 6694 w 26932"/>
                <a:gd name="csY45" fmla="*/ 26916 h 31755"/>
                <a:gd name="csX46" fmla="*/ 6694 w 26932"/>
                <a:gd name="csY46" fmla="*/ 27404 h 31755"/>
                <a:gd name="csX47" fmla="*/ 7182 w 26932"/>
                <a:gd name="csY47" fmla="*/ 27893 h 31755"/>
                <a:gd name="csX48" fmla="*/ 7671 w 26932"/>
                <a:gd name="csY48" fmla="*/ 28870 h 31755"/>
                <a:gd name="csX49" fmla="*/ 8160 w 26932"/>
                <a:gd name="csY49" fmla="*/ 29358 h 31755"/>
                <a:gd name="csX50" fmla="*/ 9137 w 26932"/>
                <a:gd name="csY50" fmla="*/ 29847 h 31755"/>
                <a:gd name="csX51" fmla="*/ 9625 w 26932"/>
                <a:gd name="csY51" fmla="*/ 30335 h 31755"/>
                <a:gd name="csX52" fmla="*/ 10602 w 26932"/>
                <a:gd name="csY52" fmla="*/ 30824 h 31755"/>
                <a:gd name="csX53" fmla="*/ 11091 w 26932"/>
                <a:gd name="csY53" fmla="*/ 31312 h 31755"/>
                <a:gd name="csX54" fmla="*/ 12068 w 26932"/>
                <a:gd name="csY54" fmla="*/ 31801 h 31755"/>
                <a:gd name="csX55" fmla="*/ 13045 w 26932"/>
                <a:gd name="csY55" fmla="*/ 31801 h 31755"/>
                <a:gd name="csX56" fmla="*/ 14022 w 26932"/>
                <a:gd name="csY56" fmla="*/ 32290 h 31755"/>
                <a:gd name="csX57" fmla="*/ 16465 w 26932"/>
                <a:gd name="csY57" fmla="*/ 32290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</a:cxnLst>
              <a:rect l="l" t="t" r="r" b="b"/>
              <a:pathLst>
                <a:path w="26932" h="31755">
                  <a:moveTo>
                    <a:pt x="6205" y="32778"/>
                  </a:moveTo>
                  <a:lnTo>
                    <a:pt x="5228" y="32290"/>
                  </a:lnTo>
                  <a:lnTo>
                    <a:pt x="4740" y="31801"/>
                  </a:lnTo>
                  <a:lnTo>
                    <a:pt x="4740" y="31312"/>
                  </a:lnTo>
                  <a:lnTo>
                    <a:pt x="3763" y="30824"/>
                  </a:lnTo>
                  <a:lnTo>
                    <a:pt x="3274" y="29847"/>
                  </a:lnTo>
                  <a:lnTo>
                    <a:pt x="2785" y="29358"/>
                  </a:lnTo>
                  <a:cubicBezTo>
                    <a:pt x="1475" y="26044"/>
                    <a:pt x="-48" y="22779"/>
                    <a:pt x="343" y="19099"/>
                  </a:cubicBezTo>
                  <a:lnTo>
                    <a:pt x="343" y="17145"/>
                  </a:lnTo>
                  <a:cubicBezTo>
                    <a:pt x="400" y="13765"/>
                    <a:pt x="1458" y="10606"/>
                    <a:pt x="3274" y="7862"/>
                  </a:cubicBezTo>
                  <a:lnTo>
                    <a:pt x="3763" y="6885"/>
                  </a:lnTo>
                  <a:lnTo>
                    <a:pt x="6205" y="4442"/>
                  </a:lnTo>
                  <a:lnTo>
                    <a:pt x="8160" y="3465"/>
                  </a:lnTo>
                  <a:lnTo>
                    <a:pt x="9137" y="2488"/>
                  </a:lnTo>
                  <a:lnTo>
                    <a:pt x="10114" y="2000"/>
                  </a:lnTo>
                  <a:lnTo>
                    <a:pt x="11091" y="2000"/>
                  </a:lnTo>
                  <a:lnTo>
                    <a:pt x="12068" y="1511"/>
                  </a:lnTo>
                  <a:lnTo>
                    <a:pt x="12556" y="1511"/>
                  </a:lnTo>
                  <a:lnTo>
                    <a:pt x="13534" y="1022"/>
                  </a:lnTo>
                  <a:lnTo>
                    <a:pt x="19396" y="1022"/>
                  </a:lnTo>
                  <a:lnTo>
                    <a:pt x="20373" y="1511"/>
                  </a:lnTo>
                  <a:lnTo>
                    <a:pt x="21350" y="1511"/>
                  </a:lnTo>
                  <a:lnTo>
                    <a:pt x="22327" y="2000"/>
                  </a:lnTo>
                  <a:lnTo>
                    <a:pt x="23305" y="2000"/>
                  </a:lnTo>
                  <a:lnTo>
                    <a:pt x="24282" y="2488"/>
                  </a:lnTo>
                  <a:lnTo>
                    <a:pt x="24770" y="2977"/>
                  </a:lnTo>
                  <a:lnTo>
                    <a:pt x="25259" y="2977"/>
                  </a:lnTo>
                  <a:lnTo>
                    <a:pt x="27213" y="4931"/>
                  </a:lnTo>
                  <a:lnTo>
                    <a:pt x="13534" y="4931"/>
                  </a:lnTo>
                  <a:lnTo>
                    <a:pt x="13045" y="5419"/>
                  </a:lnTo>
                  <a:lnTo>
                    <a:pt x="12068" y="5908"/>
                  </a:lnTo>
                  <a:lnTo>
                    <a:pt x="11091" y="5908"/>
                  </a:lnTo>
                  <a:lnTo>
                    <a:pt x="10602" y="6397"/>
                  </a:lnTo>
                  <a:lnTo>
                    <a:pt x="9625" y="6885"/>
                  </a:lnTo>
                  <a:lnTo>
                    <a:pt x="9137" y="7862"/>
                  </a:lnTo>
                  <a:lnTo>
                    <a:pt x="8160" y="8351"/>
                  </a:lnTo>
                  <a:lnTo>
                    <a:pt x="7671" y="9328"/>
                  </a:lnTo>
                  <a:cubicBezTo>
                    <a:pt x="6002" y="11046"/>
                    <a:pt x="5049" y="13798"/>
                    <a:pt x="5228" y="16167"/>
                  </a:cubicBezTo>
                  <a:lnTo>
                    <a:pt x="4740" y="17145"/>
                  </a:lnTo>
                  <a:lnTo>
                    <a:pt x="4740" y="20076"/>
                  </a:lnTo>
                  <a:lnTo>
                    <a:pt x="5228" y="21053"/>
                  </a:lnTo>
                  <a:lnTo>
                    <a:pt x="5228" y="23496"/>
                  </a:lnTo>
                  <a:lnTo>
                    <a:pt x="5717" y="23984"/>
                  </a:lnTo>
                  <a:lnTo>
                    <a:pt x="5717" y="24961"/>
                  </a:lnTo>
                  <a:lnTo>
                    <a:pt x="6205" y="25938"/>
                  </a:lnTo>
                  <a:lnTo>
                    <a:pt x="6694" y="26916"/>
                  </a:lnTo>
                  <a:lnTo>
                    <a:pt x="6694" y="27404"/>
                  </a:lnTo>
                  <a:lnTo>
                    <a:pt x="7182" y="27893"/>
                  </a:lnTo>
                  <a:lnTo>
                    <a:pt x="7671" y="28870"/>
                  </a:lnTo>
                  <a:lnTo>
                    <a:pt x="8160" y="29358"/>
                  </a:lnTo>
                  <a:lnTo>
                    <a:pt x="9137" y="29847"/>
                  </a:lnTo>
                  <a:lnTo>
                    <a:pt x="9625" y="30335"/>
                  </a:lnTo>
                  <a:lnTo>
                    <a:pt x="10602" y="30824"/>
                  </a:lnTo>
                  <a:lnTo>
                    <a:pt x="11091" y="31312"/>
                  </a:lnTo>
                  <a:lnTo>
                    <a:pt x="12068" y="31801"/>
                  </a:lnTo>
                  <a:lnTo>
                    <a:pt x="13045" y="31801"/>
                  </a:lnTo>
                  <a:lnTo>
                    <a:pt x="14022" y="32290"/>
                  </a:lnTo>
                  <a:lnTo>
                    <a:pt x="16465" y="322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803E73AD-D43F-164C-2312-0806F2A0A702}"/>
                </a:ext>
              </a:extLst>
            </p:cNvPr>
            <p:cNvSpPr/>
            <p:nvPr/>
          </p:nvSpPr>
          <p:spPr>
            <a:xfrm flipV="1">
              <a:off x="5381986" y="6212808"/>
              <a:ext cx="26952" cy="31330"/>
            </a:xfrm>
            <a:custGeom>
              <a:avLst/>
              <a:gdLst>
                <a:gd name="csX0" fmla="*/ 10541 w 26952"/>
                <a:gd name="csY0" fmla="*/ 32289 h 31330"/>
                <a:gd name="csX1" fmla="*/ 9564 w 26952"/>
                <a:gd name="csY1" fmla="*/ 32289 h 31330"/>
                <a:gd name="csX2" fmla="*/ 770 w 26952"/>
                <a:gd name="csY2" fmla="*/ 29358 h 31330"/>
                <a:gd name="csX3" fmla="*/ 282 w 26952"/>
                <a:gd name="csY3" fmla="*/ 28869 h 31330"/>
                <a:gd name="csX4" fmla="*/ 10541 w 26952"/>
                <a:gd name="csY4" fmla="*/ 28381 h 31330"/>
                <a:gd name="csX5" fmla="*/ 11519 w 26952"/>
                <a:gd name="csY5" fmla="*/ 28381 h 31330"/>
                <a:gd name="csX6" fmla="*/ 22267 w 26952"/>
                <a:gd name="csY6" fmla="*/ 15678 h 31330"/>
                <a:gd name="csX7" fmla="*/ 22267 w 26952"/>
                <a:gd name="csY7" fmla="*/ 10793 h 31330"/>
                <a:gd name="csX8" fmla="*/ 21778 w 26952"/>
                <a:gd name="csY8" fmla="*/ 9816 h 31330"/>
                <a:gd name="csX9" fmla="*/ 21778 w 26952"/>
                <a:gd name="csY9" fmla="*/ 8839 h 31330"/>
                <a:gd name="csX10" fmla="*/ 21289 w 26952"/>
                <a:gd name="csY10" fmla="*/ 8350 h 31330"/>
                <a:gd name="csX11" fmla="*/ 20801 w 26952"/>
                <a:gd name="csY11" fmla="*/ 7373 h 31330"/>
                <a:gd name="csX12" fmla="*/ 20801 w 26952"/>
                <a:gd name="csY12" fmla="*/ 6396 h 31330"/>
                <a:gd name="csX13" fmla="*/ 20312 w 26952"/>
                <a:gd name="csY13" fmla="*/ 5907 h 31330"/>
                <a:gd name="csX14" fmla="*/ 19824 w 26952"/>
                <a:gd name="csY14" fmla="*/ 4930 h 31330"/>
                <a:gd name="csX15" fmla="*/ 19335 w 26952"/>
                <a:gd name="csY15" fmla="*/ 4442 h 31330"/>
                <a:gd name="csX16" fmla="*/ 18847 w 26952"/>
                <a:gd name="csY16" fmla="*/ 4442 h 31330"/>
                <a:gd name="csX17" fmla="*/ 16893 w 26952"/>
                <a:gd name="csY17" fmla="*/ 2487 h 31330"/>
                <a:gd name="csX18" fmla="*/ 15915 w 26952"/>
                <a:gd name="csY18" fmla="*/ 1999 h 31330"/>
                <a:gd name="csX19" fmla="*/ 15427 w 26952"/>
                <a:gd name="csY19" fmla="*/ 1999 h 31330"/>
                <a:gd name="csX20" fmla="*/ 13473 w 26952"/>
                <a:gd name="csY20" fmla="*/ 1022 h 31330"/>
                <a:gd name="csX21" fmla="*/ 10541 w 26952"/>
                <a:gd name="csY21" fmla="*/ 1022 h 31330"/>
                <a:gd name="csX22" fmla="*/ 21289 w 26952"/>
                <a:gd name="csY22" fmla="*/ 1022 h 31330"/>
                <a:gd name="csX23" fmla="*/ 22267 w 26952"/>
                <a:gd name="csY23" fmla="*/ 1510 h 31330"/>
                <a:gd name="csX24" fmla="*/ 22755 w 26952"/>
                <a:gd name="csY24" fmla="*/ 1999 h 31330"/>
                <a:gd name="csX25" fmla="*/ 23244 w 26952"/>
                <a:gd name="csY25" fmla="*/ 2976 h 31330"/>
                <a:gd name="csX26" fmla="*/ 24709 w 26952"/>
                <a:gd name="csY26" fmla="*/ 4442 h 31330"/>
                <a:gd name="csX27" fmla="*/ 25198 w 26952"/>
                <a:gd name="csY27" fmla="*/ 5419 h 31330"/>
                <a:gd name="csX28" fmla="*/ 25198 w 26952"/>
                <a:gd name="csY28" fmla="*/ 6396 h 31330"/>
                <a:gd name="csX29" fmla="*/ 25686 w 26952"/>
                <a:gd name="csY29" fmla="*/ 7373 h 31330"/>
                <a:gd name="csX30" fmla="*/ 26175 w 26952"/>
                <a:gd name="csY30" fmla="*/ 7862 h 31330"/>
                <a:gd name="csX31" fmla="*/ 26175 w 26952"/>
                <a:gd name="csY31" fmla="*/ 8839 h 31330"/>
                <a:gd name="csX32" fmla="*/ 26664 w 26952"/>
                <a:gd name="csY32" fmla="*/ 9816 h 31330"/>
                <a:gd name="csX33" fmla="*/ 26664 w 26952"/>
                <a:gd name="csY33" fmla="*/ 17632 h 31330"/>
                <a:gd name="csX34" fmla="*/ 26664 w 26952"/>
                <a:gd name="csY34" fmla="*/ 19587 h 31330"/>
                <a:gd name="csX35" fmla="*/ 26175 w 26952"/>
                <a:gd name="csY35" fmla="*/ 20564 h 31330"/>
                <a:gd name="csX36" fmla="*/ 26175 w 26952"/>
                <a:gd name="csY36" fmla="*/ 21541 h 31330"/>
                <a:gd name="csX37" fmla="*/ 25686 w 26952"/>
                <a:gd name="csY37" fmla="*/ 22029 h 31330"/>
                <a:gd name="csX38" fmla="*/ 25686 w 26952"/>
                <a:gd name="csY38" fmla="*/ 23007 h 31330"/>
                <a:gd name="csX39" fmla="*/ 25198 w 26952"/>
                <a:gd name="csY39" fmla="*/ 23984 h 31330"/>
                <a:gd name="csX40" fmla="*/ 24709 w 26952"/>
                <a:gd name="csY40" fmla="*/ 24961 h 31330"/>
                <a:gd name="csX41" fmla="*/ 24221 w 26952"/>
                <a:gd name="csY41" fmla="*/ 25938 h 31330"/>
                <a:gd name="csX42" fmla="*/ 23244 w 26952"/>
                <a:gd name="csY42" fmla="*/ 26426 h 31330"/>
                <a:gd name="csX43" fmla="*/ 22755 w 26952"/>
                <a:gd name="csY43" fmla="*/ 27403 h 31330"/>
                <a:gd name="csX44" fmla="*/ 20801 w 26952"/>
                <a:gd name="csY44" fmla="*/ 29358 h 31330"/>
                <a:gd name="csX45" fmla="*/ 19824 w 26952"/>
                <a:gd name="csY45" fmla="*/ 29846 h 31330"/>
                <a:gd name="csX46" fmla="*/ 19335 w 26952"/>
                <a:gd name="csY46" fmla="*/ 30335 h 31330"/>
                <a:gd name="csX47" fmla="*/ 18847 w 26952"/>
                <a:gd name="csY47" fmla="*/ 30335 h 31330"/>
                <a:gd name="csX48" fmla="*/ 17870 w 26952"/>
                <a:gd name="csY48" fmla="*/ 30823 h 31330"/>
                <a:gd name="csX49" fmla="*/ 17381 w 26952"/>
                <a:gd name="csY49" fmla="*/ 31312 h 31330"/>
                <a:gd name="csX50" fmla="*/ 16404 w 26952"/>
                <a:gd name="csY50" fmla="*/ 31800 h 31330"/>
                <a:gd name="csX51" fmla="*/ 15427 w 26952"/>
                <a:gd name="csY51" fmla="*/ 31800 h 31330"/>
                <a:gd name="csX52" fmla="*/ 14450 w 26952"/>
                <a:gd name="csY52" fmla="*/ 32289 h 31330"/>
                <a:gd name="csX53" fmla="*/ 11519 w 26952"/>
                <a:gd name="csY53" fmla="*/ 32289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</a:cxnLst>
              <a:rect l="l" t="t" r="r" b="b"/>
              <a:pathLst>
                <a:path w="26952" h="31330">
                  <a:moveTo>
                    <a:pt x="10541" y="32289"/>
                  </a:moveTo>
                  <a:lnTo>
                    <a:pt x="9564" y="32289"/>
                  </a:lnTo>
                  <a:cubicBezTo>
                    <a:pt x="5957" y="32688"/>
                    <a:pt x="3694" y="31141"/>
                    <a:pt x="770" y="29358"/>
                  </a:cubicBezTo>
                  <a:lnTo>
                    <a:pt x="282" y="28869"/>
                  </a:lnTo>
                  <a:lnTo>
                    <a:pt x="10541" y="28381"/>
                  </a:lnTo>
                  <a:lnTo>
                    <a:pt x="11519" y="28381"/>
                  </a:lnTo>
                  <a:cubicBezTo>
                    <a:pt x="17731" y="28991"/>
                    <a:pt x="22845" y="21394"/>
                    <a:pt x="22267" y="15678"/>
                  </a:cubicBezTo>
                  <a:lnTo>
                    <a:pt x="22267" y="10793"/>
                  </a:lnTo>
                  <a:lnTo>
                    <a:pt x="21778" y="9816"/>
                  </a:lnTo>
                  <a:lnTo>
                    <a:pt x="21778" y="8839"/>
                  </a:lnTo>
                  <a:lnTo>
                    <a:pt x="21289" y="8350"/>
                  </a:lnTo>
                  <a:lnTo>
                    <a:pt x="20801" y="7373"/>
                  </a:lnTo>
                  <a:lnTo>
                    <a:pt x="20801" y="6396"/>
                  </a:lnTo>
                  <a:lnTo>
                    <a:pt x="20312" y="5907"/>
                  </a:lnTo>
                  <a:lnTo>
                    <a:pt x="19824" y="4930"/>
                  </a:lnTo>
                  <a:lnTo>
                    <a:pt x="19335" y="4442"/>
                  </a:lnTo>
                  <a:lnTo>
                    <a:pt x="18847" y="4442"/>
                  </a:lnTo>
                  <a:lnTo>
                    <a:pt x="16893" y="2487"/>
                  </a:lnTo>
                  <a:lnTo>
                    <a:pt x="15915" y="1999"/>
                  </a:lnTo>
                  <a:lnTo>
                    <a:pt x="15427" y="1999"/>
                  </a:lnTo>
                  <a:lnTo>
                    <a:pt x="13473" y="1022"/>
                  </a:lnTo>
                  <a:lnTo>
                    <a:pt x="10541" y="1022"/>
                  </a:lnTo>
                  <a:lnTo>
                    <a:pt x="21289" y="1022"/>
                  </a:lnTo>
                  <a:lnTo>
                    <a:pt x="22267" y="1510"/>
                  </a:lnTo>
                  <a:lnTo>
                    <a:pt x="22755" y="1999"/>
                  </a:lnTo>
                  <a:lnTo>
                    <a:pt x="23244" y="2976"/>
                  </a:lnTo>
                  <a:lnTo>
                    <a:pt x="24709" y="4442"/>
                  </a:lnTo>
                  <a:lnTo>
                    <a:pt x="25198" y="5419"/>
                  </a:lnTo>
                  <a:lnTo>
                    <a:pt x="25198" y="6396"/>
                  </a:lnTo>
                  <a:lnTo>
                    <a:pt x="25686" y="7373"/>
                  </a:lnTo>
                  <a:lnTo>
                    <a:pt x="26175" y="7862"/>
                  </a:lnTo>
                  <a:lnTo>
                    <a:pt x="26175" y="8839"/>
                  </a:lnTo>
                  <a:lnTo>
                    <a:pt x="26664" y="9816"/>
                  </a:lnTo>
                  <a:cubicBezTo>
                    <a:pt x="26436" y="11534"/>
                    <a:pt x="28056" y="15629"/>
                    <a:pt x="26664" y="17632"/>
                  </a:cubicBezTo>
                  <a:lnTo>
                    <a:pt x="26664" y="19587"/>
                  </a:lnTo>
                  <a:lnTo>
                    <a:pt x="26175" y="20564"/>
                  </a:lnTo>
                  <a:lnTo>
                    <a:pt x="26175" y="21541"/>
                  </a:lnTo>
                  <a:lnTo>
                    <a:pt x="25686" y="22029"/>
                  </a:lnTo>
                  <a:lnTo>
                    <a:pt x="25686" y="23007"/>
                  </a:lnTo>
                  <a:lnTo>
                    <a:pt x="25198" y="23984"/>
                  </a:lnTo>
                  <a:lnTo>
                    <a:pt x="24709" y="24961"/>
                  </a:lnTo>
                  <a:lnTo>
                    <a:pt x="24221" y="25938"/>
                  </a:lnTo>
                  <a:lnTo>
                    <a:pt x="23244" y="26426"/>
                  </a:lnTo>
                  <a:lnTo>
                    <a:pt x="22755" y="27403"/>
                  </a:lnTo>
                  <a:lnTo>
                    <a:pt x="20801" y="29358"/>
                  </a:lnTo>
                  <a:lnTo>
                    <a:pt x="19824" y="29846"/>
                  </a:lnTo>
                  <a:lnTo>
                    <a:pt x="19335" y="30335"/>
                  </a:lnTo>
                  <a:lnTo>
                    <a:pt x="18847" y="30335"/>
                  </a:lnTo>
                  <a:lnTo>
                    <a:pt x="17870" y="30823"/>
                  </a:lnTo>
                  <a:lnTo>
                    <a:pt x="17381" y="31312"/>
                  </a:lnTo>
                  <a:lnTo>
                    <a:pt x="16404" y="31800"/>
                  </a:lnTo>
                  <a:lnTo>
                    <a:pt x="15427" y="31800"/>
                  </a:lnTo>
                  <a:lnTo>
                    <a:pt x="14450" y="32289"/>
                  </a:lnTo>
                  <a:lnTo>
                    <a:pt x="11519" y="322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4FCF8910-AE0B-8D10-561B-FC9E1D81165B}"/>
                </a:ext>
              </a:extLst>
            </p:cNvPr>
            <p:cNvSpPr/>
            <p:nvPr/>
          </p:nvSpPr>
          <p:spPr>
            <a:xfrm flipV="1">
              <a:off x="5417650" y="6213360"/>
              <a:ext cx="24427" cy="34686"/>
            </a:xfrm>
            <a:custGeom>
              <a:avLst/>
              <a:gdLst>
                <a:gd name="csX0" fmla="*/ 24717 w 24427"/>
                <a:gd name="csY0" fmla="*/ 35709 h 34686"/>
                <a:gd name="csX1" fmla="*/ 20320 w 24427"/>
                <a:gd name="csY1" fmla="*/ 35709 h 34686"/>
                <a:gd name="csX2" fmla="*/ 20320 w 24427"/>
                <a:gd name="csY2" fmla="*/ 15190 h 34686"/>
                <a:gd name="csX3" fmla="*/ 18854 w 24427"/>
                <a:gd name="csY3" fmla="*/ 8351 h 34686"/>
                <a:gd name="csX4" fmla="*/ 17877 w 24427"/>
                <a:gd name="csY4" fmla="*/ 7374 h 34686"/>
                <a:gd name="csX5" fmla="*/ 12015 w 24427"/>
                <a:gd name="csY5" fmla="*/ 4931 h 34686"/>
                <a:gd name="csX6" fmla="*/ 289 w 24427"/>
                <a:gd name="csY6" fmla="*/ 4931 h 34686"/>
                <a:gd name="csX7" fmla="*/ 1267 w 24427"/>
                <a:gd name="csY7" fmla="*/ 4442 h 34686"/>
                <a:gd name="csX8" fmla="*/ 1755 w 24427"/>
                <a:gd name="csY8" fmla="*/ 3465 h 34686"/>
                <a:gd name="csX9" fmla="*/ 2732 w 24427"/>
                <a:gd name="csY9" fmla="*/ 2977 h 34686"/>
                <a:gd name="csX10" fmla="*/ 3221 w 24427"/>
                <a:gd name="csY10" fmla="*/ 2488 h 34686"/>
                <a:gd name="csX11" fmla="*/ 3709 w 24427"/>
                <a:gd name="csY11" fmla="*/ 2488 h 34686"/>
                <a:gd name="csX12" fmla="*/ 4686 w 24427"/>
                <a:gd name="csY12" fmla="*/ 2000 h 34686"/>
                <a:gd name="csX13" fmla="*/ 5175 w 24427"/>
                <a:gd name="csY13" fmla="*/ 1511 h 34686"/>
                <a:gd name="csX14" fmla="*/ 7129 w 24427"/>
                <a:gd name="csY14" fmla="*/ 1511 h 34686"/>
                <a:gd name="csX15" fmla="*/ 8106 w 24427"/>
                <a:gd name="csY15" fmla="*/ 1022 h 34686"/>
                <a:gd name="csX16" fmla="*/ 14457 w 24427"/>
                <a:gd name="csY16" fmla="*/ 1022 h 34686"/>
                <a:gd name="csX17" fmla="*/ 15434 w 24427"/>
                <a:gd name="csY17" fmla="*/ 1511 h 34686"/>
                <a:gd name="csX18" fmla="*/ 15923 w 24427"/>
                <a:gd name="csY18" fmla="*/ 1511 h 34686"/>
                <a:gd name="csX19" fmla="*/ 16900 w 24427"/>
                <a:gd name="csY19" fmla="*/ 2000 h 34686"/>
                <a:gd name="csX20" fmla="*/ 17877 w 24427"/>
                <a:gd name="csY20" fmla="*/ 2000 h 34686"/>
                <a:gd name="csX21" fmla="*/ 18366 w 24427"/>
                <a:gd name="csY21" fmla="*/ 2488 h 34686"/>
                <a:gd name="csX22" fmla="*/ 20320 w 24427"/>
                <a:gd name="csY22" fmla="*/ 3465 h 34686"/>
                <a:gd name="csX23" fmla="*/ 20808 w 24427"/>
                <a:gd name="csY23" fmla="*/ 3954 h 34686"/>
                <a:gd name="csX24" fmla="*/ 21786 w 24427"/>
                <a:gd name="csY24" fmla="*/ 4442 h 34686"/>
                <a:gd name="csX25" fmla="*/ 22274 w 24427"/>
                <a:gd name="csY25" fmla="*/ 5419 h 34686"/>
                <a:gd name="csX26" fmla="*/ 22763 w 24427"/>
                <a:gd name="csY26" fmla="*/ 5908 h 34686"/>
                <a:gd name="csX27" fmla="*/ 23251 w 24427"/>
                <a:gd name="csY27" fmla="*/ 6885 h 34686"/>
                <a:gd name="csX28" fmla="*/ 23251 w 24427"/>
                <a:gd name="csY28" fmla="*/ 7862 h 34686"/>
                <a:gd name="csX29" fmla="*/ 23740 w 24427"/>
                <a:gd name="csY29" fmla="*/ 8351 h 34686"/>
                <a:gd name="csX30" fmla="*/ 23740 w 24427"/>
                <a:gd name="csY30" fmla="*/ 8839 h 34686"/>
                <a:gd name="csX31" fmla="*/ 24228 w 24427"/>
                <a:gd name="csY31" fmla="*/ 9816 h 34686"/>
                <a:gd name="csX32" fmla="*/ 24228 w 24427"/>
                <a:gd name="csY32" fmla="*/ 11770 h 34686"/>
                <a:gd name="csX33" fmla="*/ 24717 w 24427"/>
                <a:gd name="csY33" fmla="*/ 12748 h 34686"/>
                <a:gd name="csX34" fmla="*/ 24717 w 24427"/>
                <a:gd name="csY34" fmla="*/ 16167 h 346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</a:cxnLst>
              <a:rect l="l" t="t" r="r" b="b"/>
              <a:pathLst>
                <a:path w="24427" h="34686">
                  <a:moveTo>
                    <a:pt x="24717" y="35709"/>
                  </a:moveTo>
                  <a:lnTo>
                    <a:pt x="20320" y="35709"/>
                  </a:lnTo>
                  <a:lnTo>
                    <a:pt x="20320" y="15190"/>
                  </a:lnTo>
                  <a:cubicBezTo>
                    <a:pt x="19294" y="13024"/>
                    <a:pt x="20385" y="10199"/>
                    <a:pt x="18854" y="8351"/>
                  </a:cubicBezTo>
                  <a:lnTo>
                    <a:pt x="17877" y="7374"/>
                  </a:lnTo>
                  <a:cubicBezTo>
                    <a:pt x="16184" y="5810"/>
                    <a:pt x="14262" y="5077"/>
                    <a:pt x="12015" y="4931"/>
                  </a:cubicBezTo>
                  <a:lnTo>
                    <a:pt x="289" y="4931"/>
                  </a:lnTo>
                  <a:lnTo>
                    <a:pt x="1267" y="4442"/>
                  </a:lnTo>
                  <a:lnTo>
                    <a:pt x="1755" y="3465"/>
                  </a:lnTo>
                  <a:lnTo>
                    <a:pt x="2732" y="2977"/>
                  </a:lnTo>
                  <a:lnTo>
                    <a:pt x="3221" y="2488"/>
                  </a:lnTo>
                  <a:lnTo>
                    <a:pt x="3709" y="2488"/>
                  </a:lnTo>
                  <a:lnTo>
                    <a:pt x="4686" y="2000"/>
                  </a:lnTo>
                  <a:lnTo>
                    <a:pt x="5175" y="1511"/>
                  </a:lnTo>
                  <a:lnTo>
                    <a:pt x="7129" y="1511"/>
                  </a:lnTo>
                  <a:lnTo>
                    <a:pt x="8106" y="1022"/>
                  </a:lnTo>
                  <a:lnTo>
                    <a:pt x="14457" y="1022"/>
                  </a:lnTo>
                  <a:lnTo>
                    <a:pt x="15434" y="1511"/>
                  </a:lnTo>
                  <a:lnTo>
                    <a:pt x="15923" y="1511"/>
                  </a:lnTo>
                  <a:lnTo>
                    <a:pt x="16900" y="2000"/>
                  </a:lnTo>
                  <a:lnTo>
                    <a:pt x="17877" y="2000"/>
                  </a:lnTo>
                  <a:lnTo>
                    <a:pt x="18366" y="2488"/>
                  </a:lnTo>
                  <a:lnTo>
                    <a:pt x="20320" y="3465"/>
                  </a:lnTo>
                  <a:lnTo>
                    <a:pt x="20808" y="3954"/>
                  </a:lnTo>
                  <a:lnTo>
                    <a:pt x="21786" y="4442"/>
                  </a:lnTo>
                  <a:lnTo>
                    <a:pt x="22274" y="5419"/>
                  </a:lnTo>
                  <a:lnTo>
                    <a:pt x="22763" y="5908"/>
                  </a:lnTo>
                  <a:lnTo>
                    <a:pt x="23251" y="6885"/>
                  </a:lnTo>
                  <a:lnTo>
                    <a:pt x="23251" y="7862"/>
                  </a:lnTo>
                  <a:lnTo>
                    <a:pt x="23740" y="8351"/>
                  </a:lnTo>
                  <a:lnTo>
                    <a:pt x="23740" y="8839"/>
                  </a:lnTo>
                  <a:lnTo>
                    <a:pt x="24228" y="9816"/>
                  </a:lnTo>
                  <a:lnTo>
                    <a:pt x="24228" y="11770"/>
                  </a:lnTo>
                  <a:lnTo>
                    <a:pt x="24717" y="12748"/>
                  </a:lnTo>
                  <a:lnTo>
                    <a:pt x="24717" y="161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DD026369-8A84-4775-1E5C-104D32699146}"/>
                </a:ext>
              </a:extLst>
            </p:cNvPr>
            <p:cNvSpPr/>
            <p:nvPr/>
          </p:nvSpPr>
          <p:spPr>
            <a:xfrm flipV="1">
              <a:off x="5415207" y="6213360"/>
              <a:ext cx="13190" cy="30778"/>
            </a:xfrm>
            <a:custGeom>
              <a:avLst/>
              <a:gdLst>
                <a:gd name="csX0" fmla="*/ 4683 w 13190"/>
                <a:gd name="csY0" fmla="*/ 31800 h 30778"/>
                <a:gd name="csX1" fmla="*/ 286 w 13190"/>
                <a:gd name="csY1" fmla="*/ 31800 h 30778"/>
                <a:gd name="csX2" fmla="*/ 286 w 13190"/>
                <a:gd name="csY2" fmla="*/ 7373 h 30778"/>
                <a:gd name="csX3" fmla="*/ 775 w 13190"/>
                <a:gd name="csY3" fmla="*/ 6884 h 30778"/>
                <a:gd name="csX4" fmla="*/ 775 w 13190"/>
                <a:gd name="csY4" fmla="*/ 4930 h 30778"/>
                <a:gd name="csX5" fmla="*/ 1263 w 13190"/>
                <a:gd name="csY5" fmla="*/ 4442 h 30778"/>
                <a:gd name="csX6" fmla="*/ 1263 w 13190"/>
                <a:gd name="csY6" fmla="*/ 3465 h 30778"/>
                <a:gd name="csX7" fmla="*/ 1752 w 13190"/>
                <a:gd name="csY7" fmla="*/ 2487 h 30778"/>
                <a:gd name="csX8" fmla="*/ 2241 w 13190"/>
                <a:gd name="csY8" fmla="*/ 1999 h 30778"/>
                <a:gd name="csX9" fmla="*/ 2729 w 13190"/>
                <a:gd name="csY9" fmla="*/ 1022 h 30778"/>
                <a:gd name="csX10" fmla="*/ 13477 w 13190"/>
                <a:gd name="csY10" fmla="*/ 1022 h 30778"/>
                <a:gd name="csX11" fmla="*/ 12011 w 13190"/>
                <a:gd name="csY11" fmla="*/ 1022 h 30778"/>
                <a:gd name="csX12" fmla="*/ 11034 w 13190"/>
                <a:gd name="csY12" fmla="*/ 1510 h 30778"/>
                <a:gd name="csX13" fmla="*/ 10057 w 13190"/>
                <a:gd name="csY13" fmla="*/ 1510 h 30778"/>
                <a:gd name="csX14" fmla="*/ 9080 w 13190"/>
                <a:gd name="csY14" fmla="*/ 1999 h 30778"/>
                <a:gd name="csX15" fmla="*/ 8592 w 13190"/>
                <a:gd name="csY15" fmla="*/ 2487 h 30778"/>
                <a:gd name="csX16" fmla="*/ 7615 w 13190"/>
                <a:gd name="csY16" fmla="*/ 2487 h 30778"/>
                <a:gd name="csX17" fmla="*/ 7126 w 13190"/>
                <a:gd name="csY17" fmla="*/ 2976 h 30778"/>
                <a:gd name="csX18" fmla="*/ 6637 w 13190"/>
                <a:gd name="csY18" fmla="*/ 3953 h 30778"/>
                <a:gd name="csX19" fmla="*/ 6149 w 13190"/>
                <a:gd name="csY19" fmla="*/ 4442 h 30778"/>
                <a:gd name="csX20" fmla="*/ 5172 w 13190"/>
                <a:gd name="csY20" fmla="*/ 6396 h 30778"/>
                <a:gd name="csX21" fmla="*/ 5172 w 13190"/>
                <a:gd name="csY21" fmla="*/ 7862 h 30778"/>
                <a:gd name="csX22" fmla="*/ 4683 w 13190"/>
                <a:gd name="csY22" fmla="*/ 8839 h 30778"/>
                <a:gd name="csX23" fmla="*/ 4683 w 13190"/>
                <a:gd name="csY23" fmla="*/ 12258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3190" h="30778">
                  <a:moveTo>
                    <a:pt x="4683" y="31800"/>
                  </a:moveTo>
                  <a:lnTo>
                    <a:pt x="286" y="31800"/>
                  </a:lnTo>
                  <a:lnTo>
                    <a:pt x="286" y="7373"/>
                  </a:lnTo>
                  <a:lnTo>
                    <a:pt x="775" y="6884"/>
                  </a:lnTo>
                  <a:lnTo>
                    <a:pt x="775" y="4930"/>
                  </a:lnTo>
                  <a:lnTo>
                    <a:pt x="1263" y="4442"/>
                  </a:lnTo>
                  <a:lnTo>
                    <a:pt x="1263" y="3465"/>
                  </a:lnTo>
                  <a:lnTo>
                    <a:pt x="1752" y="2487"/>
                  </a:lnTo>
                  <a:lnTo>
                    <a:pt x="2241" y="1999"/>
                  </a:lnTo>
                  <a:lnTo>
                    <a:pt x="2729" y="1022"/>
                  </a:lnTo>
                  <a:lnTo>
                    <a:pt x="13477" y="1022"/>
                  </a:lnTo>
                  <a:lnTo>
                    <a:pt x="12011" y="1022"/>
                  </a:lnTo>
                  <a:lnTo>
                    <a:pt x="11034" y="1510"/>
                  </a:lnTo>
                  <a:lnTo>
                    <a:pt x="10057" y="1510"/>
                  </a:lnTo>
                  <a:lnTo>
                    <a:pt x="9080" y="1999"/>
                  </a:lnTo>
                  <a:lnTo>
                    <a:pt x="8592" y="2487"/>
                  </a:lnTo>
                  <a:lnTo>
                    <a:pt x="7615" y="2487"/>
                  </a:lnTo>
                  <a:lnTo>
                    <a:pt x="7126" y="2976"/>
                  </a:lnTo>
                  <a:lnTo>
                    <a:pt x="6637" y="3953"/>
                  </a:lnTo>
                  <a:lnTo>
                    <a:pt x="6149" y="4442"/>
                  </a:lnTo>
                  <a:lnTo>
                    <a:pt x="5172" y="6396"/>
                  </a:lnTo>
                  <a:lnTo>
                    <a:pt x="5172" y="7862"/>
                  </a:lnTo>
                  <a:lnTo>
                    <a:pt x="4683" y="8839"/>
                  </a:lnTo>
                  <a:lnTo>
                    <a:pt x="4683" y="122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30918DA6-35CB-3C46-F18B-A45839C1690E}"/>
                </a:ext>
              </a:extLst>
            </p:cNvPr>
            <p:cNvSpPr/>
            <p:nvPr/>
          </p:nvSpPr>
          <p:spPr>
            <a:xfrm flipV="1">
              <a:off x="5453314" y="6235345"/>
              <a:ext cx="24915" cy="12702"/>
            </a:xfrm>
            <a:custGeom>
              <a:avLst/>
              <a:gdLst>
                <a:gd name="csX0" fmla="*/ 20814 w 24915"/>
                <a:gd name="csY0" fmla="*/ 13725 h 12702"/>
                <a:gd name="csX1" fmla="*/ 20814 w 24915"/>
                <a:gd name="csY1" fmla="*/ 13237 h 12702"/>
                <a:gd name="csX2" fmla="*/ 20325 w 24915"/>
                <a:gd name="csY2" fmla="*/ 12259 h 12702"/>
                <a:gd name="csX3" fmla="*/ 18371 w 24915"/>
                <a:gd name="csY3" fmla="*/ 8351 h 12702"/>
                <a:gd name="csX4" fmla="*/ 17883 w 24915"/>
                <a:gd name="csY4" fmla="*/ 7374 h 12702"/>
                <a:gd name="csX5" fmla="*/ 16905 w 24915"/>
                <a:gd name="csY5" fmla="*/ 6885 h 12702"/>
                <a:gd name="csX6" fmla="*/ 11531 w 24915"/>
                <a:gd name="csY6" fmla="*/ 4931 h 12702"/>
                <a:gd name="csX7" fmla="*/ 10554 w 24915"/>
                <a:gd name="csY7" fmla="*/ 4931 h 12702"/>
                <a:gd name="csX8" fmla="*/ 295 w 24915"/>
                <a:gd name="csY8" fmla="*/ 4443 h 12702"/>
                <a:gd name="csX9" fmla="*/ 1272 w 24915"/>
                <a:gd name="csY9" fmla="*/ 3954 h 12702"/>
                <a:gd name="csX10" fmla="*/ 1760 w 24915"/>
                <a:gd name="csY10" fmla="*/ 2977 h 12702"/>
                <a:gd name="csX11" fmla="*/ 2738 w 24915"/>
                <a:gd name="csY11" fmla="*/ 2977 h 12702"/>
                <a:gd name="csX12" fmla="*/ 3226 w 24915"/>
                <a:gd name="csY12" fmla="*/ 2489 h 12702"/>
                <a:gd name="csX13" fmla="*/ 5180 w 24915"/>
                <a:gd name="csY13" fmla="*/ 1511 h 12702"/>
                <a:gd name="csX14" fmla="*/ 6646 w 24915"/>
                <a:gd name="csY14" fmla="*/ 1511 h 12702"/>
                <a:gd name="csX15" fmla="*/ 7623 w 24915"/>
                <a:gd name="csY15" fmla="*/ 1023 h 12702"/>
                <a:gd name="csX16" fmla="*/ 10066 w 24915"/>
                <a:gd name="csY16" fmla="*/ 1023 h 12702"/>
                <a:gd name="csX17" fmla="*/ 14463 w 24915"/>
                <a:gd name="csY17" fmla="*/ 1023 h 12702"/>
                <a:gd name="csX18" fmla="*/ 14951 w 24915"/>
                <a:gd name="csY18" fmla="*/ 1511 h 12702"/>
                <a:gd name="csX19" fmla="*/ 15928 w 24915"/>
                <a:gd name="csY19" fmla="*/ 1511 h 12702"/>
                <a:gd name="csX20" fmla="*/ 17883 w 24915"/>
                <a:gd name="csY20" fmla="*/ 2489 h 12702"/>
                <a:gd name="csX21" fmla="*/ 18371 w 24915"/>
                <a:gd name="csY21" fmla="*/ 2977 h 12702"/>
                <a:gd name="csX22" fmla="*/ 19348 w 24915"/>
                <a:gd name="csY22" fmla="*/ 3466 h 12702"/>
                <a:gd name="csX23" fmla="*/ 20325 w 24915"/>
                <a:gd name="csY23" fmla="*/ 4443 h 12702"/>
                <a:gd name="csX24" fmla="*/ 21302 w 24915"/>
                <a:gd name="csY24" fmla="*/ 4931 h 12702"/>
                <a:gd name="csX25" fmla="*/ 21791 w 24915"/>
                <a:gd name="csY25" fmla="*/ 5420 h 12702"/>
                <a:gd name="csX26" fmla="*/ 24234 w 24915"/>
                <a:gd name="csY26" fmla="*/ 9328 h 12702"/>
                <a:gd name="csX27" fmla="*/ 24722 w 24915"/>
                <a:gd name="csY27" fmla="*/ 10305 h 12702"/>
                <a:gd name="csX28" fmla="*/ 24722 w 24915"/>
                <a:gd name="csY28" fmla="*/ 11282 h 12702"/>
                <a:gd name="csX29" fmla="*/ 25211 w 24915"/>
                <a:gd name="csY29" fmla="*/ 12259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24915" h="12702">
                  <a:moveTo>
                    <a:pt x="20814" y="13725"/>
                  </a:moveTo>
                  <a:lnTo>
                    <a:pt x="20814" y="13237"/>
                  </a:lnTo>
                  <a:lnTo>
                    <a:pt x="20325" y="12259"/>
                  </a:lnTo>
                  <a:cubicBezTo>
                    <a:pt x="19641" y="11006"/>
                    <a:pt x="19568" y="9336"/>
                    <a:pt x="18371" y="8351"/>
                  </a:cubicBezTo>
                  <a:lnTo>
                    <a:pt x="17883" y="7374"/>
                  </a:lnTo>
                  <a:lnTo>
                    <a:pt x="16905" y="6885"/>
                  </a:lnTo>
                  <a:cubicBezTo>
                    <a:pt x="14837" y="5819"/>
                    <a:pt x="14210" y="4565"/>
                    <a:pt x="11531" y="4931"/>
                  </a:cubicBezTo>
                  <a:lnTo>
                    <a:pt x="10554" y="4931"/>
                  </a:lnTo>
                  <a:lnTo>
                    <a:pt x="295" y="4443"/>
                  </a:lnTo>
                  <a:lnTo>
                    <a:pt x="1272" y="3954"/>
                  </a:lnTo>
                  <a:lnTo>
                    <a:pt x="1760" y="2977"/>
                  </a:lnTo>
                  <a:lnTo>
                    <a:pt x="2738" y="2977"/>
                  </a:lnTo>
                  <a:lnTo>
                    <a:pt x="3226" y="2489"/>
                  </a:lnTo>
                  <a:lnTo>
                    <a:pt x="5180" y="1511"/>
                  </a:lnTo>
                  <a:lnTo>
                    <a:pt x="6646" y="1511"/>
                  </a:lnTo>
                  <a:lnTo>
                    <a:pt x="7623" y="1023"/>
                  </a:lnTo>
                  <a:lnTo>
                    <a:pt x="10066" y="1023"/>
                  </a:lnTo>
                  <a:cubicBezTo>
                    <a:pt x="11531" y="1023"/>
                    <a:pt x="12997" y="1023"/>
                    <a:pt x="14463" y="1023"/>
                  </a:cubicBezTo>
                  <a:lnTo>
                    <a:pt x="14951" y="1511"/>
                  </a:lnTo>
                  <a:lnTo>
                    <a:pt x="15928" y="1511"/>
                  </a:lnTo>
                  <a:lnTo>
                    <a:pt x="17883" y="2489"/>
                  </a:lnTo>
                  <a:lnTo>
                    <a:pt x="18371" y="2977"/>
                  </a:lnTo>
                  <a:lnTo>
                    <a:pt x="19348" y="3466"/>
                  </a:lnTo>
                  <a:lnTo>
                    <a:pt x="20325" y="4443"/>
                  </a:lnTo>
                  <a:lnTo>
                    <a:pt x="21302" y="4931"/>
                  </a:lnTo>
                  <a:lnTo>
                    <a:pt x="21791" y="5420"/>
                  </a:lnTo>
                  <a:cubicBezTo>
                    <a:pt x="22182" y="6454"/>
                    <a:pt x="23843" y="8294"/>
                    <a:pt x="24234" y="9328"/>
                  </a:cubicBezTo>
                  <a:lnTo>
                    <a:pt x="24722" y="10305"/>
                  </a:lnTo>
                  <a:lnTo>
                    <a:pt x="24722" y="11282"/>
                  </a:lnTo>
                  <a:lnTo>
                    <a:pt x="25211" y="122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6E43E20D-99AC-3741-9695-37527341D6F3}"/>
                </a:ext>
              </a:extLst>
            </p:cNvPr>
            <p:cNvSpPr/>
            <p:nvPr/>
          </p:nvSpPr>
          <p:spPr>
            <a:xfrm flipV="1">
              <a:off x="5464062" y="6216291"/>
              <a:ext cx="13679" cy="7328"/>
            </a:xfrm>
            <a:custGeom>
              <a:avLst/>
              <a:gdLst>
                <a:gd name="csX0" fmla="*/ 10555 w 13679"/>
                <a:gd name="csY0" fmla="*/ 8347 h 7328"/>
                <a:gd name="csX1" fmla="*/ 295 w 13679"/>
                <a:gd name="csY1" fmla="*/ 7859 h 7328"/>
                <a:gd name="csX2" fmla="*/ 784 w 13679"/>
                <a:gd name="csY2" fmla="*/ 7859 h 7328"/>
                <a:gd name="csX3" fmla="*/ 9089 w 13679"/>
                <a:gd name="csY3" fmla="*/ 1996 h 7328"/>
                <a:gd name="csX4" fmla="*/ 9577 w 13679"/>
                <a:gd name="csY4" fmla="*/ 1019 h 7328"/>
                <a:gd name="csX5" fmla="*/ 13974 w 13679"/>
                <a:gd name="csY5" fmla="*/ 1996 h 7328"/>
                <a:gd name="csX6" fmla="*/ 13486 w 13679"/>
                <a:gd name="csY6" fmla="*/ 2485 h 7328"/>
                <a:gd name="csX7" fmla="*/ 11532 w 13679"/>
                <a:gd name="csY7" fmla="*/ 6882 h 7328"/>
                <a:gd name="csX8" fmla="*/ 11043 w 13679"/>
                <a:gd name="csY8" fmla="*/ 7370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679" h="7328">
                  <a:moveTo>
                    <a:pt x="10555" y="8347"/>
                  </a:moveTo>
                  <a:lnTo>
                    <a:pt x="295" y="7859"/>
                  </a:lnTo>
                  <a:lnTo>
                    <a:pt x="784" y="7859"/>
                  </a:lnTo>
                  <a:cubicBezTo>
                    <a:pt x="4611" y="8209"/>
                    <a:pt x="7811" y="5481"/>
                    <a:pt x="9089" y="1996"/>
                  </a:cubicBezTo>
                  <a:lnTo>
                    <a:pt x="9577" y="1019"/>
                  </a:lnTo>
                  <a:lnTo>
                    <a:pt x="13974" y="1996"/>
                  </a:lnTo>
                  <a:lnTo>
                    <a:pt x="13486" y="2485"/>
                  </a:lnTo>
                  <a:cubicBezTo>
                    <a:pt x="13787" y="4235"/>
                    <a:pt x="12126" y="5424"/>
                    <a:pt x="11532" y="6882"/>
                  </a:cubicBezTo>
                  <a:lnTo>
                    <a:pt x="11043" y="73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94D286F6-D6CF-BAA6-B7D4-74E5ABE3464F}"/>
                </a:ext>
              </a:extLst>
            </p:cNvPr>
            <p:cNvSpPr/>
            <p:nvPr/>
          </p:nvSpPr>
          <p:spPr>
            <a:xfrm flipV="1">
              <a:off x="5447940" y="6212871"/>
              <a:ext cx="26381" cy="31755"/>
            </a:xfrm>
            <a:custGeom>
              <a:avLst/>
              <a:gdLst>
                <a:gd name="csX0" fmla="*/ 16416 w 26381"/>
                <a:gd name="csY0" fmla="*/ 32778 h 31755"/>
                <a:gd name="csX1" fmla="*/ 13484 w 26381"/>
                <a:gd name="csY1" fmla="*/ 32778 h 31755"/>
                <a:gd name="csX2" fmla="*/ 6645 w 26381"/>
                <a:gd name="csY2" fmla="*/ 29846 h 31755"/>
                <a:gd name="csX3" fmla="*/ 5667 w 26381"/>
                <a:gd name="csY3" fmla="*/ 29358 h 31755"/>
                <a:gd name="csX4" fmla="*/ 5179 w 26381"/>
                <a:gd name="csY4" fmla="*/ 28869 h 31755"/>
                <a:gd name="csX5" fmla="*/ 1270 w 26381"/>
                <a:gd name="csY5" fmla="*/ 23007 h 31755"/>
                <a:gd name="csX6" fmla="*/ 1270 w 26381"/>
                <a:gd name="csY6" fmla="*/ 22029 h 31755"/>
                <a:gd name="csX7" fmla="*/ 782 w 26381"/>
                <a:gd name="csY7" fmla="*/ 21541 h 31755"/>
                <a:gd name="csX8" fmla="*/ 782 w 26381"/>
                <a:gd name="csY8" fmla="*/ 19587 h 31755"/>
                <a:gd name="csX9" fmla="*/ 293 w 26381"/>
                <a:gd name="csY9" fmla="*/ 18610 h 31755"/>
                <a:gd name="csX10" fmla="*/ 293 w 26381"/>
                <a:gd name="csY10" fmla="*/ 11770 h 31755"/>
                <a:gd name="csX11" fmla="*/ 782 w 26381"/>
                <a:gd name="csY11" fmla="*/ 10793 h 31755"/>
                <a:gd name="csX12" fmla="*/ 782 w 26381"/>
                <a:gd name="csY12" fmla="*/ 9816 h 31755"/>
                <a:gd name="csX13" fmla="*/ 1270 w 26381"/>
                <a:gd name="csY13" fmla="*/ 8839 h 31755"/>
                <a:gd name="csX14" fmla="*/ 1270 w 26381"/>
                <a:gd name="csY14" fmla="*/ 7862 h 31755"/>
                <a:gd name="csX15" fmla="*/ 1759 w 26381"/>
                <a:gd name="csY15" fmla="*/ 7373 h 31755"/>
                <a:gd name="csX16" fmla="*/ 2248 w 26381"/>
                <a:gd name="csY16" fmla="*/ 6396 h 31755"/>
                <a:gd name="csX17" fmla="*/ 2248 w 26381"/>
                <a:gd name="csY17" fmla="*/ 5419 h 31755"/>
                <a:gd name="csX18" fmla="*/ 3225 w 26381"/>
                <a:gd name="csY18" fmla="*/ 3465 h 31755"/>
                <a:gd name="csX19" fmla="*/ 4202 w 26381"/>
                <a:gd name="csY19" fmla="*/ 2976 h 31755"/>
                <a:gd name="csX20" fmla="*/ 4690 w 26381"/>
                <a:gd name="csY20" fmla="*/ 1999 h 31755"/>
                <a:gd name="csX21" fmla="*/ 5667 w 26381"/>
                <a:gd name="csY21" fmla="*/ 1022 h 31755"/>
                <a:gd name="csX22" fmla="*/ 15927 w 26381"/>
                <a:gd name="csY22" fmla="*/ 1510 h 31755"/>
                <a:gd name="csX23" fmla="*/ 13484 w 26381"/>
                <a:gd name="csY23" fmla="*/ 1510 h 31755"/>
                <a:gd name="csX24" fmla="*/ 9576 w 26381"/>
                <a:gd name="csY24" fmla="*/ 3465 h 31755"/>
                <a:gd name="csX25" fmla="*/ 8599 w 26381"/>
                <a:gd name="csY25" fmla="*/ 3953 h 31755"/>
                <a:gd name="csX26" fmla="*/ 8110 w 26381"/>
                <a:gd name="csY26" fmla="*/ 4442 h 31755"/>
                <a:gd name="csX27" fmla="*/ 5667 w 26381"/>
                <a:gd name="csY27" fmla="*/ 9816 h 31755"/>
                <a:gd name="csX28" fmla="*/ 5179 w 26381"/>
                <a:gd name="csY28" fmla="*/ 10793 h 31755"/>
                <a:gd name="csX29" fmla="*/ 5179 w 26381"/>
                <a:gd name="csY29" fmla="*/ 13236 h 31755"/>
                <a:gd name="csX30" fmla="*/ 4690 w 26381"/>
                <a:gd name="csY30" fmla="*/ 14213 h 31755"/>
                <a:gd name="csX31" fmla="*/ 4690 w 26381"/>
                <a:gd name="csY31" fmla="*/ 16655 h 31755"/>
                <a:gd name="csX32" fmla="*/ 5179 w 26381"/>
                <a:gd name="csY32" fmla="*/ 17633 h 31755"/>
                <a:gd name="csX33" fmla="*/ 5179 w 26381"/>
                <a:gd name="csY33" fmla="*/ 19098 h 31755"/>
                <a:gd name="csX34" fmla="*/ 5667 w 26381"/>
                <a:gd name="csY34" fmla="*/ 20075 h 31755"/>
                <a:gd name="csX35" fmla="*/ 7622 w 26381"/>
                <a:gd name="csY35" fmla="*/ 25449 h 31755"/>
                <a:gd name="csX36" fmla="*/ 8110 w 26381"/>
                <a:gd name="csY36" fmla="*/ 25938 h 31755"/>
                <a:gd name="csX37" fmla="*/ 9087 w 26381"/>
                <a:gd name="csY37" fmla="*/ 26426 h 31755"/>
                <a:gd name="csX38" fmla="*/ 9576 w 26381"/>
                <a:gd name="csY38" fmla="*/ 27404 h 31755"/>
                <a:gd name="csX39" fmla="*/ 10064 w 26381"/>
                <a:gd name="csY39" fmla="*/ 27404 h 31755"/>
                <a:gd name="csX40" fmla="*/ 10553 w 26381"/>
                <a:gd name="csY40" fmla="*/ 27892 h 31755"/>
                <a:gd name="csX41" fmla="*/ 11530 w 26381"/>
                <a:gd name="csY41" fmla="*/ 28381 h 31755"/>
                <a:gd name="csX42" fmla="*/ 12507 w 26381"/>
                <a:gd name="csY42" fmla="*/ 28381 h 31755"/>
                <a:gd name="csX43" fmla="*/ 13484 w 26381"/>
                <a:gd name="csY43" fmla="*/ 28869 h 31755"/>
                <a:gd name="csX44" fmla="*/ 16416 w 26381"/>
                <a:gd name="csY44" fmla="*/ 28869 h 31755"/>
                <a:gd name="csX45" fmla="*/ 26675 w 26381"/>
                <a:gd name="csY45" fmla="*/ 29358 h 31755"/>
                <a:gd name="csX46" fmla="*/ 25698 w 26381"/>
                <a:gd name="csY46" fmla="*/ 29846 h 31755"/>
                <a:gd name="csX47" fmla="*/ 18370 w 26381"/>
                <a:gd name="csY47" fmla="*/ 32778 h 31755"/>
                <a:gd name="csX48" fmla="*/ 17393 w 26381"/>
                <a:gd name="csY48" fmla="*/ 32778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6381" h="31755">
                  <a:moveTo>
                    <a:pt x="16416" y="32778"/>
                  </a:moveTo>
                  <a:lnTo>
                    <a:pt x="13484" y="32778"/>
                  </a:lnTo>
                  <a:cubicBezTo>
                    <a:pt x="10797" y="31703"/>
                    <a:pt x="9413" y="32167"/>
                    <a:pt x="6645" y="29846"/>
                  </a:cubicBezTo>
                  <a:lnTo>
                    <a:pt x="5667" y="29358"/>
                  </a:lnTo>
                  <a:lnTo>
                    <a:pt x="5179" y="28869"/>
                  </a:lnTo>
                  <a:cubicBezTo>
                    <a:pt x="3453" y="27623"/>
                    <a:pt x="2484" y="24847"/>
                    <a:pt x="1270" y="23007"/>
                  </a:cubicBezTo>
                  <a:lnTo>
                    <a:pt x="1270" y="22029"/>
                  </a:lnTo>
                  <a:lnTo>
                    <a:pt x="782" y="21541"/>
                  </a:lnTo>
                  <a:lnTo>
                    <a:pt x="782" y="19587"/>
                  </a:lnTo>
                  <a:lnTo>
                    <a:pt x="293" y="18610"/>
                  </a:lnTo>
                  <a:lnTo>
                    <a:pt x="293" y="11770"/>
                  </a:lnTo>
                  <a:lnTo>
                    <a:pt x="782" y="10793"/>
                  </a:lnTo>
                  <a:lnTo>
                    <a:pt x="782" y="9816"/>
                  </a:lnTo>
                  <a:lnTo>
                    <a:pt x="1270" y="8839"/>
                  </a:lnTo>
                  <a:lnTo>
                    <a:pt x="1270" y="7862"/>
                  </a:lnTo>
                  <a:lnTo>
                    <a:pt x="1759" y="7373"/>
                  </a:lnTo>
                  <a:lnTo>
                    <a:pt x="2248" y="6396"/>
                  </a:lnTo>
                  <a:lnTo>
                    <a:pt x="2248" y="5419"/>
                  </a:lnTo>
                  <a:lnTo>
                    <a:pt x="3225" y="3465"/>
                  </a:lnTo>
                  <a:lnTo>
                    <a:pt x="4202" y="2976"/>
                  </a:lnTo>
                  <a:lnTo>
                    <a:pt x="4690" y="1999"/>
                  </a:lnTo>
                  <a:lnTo>
                    <a:pt x="5667" y="1022"/>
                  </a:lnTo>
                  <a:lnTo>
                    <a:pt x="15927" y="1510"/>
                  </a:lnTo>
                  <a:lnTo>
                    <a:pt x="13484" y="1510"/>
                  </a:lnTo>
                  <a:cubicBezTo>
                    <a:pt x="12230" y="2194"/>
                    <a:pt x="10561" y="2268"/>
                    <a:pt x="9576" y="3465"/>
                  </a:cubicBezTo>
                  <a:lnTo>
                    <a:pt x="8599" y="3953"/>
                  </a:lnTo>
                  <a:lnTo>
                    <a:pt x="8110" y="4442"/>
                  </a:lnTo>
                  <a:cubicBezTo>
                    <a:pt x="7288" y="6160"/>
                    <a:pt x="5545" y="7780"/>
                    <a:pt x="5667" y="9816"/>
                  </a:cubicBezTo>
                  <a:lnTo>
                    <a:pt x="5179" y="10793"/>
                  </a:lnTo>
                  <a:lnTo>
                    <a:pt x="5179" y="13236"/>
                  </a:lnTo>
                  <a:lnTo>
                    <a:pt x="4690" y="14213"/>
                  </a:lnTo>
                  <a:lnTo>
                    <a:pt x="4690" y="16655"/>
                  </a:lnTo>
                  <a:lnTo>
                    <a:pt x="5179" y="17633"/>
                  </a:lnTo>
                  <a:lnTo>
                    <a:pt x="5179" y="19098"/>
                  </a:lnTo>
                  <a:lnTo>
                    <a:pt x="5667" y="20075"/>
                  </a:lnTo>
                  <a:cubicBezTo>
                    <a:pt x="5659" y="22119"/>
                    <a:pt x="6685" y="23658"/>
                    <a:pt x="7622" y="25449"/>
                  </a:cubicBezTo>
                  <a:lnTo>
                    <a:pt x="8110" y="25938"/>
                  </a:lnTo>
                  <a:lnTo>
                    <a:pt x="9087" y="26426"/>
                  </a:lnTo>
                  <a:lnTo>
                    <a:pt x="9576" y="27404"/>
                  </a:lnTo>
                  <a:lnTo>
                    <a:pt x="10064" y="27404"/>
                  </a:lnTo>
                  <a:lnTo>
                    <a:pt x="10553" y="27892"/>
                  </a:lnTo>
                  <a:lnTo>
                    <a:pt x="11530" y="28381"/>
                  </a:lnTo>
                  <a:lnTo>
                    <a:pt x="12507" y="28381"/>
                  </a:lnTo>
                  <a:lnTo>
                    <a:pt x="13484" y="28869"/>
                  </a:lnTo>
                  <a:lnTo>
                    <a:pt x="16416" y="28869"/>
                  </a:lnTo>
                  <a:lnTo>
                    <a:pt x="26675" y="29358"/>
                  </a:lnTo>
                  <a:lnTo>
                    <a:pt x="25698" y="29846"/>
                  </a:lnTo>
                  <a:cubicBezTo>
                    <a:pt x="24322" y="31695"/>
                    <a:pt x="20462" y="32509"/>
                    <a:pt x="18370" y="32778"/>
                  </a:cubicBezTo>
                  <a:lnTo>
                    <a:pt x="17393" y="327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2D840842-5B3F-2CBC-BDEC-D45239A8E24C}"/>
                </a:ext>
              </a:extLst>
            </p:cNvPr>
            <p:cNvSpPr/>
            <p:nvPr/>
          </p:nvSpPr>
          <p:spPr>
            <a:xfrm flipV="1">
              <a:off x="5484092" y="6213360"/>
              <a:ext cx="25404" cy="34198"/>
            </a:xfrm>
            <a:custGeom>
              <a:avLst/>
              <a:gdLst>
                <a:gd name="csX0" fmla="*/ 24728 w 25404"/>
                <a:gd name="csY0" fmla="*/ 35221 h 34198"/>
                <a:gd name="csX1" fmla="*/ 300 w 25404"/>
                <a:gd name="csY1" fmla="*/ 35221 h 34198"/>
                <a:gd name="csX2" fmla="*/ 300 w 25404"/>
                <a:gd name="csY2" fmla="*/ 1022 h 34198"/>
                <a:gd name="csX3" fmla="*/ 25705 w 25404"/>
                <a:gd name="csY3" fmla="*/ 1022 h 34198"/>
                <a:gd name="csX4" fmla="*/ 25705 w 25404"/>
                <a:gd name="csY4" fmla="*/ 4931 h 34198"/>
                <a:gd name="csX5" fmla="*/ 4697 w 25404"/>
                <a:gd name="csY5" fmla="*/ 4931 h 34198"/>
                <a:gd name="csX6" fmla="*/ 4697 w 25404"/>
                <a:gd name="csY6" fmla="*/ 16656 h 34198"/>
                <a:gd name="csX7" fmla="*/ 23751 w 25404"/>
                <a:gd name="csY7" fmla="*/ 16656 h 34198"/>
                <a:gd name="csX8" fmla="*/ 23751 w 25404"/>
                <a:gd name="csY8" fmla="*/ 20564 h 34198"/>
                <a:gd name="csX9" fmla="*/ 4697 w 25404"/>
                <a:gd name="csY9" fmla="*/ 20564 h 34198"/>
                <a:gd name="csX10" fmla="*/ 4697 w 25404"/>
                <a:gd name="csY10" fmla="*/ 31312 h 34198"/>
                <a:gd name="csX11" fmla="*/ 24728 w 25404"/>
                <a:gd name="csY11" fmla="*/ 3131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728" y="35221"/>
                  </a:moveTo>
                  <a:lnTo>
                    <a:pt x="300" y="35221"/>
                  </a:lnTo>
                  <a:lnTo>
                    <a:pt x="300" y="1022"/>
                  </a:lnTo>
                  <a:lnTo>
                    <a:pt x="25705" y="1022"/>
                  </a:lnTo>
                  <a:lnTo>
                    <a:pt x="25705" y="4931"/>
                  </a:lnTo>
                  <a:lnTo>
                    <a:pt x="4697" y="4931"/>
                  </a:lnTo>
                  <a:lnTo>
                    <a:pt x="4697" y="16656"/>
                  </a:lnTo>
                  <a:lnTo>
                    <a:pt x="23751" y="16656"/>
                  </a:lnTo>
                  <a:lnTo>
                    <a:pt x="23751" y="20564"/>
                  </a:lnTo>
                  <a:lnTo>
                    <a:pt x="4697" y="20564"/>
                  </a:lnTo>
                  <a:lnTo>
                    <a:pt x="4697" y="31312"/>
                  </a:lnTo>
                  <a:lnTo>
                    <a:pt x="24728" y="313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AD71D5B4-110C-7074-AF8B-D9A1700DB317}"/>
                </a:ext>
              </a:extLst>
            </p:cNvPr>
            <p:cNvSpPr/>
            <p:nvPr/>
          </p:nvSpPr>
          <p:spPr>
            <a:xfrm flipV="1">
              <a:off x="5513894" y="6236322"/>
              <a:ext cx="14656" cy="7816"/>
            </a:xfrm>
            <a:custGeom>
              <a:avLst/>
              <a:gdLst>
                <a:gd name="csX0" fmla="*/ 4699 w 14656"/>
                <a:gd name="csY0" fmla="*/ 8839 h 7816"/>
                <a:gd name="csX1" fmla="*/ 303 w 14656"/>
                <a:gd name="csY1" fmla="*/ 8839 h 7816"/>
                <a:gd name="csX2" fmla="*/ 791 w 14656"/>
                <a:gd name="csY2" fmla="*/ 7862 h 7816"/>
                <a:gd name="csX3" fmla="*/ 2745 w 14656"/>
                <a:gd name="csY3" fmla="*/ 1999 h 7816"/>
                <a:gd name="csX4" fmla="*/ 3234 w 14656"/>
                <a:gd name="csY4" fmla="*/ 1022 h 7816"/>
                <a:gd name="csX5" fmla="*/ 14959 w 14656"/>
                <a:gd name="csY5" fmla="*/ 1022 h 7816"/>
                <a:gd name="csX6" fmla="*/ 13005 w 14656"/>
                <a:gd name="csY6" fmla="*/ 1022 h 7816"/>
                <a:gd name="csX7" fmla="*/ 12516 w 14656"/>
                <a:gd name="csY7" fmla="*/ 1511 h 7816"/>
                <a:gd name="csX8" fmla="*/ 11539 w 14656"/>
                <a:gd name="csY8" fmla="*/ 1511 h 7816"/>
                <a:gd name="csX9" fmla="*/ 10562 w 14656"/>
                <a:gd name="csY9" fmla="*/ 1999 h 7816"/>
                <a:gd name="csX10" fmla="*/ 9585 w 14656"/>
                <a:gd name="csY10" fmla="*/ 1999 h 7816"/>
                <a:gd name="csX11" fmla="*/ 9096 w 14656"/>
                <a:gd name="csY11" fmla="*/ 2488 h 7816"/>
                <a:gd name="csX12" fmla="*/ 7142 w 14656"/>
                <a:gd name="csY12" fmla="*/ 3465 h 7816"/>
                <a:gd name="csX13" fmla="*/ 6654 w 14656"/>
                <a:gd name="csY13" fmla="*/ 3954 h 7816"/>
                <a:gd name="csX14" fmla="*/ 6165 w 14656"/>
                <a:gd name="csY14" fmla="*/ 4931 h 7816"/>
                <a:gd name="csX15" fmla="*/ 5677 w 14656"/>
                <a:gd name="csY15" fmla="*/ 5419 h 7816"/>
                <a:gd name="csX16" fmla="*/ 5677 w 14656"/>
                <a:gd name="csY16" fmla="*/ 5908 h 7816"/>
                <a:gd name="csX17" fmla="*/ 5188 w 14656"/>
                <a:gd name="csY17" fmla="*/ 6885 h 7816"/>
                <a:gd name="csX18" fmla="*/ 4699 w 14656"/>
                <a:gd name="csY18" fmla="*/ 7862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4656" h="7816">
                  <a:moveTo>
                    <a:pt x="4699" y="8839"/>
                  </a:moveTo>
                  <a:lnTo>
                    <a:pt x="303" y="8839"/>
                  </a:lnTo>
                  <a:lnTo>
                    <a:pt x="791" y="7862"/>
                  </a:lnTo>
                  <a:cubicBezTo>
                    <a:pt x="571" y="6120"/>
                    <a:pt x="1394" y="3164"/>
                    <a:pt x="2745" y="1999"/>
                  </a:cubicBezTo>
                  <a:lnTo>
                    <a:pt x="3234" y="1022"/>
                  </a:lnTo>
                  <a:lnTo>
                    <a:pt x="14959" y="1022"/>
                  </a:lnTo>
                  <a:lnTo>
                    <a:pt x="13005" y="1022"/>
                  </a:lnTo>
                  <a:lnTo>
                    <a:pt x="12516" y="1511"/>
                  </a:lnTo>
                  <a:lnTo>
                    <a:pt x="11539" y="1511"/>
                  </a:lnTo>
                  <a:lnTo>
                    <a:pt x="10562" y="1999"/>
                  </a:lnTo>
                  <a:lnTo>
                    <a:pt x="9585" y="1999"/>
                  </a:lnTo>
                  <a:lnTo>
                    <a:pt x="9096" y="2488"/>
                  </a:lnTo>
                  <a:lnTo>
                    <a:pt x="7142" y="3465"/>
                  </a:lnTo>
                  <a:lnTo>
                    <a:pt x="6654" y="3954"/>
                  </a:lnTo>
                  <a:lnTo>
                    <a:pt x="6165" y="4931"/>
                  </a:lnTo>
                  <a:lnTo>
                    <a:pt x="5677" y="5419"/>
                  </a:lnTo>
                  <a:lnTo>
                    <a:pt x="5677" y="5908"/>
                  </a:lnTo>
                  <a:lnTo>
                    <a:pt x="5188" y="6885"/>
                  </a:lnTo>
                  <a:lnTo>
                    <a:pt x="4699" y="78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3E25ECE9-54CE-24F6-1623-DF275A561E95}"/>
                </a:ext>
              </a:extLst>
            </p:cNvPr>
            <p:cNvSpPr/>
            <p:nvPr/>
          </p:nvSpPr>
          <p:spPr>
            <a:xfrm flipV="1">
              <a:off x="5527573" y="6216780"/>
              <a:ext cx="12702" cy="6351"/>
            </a:xfrm>
            <a:custGeom>
              <a:avLst/>
              <a:gdLst>
                <a:gd name="csX0" fmla="*/ 10565 w 12702"/>
                <a:gd name="csY0" fmla="*/ 7370 h 6351"/>
                <a:gd name="csX1" fmla="*/ 305 w 12702"/>
                <a:gd name="csY1" fmla="*/ 7370 h 6351"/>
                <a:gd name="csX2" fmla="*/ 3237 w 12702"/>
                <a:gd name="csY2" fmla="*/ 7370 h 6351"/>
                <a:gd name="csX3" fmla="*/ 5191 w 12702"/>
                <a:gd name="csY3" fmla="*/ 6393 h 6351"/>
                <a:gd name="csX4" fmla="*/ 5679 w 12702"/>
                <a:gd name="csY4" fmla="*/ 6393 h 6351"/>
                <a:gd name="csX5" fmla="*/ 6168 w 12702"/>
                <a:gd name="csY5" fmla="*/ 5904 h 6351"/>
                <a:gd name="csX6" fmla="*/ 7145 w 12702"/>
                <a:gd name="csY6" fmla="*/ 5416 h 6351"/>
                <a:gd name="csX7" fmla="*/ 7634 w 12702"/>
                <a:gd name="csY7" fmla="*/ 4439 h 6351"/>
                <a:gd name="csX8" fmla="*/ 8122 w 12702"/>
                <a:gd name="csY8" fmla="*/ 3950 h 6351"/>
                <a:gd name="csX9" fmla="*/ 8122 w 12702"/>
                <a:gd name="csY9" fmla="*/ 2973 h 6351"/>
                <a:gd name="csX10" fmla="*/ 8611 w 12702"/>
                <a:gd name="csY10" fmla="*/ 1996 h 6351"/>
                <a:gd name="csX11" fmla="*/ 8611 w 12702"/>
                <a:gd name="csY11" fmla="*/ 1019 h 6351"/>
                <a:gd name="csX12" fmla="*/ 13008 w 12702"/>
                <a:gd name="csY12" fmla="*/ 1019 h 6351"/>
                <a:gd name="csX13" fmla="*/ 13008 w 12702"/>
                <a:gd name="csY13" fmla="*/ 2973 h 6351"/>
                <a:gd name="csX14" fmla="*/ 12031 w 12702"/>
                <a:gd name="csY14" fmla="*/ 4927 h 6351"/>
                <a:gd name="csX15" fmla="*/ 12031 w 12702"/>
                <a:gd name="csY15" fmla="*/ 5904 h 6351"/>
                <a:gd name="csX16" fmla="*/ 11542 w 12702"/>
                <a:gd name="csY16" fmla="*/ 6393 h 6351"/>
                <a:gd name="csX17" fmla="*/ 11542 w 12702"/>
                <a:gd name="csY17" fmla="*/ 6881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2702" h="6351">
                  <a:moveTo>
                    <a:pt x="10565" y="7370"/>
                  </a:moveTo>
                  <a:lnTo>
                    <a:pt x="305" y="7370"/>
                  </a:lnTo>
                  <a:lnTo>
                    <a:pt x="3237" y="7370"/>
                  </a:lnTo>
                  <a:lnTo>
                    <a:pt x="5191" y="6393"/>
                  </a:lnTo>
                  <a:lnTo>
                    <a:pt x="5679" y="6393"/>
                  </a:lnTo>
                  <a:lnTo>
                    <a:pt x="6168" y="5904"/>
                  </a:lnTo>
                  <a:lnTo>
                    <a:pt x="7145" y="5416"/>
                  </a:lnTo>
                  <a:lnTo>
                    <a:pt x="7634" y="4439"/>
                  </a:lnTo>
                  <a:lnTo>
                    <a:pt x="8122" y="3950"/>
                  </a:lnTo>
                  <a:lnTo>
                    <a:pt x="8122" y="2973"/>
                  </a:lnTo>
                  <a:lnTo>
                    <a:pt x="8611" y="1996"/>
                  </a:lnTo>
                  <a:lnTo>
                    <a:pt x="8611" y="1019"/>
                  </a:lnTo>
                  <a:lnTo>
                    <a:pt x="13008" y="1019"/>
                  </a:lnTo>
                  <a:lnTo>
                    <a:pt x="13008" y="2973"/>
                  </a:lnTo>
                  <a:lnTo>
                    <a:pt x="12031" y="4927"/>
                  </a:lnTo>
                  <a:lnTo>
                    <a:pt x="12031" y="5904"/>
                  </a:lnTo>
                  <a:lnTo>
                    <a:pt x="11542" y="6393"/>
                  </a:lnTo>
                  <a:lnTo>
                    <a:pt x="11542" y="68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2CF027C6-D246-012E-6A0F-A383480B43B1}"/>
                </a:ext>
              </a:extLst>
            </p:cNvPr>
            <p:cNvSpPr/>
            <p:nvPr/>
          </p:nvSpPr>
          <p:spPr>
            <a:xfrm flipV="1">
              <a:off x="5515266" y="6212860"/>
              <a:ext cx="26037" cy="35286"/>
            </a:xfrm>
            <a:custGeom>
              <a:avLst/>
              <a:gdLst>
                <a:gd name="csX0" fmla="*/ 12611 w 26037"/>
                <a:gd name="csY0" fmla="*/ 36297 h 35286"/>
                <a:gd name="csX1" fmla="*/ 8702 w 26037"/>
                <a:gd name="csY1" fmla="*/ 36297 h 35286"/>
                <a:gd name="csX2" fmla="*/ 7725 w 26037"/>
                <a:gd name="csY2" fmla="*/ 35809 h 35286"/>
                <a:gd name="csX3" fmla="*/ 7237 w 26037"/>
                <a:gd name="csY3" fmla="*/ 35809 h 35286"/>
                <a:gd name="csX4" fmla="*/ 4305 w 26037"/>
                <a:gd name="csY4" fmla="*/ 34343 h 35286"/>
                <a:gd name="csX5" fmla="*/ 3817 w 26037"/>
                <a:gd name="csY5" fmla="*/ 33855 h 35286"/>
                <a:gd name="csX6" fmla="*/ 2840 w 26037"/>
                <a:gd name="csY6" fmla="*/ 33366 h 35286"/>
                <a:gd name="csX7" fmla="*/ 2351 w 26037"/>
                <a:gd name="csY7" fmla="*/ 32389 h 35286"/>
                <a:gd name="csX8" fmla="*/ 1863 w 26037"/>
                <a:gd name="csY8" fmla="*/ 31900 h 35286"/>
                <a:gd name="csX9" fmla="*/ 1863 w 26037"/>
                <a:gd name="csY9" fmla="*/ 31412 h 35286"/>
                <a:gd name="csX10" fmla="*/ 1374 w 26037"/>
                <a:gd name="csY10" fmla="*/ 30435 h 35286"/>
                <a:gd name="csX11" fmla="*/ 886 w 26037"/>
                <a:gd name="csY11" fmla="*/ 29946 h 35286"/>
                <a:gd name="csX12" fmla="*/ 397 w 26037"/>
                <a:gd name="csY12" fmla="*/ 28969 h 35286"/>
                <a:gd name="csX13" fmla="*/ 6260 w 26037"/>
                <a:gd name="csY13" fmla="*/ 19198 h 35286"/>
                <a:gd name="csX14" fmla="*/ 6748 w 26037"/>
                <a:gd name="csY14" fmla="*/ 18710 h 35286"/>
                <a:gd name="csX15" fmla="*/ 7725 w 26037"/>
                <a:gd name="csY15" fmla="*/ 18710 h 35286"/>
                <a:gd name="csX16" fmla="*/ 8702 w 26037"/>
                <a:gd name="csY16" fmla="*/ 18221 h 35286"/>
                <a:gd name="csX17" fmla="*/ 9679 w 26037"/>
                <a:gd name="csY17" fmla="*/ 18221 h 35286"/>
                <a:gd name="csX18" fmla="*/ 20916 w 26037"/>
                <a:gd name="csY18" fmla="*/ 13824 h 35286"/>
                <a:gd name="csX19" fmla="*/ 21893 w 26037"/>
                <a:gd name="csY19" fmla="*/ 12847 h 35286"/>
                <a:gd name="csX20" fmla="*/ 15542 w 26037"/>
                <a:gd name="csY20" fmla="*/ 5030 h 35286"/>
                <a:gd name="csX21" fmla="*/ 1863 w 26037"/>
                <a:gd name="csY21" fmla="*/ 5030 h 35286"/>
                <a:gd name="csX22" fmla="*/ 2840 w 26037"/>
                <a:gd name="csY22" fmla="*/ 4542 h 35286"/>
                <a:gd name="csX23" fmla="*/ 3328 w 26037"/>
                <a:gd name="csY23" fmla="*/ 4053 h 35286"/>
                <a:gd name="csX24" fmla="*/ 4305 w 26037"/>
                <a:gd name="csY24" fmla="*/ 3076 h 35286"/>
                <a:gd name="csX25" fmla="*/ 17985 w 26037"/>
                <a:gd name="csY25" fmla="*/ 1610 h 35286"/>
                <a:gd name="csX26" fmla="*/ 18473 w 26037"/>
                <a:gd name="csY26" fmla="*/ 1610 h 35286"/>
                <a:gd name="csX27" fmla="*/ 19450 w 26037"/>
                <a:gd name="csY27" fmla="*/ 2099 h 35286"/>
                <a:gd name="csX28" fmla="*/ 26290 w 26037"/>
                <a:gd name="csY28" fmla="*/ 13824 h 35286"/>
                <a:gd name="csX29" fmla="*/ 25802 w 26037"/>
                <a:gd name="csY29" fmla="*/ 14313 h 35286"/>
                <a:gd name="csX30" fmla="*/ 25313 w 26037"/>
                <a:gd name="csY30" fmla="*/ 15290 h 35286"/>
                <a:gd name="csX31" fmla="*/ 24824 w 26037"/>
                <a:gd name="csY31" fmla="*/ 16267 h 35286"/>
                <a:gd name="csX32" fmla="*/ 24336 w 26037"/>
                <a:gd name="csY32" fmla="*/ 16755 h 35286"/>
                <a:gd name="csX33" fmla="*/ 23847 w 26037"/>
                <a:gd name="csY33" fmla="*/ 17733 h 35286"/>
                <a:gd name="csX34" fmla="*/ 23359 w 26037"/>
                <a:gd name="csY34" fmla="*/ 18221 h 35286"/>
                <a:gd name="csX35" fmla="*/ 20428 w 26037"/>
                <a:gd name="csY35" fmla="*/ 19687 h 35286"/>
                <a:gd name="csX36" fmla="*/ 19939 w 26037"/>
                <a:gd name="csY36" fmla="*/ 20175 h 35286"/>
                <a:gd name="csX37" fmla="*/ 18962 w 26037"/>
                <a:gd name="csY37" fmla="*/ 20175 h 35286"/>
                <a:gd name="csX38" fmla="*/ 18473 w 26037"/>
                <a:gd name="csY38" fmla="*/ 20664 h 35286"/>
                <a:gd name="csX39" fmla="*/ 17496 w 26037"/>
                <a:gd name="csY39" fmla="*/ 20664 h 35286"/>
                <a:gd name="csX40" fmla="*/ 10657 w 26037"/>
                <a:gd name="csY40" fmla="*/ 22618 h 35286"/>
                <a:gd name="csX41" fmla="*/ 9679 w 26037"/>
                <a:gd name="csY41" fmla="*/ 22618 h 35286"/>
                <a:gd name="csX42" fmla="*/ 7725 w 26037"/>
                <a:gd name="csY42" fmla="*/ 23595 h 35286"/>
                <a:gd name="csX43" fmla="*/ 7237 w 26037"/>
                <a:gd name="csY43" fmla="*/ 23595 h 35286"/>
                <a:gd name="csX44" fmla="*/ 6748 w 26037"/>
                <a:gd name="csY44" fmla="*/ 24084 h 35286"/>
                <a:gd name="csX45" fmla="*/ 6260 w 26037"/>
                <a:gd name="csY45" fmla="*/ 24084 h 35286"/>
                <a:gd name="csX46" fmla="*/ 5771 w 26037"/>
                <a:gd name="csY46" fmla="*/ 24572 h 35286"/>
                <a:gd name="csX47" fmla="*/ 5283 w 26037"/>
                <a:gd name="csY47" fmla="*/ 25549 h 35286"/>
                <a:gd name="csX48" fmla="*/ 4794 w 26037"/>
                <a:gd name="csY48" fmla="*/ 26526 h 35286"/>
                <a:gd name="csX49" fmla="*/ 4794 w 26037"/>
                <a:gd name="csY49" fmla="*/ 28969 h 35286"/>
                <a:gd name="csX50" fmla="*/ 5283 w 26037"/>
                <a:gd name="csY50" fmla="*/ 29458 h 35286"/>
                <a:gd name="csX51" fmla="*/ 5771 w 26037"/>
                <a:gd name="csY51" fmla="*/ 30435 h 35286"/>
                <a:gd name="csX52" fmla="*/ 6748 w 26037"/>
                <a:gd name="csY52" fmla="*/ 30923 h 35286"/>
                <a:gd name="csX53" fmla="*/ 7237 w 26037"/>
                <a:gd name="csY53" fmla="*/ 31412 h 35286"/>
                <a:gd name="csX54" fmla="*/ 7725 w 26037"/>
                <a:gd name="csY54" fmla="*/ 31412 h 35286"/>
                <a:gd name="csX55" fmla="*/ 9679 w 26037"/>
                <a:gd name="csY55" fmla="*/ 32389 h 35286"/>
                <a:gd name="csX56" fmla="*/ 22870 w 26037"/>
                <a:gd name="csY56" fmla="*/ 32389 h 35286"/>
                <a:gd name="csX57" fmla="*/ 22382 w 26037"/>
                <a:gd name="csY57" fmla="*/ 33366 h 35286"/>
                <a:gd name="csX58" fmla="*/ 14565 w 26037"/>
                <a:gd name="csY58" fmla="*/ 36297 h 35286"/>
                <a:gd name="csX59" fmla="*/ 13588 w 26037"/>
                <a:gd name="csY59" fmla="*/ 36297 h 352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</a:cxnLst>
              <a:rect l="l" t="t" r="r" b="b"/>
              <a:pathLst>
                <a:path w="26037" h="35286">
                  <a:moveTo>
                    <a:pt x="12611" y="36297"/>
                  </a:moveTo>
                  <a:lnTo>
                    <a:pt x="8702" y="36297"/>
                  </a:lnTo>
                  <a:lnTo>
                    <a:pt x="7725" y="35809"/>
                  </a:lnTo>
                  <a:lnTo>
                    <a:pt x="7237" y="35809"/>
                  </a:lnTo>
                  <a:lnTo>
                    <a:pt x="4305" y="34343"/>
                  </a:lnTo>
                  <a:lnTo>
                    <a:pt x="3817" y="33855"/>
                  </a:lnTo>
                  <a:lnTo>
                    <a:pt x="2840" y="33366"/>
                  </a:lnTo>
                  <a:lnTo>
                    <a:pt x="2351" y="32389"/>
                  </a:lnTo>
                  <a:lnTo>
                    <a:pt x="1863" y="31900"/>
                  </a:lnTo>
                  <a:lnTo>
                    <a:pt x="1863" y="31412"/>
                  </a:lnTo>
                  <a:lnTo>
                    <a:pt x="1374" y="30435"/>
                  </a:lnTo>
                  <a:lnTo>
                    <a:pt x="886" y="29946"/>
                  </a:lnTo>
                  <a:lnTo>
                    <a:pt x="397" y="28969"/>
                  </a:lnTo>
                  <a:cubicBezTo>
                    <a:pt x="-222" y="24751"/>
                    <a:pt x="2302" y="20615"/>
                    <a:pt x="6260" y="19198"/>
                  </a:cubicBezTo>
                  <a:lnTo>
                    <a:pt x="6748" y="18710"/>
                  </a:lnTo>
                  <a:lnTo>
                    <a:pt x="7725" y="18710"/>
                  </a:lnTo>
                  <a:lnTo>
                    <a:pt x="8702" y="18221"/>
                  </a:lnTo>
                  <a:lnTo>
                    <a:pt x="9679" y="18221"/>
                  </a:lnTo>
                  <a:cubicBezTo>
                    <a:pt x="13026" y="16422"/>
                    <a:pt x="18229" y="16886"/>
                    <a:pt x="20916" y="13824"/>
                  </a:cubicBezTo>
                  <a:lnTo>
                    <a:pt x="21893" y="12847"/>
                  </a:lnTo>
                  <a:cubicBezTo>
                    <a:pt x="22585" y="7962"/>
                    <a:pt x="19564" y="6235"/>
                    <a:pt x="15542" y="5030"/>
                  </a:cubicBezTo>
                  <a:lnTo>
                    <a:pt x="1863" y="5030"/>
                  </a:lnTo>
                  <a:lnTo>
                    <a:pt x="2840" y="4542"/>
                  </a:lnTo>
                  <a:lnTo>
                    <a:pt x="3328" y="4053"/>
                  </a:lnTo>
                  <a:lnTo>
                    <a:pt x="4305" y="3076"/>
                  </a:lnTo>
                  <a:cubicBezTo>
                    <a:pt x="7872" y="1130"/>
                    <a:pt x="13962" y="405"/>
                    <a:pt x="17985" y="1610"/>
                  </a:cubicBezTo>
                  <a:lnTo>
                    <a:pt x="18473" y="1610"/>
                  </a:lnTo>
                  <a:lnTo>
                    <a:pt x="19450" y="2099"/>
                  </a:lnTo>
                  <a:cubicBezTo>
                    <a:pt x="25354" y="4582"/>
                    <a:pt x="26632" y="7668"/>
                    <a:pt x="26290" y="13824"/>
                  </a:cubicBezTo>
                  <a:lnTo>
                    <a:pt x="25802" y="14313"/>
                  </a:lnTo>
                  <a:lnTo>
                    <a:pt x="25313" y="15290"/>
                  </a:lnTo>
                  <a:lnTo>
                    <a:pt x="24824" y="16267"/>
                  </a:lnTo>
                  <a:lnTo>
                    <a:pt x="24336" y="16755"/>
                  </a:lnTo>
                  <a:lnTo>
                    <a:pt x="23847" y="17733"/>
                  </a:lnTo>
                  <a:lnTo>
                    <a:pt x="23359" y="18221"/>
                  </a:lnTo>
                  <a:lnTo>
                    <a:pt x="20428" y="19687"/>
                  </a:lnTo>
                  <a:lnTo>
                    <a:pt x="19939" y="20175"/>
                  </a:lnTo>
                  <a:lnTo>
                    <a:pt x="18962" y="20175"/>
                  </a:lnTo>
                  <a:lnTo>
                    <a:pt x="18473" y="20664"/>
                  </a:lnTo>
                  <a:lnTo>
                    <a:pt x="17496" y="20664"/>
                  </a:lnTo>
                  <a:cubicBezTo>
                    <a:pt x="15713" y="21535"/>
                    <a:pt x="13002" y="21421"/>
                    <a:pt x="10657" y="22618"/>
                  </a:cubicBezTo>
                  <a:lnTo>
                    <a:pt x="9679" y="22618"/>
                  </a:lnTo>
                  <a:lnTo>
                    <a:pt x="7725" y="23595"/>
                  </a:lnTo>
                  <a:lnTo>
                    <a:pt x="7237" y="23595"/>
                  </a:lnTo>
                  <a:lnTo>
                    <a:pt x="6748" y="24084"/>
                  </a:lnTo>
                  <a:lnTo>
                    <a:pt x="6260" y="24084"/>
                  </a:lnTo>
                  <a:lnTo>
                    <a:pt x="5771" y="24572"/>
                  </a:lnTo>
                  <a:lnTo>
                    <a:pt x="5283" y="25549"/>
                  </a:lnTo>
                  <a:lnTo>
                    <a:pt x="4794" y="26526"/>
                  </a:lnTo>
                  <a:lnTo>
                    <a:pt x="4794" y="28969"/>
                  </a:lnTo>
                  <a:lnTo>
                    <a:pt x="5283" y="29458"/>
                  </a:lnTo>
                  <a:lnTo>
                    <a:pt x="5771" y="30435"/>
                  </a:lnTo>
                  <a:lnTo>
                    <a:pt x="6748" y="30923"/>
                  </a:lnTo>
                  <a:lnTo>
                    <a:pt x="7237" y="31412"/>
                  </a:lnTo>
                  <a:lnTo>
                    <a:pt x="7725" y="31412"/>
                  </a:lnTo>
                  <a:lnTo>
                    <a:pt x="9679" y="32389"/>
                  </a:lnTo>
                  <a:lnTo>
                    <a:pt x="22870" y="32389"/>
                  </a:lnTo>
                  <a:lnTo>
                    <a:pt x="22382" y="33366"/>
                  </a:lnTo>
                  <a:cubicBezTo>
                    <a:pt x="20094" y="35019"/>
                    <a:pt x="17480" y="36452"/>
                    <a:pt x="14565" y="36297"/>
                  </a:cubicBezTo>
                  <a:lnTo>
                    <a:pt x="13588" y="362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9ED76D87-D366-200E-D075-0E8C008A479D}"/>
                </a:ext>
              </a:extLst>
            </p:cNvPr>
            <p:cNvSpPr/>
            <p:nvPr/>
          </p:nvSpPr>
          <p:spPr>
            <a:xfrm flipV="1">
              <a:off x="5545161" y="6213360"/>
              <a:ext cx="27358" cy="34198"/>
            </a:xfrm>
            <a:custGeom>
              <a:avLst/>
              <a:gdLst>
                <a:gd name="csX0" fmla="*/ 27669 w 27358"/>
                <a:gd name="csY0" fmla="*/ 35221 h 34198"/>
                <a:gd name="csX1" fmla="*/ 311 w 27358"/>
                <a:gd name="csY1" fmla="*/ 35221 h 34198"/>
                <a:gd name="csX2" fmla="*/ 311 w 27358"/>
                <a:gd name="csY2" fmla="*/ 31312 h 34198"/>
                <a:gd name="csX3" fmla="*/ 11547 w 27358"/>
                <a:gd name="csY3" fmla="*/ 31312 h 34198"/>
                <a:gd name="csX4" fmla="*/ 11547 w 27358"/>
                <a:gd name="csY4" fmla="*/ 1022 h 34198"/>
                <a:gd name="csX5" fmla="*/ 16433 w 27358"/>
                <a:gd name="csY5" fmla="*/ 1022 h 34198"/>
                <a:gd name="csX6" fmla="*/ 16433 w 27358"/>
                <a:gd name="csY6" fmla="*/ 31312 h 34198"/>
                <a:gd name="csX7" fmla="*/ 27669 w 27358"/>
                <a:gd name="csY7" fmla="*/ 3131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7358" h="34198">
                  <a:moveTo>
                    <a:pt x="27669" y="35221"/>
                  </a:moveTo>
                  <a:lnTo>
                    <a:pt x="311" y="35221"/>
                  </a:lnTo>
                  <a:lnTo>
                    <a:pt x="311" y="31312"/>
                  </a:lnTo>
                  <a:lnTo>
                    <a:pt x="11547" y="31312"/>
                  </a:lnTo>
                  <a:lnTo>
                    <a:pt x="11547" y="1022"/>
                  </a:lnTo>
                  <a:lnTo>
                    <a:pt x="16433" y="1022"/>
                  </a:lnTo>
                  <a:lnTo>
                    <a:pt x="16433" y="31312"/>
                  </a:lnTo>
                  <a:lnTo>
                    <a:pt x="27669" y="313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BFFEA4D3-01CC-9152-428F-13AD2B40EAB6}"/>
                </a:ext>
              </a:extLst>
            </p:cNvPr>
            <p:cNvSpPr/>
            <p:nvPr/>
          </p:nvSpPr>
          <p:spPr>
            <a:xfrm flipV="1">
              <a:off x="5576917" y="6213360"/>
              <a:ext cx="25404" cy="34198"/>
            </a:xfrm>
            <a:custGeom>
              <a:avLst/>
              <a:gdLst>
                <a:gd name="csX0" fmla="*/ 24743 w 25404"/>
                <a:gd name="csY0" fmla="*/ 35221 h 34198"/>
                <a:gd name="csX1" fmla="*/ 316 w 25404"/>
                <a:gd name="csY1" fmla="*/ 35221 h 34198"/>
                <a:gd name="csX2" fmla="*/ 316 w 25404"/>
                <a:gd name="csY2" fmla="*/ 1022 h 34198"/>
                <a:gd name="csX3" fmla="*/ 25720 w 25404"/>
                <a:gd name="csY3" fmla="*/ 1022 h 34198"/>
                <a:gd name="csX4" fmla="*/ 25720 w 25404"/>
                <a:gd name="csY4" fmla="*/ 4931 h 34198"/>
                <a:gd name="csX5" fmla="*/ 4712 w 25404"/>
                <a:gd name="csY5" fmla="*/ 4931 h 34198"/>
                <a:gd name="csX6" fmla="*/ 4712 w 25404"/>
                <a:gd name="csY6" fmla="*/ 16656 h 34198"/>
                <a:gd name="csX7" fmla="*/ 23766 w 25404"/>
                <a:gd name="csY7" fmla="*/ 16656 h 34198"/>
                <a:gd name="csX8" fmla="*/ 23766 w 25404"/>
                <a:gd name="csY8" fmla="*/ 20564 h 34198"/>
                <a:gd name="csX9" fmla="*/ 4712 w 25404"/>
                <a:gd name="csY9" fmla="*/ 20564 h 34198"/>
                <a:gd name="csX10" fmla="*/ 4712 w 25404"/>
                <a:gd name="csY10" fmla="*/ 31312 h 34198"/>
                <a:gd name="csX11" fmla="*/ 24743 w 25404"/>
                <a:gd name="csY11" fmla="*/ 3131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743" y="35221"/>
                  </a:moveTo>
                  <a:lnTo>
                    <a:pt x="316" y="35221"/>
                  </a:lnTo>
                  <a:lnTo>
                    <a:pt x="316" y="1022"/>
                  </a:lnTo>
                  <a:lnTo>
                    <a:pt x="25720" y="1022"/>
                  </a:lnTo>
                  <a:lnTo>
                    <a:pt x="25720" y="4931"/>
                  </a:lnTo>
                  <a:lnTo>
                    <a:pt x="4712" y="4931"/>
                  </a:lnTo>
                  <a:lnTo>
                    <a:pt x="4712" y="16656"/>
                  </a:lnTo>
                  <a:lnTo>
                    <a:pt x="23766" y="16656"/>
                  </a:lnTo>
                  <a:lnTo>
                    <a:pt x="23766" y="20564"/>
                  </a:lnTo>
                  <a:lnTo>
                    <a:pt x="4712" y="20564"/>
                  </a:lnTo>
                  <a:lnTo>
                    <a:pt x="4712" y="31312"/>
                  </a:lnTo>
                  <a:lnTo>
                    <a:pt x="24743" y="313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578814B2-1D17-AFE4-61BB-664039BA6934}"/>
                </a:ext>
              </a:extLst>
            </p:cNvPr>
            <p:cNvSpPr/>
            <p:nvPr/>
          </p:nvSpPr>
          <p:spPr>
            <a:xfrm flipV="1">
              <a:off x="5618932" y="6231925"/>
              <a:ext cx="20519" cy="15633"/>
            </a:xfrm>
            <a:custGeom>
              <a:avLst/>
              <a:gdLst>
                <a:gd name="csX0" fmla="*/ 8137 w 20519"/>
                <a:gd name="csY0" fmla="*/ 16656 h 15633"/>
                <a:gd name="csX1" fmla="*/ 320 w 20519"/>
                <a:gd name="csY1" fmla="*/ 16168 h 15633"/>
                <a:gd name="csX2" fmla="*/ 3252 w 20519"/>
                <a:gd name="csY2" fmla="*/ 16168 h 15633"/>
                <a:gd name="csX3" fmla="*/ 3740 w 20519"/>
                <a:gd name="csY3" fmla="*/ 15679 h 15633"/>
                <a:gd name="csX4" fmla="*/ 4717 w 20519"/>
                <a:gd name="csY4" fmla="*/ 15191 h 15633"/>
                <a:gd name="csX5" fmla="*/ 5206 w 20519"/>
                <a:gd name="csY5" fmla="*/ 15191 h 15633"/>
                <a:gd name="csX6" fmla="*/ 5694 w 20519"/>
                <a:gd name="csY6" fmla="*/ 14702 h 15633"/>
                <a:gd name="csX7" fmla="*/ 6183 w 20519"/>
                <a:gd name="csY7" fmla="*/ 13725 h 15633"/>
                <a:gd name="csX8" fmla="*/ 9603 w 20519"/>
                <a:gd name="csY8" fmla="*/ 9328 h 15633"/>
                <a:gd name="csX9" fmla="*/ 10580 w 20519"/>
                <a:gd name="csY9" fmla="*/ 8351 h 15633"/>
                <a:gd name="csX10" fmla="*/ 14977 w 20519"/>
                <a:gd name="csY10" fmla="*/ 1023 h 15633"/>
                <a:gd name="csX11" fmla="*/ 20839 w 20519"/>
                <a:gd name="csY11" fmla="*/ 1023 h 15633"/>
                <a:gd name="csX12" fmla="*/ 14488 w 20519"/>
                <a:gd name="csY12" fmla="*/ 10305 h 15633"/>
                <a:gd name="csX13" fmla="*/ 14000 w 20519"/>
                <a:gd name="csY13" fmla="*/ 11282 h 15633"/>
                <a:gd name="csX14" fmla="*/ 13511 w 20519"/>
                <a:gd name="csY14" fmla="*/ 12259 h 15633"/>
                <a:gd name="csX15" fmla="*/ 12534 w 20519"/>
                <a:gd name="csY15" fmla="*/ 12748 h 15633"/>
                <a:gd name="csX16" fmla="*/ 12045 w 20519"/>
                <a:gd name="csY16" fmla="*/ 13725 h 15633"/>
                <a:gd name="csX17" fmla="*/ 10091 w 20519"/>
                <a:gd name="csY17" fmla="*/ 15679 h 15633"/>
                <a:gd name="csX18" fmla="*/ 9114 w 20519"/>
                <a:gd name="csY18" fmla="*/ 16168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0519" h="15633">
                  <a:moveTo>
                    <a:pt x="8137" y="16656"/>
                  </a:moveTo>
                  <a:lnTo>
                    <a:pt x="320" y="16168"/>
                  </a:lnTo>
                  <a:lnTo>
                    <a:pt x="3252" y="16168"/>
                  </a:lnTo>
                  <a:lnTo>
                    <a:pt x="3740" y="15679"/>
                  </a:lnTo>
                  <a:lnTo>
                    <a:pt x="4717" y="15191"/>
                  </a:lnTo>
                  <a:lnTo>
                    <a:pt x="5206" y="15191"/>
                  </a:lnTo>
                  <a:lnTo>
                    <a:pt x="5694" y="14702"/>
                  </a:lnTo>
                  <a:lnTo>
                    <a:pt x="6183" y="13725"/>
                  </a:lnTo>
                  <a:cubicBezTo>
                    <a:pt x="8813" y="11470"/>
                    <a:pt x="8007" y="11242"/>
                    <a:pt x="9603" y="9328"/>
                  </a:cubicBezTo>
                  <a:lnTo>
                    <a:pt x="10580" y="8351"/>
                  </a:lnTo>
                  <a:lnTo>
                    <a:pt x="14977" y="1023"/>
                  </a:lnTo>
                  <a:lnTo>
                    <a:pt x="20839" y="1023"/>
                  </a:lnTo>
                  <a:lnTo>
                    <a:pt x="14488" y="10305"/>
                  </a:lnTo>
                  <a:lnTo>
                    <a:pt x="14000" y="11282"/>
                  </a:lnTo>
                  <a:lnTo>
                    <a:pt x="13511" y="12259"/>
                  </a:lnTo>
                  <a:lnTo>
                    <a:pt x="12534" y="12748"/>
                  </a:lnTo>
                  <a:lnTo>
                    <a:pt x="12045" y="13725"/>
                  </a:lnTo>
                  <a:lnTo>
                    <a:pt x="10091" y="15679"/>
                  </a:lnTo>
                  <a:lnTo>
                    <a:pt x="9114" y="161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9A78AFBE-F8A6-9F85-1A00-396468A4EFC1}"/>
                </a:ext>
              </a:extLst>
            </p:cNvPr>
            <p:cNvSpPr/>
            <p:nvPr/>
          </p:nvSpPr>
          <p:spPr>
            <a:xfrm flipV="1">
              <a:off x="5613558" y="6216291"/>
              <a:ext cx="22955" cy="12213"/>
            </a:xfrm>
            <a:custGeom>
              <a:avLst/>
              <a:gdLst>
                <a:gd name="csX0" fmla="*/ 20840 w 22955"/>
                <a:gd name="csY0" fmla="*/ 13233 h 12213"/>
                <a:gd name="csX1" fmla="*/ 11069 w 22955"/>
                <a:gd name="csY1" fmla="*/ 12256 h 12213"/>
                <a:gd name="csX2" fmla="*/ 11558 w 22955"/>
                <a:gd name="csY2" fmla="*/ 12256 h 12213"/>
                <a:gd name="csX3" fmla="*/ 15955 w 22955"/>
                <a:gd name="csY3" fmla="*/ 1997 h 12213"/>
                <a:gd name="csX4" fmla="*/ 14977 w 22955"/>
                <a:gd name="csY4" fmla="*/ 1997 h 12213"/>
                <a:gd name="csX5" fmla="*/ 14977 w 22955"/>
                <a:gd name="csY5" fmla="*/ 1508 h 12213"/>
                <a:gd name="csX6" fmla="*/ 13023 w 22955"/>
                <a:gd name="csY6" fmla="*/ 1508 h 12213"/>
                <a:gd name="csX7" fmla="*/ 12046 w 22955"/>
                <a:gd name="csY7" fmla="*/ 1020 h 12213"/>
                <a:gd name="csX8" fmla="*/ 321 w 22955"/>
                <a:gd name="csY8" fmla="*/ 1020 h 12213"/>
                <a:gd name="csX9" fmla="*/ 20840 w 22955"/>
                <a:gd name="csY9" fmla="*/ 1020 h 12213"/>
                <a:gd name="csX10" fmla="*/ 22306 w 22955"/>
                <a:gd name="csY10" fmla="*/ 11279 h 12213"/>
                <a:gd name="csX11" fmla="*/ 21817 w 22955"/>
                <a:gd name="csY11" fmla="*/ 12256 h 12213"/>
                <a:gd name="csX12" fmla="*/ 21329 w 22955"/>
                <a:gd name="csY12" fmla="*/ 12256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2955" h="12213">
                  <a:moveTo>
                    <a:pt x="20840" y="13233"/>
                  </a:moveTo>
                  <a:lnTo>
                    <a:pt x="11069" y="12256"/>
                  </a:lnTo>
                  <a:lnTo>
                    <a:pt x="11558" y="12256"/>
                  </a:lnTo>
                  <a:cubicBezTo>
                    <a:pt x="18332" y="13054"/>
                    <a:pt x="20840" y="6239"/>
                    <a:pt x="15955" y="1997"/>
                  </a:cubicBezTo>
                  <a:lnTo>
                    <a:pt x="14977" y="1997"/>
                  </a:lnTo>
                  <a:lnTo>
                    <a:pt x="14977" y="1508"/>
                  </a:lnTo>
                  <a:lnTo>
                    <a:pt x="13023" y="1508"/>
                  </a:lnTo>
                  <a:lnTo>
                    <a:pt x="12046" y="1020"/>
                  </a:lnTo>
                  <a:lnTo>
                    <a:pt x="321" y="1020"/>
                  </a:lnTo>
                  <a:lnTo>
                    <a:pt x="20840" y="1020"/>
                  </a:lnTo>
                  <a:cubicBezTo>
                    <a:pt x="23519" y="3967"/>
                    <a:pt x="23959" y="7721"/>
                    <a:pt x="22306" y="11279"/>
                  </a:cubicBezTo>
                  <a:lnTo>
                    <a:pt x="21817" y="12256"/>
                  </a:lnTo>
                  <a:lnTo>
                    <a:pt x="21329" y="1225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C7D67932-E7E8-D01F-6483-4906C91796EB}"/>
                </a:ext>
              </a:extLst>
            </p:cNvPr>
            <p:cNvSpPr/>
            <p:nvPr/>
          </p:nvSpPr>
          <p:spPr>
            <a:xfrm flipV="1">
              <a:off x="5609161" y="6213344"/>
              <a:ext cx="24915" cy="34214"/>
            </a:xfrm>
            <a:custGeom>
              <a:avLst/>
              <a:gdLst>
                <a:gd name="csX0" fmla="*/ 15465 w 24915"/>
                <a:gd name="csY0" fmla="*/ 35221 h 34214"/>
                <a:gd name="csX1" fmla="*/ 320 w 24915"/>
                <a:gd name="csY1" fmla="*/ 35221 h 34214"/>
                <a:gd name="csX2" fmla="*/ 320 w 24915"/>
                <a:gd name="csY2" fmla="*/ 1022 h 34214"/>
                <a:gd name="csX3" fmla="*/ 4717 w 24915"/>
                <a:gd name="csY3" fmla="*/ 1022 h 34214"/>
                <a:gd name="csX4" fmla="*/ 4717 w 24915"/>
                <a:gd name="csY4" fmla="*/ 16167 h 34214"/>
                <a:gd name="csX5" fmla="*/ 10091 w 24915"/>
                <a:gd name="csY5" fmla="*/ 16167 h 34214"/>
                <a:gd name="csX6" fmla="*/ 25236 w 24915"/>
                <a:gd name="csY6" fmla="*/ 19587 h 34214"/>
                <a:gd name="csX7" fmla="*/ 25236 w 24915"/>
                <a:gd name="csY7" fmla="*/ 20076 h 34214"/>
                <a:gd name="csX8" fmla="*/ 4717 w 24915"/>
                <a:gd name="csY8" fmla="*/ 20076 h 34214"/>
                <a:gd name="csX9" fmla="*/ 4717 w 24915"/>
                <a:gd name="csY9" fmla="*/ 31312 h 34214"/>
                <a:gd name="csX10" fmla="*/ 15465 w 24915"/>
                <a:gd name="csY10" fmla="*/ 31312 h 34214"/>
                <a:gd name="csX11" fmla="*/ 25236 w 24915"/>
                <a:gd name="csY11" fmla="*/ 32289 h 34214"/>
                <a:gd name="csX12" fmla="*/ 24747 w 24915"/>
                <a:gd name="csY12" fmla="*/ 32778 h 34214"/>
                <a:gd name="csX13" fmla="*/ 17907 w 24915"/>
                <a:gd name="csY13" fmla="*/ 35221 h 34214"/>
                <a:gd name="csX14" fmla="*/ 16442 w 24915"/>
                <a:gd name="csY14" fmla="*/ 35221 h 342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4915" h="34214">
                  <a:moveTo>
                    <a:pt x="15465" y="35221"/>
                  </a:moveTo>
                  <a:lnTo>
                    <a:pt x="320" y="35221"/>
                  </a:lnTo>
                  <a:lnTo>
                    <a:pt x="320" y="1022"/>
                  </a:lnTo>
                  <a:lnTo>
                    <a:pt x="4717" y="1022"/>
                  </a:lnTo>
                  <a:lnTo>
                    <a:pt x="4717" y="16167"/>
                  </a:lnTo>
                  <a:lnTo>
                    <a:pt x="10091" y="16167"/>
                  </a:lnTo>
                  <a:cubicBezTo>
                    <a:pt x="14577" y="16444"/>
                    <a:pt x="21588" y="16070"/>
                    <a:pt x="25236" y="19587"/>
                  </a:cubicBezTo>
                  <a:lnTo>
                    <a:pt x="25236" y="20076"/>
                  </a:lnTo>
                  <a:lnTo>
                    <a:pt x="4717" y="20076"/>
                  </a:lnTo>
                  <a:lnTo>
                    <a:pt x="4717" y="31312"/>
                  </a:lnTo>
                  <a:lnTo>
                    <a:pt x="15465" y="31312"/>
                  </a:lnTo>
                  <a:lnTo>
                    <a:pt x="25236" y="32289"/>
                  </a:lnTo>
                  <a:lnTo>
                    <a:pt x="24747" y="32778"/>
                  </a:lnTo>
                  <a:cubicBezTo>
                    <a:pt x="22614" y="34162"/>
                    <a:pt x="20448" y="35392"/>
                    <a:pt x="17907" y="35221"/>
                  </a:cubicBezTo>
                  <a:lnTo>
                    <a:pt x="16442" y="352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2FCC4A28-74A3-8907-1013-8ADF56A4F5AB}"/>
                </a:ext>
              </a:extLst>
            </p:cNvPr>
            <p:cNvSpPr/>
            <p:nvPr/>
          </p:nvSpPr>
          <p:spPr>
            <a:xfrm flipV="1">
              <a:off x="5661436" y="6229971"/>
              <a:ext cx="25893" cy="18076"/>
            </a:xfrm>
            <a:custGeom>
              <a:avLst/>
              <a:gdLst>
                <a:gd name="csX0" fmla="*/ 26223 w 25893"/>
                <a:gd name="csY0" fmla="*/ 19099 h 18076"/>
                <a:gd name="csX1" fmla="*/ 11566 w 25893"/>
                <a:gd name="csY1" fmla="*/ 19099 h 18076"/>
                <a:gd name="csX2" fmla="*/ 11566 w 25893"/>
                <a:gd name="csY2" fmla="*/ 15191 h 18076"/>
                <a:gd name="csX3" fmla="*/ 21826 w 25893"/>
                <a:gd name="csY3" fmla="*/ 15191 h 18076"/>
                <a:gd name="csX4" fmla="*/ 21826 w 25893"/>
                <a:gd name="csY4" fmla="*/ 8351 h 18076"/>
                <a:gd name="csX5" fmla="*/ 21337 w 25893"/>
                <a:gd name="csY5" fmla="*/ 7862 h 18076"/>
                <a:gd name="csX6" fmla="*/ 18406 w 25893"/>
                <a:gd name="csY6" fmla="*/ 6397 h 18076"/>
                <a:gd name="csX7" fmla="*/ 17429 w 25893"/>
                <a:gd name="csY7" fmla="*/ 6397 h 18076"/>
                <a:gd name="csX8" fmla="*/ 17429 w 25893"/>
                <a:gd name="csY8" fmla="*/ 5908 h 18076"/>
                <a:gd name="csX9" fmla="*/ 16452 w 25893"/>
                <a:gd name="csY9" fmla="*/ 5908 h 18076"/>
                <a:gd name="csX10" fmla="*/ 15475 w 25893"/>
                <a:gd name="csY10" fmla="*/ 5420 h 18076"/>
                <a:gd name="csX11" fmla="*/ 14497 w 25893"/>
                <a:gd name="csY11" fmla="*/ 5420 h 18076"/>
                <a:gd name="csX12" fmla="*/ 13520 w 25893"/>
                <a:gd name="csY12" fmla="*/ 4931 h 18076"/>
                <a:gd name="csX13" fmla="*/ 12055 w 25893"/>
                <a:gd name="csY13" fmla="*/ 4931 h 18076"/>
                <a:gd name="csX14" fmla="*/ 330 w 25893"/>
                <a:gd name="csY14" fmla="*/ 4443 h 18076"/>
                <a:gd name="csX15" fmla="*/ 2284 w 25893"/>
                <a:gd name="csY15" fmla="*/ 3465 h 18076"/>
                <a:gd name="csX16" fmla="*/ 2772 w 25893"/>
                <a:gd name="csY16" fmla="*/ 2977 h 18076"/>
                <a:gd name="csX17" fmla="*/ 3749 w 25893"/>
                <a:gd name="csY17" fmla="*/ 2488 h 18076"/>
                <a:gd name="csX18" fmla="*/ 4726 w 25893"/>
                <a:gd name="csY18" fmla="*/ 2488 h 18076"/>
                <a:gd name="csX19" fmla="*/ 5704 w 25893"/>
                <a:gd name="csY19" fmla="*/ 2000 h 18076"/>
                <a:gd name="csX20" fmla="*/ 6192 w 25893"/>
                <a:gd name="csY20" fmla="*/ 1511 h 18076"/>
                <a:gd name="csX21" fmla="*/ 8146 w 25893"/>
                <a:gd name="csY21" fmla="*/ 1511 h 18076"/>
                <a:gd name="csX22" fmla="*/ 9123 w 25893"/>
                <a:gd name="csY22" fmla="*/ 1023 h 18076"/>
                <a:gd name="csX23" fmla="*/ 15475 w 25893"/>
                <a:gd name="csY23" fmla="*/ 1023 h 18076"/>
                <a:gd name="csX24" fmla="*/ 16452 w 25893"/>
                <a:gd name="csY24" fmla="*/ 1511 h 18076"/>
                <a:gd name="csX25" fmla="*/ 17429 w 25893"/>
                <a:gd name="csY25" fmla="*/ 1511 h 18076"/>
                <a:gd name="csX26" fmla="*/ 19383 w 25893"/>
                <a:gd name="csY26" fmla="*/ 2488 h 18076"/>
                <a:gd name="csX27" fmla="*/ 19871 w 25893"/>
                <a:gd name="csY27" fmla="*/ 2488 h 18076"/>
                <a:gd name="csX28" fmla="*/ 20360 w 25893"/>
                <a:gd name="csY28" fmla="*/ 2977 h 18076"/>
                <a:gd name="csX29" fmla="*/ 21337 w 25893"/>
                <a:gd name="csY29" fmla="*/ 2977 h 18076"/>
                <a:gd name="csX30" fmla="*/ 22314 w 25893"/>
                <a:gd name="csY30" fmla="*/ 3465 h 18076"/>
                <a:gd name="csX31" fmla="*/ 22803 w 25893"/>
                <a:gd name="csY31" fmla="*/ 3954 h 18076"/>
                <a:gd name="csX32" fmla="*/ 24757 w 25893"/>
                <a:gd name="csY32" fmla="*/ 4931 h 18076"/>
                <a:gd name="csX33" fmla="*/ 26223 w 25893"/>
                <a:gd name="csY33" fmla="*/ 6397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25893" h="18076">
                  <a:moveTo>
                    <a:pt x="26223" y="19099"/>
                  </a:moveTo>
                  <a:lnTo>
                    <a:pt x="11566" y="19099"/>
                  </a:lnTo>
                  <a:lnTo>
                    <a:pt x="11566" y="15191"/>
                  </a:lnTo>
                  <a:lnTo>
                    <a:pt x="21826" y="15191"/>
                  </a:lnTo>
                  <a:lnTo>
                    <a:pt x="21826" y="8351"/>
                  </a:lnTo>
                  <a:lnTo>
                    <a:pt x="21337" y="7862"/>
                  </a:lnTo>
                  <a:lnTo>
                    <a:pt x="18406" y="6397"/>
                  </a:lnTo>
                  <a:lnTo>
                    <a:pt x="17429" y="6397"/>
                  </a:lnTo>
                  <a:lnTo>
                    <a:pt x="17429" y="5908"/>
                  </a:lnTo>
                  <a:lnTo>
                    <a:pt x="16452" y="5908"/>
                  </a:lnTo>
                  <a:lnTo>
                    <a:pt x="15475" y="5420"/>
                  </a:lnTo>
                  <a:lnTo>
                    <a:pt x="14497" y="5420"/>
                  </a:lnTo>
                  <a:lnTo>
                    <a:pt x="13520" y="4931"/>
                  </a:lnTo>
                  <a:lnTo>
                    <a:pt x="12055" y="4931"/>
                  </a:lnTo>
                  <a:lnTo>
                    <a:pt x="330" y="4443"/>
                  </a:lnTo>
                  <a:lnTo>
                    <a:pt x="2284" y="3465"/>
                  </a:lnTo>
                  <a:lnTo>
                    <a:pt x="2772" y="2977"/>
                  </a:lnTo>
                  <a:lnTo>
                    <a:pt x="3749" y="2488"/>
                  </a:lnTo>
                  <a:lnTo>
                    <a:pt x="4726" y="2488"/>
                  </a:lnTo>
                  <a:lnTo>
                    <a:pt x="5704" y="2000"/>
                  </a:lnTo>
                  <a:lnTo>
                    <a:pt x="6192" y="1511"/>
                  </a:lnTo>
                  <a:lnTo>
                    <a:pt x="8146" y="1511"/>
                  </a:lnTo>
                  <a:lnTo>
                    <a:pt x="9123" y="1023"/>
                  </a:lnTo>
                  <a:lnTo>
                    <a:pt x="15475" y="1023"/>
                  </a:lnTo>
                  <a:lnTo>
                    <a:pt x="16452" y="1511"/>
                  </a:lnTo>
                  <a:lnTo>
                    <a:pt x="17429" y="1511"/>
                  </a:lnTo>
                  <a:lnTo>
                    <a:pt x="19383" y="2488"/>
                  </a:lnTo>
                  <a:lnTo>
                    <a:pt x="19871" y="2488"/>
                  </a:lnTo>
                  <a:lnTo>
                    <a:pt x="20360" y="2977"/>
                  </a:lnTo>
                  <a:lnTo>
                    <a:pt x="21337" y="2977"/>
                  </a:lnTo>
                  <a:lnTo>
                    <a:pt x="22314" y="3465"/>
                  </a:lnTo>
                  <a:lnTo>
                    <a:pt x="22803" y="3954"/>
                  </a:lnTo>
                  <a:lnTo>
                    <a:pt x="24757" y="4931"/>
                  </a:lnTo>
                  <a:lnTo>
                    <a:pt x="26223" y="63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2A575A6F-E6F7-D2D7-A9FA-AB64313B7FE0}"/>
                </a:ext>
              </a:extLst>
            </p:cNvPr>
            <p:cNvSpPr/>
            <p:nvPr/>
          </p:nvSpPr>
          <p:spPr>
            <a:xfrm flipV="1">
              <a:off x="5672672" y="6216291"/>
              <a:ext cx="14167" cy="7816"/>
            </a:xfrm>
            <a:custGeom>
              <a:avLst/>
              <a:gdLst>
                <a:gd name="csX0" fmla="*/ 11077 w 14167"/>
                <a:gd name="csY0" fmla="*/ 8836 h 7816"/>
                <a:gd name="csX1" fmla="*/ 329 w 14167"/>
                <a:gd name="csY1" fmla="*/ 8347 h 7816"/>
                <a:gd name="csX2" fmla="*/ 1795 w 14167"/>
                <a:gd name="csY2" fmla="*/ 8347 h 7816"/>
                <a:gd name="csX3" fmla="*/ 5703 w 14167"/>
                <a:gd name="csY3" fmla="*/ 7370 h 7816"/>
                <a:gd name="csX4" fmla="*/ 6680 w 14167"/>
                <a:gd name="csY4" fmla="*/ 6882 h 7816"/>
                <a:gd name="csX5" fmla="*/ 7169 w 14167"/>
                <a:gd name="csY5" fmla="*/ 6393 h 7816"/>
                <a:gd name="csX6" fmla="*/ 9612 w 14167"/>
                <a:gd name="csY6" fmla="*/ 2973 h 7816"/>
                <a:gd name="csX7" fmla="*/ 10589 w 14167"/>
                <a:gd name="csY7" fmla="*/ 1019 h 7816"/>
                <a:gd name="csX8" fmla="*/ 14497 w 14167"/>
                <a:gd name="csY8" fmla="*/ 2485 h 7816"/>
                <a:gd name="csX9" fmla="*/ 14497 w 14167"/>
                <a:gd name="csY9" fmla="*/ 2973 h 7816"/>
                <a:gd name="csX10" fmla="*/ 12543 w 14167"/>
                <a:gd name="csY10" fmla="*/ 7370 h 7816"/>
                <a:gd name="csX11" fmla="*/ 12054 w 14167"/>
                <a:gd name="csY11" fmla="*/ 7859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4167" h="7816">
                  <a:moveTo>
                    <a:pt x="11077" y="8836"/>
                  </a:moveTo>
                  <a:lnTo>
                    <a:pt x="329" y="8347"/>
                  </a:lnTo>
                  <a:lnTo>
                    <a:pt x="1795" y="8347"/>
                  </a:lnTo>
                  <a:cubicBezTo>
                    <a:pt x="3122" y="8429"/>
                    <a:pt x="4718" y="8070"/>
                    <a:pt x="5703" y="7370"/>
                  </a:cubicBezTo>
                  <a:lnTo>
                    <a:pt x="6680" y="6882"/>
                  </a:lnTo>
                  <a:lnTo>
                    <a:pt x="7169" y="6393"/>
                  </a:lnTo>
                  <a:cubicBezTo>
                    <a:pt x="10564" y="4585"/>
                    <a:pt x="8203" y="4903"/>
                    <a:pt x="9612" y="2973"/>
                  </a:cubicBezTo>
                  <a:lnTo>
                    <a:pt x="10589" y="1019"/>
                  </a:lnTo>
                  <a:lnTo>
                    <a:pt x="14497" y="2485"/>
                  </a:lnTo>
                  <a:lnTo>
                    <a:pt x="14497" y="2973"/>
                  </a:lnTo>
                  <a:cubicBezTo>
                    <a:pt x="13357" y="4911"/>
                    <a:pt x="13683" y="5432"/>
                    <a:pt x="12543" y="7370"/>
                  </a:cubicBezTo>
                  <a:lnTo>
                    <a:pt x="12054" y="78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B9943A93-C8CE-1F23-2814-111D5AC82CAC}"/>
                </a:ext>
              </a:extLst>
            </p:cNvPr>
            <p:cNvSpPr/>
            <p:nvPr/>
          </p:nvSpPr>
          <p:spPr>
            <a:xfrm flipV="1">
              <a:off x="5655573" y="6212853"/>
              <a:ext cx="27847" cy="31774"/>
            </a:xfrm>
            <a:custGeom>
              <a:avLst/>
              <a:gdLst>
                <a:gd name="csX0" fmla="*/ 17427 w 27847"/>
                <a:gd name="csY0" fmla="*/ 32778 h 31774"/>
                <a:gd name="csX1" fmla="*/ 13518 w 27847"/>
                <a:gd name="csY1" fmla="*/ 32778 h 31774"/>
                <a:gd name="csX2" fmla="*/ 13030 w 27847"/>
                <a:gd name="csY2" fmla="*/ 32289 h 31774"/>
                <a:gd name="csX3" fmla="*/ 12053 w 27847"/>
                <a:gd name="csY3" fmla="*/ 32289 h 31774"/>
                <a:gd name="csX4" fmla="*/ 11076 w 27847"/>
                <a:gd name="csY4" fmla="*/ 31800 h 31774"/>
                <a:gd name="csX5" fmla="*/ 10099 w 27847"/>
                <a:gd name="csY5" fmla="*/ 31800 h 31774"/>
                <a:gd name="csX6" fmla="*/ 9121 w 27847"/>
                <a:gd name="csY6" fmla="*/ 31312 h 31774"/>
                <a:gd name="csX7" fmla="*/ 8633 w 27847"/>
                <a:gd name="csY7" fmla="*/ 30823 h 31774"/>
                <a:gd name="csX8" fmla="*/ 8144 w 27847"/>
                <a:gd name="csY8" fmla="*/ 30823 h 31774"/>
                <a:gd name="csX9" fmla="*/ 7167 w 27847"/>
                <a:gd name="csY9" fmla="*/ 30335 h 31774"/>
                <a:gd name="csX10" fmla="*/ 6679 w 27847"/>
                <a:gd name="csY10" fmla="*/ 29358 h 31774"/>
                <a:gd name="csX11" fmla="*/ 5702 w 27847"/>
                <a:gd name="csY11" fmla="*/ 28869 h 31774"/>
                <a:gd name="csX12" fmla="*/ 4724 w 27847"/>
                <a:gd name="csY12" fmla="*/ 27892 h 31774"/>
                <a:gd name="csX13" fmla="*/ 4236 w 27847"/>
                <a:gd name="csY13" fmla="*/ 26915 h 31774"/>
                <a:gd name="csX14" fmla="*/ 2770 w 27847"/>
                <a:gd name="csY14" fmla="*/ 25449 h 31774"/>
                <a:gd name="csX15" fmla="*/ 2770 w 27847"/>
                <a:gd name="csY15" fmla="*/ 24472 h 31774"/>
                <a:gd name="csX16" fmla="*/ 2282 w 27847"/>
                <a:gd name="csY16" fmla="*/ 24472 h 31774"/>
                <a:gd name="csX17" fmla="*/ 2282 w 27847"/>
                <a:gd name="csY17" fmla="*/ 23495 h 31774"/>
                <a:gd name="csX18" fmla="*/ 1305 w 27847"/>
                <a:gd name="csY18" fmla="*/ 21541 h 31774"/>
                <a:gd name="csX19" fmla="*/ 1305 w 27847"/>
                <a:gd name="csY19" fmla="*/ 20564 h 31774"/>
                <a:gd name="csX20" fmla="*/ 816 w 27847"/>
                <a:gd name="csY20" fmla="*/ 19587 h 31774"/>
                <a:gd name="csX21" fmla="*/ 816 w 27847"/>
                <a:gd name="csY21" fmla="*/ 18121 h 31774"/>
                <a:gd name="csX22" fmla="*/ 328 w 27847"/>
                <a:gd name="csY22" fmla="*/ 17144 h 31774"/>
                <a:gd name="csX23" fmla="*/ 328 w 27847"/>
                <a:gd name="csY23" fmla="*/ 13236 h 31774"/>
                <a:gd name="csX24" fmla="*/ 816 w 27847"/>
                <a:gd name="csY24" fmla="*/ 12259 h 31774"/>
                <a:gd name="csX25" fmla="*/ 816 w 27847"/>
                <a:gd name="csY25" fmla="*/ 10304 h 31774"/>
                <a:gd name="csX26" fmla="*/ 1305 w 27847"/>
                <a:gd name="csY26" fmla="*/ 9327 h 31774"/>
                <a:gd name="csX27" fmla="*/ 1305 w 27847"/>
                <a:gd name="csY27" fmla="*/ 8350 h 31774"/>
                <a:gd name="csX28" fmla="*/ 1793 w 27847"/>
                <a:gd name="csY28" fmla="*/ 7373 h 31774"/>
                <a:gd name="csX29" fmla="*/ 2282 w 27847"/>
                <a:gd name="csY29" fmla="*/ 6884 h 31774"/>
                <a:gd name="csX30" fmla="*/ 2770 w 27847"/>
                <a:gd name="csY30" fmla="*/ 5907 h 31774"/>
                <a:gd name="csX31" fmla="*/ 2770 w 27847"/>
                <a:gd name="csY31" fmla="*/ 5419 h 31774"/>
                <a:gd name="csX32" fmla="*/ 3259 w 27847"/>
                <a:gd name="csY32" fmla="*/ 4442 h 31774"/>
                <a:gd name="csX33" fmla="*/ 3747 w 27847"/>
                <a:gd name="csY33" fmla="*/ 3953 h 31774"/>
                <a:gd name="csX34" fmla="*/ 4236 w 27847"/>
                <a:gd name="csY34" fmla="*/ 2976 h 31774"/>
                <a:gd name="csX35" fmla="*/ 5213 w 27847"/>
                <a:gd name="csY35" fmla="*/ 2488 h 31774"/>
                <a:gd name="csX36" fmla="*/ 5702 w 27847"/>
                <a:gd name="csY36" fmla="*/ 1999 h 31774"/>
                <a:gd name="csX37" fmla="*/ 6190 w 27847"/>
                <a:gd name="csY37" fmla="*/ 1022 h 31774"/>
                <a:gd name="csX38" fmla="*/ 17915 w 27847"/>
                <a:gd name="csY38" fmla="*/ 1510 h 31774"/>
                <a:gd name="csX39" fmla="*/ 15961 w 27847"/>
                <a:gd name="csY39" fmla="*/ 1510 h 31774"/>
                <a:gd name="csX40" fmla="*/ 14984 w 27847"/>
                <a:gd name="csY40" fmla="*/ 1999 h 31774"/>
                <a:gd name="csX41" fmla="*/ 8144 w 27847"/>
                <a:gd name="csY41" fmla="*/ 5419 h 31774"/>
                <a:gd name="csX42" fmla="*/ 7656 w 27847"/>
                <a:gd name="csY42" fmla="*/ 5907 h 31774"/>
                <a:gd name="csX43" fmla="*/ 7167 w 27847"/>
                <a:gd name="csY43" fmla="*/ 6884 h 31774"/>
                <a:gd name="csX44" fmla="*/ 6679 w 27847"/>
                <a:gd name="csY44" fmla="*/ 7862 h 31774"/>
                <a:gd name="csX45" fmla="*/ 6190 w 27847"/>
                <a:gd name="csY45" fmla="*/ 8839 h 31774"/>
                <a:gd name="csX46" fmla="*/ 5702 w 27847"/>
                <a:gd name="csY46" fmla="*/ 9327 h 31774"/>
                <a:gd name="csX47" fmla="*/ 5702 w 27847"/>
                <a:gd name="csY47" fmla="*/ 11281 h 31774"/>
                <a:gd name="csX48" fmla="*/ 5213 w 27847"/>
                <a:gd name="csY48" fmla="*/ 12259 h 31774"/>
                <a:gd name="csX49" fmla="*/ 5213 w 27847"/>
                <a:gd name="csY49" fmla="*/ 18610 h 31774"/>
                <a:gd name="csX50" fmla="*/ 5702 w 27847"/>
                <a:gd name="csY50" fmla="*/ 19587 h 31774"/>
                <a:gd name="csX51" fmla="*/ 5702 w 27847"/>
                <a:gd name="csY51" fmla="*/ 20564 h 31774"/>
                <a:gd name="csX52" fmla="*/ 6190 w 27847"/>
                <a:gd name="csY52" fmla="*/ 21541 h 31774"/>
                <a:gd name="csX53" fmla="*/ 6190 w 27847"/>
                <a:gd name="csY53" fmla="*/ 22029 h 31774"/>
                <a:gd name="csX54" fmla="*/ 6679 w 27847"/>
                <a:gd name="csY54" fmla="*/ 22518 h 31774"/>
                <a:gd name="csX55" fmla="*/ 7167 w 27847"/>
                <a:gd name="csY55" fmla="*/ 23495 h 31774"/>
                <a:gd name="csX56" fmla="*/ 7167 w 27847"/>
                <a:gd name="csY56" fmla="*/ 23984 h 31774"/>
                <a:gd name="csX57" fmla="*/ 8144 w 27847"/>
                <a:gd name="csY57" fmla="*/ 24961 h 31774"/>
                <a:gd name="csX58" fmla="*/ 8633 w 27847"/>
                <a:gd name="csY58" fmla="*/ 25449 h 31774"/>
                <a:gd name="csX59" fmla="*/ 11076 w 27847"/>
                <a:gd name="csY59" fmla="*/ 27892 h 31774"/>
                <a:gd name="csX60" fmla="*/ 12053 w 27847"/>
                <a:gd name="csY60" fmla="*/ 27892 h 31774"/>
                <a:gd name="csX61" fmla="*/ 13030 w 27847"/>
                <a:gd name="csY61" fmla="*/ 28381 h 31774"/>
                <a:gd name="csX62" fmla="*/ 13518 w 27847"/>
                <a:gd name="csY62" fmla="*/ 28381 h 31774"/>
                <a:gd name="csX63" fmla="*/ 14495 w 27847"/>
                <a:gd name="csY63" fmla="*/ 28869 h 31774"/>
                <a:gd name="csX64" fmla="*/ 17427 w 27847"/>
                <a:gd name="csY64" fmla="*/ 28869 h 31774"/>
                <a:gd name="csX65" fmla="*/ 28175 w 27847"/>
                <a:gd name="csY65" fmla="*/ 29358 h 31774"/>
                <a:gd name="csX66" fmla="*/ 27686 w 27847"/>
                <a:gd name="csY66" fmla="*/ 29846 h 31774"/>
                <a:gd name="csX67" fmla="*/ 19381 w 27847"/>
                <a:gd name="csY67" fmla="*/ 32778 h 31774"/>
                <a:gd name="csX68" fmla="*/ 18404 w 27847"/>
                <a:gd name="csY68" fmla="*/ 32778 h 31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</a:cxnLst>
              <a:rect l="l" t="t" r="r" b="b"/>
              <a:pathLst>
                <a:path w="27847" h="31774">
                  <a:moveTo>
                    <a:pt x="17427" y="32778"/>
                  </a:moveTo>
                  <a:lnTo>
                    <a:pt x="13518" y="32778"/>
                  </a:lnTo>
                  <a:lnTo>
                    <a:pt x="13030" y="32289"/>
                  </a:lnTo>
                  <a:lnTo>
                    <a:pt x="12053" y="32289"/>
                  </a:lnTo>
                  <a:lnTo>
                    <a:pt x="11076" y="31800"/>
                  </a:lnTo>
                  <a:lnTo>
                    <a:pt x="10099" y="31800"/>
                  </a:lnTo>
                  <a:lnTo>
                    <a:pt x="9121" y="31312"/>
                  </a:lnTo>
                  <a:lnTo>
                    <a:pt x="8633" y="30823"/>
                  </a:lnTo>
                  <a:lnTo>
                    <a:pt x="8144" y="30823"/>
                  </a:lnTo>
                  <a:lnTo>
                    <a:pt x="7167" y="30335"/>
                  </a:lnTo>
                  <a:lnTo>
                    <a:pt x="6679" y="29358"/>
                  </a:lnTo>
                  <a:lnTo>
                    <a:pt x="5702" y="28869"/>
                  </a:lnTo>
                  <a:lnTo>
                    <a:pt x="4724" y="27892"/>
                  </a:lnTo>
                  <a:lnTo>
                    <a:pt x="4236" y="26915"/>
                  </a:lnTo>
                  <a:lnTo>
                    <a:pt x="2770" y="25449"/>
                  </a:lnTo>
                  <a:lnTo>
                    <a:pt x="2770" y="24472"/>
                  </a:lnTo>
                  <a:lnTo>
                    <a:pt x="2282" y="24472"/>
                  </a:lnTo>
                  <a:lnTo>
                    <a:pt x="2282" y="23495"/>
                  </a:lnTo>
                  <a:lnTo>
                    <a:pt x="1305" y="21541"/>
                  </a:lnTo>
                  <a:lnTo>
                    <a:pt x="1305" y="20564"/>
                  </a:lnTo>
                  <a:lnTo>
                    <a:pt x="816" y="19587"/>
                  </a:lnTo>
                  <a:lnTo>
                    <a:pt x="816" y="18121"/>
                  </a:lnTo>
                  <a:lnTo>
                    <a:pt x="328" y="17144"/>
                  </a:lnTo>
                  <a:lnTo>
                    <a:pt x="328" y="13236"/>
                  </a:lnTo>
                  <a:lnTo>
                    <a:pt x="816" y="12259"/>
                  </a:lnTo>
                  <a:lnTo>
                    <a:pt x="816" y="10304"/>
                  </a:lnTo>
                  <a:lnTo>
                    <a:pt x="1305" y="9327"/>
                  </a:lnTo>
                  <a:lnTo>
                    <a:pt x="1305" y="8350"/>
                  </a:lnTo>
                  <a:lnTo>
                    <a:pt x="1793" y="7373"/>
                  </a:lnTo>
                  <a:lnTo>
                    <a:pt x="2282" y="6884"/>
                  </a:lnTo>
                  <a:lnTo>
                    <a:pt x="2770" y="5907"/>
                  </a:lnTo>
                  <a:lnTo>
                    <a:pt x="2770" y="5419"/>
                  </a:lnTo>
                  <a:lnTo>
                    <a:pt x="3259" y="4442"/>
                  </a:lnTo>
                  <a:lnTo>
                    <a:pt x="3747" y="3953"/>
                  </a:lnTo>
                  <a:lnTo>
                    <a:pt x="4236" y="2976"/>
                  </a:lnTo>
                  <a:lnTo>
                    <a:pt x="5213" y="2488"/>
                  </a:lnTo>
                  <a:lnTo>
                    <a:pt x="5702" y="1999"/>
                  </a:lnTo>
                  <a:lnTo>
                    <a:pt x="6190" y="1022"/>
                  </a:lnTo>
                  <a:lnTo>
                    <a:pt x="17915" y="1510"/>
                  </a:lnTo>
                  <a:lnTo>
                    <a:pt x="15961" y="1510"/>
                  </a:lnTo>
                  <a:lnTo>
                    <a:pt x="14984" y="1999"/>
                  </a:lnTo>
                  <a:cubicBezTo>
                    <a:pt x="12175" y="2186"/>
                    <a:pt x="10058" y="3261"/>
                    <a:pt x="8144" y="5419"/>
                  </a:cubicBezTo>
                  <a:lnTo>
                    <a:pt x="7656" y="5907"/>
                  </a:lnTo>
                  <a:lnTo>
                    <a:pt x="7167" y="6884"/>
                  </a:lnTo>
                  <a:lnTo>
                    <a:pt x="6679" y="7862"/>
                  </a:lnTo>
                  <a:lnTo>
                    <a:pt x="6190" y="8839"/>
                  </a:lnTo>
                  <a:lnTo>
                    <a:pt x="5702" y="9327"/>
                  </a:lnTo>
                  <a:lnTo>
                    <a:pt x="5702" y="11281"/>
                  </a:lnTo>
                  <a:lnTo>
                    <a:pt x="5213" y="12259"/>
                  </a:lnTo>
                  <a:lnTo>
                    <a:pt x="5213" y="18610"/>
                  </a:lnTo>
                  <a:lnTo>
                    <a:pt x="5702" y="19587"/>
                  </a:lnTo>
                  <a:lnTo>
                    <a:pt x="5702" y="20564"/>
                  </a:lnTo>
                  <a:lnTo>
                    <a:pt x="6190" y="21541"/>
                  </a:lnTo>
                  <a:lnTo>
                    <a:pt x="6190" y="22029"/>
                  </a:lnTo>
                  <a:lnTo>
                    <a:pt x="6679" y="22518"/>
                  </a:lnTo>
                  <a:lnTo>
                    <a:pt x="7167" y="23495"/>
                  </a:lnTo>
                  <a:lnTo>
                    <a:pt x="7167" y="23984"/>
                  </a:lnTo>
                  <a:lnTo>
                    <a:pt x="8144" y="24961"/>
                  </a:lnTo>
                  <a:lnTo>
                    <a:pt x="8633" y="25449"/>
                  </a:lnTo>
                  <a:lnTo>
                    <a:pt x="11076" y="27892"/>
                  </a:lnTo>
                  <a:lnTo>
                    <a:pt x="12053" y="27892"/>
                  </a:lnTo>
                  <a:lnTo>
                    <a:pt x="13030" y="28381"/>
                  </a:lnTo>
                  <a:lnTo>
                    <a:pt x="13518" y="28381"/>
                  </a:lnTo>
                  <a:lnTo>
                    <a:pt x="14495" y="28869"/>
                  </a:lnTo>
                  <a:lnTo>
                    <a:pt x="17427" y="28869"/>
                  </a:lnTo>
                  <a:lnTo>
                    <a:pt x="28175" y="29358"/>
                  </a:lnTo>
                  <a:lnTo>
                    <a:pt x="27686" y="29846"/>
                  </a:lnTo>
                  <a:cubicBezTo>
                    <a:pt x="25178" y="31483"/>
                    <a:pt x="22459" y="32981"/>
                    <a:pt x="19381" y="32778"/>
                  </a:cubicBezTo>
                  <a:lnTo>
                    <a:pt x="18404" y="327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29F7DFEC-15C1-DE95-242B-A85E6C4F7A48}"/>
                </a:ext>
              </a:extLst>
            </p:cNvPr>
            <p:cNvSpPr/>
            <p:nvPr/>
          </p:nvSpPr>
          <p:spPr>
            <a:xfrm flipV="1">
              <a:off x="5693680" y="6213360"/>
              <a:ext cx="21496" cy="34198"/>
            </a:xfrm>
            <a:custGeom>
              <a:avLst/>
              <a:gdLst>
                <a:gd name="csX0" fmla="*/ 4729 w 21496"/>
                <a:gd name="csY0" fmla="*/ 35221 h 34198"/>
                <a:gd name="csX1" fmla="*/ 332 w 21496"/>
                <a:gd name="csY1" fmla="*/ 35221 h 34198"/>
                <a:gd name="csX2" fmla="*/ 332 w 21496"/>
                <a:gd name="csY2" fmla="*/ 1022 h 34198"/>
                <a:gd name="csX3" fmla="*/ 21828 w 21496"/>
                <a:gd name="csY3" fmla="*/ 1022 h 34198"/>
                <a:gd name="csX4" fmla="*/ 21828 w 21496"/>
                <a:gd name="csY4" fmla="*/ 4931 h 34198"/>
                <a:gd name="csX5" fmla="*/ 4729 w 21496"/>
                <a:gd name="csY5" fmla="*/ 493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1496" h="34198">
                  <a:moveTo>
                    <a:pt x="4729" y="35221"/>
                  </a:moveTo>
                  <a:lnTo>
                    <a:pt x="332" y="35221"/>
                  </a:lnTo>
                  <a:lnTo>
                    <a:pt x="332" y="1022"/>
                  </a:lnTo>
                  <a:lnTo>
                    <a:pt x="21828" y="1022"/>
                  </a:lnTo>
                  <a:lnTo>
                    <a:pt x="21828" y="4931"/>
                  </a:lnTo>
                  <a:lnTo>
                    <a:pt x="4729" y="49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ED7C3A0F-53F8-5C12-1039-B282935A3522}"/>
                </a:ext>
              </a:extLst>
            </p:cNvPr>
            <p:cNvSpPr/>
            <p:nvPr/>
          </p:nvSpPr>
          <p:spPr>
            <a:xfrm flipV="1">
              <a:off x="5718596" y="6216780"/>
              <a:ext cx="22533" cy="30778"/>
            </a:xfrm>
            <a:custGeom>
              <a:avLst/>
              <a:gdLst>
                <a:gd name="csX0" fmla="*/ 20857 w 22533"/>
                <a:gd name="csY0" fmla="*/ 31801 h 30778"/>
                <a:gd name="csX1" fmla="*/ 12063 w 22533"/>
                <a:gd name="csY1" fmla="*/ 31801 h 30778"/>
                <a:gd name="csX2" fmla="*/ 14506 w 22533"/>
                <a:gd name="csY2" fmla="*/ 31801 h 30778"/>
                <a:gd name="csX3" fmla="*/ 18414 w 22533"/>
                <a:gd name="csY3" fmla="*/ 26915 h 30778"/>
                <a:gd name="csX4" fmla="*/ 18414 w 22533"/>
                <a:gd name="csY4" fmla="*/ 24473 h 30778"/>
                <a:gd name="csX5" fmla="*/ 17926 w 22533"/>
                <a:gd name="csY5" fmla="*/ 23496 h 30778"/>
                <a:gd name="csX6" fmla="*/ 17926 w 22533"/>
                <a:gd name="csY6" fmla="*/ 22519 h 30778"/>
                <a:gd name="csX7" fmla="*/ 17437 w 22533"/>
                <a:gd name="csY7" fmla="*/ 22030 h 30778"/>
                <a:gd name="csX8" fmla="*/ 16460 w 22533"/>
                <a:gd name="csY8" fmla="*/ 21053 h 30778"/>
                <a:gd name="csX9" fmla="*/ 16460 w 22533"/>
                <a:gd name="csY9" fmla="*/ 20564 h 30778"/>
                <a:gd name="csX10" fmla="*/ 12552 w 22533"/>
                <a:gd name="csY10" fmla="*/ 16656 h 30778"/>
                <a:gd name="csX11" fmla="*/ 5712 w 22533"/>
                <a:gd name="csY11" fmla="*/ 10793 h 30778"/>
                <a:gd name="csX12" fmla="*/ 5224 w 22533"/>
                <a:gd name="csY12" fmla="*/ 10305 h 30778"/>
                <a:gd name="csX13" fmla="*/ 4735 w 22533"/>
                <a:gd name="csY13" fmla="*/ 9816 h 30778"/>
                <a:gd name="csX14" fmla="*/ 4247 w 22533"/>
                <a:gd name="csY14" fmla="*/ 8839 h 30778"/>
                <a:gd name="csX15" fmla="*/ 1804 w 22533"/>
                <a:gd name="csY15" fmla="*/ 6396 h 30778"/>
                <a:gd name="csX16" fmla="*/ 1804 w 22533"/>
                <a:gd name="csY16" fmla="*/ 5419 h 30778"/>
                <a:gd name="csX17" fmla="*/ 1315 w 22533"/>
                <a:gd name="csY17" fmla="*/ 4931 h 30778"/>
                <a:gd name="csX18" fmla="*/ 827 w 22533"/>
                <a:gd name="csY18" fmla="*/ 3954 h 30778"/>
                <a:gd name="csX19" fmla="*/ 338 w 22533"/>
                <a:gd name="csY19" fmla="*/ 2977 h 30778"/>
                <a:gd name="csX20" fmla="*/ 338 w 22533"/>
                <a:gd name="csY20" fmla="*/ 1022 h 30778"/>
                <a:gd name="csX21" fmla="*/ 22811 w 22533"/>
                <a:gd name="csY21" fmla="*/ 1022 h 30778"/>
                <a:gd name="csX22" fmla="*/ 22811 w 22533"/>
                <a:gd name="csY22" fmla="*/ 4931 h 30778"/>
                <a:gd name="csX23" fmla="*/ 6201 w 22533"/>
                <a:gd name="csY23" fmla="*/ 4931 h 30778"/>
                <a:gd name="csX24" fmla="*/ 6689 w 22533"/>
                <a:gd name="csY24" fmla="*/ 5908 h 30778"/>
                <a:gd name="csX25" fmla="*/ 8155 w 22533"/>
                <a:gd name="csY25" fmla="*/ 7374 h 30778"/>
                <a:gd name="csX26" fmla="*/ 8155 w 22533"/>
                <a:gd name="csY26" fmla="*/ 7862 h 30778"/>
                <a:gd name="csX27" fmla="*/ 8644 w 22533"/>
                <a:gd name="csY27" fmla="*/ 7862 h 30778"/>
                <a:gd name="csX28" fmla="*/ 9132 w 22533"/>
                <a:gd name="csY28" fmla="*/ 8839 h 30778"/>
                <a:gd name="csX29" fmla="*/ 19392 w 22533"/>
                <a:gd name="csY29" fmla="*/ 17633 h 30778"/>
                <a:gd name="csX30" fmla="*/ 19392 w 22533"/>
                <a:gd name="csY30" fmla="*/ 18122 h 30778"/>
                <a:gd name="csX31" fmla="*/ 20369 w 22533"/>
                <a:gd name="csY31" fmla="*/ 18610 h 30778"/>
                <a:gd name="csX32" fmla="*/ 20857 w 22533"/>
                <a:gd name="csY32" fmla="*/ 19587 h 30778"/>
                <a:gd name="csX33" fmla="*/ 21346 w 22533"/>
                <a:gd name="csY33" fmla="*/ 20564 h 30778"/>
                <a:gd name="csX34" fmla="*/ 21834 w 22533"/>
                <a:gd name="csY34" fmla="*/ 21053 h 30778"/>
                <a:gd name="csX35" fmla="*/ 22323 w 22533"/>
                <a:gd name="csY35" fmla="*/ 22030 h 30778"/>
                <a:gd name="csX36" fmla="*/ 22323 w 22533"/>
                <a:gd name="csY36" fmla="*/ 23007 h 30778"/>
                <a:gd name="csX37" fmla="*/ 22811 w 22533"/>
                <a:gd name="csY37" fmla="*/ 23984 h 30778"/>
                <a:gd name="csX38" fmla="*/ 22811 w 22533"/>
                <a:gd name="csY38" fmla="*/ 24961 h 30778"/>
                <a:gd name="csX39" fmla="*/ 22323 w 22533"/>
                <a:gd name="csY39" fmla="*/ 29847 h 30778"/>
                <a:gd name="csX40" fmla="*/ 21834 w 22533"/>
                <a:gd name="csY40" fmla="*/ 30335 h 30778"/>
                <a:gd name="csX41" fmla="*/ 21346 w 22533"/>
                <a:gd name="csY41" fmla="*/ 31312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</a:cxnLst>
              <a:rect l="l" t="t" r="r" b="b"/>
              <a:pathLst>
                <a:path w="22533" h="30778">
                  <a:moveTo>
                    <a:pt x="20857" y="31801"/>
                  </a:moveTo>
                  <a:lnTo>
                    <a:pt x="12063" y="31801"/>
                  </a:lnTo>
                  <a:lnTo>
                    <a:pt x="14506" y="31801"/>
                  </a:lnTo>
                  <a:cubicBezTo>
                    <a:pt x="16371" y="30897"/>
                    <a:pt x="18512" y="29195"/>
                    <a:pt x="18414" y="26915"/>
                  </a:cubicBezTo>
                  <a:lnTo>
                    <a:pt x="18414" y="24473"/>
                  </a:lnTo>
                  <a:lnTo>
                    <a:pt x="17926" y="23496"/>
                  </a:lnTo>
                  <a:lnTo>
                    <a:pt x="17926" y="22519"/>
                  </a:lnTo>
                  <a:lnTo>
                    <a:pt x="17437" y="22030"/>
                  </a:lnTo>
                  <a:lnTo>
                    <a:pt x="16460" y="21053"/>
                  </a:lnTo>
                  <a:lnTo>
                    <a:pt x="16460" y="20564"/>
                  </a:lnTo>
                  <a:lnTo>
                    <a:pt x="12552" y="16656"/>
                  </a:lnTo>
                  <a:cubicBezTo>
                    <a:pt x="10272" y="14523"/>
                    <a:pt x="7878" y="12943"/>
                    <a:pt x="5712" y="10793"/>
                  </a:cubicBezTo>
                  <a:lnTo>
                    <a:pt x="5224" y="10305"/>
                  </a:lnTo>
                  <a:lnTo>
                    <a:pt x="4735" y="9816"/>
                  </a:lnTo>
                  <a:lnTo>
                    <a:pt x="4247" y="8839"/>
                  </a:lnTo>
                  <a:lnTo>
                    <a:pt x="1804" y="6396"/>
                  </a:lnTo>
                  <a:lnTo>
                    <a:pt x="1804" y="5419"/>
                  </a:lnTo>
                  <a:lnTo>
                    <a:pt x="1315" y="4931"/>
                  </a:lnTo>
                  <a:lnTo>
                    <a:pt x="827" y="3954"/>
                  </a:lnTo>
                  <a:lnTo>
                    <a:pt x="338" y="2977"/>
                  </a:lnTo>
                  <a:lnTo>
                    <a:pt x="338" y="1022"/>
                  </a:lnTo>
                  <a:lnTo>
                    <a:pt x="22811" y="1022"/>
                  </a:lnTo>
                  <a:lnTo>
                    <a:pt x="22811" y="4931"/>
                  </a:lnTo>
                  <a:lnTo>
                    <a:pt x="6201" y="4931"/>
                  </a:lnTo>
                  <a:lnTo>
                    <a:pt x="6689" y="5908"/>
                  </a:lnTo>
                  <a:lnTo>
                    <a:pt x="8155" y="7374"/>
                  </a:lnTo>
                  <a:lnTo>
                    <a:pt x="8155" y="7862"/>
                  </a:lnTo>
                  <a:lnTo>
                    <a:pt x="8644" y="7862"/>
                  </a:lnTo>
                  <a:lnTo>
                    <a:pt x="9132" y="8839"/>
                  </a:lnTo>
                  <a:cubicBezTo>
                    <a:pt x="13057" y="11428"/>
                    <a:pt x="16021" y="14571"/>
                    <a:pt x="19392" y="17633"/>
                  </a:cubicBezTo>
                  <a:lnTo>
                    <a:pt x="19392" y="18122"/>
                  </a:lnTo>
                  <a:lnTo>
                    <a:pt x="20369" y="18610"/>
                  </a:lnTo>
                  <a:lnTo>
                    <a:pt x="20857" y="19587"/>
                  </a:lnTo>
                  <a:lnTo>
                    <a:pt x="21346" y="20564"/>
                  </a:lnTo>
                  <a:lnTo>
                    <a:pt x="21834" y="21053"/>
                  </a:lnTo>
                  <a:lnTo>
                    <a:pt x="22323" y="22030"/>
                  </a:lnTo>
                  <a:lnTo>
                    <a:pt x="22323" y="23007"/>
                  </a:lnTo>
                  <a:lnTo>
                    <a:pt x="22811" y="23984"/>
                  </a:lnTo>
                  <a:lnTo>
                    <a:pt x="22811" y="24961"/>
                  </a:lnTo>
                  <a:cubicBezTo>
                    <a:pt x="23096" y="29106"/>
                    <a:pt x="22282" y="27494"/>
                    <a:pt x="22323" y="29847"/>
                  </a:cubicBezTo>
                  <a:lnTo>
                    <a:pt x="21834" y="30335"/>
                  </a:lnTo>
                  <a:lnTo>
                    <a:pt x="21346" y="313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8B8757AB-BED7-A628-EC14-D2C69EBE8CF6}"/>
                </a:ext>
              </a:extLst>
            </p:cNvPr>
            <p:cNvSpPr/>
            <p:nvPr/>
          </p:nvSpPr>
          <p:spPr>
            <a:xfrm flipV="1">
              <a:off x="5719573" y="6213353"/>
              <a:ext cx="19541" cy="10266"/>
            </a:xfrm>
            <a:custGeom>
              <a:avLst/>
              <a:gdLst>
                <a:gd name="csX0" fmla="*/ 11085 w 19541"/>
                <a:gd name="csY0" fmla="*/ 11278 h 10266"/>
                <a:gd name="csX1" fmla="*/ 10108 w 19541"/>
                <a:gd name="csY1" fmla="*/ 11278 h 10266"/>
                <a:gd name="csX2" fmla="*/ 337 w 19541"/>
                <a:gd name="csY2" fmla="*/ 2485 h 10266"/>
                <a:gd name="csX3" fmla="*/ 337 w 19541"/>
                <a:gd name="csY3" fmla="*/ 1507 h 10266"/>
                <a:gd name="csX4" fmla="*/ 4246 w 19541"/>
                <a:gd name="csY4" fmla="*/ 1019 h 10266"/>
                <a:gd name="csX5" fmla="*/ 4734 w 19541"/>
                <a:gd name="csY5" fmla="*/ 1996 h 10266"/>
                <a:gd name="csX6" fmla="*/ 4734 w 19541"/>
                <a:gd name="csY6" fmla="*/ 3950 h 10266"/>
                <a:gd name="csX7" fmla="*/ 5223 w 19541"/>
                <a:gd name="csY7" fmla="*/ 4927 h 10266"/>
                <a:gd name="csX8" fmla="*/ 5711 w 19541"/>
                <a:gd name="csY8" fmla="*/ 5416 h 10266"/>
                <a:gd name="csX9" fmla="*/ 6200 w 19541"/>
                <a:gd name="csY9" fmla="*/ 6393 h 10266"/>
                <a:gd name="csX10" fmla="*/ 6688 w 19541"/>
                <a:gd name="csY10" fmla="*/ 6393 h 10266"/>
                <a:gd name="csX11" fmla="*/ 11085 w 19541"/>
                <a:gd name="csY11" fmla="*/ 7859 h 10266"/>
                <a:gd name="csX12" fmla="*/ 19879 w 19541"/>
                <a:gd name="csY12" fmla="*/ 7859 h 10266"/>
                <a:gd name="csX13" fmla="*/ 18902 w 19541"/>
                <a:gd name="csY13" fmla="*/ 8836 h 10266"/>
                <a:gd name="csX14" fmla="*/ 13528 w 19541"/>
                <a:gd name="csY14" fmla="*/ 11278 h 10266"/>
                <a:gd name="csX15" fmla="*/ 12551 w 19541"/>
                <a:gd name="csY15" fmla="*/ 11278 h 102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9541" h="10266">
                  <a:moveTo>
                    <a:pt x="11085" y="11278"/>
                  </a:moveTo>
                  <a:lnTo>
                    <a:pt x="10108" y="11278"/>
                  </a:lnTo>
                  <a:cubicBezTo>
                    <a:pt x="5247" y="11474"/>
                    <a:pt x="321" y="7484"/>
                    <a:pt x="337" y="2485"/>
                  </a:cubicBezTo>
                  <a:lnTo>
                    <a:pt x="337" y="1507"/>
                  </a:lnTo>
                  <a:lnTo>
                    <a:pt x="4246" y="1019"/>
                  </a:lnTo>
                  <a:lnTo>
                    <a:pt x="4734" y="1996"/>
                  </a:lnTo>
                  <a:lnTo>
                    <a:pt x="4734" y="3950"/>
                  </a:lnTo>
                  <a:lnTo>
                    <a:pt x="5223" y="4927"/>
                  </a:lnTo>
                  <a:lnTo>
                    <a:pt x="5711" y="5416"/>
                  </a:lnTo>
                  <a:lnTo>
                    <a:pt x="6200" y="6393"/>
                  </a:lnTo>
                  <a:lnTo>
                    <a:pt x="6688" y="6393"/>
                  </a:lnTo>
                  <a:cubicBezTo>
                    <a:pt x="9017" y="7492"/>
                    <a:pt x="7836" y="8070"/>
                    <a:pt x="11085" y="7859"/>
                  </a:cubicBezTo>
                  <a:lnTo>
                    <a:pt x="19879" y="7859"/>
                  </a:lnTo>
                  <a:lnTo>
                    <a:pt x="18902" y="8836"/>
                  </a:lnTo>
                  <a:cubicBezTo>
                    <a:pt x="17363" y="10244"/>
                    <a:pt x="15458" y="11099"/>
                    <a:pt x="13528" y="11278"/>
                  </a:cubicBezTo>
                  <a:lnTo>
                    <a:pt x="12551" y="112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CBD91D8C-BC51-E7D2-9445-58F221020F4F}"/>
                </a:ext>
              </a:extLst>
            </p:cNvPr>
            <p:cNvSpPr/>
            <p:nvPr/>
          </p:nvSpPr>
          <p:spPr>
            <a:xfrm flipV="1">
              <a:off x="5759145" y="6238276"/>
              <a:ext cx="19541" cy="9770"/>
            </a:xfrm>
            <a:custGeom>
              <a:avLst/>
              <a:gdLst>
                <a:gd name="csX0" fmla="*/ 4740 w 19541"/>
                <a:gd name="csY0" fmla="*/ 10794 h 9770"/>
                <a:gd name="csX1" fmla="*/ 343 w 19541"/>
                <a:gd name="csY1" fmla="*/ 10305 h 9770"/>
                <a:gd name="csX2" fmla="*/ 343 w 19541"/>
                <a:gd name="csY2" fmla="*/ 9817 h 9770"/>
                <a:gd name="csX3" fmla="*/ 831 w 19541"/>
                <a:gd name="csY3" fmla="*/ 8840 h 9770"/>
                <a:gd name="csX4" fmla="*/ 831 w 19541"/>
                <a:gd name="csY4" fmla="*/ 8351 h 9770"/>
                <a:gd name="csX5" fmla="*/ 1320 w 19541"/>
                <a:gd name="csY5" fmla="*/ 7374 h 9770"/>
                <a:gd name="csX6" fmla="*/ 1320 w 19541"/>
                <a:gd name="csY6" fmla="*/ 6397 h 9770"/>
                <a:gd name="csX7" fmla="*/ 1808 w 19541"/>
                <a:gd name="csY7" fmla="*/ 5420 h 9770"/>
                <a:gd name="csX8" fmla="*/ 4251 w 19541"/>
                <a:gd name="csY8" fmla="*/ 2977 h 9770"/>
                <a:gd name="csX9" fmla="*/ 5228 w 19541"/>
                <a:gd name="csY9" fmla="*/ 2489 h 9770"/>
                <a:gd name="csX10" fmla="*/ 5717 w 19541"/>
                <a:gd name="csY10" fmla="*/ 2000 h 9770"/>
                <a:gd name="csX11" fmla="*/ 6694 w 19541"/>
                <a:gd name="csY11" fmla="*/ 2000 h 9770"/>
                <a:gd name="csX12" fmla="*/ 7671 w 19541"/>
                <a:gd name="csY12" fmla="*/ 1511 h 9770"/>
                <a:gd name="csX13" fmla="*/ 8160 w 19541"/>
                <a:gd name="csY13" fmla="*/ 1023 h 9770"/>
                <a:gd name="csX14" fmla="*/ 14511 w 19541"/>
                <a:gd name="csY14" fmla="*/ 1023 h 9770"/>
                <a:gd name="csX15" fmla="*/ 15488 w 19541"/>
                <a:gd name="csY15" fmla="*/ 1511 h 9770"/>
                <a:gd name="csX16" fmla="*/ 15976 w 19541"/>
                <a:gd name="csY16" fmla="*/ 2000 h 9770"/>
                <a:gd name="csX17" fmla="*/ 16953 w 19541"/>
                <a:gd name="csY17" fmla="*/ 2000 h 9770"/>
                <a:gd name="csX18" fmla="*/ 17931 w 19541"/>
                <a:gd name="csY18" fmla="*/ 2489 h 9770"/>
                <a:gd name="csX19" fmla="*/ 18419 w 19541"/>
                <a:gd name="csY19" fmla="*/ 2977 h 9770"/>
                <a:gd name="csX20" fmla="*/ 18908 w 19541"/>
                <a:gd name="csY20" fmla="*/ 3954 h 9770"/>
                <a:gd name="csX21" fmla="*/ 19885 w 19541"/>
                <a:gd name="csY21" fmla="*/ 4443 h 9770"/>
                <a:gd name="csX22" fmla="*/ 11579 w 19541"/>
                <a:gd name="csY22" fmla="*/ 4443 h 9770"/>
                <a:gd name="csX23" fmla="*/ 5228 w 19541"/>
                <a:gd name="csY23" fmla="*/ 8840 h 9770"/>
                <a:gd name="csX24" fmla="*/ 5228 w 19541"/>
                <a:gd name="csY24" fmla="*/ 9817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9541" h="9770">
                  <a:moveTo>
                    <a:pt x="4740" y="10794"/>
                  </a:moveTo>
                  <a:lnTo>
                    <a:pt x="343" y="10305"/>
                  </a:lnTo>
                  <a:lnTo>
                    <a:pt x="343" y="9817"/>
                  </a:lnTo>
                  <a:lnTo>
                    <a:pt x="831" y="8840"/>
                  </a:lnTo>
                  <a:lnTo>
                    <a:pt x="831" y="8351"/>
                  </a:lnTo>
                  <a:lnTo>
                    <a:pt x="1320" y="7374"/>
                  </a:lnTo>
                  <a:lnTo>
                    <a:pt x="1320" y="6397"/>
                  </a:lnTo>
                  <a:lnTo>
                    <a:pt x="1808" y="5420"/>
                  </a:lnTo>
                  <a:lnTo>
                    <a:pt x="4251" y="2977"/>
                  </a:lnTo>
                  <a:lnTo>
                    <a:pt x="5228" y="2489"/>
                  </a:lnTo>
                  <a:lnTo>
                    <a:pt x="5717" y="2000"/>
                  </a:lnTo>
                  <a:lnTo>
                    <a:pt x="6694" y="2000"/>
                  </a:lnTo>
                  <a:lnTo>
                    <a:pt x="7671" y="1511"/>
                  </a:lnTo>
                  <a:lnTo>
                    <a:pt x="8160" y="1023"/>
                  </a:lnTo>
                  <a:lnTo>
                    <a:pt x="14511" y="1023"/>
                  </a:lnTo>
                  <a:lnTo>
                    <a:pt x="15488" y="1511"/>
                  </a:lnTo>
                  <a:lnTo>
                    <a:pt x="15976" y="2000"/>
                  </a:lnTo>
                  <a:lnTo>
                    <a:pt x="16953" y="2000"/>
                  </a:lnTo>
                  <a:lnTo>
                    <a:pt x="17931" y="2489"/>
                  </a:lnTo>
                  <a:lnTo>
                    <a:pt x="18419" y="2977"/>
                  </a:lnTo>
                  <a:lnTo>
                    <a:pt x="18908" y="3954"/>
                  </a:lnTo>
                  <a:lnTo>
                    <a:pt x="19885" y="4443"/>
                  </a:lnTo>
                  <a:lnTo>
                    <a:pt x="11579" y="4443"/>
                  </a:lnTo>
                  <a:cubicBezTo>
                    <a:pt x="7972" y="4109"/>
                    <a:pt x="6743" y="6120"/>
                    <a:pt x="5228" y="8840"/>
                  </a:cubicBezTo>
                  <a:lnTo>
                    <a:pt x="5228" y="98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F582B797-7608-D7E0-E4DC-983E7200DB5E}"/>
                </a:ext>
              </a:extLst>
            </p:cNvPr>
            <p:cNvSpPr/>
            <p:nvPr/>
          </p:nvSpPr>
          <p:spPr>
            <a:xfrm flipV="1">
              <a:off x="5769893" y="6228016"/>
              <a:ext cx="12213" cy="16610"/>
            </a:xfrm>
            <a:custGeom>
              <a:avLst/>
              <a:gdLst>
                <a:gd name="csX0" fmla="*/ 9139 w 12213"/>
                <a:gd name="csY0" fmla="*/ 17633 h 16610"/>
                <a:gd name="csX1" fmla="*/ 345 w 12213"/>
                <a:gd name="csY1" fmla="*/ 17144 h 16610"/>
                <a:gd name="csX2" fmla="*/ 1811 w 12213"/>
                <a:gd name="csY2" fmla="*/ 17144 h 16610"/>
                <a:gd name="csX3" fmla="*/ 2788 w 12213"/>
                <a:gd name="csY3" fmla="*/ 16656 h 16610"/>
                <a:gd name="csX4" fmla="*/ 3765 w 12213"/>
                <a:gd name="csY4" fmla="*/ 16656 h 16610"/>
                <a:gd name="csX5" fmla="*/ 4253 w 12213"/>
                <a:gd name="csY5" fmla="*/ 16167 h 16610"/>
                <a:gd name="csX6" fmla="*/ 5230 w 12213"/>
                <a:gd name="csY6" fmla="*/ 15679 h 16610"/>
                <a:gd name="csX7" fmla="*/ 6208 w 12213"/>
                <a:gd name="csY7" fmla="*/ 14702 h 16610"/>
                <a:gd name="csX8" fmla="*/ 6696 w 12213"/>
                <a:gd name="csY8" fmla="*/ 13724 h 16610"/>
                <a:gd name="csX9" fmla="*/ 7185 w 12213"/>
                <a:gd name="csY9" fmla="*/ 13236 h 16610"/>
                <a:gd name="csX10" fmla="*/ 7673 w 12213"/>
                <a:gd name="csY10" fmla="*/ 12259 h 16610"/>
                <a:gd name="csX11" fmla="*/ 7673 w 12213"/>
                <a:gd name="csY11" fmla="*/ 11282 h 16610"/>
                <a:gd name="csX12" fmla="*/ 6208 w 12213"/>
                <a:gd name="csY12" fmla="*/ 3954 h 16610"/>
                <a:gd name="csX13" fmla="*/ 5719 w 12213"/>
                <a:gd name="csY13" fmla="*/ 3465 h 16610"/>
                <a:gd name="csX14" fmla="*/ 5719 w 12213"/>
                <a:gd name="csY14" fmla="*/ 2976 h 16610"/>
                <a:gd name="csX15" fmla="*/ 4742 w 12213"/>
                <a:gd name="csY15" fmla="*/ 2488 h 16610"/>
                <a:gd name="csX16" fmla="*/ 4253 w 12213"/>
                <a:gd name="csY16" fmla="*/ 1999 h 16610"/>
                <a:gd name="csX17" fmla="*/ 2299 w 12213"/>
                <a:gd name="csY17" fmla="*/ 1022 h 16610"/>
                <a:gd name="csX18" fmla="*/ 833 w 12213"/>
                <a:gd name="csY18" fmla="*/ 1022 h 16610"/>
                <a:gd name="csX19" fmla="*/ 9139 w 12213"/>
                <a:gd name="csY19" fmla="*/ 1022 h 16610"/>
                <a:gd name="csX20" fmla="*/ 9627 w 12213"/>
                <a:gd name="csY20" fmla="*/ 1511 h 16610"/>
                <a:gd name="csX21" fmla="*/ 9627 w 12213"/>
                <a:gd name="csY21" fmla="*/ 1999 h 16610"/>
                <a:gd name="csX22" fmla="*/ 10116 w 12213"/>
                <a:gd name="csY22" fmla="*/ 2488 h 16610"/>
                <a:gd name="csX23" fmla="*/ 10604 w 12213"/>
                <a:gd name="csY23" fmla="*/ 3465 h 16610"/>
                <a:gd name="csX24" fmla="*/ 11093 w 12213"/>
                <a:gd name="csY24" fmla="*/ 3954 h 16610"/>
                <a:gd name="csX25" fmla="*/ 11582 w 12213"/>
                <a:gd name="csY25" fmla="*/ 4931 h 16610"/>
                <a:gd name="csX26" fmla="*/ 12070 w 12213"/>
                <a:gd name="csY26" fmla="*/ 5908 h 16610"/>
                <a:gd name="csX27" fmla="*/ 12070 w 12213"/>
                <a:gd name="csY27" fmla="*/ 7862 h 16610"/>
                <a:gd name="csX28" fmla="*/ 12559 w 12213"/>
                <a:gd name="csY28" fmla="*/ 8839 h 16610"/>
                <a:gd name="csX29" fmla="*/ 12559 w 12213"/>
                <a:gd name="csY29" fmla="*/ 10305 h 16610"/>
                <a:gd name="csX30" fmla="*/ 12070 w 12213"/>
                <a:gd name="csY30" fmla="*/ 11282 h 16610"/>
                <a:gd name="csX31" fmla="*/ 12070 w 12213"/>
                <a:gd name="csY31" fmla="*/ 13236 h 16610"/>
                <a:gd name="csX32" fmla="*/ 11582 w 12213"/>
                <a:gd name="csY32" fmla="*/ 13724 h 16610"/>
                <a:gd name="csX33" fmla="*/ 11093 w 12213"/>
                <a:gd name="csY33" fmla="*/ 14702 h 16610"/>
                <a:gd name="csX34" fmla="*/ 11093 w 12213"/>
                <a:gd name="csY34" fmla="*/ 15679 h 16610"/>
                <a:gd name="csX35" fmla="*/ 10604 w 12213"/>
                <a:gd name="csY35" fmla="*/ 16167 h 16610"/>
                <a:gd name="csX36" fmla="*/ 10116 w 12213"/>
                <a:gd name="csY36" fmla="*/ 17144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2213" h="16610">
                  <a:moveTo>
                    <a:pt x="9139" y="17633"/>
                  </a:moveTo>
                  <a:lnTo>
                    <a:pt x="345" y="17144"/>
                  </a:lnTo>
                  <a:lnTo>
                    <a:pt x="1811" y="17144"/>
                  </a:lnTo>
                  <a:lnTo>
                    <a:pt x="2788" y="16656"/>
                  </a:lnTo>
                  <a:lnTo>
                    <a:pt x="3765" y="16656"/>
                  </a:lnTo>
                  <a:lnTo>
                    <a:pt x="4253" y="16167"/>
                  </a:lnTo>
                  <a:lnTo>
                    <a:pt x="5230" y="15679"/>
                  </a:lnTo>
                  <a:lnTo>
                    <a:pt x="6208" y="14702"/>
                  </a:lnTo>
                  <a:lnTo>
                    <a:pt x="6696" y="13724"/>
                  </a:lnTo>
                  <a:lnTo>
                    <a:pt x="7185" y="13236"/>
                  </a:lnTo>
                  <a:lnTo>
                    <a:pt x="7673" y="12259"/>
                  </a:lnTo>
                  <a:lnTo>
                    <a:pt x="7673" y="11282"/>
                  </a:lnTo>
                  <a:cubicBezTo>
                    <a:pt x="7453" y="8261"/>
                    <a:pt x="8471" y="6266"/>
                    <a:pt x="6208" y="3954"/>
                  </a:cubicBezTo>
                  <a:lnTo>
                    <a:pt x="5719" y="3465"/>
                  </a:lnTo>
                  <a:lnTo>
                    <a:pt x="5719" y="2976"/>
                  </a:lnTo>
                  <a:lnTo>
                    <a:pt x="4742" y="2488"/>
                  </a:lnTo>
                  <a:lnTo>
                    <a:pt x="4253" y="1999"/>
                  </a:lnTo>
                  <a:lnTo>
                    <a:pt x="2299" y="1022"/>
                  </a:lnTo>
                  <a:lnTo>
                    <a:pt x="833" y="1022"/>
                  </a:lnTo>
                  <a:lnTo>
                    <a:pt x="9139" y="1022"/>
                  </a:lnTo>
                  <a:lnTo>
                    <a:pt x="9627" y="1511"/>
                  </a:lnTo>
                  <a:lnTo>
                    <a:pt x="9627" y="1999"/>
                  </a:lnTo>
                  <a:lnTo>
                    <a:pt x="10116" y="2488"/>
                  </a:lnTo>
                  <a:lnTo>
                    <a:pt x="10604" y="3465"/>
                  </a:lnTo>
                  <a:lnTo>
                    <a:pt x="11093" y="3954"/>
                  </a:lnTo>
                  <a:lnTo>
                    <a:pt x="11582" y="4931"/>
                  </a:lnTo>
                  <a:lnTo>
                    <a:pt x="12070" y="5908"/>
                  </a:lnTo>
                  <a:lnTo>
                    <a:pt x="12070" y="7862"/>
                  </a:lnTo>
                  <a:lnTo>
                    <a:pt x="12559" y="8839"/>
                  </a:lnTo>
                  <a:lnTo>
                    <a:pt x="12559" y="10305"/>
                  </a:lnTo>
                  <a:lnTo>
                    <a:pt x="12070" y="11282"/>
                  </a:lnTo>
                  <a:lnTo>
                    <a:pt x="12070" y="13236"/>
                  </a:lnTo>
                  <a:lnTo>
                    <a:pt x="11582" y="13724"/>
                  </a:lnTo>
                  <a:lnTo>
                    <a:pt x="11093" y="14702"/>
                  </a:lnTo>
                  <a:lnTo>
                    <a:pt x="11093" y="15679"/>
                  </a:lnTo>
                  <a:lnTo>
                    <a:pt x="10604" y="16167"/>
                  </a:lnTo>
                  <a:lnTo>
                    <a:pt x="10116" y="171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32FDEFF5-B368-67F4-008A-DE4268CF538D}"/>
                </a:ext>
              </a:extLst>
            </p:cNvPr>
            <p:cNvSpPr/>
            <p:nvPr/>
          </p:nvSpPr>
          <p:spPr>
            <a:xfrm flipV="1">
              <a:off x="5765008" y="6224597"/>
              <a:ext cx="13190" cy="2931"/>
            </a:xfrm>
            <a:custGeom>
              <a:avLst/>
              <a:gdLst>
                <a:gd name="csX0" fmla="*/ 6695 w 13190"/>
                <a:gd name="csY0" fmla="*/ 3951 h 2931"/>
                <a:gd name="csX1" fmla="*/ 6206 w 13190"/>
                <a:gd name="csY1" fmla="*/ 3951 h 2931"/>
                <a:gd name="csX2" fmla="*/ 832 w 13190"/>
                <a:gd name="csY2" fmla="*/ 1997 h 2931"/>
                <a:gd name="csX3" fmla="*/ 344 w 13190"/>
                <a:gd name="csY3" fmla="*/ 1508 h 2931"/>
                <a:gd name="csX4" fmla="*/ 13535 w 13190"/>
                <a:gd name="csY4" fmla="*/ 1020 h 2931"/>
                <a:gd name="csX5" fmla="*/ 12558 w 13190"/>
                <a:gd name="csY5" fmla="*/ 1997 h 2931"/>
                <a:gd name="csX6" fmla="*/ 12069 w 13190"/>
                <a:gd name="csY6" fmla="*/ 2485 h 2931"/>
                <a:gd name="csX7" fmla="*/ 11092 w 13190"/>
                <a:gd name="csY7" fmla="*/ 2974 h 2931"/>
                <a:gd name="csX8" fmla="*/ 10115 w 13190"/>
                <a:gd name="csY8" fmla="*/ 2974 h 2931"/>
                <a:gd name="csX9" fmla="*/ 9626 w 13190"/>
                <a:gd name="csY9" fmla="*/ 3462 h 2931"/>
                <a:gd name="csX10" fmla="*/ 7672 w 13190"/>
                <a:gd name="csY10" fmla="*/ 3462 h 29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3190" h="2931">
                  <a:moveTo>
                    <a:pt x="6695" y="3951"/>
                  </a:moveTo>
                  <a:lnTo>
                    <a:pt x="6206" y="3951"/>
                  </a:lnTo>
                  <a:cubicBezTo>
                    <a:pt x="3479" y="2542"/>
                    <a:pt x="5433" y="4659"/>
                    <a:pt x="832" y="1997"/>
                  </a:cubicBezTo>
                  <a:lnTo>
                    <a:pt x="344" y="1508"/>
                  </a:lnTo>
                  <a:lnTo>
                    <a:pt x="13535" y="1020"/>
                  </a:lnTo>
                  <a:lnTo>
                    <a:pt x="12558" y="1997"/>
                  </a:lnTo>
                  <a:lnTo>
                    <a:pt x="12069" y="2485"/>
                  </a:lnTo>
                  <a:lnTo>
                    <a:pt x="11092" y="2974"/>
                  </a:lnTo>
                  <a:lnTo>
                    <a:pt x="10115" y="2974"/>
                  </a:lnTo>
                  <a:lnTo>
                    <a:pt x="9626" y="3462"/>
                  </a:lnTo>
                  <a:lnTo>
                    <a:pt x="7672" y="34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F18E47B7-D88A-E30A-A844-4FEEBFDE1EB5}"/>
                </a:ext>
              </a:extLst>
            </p:cNvPr>
            <p:cNvSpPr/>
            <p:nvPr/>
          </p:nvSpPr>
          <p:spPr>
            <a:xfrm flipV="1">
              <a:off x="5760122" y="6213848"/>
              <a:ext cx="20030" cy="18076"/>
            </a:xfrm>
            <a:custGeom>
              <a:avLst/>
              <a:gdLst>
                <a:gd name="csX0" fmla="*/ 20375 w 20030"/>
                <a:gd name="csY0" fmla="*/ 19096 h 18076"/>
                <a:gd name="csX1" fmla="*/ 3276 w 20030"/>
                <a:gd name="csY1" fmla="*/ 19096 h 18076"/>
                <a:gd name="csX2" fmla="*/ 345 w 20030"/>
                <a:gd name="csY2" fmla="*/ 1509 h 18076"/>
                <a:gd name="csX3" fmla="*/ 4253 w 20030"/>
                <a:gd name="csY3" fmla="*/ 1020 h 18076"/>
                <a:gd name="csX4" fmla="*/ 4742 w 20030"/>
                <a:gd name="csY4" fmla="*/ 1509 h 18076"/>
                <a:gd name="csX5" fmla="*/ 5230 w 20030"/>
                <a:gd name="csY5" fmla="*/ 2486 h 18076"/>
                <a:gd name="csX6" fmla="*/ 5719 w 20030"/>
                <a:gd name="csY6" fmla="*/ 2974 h 18076"/>
                <a:gd name="csX7" fmla="*/ 7673 w 20030"/>
                <a:gd name="csY7" fmla="*/ 3951 h 18076"/>
                <a:gd name="csX8" fmla="*/ 8650 w 20030"/>
                <a:gd name="csY8" fmla="*/ 3951 h 18076"/>
                <a:gd name="csX9" fmla="*/ 9139 w 20030"/>
                <a:gd name="csY9" fmla="*/ 4440 h 18076"/>
                <a:gd name="csX10" fmla="*/ 10116 w 20030"/>
                <a:gd name="csY10" fmla="*/ 4440 h 18076"/>
                <a:gd name="csX11" fmla="*/ 18910 w 20030"/>
                <a:gd name="csY11" fmla="*/ 4928 h 18076"/>
                <a:gd name="csX12" fmla="*/ 18421 w 20030"/>
                <a:gd name="csY12" fmla="*/ 5417 h 18076"/>
                <a:gd name="csX13" fmla="*/ 5230 w 20030"/>
                <a:gd name="csY13" fmla="*/ 5906 h 18076"/>
                <a:gd name="csX14" fmla="*/ 6696 w 20030"/>
                <a:gd name="csY14" fmla="*/ 15188 h 18076"/>
                <a:gd name="csX15" fmla="*/ 20375 w 20030"/>
                <a:gd name="csY15" fmla="*/ 15188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0030" h="18076">
                  <a:moveTo>
                    <a:pt x="20375" y="19096"/>
                  </a:moveTo>
                  <a:lnTo>
                    <a:pt x="3276" y="19096"/>
                  </a:lnTo>
                  <a:lnTo>
                    <a:pt x="345" y="1509"/>
                  </a:lnTo>
                  <a:lnTo>
                    <a:pt x="4253" y="1020"/>
                  </a:lnTo>
                  <a:lnTo>
                    <a:pt x="4742" y="1509"/>
                  </a:lnTo>
                  <a:lnTo>
                    <a:pt x="5230" y="2486"/>
                  </a:lnTo>
                  <a:lnTo>
                    <a:pt x="5719" y="2974"/>
                  </a:lnTo>
                  <a:lnTo>
                    <a:pt x="7673" y="3951"/>
                  </a:lnTo>
                  <a:lnTo>
                    <a:pt x="8650" y="3951"/>
                  </a:lnTo>
                  <a:lnTo>
                    <a:pt x="9139" y="4440"/>
                  </a:lnTo>
                  <a:lnTo>
                    <a:pt x="10116" y="4440"/>
                  </a:lnTo>
                  <a:lnTo>
                    <a:pt x="18910" y="4928"/>
                  </a:lnTo>
                  <a:lnTo>
                    <a:pt x="18421" y="5417"/>
                  </a:lnTo>
                  <a:lnTo>
                    <a:pt x="5230" y="5906"/>
                  </a:lnTo>
                  <a:lnTo>
                    <a:pt x="6696" y="15188"/>
                  </a:lnTo>
                  <a:lnTo>
                    <a:pt x="20375" y="151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42E287BD-A7C9-E494-E5FB-3D936E9D2B11}"/>
                </a:ext>
              </a:extLst>
            </p:cNvPr>
            <p:cNvSpPr/>
            <p:nvPr/>
          </p:nvSpPr>
          <p:spPr>
            <a:xfrm flipV="1">
              <a:off x="5791878" y="6213360"/>
              <a:ext cx="22473" cy="34198"/>
            </a:xfrm>
            <a:custGeom>
              <a:avLst/>
              <a:gdLst>
                <a:gd name="csX0" fmla="*/ 22824 w 22473"/>
                <a:gd name="csY0" fmla="*/ 35221 h 34198"/>
                <a:gd name="csX1" fmla="*/ 18427 w 22473"/>
                <a:gd name="csY1" fmla="*/ 35221 h 34198"/>
                <a:gd name="csX2" fmla="*/ 18427 w 22473"/>
                <a:gd name="csY2" fmla="*/ 21053 h 34198"/>
                <a:gd name="csX3" fmla="*/ 350 w 22473"/>
                <a:gd name="csY3" fmla="*/ 21053 h 34198"/>
                <a:gd name="csX4" fmla="*/ 18427 w 22473"/>
                <a:gd name="csY4" fmla="*/ 17144 h 34198"/>
                <a:gd name="csX5" fmla="*/ 18427 w 22473"/>
                <a:gd name="csY5" fmla="*/ 1022 h 34198"/>
                <a:gd name="csX6" fmla="*/ 22824 w 22473"/>
                <a:gd name="csY6" fmla="*/ 102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22824" y="35221"/>
                  </a:moveTo>
                  <a:lnTo>
                    <a:pt x="18427" y="35221"/>
                  </a:lnTo>
                  <a:lnTo>
                    <a:pt x="18427" y="21053"/>
                  </a:lnTo>
                  <a:lnTo>
                    <a:pt x="350" y="21053"/>
                  </a:lnTo>
                  <a:lnTo>
                    <a:pt x="18427" y="17144"/>
                  </a:lnTo>
                  <a:lnTo>
                    <a:pt x="18427" y="1022"/>
                  </a:lnTo>
                  <a:lnTo>
                    <a:pt x="22824" y="10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C365004E-76EA-0397-6B93-08B04F275032}"/>
                </a:ext>
              </a:extLst>
            </p:cNvPr>
            <p:cNvSpPr/>
            <p:nvPr/>
          </p:nvSpPr>
          <p:spPr>
            <a:xfrm flipV="1">
              <a:off x="5787481" y="6213360"/>
              <a:ext cx="22473" cy="34198"/>
            </a:xfrm>
            <a:custGeom>
              <a:avLst/>
              <a:gdLst>
                <a:gd name="csX0" fmla="*/ 4744 w 22473"/>
                <a:gd name="csY0" fmla="*/ 35221 h 34198"/>
                <a:gd name="csX1" fmla="*/ 347 w 22473"/>
                <a:gd name="csY1" fmla="*/ 35221 h 34198"/>
                <a:gd name="csX2" fmla="*/ 347 w 22473"/>
                <a:gd name="csY2" fmla="*/ 1022 h 34198"/>
                <a:gd name="csX3" fmla="*/ 4744 w 22473"/>
                <a:gd name="csY3" fmla="*/ 1022 h 34198"/>
                <a:gd name="csX4" fmla="*/ 4744 w 22473"/>
                <a:gd name="csY4" fmla="*/ 17144 h 34198"/>
                <a:gd name="csX5" fmla="*/ 22821 w 22473"/>
                <a:gd name="csY5" fmla="*/ 17144 h 34198"/>
                <a:gd name="csX6" fmla="*/ 4744 w 22473"/>
                <a:gd name="csY6" fmla="*/ 2105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4744" y="35221"/>
                  </a:moveTo>
                  <a:lnTo>
                    <a:pt x="347" y="35221"/>
                  </a:lnTo>
                  <a:lnTo>
                    <a:pt x="347" y="1022"/>
                  </a:lnTo>
                  <a:lnTo>
                    <a:pt x="4744" y="1022"/>
                  </a:lnTo>
                  <a:lnTo>
                    <a:pt x="4744" y="17144"/>
                  </a:lnTo>
                  <a:lnTo>
                    <a:pt x="22821" y="17144"/>
                  </a:lnTo>
                  <a:lnTo>
                    <a:pt x="4744" y="210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A06A69AB-C8ED-DCAA-A25A-1874A1E440BF}"/>
                </a:ext>
              </a:extLst>
            </p:cNvPr>
            <p:cNvSpPr/>
            <p:nvPr/>
          </p:nvSpPr>
          <p:spPr>
            <a:xfrm flipV="1">
              <a:off x="5826565" y="6229971"/>
              <a:ext cx="25893" cy="18076"/>
            </a:xfrm>
            <a:custGeom>
              <a:avLst/>
              <a:gdLst>
                <a:gd name="csX0" fmla="*/ 26250 w 25893"/>
                <a:gd name="csY0" fmla="*/ 19099 h 18076"/>
                <a:gd name="csX1" fmla="*/ 11593 w 25893"/>
                <a:gd name="csY1" fmla="*/ 19099 h 18076"/>
                <a:gd name="csX2" fmla="*/ 11593 w 25893"/>
                <a:gd name="csY2" fmla="*/ 15191 h 18076"/>
                <a:gd name="csX3" fmla="*/ 21853 w 25893"/>
                <a:gd name="csY3" fmla="*/ 15191 h 18076"/>
                <a:gd name="csX4" fmla="*/ 21853 w 25893"/>
                <a:gd name="csY4" fmla="*/ 8351 h 18076"/>
                <a:gd name="csX5" fmla="*/ 21364 w 25893"/>
                <a:gd name="csY5" fmla="*/ 7862 h 18076"/>
                <a:gd name="csX6" fmla="*/ 18433 w 25893"/>
                <a:gd name="csY6" fmla="*/ 6397 h 18076"/>
                <a:gd name="csX7" fmla="*/ 17456 w 25893"/>
                <a:gd name="csY7" fmla="*/ 6397 h 18076"/>
                <a:gd name="csX8" fmla="*/ 17456 w 25893"/>
                <a:gd name="csY8" fmla="*/ 5908 h 18076"/>
                <a:gd name="csX9" fmla="*/ 16479 w 25893"/>
                <a:gd name="csY9" fmla="*/ 5908 h 18076"/>
                <a:gd name="csX10" fmla="*/ 15502 w 25893"/>
                <a:gd name="csY10" fmla="*/ 5420 h 18076"/>
                <a:gd name="csX11" fmla="*/ 14524 w 25893"/>
                <a:gd name="csY11" fmla="*/ 5420 h 18076"/>
                <a:gd name="csX12" fmla="*/ 13547 w 25893"/>
                <a:gd name="csY12" fmla="*/ 4931 h 18076"/>
                <a:gd name="csX13" fmla="*/ 12082 w 25893"/>
                <a:gd name="csY13" fmla="*/ 4931 h 18076"/>
                <a:gd name="csX14" fmla="*/ 357 w 25893"/>
                <a:gd name="csY14" fmla="*/ 4443 h 18076"/>
                <a:gd name="csX15" fmla="*/ 2311 w 25893"/>
                <a:gd name="csY15" fmla="*/ 3465 h 18076"/>
                <a:gd name="csX16" fmla="*/ 2799 w 25893"/>
                <a:gd name="csY16" fmla="*/ 2977 h 18076"/>
                <a:gd name="csX17" fmla="*/ 3776 w 25893"/>
                <a:gd name="csY17" fmla="*/ 2488 h 18076"/>
                <a:gd name="csX18" fmla="*/ 4754 w 25893"/>
                <a:gd name="csY18" fmla="*/ 2488 h 18076"/>
                <a:gd name="csX19" fmla="*/ 5731 w 25893"/>
                <a:gd name="csY19" fmla="*/ 2000 h 18076"/>
                <a:gd name="csX20" fmla="*/ 6219 w 25893"/>
                <a:gd name="csY20" fmla="*/ 1511 h 18076"/>
                <a:gd name="csX21" fmla="*/ 8173 w 25893"/>
                <a:gd name="csY21" fmla="*/ 1511 h 18076"/>
                <a:gd name="csX22" fmla="*/ 9150 w 25893"/>
                <a:gd name="csY22" fmla="*/ 1023 h 18076"/>
                <a:gd name="csX23" fmla="*/ 15502 w 25893"/>
                <a:gd name="csY23" fmla="*/ 1023 h 18076"/>
                <a:gd name="csX24" fmla="*/ 16479 w 25893"/>
                <a:gd name="csY24" fmla="*/ 1511 h 18076"/>
                <a:gd name="csX25" fmla="*/ 17456 w 25893"/>
                <a:gd name="csY25" fmla="*/ 1511 h 18076"/>
                <a:gd name="csX26" fmla="*/ 19410 w 25893"/>
                <a:gd name="csY26" fmla="*/ 2488 h 18076"/>
                <a:gd name="csX27" fmla="*/ 19899 w 25893"/>
                <a:gd name="csY27" fmla="*/ 2488 h 18076"/>
                <a:gd name="csX28" fmla="*/ 20387 w 25893"/>
                <a:gd name="csY28" fmla="*/ 2977 h 18076"/>
                <a:gd name="csX29" fmla="*/ 21364 w 25893"/>
                <a:gd name="csY29" fmla="*/ 2977 h 18076"/>
                <a:gd name="csX30" fmla="*/ 22341 w 25893"/>
                <a:gd name="csY30" fmla="*/ 3465 h 18076"/>
                <a:gd name="csX31" fmla="*/ 22830 w 25893"/>
                <a:gd name="csY31" fmla="*/ 3954 h 18076"/>
                <a:gd name="csX32" fmla="*/ 24784 w 25893"/>
                <a:gd name="csY32" fmla="*/ 4931 h 18076"/>
                <a:gd name="csX33" fmla="*/ 26250 w 25893"/>
                <a:gd name="csY33" fmla="*/ 6397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25893" h="18076">
                  <a:moveTo>
                    <a:pt x="26250" y="19099"/>
                  </a:moveTo>
                  <a:lnTo>
                    <a:pt x="11593" y="19099"/>
                  </a:lnTo>
                  <a:lnTo>
                    <a:pt x="11593" y="15191"/>
                  </a:lnTo>
                  <a:lnTo>
                    <a:pt x="21853" y="15191"/>
                  </a:lnTo>
                  <a:lnTo>
                    <a:pt x="21853" y="8351"/>
                  </a:lnTo>
                  <a:lnTo>
                    <a:pt x="21364" y="7862"/>
                  </a:lnTo>
                  <a:lnTo>
                    <a:pt x="18433" y="6397"/>
                  </a:lnTo>
                  <a:lnTo>
                    <a:pt x="17456" y="6397"/>
                  </a:lnTo>
                  <a:lnTo>
                    <a:pt x="17456" y="5908"/>
                  </a:lnTo>
                  <a:lnTo>
                    <a:pt x="16479" y="5908"/>
                  </a:lnTo>
                  <a:lnTo>
                    <a:pt x="15502" y="5420"/>
                  </a:lnTo>
                  <a:lnTo>
                    <a:pt x="14524" y="5420"/>
                  </a:lnTo>
                  <a:lnTo>
                    <a:pt x="13547" y="4931"/>
                  </a:lnTo>
                  <a:lnTo>
                    <a:pt x="12082" y="4931"/>
                  </a:lnTo>
                  <a:lnTo>
                    <a:pt x="357" y="4443"/>
                  </a:lnTo>
                  <a:lnTo>
                    <a:pt x="2311" y="3465"/>
                  </a:lnTo>
                  <a:lnTo>
                    <a:pt x="2799" y="2977"/>
                  </a:lnTo>
                  <a:lnTo>
                    <a:pt x="3776" y="2488"/>
                  </a:lnTo>
                  <a:lnTo>
                    <a:pt x="4754" y="2488"/>
                  </a:lnTo>
                  <a:lnTo>
                    <a:pt x="5731" y="2000"/>
                  </a:lnTo>
                  <a:lnTo>
                    <a:pt x="6219" y="1511"/>
                  </a:lnTo>
                  <a:lnTo>
                    <a:pt x="8173" y="1511"/>
                  </a:lnTo>
                  <a:lnTo>
                    <a:pt x="9150" y="1023"/>
                  </a:lnTo>
                  <a:lnTo>
                    <a:pt x="15502" y="1023"/>
                  </a:lnTo>
                  <a:lnTo>
                    <a:pt x="16479" y="1511"/>
                  </a:lnTo>
                  <a:lnTo>
                    <a:pt x="17456" y="1511"/>
                  </a:lnTo>
                  <a:lnTo>
                    <a:pt x="19410" y="2488"/>
                  </a:lnTo>
                  <a:lnTo>
                    <a:pt x="19899" y="2488"/>
                  </a:lnTo>
                  <a:lnTo>
                    <a:pt x="20387" y="2977"/>
                  </a:lnTo>
                  <a:lnTo>
                    <a:pt x="21364" y="2977"/>
                  </a:lnTo>
                  <a:lnTo>
                    <a:pt x="22341" y="3465"/>
                  </a:lnTo>
                  <a:lnTo>
                    <a:pt x="22830" y="3954"/>
                  </a:lnTo>
                  <a:lnTo>
                    <a:pt x="24784" y="4931"/>
                  </a:lnTo>
                  <a:lnTo>
                    <a:pt x="26250" y="63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6B901A8F-CEFE-41DF-3CF0-DA78CD56A96D}"/>
                </a:ext>
              </a:extLst>
            </p:cNvPr>
            <p:cNvSpPr/>
            <p:nvPr/>
          </p:nvSpPr>
          <p:spPr>
            <a:xfrm flipV="1">
              <a:off x="5837802" y="6216291"/>
              <a:ext cx="14167" cy="7816"/>
            </a:xfrm>
            <a:custGeom>
              <a:avLst/>
              <a:gdLst>
                <a:gd name="csX0" fmla="*/ 11104 w 14167"/>
                <a:gd name="csY0" fmla="*/ 8836 h 7816"/>
                <a:gd name="csX1" fmla="*/ 356 w 14167"/>
                <a:gd name="csY1" fmla="*/ 8347 h 7816"/>
                <a:gd name="csX2" fmla="*/ 1822 w 14167"/>
                <a:gd name="csY2" fmla="*/ 8347 h 7816"/>
                <a:gd name="csX3" fmla="*/ 5730 w 14167"/>
                <a:gd name="csY3" fmla="*/ 7370 h 7816"/>
                <a:gd name="csX4" fmla="*/ 6707 w 14167"/>
                <a:gd name="csY4" fmla="*/ 6882 h 7816"/>
                <a:gd name="csX5" fmla="*/ 7196 w 14167"/>
                <a:gd name="csY5" fmla="*/ 6393 h 7816"/>
                <a:gd name="csX6" fmla="*/ 9639 w 14167"/>
                <a:gd name="csY6" fmla="*/ 2973 h 7816"/>
                <a:gd name="csX7" fmla="*/ 10127 w 14167"/>
                <a:gd name="csY7" fmla="*/ 1996 h 7816"/>
                <a:gd name="csX8" fmla="*/ 10616 w 14167"/>
                <a:gd name="csY8" fmla="*/ 1019 h 7816"/>
                <a:gd name="csX9" fmla="*/ 14524 w 14167"/>
                <a:gd name="csY9" fmla="*/ 2485 h 7816"/>
                <a:gd name="csX10" fmla="*/ 14524 w 14167"/>
                <a:gd name="csY10" fmla="*/ 2973 h 7816"/>
                <a:gd name="csX11" fmla="*/ 12570 w 14167"/>
                <a:gd name="csY11" fmla="*/ 7370 h 7816"/>
                <a:gd name="csX12" fmla="*/ 12081 w 14167"/>
                <a:gd name="csY12" fmla="*/ 7859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167" h="7816">
                  <a:moveTo>
                    <a:pt x="11104" y="8836"/>
                  </a:moveTo>
                  <a:lnTo>
                    <a:pt x="356" y="8347"/>
                  </a:lnTo>
                  <a:lnTo>
                    <a:pt x="1822" y="8347"/>
                  </a:lnTo>
                  <a:cubicBezTo>
                    <a:pt x="3149" y="8429"/>
                    <a:pt x="4745" y="8070"/>
                    <a:pt x="5730" y="7370"/>
                  </a:cubicBezTo>
                  <a:lnTo>
                    <a:pt x="6707" y="6882"/>
                  </a:lnTo>
                  <a:lnTo>
                    <a:pt x="7196" y="6393"/>
                  </a:lnTo>
                  <a:cubicBezTo>
                    <a:pt x="10591" y="4585"/>
                    <a:pt x="8230" y="4903"/>
                    <a:pt x="9639" y="2973"/>
                  </a:cubicBezTo>
                  <a:lnTo>
                    <a:pt x="10127" y="1996"/>
                  </a:lnTo>
                  <a:lnTo>
                    <a:pt x="10616" y="1019"/>
                  </a:lnTo>
                  <a:lnTo>
                    <a:pt x="14524" y="2485"/>
                  </a:lnTo>
                  <a:lnTo>
                    <a:pt x="14524" y="2973"/>
                  </a:lnTo>
                  <a:cubicBezTo>
                    <a:pt x="13384" y="4911"/>
                    <a:pt x="13710" y="5432"/>
                    <a:pt x="12570" y="7370"/>
                  </a:cubicBezTo>
                  <a:lnTo>
                    <a:pt x="12081" y="78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9ED3BE80-103E-CE85-1F25-E5DF9DDD010F}"/>
                </a:ext>
              </a:extLst>
            </p:cNvPr>
            <p:cNvSpPr/>
            <p:nvPr/>
          </p:nvSpPr>
          <p:spPr>
            <a:xfrm flipV="1">
              <a:off x="5820702" y="6212853"/>
              <a:ext cx="27847" cy="31774"/>
            </a:xfrm>
            <a:custGeom>
              <a:avLst/>
              <a:gdLst>
                <a:gd name="csX0" fmla="*/ 17454 w 27847"/>
                <a:gd name="csY0" fmla="*/ 32778 h 31774"/>
                <a:gd name="csX1" fmla="*/ 13545 w 27847"/>
                <a:gd name="csY1" fmla="*/ 32778 h 31774"/>
                <a:gd name="csX2" fmla="*/ 13057 w 27847"/>
                <a:gd name="csY2" fmla="*/ 32289 h 31774"/>
                <a:gd name="csX3" fmla="*/ 12080 w 27847"/>
                <a:gd name="csY3" fmla="*/ 32289 h 31774"/>
                <a:gd name="csX4" fmla="*/ 11103 w 27847"/>
                <a:gd name="csY4" fmla="*/ 31800 h 31774"/>
                <a:gd name="csX5" fmla="*/ 10126 w 27847"/>
                <a:gd name="csY5" fmla="*/ 31800 h 31774"/>
                <a:gd name="csX6" fmla="*/ 9148 w 27847"/>
                <a:gd name="csY6" fmla="*/ 31312 h 31774"/>
                <a:gd name="csX7" fmla="*/ 8660 w 27847"/>
                <a:gd name="csY7" fmla="*/ 30823 h 31774"/>
                <a:gd name="csX8" fmla="*/ 8171 w 27847"/>
                <a:gd name="csY8" fmla="*/ 30823 h 31774"/>
                <a:gd name="csX9" fmla="*/ 7194 w 27847"/>
                <a:gd name="csY9" fmla="*/ 30335 h 31774"/>
                <a:gd name="csX10" fmla="*/ 6706 w 27847"/>
                <a:gd name="csY10" fmla="*/ 29358 h 31774"/>
                <a:gd name="csX11" fmla="*/ 5729 w 27847"/>
                <a:gd name="csY11" fmla="*/ 28869 h 31774"/>
                <a:gd name="csX12" fmla="*/ 4752 w 27847"/>
                <a:gd name="csY12" fmla="*/ 27892 h 31774"/>
                <a:gd name="csX13" fmla="*/ 4263 w 27847"/>
                <a:gd name="csY13" fmla="*/ 26915 h 31774"/>
                <a:gd name="csX14" fmla="*/ 2797 w 27847"/>
                <a:gd name="csY14" fmla="*/ 25449 h 31774"/>
                <a:gd name="csX15" fmla="*/ 2797 w 27847"/>
                <a:gd name="csY15" fmla="*/ 24472 h 31774"/>
                <a:gd name="csX16" fmla="*/ 2309 w 27847"/>
                <a:gd name="csY16" fmla="*/ 24472 h 31774"/>
                <a:gd name="csX17" fmla="*/ 2309 w 27847"/>
                <a:gd name="csY17" fmla="*/ 23495 h 31774"/>
                <a:gd name="csX18" fmla="*/ 1332 w 27847"/>
                <a:gd name="csY18" fmla="*/ 21541 h 31774"/>
                <a:gd name="csX19" fmla="*/ 1332 w 27847"/>
                <a:gd name="csY19" fmla="*/ 20564 h 31774"/>
                <a:gd name="csX20" fmla="*/ 843 w 27847"/>
                <a:gd name="csY20" fmla="*/ 19587 h 31774"/>
                <a:gd name="csX21" fmla="*/ 843 w 27847"/>
                <a:gd name="csY21" fmla="*/ 18121 h 31774"/>
                <a:gd name="csX22" fmla="*/ 355 w 27847"/>
                <a:gd name="csY22" fmla="*/ 17144 h 31774"/>
                <a:gd name="csX23" fmla="*/ 355 w 27847"/>
                <a:gd name="csY23" fmla="*/ 13236 h 31774"/>
                <a:gd name="csX24" fmla="*/ 843 w 27847"/>
                <a:gd name="csY24" fmla="*/ 12259 h 31774"/>
                <a:gd name="csX25" fmla="*/ 843 w 27847"/>
                <a:gd name="csY25" fmla="*/ 10304 h 31774"/>
                <a:gd name="csX26" fmla="*/ 1332 w 27847"/>
                <a:gd name="csY26" fmla="*/ 9327 h 31774"/>
                <a:gd name="csX27" fmla="*/ 1332 w 27847"/>
                <a:gd name="csY27" fmla="*/ 8350 h 31774"/>
                <a:gd name="csX28" fmla="*/ 1820 w 27847"/>
                <a:gd name="csY28" fmla="*/ 7373 h 31774"/>
                <a:gd name="csX29" fmla="*/ 2309 w 27847"/>
                <a:gd name="csY29" fmla="*/ 6884 h 31774"/>
                <a:gd name="csX30" fmla="*/ 2797 w 27847"/>
                <a:gd name="csY30" fmla="*/ 5907 h 31774"/>
                <a:gd name="csX31" fmla="*/ 2797 w 27847"/>
                <a:gd name="csY31" fmla="*/ 5419 h 31774"/>
                <a:gd name="csX32" fmla="*/ 3286 w 27847"/>
                <a:gd name="csY32" fmla="*/ 4442 h 31774"/>
                <a:gd name="csX33" fmla="*/ 3774 w 27847"/>
                <a:gd name="csY33" fmla="*/ 3953 h 31774"/>
                <a:gd name="csX34" fmla="*/ 4263 w 27847"/>
                <a:gd name="csY34" fmla="*/ 2976 h 31774"/>
                <a:gd name="csX35" fmla="*/ 5240 w 27847"/>
                <a:gd name="csY35" fmla="*/ 2488 h 31774"/>
                <a:gd name="csX36" fmla="*/ 5729 w 27847"/>
                <a:gd name="csY36" fmla="*/ 1999 h 31774"/>
                <a:gd name="csX37" fmla="*/ 6217 w 27847"/>
                <a:gd name="csY37" fmla="*/ 1022 h 31774"/>
                <a:gd name="csX38" fmla="*/ 17942 w 27847"/>
                <a:gd name="csY38" fmla="*/ 1510 h 31774"/>
                <a:gd name="csX39" fmla="*/ 15988 w 27847"/>
                <a:gd name="csY39" fmla="*/ 1510 h 31774"/>
                <a:gd name="csX40" fmla="*/ 15011 w 27847"/>
                <a:gd name="csY40" fmla="*/ 1999 h 31774"/>
                <a:gd name="csX41" fmla="*/ 8171 w 27847"/>
                <a:gd name="csY41" fmla="*/ 5419 h 31774"/>
                <a:gd name="csX42" fmla="*/ 7683 w 27847"/>
                <a:gd name="csY42" fmla="*/ 5907 h 31774"/>
                <a:gd name="csX43" fmla="*/ 7194 w 27847"/>
                <a:gd name="csY43" fmla="*/ 6884 h 31774"/>
                <a:gd name="csX44" fmla="*/ 6706 w 27847"/>
                <a:gd name="csY44" fmla="*/ 7862 h 31774"/>
                <a:gd name="csX45" fmla="*/ 6217 w 27847"/>
                <a:gd name="csY45" fmla="*/ 8839 h 31774"/>
                <a:gd name="csX46" fmla="*/ 5729 w 27847"/>
                <a:gd name="csY46" fmla="*/ 9327 h 31774"/>
                <a:gd name="csX47" fmla="*/ 5729 w 27847"/>
                <a:gd name="csY47" fmla="*/ 11281 h 31774"/>
                <a:gd name="csX48" fmla="*/ 5240 w 27847"/>
                <a:gd name="csY48" fmla="*/ 12259 h 31774"/>
                <a:gd name="csX49" fmla="*/ 5240 w 27847"/>
                <a:gd name="csY49" fmla="*/ 18610 h 31774"/>
                <a:gd name="csX50" fmla="*/ 5729 w 27847"/>
                <a:gd name="csY50" fmla="*/ 19587 h 31774"/>
                <a:gd name="csX51" fmla="*/ 5729 w 27847"/>
                <a:gd name="csY51" fmla="*/ 20564 h 31774"/>
                <a:gd name="csX52" fmla="*/ 6217 w 27847"/>
                <a:gd name="csY52" fmla="*/ 21541 h 31774"/>
                <a:gd name="csX53" fmla="*/ 6217 w 27847"/>
                <a:gd name="csY53" fmla="*/ 22029 h 31774"/>
                <a:gd name="csX54" fmla="*/ 6706 w 27847"/>
                <a:gd name="csY54" fmla="*/ 22518 h 31774"/>
                <a:gd name="csX55" fmla="*/ 7194 w 27847"/>
                <a:gd name="csY55" fmla="*/ 23495 h 31774"/>
                <a:gd name="csX56" fmla="*/ 7194 w 27847"/>
                <a:gd name="csY56" fmla="*/ 23984 h 31774"/>
                <a:gd name="csX57" fmla="*/ 8171 w 27847"/>
                <a:gd name="csY57" fmla="*/ 24961 h 31774"/>
                <a:gd name="csX58" fmla="*/ 8660 w 27847"/>
                <a:gd name="csY58" fmla="*/ 25449 h 31774"/>
                <a:gd name="csX59" fmla="*/ 9148 w 27847"/>
                <a:gd name="csY59" fmla="*/ 25938 h 31774"/>
                <a:gd name="csX60" fmla="*/ 9637 w 27847"/>
                <a:gd name="csY60" fmla="*/ 26426 h 31774"/>
                <a:gd name="csX61" fmla="*/ 11103 w 27847"/>
                <a:gd name="csY61" fmla="*/ 27892 h 31774"/>
                <a:gd name="csX62" fmla="*/ 12080 w 27847"/>
                <a:gd name="csY62" fmla="*/ 27892 h 31774"/>
                <a:gd name="csX63" fmla="*/ 13057 w 27847"/>
                <a:gd name="csY63" fmla="*/ 28381 h 31774"/>
                <a:gd name="csX64" fmla="*/ 13545 w 27847"/>
                <a:gd name="csY64" fmla="*/ 28381 h 31774"/>
                <a:gd name="csX65" fmla="*/ 14522 w 27847"/>
                <a:gd name="csY65" fmla="*/ 28869 h 31774"/>
                <a:gd name="csX66" fmla="*/ 17454 w 27847"/>
                <a:gd name="csY66" fmla="*/ 28869 h 31774"/>
                <a:gd name="csX67" fmla="*/ 28202 w 27847"/>
                <a:gd name="csY67" fmla="*/ 29358 h 31774"/>
                <a:gd name="csX68" fmla="*/ 27713 w 27847"/>
                <a:gd name="csY68" fmla="*/ 29846 h 31774"/>
                <a:gd name="csX69" fmla="*/ 19408 w 27847"/>
                <a:gd name="csY69" fmla="*/ 32778 h 31774"/>
                <a:gd name="csX70" fmla="*/ 18431 w 27847"/>
                <a:gd name="csY70" fmla="*/ 32778 h 31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</a:cxnLst>
              <a:rect l="l" t="t" r="r" b="b"/>
              <a:pathLst>
                <a:path w="27847" h="31774">
                  <a:moveTo>
                    <a:pt x="17454" y="32778"/>
                  </a:moveTo>
                  <a:lnTo>
                    <a:pt x="13545" y="32778"/>
                  </a:lnTo>
                  <a:lnTo>
                    <a:pt x="13057" y="32289"/>
                  </a:lnTo>
                  <a:lnTo>
                    <a:pt x="12080" y="32289"/>
                  </a:lnTo>
                  <a:lnTo>
                    <a:pt x="11103" y="31800"/>
                  </a:lnTo>
                  <a:lnTo>
                    <a:pt x="10126" y="31800"/>
                  </a:lnTo>
                  <a:lnTo>
                    <a:pt x="9148" y="31312"/>
                  </a:lnTo>
                  <a:lnTo>
                    <a:pt x="8660" y="30823"/>
                  </a:lnTo>
                  <a:lnTo>
                    <a:pt x="8171" y="30823"/>
                  </a:lnTo>
                  <a:lnTo>
                    <a:pt x="7194" y="30335"/>
                  </a:lnTo>
                  <a:lnTo>
                    <a:pt x="6706" y="29358"/>
                  </a:lnTo>
                  <a:lnTo>
                    <a:pt x="5729" y="28869"/>
                  </a:lnTo>
                  <a:lnTo>
                    <a:pt x="4752" y="27892"/>
                  </a:lnTo>
                  <a:lnTo>
                    <a:pt x="4263" y="26915"/>
                  </a:lnTo>
                  <a:lnTo>
                    <a:pt x="2797" y="25449"/>
                  </a:lnTo>
                  <a:lnTo>
                    <a:pt x="2797" y="24472"/>
                  </a:lnTo>
                  <a:lnTo>
                    <a:pt x="2309" y="24472"/>
                  </a:lnTo>
                  <a:lnTo>
                    <a:pt x="2309" y="23495"/>
                  </a:lnTo>
                  <a:lnTo>
                    <a:pt x="1332" y="21541"/>
                  </a:lnTo>
                  <a:lnTo>
                    <a:pt x="1332" y="20564"/>
                  </a:lnTo>
                  <a:lnTo>
                    <a:pt x="843" y="19587"/>
                  </a:lnTo>
                  <a:lnTo>
                    <a:pt x="843" y="18121"/>
                  </a:lnTo>
                  <a:lnTo>
                    <a:pt x="355" y="17144"/>
                  </a:lnTo>
                  <a:lnTo>
                    <a:pt x="355" y="13236"/>
                  </a:lnTo>
                  <a:lnTo>
                    <a:pt x="843" y="12259"/>
                  </a:lnTo>
                  <a:lnTo>
                    <a:pt x="843" y="10304"/>
                  </a:lnTo>
                  <a:lnTo>
                    <a:pt x="1332" y="9327"/>
                  </a:lnTo>
                  <a:lnTo>
                    <a:pt x="1332" y="8350"/>
                  </a:lnTo>
                  <a:lnTo>
                    <a:pt x="1820" y="7373"/>
                  </a:lnTo>
                  <a:lnTo>
                    <a:pt x="2309" y="6884"/>
                  </a:lnTo>
                  <a:lnTo>
                    <a:pt x="2797" y="5907"/>
                  </a:lnTo>
                  <a:lnTo>
                    <a:pt x="2797" y="5419"/>
                  </a:lnTo>
                  <a:lnTo>
                    <a:pt x="3286" y="4442"/>
                  </a:lnTo>
                  <a:lnTo>
                    <a:pt x="3774" y="3953"/>
                  </a:lnTo>
                  <a:lnTo>
                    <a:pt x="4263" y="2976"/>
                  </a:lnTo>
                  <a:lnTo>
                    <a:pt x="5240" y="2488"/>
                  </a:lnTo>
                  <a:lnTo>
                    <a:pt x="5729" y="1999"/>
                  </a:lnTo>
                  <a:lnTo>
                    <a:pt x="6217" y="1022"/>
                  </a:lnTo>
                  <a:lnTo>
                    <a:pt x="17942" y="1510"/>
                  </a:lnTo>
                  <a:lnTo>
                    <a:pt x="15988" y="1510"/>
                  </a:lnTo>
                  <a:lnTo>
                    <a:pt x="15011" y="1999"/>
                  </a:lnTo>
                  <a:cubicBezTo>
                    <a:pt x="12202" y="2186"/>
                    <a:pt x="10085" y="3261"/>
                    <a:pt x="8171" y="5419"/>
                  </a:cubicBezTo>
                  <a:lnTo>
                    <a:pt x="7683" y="5907"/>
                  </a:lnTo>
                  <a:lnTo>
                    <a:pt x="7194" y="6884"/>
                  </a:lnTo>
                  <a:lnTo>
                    <a:pt x="6706" y="7862"/>
                  </a:lnTo>
                  <a:lnTo>
                    <a:pt x="6217" y="8839"/>
                  </a:lnTo>
                  <a:lnTo>
                    <a:pt x="5729" y="9327"/>
                  </a:lnTo>
                  <a:lnTo>
                    <a:pt x="5729" y="11281"/>
                  </a:lnTo>
                  <a:lnTo>
                    <a:pt x="5240" y="12259"/>
                  </a:lnTo>
                  <a:lnTo>
                    <a:pt x="5240" y="18610"/>
                  </a:lnTo>
                  <a:lnTo>
                    <a:pt x="5729" y="19587"/>
                  </a:lnTo>
                  <a:lnTo>
                    <a:pt x="5729" y="20564"/>
                  </a:lnTo>
                  <a:lnTo>
                    <a:pt x="6217" y="21541"/>
                  </a:lnTo>
                  <a:lnTo>
                    <a:pt x="6217" y="22029"/>
                  </a:lnTo>
                  <a:lnTo>
                    <a:pt x="6706" y="22518"/>
                  </a:lnTo>
                  <a:lnTo>
                    <a:pt x="7194" y="23495"/>
                  </a:lnTo>
                  <a:lnTo>
                    <a:pt x="7194" y="23984"/>
                  </a:lnTo>
                  <a:lnTo>
                    <a:pt x="8171" y="24961"/>
                  </a:lnTo>
                  <a:lnTo>
                    <a:pt x="8660" y="25449"/>
                  </a:lnTo>
                  <a:lnTo>
                    <a:pt x="9148" y="25938"/>
                  </a:lnTo>
                  <a:lnTo>
                    <a:pt x="9637" y="26426"/>
                  </a:lnTo>
                  <a:lnTo>
                    <a:pt x="11103" y="27892"/>
                  </a:lnTo>
                  <a:lnTo>
                    <a:pt x="12080" y="27892"/>
                  </a:lnTo>
                  <a:lnTo>
                    <a:pt x="13057" y="28381"/>
                  </a:lnTo>
                  <a:lnTo>
                    <a:pt x="13545" y="28381"/>
                  </a:lnTo>
                  <a:lnTo>
                    <a:pt x="14522" y="28869"/>
                  </a:lnTo>
                  <a:lnTo>
                    <a:pt x="17454" y="28869"/>
                  </a:lnTo>
                  <a:lnTo>
                    <a:pt x="28202" y="29358"/>
                  </a:lnTo>
                  <a:lnTo>
                    <a:pt x="27713" y="29846"/>
                  </a:lnTo>
                  <a:cubicBezTo>
                    <a:pt x="25205" y="31483"/>
                    <a:pt x="22486" y="32981"/>
                    <a:pt x="19408" y="32778"/>
                  </a:cubicBezTo>
                  <a:lnTo>
                    <a:pt x="18431" y="327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5F6D0FC1-8494-DF96-6A93-38F2730A4E3A}"/>
                </a:ext>
              </a:extLst>
            </p:cNvPr>
            <p:cNvSpPr/>
            <p:nvPr/>
          </p:nvSpPr>
          <p:spPr>
            <a:xfrm flipV="1">
              <a:off x="5859298" y="6242673"/>
              <a:ext cx="5374" cy="11725"/>
            </a:xfrm>
            <a:custGeom>
              <a:avLst/>
              <a:gdLst>
                <a:gd name="csX0" fmla="*/ 5733 w 5374"/>
                <a:gd name="csY0" fmla="*/ 12749 h 11725"/>
                <a:gd name="csX1" fmla="*/ 848 w 5374"/>
                <a:gd name="csY1" fmla="*/ 12749 h 11725"/>
                <a:gd name="csX2" fmla="*/ 848 w 5374"/>
                <a:gd name="csY2" fmla="*/ 7864 h 11725"/>
                <a:gd name="csX3" fmla="*/ 3290 w 5374"/>
                <a:gd name="csY3" fmla="*/ 7864 h 11725"/>
                <a:gd name="csX4" fmla="*/ 3290 w 5374"/>
                <a:gd name="csY4" fmla="*/ 7375 h 11725"/>
                <a:gd name="csX5" fmla="*/ 2802 w 5374"/>
                <a:gd name="csY5" fmla="*/ 6398 h 11725"/>
                <a:gd name="csX6" fmla="*/ 2802 w 5374"/>
                <a:gd name="csY6" fmla="*/ 5421 h 11725"/>
                <a:gd name="csX7" fmla="*/ 2313 w 5374"/>
                <a:gd name="csY7" fmla="*/ 4444 h 11725"/>
                <a:gd name="csX8" fmla="*/ 1336 w 5374"/>
                <a:gd name="csY8" fmla="*/ 3467 h 11725"/>
                <a:gd name="csX9" fmla="*/ 359 w 5374"/>
                <a:gd name="csY9" fmla="*/ 2978 h 11725"/>
                <a:gd name="csX10" fmla="*/ 1825 w 5374"/>
                <a:gd name="csY10" fmla="*/ 1024 h 11725"/>
                <a:gd name="csX11" fmla="*/ 2802 w 5374"/>
                <a:gd name="csY11" fmla="*/ 1512 h 11725"/>
                <a:gd name="csX12" fmla="*/ 5244 w 5374"/>
                <a:gd name="csY12" fmla="*/ 6887 h 11725"/>
                <a:gd name="csX13" fmla="*/ 5733 w 5374"/>
                <a:gd name="csY13" fmla="*/ 7864 h 117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5374" h="11725">
                  <a:moveTo>
                    <a:pt x="5733" y="12749"/>
                  </a:moveTo>
                  <a:lnTo>
                    <a:pt x="848" y="12749"/>
                  </a:lnTo>
                  <a:lnTo>
                    <a:pt x="848" y="7864"/>
                  </a:lnTo>
                  <a:lnTo>
                    <a:pt x="3290" y="7864"/>
                  </a:lnTo>
                  <a:lnTo>
                    <a:pt x="3290" y="7375"/>
                  </a:lnTo>
                  <a:lnTo>
                    <a:pt x="2802" y="6398"/>
                  </a:lnTo>
                  <a:lnTo>
                    <a:pt x="2802" y="5421"/>
                  </a:lnTo>
                  <a:lnTo>
                    <a:pt x="2313" y="4444"/>
                  </a:lnTo>
                  <a:lnTo>
                    <a:pt x="1336" y="3467"/>
                  </a:lnTo>
                  <a:lnTo>
                    <a:pt x="359" y="2978"/>
                  </a:lnTo>
                  <a:lnTo>
                    <a:pt x="1825" y="1024"/>
                  </a:lnTo>
                  <a:lnTo>
                    <a:pt x="2802" y="1512"/>
                  </a:lnTo>
                  <a:cubicBezTo>
                    <a:pt x="4715" y="3157"/>
                    <a:pt x="5481" y="4281"/>
                    <a:pt x="5244" y="6887"/>
                  </a:cubicBezTo>
                  <a:lnTo>
                    <a:pt x="5733" y="78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80F4D6C-6938-B665-5C5B-BEE659C2A50E}"/>
                </a:ext>
              </a:extLst>
            </p:cNvPr>
            <p:cNvSpPr/>
            <p:nvPr/>
          </p:nvSpPr>
          <p:spPr>
            <a:xfrm flipV="1">
              <a:off x="5886168" y="6213360"/>
              <a:ext cx="25404" cy="34198"/>
            </a:xfrm>
            <a:custGeom>
              <a:avLst/>
              <a:gdLst>
                <a:gd name="csX0" fmla="*/ 24794 w 25404"/>
                <a:gd name="csY0" fmla="*/ 35221 h 34198"/>
                <a:gd name="csX1" fmla="*/ 366 w 25404"/>
                <a:gd name="csY1" fmla="*/ 35221 h 34198"/>
                <a:gd name="csX2" fmla="*/ 366 w 25404"/>
                <a:gd name="csY2" fmla="*/ 1022 h 34198"/>
                <a:gd name="csX3" fmla="*/ 25771 w 25404"/>
                <a:gd name="csY3" fmla="*/ 1022 h 34198"/>
                <a:gd name="csX4" fmla="*/ 25771 w 25404"/>
                <a:gd name="csY4" fmla="*/ 4931 h 34198"/>
                <a:gd name="csX5" fmla="*/ 4763 w 25404"/>
                <a:gd name="csY5" fmla="*/ 4931 h 34198"/>
                <a:gd name="csX6" fmla="*/ 4763 w 25404"/>
                <a:gd name="csY6" fmla="*/ 16656 h 34198"/>
                <a:gd name="csX7" fmla="*/ 23816 w 25404"/>
                <a:gd name="csY7" fmla="*/ 16656 h 34198"/>
                <a:gd name="csX8" fmla="*/ 23816 w 25404"/>
                <a:gd name="csY8" fmla="*/ 20564 h 34198"/>
                <a:gd name="csX9" fmla="*/ 4763 w 25404"/>
                <a:gd name="csY9" fmla="*/ 20564 h 34198"/>
                <a:gd name="csX10" fmla="*/ 4763 w 25404"/>
                <a:gd name="csY10" fmla="*/ 31312 h 34198"/>
                <a:gd name="csX11" fmla="*/ 24794 w 25404"/>
                <a:gd name="csY11" fmla="*/ 3131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794" y="35221"/>
                  </a:moveTo>
                  <a:lnTo>
                    <a:pt x="366" y="35221"/>
                  </a:lnTo>
                  <a:lnTo>
                    <a:pt x="366" y="1022"/>
                  </a:lnTo>
                  <a:lnTo>
                    <a:pt x="25771" y="1022"/>
                  </a:lnTo>
                  <a:lnTo>
                    <a:pt x="25771" y="4931"/>
                  </a:lnTo>
                  <a:lnTo>
                    <a:pt x="4763" y="4931"/>
                  </a:lnTo>
                  <a:lnTo>
                    <a:pt x="4763" y="16656"/>
                  </a:lnTo>
                  <a:lnTo>
                    <a:pt x="23816" y="16656"/>
                  </a:lnTo>
                  <a:lnTo>
                    <a:pt x="23816" y="20564"/>
                  </a:lnTo>
                  <a:lnTo>
                    <a:pt x="4763" y="20564"/>
                  </a:lnTo>
                  <a:lnTo>
                    <a:pt x="4763" y="31312"/>
                  </a:lnTo>
                  <a:lnTo>
                    <a:pt x="24794" y="313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18EF2A6A-F602-A644-C89D-2B13BE47925D}"/>
                </a:ext>
              </a:extLst>
            </p:cNvPr>
            <p:cNvSpPr/>
            <p:nvPr/>
          </p:nvSpPr>
          <p:spPr>
            <a:xfrm flipV="1">
              <a:off x="5940397" y="6213360"/>
              <a:ext cx="4885" cy="34198"/>
            </a:xfrm>
            <a:custGeom>
              <a:avLst/>
              <a:gdLst>
                <a:gd name="csX0" fmla="*/ 5258 w 4885"/>
                <a:gd name="csY0" fmla="*/ 35221 h 34198"/>
                <a:gd name="csX1" fmla="*/ 861 w 4885"/>
                <a:gd name="csY1" fmla="*/ 35221 h 34198"/>
                <a:gd name="csX2" fmla="*/ 861 w 4885"/>
                <a:gd name="csY2" fmla="*/ 8351 h 34198"/>
                <a:gd name="csX3" fmla="*/ 372 w 4885"/>
                <a:gd name="csY3" fmla="*/ 1022 h 34198"/>
                <a:gd name="csX4" fmla="*/ 5258 w 4885"/>
                <a:gd name="csY4" fmla="*/ 102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258" y="35221"/>
                  </a:moveTo>
                  <a:lnTo>
                    <a:pt x="861" y="35221"/>
                  </a:lnTo>
                  <a:lnTo>
                    <a:pt x="861" y="8351"/>
                  </a:lnTo>
                  <a:lnTo>
                    <a:pt x="372" y="1022"/>
                  </a:lnTo>
                  <a:lnTo>
                    <a:pt x="5258" y="10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599B30-C784-57C5-FA10-F0725ADAD1B3}"/>
                </a:ext>
              </a:extLst>
            </p:cNvPr>
            <p:cNvSpPr/>
            <p:nvPr/>
          </p:nvSpPr>
          <p:spPr>
            <a:xfrm flipV="1">
              <a:off x="5917924" y="6213360"/>
              <a:ext cx="4885" cy="34198"/>
            </a:xfrm>
            <a:custGeom>
              <a:avLst/>
              <a:gdLst>
                <a:gd name="csX0" fmla="*/ 5254 w 4885"/>
                <a:gd name="csY0" fmla="*/ 35221 h 34198"/>
                <a:gd name="csX1" fmla="*/ 369 w 4885"/>
                <a:gd name="csY1" fmla="*/ 35221 h 34198"/>
                <a:gd name="csX2" fmla="*/ 369 w 4885"/>
                <a:gd name="csY2" fmla="*/ 1022 h 34198"/>
                <a:gd name="csX3" fmla="*/ 4765 w 4885"/>
                <a:gd name="csY3" fmla="*/ 1022 h 34198"/>
                <a:gd name="csX4" fmla="*/ 4765 w 4885"/>
                <a:gd name="csY4" fmla="*/ 2789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254" y="35221"/>
                  </a:moveTo>
                  <a:lnTo>
                    <a:pt x="369" y="35221"/>
                  </a:lnTo>
                  <a:lnTo>
                    <a:pt x="369" y="1022"/>
                  </a:lnTo>
                  <a:lnTo>
                    <a:pt x="4765" y="1022"/>
                  </a:lnTo>
                  <a:lnTo>
                    <a:pt x="4765" y="278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245948AE-B475-8A0B-6E7C-EC249E0B0E68}"/>
                </a:ext>
              </a:extLst>
            </p:cNvPr>
            <p:cNvSpPr/>
            <p:nvPr/>
          </p:nvSpPr>
          <p:spPr>
            <a:xfrm flipV="1">
              <a:off x="5922320" y="6213360"/>
              <a:ext cx="18564" cy="34198"/>
            </a:xfrm>
            <a:custGeom>
              <a:avLst/>
              <a:gdLst>
                <a:gd name="csX0" fmla="*/ 858 w 18564"/>
                <a:gd name="csY0" fmla="*/ 35221 h 34198"/>
                <a:gd name="csX1" fmla="*/ 369 w 18564"/>
                <a:gd name="csY1" fmla="*/ 27893 h 34198"/>
                <a:gd name="csX2" fmla="*/ 18445 w 18564"/>
                <a:gd name="csY2" fmla="*/ 1022 h 34198"/>
                <a:gd name="csX3" fmla="*/ 18934 w 18564"/>
                <a:gd name="csY3" fmla="*/ 835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8564" h="34198">
                  <a:moveTo>
                    <a:pt x="858" y="35221"/>
                  </a:moveTo>
                  <a:lnTo>
                    <a:pt x="369" y="27893"/>
                  </a:lnTo>
                  <a:lnTo>
                    <a:pt x="18445" y="1022"/>
                  </a:lnTo>
                  <a:lnTo>
                    <a:pt x="18934" y="83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6335B49-6E91-01C8-4B21-F37B4C8C4E29}"/>
                </a:ext>
              </a:extLst>
            </p:cNvPr>
            <p:cNvSpPr/>
            <p:nvPr/>
          </p:nvSpPr>
          <p:spPr>
            <a:xfrm flipV="1">
              <a:off x="5957007" y="6229971"/>
              <a:ext cx="25893" cy="18076"/>
            </a:xfrm>
            <a:custGeom>
              <a:avLst/>
              <a:gdLst>
                <a:gd name="csX0" fmla="*/ 26271 w 25893"/>
                <a:gd name="csY0" fmla="*/ 19099 h 18076"/>
                <a:gd name="csX1" fmla="*/ 11615 w 25893"/>
                <a:gd name="csY1" fmla="*/ 19099 h 18076"/>
                <a:gd name="csX2" fmla="*/ 11615 w 25893"/>
                <a:gd name="csY2" fmla="*/ 15191 h 18076"/>
                <a:gd name="csX3" fmla="*/ 21874 w 25893"/>
                <a:gd name="csY3" fmla="*/ 15191 h 18076"/>
                <a:gd name="csX4" fmla="*/ 21874 w 25893"/>
                <a:gd name="csY4" fmla="*/ 8351 h 18076"/>
                <a:gd name="csX5" fmla="*/ 21386 w 25893"/>
                <a:gd name="csY5" fmla="*/ 7862 h 18076"/>
                <a:gd name="csX6" fmla="*/ 18454 w 25893"/>
                <a:gd name="csY6" fmla="*/ 6397 h 18076"/>
                <a:gd name="csX7" fmla="*/ 17477 w 25893"/>
                <a:gd name="csY7" fmla="*/ 6397 h 18076"/>
                <a:gd name="csX8" fmla="*/ 17477 w 25893"/>
                <a:gd name="csY8" fmla="*/ 5908 h 18076"/>
                <a:gd name="csX9" fmla="*/ 16500 w 25893"/>
                <a:gd name="csY9" fmla="*/ 5908 h 18076"/>
                <a:gd name="csX10" fmla="*/ 15523 w 25893"/>
                <a:gd name="csY10" fmla="*/ 5420 h 18076"/>
                <a:gd name="csX11" fmla="*/ 14546 w 25893"/>
                <a:gd name="csY11" fmla="*/ 5420 h 18076"/>
                <a:gd name="csX12" fmla="*/ 13569 w 25893"/>
                <a:gd name="csY12" fmla="*/ 4931 h 18076"/>
                <a:gd name="csX13" fmla="*/ 12103 w 25893"/>
                <a:gd name="csY13" fmla="*/ 4931 h 18076"/>
                <a:gd name="csX14" fmla="*/ 378 w 25893"/>
                <a:gd name="csY14" fmla="*/ 4443 h 18076"/>
                <a:gd name="csX15" fmla="*/ 2332 w 25893"/>
                <a:gd name="csY15" fmla="*/ 3465 h 18076"/>
                <a:gd name="csX16" fmla="*/ 2821 w 25893"/>
                <a:gd name="csY16" fmla="*/ 2977 h 18076"/>
                <a:gd name="csX17" fmla="*/ 3798 w 25893"/>
                <a:gd name="csY17" fmla="*/ 2488 h 18076"/>
                <a:gd name="csX18" fmla="*/ 4775 w 25893"/>
                <a:gd name="csY18" fmla="*/ 2488 h 18076"/>
                <a:gd name="csX19" fmla="*/ 5752 w 25893"/>
                <a:gd name="csY19" fmla="*/ 2000 h 18076"/>
                <a:gd name="csX20" fmla="*/ 6241 w 25893"/>
                <a:gd name="csY20" fmla="*/ 1511 h 18076"/>
                <a:gd name="csX21" fmla="*/ 8195 w 25893"/>
                <a:gd name="csY21" fmla="*/ 1511 h 18076"/>
                <a:gd name="csX22" fmla="*/ 9172 w 25893"/>
                <a:gd name="csY22" fmla="*/ 1023 h 18076"/>
                <a:gd name="csX23" fmla="*/ 15523 w 25893"/>
                <a:gd name="csY23" fmla="*/ 1023 h 18076"/>
                <a:gd name="csX24" fmla="*/ 16500 w 25893"/>
                <a:gd name="csY24" fmla="*/ 1511 h 18076"/>
                <a:gd name="csX25" fmla="*/ 17477 w 25893"/>
                <a:gd name="csY25" fmla="*/ 1511 h 18076"/>
                <a:gd name="csX26" fmla="*/ 19431 w 25893"/>
                <a:gd name="csY26" fmla="*/ 2488 h 18076"/>
                <a:gd name="csX27" fmla="*/ 19920 w 25893"/>
                <a:gd name="csY27" fmla="*/ 2488 h 18076"/>
                <a:gd name="csX28" fmla="*/ 20408 w 25893"/>
                <a:gd name="csY28" fmla="*/ 2977 h 18076"/>
                <a:gd name="csX29" fmla="*/ 21386 w 25893"/>
                <a:gd name="csY29" fmla="*/ 2977 h 18076"/>
                <a:gd name="csX30" fmla="*/ 22363 w 25893"/>
                <a:gd name="csY30" fmla="*/ 3465 h 18076"/>
                <a:gd name="csX31" fmla="*/ 22851 w 25893"/>
                <a:gd name="csY31" fmla="*/ 3954 h 18076"/>
                <a:gd name="csX32" fmla="*/ 24805 w 25893"/>
                <a:gd name="csY32" fmla="*/ 4931 h 18076"/>
                <a:gd name="csX33" fmla="*/ 25294 w 25893"/>
                <a:gd name="csY33" fmla="*/ 5420 h 18076"/>
                <a:gd name="csX34" fmla="*/ 26271 w 25893"/>
                <a:gd name="csY34" fmla="*/ 6397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</a:cxnLst>
              <a:rect l="l" t="t" r="r" b="b"/>
              <a:pathLst>
                <a:path w="25893" h="18076">
                  <a:moveTo>
                    <a:pt x="26271" y="19099"/>
                  </a:moveTo>
                  <a:lnTo>
                    <a:pt x="11615" y="19099"/>
                  </a:lnTo>
                  <a:lnTo>
                    <a:pt x="11615" y="15191"/>
                  </a:lnTo>
                  <a:lnTo>
                    <a:pt x="21874" y="15191"/>
                  </a:lnTo>
                  <a:lnTo>
                    <a:pt x="21874" y="8351"/>
                  </a:lnTo>
                  <a:lnTo>
                    <a:pt x="21386" y="7862"/>
                  </a:lnTo>
                  <a:lnTo>
                    <a:pt x="18454" y="6397"/>
                  </a:lnTo>
                  <a:lnTo>
                    <a:pt x="17477" y="6397"/>
                  </a:lnTo>
                  <a:lnTo>
                    <a:pt x="17477" y="5908"/>
                  </a:lnTo>
                  <a:lnTo>
                    <a:pt x="16500" y="5908"/>
                  </a:lnTo>
                  <a:lnTo>
                    <a:pt x="15523" y="5420"/>
                  </a:lnTo>
                  <a:lnTo>
                    <a:pt x="14546" y="5420"/>
                  </a:lnTo>
                  <a:lnTo>
                    <a:pt x="13569" y="4931"/>
                  </a:lnTo>
                  <a:lnTo>
                    <a:pt x="12103" y="4931"/>
                  </a:lnTo>
                  <a:lnTo>
                    <a:pt x="378" y="4443"/>
                  </a:lnTo>
                  <a:lnTo>
                    <a:pt x="2332" y="3465"/>
                  </a:lnTo>
                  <a:lnTo>
                    <a:pt x="2821" y="2977"/>
                  </a:lnTo>
                  <a:lnTo>
                    <a:pt x="3798" y="2488"/>
                  </a:lnTo>
                  <a:lnTo>
                    <a:pt x="4775" y="2488"/>
                  </a:lnTo>
                  <a:lnTo>
                    <a:pt x="5752" y="2000"/>
                  </a:lnTo>
                  <a:lnTo>
                    <a:pt x="6241" y="1511"/>
                  </a:lnTo>
                  <a:lnTo>
                    <a:pt x="8195" y="1511"/>
                  </a:lnTo>
                  <a:lnTo>
                    <a:pt x="9172" y="1023"/>
                  </a:lnTo>
                  <a:lnTo>
                    <a:pt x="15523" y="1023"/>
                  </a:lnTo>
                  <a:lnTo>
                    <a:pt x="16500" y="1511"/>
                  </a:lnTo>
                  <a:lnTo>
                    <a:pt x="17477" y="1511"/>
                  </a:lnTo>
                  <a:lnTo>
                    <a:pt x="19431" y="2488"/>
                  </a:lnTo>
                  <a:lnTo>
                    <a:pt x="19920" y="2488"/>
                  </a:lnTo>
                  <a:lnTo>
                    <a:pt x="20408" y="2977"/>
                  </a:lnTo>
                  <a:lnTo>
                    <a:pt x="21386" y="2977"/>
                  </a:lnTo>
                  <a:lnTo>
                    <a:pt x="22363" y="3465"/>
                  </a:lnTo>
                  <a:lnTo>
                    <a:pt x="22851" y="3954"/>
                  </a:lnTo>
                  <a:lnTo>
                    <a:pt x="24805" y="4931"/>
                  </a:lnTo>
                  <a:lnTo>
                    <a:pt x="25294" y="5420"/>
                  </a:lnTo>
                  <a:lnTo>
                    <a:pt x="26271" y="63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EAFEA7BA-66FE-5E2B-F3A0-67180EE50E59}"/>
                </a:ext>
              </a:extLst>
            </p:cNvPr>
            <p:cNvSpPr/>
            <p:nvPr/>
          </p:nvSpPr>
          <p:spPr>
            <a:xfrm flipV="1">
              <a:off x="5968244" y="6216291"/>
              <a:ext cx="14167" cy="7816"/>
            </a:xfrm>
            <a:custGeom>
              <a:avLst/>
              <a:gdLst>
                <a:gd name="csX0" fmla="*/ 11126 w 14167"/>
                <a:gd name="csY0" fmla="*/ 8836 h 7816"/>
                <a:gd name="csX1" fmla="*/ 378 w 14167"/>
                <a:gd name="csY1" fmla="*/ 8347 h 7816"/>
                <a:gd name="csX2" fmla="*/ 1843 w 14167"/>
                <a:gd name="csY2" fmla="*/ 8347 h 7816"/>
                <a:gd name="csX3" fmla="*/ 5752 w 14167"/>
                <a:gd name="csY3" fmla="*/ 7370 h 7816"/>
                <a:gd name="csX4" fmla="*/ 6729 w 14167"/>
                <a:gd name="csY4" fmla="*/ 6882 h 7816"/>
                <a:gd name="csX5" fmla="*/ 7217 w 14167"/>
                <a:gd name="csY5" fmla="*/ 6393 h 7816"/>
                <a:gd name="csX6" fmla="*/ 9660 w 14167"/>
                <a:gd name="csY6" fmla="*/ 2973 h 7816"/>
                <a:gd name="csX7" fmla="*/ 10637 w 14167"/>
                <a:gd name="csY7" fmla="*/ 1019 h 7816"/>
                <a:gd name="csX8" fmla="*/ 14546 w 14167"/>
                <a:gd name="csY8" fmla="*/ 2485 h 7816"/>
                <a:gd name="csX9" fmla="*/ 14546 w 14167"/>
                <a:gd name="csY9" fmla="*/ 2973 h 7816"/>
                <a:gd name="csX10" fmla="*/ 12591 w 14167"/>
                <a:gd name="csY10" fmla="*/ 7370 h 7816"/>
                <a:gd name="csX11" fmla="*/ 12103 w 14167"/>
                <a:gd name="csY11" fmla="*/ 7859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4167" h="7816">
                  <a:moveTo>
                    <a:pt x="11126" y="8836"/>
                  </a:moveTo>
                  <a:lnTo>
                    <a:pt x="378" y="8347"/>
                  </a:lnTo>
                  <a:lnTo>
                    <a:pt x="1843" y="8347"/>
                  </a:lnTo>
                  <a:cubicBezTo>
                    <a:pt x="3171" y="8429"/>
                    <a:pt x="4766" y="8070"/>
                    <a:pt x="5752" y="7370"/>
                  </a:cubicBezTo>
                  <a:lnTo>
                    <a:pt x="6729" y="6882"/>
                  </a:lnTo>
                  <a:lnTo>
                    <a:pt x="7217" y="6393"/>
                  </a:lnTo>
                  <a:cubicBezTo>
                    <a:pt x="10613" y="4585"/>
                    <a:pt x="8251" y="4903"/>
                    <a:pt x="9660" y="2973"/>
                  </a:cubicBezTo>
                  <a:lnTo>
                    <a:pt x="10637" y="1019"/>
                  </a:lnTo>
                  <a:lnTo>
                    <a:pt x="14546" y="2485"/>
                  </a:lnTo>
                  <a:lnTo>
                    <a:pt x="14546" y="2973"/>
                  </a:lnTo>
                  <a:cubicBezTo>
                    <a:pt x="13406" y="4911"/>
                    <a:pt x="13731" y="5432"/>
                    <a:pt x="12591" y="7370"/>
                  </a:cubicBezTo>
                  <a:lnTo>
                    <a:pt x="12103" y="78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CC182AC7-77C7-1655-A19C-C9ED5E416030}"/>
                </a:ext>
              </a:extLst>
            </p:cNvPr>
            <p:cNvSpPr/>
            <p:nvPr/>
          </p:nvSpPr>
          <p:spPr>
            <a:xfrm flipV="1">
              <a:off x="5951145" y="6212853"/>
              <a:ext cx="27847" cy="31774"/>
            </a:xfrm>
            <a:custGeom>
              <a:avLst/>
              <a:gdLst>
                <a:gd name="csX0" fmla="*/ 17475 w 27847"/>
                <a:gd name="csY0" fmla="*/ 32778 h 31774"/>
                <a:gd name="csX1" fmla="*/ 13567 w 27847"/>
                <a:gd name="csY1" fmla="*/ 32778 h 31774"/>
                <a:gd name="csX2" fmla="*/ 13078 w 27847"/>
                <a:gd name="csY2" fmla="*/ 32289 h 31774"/>
                <a:gd name="csX3" fmla="*/ 12101 w 27847"/>
                <a:gd name="csY3" fmla="*/ 32289 h 31774"/>
                <a:gd name="csX4" fmla="*/ 11124 w 27847"/>
                <a:gd name="csY4" fmla="*/ 31800 h 31774"/>
                <a:gd name="csX5" fmla="*/ 10147 w 27847"/>
                <a:gd name="csY5" fmla="*/ 31800 h 31774"/>
                <a:gd name="csX6" fmla="*/ 9170 w 27847"/>
                <a:gd name="csY6" fmla="*/ 31312 h 31774"/>
                <a:gd name="csX7" fmla="*/ 8681 w 27847"/>
                <a:gd name="csY7" fmla="*/ 30823 h 31774"/>
                <a:gd name="csX8" fmla="*/ 8193 w 27847"/>
                <a:gd name="csY8" fmla="*/ 30823 h 31774"/>
                <a:gd name="csX9" fmla="*/ 7216 w 27847"/>
                <a:gd name="csY9" fmla="*/ 30335 h 31774"/>
                <a:gd name="csX10" fmla="*/ 6727 w 27847"/>
                <a:gd name="csY10" fmla="*/ 29358 h 31774"/>
                <a:gd name="csX11" fmla="*/ 5750 w 27847"/>
                <a:gd name="csY11" fmla="*/ 28869 h 31774"/>
                <a:gd name="csX12" fmla="*/ 4773 w 27847"/>
                <a:gd name="csY12" fmla="*/ 27892 h 31774"/>
                <a:gd name="csX13" fmla="*/ 4284 w 27847"/>
                <a:gd name="csY13" fmla="*/ 26915 h 31774"/>
                <a:gd name="csX14" fmla="*/ 2819 w 27847"/>
                <a:gd name="csY14" fmla="*/ 25449 h 31774"/>
                <a:gd name="csX15" fmla="*/ 2819 w 27847"/>
                <a:gd name="csY15" fmla="*/ 24472 h 31774"/>
                <a:gd name="csX16" fmla="*/ 2330 w 27847"/>
                <a:gd name="csY16" fmla="*/ 24472 h 31774"/>
                <a:gd name="csX17" fmla="*/ 2330 w 27847"/>
                <a:gd name="csY17" fmla="*/ 23495 h 31774"/>
                <a:gd name="csX18" fmla="*/ 1353 w 27847"/>
                <a:gd name="csY18" fmla="*/ 21541 h 31774"/>
                <a:gd name="csX19" fmla="*/ 1353 w 27847"/>
                <a:gd name="csY19" fmla="*/ 20564 h 31774"/>
                <a:gd name="csX20" fmla="*/ 864 w 27847"/>
                <a:gd name="csY20" fmla="*/ 19587 h 31774"/>
                <a:gd name="csX21" fmla="*/ 864 w 27847"/>
                <a:gd name="csY21" fmla="*/ 18121 h 31774"/>
                <a:gd name="csX22" fmla="*/ 376 w 27847"/>
                <a:gd name="csY22" fmla="*/ 17144 h 31774"/>
                <a:gd name="csX23" fmla="*/ 376 w 27847"/>
                <a:gd name="csY23" fmla="*/ 13236 h 31774"/>
                <a:gd name="csX24" fmla="*/ 864 w 27847"/>
                <a:gd name="csY24" fmla="*/ 12259 h 31774"/>
                <a:gd name="csX25" fmla="*/ 864 w 27847"/>
                <a:gd name="csY25" fmla="*/ 10304 h 31774"/>
                <a:gd name="csX26" fmla="*/ 1353 w 27847"/>
                <a:gd name="csY26" fmla="*/ 9327 h 31774"/>
                <a:gd name="csX27" fmla="*/ 1353 w 27847"/>
                <a:gd name="csY27" fmla="*/ 8350 h 31774"/>
                <a:gd name="csX28" fmla="*/ 1842 w 27847"/>
                <a:gd name="csY28" fmla="*/ 7373 h 31774"/>
                <a:gd name="csX29" fmla="*/ 2330 w 27847"/>
                <a:gd name="csY29" fmla="*/ 6884 h 31774"/>
                <a:gd name="csX30" fmla="*/ 2819 w 27847"/>
                <a:gd name="csY30" fmla="*/ 5907 h 31774"/>
                <a:gd name="csX31" fmla="*/ 2819 w 27847"/>
                <a:gd name="csY31" fmla="*/ 5419 h 31774"/>
                <a:gd name="csX32" fmla="*/ 3307 w 27847"/>
                <a:gd name="csY32" fmla="*/ 4442 h 31774"/>
                <a:gd name="csX33" fmla="*/ 3796 w 27847"/>
                <a:gd name="csY33" fmla="*/ 3953 h 31774"/>
                <a:gd name="csX34" fmla="*/ 4284 w 27847"/>
                <a:gd name="csY34" fmla="*/ 2976 h 31774"/>
                <a:gd name="csX35" fmla="*/ 5261 w 27847"/>
                <a:gd name="csY35" fmla="*/ 2488 h 31774"/>
                <a:gd name="csX36" fmla="*/ 5750 w 27847"/>
                <a:gd name="csY36" fmla="*/ 1999 h 31774"/>
                <a:gd name="csX37" fmla="*/ 6239 w 27847"/>
                <a:gd name="csY37" fmla="*/ 1022 h 31774"/>
                <a:gd name="csX38" fmla="*/ 17964 w 27847"/>
                <a:gd name="csY38" fmla="*/ 1510 h 31774"/>
                <a:gd name="csX39" fmla="*/ 16010 w 27847"/>
                <a:gd name="csY39" fmla="*/ 1510 h 31774"/>
                <a:gd name="csX40" fmla="*/ 15032 w 27847"/>
                <a:gd name="csY40" fmla="*/ 1999 h 31774"/>
                <a:gd name="csX41" fmla="*/ 8193 w 27847"/>
                <a:gd name="csY41" fmla="*/ 5419 h 31774"/>
                <a:gd name="csX42" fmla="*/ 7704 w 27847"/>
                <a:gd name="csY42" fmla="*/ 5907 h 31774"/>
                <a:gd name="csX43" fmla="*/ 7216 w 27847"/>
                <a:gd name="csY43" fmla="*/ 6884 h 31774"/>
                <a:gd name="csX44" fmla="*/ 6727 w 27847"/>
                <a:gd name="csY44" fmla="*/ 7862 h 31774"/>
                <a:gd name="csX45" fmla="*/ 6239 w 27847"/>
                <a:gd name="csY45" fmla="*/ 8839 h 31774"/>
                <a:gd name="csX46" fmla="*/ 5750 w 27847"/>
                <a:gd name="csY46" fmla="*/ 9327 h 31774"/>
                <a:gd name="csX47" fmla="*/ 5750 w 27847"/>
                <a:gd name="csY47" fmla="*/ 11281 h 31774"/>
                <a:gd name="csX48" fmla="*/ 5261 w 27847"/>
                <a:gd name="csY48" fmla="*/ 12259 h 31774"/>
                <a:gd name="csX49" fmla="*/ 5261 w 27847"/>
                <a:gd name="csY49" fmla="*/ 18610 h 31774"/>
                <a:gd name="csX50" fmla="*/ 5750 w 27847"/>
                <a:gd name="csY50" fmla="*/ 19587 h 31774"/>
                <a:gd name="csX51" fmla="*/ 5750 w 27847"/>
                <a:gd name="csY51" fmla="*/ 20564 h 31774"/>
                <a:gd name="csX52" fmla="*/ 6239 w 27847"/>
                <a:gd name="csY52" fmla="*/ 21541 h 31774"/>
                <a:gd name="csX53" fmla="*/ 6239 w 27847"/>
                <a:gd name="csY53" fmla="*/ 22029 h 31774"/>
                <a:gd name="csX54" fmla="*/ 6727 w 27847"/>
                <a:gd name="csY54" fmla="*/ 22518 h 31774"/>
                <a:gd name="csX55" fmla="*/ 7216 w 27847"/>
                <a:gd name="csY55" fmla="*/ 23495 h 31774"/>
                <a:gd name="csX56" fmla="*/ 7216 w 27847"/>
                <a:gd name="csY56" fmla="*/ 23984 h 31774"/>
                <a:gd name="csX57" fmla="*/ 8193 w 27847"/>
                <a:gd name="csY57" fmla="*/ 24961 h 31774"/>
                <a:gd name="csX58" fmla="*/ 8681 w 27847"/>
                <a:gd name="csY58" fmla="*/ 25449 h 31774"/>
                <a:gd name="csX59" fmla="*/ 11124 w 27847"/>
                <a:gd name="csY59" fmla="*/ 27892 h 31774"/>
                <a:gd name="csX60" fmla="*/ 12101 w 27847"/>
                <a:gd name="csY60" fmla="*/ 27892 h 31774"/>
                <a:gd name="csX61" fmla="*/ 13078 w 27847"/>
                <a:gd name="csY61" fmla="*/ 28381 h 31774"/>
                <a:gd name="csX62" fmla="*/ 13567 w 27847"/>
                <a:gd name="csY62" fmla="*/ 28381 h 31774"/>
                <a:gd name="csX63" fmla="*/ 14544 w 27847"/>
                <a:gd name="csY63" fmla="*/ 28869 h 31774"/>
                <a:gd name="csX64" fmla="*/ 17475 w 27847"/>
                <a:gd name="csY64" fmla="*/ 28869 h 31774"/>
                <a:gd name="csX65" fmla="*/ 28223 w 27847"/>
                <a:gd name="csY65" fmla="*/ 29358 h 31774"/>
                <a:gd name="csX66" fmla="*/ 27735 w 27847"/>
                <a:gd name="csY66" fmla="*/ 29846 h 31774"/>
                <a:gd name="csX67" fmla="*/ 19429 w 27847"/>
                <a:gd name="csY67" fmla="*/ 32778 h 31774"/>
                <a:gd name="csX68" fmla="*/ 18452 w 27847"/>
                <a:gd name="csY68" fmla="*/ 32778 h 31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</a:cxnLst>
              <a:rect l="l" t="t" r="r" b="b"/>
              <a:pathLst>
                <a:path w="27847" h="31774">
                  <a:moveTo>
                    <a:pt x="17475" y="32778"/>
                  </a:moveTo>
                  <a:lnTo>
                    <a:pt x="13567" y="32778"/>
                  </a:lnTo>
                  <a:lnTo>
                    <a:pt x="13078" y="32289"/>
                  </a:lnTo>
                  <a:lnTo>
                    <a:pt x="12101" y="32289"/>
                  </a:lnTo>
                  <a:lnTo>
                    <a:pt x="11124" y="31800"/>
                  </a:lnTo>
                  <a:lnTo>
                    <a:pt x="10147" y="31800"/>
                  </a:lnTo>
                  <a:lnTo>
                    <a:pt x="9170" y="31312"/>
                  </a:lnTo>
                  <a:lnTo>
                    <a:pt x="8681" y="30823"/>
                  </a:lnTo>
                  <a:lnTo>
                    <a:pt x="8193" y="30823"/>
                  </a:lnTo>
                  <a:lnTo>
                    <a:pt x="7216" y="30335"/>
                  </a:lnTo>
                  <a:lnTo>
                    <a:pt x="6727" y="29358"/>
                  </a:lnTo>
                  <a:lnTo>
                    <a:pt x="5750" y="28869"/>
                  </a:lnTo>
                  <a:lnTo>
                    <a:pt x="4773" y="27892"/>
                  </a:lnTo>
                  <a:lnTo>
                    <a:pt x="4284" y="26915"/>
                  </a:lnTo>
                  <a:lnTo>
                    <a:pt x="2819" y="25449"/>
                  </a:lnTo>
                  <a:lnTo>
                    <a:pt x="2819" y="24472"/>
                  </a:lnTo>
                  <a:lnTo>
                    <a:pt x="2330" y="24472"/>
                  </a:lnTo>
                  <a:lnTo>
                    <a:pt x="2330" y="23495"/>
                  </a:lnTo>
                  <a:lnTo>
                    <a:pt x="1353" y="21541"/>
                  </a:lnTo>
                  <a:lnTo>
                    <a:pt x="1353" y="20564"/>
                  </a:lnTo>
                  <a:lnTo>
                    <a:pt x="864" y="19587"/>
                  </a:lnTo>
                  <a:lnTo>
                    <a:pt x="864" y="18121"/>
                  </a:lnTo>
                  <a:lnTo>
                    <a:pt x="376" y="17144"/>
                  </a:lnTo>
                  <a:lnTo>
                    <a:pt x="376" y="13236"/>
                  </a:lnTo>
                  <a:lnTo>
                    <a:pt x="864" y="12259"/>
                  </a:lnTo>
                  <a:lnTo>
                    <a:pt x="864" y="10304"/>
                  </a:lnTo>
                  <a:lnTo>
                    <a:pt x="1353" y="9327"/>
                  </a:lnTo>
                  <a:lnTo>
                    <a:pt x="1353" y="8350"/>
                  </a:lnTo>
                  <a:lnTo>
                    <a:pt x="1842" y="7373"/>
                  </a:lnTo>
                  <a:lnTo>
                    <a:pt x="2330" y="6884"/>
                  </a:lnTo>
                  <a:lnTo>
                    <a:pt x="2819" y="5907"/>
                  </a:lnTo>
                  <a:lnTo>
                    <a:pt x="2819" y="5419"/>
                  </a:lnTo>
                  <a:lnTo>
                    <a:pt x="3307" y="4442"/>
                  </a:lnTo>
                  <a:lnTo>
                    <a:pt x="3796" y="3953"/>
                  </a:lnTo>
                  <a:lnTo>
                    <a:pt x="4284" y="2976"/>
                  </a:lnTo>
                  <a:lnTo>
                    <a:pt x="5261" y="2488"/>
                  </a:lnTo>
                  <a:lnTo>
                    <a:pt x="5750" y="1999"/>
                  </a:lnTo>
                  <a:lnTo>
                    <a:pt x="6239" y="1022"/>
                  </a:lnTo>
                  <a:lnTo>
                    <a:pt x="17964" y="1510"/>
                  </a:lnTo>
                  <a:lnTo>
                    <a:pt x="16010" y="1510"/>
                  </a:lnTo>
                  <a:lnTo>
                    <a:pt x="15032" y="1999"/>
                  </a:lnTo>
                  <a:cubicBezTo>
                    <a:pt x="12223" y="2186"/>
                    <a:pt x="10106" y="3261"/>
                    <a:pt x="8193" y="5419"/>
                  </a:cubicBezTo>
                  <a:lnTo>
                    <a:pt x="7704" y="5907"/>
                  </a:lnTo>
                  <a:lnTo>
                    <a:pt x="7216" y="6884"/>
                  </a:lnTo>
                  <a:lnTo>
                    <a:pt x="6727" y="7862"/>
                  </a:lnTo>
                  <a:lnTo>
                    <a:pt x="6239" y="8839"/>
                  </a:lnTo>
                  <a:lnTo>
                    <a:pt x="5750" y="9327"/>
                  </a:lnTo>
                  <a:lnTo>
                    <a:pt x="5750" y="11281"/>
                  </a:lnTo>
                  <a:lnTo>
                    <a:pt x="5261" y="12259"/>
                  </a:lnTo>
                  <a:lnTo>
                    <a:pt x="5261" y="18610"/>
                  </a:lnTo>
                  <a:lnTo>
                    <a:pt x="5750" y="19587"/>
                  </a:lnTo>
                  <a:lnTo>
                    <a:pt x="5750" y="20564"/>
                  </a:lnTo>
                  <a:lnTo>
                    <a:pt x="6239" y="21541"/>
                  </a:lnTo>
                  <a:lnTo>
                    <a:pt x="6239" y="22029"/>
                  </a:lnTo>
                  <a:lnTo>
                    <a:pt x="6727" y="22518"/>
                  </a:lnTo>
                  <a:lnTo>
                    <a:pt x="7216" y="23495"/>
                  </a:lnTo>
                  <a:lnTo>
                    <a:pt x="7216" y="23984"/>
                  </a:lnTo>
                  <a:lnTo>
                    <a:pt x="8193" y="24961"/>
                  </a:lnTo>
                  <a:lnTo>
                    <a:pt x="8681" y="25449"/>
                  </a:lnTo>
                  <a:lnTo>
                    <a:pt x="11124" y="27892"/>
                  </a:lnTo>
                  <a:lnTo>
                    <a:pt x="12101" y="27892"/>
                  </a:lnTo>
                  <a:lnTo>
                    <a:pt x="13078" y="28381"/>
                  </a:lnTo>
                  <a:lnTo>
                    <a:pt x="13567" y="28381"/>
                  </a:lnTo>
                  <a:lnTo>
                    <a:pt x="14544" y="28869"/>
                  </a:lnTo>
                  <a:lnTo>
                    <a:pt x="17475" y="28869"/>
                  </a:lnTo>
                  <a:lnTo>
                    <a:pt x="28223" y="29358"/>
                  </a:lnTo>
                  <a:lnTo>
                    <a:pt x="27735" y="29846"/>
                  </a:lnTo>
                  <a:cubicBezTo>
                    <a:pt x="25227" y="31483"/>
                    <a:pt x="22507" y="32981"/>
                    <a:pt x="19429" y="32778"/>
                  </a:cubicBezTo>
                  <a:lnTo>
                    <a:pt x="18452" y="327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D4BB7E3-12D5-9F71-1425-4CA5CB18D6EF}"/>
                </a:ext>
              </a:extLst>
            </p:cNvPr>
            <p:cNvSpPr/>
            <p:nvPr/>
          </p:nvSpPr>
          <p:spPr>
            <a:xfrm flipV="1">
              <a:off x="5989740" y="6213360"/>
              <a:ext cx="21496" cy="34198"/>
            </a:xfrm>
            <a:custGeom>
              <a:avLst/>
              <a:gdLst>
                <a:gd name="csX0" fmla="*/ 4778 w 21496"/>
                <a:gd name="csY0" fmla="*/ 35221 h 34198"/>
                <a:gd name="csX1" fmla="*/ 381 w 21496"/>
                <a:gd name="csY1" fmla="*/ 35221 h 34198"/>
                <a:gd name="csX2" fmla="*/ 381 w 21496"/>
                <a:gd name="csY2" fmla="*/ 1022 h 34198"/>
                <a:gd name="csX3" fmla="*/ 21877 w 21496"/>
                <a:gd name="csY3" fmla="*/ 1022 h 34198"/>
                <a:gd name="csX4" fmla="*/ 21877 w 21496"/>
                <a:gd name="csY4" fmla="*/ 4931 h 34198"/>
                <a:gd name="csX5" fmla="*/ 4778 w 21496"/>
                <a:gd name="csY5" fmla="*/ 493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1496" h="34198">
                  <a:moveTo>
                    <a:pt x="4778" y="35221"/>
                  </a:moveTo>
                  <a:lnTo>
                    <a:pt x="381" y="35221"/>
                  </a:lnTo>
                  <a:lnTo>
                    <a:pt x="381" y="1022"/>
                  </a:lnTo>
                  <a:lnTo>
                    <a:pt x="21877" y="1022"/>
                  </a:lnTo>
                  <a:lnTo>
                    <a:pt x="21877" y="4931"/>
                  </a:lnTo>
                  <a:lnTo>
                    <a:pt x="4778" y="49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84C90A5D-00ED-A394-4DD5-A6ECA30AA597}"/>
                </a:ext>
              </a:extLst>
            </p:cNvPr>
            <p:cNvSpPr/>
            <p:nvPr/>
          </p:nvSpPr>
          <p:spPr>
            <a:xfrm flipV="1">
              <a:off x="6012702" y="6213360"/>
              <a:ext cx="22961" cy="34198"/>
            </a:xfrm>
            <a:custGeom>
              <a:avLst/>
              <a:gdLst>
                <a:gd name="csX0" fmla="*/ 18462 w 22961"/>
                <a:gd name="csY0" fmla="*/ 35221 h 34198"/>
                <a:gd name="csX1" fmla="*/ 13577 w 22961"/>
                <a:gd name="csY1" fmla="*/ 35221 h 34198"/>
                <a:gd name="csX2" fmla="*/ 386 w 22961"/>
                <a:gd name="csY2" fmla="*/ 1022 h 34198"/>
                <a:gd name="csX3" fmla="*/ 5272 w 22961"/>
                <a:gd name="csY3" fmla="*/ 1022 h 34198"/>
                <a:gd name="csX4" fmla="*/ 8691 w 22961"/>
                <a:gd name="csY4" fmla="*/ 11282 h 34198"/>
                <a:gd name="csX5" fmla="*/ 23348 w 22961"/>
                <a:gd name="csY5" fmla="*/ 11282 h 34198"/>
                <a:gd name="csX6" fmla="*/ 10157 w 22961"/>
                <a:gd name="csY6" fmla="*/ 15190 h 34198"/>
                <a:gd name="csX7" fmla="*/ 14065 w 22961"/>
                <a:gd name="csY7" fmla="*/ 24961 h 34198"/>
                <a:gd name="csX8" fmla="*/ 14065 w 22961"/>
                <a:gd name="csY8" fmla="*/ 25450 h 34198"/>
                <a:gd name="csX9" fmla="*/ 14554 w 22961"/>
                <a:gd name="csY9" fmla="*/ 25938 h 34198"/>
                <a:gd name="csX10" fmla="*/ 14554 w 22961"/>
                <a:gd name="csY10" fmla="*/ 26915 h 34198"/>
                <a:gd name="csX11" fmla="*/ 15043 w 22961"/>
                <a:gd name="csY11" fmla="*/ 27893 h 34198"/>
                <a:gd name="csX12" fmla="*/ 15043 w 22961"/>
                <a:gd name="csY12" fmla="*/ 28870 h 34198"/>
                <a:gd name="csX13" fmla="*/ 15531 w 22961"/>
                <a:gd name="csY13" fmla="*/ 29847 h 34198"/>
                <a:gd name="csX14" fmla="*/ 15531 w 22961"/>
                <a:gd name="csY14" fmla="*/ 30824 h 34198"/>
                <a:gd name="csX15" fmla="*/ 16020 w 22961"/>
                <a:gd name="csY15" fmla="*/ 3180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2961" h="34198">
                  <a:moveTo>
                    <a:pt x="18462" y="35221"/>
                  </a:moveTo>
                  <a:lnTo>
                    <a:pt x="13577" y="35221"/>
                  </a:lnTo>
                  <a:lnTo>
                    <a:pt x="386" y="1022"/>
                  </a:lnTo>
                  <a:lnTo>
                    <a:pt x="5272" y="1022"/>
                  </a:lnTo>
                  <a:lnTo>
                    <a:pt x="8691" y="11282"/>
                  </a:lnTo>
                  <a:lnTo>
                    <a:pt x="23348" y="11282"/>
                  </a:lnTo>
                  <a:lnTo>
                    <a:pt x="10157" y="15190"/>
                  </a:lnTo>
                  <a:lnTo>
                    <a:pt x="14065" y="24961"/>
                  </a:lnTo>
                  <a:lnTo>
                    <a:pt x="14065" y="25450"/>
                  </a:lnTo>
                  <a:lnTo>
                    <a:pt x="14554" y="25938"/>
                  </a:lnTo>
                  <a:lnTo>
                    <a:pt x="14554" y="26915"/>
                  </a:lnTo>
                  <a:lnTo>
                    <a:pt x="15043" y="27893"/>
                  </a:lnTo>
                  <a:lnTo>
                    <a:pt x="15043" y="28870"/>
                  </a:lnTo>
                  <a:lnTo>
                    <a:pt x="15531" y="29847"/>
                  </a:lnTo>
                  <a:lnTo>
                    <a:pt x="15531" y="30824"/>
                  </a:lnTo>
                  <a:lnTo>
                    <a:pt x="16020" y="3180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6F80CE74-8A1C-DE78-B6AE-93D0E7DD4A37}"/>
                </a:ext>
              </a:extLst>
            </p:cNvPr>
            <p:cNvSpPr/>
            <p:nvPr/>
          </p:nvSpPr>
          <p:spPr>
            <a:xfrm flipV="1">
              <a:off x="6022473" y="6213360"/>
              <a:ext cx="22473" cy="34198"/>
            </a:xfrm>
            <a:custGeom>
              <a:avLst/>
              <a:gdLst>
                <a:gd name="csX0" fmla="*/ 8692 w 22473"/>
                <a:gd name="csY0" fmla="*/ 35221 h 34198"/>
                <a:gd name="csX1" fmla="*/ 6249 w 22473"/>
                <a:gd name="csY1" fmla="*/ 31801 h 34198"/>
                <a:gd name="csX2" fmla="*/ 6249 w 22473"/>
                <a:gd name="csY2" fmla="*/ 30335 h 34198"/>
                <a:gd name="csX3" fmla="*/ 7226 w 22473"/>
                <a:gd name="csY3" fmla="*/ 28381 h 34198"/>
                <a:gd name="csX4" fmla="*/ 7226 w 22473"/>
                <a:gd name="csY4" fmla="*/ 27893 h 34198"/>
                <a:gd name="csX5" fmla="*/ 7715 w 22473"/>
                <a:gd name="csY5" fmla="*/ 26915 h 34198"/>
                <a:gd name="csX6" fmla="*/ 8203 w 22473"/>
                <a:gd name="csY6" fmla="*/ 25450 h 34198"/>
                <a:gd name="csX7" fmla="*/ 8692 w 22473"/>
                <a:gd name="csY7" fmla="*/ 24473 h 34198"/>
                <a:gd name="csX8" fmla="*/ 12112 w 22473"/>
                <a:gd name="csY8" fmla="*/ 15190 h 34198"/>
                <a:gd name="csX9" fmla="*/ 386 w 22473"/>
                <a:gd name="csY9" fmla="*/ 15190 h 34198"/>
                <a:gd name="csX10" fmla="*/ 13577 w 22473"/>
                <a:gd name="csY10" fmla="*/ 11282 h 34198"/>
                <a:gd name="csX11" fmla="*/ 17486 w 22473"/>
                <a:gd name="csY11" fmla="*/ 1022 h 34198"/>
                <a:gd name="csX12" fmla="*/ 22860 w 22473"/>
                <a:gd name="csY12" fmla="*/ 102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2473" h="34198">
                  <a:moveTo>
                    <a:pt x="8692" y="35221"/>
                  </a:moveTo>
                  <a:lnTo>
                    <a:pt x="6249" y="31801"/>
                  </a:lnTo>
                  <a:lnTo>
                    <a:pt x="6249" y="30335"/>
                  </a:lnTo>
                  <a:lnTo>
                    <a:pt x="7226" y="28381"/>
                  </a:lnTo>
                  <a:lnTo>
                    <a:pt x="7226" y="27893"/>
                  </a:lnTo>
                  <a:lnTo>
                    <a:pt x="7715" y="26915"/>
                  </a:lnTo>
                  <a:lnTo>
                    <a:pt x="8203" y="25450"/>
                  </a:lnTo>
                  <a:lnTo>
                    <a:pt x="8692" y="24473"/>
                  </a:lnTo>
                  <a:lnTo>
                    <a:pt x="12112" y="15190"/>
                  </a:lnTo>
                  <a:lnTo>
                    <a:pt x="386" y="15190"/>
                  </a:lnTo>
                  <a:lnTo>
                    <a:pt x="13577" y="11282"/>
                  </a:lnTo>
                  <a:lnTo>
                    <a:pt x="17486" y="1022"/>
                  </a:lnTo>
                  <a:lnTo>
                    <a:pt x="22860" y="10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F53C6B1F-2315-B100-1CDE-D398143B041C}"/>
                </a:ext>
              </a:extLst>
            </p:cNvPr>
            <p:cNvSpPr/>
            <p:nvPr/>
          </p:nvSpPr>
          <p:spPr>
            <a:xfrm flipV="1">
              <a:off x="6070351" y="6213360"/>
              <a:ext cx="4885" cy="34198"/>
            </a:xfrm>
            <a:custGeom>
              <a:avLst/>
              <a:gdLst>
                <a:gd name="csX0" fmla="*/ 5279 w 4885"/>
                <a:gd name="csY0" fmla="*/ 35221 h 34198"/>
                <a:gd name="csX1" fmla="*/ 882 w 4885"/>
                <a:gd name="csY1" fmla="*/ 35221 h 34198"/>
                <a:gd name="csX2" fmla="*/ 882 w 4885"/>
                <a:gd name="csY2" fmla="*/ 8351 h 34198"/>
                <a:gd name="csX3" fmla="*/ 394 w 4885"/>
                <a:gd name="csY3" fmla="*/ 1022 h 34198"/>
                <a:gd name="csX4" fmla="*/ 5279 w 4885"/>
                <a:gd name="csY4" fmla="*/ 102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279" y="35221"/>
                  </a:moveTo>
                  <a:lnTo>
                    <a:pt x="882" y="35221"/>
                  </a:lnTo>
                  <a:lnTo>
                    <a:pt x="882" y="8351"/>
                  </a:lnTo>
                  <a:lnTo>
                    <a:pt x="394" y="1022"/>
                  </a:lnTo>
                  <a:lnTo>
                    <a:pt x="5279" y="10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E215CC90-1E55-5F59-3C69-5CAB692B81E4}"/>
                </a:ext>
              </a:extLst>
            </p:cNvPr>
            <p:cNvSpPr/>
            <p:nvPr/>
          </p:nvSpPr>
          <p:spPr>
            <a:xfrm flipV="1">
              <a:off x="6047877" y="6213360"/>
              <a:ext cx="4885" cy="34198"/>
            </a:xfrm>
            <a:custGeom>
              <a:avLst/>
              <a:gdLst>
                <a:gd name="csX0" fmla="*/ 5275 w 4885"/>
                <a:gd name="csY0" fmla="*/ 35221 h 34198"/>
                <a:gd name="csX1" fmla="*/ 390 w 4885"/>
                <a:gd name="csY1" fmla="*/ 35221 h 34198"/>
                <a:gd name="csX2" fmla="*/ 390 w 4885"/>
                <a:gd name="csY2" fmla="*/ 1022 h 34198"/>
                <a:gd name="csX3" fmla="*/ 4787 w 4885"/>
                <a:gd name="csY3" fmla="*/ 1022 h 34198"/>
                <a:gd name="csX4" fmla="*/ 4787 w 4885"/>
                <a:gd name="csY4" fmla="*/ 2789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275" y="35221"/>
                  </a:moveTo>
                  <a:lnTo>
                    <a:pt x="390" y="35221"/>
                  </a:lnTo>
                  <a:lnTo>
                    <a:pt x="390" y="1022"/>
                  </a:lnTo>
                  <a:lnTo>
                    <a:pt x="4787" y="1022"/>
                  </a:lnTo>
                  <a:lnTo>
                    <a:pt x="4787" y="278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90A22339-E70F-E7BD-96AF-B06FF147B81C}"/>
                </a:ext>
              </a:extLst>
            </p:cNvPr>
            <p:cNvSpPr/>
            <p:nvPr/>
          </p:nvSpPr>
          <p:spPr>
            <a:xfrm flipV="1">
              <a:off x="6052274" y="6213360"/>
              <a:ext cx="18564" cy="34198"/>
            </a:xfrm>
            <a:custGeom>
              <a:avLst/>
              <a:gdLst>
                <a:gd name="csX0" fmla="*/ 879 w 18564"/>
                <a:gd name="csY0" fmla="*/ 35221 h 34198"/>
                <a:gd name="csX1" fmla="*/ 390 w 18564"/>
                <a:gd name="csY1" fmla="*/ 27893 h 34198"/>
                <a:gd name="csX2" fmla="*/ 18467 w 18564"/>
                <a:gd name="csY2" fmla="*/ 1022 h 34198"/>
                <a:gd name="csX3" fmla="*/ 18955 w 18564"/>
                <a:gd name="csY3" fmla="*/ 835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8564" h="34198">
                  <a:moveTo>
                    <a:pt x="879" y="35221"/>
                  </a:moveTo>
                  <a:lnTo>
                    <a:pt x="390" y="27893"/>
                  </a:lnTo>
                  <a:lnTo>
                    <a:pt x="18467" y="1022"/>
                  </a:lnTo>
                  <a:lnTo>
                    <a:pt x="18955" y="83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3E666CD0-07CE-6088-195D-C90DE9FA855A}"/>
                </a:ext>
              </a:extLst>
            </p:cNvPr>
            <p:cNvSpPr/>
            <p:nvPr/>
          </p:nvSpPr>
          <p:spPr>
            <a:xfrm flipV="1">
              <a:off x="6086961" y="6216780"/>
              <a:ext cx="23938" cy="26870"/>
            </a:xfrm>
            <a:custGeom>
              <a:avLst/>
              <a:gdLst>
                <a:gd name="csX0" fmla="*/ 19452 w 23938"/>
                <a:gd name="csY0" fmla="*/ 27892 h 26870"/>
                <a:gd name="csX1" fmla="*/ 7727 w 23938"/>
                <a:gd name="csY1" fmla="*/ 27403 h 26870"/>
                <a:gd name="csX2" fmla="*/ 10169 w 23938"/>
                <a:gd name="csY2" fmla="*/ 27403 h 26870"/>
                <a:gd name="csX3" fmla="*/ 11146 w 23938"/>
                <a:gd name="csY3" fmla="*/ 26915 h 26870"/>
                <a:gd name="csX4" fmla="*/ 12612 w 23938"/>
                <a:gd name="csY4" fmla="*/ 26915 h 26870"/>
                <a:gd name="csX5" fmla="*/ 14566 w 23938"/>
                <a:gd name="csY5" fmla="*/ 25938 h 26870"/>
                <a:gd name="csX6" fmla="*/ 15055 w 23938"/>
                <a:gd name="csY6" fmla="*/ 25449 h 26870"/>
                <a:gd name="csX7" fmla="*/ 16032 w 23938"/>
                <a:gd name="csY7" fmla="*/ 24961 h 26870"/>
                <a:gd name="csX8" fmla="*/ 16520 w 23938"/>
                <a:gd name="csY8" fmla="*/ 24472 h 26870"/>
                <a:gd name="csX9" fmla="*/ 17009 w 23938"/>
                <a:gd name="csY9" fmla="*/ 23495 h 26870"/>
                <a:gd name="csX10" fmla="*/ 17498 w 23938"/>
                <a:gd name="csY10" fmla="*/ 23007 h 26870"/>
                <a:gd name="csX11" fmla="*/ 17498 w 23938"/>
                <a:gd name="csY11" fmla="*/ 22518 h 26870"/>
                <a:gd name="csX12" fmla="*/ 18475 w 23938"/>
                <a:gd name="csY12" fmla="*/ 21541 h 26870"/>
                <a:gd name="csX13" fmla="*/ 18475 w 23938"/>
                <a:gd name="csY13" fmla="*/ 20564 h 26870"/>
                <a:gd name="csX14" fmla="*/ 18963 w 23938"/>
                <a:gd name="csY14" fmla="*/ 19587 h 26870"/>
                <a:gd name="csX15" fmla="*/ 18963 w 23938"/>
                <a:gd name="csY15" fmla="*/ 18610 h 26870"/>
                <a:gd name="csX16" fmla="*/ 19452 w 23938"/>
                <a:gd name="csY16" fmla="*/ 17633 h 26870"/>
                <a:gd name="csX17" fmla="*/ 19452 w 23938"/>
                <a:gd name="csY17" fmla="*/ 11281 h 26870"/>
                <a:gd name="csX18" fmla="*/ 18963 w 23938"/>
                <a:gd name="csY18" fmla="*/ 10304 h 26870"/>
                <a:gd name="csX19" fmla="*/ 18963 w 23938"/>
                <a:gd name="csY19" fmla="*/ 8839 h 26870"/>
                <a:gd name="csX20" fmla="*/ 18475 w 23938"/>
                <a:gd name="csY20" fmla="*/ 7862 h 26870"/>
                <a:gd name="csX21" fmla="*/ 18475 w 23938"/>
                <a:gd name="csY21" fmla="*/ 7373 h 26870"/>
                <a:gd name="csX22" fmla="*/ 17986 w 23938"/>
                <a:gd name="csY22" fmla="*/ 6396 h 26870"/>
                <a:gd name="csX23" fmla="*/ 17498 w 23938"/>
                <a:gd name="csY23" fmla="*/ 5907 h 26870"/>
                <a:gd name="csX24" fmla="*/ 17009 w 23938"/>
                <a:gd name="csY24" fmla="*/ 4930 h 26870"/>
                <a:gd name="csX25" fmla="*/ 16520 w 23938"/>
                <a:gd name="csY25" fmla="*/ 4442 h 26870"/>
                <a:gd name="csX26" fmla="*/ 16032 w 23938"/>
                <a:gd name="csY26" fmla="*/ 3465 h 26870"/>
                <a:gd name="csX27" fmla="*/ 9681 w 23938"/>
                <a:gd name="csY27" fmla="*/ 1022 h 26870"/>
                <a:gd name="csX28" fmla="*/ 398 w 23938"/>
                <a:gd name="csY28" fmla="*/ 1022 h 26870"/>
                <a:gd name="csX29" fmla="*/ 19452 w 23938"/>
                <a:gd name="csY29" fmla="*/ 1022 h 26870"/>
                <a:gd name="csX30" fmla="*/ 20429 w 23938"/>
                <a:gd name="csY30" fmla="*/ 1510 h 26870"/>
                <a:gd name="csX31" fmla="*/ 20917 w 23938"/>
                <a:gd name="csY31" fmla="*/ 2487 h 26870"/>
                <a:gd name="csX32" fmla="*/ 21406 w 23938"/>
                <a:gd name="csY32" fmla="*/ 2976 h 26870"/>
                <a:gd name="csX33" fmla="*/ 21894 w 23938"/>
                <a:gd name="csY33" fmla="*/ 3953 h 26870"/>
                <a:gd name="csX34" fmla="*/ 21894 w 23938"/>
                <a:gd name="csY34" fmla="*/ 4442 h 26870"/>
                <a:gd name="csX35" fmla="*/ 22383 w 23938"/>
                <a:gd name="csY35" fmla="*/ 5419 h 26870"/>
                <a:gd name="csX36" fmla="*/ 22872 w 23938"/>
                <a:gd name="csY36" fmla="*/ 6396 h 26870"/>
                <a:gd name="csX37" fmla="*/ 23360 w 23938"/>
                <a:gd name="csY37" fmla="*/ 7373 h 26870"/>
                <a:gd name="csX38" fmla="*/ 23849 w 23938"/>
                <a:gd name="csY38" fmla="*/ 11281 h 26870"/>
                <a:gd name="csX39" fmla="*/ 23849 w 23938"/>
                <a:gd name="csY39" fmla="*/ 12258 h 26870"/>
                <a:gd name="csX40" fmla="*/ 24337 w 23938"/>
                <a:gd name="csY40" fmla="*/ 13236 h 26870"/>
                <a:gd name="csX41" fmla="*/ 24337 w 23938"/>
                <a:gd name="csY41" fmla="*/ 15190 h 26870"/>
                <a:gd name="csX42" fmla="*/ 23849 w 23938"/>
                <a:gd name="csY42" fmla="*/ 16167 h 26870"/>
                <a:gd name="csX43" fmla="*/ 23849 w 23938"/>
                <a:gd name="csY43" fmla="*/ 19098 h 26870"/>
                <a:gd name="csX44" fmla="*/ 23360 w 23938"/>
                <a:gd name="csY44" fmla="*/ 20075 h 26870"/>
                <a:gd name="csX45" fmla="*/ 23360 w 23938"/>
                <a:gd name="csY45" fmla="*/ 21052 h 26870"/>
                <a:gd name="csX46" fmla="*/ 22872 w 23938"/>
                <a:gd name="csY46" fmla="*/ 21541 h 26870"/>
                <a:gd name="csX47" fmla="*/ 22872 w 23938"/>
                <a:gd name="csY47" fmla="*/ 22518 h 26870"/>
                <a:gd name="csX48" fmla="*/ 22383 w 23938"/>
                <a:gd name="csY48" fmla="*/ 23007 h 26870"/>
                <a:gd name="csX49" fmla="*/ 22383 w 23938"/>
                <a:gd name="csY49" fmla="*/ 23984 h 26870"/>
                <a:gd name="csX50" fmla="*/ 21894 w 23938"/>
                <a:gd name="csY50" fmla="*/ 24961 h 26870"/>
                <a:gd name="csX51" fmla="*/ 19940 w 23938"/>
                <a:gd name="csY51" fmla="*/ 26915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23938" h="26870">
                  <a:moveTo>
                    <a:pt x="19452" y="27892"/>
                  </a:moveTo>
                  <a:lnTo>
                    <a:pt x="7727" y="27403"/>
                  </a:lnTo>
                  <a:lnTo>
                    <a:pt x="10169" y="27403"/>
                  </a:lnTo>
                  <a:lnTo>
                    <a:pt x="11146" y="26915"/>
                  </a:lnTo>
                  <a:lnTo>
                    <a:pt x="12612" y="26915"/>
                  </a:lnTo>
                  <a:lnTo>
                    <a:pt x="14566" y="25938"/>
                  </a:lnTo>
                  <a:lnTo>
                    <a:pt x="15055" y="25449"/>
                  </a:lnTo>
                  <a:lnTo>
                    <a:pt x="16032" y="24961"/>
                  </a:lnTo>
                  <a:lnTo>
                    <a:pt x="16520" y="24472"/>
                  </a:lnTo>
                  <a:lnTo>
                    <a:pt x="17009" y="23495"/>
                  </a:lnTo>
                  <a:lnTo>
                    <a:pt x="17498" y="23007"/>
                  </a:lnTo>
                  <a:lnTo>
                    <a:pt x="17498" y="22518"/>
                  </a:lnTo>
                  <a:lnTo>
                    <a:pt x="18475" y="21541"/>
                  </a:lnTo>
                  <a:lnTo>
                    <a:pt x="18475" y="20564"/>
                  </a:lnTo>
                  <a:lnTo>
                    <a:pt x="18963" y="19587"/>
                  </a:lnTo>
                  <a:lnTo>
                    <a:pt x="18963" y="18610"/>
                  </a:lnTo>
                  <a:lnTo>
                    <a:pt x="19452" y="17633"/>
                  </a:lnTo>
                  <a:lnTo>
                    <a:pt x="19452" y="11281"/>
                  </a:lnTo>
                  <a:lnTo>
                    <a:pt x="18963" y="10304"/>
                  </a:lnTo>
                  <a:lnTo>
                    <a:pt x="18963" y="8839"/>
                  </a:lnTo>
                  <a:lnTo>
                    <a:pt x="18475" y="7862"/>
                  </a:lnTo>
                  <a:lnTo>
                    <a:pt x="18475" y="7373"/>
                  </a:lnTo>
                  <a:lnTo>
                    <a:pt x="17986" y="6396"/>
                  </a:lnTo>
                  <a:lnTo>
                    <a:pt x="17498" y="5907"/>
                  </a:lnTo>
                  <a:lnTo>
                    <a:pt x="17009" y="4930"/>
                  </a:lnTo>
                  <a:lnTo>
                    <a:pt x="16520" y="4442"/>
                  </a:lnTo>
                  <a:lnTo>
                    <a:pt x="16032" y="3465"/>
                  </a:lnTo>
                  <a:cubicBezTo>
                    <a:pt x="13573" y="1063"/>
                    <a:pt x="11643" y="2015"/>
                    <a:pt x="9681" y="1022"/>
                  </a:cubicBezTo>
                  <a:lnTo>
                    <a:pt x="398" y="1022"/>
                  </a:lnTo>
                  <a:lnTo>
                    <a:pt x="19452" y="1022"/>
                  </a:lnTo>
                  <a:lnTo>
                    <a:pt x="20429" y="1510"/>
                  </a:lnTo>
                  <a:lnTo>
                    <a:pt x="20917" y="2487"/>
                  </a:lnTo>
                  <a:lnTo>
                    <a:pt x="21406" y="2976"/>
                  </a:lnTo>
                  <a:lnTo>
                    <a:pt x="21894" y="3953"/>
                  </a:lnTo>
                  <a:lnTo>
                    <a:pt x="21894" y="4442"/>
                  </a:lnTo>
                  <a:lnTo>
                    <a:pt x="22383" y="5419"/>
                  </a:lnTo>
                  <a:lnTo>
                    <a:pt x="22872" y="6396"/>
                  </a:lnTo>
                  <a:lnTo>
                    <a:pt x="23360" y="7373"/>
                  </a:lnTo>
                  <a:cubicBezTo>
                    <a:pt x="23189" y="11159"/>
                    <a:pt x="24036" y="6738"/>
                    <a:pt x="23849" y="11281"/>
                  </a:cubicBezTo>
                  <a:lnTo>
                    <a:pt x="23849" y="12258"/>
                  </a:lnTo>
                  <a:lnTo>
                    <a:pt x="24337" y="13236"/>
                  </a:lnTo>
                  <a:lnTo>
                    <a:pt x="24337" y="15190"/>
                  </a:lnTo>
                  <a:lnTo>
                    <a:pt x="23849" y="16167"/>
                  </a:lnTo>
                  <a:lnTo>
                    <a:pt x="23849" y="19098"/>
                  </a:lnTo>
                  <a:lnTo>
                    <a:pt x="23360" y="20075"/>
                  </a:lnTo>
                  <a:lnTo>
                    <a:pt x="23360" y="21052"/>
                  </a:lnTo>
                  <a:lnTo>
                    <a:pt x="22872" y="21541"/>
                  </a:lnTo>
                  <a:lnTo>
                    <a:pt x="22872" y="22518"/>
                  </a:lnTo>
                  <a:lnTo>
                    <a:pt x="22383" y="23007"/>
                  </a:lnTo>
                  <a:lnTo>
                    <a:pt x="22383" y="23984"/>
                  </a:lnTo>
                  <a:lnTo>
                    <a:pt x="21894" y="24961"/>
                  </a:lnTo>
                  <a:lnTo>
                    <a:pt x="19940" y="269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AB756F99-A253-AAD8-8E3C-DCC6EBB61D46}"/>
                </a:ext>
              </a:extLst>
            </p:cNvPr>
            <p:cNvSpPr/>
            <p:nvPr/>
          </p:nvSpPr>
          <p:spPr>
            <a:xfrm flipV="1">
              <a:off x="6082564" y="6213304"/>
              <a:ext cx="23450" cy="34254"/>
            </a:xfrm>
            <a:custGeom>
              <a:avLst/>
              <a:gdLst>
                <a:gd name="csX0" fmla="*/ 12122 w 23450"/>
                <a:gd name="csY0" fmla="*/ 35221 h 34254"/>
                <a:gd name="csX1" fmla="*/ 397 w 23450"/>
                <a:gd name="csY1" fmla="*/ 35221 h 34254"/>
                <a:gd name="csX2" fmla="*/ 397 w 23450"/>
                <a:gd name="csY2" fmla="*/ 1022 h 34254"/>
                <a:gd name="csX3" fmla="*/ 15542 w 23450"/>
                <a:gd name="csY3" fmla="*/ 1022 h 34254"/>
                <a:gd name="csX4" fmla="*/ 16519 w 23450"/>
                <a:gd name="csY4" fmla="*/ 1511 h 34254"/>
                <a:gd name="csX5" fmla="*/ 17984 w 23450"/>
                <a:gd name="csY5" fmla="*/ 1511 h 34254"/>
                <a:gd name="csX6" fmla="*/ 18962 w 23450"/>
                <a:gd name="csY6" fmla="*/ 1999 h 34254"/>
                <a:gd name="csX7" fmla="*/ 19450 w 23450"/>
                <a:gd name="csY7" fmla="*/ 1999 h 34254"/>
                <a:gd name="csX8" fmla="*/ 22381 w 23450"/>
                <a:gd name="csY8" fmla="*/ 3465 h 34254"/>
                <a:gd name="csX9" fmla="*/ 23847 w 23450"/>
                <a:gd name="csY9" fmla="*/ 4931 h 34254"/>
                <a:gd name="csX10" fmla="*/ 4794 w 23450"/>
                <a:gd name="csY10" fmla="*/ 4931 h 34254"/>
                <a:gd name="csX11" fmla="*/ 4794 w 23450"/>
                <a:gd name="csY11" fmla="*/ 31312 h 34254"/>
                <a:gd name="csX12" fmla="*/ 12122 w 23450"/>
                <a:gd name="csY12" fmla="*/ 31312 h 34254"/>
                <a:gd name="csX13" fmla="*/ 23847 w 23450"/>
                <a:gd name="csY13" fmla="*/ 31801 h 34254"/>
                <a:gd name="csX14" fmla="*/ 23359 w 23450"/>
                <a:gd name="csY14" fmla="*/ 32289 h 34254"/>
                <a:gd name="csX15" fmla="*/ 14076 w 23450"/>
                <a:gd name="csY15" fmla="*/ 35221 h 34254"/>
                <a:gd name="csX16" fmla="*/ 13099 w 23450"/>
                <a:gd name="csY16" fmla="*/ 35221 h 342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34254">
                  <a:moveTo>
                    <a:pt x="12122" y="35221"/>
                  </a:moveTo>
                  <a:lnTo>
                    <a:pt x="397" y="35221"/>
                  </a:lnTo>
                  <a:lnTo>
                    <a:pt x="397" y="1022"/>
                  </a:lnTo>
                  <a:lnTo>
                    <a:pt x="15542" y="1022"/>
                  </a:lnTo>
                  <a:lnTo>
                    <a:pt x="16519" y="1511"/>
                  </a:lnTo>
                  <a:lnTo>
                    <a:pt x="17984" y="1511"/>
                  </a:lnTo>
                  <a:lnTo>
                    <a:pt x="18962" y="1999"/>
                  </a:lnTo>
                  <a:lnTo>
                    <a:pt x="19450" y="1999"/>
                  </a:lnTo>
                  <a:lnTo>
                    <a:pt x="22381" y="3465"/>
                  </a:lnTo>
                  <a:lnTo>
                    <a:pt x="23847" y="4931"/>
                  </a:lnTo>
                  <a:lnTo>
                    <a:pt x="4794" y="4931"/>
                  </a:lnTo>
                  <a:lnTo>
                    <a:pt x="4794" y="31312"/>
                  </a:lnTo>
                  <a:lnTo>
                    <a:pt x="12122" y="31312"/>
                  </a:lnTo>
                  <a:lnTo>
                    <a:pt x="23847" y="31801"/>
                  </a:lnTo>
                  <a:lnTo>
                    <a:pt x="23359" y="32289"/>
                  </a:lnTo>
                  <a:cubicBezTo>
                    <a:pt x="20582" y="34187"/>
                    <a:pt x="17512" y="35579"/>
                    <a:pt x="14076" y="35221"/>
                  </a:cubicBezTo>
                  <a:lnTo>
                    <a:pt x="13099" y="352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6F0EB8FB-6B1A-7F4B-32BF-4671F36C27FE}"/>
                </a:ext>
              </a:extLst>
            </p:cNvPr>
            <p:cNvSpPr/>
            <p:nvPr/>
          </p:nvSpPr>
          <p:spPr>
            <a:xfrm flipV="1">
              <a:off x="5288184" y="6279803"/>
              <a:ext cx="27358" cy="34198"/>
            </a:xfrm>
            <a:custGeom>
              <a:avLst/>
              <a:gdLst>
                <a:gd name="csX0" fmla="*/ 27627 w 27358"/>
                <a:gd name="csY0" fmla="*/ 35232 h 34198"/>
                <a:gd name="csX1" fmla="*/ 269 w 27358"/>
                <a:gd name="csY1" fmla="*/ 35232 h 34198"/>
                <a:gd name="csX2" fmla="*/ 269 w 27358"/>
                <a:gd name="csY2" fmla="*/ 31323 h 34198"/>
                <a:gd name="csX3" fmla="*/ 11505 w 27358"/>
                <a:gd name="csY3" fmla="*/ 31323 h 34198"/>
                <a:gd name="csX4" fmla="*/ 11505 w 27358"/>
                <a:gd name="csY4" fmla="*/ 1033 h 34198"/>
                <a:gd name="csX5" fmla="*/ 16391 w 27358"/>
                <a:gd name="csY5" fmla="*/ 1033 h 34198"/>
                <a:gd name="csX6" fmla="*/ 16391 w 27358"/>
                <a:gd name="csY6" fmla="*/ 31323 h 34198"/>
                <a:gd name="csX7" fmla="*/ 27627 w 27358"/>
                <a:gd name="csY7" fmla="*/ 3132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7358" h="34198">
                  <a:moveTo>
                    <a:pt x="27627" y="35232"/>
                  </a:moveTo>
                  <a:lnTo>
                    <a:pt x="269" y="35232"/>
                  </a:lnTo>
                  <a:lnTo>
                    <a:pt x="269" y="31323"/>
                  </a:lnTo>
                  <a:lnTo>
                    <a:pt x="11505" y="31323"/>
                  </a:lnTo>
                  <a:lnTo>
                    <a:pt x="11505" y="1033"/>
                  </a:lnTo>
                  <a:lnTo>
                    <a:pt x="16391" y="1033"/>
                  </a:lnTo>
                  <a:lnTo>
                    <a:pt x="16391" y="31323"/>
                  </a:lnTo>
                  <a:lnTo>
                    <a:pt x="27627" y="313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7CB84A3A-A57C-29BA-0107-509A19B8967B}"/>
                </a:ext>
              </a:extLst>
            </p:cNvPr>
            <p:cNvSpPr/>
            <p:nvPr/>
          </p:nvSpPr>
          <p:spPr>
            <a:xfrm flipV="1">
              <a:off x="5321406" y="6306184"/>
              <a:ext cx="19541" cy="8305"/>
            </a:xfrm>
            <a:custGeom>
              <a:avLst/>
              <a:gdLst>
                <a:gd name="csX0" fmla="*/ 15417 w 19541"/>
                <a:gd name="csY0" fmla="*/ 9339 h 8305"/>
                <a:gd name="csX1" fmla="*/ 14440 w 19541"/>
                <a:gd name="csY1" fmla="*/ 7385 h 8305"/>
                <a:gd name="csX2" fmla="*/ 13463 w 19541"/>
                <a:gd name="csY2" fmla="*/ 6408 h 8305"/>
                <a:gd name="csX3" fmla="*/ 12975 w 19541"/>
                <a:gd name="csY3" fmla="*/ 5431 h 8305"/>
                <a:gd name="csX4" fmla="*/ 12486 w 19541"/>
                <a:gd name="csY4" fmla="*/ 5431 h 8305"/>
                <a:gd name="csX5" fmla="*/ 11998 w 19541"/>
                <a:gd name="csY5" fmla="*/ 4942 h 8305"/>
                <a:gd name="csX6" fmla="*/ 11020 w 19541"/>
                <a:gd name="csY6" fmla="*/ 4454 h 8305"/>
                <a:gd name="csX7" fmla="*/ 272 w 19541"/>
                <a:gd name="csY7" fmla="*/ 4454 h 8305"/>
                <a:gd name="csX8" fmla="*/ 272 w 19541"/>
                <a:gd name="csY8" fmla="*/ 3965 h 8305"/>
                <a:gd name="csX9" fmla="*/ 1250 w 19541"/>
                <a:gd name="csY9" fmla="*/ 3477 h 8305"/>
                <a:gd name="csX10" fmla="*/ 1738 w 19541"/>
                <a:gd name="csY10" fmla="*/ 2988 h 8305"/>
                <a:gd name="csX11" fmla="*/ 2715 w 19541"/>
                <a:gd name="csY11" fmla="*/ 2499 h 8305"/>
                <a:gd name="csX12" fmla="*/ 3204 w 19541"/>
                <a:gd name="csY12" fmla="*/ 2011 h 8305"/>
                <a:gd name="csX13" fmla="*/ 4181 w 19541"/>
                <a:gd name="csY13" fmla="*/ 1522 h 8305"/>
                <a:gd name="csX14" fmla="*/ 5158 w 19541"/>
                <a:gd name="csY14" fmla="*/ 1522 h 8305"/>
                <a:gd name="csX15" fmla="*/ 6135 w 19541"/>
                <a:gd name="csY15" fmla="*/ 1034 h 8305"/>
                <a:gd name="csX16" fmla="*/ 11998 w 19541"/>
                <a:gd name="csY16" fmla="*/ 1034 h 8305"/>
                <a:gd name="csX17" fmla="*/ 13952 w 19541"/>
                <a:gd name="csY17" fmla="*/ 2011 h 8305"/>
                <a:gd name="csX18" fmla="*/ 14440 w 19541"/>
                <a:gd name="csY18" fmla="*/ 2011 h 8305"/>
                <a:gd name="csX19" fmla="*/ 15417 w 19541"/>
                <a:gd name="csY19" fmla="*/ 2499 h 8305"/>
                <a:gd name="csX20" fmla="*/ 16395 w 19541"/>
                <a:gd name="csY20" fmla="*/ 3477 h 8305"/>
                <a:gd name="csX21" fmla="*/ 17372 w 19541"/>
                <a:gd name="csY21" fmla="*/ 3965 h 8305"/>
                <a:gd name="csX22" fmla="*/ 17860 w 19541"/>
                <a:gd name="csY22" fmla="*/ 4942 h 8305"/>
                <a:gd name="csX23" fmla="*/ 18349 w 19541"/>
                <a:gd name="csY23" fmla="*/ 5431 h 8305"/>
                <a:gd name="csX24" fmla="*/ 18837 w 19541"/>
                <a:gd name="csY24" fmla="*/ 6408 h 8305"/>
                <a:gd name="csX25" fmla="*/ 19326 w 19541"/>
                <a:gd name="csY25" fmla="*/ 6896 h 8305"/>
                <a:gd name="csX26" fmla="*/ 19814 w 19541"/>
                <a:gd name="csY26" fmla="*/ 7874 h 8305"/>
                <a:gd name="csX27" fmla="*/ 19814 w 19541"/>
                <a:gd name="csY27" fmla="*/ 8851 h 83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9541" h="8305">
                  <a:moveTo>
                    <a:pt x="15417" y="9339"/>
                  </a:moveTo>
                  <a:lnTo>
                    <a:pt x="14440" y="7385"/>
                  </a:lnTo>
                  <a:lnTo>
                    <a:pt x="13463" y="6408"/>
                  </a:lnTo>
                  <a:lnTo>
                    <a:pt x="12975" y="5431"/>
                  </a:lnTo>
                  <a:lnTo>
                    <a:pt x="12486" y="5431"/>
                  </a:lnTo>
                  <a:lnTo>
                    <a:pt x="11998" y="4942"/>
                  </a:lnTo>
                  <a:lnTo>
                    <a:pt x="11020" y="4454"/>
                  </a:lnTo>
                  <a:lnTo>
                    <a:pt x="272" y="4454"/>
                  </a:lnTo>
                  <a:lnTo>
                    <a:pt x="272" y="3965"/>
                  </a:lnTo>
                  <a:lnTo>
                    <a:pt x="1250" y="3477"/>
                  </a:lnTo>
                  <a:lnTo>
                    <a:pt x="1738" y="2988"/>
                  </a:lnTo>
                  <a:lnTo>
                    <a:pt x="2715" y="2499"/>
                  </a:lnTo>
                  <a:lnTo>
                    <a:pt x="3204" y="2011"/>
                  </a:lnTo>
                  <a:lnTo>
                    <a:pt x="4181" y="1522"/>
                  </a:lnTo>
                  <a:lnTo>
                    <a:pt x="5158" y="1522"/>
                  </a:lnTo>
                  <a:lnTo>
                    <a:pt x="6135" y="1034"/>
                  </a:lnTo>
                  <a:lnTo>
                    <a:pt x="11998" y="1034"/>
                  </a:lnTo>
                  <a:lnTo>
                    <a:pt x="13952" y="2011"/>
                  </a:lnTo>
                  <a:lnTo>
                    <a:pt x="14440" y="2011"/>
                  </a:lnTo>
                  <a:lnTo>
                    <a:pt x="15417" y="2499"/>
                  </a:lnTo>
                  <a:lnTo>
                    <a:pt x="16395" y="3477"/>
                  </a:lnTo>
                  <a:lnTo>
                    <a:pt x="17372" y="3965"/>
                  </a:lnTo>
                  <a:lnTo>
                    <a:pt x="17860" y="4942"/>
                  </a:lnTo>
                  <a:lnTo>
                    <a:pt x="18349" y="5431"/>
                  </a:lnTo>
                  <a:lnTo>
                    <a:pt x="18837" y="6408"/>
                  </a:lnTo>
                  <a:lnTo>
                    <a:pt x="19326" y="6896"/>
                  </a:lnTo>
                  <a:lnTo>
                    <a:pt x="19814" y="7874"/>
                  </a:lnTo>
                  <a:lnTo>
                    <a:pt x="19814" y="88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BB839941-DD09-99B1-40AD-F35FBEE99DF8}"/>
                </a:ext>
              </a:extLst>
            </p:cNvPr>
            <p:cNvSpPr/>
            <p:nvPr/>
          </p:nvSpPr>
          <p:spPr>
            <a:xfrm flipV="1">
              <a:off x="5318272" y="6292016"/>
              <a:ext cx="22675" cy="19053"/>
            </a:xfrm>
            <a:custGeom>
              <a:avLst/>
              <a:gdLst>
                <a:gd name="csX0" fmla="*/ 3404 w 22675"/>
                <a:gd name="csY0" fmla="*/ 20086 h 19053"/>
                <a:gd name="csX1" fmla="*/ 2915 w 22675"/>
                <a:gd name="csY1" fmla="*/ 19109 h 19053"/>
                <a:gd name="csX2" fmla="*/ 3404 w 22675"/>
                <a:gd name="csY2" fmla="*/ 1033 h 19053"/>
                <a:gd name="csX3" fmla="*/ 12198 w 22675"/>
                <a:gd name="csY3" fmla="*/ 1033 h 19053"/>
                <a:gd name="csX4" fmla="*/ 10244 w 22675"/>
                <a:gd name="csY4" fmla="*/ 1033 h 19053"/>
                <a:gd name="csX5" fmla="*/ 8290 w 22675"/>
                <a:gd name="csY5" fmla="*/ 2010 h 19053"/>
                <a:gd name="csX6" fmla="*/ 7801 w 22675"/>
                <a:gd name="csY6" fmla="*/ 2499 h 19053"/>
                <a:gd name="csX7" fmla="*/ 6824 w 22675"/>
                <a:gd name="csY7" fmla="*/ 2987 h 19053"/>
                <a:gd name="csX8" fmla="*/ 6824 w 22675"/>
                <a:gd name="csY8" fmla="*/ 3476 h 19053"/>
                <a:gd name="csX9" fmla="*/ 4870 w 22675"/>
                <a:gd name="csY9" fmla="*/ 8361 h 19053"/>
                <a:gd name="csX10" fmla="*/ 4381 w 22675"/>
                <a:gd name="csY10" fmla="*/ 9338 h 19053"/>
                <a:gd name="csX11" fmla="*/ 22946 w 22675"/>
                <a:gd name="csY11" fmla="*/ 9338 h 19053"/>
                <a:gd name="csX12" fmla="*/ 22946 w 22675"/>
                <a:gd name="csY12" fmla="*/ 12758 h 19053"/>
                <a:gd name="csX13" fmla="*/ 4870 w 22675"/>
                <a:gd name="csY13" fmla="*/ 12758 h 19053"/>
                <a:gd name="csX14" fmla="*/ 4870 w 22675"/>
                <a:gd name="csY14" fmla="*/ 14224 h 19053"/>
                <a:gd name="csX15" fmla="*/ 5358 w 22675"/>
                <a:gd name="csY15" fmla="*/ 15201 h 19053"/>
                <a:gd name="csX16" fmla="*/ 5358 w 22675"/>
                <a:gd name="csY16" fmla="*/ 15690 h 19053"/>
                <a:gd name="csX17" fmla="*/ 6335 w 22675"/>
                <a:gd name="csY17" fmla="*/ 17644 h 19053"/>
                <a:gd name="csX18" fmla="*/ 6824 w 22675"/>
                <a:gd name="csY18" fmla="*/ 18132 h 19053"/>
                <a:gd name="csX19" fmla="*/ 7801 w 22675"/>
                <a:gd name="csY19" fmla="*/ 18621 h 19053"/>
                <a:gd name="csX20" fmla="*/ 8290 w 22675"/>
                <a:gd name="csY20" fmla="*/ 19109 h 19053"/>
                <a:gd name="csX21" fmla="*/ 9267 w 22675"/>
                <a:gd name="csY21" fmla="*/ 19598 h 19053"/>
                <a:gd name="csX22" fmla="*/ 10244 w 22675"/>
                <a:gd name="csY22" fmla="*/ 19598 h 19053"/>
                <a:gd name="csX23" fmla="*/ 10732 w 22675"/>
                <a:gd name="csY23" fmla="*/ 20086 h 19053"/>
                <a:gd name="csX24" fmla="*/ 11709 w 22675"/>
                <a:gd name="csY24" fmla="*/ 20086 h 190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22675" h="19053">
                  <a:moveTo>
                    <a:pt x="3404" y="20086"/>
                  </a:moveTo>
                  <a:lnTo>
                    <a:pt x="2915" y="19109"/>
                  </a:lnTo>
                  <a:cubicBezTo>
                    <a:pt x="-814" y="14826"/>
                    <a:pt x="-553" y="5202"/>
                    <a:pt x="3404" y="1033"/>
                  </a:cubicBezTo>
                  <a:lnTo>
                    <a:pt x="12198" y="1033"/>
                  </a:lnTo>
                  <a:lnTo>
                    <a:pt x="10244" y="1033"/>
                  </a:lnTo>
                  <a:lnTo>
                    <a:pt x="8290" y="2010"/>
                  </a:lnTo>
                  <a:lnTo>
                    <a:pt x="7801" y="2499"/>
                  </a:lnTo>
                  <a:lnTo>
                    <a:pt x="6824" y="2987"/>
                  </a:lnTo>
                  <a:lnTo>
                    <a:pt x="6824" y="3476"/>
                  </a:lnTo>
                  <a:cubicBezTo>
                    <a:pt x="5684" y="4412"/>
                    <a:pt x="4845" y="6969"/>
                    <a:pt x="4870" y="8361"/>
                  </a:cubicBezTo>
                  <a:lnTo>
                    <a:pt x="4381" y="9338"/>
                  </a:lnTo>
                  <a:lnTo>
                    <a:pt x="22946" y="9338"/>
                  </a:lnTo>
                  <a:lnTo>
                    <a:pt x="22946" y="12758"/>
                  </a:lnTo>
                  <a:lnTo>
                    <a:pt x="4870" y="12758"/>
                  </a:lnTo>
                  <a:lnTo>
                    <a:pt x="4870" y="14224"/>
                  </a:lnTo>
                  <a:lnTo>
                    <a:pt x="5358" y="15201"/>
                  </a:lnTo>
                  <a:lnTo>
                    <a:pt x="5358" y="15690"/>
                  </a:lnTo>
                  <a:lnTo>
                    <a:pt x="6335" y="17644"/>
                  </a:lnTo>
                  <a:lnTo>
                    <a:pt x="6824" y="18132"/>
                  </a:lnTo>
                  <a:lnTo>
                    <a:pt x="7801" y="18621"/>
                  </a:lnTo>
                  <a:lnTo>
                    <a:pt x="8290" y="19109"/>
                  </a:lnTo>
                  <a:lnTo>
                    <a:pt x="9267" y="19598"/>
                  </a:lnTo>
                  <a:lnTo>
                    <a:pt x="10244" y="19598"/>
                  </a:lnTo>
                  <a:lnTo>
                    <a:pt x="10732" y="20086"/>
                  </a:lnTo>
                  <a:lnTo>
                    <a:pt x="11709" y="200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CCA1004E-9DAC-4ADD-7698-8CF6F9110B43}"/>
                </a:ext>
              </a:extLst>
            </p:cNvPr>
            <p:cNvSpPr/>
            <p:nvPr/>
          </p:nvSpPr>
          <p:spPr>
            <a:xfrm flipV="1">
              <a:off x="5321406" y="6288596"/>
              <a:ext cx="19541" cy="10748"/>
            </a:xfrm>
            <a:custGeom>
              <a:avLst/>
              <a:gdLst>
                <a:gd name="csX0" fmla="*/ 8577 w 19541"/>
                <a:gd name="csY0" fmla="*/ 11779 h 10748"/>
                <a:gd name="csX1" fmla="*/ 7600 w 19541"/>
                <a:gd name="csY1" fmla="*/ 11779 h 10748"/>
                <a:gd name="csX2" fmla="*/ 1249 w 19541"/>
                <a:gd name="csY2" fmla="*/ 8848 h 10748"/>
                <a:gd name="csX3" fmla="*/ 272 w 19541"/>
                <a:gd name="csY3" fmla="*/ 8360 h 10748"/>
                <a:gd name="csX4" fmla="*/ 10043 w 19541"/>
                <a:gd name="csY4" fmla="*/ 8360 h 10748"/>
                <a:gd name="csX5" fmla="*/ 11997 w 19541"/>
                <a:gd name="csY5" fmla="*/ 7382 h 10748"/>
                <a:gd name="csX6" fmla="*/ 12485 w 19541"/>
                <a:gd name="csY6" fmla="*/ 7382 h 10748"/>
                <a:gd name="csX7" fmla="*/ 13951 w 19541"/>
                <a:gd name="csY7" fmla="*/ 5917 h 10748"/>
                <a:gd name="csX8" fmla="*/ 13951 w 19541"/>
                <a:gd name="csY8" fmla="*/ 5428 h 10748"/>
                <a:gd name="csX9" fmla="*/ 14439 w 19541"/>
                <a:gd name="csY9" fmla="*/ 4940 h 10748"/>
                <a:gd name="csX10" fmla="*/ 14928 w 19541"/>
                <a:gd name="csY10" fmla="*/ 3963 h 10748"/>
                <a:gd name="csX11" fmla="*/ 15417 w 19541"/>
                <a:gd name="csY11" fmla="*/ 3474 h 10748"/>
                <a:gd name="csX12" fmla="*/ 15417 w 19541"/>
                <a:gd name="csY12" fmla="*/ 1031 h 10748"/>
                <a:gd name="csX13" fmla="*/ 1737 w 19541"/>
                <a:gd name="csY13" fmla="*/ 1031 h 10748"/>
                <a:gd name="csX14" fmla="*/ 19814 w 19541"/>
                <a:gd name="csY14" fmla="*/ 1031 h 10748"/>
                <a:gd name="csX15" fmla="*/ 19814 w 19541"/>
                <a:gd name="csY15" fmla="*/ 2985 h 10748"/>
                <a:gd name="csX16" fmla="*/ 17371 w 19541"/>
                <a:gd name="csY16" fmla="*/ 7871 h 10748"/>
                <a:gd name="csX17" fmla="*/ 15905 w 19541"/>
                <a:gd name="csY17" fmla="*/ 9337 h 10748"/>
                <a:gd name="csX18" fmla="*/ 13951 w 19541"/>
                <a:gd name="csY18" fmla="*/ 10314 h 10748"/>
                <a:gd name="csX19" fmla="*/ 13462 w 19541"/>
                <a:gd name="csY19" fmla="*/ 10802 h 10748"/>
                <a:gd name="csX20" fmla="*/ 12485 w 19541"/>
                <a:gd name="csY20" fmla="*/ 11291 h 10748"/>
                <a:gd name="csX21" fmla="*/ 11508 w 19541"/>
                <a:gd name="csY21" fmla="*/ 11291 h 10748"/>
                <a:gd name="csX22" fmla="*/ 10531 w 19541"/>
                <a:gd name="csY22" fmla="*/ 11779 h 10748"/>
                <a:gd name="csX23" fmla="*/ 9554 w 19541"/>
                <a:gd name="csY23" fmla="*/ 11779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9541" h="10748">
                  <a:moveTo>
                    <a:pt x="8577" y="11779"/>
                  </a:moveTo>
                  <a:lnTo>
                    <a:pt x="7600" y="11779"/>
                  </a:lnTo>
                  <a:cubicBezTo>
                    <a:pt x="5255" y="11698"/>
                    <a:pt x="3048" y="10289"/>
                    <a:pt x="1249" y="8848"/>
                  </a:cubicBezTo>
                  <a:lnTo>
                    <a:pt x="272" y="8360"/>
                  </a:lnTo>
                  <a:lnTo>
                    <a:pt x="10043" y="8360"/>
                  </a:lnTo>
                  <a:lnTo>
                    <a:pt x="11997" y="7382"/>
                  </a:lnTo>
                  <a:lnTo>
                    <a:pt x="12485" y="7382"/>
                  </a:lnTo>
                  <a:lnTo>
                    <a:pt x="13951" y="5917"/>
                  </a:lnTo>
                  <a:lnTo>
                    <a:pt x="13951" y="5428"/>
                  </a:lnTo>
                  <a:lnTo>
                    <a:pt x="14439" y="4940"/>
                  </a:lnTo>
                  <a:lnTo>
                    <a:pt x="14928" y="3963"/>
                  </a:lnTo>
                  <a:lnTo>
                    <a:pt x="15417" y="3474"/>
                  </a:lnTo>
                  <a:lnTo>
                    <a:pt x="15417" y="1031"/>
                  </a:lnTo>
                  <a:lnTo>
                    <a:pt x="1737" y="1031"/>
                  </a:lnTo>
                  <a:lnTo>
                    <a:pt x="19814" y="1031"/>
                  </a:lnTo>
                  <a:lnTo>
                    <a:pt x="19814" y="2985"/>
                  </a:lnTo>
                  <a:cubicBezTo>
                    <a:pt x="18763" y="6332"/>
                    <a:pt x="19081" y="4891"/>
                    <a:pt x="17371" y="7871"/>
                  </a:cubicBezTo>
                  <a:lnTo>
                    <a:pt x="15905" y="9337"/>
                  </a:lnTo>
                  <a:lnTo>
                    <a:pt x="13951" y="10314"/>
                  </a:lnTo>
                  <a:lnTo>
                    <a:pt x="13462" y="10802"/>
                  </a:lnTo>
                  <a:lnTo>
                    <a:pt x="12485" y="11291"/>
                  </a:lnTo>
                  <a:lnTo>
                    <a:pt x="11508" y="11291"/>
                  </a:lnTo>
                  <a:lnTo>
                    <a:pt x="10531" y="11779"/>
                  </a:lnTo>
                  <a:lnTo>
                    <a:pt x="9554" y="117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B04E7F67-74E3-861B-EC54-6703D383671E}"/>
                </a:ext>
              </a:extLst>
            </p:cNvPr>
            <p:cNvSpPr/>
            <p:nvPr/>
          </p:nvSpPr>
          <p:spPr>
            <a:xfrm flipV="1">
              <a:off x="5346322" y="6279803"/>
              <a:ext cx="4396" cy="34198"/>
            </a:xfrm>
            <a:custGeom>
              <a:avLst/>
              <a:gdLst>
                <a:gd name="csX0" fmla="*/ 69 w 4396"/>
                <a:gd name="csY0" fmla="*/ 962 h 34198"/>
                <a:gd name="csX1" fmla="*/ 4466 w 4396"/>
                <a:gd name="csY1" fmla="*/ 962 h 34198"/>
                <a:gd name="csX2" fmla="*/ 4466 w 4396"/>
                <a:gd name="csY2" fmla="*/ 35161 h 34198"/>
                <a:gd name="csX3" fmla="*/ 69 w 4396"/>
                <a:gd name="csY3" fmla="*/ 3516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69" y="962"/>
                  </a:moveTo>
                  <a:lnTo>
                    <a:pt x="4466" y="962"/>
                  </a:lnTo>
                  <a:lnTo>
                    <a:pt x="4466" y="35161"/>
                  </a:lnTo>
                  <a:lnTo>
                    <a:pt x="69" y="3516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97AEA1C1-235F-35B2-F81C-58453850DBE4}"/>
                </a:ext>
              </a:extLst>
            </p:cNvPr>
            <p:cNvSpPr/>
            <p:nvPr/>
          </p:nvSpPr>
          <p:spPr>
            <a:xfrm flipV="1">
              <a:off x="5358535" y="6309115"/>
              <a:ext cx="4885" cy="4885"/>
            </a:xfrm>
            <a:custGeom>
              <a:avLst/>
              <a:gdLst>
                <a:gd name="csX0" fmla="*/ 69 w 4885"/>
                <a:gd name="csY0" fmla="*/ 967 h 4885"/>
                <a:gd name="csX1" fmla="*/ 4955 w 4885"/>
                <a:gd name="csY1" fmla="*/ 967 h 4885"/>
                <a:gd name="csX2" fmla="*/ 4955 w 4885"/>
                <a:gd name="csY2" fmla="*/ 5852 h 4885"/>
                <a:gd name="csX3" fmla="*/ 69 w 4885"/>
                <a:gd name="csY3" fmla="*/ 5852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885">
                  <a:moveTo>
                    <a:pt x="69" y="967"/>
                  </a:moveTo>
                  <a:lnTo>
                    <a:pt x="4955" y="967"/>
                  </a:lnTo>
                  <a:lnTo>
                    <a:pt x="4955" y="5852"/>
                  </a:lnTo>
                  <a:lnTo>
                    <a:pt x="69" y="5852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005B5892-8740-D40F-C853-18F1A3D4106D}"/>
                </a:ext>
              </a:extLst>
            </p:cNvPr>
            <p:cNvSpPr/>
            <p:nvPr/>
          </p:nvSpPr>
          <p:spPr>
            <a:xfrm flipV="1">
              <a:off x="5358535" y="6289085"/>
              <a:ext cx="4885" cy="4885"/>
            </a:xfrm>
            <a:custGeom>
              <a:avLst/>
              <a:gdLst>
                <a:gd name="csX0" fmla="*/ 69 w 4885"/>
                <a:gd name="csY0" fmla="*/ 961 h 4885"/>
                <a:gd name="csX1" fmla="*/ 4955 w 4885"/>
                <a:gd name="csY1" fmla="*/ 961 h 4885"/>
                <a:gd name="csX2" fmla="*/ 4955 w 4885"/>
                <a:gd name="csY2" fmla="*/ 5847 h 4885"/>
                <a:gd name="csX3" fmla="*/ 69 w 4885"/>
                <a:gd name="csY3" fmla="*/ 5847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885">
                  <a:moveTo>
                    <a:pt x="69" y="961"/>
                  </a:moveTo>
                  <a:lnTo>
                    <a:pt x="4955" y="961"/>
                  </a:lnTo>
                  <a:lnTo>
                    <a:pt x="4955" y="5847"/>
                  </a:lnTo>
                  <a:lnTo>
                    <a:pt x="69" y="5847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FEA3C681-7D43-8D85-656F-556D70F11587}"/>
                </a:ext>
              </a:extLst>
            </p:cNvPr>
            <p:cNvSpPr/>
            <p:nvPr/>
          </p:nvSpPr>
          <p:spPr>
            <a:xfrm flipV="1">
              <a:off x="5384429" y="6279314"/>
              <a:ext cx="11236" cy="44946"/>
            </a:xfrm>
            <a:custGeom>
              <a:avLst/>
              <a:gdLst>
                <a:gd name="csX0" fmla="*/ 11519 w 11236"/>
                <a:gd name="csY0" fmla="*/ 45981 h 44946"/>
                <a:gd name="csX1" fmla="*/ 8587 w 11236"/>
                <a:gd name="csY1" fmla="*/ 45981 h 44946"/>
                <a:gd name="csX2" fmla="*/ 8099 w 11236"/>
                <a:gd name="csY2" fmla="*/ 45004 h 44946"/>
                <a:gd name="csX3" fmla="*/ 7122 w 11236"/>
                <a:gd name="csY3" fmla="*/ 44515 h 44946"/>
                <a:gd name="csX4" fmla="*/ 6633 w 11236"/>
                <a:gd name="csY4" fmla="*/ 43538 h 44946"/>
                <a:gd name="csX5" fmla="*/ 6145 w 11236"/>
                <a:gd name="csY5" fmla="*/ 42561 h 44946"/>
                <a:gd name="csX6" fmla="*/ 5656 w 11236"/>
                <a:gd name="csY6" fmla="*/ 42073 h 44946"/>
                <a:gd name="csX7" fmla="*/ 4679 w 11236"/>
                <a:gd name="csY7" fmla="*/ 40119 h 44946"/>
                <a:gd name="csX8" fmla="*/ 4190 w 11236"/>
                <a:gd name="csY8" fmla="*/ 39630 h 44946"/>
                <a:gd name="csX9" fmla="*/ 3213 w 11236"/>
                <a:gd name="csY9" fmla="*/ 37676 h 44946"/>
                <a:gd name="csX10" fmla="*/ 3213 w 11236"/>
                <a:gd name="csY10" fmla="*/ 36699 h 44946"/>
                <a:gd name="csX11" fmla="*/ 2725 w 11236"/>
                <a:gd name="csY11" fmla="*/ 36210 h 44946"/>
                <a:gd name="csX12" fmla="*/ 2236 w 11236"/>
                <a:gd name="csY12" fmla="*/ 35233 h 44946"/>
                <a:gd name="csX13" fmla="*/ 2236 w 11236"/>
                <a:gd name="csY13" fmla="*/ 34256 h 44946"/>
                <a:gd name="csX14" fmla="*/ 1748 w 11236"/>
                <a:gd name="csY14" fmla="*/ 34256 h 44946"/>
                <a:gd name="csX15" fmla="*/ 1748 w 11236"/>
                <a:gd name="csY15" fmla="*/ 33279 h 44946"/>
                <a:gd name="csX16" fmla="*/ 1259 w 11236"/>
                <a:gd name="csY16" fmla="*/ 32302 h 44946"/>
                <a:gd name="csX17" fmla="*/ 1259 w 11236"/>
                <a:gd name="csY17" fmla="*/ 31325 h 44946"/>
                <a:gd name="csX18" fmla="*/ 771 w 11236"/>
                <a:gd name="csY18" fmla="*/ 30348 h 44946"/>
                <a:gd name="csX19" fmla="*/ 771 w 11236"/>
                <a:gd name="csY19" fmla="*/ 28393 h 44946"/>
                <a:gd name="csX20" fmla="*/ 282 w 11236"/>
                <a:gd name="csY20" fmla="*/ 27416 h 44946"/>
                <a:gd name="csX21" fmla="*/ 282 w 11236"/>
                <a:gd name="csY21" fmla="*/ 19600 h 44946"/>
                <a:gd name="csX22" fmla="*/ 771 w 11236"/>
                <a:gd name="csY22" fmla="*/ 18622 h 44946"/>
                <a:gd name="csX23" fmla="*/ 771 w 11236"/>
                <a:gd name="csY23" fmla="*/ 17157 h 44946"/>
                <a:gd name="csX24" fmla="*/ 1259 w 11236"/>
                <a:gd name="csY24" fmla="*/ 16180 h 44946"/>
                <a:gd name="csX25" fmla="*/ 7610 w 11236"/>
                <a:gd name="csY25" fmla="*/ 2500 h 44946"/>
                <a:gd name="csX26" fmla="*/ 8099 w 11236"/>
                <a:gd name="csY26" fmla="*/ 2012 h 44946"/>
                <a:gd name="csX27" fmla="*/ 8587 w 11236"/>
                <a:gd name="csY27" fmla="*/ 1035 h 44946"/>
                <a:gd name="csX28" fmla="*/ 11519 w 11236"/>
                <a:gd name="csY28" fmla="*/ 1035 h 44946"/>
                <a:gd name="csX29" fmla="*/ 11519 w 11236"/>
                <a:gd name="csY29" fmla="*/ 1523 h 44946"/>
                <a:gd name="csX30" fmla="*/ 11030 w 11236"/>
                <a:gd name="csY30" fmla="*/ 2012 h 44946"/>
                <a:gd name="csX31" fmla="*/ 10053 w 11236"/>
                <a:gd name="csY31" fmla="*/ 3966 h 44946"/>
                <a:gd name="csX32" fmla="*/ 9565 w 11236"/>
                <a:gd name="csY32" fmla="*/ 4943 h 44946"/>
                <a:gd name="csX33" fmla="*/ 8587 w 11236"/>
                <a:gd name="csY33" fmla="*/ 6897 h 44946"/>
                <a:gd name="csX34" fmla="*/ 8099 w 11236"/>
                <a:gd name="csY34" fmla="*/ 7386 h 44946"/>
                <a:gd name="csX35" fmla="*/ 7610 w 11236"/>
                <a:gd name="csY35" fmla="*/ 8363 h 44946"/>
                <a:gd name="csX36" fmla="*/ 7610 w 11236"/>
                <a:gd name="csY36" fmla="*/ 9340 h 44946"/>
                <a:gd name="csX37" fmla="*/ 6633 w 11236"/>
                <a:gd name="csY37" fmla="*/ 11294 h 44946"/>
                <a:gd name="csX38" fmla="*/ 5168 w 11236"/>
                <a:gd name="csY38" fmla="*/ 18134 h 44946"/>
                <a:gd name="csX39" fmla="*/ 4679 w 11236"/>
                <a:gd name="csY39" fmla="*/ 19111 h 44946"/>
                <a:gd name="csX40" fmla="*/ 4679 w 11236"/>
                <a:gd name="csY40" fmla="*/ 22042 h 44946"/>
                <a:gd name="csX41" fmla="*/ 4679 w 11236"/>
                <a:gd name="csY41" fmla="*/ 27905 h 44946"/>
                <a:gd name="csX42" fmla="*/ 4679 w 11236"/>
                <a:gd name="csY42" fmla="*/ 28882 h 44946"/>
                <a:gd name="csX43" fmla="*/ 5168 w 11236"/>
                <a:gd name="csY43" fmla="*/ 29859 h 44946"/>
                <a:gd name="csX44" fmla="*/ 5168 w 11236"/>
                <a:gd name="csY44" fmla="*/ 31325 h 44946"/>
                <a:gd name="csX45" fmla="*/ 5656 w 11236"/>
                <a:gd name="csY45" fmla="*/ 32302 h 44946"/>
                <a:gd name="csX46" fmla="*/ 5656 w 11236"/>
                <a:gd name="csY46" fmla="*/ 32790 h 44946"/>
                <a:gd name="csX47" fmla="*/ 6145 w 11236"/>
                <a:gd name="csY47" fmla="*/ 33767 h 44946"/>
                <a:gd name="csX48" fmla="*/ 6145 w 11236"/>
                <a:gd name="csY48" fmla="*/ 34745 h 44946"/>
                <a:gd name="csX49" fmla="*/ 6633 w 11236"/>
                <a:gd name="csY49" fmla="*/ 35722 h 44946"/>
                <a:gd name="csX50" fmla="*/ 6633 w 11236"/>
                <a:gd name="csY50" fmla="*/ 36699 h 44946"/>
                <a:gd name="csX51" fmla="*/ 7122 w 11236"/>
                <a:gd name="csY51" fmla="*/ 37676 h 44946"/>
                <a:gd name="csX52" fmla="*/ 7610 w 11236"/>
                <a:gd name="csY52" fmla="*/ 38164 h 44946"/>
                <a:gd name="csX53" fmla="*/ 7610 w 11236"/>
                <a:gd name="csY53" fmla="*/ 39141 h 44946"/>
                <a:gd name="csX54" fmla="*/ 8099 w 11236"/>
                <a:gd name="csY54" fmla="*/ 39141 h 44946"/>
                <a:gd name="csX55" fmla="*/ 8099 w 11236"/>
                <a:gd name="csY55" fmla="*/ 40119 h 44946"/>
                <a:gd name="csX56" fmla="*/ 8587 w 11236"/>
                <a:gd name="csY56" fmla="*/ 40607 h 44946"/>
                <a:gd name="csX57" fmla="*/ 8587 w 11236"/>
                <a:gd name="csY57" fmla="*/ 41096 h 44946"/>
                <a:gd name="csX58" fmla="*/ 9565 w 11236"/>
                <a:gd name="csY58" fmla="*/ 43050 h 44946"/>
                <a:gd name="csX59" fmla="*/ 10542 w 11236"/>
                <a:gd name="csY59" fmla="*/ 44027 h 44946"/>
                <a:gd name="csX60" fmla="*/ 11030 w 11236"/>
                <a:gd name="csY60" fmla="*/ 45004 h 44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</a:cxnLst>
              <a:rect l="l" t="t" r="r" b="b"/>
              <a:pathLst>
                <a:path w="11236" h="44946">
                  <a:moveTo>
                    <a:pt x="11519" y="45981"/>
                  </a:moveTo>
                  <a:lnTo>
                    <a:pt x="8587" y="45981"/>
                  </a:lnTo>
                  <a:lnTo>
                    <a:pt x="8099" y="45004"/>
                  </a:lnTo>
                  <a:lnTo>
                    <a:pt x="7122" y="44515"/>
                  </a:lnTo>
                  <a:lnTo>
                    <a:pt x="6633" y="43538"/>
                  </a:lnTo>
                  <a:lnTo>
                    <a:pt x="6145" y="42561"/>
                  </a:lnTo>
                  <a:lnTo>
                    <a:pt x="5656" y="42073"/>
                  </a:lnTo>
                  <a:lnTo>
                    <a:pt x="4679" y="40119"/>
                  </a:lnTo>
                  <a:lnTo>
                    <a:pt x="4190" y="39630"/>
                  </a:lnTo>
                  <a:lnTo>
                    <a:pt x="3213" y="37676"/>
                  </a:lnTo>
                  <a:lnTo>
                    <a:pt x="3213" y="36699"/>
                  </a:lnTo>
                  <a:lnTo>
                    <a:pt x="2725" y="36210"/>
                  </a:lnTo>
                  <a:lnTo>
                    <a:pt x="2236" y="35233"/>
                  </a:lnTo>
                  <a:lnTo>
                    <a:pt x="2236" y="34256"/>
                  </a:lnTo>
                  <a:lnTo>
                    <a:pt x="1748" y="34256"/>
                  </a:lnTo>
                  <a:lnTo>
                    <a:pt x="1748" y="33279"/>
                  </a:lnTo>
                  <a:lnTo>
                    <a:pt x="1259" y="32302"/>
                  </a:lnTo>
                  <a:lnTo>
                    <a:pt x="1259" y="31325"/>
                  </a:lnTo>
                  <a:lnTo>
                    <a:pt x="771" y="30348"/>
                  </a:lnTo>
                  <a:lnTo>
                    <a:pt x="771" y="28393"/>
                  </a:lnTo>
                  <a:lnTo>
                    <a:pt x="282" y="27416"/>
                  </a:lnTo>
                  <a:lnTo>
                    <a:pt x="282" y="19600"/>
                  </a:lnTo>
                  <a:lnTo>
                    <a:pt x="771" y="18622"/>
                  </a:lnTo>
                  <a:lnTo>
                    <a:pt x="771" y="17157"/>
                  </a:lnTo>
                  <a:lnTo>
                    <a:pt x="1259" y="16180"/>
                  </a:lnTo>
                  <a:cubicBezTo>
                    <a:pt x="1536" y="11872"/>
                    <a:pt x="5501" y="6401"/>
                    <a:pt x="7610" y="2500"/>
                  </a:cubicBezTo>
                  <a:lnTo>
                    <a:pt x="8099" y="2012"/>
                  </a:lnTo>
                  <a:lnTo>
                    <a:pt x="8587" y="1035"/>
                  </a:lnTo>
                  <a:lnTo>
                    <a:pt x="11519" y="1035"/>
                  </a:lnTo>
                  <a:lnTo>
                    <a:pt x="11519" y="1523"/>
                  </a:lnTo>
                  <a:lnTo>
                    <a:pt x="11030" y="2012"/>
                  </a:lnTo>
                  <a:lnTo>
                    <a:pt x="10053" y="3966"/>
                  </a:lnTo>
                  <a:lnTo>
                    <a:pt x="9565" y="4943"/>
                  </a:lnTo>
                  <a:lnTo>
                    <a:pt x="8587" y="6897"/>
                  </a:lnTo>
                  <a:lnTo>
                    <a:pt x="8099" y="7386"/>
                  </a:lnTo>
                  <a:lnTo>
                    <a:pt x="7610" y="8363"/>
                  </a:lnTo>
                  <a:lnTo>
                    <a:pt x="7610" y="9340"/>
                  </a:lnTo>
                  <a:lnTo>
                    <a:pt x="6633" y="11294"/>
                  </a:lnTo>
                  <a:cubicBezTo>
                    <a:pt x="6593" y="12719"/>
                    <a:pt x="4899" y="16546"/>
                    <a:pt x="5168" y="18134"/>
                  </a:cubicBezTo>
                  <a:lnTo>
                    <a:pt x="4679" y="19111"/>
                  </a:lnTo>
                  <a:lnTo>
                    <a:pt x="4679" y="22042"/>
                  </a:lnTo>
                  <a:cubicBezTo>
                    <a:pt x="4679" y="23996"/>
                    <a:pt x="4679" y="25951"/>
                    <a:pt x="4679" y="27905"/>
                  </a:cubicBezTo>
                  <a:lnTo>
                    <a:pt x="4679" y="28882"/>
                  </a:lnTo>
                  <a:lnTo>
                    <a:pt x="5168" y="29859"/>
                  </a:lnTo>
                  <a:lnTo>
                    <a:pt x="5168" y="31325"/>
                  </a:lnTo>
                  <a:lnTo>
                    <a:pt x="5656" y="32302"/>
                  </a:lnTo>
                  <a:lnTo>
                    <a:pt x="5656" y="32790"/>
                  </a:lnTo>
                  <a:lnTo>
                    <a:pt x="6145" y="33767"/>
                  </a:lnTo>
                  <a:lnTo>
                    <a:pt x="6145" y="34745"/>
                  </a:lnTo>
                  <a:lnTo>
                    <a:pt x="6633" y="35722"/>
                  </a:lnTo>
                  <a:lnTo>
                    <a:pt x="6633" y="36699"/>
                  </a:lnTo>
                  <a:lnTo>
                    <a:pt x="7122" y="37676"/>
                  </a:lnTo>
                  <a:lnTo>
                    <a:pt x="7610" y="38164"/>
                  </a:lnTo>
                  <a:lnTo>
                    <a:pt x="7610" y="39141"/>
                  </a:lnTo>
                  <a:lnTo>
                    <a:pt x="8099" y="39141"/>
                  </a:lnTo>
                  <a:lnTo>
                    <a:pt x="8099" y="40119"/>
                  </a:lnTo>
                  <a:lnTo>
                    <a:pt x="8587" y="40607"/>
                  </a:lnTo>
                  <a:lnTo>
                    <a:pt x="8587" y="41096"/>
                  </a:lnTo>
                  <a:lnTo>
                    <a:pt x="9565" y="43050"/>
                  </a:lnTo>
                  <a:lnTo>
                    <a:pt x="10542" y="44027"/>
                  </a:lnTo>
                  <a:lnTo>
                    <a:pt x="11030" y="450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BE50805B-CE23-4B6E-4E22-6759B2CB60F9}"/>
                </a:ext>
              </a:extLst>
            </p:cNvPr>
            <p:cNvSpPr/>
            <p:nvPr/>
          </p:nvSpPr>
          <p:spPr>
            <a:xfrm flipV="1">
              <a:off x="5399513" y="6283222"/>
              <a:ext cx="11297" cy="28335"/>
            </a:xfrm>
            <a:custGeom>
              <a:avLst/>
              <a:gdLst>
                <a:gd name="csX0" fmla="*/ 3764 w 11297"/>
                <a:gd name="csY0" fmla="*/ 29369 h 28335"/>
                <a:gd name="csX1" fmla="*/ 3276 w 11297"/>
                <a:gd name="csY1" fmla="*/ 28880 h 28335"/>
                <a:gd name="csX2" fmla="*/ 2787 w 11297"/>
                <a:gd name="csY2" fmla="*/ 27903 h 28335"/>
                <a:gd name="csX3" fmla="*/ 2298 w 11297"/>
                <a:gd name="csY3" fmla="*/ 27415 h 28335"/>
                <a:gd name="csX4" fmla="*/ 1810 w 11297"/>
                <a:gd name="csY4" fmla="*/ 26437 h 28335"/>
                <a:gd name="csX5" fmla="*/ 1810 w 11297"/>
                <a:gd name="csY5" fmla="*/ 25460 h 28335"/>
                <a:gd name="csX6" fmla="*/ 1321 w 11297"/>
                <a:gd name="csY6" fmla="*/ 24972 h 28335"/>
                <a:gd name="csX7" fmla="*/ 1321 w 11297"/>
                <a:gd name="csY7" fmla="*/ 23506 h 28335"/>
                <a:gd name="csX8" fmla="*/ 833 w 11297"/>
                <a:gd name="csY8" fmla="*/ 22529 h 28335"/>
                <a:gd name="csX9" fmla="*/ 833 w 11297"/>
                <a:gd name="csY9" fmla="*/ 21552 h 28335"/>
                <a:gd name="csX10" fmla="*/ 344 w 11297"/>
                <a:gd name="csY10" fmla="*/ 16666 h 28335"/>
                <a:gd name="csX11" fmla="*/ 344 w 11297"/>
                <a:gd name="csY11" fmla="*/ 13735 h 28335"/>
                <a:gd name="csX12" fmla="*/ 3764 w 11297"/>
                <a:gd name="csY12" fmla="*/ 1521 h 28335"/>
                <a:gd name="csX13" fmla="*/ 4253 w 11297"/>
                <a:gd name="csY13" fmla="*/ 1033 h 28335"/>
                <a:gd name="csX14" fmla="*/ 11581 w 11297"/>
                <a:gd name="csY14" fmla="*/ 1521 h 28335"/>
                <a:gd name="csX15" fmla="*/ 10604 w 11297"/>
                <a:gd name="csY15" fmla="*/ 1521 h 28335"/>
                <a:gd name="csX16" fmla="*/ 9627 w 11297"/>
                <a:gd name="csY16" fmla="*/ 2010 h 28335"/>
                <a:gd name="csX17" fmla="*/ 8650 w 11297"/>
                <a:gd name="csY17" fmla="*/ 2010 h 28335"/>
                <a:gd name="csX18" fmla="*/ 8161 w 11297"/>
                <a:gd name="csY18" fmla="*/ 2987 h 28335"/>
                <a:gd name="csX19" fmla="*/ 7184 w 11297"/>
                <a:gd name="csY19" fmla="*/ 3476 h 28335"/>
                <a:gd name="csX20" fmla="*/ 6695 w 11297"/>
                <a:gd name="csY20" fmla="*/ 4453 h 28335"/>
                <a:gd name="csX21" fmla="*/ 5230 w 11297"/>
                <a:gd name="csY21" fmla="*/ 7873 h 28335"/>
                <a:gd name="csX22" fmla="*/ 5230 w 11297"/>
                <a:gd name="csY22" fmla="*/ 9338 h 28335"/>
                <a:gd name="csX23" fmla="*/ 4741 w 11297"/>
                <a:gd name="csY23" fmla="*/ 10804 h 28335"/>
                <a:gd name="csX24" fmla="*/ 4741 w 11297"/>
                <a:gd name="csY24" fmla="*/ 18621 h 28335"/>
                <a:gd name="csX25" fmla="*/ 9627 w 11297"/>
                <a:gd name="csY25" fmla="*/ 29369 h 28335"/>
                <a:gd name="csX26" fmla="*/ 11581 w 11297"/>
                <a:gd name="csY26" fmla="*/ 29369 h 28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297" h="28335">
                  <a:moveTo>
                    <a:pt x="3764" y="29369"/>
                  </a:moveTo>
                  <a:lnTo>
                    <a:pt x="3276" y="28880"/>
                  </a:lnTo>
                  <a:lnTo>
                    <a:pt x="2787" y="27903"/>
                  </a:lnTo>
                  <a:lnTo>
                    <a:pt x="2298" y="27415"/>
                  </a:lnTo>
                  <a:lnTo>
                    <a:pt x="1810" y="26437"/>
                  </a:lnTo>
                  <a:lnTo>
                    <a:pt x="1810" y="25460"/>
                  </a:lnTo>
                  <a:lnTo>
                    <a:pt x="1321" y="24972"/>
                  </a:lnTo>
                  <a:lnTo>
                    <a:pt x="1321" y="23506"/>
                  </a:lnTo>
                  <a:lnTo>
                    <a:pt x="833" y="22529"/>
                  </a:lnTo>
                  <a:lnTo>
                    <a:pt x="833" y="21552"/>
                  </a:lnTo>
                  <a:cubicBezTo>
                    <a:pt x="874" y="19199"/>
                    <a:pt x="59" y="20811"/>
                    <a:pt x="344" y="16666"/>
                  </a:cubicBezTo>
                  <a:lnTo>
                    <a:pt x="344" y="13735"/>
                  </a:lnTo>
                  <a:cubicBezTo>
                    <a:pt x="523" y="9526"/>
                    <a:pt x="1338" y="4901"/>
                    <a:pt x="3764" y="1521"/>
                  </a:cubicBezTo>
                  <a:lnTo>
                    <a:pt x="4253" y="1033"/>
                  </a:lnTo>
                  <a:lnTo>
                    <a:pt x="11581" y="1521"/>
                  </a:lnTo>
                  <a:lnTo>
                    <a:pt x="10604" y="1521"/>
                  </a:lnTo>
                  <a:lnTo>
                    <a:pt x="9627" y="2010"/>
                  </a:lnTo>
                  <a:lnTo>
                    <a:pt x="8650" y="2010"/>
                  </a:lnTo>
                  <a:lnTo>
                    <a:pt x="8161" y="2987"/>
                  </a:lnTo>
                  <a:lnTo>
                    <a:pt x="7184" y="3476"/>
                  </a:lnTo>
                  <a:lnTo>
                    <a:pt x="6695" y="4453"/>
                  </a:lnTo>
                  <a:cubicBezTo>
                    <a:pt x="5645" y="5365"/>
                    <a:pt x="5971" y="6708"/>
                    <a:pt x="5230" y="7873"/>
                  </a:cubicBezTo>
                  <a:lnTo>
                    <a:pt x="5230" y="9338"/>
                  </a:lnTo>
                  <a:lnTo>
                    <a:pt x="4741" y="10804"/>
                  </a:lnTo>
                  <a:lnTo>
                    <a:pt x="4741" y="18621"/>
                  </a:lnTo>
                  <a:cubicBezTo>
                    <a:pt x="5262" y="22448"/>
                    <a:pt x="5588" y="27561"/>
                    <a:pt x="9627" y="29369"/>
                  </a:cubicBezTo>
                  <a:lnTo>
                    <a:pt x="11581" y="29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BD19BB40-C19D-3278-B5D1-12C090AD3AF4}"/>
                </a:ext>
              </a:extLst>
            </p:cNvPr>
            <p:cNvSpPr/>
            <p:nvPr/>
          </p:nvSpPr>
          <p:spPr>
            <a:xfrm flipV="1">
              <a:off x="5402993" y="6279803"/>
              <a:ext cx="19053" cy="34741"/>
            </a:xfrm>
            <a:custGeom>
              <a:avLst/>
              <a:gdLst>
                <a:gd name="csX0" fmla="*/ 8102 w 19053"/>
                <a:gd name="csY0" fmla="*/ 35775 h 34741"/>
                <a:gd name="csX1" fmla="*/ 5170 w 19053"/>
                <a:gd name="csY1" fmla="*/ 35775 h 34741"/>
                <a:gd name="csX2" fmla="*/ 3216 w 19053"/>
                <a:gd name="csY2" fmla="*/ 34798 h 34741"/>
                <a:gd name="csX3" fmla="*/ 2728 w 19053"/>
                <a:gd name="csY3" fmla="*/ 34310 h 34741"/>
                <a:gd name="csX4" fmla="*/ 1751 w 19053"/>
                <a:gd name="csY4" fmla="*/ 33821 h 34741"/>
                <a:gd name="csX5" fmla="*/ 285 w 19053"/>
                <a:gd name="csY5" fmla="*/ 32355 h 34741"/>
                <a:gd name="csX6" fmla="*/ 10056 w 19053"/>
                <a:gd name="csY6" fmla="*/ 32355 h 34741"/>
                <a:gd name="csX7" fmla="*/ 11033 w 19053"/>
                <a:gd name="csY7" fmla="*/ 31867 h 34741"/>
                <a:gd name="csX8" fmla="*/ 12987 w 19053"/>
                <a:gd name="csY8" fmla="*/ 29913 h 34741"/>
                <a:gd name="csX9" fmla="*/ 12987 w 19053"/>
                <a:gd name="csY9" fmla="*/ 29424 h 34741"/>
                <a:gd name="csX10" fmla="*/ 13476 w 19053"/>
                <a:gd name="csY10" fmla="*/ 28936 h 34741"/>
                <a:gd name="csX11" fmla="*/ 13476 w 19053"/>
                <a:gd name="csY11" fmla="*/ 28447 h 34741"/>
                <a:gd name="csX12" fmla="*/ 13964 w 19053"/>
                <a:gd name="csY12" fmla="*/ 27958 h 34741"/>
                <a:gd name="csX13" fmla="*/ 13964 w 19053"/>
                <a:gd name="csY13" fmla="*/ 26981 h 34741"/>
                <a:gd name="csX14" fmla="*/ 14453 w 19053"/>
                <a:gd name="csY14" fmla="*/ 26493 h 34741"/>
                <a:gd name="csX15" fmla="*/ 14453 w 19053"/>
                <a:gd name="csY15" fmla="*/ 24539 h 34741"/>
                <a:gd name="csX16" fmla="*/ 14941 w 19053"/>
                <a:gd name="csY16" fmla="*/ 23562 h 34741"/>
                <a:gd name="csX17" fmla="*/ 14941 w 19053"/>
                <a:gd name="csY17" fmla="*/ 14279 h 34741"/>
                <a:gd name="csX18" fmla="*/ 14453 w 19053"/>
                <a:gd name="csY18" fmla="*/ 13302 h 34741"/>
                <a:gd name="csX19" fmla="*/ 14453 w 19053"/>
                <a:gd name="csY19" fmla="*/ 10371 h 34741"/>
                <a:gd name="csX20" fmla="*/ 13964 w 19053"/>
                <a:gd name="csY20" fmla="*/ 9882 h 34741"/>
                <a:gd name="csX21" fmla="*/ 13964 w 19053"/>
                <a:gd name="csY21" fmla="*/ 8905 h 34741"/>
                <a:gd name="csX22" fmla="*/ 13476 w 19053"/>
                <a:gd name="csY22" fmla="*/ 8417 h 34741"/>
                <a:gd name="csX23" fmla="*/ 13476 w 19053"/>
                <a:gd name="csY23" fmla="*/ 7928 h 34741"/>
                <a:gd name="csX24" fmla="*/ 12499 w 19053"/>
                <a:gd name="csY24" fmla="*/ 6951 h 34741"/>
                <a:gd name="csX25" fmla="*/ 12010 w 19053"/>
                <a:gd name="csY25" fmla="*/ 5974 h 34741"/>
                <a:gd name="csX26" fmla="*/ 11521 w 19053"/>
                <a:gd name="csY26" fmla="*/ 5485 h 34741"/>
                <a:gd name="csX27" fmla="*/ 9567 w 19053"/>
                <a:gd name="csY27" fmla="*/ 4508 h 34741"/>
                <a:gd name="csX28" fmla="*/ 8102 w 19053"/>
                <a:gd name="csY28" fmla="*/ 4508 h 34741"/>
                <a:gd name="csX29" fmla="*/ 773 w 19053"/>
                <a:gd name="csY29" fmla="*/ 4020 h 34741"/>
                <a:gd name="csX30" fmla="*/ 1262 w 19053"/>
                <a:gd name="csY30" fmla="*/ 3531 h 34741"/>
                <a:gd name="csX31" fmla="*/ 1751 w 19053"/>
                <a:gd name="csY31" fmla="*/ 3042 h 34741"/>
                <a:gd name="csX32" fmla="*/ 2728 w 19053"/>
                <a:gd name="csY32" fmla="*/ 2554 h 34741"/>
                <a:gd name="csX33" fmla="*/ 12987 w 19053"/>
                <a:gd name="csY33" fmla="*/ 2065 h 34741"/>
                <a:gd name="csX34" fmla="*/ 13476 w 19053"/>
                <a:gd name="csY34" fmla="*/ 2554 h 34741"/>
                <a:gd name="csX35" fmla="*/ 14453 w 19053"/>
                <a:gd name="csY35" fmla="*/ 3042 h 34741"/>
                <a:gd name="csX36" fmla="*/ 14941 w 19053"/>
                <a:gd name="csY36" fmla="*/ 4020 h 34741"/>
                <a:gd name="csX37" fmla="*/ 15918 w 19053"/>
                <a:gd name="csY37" fmla="*/ 4508 h 34741"/>
                <a:gd name="csX38" fmla="*/ 16407 w 19053"/>
                <a:gd name="csY38" fmla="*/ 4997 h 34741"/>
                <a:gd name="csX39" fmla="*/ 17873 w 19053"/>
                <a:gd name="csY39" fmla="*/ 7928 h 34741"/>
                <a:gd name="csX40" fmla="*/ 17873 w 19053"/>
                <a:gd name="csY40" fmla="*/ 8905 h 34741"/>
                <a:gd name="csX41" fmla="*/ 18361 w 19053"/>
                <a:gd name="csY41" fmla="*/ 9882 h 34741"/>
                <a:gd name="csX42" fmla="*/ 18361 w 19053"/>
                <a:gd name="csY42" fmla="*/ 10371 h 34741"/>
                <a:gd name="csX43" fmla="*/ 18850 w 19053"/>
                <a:gd name="csY43" fmla="*/ 11348 h 34741"/>
                <a:gd name="csX44" fmla="*/ 18850 w 19053"/>
                <a:gd name="csY44" fmla="*/ 14279 h 34741"/>
                <a:gd name="csX45" fmla="*/ 19338 w 19053"/>
                <a:gd name="csY45" fmla="*/ 15256 h 34741"/>
                <a:gd name="csX46" fmla="*/ 19338 w 19053"/>
                <a:gd name="csY46" fmla="*/ 22584 h 34741"/>
                <a:gd name="csX47" fmla="*/ 18850 w 19053"/>
                <a:gd name="csY47" fmla="*/ 23073 h 34741"/>
                <a:gd name="csX48" fmla="*/ 18850 w 19053"/>
                <a:gd name="csY48" fmla="*/ 26004 h 34741"/>
                <a:gd name="csX49" fmla="*/ 18361 w 19053"/>
                <a:gd name="csY49" fmla="*/ 26493 h 34741"/>
                <a:gd name="csX50" fmla="*/ 18361 w 19053"/>
                <a:gd name="csY50" fmla="*/ 27470 h 34741"/>
                <a:gd name="csX51" fmla="*/ 17873 w 19053"/>
                <a:gd name="csY51" fmla="*/ 28447 h 34741"/>
                <a:gd name="csX52" fmla="*/ 17384 w 19053"/>
                <a:gd name="csY52" fmla="*/ 29424 h 34741"/>
                <a:gd name="csX53" fmla="*/ 17384 w 19053"/>
                <a:gd name="csY53" fmla="*/ 29913 h 34741"/>
                <a:gd name="csX54" fmla="*/ 16407 w 19053"/>
                <a:gd name="csY54" fmla="*/ 31867 h 34741"/>
                <a:gd name="csX55" fmla="*/ 14453 w 19053"/>
                <a:gd name="csY55" fmla="*/ 33821 h 34741"/>
                <a:gd name="csX56" fmla="*/ 13476 w 19053"/>
                <a:gd name="csY56" fmla="*/ 34310 h 34741"/>
                <a:gd name="csX57" fmla="*/ 12987 w 19053"/>
                <a:gd name="csY57" fmla="*/ 34798 h 34741"/>
                <a:gd name="csX58" fmla="*/ 12499 w 19053"/>
                <a:gd name="csY58" fmla="*/ 34798 h 34741"/>
                <a:gd name="csX59" fmla="*/ 12010 w 19053"/>
                <a:gd name="csY59" fmla="*/ 35287 h 34741"/>
                <a:gd name="csX60" fmla="*/ 11033 w 19053"/>
                <a:gd name="csY60" fmla="*/ 35775 h 34741"/>
                <a:gd name="csX61" fmla="*/ 9079 w 19053"/>
                <a:gd name="csY61" fmla="*/ 35775 h 347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</a:cxnLst>
              <a:rect l="l" t="t" r="r" b="b"/>
              <a:pathLst>
                <a:path w="19053" h="34741">
                  <a:moveTo>
                    <a:pt x="8102" y="35775"/>
                  </a:moveTo>
                  <a:lnTo>
                    <a:pt x="5170" y="35775"/>
                  </a:lnTo>
                  <a:lnTo>
                    <a:pt x="3216" y="34798"/>
                  </a:lnTo>
                  <a:lnTo>
                    <a:pt x="2728" y="34310"/>
                  </a:lnTo>
                  <a:lnTo>
                    <a:pt x="1751" y="33821"/>
                  </a:lnTo>
                  <a:lnTo>
                    <a:pt x="285" y="32355"/>
                  </a:lnTo>
                  <a:lnTo>
                    <a:pt x="10056" y="32355"/>
                  </a:lnTo>
                  <a:lnTo>
                    <a:pt x="11033" y="31867"/>
                  </a:lnTo>
                  <a:lnTo>
                    <a:pt x="12987" y="29913"/>
                  </a:lnTo>
                  <a:lnTo>
                    <a:pt x="12987" y="29424"/>
                  </a:lnTo>
                  <a:lnTo>
                    <a:pt x="13476" y="28936"/>
                  </a:lnTo>
                  <a:lnTo>
                    <a:pt x="13476" y="28447"/>
                  </a:lnTo>
                  <a:lnTo>
                    <a:pt x="13964" y="27958"/>
                  </a:lnTo>
                  <a:lnTo>
                    <a:pt x="13964" y="26981"/>
                  </a:lnTo>
                  <a:lnTo>
                    <a:pt x="14453" y="26493"/>
                  </a:lnTo>
                  <a:lnTo>
                    <a:pt x="14453" y="24539"/>
                  </a:lnTo>
                  <a:lnTo>
                    <a:pt x="14941" y="23562"/>
                  </a:lnTo>
                  <a:lnTo>
                    <a:pt x="14941" y="14279"/>
                  </a:lnTo>
                  <a:lnTo>
                    <a:pt x="14453" y="13302"/>
                  </a:lnTo>
                  <a:lnTo>
                    <a:pt x="14453" y="10371"/>
                  </a:lnTo>
                  <a:lnTo>
                    <a:pt x="13964" y="9882"/>
                  </a:lnTo>
                  <a:lnTo>
                    <a:pt x="13964" y="8905"/>
                  </a:lnTo>
                  <a:lnTo>
                    <a:pt x="13476" y="8417"/>
                  </a:lnTo>
                  <a:lnTo>
                    <a:pt x="13476" y="7928"/>
                  </a:lnTo>
                  <a:lnTo>
                    <a:pt x="12499" y="6951"/>
                  </a:lnTo>
                  <a:lnTo>
                    <a:pt x="12010" y="5974"/>
                  </a:lnTo>
                  <a:lnTo>
                    <a:pt x="11521" y="5485"/>
                  </a:lnTo>
                  <a:lnTo>
                    <a:pt x="9567" y="4508"/>
                  </a:lnTo>
                  <a:lnTo>
                    <a:pt x="8102" y="4508"/>
                  </a:lnTo>
                  <a:lnTo>
                    <a:pt x="773" y="4020"/>
                  </a:lnTo>
                  <a:lnTo>
                    <a:pt x="1262" y="3531"/>
                  </a:lnTo>
                  <a:lnTo>
                    <a:pt x="1751" y="3042"/>
                  </a:lnTo>
                  <a:lnTo>
                    <a:pt x="2728" y="2554"/>
                  </a:lnTo>
                  <a:cubicBezTo>
                    <a:pt x="5651" y="535"/>
                    <a:pt x="9787" y="689"/>
                    <a:pt x="12987" y="2065"/>
                  </a:cubicBezTo>
                  <a:lnTo>
                    <a:pt x="13476" y="2554"/>
                  </a:lnTo>
                  <a:lnTo>
                    <a:pt x="14453" y="3042"/>
                  </a:lnTo>
                  <a:lnTo>
                    <a:pt x="14941" y="4020"/>
                  </a:lnTo>
                  <a:lnTo>
                    <a:pt x="15918" y="4508"/>
                  </a:lnTo>
                  <a:lnTo>
                    <a:pt x="16407" y="4997"/>
                  </a:lnTo>
                  <a:lnTo>
                    <a:pt x="17873" y="7928"/>
                  </a:lnTo>
                  <a:lnTo>
                    <a:pt x="17873" y="8905"/>
                  </a:lnTo>
                  <a:lnTo>
                    <a:pt x="18361" y="9882"/>
                  </a:lnTo>
                  <a:lnTo>
                    <a:pt x="18361" y="10371"/>
                  </a:lnTo>
                  <a:lnTo>
                    <a:pt x="18850" y="11348"/>
                  </a:lnTo>
                  <a:lnTo>
                    <a:pt x="18850" y="14279"/>
                  </a:lnTo>
                  <a:lnTo>
                    <a:pt x="19338" y="15256"/>
                  </a:lnTo>
                  <a:lnTo>
                    <a:pt x="19338" y="22584"/>
                  </a:lnTo>
                  <a:lnTo>
                    <a:pt x="18850" y="23073"/>
                  </a:lnTo>
                  <a:lnTo>
                    <a:pt x="18850" y="26004"/>
                  </a:lnTo>
                  <a:lnTo>
                    <a:pt x="18361" y="26493"/>
                  </a:lnTo>
                  <a:lnTo>
                    <a:pt x="18361" y="27470"/>
                  </a:lnTo>
                  <a:lnTo>
                    <a:pt x="17873" y="28447"/>
                  </a:lnTo>
                  <a:lnTo>
                    <a:pt x="17384" y="29424"/>
                  </a:lnTo>
                  <a:lnTo>
                    <a:pt x="17384" y="29913"/>
                  </a:lnTo>
                  <a:lnTo>
                    <a:pt x="16407" y="31867"/>
                  </a:lnTo>
                  <a:lnTo>
                    <a:pt x="14453" y="33821"/>
                  </a:lnTo>
                  <a:lnTo>
                    <a:pt x="13476" y="34310"/>
                  </a:lnTo>
                  <a:lnTo>
                    <a:pt x="12987" y="34798"/>
                  </a:lnTo>
                  <a:lnTo>
                    <a:pt x="12499" y="34798"/>
                  </a:lnTo>
                  <a:lnTo>
                    <a:pt x="12010" y="35287"/>
                  </a:lnTo>
                  <a:lnTo>
                    <a:pt x="11033" y="35775"/>
                  </a:lnTo>
                  <a:lnTo>
                    <a:pt x="9079" y="357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EB4A504B-2AD9-F1F5-D6E9-684D9539F9BF}"/>
                </a:ext>
              </a:extLst>
            </p:cNvPr>
            <p:cNvSpPr/>
            <p:nvPr/>
          </p:nvSpPr>
          <p:spPr>
            <a:xfrm flipV="1">
              <a:off x="5429864" y="6286642"/>
              <a:ext cx="8305" cy="5374"/>
            </a:xfrm>
            <a:custGeom>
              <a:avLst/>
              <a:gdLst>
                <a:gd name="csX0" fmla="*/ 2731 w 8305"/>
                <a:gd name="csY0" fmla="*/ 6404 h 5374"/>
                <a:gd name="csX1" fmla="*/ 1754 w 8305"/>
                <a:gd name="csY1" fmla="*/ 5916 h 5374"/>
                <a:gd name="csX2" fmla="*/ 1265 w 8305"/>
                <a:gd name="csY2" fmla="*/ 5427 h 5374"/>
                <a:gd name="csX3" fmla="*/ 288 w 8305"/>
                <a:gd name="csY3" fmla="*/ 4939 h 5374"/>
                <a:gd name="csX4" fmla="*/ 288 w 8305"/>
                <a:gd name="csY4" fmla="*/ 1030 h 5374"/>
                <a:gd name="csX5" fmla="*/ 1265 w 8305"/>
                <a:gd name="csY5" fmla="*/ 1030 h 5374"/>
                <a:gd name="csX6" fmla="*/ 1754 w 8305"/>
                <a:gd name="csY6" fmla="*/ 1519 h 5374"/>
                <a:gd name="csX7" fmla="*/ 6640 w 8305"/>
                <a:gd name="csY7" fmla="*/ 3962 h 5374"/>
                <a:gd name="csX8" fmla="*/ 7128 w 8305"/>
                <a:gd name="csY8" fmla="*/ 4939 h 5374"/>
                <a:gd name="csX9" fmla="*/ 8105 w 8305"/>
                <a:gd name="csY9" fmla="*/ 5427 h 5374"/>
                <a:gd name="csX10" fmla="*/ 8594 w 8305"/>
                <a:gd name="csY10" fmla="*/ 5916 h 5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8305" h="5374">
                  <a:moveTo>
                    <a:pt x="2731" y="6404"/>
                  </a:moveTo>
                  <a:lnTo>
                    <a:pt x="1754" y="5916"/>
                  </a:lnTo>
                  <a:lnTo>
                    <a:pt x="1265" y="5427"/>
                  </a:lnTo>
                  <a:lnTo>
                    <a:pt x="288" y="4939"/>
                  </a:lnTo>
                  <a:lnTo>
                    <a:pt x="288" y="1030"/>
                  </a:lnTo>
                  <a:lnTo>
                    <a:pt x="1265" y="1030"/>
                  </a:lnTo>
                  <a:lnTo>
                    <a:pt x="1754" y="1519"/>
                  </a:lnTo>
                  <a:lnTo>
                    <a:pt x="6640" y="3962"/>
                  </a:lnTo>
                  <a:lnTo>
                    <a:pt x="7128" y="4939"/>
                  </a:lnTo>
                  <a:lnTo>
                    <a:pt x="8105" y="5427"/>
                  </a:lnTo>
                  <a:lnTo>
                    <a:pt x="8594" y="59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27A0B238-E368-9283-7128-983BC1D72E83}"/>
                </a:ext>
              </a:extLst>
            </p:cNvPr>
            <p:cNvSpPr/>
            <p:nvPr/>
          </p:nvSpPr>
          <p:spPr>
            <a:xfrm flipV="1">
              <a:off x="5432306" y="6279803"/>
              <a:ext cx="10259" cy="34198"/>
            </a:xfrm>
            <a:custGeom>
              <a:avLst/>
              <a:gdLst>
                <a:gd name="csX0" fmla="*/ 10549 w 10259"/>
                <a:gd name="csY0" fmla="*/ 35232 h 34198"/>
                <a:gd name="csX1" fmla="*/ 7618 w 10259"/>
                <a:gd name="csY1" fmla="*/ 35232 h 34198"/>
                <a:gd name="csX2" fmla="*/ 7129 w 10259"/>
                <a:gd name="csY2" fmla="*/ 34743 h 34198"/>
                <a:gd name="csX3" fmla="*/ 6641 w 10259"/>
                <a:gd name="csY3" fmla="*/ 33766 h 34198"/>
                <a:gd name="csX4" fmla="*/ 6152 w 10259"/>
                <a:gd name="csY4" fmla="*/ 33277 h 34198"/>
                <a:gd name="csX5" fmla="*/ 2733 w 10259"/>
                <a:gd name="csY5" fmla="*/ 29858 h 34198"/>
                <a:gd name="csX6" fmla="*/ 1755 w 10259"/>
                <a:gd name="csY6" fmla="*/ 29369 h 34198"/>
                <a:gd name="csX7" fmla="*/ 1267 w 10259"/>
                <a:gd name="csY7" fmla="*/ 28880 h 34198"/>
                <a:gd name="csX8" fmla="*/ 290 w 10259"/>
                <a:gd name="csY8" fmla="*/ 28392 h 34198"/>
                <a:gd name="csX9" fmla="*/ 6152 w 10259"/>
                <a:gd name="csY9" fmla="*/ 27903 h 34198"/>
                <a:gd name="csX10" fmla="*/ 6152 w 10259"/>
                <a:gd name="csY10" fmla="*/ 1033 h 34198"/>
                <a:gd name="csX11" fmla="*/ 10549 w 10259"/>
                <a:gd name="csY11" fmla="*/ 103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0259" h="34198">
                  <a:moveTo>
                    <a:pt x="10549" y="35232"/>
                  </a:moveTo>
                  <a:lnTo>
                    <a:pt x="7618" y="35232"/>
                  </a:lnTo>
                  <a:lnTo>
                    <a:pt x="7129" y="34743"/>
                  </a:lnTo>
                  <a:lnTo>
                    <a:pt x="6641" y="33766"/>
                  </a:lnTo>
                  <a:lnTo>
                    <a:pt x="6152" y="33277"/>
                  </a:lnTo>
                  <a:lnTo>
                    <a:pt x="2733" y="29858"/>
                  </a:lnTo>
                  <a:lnTo>
                    <a:pt x="1755" y="29369"/>
                  </a:lnTo>
                  <a:lnTo>
                    <a:pt x="1267" y="28880"/>
                  </a:lnTo>
                  <a:lnTo>
                    <a:pt x="290" y="28392"/>
                  </a:lnTo>
                  <a:lnTo>
                    <a:pt x="6152" y="27903"/>
                  </a:lnTo>
                  <a:lnTo>
                    <a:pt x="6152" y="1033"/>
                  </a:lnTo>
                  <a:lnTo>
                    <a:pt x="10549" y="10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704989DA-ED97-29FC-40AE-96DA34804037}"/>
                </a:ext>
              </a:extLst>
            </p:cNvPr>
            <p:cNvSpPr/>
            <p:nvPr/>
          </p:nvSpPr>
          <p:spPr>
            <a:xfrm flipV="1">
              <a:off x="5451848" y="6279803"/>
              <a:ext cx="23938" cy="34198"/>
            </a:xfrm>
            <a:custGeom>
              <a:avLst/>
              <a:gdLst>
                <a:gd name="csX0" fmla="*/ 19348 w 23938"/>
                <a:gd name="csY0" fmla="*/ 35232 h 34198"/>
                <a:gd name="csX1" fmla="*/ 15928 w 23938"/>
                <a:gd name="csY1" fmla="*/ 35232 h 34198"/>
                <a:gd name="csX2" fmla="*/ 294 w 23938"/>
                <a:gd name="csY2" fmla="*/ 13247 h 34198"/>
                <a:gd name="csX3" fmla="*/ 294 w 23938"/>
                <a:gd name="csY3" fmla="*/ 9339 h 34198"/>
                <a:gd name="csX4" fmla="*/ 15439 w 23938"/>
                <a:gd name="csY4" fmla="*/ 9339 h 34198"/>
                <a:gd name="csX5" fmla="*/ 15439 w 23938"/>
                <a:gd name="csY5" fmla="*/ 1033 h 34198"/>
                <a:gd name="csX6" fmla="*/ 19348 w 23938"/>
                <a:gd name="csY6" fmla="*/ 1033 h 34198"/>
                <a:gd name="csX7" fmla="*/ 19348 w 23938"/>
                <a:gd name="csY7" fmla="*/ 9339 h 34198"/>
                <a:gd name="csX8" fmla="*/ 24233 w 23938"/>
                <a:gd name="csY8" fmla="*/ 9339 h 34198"/>
                <a:gd name="csX9" fmla="*/ 24233 w 23938"/>
                <a:gd name="csY9" fmla="*/ 13247 h 34198"/>
                <a:gd name="csX10" fmla="*/ 4691 w 23938"/>
                <a:gd name="csY10" fmla="*/ 13247 h 34198"/>
                <a:gd name="csX11" fmla="*/ 15439 w 23938"/>
                <a:gd name="csY11" fmla="*/ 2839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3938" h="34198">
                  <a:moveTo>
                    <a:pt x="19348" y="35232"/>
                  </a:moveTo>
                  <a:lnTo>
                    <a:pt x="15928" y="35232"/>
                  </a:lnTo>
                  <a:lnTo>
                    <a:pt x="294" y="13247"/>
                  </a:lnTo>
                  <a:lnTo>
                    <a:pt x="294" y="9339"/>
                  </a:lnTo>
                  <a:lnTo>
                    <a:pt x="15439" y="9339"/>
                  </a:lnTo>
                  <a:lnTo>
                    <a:pt x="15439" y="1033"/>
                  </a:lnTo>
                  <a:lnTo>
                    <a:pt x="19348" y="1033"/>
                  </a:lnTo>
                  <a:lnTo>
                    <a:pt x="19348" y="9339"/>
                  </a:lnTo>
                  <a:lnTo>
                    <a:pt x="24233" y="9339"/>
                  </a:lnTo>
                  <a:lnTo>
                    <a:pt x="24233" y="13247"/>
                  </a:lnTo>
                  <a:lnTo>
                    <a:pt x="4691" y="13247"/>
                  </a:lnTo>
                  <a:lnTo>
                    <a:pt x="15439" y="283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ABF76CD6-2FFA-2CD6-46AC-2B0A60B3A096}"/>
                </a:ext>
              </a:extLst>
            </p:cNvPr>
            <p:cNvSpPr/>
            <p:nvPr/>
          </p:nvSpPr>
          <p:spPr>
            <a:xfrm flipV="1">
              <a:off x="5456245" y="6279803"/>
              <a:ext cx="14656" cy="21984"/>
            </a:xfrm>
            <a:custGeom>
              <a:avLst/>
              <a:gdLst>
                <a:gd name="csX0" fmla="*/ 14951 w 14656"/>
                <a:gd name="csY0" fmla="*/ 23016 h 21984"/>
                <a:gd name="csX1" fmla="*/ 11042 w 14656"/>
                <a:gd name="csY1" fmla="*/ 16176 h 21984"/>
                <a:gd name="csX2" fmla="*/ 11042 w 14656"/>
                <a:gd name="csY2" fmla="*/ 1031 h 21984"/>
                <a:gd name="csX3" fmla="*/ 294 w 14656"/>
                <a:gd name="csY3" fmla="*/ 1031 h 21984"/>
                <a:gd name="csX4" fmla="*/ 14951 w 14656"/>
                <a:gd name="csY4" fmla="*/ 1031 h 219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4656" h="21984">
                  <a:moveTo>
                    <a:pt x="14951" y="23016"/>
                  </a:moveTo>
                  <a:lnTo>
                    <a:pt x="11042" y="16176"/>
                  </a:lnTo>
                  <a:lnTo>
                    <a:pt x="11042" y="1031"/>
                  </a:lnTo>
                  <a:lnTo>
                    <a:pt x="294" y="1031"/>
                  </a:lnTo>
                  <a:lnTo>
                    <a:pt x="14951" y="10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21CEBFF4-6CCD-8C73-090C-4EEA98FC2CB7}"/>
                </a:ext>
              </a:extLst>
            </p:cNvPr>
            <p:cNvSpPr/>
            <p:nvPr/>
          </p:nvSpPr>
          <p:spPr>
            <a:xfrm flipV="1">
              <a:off x="5480184" y="6304719"/>
              <a:ext cx="19541" cy="9770"/>
            </a:xfrm>
            <a:custGeom>
              <a:avLst/>
              <a:gdLst>
                <a:gd name="csX0" fmla="*/ 4694 w 19541"/>
                <a:gd name="csY0" fmla="*/ 10805 h 9770"/>
                <a:gd name="csX1" fmla="*/ 297 w 19541"/>
                <a:gd name="csY1" fmla="*/ 10316 h 9770"/>
                <a:gd name="csX2" fmla="*/ 297 w 19541"/>
                <a:gd name="csY2" fmla="*/ 9828 h 9770"/>
                <a:gd name="csX3" fmla="*/ 786 w 19541"/>
                <a:gd name="csY3" fmla="*/ 8851 h 9770"/>
                <a:gd name="csX4" fmla="*/ 786 w 19541"/>
                <a:gd name="csY4" fmla="*/ 8362 h 9770"/>
                <a:gd name="csX5" fmla="*/ 1274 w 19541"/>
                <a:gd name="csY5" fmla="*/ 7385 h 9770"/>
                <a:gd name="csX6" fmla="*/ 1274 w 19541"/>
                <a:gd name="csY6" fmla="*/ 6408 h 9770"/>
                <a:gd name="csX7" fmla="*/ 1763 w 19541"/>
                <a:gd name="csY7" fmla="*/ 5431 h 9770"/>
                <a:gd name="csX8" fmla="*/ 3228 w 19541"/>
                <a:gd name="csY8" fmla="*/ 3965 h 9770"/>
                <a:gd name="csX9" fmla="*/ 3717 w 19541"/>
                <a:gd name="csY9" fmla="*/ 3477 h 9770"/>
                <a:gd name="csX10" fmla="*/ 4205 w 19541"/>
                <a:gd name="csY10" fmla="*/ 2988 h 9770"/>
                <a:gd name="csX11" fmla="*/ 5183 w 19541"/>
                <a:gd name="csY11" fmla="*/ 2499 h 9770"/>
                <a:gd name="csX12" fmla="*/ 5671 w 19541"/>
                <a:gd name="csY12" fmla="*/ 2011 h 9770"/>
                <a:gd name="csX13" fmla="*/ 6648 w 19541"/>
                <a:gd name="csY13" fmla="*/ 2011 h 9770"/>
                <a:gd name="csX14" fmla="*/ 7625 w 19541"/>
                <a:gd name="csY14" fmla="*/ 1522 h 9770"/>
                <a:gd name="csX15" fmla="*/ 8114 w 19541"/>
                <a:gd name="csY15" fmla="*/ 1034 h 9770"/>
                <a:gd name="csX16" fmla="*/ 14465 w 19541"/>
                <a:gd name="csY16" fmla="*/ 1034 h 9770"/>
                <a:gd name="csX17" fmla="*/ 15442 w 19541"/>
                <a:gd name="csY17" fmla="*/ 1522 h 9770"/>
                <a:gd name="csX18" fmla="*/ 15931 w 19541"/>
                <a:gd name="csY18" fmla="*/ 2011 h 9770"/>
                <a:gd name="csX19" fmla="*/ 16908 w 19541"/>
                <a:gd name="csY19" fmla="*/ 2011 h 9770"/>
                <a:gd name="csX20" fmla="*/ 17885 w 19541"/>
                <a:gd name="csY20" fmla="*/ 2499 h 9770"/>
                <a:gd name="csX21" fmla="*/ 18373 w 19541"/>
                <a:gd name="csY21" fmla="*/ 2988 h 9770"/>
                <a:gd name="csX22" fmla="*/ 18862 w 19541"/>
                <a:gd name="csY22" fmla="*/ 3965 h 9770"/>
                <a:gd name="csX23" fmla="*/ 19839 w 19541"/>
                <a:gd name="csY23" fmla="*/ 4454 h 9770"/>
                <a:gd name="csX24" fmla="*/ 11534 w 19541"/>
                <a:gd name="csY24" fmla="*/ 4454 h 9770"/>
                <a:gd name="csX25" fmla="*/ 5183 w 19541"/>
                <a:gd name="csY25" fmla="*/ 8851 h 9770"/>
                <a:gd name="csX26" fmla="*/ 5183 w 19541"/>
                <a:gd name="csY26" fmla="*/ 9828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9541" h="9770">
                  <a:moveTo>
                    <a:pt x="4694" y="10805"/>
                  </a:moveTo>
                  <a:lnTo>
                    <a:pt x="297" y="10316"/>
                  </a:lnTo>
                  <a:lnTo>
                    <a:pt x="297" y="9828"/>
                  </a:lnTo>
                  <a:lnTo>
                    <a:pt x="786" y="8851"/>
                  </a:lnTo>
                  <a:lnTo>
                    <a:pt x="786" y="8362"/>
                  </a:lnTo>
                  <a:lnTo>
                    <a:pt x="1274" y="7385"/>
                  </a:lnTo>
                  <a:lnTo>
                    <a:pt x="1274" y="6408"/>
                  </a:lnTo>
                  <a:lnTo>
                    <a:pt x="1763" y="5431"/>
                  </a:lnTo>
                  <a:lnTo>
                    <a:pt x="3228" y="3965"/>
                  </a:lnTo>
                  <a:lnTo>
                    <a:pt x="3717" y="3477"/>
                  </a:lnTo>
                  <a:lnTo>
                    <a:pt x="4205" y="2988"/>
                  </a:lnTo>
                  <a:lnTo>
                    <a:pt x="5183" y="2499"/>
                  </a:lnTo>
                  <a:lnTo>
                    <a:pt x="5671" y="2011"/>
                  </a:lnTo>
                  <a:lnTo>
                    <a:pt x="6648" y="2011"/>
                  </a:lnTo>
                  <a:lnTo>
                    <a:pt x="7625" y="1522"/>
                  </a:lnTo>
                  <a:lnTo>
                    <a:pt x="8114" y="1034"/>
                  </a:lnTo>
                  <a:lnTo>
                    <a:pt x="14465" y="1034"/>
                  </a:lnTo>
                  <a:lnTo>
                    <a:pt x="15442" y="1522"/>
                  </a:lnTo>
                  <a:lnTo>
                    <a:pt x="15931" y="2011"/>
                  </a:lnTo>
                  <a:lnTo>
                    <a:pt x="16908" y="2011"/>
                  </a:lnTo>
                  <a:lnTo>
                    <a:pt x="17885" y="2499"/>
                  </a:lnTo>
                  <a:lnTo>
                    <a:pt x="18373" y="2988"/>
                  </a:lnTo>
                  <a:lnTo>
                    <a:pt x="18862" y="3965"/>
                  </a:lnTo>
                  <a:lnTo>
                    <a:pt x="19839" y="4454"/>
                  </a:lnTo>
                  <a:lnTo>
                    <a:pt x="11534" y="4454"/>
                  </a:lnTo>
                  <a:cubicBezTo>
                    <a:pt x="7927" y="4120"/>
                    <a:pt x="6697" y="6131"/>
                    <a:pt x="5183" y="8851"/>
                  </a:cubicBezTo>
                  <a:lnTo>
                    <a:pt x="5183" y="982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4483E4FE-B338-207B-90E2-8E2E300ED18D}"/>
                </a:ext>
              </a:extLst>
            </p:cNvPr>
            <p:cNvSpPr/>
            <p:nvPr/>
          </p:nvSpPr>
          <p:spPr>
            <a:xfrm flipV="1">
              <a:off x="5490932" y="6294459"/>
              <a:ext cx="12213" cy="16610"/>
            </a:xfrm>
            <a:custGeom>
              <a:avLst/>
              <a:gdLst>
                <a:gd name="csX0" fmla="*/ 9093 w 12213"/>
                <a:gd name="csY0" fmla="*/ 17644 h 16610"/>
                <a:gd name="csX1" fmla="*/ 299 w 12213"/>
                <a:gd name="csY1" fmla="*/ 17155 h 16610"/>
                <a:gd name="csX2" fmla="*/ 1765 w 12213"/>
                <a:gd name="csY2" fmla="*/ 17155 h 16610"/>
                <a:gd name="csX3" fmla="*/ 2742 w 12213"/>
                <a:gd name="csY3" fmla="*/ 16667 h 16610"/>
                <a:gd name="csX4" fmla="*/ 3719 w 12213"/>
                <a:gd name="csY4" fmla="*/ 16667 h 16610"/>
                <a:gd name="csX5" fmla="*/ 4208 w 12213"/>
                <a:gd name="csY5" fmla="*/ 16178 h 16610"/>
                <a:gd name="csX6" fmla="*/ 5185 w 12213"/>
                <a:gd name="csY6" fmla="*/ 15690 h 16610"/>
                <a:gd name="csX7" fmla="*/ 6162 w 12213"/>
                <a:gd name="csY7" fmla="*/ 14712 h 16610"/>
                <a:gd name="csX8" fmla="*/ 6650 w 12213"/>
                <a:gd name="csY8" fmla="*/ 13735 h 16610"/>
                <a:gd name="csX9" fmla="*/ 7139 w 12213"/>
                <a:gd name="csY9" fmla="*/ 13247 h 16610"/>
                <a:gd name="csX10" fmla="*/ 7627 w 12213"/>
                <a:gd name="csY10" fmla="*/ 12270 h 16610"/>
                <a:gd name="csX11" fmla="*/ 7627 w 12213"/>
                <a:gd name="csY11" fmla="*/ 11293 h 16610"/>
                <a:gd name="csX12" fmla="*/ 6162 w 12213"/>
                <a:gd name="csY12" fmla="*/ 3964 h 16610"/>
                <a:gd name="csX13" fmla="*/ 5673 w 12213"/>
                <a:gd name="csY13" fmla="*/ 3476 h 16610"/>
                <a:gd name="csX14" fmla="*/ 5673 w 12213"/>
                <a:gd name="csY14" fmla="*/ 2987 h 16610"/>
                <a:gd name="csX15" fmla="*/ 4696 w 12213"/>
                <a:gd name="csY15" fmla="*/ 2499 h 16610"/>
                <a:gd name="csX16" fmla="*/ 4208 w 12213"/>
                <a:gd name="csY16" fmla="*/ 2010 h 16610"/>
                <a:gd name="csX17" fmla="*/ 2253 w 12213"/>
                <a:gd name="csY17" fmla="*/ 1033 h 16610"/>
                <a:gd name="csX18" fmla="*/ 788 w 12213"/>
                <a:gd name="csY18" fmla="*/ 1033 h 16610"/>
                <a:gd name="csX19" fmla="*/ 9093 w 12213"/>
                <a:gd name="csY19" fmla="*/ 1033 h 16610"/>
                <a:gd name="csX20" fmla="*/ 9582 w 12213"/>
                <a:gd name="csY20" fmla="*/ 1522 h 16610"/>
                <a:gd name="csX21" fmla="*/ 9582 w 12213"/>
                <a:gd name="csY21" fmla="*/ 2010 h 16610"/>
                <a:gd name="csX22" fmla="*/ 10070 w 12213"/>
                <a:gd name="csY22" fmla="*/ 2499 h 16610"/>
                <a:gd name="csX23" fmla="*/ 10559 w 12213"/>
                <a:gd name="csY23" fmla="*/ 3476 h 16610"/>
                <a:gd name="csX24" fmla="*/ 11047 w 12213"/>
                <a:gd name="csY24" fmla="*/ 3964 h 16610"/>
                <a:gd name="csX25" fmla="*/ 11536 w 12213"/>
                <a:gd name="csY25" fmla="*/ 4941 h 16610"/>
                <a:gd name="csX26" fmla="*/ 12024 w 12213"/>
                <a:gd name="csY26" fmla="*/ 5919 h 16610"/>
                <a:gd name="csX27" fmla="*/ 12024 w 12213"/>
                <a:gd name="csY27" fmla="*/ 7873 h 16610"/>
                <a:gd name="csX28" fmla="*/ 12513 w 12213"/>
                <a:gd name="csY28" fmla="*/ 8850 h 16610"/>
                <a:gd name="csX29" fmla="*/ 12513 w 12213"/>
                <a:gd name="csY29" fmla="*/ 10316 h 16610"/>
                <a:gd name="csX30" fmla="*/ 12024 w 12213"/>
                <a:gd name="csY30" fmla="*/ 11293 h 16610"/>
                <a:gd name="csX31" fmla="*/ 12024 w 12213"/>
                <a:gd name="csY31" fmla="*/ 13247 h 16610"/>
                <a:gd name="csX32" fmla="*/ 11536 w 12213"/>
                <a:gd name="csY32" fmla="*/ 13735 h 16610"/>
                <a:gd name="csX33" fmla="*/ 11047 w 12213"/>
                <a:gd name="csY33" fmla="*/ 14712 h 16610"/>
                <a:gd name="csX34" fmla="*/ 11047 w 12213"/>
                <a:gd name="csY34" fmla="*/ 15690 h 16610"/>
                <a:gd name="csX35" fmla="*/ 10559 w 12213"/>
                <a:gd name="csY35" fmla="*/ 16178 h 16610"/>
                <a:gd name="csX36" fmla="*/ 10070 w 12213"/>
                <a:gd name="csY36" fmla="*/ 17155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2213" h="16610">
                  <a:moveTo>
                    <a:pt x="9093" y="17644"/>
                  </a:moveTo>
                  <a:lnTo>
                    <a:pt x="299" y="17155"/>
                  </a:lnTo>
                  <a:lnTo>
                    <a:pt x="1765" y="17155"/>
                  </a:lnTo>
                  <a:lnTo>
                    <a:pt x="2742" y="16667"/>
                  </a:lnTo>
                  <a:lnTo>
                    <a:pt x="3719" y="16667"/>
                  </a:lnTo>
                  <a:lnTo>
                    <a:pt x="4208" y="16178"/>
                  </a:lnTo>
                  <a:lnTo>
                    <a:pt x="5185" y="15690"/>
                  </a:lnTo>
                  <a:lnTo>
                    <a:pt x="6162" y="14712"/>
                  </a:lnTo>
                  <a:lnTo>
                    <a:pt x="6650" y="13735"/>
                  </a:lnTo>
                  <a:lnTo>
                    <a:pt x="7139" y="13247"/>
                  </a:lnTo>
                  <a:lnTo>
                    <a:pt x="7627" y="12270"/>
                  </a:lnTo>
                  <a:lnTo>
                    <a:pt x="7627" y="11293"/>
                  </a:lnTo>
                  <a:cubicBezTo>
                    <a:pt x="7408" y="8272"/>
                    <a:pt x="8425" y="6277"/>
                    <a:pt x="6162" y="3964"/>
                  </a:cubicBezTo>
                  <a:lnTo>
                    <a:pt x="5673" y="3476"/>
                  </a:lnTo>
                  <a:lnTo>
                    <a:pt x="5673" y="2987"/>
                  </a:lnTo>
                  <a:lnTo>
                    <a:pt x="4696" y="2499"/>
                  </a:lnTo>
                  <a:lnTo>
                    <a:pt x="4208" y="2010"/>
                  </a:lnTo>
                  <a:lnTo>
                    <a:pt x="2253" y="1033"/>
                  </a:lnTo>
                  <a:lnTo>
                    <a:pt x="788" y="1033"/>
                  </a:lnTo>
                  <a:lnTo>
                    <a:pt x="9093" y="1033"/>
                  </a:lnTo>
                  <a:lnTo>
                    <a:pt x="9582" y="1522"/>
                  </a:lnTo>
                  <a:lnTo>
                    <a:pt x="9582" y="2010"/>
                  </a:lnTo>
                  <a:lnTo>
                    <a:pt x="10070" y="2499"/>
                  </a:lnTo>
                  <a:lnTo>
                    <a:pt x="10559" y="3476"/>
                  </a:lnTo>
                  <a:lnTo>
                    <a:pt x="11047" y="3964"/>
                  </a:lnTo>
                  <a:lnTo>
                    <a:pt x="11536" y="4941"/>
                  </a:lnTo>
                  <a:lnTo>
                    <a:pt x="12024" y="5919"/>
                  </a:lnTo>
                  <a:lnTo>
                    <a:pt x="12024" y="7873"/>
                  </a:lnTo>
                  <a:lnTo>
                    <a:pt x="12513" y="8850"/>
                  </a:lnTo>
                  <a:lnTo>
                    <a:pt x="12513" y="10316"/>
                  </a:lnTo>
                  <a:lnTo>
                    <a:pt x="12024" y="11293"/>
                  </a:lnTo>
                  <a:lnTo>
                    <a:pt x="12024" y="13247"/>
                  </a:lnTo>
                  <a:lnTo>
                    <a:pt x="11536" y="13735"/>
                  </a:lnTo>
                  <a:lnTo>
                    <a:pt x="11047" y="14712"/>
                  </a:lnTo>
                  <a:lnTo>
                    <a:pt x="11047" y="15690"/>
                  </a:lnTo>
                  <a:lnTo>
                    <a:pt x="10559" y="16178"/>
                  </a:lnTo>
                  <a:lnTo>
                    <a:pt x="10070" y="171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B46BC6D6-722E-A6E2-7A38-E3E96B1317EA}"/>
                </a:ext>
              </a:extLst>
            </p:cNvPr>
            <p:cNvSpPr/>
            <p:nvPr/>
          </p:nvSpPr>
          <p:spPr>
            <a:xfrm flipV="1">
              <a:off x="5486047" y="6291039"/>
              <a:ext cx="13190" cy="2931"/>
            </a:xfrm>
            <a:custGeom>
              <a:avLst/>
              <a:gdLst>
                <a:gd name="csX0" fmla="*/ 6649 w 13190"/>
                <a:gd name="csY0" fmla="*/ 3962 h 2931"/>
                <a:gd name="csX1" fmla="*/ 6161 w 13190"/>
                <a:gd name="csY1" fmla="*/ 3962 h 2931"/>
                <a:gd name="csX2" fmla="*/ 787 w 13190"/>
                <a:gd name="csY2" fmla="*/ 2008 h 2931"/>
                <a:gd name="csX3" fmla="*/ 298 w 13190"/>
                <a:gd name="csY3" fmla="*/ 1519 h 2931"/>
                <a:gd name="csX4" fmla="*/ 13489 w 13190"/>
                <a:gd name="csY4" fmla="*/ 1031 h 2931"/>
                <a:gd name="csX5" fmla="*/ 12023 w 13190"/>
                <a:gd name="csY5" fmla="*/ 2496 h 2931"/>
                <a:gd name="csX6" fmla="*/ 11046 w 13190"/>
                <a:gd name="csY6" fmla="*/ 2985 h 2931"/>
                <a:gd name="csX7" fmla="*/ 10069 w 13190"/>
                <a:gd name="csY7" fmla="*/ 2985 h 2931"/>
                <a:gd name="csX8" fmla="*/ 9581 w 13190"/>
                <a:gd name="csY8" fmla="*/ 3473 h 2931"/>
                <a:gd name="csX9" fmla="*/ 7626 w 13190"/>
                <a:gd name="csY9" fmla="*/ 3473 h 29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3190" h="2931">
                  <a:moveTo>
                    <a:pt x="6649" y="3962"/>
                  </a:moveTo>
                  <a:lnTo>
                    <a:pt x="6161" y="3962"/>
                  </a:lnTo>
                  <a:cubicBezTo>
                    <a:pt x="3433" y="2553"/>
                    <a:pt x="5387" y="4670"/>
                    <a:pt x="787" y="2008"/>
                  </a:cubicBezTo>
                  <a:lnTo>
                    <a:pt x="298" y="1519"/>
                  </a:lnTo>
                  <a:lnTo>
                    <a:pt x="13489" y="1031"/>
                  </a:lnTo>
                  <a:lnTo>
                    <a:pt x="12023" y="2496"/>
                  </a:lnTo>
                  <a:lnTo>
                    <a:pt x="11046" y="2985"/>
                  </a:lnTo>
                  <a:lnTo>
                    <a:pt x="10069" y="2985"/>
                  </a:lnTo>
                  <a:lnTo>
                    <a:pt x="9581" y="3473"/>
                  </a:lnTo>
                  <a:lnTo>
                    <a:pt x="7626" y="34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C7010F3D-4723-2448-353C-1E52122C2DF1}"/>
                </a:ext>
              </a:extLst>
            </p:cNvPr>
            <p:cNvSpPr/>
            <p:nvPr/>
          </p:nvSpPr>
          <p:spPr>
            <a:xfrm flipV="1">
              <a:off x="5481161" y="6280291"/>
              <a:ext cx="20030" cy="18076"/>
            </a:xfrm>
            <a:custGeom>
              <a:avLst/>
              <a:gdLst>
                <a:gd name="csX0" fmla="*/ 20330 w 20030"/>
                <a:gd name="csY0" fmla="*/ 19107 h 18076"/>
                <a:gd name="csX1" fmla="*/ 3230 w 20030"/>
                <a:gd name="csY1" fmla="*/ 19107 h 18076"/>
                <a:gd name="csX2" fmla="*/ 299 w 20030"/>
                <a:gd name="csY2" fmla="*/ 1520 h 18076"/>
                <a:gd name="csX3" fmla="*/ 4208 w 20030"/>
                <a:gd name="csY3" fmla="*/ 1031 h 18076"/>
                <a:gd name="csX4" fmla="*/ 4696 w 20030"/>
                <a:gd name="csY4" fmla="*/ 1520 h 18076"/>
                <a:gd name="csX5" fmla="*/ 5185 w 20030"/>
                <a:gd name="csY5" fmla="*/ 2497 h 18076"/>
                <a:gd name="csX6" fmla="*/ 5673 w 20030"/>
                <a:gd name="csY6" fmla="*/ 2985 h 18076"/>
                <a:gd name="csX7" fmla="*/ 7627 w 20030"/>
                <a:gd name="csY7" fmla="*/ 3962 h 18076"/>
                <a:gd name="csX8" fmla="*/ 8605 w 20030"/>
                <a:gd name="csY8" fmla="*/ 3962 h 18076"/>
                <a:gd name="csX9" fmla="*/ 9093 w 20030"/>
                <a:gd name="csY9" fmla="*/ 4451 h 18076"/>
                <a:gd name="csX10" fmla="*/ 10070 w 20030"/>
                <a:gd name="csY10" fmla="*/ 4451 h 18076"/>
                <a:gd name="csX11" fmla="*/ 18864 w 20030"/>
                <a:gd name="csY11" fmla="*/ 4939 h 18076"/>
                <a:gd name="csX12" fmla="*/ 18375 w 20030"/>
                <a:gd name="csY12" fmla="*/ 5428 h 18076"/>
                <a:gd name="csX13" fmla="*/ 5185 w 20030"/>
                <a:gd name="csY13" fmla="*/ 5916 h 18076"/>
                <a:gd name="csX14" fmla="*/ 6650 w 20030"/>
                <a:gd name="csY14" fmla="*/ 15199 h 18076"/>
                <a:gd name="csX15" fmla="*/ 20330 w 20030"/>
                <a:gd name="csY15" fmla="*/ 15199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0030" h="18076">
                  <a:moveTo>
                    <a:pt x="20330" y="19107"/>
                  </a:moveTo>
                  <a:lnTo>
                    <a:pt x="3230" y="19107"/>
                  </a:lnTo>
                  <a:lnTo>
                    <a:pt x="299" y="1520"/>
                  </a:lnTo>
                  <a:lnTo>
                    <a:pt x="4208" y="1031"/>
                  </a:lnTo>
                  <a:lnTo>
                    <a:pt x="4696" y="1520"/>
                  </a:lnTo>
                  <a:lnTo>
                    <a:pt x="5185" y="2497"/>
                  </a:lnTo>
                  <a:lnTo>
                    <a:pt x="5673" y="2985"/>
                  </a:lnTo>
                  <a:lnTo>
                    <a:pt x="7627" y="3962"/>
                  </a:lnTo>
                  <a:lnTo>
                    <a:pt x="8605" y="3962"/>
                  </a:lnTo>
                  <a:lnTo>
                    <a:pt x="9093" y="4451"/>
                  </a:lnTo>
                  <a:lnTo>
                    <a:pt x="10070" y="4451"/>
                  </a:lnTo>
                  <a:lnTo>
                    <a:pt x="18864" y="4939"/>
                  </a:lnTo>
                  <a:lnTo>
                    <a:pt x="18375" y="5428"/>
                  </a:lnTo>
                  <a:lnTo>
                    <a:pt x="5185" y="5916"/>
                  </a:lnTo>
                  <a:lnTo>
                    <a:pt x="6650" y="15199"/>
                  </a:lnTo>
                  <a:lnTo>
                    <a:pt x="20330" y="151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FE4C2850-968C-4C6B-06C1-BDDFDEF5CDA5}"/>
                </a:ext>
              </a:extLst>
            </p:cNvPr>
            <p:cNvSpPr/>
            <p:nvPr/>
          </p:nvSpPr>
          <p:spPr>
            <a:xfrm flipV="1">
              <a:off x="5506566" y="6283222"/>
              <a:ext cx="22533" cy="30778"/>
            </a:xfrm>
            <a:custGeom>
              <a:avLst/>
              <a:gdLst>
                <a:gd name="csX0" fmla="*/ 20822 w 22533"/>
                <a:gd name="csY0" fmla="*/ 31812 h 30778"/>
                <a:gd name="csX1" fmla="*/ 12029 w 22533"/>
                <a:gd name="csY1" fmla="*/ 31812 h 30778"/>
                <a:gd name="csX2" fmla="*/ 14471 w 22533"/>
                <a:gd name="csY2" fmla="*/ 31812 h 30778"/>
                <a:gd name="csX3" fmla="*/ 18380 w 22533"/>
                <a:gd name="csY3" fmla="*/ 26926 h 30778"/>
                <a:gd name="csX4" fmla="*/ 18380 w 22533"/>
                <a:gd name="csY4" fmla="*/ 24484 h 30778"/>
                <a:gd name="csX5" fmla="*/ 17891 w 22533"/>
                <a:gd name="csY5" fmla="*/ 23507 h 30778"/>
                <a:gd name="csX6" fmla="*/ 17891 w 22533"/>
                <a:gd name="csY6" fmla="*/ 22529 h 30778"/>
                <a:gd name="csX7" fmla="*/ 16426 w 22533"/>
                <a:gd name="csY7" fmla="*/ 21064 h 30778"/>
                <a:gd name="csX8" fmla="*/ 16426 w 22533"/>
                <a:gd name="csY8" fmla="*/ 20575 h 30778"/>
                <a:gd name="csX9" fmla="*/ 12517 w 22533"/>
                <a:gd name="csY9" fmla="*/ 16667 h 30778"/>
                <a:gd name="csX10" fmla="*/ 5677 w 22533"/>
                <a:gd name="csY10" fmla="*/ 10804 h 30778"/>
                <a:gd name="csX11" fmla="*/ 4700 w 22533"/>
                <a:gd name="csY11" fmla="*/ 9827 h 30778"/>
                <a:gd name="csX12" fmla="*/ 4212 w 22533"/>
                <a:gd name="csY12" fmla="*/ 8850 h 30778"/>
                <a:gd name="csX13" fmla="*/ 1769 w 22533"/>
                <a:gd name="csY13" fmla="*/ 6407 h 30778"/>
                <a:gd name="csX14" fmla="*/ 1769 w 22533"/>
                <a:gd name="csY14" fmla="*/ 5430 h 30778"/>
                <a:gd name="csX15" fmla="*/ 1281 w 22533"/>
                <a:gd name="csY15" fmla="*/ 4942 h 30778"/>
                <a:gd name="csX16" fmla="*/ 792 w 22533"/>
                <a:gd name="csY16" fmla="*/ 3965 h 30778"/>
                <a:gd name="csX17" fmla="*/ 303 w 22533"/>
                <a:gd name="csY17" fmla="*/ 2987 h 30778"/>
                <a:gd name="csX18" fmla="*/ 303 w 22533"/>
                <a:gd name="csY18" fmla="*/ 1033 h 30778"/>
                <a:gd name="csX19" fmla="*/ 22777 w 22533"/>
                <a:gd name="csY19" fmla="*/ 1033 h 30778"/>
                <a:gd name="csX20" fmla="*/ 22777 w 22533"/>
                <a:gd name="csY20" fmla="*/ 4942 h 30778"/>
                <a:gd name="csX21" fmla="*/ 6166 w 22533"/>
                <a:gd name="csY21" fmla="*/ 4942 h 30778"/>
                <a:gd name="csX22" fmla="*/ 6655 w 22533"/>
                <a:gd name="csY22" fmla="*/ 5919 h 30778"/>
                <a:gd name="csX23" fmla="*/ 8120 w 22533"/>
                <a:gd name="csY23" fmla="*/ 7384 h 30778"/>
                <a:gd name="csX24" fmla="*/ 8120 w 22533"/>
                <a:gd name="csY24" fmla="*/ 7873 h 30778"/>
                <a:gd name="csX25" fmla="*/ 8609 w 22533"/>
                <a:gd name="csY25" fmla="*/ 7873 h 30778"/>
                <a:gd name="csX26" fmla="*/ 9097 w 22533"/>
                <a:gd name="csY26" fmla="*/ 8850 h 30778"/>
                <a:gd name="csX27" fmla="*/ 19357 w 22533"/>
                <a:gd name="csY27" fmla="*/ 17644 h 30778"/>
                <a:gd name="csX28" fmla="*/ 19357 w 22533"/>
                <a:gd name="csY28" fmla="*/ 18132 h 30778"/>
                <a:gd name="csX29" fmla="*/ 20334 w 22533"/>
                <a:gd name="csY29" fmla="*/ 18621 h 30778"/>
                <a:gd name="csX30" fmla="*/ 21311 w 22533"/>
                <a:gd name="csY30" fmla="*/ 20575 h 30778"/>
                <a:gd name="csX31" fmla="*/ 21800 w 22533"/>
                <a:gd name="csY31" fmla="*/ 21064 h 30778"/>
                <a:gd name="csX32" fmla="*/ 22288 w 22533"/>
                <a:gd name="csY32" fmla="*/ 22041 h 30778"/>
                <a:gd name="csX33" fmla="*/ 22288 w 22533"/>
                <a:gd name="csY33" fmla="*/ 23018 h 30778"/>
                <a:gd name="csX34" fmla="*/ 22777 w 22533"/>
                <a:gd name="csY34" fmla="*/ 23995 h 30778"/>
                <a:gd name="csX35" fmla="*/ 22777 w 22533"/>
                <a:gd name="csY35" fmla="*/ 24972 h 30778"/>
                <a:gd name="csX36" fmla="*/ 22288 w 22533"/>
                <a:gd name="csY36" fmla="*/ 29858 h 30778"/>
                <a:gd name="csX37" fmla="*/ 21800 w 22533"/>
                <a:gd name="csY37" fmla="*/ 30346 h 30778"/>
                <a:gd name="csX38" fmla="*/ 21311 w 22533"/>
                <a:gd name="csY38" fmla="*/ 31323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22533" h="30778">
                  <a:moveTo>
                    <a:pt x="20822" y="31812"/>
                  </a:moveTo>
                  <a:lnTo>
                    <a:pt x="12029" y="31812"/>
                  </a:lnTo>
                  <a:lnTo>
                    <a:pt x="14471" y="31812"/>
                  </a:lnTo>
                  <a:cubicBezTo>
                    <a:pt x="16336" y="30908"/>
                    <a:pt x="18477" y="29206"/>
                    <a:pt x="18380" y="26926"/>
                  </a:cubicBezTo>
                  <a:lnTo>
                    <a:pt x="18380" y="24484"/>
                  </a:lnTo>
                  <a:lnTo>
                    <a:pt x="17891" y="23507"/>
                  </a:lnTo>
                  <a:lnTo>
                    <a:pt x="17891" y="22529"/>
                  </a:lnTo>
                  <a:lnTo>
                    <a:pt x="16426" y="21064"/>
                  </a:lnTo>
                  <a:lnTo>
                    <a:pt x="16426" y="20575"/>
                  </a:lnTo>
                  <a:lnTo>
                    <a:pt x="12517" y="16667"/>
                  </a:lnTo>
                  <a:cubicBezTo>
                    <a:pt x="10237" y="14534"/>
                    <a:pt x="7843" y="12954"/>
                    <a:pt x="5677" y="10804"/>
                  </a:cubicBezTo>
                  <a:lnTo>
                    <a:pt x="4700" y="9827"/>
                  </a:lnTo>
                  <a:lnTo>
                    <a:pt x="4212" y="8850"/>
                  </a:lnTo>
                  <a:lnTo>
                    <a:pt x="1769" y="6407"/>
                  </a:lnTo>
                  <a:lnTo>
                    <a:pt x="1769" y="5430"/>
                  </a:lnTo>
                  <a:lnTo>
                    <a:pt x="1281" y="4942"/>
                  </a:lnTo>
                  <a:lnTo>
                    <a:pt x="792" y="3965"/>
                  </a:lnTo>
                  <a:lnTo>
                    <a:pt x="303" y="2987"/>
                  </a:lnTo>
                  <a:lnTo>
                    <a:pt x="303" y="1033"/>
                  </a:lnTo>
                  <a:lnTo>
                    <a:pt x="22777" y="1033"/>
                  </a:lnTo>
                  <a:lnTo>
                    <a:pt x="22777" y="4942"/>
                  </a:lnTo>
                  <a:lnTo>
                    <a:pt x="6166" y="4942"/>
                  </a:lnTo>
                  <a:lnTo>
                    <a:pt x="6655" y="5919"/>
                  </a:lnTo>
                  <a:lnTo>
                    <a:pt x="8120" y="7384"/>
                  </a:lnTo>
                  <a:lnTo>
                    <a:pt x="8120" y="7873"/>
                  </a:lnTo>
                  <a:lnTo>
                    <a:pt x="8609" y="7873"/>
                  </a:lnTo>
                  <a:lnTo>
                    <a:pt x="9097" y="8850"/>
                  </a:lnTo>
                  <a:cubicBezTo>
                    <a:pt x="13022" y="11439"/>
                    <a:pt x="15986" y="14582"/>
                    <a:pt x="19357" y="17644"/>
                  </a:cubicBezTo>
                  <a:lnTo>
                    <a:pt x="19357" y="18132"/>
                  </a:lnTo>
                  <a:lnTo>
                    <a:pt x="20334" y="18621"/>
                  </a:lnTo>
                  <a:lnTo>
                    <a:pt x="21311" y="20575"/>
                  </a:lnTo>
                  <a:lnTo>
                    <a:pt x="21800" y="21064"/>
                  </a:lnTo>
                  <a:lnTo>
                    <a:pt x="22288" y="22041"/>
                  </a:lnTo>
                  <a:lnTo>
                    <a:pt x="22288" y="23018"/>
                  </a:lnTo>
                  <a:lnTo>
                    <a:pt x="22777" y="23995"/>
                  </a:lnTo>
                  <a:lnTo>
                    <a:pt x="22777" y="24972"/>
                  </a:lnTo>
                  <a:cubicBezTo>
                    <a:pt x="23062" y="29117"/>
                    <a:pt x="22247" y="27504"/>
                    <a:pt x="22288" y="29858"/>
                  </a:cubicBezTo>
                  <a:lnTo>
                    <a:pt x="21800" y="30346"/>
                  </a:lnTo>
                  <a:lnTo>
                    <a:pt x="21311" y="313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807162D9-065A-22D9-D6AE-7DFF248C7028}"/>
                </a:ext>
              </a:extLst>
            </p:cNvPr>
            <p:cNvSpPr/>
            <p:nvPr/>
          </p:nvSpPr>
          <p:spPr>
            <a:xfrm flipV="1">
              <a:off x="5507543" y="6279796"/>
              <a:ext cx="19541" cy="10266"/>
            </a:xfrm>
            <a:custGeom>
              <a:avLst/>
              <a:gdLst>
                <a:gd name="csX0" fmla="*/ 11050 w 19541"/>
                <a:gd name="csY0" fmla="*/ 11289 h 10266"/>
                <a:gd name="csX1" fmla="*/ 10073 w 19541"/>
                <a:gd name="csY1" fmla="*/ 11289 h 10266"/>
                <a:gd name="csX2" fmla="*/ 302 w 19541"/>
                <a:gd name="csY2" fmla="*/ 2495 h 10266"/>
                <a:gd name="csX3" fmla="*/ 302 w 19541"/>
                <a:gd name="csY3" fmla="*/ 1518 h 10266"/>
                <a:gd name="csX4" fmla="*/ 4211 w 19541"/>
                <a:gd name="csY4" fmla="*/ 1030 h 10266"/>
                <a:gd name="csX5" fmla="*/ 4699 w 19541"/>
                <a:gd name="csY5" fmla="*/ 2007 h 10266"/>
                <a:gd name="csX6" fmla="*/ 4699 w 19541"/>
                <a:gd name="csY6" fmla="*/ 3961 h 10266"/>
                <a:gd name="csX7" fmla="*/ 5188 w 19541"/>
                <a:gd name="csY7" fmla="*/ 4938 h 10266"/>
                <a:gd name="csX8" fmla="*/ 5676 w 19541"/>
                <a:gd name="csY8" fmla="*/ 5427 h 10266"/>
                <a:gd name="csX9" fmla="*/ 6165 w 19541"/>
                <a:gd name="csY9" fmla="*/ 6404 h 10266"/>
                <a:gd name="csX10" fmla="*/ 6654 w 19541"/>
                <a:gd name="csY10" fmla="*/ 6404 h 10266"/>
                <a:gd name="csX11" fmla="*/ 11050 w 19541"/>
                <a:gd name="csY11" fmla="*/ 7869 h 10266"/>
                <a:gd name="csX12" fmla="*/ 19844 w 19541"/>
                <a:gd name="csY12" fmla="*/ 7869 h 10266"/>
                <a:gd name="csX13" fmla="*/ 18867 w 19541"/>
                <a:gd name="csY13" fmla="*/ 8847 h 10266"/>
                <a:gd name="csX14" fmla="*/ 13493 w 19541"/>
                <a:gd name="csY14" fmla="*/ 11289 h 10266"/>
                <a:gd name="csX15" fmla="*/ 12516 w 19541"/>
                <a:gd name="csY15" fmla="*/ 11289 h 102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9541" h="10266">
                  <a:moveTo>
                    <a:pt x="11050" y="11289"/>
                  </a:moveTo>
                  <a:lnTo>
                    <a:pt x="10073" y="11289"/>
                  </a:lnTo>
                  <a:cubicBezTo>
                    <a:pt x="5212" y="11485"/>
                    <a:pt x="286" y="7495"/>
                    <a:pt x="302" y="2495"/>
                  </a:cubicBezTo>
                  <a:lnTo>
                    <a:pt x="302" y="1518"/>
                  </a:lnTo>
                  <a:lnTo>
                    <a:pt x="4211" y="1030"/>
                  </a:lnTo>
                  <a:lnTo>
                    <a:pt x="4699" y="2007"/>
                  </a:lnTo>
                  <a:lnTo>
                    <a:pt x="4699" y="3961"/>
                  </a:lnTo>
                  <a:lnTo>
                    <a:pt x="5188" y="4938"/>
                  </a:lnTo>
                  <a:lnTo>
                    <a:pt x="5676" y="5427"/>
                  </a:lnTo>
                  <a:lnTo>
                    <a:pt x="6165" y="6404"/>
                  </a:lnTo>
                  <a:lnTo>
                    <a:pt x="6654" y="6404"/>
                  </a:lnTo>
                  <a:cubicBezTo>
                    <a:pt x="8982" y="7503"/>
                    <a:pt x="7802" y="8081"/>
                    <a:pt x="11050" y="7869"/>
                  </a:cubicBezTo>
                  <a:lnTo>
                    <a:pt x="19844" y="7869"/>
                  </a:lnTo>
                  <a:lnTo>
                    <a:pt x="18867" y="8847"/>
                  </a:lnTo>
                  <a:cubicBezTo>
                    <a:pt x="17328" y="10255"/>
                    <a:pt x="15423" y="11110"/>
                    <a:pt x="13493" y="11289"/>
                  </a:cubicBezTo>
                  <a:lnTo>
                    <a:pt x="12516" y="112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2A98277F-B5C2-3E4F-BC12-4884408CAEBF}"/>
                </a:ext>
              </a:extLst>
            </p:cNvPr>
            <p:cNvSpPr/>
            <p:nvPr/>
          </p:nvSpPr>
          <p:spPr>
            <a:xfrm flipV="1">
              <a:off x="5534901" y="6279314"/>
              <a:ext cx="11296" cy="44946"/>
            </a:xfrm>
            <a:custGeom>
              <a:avLst/>
              <a:gdLst>
                <a:gd name="csX0" fmla="*/ 3237 w 11296"/>
                <a:gd name="csY0" fmla="*/ 45981 h 44946"/>
                <a:gd name="csX1" fmla="*/ 306 w 11296"/>
                <a:gd name="csY1" fmla="*/ 45981 h 44946"/>
                <a:gd name="csX2" fmla="*/ 1283 w 11296"/>
                <a:gd name="csY2" fmla="*/ 44515 h 44946"/>
                <a:gd name="csX3" fmla="*/ 1771 w 11296"/>
                <a:gd name="csY3" fmla="*/ 43538 h 44946"/>
                <a:gd name="csX4" fmla="*/ 7145 w 11296"/>
                <a:gd name="csY4" fmla="*/ 24485 h 44946"/>
                <a:gd name="csX5" fmla="*/ 7145 w 11296"/>
                <a:gd name="csY5" fmla="*/ 19111 h 44946"/>
                <a:gd name="csX6" fmla="*/ 6657 w 11296"/>
                <a:gd name="csY6" fmla="*/ 18134 h 44946"/>
                <a:gd name="csX7" fmla="*/ 6657 w 11296"/>
                <a:gd name="csY7" fmla="*/ 16180 h 44946"/>
                <a:gd name="csX8" fmla="*/ 6168 w 11296"/>
                <a:gd name="csY8" fmla="*/ 15691 h 44946"/>
                <a:gd name="csX9" fmla="*/ 6168 w 11296"/>
                <a:gd name="csY9" fmla="*/ 14714 h 44946"/>
                <a:gd name="csX10" fmla="*/ 5680 w 11296"/>
                <a:gd name="csY10" fmla="*/ 13737 h 44946"/>
                <a:gd name="csX11" fmla="*/ 5680 w 11296"/>
                <a:gd name="csY11" fmla="*/ 12760 h 44946"/>
                <a:gd name="csX12" fmla="*/ 5191 w 11296"/>
                <a:gd name="csY12" fmla="*/ 11783 h 44946"/>
                <a:gd name="csX13" fmla="*/ 5191 w 11296"/>
                <a:gd name="csY13" fmla="*/ 11294 h 44946"/>
                <a:gd name="csX14" fmla="*/ 4214 w 11296"/>
                <a:gd name="csY14" fmla="*/ 9340 h 44946"/>
                <a:gd name="csX15" fmla="*/ 4214 w 11296"/>
                <a:gd name="csY15" fmla="*/ 8363 h 44946"/>
                <a:gd name="csX16" fmla="*/ 3237 w 11296"/>
                <a:gd name="csY16" fmla="*/ 6409 h 44946"/>
                <a:gd name="csX17" fmla="*/ 2748 w 11296"/>
                <a:gd name="csY17" fmla="*/ 5920 h 44946"/>
                <a:gd name="csX18" fmla="*/ 794 w 11296"/>
                <a:gd name="csY18" fmla="*/ 2012 h 44946"/>
                <a:gd name="csX19" fmla="*/ 306 w 11296"/>
                <a:gd name="csY19" fmla="*/ 1035 h 44946"/>
                <a:gd name="csX20" fmla="*/ 3237 w 11296"/>
                <a:gd name="csY20" fmla="*/ 1035 h 44946"/>
                <a:gd name="csX21" fmla="*/ 3726 w 11296"/>
                <a:gd name="csY21" fmla="*/ 1523 h 44946"/>
                <a:gd name="csX22" fmla="*/ 4214 w 11296"/>
                <a:gd name="csY22" fmla="*/ 2012 h 44946"/>
                <a:gd name="csX23" fmla="*/ 8611 w 11296"/>
                <a:gd name="csY23" fmla="*/ 9829 h 44946"/>
                <a:gd name="csX24" fmla="*/ 8611 w 11296"/>
                <a:gd name="csY24" fmla="*/ 10806 h 44946"/>
                <a:gd name="csX25" fmla="*/ 9100 w 11296"/>
                <a:gd name="csY25" fmla="*/ 11294 h 44946"/>
                <a:gd name="csX26" fmla="*/ 9100 w 11296"/>
                <a:gd name="csY26" fmla="*/ 11783 h 44946"/>
                <a:gd name="csX27" fmla="*/ 9588 w 11296"/>
                <a:gd name="csY27" fmla="*/ 12271 h 44946"/>
                <a:gd name="csX28" fmla="*/ 10077 w 11296"/>
                <a:gd name="csY28" fmla="*/ 13248 h 44946"/>
                <a:gd name="csX29" fmla="*/ 10077 w 11296"/>
                <a:gd name="csY29" fmla="*/ 14225 h 44946"/>
                <a:gd name="csX30" fmla="*/ 10565 w 11296"/>
                <a:gd name="csY30" fmla="*/ 15203 h 44946"/>
                <a:gd name="csX31" fmla="*/ 10565 w 11296"/>
                <a:gd name="csY31" fmla="*/ 16180 h 44946"/>
                <a:gd name="csX32" fmla="*/ 11054 w 11296"/>
                <a:gd name="csY32" fmla="*/ 17157 h 44946"/>
                <a:gd name="csX33" fmla="*/ 11054 w 11296"/>
                <a:gd name="csY33" fmla="*/ 19111 h 44946"/>
                <a:gd name="csX34" fmla="*/ 11542 w 11296"/>
                <a:gd name="csY34" fmla="*/ 20088 h 44946"/>
                <a:gd name="csX35" fmla="*/ 11542 w 11296"/>
                <a:gd name="csY35" fmla="*/ 23508 h 44946"/>
                <a:gd name="csX36" fmla="*/ 10565 w 11296"/>
                <a:gd name="csY36" fmla="*/ 32790 h 44946"/>
                <a:gd name="csX37" fmla="*/ 10077 w 11296"/>
                <a:gd name="csY37" fmla="*/ 33279 h 44946"/>
                <a:gd name="csX38" fmla="*/ 9588 w 11296"/>
                <a:gd name="csY38" fmla="*/ 34256 h 44946"/>
                <a:gd name="csX39" fmla="*/ 5680 w 11296"/>
                <a:gd name="csY39" fmla="*/ 43050 h 44946"/>
                <a:gd name="csX40" fmla="*/ 5191 w 11296"/>
                <a:gd name="csY40" fmla="*/ 43538 h 44946"/>
                <a:gd name="csX41" fmla="*/ 4703 w 11296"/>
                <a:gd name="csY41" fmla="*/ 44515 h 44946"/>
                <a:gd name="csX42" fmla="*/ 3726 w 11296"/>
                <a:gd name="csY42" fmla="*/ 45493 h 44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11296" h="44946">
                  <a:moveTo>
                    <a:pt x="3237" y="45981"/>
                  </a:moveTo>
                  <a:lnTo>
                    <a:pt x="306" y="45981"/>
                  </a:lnTo>
                  <a:lnTo>
                    <a:pt x="1283" y="44515"/>
                  </a:lnTo>
                  <a:lnTo>
                    <a:pt x="1771" y="43538"/>
                  </a:lnTo>
                  <a:cubicBezTo>
                    <a:pt x="5199" y="37774"/>
                    <a:pt x="7243" y="31325"/>
                    <a:pt x="7145" y="24485"/>
                  </a:cubicBezTo>
                  <a:lnTo>
                    <a:pt x="7145" y="19111"/>
                  </a:lnTo>
                  <a:lnTo>
                    <a:pt x="6657" y="18134"/>
                  </a:lnTo>
                  <a:lnTo>
                    <a:pt x="6657" y="16180"/>
                  </a:lnTo>
                  <a:lnTo>
                    <a:pt x="6168" y="15691"/>
                  </a:lnTo>
                  <a:lnTo>
                    <a:pt x="6168" y="14714"/>
                  </a:lnTo>
                  <a:lnTo>
                    <a:pt x="5680" y="13737"/>
                  </a:lnTo>
                  <a:lnTo>
                    <a:pt x="5680" y="12760"/>
                  </a:lnTo>
                  <a:lnTo>
                    <a:pt x="5191" y="11783"/>
                  </a:lnTo>
                  <a:lnTo>
                    <a:pt x="5191" y="11294"/>
                  </a:lnTo>
                  <a:lnTo>
                    <a:pt x="4214" y="9340"/>
                  </a:lnTo>
                  <a:lnTo>
                    <a:pt x="4214" y="8363"/>
                  </a:lnTo>
                  <a:lnTo>
                    <a:pt x="3237" y="6409"/>
                  </a:lnTo>
                  <a:lnTo>
                    <a:pt x="2748" y="5920"/>
                  </a:lnTo>
                  <a:lnTo>
                    <a:pt x="794" y="2012"/>
                  </a:lnTo>
                  <a:lnTo>
                    <a:pt x="306" y="1035"/>
                  </a:lnTo>
                  <a:lnTo>
                    <a:pt x="3237" y="1035"/>
                  </a:lnTo>
                  <a:lnTo>
                    <a:pt x="3726" y="1523"/>
                  </a:lnTo>
                  <a:lnTo>
                    <a:pt x="4214" y="2012"/>
                  </a:lnTo>
                  <a:cubicBezTo>
                    <a:pt x="5680" y="4967"/>
                    <a:pt x="7202" y="6441"/>
                    <a:pt x="8611" y="9829"/>
                  </a:cubicBezTo>
                  <a:lnTo>
                    <a:pt x="8611" y="10806"/>
                  </a:lnTo>
                  <a:lnTo>
                    <a:pt x="9100" y="11294"/>
                  </a:lnTo>
                  <a:lnTo>
                    <a:pt x="9100" y="11783"/>
                  </a:lnTo>
                  <a:lnTo>
                    <a:pt x="9588" y="12271"/>
                  </a:lnTo>
                  <a:lnTo>
                    <a:pt x="10077" y="13248"/>
                  </a:lnTo>
                  <a:lnTo>
                    <a:pt x="10077" y="14225"/>
                  </a:lnTo>
                  <a:lnTo>
                    <a:pt x="10565" y="15203"/>
                  </a:lnTo>
                  <a:lnTo>
                    <a:pt x="10565" y="16180"/>
                  </a:lnTo>
                  <a:lnTo>
                    <a:pt x="11054" y="17157"/>
                  </a:lnTo>
                  <a:lnTo>
                    <a:pt x="11054" y="19111"/>
                  </a:lnTo>
                  <a:lnTo>
                    <a:pt x="11542" y="20088"/>
                  </a:lnTo>
                  <a:lnTo>
                    <a:pt x="11542" y="23508"/>
                  </a:lnTo>
                  <a:cubicBezTo>
                    <a:pt x="11827" y="26765"/>
                    <a:pt x="11029" y="29712"/>
                    <a:pt x="10565" y="32790"/>
                  </a:cubicBezTo>
                  <a:lnTo>
                    <a:pt x="10077" y="33279"/>
                  </a:lnTo>
                  <a:lnTo>
                    <a:pt x="9588" y="34256"/>
                  </a:lnTo>
                  <a:cubicBezTo>
                    <a:pt x="9604" y="36699"/>
                    <a:pt x="6649" y="40827"/>
                    <a:pt x="5680" y="43050"/>
                  </a:cubicBezTo>
                  <a:lnTo>
                    <a:pt x="5191" y="43538"/>
                  </a:lnTo>
                  <a:lnTo>
                    <a:pt x="4703" y="44515"/>
                  </a:lnTo>
                  <a:lnTo>
                    <a:pt x="3726" y="454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88BA5CAF-0AC3-01C4-7446-EE7051886857}"/>
                </a:ext>
              </a:extLst>
            </p:cNvPr>
            <p:cNvSpPr/>
            <p:nvPr/>
          </p:nvSpPr>
          <p:spPr>
            <a:xfrm flipV="1">
              <a:off x="5550046" y="6304230"/>
              <a:ext cx="10748" cy="6839"/>
            </a:xfrm>
            <a:custGeom>
              <a:avLst/>
              <a:gdLst>
                <a:gd name="csX0" fmla="*/ 4705 w 10748"/>
                <a:gd name="csY0" fmla="*/ 7873 h 6839"/>
                <a:gd name="csX1" fmla="*/ 308 w 10748"/>
                <a:gd name="csY1" fmla="*/ 7384 h 6839"/>
                <a:gd name="csX2" fmla="*/ 308 w 10748"/>
                <a:gd name="csY2" fmla="*/ 6896 h 6839"/>
                <a:gd name="csX3" fmla="*/ 797 w 10748"/>
                <a:gd name="csY3" fmla="*/ 5919 h 6839"/>
                <a:gd name="csX4" fmla="*/ 797 w 10748"/>
                <a:gd name="csY4" fmla="*/ 4942 h 6839"/>
                <a:gd name="csX5" fmla="*/ 1285 w 10748"/>
                <a:gd name="csY5" fmla="*/ 3965 h 6839"/>
                <a:gd name="csX6" fmla="*/ 1285 w 10748"/>
                <a:gd name="csY6" fmla="*/ 2987 h 6839"/>
                <a:gd name="csX7" fmla="*/ 3240 w 10748"/>
                <a:gd name="csY7" fmla="*/ 1033 h 6839"/>
                <a:gd name="csX8" fmla="*/ 11056 w 10748"/>
                <a:gd name="csY8" fmla="*/ 1033 h 6839"/>
                <a:gd name="csX9" fmla="*/ 10568 w 10748"/>
                <a:gd name="csY9" fmla="*/ 1033 h 6839"/>
                <a:gd name="csX10" fmla="*/ 5194 w 10748"/>
                <a:gd name="csY10" fmla="*/ 5430 h 6839"/>
                <a:gd name="csX11" fmla="*/ 4705 w 10748"/>
                <a:gd name="csY11" fmla="*/ 6407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0748" h="6839">
                  <a:moveTo>
                    <a:pt x="4705" y="7873"/>
                  </a:moveTo>
                  <a:lnTo>
                    <a:pt x="308" y="7384"/>
                  </a:lnTo>
                  <a:lnTo>
                    <a:pt x="308" y="6896"/>
                  </a:lnTo>
                  <a:lnTo>
                    <a:pt x="797" y="5919"/>
                  </a:lnTo>
                  <a:lnTo>
                    <a:pt x="797" y="4942"/>
                  </a:lnTo>
                  <a:lnTo>
                    <a:pt x="1285" y="3965"/>
                  </a:lnTo>
                  <a:lnTo>
                    <a:pt x="1285" y="2987"/>
                  </a:lnTo>
                  <a:lnTo>
                    <a:pt x="3240" y="1033"/>
                  </a:lnTo>
                  <a:lnTo>
                    <a:pt x="11056" y="1033"/>
                  </a:lnTo>
                  <a:lnTo>
                    <a:pt x="10568" y="1033"/>
                  </a:lnTo>
                  <a:cubicBezTo>
                    <a:pt x="6879" y="1221"/>
                    <a:pt x="6814" y="3386"/>
                    <a:pt x="5194" y="5430"/>
                  </a:cubicBezTo>
                  <a:lnTo>
                    <a:pt x="4705" y="64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627D5D4F-662F-EBB4-70F2-E975229C2AB0}"/>
                </a:ext>
              </a:extLst>
            </p:cNvPr>
            <p:cNvSpPr/>
            <p:nvPr/>
          </p:nvSpPr>
          <p:spPr>
            <a:xfrm flipV="1">
              <a:off x="5552978" y="6296902"/>
              <a:ext cx="19541" cy="17609"/>
            </a:xfrm>
            <a:custGeom>
              <a:avLst/>
              <a:gdLst>
                <a:gd name="csX0" fmla="*/ 16921 w 19541"/>
                <a:gd name="csY0" fmla="*/ 18643 h 17609"/>
                <a:gd name="csX1" fmla="*/ 8616 w 19541"/>
                <a:gd name="csY1" fmla="*/ 18155 h 17609"/>
                <a:gd name="csX2" fmla="*/ 10570 w 19541"/>
                <a:gd name="csY2" fmla="*/ 18155 h 17609"/>
                <a:gd name="csX3" fmla="*/ 11059 w 19541"/>
                <a:gd name="csY3" fmla="*/ 17666 h 17609"/>
                <a:gd name="csX4" fmla="*/ 12036 w 19541"/>
                <a:gd name="csY4" fmla="*/ 17666 h 17609"/>
                <a:gd name="csX5" fmla="*/ 13013 w 19541"/>
                <a:gd name="csY5" fmla="*/ 17178 h 17609"/>
                <a:gd name="csX6" fmla="*/ 13501 w 19541"/>
                <a:gd name="csY6" fmla="*/ 16200 h 17609"/>
                <a:gd name="csX7" fmla="*/ 13990 w 19541"/>
                <a:gd name="csY7" fmla="*/ 15712 h 17609"/>
                <a:gd name="csX8" fmla="*/ 14478 w 19541"/>
                <a:gd name="csY8" fmla="*/ 15223 h 17609"/>
                <a:gd name="csX9" fmla="*/ 14967 w 19541"/>
                <a:gd name="csY9" fmla="*/ 14246 h 17609"/>
                <a:gd name="csX10" fmla="*/ 14967 w 19541"/>
                <a:gd name="csY10" fmla="*/ 13269 h 17609"/>
                <a:gd name="csX11" fmla="*/ 15456 w 19541"/>
                <a:gd name="csY11" fmla="*/ 12781 h 17609"/>
                <a:gd name="csX12" fmla="*/ 15456 w 19541"/>
                <a:gd name="csY12" fmla="*/ 10338 h 17609"/>
                <a:gd name="csX13" fmla="*/ 14967 w 19541"/>
                <a:gd name="csY13" fmla="*/ 9849 h 17609"/>
                <a:gd name="csX14" fmla="*/ 14967 w 19541"/>
                <a:gd name="csY14" fmla="*/ 8872 h 17609"/>
                <a:gd name="csX15" fmla="*/ 14478 w 19541"/>
                <a:gd name="csY15" fmla="*/ 7895 h 17609"/>
                <a:gd name="csX16" fmla="*/ 13990 w 19541"/>
                <a:gd name="csY16" fmla="*/ 7407 h 17609"/>
                <a:gd name="csX17" fmla="*/ 13501 w 19541"/>
                <a:gd name="csY17" fmla="*/ 6430 h 17609"/>
                <a:gd name="csX18" fmla="*/ 12524 w 19541"/>
                <a:gd name="csY18" fmla="*/ 5941 h 17609"/>
                <a:gd name="csX19" fmla="*/ 12036 w 19541"/>
                <a:gd name="csY19" fmla="*/ 5452 h 17609"/>
                <a:gd name="csX20" fmla="*/ 10081 w 19541"/>
                <a:gd name="csY20" fmla="*/ 4475 h 17609"/>
                <a:gd name="csX21" fmla="*/ 311 w 19541"/>
                <a:gd name="csY21" fmla="*/ 4475 h 17609"/>
                <a:gd name="csX22" fmla="*/ 799 w 19541"/>
                <a:gd name="csY22" fmla="*/ 3498 h 17609"/>
                <a:gd name="csX23" fmla="*/ 1288 w 19541"/>
                <a:gd name="csY23" fmla="*/ 3010 h 17609"/>
                <a:gd name="csX24" fmla="*/ 2265 w 19541"/>
                <a:gd name="csY24" fmla="*/ 2521 h 17609"/>
                <a:gd name="csX25" fmla="*/ 2753 w 19541"/>
                <a:gd name="csY25" fmla="*/ 2033 h 17609"/>
                <a:gd name="csX26" fmla="*/ 3730 w 19541"/>
                <a:gd name="csY26" fmla="*/ 2033 h 17609"/>
                <a:gd name="csX27" fmla="*/ 4707 w 19541"/>
                <a:gd name="csY27" fmla="*/ 1544 h 17609"/>
                <a:gd name="csX28" fmla="*/ 5196 w 19541"/>
                <a:gd name="csY28" fmla="*/ 1055 h 17609"/>
                <a:gd name="csX29" fmla="*/ 9104 w 19541"/>
                <a:gd name="csY29" fmla="*/ 1055 h 17609"/>
                <a:gd name="csX30" fmla="*/ 15944 w 19541"/>
                <a:gd name="csY30" fmla="*/ 3498 h 17609"/>
                <a:gd name="csX31" fmla="*/ 16433 w 19541"/>
                <a:gd name="csY31" fmla="*/ 3987 h 17609"/>
                <a:gd name="csX32" fmla="*/ 16921 w 19541"/>
                <a:gd name="csY32" fmla="*/ 3987 h 17609"/>
                <a:gd name="csX33" fmla="*/ 17410 w 19541"/>
                <a:gd name="csY33" fmla="*/ 4964 h 17609"/>
                <a:gd name="csX34" fmla="*/ 17898 w 19541"/>
                <a:gd name="csY34" fmla="*/ 5452 h 17609"/>
                <a:gd name="csX35" fmla="*/ 19852 w 19541"/>
                <a:gd name="csY35" fmla="*/ 9849 h 17609"/>
                <a:gd name="csX36" fmla="*/ 19852 w 19541"/>
                <a:gd name="csY36" fmla="*/ 13758 h 17609"/>
                <a:gd name="csX37" fmla="*/ 18875 w 19541"/>
                <a:gd name="csY37" fmla="*/ 15712 h 17609"/>
                <a:gd name="csX38" fmla="*/ 18875 w 19541"/>
                <a:gd name="csY38" fmla="*/ 16689 h 17609"/>
                <a:gd name="csX39" fmla="*/ 18387 w 19541"/>
                <a:gd name="csY39" fmla="*/ 17178 h 17609"/>
                <a:gd name="csX40" fmla="*/ 17410 w 19541"/>
                <a:gd name="csY40" fmla="*/ 17666 h 176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</a:cxnLst>
              <a:rect l="l" t="t" r="r" b="b"/>
              <a:pathLst>
                <a:path w="19541" h="17609">
                  <a:moveTo>
                    <a:pt x="16921" y="18643"/>
                  </a:moveTo>
                  <a:lnTo>
                    <a:pt x="8616" y="18155"/>
                  </a:lnTo>
                  <a:lnTo>
                    <a:pt x="10570" y="18155"/>
                  </a:lnTo>
                  <a:lnTo>
                    <a:pt x="11059" y="17666"/>
                  </a:lnTo>
                  <a:lnTo>
                    <a:pt x="12036" y="17666"/>
                  </a:lnTo>
                  <a:lnTo>
                    <a:pt x="13013" y="17178"/>
                  </a:lnTo>
                  <a:lnTo>
                    <a:pt x="13501" y="16200"/>
                  </a:lnTo>
                  <a:lnTo>
                    <a:pt x="13990" y="15712"/>
                  </a:lnTo>
                  <a:lnTo>
                    <a:pt x="14478" y="15223"/>
                  </a:lnTo>
                  <a:lnTo>
                    <a:pt x="14967" y="14246"/>
                  </a:lnTo>
                  <a:lnTo>
                    <a:pt x="14967" y="13269"/>
                  </a:lnTo>
                  <a:lnTo>
                    <a:pt x="15456" y="12781"/>
                  </a:lnTo>
                  <a:lnTo>
                    <a:pt x="15456" y="10338"/>
                  </a:lnTo>
                  <a:lnTo>
                    <a:pt x="14967" y="9849"/>
                  </a:lnTo>
                  <a:lnTo>
                    <a:pt x="14967" y="8872"/>
                  </a:lnTo>
                  <a:lnTo>
                    <a:pt x="14478" y="7895"/>
                  </a:lnTo>
                  <a:lnTo>
                    <a:pt x="13990" y="7407"/>
                  </a:lnTo>
                  <a:lnTo>
                    <a:pt x="13501" y="6430"/>
                  </a:lnTo>
                  <a:lnTo>
                    <a:pt x="12524" y="5941"/>
                  </a:lnTo>
                  <a:lnTo>
                    <a:pt x="12036" y="5452"/>
                  </a:lnTo>
                  <a:lnTo>
                    <a:pt x="10081" y="4475"/>
                  </a:lnTo>
                  <a:lnTo>
                    <a:pt x="311" y="4475"/>
                  </a:lnTo>
                  <a:lnTo>
                    <a:pt x="799" y="3498"/>
                  </a:lnTo>
                  <a:lnTo>
                    <a:pt x="1288" y="3010"/>
                  </a:lnTo>
                  <a:lnTo>
                    <a:pt x="2265" y="2521"/>
                  </a:lnTo>
                  <a:lnTo>
                    <a:pt x="2753" y="2033"/>
                  </a:lnTo>
                  <a:lnTo>
                    <a:pt x="3730" y="2033"/>
                  </a:lnTo>
                  <a:lnTo>
                    <a:pt x="4707" y="1544"/>
                  </a:lnTo>
                  <a:lnTo>
                    <a:pt x="5196" y="1055"/>
                  </a:lnTo>
                  <a:lnTo>
                    <a:pt x="9104" y="1055"/>
                  </a:lnTo>
                  <a:cubicBezTo>
                    <a:pt x="12247" y="860"/>
                    <a:pt x="13509" y="2000"/>
                    <a:pt x="15944" y="3498"/>
                  </a:cubicBezTo>
                  <a:lnTo>
                    <a:pt x="16433" y="3987"/>
                  </a:lnTo>
                  <a:lnTo>
                    <a:pt x="16921" y="3987"/>
                  </a:lnTo>
                  <a:lnTo>
                    <a:pt x="17410" y="4964"/>
                  </a:lnTo>
                  <a:lnTo>
                    <a:pt x="17898" y="5452"/>
                  </a:lnTo>
                  <a:cubicBezTo>
                    <a:pt x="18802" y="6983"/>
                    <a:pt x="19348" y="8229"/>
                    <a:pt x="19852" y="9849"/>
                  </a:cubicBezTo>
                  <a:lnTo>
                    <a:pt x="19852" y="13758"/>
                  </a:lnTo>
                  <a:lnTo>
                    <a:pt x="18875" y="15712"/>
                  </a:lnTo>
                  <a:lnTo>
                    <a:pt x="18875" y="16689"/>
                  </a:lnTo>
                  <a:lnTo>
                    <a:pt x="18387" y="17178"/>
                  </a:lnTo>
                  <a:lnTo>
                    <a:pt x="17410" y="176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166D037E-9C64-38FF-94AB-228F5E05B44B}"/>
                </a:ext>
              </a:extLst>
            </p:cNvPr>
            <p:cNvSpPr/>
            <p:nvPr/>
          </p:nvSpPr>
          <p:spPr>
            <a:xfrm flipV="1">
              <a:off x="5558352" y="6293970"/>
              <a:ext cx="11236" cy="3908"/>
            </a:xfrm>
            <a:custGeom>
              <a:avLst/>
              <a:gdLst>
                <a:gd name="csX0" fmla="*/ 798 w 11236"/>
                <a:gd name="csY0" fmla="*/ 4940 h 3908"/>
                <a:gd name="csX1" fmla="*/ 309 w 11236"/>
                <a:gd name="csY1" fmla="*/ 1031 h 3908"/>
                <a:gd name="csX2" fmla="*/ 1775 w 11236"/>
                <a:gd name="csY2" fmla="*/ 1520 h 3908"/>
                <a:gd name="csX3" fmla="*/ 3241 w 11236"/>
                <a:gd name="csY3" fmla="*/ 1520 h 3908"/>
                <a:gd name="csX4" fmla="*/ 11546 w 11236"/>
                <a:gd name="csY4" fmla="*/ 2008 h 3908"/>
                <a:gd name="csX5" fmla="*/ 10569 w 11236"/>
                <a:gd name="csY5" fmla="*/ 2497 h 3908"/>
                <a:gd name="csX6" fmla="*/ 10080 w 11236"/>
                <a:gd name="csY6" fmla="*/ 2985 h 3908"/>
                <a:gd name="csX7" fmla="*/ 9103 w 11236"/>
                <a:gd name="csY7" fmla="*/ 2985 h 3908"/>
                <a:gd name="csX8" fmla="*/ 8126 w 11236"/>
                <a:gd name="csY8" fmla="*/ 3474 h 3908"/>
                <a:gd name="csX9" fmla="*/ 9103 w 11236"/>
                <a:gd name="csY9" fmla="*/ 3962 h 3908"/>
                <a:gd name="csX10" fmla="*/ 9592 w 11236"/>
                <a:gd name="csY10" fmla="*/ 4451 h 3908"/>
                <a:gd name="csX11" fmla="*/ 1286 w 11236"/>
                <a:gd name="csY11" fmla="*/ 4940 h 39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1236" h="3908">
                  <a:moveTo>
                    <a:pt x="798" y="4940"/>
                  </a:moveTo>
                  <a:lnTo>
                    <a:pt x="309" y="1031"/>
                  </a:lnTo>
                  <a:lnTo>
                    <a:pt x="1775" y="1520"/>
                  </a:lnTo>
                  <a:lnTo>
                    <a:pt x="3241" y="1520"/>
                  </a:lnTo>
                  <a:lnTo>
                    <a:pt x="11546" y="2008"/>
                  </a:lnTo>
                  <a:lnTo>
                    <a:pt x="10569" y="2497"/>
                  </a:lnTo>
                  <a:lnTo>
                    <a:pt x="10080" y="2985"/>
                  </a:lnTo>
                  <a:lnTo>
                    <a:pt x="9103" y="2985"/>
                  </a:lnTo>
                  <a:lnTo>
                    <a:pt x="8126" y="3474"/>
                  </a:lnTo>
                  <a:lnTo>
                    <a:pt x="9103" y="3962"/>
                  </a:lnTo>
                  <a:lnTo>
                    <a:pt x="9592" y="4451"/>
                  </a:lnTo>
                  <a:lnTo>
                    <a:pt x="1286" y="49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81069EDF-35FA-81DE-B233-F70BD9A5AD55}"/>
                </a:ext>
              </a:extLst>
            </p:cNvPr>
            <p:cNvSpPr/>
            <p:nvPr/>
          </p:nvSpPr>
          <p:spPr>
            <a:xfrm flipV="1">
              <a:off x="5550535" y="6282734"/>
              <a:ext cx="10259" cy="6351"/>
            </a:xfrm>
            <a:custGeom>
              <a:avLst/>
              <a:gdLst>
                <a:gd name="csX0" fmla="*/ 3240 w 10259"/>
                <a:gd name="csY0" fmla="*/ 7381 h 6351"/>
                <a:gd name="csX1" fmla="*/ 1774 w 10259"/>
                <a:gd name="csY1" fmla="*/ 5915 h 6351"/>
                <a:gd name="csX2" fmla="*/ 1774 w 10259"/>
                <a:gd name="csY2" fmla="*/ 5427 h 6351"/>
                <a:gd name="csX3" fmla="*/ 308 w 10259"/>
                <a:gd name="csY3" fmla="*/ 2495 h 6351"/>
                <a:gd name="csX4" fmla="*/ 308 w 10259"/>
                <a:gd name="csY4" fmla="*/ 1518 h 6351"/>
                <a:gd name="csX5" fmla="*/ 4705 w 10259"/>
                <a:gd name="csY5" fmla="*/ 1030 h 6351"/>
                <a:gd name="csX6" fmla="*/ 4705 w 10259"/>
                <a:gd name="csY6" fmla="*/ 2495 h 6351"/>
                <a:gd name="csX7" fmla="*/ 5194 w 10259"/>
                <a:gd name="csY7" fmla="*/ 3472 h 6351"/>
                <a:gd name="csX8" fmla="*/ 5682 w 10259"/>
                <a:gd name="csY8" fmla="*/ 3961 h 6351"/>
                <a:gd name="csX9" fmla="*/ 6171 w 10259"/>
                <a:gd name="csY9" fmla="*/ 4938 h 6351"/>
                <a:gd name="csX10" fmla="*/ 7148 w 10259"/>
                <a:gd name="csY10" fmla="*/ 5915 h 6351"/>
                <a:gd name="csX11" fmla="*/ 8125 w 10259"/>
                <a:gd name="csY11" fmla="*/ 6404 h 6351"/>
                <a:gd name="csX12" fmla="*/ 8614 w 10259"/>
                <a:gd name="csY12" fmla="*/ 6892 h 6351"/>
                <a:gd name="csX13" fmla="*/ 10568 w 10259"/>
                <a:gd name="csY13" fmla="*/ 6892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0259" h="6351">
                  <a:moveTo>
                    <a:pt x="3240" y="7381"/>
                  </a:moveTo>
                  <a:lnTo>
                    <a:pt x="1774" y="5915"/>
                  </a:lnTo>
                  <a:lnTo>
                    <a:pt x="1774" y="5427"/>
                  </a:lnTo>
                  <a:lnTo>
                    <a:pt x="308" y="2495"/>
                  </a:lnTo>
                  <a:lnTo>
                    <a:pt x="308" y="1518"/>
                  </a:lnTo>
                  <a:lnTo>
                    <a:pt x="4705" y="1030"/>
                  </a:lnTo>
                  <a:lnTo>
                    <a:pt x="4705" y="2495"/>
                  </a:lnTo>
                  <a:lnTo>
                    <a:pt x="5194" y="3472"/>
                  </a:lnTo>
                  <a:lnTo>
                    <a:pt x="5682" y="3961"/>
                  </a:lnTo>
                  <a:lnTo>
                    <a:pt x="6171" y="4938"/>
                  </a:lnTo>
                  <a:lnTo>
                    <a:pt x="7148" y="5915"/>
                  </a:lnTo>
                  <a:lnTo>
                    <a:pt x="8125" y="6404"/>
                  </a:lnTo>
                  <a:lnTo>
                    <a:pt x="8614" y="6892"/>
                  </a:lnTo>
                  <a:lnTo>
                    <a:pt x="10568" y="68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9696B1C4-2E30-E903-8B4A-D81D14FBCFB0}"/>
                </a:ext>
              </a:extLst>
            </p:cNvPr>
            <p:cNvSpPr/>
            <p:nvPr/>
          </p:nvSpPr>
          <p:spPr>
            <a:xfrm flipV="1">
              <a:off x="5553466" y="6279782"/>
              <a:ext cx="17587" cy="14676"/>
            </a:xfrm>
            <a:custGeom>
              <a:avLst/>
              <a:gdLst>
                <a:gd name="csX0" fmla="*/ 7638 w 17587"/>
                <a:gd name="csY0" fmla="*/ 15687 h 14676"/>
                <a:gd name="csX1" fmla="*/ 6661 w 17587"/>
                <a:gd name="csY1" fmla="*/ 15687 h 14676"/>
                <a:gd name="csX2" fmla="*/ 798 w 17587"/>
                <a:gd name="csY2" fmla="*/ 13733 h 14676"/>
                <a:gd name="csX3" fmla="*/ 309 w 17587"/>
                <a:gd name="csY3" fmla="*/ 12756 h 14676"/>
                <a:gd name="csX4" fmla="*/ 7638 w 17587"/>
                <a:gd name="csY4" fmla="*/ 12267 h 14676"/>
                <a:gd name="csX5" fmla="*/ 9592 w 17587"/>
                <a:gd name="csY5" fmla="*/ 12267 h 14676"/>
                <a:gd name="csX6" fmla="*/ 10569 w 17587"/>
                <a:gd name="csY6" fmla="*/ 11778 h 14676"/>
                <a:gd name="csX7" fmla="*/ 11057 w 17587"/>
                <a:gd name="csY7" fmla="*/ 11290 h 14676"/>
                <a:gd name="csX8" fmla="*/ 12035 w 17587"/>
                <a:gd name="csY8" fmla="*/ 10801 h 14676"/>
                <a:gd name="csX9" fmla="*/ 12035 w 17587"/>
                <a:gd name="csY9" fmla="*/ 10313 h 14676"/>
                <a:gd name="csX10" fmla="*/ 12035 w 17587"/>
                <a:gd name="csY10" fmla="*/ 3473 h 14676"/>
                <a:gd name="csX11" fmla="*/ 11057 w 17587"/>
                <a:gd name="csY11" fmla="*/ 2985 h 14676"/>
                <a:gd name="csX12" fmla="*/ 11057 w 17587"/>
                <a:gd name="csY12" fmla="*/ 2496 h 14676"/>
                <a:gd name="csX13" fmla="*/ 10080 w 17587"/>
                <a:gd name="csY13" fmla="*/ 2008 h 14676"/>
                <a:gd name="csX14" fmla="*/ 9103 w 17587"/>
                <a:gd name="csY14" fmla="*/ 2008 h 14676"/>
                <a:gd name="csX15" fmla="*/ 8126 w 17587"/>
                <a:gd name="csY15" fmla="*/ 1519 h 14676"/>
                <a:gd name="csX16" fmla="*/ 6172 w 17587"/>
                <a:gd name="csY16" fmla="*/ 1519 h 14676"/>
                <a:gd name="csX17" fmla="*/ 14477 w 17587"/>
                <a:gd name="csY17" fmla="*/ 1030 h 14676"/>
                <a:gd name="csX18" fmla="*/ 15454 w 17587"/>
                <a:gd name="csY18" fmla="*/ 1519 h 14676"/>
                <a:gd name="csX19" fmla="*/ 15943 w 17587"/>
                <a:gd name="csY19" fmla="*/ 2008 h 14676"/>
                <a:gd name="csX20" fmla="*/ 16432 w 17587"/>
                <a:gd name="csY20" fmla="*/ 2985 h 14676"/>
                <a:gd name="csX21" fmla="*/ 16920 w 17587"/>
                <a:gd name="csY21" fmla="*/ 3473 h 14676"/>
                <a:gd name="csX22" fmla="*/ 17409 w 17587"/>
                <a:gd name="csY22" fmla="*/ 4450 h 14676"/>
                <a:gd name="csX23" fmla="*/ 17409 w 17587"/>
                <a:gd name="csY23" fmla="*/ 5916 h 14676"/>
                <a:gd name="csX24" fmla="*/ 17897 w 17587"/>
                <a:gd name="csY24" fmla="*/ 6893 h 14676"/>
                <a:gd name="csX25" fmla="*/ 17897 w 17587"/>
                <a:gd name="csY25" fmla="*/ 7870 h 14676"/>
                <a:gd name="csX26" fmla="*/ 17409 w 17587"/>
                <a:gd name="csY26" fmla="*/ 8847 h 14676"/>
                <a:gd name="csX27" fmla="*/ 17409 w 17587"/>
                <a:gd name="csY27" fmla="*/ 9824 h 14676"/>
                <a:gd name="csX28" fmla="*/ 16920 w 17587"/>
                <a:gd name="csY28" fmla="*/ 10313 h 14676"/>
                <a:gd name="csX29" fmla="*/ 16432 w 17587"/>
                <a:gd name="csY29" fmla="*/ 11290 h 14676"/>
                <a:gd name="csX30" fmla="*/ 16432 w 17587"/>
                <a:gd name="csY30" fmla="*/ 11778 h 14676"/>
                <a:gd name="csX31" fmla="*/ 14477 w 17587"/>
                <a:gd name="csY31" fmla="*/ 13733 h 14676"/>
                <a:gd name="csX32" fmla="*/ 13500 w 17587"/>
                <a:gd name="csY32" fmla="*/ 14221 h 14676"/>
                <a:gd name="csX33" fmla="*/ 12523 w 17587"/>
                <a:gd name="csY33" fmla="*/ 15198 h 14676"/>
                <a:gd name="csX34" fmla="*/ 11546 w 17587"/>
                <a:gd name="csY34" fmla="*/ 15198 h 14676"/>
                <a:gd name="csX35" fmla="*/ 10569 w 17587"/>
                <a:gd name="csY35" fmla="*/ 15687 h 14676"/>
                <a:gd name="csX36" fmla="*/ 8615 w 17587"/>
                <a:gd name="csY36" fmla="*/ 15687 h 146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7587" h="14676">
                  <a:moveTo>
                    <a:pt x="7638" y="15687"/>
                  </a:moveTo>
                  <a:lnTo>
                    <a:pt x="6661" y="15687"/>
                  </a:lnTo>
                  <a:cubicBezTo>
                    <a:pt x="4478" y="15858"/>
                    <a:pt x="2581" y="14921"/>
                    <a:pt x="798" y="13733"/>
                  </a:cubicBezTo>
                  <a:lnTo>
                    <a:pt x="309" y="12756"/>
                  </a:lnTo>
                  <a:lnTo>
                    <a:pt x="7638" y="12267"/>
                  </a:lnTo>
                  <a:lnTo>
                    <a:pt x="9592" y="12267"/>
                  </a:lnTo>
                  <a:lnTo>
                    <a:pt x="10569" y="11778"/>
                  </a:lnTo>
                  <a:lnTo>
                    <a:pt x="11057" y="11290"/>
                  </a:lnTo>
                  <a:lnTo>
                    <a:pt x="12035" y="10801"/>
                  </a:lnTo>
                  <a:lnTo>
                    <a:pt x="12035" y="10313"/>
                  </a:lnTo>
                  <a:cubicBezTo>
                    <a:pt x="14257" y="8049"/>
                    <a:pt x="13736" y="5704"/>
                    <a:pt x="12035" y="3473"/>
                  </a:cubicBezTo>
                  <a:lnTo>
                    <a:pt x="11057" y="2985"/>
                  </a:lnTo>
                  <a:lnTo>
                    <a:pt x="11057" y="2496"/>
                  </a:lnTo>
                  <a:lnTo>
                    <a:pt x="10080" y="2008"/>
                  </a:lnTo>
                  <a:lnTo>
                    <a:pt x="9103" y="2008"/>
                  </a:lnTo>
                  <a:lnTo>
                    <a:pt x="8126" y="1519"/>
                  </a:lnTo>
                  <a:lnTo>
                    <a:pt x="6172" y="1519"/>
                  </a:lnTo>
                  <a:lnTo>
                    <a:pt x="14477" y="1030"/>
                  </a:lnTo>
                  <a:lnTo>
                    <a:pt x="15454" y="1519"/>
                  </a:lnTo>
                  <a:lnTo>
                    <a:pt x="15943" y="2008"/>
                  </a:lnTo>
                  <a:lnTo>
                    <a:pt x="16432" y="2985"/>
                  </a:lnTo>
                  <a:lnTo>
                    <a:pt x="16920" y="3473"/>
                  </a:lnTo>
                  <a:lnTo>
                    <a:pt x="17409" y="4450"/>
                  </a:lnTo>
                  <a:lnTo>
                    <a:pt x="17409" y="5916"/>
                  </a:lnTo>
                  <a:lnTo>
                    <a:pt x="17897" y="6893"/>
                  </a:lnTo>
                  <a:lnTo>
                    <a:pt x="17897" y="7870"/>
                  </a:lnTo>
                  <a:lnTo>
                    <a:pt x="17409" y="8847"/>
                  </a:lnTo>
                  <a:lnTo>
                    <a:pt x="17409" y="9824"/>
                  </a:lnTo>
                  <a:lnTo>
                    <a:pt x="16920" y="10313"/>
                  </a:lnTo>
                  <a:lnTo>
                    <a:pt x="16432" y="11290"/>
                  </a:lnTo>
                  <a:lnTo>
                    <a:pt x="16432" y="11778"/>
                  </a:lnTo>
                  <a:lnTo>
                    <a:pt x="14477" y="13733"/>
                  </a:lnTo>
                  <a:lnTo>
                    <a:pt x="13500" y="14221"/>
                  </a:lnTo>
                  <a:lnTo>
                    <a:pt x="12523" y="15198"/>
                  </a:lnTo>
                  <a:lnTo>
                    <a:pt x="11546" y="15198"/>
                  </a:lnTo>
                  <a:lnTo>
                    <a:pt x="10569" y="15687"/>
                  </a:lnTo>
                  <a:lnTo>
                    <a:pt x="8615" y="156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B4830482-5C6A-1C8C-FDA3-DB16E4EC3F65}"/>
                </a:ext>
              </a:extLst>
            </p:cNvPr>
            <p:cNvSpPr/>
            <p:nvPr/>
          </p:nvSpPr>
          <p:spPr>
            <a:xfrm flipV="1">
              <a:off x="5576856" y="6283222"/>
              <a:ext cx="11297" cy="28335"/>
            </a:xfrm>
            <a:custGeom>
              <a:avLst/>
              <a:gdLst>
                <a:gd name="csX0" fmla="*/ 3793 w 11297"/>
                <a:gd name="csY0" fmla="*/ 29369 h 28335"/>
                <a:gd name="csX1" fmla="*/ 3305 w 11297"/>
                <a:gd name="csY1" fmla="*/ 28880 h 28335"/>
                <a:gd name="csX2" fmla="*/ 2816 w 11297"/>
                <a:gd name="csY2" fmla="*/ 27903 h 28335"/>
                <a:gd name="csX3" fmla="*/ 2327 w 11297"/>
                <a:gd name="csY3" fmla="*/ 27415 h 28335"/>
                <a:gd name="csX4" fmla="*/ 1839 w 11297"/>
                <a:gd name="csY4" fmla="*/ 26437 h 28335"/>
                <a:gd name="csX5" fmla="*/ 1839 w 11297"/>
                <a:gd name="csY5" fmla="*/ 25460 h 28335"/>
                <a:gd name="csX6" fmla="*/ 1350 w 11297"/>
                <a:gd name="csY6" fmla="*/ 24972 h 28335"/>
                <a:gd name="csX7" fmla="*/ 1350 w 11297"/>
                <a:gd name="csY7" fmla="*/ 23506 h 28335"/>
                <a:gd name="csX8" fmla="*/ 862 w 11297"/>
                <a:gd name="csY8" fmla="*/ 22529 h 28335"/>
                <a:gd name="csX9" fmla="*/ 862 w 11297"/>
                <a:gd name="csY9" fmla="*/ 21552 h 28335"/>
                <a:gd name="csX10" fmla="*/ 373 w 11297"/>
                <a:gd name="csY10" fmla="*/ 16666 h 28335"/>
                <a:gd name="csX11" fmla="*/ 373 w 11297"/>
                <a:gd name="csY11" fmla="*/ 13735 h 28335"/>
                <a:gd name="csX12" fmla="*/ 3793 w 11297"/>
                <a:gd name="csY12" fmla="*/ 1521 h 28335"/>
                <a:gd name="csX13" fmla="*/ 4282 w 11297"/>
                <a:gd name="csY13" fmla="*/ 1033 h 28335"/>
                <a:gd name="csX14" fmla="*/ 11610 w 11297"/>
                <a:gd name="csY14" fmla="*/ 1521 h 28335"/>
                <a:gd name="csX15" fmla="*/ 10633 w 11297"/>
                <a:gd name="csY15" fmla="*/ 1521 h 28335"/>
                <a:gd name="csX16" fmla="*/ 9656 w 11297"/>
                <a:gd name="csY16" fmla="*/ 2010 h 28335"/>
                <a:gd name="csX17" fmla="*/ 8679 w 11297"/>
                <a:gd name="csY17" fmla="*/ 2010 h 28335"/>
                <a:gd name="csX18" fmla="*/ 8190 w 11297"/>
                <a:gd name="csY18" fmla="*/ 2987 h 28335"/>
                <a:gd name="csX19" fmla="*/ 7213 w 11297"/>
                <a:gd name="csY19" fmla="*/ 3476 h 28335"/>
                <a:gd name="csX20" fmla="*/ 6724 w 11297"/>
                <a:gd name="csY20" fmla="*/ 4453 h 28335"/>
                <a:gd name="csX21" fmla="*/ 5259 w 11297"/>
                <a:gd name="csY21" fmla="*/ 7873 h 28335"/>
                <a:gd name="csX22" fmla="*/ 5259 w 11297"/>
                <a:gd name="csY22" fmla="*/ 9338 h 28335"/>
                <a:gd name="csX23" fmla="*/ 4770 w 11297"/>
                <a:gd name="csY23" fmla="*/ 10804 h 28335"/>
                <a:gd name="csX24" fmla="*/ 4770 w 11297"/>
                <a:gd name="csY24" fmla="*/ 18621 h 28335"/>
                <a:gd name="csX25" fmla="*/ 9656 w 11297"/>
                <a:gd name="csY25" fmla="*/ 29369 h 28335"/>
                <a:gd name="csX26" fmla="*/ 11610 w 11297"/>
                <a:gd name="csY26" fmla="*/ 29369 h 28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297" h="28335">
                  <a:moveTo>
                    <a:pt x="3793" y="29369"/>
                  </a:moveTo>
                  <a:lnTo>
                    <a:pt x="3305" y="28880"/>
                  </a:lnTo>
                  <a:lnTo>
                    <a:pt x="2816" y="27903"/>
                  </a:lnTo>
                  <a:lnTo>
                    <a:pt x="2327" y="27415"/>
                  </a:lnTo>
                  <a:lnTo>
                    <a:pt x="1839" y="26437"/>
                  </a:lnTo>
                  <a:lnTo>
                    <a:pt x="1839" y="25460"/>
                  </a:lnTo>
                  <a:lnTo>
                    <a:pt x="1350" y="24972"/>
                  </a:lnTo>
                  <a:lnTo>
                    <a:pt x="1350" y="23506"/>
                  </a:lnTo>
                  <a:lnTo>
                    <a:pt x="862" y="22529"/>
                  </a:lnTo>
                  <a:lnTo>
                    <a:pt x="862" y="21552"/>
                  </a:lnTo>
                  <a:cubicBezTo>
                    <a:pt x="903" y="19199"/>
                    <a:pt x="88" y="20811"/>
                    <a:pt x="373" y="16666"/>
                  </a:cubicBezTo>
                  <a:lnTo>
                    <a:pt x="373" y="13735"/>
                  </a:lnTo>
                  <a:cubicBezTo>
                    <a:pt x="552" y="9526"/>
                    <a:pt x="1367" y="4901"/>
                    <a:pt x="3793" y="1521"/>
                  </a:cubicBezTo>
                  <a:lnTo>
                    <a:pt x="4282" y="1033"/>
                  </a:lnTo>
                  <a:lnTo>
                    <a:pt x="11610" y="1521"/>
                  </a:lnTo>
                  <a:lnTo>
                    <a:pt x="10633" y="1521"/>
                  </a:lnTo>
                  <a:lnTo>
                    <a:pt x="9656" y="2010"/>
                  </a:lnTo>
                  <a:lnTo>
                    <a:pt x="8679" y="2010"/>
                  </a:lnTo>
                  <a:lnTo>
                    <a:pt x="8190" y="2987"/>
                  </a:lnTo>
                  <a:lnTo>
                    <a:pt x="7213" y="3476"/>
                  </a:lnTo>
                  <a:lnTo>
                    <a:pt x="6724" y="4453"/>
                  </a:lnTo>
                  <a:cubicBezTo>
                    <a:pt x="5674" y="5365"/>
                    <a:pt x="6000" y="6708"/>
                    <a:pt x="5259" y="7873"/>
                  </a:cubicBezTo>
                  <a:lnTo>
                    <a:pt x="5259" y="9338"/>
                  </a:lnTo>
                  <a:lnTo>
                    <a:pt x="4770" y="10804"/>
                  </a:lnTo>
                  <a:lnTo>
                    <a:pt x="4770" y="18621"/>
                  </a:lnTo>
                  <a:cubicBezTo>
                    <a:pt x="5291" y="22456"/>
                    <a:pt x="5617" y="27561"/>
                    <a:pt x="9656" y="29369"/>
                  </a:cubicBezTo>
                  <a:lnTo>
                    <a:pt x="11610" y="29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18FBE9D4-4F94-8027-B4A0-226E9EA122F5}"/>
                </a:ext>
              </a:extLst>
            </p:cNvPr>
            <p:cNvSpPr/>
            <p:nvPr/>
          </p:nvSpPr>
          <p:spPr>
            <a:xfrm flipV="1">
              <a:off x="5580336" y="6279803"/>
              <a:ext cx="19053" cy="34741"/>
            </a:xfrm>
            <a:custGeom>
              <a:avLst/>
              <a:gdLst>
                <a:gd name="csX0" fmla="*/ 8131 w 19053"/>
                <a:gd name="csY0" fmla="*/ 35775 h 34741"/>
                <a:gd name="csX1" fmla="*/ 5199 w 19053"/>
                <a:gd name="csY1" fmla="*/ 35775 h 34741"/>
                <a:gd name="csX2" fmla="*/ 3245 w 19053"/>
                <a:gd name="csY2" fmla="*/ 34798 h 34741"/>
                <a:gd name="csX3" fmla="*/ 2757 w 19053"/>
                <a:gd name="csY3" fmla="*/ 34310 h 34741"/>
                <a:gd name="csX4" fmla="*/ 1780 w 19053"/>
                <a:gd name="csY4" fmla="*/ 33821 h 34741"/>
                <a:gd name="csX5" fmla="*/ 314 w 19053"/>
                <a:gd name="csY5" fmla="*/ 32355 h 34741"/>
                <a:gd name="csX6" fmla="*/ 10085 w 19053"/>
                <a:gd name="csY6" fmla="*/ 32355 h 34741"/>
                <a:gd name="csX7" fmla="*/ 11062 w 19053"/>
                <a:gd name="csY7" fmla="*/ 31867 h 34741"/>
                <a:gd name="csX8" fmla="*/ 13016 w 19053"/>
                <a:gd name="csY8" fmla="*/ 29913 h 34741"/>
                <a:gd name="csX9" fmla="*/ 13016 w 19053"/>
                <a:gd name="csY9" fmla="*/ 29424 h 34741"/>
                <a:gd name="csX10" fmla="*/ 13505 w 19053"/>
                <a:gd name="csY10" fmla="*/ 28936 h 34741"/>
                <a:gd name="csX11" fmla="*/ 13505 w 19053"/>
                <a:gd name="csY11" fmla="*/ 28447 h 34741"/>
                <a:gd name="csX12" fmla="*/ 13993 w 19053"/>
                <a:gd name="csY12" fmla="*/ 27958 h 34741"/>
                <a:gd name="csX13" fmla="*/ 13993 w 19053"/>
                <a:gd name="csY13" fmla="*/ 26981 h 34741"/>
                <a:gd name="csX14" fmla="*/ 14482 w 19053"/>
                <a:gd name="csY14" fmla="*/ 26493 h 34741"/>
                <a:gd name="csX15" fmla="*/ 14482 w 19053"/>
                <a:gd name="csY15" fmla="*/ 24539 h 34741"/>
                <a:gd name="csX16" fmla="*/ 14970 w 19053"/>
                <a:gd name="csY16" fmla="*/ 23562 h 34741"/>
                <a:gd name="csX17" fmla="*/ 14970 w 19053"/>
                <a:gd name="csY17" fmla="*/ 14279 h 34741"/>
                <a:gd name="csX18" fmla="*/ 14482 w 19053"/>
                <a:gd name="csY18" fmla="*/ 13302 h 34741"/>
                <a:gd name="csX19" fmla="*/ 14482 w 19053"/>
                <a:gd name="csY19" fmla="*/ 10371 h 34741"/>
                <a:gd name="csX20" fmla="*/ 13993 w 19053"/>
                <a:gd name="csY20" fmla="*/ 9882 h 34741"/>
                <a:gd name="csX21" fmla="*/ 13993 w 19053"/>
                <a:gd name="csY21" fmla="*/ 8905 h 34741"/>
                <a:gd name="csX22" fmla="*/ 13505 w 19053"/>
                <a:gd name="csY22" fmla="*/ 8417 h 34741"/>
                <a:gd name="csX23" fmla="*/ 13505 w 19053"/>
                <a:gd name="csY23" fmla="*/ 7928 h 34741"/>
                <a:gd name="csX24" fmla="*/ 12528 w 19053"/>
                <a:gd name="csY24" fmla="*/ 6951 h 34741"/>
                <a:gd name="csX25" fmla="*/ 12039 w 19053"/>
                <a:gd name="csY25" fmla="*/ 5974 h 34741"/>
                <a:gd name="csX26" fmla="*/ 11551 w 19053"/>
                <a:gd name="csY26" fmla="*/ 5485 h 34741"/>
                <a:gd name="csX27" fmla="*/ 9596 w 19053"/>
                <a:gd name="csY27" fmla="*/ 4508 h 34741"/>
                <a:gd name="csX28" fmla="*/ 8131 w 19053"/>
                <a:gd name="csY28" fmla="*/ 4508 h 34741"/>
                <a:gd name="csX29" fmla="*/ 802 w 19053"/>
                <a:gd name="csY29" fmla="*/ 4020 h 34741"/>
                <a:gd name="csX30" fmla="*/ 1780 w 19053"/>
                <a:gd name="csY30" fmla="*/ 3042 h 34741"/>
                <a:gd name="csX31" fmla="*/ 2757 w 19053"/>
                <a:gd name="csY31" fmla="*/ 2554 h 34741"/>
                <a:gd name="csX32" fmla="*/ 13016 w 19053"/>
                <a:gd name="csY32" fmla="*/ 2065 h 34741"/>
                <a:gd name="csX33" fmla="*/ 13505 w 19053"/>
                <a:gd name="csY33" fmla="*/ 2554 h 34741"/>
                <a:gd name="csX34" fmla="*/ 14482 w 19053"/>
                <a:gd name="csY34" fmla="*/ 3042 h 34741"/>
                <a:gd name="csX35" fmla="*/ 14970 w 19053"/>
                <a:gd name="csY35" fmla="*/ 4020 h 34741"/>
                <a:gd name="csX36" fmla="*/ 15947 w 19053"/>
                <a:gd name="csY36" fmla="*/ 4508 h 34741"/>
                <a:gd name="csX37" fmla="*/ 16436 w 19053"/>
                <a:gd name="csY37" fmla="*/ 4997 h 34741"/>
                <a:gd name="csX38" fmla="*/ 17902 w 19053"/>
                <a:gd name="csY38" fmla="*/ 7928 h 34741"/>
                <a:gd name="csX39" fmla="*/ 17902 w 19053"/>
                <a:gd name="csY39" fmla="*/ 8905 h 34741"/>
                <a:gd name="csX40" fmla="*/ 18390 w 19053"/>
                <a:gd name="csY40" fmla="*/ 9882 h 34741"/>
                <a:gd name="csX41" fmla="*/ 18390 w 19053"/>
                <a:gd name="csY41" fmla="*/ 10371 h 34741"/>
                <a:gd name="csX42" fmla="*/ 18879 w 19053"/>
                <a:gd name="csY42" fmla="*/ 11348 h 34741"/>
                <a:gd name="csX43" fmla="*/ 18879 w 19053"/>
                <a:gd name="csY43" fmla="*/ 14279 h 34741"/>
                <a:gd name="csX44" fmla="*/ 19367 w 19053"/>
                <a:gd name="csY44" fmla="*/ 15256 h 34741"/>
                <a:gd name="csX45" fmla="*/ 19367 w 19053"/>
                <a:gd name="csY45" fmla="*/ 22584 h 34741"/>
                <a:gd name="csX46" fmla="*/ 18879 w 19053"/>
                <a:gd name="csY46" fmla="*/ 23073 h 34741"/>
                <a:gd name="csX47" fmla="*/ 18879 w 19053"/>
                <a:gd name="csY47" fmla="*/ 26004 h 34741"/>
                <a:gd name="csX48" fmla="*/ 18390 w 19053"/>
                <a:gd name="csY48" fmla="*/ 26493 h 34741"/>
                <a:gd name="csX49" fmla="*/ 18390 w 19053"/>
                <a:gd name="csY49" fmla="*/ 27470 h 34741"/>
                <a:gd name="csX50" fmla="*/ 17902 w 19053"/>
                <a:gd name="csY50" fmla="*/ 28447 h 34741"/>
                <a:gd name="csX51" fmla="*/ 17413 w 19053"/>
                <a:gd name="csY51" fmla="*/ 29424 h 34741"/>
                <a:gd name="csX52" fmla="*/ 17413 w 19053"/>
                <a:gd name="csY52" fmla="*/ 29913 h 34741"/>
                <a:gd name="csX53" fmla="*/ 16436 w 19053"/>
                <a:gd name="csY53" fmla="*/ 31867 h 34741"/>
                <a:gd name="csX54" fmla="*/ 14482 w 19053"/>
                <a:gd name="csY54" fmla="*/ 33821 h 34741"/>
                <a:gd name="csX55" fmla="*/ 13505 w 19053"/>
                <a:gd name="csY55" fmla="*/ 34310 h 34741"/>
                <a:gd name="csX56" fmla="*/ 13016 w 19053"/>
                <a:gd name="csY56" fmla="*/ 34798 h 34741"/>
                <a:gd name="csX57" fmla="*/ 12528 w 19053"/>
                <a:gd name="csY57" fmla="*/ 34798 h 34741"/>
                <a:gd name="csX58" fmla="*/ 12039 w 19053"/>
                <a:gd name="csY58" fmla="*/ 35287 h 34741"/>
                <a:gd name="csX59" fmla="*/ 11062 w 19053"/>
                <a:gd name="csY59" fmla="*/ 35775 h 34741"/>
                <a:gd name="csX60" fmla="*/ 9108 w 19053"/>
                <a:gd name="csY60" fmla="*/ 35775 h 347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</a:cxnLst>
              <a:rect l="l" t="t" r="r" b="b"/>
              <a:pathLst>
                <a:path w="19053" h="34741">
                  <a:moveTo>
                    <a:pt x="8131" y="35775"/>
                  </a:moveTo>
                  <a:lnTo>
                    <a:pt x="5199" y="35775"/>
                  </a:lnTo>
                  <a:lnTo>
                    <a:pt x="3245" y="34798"/>
                  </a:lnTo>
                  <a:lnTo>
                    <a:pt x="2757" y="34310"/>
                  </a:lnTo>
                  <a:lnTo>
                    <a:pt x="1780" y="33821"/>
                  </a:lnTo>
                  <a:lnTo>
                    <a:pt x="314" y="32355"/>
                  </a:lnTo>
                  <a:lnTo>
                    <a:pt x="10085" y="32355"/>
                  </a:lnTo>
                  <a:lnTo>
                    <a:pt x="11062" y="31867"/>
                  </a:lnTo>
                  <a:lnTo>
                    <a:pt x="13016" y="29913"/>
                  </a:lnTo>
                  <a:lnTo>
                    <a:pt x="13016" y="29424"/>
                  </a:lnTo>
                  <a:lnTo>
                    <a:pt x="13505" y="28936"/>
                  </a:lnTo>
                  <a:lnTo>
                    <a:pt x="13505" y="28447"/>
                  </a:lnTo>
                  <a:lnTo>
                    <a:pt x="13993" y="27958"/>
                  </a:lnTo>
                  <a:lnTo>
                    <a:pt x="13993" y="26981"/>
                  </a:lnTo>
                  <a:lnTo>
                    <a:pt x="14482" y="26493"/>
                  </a:lnTo>
                  <a:lnTo>
                    <a:pt x="14482" y="24539"/>
                  </a:lnTo>
                  <a:lnTo>
                    <a:pt x="14970" y="23562"/>
                  </a:lnTo>
                  <a:lnTo>
                    <a:pt x="14970" y="14279"/>
                  </a:lnTo>
                  <a:lnTo>
                    <a:pt x="14482" y="13302"/>
                  </a:lnTo>
                  <a:lnTo>
                    <a:pt x="14482" y="10371"/>
                  </a:lnTo>
                  <a:lnTo>
                    <a:pt x="13993" y="9882"/>
                  </a:lnTo>
                  <a:lnTo>
                    <a:pt x="13993" y="8905"/>
                  </a:lnTo>
                  <a:lnTo>
                    <a:pt x="13505" y="8417"/>
                  </a:lnTo>
                  <a:lnTo>
                    <a:pt x="13505" y="7928"/>
                  </a:lnTo>
                  <a:lnTo>
                    <a:pt x="12528" y="6951"/>
                  </a:lnTo>
                  <a:lnTo>
                    <a:pt x="12039" y="5974"/>
                  </a:lnTo>
                  <a:lnTo>
                    <a:pt x="11551" y="5485"/>
                  </a:lnTo>
                  <a:lnTo>
                    <a:pt x="9596" y="4508"/>
                  </a:lnTo>
                  <a:lnTo>
                    <a:pt x="8131" y="4508"/>
                  </a:lnTo>
                  <a:lnTo>
                    <a:pt x="802" y="4020"/>
                  </a:lnTo>
                  <a:lnTo>
                    <a:pt x="1780" y="3042"/>
                  </a:lnTo>
                  <a:lnTo>
                    <a:pt x="2757" y="2554"/>
                  </a:lnTo>
                  <a:cubicBezTo>
                    <a:pt x="5680" y="535"/>
                    <a:pt x="9816" y="689"/>
                    <a:pt x="13016" y="2065"/>
                  </a:cubicBezTo>
                  <a:lnTo>
                    <a:pt x="13505" y="2554"/>
                  </a:lnTo>
                  <a:lnTo>
                    <a:pt x="14482" y="3042"/>
                  </a:lnTo>
                  <a:lnTo>
                    <a:pt x="14970" y="4020"/>
                  </a:lnTo>
                  <a:lnTo>
                    <a:pt x="15947" y="4508"/>
                  </a:lnTo>
                  <a:lnTo>
                    <a:pt x="16436" y="4997"/>
                  </a:lnTo>
                  <a:lnTo>
                    <a:pt x="17902" y="7928"/>
                  </a:lnTo>
                  <a:lnTo>
                    <a:pt x="17902" y="8905"/>
                  </a:lnTo>
                  <a:lnTo>
                    <a:pt x="18390" y="9882"/>
                  </a:lnTo>
                  <a:lnTo>
                    <a:pt x="18390" y="10371"/>
                  </a:lnTo>
                  <a:lnTo>
                    <a:pt x="18879" y="11348"/>
                  </a:lnTo>
                  <a:lnTo>
                    <a:pt x="18879" y="14279"/>
                  </a:lnTo>
                  <a:lnTo>
                    <a:pt x="19367" y="15256"/>
                  </a:lnTo>
                  <a:lnTo>
                    <a:pt x="19367" y="22584"/>
                  </a:lnTo>
                  <a:lnTo>
                    <a:pt x="18879" y="23073"/>
                  </a:lnTo>
                  <a:lnTo>
                    <a:pt x="18879" y="26004"/>
                  </a:lnTo>
                  <a:lnTo>
                    <a:pt x="18390" y="26493"/>
                  </a:lnTo>
                  <a:lnTo>
                    <a:pt x="18390" y="27470"/>
                  </a:lnTo>
                  <a:lnTo>
                    <a:pt x="17902" y="28447"/>
                  </a:lnTo>
                  <a:lnTo>
                    <a:pt x="17413" y="29424"/>
                  </a:lnTo>
                  <a:lnTo>
                    <a:pt x="17413" y="29913"/>
                  </a:lnTo>
                  <a:lnTo>
                    <a:pt x="16436" y="31867"/>
                  </a:lnTo>
                  <a:lnTo>
                    <a:pt x="14482" y="33821"/>
                  </a:lnTo>
                  <a:lnTo>
                    <a:pt x="13505" y="34310"/>
                  </a:lnTo>
                  <a:lnTo>
                    <a:pt x="13016" y="34798"/>
                  </a:lnTo>
                  <a:lnTo>
                    <a:pt x="12528" y="34798"/>
                  </a:lnTo>
                  <a:lnTo>
                    <a:pt x="12039" y="35287"/>
                  </a:lnTo>
                  <a:lnTo>
                    <a:pt x="11062" y="35775"/>
                  </a:lnTo>
                  <a:lnTo>
                    <a:pt x="9108" y="357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35923B7C-53C7-892C-455E-A415E6EF52BA}"/>
                </a:ext>
              </a:extLst>
            </p:cNvPr>
            <p:cNvSpPr/>
            <p:nvPr/>
          </p:nvSpPr>
          <p:spPr>
            <a:xfrm flipV="1">
              <a:off x="5603726" y="6283222"/>
              <a:ext cx="11297" cy="28335"/>
            </a:xfrm>
            <a:custGeom>
              <a:avLst/>
              <a:gdLst>
                <a:gd name="csX0" fmla="*/ 3798 w 11297"/>
                <a:gd name="csY0" fmla="*/ 29369 h 28335"/>
                <a:gd name="csX1" fmla="*/ 3309 w 11297"/>
                <a:gd name="csY1" fmla="*/ 28880 h 28335"/>
                <a:gd name="csX2" fmla="*/ 2820 w 11297"/>
                <a:gd name="csY2" fmla="*/ 27903 h 28335"/>
                <a:gd name="csX3" fmla="*/ 2332 w 11297"/>
                <a:gd name="csY3" fmla="*/ 27415 h 28335"/>
                <a:gd name="csX4" fmla="*/ 1843 w 11297"/>
                <a:gd name="csY4" fmla="*/ 26437 h 28335"/>
                <a:gd name="csX5" fmla="*/ 1843 w 11297"/>
                <a:gd name="csY5" fmla="*/ 25460 h 28335"/>
                <a:gd name="csX6" fmla="*/ 1355 w 11297"/>
                <a:gd name="csY6" fmla="*/ 24972 h 28335"/>
                <a:gd name="csX7" fmla="*/ 1355 w 11297"/>
                <a:gd name="csY7" fmla="*/ 23506 h 28335"/>
                <a:gd name="csX8" fmla="*/ 866 w 11297"/>
                <a:gd name="csY8" fmla="*/ 22529 h 28335"/>
                <a:gd name="csX9" fmla="*/ 866 w 11297"/>
                <a:gd name="csY9" fmla="*/ 21552 h 28335"/>
                <a:gd name="csX10" fmla="*/ 378 w 11297"/>
                <a:gd name="csY10" fmla="*/ 16666 h 28335"/>
                <a:gd name="csX11" fmla="*/ 378 w 11297"/>
                <a:gd name="csY11" fmla="*/ 13735 h 28335"/>
                <a:gd name="csX12" fmla="*/ 3798 w 11297"/>
                <a:gd name="csY12" fmla="*/ 1521 h 28335"/>
                <a:gd name="csX13" fmla="*/ 4286 w 11297"/>
                <a:gd name="csY13" fmla="*/ 1033 h 28335"/>
                <a:gd name="csX14" fmla="*/ 11614 w 11297"/>
                <a:gd name="csY14" fmla="*/ 1521 h 28335"/>
                <a:gd name="csX15" fmla="*/ 10637 w 11297"/>
                <a:gd name="csY15" fmla="*/ 1521 h 28335"/>
                <a:gd name="csX16" fmla="*/ 9660 w 11297"/>
                <a:gd name="csY16" fmla="*/ 2010 h 28335"/>
                <a:gd name="csX17" fmla="*/ 8683 w 11297"/>
                <a:gd name="csY17" fmla="*/ 2010 h 28335"/>
                <a:gd name="csX18" fmla="*/ 8194 w 11297"/>
                <a:gd name="csY18" fmla="*/ 2987 h 28335"/>
                <a:gd name="csX19" fmla="*/ 7217 w 11297"/>
                <a:gd name="csY19" fmla="*/ 3476 h 28335"/>
                <a:gd name="csX20" fmla="*/ 6729 w 11297"/>
                <a:gd name="csY20" fmla="*/ 4453 h 28335"/>
                <a:gd name="csX21" fmla="*/ 5263 w 11297"/>
                <a:gd name="csY21" fmla="*/ 7873 h 28335"/>
                <a:gd name="csX22" fmla="*/ 5263 w 11297"/>
                <a:gd name="csY22" fmla="*/ 9338 h 28335"/>
                <a:gd name="csX23" fmla="*/ 4775 w 11297"/>
                <a:gd name="csY23" fmla="*/ 10804 h 28335"/>
                <a:gd name="csX24" fmla="*/ 4775 w 11297"/>
                <a:gd name="csY24" fmla="*/ 18621 h 28335"/>
                <a:gd name="csX25" fmla="*/ 9660 w 11297"/>
                <a:gd name="csY25" fmla="*/ 29369 h 28335"/>
                <a:gd name="csX26" fmla="*/ 11614 w 11297"/>
                <a:gd name="csY26" fmla="*/ 29369 h 28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297" h="28335">
                  <a:moveTo>
                    <a:pt x="3798" y="29369"/>
                  </a:moveTo>
                  <a:lnTo>
                    <a:pt x="3309" y="28880"/>
                  </a:lnTo>
                  <a:lnTo>
                    <a:pt x="2820" y="27903"/>
                  </a:lnTo>
                  <a:lnTo>
                    <a:pt x="2332" y="27415"/>
                  </a:lnTo>
                  <a:lnTo>
                    <a:pt x="1843" y="26437"/>
                  </a:lnTo>
                  <a:lnTo>
                    <a:pt x="1843" y="25460"/>
                  </a:lnTo>
                  <a:lnTo>
                    <a:pt x="1355" y="24972"/>
                  </a:lnTo>
                  <a:lnTo>
                    <a:pt x="1355" y="23506"/>
                  </a:lnTo>
                  <a:lnTo>
                    <a:pt x="866" y="22529"/>
                  </a:lnTo>
                  <a:lnTo>
                    <a:pt x="866" y="21552"/>
                  </a:lnTo>
                  <a:cubicBezTo>
                    <a:pt x="907" y="19199"/>
                    <a:pt x="93" y="20811"/>
                    <a:pt x="378" y="16666"/>
                  </a:cubicBezTo>
                  <a:lnTo>
                    <a:pt x="378" y="13735"/>
                  </a:lnTo>
                  <a:cubicBezTo>
                    <a:pt x="557" y="9517"/>
                    <a:pt x="1371" y="4901"/>
                    <a:pt x="3798" y="1521"/>
                  </a:cubicBezTo>
                  <a:lnTo>
                    <a:pt x="4286" y="1033"/>
                  </a:lnTo>
                  <a:lnTo>
                    <a:pt x="11614" y="1521"/>
                  </a:lnTo>
                  <a:lnTo>
                    <a:pt x="10637" y="1521"/>
                  </a:lnTo>
                  <a:lnTo>
                    <a:pt x="9660" y="2010"/>
                  </a:lnTo>
                  <a:lnTo>
                    <a:pt x="8683" y="2010"/>
                  </a:lnTo>
                  <a:lnTo>
                    <a:pt x="8194" y="2987"/>
                  </a:lnTo>
                  <a:lnTo>
                    <a:pt x="7217" y="3476"/>
                  </a:lnTo>
                  <a:lnTo>
                    <a:pt x="6729" y="4453"/>
                  </a:lnTo>
                  <a:cubicBezTo>
                    <a:pt x="5678" y="5365"/>
                    <a:pt x="6004" y="6708"/>
                    <a:pt x="5263" y="7873"/>
                  </a:cubicBezTo>
                  <a:lnTo>
                    <a:pt x="5263" y="9338"/>
                  </a:lnTo>
                  <a:lnTo>
                    <a:pt x="4775" y="10804"/>
                  </a:lnTo>
                  <a:lnTo>
                    <a:pt x="4775" y="18621"/>
                  </a:lnTo>
                  <a:cubicBezTo>
                    <a:pt x="5296" y="22448"/>
                    <a:pt x="5621" y="27561"/>
                    <a:pt x="9660" y="29369"/>
                  </a:cubicBezTo>
                  <a:lnTo>
                    <a:pt x="11614" y="29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96382C01-9DB6-D7BC-DAA8-BC9E25847FF5}"/>
                </a:ext>
              </a:extLst>
            </p:cNvPr>
            <p:cNvSpPr/>
            <p:nvPr/>
          </p:nvSpPr>
          <p:spPr>
            <a:xfrm flipV="1">
              <a:off x="5607207" y="6279803"/>
              <a:ext cx="19053" cy="34741"/>
            </a:xfrm>
            <a:custGeom>
              <a:avLst/>
              <a:gdLst>
                <a:gd name="csX0" fmla="*/ 8135 w 19053"/>
                <a:gd name="csY0" fmla="*/ 35775 h 34741"/>
                <a:gd name="csX1" fmla="*/ 5204 w 19053"/>
                <a:gd name="csY1" fmla="*/ 35775 h 34741"/>
                <a:gd name="csX2" fmla="*/ 3250 w 19053"/>
                <a:gd name="csY2" fmla="*/ 34798 h 34741"/>
                <a:gd name="csX3" fmla="*/ 2761 w 19053"/>
                <a:gd name="csY3" fmla="*/ 34310 h 34741"/>
                <a:gd name="csX4" fmla="*/ 1784 w 19053"/>
                <a:gd name="csY4" fmla="*/ 33821 h 34741"/>
                <a:gd name="csX5" fmla="*/ 318 w 19053"/>
                <a:gd name="csY5" fmla="*/ 32355 h 34741"/>
                <a:gd name="csX6" fmla="*/ 10089 w 19053"/>
                <a:gd name="csY6" fmla="*/ 32355 h 34741"/>
                <a:gd name="csX7" fmla="*/ 11066 w 19053"/>
                <a:gd name="csY7" fmla="*/ 31867 h 34741"/>
                <a:gd name="csX8" fmla="*/ 13021 w 19053"/>
                <a:gd name="csY8" fmla="*/ 29913 h 34741"/>
                <a:gd name="csX9" fmla="*/ 13021 w 19053"/>
                <a:gd name="csY9" fmla="*/ 29424 h 34741"/>
                <a:gd name="csX10" fmla="*/ 13509 w 19053"/>
                <a:gd name="csY10" fmla="*/ 28936 h 34741"/>
                <a:gd name="csX11" fmla="*/ 13509 w 19053"/>
                <a:gd name="csY11" fmla="*/ 28447 h 34741"/>
                <a:gd name="csX12" fmla="*/ 13998 w 19053"/>
                <a:gd name="csY12" fmla="*/ 27958 h 34741"/>
                <a:gd name="csX13" fmla="*/ 13998 w 19053"/>
                <a:gd name="csY13" fmla="*/ 26981 h 34741"/>
                <a:gd name="csX14" fmla="*/ 14486 w 19053"/>
                <a:gd name="csY14" fmla="*/ 26493 h 34741"/>
                <a:gd name="csX15" fmla="*/ 14486 w 19053"/>
                <a:gd name="csY15" fmla="*/ 24539 h 34741"/>
                <a:gd name="csX16" fmla="*/ 14975 w 19053"/>
                <a:gd name="csY16" fmla="*/ 23562 h 34741"/>
                <a:gd name="csX17" fmla="*/ 14975 w 19053"/>
                <a:gd name="csY17" fmla="*/ 14279 h 34741"/>
                <a:gd name="csX18" fmla="*/ 14486 w 19053"/>
                <a:gd name="csY18" fmla="*/ 13302 h 34741"/>
                <a:gd name="csX19" fmla="*/ 14486 w 19053"/>
                <a:gd name="csY19" fmla="*/ 10371 h 34741"/>
                <a:gd name="csX20" fmla="*/ 13998 w 19053"/>
                <a:gd name="csY20" fmla="*/ 9882 h 34741"/>
                <a:gd name="csX21" fmla="*/ 13998 w 19053"/>
                <a:gd name="csY21" fmla="*/ 8905 h 34741"/>
                <a:gd name="csX22" fmla="*/ 13509 w 19053"/>
                <a:gd name="csY22" fmla="*/ 8417 h 34741"/>
                <a:gd name="csX23" fmla="*/ 13509 w 19053"/>
                <a:gd name="csY23" fmla="*/ 7928 h 34741"/>
                <a:gd name="csX24" fmla="*/ 12532 w 19053"/>
                <a:gd name="csY24" fmla="*/ 6951 h 34741"/>
                <a:gd name="csX25" fmla="*/ 12043 w 19053"/>
                <a:gd name="csY25" fmla="*/ 5974 h 34741"/>
                <a:gd name="csX26" fmla="*/ 11555 w 19053"/>
                <a:gd name="csY26" fmla="*/ 5485 h 34741"/>
                <a:gd name="csX27" fmla="*/ 9601 w 19053"/>
                <a:gd name="csY27" fmla="*/ 4508 h 34741"/>
                <a:gd name="csX28" fmla="*/ 8135 w 19053"/>
                <a:gd name="csY28" fmla="*/ 4508 h 34741"/>
                <a:gd name="csX29" fmla="*/ 807 w 19053"/>
                <a:gd name="csY29" fmla="*/ 4020 h 34741"/>
                <a:gd name="csX30" fmla="*/ 1784 w 19053"/>
                <a:gd name="csY30" fmla="*/ 3042 h 34741"/>
                <a:gd name="csX31" fmla="*/ 2761 w 19053"/>
                <a:gd name="csY31" fmla="*/ 2554 h 34741"/>
                <a:gd name="csX32" fmla="*/ 13021 w 19053"/>
                <a:gd name="csY32" fmla="*/ 2065 h 34741"/>
                <a:gd name="csX33" fmla="*/ 13509 w 19053"/>
                <a:gd name="csY33" fmla="*/ 2554 h 34741"/>
                <a:gd name="csX34" fmla="*/ 14486 w 19053"/>
                <a:gd name="csY34" fmla="*/ 3042 h 34741"/>
                <a:gd name="csX35" fmla="*/ 14975 w 19053"/>
                <a:gd name="csY35" fmla="*/ 4020 h 34741"/>
                <a:gd name="csX36" fmla="*/ 15952 w 19053"/>
                <a:gd name="csY36" fmla="*/ 4508 h 34741"/>
                <a:gd name="csX37" fmla="*/ 16440 w 19053"/>
                <a:gd name="csY37" fmla="*/ 4997 h 34741"/>
                <a:gd name="csX38" fmla="*/ 16929 w 19053"/>
                <a:gd name="csY38" fmla="*/ 5974 h 34741"/>
                <a:gd name="csX39" fmla="*/ 17906 w 19053"/>
                <a:gd name="csY39" fmla="*/ 7928 h 34741"/>
                <a:gd name="csX40" fmla="*/ 17906 w 19053"/>
                <a:gd name="csY40" fmla="*/ 8905 h 34741"/>
                <a:gd name="csX41" fmla="*/ 18395 w 19053"/>
                <a:gd name="csY41" fmla="*/ 9882 h 34741"/>
                <a:gd name="csX42" fmla="*/ 18395 w 19053"/>
                <a:gd name="csY42" fmla="*/ 10371 h 34741"/>
                <a:gd name="csX43" fmla="*/ 18883 w 19053"/>
                <a:gd name="csY43" fmla="*/ 11348 h 34741"/>
                <a:gd name="csX44" fmla="*/ 18883 w 19053"/>
                <a:gd name="csY44" fmla="*/ 14279 h 34741"/>
                <a:gd name="csX45" fmla="*/ 19372 w 19053"/>
                <a:gd name="csY45" fmla="*/ 15256 h 34741"/>
                <a:gd name="csX46" fmla="*/ 19372 w 19053"/>
                <a:gd name="csY46" fmla="*/ 22584 h 34741"/>
                <a:gd name="csX47" fmla="*/ 18883 w 19053"/>
                <a:gd name="csY47" fmla="*/ 23073 h 34741"/>
                <a:gd name="csX48" fmla="*/ 18883 w 19053"/>
                <a:gd name="csY48" fmla="*/ 26004 h 34741"/>
                <a:gd name="csX49" fmla="*/ 18395 w 19053"/>
                <a:gd name="csY49" fmla="*/ 26493 h 34741"/>
                <a:gd name="csX50" fmla="*/ 18395 w 19053"/>
                <a:gd name="csY50" fmla="*/ 27470 h 34741"/>
                <a:gd name="csX51" fmla="*/ 17906 w 19053"/>
                <a:gd name="csY51" fmla="*/ 28447 h 34741"/>
                <a:gd name="csX52" fmla="*/ 17418 w 19053"/>
                <a:gd name="csY52" fmla="*/ 29424 h 34741"/>
                <a:gd name="csX53" fmla="*/ 17418 w 19053"/>
                <a:gd name="csY53" fmla="*/ 29913 h 34741"/>
                <a:gd name="csX54" fmla="*/ 16929 w 19053"/>
                <a:gd name="csY54" fmla="*/ 30890 h 34741"/>
                <a:gd name="csX55" fmla="*/ 16440 w 19053"/>
                <a:gd name="csY55" fmla="*/ 31867 h 34741"/>
                <a:gd name="csX56" fmla="*/ 14486 w 19053"/>
                <a:gd name="csY56" fmla="*/ 33821 h 34741"/>
                <a:gd name="csX57" fmla="*/ 13509 w 19053"/>
                <a:gd name="csY57" fmla="*/ 34310 h 34741"/>
                <a:gd name="csX58" fmla="*/ 13021 w 19053"/>
                <a:gd name="csY58" fmla="*/ 34798 h 34741"/>
                <a:gd name="csX59" fmla="*/ 12532 w 19053"/>
                <a:gd name="csY59" fmla="*/ 34798 h 34741"/>
                <a:gd name="csX60" fmla="*/ 12043 w 19053"/>
                <a:gd name="csY60" fmla="*/ 35287 h 34741"/>
                <a:gd name="csX61" fmla="*/ 11066 w 19053"/>
                <a:gd name="csY61" fmla="*/ 35775 h 34741"/>
                <a:gd name="csX62" fmla="*/ 9112 w 19053"/>
                <a:gd name="csY62" fmla="*/ 35775 h 347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</a:cxnLst>
              <a:rect l="l" t="t" r="r" b="b"/>
              <a:pathLst>
                <a:path w="19053" h="34741">
                  <a:moveTo>
                    <a:pt x="8135" y="35775"/>
                  </a:moveTo>
                  <a:lnTo>
                    <a:pt x="5204" y="35775"/>
                  </a:lnTo>
                  <a:lnTo>
                    <a:pt x="3250" y="34798"/>
                  </a:lnTo>
                  <a:lnTo>
                    <a:pt x="2761" y="34310"/>
                  </a:lnTo>
                  <a:lnTo>
                    <a:pt x="1784" y="33821"/>
                  </a:lnTo>
                  <a:lnTo>
                    <a:pt x="318" y="32355"/>
                  </a:lnTo>
                  <a:lnTo>
                    <a:pt x="10089" y="32355"/>
                  </a:lnTo>
                  <a:lnTo>
                    <a:pt x="11066" y="31867"/>
                  </a:lnTo>
                  <a:lnTo>
                    <a:pt x="13021" y="29913"/>
                  </a:lnTo>
                  <a:lnTo>
                    <a:pt x="13021" y="29424"/>
                  </a:lnTo>
                  <a:lnTo>
                    <a:pt x="13509" y="28936"/>
                  </a:lnTo>
                  <a:lnTo>
                    <a:pt x="13509" y="28447"/>
                  </a:lnTo>
                  <a:lnTo>
                    <a:pt x="13998" y="27958"/>
                  </a:lnTo>
                  <a:lnTo>
                    <a:pt x="13998" y="26981"/>
                  </a:lnTo>
                  <a:lnTo>
                    <a:pt x="14486" y="26493"/>
                  </a:lnTo>
                  <a:lnTo>
                    <a:pt x="14486" y="24539"/>
                  </a:lnTo>
                  <a:lnTo>
                    <a:pt x="14975" y="23562"/>
                  </a:lnTo>
                  <a:lnTo>
                    <a:pt x="14975" y="14279"/>
                  </a:lnTo>
                  <a:lnTo>
                    <a:pt x="14486" y="13302"/>
                  </a:lnTo>
                  <a:lnTo>
                    <a:pt x="14486" y="10371"/>
                  </a:lnTo>
                  <a:lnTo>
                    <a:pt x="13998" y="9882"/>
                  </a:lnTo>
                  <a:lnTo>
                    <a:pt x="13998" y="8905"/>
                  </a:lnTo>
                  <a:lnTo>
                    <a:pt x="13509" y="8417"/>
                  </a:lnTo>
                  <a:lnTo>
                    <a:pt x="13509" y="7928"/>
                  </a:lnTo>
                  <a:lnTo>
                    <a:pt x="12532" y="6951"/>
                  </a:lnTo>
                  <a:lnTo>
                    <a:pt x="12043" y="5974"/>
                  </a:lnTo>
                  <a:lnTo>
                    <a:pt x="11555" y="5485"/>
                  </a:lnTo>
                  <a:lnTo>
                    <a:pt x="9601" y="4508"/>
                  </a:lnTo>
                  <a:lnTo>
                    <a:pt x="8135" y="4508"/>
                  </a:lnTo>
                  <a:lnTo>
                    <a:pt x="807" y="4020"/>
                  </a:lnTo>
                  <a:lnTo>
                    <a:pt x="1784" y="3042"/>
                  </a:lnTo>
                  <a:lnTo>
                    <a:pt x="2761" y="2554"/>
                  </a:lnTo>
                  <a:cubicBezTo>
                    <a:pt x="5684" y="535"/>
                    <a:pt x="9821" y="689"/>
                    <a:pt x="13021" y="2065"/>
                  </a:cubicBezTo>
                  <a:lnTo>
                    <a:pt x="13509" y="2554"/>
                  </a:lnTo>
                  <a:lnTo>
                    <a:pt x="14486" y="3042"/>
                  </a:lnTo>
                  <a:lnTo>
                    <a:pt x="14975" y="4020"/>
                  </a:lnTo>
                  <a:lnTo>
                    <a:pt x="15952" y="4508"/>
                  </a:lnTo>
                  <a:lnTo>
                    <a:pt x="16440" y="4997"/>
                  </a:lnTo>
                  <a:lnTo>
                    <a:pt x="16929" y="5974"/>
                  </a:lnTo>
                  <a:lnTo>
                    <a:pt x="17906" y="7928"/>
                  </a:lnTo>
                  <a:lnTo>
                    <a:pt x="17906" y="8905"/>
                  </a:lnTo>
                  <a:lnTo>
                    <a:pt x="18395" y="9882"/>
                  </a:lnTo>
                  <a:lnTo>
                    <a:pt x="18395" y="10371"/>
                  </a:lnTo>
                  <a:lnTo>
                    <a:pt x="18883" y="11348"/>
                  </a:lnTo>
                  <a:lnTo>
                    <a:pt x="18883" y="14279"/>
                  </a:lnTo>
                  <a:lnTo>
                    <a:pt x="19372" y="15256"/>
                  </a:lnTo>
                  <a:lnTo>
                    <a:pt x="19372" y="22584"/>
                  </a:lnTo>
                  <a:lnTo>
                    <a:pt x="18883" y="23073"/>
                  </a:lnTo>
                  <a:lnTo>
                    <a:pt x="18883" y="26004"/>
                  </a:lnTo>
                  <a:lnTo>
                    <a:pt x="18395" y="26493"/>
                  </a:lnTo>
                  <a:lnTo>
                    <a:pt x="18395" y="27470"/>
                  </a:lnTo>
                  <a:lnTo>
                    <a:pt x="17906" y="28447"/>
                  </a:lnTo>
                  <a:lnTo>
                    <a:pt x="17418" y="29424"/>
                  </a:lnTo>
                  <a:lnTo>
                    <a:pt x="17418" y="29913"/>
                  </a:lnTo>
                  <a:lnTo>
                    <a:pt x="16929" y="30890"/>
                  </a:lnTo>
                  <a:lnTo>
                    <a:pt x="16440" y="31867"/>
                  </a:lnTo>
                  <a:lnTo>
                    <a:pt x="14486" y="33821"/>
                  </a:lnTo>
                  <a:lnTo>
                    <a:pt x="13509" y="34310"/>
                  </a:lnTo>
                  <a:lnTo>
                    <a:pt x="13021" y="34798"/>
                  </a:lnTo>
                  <a:lnTo>
                    <a:pt x="12532" y="34798"/>
                  </a:lnTo>
                  <a:lnTo>
                    <a:pt x="12043" y="35287"/>
                  </a:lnTo>
                  <a:lnTo>
                    <a:pt x="11066" y="35775"/>
                  </a:lnTo>
                  <a:lnTo>
                    <a:pt x="9112" y="357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5CEE6E1B-2B9A-3BD0-BEFE-192F309160A6}"/>
                </a:ext>
              </a:extLst>
            </p:cNvPr>
            <p:cNvSpPr/>
            <p:nvPr/>
          </p:nvSpPr>
          <p:spPr>
            <a:xfrm flipV="1">
              <a:off x="5642382" y="6294948"/>
              <a:ext cx="10813" cy="16122"/>
            </a:xfrm>
            <a:custGeom>
              <a:avLst/>
              <a:gdLst>
                <a:gd name="csX0" fmla="*/ 8141 w 10813"/>
                <a:gd name="csY0" fmla="*/ 17155 h 16122"/>
                <a:gd name="csX1" fmla="*/ 324 w 10813"/>
                <a:gd name="csY1" fmla="*/ 16667 h 16122"/>
                <a:gd name="csX2" fmla="*/ 1790 w 10813"/>
                <a:gd name="csY2" fmla="*/ 16667 h 16122"/>
                <a:gd name="csX3" fmla="*/ 6675 w 10813"/>
                <a:gd name="csY3" fmla="*/ 9827 h 16122"/>
                <a:gd name="csX4" fmla="*/ 6675 w 10813"/>
                <a:gd name="csY4" fmla="*/ 6407 h 16122"/>
                <a:gd name="csX5" fmla="*/ 6186 w 10813"/>
                <a:gd name="csY5" fmla="*/ 5430 h 16122"/>
                <a:gd name="csX6" fmla="*/ 5698 w 10813"/>
                <a:gd name="csY6" fmla="*/ 4453 h 16122"/>
                <a:gd name="csX7" fmla="*/ 5209 w 10813"/>
                <a:gd name="csY7" fmla="*/ 3964 h 16122"/>
                <a:gd name="csX8" fmla="*/ 4721 w 10813"/>
                <a:gd name="csY8" fmla="*/ 2987 h 16122"/>
                <a:gd name="csX9" fmla="*/ 3744 w 10813"/>
                <a:gd name="csY9" fmla="*/ 2010 h 16122"/>
                <a:gd name="csX10" fmla="*/ 2767 w 10813"/>
                <a:gd name="csY10" fmla="*/ 1522 h 16122"/>
                <a:gd name="csX11" fmla="*/ 2278 w 10813"/>
                <a:gd name="csY11" fmla="*/ 1033 h 16122"/>
                <a:gd name="csX12" fmla="*/ 324 w 10813"/>
                <a:gd name="csY12" fmla="*/ 1033 h 16122"/>
                <a:gd name="csX13" fmla="*/ 8141 w 10813"/>
                <a:gd name="csY13" fmla="*/ 1033 h 16122"/>
                <a:gd name="csX14" fmla="*/ 8629 w 10813"/>
                <a:gd name="csY14" fmla="*/ 1522 h 16122"/>
                <a:gd name="csX15" fmla="*/ 9606 w 10813"/>
                <a:gd name="csY15" fmla="*/ 3476 h 16122"/>
                <a:gd name="csX16" fmla="*/ 10095 w 10813"/>
                <a:gd name="csY16" fmla="*/ 3476 h 16122"/>
                <a:gd name="csX17" fmla="*/ 10095 w 10813"/>
                <a:gd name="csY17" fmla="*/ 4453 h 16122"/>
                <a:gd name="csX18" fmla="*/ 9118 w 10813"/>
                <a:gd name="csY18" fmla="*/ 15690 h 16122"/>
                <a:gd name="csX19" fmla="*/ 8629 w 10813"/>
                <a:gd name="csY19" fmla="*/ 16667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0813" h="16122">
                  <a:moveTo>
                    <a:pt x="8141" y="17155"/>
                  </a:moveTo>
                  <a:lnTo>
                    <a:pt x="324" y="16667"/>
                  </a:lnTo>
                  <a:lnTo>
                    <a:pt x="1790" y="16667"/>
                  </a:lnTo>
                  <a:cubicBezTo>
                    <a:pt x="5494" y="14427"/>
                    <a:pt x="6129" y="14216"/>
                    <a:pt x="6675" y="9827"/>
                  </a:cubicBezTo>
                  <a:lnTo>
                    <a:pt x="6675" y="6407"/>
                  </a:lnTo>
                  <a:lnTo>
                    <a:pt x="6186" y="5430"/>
                  </a:lnTo>
                  <a:lnTo>
                    <a:pt x="5698" y="4453"/>
                  </a:lnTo>
                  <a:lnTo>
                    <a:pt x="5209" y="3964"/>
                  </a:lnTo>
                  <a:lnTo>
                    <a:pt x="4721" y="2987"/>
                  </a:lnTo>
                  <a:lnTo>
                    <a:pt x="3744" y="2010"/>
                  </a:lnTo>
                  <a:lnTo>
                    <a:pt x="2767" y="1522"/>
                  </a:lnTo>
                  <a:lnTo>
                    <a:pt x="2278" y="1033"/>
                  </a:lnTo>
                  <a:lnTo>
                    <a:pt x="324" y="1033"/>
                  </a:lnTo>
                  <a:lnTo>
                    <a:pt x="8141" y="1033"/>
                  </a:lnTo>
                  <a:lnTo>
                    <a:pt x="8629" y="1522"/>
                  </a:lnTo>
                  <a:lnTo>
                    <a:pt x="9606" y="3476"/>
                  </a:lnTo>
                  <a:lnTo>
                    <a:pt x="10095" y="3476"/>
                  </a:lnTo>
                  <a:lnTo>
                    <a:pt x="10095" y="4453"/>
                  </a:lnTo>
                  <a:cubicBezTo>
                    <a:pt x="11520" y="7922"/>
                    <a:pt x="11740" y="12652"/>
                    <a:pt x="9118" y="15690"/>
                  </a:cubicBezTo>
                  <a:lnTo>
                    <a:pt x="8629" y="166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6EF03766-C6DA-2542-1DC7-0DB016423710}"/>
                </a:ext>
              </a:extLst>
            </p:cNvPr>
            <p:cNvSpPr/>
            <p:nvPr/>
          </p:nvSpPr>
          <p:spPr>
            <a:xfrm flipV="1">
              <a:off x="5634565" y="6291528"/>
              <a:ext cx="15633" cy="4885"/>
            </a:xfrm>
            <a:custGeom>
              <a:avLst/>
              <a:gdLst>
                <a:gd name="csX0" fmla="*/ 8628 w 15633"/>
                <a:gd name="csY0" fmla="*/ 5916 h 4885"/>
                <a:gd name="csX1" fmla="*/ 7651 w 15633"/>
                <a:gd name="csY1" fmla="*/ 5428 h 4885"/>
                <a:gd name="csX2" fmla="*/ 5697 w 15633"/>
                <a:gd name="csY2" fmla="*/ 5428 h 4885"/>
                <a:gd name="csX3" fmla="*/ 5208 w 15633"/>
                <a:gd name="csY3" fmla="*/ 4939 h 4885"/>
                <a:gd name="csX4" fmla="*/ 4231 w 15633"/>
                <a:gd name="csY4" fmla="*/ 4451 h 4885"/>
                <a:gd name="csX5" fmla="*/ 3743 w 15633"/>
                <a:gd name="csY5" fmla="*/ 4451 h 4885"/>
                <a:gd name="csX6" fmla="*/ 3254 w 15633"/>
                <a:gd name="csY6" fmla="*/ 3962 h 4885"/>
                <a:gd name="csX7" fmla="*/ 2277 w 15633"/>
                <a:gd name="csY7" fmla="*/ 3474 h 4885"/>
                <a:gd name="csX8" fmla="*/ 1788 w 15633"/>
                <a:gd name="csY8" fmla="*/ 2497 h 4885"/>
                <a:gd name="csX9" fmla="*/ 811 w 15633"/>
                <a:gd name="csY9" fmla="*/ 2008 h 4885"/>
                <a:gd name="csX10" fmla="*/ 323 w 15633"/>
                <a:gd name="csY10" fmla="*/ 1031 h 4885"/>
                <a:gd name="csX11" fmla="*/ 4231 w 15633"/>
                <a:gd name="csY11" fmla="*/ 1031 h 4885"/>
                <a:gd name="csX12" fmla="*/ 5208 w 15633"/>
                <a:gd name="csY12" fmla="*/ 1519 h 4885"/>
                <a:gd name="csX13" fmla="*/ 6185 w 15633"/>
                <a:gd name="csY13" fmla="*/ 1519 h 4885"/>
                <a:gd name="csX14" fmla="*/ 7162 w 15633"/>
                <a:gd name="csY14" fmla="*/ 2008 h 4885"/>
                <a:gd name="csX15" fmla="*/ 8140 w 15633"/>
                <a:gd name="csY15" fmla="*/ 2008 h 4885"/>
                <a:gd name="csX16" fmla="*/ 15956 w 15633"/>
                <a:gd name="csY16" fmla="*/ 2497 h 4885"/>
                <a:gd name="csX17" fmla="*/ 14979 w 15633"/>
                <a:gd name="csY17" fmla="*/ 3474 h 4885"/>
                <a:gd name="csX18" fmla="*/ 13025 w 15633"/>
                <a:gd name="csY18" fmla="*/ 4451 h 4885"/>
                <a:gd name="csX19" fmla="*/ 12536 w 15633"/>
                <a:gd name="csY19" fmla="*/ 4939 h 4885"/>
                <a:gd name="csX20" fmla="*/ 11559 w 15633"/>
                <a:gd name="csY20" fmla="*/ 5428 h 4885"/>
                <a:gd name="csX21" fmla="*/ 9605 w 15633"/>
                <a:gd name="csY21" fmla="*/ 5428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5633" h="4885">
                  <a:moveTo>
                    <a:pt x="8628" y="5916"/>
                  </a:moveTo>
                  <a:lnTo>
                    <a:pt x="7651" y="5428"/>
                  </a:lnTo>
                  <a:lnTo>
                    <a:pt x="5697" y="5428"/>
                  </a:lnTo>
                  <a:lnTo>
                    <a:pt x="5208" y="4939"/>
                  </a:lnTo>
                  <a:lnTo>
                    <a:pt x="4231" y="4451"/>
                  </a:lnTo>
                  <a:lnTo>
                    <a:pt x="3743" y="4451"/>
                  </a:lnTo>
                  <a:lnTo>
                    <a:pt x="3254" y="3962"/>
                  </a:lnTo>
                  <a:lnTo>
                    <a:pt x="2277" y="3474"/>
                  </a:lnTo>
                  <a:lnTo>
                    <a:pt x="1788" y="2497"/>
                  </a:lnTo>
                  <a:lnTo>
                    <a:pt x="811" y="2008"/>
                  </a:lnTo>
                  <a:lnTo>
                    <a:pt x="323" y="1031"/>
                  </a:lnTo>
                  <a:lnTo>
                    <a:pt x="4231" y="1031"/>
                  </a:lnTo>
                  <a:lnTo>
                    <a:pt x="5208" y="1519"/>
                  </a:lnTo>
                  <a:lnTo>
                    <a:pt x="6185" y="1519"/>
                  </a:lnTo>
                  <a:lnTo>
                    <a:pt x="7162" y="2008"/>
                  </a:lnTo>
                  <a:lnTo>
                    <a:pt x="8140" y="2008"/>
                  </a:lnTo>
                  <a:lnTo>
                    <a:pt x="15956" y="2497"/>
                  </a:lnTo>
                  <a:lnTo>
                    <a:pt x="14979" y="3474"/>
                  </a:lnTo>
                  <a:lnTo>
                    <a:pt x="13025" y="4451"/>
                  </a:lnTo>
                  <a:lnTo>
                    <a:pt x="12536" y="4939"/>
                  </a:lnTo>
                  <a:lnTo>
                    <a:pt x="11559" y="5428"/>
                  </a:lnTo>
                  <a:lnTo>
                    <a:pt x="9605" y="542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402EA608-0229-DCDD-5D3A-32D14F0FA311}"/>
                </a:ext>
              </a:extLst>
            </p:cNvPr>
            <p:cNvSpPr/>
            <p:nvPr/>
          </p:nvSpPr>
          <p:spPr>
            <a:xfrm flipV="1">
              <a:off x="5630657" y="6282734"/>
              <a:ext cx="19541" cy="31755"/>
            </a:xfrm>
            <a:custGeom>
              <a:avLst/>
              <a:gdLst>
                <a:gd name="csX0" fmla="*/ 4230 w 19541"/>
                <a:gd name="csY0" fmla="*/ 32789 h 31755"/>
                <a:gd name="csX1" fmla="*/ 3742 w 19541"/>
                <a:gd name="csY1" fmla="*/ 31812 h 31755"/>
                <a:gd name="csX2" fmla="*/ 2764 w 19541"/>
                <a:gd name="csY2" fmla="*/ 30835 h 31755"/>
                <a:gd name="csX3" fmla="*/ 2764 w 19541"/>
                <a:gd name="csY3" fmla="*/ 29858 h 31755"/>
                <a:gd name="csX4" fmla="*/ 2276 w 19541"/>
                <a:gd name="csY4" fmla="*/ 29369 h 31755"/>
                <a:gd name="csX5" fmla="*/ 1787 w 19541"/>
                <a:gd name="csY5" fmla="*/ 28392 h 31755"/>
                <a:gd name="csX6" fmla="*/ 1787 w 19541"/>
                <a:gd name="csY6" fmla="*/ 27904 h 31755"/>
                <a:gd name="csX7" fmla="*/ 1299 w 19541"/>
                <a:gd name="csY7" fmla="*/ 26926 h 31755"/>
                <a:gd name="csX8" fmla="*/ 1299 w 19541"/>
                <a:gd name="csY8" fmla="*/ 25949 h 31755"/>
                <a:gd name="csX9" fmla="*/ 810 w 19541"/>
                <a:gd name="csY9" fmla="*/ 24972 h 31755"/>
                <a:gd name="csX10" fmla="*/ 810 w 19541"/>
                <a:gd name="csY10" fmla="*/ 23995 h 31755"/>
                <a:gd name="csX11" fmla="*/ 322 w 19541"/>
                <a:gd name="csY11" fmla="*/ 23018 h 31755"/>
                <a:gd name="csX12" fmla="*/ 322 w 19541"/>
                <a:gd name="csY12" fmla="*/ 12759 h 31755"/>
                <a:gd name="csX13" fmla="*/ 810 w 19541"/>
                <a:gd name="csY13" fmla="*/ 11781 h 31755"/>
                <a:gd name="csX14" fmla="*/ 810 w 19541"/>
                <a:gd name="csY14" fmla="*/ 9827 h 31755"/>
                <a:gd name="csX15" fmla="*/ 1299 w 19541"/>
                <a:gd name="csY15" fmla="*/ 8850 h 31755"/>
                <a:gd name="csX16" fmla="*/ 1787 w 19541"/>
                <a:gd name="csY16" fmla="*/ 8362 h 31755"/>
                <a:gd name="csX17" fmla="*/ 1787 w 19541"/>
                <a:gd name="csY17" fmla="*/ 7384 h 31755"/>
                <a:gd name="csX18" fmla="*/ 7650 w 19541"/>
                <a:gd name="csY18" fmla="*/ 2010 h 31755"/>
                <a:gd name="csX19" fmla="*/ 8138 w 19541"/>
                <a:gd name="csY19" fmla="*/ 1522 h 31755"/>
                <a:gd name="csX20" fmla="*/ 9116 w 19541"/>
                <a:gd name="csY20" fmla="*/ 1033 h 31755"/>
                <a:gd name="csX21" fmla="*/ 14001 w 19541"/>
                <a:gd name="csY21" fmla="*/ 1033 h 31755"/>
                <a:gd name="csX22" fmla="*/ 14978 w 19541"/>
                <a:gd name="csY22" fmla="*/ 1522 h 31755"/>
                <a:gd name="csX23" fmla="*/ 15955 w 19541"/>
                <a:gd name="csY23" fmla="*/ 1522 h 31755"/>
                <a:gd name="csX24" fmla="*/ 16932 w 19541"/>
                <a:gd name="csY24" fmla="*/ 2010 h 31755"/>
                <a:gd name="csX25" fmla="*/ 17421 w 19541"/>
                <a:gd name="csY25" fmla="*/ 2499 h 31755"/>
                <a:gd name="csX26" fmla="*/ 17909 w 19541"/>
                <a:gd name="csY26" fmla="*/ 2499 h 31755"/>
                <a:gd name="csX27" fmla="*/ 18398 w 19541"/>
                <a:gd name="csY27" fmla="*/ 2988 h 31755"/>
                <a:gd name="csX28" fmla="*/ 19375 w 19541"/>
                <a:gd name="csY28" fmla="*/ 3476 h 31755"/>
                <a:gd name="csX29" fmla="*/ 19864 w 19541"/>
                <a:gd name="csY29" fmla="*/ 4453 h 31755"/>
                <a:gd name="csX30" fmla="*/ 10093 w 19541"/>
                <a:gd name="csY30" fmla="*/ 4453 h 31755"/>
                <a:gd name="csX31" fmla="*/ 9604 w 19541"/>
                <a:gd name="csY31" fmla="*/ 4942 h 31755"/>
                <a:gd name="csX32" fmla="*/ 8627 w 19541"/>
                <a:gd name="csY32" fmla="*/ 5430 h 31755"/>
                <a:gd name="csX33" fmla="*/ 8138 w 19541"/>
                <a:gd name="csY33" fmla="*/ 5430 h 31755"/>
                <a:gd name="csX34" fmla="*/ 7650 w 19541"/>
                <a:gd name="csY34" fmla="*/ 5919 h 31755"/>
                <a:gd name="csX35" fmla="*/ 7161 w 19541"/>
                <a:gd name="csY35" fmla="*/ 6896 h 31755"/>
                <a:gd name="csX36" fmla="*/ 6184 w 19541"/>
                <a:gd name="csY36" fmla="*/ 7384 h 31755"/>
                <a:gd name="csX37" fmla="*/ 6184 w 19541"/>
                <a:gd name="csY37" fmla="*/ 8362 h 31755"/>
                <a:gd name="csX38" fmla="*/ 5696 w 19541"/>
                <a:gd name="csY38" fmla="*/ 8850 h 31755"/>
                <a:gd name="csX39" fmla="*/ 5207 w 19541"/>
                <a:gd name="csY39" fmla="*/ 9827 h 31755"/>
                <a:gd name="csX40" fmla="*/ 5207 w 19541"/>
                <a:gd name="csY40" fmla="*/ 14713 h 31755"/>
                <a:gd name="csX41" fmla="*/ 5696 w 19541"/>
                <a:gd name="csY41" fmla="*/ 15690 h 31755"/>
                <a:gd name="csX42" fmla="*/ 5696 w 19541"/>
                <a:gd name="csY42" fmla="*/ 16667 h 31755"/>
                <a:gd name="csX43" fmla="*/ 8138 w 19541"/>
                <a:gd name="csY43" fmla="*/ 19110 h 31755"/>
                <a:gd name="csX44" fmla="*/ 4230 w 19541"/>
                <a:gd name="csY44" fmla="*/ 19110 h 31755"/>
                <a:gd name="csX45" fmla="*/ 4230 w 19541"/>
                <a:gd name="csY45" fmla="*/ 22041 h 31755"/>
                <a:gd name="csX46" fmla="*/ 4719 w 19541"/>
                <a:gd name="csY46" fmla="*/ 23018 h 31755"/>
                <a:gd name="csX47" fmla="*/ 4719 w 19541"/>
                <a:gd name="csY47" fmla="*/ 24972 h 31755"/>
                <a:gd name="csX48" fmla="*/ 5207 w 19541"/>
                <a:gd name="csY48" fmla="*/ 25461 h 31755"/>
                <a:gd name="csX49" fmla="*/ 5207 w 19541"/>
                <a:gd name="csY49" fmla="*/ 26438 h 31755"/>
                <a:gd name="csX50" fmla="*/ 5696 w 19541"/>
                <a:gd name="csY50" fmla="*/ 26926 h 31755"/>
                <a:gd name="csX51" fmla="*/ 5696 w 19541"/>
                <a:gd name="csY51" fmla="*/ 27904 h 31755"/>
                <a:gd name="csX52" fmla="*/ 6184 w 19541"/>
                <a:gd name="csY52" fmla="*/ 28392 h 31755"/>
                <a:gd name="csX53" fmla="*/ 7161 w 19541"/>
                <a:gd name="csY53" fmla="*/ 30346 h 31755"/>
                <a:gd name="csX54" fmla="*/ 8138 w 19541"/>
                <a:gd name="csY54" fmla="*/ 30835 h 31755"/>
                <a:gd name="csX55" fmla="*/ 8627 w 19541"/>
                <a:gd name="csY55" fmla="*/ 31323 h 31755"/>
                <a:gd name="csX56" fmla="*/ 9604 w 19541"/>
                <a:gd name="csY56" fmla="*/ 31812 h 31755"/>
                <a:gd name="csX57" fmla="*/ 10093 w 19541"/>
                <a:gd name="csY57" fmla="*/ 32300 h 31755"/>
                <a:gd name="csX58" fmla="*/ 12047 w 19541"/>
                <a:gd name="csY58" fmla="*/ 32300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</a:cxnLst>
              <a:rect l="l" t="t" r="r" b="b"/>
              <a:pathLst>
                <a:path w="19541" h="31755">
                  <a:moveTo>
                    <a:pt x="4230" y="32789"/>
                  </a:moveTo>
                  <a:lnTo>
                    <a:pt x="3742" y="31812"/>
                  </a:lnTo>
                  <a:lnTo>
                    <a:pt x="2764" y="30835"/>
                  </a:lnTo>
                  <a:lnTo>
                    <a:pt x="2764" y="29858"/>
                  </a:lnTo>
                  <a:lnTo>
                    <a:pt x="2276" y="29369"/>
                  </a:lnTo>
                  <a:lnTo>
                    <a:pt x="1787" y="28392"/>
                  </a:lnTo>
                  <a:lnTo>
                    <a:pt x="1787" y="27904"/>
                  </a:lnTo>
                  <a:lnTo>
                    <a:pt x="1299" y="26926"/>
                  </a:lnTo>
                  <a:lnTo>
                    <a:pt x="1299" y="25949"/>
                  </a:lnTo>
                  <a:lnTo>
                    <a:pt x="810" y="24972"/>
                  </a:lnTo>
                  <a:lnTo>
                    <a:pt x="810" y="23995"/>
                  </a:lnTo>
                  <a:lnTo>
                    <a:pt x="322" y="23018"/>
                  </a:lnTo>
                  <a:lnTo>
                    <a:pt x="322" y="12759"/>
                  </a:lnTo>
                  <a:lnTo>
                    <a:pt x="810" y="11781"/>
                  </a:lnTo>
                  <a:lnTo>
                    <a:pt x="810" y="9827"/>
                  </a:lnTo>
                  <a:lnTo>
                    <a:pt x="1299" y="8850"/>
                  </a:lnTo>
                  <a:lnTo>
                    <a:pt x="1787" y="8362"/>
                  </a:lnTo>
                  <a:lnTo>
                    <a:pt x="1787" y="7384"/>
                  </a:lnTo>
                  <a:cubicBezTo>
                    <a:pt x="3359" y="5479"/>
                    <a:pt x="4588" y="1921"/>
                    <a:pt x="7650" y="2010"/>
                  </a:cubicBezTo>
                  <a:lnTo>
                    <a:pt x="8138" y="1522"/>
                  </a:lnTo>
                  <a:lnTo>
                    <a:pt x="9116" y="1033"/>
                  </a:lnTo>
                  <a:lnTo>
                    <a:pt x="14001" y="1033"/>
                  </a:lnTo>
                  <a:lnTo>
                    <a:pt x="14978" y="1522"/>
                  </a:lnTo>
                  <a:lnTo>
                    <a:pt x="15955" y="1522"/>
                  </a:lnTo>
                  <a:lnTo>
                    <a:pt x="16932" y="2010"/>
                  </a:lnTo>
                  <a:lnTo>
                    <a:pt x="17421" y="2499"/>
                  </a:lnTo>
                  <a:lnTo>
                    <a:pt x="17909" y="2499"/>
                  </a:lnTo>
                  <a:lnTo>
                    <a:pt x="18398" y="2988"/>
                  </a:lnTo>
                  <a:lnTo>
                    <a:pt x="19375" y="3476"/>
                  </a:lnTo>
                  <a:lnTo>
                    <a:pt x="19864" y="4453"/>
                  </a:lnTo>
                  <a:lnTo>
                    <a:pt x="10093" y="4453"/>
                  </a:lnTo>
                  <a:lnTo>
                    <a:pt x="9604" y="4942"/>
                  </a:lnTo>
                  <a:lnTo>
                    <a:pt x="8627" y="5430"/>
                  </a:lnTo>
                  <a:lnTo>
                    <a:pt x="8138" y="5430"/>
                  </a:lnTo>
                  <a:lnTo>
                    <a:pt x="7650" y="5919"/>
                  </a:lnTo>
                  <a:lnTo>
                    <a:pt x="7161" y="6896"/>
                  </a:lnTo>
                  <a:lnTo>
                    <a:pt x="6184" y="7384"/>
                  </a:lnTo>
                  <a:lnTo>
                    <a:pt x="6184" y="8362"/>
                  </a:lnTo>
                  <a:lnTo>
                    <a:pt x="5696" y="8850"/>
                  </a:lnTo>
                  <a:lnTo>
                    <a:pt x="5207" y="9827"/>
                  </a:lnTo>
                  <a:lnTo>
                    <a:pt x="5207" y="14713"/>
                  </a:lnTo>
                  <a:lnTo>
                    <a:pt x="5696" y="15690"/>
                  </a:lnTo>
                  <a:lnTo>
                    <a:pt x="5696" y="16667"/>
                  </a:lnTo>
                  <a:lnTo>
                    <a:pt x="8138" y="19110"/>
                  </a:lnTo>
                  <a:lnTo>
                    <a:pt x="4230" y="19110"/>
                  </a:lnTo>
                  <a:lnTo>
                    <a:pt x="4230" y="22041"/>
                  </a:lnTo>
                  <a:lnTo>
                    <a:pt x="4719" y="23018"/>
                  </a:lnTo>
                  <a:lnTo>
                    <a:pt x="4719" y="24972"/>
                  </a:lnTo>
                  <a:lnTo>
                    <a:pt x="5207" y="25461"/>
                  </a:lnTo>
                  <a:lnTo>
                    <a:pt x="5207" y="26438"/>
                  </a:lnTo>
                  <a:lnTo>
                    <a:pt x="5696" y="26926"/>
                  </a:lnTo>
                  <a:lnTo>
                    <a:pt x="5696" y="27904"/>
                  </a:lnTo>
                  <a:lnTo>
                    <a:pt x="6184" y="28392"/>
                  </a:lnTo>
                  <a:lnTo>
                    <a:pt x="7161" y="30346"/>
                  </a:lnTo>
                  <a:lnTo>
                    <a:pt x="8138" y="30835"/>
                  </a:lnTo>
                  <a:lnTo>
                    <a:pt x="8627" y="31323"/>
                  </a:lnTo>
                  <a:lnTo>
                    <a:pt x="9604" y="31812"/>
                  </a:lnTo>
                  <a:lnTo>
                    <a:pt x="10093" y="32300"/>
                  </a:lnTo>
                  <a:lnTo>
                    <a:pt x="12047" y="323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E18A115A-A35A-2AB5-CB1D-1F4BCD3AC98F}"/>
                </a:ext>
              </a:extLst>
            </p:cNvPr>
            <p:cNvSpPr/>
            <p:nvPr/>
          </p:nvSpPr>
          <p:spPr>
            <a:xfrm flipV="1">
              <a:off x="5634565" y="6279743"/>
              <a:ext cx="18076" cy="8853"/>
            </a:xfrm>
            <a:custGeom>
              <a:avLst/>
              <a:gdLst>
                <a:gd name="csX0" fmla="*/ 8628 w 18076"/>
                <a:gd name="csY0" fmla="*/ 9823 h 8853"/>
                <a:gd name="csX1" fmla="*/ 8140 w 18076"/>
                <a:gd name="csY1" fmla="*/ 9823 h 8853"/>
                <a:gd name="csX2" fmla="*/ 1300 w 18076"/>
                <a:gd name="csY2" fmla="*/ 7381 h 8853"/>
                <a:gd name="csX3" fmla="*/ 323 w 18076"/>
                <a:gd name="csY3" fmla="*/ 6892 h 8853"/>
                <a:gd name="csX4" fmla="*/ 8140 w 18076"/>
                <a:gd name="csY4" fmla="*/ 6404 h 8853"/>
                <a:gd name="csX5" fmla="*/ 10094 w 18076"/>
                <a:gd name="csY5" fmla="*/ 6404 h 8853"/>
                <a:gd name="csX6" fmla="*/ 11071 w 18076"/>
                <a:gd name="csY6" fmla="*/ 5915 h 8853"/>
                <a:gd name="csX7" fmla="*/ 11559 w 18076"/>
                <a:gd name="csY7" fmla="*/ 5427 h 8853"/>
                <a:gd name="csX8" fmla="*/ 12537 w 18076"/>
                <a:gd name="csY8" fmla="*/ 4938 h 8853"/>
                <a:gd name="csX9" fmla="*/ 12537 w 18076"/>
                <a:gd name="csY9" fmla="*/ 4449 h 8853"/>
                <a:gd name="csX10" fmla="*/ 13514 w 18076"/>
                <a:gd name="csY10" fmla="*/ 3472 h 8853"/>
                <a:gd name="csX11" fmla="*/ 14002 w 18076"/>
                <a:gd name="csY11" fmla="*/ 2495 h 8853"/>
                <a:gd name="csX12" fmla="*/ 14002 w 18076"/>
                <a:gd name="csY12" fmla="*/ 1030 h 8853"/>
                <a:gd name="csX13" fmla="*/ 18399 w 18076"/>
                <a:gd name="csY13" fmla="*/ 1518 h 8853"/>
                <a:gd name="csX14" fmla="*/ 18399 w 18076"/>
                <a:gd name="csY14" fmla="*/ 2007 h 8853"/>
                <a:gd name="csX15" fmla="*/ 15956 w 18076"/>
                <a:gd name="csY15" fmla="*/ 7381 h 8853"/>
                <a:gd name="csX16" fmla="*/ 14979 w 18076"/>
                <a:gd name="csY16" fmla="*/ 7869 h 8853"/>
                <a:gd name="csX17" fmla="*/ 14979 w 18076"/>
                <a:gd name="csY17" fmla="*/ 8358 h 8853"/>
                <a:gd name="csX18" fmla="*/ 14002 w 18076"/>
                <a:gd name="csY18" fmla="*/ 8846 h 8853"/>
                <a:gd name="csX19" fmla="*/ 13025 w 18076"/>
                <a:gd name="csY19" fmla="*/ 8846 h 8853"/>
                <a:gd name="csX20" fmla="*/ 12537 w 18076"/>
                <a:gd name="csY20" fmla="*/ 9335 h 8853"/>
                <a:gd name="csX21" fmla="*/ 11559 w 18076"/>
                <a:gd name="csY21" fmla="*/ 9823 h 8853"/>
                <a:gd name="csX22" fmla="*/ 9605 w 18076"/>
                <a:gd name="csY22" fmla="*/ 9823 h 88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8076" h="8853">
                  <a:moveTo>
                    <a:pt x="8628" y="9823"/>
                  </a:moveTo>
                  <a:lnTo>
                    <a:pt x="8140" y="9823"/>
                  </a:lnTo>
                  <a:cubicBezTo>
                    <a:pt x="4589" y="10108"/>
                    <a:pt x="4011" y="9376"/>
                    <a:pt x="1300" y="7381"/>
                  </a:cubicBezTo>
                  <a:lnTo>
                    <a:pt x="323" y="6892"/>
                  </a:lnTo>
                  <a:lnTo>
                    <a:pt x="8140" y="6404"/>
                  </a:lnTo>
                  <a:lnTo>
                    <a:pt x="10094" y="6404"/>
                  </a:lnTo>
                  <a:lnTo>
                    <a:pt x="11071" y="5915"/>
                  </a:lnTo>
                  <a:lnTo>
                    <a:pt x="11559" y="5427"/>
                  </a:lnTo>
                  <a:lnTo>
                    <a:pt x="12537" y="4938"/>
                  </a:lnTo>
                  <a:lnTo>
                    <a:pt x="12537" y="4449"/>
                  </a:lnTo>
                  <a:lnTo>
                    <a:pt x="13514" y="3472"/>
                  </a:lnTo>
                  <a:lnTo>
                    <a:pt x="14002" y="2495"/>
                  </a:lnTo>
                  <a:lnTo>
                    <a:pt x="14002" y="1030"/>
                  </a:lnTo>
                  <a:lnTo>
                    <a:pt x="18399" y="1518"/>
                  </a:lnTo>
                  <a:lnTo>
                    <a:pt x="18399" y="2007"/>
                  </a:lnTo>
                  <a:cubicBezTo>
                    <a:pt x="17275" y="5427"/>
                    <a:pt x="18033" y="4050"/>
                    <a:pt x="15956" y="7381"/>
                  </a:cubicBezTo>
                  <a:lnTo>
                    <a:pt x="14979" y="7869"/>
                  </a:lnTo>
                  <a:lnTo>
                    <a:pt x="14979" y="8358"/>
                  </a:lnTo>
                  <a:lnTo>
                    <a:pt x="14002" y="8846"/>
                  </a:lnTo>
                  <a:lnTo>
                    <a:pt x="13025" y="8846"/>
                  </a:lnTo>
                  <a:lnTo>
                    <a:pt x="12537" y="9335"/>
                  </a:lnTo>
                  <a:lnTo>
                    <a:pt x="11559" y="9823"/>
                  </a:lnTo>
                  <a:lnTo>
                    <a:pt x="9605" y="98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7DB59BA3-BC5E-2997-FED9-D89F27BF74C1}"/>
                </a:ext>
              </a:extLst>
            </p:cNvPr>
            <p:cNvSpPr/>
            <p:nvPr/>
          </p:nvSpPr>
          <p:spPr>
            <a:xfrm flipV="1">
              <a:off x="5660458" y="6297390"/>
              <a:ext cx="19541" cy="17171"/>
            </a:xfrm>
            <a:custGeom>
              <a:avLst/>
              <a:gdLst>
                <a:gd name="csX0" fmla="*/ 16939 w 19541"/>
                <a:gd name="csY0" fmla="*/ 18205 h 17171"/>
                <a:gd name="csX1" fmla="*/ 8633 w 19541"/>
                <a:gd name="csY1" fmla="*/ 18205 h 17171"/>
                <a:gd name="csX2" fmla="*/ 10588 w 19541"/>
                <a:gd name="csY2" fmla="*/ 18205 h 17171"/>
                <a:gd name="csX3" fmla="*/ 11565 w 19541"/>
                <a:gd name="csY3" fmla="*/ 17717 h 17171"/>
                <a:gd name="csX4" fmla="*/ 12053 w 19541"/>
                <a:gd name="csY4" fmla="*/ 17717 h 17171"/>
                <a:gd name="csX5" fmla="*/ 13519 w 19541"/>
                <a:gd name="csY5" fmla="*/ 16251 h 17171"/>
                <a:gd name="csX6" fmla="*/ 14007 w 19541"/>
                <a:gd name="csY6" fmla="*/ 15763 h 17171"/>
                <a:gd name="csX7" fmla="*/ 14985 w 19541"/>
                <a:gd name="csY7" fmla="*/ 14786 h 17171"/>
                <a:gd name="csX8" fmla="*/ 14985 w 19541"/>
                <a:gd name="csY8" fmla="*/ 14297 h 17171"/>
                <a:gd name="csX9" fmla="*/ 15473 w 19541"/>
                <a:gd name="csY9" fmla="*/ 13320 h 17171"/>
                <a:gd name="csX10" fmla="*/ 15473 w 19541"/>
                <a:gd name="csY10" fmla="*/ 9412 h 17171"/>
                <a:gd name="csX11" fmla="*/ 14985 w 19541"/>
                <a:gd name="csY11" fmla="*/ 8923 h 17171"/>
                <a:gd name="csX12" fmla="*/ 14985 w 19541"/>
                <a:gd name="csY12" fmla="*/ 7946 h 17171"/>
                <a:gd name="csX13" fmla="*/ 14496 w 19541"/>
                <a:gd name="csY13" fmla="*/ 6969 h 17171"/>
                <a:gd name="csX14" fmla="*/ 13519 w 19541"/>
                <a:gd name="csY14" fmla="*/ 6480 h 17171"/>
                <a:gd name="csX15" fmla="*/ 12542 w 19541"/>
                <a:gd name="csY15" fmla="*/ 5503 h 17171"/>
                <a:gd name="csX16" fmla="*/ 10588 w 19541"/>
                <a:gd name="csY16" fmla="*/ 4526 h 17171"/>
                <a:gd name="csX17" fmla="*/ 8633 w 19541"/>
                <a:gd name="csY17" fmla="*/ 4526 h 17171"/>
                <a:gd name="csX18" fmla="*/ 328 w 19541"/>
                <a:gd name="csY18" fmla="*/ 4038 h 17171"/>
                <a:gd name="csX19" fmla="*/ 817 w 19541"/>
                <a:gd name="csY19" fmla="*/ 3549 h 17171"/>
                <a:gd name="csX20" fmla="*/ 1794 w 19541"/>
                <a:gd name="csY20" fmla="*/ 3060 h 17171"/>
                <a:gd name="csX21" fmla="*/ 14496 w 19541"/>
                <a:gd name="csY21" fmla="*/ 2572 h 17171"/>
                <a:gd name="csX22" fmla="*/ 15473 w 19541"/>
                <a:gd name="csY22" fmla="*/ 3060 h 17171"/>
                <a:gd name="csX23" fmla="*/ 15962 w 19541"/>
                <a:gd name="csY23" fmla="*/ 3549 h 17171"/>
                <a:gd name="csX24" fmla="*/ 16939 w 19541"/>
                <a:gd name="csY24" fmla="*/ 4038 h 17171"/>
                <a:gd name="csX25" fmla="*/ 17427 w 19541"/>
                <a:gd name="csY25" fmla="*/ 4526 h 17171"/>
                <a:gd name="csX26" fmla="*/ 17916 w 19541"/>
                <a:gd name="csY26" fmla="*/ 5503 h 17171"/>
                <a:gd name="csX27" fmla="*/ 18404 w 19541"/>
                <a:gd name="csY27" fmla="*/ 5992 h 17171"/>
                <a:gd name="csX28" fmla="*/ 18893 w 19541"/>
                <a:gd name="csY28" fmla="*/ 6969 h 17171"/>
                <a:gd name="csX29" fmla="*/ 19382 w 19541"/>
                <a:gd name="csY29" fmla="*/ 7457 h 17171"/>
                <a:gd name="csX30" fmla="*/ 19382 w 19541"/>
                <a:gd name="csY30" fmla="*/ 8434 h 17171"/>
                <a:gd name="csX31" fmla="*/ 19870 w 19541"/>
                <a:gd name="csY31" fmla="*/ 9412 h 17171"/>
                <a:gd name="csX32" fmla="*/ 19870 w 19541"/>
                <a:gd name="csY32" fmla="*/ 13320 h 17171"/>
                <a:gd name="csX33" fmla="*/ 19382 w 19541"/>
                <a:gd name="csY33" fmla="*/ 14297 h 17171"/>
                <a:gd name="csX34" fmla="*/ 19382 w 19541"/>
                <a:gd name="csY34" fmla="*/ 15274 h 17171"/>
                <a:gd name="csX35" fmla="*/ 18893 w 19541"/>
                <a:gd name="csY35" fmla="*/ 16251 h 17171"/>
                <a:gd name="csX36" fmla="*/ 18404 w 19541"/>
                <a:gd name="csY36" fmla="*/ 16740 h 17171"/>
                <a:gd name="csX37" fmla="*/ 18404 w 19541"/>
                <a:gd name="csY37" fmla="*/ 17228 h 17171"/>
                <a:gd name="csX38" fmla="*/ 17427 w 19541"/>
                <a:gd name="csY38" fmla="*/ 17717 h 171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19541" h="17171">
                  <a:moveTo>
                    <a:pt x="16939" y="18205"/>
                  </a:moveTo>
                  <a:lnTo>
                    <a:pt x="8633" y="18205"/>
                  </a:lnTo>
                  <a:lnTo>
                    <a:pt x="10588" y="18205"/>
                  </a:lnTo>
                  <a:lnTo>
                    <a:pt x="11565" y="17717"/>
                  </a:lnTo>
                  <a:lnTo>
                    <a:pt x="12053" y="17717"/>
                  </a:lnTo>
                  <a:lnTo>
                    <a:pt x="13519" y="16251"/>
                  </a:lnTo>
                  <a:lnTo>
                    <a:pt x="14007" y="15763"/>
                  </a:lnTo>
                  <a:lnTo>
                    <a:pt x="14985" y="14786"/>
                  </a:lnTo>
                  <a:lnTo>
                    <a:pt x="14985" y="14297"/>
                  </a:lnTo>
                  <a:lnTo>
                    <a:pt x="15473" y="13320"/>
                  </a:lnTo>
                  <a:lnTo>
                    <a:pt x="15473" y="9412"/>
                  </a:lnTo>
                  <a:lnTo>
                    <a:pt x="14985" y="8923"/>
                  </a:lnTo>
                  <a:lnTo>
                    <a:pt x="14985" y="7946"/>
                  </a:lnTo>
                  <a:lnTo>
                    <a:pt x="14496" y="6969"/>
                  </a:lnTo>
                  <a:lnTo>
                    <a:pt x="13519" y="6480"/>
                  </a:lnTo>
                  <a:lnTo>
                    <a:pt x="12542" y="5503"/>
                  </a:lnTo>
                  <a:lnTo>
                    <a:pt x="10588" y="4526"/>
                  </a:lnTo>
                  <a:lnTo>
                    <a:pt x="8633" y="4526"/>
                  </a:lnTo>
                  <a:lnTo>
                    <a:pt x="328" y="4038"/>
                  </a:lnTo>
                  <a:lnTo>
                    <a:pt x="817" y="3549"/>
                  </a:lnTo>
                  <a:lnTo>
                    <a:pt x="1794" y="3060"/>
                  </a:lnTo>
                  <a:cubicBezTo>
                    <a:pt x="3732" y="463"/>
                    <a:pt x="12322" y="430"/>
                    <a:pt x="14496" y="2572"/>
                  </a:cubicBezTo>
                  <a:lnTo>
                    <a:pt x="15473" y="3060"/>
                  </a:lnTo>
                  <a:lnTo>
                    <a:pt x="15962" y="3549"/>
                  </a:lnTo>
                  <a:lnTo>
                    <a:pt x="16939" y="4038"/>
                  </a:lnTo>
                  <a:lnTo>
                    <a:pt x="17427" y="4526"/>
                  </a:lnTo>
                  <a:lnTo>
                    <a:pt x="17916" y="5503"/>
                  </a:lnTo>
                  <a:lnTo>
                    <a:pt x="18404" y="5992"/>
                  </a:lnTo>
                  <a:lnTo>
                    <a:pt x="18893" y="6969"/>
                  </a:lnTo>
                  <a:lnTo>
                    <a:pt x="19382" y="7457"/>
                  </a:lnTo>
                  <a:lnTo>
                    <a:pt x="19382" y="8434"/>
                  </a:lnTo>
                  <a:lnTo>
                    <a:pt x="19870" y="9412"/>
                  </a:lnTo>
                  <a:lnTo>
                    <a:pt x="19870" y="13320"/>
                  </a:lnTo>
                  <a:lnTo>
                    <a:pt x="19382" y="14297"/>
                  </a:lnTo>
                  <a:lnTo>
                    <a:pt x="19382" y="15274"/>
                  </a:lnTo>
                  <a:lnTo>
                    <a:pt x="18893" y="16251"/>
                  </a:lnTo>
                  <a:lnTo>
                    <a:pt x="18404" y="16740"/>
                  </a:lnTo>
                  <a:lnTo>
                    <a:pt x="18404" y="17228"/>
                  </a:lnTo>
                  <a:lnTo>
                    <a:pt x="17427" y="177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11B5F75F-1D4D-AA71-8626-987386BA43FF}"/>
                </a:ext>
              </a:extLst>
            </p:cNvPr>
            <p:cNvSpPr/>
            <p:nvPr/>
          </p:nvSpPr>
          <p:spPr>
            <a:xfrm flipV="1">
              <a:off x="5668764" y="6282734"/>
              <a:ext cx="9770" cy="11236"/>
            </a:xfrm>
            <a:custGeom>
              <a:avLst/>
              <a:gdLst>
                <a:gd name="csX0" fmla="*/ 8145 w 9770"/>
                <a:gd name="csY0" fmla="*/ 12267 h 11236"/>
                <a:gd name="csX1" fmla="*/ 328 w 9770"/>
                <a:gd name="csY1" fmla="*/ 11778 h 11236"/>
                <a:gd name="csX2" fmla="*/ 1794 w 9770"/>
                <a:gd name="csY2" fmla="*/ 11778 h 11236"/>
                <a:gd name="csX3" fmla="*/ 5702 w 9770"/>
                <a:gd name="csY3" fmla="*/ 7382 h 11236"/>
                <a:gd name="csX4" fmla="*/ 5702 w 9770"/>
                <a:gd name="csY4" fmla="*/ 4450 h 11236"/>
                <a:gd name="csX5" fmla="*/ 5214 w 9770"/>
                <a:gd name="csY5" fmla="*/ 3473 h 11236"/>
                <a:gd name="csX6" fmla="*/ 4237 w 9770"/>
                <a:gd name="csY6" fmla="*/ 2985 h 11236"/>
                <a:gd name="csX7" fmla="*/ 3259 w 9770"/>
                <a:gd name="csY7" fmla="*/ 2008 h 11236"/>
                <a:gd name="csX8" fmla="*/ 1305 w 9770"/>
                <a:gd name="csY8" fmla="*/ 1030 h 11236"/>
                <a:gd name="csX9" fmla="*/ 328 w 9770"/>
                <a:gd name="csY9" fmla="*/ 1030 h 11236"/>
                <a:gd name="csX10" fmla="*/ 7656 w 9770"/>
                <a:gd name="csY10" fmla="*/ 1030 h 11236"/>
                <a:gd name="csX11" fmla="*/ 8634 w 9770"/>
                <a:gd name="csY11" fmla="*/ 1519 h 11236"/>
                <a:gd name="csX12" fmla="*/ 9122 w 9770"/>
                <a:gd name="csY12" fmla="*/ 2496 h 11236"/>
                <a:gd name="csX13" fmla="*/ 9122 w 9770"/>
                <a:gd name="csY13" fmla="*/ 2985 h 11236"/>
                <a:gd name="csX14" fmla="*/ 9611 w 9770"/>
                <a:gd name="csY14" fmla="*/ 3473 h 11236"/>
                <a:gd name="csX15" fmla="*/ 10099 w 9770"/>
                <a:gd name="csY15" fmla="*/ 4450 h 11236"/>
                <a:gd name="csX16" fmla="*/ 10099 w 9770"/>
                <a:gd name="csY16" fmla="*/ 8847 h 11236"/>
                <a:gd name="csX17" fmla="*/ 9611 w 9770"/>
                <a:gd name="csY17" fmla="*/ 9824 h 11236"/>
                <a:gd name="csX18" fmla="*/ 9122 w 9770"/>
                <a:gd name="csY18" fmla="*/ 10801 h 11236"/>
                <a:gd name="csX19" fmla="*/ 8634 w 9770"/>
                <a:gd name="csY19" fmla="*/ 11290 h 11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9770" h="11236">
                  <a:moveTo>
                    <a:pt x="8145" y="12267"/>
                  </a:moveTo>
                  <a:lnTo>
                    <a:pt x="328" y="11778"/>
                  </a:lnTo>
                  <a:lnTo>
                    <a:pt x="1794" y="11778"/>
                  </a:lnTo>
                  <a:cubicBezTo>
                    <a:pt x="3504" y="11013"/>
                    <a:pt x="5987" y="9621"/>
                    <a:pt x="5702" y="7382"/>
                  </a:cubicBezTo>
                  <a:lnTo>
                    <a:pt x="5702" y="4450"/>
                  </a:lnTo>
                  <a:lnTo>
                    <a:pt x="5214" y="3473"/>
                  </a:lnTo>
                  <a:lnTo>
                    <a:pt x="4237" y="2985"/>
                  </a:lnTo>
                  <a:lnTo>
                    <a:pt x="3259" y="2008"/>
                  </a:lnTo>
                  <a:lnTo>
                    <a:pt x="1305" y="1030"/>
                  </a:lnTo>
                  <a:lnTo>
                    <a:pt x="328" y="1030"/>
                  </a:lnTo>
                  <a:lnTo>
                    <a:pt x="7656" y="1030"/>
                  </a:lnTo>
                  <a:lnTo>
                    <a:pt x="8634" y="1519"/>
                  </a:lnTo>
                  <a:lnTo>
                    <a:pt x="9122" y="2496"/>
                  </a:lnTo>
                  <a:lnTo>
                    <a:pt x="9122" y="2985"/>
                  </a:lnTo>
                  <a:lnTo>
                    <a:pt x="9611" y="3473"/>
                  </a:lnTo>
                  <a:lnTo>
                    <a:pt x="10099" y="4450"/>
                  </a:lnTo>
                  <a:lnTo>
                    <a:pt x="10099" y="8847"/>
                  </a:lnTo>
                  <a:lnTo>
                    <a:pt x="9611" y="9824"/>
                  </a:lnTo>
                  <a:lnTo>
                    <a:pt x="9122" y="10801"/>
                  </a:lnTo>
                  <a:lnTo>
                    <a:pt x="8634" y="112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1834F6EC-2E59-E118-FC33-A1980928D40B}"/>
                </a:ext>
              </a:extLst>
            </p:cNvPr>
            <p:cNvSpPr/>
            <p:nvPr/>
          </p:nvSpPr>
          <p:spPr>
            <a:xfrm flipV="1">
              <a:off x="5657460" y="6279767"/>
              <a:ext cx="19609" cy="31791"/>
            </a:xfrm>
            <a:custGeom>
              <a:avLst/>
              <a:gdLst>
                <a:gd name="csX0" fmla="*/ 11631 w 19609"/>
                <a:gd name="csY0" fmla="*/ 32789 h 31791"/>
                <a:gd name="csX1" fmla="*/ 11142 w 19609"/>
                <a:gd name="csY1" fmla="*/ 32789 h 31791"/>
                <a:gd name="csX2" fmla="*/ 5280 w 19609"/>
                <a:gd name="csY2" fmla="*/ 30834 h 31791"/>
                <a:gd name="csX3" fmla="*/ 4303 w 19609"/>
                <a:gd name="csY3" fmla="*/ 30346 h 31791"/>
                <a:gd name="csX4" fmla="*/ 4303 w 19609"/>
                <a:gd name="csY4" fmla="*/ 29857 h 31791"/>
                <a:gd name="csX5" fmla="*/ 3326 w 19609"/>
                <a:gd name="csY5" fmla="*/ 29369 h 31791"/>
                <a:gd name="csX6" fmla="*/ 2837 w 19609"/>
                <a:gd name="csY6" fmla="*/ 28392 h 31791"/>
                <a:gd name="csX7" fmla="*/ 2348 w 19609"/>
                <a:gd name="csY7" fmla="*/ 27903 h 31791"/>
                <a:gd name="csX8" fmla="*/ 2348 w 19609"/>
                <a:gd name="csY8" fmla="*/ 26926 h 31791"/>
                <a:gd name="csX9" fmla="*/ 1860 w 19609"/>
                <a:gd name="csY9" fmla="*/ 25949 h 31791"/>
                <a:gd name="csX10" fmla="*/ 1860 w 19609"/>
                <a:gd name="csY10" fmla="*/ 22529 h 31791"/>
                <a:gd name="csX11" fmla="*/ 2348 w 19609"/>
                <a:gd name="csY11" fmla="*/ 21552 h 31791"/>
                <a:gd name="csX12" fmla="*/ 2348 w 19609"/>
                <a:gd name="csY12" fmla="*/ 20575 h 31791"/>
                <a:gd name="csX13" fmla="*/ 2837 w 19609"/>
                <a:gd name="csY13" fmla="*/ 20086 h 31791"/>
                <a:gd name="csX14" fmla="*/ 2837 w 19609"/>
                <a:gd name="csY14" fmla="*/ 19598 h 31791"/>
                <a:gd name="csX15" fmla="*/ 3814 w 19609"/>
                <a:gd name="csY15" fmla="*/ 19109 h 31791"/>
                <a:gd name="csX16" fmla="*/ 4303 w 19609"/>
                <a:gd name="csY16" fmla="*/ 18621 h 31791"/>
                <a:gd name="csX17" fmla="*/ 5280 w 19609"/>
                <a:gd name="csY17" fmla="*/ 18132 h 31791"/>
                <a:gd name="csX18" fmla="*/ 5768 w 19609"/>
                <a:gd name="csY18" fmla="*/ 17644 h 31791"/>
                <a:gd name="csX19" fmla="*/ 6745 w 19609"/>
                <a:gd name="csY19" fmla="*/ 17155 h 31791"/>
                <a:gd name="csX20" fmla="*/ 4791 w 19609"/>
                <a:gd name="csY20" fmla="*/ 16178 h 31791"/>
                <a:gd name="csX21" fmla="*/ 4303 w 19609"/>
                <a:gd name="csY21" fmla="*/ 16178 h 31791"/>
                <a:gd name="csX22" fmla="*/ 2837 w 19609"/>
                <a:gd name="csY22" fmla="*/ 14712 h 31791"/>
                <a:gd name="csX23" fmla="*/ 1860 w 19609"/>
                <a:gd name="csY23" fmla="*/ 14224 h 31791"/>
                <a:gd name="csX24" fmla="*/ 1860 w 19609"/>
                <a:gd name="csY24" fmla="*/ 13735 h 31791"/>
                <a:gd name="csX25" fmla="*/ 3326 w 19609"/>
                <a:gd name="csY25" fmla="*/ 1033 h 31791"/>
                <a:gd name="csX26" fmla="*/ 11631 w 19609"/>
                <a:gd name="csY26" fmla="*/ 1521 h 31791"/>
                <a:gd name="csX27" fmla="*/ 9677 w 19609"/>
                <a:gd name="csY27" fmla="*/ 1521 h 31791"/>
                <a:gd name="csX28" fmla="*/ 9188 w 19609"/>
                <a:gd name="csY28" fmla="*/ 2010 h 31791"/>
                <a:gd name="csX29" fmla="*/ 7234 w 19609"/>
                <a:gd name="csY29" fmla="*/ 2987 h 31791"/>
                <a:gd name="csX30" fmla="*/ 6257 w 19609"/>
                <a:gd name="csY30" fmla="*/ 3964 h 31791"/>
                <a:gd name="csX31" fmla="*/ 5768 w 19609"/>
                <a:gd name="csY31" fmla="*/ 4941 h 31791"/>
                <a:gd name="csX32" fmla="*/ 5280 w 19609"/>
                <a:gd name="csY32" fmla="*/ 5918 h 31791"/>
                <a:gd name="csX33" fmla="*/ 4791 w 19609"/>
                <a:gd name="csY33" fmla="*/ 6407 h 31791"/>
                <a:gd name="csX34" fmla="*/ 4791 w 19609"/>
                <a:gd name="csY34" fmla="*/ 9338 h 31791"/>
                <a:gd name="csX35" fmla="*/ 10654 w 19609"/>
                <a:gd name="csY35" fmla="*/ 15201 h 31791"/>
                <a:gd name="csX36" fmla="*/ 19936 w 19609"/>
                <a:gd name="csY36" fmla="*/ 15201 h 31791"/>
                <a:gd name="csX37" fmla="*/ 18959 w 19609"/>
                <a:gd name="csY37" fmla="*/ 15689 h 31791"/>
                <a:gd name="csX38" fmla="*/ 18471 w 19609"/>
                <a:gd name="csY38" fmla="*/ 16178 h 31791"/>
                <a:gd name="csX39" fmla="*/ 16516 w 19609"/>
                <a:gd name="csY39" fmla="*/ 17155 h 31791"/>
                <a:gd name="csX40" fmla="*/ 18471 w 19609"/>
                <a:gd name="csY40" fmla="*/ 18132 h 31791"/>
                <a:gd name="csX41" fmla="*/ 18959 w 19609"/>
                <a:gd name="csY41" fmla="*/ 18621 h 31791"/>
                <a:gd name="csX42" fmla="*/ 11142 w 19609"/>
                <a:gd name="csY42" fmla="*/ 18621 h 31791"/>
                <a:gd name="csX43" fmla="*/ 10165 w 19609"/>
                <a:gd name="csY43" fmla="*/ 19109 h 31791"/>
                <a:gd name="csX44" fmla="*/ 9188 w 19609"/>
                <a:gd name="csY44" fmla="*/ 19109 h 31791"/>
                <a:gd name="csX45" fmla="*/ 8211 w 19609"/>
                <a:gd name="csY45" fmla="*/ 19598 h 31791"/>
                <a:gd name="csX46" fmla="*/ 7723 w 19609"/>
                <a:gd name="csY46" fmla="*/ 20575 h 31791"/>
                <a:gd name="csX47" fmla="*/ 7234 w 19609"/>
                <a:gd name="csY47" fmla="*/ 20575 h 31791"/>
                <a:gd name="csX48" fmla="*/ 6257 w 19609"/>
                <a:gd name="csY48" fmla="*/ 22529 h 31791"/>
                <a:gd name="csX49" fmla="*/ 6257 w 19609"/>
                <a:gd name="csY49" fmla="*/ 25460 h 31791"/>
                <a:gd name="csX50" fmla="*/ 7234 w 19609"/>
                <a:gd name="csY50" fmla="*/ 27414 h 31791"/>
                <a:gd name="csX51" fmla="*/ 8700 w 19609"/>
                <a:gd name="csY51" fmla="*/ 28880 h 31791"/>
                <a:gd name="csX52" fmla="*/ 9677 w 19609"/>
                <a:gd name="csY52" fmla="*/ 29369 h 31791"/>
                <a:gd name="csX53" fmla="*/ 11631 w 19609"/>
                <a:gd name="csY53" fmla="*/ 29369 h 31791"/>
                <a:gd name="csX54" fmla="*/ 19448 w 19609"/>
                <a:gd name="csY54" fmla="*/ 29857 h 31791"/>
                <a:gd name="csX55" fmla="*/ 18959 w 19609"/>
                <a:gd name="csY55" fmla="*/ 30346 h 31791"/>
                <a:gd name="csX56" fmla="*/ 13585 w 19609"/>
                <a:gd name="csY56" fmla="*/ 32789 h 31791"/>
                <a:gd name="csX57" fmla="*/ 12608 w 19609"/>
                <a:gd name="csY57" fmla="*/ 32789 h 317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</a:cxnLst>
              <a:rect l="l" t="t" r="r" b="b"/>
              <a:pathLst>
                <a:path w="19609" h="31791">
                  <a:moveTo>
                    <a:pt x="11631" y="32789"/>
                  </a:moveTo>
                  <a:lnTo>
                    <a:pt x="11142" y="32789"/>
                  </a:lnTo>
                  <a:cubicBezTo>
                    <a:pt x="7495" y="32878"/>
                    <a:pt x="8179" y="32968"/>
                    <a:pt x="5280" y="30834"/>
                  </a:cubicBezTo>
                  <a:lnTo>
                    <a:pt x="4303" y="30346"/>
                  </a:lnTo>
                  <a:lnTo>
                    <a:pt x="4303" y="29857"/>
                  </a:lnTo>
                  <a:lnTo>
                    <a:pt x="3326" y="29369"/>
                  </a:lnTo>
                  <a:lnTo>
                    <a:pt x="2837" y="28392"/>
                  </a:lnTo>
                  <a:lnTo>
                    <a:pt x="2348" y="27903"/>
                  </a:lnTo>
                  <a:lnTo>
                    <a:pt x="2348" y="26926"/>
                  </a:lnTo>
                  <a:lnTo>
                    <a:pt x="1860" y="25949"/>
                  </a:lnTo>
                  <a:lnTo>
                    <a:pt x="1860" y="22529"/>
                  </a:lnTo>
                  <a:lnTo>
                    <a:pt x="2348" y="21552"/>
                  </a:lnTo>
                  <a:lnTo>
                    <a:pt x="2348" y="20575"/>
                  </a:lnTo>
                  <a:lnTo>
                    <a:pt x="2837" y="20086"/>
                  </a:lnTo>
                  <a:lnTo>
                    <a:pt x="2837" y="19598"/>
                  </a:lnTo>
                  <a:lnTo>
                    <a:pt x="3814" y="19109"/>
                  </a:lnTo>
                  <a:lnTo>
                    <a:pt x="4303" y="18621"/>
                  </a:lnTo>
                  <a:lnTo>
                    <a:pt x="5280" y="18132"/>
                  </a:lnTo>
                  <a:lnTo>
                    <a:pt x="5768" y="17644"/>
                  </a:lnTo>
                  <a:lnTo>
                    <a:pt x="6745" y="17155"/>
                  </a:lnTo>
                  <a:lnTo>
                    <a:pt x="4791" y="16178"/>
                  </a:lnTo>
                  <a:lnTo>
                    <a:pt x="4303" y="16178"/>
                  </a:lnTo>
                  <a:lnTo>
                    <a:pt x="2837" y="14712"/>
                  </a:lnTo>
                  <a:lnTo>
                    <a:pt x="1860" y="14224"/>
                  </a:lnTo>
                  <a:lnTo>
                    <a:pt x="1860" y="13735"/>
                  </a:lnTo>
                  <a:cubicBezTo>
                    <a:pt x="-835" y="9949"/>
                    <a:pt x="256" y="4347"/>
                    <a:pt x="3326" y="1033"/>
                  </a:cubicBezTo>
                  <a:lnTo>
                    <a:pt x="11631" y="1521"/>
                  </a:lnTo>
                  <a:lnTo>
                    <a:pt x="9677" y="1521"/>
                  </a:lnTo>
                  <a:lnTo>
                    <a:pt x="9188" y="2010"/>
                  </a:lnTo>
                  <a:lnTo>
                    <a:pt x="7234" y="2987"/>
                  </a:lnTo>
                  <a:lnTo>
                    <a:pt x="6257" y="3964"/>
                  </a:lnTo>
                  <a:lnTo>
                    <a:pt x="5768" y="4941"/>
                  </a:lnTo>
                  <a:lnTo>
                    <a:pt x="5280" y="5918"/>
                  </a:lnTo>
                  <a:lnTo>
                    <a:pt x="4791" y="6407"/>
                  </a:lnTo>
                  <a:lnTo>
                    <a:pt x="4791" y="9338"/>
                  </a:lnTo>
                  <a:cubicBezTo>
                    <a:pt x="4832" y="11968"/>
                    <a:pt x="8016" y="15160"/>
                    <a:pt x="10654" y="15201"/>
                  </a:cubicBezTo>
                  <a:lnTo>
                    <a:pt x="19936" y="15201"/>
                  </a:lnTo>
                  <a:lnTo>
                    <a:pt x="18959" y="15689"/>
                  </a:lnTo>
                  <a:lnTo>
                    <a:pt x="18471" y="16178"/>
                  </a:lnTo>
                  <a:lnTo>
                    <a:pt x="16516" y="17155"/>
                  </a:lnTo>
                  <a:lnTo>
                    <a:pt x="18471" y="18132"/>
                  </a:lnTo>
                  <a:lnTo>
                    <a:pt x="18959" y="18621"/>
                  </a:lnTo>
                  <a:lnTo>
                    <a:pt x="11142" y="18621"/>
                  </a:lnTo>
                  <a:lnTo>
                    <a:pt x="10165" y="19109"/>
                  </a:lnTo>
                  <a:lnTo>
                    <a:pt x="9188" y="19109"/>
                  </a:lnTo>
                  <a:lnTo>
                    <a:pt x="8211" y="19598"/>
                  </a:lnTo>
                  <a:lnTo>
                    <a:pt x="7723" y="20575"/>
                  </a:lnTo>
                  <a:lnTo>
                    <a:pt x="7234" y="20575"/>
                  </a:lnTo>
                  <a:lnTo>
                    <a:pt x="6257" y="22529"/>
                  </a:lnTo>
                  <a:lnTo>
                    <a:pt x="6257" y="25460"/>
                  </a:lnTo>
                  <a:lnTo>
                    <a:pt x="7234" y="27414"/>
                  </a:lnTo>
                  <a:lnTo>
                    <a:pt x="8700" y="28880"/>
                  </a:lnTo>
                  <a:lnTo>
                    <a:pt x="9677" y="29369"/>
                  </a:lnTo>
                  <a:lnTo>
                    <a:pt x="11631" y="29369"/>
                  </a:lnTo>
                  <a:lnTo>
                    <a:pt x="19448" y="29857"/>
                  </a:lnTo>
                  <a:lnTo>
                    <a:pt x="18959" y="30346"/>
                  </a:lnTo>
                  <a:cubicBezTo>
                    <a:pt x="17583" y="31974"/>
                    <a:pt x="15604" y="32666"/>
                    <a:pt x="13585" y="32789"/>
                  </a:cubicBezTo>
                  <a:lnTo>
                    <a:pt x="12608" y="327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AA65F013-FB51-8AD3-66EB-DBE79A6013D8}"/>
                </a:ext>
              </a:extLst>
            </p:cNvPr>
            <p:cNvSpPr/>
            <p:nvPr/>
          </p:nvSpPr>
          <p:spPr>
            <a:xfrm flipV="1">
              <a:off x="5687329" y="6297390"/>
              <a:ext cx="19541" cy="17171"/>
            </a:xfrm>
            <a:custGeom>
              <a:avLst/>
              <a:gdLst>
                <a:gd name="csX0" fmla="*/ 16943 w 19541"/>
                <a:gd name="csY0" fmla="*/ 18205 h 17171"/>
                <a:gd name="csX1" fmla="*/ 8638 w 19541"/>
                <a:gd name="csY1" fmla="*/ 18205 h 17171"/>
                <a:gd name="csX2" fmla="*/ 10592 w 19541"/>
                <a:gd name="csY2" fmla="*/ 18205 h 17171"/>
                <a:gd name="csX3" fmla="*/ 11569 w 19541"/>
                <a:gd name="csY3" fmla="*/ 17717 h 17171"/>
                <a:gd name="csX4" fmla="*/ 12058 w 19541"/>
                <a:gd name="csY4" fmla="*/ 17717 h 17171"/>
                <a:gd name="csX5" fmla="*/ 13523 w 19541"/>
                <a:gd name="csY5" fmla="*/ 16251 h 17171"/>
                <a:gd name="csX6" fmla="*/ 14012 w 19541"/>
                <a:gd name="csY6" fmla="*/ 15763 h 17171"/>
                <a:gd name="csX7" fmla="*/ 14989 w 19541"/>
                <a:gd name="csY7" fmla="*/ 14786 h 17171"/>
                <a:gd name="csX8" fmla="*/ 14989 w 19541"/>
                <a:gd name="csY8" fmla="*/ 14297 h 17171"/>
                <a:gd name="csX9" fmla="*/ 15478 w 19541"/>
                <a:gd name="csY9" fmla="*/ 13320 h 17171"/>
                <a:gd name="csX10" fmla="*/ 15478 w 19541"/>
                <a:gd name="csY10" fmla="*/ 9412 h 17171"/>
                <a:gd name="csX11" fmla="*/ 14989 w 19541"/>
                <a:gd name="csY11" fmla="*/ 8923 h 17171"/>
                <a:gd name="csX12" fmla="*/ 14989 w 19541"/>
                <a:gd name="csY12" fmla="*/ 7946 h 17171"/>
                <a:gd name="csX13" fmla="*/ 14500 w 19541"/>
                <a:gd name="csY13" fmla="*/ 6969 h 17171"/>
                <a:gd name="csX14" fmla="*/ 13523 w 19541"/>
                <a:gd name="csY14" fmla="*/ 6480 h 17171"/>
                <a:gd name="csX15" fmla="*/ 12546 w 19541"/>
                <a:gd name="csY15" fmla="*/ 5503 h 17171"/>
                <a:gd name="csX16" fmla="*/ 10592 w 19541"/>
                <a:gd name="csY16" fmla="*/ 4526 h 17171"/>
                <a:gd name="csX17" fmla="*/ 8638 w 19541"/>
                <a:gd name="csY17" fmla="*/ 4526 h 17171"/>
                <a:gd name="csX18" fmla="*/ 333 w 19541"/>
                <a:gd name="csY18" fmla="*/ 4038 h 17171"/>
                <a:gd name="csX19" fmla="*/ 821 w 19541"/>
                <a:gd name="csY19" fmla="*/ 3549 h 17171"/>
                <a:gd name="csX20" fmla="*/ 1798 w 19541"/>
                <a:gd name="csY20" fmla="*/ 3060 h 17171"/>
                <a:gd name="csX21" fmla="*/ 14500 w 19541"/>
                <a:gd name="csY21" fmla="*/ 2572 h 17171"/>
                <a:gd name="csX22" fmla="*/ 15478 w 19541"/>
                <a:gd name="csY22" fmla="*/ 3060 h 17171"/>
                <a:gd name="csX23" fmla="*/ 15966 w 19541"/>
                <a:gd name="csY23" fmla="*/ 3549 h 17171"/>
                <a:gd name="csX24" fmla="*/ 16943 w 19541"/>
                <a:gd name="csY24" fmla="*/ 4038 h 17171"/>
                <a:gd name="csX25" fmla="*/ 17432 w 19541"/>
                <a:gd name="csY25" fmla="*/ 4526 h 17171"/>
                <a:gd name="csX26" fmla="*/ 17920 w 19541"/>
                <a:gd name="csY26" fmla="*/ 5503 h 17171"/>
                <a:gd name="csX27" fmla="*/ 18409 w 19541"/>
                <a:gd name="csY27" fmla="*/ 5992 h 17171"/>
                <a:gd name="csX28" fmla="*/ 18897 w 19541"/>
                <a:gd name="csY28" fmla="*/ 6969 h 17171"/>
                <a:gd name="csX29" fmla="*/ 19386 w 19541"/>
                <a:gd name="csY29" fmla="*/ 7457 h 17171"/>
                <a:gd name="csX30" fmla="*/ 19386 w 19541"/>
                <a:gd name="csY30" fmla="*/ 8434 h 17171"/>
                <a:gd name="csX31" fmla="*/ 19874 w 19541"/>
                <a:gd name="csY31" fmla="*/ 9412 h 17171"/>
                <a:gd name="csX32" fmla="*/ 19874 w 19541"/>
                <a:gd name="csY32" fmla="*/ 13320 h 17171"/>
                <a:gd name="csX33" fmla="*/ 19386 w 19541"/>
                <a:gd name="csY33" fmla="*/ 14297 h 17171"/>
                <a:gd name="csX34" fmla="*/ 19386 w 19541"/>
                <a:gd name="csY34" fmla="*/ 15274 h 17171"/>
                <a:gd name="csX35" fmla="*/ 18897 w 19541"/>
                <a:gd name="csY35" fmla="*/ 16251 h 17171"/>
                <a:gd name="csX36" fmla="*/ 18409 w 19541"/>
                <a:gd name="csY36" fmla="*/ 16740 h 17171"/>
                <a:gd name="csX37" fmla="*/ 18409 w 19541"/>
                <a:gd name="csY37" fmla="*/ 17228 h 17171"/>
                <a:gd name="csX38" fmla="*/ 17432 w 19541"/>
                <a:gd name="csY38" fmla="*/ 17717 h 171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19541" h="17171">
                  <a:moveTo>
                    <a:pt x="16943" y="18205"/>
                  </a:moveTo>
                  <a:lnTo>
                    <a:pt x="8638" y="18205"/>
                  </a:lnTo>
                  <a:lnTo>
                    <a:pt x="10592" y="18205"/>
                  </a:lnTo>
                  <a:lnTo>
                    <a:pt x="11569" y="17717"/>
                  </a:lnTo>
                  <a:lnTo>
                    <a:pt x="12058" y="17717"/>
                  </a:lnTo>
                  <a:lnTo>
                    <a:pt x="13523" y="16251"/>
                  </a:lnTo>
                  <a:lnTo>
                    <a:pt x="14012" y="15763"/>
                  </a:lnTo>
                  <a:lnTo>
                    <a:pt x="14989" y="14786"/>
                  </a:lnTo>
                  <a:lnTo>
                    <a:pt x="14989" y="14297"/>
                  </a:lnTo>
                  <a:lnTo>
                    <a:pt x="15478" y="13320"/>
                  </a:lnTo>
                  <a:lnTo>
                    <a:pt x="15478" y="9412"/>
                  </a:lnTo>
                  <a:lnTo>
                    <a:pt x="14989" y="8923"/>
                  </a:lnTo>
                  <a:lnTo>
                    <a:pt x="14989" y="7946"/>
                  </a:lnTo>
                  <a:lnTo>
                    <a:pt x="14500" y="6969"/>
                  </a:lnTo>
                  <a:lnTo>
                    <a:pt x="13523" y="6480"/>
                  </a:lnTo>
                  <a:lnTo>
                    <a:pt x="12546" y="5503"/>
                  </a:lnTo>
                  <a:lnTo>
                    <a:pt x="10592" y="4526"/>
                  </a:lnTo>
                  <a:lnTo>
                    <a:pt x="8638" y="4526"/>
                  </a:lnTo>
                  <a:lnTo>
                    <a:pt x="333" y="4038"/>
                  </a:lnTo>
                  <a:lnTo>
                    <a:pt x="821" y="3549"/>
                  </a:lnTo>
                  <a:lnTo>
                    <a:pt x="1798" y="3060"/>
                  </a:lnTo>
                  <a:cubicBezTo>
                    <a:pt x="3736" y="463"/>
                    <a:pt x="12326" y="430"/>
                    <a:pt x="14500" y="2572"/>
                  </a:cubicBezTo>
                  <a:lnTo>
                    <a:pt x="15478" y="3060"/>
                  </a:lnTo>
                  <a:lnTo>
                    <a:pt x="15966" y="3549"/>
                  </a:lnTo>
                  <a:lnTo>
                    <a:pt x="16943" y="4038"/>
                  </a:lnTo>
                  <a:lnTo>
                    <a:pt x="17432" y="4526"/>
                  </a:lnTo>
                  <a:lnTo>
                    <a:pt x="17920" y="5503"/>
                  </a:lnTo>
                  <a:lnTo>
                    <a:pt x="18409" y="5992"/>
                  </a:lnTo>
                  <a:lnTo>
                    <a:pt x="18897" y="6969"/>
                  </a:lnTo>
                  <a:lnTo>
                    <a:pt x="19386" y="7457"/>
                  </a:lnTo>
                  <a:lnTo>
                    <a:pt x="19386" y="8434"/>
                  </a:lnTo>
                  <a:lnTo>
                    <a:pt x="19874" y="9412"/>
                  </a:lnTo>
                  <a:lnTo>
                    <a:pt x="19874" y="13320"/>
                  </a:lnTo>
                  <a:lnTo>
                    <a:pt x="19386" y="14297"/>
                  </a:lnTo>
                  <a:lnTo>
                    <a:pt x="19386" y="15274"/>
                  </a:lnTo>
                  <a:lnTo>
                    <a:pt x="18897" y="16251"/>
                  </a:lnTo>
                  <a:lnTo>
                    <a:pt x="18409" y="16740"/>
                  </a:lnTo>
                  <a:lnTo>
                    <a:pt x="18409" y="17228"/>
                  </a:lnTo>
                  <a:lnTo>
                    <a:pt x="17432" y="177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9D88D15D-8114-EC42-64AE-C1772C17D30A}"/>
                </a:ext>
              </a:extLst>
            </p:cNvPr>
            <p:cNvSpPr/>
            <p:nvPr/>
          </p:nvSpPr>
          <p:spPr>
            <a:xfrm flipV="1">
              <a:off x="5695634" y="6282734"/>
              <a:ext cx="9770" cy="11236"/>
            </a:xfrm>
            <a:custGeom>
              <a:avLst/>
              <a:gdLst>
                <a:gd name="csX0" fmla="*/ 8149 w 9770"/>
                <a:gd name="csY0" fmla="*/ 12267 h 11236"/>
                <a:gd name="csX1" fmla="*/ 333 w 9770"/>
                <a:gd name="csY1" fmla="*/ 11778 h 11236"/>
                <a:gd name="csX2" fmla="*/ 1798 w 9770"/>
                <a:gd name="csY2" fmla="*/ 11778 h 11236"/>
                <a:gd name="csX3" fmla="*/ 5707 w 9770"/>
                <a:gd name="csY3" fmla="*/ 7382 h 11236"/>
                <a:gd name="csX4" fmla="*/ 5707 w 9770"/>
                <a:gd name="csY4" fmla="*/ 4450 h 11236"/>
                <a:gd name="csX5" fmla="*/ 5218 w 9770"/>
                <a:gd name="csY5" fmla="*/ 3473 h 11236"/>
                <a:gd name="csX6" fmla="*/ 4241 w 9770"/>
                <a:gd name="csY6" fmla="*/ 2985 h 11236"/>
                <a:gd name="csX7" fmla="*/ 3264 w 9770"/>
                <a:gd name="csY7" fmla="*/ 2008 h 11236"/>
                <a:gd name="csX8" fmla="*/ 1310 w 9770"/>
                <a:gd name="csY8" fmla="*/ 1030 h 11236"/>
                <a:gd name="csX9" fmla="*/ 333 w 9770"/>
                <a:gd name="csY9" fmla="*/ 1030 h 11236"/>
                <a:gd name="csX10" fmla="*/ 7661 w 9770"/>
                <a:gd name="csY10" fmla="*/ 1030 h 11236"/>
                <a:gd name="csX11" fmla="*/ 8638 w 9770"/>
                <a:gd name="csY11" fmla="*/ 1519 h 11236"/>
                <a:gd name="csX12" fmla="*/ 9126 w 9770"/>
                <a:gd name="csY12" fmla="*/ 2496 h 11236"/>
                <a:gd name="csX13" fmla="*/ 9126 w 9770"/>
                <a:gd name="csY13" fmla="*/ 2985 h 11236"/>
                <a:gd name="csX14" fmla="*/ 9615 w 9770"/>
                <a:gd name="csY14" fmla="*/ 3473 h 11236"/>
                <a:gd name="csX15" fmla="*/ 10104 w 9770"/>
                <a:gd name="csY15" fmla="*/ 4450 h 11236"/>
                <a:gd name="csX16" fmla="*/ 10104 w 9770"/>
                <a:gd name="csY16" fmla="*/ 8847 h 11236"/>
                <a:gd name="csX17" fmla="*/ 9126 w 9770"/>
                <a:gd name="csY17" fmla="*/ 10801 h 11236"/>
                <a:gd name="csX18" fmla="*/ 8638 w 9770"/>
                <a:gd name="csY18" fmla="*/ 11290 h 11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9770" h="11236">
                  <a:moveTo>
                    <a:pt x="8149" y="12267"/>
                  </a:moveTo>
                  <a:lnTo>
                    <a:pt x="333" y="11778"/>
                  </a:lnTo>
                  <a:lnTo>
                    <a:pt x="1798" y="11778"/>
                  </a:lnTo>
                  <a:cubicBezTo>
                    <a:pt x="3508" y="11013"/>
                    <a:pt x="5992" y="9621"/>
                    <a:pt x="5707" y="7382"/>
                  </a:cubicBezTo>
                  <a:lnTo>
                    <a:pt x="5707" y="4450"/>
                  </a:lnTo>
                  <a:lnTo>
                    <a:pt x="5218" y="3473"/>
                  </a:lnTo>
                  <a:lnTo>
                    <a:pt x="4241" y="2985"/>
                  </a:lnTo>
                  <a:lnTo>
                    <a:pt x="3264" y="2008"/>
                  </a:lnTo>
                  <a:lnTo>
                    <a:pt x="1310" y="1030"/>
                  </a:lnTo>
                  <a:lnTo>
                    <a:pt x="333" y="1030"/>
                  </a:lnTo>
                  <a:lnTo>
                    <a:pt x="7661" y="1030"/>
                  </a:lnTo>
                  <a:lnTo>
                    <a:pt x="8638" y="1519"/>
                  </a:lnTo>
                  <a:lnTo>
                    <a:pt x="9126" y="2496"/>
                  </a:lnTo>
                  <a:lnTo>
                    <a:pt x="9126" y="2985"/>
                  </a:lnTo>
                  <a:lnTo>
                    <a:pt x="9615" y="3473"/>
                  </a:lnTo>
                  <a:lnTo>
                    <a:pt x="10104" y="4450"/>
                  </a:lnTo>
                  <a:lnTo>
                    <a:pt x="10104" y="8847"/>
                  </a:lnTo>
                  <a:lnTo>
                    <a:pt x="9126" y="10801"/>
                  </a:lnTo>
                  <a:lnTo>
                    <a:pt x="8638" y="112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C1AF041A-CD8A-ABA2-E0D6-749BE2F9B715}"/>
                </a:ext>
              </a:extLst>
            </p:cNvPr>
            <p:cNvSpPr/>
            <p:nvPr/>
          </p:nvSpPr>
          <p:spPr>
            <a:xfrm flipV="1">
              <a:off x="5684330" y="6279767"/>
              <a:ext cx="19609" cy="31791"/>
            </a:xfrm>
            <a:custGeom>
              <a:avLst/>
              <a:gdLst>
                <a:gd name="csX0" fmla="*/ 11635 w 19609"/>
                <a:gd name="csY0" fmla="*/ 32789 h 31791"/>
                <a:gd name="csX1" fmla="*/ 11147 w 19609"/>
                <a:gd name="csY1" fmla="*/ 32789 h 31791"/>
                <a:gd name="csX2" fmla="*/ 5284 w 19609"/>
                <a:gd name="csY2" fmla="*/ 30834 h 31791"/>
                <a:gd name="csX3" fmla="*/ 4307 w 19609"/>
                <a:gd name="csY3" fmla="*/ 30346 h 31791"/>
                <a:gd name="csX4" fmla="*/ 4307 w 19609"/>
                <a:gd name="csY4" fmla="*/ 29857 h 31791"/>
                <a:gd name="csX5" fmla="*/ 3330 w 19609"/>
                <a:gd name="csY5" fmla="*/ 29369 h 31791"/>
                <a:gd name="csX6" fmla="*/ 2841 w 19609"/>
                <a:gd name="csY6" fmla="*/ 28392 h 31791"/>
                <a:gd name="csX7" fmla="*/ 2353 w 19609"/>
                <a:gd name="csY7" fmla="*/ 27903 h 31791"/>
                <a:gd name="csX8" fmla="*/ 2353 w 19609"/>
                <a:gd name="csY8" fmla="*/ 26926 h 31791"/>
                <a:gd name="csX9" fmla="*/ 1864 w 19609"/>
                <a:gd name="csY9" fmla="*/ 25949 h 31791"/>
                <a:gd name="csX10" fmla="*/ 1864 w 19609"/>
                <a:gd name="csY10" fmla="*/ 22529 h 31791"/>
                <a:gd name="csX11" fmla="*/ 2353 w 19609"/>
                <a:gd name="csY11" fmla="*/ 21552 h 31791"/>
                <a:gd name="csX12" fmla="*/ 2353 w 19609"/>
                <a:gd name="csY12" fmla="*/ 20575 h 31791"/>
                <a:gd name="csX13" fmla="*/ 2841 w 19609"/>
                <a:gd name="csY13" fmla="*/ 20086 h 31791"/>
                <a:gd name="csX14" fmla="*/ 2841 w 19609"/>
                <a:gd name="csY14" fmla="*/ 19598 h 31791"/>
                <a:gd name="csX15" fmla="*/ 3819 w 19609"/>
                <a:gd name="csY15" fmla="*/ 19109 h 31791"/>
                <a:gd name="csX16" fmla="*/ 4307 w 19609"/>
                <a:gd name="csY16" fmla="*/ 18621 h 31791"/>
                <a:gd name="csX17" fmla="*/ 5284 w 19609"/>
                <a:gd name="csY17" fmla="*/ 18132 h 31791"/>
                <a:gd name="csX18" fmla="*/ 5773 w 19609"/>
                <a:gd name="csY18" fmla="*/ 17644 h 31791"/>
                <a:gd name="csX19" fmla="*/ 6750 w 19609"/>
                <a:gd name="csY19" fmla="*/ 17155 h 31791"/>
                <a:gd name="csX20" fmla="*/ 4796 w 19609"/>
                <a:gd name="csY20" fmla="*/ 16178 h 31791"/>
                <a:gd name="csX21" fmla="*/ 4307 w 19609"/>
                <a:gd name="csY21" fmla="*/ 16178 h 31791"/>
                <a:gd name="csX22" fmla="*/ 2841 w 19609"/>
                <a:gd name="csY22" fmla="*/ 14712 h 31791"/>
                <a:gd name="csX23" fmla="*/ 1864 w 19609"/>
                <a:gd name="csY23" fmla="*/ 14224 h 31791"/>
                <a:gd name="csX24" fmla="*/ 1864 w 19609"/>
                <a:gd name="csY24" fmla="*/ 13735 h 31791"/>
                <a:gd name="csX25" fmla="*/ 3330 w 19609"/>
                <a:gd name="csY25" fmla="*/ 1033 h 31791"/>
                <a:gd name="csX26" fmla="*/ 11635 w 19609"/>
                <a:gd name="csY26" fmla="*/ 1521 h 31791"/>
                <a:gd name="csX27" fmla="*/ 9681 w 19609"/>
                <a:gd name="csY27" fmla="*/ 1521 h 31791"/>
                <a:gd name="csX28" fmla="*/ 9193 w 19609"/>
                <a:gd name="csY28" fmla="*/ 2010 h 31791"/>
                <a:gd name="csX29" fmla="*/ 7238 w 19609"/>
                <a:gd name="csY29" fmla="*/ 2987 h 31791"/>
                <a:gd name="csX30" fmla="*/ 6261 w 19609"/>
                <a:gd name="csY30" fmla="*/ 3964 h 31791"/>
                <a:gd name="csX31" fmla="*/ 5773 w 19609"/>
                <a:gd name="csY31" fmla="*/ 4941 h 31791"/>
                <a:gd name="csX32" fmla="*/ 5284 w 19609"/>
                <a:gd name="csY32" fmla="*/ 5918 h 31791"/>
                <a:gd name="csX33" fmla="*/ 4796 w 19609"/>
                <a:gd name="csY33" fmla="*/ 6407 h 31791"/>
                <a:gd name="csX34" fmla="*/ 4796 w 19609"/>
                <a:gd name="csY34" fmla="*/ 9338 h 31791"/>
                <a:gd name="csX35" fmla="*/ 10658 w 19609"/>
                <a:gd name="csY35" fmla="*/ 15201 h 31791"/>
                <a:gd name="csX36" fmla="*/ 19941 w 19609"/>
                <a:gd name="csY36" fmla="*/ 15201 h 31791"/>
                <a:gd name="csX37" fmla="*/ 18964 w 19609"/>
                <a:gd name="csY37" fmla="*/ 15689 h 31791"/>
                <a:gd name="csX38" fmla="*/ 18475 w 19609"/>
                <a:gd name="csY38" fmla="*/ 16178 h 31791"/>
                <a:gd name="csX39" fmla="*/ 16521 w 19609"/>
                <a:gd name="csY39" fmla="*/ 17155 h 31791"/>
                <a:gd name="csX40" fmla="*/ 18475 w 19609"/>
                <a:gd name="csY40" fmla="*/ 18132 h 31791"/>
                <a:gd name="csX41" fmla="*/ 18964 w 19609"/>
                <a:gd name="csY41" fmla="*/ 18621 h 31791"/>
                <a:gd name="csX42" fmla="*/ 11147 w 19609"/>
                <a:gd name="csY42" fmla="*/ 18621 h 31791"/>
                <a:gd name="csX43" fmla="*/ 10170 w 19609"/>
                <a:gd name="csY43" fmla="*/ 19109 h 31791"/>
                <a:gd name="csX44" fmla="*/ 9193 w 19609"/>
                <a:gd name="csY44" fmla="*/ 19109 h 31791"/>
                <a:gd name="csX45" fmla="*/ 8215 w 19609"/>
                <a:gd name="csY45" fmla="*/ 19598 h 31791"/>
                <a:gd name="csX46" fmla="*/ 7727 w 19609"/>
                <a:gd name="csY46" fmla="*/ 20575 h 31791"/>
                <a:gd name="csX47" fmla="*/ 7238 w 19609"/>
                <a:gd name="csY47" fmla="*/ 20575 h 31791"/>
                <a:gd name="csX48" fmla="*/ 6261 w 19609"/>
                <a:gd name="csY48" fmla="*/ 22529 h 31791"/>
                <a:gd name="csX49" fmla="*/ 6261 w 19609"/>
                <a:gd name="csY49" fmla="*/ 25460 h 31791"/>
                <a:gd name="csX50" fmla="*/ 7238 w 19609"/>
                <a:gd name="csY50" fmla="*/ 27414 h 31791"/>
                <a:gd name="csX51" fmla="*/ 8704 w 19609"/>
                <a:gd name="csY51" fmla="*/ 28880 h 31791"/>
                <a:gd name="csX52" fmla="*/ 9681 w 19609"/>
                <a:gd name="csY52" fmla="*/ 29369 h 31791"/>
                <a:gd name="csX53" fmla="*/ 11635 w 19609"/>
                <a:gd name="csY53" fmla="*/ 29369 h 31791"/>
                <a:gd name="csX54" fmla="*/ 19452 w 19609"/>
                <a:gd name="csY54" fmla="*/ 29857 h 31791"/>
                <a:gd name="csX55" fmla="*/ 18964 w 19609"/>
                <a:gd name="csY55" fmla="*/ 30346 h 31791"/>
                <a:gd name="csX56" fmla="*/ 13590 w 19609"/>
                <a:gd name="csY56" fmla="*/ 32789 h 31791"/>
                <a:gd name="csX57" fmla="*/ 12612 w 19609"/>
                <a:gd name="csY57" fmla="*/ 32789 h 317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</a:cxnLst>
              <a:rect l="l" t="t" r="r" b="b"/>
              <a:pathLst>
                <a:path w="19609" h="31791">
                  <a:moveTo>
                    <a:pt x="11635" y="32789"/>
                  </a:moveTo>
                  <a:lnTo>
                    <a:pt x="11147" y="32789"/>
                  </a:lnTo>
                  <a:cubicBezTo>
                    <a:pt x="7499" y="32878"/>
                    <a:pt x="8183" y="32968"/>
                    <a:pt x="5284" y="30834"/>
                  </a:cubicBezTo>
                  <a:lnTo>
                    <a:pt x="4307" y="30346"/>
                  </a:lnTo>
                  <a:lnTo>
                    <a:pt x="4307" y="29857"/>
                  </a:lnTo>
                  <a:lnTo>
                    <a:pt x="3330" y="29369"/>
                  </a:lnTo>
                  <a:lnTo>
                    <a:pt x="2841" y="28392"/>
                  </a:lnTo>
                  <a:lnTo>
                    <a:pt x="2353" y="27903"/>
                  </a:lnTo>
                  <a:lnTo>
                    <a:pt x="2353" y="26926"/>
                  </a:lnTo>
                  <a:lnTo>
                    <a:pt x="1864" y="25949"/>
                  </a:lnTo>
                  <a:lnTo>
                    <a:pt x="1864" y="22529"/>
                  </a:lnTo>
                  <a:lnTo>
                    <a:pt x="2353" y="21552"/>
                  </a:lnTo>
                  <a:lnTo>
                    <a:pt x="2353" y="20575"/>
                  </a:lnTo>
                  <a:lnTo>
                    <a:pt x="2841" y="20086"/>
                  </a:lnTo>
                  <a:lnTo>
                    <a:pt x="2841" y="19598"/>
                  </a:lnTo>
                  <a:lnTo>
                    <a:pt x="3819" y="19109"/>
                  </a:lnTo>
                  <a:lnTo>
                    <a:pt x="4307" y="18621"/>
                  </a:lnTo>
                  <a:lnTo>
                    <a:pt x="5284" y="18132"/>
                  </a:lnTo>
                  <a:lnTo>
                    <a:pt x="5773" y="17644"/>
                  </a:lnTo>
                  <a:lnTo>
                    <a:pt x="6750" y="17155"/>
                  </a:lnTo>
                  <a:lnTo>
                    <a:pt x="4796" y="16178"/>
                  </a:lnTo>
                  <a:lnTo>
                    <a:pt x="4307" y="16178"/>
                  </a:lnTo>
                  <a:lnTo>
                    <a:pt x="2841" y="14712"/>
                  </a:lnTo>
                  <a:lnTo>
                    <a:pt x="1864" y="14224"/>
                  </a:lnTo>
                  <a:lnTo>
                    <a:pt x="1864" y="13735"/>
                  </a:lnTo>
                  <a:cubicBezTo>
                    <a:pt x="-831" y="9949"/>
                    <a:pt x="260" y="4347"/>
                    <a:pt x="3330" y="1033"/>
                  </a:cubicBezTo>
                  <a:lnTo>
                    <a:pt x="11635" y="1521"/>
                  </a:lnTo>
                  <a:lnTo>
                    <a:pt x="9681" y="1521"/>
                  </a:lnTo>
                  <a:lnTo>
                    <a:pt x="9193" y="2010"/>
                  </a:lnTo>
                  <a:lnTo>
                    <a:pt x="7238" y="2987"/>
                  </a:lnTo>
                  <a:lnTo>
                    <a:pt x="6261" y="3964"/>
                  </a:lnTo>
                  <a:lnTo>
                    <a:pt x="5773" y="4941"/>
                  </a:lnTo>
                  <a:lnTo>
                    <a:pt x="5284" y="5918"/>
                  </a:lnTo>
                  <a:lnTo>
                    <a:pt x="4796" y="6407"/>
                  </a:lnTo>
                  <a:lnTo>
                    <a:pt x="4796" y="9338"/>
                  </a:lnTo>
                  <a:cubicBezTo>
                    <a:pt x="4836" y="11968"/>
                    <a:pt x="8028" y="15160"/>
                    <a:pt x="10658" y="15201"/>
                  </a:cubicBezTo>
                  <a:lnTo>
                    <a:pt x="19941" y="15201"/>
                  </a:lnTo>
                  <a:lnTo>
                    <a:pt x="18964" y="15689"/>
                  </a:lnTo>
                  <a:lnTo>
                    <a:pt x="18475" y="16178"/>
                  </a:lnTo>
                  <a:lnTo>
                    <a:pt x="16521" y="17155"/>
                  </a:lnTo>
                  <a:lnTo>
                    <a:pt x="18475" y="18132"/>
                  </a:lnTo>
                  <a:lnTo>
                    <a:pt x="18964" y="18621"/>
                  </a:lnTo>
                  <a:lnTo>
                    <a:pt x="11147" y="18621"/>
                  </a:lnTo>
                  <a:lnTo>
                    <a:pt x="10170" y="19109"/>
                  </a:lnTo>
                  <a:lnTo>
                    <a:pt x="9193" y="19109"/>
                  </a:lnTo>
                  <a:lnTo>
                    <a:pt x="8215" y="19598"/>
                  </a:lnTo>
                  <a:lnTo>
                    <a:pt x="7727" y="20575"/>
                  </a:lnTo>
                  <a:lnTo>
                    <a:pt x="7238" y="20575"/>
                  </a:lnTo>
                  <a:lnTo>
                    <a:pt x="6261" y="22529"/>
                  </a:lnTo>
                  <a:lnTo>
                    <a:pt x="6261" y="25460"/>
                  </a:lnTo>
                  <a:lnTo>
                    <a:pt x="7238" y="27414"/>
                  </a:lnTo>
                  <a:lnTo>
                    <a:pt x="8704" y="28880"/>
                  </a:lnTo>
                  <a:lnTo>
                    <a:pt x="9681" y="29369"/>
                  </a:lnTo>
                  <a:lnTo>
                    <a:pt x="11635" y="29369"/>
                  </a:lnTo>
                  <a:lnTo>
                    <a:pt x="19452" y="29857"/>
                  </a:lnTo>
                  <a:lnTo>
                    <a:pt x="18964" y="30346"/>
                  </a:lnTo>
                  <a:cubicBezTo>
                    <a:pt x="17587" y="31974"/>
                    <a:pt x="15609" y="32666"/>
                    <a:pt x="13590" y="32789"/>
                  </a:cubicBezTo>
                  <a:lnTo>
                    <a:pt x="12612" y="327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D7CD213-9CA3-7DFC-9A81-A02AFCC3D62E}"/>
                </a:ext>
              </a:extLst>
            </p:cNvPr>
            <p:cNvSpPr/>
            <p:nvPr/>
          </p:nvSpPr>
          <p:spPr>
            <a:xfrm flipV="1">
              <a:off x="5726412" y="6279803"/>
              <a:ext cx="22961" cy="34198"/>
            </a:xfrm>
            <a:custGeom>
              <a:avLst/>
              <a:gdLst>
                <a:gd name="csX0" fmla="*/ 23302 w 22961"/>
                <a:gd name="csY0" fmla="*/ 35232 h 34198"/>
                <a:gd name="csX1" fmla="*/ 340 w 22961"/>
                <a:gd name="csY1" fmla="*/ 35232 h 34198"/>
                <a:gd name="csX2" fmla="*/ 340 w 22961"/>
                <a:gd name="csY2" fmla="*/ 1033 h 34198"/>
                <a:gd name="csX3" fmla="*/ 4737 w 22961"/>
                <a:gd name="csY3" fmla="*/ 1033 h 34198"/>
                <a:gd name="csX4" fmla="*/ 4737 w 22961"/>
                <a:gd name="csY4" fmla="*/ 16667 h 34198"/>
                <a:gd name="csX5" fmla="*/ 20859 w 22961"/>
                <a:gd name="csY5" fmla="*/ 16667 h 34198"/>
                <a:gd name="csX6" fmla="*/ 20859 w 22961"/>
                <a:gd name="csY6" fmla="*/ 20575 h 34198"/>
                <a:gd name="csX7" fmla="*/ 4737 w 22961"/>
                <a:gd name="csY7" fmla="*/ 20575 h 34198"/>
                <a:gd name="csX8" fmla="*/ 4737 w 22961"/>
                <a:gd name="csY8" fmla="*/ 31323 h 34198"/>
                <a:gd name="csX9" fmla="*/ 23302 w 22961"/>
                <a:gd name="csY9" fmla="*/ 3132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961" h="34198">
                  <a:moveTo>
                    <a:pt x="23302" y="35232"/>
                  </a:moveTo>
                  <a:lnTo>
                    <a:pt x="340" y="35232"/>
                  </a:lnTo>
                  <a:lnTo>
                    <a:pt x="340" y="1033"/>
                  </a:lnTo>
                  <a:lnTo>
                    <a:pt x="4737" y="1033"/>
                  </a:lnTo>
                  <a:lnTo>
                    <a:pt x="4737" y="16667"/>
                  </a:lnTo>
                  <a:lnTo>
                    <a:pt x="20859" y="16667"/>
                  </a:lnTo>
                  <a:lnTo>
                    <a:pt x="20859" y="20575"/>
                  </a:lnTo>
                  <a:lnTo>
                    <a:pt x="4737" y="20575"/>
                  </a:lnTo>
                  <a:lnTo>
                    <a:pt x="4737" y="31323"/>
                  </a:lnTo>
                  <a:lnTo>
                    <a:pt x="23302" y="313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4A9C1097-79B3-38B4-627A-5C549B7C3A05}"/>
                </a:ext>
              </a:extLst>
            </p:cNvPr>
            <p:cNvSpPr/>
            <p:nvPr/>
          </p:nvSpPr>
          <p:spPr>
            <a:xfrm flipV="1">
              <a:off x="5762565" y="6311070"/>
              <a:ext cx="8305" cy="488"/>
            </a:xfrm>
            <a:custGeom>
              <a:avLst/>
              <a:gdLst>
                <a:gd name="csX0" fmla="*/ 3274 w 8305"/>
                <a:gd name="csY0" fmla="*/ 1522 h 488"/>
                <a:gd name="csX1" fmla="*/ 343 w 8305"/>
                <a:gd name="csY1" fmla="*/ 1522 h 488"/>
                <a:gd name="csX2" fmla="*/ 7671 w 8305"/>
                <a:gd name="csY2" fmla="*/ 1034 h 488"/>
                <a:gd name="csX3" fmla="*/ 8648 w 8305"/>
                <a:gd name="csY3" fmla="*/ 1522 h 4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488">
                  <a:moveTo>
                    <a:pt x="3274" y="1522"/>
                  </a:moveTo>
                  <a:lnTo>
                    <a:pt x="343" y="1522"/>
                  </a:lnTo>
                  <a:lnTo>
                    <a:pt x="7671" y="1034"/>
                  </a:lnTo>
                  <a:lnTo>
                    <a:pt x="8648" y="15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EDD4DB90-EC9E-A2CB-93CE-647186D8B36B}"/>
                </a:ext>
              </a:extLst>
            </p:cNvPr>
            <p:cNvSpPr/>
            <p:nvPr/>
          </p:nvSpPr>
          <p:spPr>
            <a:xfrm flipV="1">
              <a:off x="5753283" y="6301299"/>
              <a:ext cx="17099" cy="13190"/>
            </a:xfrm>
            <a:custGeom>
              <a:avLst/>
              <a:gdLst>
                <a:gd name="csX0" fmla="*/ 3761 w 17099"/>
                <a:gd name="csY0" fmla="*/ 14225 h 13190"/>
                <a:gd name="csX1" fmla="*/ 3273 w 17099"/>
                <a:gd name="csY1" fmla="*/ 13736 h 13190"/>
                <a:gd name="csX2" fmla="*/ 2784 w 17099"/>
                <a:gd name="csY2" fmla="*/ 13736 h 13190"/>
                <a:gd name="csX3" fmla="*/ 2296 w 17099"/>
                <a:gd name="csY3" fmla="*/ 12759 h 13190"/>
                <a:gd name="csX4" fmla="*/ 1319 w 17099"/>
                <a:gd name="csY4" fmla="*/ 12270 h 13190"/>
                <a:gd name="csX5" fmla="*/ 830 w 17099"/>
                <a:gd name="csY5" fmla="*/ 11293 h 13190"/>
                <a:gd name="csX6" fmla="*/ 830 w 17099"/>
                <a:gd name="csY6" fmla="*/ 10805 h 13190"/>
                <a:gd name="csX7" fmla="*/ 342 w 17099"/>
                <a:gd name="csY7" fmla="*/ 9828 h 13190"/>
                <a:gd name="csX8" fmla="*/ 342 w 17099"/>
                <a:gd name="csY8" fmla="*/ 5919 h 13190"/>
                <a:gd name="csX9" fmla="*/ 830 w 17099"/>
                <a:gd name="csY9" fmla="*/ 4942 h 13190"/>
                <a:gd name="csX10" fmla="*/ 1319 w 17099"/>
                <a:gd name="csY10" fmla="*/ 4454 h 13190"/>
                <a:gd name="csX11" fmla="*/ 1807 w 17099"/>
                <a:gd name="csY11" fmla="*/ 3476 h 13190"/>
                <a:gd name="csX12" fmla="*/ 2296 w 17099"/>
                <a:gd name="csY12" fmla="*/ 2988 h 13190"/>
                <a:gd name="csX13" fmla="*/ 3273 w 17099"/>
                <a:gd name="csY13" fmla="*/ 2499 h 13190"/>
                <a:gd name="csX14" fmla="*/ 3761 w 17099"/>
                <a:gd name="csY14" fmla="*/ 2011 h 13190"/>
                <a:gd name="csX15" fmla="*/ 4739 w 17099"/>
                <a:gd name="csY15" fmla="*/ 1522 h 13190"/>
                <a:gd name="csX16" fmla="*/ 5716 w 17099"/>
                <a:gd name="csY16" fmla="*/ 1522 h 13190"/>
                <a:gd name="csX17" fmla="*/ 6693 w 17099"/>
                <a:gd name="csY17" fmla="*/ 1034 h 13190"/>
                <a:gd name="csX18" fmla="*/ 11578 w 17099"/>
                <a:gd name="csY18" fmla="*/ 1034 h 13190"/>
                <a:gd name="csX19" fmla="*/ 12555 w 17099"/>
                <a:gd name="csY19" fmla="*/ 1522 h 13190"/>
                <a:gd name="csX20" fmla="*/ 13044 w 17099"/>
                <a:gd name="csY20" fmla="*/ 2011 h 13190"/>
                <a:gd name="csX21" fmla="*/ 13532 w 17099"/>
                <a:gd name="csY21" fmla="*/ 2011 h 13190"/>
                <a:gd name="csX22" fmla="*/ 15487 w 17099"/>
                <a:gd name="csY22" fmla="*/ 2988 h 13190"/>
                <a:gd name="csX23" fmla="*/ 15975 w 17099"/>
                <a:gd name="csY23" fmla="*/ 3476 h 13190"/>
                <a:gd name="csX24" fmla="*/ 16952 w 17099"/>
                <a:gd name="csY24" fmla="*/ 3965 h 13190"/>
                <a:gd name="csX25" fmla="*/ 9624 w 17099"/>
                <a:gd name="csY25" fmla="*/ 4454 h 13190"/>
                <a:gd name="csX26" fmla="*/ 7181 w 17099"/>
                <a:gd name="csY26" fmla="*/ 4454 h 13190"/>
                <a:gd name="csX27" fmla="*/ 6693 w 17099"/>
                <a:gd name="csY27" fmla="*/ 4942 h 13190"/>
                <a:gd name="csX28" fmla="*/ 5716 w 17099"/>
                <a:gd name="csY28" fmla="*/ 5431 h 13190"/>
                <a:gd name="csX29" fmla="*/ 4739 w 17099"/>
                <a:gd name="csY29" fmla="*/ 7385 h 13190"/>
                <a:gd name="csX30" fmla="*/ 4739 w 17099"/>
                <a:gd name="csY30" fmla="*/ 9339 h 13190"/>
                <a:gd name="csX31" fmla="*/ 5227 w 17099"/>
                <a:gd name="csY31" fmla="*/ 10316 h 13190"/>
                <a:gd name="csX32" fmla="*/ 6693 w 17099"/>
                <a:gd name="csY32" fmla="*/ 11782 h 13190"/>
                <a:gd name="csX33" fmla="*/ 8158 w 17099"/>
                <a:gd name="csY33" fmla="*/ 11782 h 13190"/>
                <a:gd name="csX34" fmla="*/ 9136 w 17099"/>
                <a:gd name="csY34" fmla="*/ 12270 h 13190"/>
                <a:gd name="csX35" fmla="*/ 11090 w 17099"/>
                <a:gd name="csY35" fmla="*/ 12270 h 13190"/>
                <a:gd name="csX36" fmla="*/ 12067 w 17099"/>
                <a:gd name="csY36" fmla="*/ 12759 h 13190"/>
                <a:gd name="csX37" fmla="*/ 13044 w 17099"/>
                <a:gd name="csY37" fmla="*/ 12759 h 13190"/>
                <a:gd name="csX38" fmla="*/ 14021 w 17099"/>
                <a:gd name="csY38" fmla="*/ 13247 h 13190"/>
                <a:gd name="csX39" fmla="*/ 14998 w 17099"/>
                <a:gd name="csY39" fmla="*/ 13247 h 13190"/>
                <a:gd name="csX40" fmla="*/ 15975 w 17099"/>
                <a:gd name="csY40" fmla="*/ 13736 h 13190"/>
                <a:gd name="csX41" fmla="*/ 16952 w 17099"/>
                <a:gd name="csY41" fmla="*/ 13736 h 13190"/>
                <a:gd name="csX42" fmla="*/ 17441 w 17099"/>
                <a:gd name="csY42" fmla="*/ 14225 h 13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17099" h="13190">
                  <a:moveTo>
                    <a:pt x="3761" y="14225"/>
                  </a:moveTo>
                  <a:lnTo>
                    <a:pt x="3273" y="13736"/>
                  </a:lnTo>
                  <a:lnTo>
                    <a:pt x="2784" y="13736"/>
                  </a:lnTo>
                  <a:lnTo>
                    <a:pt x="2296" y="12759"/>
                  </a:lnTo>
                  <a:lnTo>
                    <a:pt x="1319" y="12270"/>
                  </a:lnTo>
                  <a:lnTo>
                    <a:pt x="830" y="11293"/>
                  </a:lnTo>
                  <a:lnTo>
                    <a:pt x="830" y="10805"/>
                  </a:lnTo>
                  <a:lnTo>
                    <a:pt x="342" y="9828"/>
                  </a:lnTo>
                  <a:lnTo>
                    <a:pt x="342" y="5919"/>
                  </a:lnTo>
                  <a:lnTo>
                    <a:pt x="830" y="4942"/>
                  </a:lnTo>
                  <a:lnTo>
                    <a:pt x="1319" y="4454"/>
                  </a:lnTo>
                  <a:lnTo>
                    <a:pt x="1807" y="3476"/>
                  </a:lnTo>
                  <a:lnTo>
                    <a:pt x="2296" y="2988"/>
                  </a:lnTo>
                  <a:lnTo>
                    <a:pt x="3273" y="2499"/>
                  </a:lnTo>
                  <a:lnTo>
                    <a:pt x="3761" y="2011"/>
                  </a:lnTo>
                  <a:lnTo>
                    <a:pt x="4739" y="1522"/>
                  </a:lnTo>
                  <a:lnTo>
                    <a:pt x="5716" y="1522"/>
                  </a:lnTo>
                  <a:lnTo>
                    <a:pt x="6693" y="1034"/>
                  </a:lnTo>
                  <a:lnTo>
                    <a:pt x="11578" y="1034"/>
                  </a:lnTo>
                  <a:lnTo>
                    <a:pt x="12555" y="1522"/>
                  </a:lnTo>
                  <a:lnTo>
                    <a:pt x="13044" y="2011"/>
                  </a:lnTo>
                  <a:lnTo>
                    <a:pt x="13532" y="2011"/>
                  </a:lnTo>
                  <a:lnTo>
                    <a:pt x="15487" y="2988"/>
                  </a:lnTo>
                  <a:lnTo>
                    <a:pt x="15975" y="3476"/>
                  </a:lnTo>
                  <a:lnTo>
                    <a:pt x="16952" y="3965"/>
                  </a:lnTo>
                  <a:lnTo>
                    <a:pt x="9624" y="4454"/>
                  </a:lnTo>
                  <a:lnTo>
                    <a:pt x="7181" y="4454"/>
                  </a:lnTo>
                  <a:lnTo>
                    <a:pt x="6693" y="4942"/>
                  </a:lnTo>
                  <a:lnTo>
                    <a:pt x="5716" y="5431"/>
                  </a:lnTo>
                  <a:lnTo>
                    <a:pt x="4739" y="7385"/>
                  </a:lnTo>
                  <a:lnTo>
                    <a:pt x="4739" y="9339"/>
                  </a:lnTo>
                  <a:lnTo>
                    <a:pt x="5227" y="10316"/>
                  </a:lnTo>
                  <a:lnTo>
                    <a:pt x="6693" y="11782"/>
                  </a:lnTo>
                  <a:lnTo>
                    <a:pt x="8158" y="11782"/>
                  </a:lnTo>
                  <a:lnTo>
                    <a:pt x="9136" y="12270"/>
                  </a:lnTo>
                  <a:lnTo>
                    <a:pt x="11090" y="12270"/>
                  </a:lnTo>
                  <a:lnTo>
                    <a:pt x="12067" y="12759"/>
                  </a:lnTo>
                  <a:lnTo>
                    <a:pt x="13044" y="12759"/>
                  </a:lnTo>
                  <a:lnTo>
                    <a:pt x="14021" y="13247"/>
                  </a:lnTo>
                  <a:lnTo>
                    <a:pt x="14998" y="13247"/>
                  </a:lnTo>
                  <a:lnTo>
                    <a:pt x="15975" y="13736"/>
                  </a:lnTo>
                  <a:lnTo>
                    <a:pt x="16952" y="13736"/>
                  </a:lnTo>
                  <a:lnTo>
                    <a:pt x="17441" y="1422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D8CA4A45-CAA3-2220-CA2B-01F6784F7457}"/>
                </a:ext>
              </a:extLst>
            </p:cNvPr>
            <p:cNvSpPr/>
            <p:nvPr/>
          </p:nvSpPr>
          <p:spPr>
            <a:xfrm flipV="1">
              <a:off x="5753771" y="6292016"/>
              <a:ext cx="10748" cy="4885"/>
            </a:xfrm>
            <a:custGeom>
              <a:avLst/>
              <a:gdLst>
                <a:gd name="csX0" fmla="*/ 2296 w 10748"/>
                <a:gd name="csY0" fmla="*/ 5917 h 4885"/>
                <a:gd name="csX1" fmla="*/ 1807 w 10748"/>
                <a:gd name="csY1" fmla="*/ 5428 h 4885"/>
                <a:gd name="csX2" fmla="*/ 1319 w 10748"/>
                <a:gd name="csY2" fmla="*/ 4451 h 4885"/>
                <a:gd name="csX3" fmla="*/ 830 w 10748"/>
                <a:gd name="csY3" fmla="*/ 3474 h 4885"/>
                <a:gd name="csX4" fmla="*/ 830 w 10748"/>
                <a:gd name="csY4" fmla="*/ 2497 h 4885"/>
                <a:gd name="csX5" fmla="*/ 341 w 10748"/>
                <a:gd name="csY5" fmla="*/ 1520 h 4885"/>
                <a:gd name="csX6" fmla="*/ 4250 w 10748"/>
                <a:gd name="csY6" fmla="*/ 1031 h 4885"/>
                <a:gd name="csX7" fmla="*/ 4738 w 10748"/>
                <a:gd name="csY7" fmla="*/ 2008 h 4885"/>
                <a:gd name="csX8" fmla="*/ 9624 w 10748"/>
                <a:gd name="csY8" fmla="*/ 5917 h 4885"/>
                <a:gd name="csX9" fmla="*/ 11089 w 10748"/>
                <a:gd name="csY9" fmla="*/ 5917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0748" h="4885">
                  <a:moveTo>
                    <a:pt x="2296" y="5917"/>
                  </a:moveTo>
                  <a:lnTo>
                    <a:pt x="1807" y="5428"/>
                  </a:lnTo>
                  <a:lnTo>
                    <a:pt x="1319" y="4451"/>
                  </a:lnTo>
                  <a:lnTo>
                    <a:pt x="830" y="3474"/>
                  </a:lnTo>
                  <a:lnTo>
                    <a:pt x="830" y="2497"/>
                  </a:lnTo>
                  <a:lnTo>
                    <a:pt x="341" y="1520"/>
                  </a:lnTo>
                  <a:lnTo>
                    <a:pt x="4250" y="1031"/>
                  </a:lnTo>
                  <a:lnTo>
                    <a:pt x="4738" y="2008"/>
                  </a:lnTo>
                  <a:cubicBezTo>
                    <a:pt x="6676" y="5436"/>
                    <a:pt x="6228" y="4703"/>
                    <a:pt x="9624" y="5917"/>
                  </a:cubicBezTo>
                  <a:lnTo>
                    <a:pt x="11089" y="59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F222A760-E9CE-32C7-C17C-EADCC83B0143}"/>
                </a:ext>
              </a:extLst>
            </p:cNvPr>
            <p:cNvSpPr/>
            <p:nvPr/>
          </p:nvSpPr>
          <p:spPr>
            <a:xfrm flipV="1">
              <a:off x="5755725" y="6288596"/>
              <a:ext cx="20030" cy="25404"/>
            </a:xfrm>
            <a:custGeom>
              <a:avLst/>
              <a:gdLst>
                <a:gd name="csX0" fmla="*/ 9625 w 20030"/>
                <a:gd name="csY0" fmla="*/ 26438 h 25404"/>
                <a:gd name="csX1" fmla="*/ 6694 w 20030"/>
                <a:gd name="csY1" fmla="*/ 26438 h 25404"/>
                <a:gd name="csX2" fmla="*/ 5717 w 20030"/>
                <a:gd name="csY2" fmla="*/ 25949 h 25404"/>
                <a:gd name="csX3" fmla="*/ 4740 w 20030"/>
                <a:gd name="csY3" fmla="*/ 25949 h 25404"/>
                <a:gd name="csX4" fmla="*/ 3763 w 20030"/>
                <a:gd name="csY4" fmla="*/ 25461 h 25404"/>
                <a:gd name="csX5" fmla="*/ 3274 w 20030"/>
                <a:gd name="csY5" fmla="*/ 25461 h 25404"/>
                <a:gd name="csX6" fmla="*/ 1320 w 20030"/>
                <a:gd name="csY6" fmla="*/ 24484 h 25404"/>
                <a:gd name="csX7" fmla="*/ 831 w 20030"/>
                <a:gd name="csY7" fmla="*/ 23507 h 25404"/>
                <a:gd name="csX8" fmla="*/ 343 w 20030"/>
                <a:gd name="csY8" fmla="*/ 23018 h 25404"/>
                <a:gd name="csX9" fmla="*/ 9137 w 20030"/>
                <a:gd name="csY9" fmla="*/ 23018 h 25404"/>
                <a:gd name="csX10" fmla="*/ 14999 w 20030"/>
                <a:gd name="csY10" fmla="*/ 17644 h 25404"/>
                <a:gd name="csX11" fmla="*/ 14999 w 20030"/>
                <a:gd name="csY11" fmla="*/ 16667 h 25404"/>
                <a:gd name="csX12" fmla="*/ 14511 w 20030"/>
                <a:gd name="csY12" fmla="*/ 16667 h 25404"/>
                <a:gd name="csX13" fmla="*/ 13534 w 20030"/>
                <a:gd name="csY13" fmla="*/ 16178 h 25404"/>
                <a:gd name="csX14" fmla="*/ 12068 w 20030"/>
                <a:gd name="csY14" fmla="*/ 16178 h 25404"/>
                <a:gd name="csX15" fmla="*/ 11091 w 20030"/>
                <a:gd name="csY15" fmla="*/ 15690 h 25404"/>
                <a:gd name="csX16" fmla="*/ 8648 w 20030"/>
                <a:gd name="csY16" fmla="*/ 15690 h 25404"/>
                <a:gd name="csX17" fmla="*/ 7671 w 20030"/>
                <a:gd name="csY17" fmla="*/ 15201 h 25404"/>
                <a:gd name="csX18" fmla="*/ 3274 w 20030"/>
                <a:gd name="csY18" fmla="*/ 14713 h 25404"/>
                <a:gd name="csX19" fmla="*/ 1320 w 20030"/>
                <a:gd name="csY19" fmla="*/ 13736 h 25404"/>
                <a:gd name="csX20" fmla="*/ 14999 w 20030"/>
                <a:gd name="csY20" fmla="*/ 13736 h 25404"/>
                <a:gd name="csX21" fmla="*/ 14999 w 20030"/>
                <a:gd name="csY21" fmla="*/ 10316 h 25404"/>
                <a:gd name="csX22" fmla="*/ 14511 w 20030"/>
                <a:gd name="csY22" fmla="*/ 9339 h 25404"/>
                <a:gd name="csX23" fmla="*/ 14511 w 20030"/>
                <a:gd name="csY23" fmla="*/ 7873 h 25404"/>
                <a:gd name="csX24" fmla="*/ 13534 w 20030"/>
                <a:gd name="csY24" fmla="*/ 6896 h 25404"/>
                <a:gd name="csX25" fmla="*/ 13045 w 20030"/>
                <a:gd name="csY25" fmla="*/ 5919 h 25404"/>
                <a:gd name="csX26" fmla="*/ 12557 w 20030"/>
                <a:gd name="csY26" fmla="*/ 5430 h 25404"/>
                <a:gd name="csX27" fmla="*/ 11579 w 20030"/>
                <a:gd name="csY27" fmla="*/ 4942 h 25404"/>
                <a:gd name="csX28" fmla="*/ 11091 w 20030"/>
                <a:gd name="csY28" fmla="*/ 4453 h 25404"/>
                <a:gd name="csX29" fmla="*/ 10114 w 20030"/>
                <a:gd name="csY29" fmla="*/ 3965 h 25404"/>
                <a:gd name="csX30" fmla="*/ 15488 w 20030"/>
                <a:gd name="csY30" fmla="*/ 3965 h 25404"/>
                <a:gd name="csX31" fmla="*/ 15488 w 20030"/>
                <a:gd name="csY31" fmla="*/ 2988 h 25404"/>
                <a:gd name="csX32" fmla="*/ 15976 w 20030"/>
                <a:gd name="csY32" fmla="*/ 2010 h 25404"/>
                <a:gd name="csX33" fmla="*/ 15976 w 20030"/>
                <a:gd name="csY33" fmla="*/ 1033 h 25404"/>
                <a:gd name="csX34" fmla="*/ 20373 w 20030"/>
                <a:gd name="csY34" fmla="*/ 1033 h 25404"/>
                <a:gd name="csX35" fmla="*/ 20373 w 20030"/>
                <a:gd name="csY35" fmla="*/ 1522 h 25404"/>
                <a:gd name="csX36" fmla="*/ 19885 w 20030"/>
                <a:gd name="csY36" fmla="*/ 2010 h 25404"/>
                <a:gd name="csX37" fmla="*/ 19396 w 20030"/>
                <a:gd name="csY37" fmla="*/ 7385 h 25404"/>
                <a:gd name="csX38" fmla="*/ 19396 w 20030"/>
                <a:gd name="csY38" fmla="*/ 9827 h 25404"/>
                <a:gd name="csX39" fmla="*/ 18419 w 20030"/>
                <a:gd name="csY39" fmla="*/ 22041 h 25404"/>
                <a:gd name="csX40" fmla="*/ 18419 w 20030"/>
                <a:gd name="csY40" fmla="*/ 23018 h 25404"/>
                <a:gd name="csX41" fmla="*/ 17931 w 20030"/>
                <a:gd name="csY41" fmla="*/ 23995 h 25404"/>
                <a:gd name="csX42" fmla="*/ 17442 w 20030"/>
                <a:gd name="csY42" fmla="*/ 23995 h 25404"/>
                <a:gd name="csX43" fmla="*/ 15976 w 20030"/>
                <a:gd name="csY43" fmla="*/ 25461 h 25404"/>
                <a:gd name="csX44" fmla="*/ 14999 w 20030"/>
                <a:gd name="csY44" fmla="*/ 25461 h 25404"/>
                <a:gd name="csX45" fmla="*/ 14511 w 20030"/>
                <a:gd name="csY45" fmla="*/ 25949 h 25404"/>
                <a:gd name="csX46" fmla="*/ 13534 w 20030"/>
                <a:gd name="csY46" fmla="*/ 25949 h 25404"/>
                <a:gd name="csX47" fmla="*/ 12557 w 20030"/>
                <a:gd name="csY47" fmla="*/ 26438 h 25404"/>
                <a:gd name="csX48" fmla="*/ 10602 w 20030"/>
                <a:gd name="csY48" fmla="*/ 26438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0030" h="25404">
                  <a:moveTo>
                    <a:pt x="9625" y="26438"/>
                  </a:moveTo>
                  <a:lnTo>
                    <a:pt x="6694" y="26438"/>
                  </a:lnTo>
                  <a:lnTo>
                    <a:pt x="5717" y="25949"/>
                  </a:lnTo>
                  <a:lnTo>
                    <a:pt x="4740" y="25949"/>
                  </a:lnTo>
                  <a:lnTo>
                    <a:pt x="3763" y="25461"/>
                  </a:lnTo>
                  <a:lnTo>
                    <a:pt x="3274" y="25461"/>
                  </a:lnTo>
                  <a:lnTo>
                    <a:pt x="1320" y="24484"/>
                  </a:lnTo>
                  <a:lnTo>
                    <a:pt x="831" y="23507"/>
                  </a:lnTo>
                  <a:lnTo>
                    <a:pt x="343" y="23018"/>
                  </a:lnTo>
                  <a:lnTo>
                    <a:pt x="9137" y="23018"/>
                  </a:lnTo>
                  <a:cubicBezTo>
                    <a:pt x="13094" y="22782"/>
                    <a:pt x="14967" y="21894"/>
                    <a:pt x="14999" y="17644"/>
                  </a:cubicBezTo>
                  <a:lnTo>
                    <a:pt x="14999" y="16667"/>
                  </a:lnTo>
                  <a:lnTo>
                    <a:pt x="14511" y="16667"/>
                  </a:lnTo>
                  <a:lnTo>
                    <a:pt x="13534" y="16178"/>
                  </a:lnTo>
                  <a:lnTo>
                    <a:pt x="12068" y="16178"/>
                  </a:lnTo>
                  <a:lnTo>
                    <a:pt x="11091" y="15690"/>
                  </a:lnTo>
                  <a:lnTo>
                    <a:pt x="8648" y="15690"/>
                  </a:lnTo>
                  <a:lnTo>
                    <a:pt x="7671" y="15201"/>
                  </a:lnTo>
                  <a:cubicBezTo>
                    <a:pt x="3689" y="15478"/>
                    <a:pt x="5562" y="14574"/>
                    <a:pt x="3274" y="14713"/>
                  </a:cubicBezTo>
                  <a:lnTo>
                    <a:pt x="1320" y="13736"/>
                  </a:lnTo>
                  <a:lnTo>
                    <a:pt x="14999" y="13736"/>
                  </a:lnTo>
                  <a:lnTo>
                    <a:pt x="14999" y="10316"/>
                  </a:lnTo>
                  <a:lnTo>
                    <a:pt x="14511" y="9339"/>
                  </a:lnTo>
                  <a:lnTo>
                    <a:pt x="14511" y="7873"/>
                  </a:lnTo>
                  <a:lnTo>
                    <a:pt x="13534" y="6896"/>
                  </a:lnTo>
                  <a:lnTo>
                    <a:pt x="13045" y="5919"/>
                  </a:lnTo>
                  <a:lnTo>
                    <a:pt x="12557" y="5430"/>
                  </a:lnTo>
                  <a:lnTo>
                    <a:pt x="11579" y="4942"/>
                  </a:lnTo>
                  <a:lnTo>
                    <a:pt x="11091" y="4453"/>
                  </a:lnTo>
                  <a:lnTo>
                    <a:pt x="10114" y="3965"/>
                  </a:lnTo>
                  <a:lnTo>
                    <a:pt x="15488" y="3965"/>
                  </a:lnTo>
                  <a:lnTo>
                    <a:pt x="15488" y="2988"/>
                  </a:lnTo>
                  <a:lnTo>
                    <a:pt x="15976" y="2010"/>
                  </a:lnTo>
                  <a:lnTo>
                    <a:pt x="15976" y="1033"/>
                  </a:lnTo>
                  <a:lnTo>
                    <a:pt x="20373" y="1033"/>
                  </a:lnTo>
                  <a:lnTo>
                    <a:pt x="20373" y="1522"/>
                  </a:lnTo>
                  <a:lnTo>
                    <a:pt x="19885" y="2010"/>
                  </a:lnTo>
                  <a:cubicBezTo>
                    <a:pt x="19356" y="5121"/>
                    <a:pt x="19323" y="3769"/>
                    <a:pt x="19396" y="7385"/>
                  </a:cubicBezTo>
                  <a:lnTo>
                    <a:pt x="19396" y="9827"/>
                  </a:lnTo>
                  <a:cubicBezTo>
                    <a:pt x="19152" y="13980"/>
                    <a:pt x="20202" y="18393"/>
                    <a:pt x="18419" y="22041"/>
                  </a:cubicBezTo>
                  <a:lnTo>
                    <a:pt x="18419" y="23018"/>
                  </a:lnTo>
                  <a:lnTo>
                    <a:pt x="17931" y="23995"/>
                  </a:lnTo>
                  <a:lnTo>
                    <a:pt x="17442" y="23995"/>
                  </a:lnTo>
                  <a:lnTo>
                    <a:pt x="15976" y="25461"/>
                  </a:lnTo>
                  <a:lnTo>
                    <a:pt x="14999" y="25461"/>
                  </a:lnTo>
                  <a:lnTo>
                    <a:pt x="14511" y="25949"/>
                  </a:lnTo>
                  <a:lnTo>
                    <a:pt x="13534" y="25949"/>
                  </a:lnTo>
                  <a:lnTo>
                    <a:pt x="12557" y="26438"/>
                  </a:lnTo>
                  <a:lnTo>
                    <a:pt x="10602" y="264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5B460C16-D8D6-09DC-0A84-8894DD5B561A}"/>
                </a:ext>
              </a:extLst>
            </p:cNvPr>
            <p:cNvSpPr/>
            <p:nvPr/>
          </p:nvSpPr>
          <p:spPr>
            <a:xfrm flipV="1">
              <a:off x="5778199" y="6301299"/>
              <a:ext cx="11725" cy="12702"/>
            </a:xfrm>
            <a:custGeom>
              <a:avLst/>
              <a:gdLst>
                <a:gd name="csX0" fmla="*/ 9140 w 11725"/>
                <a:gd name="csY0" fmla="*/ 13736 h 12702"/>
                <a:gd name="csX1" fmla="*/ 346 w 11725"/>
                <a:gd name="csY1" fmla="*/ 1034 h 12702"/>
                <a:gd name="csX2" fmla="*/ 5232 w 11725"/>
                <a:gd name="csY2" fmla="*/ 1034 h 12702"/>
                <a:gd name="csX3" fmla="*/ 12071 w 11725"/>
                <a:gd name="csY3" fmla="*/ 10805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725" h="12702">
                  <a:moveTo>
                    <a:pt x="9140" y="13736"/>
                  </a:moveTo>
                  <a:lnTo>
                    <a:pt x="346" y="1034"/>
                  </a:lnTo>
                  <a:lnTo>
                    <a:pt x="5232" y="1034"/>
                  </a:lnTo>
                  <a:lnTo>
                    <a:pt x="12071" y="1080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D6DBADBE-4C54-530C-F647-CC6C06C56192}"/>
                </a:ext>
              </a:extLst>
            </p:cNvPr>
            <p:cNvSpPr/>
            <p:nvPr/>
          </p:nvSpPr>
          <p:spPr>
            <a:xfrm flipV="1">
              <a:off x="5778687" y="6289085"/>
              <a:ext cx="22473" cy="24915"/>
            </a:xfrm>
            <a:custGeom>
              <a:avLst/>
              <a:gdLst>
                <a:gd name="csX0" fmla="*/ 5720 w 22473"/>
                <a:gd name="csY0" fmla="*/ 25949 h 24915"/>
                <a:gd name="csX1" fmla="*/ 346 w 22473"/>
                <a:gd name="csY1" fmla="*/ 25949 h 24915"/>
                <a:gd name="csX2" fmla="*/ 8651 w 22473"/>
                <a:gd name="csY2" fmla="*/ 13736 h 24915"/>
                <a:gd name="csX3" fmla="*/ 11583 w 22473"/>
                <a:gd name="csY3" fmla="*/ 10804 h 24915"/>
                <a:gd name="csX4" fmla="*/ 12560 w 22473"/>
                <a:gd name="csY4" fmla="*/ 8850 h 24915"/>
                <a:gd name="csX5" fmla="*/ 17934 w 22473"/>
                <a:gd name="csY5" fmla="*/ 1033 h 24915"/>
                <a:gd name="csX6" fmla="*/ 22819 w 22473"/>
                <a:gd name="csY6" fmla="*/ 1033 h 24915"/>
                <a:gd name="csX7" fmla="*/ 13537 w 22473"/>
                <a:gd name="csY7" fmla="*/ 14224 h 24915"/>
                <a:gd name="csX8" fmla="*/ 11094 w 22473"/>
                <a:gd name="csY8" fmla="*/ 17156 h 24915"/>
                <a:gd name="csX9" fmla="*/ 11094 w 22473"/>
                <a:gd name="csY9" fmla="*/ 17644 h 24915"/>
                <a:gd name="csX10" fmla="*/ 10606 w 22473"/>
                <a:gd name="csY10" fmla="*/ 18133 h 24915"/>
                <a:gd name="csX11" fmla="*/ 9629 w 22473"/>
                <a:gd name="csY11" fmla="*/ 20087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2473" h="24915">
                  <a:moveTo>
                    <a:pt x="5720" y="25949"/>
                  </a:moveTo>
                  <a:lnTo>
                    <a:pt x="346" y="25949"/>
                  </a:lnTo>
                  <a:lnTo>
                    <a:pt x="8651" y="13736"/>
                  </a:lnTo>
                  <a:lnTo>
                    <a:pt x="11583" y="10804"/>
                  </a:lnTo>
                  <a:lnTo>
                    <a:pt x="12560" y="8850"/>
                  </a:lnTo>
                  <a:lnTo>
                    <a:pt x="17934" y="1033"/>
                  </a:lnTo>
                  <a:lnTo>
                    <a:pt x="22819" y="1033"/>
                  </a:lnTo>
                  <a:lnTo>
                    <a:pt x="13537" y="14224"/>
                  </a:lnTo>
                  <a:lnTo>
                    <a:pt x="11094" y="17156"/>
                  </a:lnTo>
                  <a:lnTo>
                    <a:pt x="11094" y="17644"/>
                  </a:lnTo>
                  <a:lnTo>
                    <a:pt x="10606" y="18133"/>
                  </a:lnTo>
                  <a:lnTo>
                    <a:pt x="9629" y="200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86C4A8A1-5C4A-8D82-88BA-A3554525EBBA}"/>
                </a:ext>
              </a:extLst>
            </p:cNvPr>
            <p:cNvSpPr/>
            <p:nvPr/>
          </p:nvSpPr>
          <p:spPr>
            <a:xfrm flipV="1">
              <a:off x="5789435" y="6289085"/>
              <a:ext cx="11236" cy="11725"/>
            </a:xfrm>
            <a:custGeom>
              <a:avLst/>
              <a:gdLst>
                <a:gd name="csX0" fmla="*/ 11585 w 11236"/>
                <a:gd name="csY0" fmla="*/ 12757 h 11725"/>
                <a:gd name="csX1" fmla="*/ 6700 w 11236"/>
                <a:gd name="csY1" fmla="*/ 12757 h 11725"/>
                <a:gd name="csX2" fmla="*/ 2303 w 11236"/>
                <a:gd name="csY2" fmla="*/ 6894 h 11725"/>
                <a:gd name="csX3" fmla="*/ 2303 w 11236"/>
                <a:gd name="csY3" fmla="*/ 6406 h 11725"/>
                <a:gd name="csX4" fmla="*/ 837 w 11236"/>
                <a:gd name="csY4" fmla="*/ 4940 h 11725"/>
                <a:gd name="csX5" fmla="*/ 348 w 11236"/>
                <a:gd name="csY5" fmla="*/ 3963 h 11725"/>
                <a:gd name="csX6" fmla="*/ 2791 w 11236"/>
                <a:gd name="csY6" fmla="*/ 1032 h 117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236" h="11725">
                  <a:moveTo>
                    <a:pt x="11585" y="12757"/>
                  </a:moveTo>
                  <a:lnTo>
                    <a:pt x="6700" y="12757"/>
                  </a:lnTo>
                  <a:lnTo>
                    <a:pt x="2303" y="6894"/>
                  </a:lnTo>
                  <a:lnTo>
                    <a:pt x="2303" y="6406"/>
                  </a:lnTo>
                  <a:lnTo>
                    <a:pt x="837" y="4940"/>
                  </a:lnTo>
                  <a:lnTo>
                    <a:pt x="348" y="3963"/>
                  </a:lnTo>
                  <a:lnTo>
                    <a:pt x="2791" y="103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C6DB0514-A0E2-E0CD-0FCB-AE2CC3E6EC52}"/>
                </a:ext>
              </a:extLst>
            </p:cNvPr>
            <p:cNvSpPr/>
            <p:nvPr/>
          </p:nvSpPr>
          <p:spPr>
            <a:xfrm flipV="1">
              <a:off x="5817771" y="6279314"/>
              <a:ext cx="11236" cy="44946"/>
            </a:xfrm>
            <a:custGeom>
              <a:avLst/>
              <a:gdLst>
                <a:gd name="csX0" fmla="*/ 11590 w 11236"/>
                <a:gd name="csY0" fmla="*/ 45981 h 44946"/>
                <a:gd name="csX1" fmla="*/ 8658 w 11236"/>
                <a:gd name="csY1" fmla="*/ 45981 h 44946"/>
                <a:gd name="csX2" fmla="*/ 8170 w 11236"/>
                <a:gd name="csY2" fmla="*/ 45004 h 44946"/>
                <a:gd name="csX3" fmla="*/ 7193 w 11236"/>
                <a:gd name="csY3" fmla="*/ 44515 h 44946"/>
                <a:gd name="csX4" fmla="*/ 6704 w 11236"/>
                <a:gd name="csY4" fmla="*/ 43538 h 44946"/>
                <a:gd name="csX5" fmla="*/ 6216 w 11236"/>
                <a:gd name="csY5" fmla="*/ 42561 h 44946"/>
                <a:gd name="csX6" fmla="*/ 5727 w 11236"/>
                <a:gd name="csY6" fmla="*/ 42073 h 44946"/>
                <a:gd name="csX7" fmla="*/ 5239 w 11236"/>
                <a:gd name="csY7" fmla="*/ 41096 h 44946"/>
                <a:gd name="csX8" fmla="*/ 4750 w 11236"/>
                <a:gd name="csY8" fmla="*/ 40119 h 44946"/>
                <a:gd name="csX9" fmla="*/ 4261 w 11236"/>
                <a:gd name="csY9" fmla="*/ 39630 h 44946"/>
                <a:gd name="csX10" fmla="*/ 3773 w 11236"/>
                <a:gd name="csY10" fmla="*/ 38653 h 44946"/>
                <a:gd name="csX11" fmla="*/ 3284 w 11236"/>
                <a:gd name="csY11" fmla="*/ 37676 h 44946"/>
                <a:gd name="csX12" fmla="*/ 3284 w 11236"/>
                <a:gd name="csY12" fmla="*/ 36699 h 44946"/>
                <a:gd name="csX13" fmla="*/ 2796 w 11236"/>
                <a:gd name="csY13" fmla="*/ 36210 h 44946"/>
                <a:gd name="csX14" fmla="*/ 2307 w 11236"/>
                <a:gd name="csY14" fmla="*/ 35233 h 44946"/>
                <a:gd name="csX15" fmla="*/ 2307 w 11236"/>
                <a:gd name="csY15" fmla="*/ 34256 h 44946"/>
                <a:gd name="csX16" fmla="*/ 1819 w 11236"/>
                <a:gd name="csY16" fmla="*/ 34256 h 44946"/>
                <a:gd name="csX17" fmla="*/ 1819 w 11236"/>
                <a:gd name="csY17" fmla="*/ 33279 h 44946"/>
                <a:gd name="csX18" fmla="*/ 1330 w 11236"/>
                <a:gd name="csY18" fmla="*/ 32302 h 44946"/>
                <a:gd name="csX19" fmla="*/ 1330 w 11236"/>
                <a:gd name="csY19" fmla="*/ 31325 h 44946"/>
                <a:gd name="csX20" fmla="*/ 842 w 11236"/>
                <a:gd name="csY20" fmla="*/ 30348 h 44946"/>
                <a:gd name="csX21" fmla="*/ 842 w 11236"/>
                <a:gd name="csY21" fmla="*/ 28393 h 44946"/>
                <a:gd name="csX22" fmla="*/ 353 w 11236"/>
                <a:gd name="csY22" fmla="*/ 27416 h 44946"/>
                <a:gd name="csX23" fmla="*/ 353 w 11236"/>
                <a:gd name="csY23" fmla="*/ 19600 h 44946"/>
                <a:gd name="csX24" fmla="*/ 842 w 11236"/>
                <a:gd name="csY24" fmla="*/ 18622 h 44946"/>
                <a:gd name="csX25" fmla="*/ 842 w 11236"/>
                <a:gd name="csY25" fmla="*/ 17157 h 44946"/>
                <a:gd name="csX26" fmla="*/ 1330 w 11236"/>
                <a:gd name="csY26" fmla="*/ 16180 h 44946"/>
                <a:gd name="csX27" fmla="*/ 7681 w 11236"/>
                <a:gd name="csY27" fmla="*/ 2500 h 44946"/>
                <a:gd name="csX28" fmla="*/ 8170 w 11236"/>
                <a:gd name="csY28" fmla="*/ 2012 h 44946"/>
                <a:gd name="csX29" fmla="*/ 8658 w 11236"/>
                <a:gd name="csY29" fmla="*/ 1035 h 44946"/>
                <a:gd name="csX30" fmla="*/ 11590 w 11236"/>
                <a:gd name="csY30" fmla="*/ 1035 h 44946"/>
                <a:gd name="csX31" fmla="*/ 11590 w 11236"/>
                <a:gd name="csY31" fmla="*/ 1523 h 44946"/>
                <a:gd name="csX32" fmla="*/ 11101 w 11236"/>
                <a:gd name="csY32" fmla="*/ 2012 h 44946"/>
                <a:gd name="csX33" fmla="*/ 8658 w 11236"/>
                <a:gd name="csY33" fmla="*/ 6897 h 44946"/>
                <a:gd name="csX34" fmla="*/ 8170 w 11236"/>
                <a:gd name="csY34" fmla="*/ 7386 h 44946"/>
                <a:gd name="csX35" fmla="*/ 7681 w 11236"/>
                <a:gd name="csY35" fmla="*/ 8363 h 44946"/>
                <a:gd name="csX36" fmla="*/ 7681 w 11236"/>
                <a:gd name="csY36" fmla="*/ 9340 h 44946"/>
                <a:gd name="csX37" fmla="*/ 6704 w 11236"/>
                <a:gd name="csY37" fmla="*/ 11294 h 44946"/>
                <a:gd name="csX38" fmla="*/ 5239 w 11236"/>
                <a:gd name="csY38" fmla="*/ 18134 h 44946"/>
                <a:gd name="csX39" fmla="*/ 4750 w 11236"/>
                <a:gd name="csY39" fmla="*/ 19111 h 44946"/>
                <a:gd name="csX40" fmla="*/ 4750 w 11236"/>
                <a:gd name="csY40" fmla="*/ 22042 h 44946"/>
                <a:gd name="csX41" fmla="*/ 4750 w 11236"/>
                <a:gd name="csY41" fmla="*/ 27905 h 44946"/>
                <a:gd name="csX42" fmla="*/ 4750 w 11236"/>
                <a:gd name="csY42" fmla="*/ 28882 h 44946"/>
                <a:gd name="csX43" fmla="*/ 5239 w 11236"/>
                <a:gd name="csY43" fmla="*/ 29859 h 44946"/>
                <a:gd name="csX44" fmla="*/ 5239 w 11236"/>
                <a:gd name="csY44" fmla="*/ 31325 h 44946"/>
                <a:gd name="csX45" fmla="*/ 5727 w 11236"/>
                <a:gd name="csY45" fmla="*/ 32302 h 44946"/>
                <a:gd name="csX46" fmla="*/ 5727 w 11236"/>
                <a:gd name="csY46" fmla="*/ 32790 h 44946"/>
                <a:gd name="csX47" fmla="*/ 6216 w 11236"/>
                <a:gd name="csY47" fmla="*/ 33767 h 44946"/>
                <a:gd name="csX48" fmla="*/ 6216 w 11236"/>
                <a:gd name="csY48" fmla="*/ 34745 h 44946"/>
                <a:gd name="csX49" fmla="*/ 6704 w 11236"/>
                <a:gd name="csY49" fmla="*/ 35722 h 44946"/>
                <a:gd name="csX50" fmla="*/ 6704 w 11236"/>
                <a:gd name="csY50" fmla="*/ 36699 h 44946"/>
                <a:gd name="csX51" fmla="*/ 7193 w 11236"/>
                <a:gd name="csY51" fmla="*/ 37676 h 44946"/>
                <a:gd name="csX52" fmla="*/ 7681 w 11236"/>
                <a:gd name="csY52" fmla="*/ 38164 h 44946"/>
                <a:gd name="csX53" fmla="*/ 7681 w 11236"/>
                <a:gd name="csY53" fmla="*/ 39141 h 44946"/>
                <a:gd name="csX54" fmla="*/ 8170 w 11236"/>
                <a:gd name="csY54" fmla="*/ 39141 h 44946"/>
                <a:gd name="csX55" fmla="*/ 8170 w 11236"/>
                <a:gd name="csY55" fmla="*/ 40119 h 44946"/>
                <a:gd name="csX56" fmla="*/ 8658 w 11236"/>
                <a:gd name="csY56" fmla="*/ 40607 h 44946"/>
                <a:gd name="csX57" fmla="*/ 8658 w 11236"/>
                <a:gd name="csY57" fmla="*/ 41096 h 44946"/>
                <a:gd name="csX58" fmla="*/ 9635 w 11236"/>
                <a:gd name="csY58" fmla="*/ 43050 h 44946"/>
                <a:gd name="csX59" fmla="*/ 10613 w 11236"/>
                <a:gd name="csY59" fmla="*/ 44027 h 44946"/>
                <a:gd name="csX60" fmla="*/ 11101 w 11236"/>
                <a:gd name="csY60" fmla="*/ 45004 h 44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</a:cxnLst>
              <a:rect l="l" t="t" r="r" b="b"/>
              <a:pathLst>
                <a:path w="11236" h="44946">
                  <a:moveTo>
                    <a:pt x="11590" y="45981"/>
                  </a:moveTo>
                  <a:lnTo>
                    <a:pt x="8658" y="45981"/>
                  </a:lnTo>
                  <a:lnTo>
                    <a:pt x="8170" y="45004"/>
                  </a:lnTo>
                  <a:lnTo>
                    <a:pt x="7193" y="44515"/>
                  </a:lnTo>
                  <a:lnTo>
                    <a:pt x="6704" y="43538"/>
                  </a:lnTo>
                  <a:lnTo>
                    <a:pt x="6216" y="42561"/>
                  </a:lnTo>
                  <a:lnTo>
                    <a:pt x="5727" y="42073"/>
                  </a:lnTo>
                  <a:lnTo>
                    <a:pt x="5239" y="41096"/>
                  </a:lnTo>
                  <a:lnTo>
                    <a:pt x="4750" y="40119"/>
                  </a:lnTo>
                  <a:lnTo>
                    <a:pt x="4261" y="39630"/>
                  </a:lnTo>
                  <a:lnTo>
                    <a:pt x="3773" y="38653"/>
                  </a:lnTo>
                  <a:lnTo>
                    <a:pt x="3284" y="37676"/>
                  </a:lnTo>
                  <a:lnTo>
                    <a:pt x="3284" y="36699"/>
                  </a:lnTo>
                  <a:lnTo>
                    <a:pt x="2796" y="36210"/>
                  </a:lnTo>
                  <a:lnTo>
                    <a:pt x="2307" y="35233"/>
                  </a:lnTo>
                  <a:lnTo>
                    <a:pt x="2307" y="34256"/>
                  </a:lnTo>
                  <a:lnTo>
                    <a:pt x="1819" y="34256"/>
                  </a:lnTo>
                  <a:lnTo>
                    <a:pt x="1819" y="33279"/>
                  </a:lnTo>
                  <a:lnTo>
                    <a:pt x="1330" y="32302"/>
                  </a:lnTo>
                  <a:lnTo>
                    <a:pt x="1330" y="31325"/>
                  </a:lnTo>
                  <a:lnTo>
                    <a:pt x="842" y="30348"/>
                  </a:lnTo>
                  <a:lnTo>
                    <a:pt x="842" y="28393"/>
                  </a:lnTo>
                  <a:lnTo>
                    <a:pt x="353" y="27416"/>
                  </a:lnTo>
                  <a:lnTo>
                    <a:pt x="353" y="19600"/>
                  </a:lnTo>
                  <a:lnTo>
                    <a:pt x="842" y="18622"/>
                  </a:lnTo>
                  <a:lnTo>
                    <a:pt x="842" y="17157"/>
                  </a:lnTo>
                  <a:lnTo>
                    <a:pt x="1330" y="16180"/>
                  </a:lnTo>
                  <a:cubicBezTo>
                    <a:pt x="1607" y="11872"/>
                    <a:pt x="5572" y="6401"/>
                    <a:pt x="7681" y="2500"/>
                  </a:cubicBezTo>
                  <a:lnTo>
                    <a:pt x="8170" y="2012"/>
                  </a:lnTo>
                  <a:lnTo>
                    <a:pt x="8658" y="1035"/>
                  </a:lnTo>
                  <a:lnTo>
                    <a:pt x="11590" y="1035"/>
                  </a:lnTo>
                  <a:lnTo>
                    <a:pt x="11590" y="1523"/>
                  </a:lnTo>
                  <a:lnTo>
                    <a:pt x="11101" y="2012"/>
                  </a:lnTo>
                  <a:lnTo>
                    <a:pt x="8658" y="6897"/>
                  </a:lnTo>
                  <a:lnTo>
                    <a:pt x="8170" y="7386"/>
                  </a:lnTo>
                  <a:lnTo>
                    <a:pt x="7681" y="8363"/>
                  </a:lnTo>
                  <a:lnTo>
                    <a:pt x="7681" y="9340"/>
                  </a:lnTo>
                  <a:lnTo>
                    <a:pt x="6704" y="11294"/>
                  </a:lnTo>
                  <a:cubicBezTo>
                    <a:pt x="6663" y="12719"/>
                    <a:pt x="4970" y="16546"/>
                    <a:pt x="5239" y="18134"/>
                  </a:cubicBezTo>
                  <a:lnTo>
                    <a:pt x="4750" y="19111"/>
                  </a:lnTo>
                  <a:lnTo>
                    <a:pt x="4750" y="22042"/>
                  </a:lnTo>
                  <a:cubicBezTo>
                    <a:pt x="4750" y="23996"/>
                    <a:pt x="4750" y="25951"/>
                    <a:pt x="4750" y="27905"/>
                  </a:cubicBezTo>
                  <a:lnTo>
                    <a:pt x="4750" y="28882"/>
                  </a:lnTo>
                  <a:lnTo>
                    <a:pt x="5239" y="29859"/>
                  </a:lnTo>
                  <a:lnTo>
                    <a:pt x="5239" y="31325"/>
                  </a:lnTo>
                  <a:lnTo>
                    <a:pt x="5727" y="32302"/>
                  </a:lnTo>
                  <a:lnTo>
                    <a:pt x="5727" y="32790"/>
                  </a:lnTo>
                  <a:lnTo>
                    <a:pt x="6216" y="33767"/>
                  </a:lnTo>
                  <a:lnTo>
                    <a:pt x="6216" y="34745"/>
                  </a:lnTo>
                  <a:lnTo>
                    <a:pt x="6704" y="35722"/>
                  </a:lnTo>
                  <a:lnTo>
                    <a:pt x="6704" y="36699"/>
                  </a:lnTo>
                  <a:lnTo>
                    <a:pt x="7193" y="37676"/>
                  </a:lnTo>
                  <a:lnTo>
                    <a:pt x="7681" y="38164"/>
                  </a:lnTo>
                  <a:lnTo>
                    <a:pt x="7681" y="39141"/>
                  </a:lnTo>
                  <a:lnTo>
                    <a:pt x="8170" y="39141"/>
                  </a:lnTo>
                  <a:lnTo>
                    <a:pt x="8170" y="40119"/>
                  </a:lnTo>
                  <a:lnTo>
                    <a:pt x="8658" y="40607"/>
                  </a:lnTo>
                  <a:lnTo>
                    <a:pt x="8658" y="41096"/>
                  </a:lnTo>
                  <a:lnTo>
                    <a:pt x="9635" y="43050"/>
                  </a:lnTo>
                  <a:lnTo>
                    <a:pt x="10613" y="44027"/>
                  </a:lnTo>
                  <a:lnTo>
                    <a:pt x="11101" y="450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FE28272-88E5-8CCD-F1A7-260F54341679}"/>
                </a:ext>
              </a:extLst>
            </p:cNvPr>
            <p:cNvSpPr/>
            <p:nvPr/>
          </p:nvSpPr>
          <p:spPr>
            <a:xfrm flipV="1">
              <a:off x="5832367" y="6283222"/>
              <a:ext cx="11297" cy="28335"/>
            </a:xfrm>
            <a:custGeom>
              <a:avLst/>
              <a:gdLst>
                <a:gd name="csX0" fmla="*/ 3835 w 11297"/>
                <a:gd name="csY0" fmla="*/ 29369 h 28335"/>
                <a:gd name="csX1" fmla="*/ 3346 w 11297"/>
                <a:gd name="csY1" fmla="*/ 28880 h 28335"/>
                <a:gd name="csX2" fmla="*/ 2858 w 11297"/>
                <a:gd name="csY2" fmla="*/ 27903 h 28335"/>
                <a:gd name="csX3" fmla="*/ 2369 w 11297"/>
                <a:gd name="csY3" fmla="*/ 27415 h 28335"/>
                <a:gd name="csX4" fmla="*/ 1881 w 11297"/>
                <a:gd name="csY4" fmla="*/ 26437 h 28335"/>
                <a:gd name="csX5" fmla="*/ 1881 w 11297"/>
                <a:gd name="csY5" fmla="*/ 25460 h 28335"/>
                <a:gd name="csX6" fmla="*/ 1392 w 11297"/>
                <a:gd name="csY6" fmla="*/ 24972 h 28335"/>
                <a:gd name="csX7" fmla="*/ 1392 w 11297"/>
                <a:gd name="csY7" fmla="*/ 23506 h 28335"/>
                <a:gd name="csX8" fmla="*/ 904 w 11297"/>
                <a:gd name="csY8" fmla="*/ 22529 h 28335"/>
                <a:gd name="csX9" fmla="*/ 904 w 11297"/>
                <a:gd name="csY9" fmla="*/ 21552 h 28335"/>
                <a:gd name="csX10" fmla="*/ 415 w 11297"/>
                <a:gd name="csY10" fmla="*/ 16666 h 28335"/>
                <a:gd name="csX11" fmla="*/ 415 w 11297"/>
                <a:gd name="csY11" fmla="*/ 13735 h 28335"/>
                <a:gd name="csX12" fmla="*/ 3835 w 11297"/>
                <a:gd name="csY12" fmla="*/ 1521 h 28335"/>
                <a:gd name="csX13" fmla="*/ 4324 w 11297"/>
                <a:gd name="csY13" fmla="*/ 1033 h 28335"/>
                <a:gd name="csX14" fmla="*/ 11652 w 11297"/>
                <a:gd name="csY14" fmla="*/ 1521 h 28335"/>
                <a:gd name="csX15" fmla="*/ 10675 w 11297"/>
                <a:gd name="csY15" fmla="*/ 1521 h 28335"/>
                <a:gd name="csX16" fmla="*/ 9698 w 11297"/>
                <a:gd name="csY16" fmla="*/ 2010 h 28335"/>
                <a:gd name="csX17" fmla="*/ 8720 w 11297"/>
                <a:gd name="csY17" fmla="*/ 2010 h 28335"/>
                <a:gd name="csX18" fmla="*/ 8232 w 11297"/>
                <a:gd name="csY18" fmla="*/ 2987 h 28335"/>
                <a:gd name="csX19" fmla="*/ 7255 w 11297"/>
                <a:gd name="csY19" fmla="*/ 3476 h 28335"/>
                <a:gd name="csX20" fmla="*/ 6766 w 11297"/>
                <a:gd name="csY20" fmla="*/ 4453 h 28335"/>
                <a:gd name="csX21" fmla="*/ 5301 w 11297"/>
                <a:gd name="csY21" fmla="*/ 7873 h 28335"/>
                <a:gd name="csX22" fmla="*/ 5301 w 11297"/>
                <a:gd name="csY22" fmla="*/ 9338 h 28335"/>
                <a:gd name="csX23" fmla="*/ 4812 w 11297"/>
                <a:gd name="csY23" fmla="*/ 10804 h 28335"/>
                <a:gd name="csX24" fmla="*/ 4812 w 11297"/>
                <a:gd name="csY24" fmla="*/ 18621 h 28335"/>
                <a:gd name="csX25" fmla="*/ 9698 w 11297"/>
                <a:gd name="csY25" fmla="*/ 29369 h 28335"/>
                <a:gd name="csX26" fmla="*/ 11652 w 11297"/>
                <a:gd name="csY26" fmla="*/ 29369 h 28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297" h="28335">
                  <a:moveTo>
                    <a:pt x="3835" y="29369"/>
                  </a:moveTo>
                  <a:lnTo>
                    <a:pt x="3346" y="28880"/>
                  </a:lnTo>
                  <a:lnTo>
                    <a:pt x="2858" y="27903"/>
                  </a:lnTo>
                  <a:lnTo>
                    <a:pt x="2369" y="27415"/>
                  </a:lnTo>
                  <a:lnTo>
                    <a:pt x="1881" y="26437"/>
                  </a:lnTo>
                  <a:lnTo>
                    <a:pt x="1881" y="25460"/>
                  </a:lnTo>
                  <a:lnTo>
                    <a:pt x="1392" y="24972"/>
                  </a:lnTo>
                  <a:lnTo>
                    <a:pt x="1392" y="23506"/>
                  </a:lnTo>
                  <a:lnTo>
                    <a:pt x="904" y="22529"/>
                  </a:lnTo>
                  <a:lnTo>
                    <a:pt x="904" y="21552"/>
                  </a:lnTo>
                  <a:cubicBezTo>
                    <a:pt x="944" y="19199"/>
                    <a:pt x="130" y="20811"/>
                    <a:pt x="415" y="16666"/>
                  </a:cubicBezTo>
                  <a:lnTo>
                    <a:pt x="415" y="13735"/>
                  </a:lnTo>
                  <a:cubicBezTo>
                    <a:pt x="594" y="9526"/>
                    <a:pt x="1400" y="4901"/>
                    <a:pt x="3835" y="1521"/>
                  </a:cubicBezTo>
                  <a:lnTo>
                    <a:pt x="4324" y="1033"/>
                  </a:lnTo>
                  <a:lnTo>
                    <a:pt x="11652" y="1521"/>
                  </a:lnTo>
                  <a:lnTo>
                    <a:pt x="10675" y="1521"/>
                  </a:lnTo>
                  <a:lnTo>
                    <a:pt x="9698" y="2010"/>
                  </a:lnTo>
                  <a:lnTo>
                    <a:pt x="8720" y="2010"/>
                  </a:lnTo>
                  <a:lnTo>
                    <a:pt x="8232" y="2987"/>
                  </a:lnTo>
                  <a:lnTo>
                    <a:pt x="7255" y="3476"/>
                  </a:lnTo>
                  <a:lnTo>
                    <a:pt x="6766" y="4453"/>
                  </a:lnTo>
                  <a:cubicBezTo>
                    <a:pt x="5716" y="5365"/>
                    <a:pt x="6042" y="6708"/>
                    <a:pt x="5301" y="7873"/>
                  </a:cubicBezTo>
                  <a:lnTo>
                    <a:pt x="5301" y="9338"/>
                  </a:lnTo>
                  <a:lnTo>
                    <a:pt x="4812" y="10804"/>
                  </a:lnTo>
                  <a:lnTo>
                    <a:pt x="4812" y="18621"/>
                  </a:lnTo>
                  <a:cubicBezTo>
                    <a:pt x="5333" y="22448"/>
                    <a:pt x="5659" y="27561"/>
                    <a:pt x="9698" y="29369"/>
                  </a:cubicBezTo>
                  <a:lnTo>
                    <a:pt x="11652" y="29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E6E3CFB1-D5D6-5AF2-E7CD-35F7CA373D9C}"/>
                </a:ext>
              </a:extLst>
            </p:cNvPr>
            <p:cNvSpPr/>
            <p:nvPr/>
          </p:nvSpPr>
          <p:spPr>
            <a:xfrm flipV="1">
              <a:off x="5835847" y="6279803"/>
              <a:ext cx="19053" cy="34738"/>
            </a:xfrm>
            <a:custGeom>
              <a:avLst/>
              <a:gdLst>
                <a:gd name="csX0" fmla="*/ 8173 w 19053"/>
                <a:gd name="csY0" fmla="*/ 35772 h 34738"/>
                <a:gd name="csX1" fmla="*/ 5241 w 19053"/>
                <a:gd name="csY1" fmla="*/ 35772 h 34738"/>
                <a:gd name="csX2" fmla="*/ 3287 w 19053"/>
                <a:gd name="csY2" fmla="*/ 34795 h 34738"/>
                <a:gd name="csX3" fmla="*/ 2798 w 19053"/>
                <a:gd name="csY3" fmla="*/ 34306 h 34738"/>
                <a:gd name="csX4" fmla="*/ 1821 w 19053"/>
                <a:gd name="csY4" fmla="*/ 33818 h 34738"/>
                <a:gd name="csX5" fmla="*/ 356 w 19053"/>
                <a:gd name="csY5" fmla="*/ 32352 h 34738"/>
                <a:gd name="csX6" fmla="*/ 10127 w 19053"/>
                <a:gd name="csY6" fmla="*/ 32352 h 34738"/>
                <a:gd name="csX7" fmla="*/ 11104 w 19053"/>
                <a:gd name="csY7" fmla="*/ 31864 h 34738"/>
                <a:gd name="csX8" fmla="*/ 13058 w 19053"/>
                <a:gd name="csY8" fmla="*/ 29909 h 34738"/>
                <a:gd name="csX9" fmla="*/ 13058 w 19053"/>
                <a:gd name="csY9" fmla="*/ 29421 h 34738"/>
                <a:gd name="csX10" fmla="*/ 13547 w 19053"/>
                <a:gd name="csY10" fmla="*/ 28932 h 34738"/>
                <a:gd name="csX11" fmla="*/ 13547 w 19053"/>
                <a:gd name="csY11" fmla="*/ 28444 h 34738"/>
                <a:gd name="csX12" fmla="*/ 14035 w 19053"/>
                <a:gd name="csY12" fmla="*/ 27955 h 34738"/>
                <a:gd name="csX13" fmla="*/ 14035 w 19053"/>
                <a:gd name="csY13" fmla="*/ 26978 h 34738"/>
                <a:gd name="csX14" fmla="*/ 14524 w 19053"/>
                <a:gd name="csY14" fmla="*/ 26490 h 34738"/>
                <a:gd name="csX15" fmla="*/ 14524 w 19053"/>
                <a:gd name="csY15" fmla="*/ 24535 h 34738"/>
                <a:gd name="csX16" fmla="*/ 15012 w 19053"/>
                <a:gd name="csY16" fmla="*/ 23558 h 34738"/>
                <a:gd name="csX17" fmla="*/ 15012 w 19053"/>
                <a:gd name="csY17" fmla="*/ 14276 h 34738"/>
                <a:gd name="csX18" fmla="*/ 14524 w 19053"/>
                <a:gd name="csY18" fmla="*/ 13299 h 34738"/>
                <a:gd name="csX19" fmla="*/ 14524 w 19053"/>
                <a:gd name="csY19" fmla="*/ 10368 h 34738"/>
                <a:gd name="csX20" fmla="*/ 14035 w 19053"/>
                <a:gd name="csY20" fmla="*/ 9879 h 34738"/>
                <a:gd name="csX21" fmla="*/ 14035 w 19053"/>
                <a:gd name="csY21" fmla="*/ 8902 h 34738"/>
                <a:gd name="csX22" fmla="*/ 13547 w 19053"/>
                <a:gd name="csY22" fmla="*/ 8413 h 34738"/>
                <a:gd name="csX23" fmla="*/ 13547 w 19053"/>
                <a:gd name="csY23" fmla="*/ 7925 h 34738"/>
                <a:gd name="csX24" fmla="*/ 12569 w 19053"/>
                <a:gd name="csY24" fmla="*/ 6948 h 34738"/>
                <a:gd name="csX25" fmla="*/ 12081 w 19053"/>
                <a:gd name="csY25" fmla="*/ 5971 h 34738"/>
                <a:gd name="csX26" fmla="*/ 11592 w 19053"/>
                <a:gd name="csY26" fmla="*/ 5482 h 34738"/>
                <a:gd name="csX27" fmla="*/ 9638 w 19053"/>
                <a:gd name="csY27" fmla="*/ 4505 h 34738"/>
                <a:gd name="csX28" fmla="*/ 8173 w 19053"/>
                <a:gd name="csY28" fmla="*/ 4505 h 34738"/>
                <a:gd name="csX29" fmla="*/ 844 w 19053"/>
                <a:gd name="csY29" fmla="*/ 4016 h 34738"/>
                <a:gd name="csX30" fmla="*/ 1333 w 19053"/>
                <a:gd name="csY30" fmla="*/ 3528 h 34738"/>
                <a:gd name="csX31" fmla="*/ 1821 w 19053"/>
                <a:gd name="csY31" fmla="*/ 3039 h 34738"/>
                <a:gd name="csX32" fmla="*/ 2798 w 19053"/>
                <a:gd name="csY32" fmla="*/ 2551 h 34738"/>
                <a:gd name="csX33" fmla="*/ 13058 w 19053"/>
                <a:gd name="csY33" fmla="*/ 2062 h 34738"/>
                <a:gd name="csX34" fmla="*/ 13547 w 19053"/>
                <a:gd name="csY34" fmla="*/ 2551 h 34738"/>
                <a:gd name="csX35" fmla="*/ 14524 w 19053"/>
                <a:gd name="csY35" fmla="*/ 3039 h 34738"/>
                <a:gd name="csX36" fmla="*/ 15012 w 19053"/>
                <a:gd name="csY36" fmla="*/ 4016 h 34738"/>
                <a:gd name="csX37" fmla="*/ 15989 w 19053"/>
                <a:gd name="csY37" fmla="*/ 4505 h 34738"/>
                <a:gd name="csX38" fmla="*/ 16478 w 19053"/>
                <a:gd name="csY38" fmla="*/ 4993 h 34738"/>
                <a:gd name="csX39" fmla="*/ 17943 w 19053"/>
                <a:gd name="csY39" fmla="*/ 7925 h 34738"/>
                <a:gd name="csX40" fmla="*/ 17943 w 19053"/>
                <a:gd name="csY40" fmla="*/ 8902 h 34738"/>
                <a:gd name="csX41" fmla="*/ 18432 w 19053"/>
                <a:gd name="csY41" fmla="*/ 9879 h 34738"/>
                <a:gd name="csX42" fmla="*/ 18432 w 19053"/>
                <a:gd name="csY42" fmla="*/ 10368 h 34738"/>
                <a:gd name="csX43" fmla="*/ 18921 w 19053"/>
                <a:gd name="csY43" fmla="*/ 11345 h 34738"/>
                <a:gd name="csX44" fmla="*/ 18921 w 19053"/>
                <a:gd name="csY44" fmla="*/ 14276 h 34738"/>
                <a:gd name="csX45" fmla="*/ 19409 w 19053"/>
                <a:gd name="csY45" fmla="*/ 15253 h 34738"/>
                <a:gd name="csX46" fmla="*/ 19409 w 19053"/>
                <a:gd name="csY46" fmla="*/ 22581 h 34738"/>
                <a:gd name="csX47" fmla="*/ 18921 w 19053"/>
                <a:gd name="csY47" fmla="*/ 23070 h 34738"/>
                <a:gd name="csX48" fmla="*/ 18921 w 19053"/>
                <a:gd name="csY48" fmla="*/ 26001 h 34738"/>
                <a:gd name="csX49" fmla="*/ 18432 w 19053"/>
                <a:gd name="csY49" fmla="*/ 26490 h 34738"/>
                <a:gd name="csX50" fmla="*/ 18432 w 19053"/>
                <a:gd name="csY50" fmla="*/ 27467 h 34738"/>
                <a:gd name="csX51" fmla="*/ 17943 w 19053"/>
                <a:gd name="csY51" fmla="*/ 28444 h 34738"/>
                <a:gd name="csX52" fmla="*/ 17455 w 19053"/>
                <a:gd name="csY52" fmla="*/ 29421 h 34738"/>
                <a:gd name="csX53" fmla="*/ 17455 w 19053"/>
                <a:gd name="csY53" fmla="*/ 29909 h 34738"/>
                <a:gd name="csX54" fmla="*/ 16478 w 19053"/>
                <a:gd name="csY54" fmla="*/ 31864 h 34738"/>
                <a:gd name="csX55" fmla="*/ 14524 w 19053"/>
                <a:gd name="csY55" fmla="*/ 33818 h 34738"/>
                <a:gd name="csX56" fmla="*/ 13547 w 19053"/>
                <a:gd name="csY56" fmla="*/ 34306 h 34738"/>
                <a:gd name="csX57" fmla="*/ 13058 w 19053"/>
                <a:gd name="csY57" fmla="*/ 34795 h 34738"/>
                <a:gd name="csX58" fmla="*/ 12569 w 19053"/>
                <a:gd name="csY58" fmla="*/ 34795 h 34738"/>
                <a:gd name="csX59" fmla="*/ 12081 w 19053"/>
                <a:gd name="csY59" fmla="*/ 35284 h 34738"/>
                <a:gd name="csX60" fmla="*/ 11104 w 19053"/>
                <a:gd name="csY60" fmla="*/ 35772 h 34738"/>
                <a:gd name="csX61" fmla="*/ 9150 w 19053"/>
                <a:gd name="csY61" fmla="*/ 35772 h 347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</a:cxnLst>
              <a:rect l="l" t="t" r="r" b="b"/>
              <a:pathLst>
                <a:path w="19053" h="34738">
                  <a:moveTo>
                    <a:pt x="8173" y="35772"/>
                  </a:moveTo>
                  <a:lnTo>
                    <a:pt x="5241" y="35772"/>
                  </a:lnTo>
                  <a:lnTo>
                    <a:pt x="3287" y="34795"/>
                  </a:lnTo>
                  <a:lnTo>
                    <a:pt x="2798" y="34306"/>
                  </a:lnTo>
                  <a:lnTo>
                    <a:pt x="1821" y="33818"/>
                  </a:lnTo>
                  <a:lnTo>
                    <a:pt x="356" y="32352"/>
                  </a:lnTo>
                  <a:lnTo>
                    <a:pt x="10127" y="32352"/>
                  </a:lnTo>
                  <a:lnTo>
                    <a:pt x="11104" y="31864"/>
                  </a:lnTo>
                  <a:lnTo>
                    <a:pt x="13058" y="29909"/>
                  </a:lnTo>
                  <a:lnTo>
                    <a:pt x="13058" y="29421"/>
                  </a:lnTo>
                  <a:lnTo>
                    <a:pt x="13547" y="28932"/>
                  </a:lnTo>
                  <a:lnTo>
                    <a:pt x="13547" y="28444"/>
                  </a:lnTo>
                  <a:lnTo>
                    <a:pt x="14035" y="27955"/>
                  </a:lnTo>
                  <a:lnTo>
                    <a:pt x="14035" y="26978"/>
                  </a:lnTo>
                  <a:lnTo>
                    <a:pt x="14524" y="26490"/>
                  </a:lnTo>
                  <a:lnTo>
                    <a:pt x="14524" y="24535"/>
                  </a:lnTo>
                  <a:lnTo>
                    <a:pt x="15012" y="23558"/>
                  </a:lnTo>
                  <a:lnTo>
                    <a:pt x="15012" y="14276"/>
                  </a:lnTo>
                  <a:lnTo>
                    <a:pt x="14524" y="13299"/>
                  </a:lnTo>
                  <a:lnTo>
                    <a:pt x="14524" y="10368"/>
                  </a:lnTo>
                  <a:lnTo>
                    <a:pt x="14035" y="9879"/>
                  </a:lnTo>
                  <a:lnTo>
                    <a:pt x="14035" y="8902"/>
                  </a:lnTo>
                  <a:lnTo>
                    <a:pt x="13547" y="8413"/>
                  </a:lnTo>
                  <a:lnTo>
                    <a:pt x="13547" y="7925"/>
                  </a:lnTo>
                  <a:lnTo>
                    <a:pt x="12569" y="6948"/>
                  </a:lnTo>
                  <a:lnTo>
                    <a:pt x="12081" y="5971"/>
                  </a:lnTo>
                  <a:lnTo>
                    <a:pt x="11592" y="5482"/>
                  </a:lnTo>
                  <a:lnTo>
                    <a:pt x="9638" y="4505"/>
                  </a:lnTo>
                  <a:lnTo>
                    <a:pt x="8173" y="4505"/>
                  </a:lnTo>
                  <a:lnTo>
                    <a:pt x="844" y="4016"/>
                  </a:lnTo>
                  <a:lnTo>
                    <a:pt x="1333" y="3528"/>
                  </a:lnTo>
                  <a:lnTo>
                    <a:pt x="1821" y="3039"/>
                  </a:lnTo>
                  <a:lnTo>
                    <a:pt x="2798" y="2551"/>
                  </a:lnTo>
                  <a:cubicBezTo>
                    <a:pt x="5722" y="531"/>
                    <a:pt x="9858" y="694"/>
                    <a:pt x="13058" y="2062"/>
                  </a:cubicBezTo>
                  <a:lnTo>
                    <a:pt x="13547" y="2551"/>
                  </a:lnTo>
                  <a:lnTo>
                    <a:pt x="14524" y="3039"/>
                  </a:lnTo>
                  <a:lnTo>
                    <a:pt x="15012" y="4016"/>
                  </a:lnTo>
                  <a:lnTo>
                    <a:pt x="15989" y="4505"/>
                  </a:lnTo>
                  <a:lnTo>
                    <a:pt x="16478" y="4993"/>
                  </a:lnTo>
                  <a:lnTo>
                    <a:pt x="17943" y="7925"/>
                  </a:lnTo>
                  <a:lnTo>
                    <a:pt x="17943" y="8902"/>
                  </a:lnTo>
                  <a:lnTo>
                    <a:pt x="18432" y="9879"/>
                  </a:lnTo>
                  <a:lnTo>
                    <a:pt x="18432" y="10368"/>
                  </a:lnTo>
                  <a:lnTo>
                    <a:pt x="18921" y="11345"/>
                  </a:lnTo>
                  <a:lnTo>
                    <a:pt x="18921" y="14276"/>
                  </a:lnTo>
                  <a:lnTo>
                    <a:pt x="19409" y="15253"/>
                  </a:lnTo>
                  <a:lnTo>
                    <a:pt x="19409" y="22581"/>
                  </a:lnTo>
                  <a:lnTo>
                    <a:pt x="18921" y="23070"/>
                  </a:lnTo>
                  <a:lnTo>
                    <a:pt x="18921" y="26001"/>
                  </a:lnTo>
                  <a:lnTo>
                    <a:pt x="18432" y="26490"/>
                  </a:lnTo>
                  <a:lnTo>
                    <a:pt x="18432" y="27467"/>
                  </a:lnTo>
                  <a:lnTo>
                    <a:pt x="17943" y="28444"/>
                  </a:lnTo>
                  <a:lnTo>
                    <a:pt x="17455" y="29421"/>
                  </a:lnTo>
                  <a:lnTo>
                    <a:pt x="17455" y="29909"/>
                  </a:lnTo>
                  <a:lnTo>
                    <a:pt x="16478" y="31864"/>
                  </a:lnTo>
                  <a:lnTo>
                    <a:pt x="14524" y="33818"/>
                  </a:lnTo>
                  <a:lnTo>
                    <a:pt x="13547" y="34306"/>
                  </a:lnTo>
                  <a:lnTo>
                    <a:pt x="13058" y="34795"/>
                  </a:lnTo>
                  <a:lnTo>
                    <a:pt x="12569" y="34795"/>
                  </a:lnTo>
                  <a:lnTo>
                    <a:pt x="12081" y="35284"/>
                  </a:lnTo>
                  <a:lnTo>
                    <a:pt x="11104" y="35772"/>
                  </a:lnTo>
                  <a:lnTo>
                    <a:pt x="9150" y="357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A4015FB5-60E1-4D66-09EE-9E1333F20AC5}"/>
                </a:ext>
              </a:extLst>
            </p:cNvPr>
            <p:cNvSpPr/>
            <p:nvPr/>
          </p:nvSpPr>
          <p:spPr>
            <a:xfrm flipV="1">
              <a:off x="5862229" y="6286642"/>
              <a:ext cx="8305" cy="5374"/>
            </a:xfrm>
            <a:custGeom>
              <a:avLst/>
              <a:gdLst>
                <a:gd name="csX0" fmla="*/ 2802 w 8305"/>
                <a:gd name="csY0" fmla="*/ 6404 h 5374"/>
                <a:gd name="csX1" fmla="*/ 1825 w 8305"/>
                <a:gd name="csY1" fmla="*/ 5916 h 5374"/>
                <a:gd name="csX2" fmla="*/ 1336 w 8305"/>
                <a:gd name="csY2" fmla="*/ 5427 h 5374"/>
                <a:gd name="csX3" fmla="*/ 359 w 8305"/>
                <a:gd name="csY3" fmla="*/ 4939 h 5374"/>
                <a:gd name="csX4" fmla="*/ 359 w 8305"/>
                <a:gd name="csY4" fmla="*/ 1030 h 5374"/>
                <a:gd name="csX5" fmla="*/ 1336 w 8305"/>
                <a:gd name="csY5" fmla="*/ 1030 h 5374"/>
                <a:gd name="csX6" fmla="*/ 1825 w 8305"/>
                <a:gd name="csY6" fmla="*/ 1519 h 5374"/>
                <a:gd name="csX7" fmla="*/ 6710 w 8305"/>
                <a:gd name="csY7" fmla="*/ 3962 h 5374"/>
                <a:gd name="csX8" fmla="*/ 7199 w 8305"/>
                <a:gd name="csY8" fmla="*/ 4939 h 5374"/>
                <a:gd name="csX9" fmla="*/ 8176 w 8305"/>
                <a:gd name="csY9" fmla="*/ 5427 h 5374"/>
                <a:gd name="csX10" fmla="*/ 8665 w 8305"/>
                <a:gd name="csY10" fmla="*/ 5916 h 5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8305" h="5374">
                  <a:moveTo>
                    <a:pt x="2802" y="6404"/>
                  </a:moveTo>
                  <a:lnTo>
                    <a:pt x="1825" y="5916"/>
                  </a:lnTo>
                  <a:lnTo>
                    <a:pt x="1336" y="5427"/>
                  </a:lnTo>
                  <a:lnTo>
                    <a:pt x="359" y="4939"/>
                  </a:lnTo>
                  <a:lnTo>
                    <a:pt x="359" y="1030"/>
                  </a:lnTo>
                  <a:lnTo>
                    <a:pt x="1336" y="1030"/>
                  </a:lnTo>
                  <a:lnTo>
                    <a:pt x="1825" y="1519"/>
                  </a:lnTo>
                  <a:lnTo>
                    <a:pt x="6710" y="3962"/>
                  </a:lnTo>
                  <a:lnTo>
                    <a:pt x="7199" y="4939"/>
                  </a:lnTo>
                  <a:lnTo>
                    <a:pt x="8176" y="5427"/>
                  </a:lnTo>
                  <a:lnTo>
                    <a:pt x="8665" y="59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6D84C897-808D-75D4-4895-4E1C351B2F8F}"/>
                </a:ext>
              </a:extLst>
            </p:cNvPr>
            <p:cNvSpPr/>
            <p:nvPr/>
          </p:nvSpPr>
          <p:spPr>
            <a:xfrm flipV="1">
              <a:off x="5864672" y="6279803"/>
              <a:ext cx="10259" cy="34198"/>
            </a:xfrm>
            <a:custGeom>
              <a:avLst/>
              <a:gdLst>
                <a:gd name="csX0" fmla="*/ 10620 w 10259"/>
                <a:gd name="csY0" fmla="*/ 35232 h 34198"/>
                <a:gd name="csX1" fmla="*/ 7689 w 10259"/>
                <a:gd name="csY1" fmla="*/ 35232 h 34198"/>
                <a:gd name="csX2" fmla="*/ 7200 w 10259"/>
                <a:gd name="csY2" fmla="*/ 34743 h 34198"/>
                <a:gd name="csX3" fmla="*/ 6712 w 10259"/>
                <a:gd name="csY3" fmla="*/ 33766 h 34198"/>
                <a:gd name="csX4" fmla="*/ 6223 w 10259"/>
                <a:gd name="csY4" fmla="*/ 33277 h 34198"/>
                <a:gd name="csX5" fmla="*/ 2803 w 10259"/>
                <a:gd name="csY5" fmla="*/ 29858 h 34198"/>
                <a:gd name="csX6" fmla="*/ 1826 w 10259"/>
                <a:gd name="csY6" fmla="*/ 29369 h 34198"/>
                <a:gd name="csX7" fmla="*/ 1338 w 10259"/>
                <a:gd name="csY7" fmla="*/ 28880 h 34198"/>
                <a:gd name="csX8" fmla="*/ 361 w 10259"/>
                <a:gd name="csY8" fmla="*/ 28392 h 34198"/>
                <a:gd name="csX9" fmla="*/ 6223 w 10259"/>
                <a:gd name="csY9" fmla="*/ 27903 h 34198"/>
                <a:gd name="csX10" fmla="*/ 6223 w 10259"/>
                <a:gd name="csY10" fmla="*/ 1033 h 34198"/>
                <a:gd name="csX11" fmla="*/ 10620 w 10259"/>
                <a:gd name="csY11" fmla="*/ 103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0259" h="34198">
                  <a:moveTo>
                    <a:pt x="10620" y="35232"/>
                  </a:moveTo>
                  <a:lnTo>
                    <a:pt x="7689" y="35232"/>
                  </a:lnTo>
                  <a:lnTo>
                    <a:pt x="7200" y="34743"/>
                  </a:lnTo>
                  <a:lnTo>
                    <a:pt x="6712" y="33766"/>
                  </a:lnTo>
                  <a:lnTo>
                    <a:pt x="6223" y="33277"/>
                  </a:lnTo>
                  <a:lnTo>
                    <a:pt x="2803" y="29858"/>
                  </a:lnTo>
                  <a:lnTo>
                    <a:pt x="1826" y="29369"/>
                  </a:lnTo>
                  <a:lnTo>
                    <a:pt x="1338" y="28880"/>
                  </a:lnTo>
                  <a:lnTo>
                    <a:pt x="361" y="28392"/>
                  </a:lnTo>
                  <a:lnTo>
                    <a:pt x="6223" y="27903"/>
                  </a:lnTo>
                  <a:lnTo>
                    <a:pt x="6223" y="1033"/>
                  </a:lnTo>
                  <a:lnTo>
                    <a:pt x="10620" y="10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D5BEDBE2-E6C2-B0FC-F9AF-4F717F4A97E3}"/>
                </a:ext>
              </a:extLst>
            </p:cNvPr>
            <p:cNvSpPr/>
            <p:nvPr/>
          </p:nvSpPr>
          <p:spPr>
            <a:xfrm flipV="1">
              <a:off x="5883725" y="6279803"/>
              <a:ext cx="23938" cy="34198"/>
            </a:xfrm>
            <a:custGeom>
              <a:avLst/>
              <a:gdLst>
                <a:gd name="csX0" fmla="*/ 19418 w 23938"/>
                <a:gd name="csY0" fmla="*/ 35232 h 34198"/>
                <a:gd name="csX1" fmla="*/ 15999 w 23938"/>
                <a:gd name="csY1" fmla="*/ 35232 h 34198"/>
                <a:gd name="csX2" fmla="*/ 365 w 23938"/>
                <a:gd name="csY2" fmla="*/ 13247 h 34198"/>
                <a:gd name="csX3" fmla="*/ 365 w 23938"/>
                <a:gd name="csY3" fmla="*/ 9339 h 34198"/>
                <a:gd name="csX4" fmla="*/ 15510 w 23938"/>
                <a:gd name="csY4" fmla="*/ 9339 h 34198"/>
                <a:gd name="csX5" fmla="*/ 15510 w 23938"/>
                <a:gd name="csY5" fmla="*/ 1033 h 34198"/>
                <a:gd name="csX6" fmla="*/ 19418 w 23938"/>
                <a:gd name="csY6" fmla="*/ 1033 h 34198"/>
                <a:gd name="csX7" fmla="*/ 19418 w 23938"/>
                <a:gd name="csY7" fmla="*/ 9339 h 34198"/>
                <a:gd name="csX8" fmla="*/ 24304 w 23938"/>
                <a:gd name="csY8" fmla="*/ 9339 h 34198"/>
                <a:gd name="csX9" fmla="*/ 24304 w 23938"/>
                <a:gd name="csY9" fmla="*/ 13247 h 34198"/>
                <a:gd name="csX10" fmla="*/ 4762 w 23938"/>
                <a:gd name="csY10" fmla="*/ 13247 h 34198"/>
                <a:gd name="csX11" fmla="*/ 15510 w 23938"/>
                <a:gd name="csY11" fmla="*/ 2839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3938" h="34198">
                  <a:moveTo>
                    <a:pt x="19418" y="35232"/>
                  </a:moveTo>
                  <a:lnTo>
                    <a:pt x="15999" y="35232"/>
                  </a:lnTo>
                  <a:lnTo>
                    <a:pt x="365" y="13247"/>
                  </a:lnTo>
                  <a:lnTo>
                    <a:pt x="365" y="9339"/>
                  </a:lnTo>
                  <a:lnTo>
                    <a:pt x="15510" y="9339"/>
                  </a:lnTo>
                  <a:lnTo>
                    <a:pt x="15510" y="1033"/>
                  </a:lnTo>
                  <a:lnTo>
                    <a:pt x="19418" y="1033"/>
                  </a:lnTo>
                  <a:lnTo>
                    <a:pt x="19418" y="9339"/>
                  </a:lnTo>
                  <a:lnTo>
                    <a:pt x="24304" y="9339"/>
                  </a:lnTo>
                  <a:lnTo>
                    <a:pt x="24304" y="13247"/>
                  </a:lnTo>
                  <a:lnTo>
                    <a:pt x="4762" y="13247"/>
                  </a:lnTo>
                  <a:lnTo>
                    <a:pt x="15510" y="283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1626E0BC-69FB-E91B-ADC3-9B3D005B512A}"/>
                </a:ext>
              </a:extLst>
            </p:cNvPr>
            <p:cNvSpPr/>
            <p:nvPr/>
          </p:nvSpPr>
          <p:spPr>
            <a:xfrm flipV="1">
              <a:off x="5888122" y="6279803"/>
              <a:ext cx="14656" cy="21984"/>
            </a:xfrm>
            <a:custGeom>
              <a:avLst/>
              <a:gdLst>
                <a:gd name="csX0" fmla="*/ 15022 w 14656"/>
                <a:gd name="csY0" fmla="*/ 23016 h 21984"/>
                <a:gd name="csX1" fmla="*/ 11113 w 14656"/>
                <a:gd name="csY1" fmla="*/ 16176 h 21984"/>
                <a:gd name="csX2" fmla="*/ 11113 w 14656"/>
                <a:gd name="csY2" fmla="*/ 1031 h 21984"/>
                <a:gd name="csX3" fmla="*/ 365 w 14656"/>
                <a:gd name="csY3" fmla="*/ 1031 h 21984"/>
                <a:gd name="csX4" fmla="*/ 15022 w 14656"/>
                <a:gd name="csY4" fmla="*/ 1031 h 219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4656" h="21984">
                  <a:moveTo>
                    <a:pt x="15022" y="23016"/>
                  </a:moveTo>
                  <a:lnTo>
                    <a:pt x="11113" y="16176"/>
                  </a:lnTo>
                  <a:lnTo>
                    <a:pt x="11113" y="1031"/>
                  </a:lnTo>
                  <a:lnTo>
                    <a:pt x="365" y="1031"/>
                  </a:lnTo>
                  <a:lnTo>
                    <a:pt x="15022" y="10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6171E897-94B2-387B-4BE6-A34BFE6C04AB}"/>
                </a:ext>
              </a:extLst>
            </p:cNvPr>
            <p:cNvSpPr/>
            <p:nvPr/>
          </p:nvSpPr>
          <p:spPr>
            <a:xfrm flipV="1">
              <a:off x="5911572" y="6304719"/>
              <a:ext cx="19541" cy="9770"/>
            </a:xfrm>
            <a:custGeom>
              <a:avLst/>
              <a:gdLst>
                <a:gd name="csX0" fmla="*/ 4765 w 19541"/>
                <a:gd name="csY0" fmla="*/ 10805 h 9770"/>
                <a:gd name="csX1" fmla="*/ 368 w 19541"/>
                <a:gd name="csY1" fmla="*/ 10316 h 9770"/>
                <a:gd name="csX2" fmla="*/ 368 w 19541"/>
                <a:gd name="csY2" fmla="*/ 9828 h 9770"/>
                <a:gd name="csX3" fmla="*/ 856 w 19541"/>
                <a:gd name="csY3" fmla="*/ 8851 h 9770"/>
                <a:gd name="csX4" fmla="*/ 856 w 19541"/>
                <a:gd name="csY4" fmla="*/ 8362 h 9770"/>
                <a:gd name="csX5" fmla="*/ 1345 w 19541"/>
                <a:gd name="csY5" fmla="*/ 7385 h 9770"/>
                <a:gd name="csX6" fmla="*/ 1345 w 19541"/>
                <a:gd name="csY6" fmla="*/ 6408 h 9770"/>
                <a:gd name="csX7" fmla="*/ 1833 w 19541"/>
                <a:gd name="csY7" fmla="*/ 5431 h 9770"/>
                <a:gd name="csX8" fmla="*/ 4276 w 19541"/>
                <a:gd name="csY8" fmla="*/ 2988 h 9770"/>
                <a:gd name="csX9" fmla="*/ 5253 w 19541"/>
                <a:gd name="csY9" fmla="*/ 2499 h 9770"/>
                <a:gd name="csX10" fmla="*/ 5742 w 19541"/>
                <a:gd name="csY10" fmla="*/ 2011 h 9770"/>
                <a:gd name="csX11" fmla="*/ 6719 w 19541"/>
                <a:gd name="csY11" fmla="*/ 2011 h 9770"/>
                <a:gd name="csX12" fmla="*/ 7696 w 19541"/>
                <a:gd name="csY12" fmla="*/ 1522 h 9770"/>
                <a:gd name="csX13" fmla="*/ 8185 w 19541"/>
                <a:gd name="csY13" fmla="*/ 1034 h 9770"/>
                <a:gd name="csX14" fmla="*/ 14536 w 19541"/>
                <a:gd name="csY14" fmla="*/ 1034 h 9770"/>
                <a:gd name="csX15" fmla="*/ 15513 w 19541"/>
                <a:gd name="csY15" fmla="*/ 1522 h 9770"/>
                <a:gd name="csX16" fmla="*/ 16001 w 19541"/>
                <a:gd name="csY16" fmla="*/ 2011 h 9770"/>
                <a:gd name="csX17" fmla="*/ 16978 w 19541"/>
                <a:gd name="csY17" fmla="*/ 2011 h 9770"/>
                <a:gd name="csX18" fmla="*/ 17955 w 19541"/>
                <a:gd name="csY18" fmla="*/ 2499 h 9770"/>
                <a:gd name="csX19" fmla="*/ 18444 w 19541"/>
                <a:gd name="csY19" fmla="*/ 2988 h 9770"/>
                <a:gd name="csX20" fmla="*/ 18933 w 19541"/>
                <a:gd name="csY20" fmla="*/ 3965 h 9770"/>
                <a:gd name="csX21" fmla="*/ 19910 w 19541"/>
                <a:gd name="csY21" fmla="*/ 4454 h 9770"/>
                <a:gd name="csX22" fmla="*/ 11604 w 19541"/>
                <a:gd name="csY22" fmla="*/ 4454 h 9770"/>
                <a:gd name="csX23" fmla="*/ 5253 w 19541"/>
                <a:gd name="csY23" fmla="*/ 8851 h 9770"/>
                <a:gd name="csX24" fmla="*/ 5253 w 19541"/>
                <a:gd name="csY24" fmla="*/ 9828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9541" h="9770">
                  <a:moveTo>
                    <a:pt x="4765" y="10805"/>
                  </a:moveTo>
                  <a:lnTo>
                    <a:pt x="368" y="10316"/>
                  </a:lnTo>
                  <a:lnTo>
                    <a:pt x="368" y="9828"/>
                  </a:lnTo>
                  <a:lnTo>
                    <a:pt x="856" y="8851"/>
                  </a:lnTo>
                  <a:lnTo>
                    <a:pt x="856" y="8362"/>
                  </a:lnTo>
                  <a:lnTo>
                    <a:pt x="1345" y="7385"/>
                  </a:lnTo>
                  <a:lnTo>
                    <a:pt x="1345" y="6408"/>
                  </a:lnTo>
                  <a:lnTo>
                    <a:pt x="1833" y="5431"/>
                  </a:lnTo>
                  <a:lnTo>
                    <a:pt x="4276" y="2988"/>
                  </a:lnTo>
                  <a:lnTo>
                    <a:pt x="5253" y="2499"/>
                  </a:lnTo>
                  <a:lnTo>
                    <a:pt x="5742" y="2011"/>
                  </a:lnTo>
                  <a:lnTo>
                    <a:pt x="6719" y="2011"/>
                  </a:lnTo>
                  <a:lnTo>
                    <a:pt x="7696" y="1522"/>
                  </a:lnTo>
                  <a:lnTo>
                    <a:pt x="8185" y="1034"/>
                  </a:lnTo>
                  <a:lnTo>
                    <a:pt x="14536" y="1034"/>
                  </a:lnTo>
                  <a:lnTo>
                    <a:pt x="15513" y="1522"/>
                  </a:lnTo>
                  <a:lnTo>
                    <a:pt x="16001" y="2011"/>
                  </a:lnTo>
                  <a:lnTo>
                    <a:pt x="16978" y="2011"/>
                  </a:lnTo>
                  <a:lnTo>
                    <a:pt x="17955" y="2499"/>
                  </a:lnTo>
                  <a:lnTo>
                    <a:pt x="18444" y="2988"/>
                  </a:lnTo>
                  <a:lnTo>
                    <a:pt x="18933" y="3965"/>
                  </a:lnTo>
                  <a:lnTo>
                    <a:pt x="19910" y="4454"/>
                  </a:lnTo>
                  <a:lnTo>
                    <a:pt x="11604" y="4454"/>
                  </a:lnTo>
                  <a:cubicBezTo>
                    <a:pt x="7997" y="4120"/>
                    <a:pt x="6768" y="6131"/>
                    <a:pt x="5253" y="8851"/>
                  </a:cubicBezTo>
                  <a:lnTo>
                    <a:pt x="5253" y="982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887F8A65-9289-CA8A-13C4-1EDD210A7F3F}"/>
                </a:ext>
              </a:extLst>
            </p:cNvPr>
            <p:cNvSpPr/>
            <p:nvPr/>
          </p:nvSpPr>
          <p:spPr>
            <a:xfrm flipV="1">
              <a:off x="5922320" y="6294459"/>
              <a:ext cx="12213" cy="16610"/>
            </a:xfrm>
            <a:custGeom>
              <a:avLst/>
              <a:gdLst>
                <a:gd name="csX0" fmla="*/ 9164 w 12213"/>
                <a:gd name="csY0" fmla="*/ 17644 h 16610"/>
                <a:gd name="csX1" fmla="*/ 370 w 12213"/>
                <a:gd name="csY1" fmla="*/ 17155 h 16610"/>
                <a:gd name="csX2" fmla="*/ 1836 w 12213"/>
                <a:gd name="csY2" fmla="*/ 17155 h 16610"/>
                <a:gd name="csX3" fmla="*/ 2813 w 12213"/>
                <a:gd name="csY3" fmla="*/ 16667 h 16610"/>
                <a:gd name="csX4" fmla="*/ 3790 w 12213"/>
                <a:gd name="csY4" fmla="*/ 16667 h 16610"/>
                <a:gd name="csX5" fmla="*/ 4278 w 12213"/>
                <a:gd name="csY5" fmla="*/ 16178 h 16610"/>
                <a:gd name="csX6" fmla="*/ 5255 w 12213"/>
                <a:gd name="csY6" fmla="*/ 15690 h 16610"/>
                <a:gd name="csX7" fmla="*/ 6232 w 12213"/>
                <a:gd name="csY7" fmla="*/ 14712 h 16610"/>
                <a:gd name="csX8" fmla="*/ 6721 w 12213"/>
                <a:gd name="csY8" fmla="*/ 13735 h 16610"/>
                <a:gd name="csX9" fmla="*/ 7210 w 12213"/>
                <a:gd name="csY9" fmla="*/ 13247 h 16610"/>
                <a:gd name="csX10" fmla="*/ 7698 w 12213"/>
                <a:gd name="csY10" fmla="*/ 12270 h 16610"/>
                <a:gd name="csX11" fmla="*/ 7698 w 12213"/>
                <a:gd name="csY11" fmla="*/ 11293 h 16610"/>
                <a:gd name="csX12" fmla="*/ 6232 w 12213"/>
                <a:gd name="csY12" fmla="*/ 3964 h 16610"/>
                <a:gd name="csX13" fmla="*/ 5744 w 12213"/>
                <a:gd name="csY13" fmla="*/ 3476 h 16610"/>
                <a:gd name="csX14" fmla="*/ 5744 w 12213"/>
                <a:gd name="csY14" fmla="*/ 2987 h 16610"/>
                <a:gd name="csX15" fmla="*/ 4767 w 12213"/>
                <a:gd name="csY15" fmla="*/ 2499 h 16610"/>
                <a:gd name="csX16" fmla="*/ 4278 w 12213"/>
                <a:gd name="csY16" fmla="*/ 2010 h 16610"/>
                <a:gd name="csX17" fmla="*/ 2324 w 12213"/>
                <a:gd name="csY17" fmla="*/ 1033 h 16610"/>
                <a:gd name="csX18" fmla="*/ 858 w 12213"/>
                <a:gd name="csY18" fmla="*/ 1033 h 16610"/>
                <a:gd name="csX19" fmla="*/ 9164 w 12213"/>
                <a:gd name="csY19" fmla="*/ 1033 h 16610"/>
                <a:gd name="csX20" fmla="*/ 9652 w 12213"/>
                <a:gd name="csY20" fmla="*/ 1522 h 16610"/>
                <a:gd name="csX21" fmla="*/ 9652 w 12213"/>
                <a:gd name="csY21" fmla="*/ 2010 h 16610"/>
                <a:gd name="csX22" fmla="*/ 10141 w 12213"/>
                <a:gd name="csY22" fmla="*/ 2499 h 16610"/>
                <a:gd name="csX23" fmla="*/ 10629 w 12213"/>
                <a:gd name="csY23" fmla="*/ 3476 h 16610"/>
                <a:gd name="csX24" fmla="*/ 11118 w 12213"/>
                <a:gd name="csY24" fmla="*/ 3964 h 16610"/>
                <a:gd name="csX25" fmla="*/ 12095 w 12213"/>
                <a:gd name="csY25" fmla="*/ 5919 h 16610"/>
                <a:gd name="csX26" fmla="*/ 12095 w 12213"/>
                <a:gd name="csY26" fmla="*/ 7873 h 16610"/>
                <a:gd name="csX27" fmla="*/ 12584 w 12213"/>
                <a:gd name="csY27" fmla="*/ 8850 h 16610"/>
                <a:gd name="csX28" fmla="*/ 12584 w 12213"/>
                <a:gd name="csY28" fmla="*/ 10316 h 16610"/>
                <a:gd name="csX29" fmla="*/ 12095 w 12213"/>
                <a:gd name="csY29" fmla="*/ 11293 h 16610"/>
                <a:gd name="csX30" fmla="*/ 12095 w 12213"/>
                <a:gd name="csY30" fmla="*/ 13247 h 16610"/>
                <a:gd name="csX31" fmla="*/ 11607 w 12213"/>
                <a:gd name="csY31" fmla="*/ 13735 h 16610"/>
                <a:gd name="csX32" fmla="*/ 11118 w 12213"/>
                <a:gd name="csY32" fmla="*/ 14712 h 16610"/>
                <a:gd name="csX33" fmla="*/ 11118 w 12213"/>
                <a:gd name="csY33" fmla="*/ 15690 h 16610"/>
                <a:gd name="csX34" fmla="*/ 10629 w 12213"/>
                <a:gd name="csY34" fmla="*/ 16178 h 16610"/>
                <a:gd name="csX35" fmla="*/ 10141 w 12213"/>
                <a:gd name="csY35" fmla="*/ 17155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12213" h="16610">
                  <a:moveTo>
                    <a:pt x="9164" y="17644"/>
                  </a:moveTo>
                  <a:lnTo>
                    <a:pt x="370" y="17155"/>
                  </a:lnTo>
                  <a:lnTo>
                    <a:pt x="1836" y="17155"/>
                  </a:lnTo>
                  <a:lnTo>
                    <a:pt x="2813" y="16667"/>
                  </a:lnTo>
                  <a:lnTo>
                    <a:pt x="3790" y="16667"/>
                  </a:lnTo>
                  <a:lnTo>
                    <a:pt x="4278" y="16178"/>
                  </a:lnTo>
                  <a:lnTo>
                    <a:pt x="5255" y="15690"/>
                  </a:lnTo>
                  <a:lnTo>
                    <a:pt x="6232" y="14712"/>
                  </a:lnTo>
                  <a:lnTo>
                    <a:pt x="6721" y="13735"/>
                  </a:lnTo>
                  <a:lnTo>
                    <a:pt x="7210" y="13247"/>
                  </a:lnTo>
                  <a:lnTo>
                    <a:pt x="7698" y="12270"/>
                  </a:lnTo>
                  <a:lnTo>
                    <a:pt x="7698" y="11293"/>
                  </a:lnTo>
                  <a:cubicBezTo>
                    <a:pt x="7478" y="8272"/>
                    <a:pt x="8496" y="6277"/>
                    <a:pt x="6232" y="3964"/>
                  </a:cubicBezTo>
                  <a:lnTo>
                    <a:pt x="5744" y="3476"/>
                  </a:lnTo>
                  <a:lnTo>
                    <a:pt x="5744" y="2987"/>
                  </a:lnTo>
                  <a:lnTo>
                    <a:pt x="4767" y="2499"/>
                  </a:lnTo>
                  <a:lnTo>
                    <a:pt x="4278" y="2010"/>
                  </a:lnTo>
                  <a:lnTo>
                    <a:pt x="2324" y="1033"/>
                  </a:lnTo>
                  <a:lnTo>
                    <a:pt x="858" y="1033"/>
                  </a:lnTo>
                  <a:lnTo>
                    <a:pt x="9164" y="1033"/>
                  </a:lnTo>
                  <a:lnTo>
                    <a:pt x="9652" y="1522"/>
                  </a:lnTo>
                  <a:lnTo>
                    <a:pt x="9652" y="2010"/>
                  </a:lnTo>
                  <a:lnTo>
                    <a:pt x="10141" y="2499"/>
                  </a:lnTo>
                  <a:lnTo>
                    <a:pt x="10629" y="3476"/>
                  </a:lnTo>
                  <a:lnTo>
                    <a:pt x="11118" y="3964"/>
                  </a:lnTo>
                  <a:lnTo>
                    <a:pt x="12095" y="5919"/>
                  </a:lnTo>
                  <a:lnTo>
                    <a:pt x="12095" y="7873"/>
                  </a:lnTo>
                  <a:lnTo>
                    <a:pt x="12584" y="8850"/>
                  </a:lnTo>
                  <a:lnTo>
                    <a:pt x="12584" y="10316"/>
                  </a:lnTo>
                  <a:lnTo>
                    <a:pt x="12095" y="11293"/>
                  </a:lnTo>
                  <a:lnTo>
                    <a:pt x="12095" y="13247"/>
                  </a:lnTo>
                  <a:lnTo>
                    <a:pt x="11607" y="13735"/>
                  </a:lnTo>
                  <a:lnTo>
                    <a:pt x="11118" y="14712"/>
                  </a:lnTo>
                  <a:lnTo>
                    <a:pt x="11118" y="15690"/>
                  </a:lnTo>
                  <a:lnTo>
                    <a:pt x="10629" y="16178"/>
                  </a:lnTo>
                  <a:lnTo>
                    <a:pt x="10141" y="171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D652E454-CDF4-FA31-735A-69C62E9B45DA}"/>
                </a:ext>
              </a:extLst>
            </p:cNvPr>
            <p:cNvSpPr/>
            <p:nvPr/>
          </p:nvSpPr>
          <p:spPr>
            <a:xfrm flipV="1">
              <a:off x="5917435" y="6291039"/>
              <a:ext cx="13190" cy="2931"/>
            </a:xfrm>
            <a:custGeom>
              <a:avLst/>
              <a:gdLst>
                <a:gd name="csX0" fmla="*/ 6720 w 13190"/>
                <a:gd name="csY0" fmla="*/ 3962 h 2931"/>
                <a:gd name="csX1" fmla="*/ 6231 w 13190"/>
                <a:gd name="csY1" fmla="*/ 3962 h 2931"/>
                <a:gd name="csX2" fmla="*/ 857 w 13190"/>
                <a:gd name="csY2" fmla="*/ 2008 h 2931"/>
                <a:gd name="csX3" fmla="*/ 369 w 13190"/>
                <a:gd name="csY3" fmla="*/ 1519 h 2931"/>
                <a:gd name="csX4" fmla="*/ 13560 w 13190"/>
                <a:gd name="csY4" fmla="*/ 1031 h 2931"/>
                <a:gd name="csX5" fmla="*/ 12094 w 13190"/>
                <a:gd name="csY5" fmla="*/ 2496 h 2931"/>
                <a:gd name="csX6" fmla="*/ 11117 w 13190"/>
                <a:gd name="csY6" fmla="*/ 2985 h 2931"/>
                <a:gd name="csX7" fmla="*/ 10140 w 13190"/>
                <a:gd name="csY7" fmla="*/ 2985 h 2931"/>
                <a:gd name="csX8" fmla="*/ 9651 w 13190"/>
                <a:gd name="csY8" fmla="*/ 3473 h 2931"/>
                <a:gd name="csX9" fmla="*/ 7697 w 13190"/>
                <a:gd name="csY9" fmla="*/ 3473 h 29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3190" h="2931">
                  <a:moveTo>
                    <a:pt x="6720" y="3962"/>
                  </a:moveTo>
                  <a:lnTo>
                    <a:pt x="6231" y="3962"/>
                  </a:lnTo>
                  <a:cubicBezTo>
                    <a:pt x="3504" y="2553"/>
                    <a:pt x="5458" y="4670"/>
                    <a:pt x="857" y="2008"/>
                  </a:cubicBezTo>
                  <a:lnTo>
                    <a:pt x="369" y="1519"/>
                  </a:lnTo>
                  <a:lnTo>
                    <a:pt x="13560" y="1031"/>
                  </a:lnTo>
                  <a:lnTo>
                    <a:pt x="12094" y="2496"/>
                  </a:lnTo>
                  <a:lnTo>
                    <a:pt x="11117" y="2985"/>
                  </a:lnTo>
                  <a:lnTo>
                    <a:pt x="10140" y="2985"/>
                  </a:lnTo>
                  <a:lnTo>
                    <a:pt x="9651" y="3473"/>
                  </a:lnTo>
                  <a:lnTo>
                    <a:pt x="7697" y="34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7BB85A21-8EAC-3F1F-628B-9A6C70A41ACA}"/>
                </a:ext>
              </a:extLst>
            </p:cNvPr>
            <p:cNvSpPr/>
            <p:nvPr/>
          </p:nvSpPr>
          <p:spPr>
            <a:xfrm flipV="1">
              <a:off x="5912549" y="6280291"/>
              <a:ext cx="20030" cy="18076"/>
            </a:xfrm>
            <a:custGeom>
              <a:avLst/>
              <a:gdLst>
                <a:gd name="csX0" fmla="*/ 20400 w 20030"/>
                <a:gd name="csY0" fmla="*/ 19107 h 18076"/>
                <a:gd name="csX1" fmla="*/ 3301 w 20030"/>
                <a:gd name="csY1" fmla="*/ 19107 h 18076"/>
                <a:gd name="csX2" fmla="*/ 370 w 20030"/>
                <a:gd name="csY2" fmla="*/ 1520 h 18076"/>
                <a:gd name="csX3" fmla="*/ 4278 w 20030"/>
                <a:gd name="csY3" fmla="*/ 1031 h 18076"/>
                <a:gd name="csX4" fmla="*/ 4767 w 20030"/>
                <a:gd name="csY4" fmla="*/ 1520 h 18076"/>
                <a:gd name="csX5" fmla="*/ 5255 w 20030"/>
                <a:gd name="csY5" fmla="*/ 2497 h 18076"/>
                <a:gd name="csX6" fmla="*/ 5744 w 20030"/>
                <a:gd name="csY6" fmla="*/ 2985 h 18076"/>
                <a:gd name="csX7" fmla="*/ 7698 w 20030"/>
                <a:gd name="csY7" fmla="*/ 3962 h 18076"/>
                <a:gd name="csX8" fmla="*/ 8675 w 20030"/>
                <a:gd name="csY8" fmla="*/ 3962 h 18076"/>
                <a:gd name="csX9" fmla="*/ 9164 w 20030"/>
                <a:gd name="csY9" fmla="*/ 4451 h 18076"/>
                <a:gd name="csX10" fmla="*/ 10141 w 20030"/>
                <a:gd name="csY10" fmla="*/ 4451 h 18076"/>
                <a:gd name="csX11" fmla="*/ 18935 w 20030"/>
                <a:gd name="csY11" fmla="*/ 4939 h 18076"/>
                <a:gd name="csX12" fmla="*/ 18446 w 20030"/>
                <a:gd name="csY12" fmla="*/ 5428 h 18076"/>
                <a:gd name="csX13" fmla="*/ 5255 w 20030"/>
                <a:gd name="csY13" fmla="*/ 5916 h 18076"/>
                <a:gd name="csX14" fmla="*/ 6721 w 20030"/>
                <a:gd name="csY14" fmla="*/ 15199 h 18076"/>
                <a:gd name="csX15" fmla="*/ 20400 w 20030"/>
                <a:gd name="csY15" fmla="*/ 15199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0030" h="18076">
                  <a:moveTo>
                    <a:pt x="20400" y="19107"/>
                  </a:moveTo>
                  <a:lnTo>
                    <a:pt x="3301" y="19107"/>
                  </a:lnTo>
                  <a:lnTo>
                    <a:pt x="370" y="1520"/>
                  </a:lnTo>
                  <a:lnTo>
                    <a:pt x="4278" y="1031"/>
                  </a:lnTo>
                  <a:lnTo>
                    <a:pt x="4767" y="1520"/>
                  </a:lnTo>
                  <a:lnTo>
                    <a:pt x="5255" y="2497"/>
                  </a:lnTo>
                  <a:lnTo>
                    <a:pt x="5744" y="2985"/>
                  </a:lnTo>
                  <a:lnTo>
                    <a:pt x="7698" y="3962"/>
                  </a:lnTo>
                  <a:lnTo>
                    <a:pt x="8675" y="3962"/>
                  </a:lnTo>
                  <a:lnTo>
                    <a:pt x="9164" y="4451"/>
                  </a:lnTo>
                  <a:lnTo>
                    <a:pt x="10141" y="4451"/>
                  </a:lnTo>
                  <a:lnTo>
                    <a:pt x="18935" y="4939"/>
                  </a:lnTo>
                  <a:lnTo>
                    <a:pt x="18446" y="5428"/>
                  </a:lnTo>
                  <a:lnTo>
                    <a:pt x="5255" y="5916"/>
                  </a:lnTo>
                  <a:lnTo>
                    <a:pt x="6721" y="15199"/>
                  </a:lnTo>
                  <a:lnTo>
                    <a:pt x="20400" y="151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5A4BCE65-C6F4-B3C1-BE18-46759EA18F20}"/>
                </a:ext>
              </a:extLst>
            </p:cNvPr>
            <p:cNvSpPr/>
            <p:nvPr/>
          </p:nvSpPr>
          <p:spPr>
            <a:xfrm flipV="1">
              <a:off x="5937465" y="6283222"/>
              <a:ext cx="22533" cy="30778"/>
            </a:xfrm>
            <a:custGeom>
              <a:avLst/>
              <a:gdLst>
                <a:gd name="csX0" fmla="*/ 20893 w 22533"/>
                <a:gd name="csY0" fmla="*/ 31812 h 30778"/>
                <a:gd name="csX1" fmla="*/ 12099 w 22533"/>
                <a:gd name="csY1" fmla="*/ 31812 h 30778"/>
                <a:gd name="csX2" fmla="*/ 14542 w 22533"/>
                <a:gd name="csY2" fmla="*/ 31812 h 30778"/>
                <a:gd name="csX3" fmla="*/ 18450 w 22533"/>
                <a:gd name="csY3" fmla="*/ 26926 h 30778"/>
                <a:gd name="csX4" fmla="*/ 18450 w 22533"/>
                <a:gd name="csY4" fmla="*/ 24484 h 30778"/>
                <a:gd name="csX5" fmla="*/ 17962 w 22533"/>
                <a:gd name="csY5" fmla="*/ 23507 h 30778"/>
                <a:gd name="csX6" fmla="*/ 17962 w 22533"/>
                <a:gd name="csY6" fmla="*/ 22529 h 30778"/>
                <a:gd name="csX7" fmla="*/ 16496 w 22533"/>
                <a:gd name="csY7" fmla="*/ 21064 h 30778"/>
                <a:gd name="csX8" fmla="*/ 16496 w 22533"/>
                <a:gd name="csY8" fmla="*/ 20575 h 30778"/>
                <a:gd name="csX9" fmla="*/ 14542 w 22533"/>
                <a:gd name="csY9" fmla="*/ 18621 h 30778"/>
                <a:gd name="csX10" fmla="*/ 14053 w 22533"/>
                <a:gd name="csY10" fmla="*/ 18132 h 30778"/>
                <a:gd name="csX11" fmla="*/ 12588 w 22533"/>
                <a:gd name="csY11" fmla="*/ 16667 h 30778"/>
                <a:gd name="csX12" fmla="*/ 5748 w 22533"/>
                <a:gd name="csY12" fmla="*/ 10804 h 30778"/>
                <a:gd name="csX13" fmla="*/ 4771 w 22533"/>
                <a:gd name="csY13" fmla="*/ 9827 h 30778"/>
                <a:gd name="csX14" fmla="*/ 4282 w 22533"/>
                <a:gd name="csY14" fmla="*/ 8850 h 30778"/>
                <a:gd name="csX15" fmla="*/ 1840 w 22533"/>
                <a:gd name="csY15" fmla="*/ 6407 h 30778"/>
                <a:gd name="csX16" fmla="*/ 1840 w 22533"/>
                <a:gd name="csY16" fmla="*/ 5430 h 30778"/>
                <a:gd name="csX17" fmla="*/ 1351 w 22533"/>
                <a:gd name="csY17" fmla="*/ 4942 h 30778"/>
                <a:gd name="csX18" fmla="*/ 863 w 22533"/>
                <a:gd name="csY18" fmla="*/ 3965 h 30778"/>
                <a:gd name="csX19" fmla="*/ 374 w 22533"/>
                <a:gd name="csY19" fmla="*/ 2987 h 30778"/>
                <a:gd name="csX20" fmla="*/ 374 w 22533"/>
                <a:gd name="csY20" fmla="*/ 1033 h 30778"/>
                <a:gd name="csX21" fmla="*/ 22847 w 22533"/>
                <a:gd name="csY21" fmla="*/ 1033 h 30778"/>
                <a:gd name="csX22" fmla="*/ 22847 w 22533"/>
                <a:gd name="csY22" fmla="*/ 4942 h 30778"/>
                <a:gd name="csX23" fmla="*/ 6237 w 22533"/>
                <a:gd name="csY23" fmla="*/ 4942 h 30778"/>
                <a:gd name="csX24" fmla="*/ 6725 w 22533"/>
                <a:gd name="csY24" fmla="*/ 5919 h 30778"/>
                <a:gd name="csX25" fmla="*/ 8191 w 22533"/>
                <a:gd name="csY25" fmla="*/ 7384 h 30778"/>
                <a:gd name="csX26" fmla="*/ 8191 w 22533"/>
                <a:gd name="csY26" fmla="*/ 7873 h 30778"/>
                <a:gd name="csX27" fmla="*/ 8679 w 22533"/>
                <a:gd name="csY27" fmla="*/ 7873 h 30778"/>
                <a:gd name="csX28" fmla="*/ 9168 w 22533"/>
                <a:gd name="csY28" fmla="*/ 8850 h 30778"/>
                <a:gd name="csX29" fmla="*/ 19427 w 22533"/>
                <a:gd name="csY29" fmla="*/ 17644 h 30778"/>
                <a:gd name="csX30" fmla="*/ 19427 w 22533"/>
                <a:gd name="csY30" fmla="*/ 18132 h 30778"/>
                <a:gd name="csX31" fmla="*/ 20405 w 22533"/>
                <a:gd name="csY31" fmla="*/ 18621 h 30778"/>
                <a:gd name="csX32" fmla="*/ 21382 w 22533"/>
                <a:gd name="csY32" fmla="*/ 20575 h 30778"/>
                <a:gd name="csX33" fmla="*/ 21870 w 22533"/>
                <a:gd name="csY33" fmla="*/ 21064 h 30778"/>
                <a:gd name="csX34" fmla="*/ 22359 w 22533"/>
                <a:gd name="csY34" fmla="*/ 22041 h 30778"/>
                <a:gd name="csX35" fmla="*/ 22359 w 22533"/>
                <a:gd name="csY35" fmla="*/ 23018 h 30778"/>
                <a:gd name="csX36" fmla="*/ 22847 w 22533"/>
                <a:gd name="csY36" fmla="*/ 23995 h 30778"/>
                <a:gd name="csX37" fmla="*/ 22847 w 22533"/>
                <a:gd name="csY37" fmla="*/ 24972 h 30778"/>
                <a:gd name="csX38" fmla="*/ 22359 w 22533"/>
                <a:gd name="csY38" fmla="*/ 29858 h 30778"/>
                <a:gd name="csX39" fmla="*/ 21870 w 22533"/>
                <a:gd name="csY39" fmla="*/ 30346 h 30778"/>
                <a:gd name="csX40" fmla="*/ 21382 w 22533"/>
                <a:gd name="csY40" fmla="*/ 31323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</a:cxnLst>
              <a:rect l="l" t="t" r="r" b="b"/>
              <a:pathLst>
                <a:path w="22533" h="30778">
                  <a:moveTo>
                    <a:pt x="20893" y="31812"/>
                  </a:moveTo>
                  <a:lnTo>
                    <a:pt x="12099" y="31812"/>
                  </a:lnTo>
                  <a:lnTo>
                    <a:pt x="14542" y="31812"/>
                  </a:lnTo>
                  <a:cubicBezTo>
                    <a:pt x="16407" y="30908"/>
                    <a:pt x="18548" y="29206"/>
                    <a:pt x="18450" y="26926"/>
                  </a:cubicBezTo>
                  <a:lnTo>
                    <a:pt x="18450" y="24484"/>
                  </a:lnTo>
                  <a:lnTo>
                    <a:pt x="17962" y="23507"/>
                  </a:lnTo>
                  <a:lnTo>
                    <a:pt x="17962" y="22529"/>
                  </a:lnTo>
                  <a:lnTo>
                    <a:pt x="16496" y="21064"/>
                  </a:lnTo>
                  <a:lnTo>
                    <a:pt x="16496" y="20575"/>
                  </a:lnTo>
                  <a:lnTo>
                    <a:pt x="14542" y="18621"/>
                  </a:lnTo>
                  <a:lnTo>
                    <a:pt x="14053" y="18132"/>
                  </a:lnTo>
                  <a:lnTo>
                    <a:pt x="12588" y="16667"/>
                  </a:lnTo>
                  <a:cubicBezTo>
                    <a:pt x="10308" y="14534"/>
                    <a:pt x="7914" y="12954"/>
                    <a:pt x="5748" y="10804"/>
                  </a:cubicBezTo>
                  <a:lnTo>
                    <a:pt x="4771" y="9827"/>
                  </a:lnTo>
                  <a:lnTo>
                    <a:pt x="4282" y="8850"/>
                  </a:lnTo>
                  <a:lnTo>
                    <a:pt x="1840" y="6407"/>
                  </a:lnTo>
                  <a:lnTo>
                    <a:pt x="1840" y="5430"/>
                  </a:lnTo>
                  <a:lnTo>
                    <a:pt x="1351" y="4942"/>
                  </a:lnTo>
                  <a:lnTo>
                    <a:pt x="863" y="3965"/>
                  </a:lnTo>
                  <a:lnTo>
                    <a:pt x="374" y="2987"/>
                  </a:lnTo>
                  <a:lnTo>
                    <a:pt x="374" y="1033"/>
                  </a:lnTo>
                  <a:lnTo>
                    <a:pt x="22847" y="1033"/>
                  </a:lnTo>
                  <a:lnTo>
                    <a:pt x="22847" y="4942"/>
                  </a:lnTo>
                  <a:lnTo>
                    <a:pt x="6237" y="4942"/>
                  </a:lnTo>
                  <a:lnTo>
                    <a:pt x="6725" y="5919"/>
                  </a:lnTo>
                  <a:lnTo>
                    <a:pt x="8191" y="7384"/>
                  </a:lnTo>
                  <a:lnTo>
                    <a:pt x="8191" y="7873"/>
                  </a:lnTo>
                  <a:lnTo>
                    <a:pt x="8679" y="7873"/>
                  </a:lnTo>
                  <a:lnTo>
                    <a:pt x="9168" y="8850"/>
                  </a:lnTo>
                  <a:cubicBezTo>
                    <a:pt x="13093" y="11439"/>
                    <a:pt x="16056" y="14582"/>
                    <a:pt x="19427" y="17644"/>
                  </a:cubicBezTo>
                  <a:lnTo>
                    <a:pt x="19427" y="18132"/>
                  </a:lnTo>
                  <a:lnTo>
                    <a:pt x="20405" y="18621"/>
                  </a:lnTo>
                  <a:lnTo>
                    <a:pt x="21382" y="20575"/>
                  </a:lnTo>
                  <a:lnTo>
                    <a:pt x="21870" y="21064"/>
                  </a:lnTo>
                  <a:lnTo>
                    <a:pt x="22359" y="22041"/>
                  </a:lnTo>
                  <a:lnTo>
                    <a:pt x="22359" y="23018"/>
                  </a:lnTo>
                  <a:lnTo>
                    <a:pt x="22847" y="23995"/>
                  </a:lnTo>
                  <a:lnTo>
                    <a:pt x="22847" y="24972"/>
                  </a:lnTo>
                  <a:cubicBezTo>
                    <a:pt x="23132" y="29117"/>
                    <a:pt x="22318" y="27504"/>
                    <a:pt x="22359" y="29858"/>
                  </a:cubicBezTo>
                  <a:lnTo>
                    <a:pt x="21870" y="30346"/>
                  </a:lnTo>
                  <a:lnTo>
                    <a:pt x="21382" y="313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395E5CAA-9109-63D2-2382-DD59AE9DECAC}"/>
                </a:ext>
              </a:extLst>
            </p:cNvPr>
            <p:cNvSpPr/>
            <p:nvPr/>
          </p:nvSpPr>
          <p:spPr>
            <a:xfrm flipV="1">
              <a:off x="5938443" y="6279796"/>
              <a:ext cx="19541" cy="10266"/>
            </a:xfrm>
            <a:custGeom>
              <a:avLst/>
              <a:gdLst>
                <a:gd name="csX0" fmla="*/ 11121 w 19541"/>
                <a:gd name="csY0" fmla="*/ 11289 h 10266"/>
                <a:gd name="csX1" fmla="*/ 10144 w 19541"/>
                <a:gd name="csY1" fmla="*/ 11289 h 10266"/>
                <a:gd name="csX2" fmla="*/ 373 w 19541"/>
                <a:gd name="csY2" fmla="*/ 2495 h 10266"/>
                <a:gd name="csX3" fmla="*/ 373 w 19541"/>
                <a:gd name="csY3" fmla="*/ 1518 h 10266"/>
                <a:gd name="csX4" fmla="*/ 4281 w 19541"/>
                <a:gd name="csY4" fmla="*/ 1030 h 10266"/>
                <a:gd name="csX5" fmla="*/ 4770 w 19541"/>
                <a:gd name="csY5" fmla="*/ 2007 h 10266"/>
                <a:gd name="csX6" fmla="*/ 4770 w 19541"/>
                <a:gd name="csY6" fmla="*/ 3961 h 10266"/>
                <a:gd name="csX7" fmla="*/ 5258 w 19541"/>
                <a:gd name="csY7" fmla="*/ 4938 h 10266"/>
                <a:gd name="csX8" fmla="*/ 5747 w 19541"/>
                <a:gd name="csY8" fmla="*/ 5427 h 10266"/>
                <a:gd name="csX9" fmla="*/ 6236 w 19541"/>
                <a:gd name="csY9" fmla="*/ 6404 h 10266"/>
                <a:gd name="csX10" fmla="*/ 6724 w 19541"/>
                <a:gd name="csY10" fmla="*/ 6404 h 10266"/>
                <a:gd name="csX11" fmla="*/ 11121 w 19541"/>
                <a:gd name="csY11" fmla="*/ 7869 h 10266"/>
                <a:gd name="csX12" fmla="*/ 19915 w 19541"/>
                <a:gd name="csY12" fmla="*/ 7869 h 10266"/>
                <a:gd name="csX13" fmla="*/ 18938 w 19541"/>
                <a:gd name="csY13" fmla="*/ 8847 h 10266"/>
                <a:gd name="csX14" fmla="*/ 13564 w 19541"/>
                <a:gd name="csY14" fmla="*/ 11289 h 10266"/>
                <a:gd name="csX15" fmla="*/ 12587 w 19541"/>
                <a:gd name="csY15" fmla="*/ 11289 h 102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9541" h="10266">
                  <a:moveTo>
                    <a:pt x="11121" y="11289"/>
                  </a:moveTo>
                  <a:lnTo>
                    <a:pt x="10144" y="11289"/>
                  </a:lnTo>
                  <a:cubicBezTo>
                    <a:pt x="5283" y="11485"/>
                    <a:pt x="357" y="7495"/>
                    <a:pt x="373" y="2495"/>
                  </a:cubicBezTo>
                  <a:lnTo>
                    <a:pt x="373" y="1518"/>
                  </a:lnTo>
                  <a:lnTo>
                    <a:pt x="4281" y="1030"/>
                  </a:lnTo>
                  <a:lnTo>
                    <a:pt x="4770" y="2007"/>
                  </a:lnTo>
                  <a:lnTo>
                    <a:pt x="4770" y="3961"/>
                  </a:lnTo>
                  <a:lnTo>
                    <a:pt x="5258" y="4938"/>
                  </a:lnTo>
                  <a:lnTo>
                    <a:pt x="5747" y="5427"/>
                  </a:lnTo>
                  <a:lnTo>
                    <a:pt x="6236" y="6404"/>
                  </a:lnTo>
                  <a:lnTo>
                    <a:pt x="6724" y="6404"/>
                  </a:lnTo>
                  <a:cubicBezTo>
                    <a:pt x="9053" y="7503"/>
                    <a:pt x="7872" y="8081"/>
                    <a:pt x="11121" y="7869"/>
                  </a:cubicBezTo>
                  <a:lnTo>
                    <a:pt x="19915" y="7869"/>
                  </a:lnTo>
                  <a:lnTo>
                    <a:pt x="18938" y="8847"/>
                  </a:lnTo>
                  <a:cubicBezTo>
                    <a:pt x="17399" y="10255"/>
                    <a:pt x="15494" y="11110"/>
                    <a:pt x="13564" y="11289"/>
                  </a:cubicBezTo>
                  <a:lnTo>
                    <a:pt x="12587" y="112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829E9AF1-729A-B528-9E3B-999079260FCE}"/>
                </a:ext>
              </a:extLst>
            </p:cNvPr>
            <p:cNvSpPr/>
            <p:nvPr/>
          </p:nvSpPr>
          <p:spPr>
            <a:xfrm flipV="1">
              <a:off x="5965313" y="6279314"/>
              <a:ext cx="11299" cy="44946"/>
            </a:xfrm>
            <a:custGeom>
              <a:avLst/>
              <a:gdLst>
                <a:gd name="csX0" fmla="*/ 3307 w 11299"/>
                <a:gd name="csY0" fmla="*/ 45981 h 44946"/>
                <a:gd name="csX1" fmla="*/ 376 w 11299"/>
                <a:gd name="csY1" fmla="*/ 45981 h 44946"/>
                <a:gd name="csX2" fmla="*/ 1353 w 11299"/>
                <a:gd name="csY2" fmla="*/ 44515 h 44946"/>
                <a:gd name="csX3" fmla="*/ 1842 w 11299"/>
                <a:gd name="csY3" fmla="*/ 43538 h 44946"/>
                <a:gd name="csX4" fmla="*/ 7216 w 11299"/>
                <a:gd name="csY4" fmla="*/ 24485 h 44946"/>
                <a:gd name="csX5" fmla="*/ 7216 w 11299"/>
                <a:gd name="csY5" fmla="*/ 19111 h 44946"/>
                <a:gd name="csX6" fmla="*/ 6727 w 11299"/>
                <a:gd name="csY6" fmla="*/ 18134 h 44946"/>
                <a:gd name="csX7" fmla="*/ 6727 w 11299"/>
                <a:gd name="csY7" fmla="*/ 16180 h 44946"/>
                <a:gd name="csX8" fmla="*/ 6239 w 11299"/>
                <a:gd name="csY8" fmla="*/ 15691 h 44946"/>
                <a:gd name="csX9" fmla="*/ 6239 w 11299"/>
                <a:gd name="csY9" fmla="*/ 14714 h 44946"/>
                <a:gd name="csX10" fmla="*/ 5750 w 11299"/>
                <a:gd name="csY10" fmla="*/ 13737 h 44946"/>
                <a:gd name="csX11" fmla="*/ 5750 w 11299"/>
                <a:gd name="csY11" fmla="*/ 12760 h 44946"/>
                <a:gd name="csX12" fmla="*/ 5262 w 11299"/>
                <a:gd name="csY12" fmla="*/ 11783 h 44946"/>
                <a:gd name="csX13" fmla="*/ 5262 w 11299"/>
                <a:gd name="csY13" fmla="*/ 11294 h 44946"/>
                <a:gd name="csX14" fmla="*/ 4773 w 11299"/>
                <a:gd name="csY14" fmla="*/ 10317 h 44946"/>
                <a:gd name="csX15" fmla="*/ 4285 w 11299"/>
                <a:gd name="csY15" fmla="*/ 9340 h 44946"/>
                <a:gd name="csX16" fmla="*/ 4285 w 11299"/>
                <a:gd name="csY16" fmla="*/ 8363 h 44946"/>
                <a:gd name="csX17" fmla="*/ 3796 w 11299"/>
                <a:gd name="csY17" fmla="*/ 7386 h 44946"/>
                <a:gd name="csX18" fmla="*/ 3307 w 11299"/>
                <a:gd name="csY18" fmla="*/ 6409 h 44946"/>
                <a:gd name="csX19" fmla="*/ 2819 w 11299"/>
                <a:gd name="csY19" fmla="*/ 5920 h 44946"/>
                <a:gd name="csX20" fmla="*/ 865 w 11299"/>
                <a:gd name="csY20" fmla="*/ 2012 h 44946"/>
                <a:gd name="csX21" fmla="*/ 376 w 11299"/>
                <a:gd name="csY21" fmla="*/ 1035 h 44946"/>
                <a:gd name="csX22" fmla="*/ 3307 w 11299"/>
                <a:gd name="csY22" fmla="*/ 1035 h 44946"/>
                <a:gd name="csX23" fmla="*/ 3796 w 11299"/>
                <a:gd name="csY23" fmla="*/ 1523 h 44946"/>
                <a:gd name="csX24" fmla="*/ 4285 w 11299"/>
                <a:gd name="csY24" fmla="*/ 2012 h 44946"/>
                <a:gd name="csX25" fmla="*/ 8682 w 11299"/>
                <a:gd name="csY25" fmla="*/ 9829 h 44946"/>
                <a:gd name="csX26" fmla="*/ 8682 w 11299"/>
                <a:gd name="csY26" fmla="*/ 10806 h 44946"/>
                <a:gd name="csX27" fmla="*/ 9170 w 11299"/>
                <a:gd name="csY27" fmla="*/ 11294 h 44946"/>
                <a:gd name="csX28" fmla="*/ 9170 w 11299"/>
                <a:gd name="csY28" fmla="*/ 11783 h 44946"/>
                <a:gd name="csX29" fmla="*/ 9659 w 11299"/>
                <a:gd name="csY29" fmla="*/ 12271 h 44946"/>
                <a:gd name="csX30" fmla="*/ 10147 w 11299"/>
                <a:gd name="csY30" fmla="*/ 13248 h 44946"/>
                <a:gd name="csX31" fmla="*/ 10147 w 11299"/>
                <a:gd name="csY31" fmla="*/ 14225 h 44946"/>
                <a:gd name="csX32" fmla="*/ 10636 w 11299"/>
                <a:gd name="csY32" fmla="*/ 15203 h 44946"/>
                <a:gd name="csX33" fmla="*/ 10636 w 11299"/>
                <a:gd name="csY33" fmla="*/ 16180 h 44946"/>
                <a:gd name="csX34" fmla="*/ 11124 w 11299"/>
                <a:gd name="csY34" fmla="*/ 17157 h 44946"/>
                <a:gd name="csX35" fmla="*/ 11124 w 11299"/>
                <a:gd name="csY35" fmla="*/ 19111 h 44946"/>
                <a:gd name="csX36" fmla="*/ 11613 w 11299"/>
                <a:gd name="csY36" fmla="*/ 20088 h 44946"/>
                <a:gd name="csX37" fmla="*/ 11613 w 11299"/>
                <a:gd name="csY37" fmla="*/ 23508 h 44946"/>
                <a:gd name="csX38" fmla="*/ 10636 w 11299"/>
                <a:gd name="csY38" fmla="*/ 32790 h 44946"/>
                <a:gd name="csX39" fmla="*/ 10147 w 11299"/>
                <a:gd name="csY39" fmla="*/ 33279 h 44946"/>
                <a:gd name="csX40" fmla="*/ 9659 w 11299"/>
                <a:gd name="csY40" fmla="*/ 34256 h 44946"/>
                <a:gd name="csX41" fmla="*/ 5750 w 11299"/>
                <a:gd name="csY41" fmla="*/ 43050 h 44946"/>
                <a:gd name="csX42" fmla="*/ 5262 w 11299"/>
                <a:gd name="csY42" fmla="*/ 43538 h 44946"/>
                <a:gd name="csX43" fmla="*/ 4773 w 11299"/>
                <a:gd name="csY43" fmla="*/ 44515 h 44946"/>
                <a:gd name="csX44" fmla="*/ 3796 w 11299"/>
                <a:gd name="csY44" fmla="*/ 45493 h 44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</a:cxnLst>
              <a:rect l="l" t="t" r="r" b="b"/>
              <a:pathLst>
                <a:path w="11299" h="44946">
                  <a:moveTo>
                    <a:pt x="3307" y="45981"/>
                  </a:moveTo>
                  <a:lnTo>
                    <a:pt x="376" y="45981"/>
                  </a:lnTo>
                  <a:lnTo>
                    <a:pt x="1353" y="44515"/>
                  </a:lnTo>
                  <a:lnTo>
                    <a:pt x="1842" y="43538"/>
                  </a:lnTo>
                  <a:cubicBezTo>
                    <a:pt x="5270" y="37774"/>
                    <a:pt x="7314" y="31325"/>
                    <a:pt x="7216" y="24485"/>
                  </a:cubicBezTo>
                  <a:lnTo>
                    <a:pt x="7216" y="19111"/>
                  </a:lnTo>
                  <a:lnTo>
                    <a:pt x="6727" y="18134"/>
                  </a:lnTo>
                  <a:lnTo>
                    <a:pt x="6727" y="16180"/>
                  </a:lnTo>
                  <a:lnTo>
                    <a:pt x="6239" y="15691"/>
                  </a:lnTo>
                  <a:lnTo>
                    <a:pt x="6239" y="14714"/>
                  </a:lnTo>
                  <a:lnTo>
                    <a:pt x="5750" y="13737"/>
                  </a:lnTo>
                  <a:lnTo>
                    <a:pt x="5750" y="12760"/>
                  </a:lnTo>
                  <a:lnTo>
                    <a:pt x="5262" y="11783"/>
                  </a:lnTo>
                  <a:lnTo>
                    <a:pt x="5262" y="11294"/>
                  </a:lnTo>
                  <a:lnTo>
                    <a:pt x="4773" y="10317"/>
                  </a:lnTo>
                  <a:lnTo>
                    <a:pt x="4285" y="9340"/>
                  </a:lnTo>
                  <a:lnTo>
                    <a:pt x="4285" y="8363"/>
                  </a:lnTo>
                  <a:lnTo>
                    <a:pt x="3796" y="7386"/>
                  </a:lnTo>
                  <a:lnTo>
                    <a:pt x="3307" y="6409"/>
                  </a:lnTo>
                  <a:lnTo>
                    <a:pt x="2819" y="5920"/>
                  </a:lnTo>
                  <a:lnTo>
                    <a:pt x="865" y="2012"/>
                  </a:lnTo>
                  <a:lnTo>
                    <a:pt x="376" y="1035"/>
                  </a:lnTo>
                  <a:lnTo>
                    <a:pt x="3307" y="1035"/>
                  </a:lnTo>
                  <a:lnTo>
                    <a:pt x="3796" y="1523"/>
                  </a:lnTo>
                  <a:lnTo>
                    <a:pt x="4285" y="2012"/>
                  </a:lnTo>
                  <a:cubicBezTo>
                    <a:pt x="5750" y="4967"/>
                    <a:pt x="7273" y="6441"/>
                    <a:pt x="8682" y="9829"/>
                  </a:cubicBezTo>
                  <a:lnTo>
                    <a:pt x="8682" y="10806"/>
                  </a:lnTo>
                  <a:lnTo>
                    <a:pt x="9170" y="11294"/>
                  </a:lnTo>
                  <a:lnTo>
                    <a:pt x="9170" y="11783"/>
                  </a:lnTo>
                  <a:lnTo>
                    <a:pt x="9659" y="12271"/>
                  </a:lnTo>
                  <a:lnTo>
                    <a:pt x="10147" y="13248"/>
                  </a:lnTo>
                  <a:lnTo>
                    <a:pt x="10147" y="14225"/>
                  </a:lnTo>
                  <a:lnTo>
                    <a:pt x="10636" y="15203"/>
                  </a:lnTo>
                  <a:lnTo>
                    <a:pt x="10636" y="16180"/>
                  </a:lnTo>
                  <a:lnTo>
                    <a:pt x="11124" y="17157"/>
                  </a:lnTo>
                  <a:lnTo>
                    <a:pt x="11124" y="19111"/>
                  </a:lnTo>
                  <a:lnTo>
                    <a:pt x="11613" y="20088"/>
                  </a:lnTo>
                  <a:lnTo>
                    <a:pt x="11613" y="23508"/>
                  </a:lnTo>
                  <a:cubicBezTo>
                    <a:pt x="11906" y="26765"/>
                    <a:pt x="11100" y="29712"/>
                    <a:pt x="10636" y="32790"/>
                  </a:cubicBezTo>
                  <a:lnTo>
                    <a:pt x="10147" y="33279"/>
                  </a:lnTo>
                  <a:lnTo>
                    <a:pt x="9659" y="34256"/>
                  </a:lnTo>
                  <a:cubicBezTo>
                    <a:pt x="9675" y="36699"/>
                    <a:pt x="6719" y="40827"/>
                    <a:pt x="5750" y="43050"/>
                  </a:cubicBezTo>
                  <a:lnTo>
                    <a:pt x="5262" y="43538"/>
                  </a:lnTo>
                  <a:lnTo>
                    <a:pt x="4773" y="44515"/>
                  </a:lnTo>
                  <a:lnTo>
                    <a:pt x="3796" y="454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DCE17DAA-F638-A86F-2260-B43E7B4C36E3}"/>
                </a:ext>
              </a:extLst>
            </p:cNvPr>
            <p:cNvSpPr/>
            <p:nvPr/>
          </p:nvSpPr>
          <p:spPr>
            <a:xfrm flipV="1">
              <a:off x="5979969" y="6304230"/>
              <a:ext cx="10748" cy="6839"/>
            </a:xfrm>
            <a:custGeom>
              <a:avLst/>
              <a:gdLst>
                <a:gd name="csX0" fmla="*/ 4776 w 10748"/>
                <a:gd name="csY0" fmla="*/ 7873 h 6839"/>
                <a:gd name="csX1" fmla="*/ 379 w 10748"/>
                <a:gd name="csY1" fmla="*/ 7384 h 6839"/>
                <a:gd name="csX2" fmla="*/ 379 w 10748"/>
                <a:gd name="csY2" fmla="*/ 6896 h 6839"/>
                <a:gd name="csX3" fmla="*/ 867 w 10748"/>
                <a:gd name="csY3" fmla="*/ 5919 h 6839"/>
                <a:gd name="csX4" fmla="*/ 867 w 10748"/>
                <a:gd name="csY4" fmla="*/ 4942 h 6839"/>
                <a:gd name="csX5" fmla="*/ 1356 w 10748"/>
                <a:gd name="csY5" fmla="*/ 3965 h 6839"/>
                <a:gd name="csX6" fmla="*/ 1356 w 10748"/>
                <a:gd name="csY6" fmla="*/ 2987 h 6839"/>
                <a:gd name="csX7" fmla="*/ 3310 w 10748"/>
                <a:gd name="csY7" fmla="*/ 1033 h 6839"/>
                <a:gd name="csX8" fmla="*/ 11127 w 10748"/>
                <a:gd name="csY8" fmla="*/ 1033 h 6839"/>
                <a:gd name="csX9" fmla="*/ 10638 w 10748"/>
                <a:gd name="csY9" fmla="*/ 1033 h 6839"/>
                <a:gd name="csX10" fmla="*/ 5264 w 10748"/>
                <a:gd name="csY10" fmla="*/ 5430 h 6839"/>
                <a:gd name="csX11" fmla="*/ 4776 w 10748"/>
                <a:gd name="csY11" fmla="*/ 6407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0748" h="6839">
                  <a:moveTo>
                    <a:pt x="4776" y="7873"/>
                  </a:moveTo>
                  <a:lnTo>
                    <a:pt x="379" y="7384"/>
                  </a:lnTo>
                  <a:lnTo>
                    <a:pt x="379" y="6896"/>
                  </a:lnTo>
                  <a:lnTo>
                    <a:pt x="867" y="5919"/>
                  </a:lnTo>
                  <a:lnTo>
                    <a:pt x="867" y="4942"/>
                  </a:lnTo>
                  <a:lnTo>
                    <a:pt x="1356" y="3965"/>
                  </a:lnTo>
                  <a:lnTo>
                    <a:pt x="1356" y="2987"/>
                  </a:lnTo>
                  <a:lnTo>
                    <a:pt x="3310" y="1033"/>
                  </a:lnTo>
                  <a:lnTo>
                    <a:pt x="11127" y="1033"/>
                  </a:lnTo>
                  <a:lnTo>
                    <a:pt x="10638" y="1033"/>
                  </a:lnTo>
                  <a:cubicBezTo>
                    <a:pt x="6950" y="1221"/>
                    <a:pt x="6885" y="3386"/>
                    <a:pt x="5264" y="5430"/>
                  </a:cubicBezTo>
                  <a:lnTo>
                    <a:pt x="4776" y="64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B48D3886-99B8-8769-F75E-88AE4D3A75AA}"/>
                </a:ext>
              </a:extLst>
            </p:cNvPr>
            <p:cNvSpPr/>
            <p:nvPr/>
          </p:nvSpPr>
          <p:spPr>
            <a:xfrm flipV="1">
              <a:off x="5982900" y="6296902"/>
              <a:ext cx="19541" cy="17609"/>
            </a:xfrm>
            <a:custGeom>
              <a:avLst/>
              <a:gdLst>
                <a:gd name="csX0" fmla="*/ 16992 w 19541"/>
                <a:gd name="csY0" fmla="*/ 18643 h 17609"/>
                <a:gd name="csX1" fmla="*/ 8686 w 19541"/>
                <a:gd name="csY1" fmla="*/ 18155 h 17609"/>
                <a:gd name="csX2" fmla="*/ 10640 w 19541"/>
                <a:gd name="csY2" fmla="*/ 18155 h 17609"/>
                <a:gd name="csX3" fmla="*/ 11129 w 19541"/>
                <a:gd name="csY3" fmla="*/ 17666 h 17609"/>
                <a:gd name="csX4" fmla="*/ 12106 w 19541"/>
                <a:gd name="csY4" fmla="*/ 17666 h 17609"/>
                <a:gd name="csX5" fmla="*/ 13083 w 19541"/>
                <a:gd name="csY5" fmla="*/ 17178 h 17609"/>
                <a:gd name="csX6" fmla="*/ 13572 w 19541"/>
                <a:gd name="csY6" fmla="*/ 16200 h 17609"/>
                <a:gd name="csX7" fmla="*/ 14060 w 19541"/>
                <a:gd name="csY7" fmla="*/ 15712 h 17609"/>
                <a:gd name="csX8" fmla="*/ 14549 w 19541"/>
                <a:gd name="csY8" fmla="*/ 15223 h 17609"/>
                <a:gd name="csX9" fmla="*/ 15037 w 19541"/>
                <a:gd name="csY9" fmla="*/ 14246 h 17609"/>
                <a:gd name="csX10" fmla="*/ 15037 w 19541"/>
                <a:gd name="csY10" fmla="*/ 13269 h 17609"/>
                <a:gd name="csX11" fmla="*/ 15526 w 19541"/>
                <a:gd name="csY11" fmla="*/ 12781 h 17609"/>
                <a:gd name="csX12" fmla="*/ 15526 w 19541"/>
                <a:gd name="csY12" fmla="*/ 10338 h 17609"/>
                <a:gd name="csX13" fmla="*/ 15037 w 19541"/>
                <a:gd name="csY13" fmla="*/ 9849 h 17609"/>
                <a:gd name="csX14" fmla="*/ 15037 w 19541"/>
                <a:gd name="csY14" fmla="*/ 8872 h 17609"/>
                <a:gd name="csX15" fmla="*/ 14549 w 19541"/>
                <a:gd name="csY15" fmla="*/ 7895 h 17609"/>
                <a:gd name="csX16" fmla="*/ 14060 w 19541"/>
                <a:gd name="csY16" fmla="*/ 7407 h 17609"/>
                <a:gd name="csX17" fmla="*/ 13572 w 19541"/>
                <a:gd name="csY17" fmla="*/ 6430 h 17609"/>
                <a:gd name="csX18" fmla="*/ 12595 w 19541"/>
                <a:gd name="csY18" fmla="*/ 5941 h 17609"/>
                <a:gd name="csX19" fmla="*/ 12106 w 19541"/>
                <a:gd name="csY19" fmla="*/ 5452 h 17609"/>
                <a:gd name="csX20" fmla="*/ 10152 w 19541"/>
                <a:gd name="csY20" fmla="*/ 4475 h 17609"/>
                <a:gd name="csX21" fmla="*/ 381 w 19541"/>
                <a:gd name="csY21" fmla="*/ 4475 h 17609"/>
                <a:gd name="csX22" fmla="*/ 869 w 19541"/>
                <a:gd name="csY22" fmla="*/ 3498 h 17609"/>
                <a:gd name="csX23" fmla="*/ 1358 w 19541"/>
                <a:gd name="csY23" fmla="*/ 3010 h 17609"/>
                <a:gd name="csX24" fmla="*/ 2335 w 19541"/>
                <a:gd name="csY24" fmla="*/ 2521 h 17609"/>
                <a:gd name="csX25" fmla="*/ 2824 w 19541"/>
                <a:gd name="csY25" fmla="*/ 2033 h 17609"/>
                <a:gd name="csX26" fmla="*/ 3801 w 19541"/>
                <a:gd name="csY26" fmla="*/ 2033 h 17609"/>
                <a:gd name="csX27" fmla="*/ 4778 w 19541"/>
                <a:gd name="csY27" fmla="*/ 1544 h 17609"/>
                <a:gd name="csX28" fmla="*/ 5266 w 19541"/>
                <a:gd name="csY28" fmla="*/ 1055 h 17609"/>
                <a:gd name="csX29" fmla="*/ 9175 w 19541"/>
                <a:gd name="csY29" fmla="*/ 1055 h 17609"/>
                <a:gd name="csX30" fmla="*/ 16014 w 19541"/>
                <a:gd name="csY30" fmla="*/ 3498 h 17609"/>
                <a:gd name="csX31" fmla="*/ 16503 w 19541"/>
                <a:gd name="csY31" fmla="*/ 3987 h 17609"/>
                <a:gd name="csX32" fmla="*/ 16992 w 19541"/>
                <a:gd name="csY32" fmla="*/ 3987 h 17609"/>
                <a:gd name="csX33" fmla="*/ 17480 w 19541"/>
                <a:gd name="csY33" fmla="*/ 4964 h 17609"/>
                <a:gd name="csX34" fmla="*/ 17969 w 19541"/>
                <a:gd name="csY34" fmla="*/ 5452 h 17609"/>
                <a:gd name="csX35" fmla="*/ 19923 w 19541"/>
                <a:gd name="csY35" fmla="*/ 9849 h 17609"/>
                <a:gd name="csX36" fmla="*/ 19923 w 19541"/>
                <a:gd name="csY36" fmla="*/ 13758 h 17609"/>
                <a:gd name="csX37" fmla="*/ 18946 w 19541"/>
                <a:gd name="csY37" fmla="*/ 15712 h 17609"/>
                <a:gd name="csX38" fmla="*/ 18946 w 19541"/>
                <a:gd name="csY38" fmla="*/ 16689 h 17609"/>
                <a:gd name="csX39" fmla="*/ 18457 w 19541"/>
                <a:gd name="csY39" fmla="*/ 17178 h 17609"/>
                <a:gd name="csX40" fmla="*/ 17480 w 19541"/>
                <a:gd name="csY40" fmla="*/ 17666 h 176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</a:cxnLst>
              <a:rect l="l" t="t" r="r" b="b"/>
              <a:pathLst>
                <a:path w="19541" h="17609">
                  <a:moveTo>
                    <a:pt x="16992" y="18643"/>
                  </a:moveTo>
                  <a:lnTo>
                    <a:pt x="8686" y="18155"/>
                  </a:lnTo>
                  <a:lnTo>
                    <a:pt x="10640" y="18155"/>
                  </a:lnTo>
                  <a:lnTo>
                    <a:pt x="11129" y="17666"/>
                  </a:lnTo>
                  <a:lnTo>
                    <a:pt x="12106" y="17666"/>
                  </a:lnTo>
                  <a:lnTo>
                    <a:pt x="13083" y="17178"/>
                  </a:lnTo>
                  <a:lnTo>
                    <a:pt x="13572" y="16200"/>
                  </a:lnTo>
                  <a:lnTo>
                    <a:pt x="14060" y="15712"/>
                  </a:lnTo>
                  <a:lnTo>
                    <a:pt x="14549" y="15223"/>
                  </a:lnTo>
                  <a:lnTo>
                    <a:pt x="15037" y="14246"/>
                  </a:lnTo>
                  <a:lnTo>
                    <a:pt x="15037" y="13269"/>
                  </a:lnTo>
                  <a:lnTo>
                    <a:pt x="15526" y="12781"/>
                  </a:lnTo>
                  <a:lnTo>
                    <a:pt x="15526" y="10338"/>
                  </a:lnTo>
                  <a:lnTo>
                    <a:pt x="15037" y="9849"/>
                  </a:lnTo>
                  <a:lnTo>
                    <a:pt x="15037" y="8872"/>
                  </a:lnTo>
                  <a:lnTo>
                    <a:pt x="14549" y="7895"/>
                  </a:lnTo>
                  <a:lnTo>
                    <a:pt x="14060" y="7407"/>
                  </a:lnTo>
                  <a:lnTo>
                    <a:pt x="13572" y="6430"/>
                  </a:lnTo>
                  <a:lnTo>
                    <a:pt x="12595" y="5941"/>
                  </a:lnTo>
                  <a:lnTo>
                    <a:pt x="12106" y="5452"/>
                  </a:lnTo>
                  <a:lnTo>
                    <a:pt x="10152" y="4475"/>
                  </a:lnTo>
                  <a:lnTo>
                    <a:pt x="381" y="4475"/>
                  </a:lnTo>
                  <a:lnTo>
                    <a:pt x="869" y="3498"/>
                  </a:lnTo>
                  <a:lnTo>
                    <a:pt x="1358" y="3010"/>
                  </a:lnTo>
                  <a:lnTo>
                    <a:pt x="2335" y="2521"/>
                  </a:lnTo>
                  <a:lnTo>
                    <a:pt x="2824" y="2033"/>
                  </a:lnTo>
                  <a:lnTo>
                    <a:pt x="3801" y="2033"/>
                  </a:lnTo>
                  <a:lnTo>
                    <a:pt x="4778" y="1544"/>
                  </a:lnTo>
                  <a:lnTo>
                    <a:pt x="5266" y="1055"/>
                  </a:lnTo>
                  <a:lnTo>
                    <a:pt x="9175" y="1055"/>
                  </a:lnTo>
                  <a:cubicBezTo>
                    <a:pt x="12318" y="860"/>
                    <a:pt x="13580" y="2000"/>
                    <a:pt x="16014" y="3498"/>
                  </a:cubicBezTo>
                  <a:lnTo>
                    <a:pt x="16503" y="3987"/>
                  </a:lnTo>
                  <a:lnTo>
                    <a:pt x="16992" y="3987"/>
                  </a:lnTo>
                  <a:lnTo>
                    <a:pt x="17480" y="4964"/>
                  </a:lnTo>
                  <a:lnTo>
                    <a:pt x="17969" y="5452"/>
                  </a:lnTo>
                  <a:cubicBezTo>
                    <a:pt x="18872" y="6983"/>
                    <a:pt x="19418" y="8229"/>
                    <a:pt x="19923" y="9849"/>
                  </a:cubicBezTo>
                  <a:lnTo>
                    <a:pt x="19923" y="13758"/>
                  </a:lnTo>
                  <a:lnTo>
                    <a:pt x="18946" y="15712"/>
                  </a:lnTo>
                  <a:lnTo>
                    <a:pt x="18946" y="16689"/>
                  </a:lnTo>
                  <a:lnTo>
                    <a:pt x="18457" y="17178"/>
                  </a:lnTo>
                  <a:lnTo>
                    <a:pt x="17480" y="176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B61B6060-A8D6-DE48-6D43-C92AAF721FC7}"/>
                </a:ext>
              </a:extLst>
            </p:cNvPr>
            <p:cNvSpPr/>
            <p:nvPr/>
          </p:nvSpPr>
          <p:spPr>
            <a:xfrm flipV="1">
              <a:off x="5988274" y="6293970"/>
              <a:ext cx="11236" cy="3908"/>
            </a:xfrm>
            <a:custGeom>
              <a:avLst/>
              <a:gdLst>
                <a:gd name="csX0" fmla="*/ 868 w 11236"/>
                <a:gd name="csY0" fmla="*/ 4940 h 3908"/>
                <a:gd name="csX1" fmla="*/ 380 w 11236"/>
                <a:gd name="csY1" fmla="*/ 1031 h 3908"/>
                <a:gd name="csX2" fmla="*/ 1845 w 11236"/>
                <a:gd name="csY2" fmla="*/ 1520 h 3908"/>
                <a:gd name="csX3" fmla="*/ 3311 w 11236"/>
                <a:gd name="csY3" fmla="*/ 1520 h 3908"/>
                <a:gd name="csX4" fmla="*/ 11616 w 11236"/>
                <a:gd name="csY4" fmla="*/ 2008 h 3908"/>
                <a:gd name="csX5" fmla="*/ 10639 w 11236"/>
                <a:gd name="csY5" fmla="*/ 2497 h 3908"/>
                <a:gd name="csX6" fmla="*/ 10151 w 11236"/>
                <a:gd name="csY6" fmla="*/ 2985 h 3908"/>
                <a:gd name="csX7" fmla="*/ 9174 w 11236"/>
                <a:gd name="csY7" fmla="*/ 2985 h 3908"/>
                <a:gd name="csX8" fmla="*/ 8196 w 11236"/>
                <a:gd name="csY8" fmla="*/ 3474 h 3908"/>
                <a:gd name="csX9" fmla="*/ 9174 w 11236"/>
                <a:gd name="csY9" fmla="*/ 3962 h 3908"/>
                <a:gd name="csX10" fmla="*/ 9662 w 11236"/>
                <a:gd name="csY10" fmla="*/ 4451 h 3908"/>
                <a:gd name="csX11" fmla="*/ 1357 w 11236"/>
                <a:gd name="csY11" fmla="*/ 4940 h 39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1236" h="3908">
                  <a:moveTo>
                    <a:pt x="868" y="4940"/>
                  </a:moveTo>
                  <a:lnTo>
                    <a:pt x="380" y="1031"/>
                  </a:lnTo>
                  <a:lnTo>
                    <a:pt x="1845" y="1520"/>
                  </a:lnTo>
                  <a:lnTo>
                    <a:pt x="3311" y="1520"/>
                  </a:lnTo>
                  <a:lnTo>
                    <a:pt x="11616" y="2008"/>
                  </a:lnTo>
                  <a:lnTo>
                    <a:pt x="10639" y="2497"/>
                  </a:lnTo>
                  <a:lnTo>
                    <a:pt x="10151" y="2985"/>
                  </a:lnTo>
                  <a:lnTo>
                    <a:pt x="9174" y="2985"/>
                  </a:lnTo>
                  <a:lnTo>
                    <a:pt x="8196" y="3474"/>
                  </a:lnTo>
                  <a:lnTo>
                    <a:pt x="9174" y="3962"/>
                  </a:lnTo>
                  <a:lnTo>
                    <a:pt x="9662" y="4451"/>
                  </a:lnTo>
                  <a:lnTo>
                    <a:pt x="1357" y="49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0F6C237C-8710-8B2A-7376-1750FA4A94D3}"/>
                </a:ext>
              </a:extLst>
            </p:cNvPr>
            <p:cNvSpPr/>
            <p:nvPr/>
          </p:nvSpPr>
          <p:spPr>
            <a:xfrm flipV="1">
              <a:off x="5980458" y="6282734"/>
              <a:ext cx="10259" cy="6351"/>
            </a:xfrm>
            <a:custGeom>
              <a:avLst/>
              <a:gdLst>
                <a:gd name="csX0" fmla="*/ 3310 w 10259"/>
                <a:gd name="csY0" fmla="*/ 7381 h 6351"/>
                <a:gd name="csX1" fmla="*/ 1844 w 10259"/>
                <a:gd name="csY1" fmla="*/ 5915 h 6351"/>
                <a:gd name="csX2" fmla="*/ 1844 w 10259"/>
                <a:gd name="csY2" fmla="*/ 5427 h 6351"/>
                <a:gd name="csX3" fmla="*/ 1356 w 10259"/>
                <a:gd name="csY3" fmla="*/ 4450 h 6351"/>
                <a:gd name="csX4" fmla="*/ 867 w 10259"/>
                <a:gd name="csY4" fmla="*/ 3472 h 6351"/>
                <a:gd name="csX5" fmla="*/ 379 w 10259"/>
                <a:gd name="csY5" fmla="*/ 2495 h 6351"/>
                <a:gd name="csX6" fmla="*/ 379 w 10259"/>
                <a:gd name="csY6" fmla="*/ 1518 h 6351"/>
                <a:gd name="csX7" fmla="*/ 4776 w 10259"/>
                <a:gd name="csY7" fmla="*/ 1030 h 6351"/>
                <a:gd name="csX8" fmla="*/ 4776 w 10259"/>
                <a:gd name="csY8" fmla="*/ 2495 h 6351"/>
                <a:gd name="csX9" fmla="*/ 5264 w 10259"/>
                <a:gd name="csY9" fmla="*/ 3472 h 6351"/>
                <a:gd name="csX10" fmla="*/ 5753 w 10259"/>
                <a:gd name="csY10" fmla="*/ 3961 h 6351"/>
                <a:gd name="csX11" fmla="*/ 6241 w 10259"/>
                <a:gd name="csY11" fmla="*/ 4938 h 6351"/>
                <a:gd name="csX12" fmla="*/ 7218 w 10259"/>
                <a:gd name="csY12" fmla="*/ 5915 h 6351"/>
                <a:gd name="csX13" fmla="*/ 8195 w 10259"/>
                <a:gd name="csY13" fmla="*/ 6404 h 6351"/>
                <a:gd name="csX14" fmla="*/ 8684 w 10259"/>
                <a:gd name="csY14" fmla="*/ 6892 h 6351"/>
                <a:gd name="csX15" fmla="*/ 10638 w 10259"/>
                <a:gd name="csY15" fmla="*/ 6892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0259" h="6351">
                  <a:moveTo>
                    <a:pt x="3310" y="7381"/>
                  </a:moveTo>
                  <a:lnTo>
                    <a:pt x="1844" y="5915"/>
                  </a:lnTo>
                  <a:lnTo>
                    <a:pt x="1844" y="5427"/>
                  </a:lnTo>
                  <a:lnTo>
                    <a:pt x="1356" y="4450"/>
                  </a:lnTo>
                  <a:lnTo>
                    <a:pt x="867" y="3472"/>
                  </a:lnTo>
                  <a:lnTo>
                    <a:pt x="379" y="2495"/>
                  </a:lnTo>
                  <a:lnTo>
                    <a:pt x="379" y="1518"/>
                  </a:lnTo>
                  <a:lnTo>
                    <a:pt x="4776" y="1030"/>
                  </a:lnTo>
                  <a:lnTo>
                    <a:pt x="4776" y="2495"/>
                  </a:lnTo>
                  <a:lnTo>
                    <a:pt x="5264" y="3472"/>
                  </a:lnTo>
                  <a:lnTo>
                    <a:pt x="5753" y="3961"/>
                  </a:lnTo>
                  <a:lnTo>
                    <a:pt x="6241" y="4938"/>
                  </a:lnTo>
                  <a:lnTo>
                    <a:pt x="7218" y="5915"/>
                  </a:lnTo>
                  <a:lnTo>
                    <a:pt x="8195" y="6404"/>
                  </a:lnTo>
                  <a:lnTo>
                    <a:pt x="8684" y="6892"/>
                  </a:lnTo>
                  <a:lnTo>
                    <a:pt x="10638" y="68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796E1D6B-954B-742D-8A15-1FB3E7EC9D49}"/>
                </a:ext>
              </a:extLst>
            </p:cNvPr>
            <p:cNvSpPr/>
            <p:nvPr/>
          </p:nvSpPr>
          <p:spPr>
            <a:xfrm flipV="1">
              <a:off x="5983389" y="6279782"/>
              <a:ext cx="17587" cy="14676"/>
            </a:xfrm>
            <a:custGeom>
              <a:avLst/>
              <a:gdLst>
                <a:gd name="csX0" fmla="*/ 7708 w 17587"/>
                <a:gd name="csY0" fmla="*/ 15687 h 14676"/>
                <a:gd name="csX1" fmla="*/ 6731 w 17587"/>
                <a:gd name="csY1" fmla="*/ 15687 h 14676"/>
                <a:gd name="csX2" fmla="*/ 868 w 17587"/>
                <a:gd name="csY2" fmla="*/ 13733 h 14676"/>
                <a:gd name="csX3" fmla="*/ 380 w 17587"/>
                <a:gd name="csY3" fmla="*/ 12756 h 14676"/>
                <a:gd name="csX4" fmla="*/ 7708 w 17587"/>
                <a:gd name="csY4" fmla="*/ 12267 h 14676"/>
                <a:gd name="csX5" fmla="*/ 9662 w 17587"/>
                <a:gd name="csY5" fmla="*/ 12267 h 14676"/>
                <a:gd name="csX6" fmla="*/ 10639 w 17587"/>
                <a:gd name="csY6" fmla="*/ 11778 h 14676"/>
                <a:gd name="csX7" fmla="*/ 11128 w 17587"/>
                <a:gd name="csY7" fmla="*/ 11290 h 14676"/>
                <a:gd name="csX8" fmla="*/ 12105 w 17587"/>
                <a:gd name="csY8" fmla="*/ 10801 h 14676"/>
                <a:gd name="csX9" fmla="*/ 12105 w 17587"/>
                <a:gd name="csY9" fmla="*/ 10313 h 14676"/>
                <a:gd name="csX10" fmla="*/ 12105 w 17587"/>
                <a:gd name="csY10" fmla="*/ 3473 h 14676"/>
                <a:gd name="csX11" fmla="*/ 11128 w 17587"/>
                <a:gd name="csY11" fmla="*/ 2985 h 14676"/>
                <a:gd name="csX12" fmla="*/ 11128 w 17587"/>
                <a:gd name="csY12" fmla="*/ 2496 h 14676"/>
                <a:gd name="csX13" fmla="*/ 10151 w 17587"/>
                <a:gd name="csY13" fmla="*/ 2008 h 14676"/>
                <a:gd name="csX14" fmla="*/ 9174 w 17587"/>
                <a:gd name="csY14" fmla="*/ 2008 h 14676"/>
                <a:gd name="csX15" fmla="*/ 8197 w 17587"/>
                <a:gd name="csY15" fmla="*/ 1519 h 14676"/>
                <a:gd name="csX16" fmla="*/ 6242 w 17587"/>
                <a:gd name="csY16" fmla="*/ 1519 h 14676"/>
                <a:gd name="csX17" fmla="*/ 14548 w 17587"/>
                <a:gd name="csY17" fmla="*/ 1030 h 14676"/>
                <a:gd name="csX18" fmla="*/ 15525 w 17587"/>
                <a:gd name="csY18" fmla="*/ 1519 h 14676"/>
                <a:gd name="csX19" fmla="*/ 16013 w 17587"/>
                <a:gd name="csY19" fmla="*/ 2008 h 14676"/>
                <a:gd name="csX20" fmla="*/ 16502 w 17587"/>
                <a:gd name="csY20" fmla="*/ 2985 h 14676"/>
                <a:gd name="csX21" fmla="*/ 16990 w 17587"/>
                <a:gd name="csY21" fmla="*/ 3473 h 14676"/>
                <a:gd name="csX22" fmla="*/ 17479 w 17587"/>
                <a:gd name="csY22" fmla="*/ 4450 h 14676"/>
                <a:gd name="csX23" fmla="*/ 17479 w 17587"/>
                <a:gd name="csY23" fmla="*/ 5916 h 14676"/>
                <a:gd name="csX24" fmla="*/ 17968 w 17587"/>
                <a:gd name="csY24" fmla="*/ 6893 h 14676"/>
                <a:gd name="csX25" fmla="*/ 17968 w 17587"/>
                <a:gd name="csY25" fmla="*/ 7870 h 14676"/>
                <a:gd name="csX26" fmla="*/ 17479 w 17587"/>
                <a:gd name="csY26" fmla="*/ 8847 h 14676"/>
                <a:gd name="csX27" fmla="*/ 17479 w 17587"/>
                <a:gd name="csY27" fmla="*/ 9824 h 14676"/>
                <a:gd name="csX28" fmla="*/ 16990 w 17587"/>
                <a:gd name="csY28" fmla="*/ 10313 h 14676"/>
                <a:gd name="csX29" fmla="*/ 16502 w 17587"/>
                <a:gd name="csY29" fmla="*/ 11290 h 14676"/>
                <a:gd name="csX30" fmla="*/ 16502 w 17587"/>
                <a:gd name="csY30" fmla="*/ 11778 h 14676"/>
                <a:gd name="csX31" fmla="*/ 14548 w 17587"/>
                <a:gd name="csY31" fmla="*/ 13733 h 14676"/>
                <a:gd name="csX32" fmla="*/ 13571 w 17587"/>
                <a:gd name="csY32" fmla="*/ 14221 h 14676"/>
                <a:gd name="csX33" fmla="*/ 12594 w 17587"/>
                <a:gd name="csY33" fmla="*/ 15198 h 14676"/>
                <a:gd name="csX34" fmla="*/ 11616 w 17587"/>
                <a:gd name="csY34" fmla="*/ 15198 h 14676"/>
                <a:gd name="csX35" fmla="*/ 10639 w 17587"/>
                <a:gd name="csY35" fmla="*/ 15687 h 14676"/>
                <a:gd name="csX36" fmla="*/ 8685 w 17587"/>
                <a:gd name="csY36" fmla="*/ 15687 h 146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7587" h="14676">
                  <a:moveTo>
                    <a:pt x="7708" y="15687"/>
                  </a:moveTo>
                  <a:lnTo>
                    <a:pt x="6731" y="15687"/>
                  </a:lnTo>
                  <a:cubicBezTo>
                    <a:pt x="4549" y="15858"/>
                    <a:pt x="2652" y="14921"/>
                    <a:pt x="868" y="13733"/>
                  </a:cubicBezTo>
                  <a:lnTo>
                    <a:pt x="380" y="12756"/>
                  </a:lnTo>
                  <a:lnTo>
                    <a:pt x="7708" y="12267"/>
                  </a:lnTo>
                  <a:lnTo>
                    <a:pt x="9662" y="12267"/>
                  </a:lnTo>
                  <a:lnTo>
                    <a:pt x="10639" y="11778"/>
                  </a:lnTo>
                  <a:lnTo>
                    <a:pt x="11128" y="11290"/>
                  </a:lnTo>
                  <a:lnTo>
                    <a:pt x="12105" y="10801"/>
                  </a:lnTo>
                  <a:lnTo>
                    <a:pt x="12105" y="10313"/>
                  </a:lnTo>
                  <a:cubicBezTo>
                    <a:pt x="14328" y="8049"/>
                    <a:pt x="13807" y="5704"/>
                    <a:pt x="12105" y="3473"/>
                  </a:cubicBezTo>
                  <a:lnTo>
                    <a:pt x="11128" y="2985"/>
                  </a:lnTo>
                  <a:lnTo>
                    <a:pt x="11128" y="2496"/>
                  </a:lnTo>
                  <a:lnTo>
                    <a:pt x="10151" y="2008"/>
                  </a:lnTo>
                  <a:lnTo>
                    <a:pt x="9174" y="2008"/>
                  </a:lnTo>
                  <a:lnTo>
                    <a:pt x="8197" y="1519"/>
                  </a:lnTo>
                  <a:lnTo>
                    <a:pt x="6242" y="1519"/>
                  </a:lnTo>
                  <a:lnTo>
                    <a:pt x="14548" y="1030"/>
                  </a:lnTo>
                  <a:lnTo>
                    <a:pt x="15525" y="1519"/>
                  </a:lnTo>
                  <a:lnTo>
                    <a:pt x="16013" y="2008"/>
                  </a:lnTo>
                  <a:lnTo>
                    <a:pt x="16502" y="2985"/>
                  </a:lnTo>
                  <a:lnTo>
                    <a:pt x="16990" y="3473"/>
                  </a:lnTo>
                  <a:lnTo>
                    <a:pt x="17479" y="4450"/>
                  </a:lnTo>
                  <a:lnTo>
                    <a:pt x="17479" y="5916"/>
                  </a:lnTo>
                  <a:lnTo>
                    <a:pt x="17968" y="6893"/>
                  </a:lnTo>
                  <a:lnTo>
                    <a:pt x="17968" y="7870"/>
                  </a:lnTo>
                  <a:lnTo>
                    <a:pt x="17479" y="8847"/>
                  </a:lnTo>
                  <a:lnTo>
                    <a:pt x="17479" y="9824"/>
                  </a:lnTo>
                  <a:lnTo>
                    <a:pt x="16990" y="10313"/>
                  </a:lnTo>
                  <a:lnTo>
                    <a:pt x="16502" y="11290"/>
                  </a:lnTo>
                  <a:lnTo>
                    <a:pt x="16502" y="11778"/>
                  </a:lnTo>
                  <a:lnTo>
                    <a:pt x="14548" y="13733"/>
                  </a:lnTo>
                  <a:lnTo>
                    <a:pt x="13571" y="14221"/>
                  </a:lnTo>
                  <a:lnTo>
                    <a:pt x="12594" y="15198"/>
                  </a:lnTo>
                  <a:lnTo>
                    <a:pt x="11616" y="15198"/>
                  </a:lnTo>
                  <a:lnTo>
                    <a:pt x="10639" y="15687"/>
                  </a:lnTo>
                  <a:lnTo>
                    <a:pt x="8685" y="156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089C0F9A-6FBF-45C9-89A1-32ED00FA672A}"/>
                </a:ext>
              </a:extLst>
            </p:cNvPr>
            <p:cNvSpPr/>
            <p:nvPr/>
          </p:nvSpPr>
          <p:spPr>
            <a:xfrm flipV="1">
              <a:off x="6006290" y="6283222"/>
              <a:ext cx="11297" cy="28335"/>
            </a:xfrm>
            <a:custGeom>
              <a:avLst/>
              <a:gdLst>
                <a:gd name="csX0" fmla="*/ 3863 w 11297"/>
                <a:gd name="csY0" fmla="*/ 29369 h 28335"/>
                <a:gd name="csX1" fmla="*/ 3375 w 11297"/>
                <a:gd name="csY1" fmla="*/ 28880 h 28335"/>
                <a:gd name="csX2" fmla="*/ 2886 w 11297"/>
                <a:gd name="csY2" fmla="*/ 27903 h 28335"/>
                <a:gd name="csX3" fmla="*/ 2398 w 11297"/>
                <a:gd name="csY3" fmla="*/ 27415 h 28335"/>
                <a:gd name="csX4" fmla="*/ 1909 w 11297"/>
                <a:gd name="csY4" fmla="*/ 26437 h 28335"/>
                <a:gd name="csX5" fmla="*/ 1909 w 11297"/>
                <a:gd name="csY5" fmla="*/ 25460 h 28335"/>
                <a:gd name="csX6" fmla="*/ 1421 w 11297"/>
                <a:gd name="csY6" fmla="*/ 24972 h 28335"/>
                <a:gd name="csX7" fmla="*/ 1421 w 11297"/>
                <a:gd name="csY7" fmla="*/ 23506 h 28335"/>
                <a:gd name="csX8" fmla="*/ 932 w 11297"/>
                <a:gd name="csY8" fmla="*/ 22529 h 28335"/>
                <a:gd name="csX9" fmla="*/ 932 w 11297"/>
                <a:gd name="csY9" fmla="*/ 21552 h 28335"/>
                <a:gd name="csX10" fmla="*/ 444 w 11297"/>
                <a:gd name="csY10" fmla="*/ 16666 h 28335"/>
                <a:gd name="csX11" fmla="*/ 444 w 11297"/>
                <a:gd name="csY11" fmla="*/ 13735 h 28335"/>
                <a:gd name="csX12" fmla="*/ 3863 w 11297"/>
                <a:gd name="csY12" fmla="*/ 1521 h 28335"/>
                <a:gd name="csX13" fmla="*/ 4352 w 11297"/>
                <a:gd name="csY13" fmla="*/ 1033 h 28335"/>
                <a:gd name="csX14" fmla="*/ 11680 w 11297"/>
                <a:gd name="csY14" fmla="*/ 1521 h 28335"/>
                <a:gd name="csX15" fmla="*/ 10703 w 11297"/>
                <a:gd name="csY15" fmla="*/ 1521 h 28335"/>
                <a:gd name="csX16" fmla="*/ 9726 w 11297"/>
                <a:gd name="csY16" fmla="*/ 2010 h 28335"/>
                <a:gd name="csX17" fmla="*/ 8749 w 11297"/>
                <a:gd name="csY17" fmla="*/ 2010 h 28335"/>
                <a:gd name="csX18" fmla="*/ 8260 w 11297"/>
                <a:gd name="csY18" fmla="*/ 2987 h 28335"/>
                <a:gd name="csX19" fmla="*/ 7283 w 11297"/>
                <a:gd name="csY19" fmla="*/ 3476 h 28335"/>
                <a:gd name="csX20" fmla="*/ 6795 w 11297"/>
                <a:gd name="csY20" fmla="*/ 4453 h 28335"/>
                <a:gd name="csX21" fmla="*/ 5329 w 11297"/>
                <a:gd name="csY21" fmla="*/ 7873 h 28335"/>
                <a:gd name="csX22" fmla="*/ 5329 w 11297"/>
                <a:gd name="csY22" fmla="*/ 9338 h 28335"/>
                <a:gd name="csX23" fmla="*/ 4841 w 11297"/>
                <a:gd name="csY23" fmla="*/ 10804 h 28335"/>
                <a:gd name="csX24" fmla="*/ 4841 w 11297"/>
                <a:gd name="csY24" fmla="*/ 18621 h 28335"/>
                <a:gd name="csX25" fmla="*/ 9726 w 11297"/>
                <a:gd name="csY25" fmla="*/ 29369 h 28335"/>
                <a:gd name="csX26" fmla="*/ 11680 w 11297"/>
                <a:gd name="csY26" fmla="*/ 29369 h 28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297" h="28335">
                  <a:moveTo>
                    <a:pt x="3863" y="29369"/>
                  </a:moveTo>
                  <a:lnTo>
                    <a:pt x="3375" y="28880"/>
                  </a:lnTo>
                  <a:lnTo>
                    <a:pt x="2886" y="27903"/>
                  </a:lnTo>
                  <a:lnTo>
                    <a:pt x="2398" y="27415"/>
                  </a:lnTo>
                  <a:lnTo>
                    <a:pt x="1909" y="26437"/>
                  </a:lnTo>
                  <a:lnTo>
                    <a:pt x="1909" y="25460"/>
                  </a:lnTo>
                  <a:lnTo>
                    <a:pt x="1421" y="24972"/>
                  </a:lnTo>
                  <a:lnTo>
                    <a:pt x="1421" y="23506"/>
                  </a:lnTo>
                  <a:lnTo>
                    <a:pt x="932" y="22529"/>
                  </a:lnTo>
                  <a:lnTo>
                    <a:pt x="932" y="21552"/>
                  </a:lnTo>
                  <a:cubicBezTo>
                    <a:pt x="973" y="19199"/>
                    <a:pt x="159" y="20811"/>
                    <a:pt x="444" y="16666"/>
                  </a:cubicBezTo>
                  <a:lnTo>
                    <a:pt x="444" y="13735"/>
                  </a:lnTo>
                  <a:cubicBezTo>
                    <a:pt x="623" y="9526"/>
                    <a:pt x="1437" y="4901"/>
                    <a:pt x="3863" y="1521"/>
                  </a:cubicBezTo>
                  <a:lnTo>
                    <a:pt x="4352" y="1033"/>
                  </a:lnTo>
                  <a:lnTo>
                    <a:pt x="11680" y="1521"/>
                  </a:lnTo>
                  <a:lnTo>
                    <a:pt x="10703" y="1521"/>
                  </a:lnTo>
                  <a:lnTo>
                    <a:pt x="9726" y="2010"/>
                  </a:lnTo>
                  <a:lnTo>
                    <a:pt x="8749" y="2010"/>
                  </a:lnTo>
                  <a:lnTo>
                    <a:pt x="8260" y="2987"/>
                  </a:lnTo>
                  <a:lnTo>
                    <a:pt x="7283" y="3476"/>
                  </a:lnTo>
                  <a:lnTo>
                    <a:pt x="6795" y="4453"/>
                  </a:lnTo>
                  <a:cubicBezTo>
                    <a:pt x="5744" y="5365"/>
                    <a:pt x="6070" y="6708"/>
                    <a:pt x="5329" y="7873"/>
                  </a:cubicBezTo>
                  <a:lnTo>
                    <a:pt x="5329" y="9338"/>
                  </a:lnTo>
                  <a:lnTo>
                    <a:pt x="4841" y="10804"/>
                  </a:lnTo>
                  <a:lnTo>
                    <a:pt x="4841" y="18621"/>
                  </a:lnTo>
                  <a:cubicBezTo>
                    <a:pt x="5362" y="22456"/>
                    <a:pt x="5687" y="27561"/>
                    <a:pt x="9726" y="29369"/>
                  </a:cubicBezTo>
                  <a:lnTo>
                    <a:pt x="11680" y="29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4A9D2201-1EAA-7E0B-B22B-39148E545BC9}"/>
                </a:ext>
              </a:extLst>
            </p:cNvPr>
            <p:cNvSpPr/>
            <p:nvPr/>
          </p:nvSpPr>
          <p:spPr>
            <a:xfrm flipV="1">
              <a:off x="6009771" y="6279803"/>
              <a:ext cx="19053" cy="34741"/>
            </a:xfrm>
            <a:custGeom>
              <a:avLst/>
              <a:gdLst>
                <a:gd name="csX0" fmla="*/ 8201 w 19053"/>
                <a:gd name="csY0" fmla="*/ 35775 h 34741"/>
                <a:gd name="csX1" fmla="*/ 5270 w 19053"/>
                <a:gd name="csY1" fmla="*/ 35775 h 34741"/>
                <a:gd name="csX2" fmla="*/ 3316 w 19053"/>
                <a:gd name="csY2" fmla="*/ 34798 h 34741"/>
                <a:gd name="csX3" fmla="*/ 2827 w 19053"/>
                <a:gd name="csY3" fmla="*/ 34310 h 34741"/>
                <a:gd name="csX4" fmla="*/ 1850 w 19053"/>
                <a:gd name="csY4" fmla="*/ 33821 h 34741"/>
                <a:gd name="csX5" fmla="*/ 384 w 19053"/>
                <a:gd name="csY5" fmla="*/ 32355 h 34741"/>
                <a:gd name="csX6" fmla="*/ 10155 w 19053"/>
                <a:gd name="csY6" fmla="*/ 32355 h 34741"/>
                <a:gd name="csX7" fmla="*/ 11132 w 19053"/>
                <a:gd name="csY7" fmla="*/ 31867 h 34741"/>
                <a:gd name="csX8" fmla="*/ 13086 w 19053"/>
                <a:gd name="csY8" fmla="*/ 29913 h 34741"/>
                <a:gd name="csX9" fmla="*/ 13086 w 19053"/>
                <a:gd name="csY9" fmla="*/ 29424 h 34741"/>
                <a:gd name="csX10" fmla="*/ 13575 w 19053"/>
                <a:gd name="csY10" fmla="*/ 28936 h 34741"/>
                <a:gd name="csX11" fmla="*/ 13575 w 19053"/>
                <a:gd name="csY11" fmla="*/ 28447 h 34741"/>
                <a:gd name="csX12" fmla="*/ 14064 w 19053"/>
                <a:gd name="csY12" fmla="*/ 27958 h 34741"/>
                <a:gd name="csX13" fmla="*/ 14064 w 19053"/>
                <a:gd name="csY13" fmla="*/ 26981 h 34741"/>
                <a:gd name="csX14" fmla="*/ 14552 w 19053"/>
                <a:gd name="csY14" fmla="*/ 26493 h 34741"/>
                <a:gd name="csX15" fmla="*/ 14552 w 19053"/>
                <a:gd name="csY15" fmla="*/ 24539 h 34741"/>
                <a:gd name="csX16" fmla="*/ 15041 w 19053"/>
                <a:gd name="csY16" fmla="*/ 23562 h 34741"/>
                <a:gd name="csX17" fmla="*/ 15041 w 19053"/>
                <a:gd name="csY17" fmla="*/ 14279 h 34741"/>
                <a:gd name="csX18" fmla="*/ 14552 w 19053"/>
                <a:gd name="csY18" fmla="*/ 13302 h 34741"/>
                <a:gd name="csX19" fmla="*/ 14552 w 19053"/>
                <a:gd name="csY19" fmla="*/ 10371 h 34741"/>
                <a:gd name="csX20" fmla="*/ 14064 w 19053"/>
                <a:gd name="csY20" fmla="*/ 9882 h 34741"/>
                <a:gd name="csX21" fmla="*/ 14064 w 19053"/>
                <a:gd name="csY21" fmla="*/ 8905 h 34741"/>
                <a:gd name="csX22" fmla="*/ 13575 w 19053"/>
                <a:gd name="csY22" fmla="*/ 8417 h 34741"/>
                <a:gd name="csX23" fmla="*/ 13575 w 19053"/>
                <a:gd name="csY23" fmla="*/ 7928 h 34741"/>
                <a:gd name="csX24" fmla="*/ 12598 w 19053"/>
                <a:gd name="csY24" fmla="*/ 6951 h 34741"/>
                <a:gd name="csX25" fmla="*/ 12109 w 19053"/>
                <a:gd name="csY25" fmla="*/ 5974 h 34741"/>
                <a:gd name="csX26" fmla="*/ 11621 w 19053"/>
                <a:gd name="csY26" fmla="*/ 5485 h 34741"/>
                <a:gd name="csX27" fmla="*/ 9667 w 19053"/>
                <a:gd name="csY27" fmla="*/ 4508 h 34741"/>
                <a:gd name="csX28" fmla="*/ 8201 w 19053"/>
                <a:gd name="csY28" fmla="*/ 4508 h 34741"/>
                <a:gd name="csX29" fmla="*/ 873 w 19053"/>
                <a:gd name="csY29" fmla="*/ 4020 h 34741"/>
                <a:gd name="csX30" fmla="*/ 1361 w 19053"/>
                <a:gd name="csY30" fmla="*/ 3531 h 34741"/>
                <a:gd name="csX31" fmla="*/ 1850 w 19053"/>
                <a:gd name="csY31" fmla="*/ 3042 h 34741"/>
                <a:gd name="csX32" fmla="*/ 2827 w 19053"/>
                <a:gd name="csY32" fmla="*/ 2554 h 34741"/>
                <a:gd name="csX33" fmla="*/ 13086 w 19053"/>
                <a:gd name="csY33" fmla="*/ 2065 h 34741"/>
                <a:gd name="csX34" fmla="*/ 13575 w 19053"/>
                <a:gd name="csY34" fmla="*/ 2554 h 34741"/>
                <a:gd name="csX35" fmla="*/ 14552 w 19053"/>
                <a:gd name="csY35" fmla="*/ 3042 h 34741"/>
                <a:gd name="csX36" fmla="*/ 15041 w 19053"/>
                <a:gd name="csY36" fmla="*/ 4020 h 34741"/>
                <a:gd name="csX37" fmla="*/ 16018 w 19053"/>
                <a:gd name="csY37" fmla="*/ 4508 h 34741"/>
                <a:gd name="csX38" fmla="*/ 16506 w 19053"/>
                <a:gd name="csY38" fmla="*/ 4997 h 34741"/>
                <a:gd name="csX39" fmla="*/ 17972 w 19053"/>
                <a:gd name="csY39" fmla="*/ 7928 h 34741"/>
                <a:gd name="csX40" fmla="*/ 17972 w 19053"/>
                <a:gd name="csY40" fmla="*/ 8905 h 34741"/>
                <a:gd name="csX41" fmla="*/ 18461 w 19053"/>
                <a:gd name="csY41" fmla="*/ 9882 h 34741"/>
                <a:gd name="csX42" fmla="*/ 18461 w 19053"/>
                <a:gd name="csY42" fmla="*/ 10371 h 34741"/>
                <a:gd name="csX43" fmla="*/ 18949 w 19053"/>
                <a:gd name="csY43" fmla="*/ 11348 h 34741"/>
                <a:gd name="csX44" fmla="*/ 18949 w 19053"/>
                <a:gd name="csY44" fmla="*/ 14279 h 34741"/>
                <a:gd name="csX45" fmla="*/ 19438 w 19053"/>
                <a:gd name="csY45" fmla="*/ 15256 h 34741"/>
                <a:gd name="csX46" fmla="*/ 19438 w 19053"/>
                <a:gd name="csY46" fmla="*/ 22584 h 34741"/>
                <a:gd name="csX47" fmla="*/ 18949 w 19053"/>
                <a:gd name="csY47" fmla="*/ 23073 h 34741"/>
                <a:gd name="csX48" fmla="*/ 18949 w 19053"/>
                <a:gd name="csY48" fmla="*/ 26004 h 34741"/>
                <a:gd name="csX49" fmla="*/ 18461 w 19053"/>
                <a:gd name="csY49" fmla="*/ 26493 h 34741"/>
                <a:gd name="csX50" fmla="*/ 18461 w 19053"/>
                <a:gd name="csY50" fmla="*/ 27470 h 34741"/>
                <a:gd name="csX51" fmla="*/ 17972 w 19053"/>
                <a:gd name="csY51" fmla="*/ 28447 h 34741"/>
                <a:gd name="csX52" fmla="*/ 17483 w 19053"/>
                <a:gd name="csY52" fmla="*/ 29424 h 34741"/>
                <a:gd name="csX53" fmla="*/ 17483 w 19053"/>
                <a:gd name="csY53" fmla="*/ 29913 h 34741"/>
                <a:gd name="csX54" fmla="*/ 16506 w 19053"/>
                <a:gd name="csY54" fmla="*/ 31867 h 34741"/>
                <a:gd name="csX55" fmla="*/ 14552 w 19053"/>
                <a:gd name="csY55" fmla="*/ 33821 h 34741"/>
                <a:gd name="csX56" fmla="*/ 13575 w 19053"/>
                <a:gd name="csY56" fmla="*/ 34310 h 34741"/>
                <a:gd name="csX57" fmla="*/ 13086 w 19053"/>
                <a:gd name="csY57" fmla="*/ 34798 h 34741"/>
                <a:gd name="csX58" fmla="*/ 12598 w 19053"/>
                <a:gd name="csY58" fmla="*/ 34798 h 34741"/>
                <a:gd name="csX59" fmla="*/ 12109 w 19053"/>
                <a:gd name="csY59" fmla="*/ 35287 h 34741"/>
                <a:gd name="csX60" fmla="*/ 11132 w 19053"/>
                <a:gd name="csY60" fmla="*/ 35775 h 34741"/>
                <a:gd name="csX61" fmla="*/ 9178 w 19053"/>
                <a:gd name="csY61" fmla="*/ 35775 h 347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</a:cxnLst>
              <a:rect l="l" t="t" r="r" b="b"/>
              <a:pathLst>
                <a:path w="19053" h="34741">
                  <a:moveTo>
                    <a:pt x="8201" y="35775"/>
                  </a:moveTo>
                  <a:lnTo>
                    <a:pt x="5270" y="35775"/>
                  </a:lnTo>
                  <a:lnTo>
                    <a:pt x="3316" y="34798"/>
                  </a:lnTo>
                  <a:lnTo>
                    <a:pt x="2827" y="34310"/>
                  </a:lnTo>
                  <a:lnTo>
                    <a:pt x="1850" y="33821"/>
                  </a:lnTo>
                  <a:lnTo>
                    <a:pt x="384" y="32355"/>
                  </a:lnTo>
                  <a:lnTo>
                    <a:pt x="10155" y="32355"/>
                  </a:lnTo>
                  <a:lnTo>
                    <a:pt x="11132" y="31867"/>
                  </a:lnTo>
                  <a:lnTo>
                    <a:pt x="13086" y="29913"/>
                  </a:lnTo>
                  <a:lnTo>
                    <a:pt x="13086" y="29424"/>
                  </a:lnTo>
                  <a:lnTo>
                    <a:pt x="13575" y="28936"/>
                  </a:lnTo>
                  <a:lnTo>
                    <a:pt x="13575" y="28447"/>
                  </a:lnTo>
                  <a:lnTo>
                    <a:pt x="14064" y="27958"/>
                  </a:lnTo>
                  <a:lnTo>
                    <a:pt x="14064" y="26981"/>
                  </a:lnTo>
                  <a:lnTo>
                    <a:pt x="14552" y="26493"/>
                  </a:lnTo>
                  <a:lnTo>
                    <a:pt x="14552" y="24539"/>
                  </a:lnTo>
                  <a:lnTo>
                    <a:pt x="15041" y="23562"/>
                  </a:lnTo>
                  <a:lnTo>
                    <a:pt x="15041" y="14279"/>
                  </a:lnTo>
                  <a:lnTo>
                    <a:pt x="14552" y="13302"/>
                  </a:lnTo>
                  <a:lnTo>
                    <a:pt x="14552" y="10371"/>
                  </a:lnTo>
                  <a:lnTo>
                    <a:pt x="14064" y="9882"/>
                  </a:lnTo>
                  <a:lnTo>
                    <a:pt x="14064" y="8905"/>
                  </a:lnTo>
                  <a:lnTo>
                    <a:pt x="13575" y="8417"/>
                  </a:lnTo>
                  <a:lnTo>
                    <a:pt x="13575" y="7928"/>
                  </a:lnTo>
                  <a:lnTo>
                    <a:pt x="12598" y="6951"/>
                  </a:lnTo>
                  <a:lnTo>
                    <a:pt x="12109" y="5974"/>
                  </a:lnTo>
                  <a:lnTo>
                    <a:pt x="11621" y="5485"/>
                  </a:lnTo>
                  <a:lnTo>
                    <a:pt x="9667" y="4508"/>
                  </a:lnTo>
                  <a:lnTo>
                    <a:pt x="8201" y="4508"/>
                  </a:lnTo>
                  <a:lnTo>
                    <a:pt x="873" y="4020"/>
                  </a:lnTo>
                  <a:lnTo>
                    <a:pt x="1361" y="3531"/>
                  </a:lnTo>
                  <a:lnTo>
                    <a:pt x="1850" y="3042"/>
                  </a:lnTo>
                  <a:lnTo>
                    <a:pt x="2827" y="2554"/>
                  </a:lnTo>
                  <a:cubicBezTo>
                    <a:pt x="5750" y="535"/>
                    <a:pt x="9886" y="689"/>
                    <a:pt x="13086" y="2065"/>
                  </a:cubicBezTo>
                  <a:lnTo>
                    <a:pt x="13575" y="2554"/>
                  </a:lnTo>
                  <a:lnTo>
                    <a:pt x="14552" y="3042"/>
                  </a:lnTo>
                  <a:lnTo>
                    <a:pt x="15041" y="4020"/>
                  </a:lnTo>
                  <a:lnTo>
                    <a:pt x="16018" y="4508"/>
                  </a:lnTo>
                  <a:lnTo>
                    <a:pt x="16506" y="4997"/>
                  </a:lnTo>
                  <a:lnTo>
                    <a:pt x="17972" y="7928"/>
                  </a:lnTo>
                  <a:lnTo>
                    <a:pt x="17972" y="8905"/>
                  </a:lnTo>
                  <a:lnTo>
                    <a:pt x="18461" y="9882"/>
                  </a:lnTo>
                  <a:lnTo>
                    <a:pt x="18461" y="10371"/>
                  </a:lnTo>
                  <a:lnTo>
                    <a:pt x="18949" y="11348"/>
                  </a:lnTo>
                  <a:lnTo>
                    <a:pt x="18949" y="14279"/>
                  </a:lnTo>
                  <a:lnTo>
                    <a:pt x="19438" y="15256"/>
                  </a:lnTo>
                  <a:lnTo>
                    <a:pt x="19438" y="22584"/>
                  </a:lnTo>
                  <a:lnTo>
                    <a:pt x="18949" y="23073"/>
                  </a:lnTo>
                  <a:lnTo>
                    <a:pt x="18949" y="26004"/>
                  </a:lnTo>
                  <a:lnTo>
                    <a:pt x="18461" y="26493"/>
                  </a:lnTo>
                  <a:lnTo>
                    <a:pt x="18461" y="27470"/>
                  </a:lnTo>
                  <a:lnTo>
                    <a:pt x="17972" y="28447"/>
                  </a:lnTo>
                  <a:lnTo>
                    <a:pt x="17483" y="29424"/>
                  </a:lnTo>
                  <a:lnTo>
                    <a:pt x="17483" y="29913"/>
                  </a:lnTo>
                  <a:lnTo>
                    <a:pt x="16506" y="31867"/>
                  </a:lnTo>
                  <a:lnTo>
                    <a:pt x="14552" y="33821"/>
                  </a:lnTo>
                  <a:lnTo>
                    <a:pt x="13575" y="34310"/>
                  </a:lnTo>
                  <a:lnTo>
                    <a:pt x="13086" y="34798"/>
                  </a:lnTo>
                  <a:lnTo>
                    <a:pt x="12598" y="34798"/>
                  </a:lnTo>
                  <a:lnTo>
                    <a:pt x="12109" y="35287"/>
                  </a:lnTo>
                  <a:lnTo>
                    <a:pt x="11132" y="35775"/>
                  </a:lnTo>
                  <a:lnTo>
                    <a:pt x="9178" y="357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B5C1DADE-3545-921C-8933-0503D7057C0A}"/>
                </a:ext>
              </a:extLst>
            </p:cNvPr>
            <p:cNvSpPr/>
            <p:nvPr/>
          </p:nvSpPr>
          <p:spPr>
            <a:xfrm flipV="1">
              <a:off x="6032672" y="6283222"/>
              <a:ext cx="11297" cy="28335"/>
            </a:xfrm>
            <a:custGeom>
              <a:avLst/>
              <a:gdLst>
                <a:gd name="csX0" fmla="*/ 3868 w 11297"/>
                <a:gd name="csY0" fmla="*/ 29369 h 28335"/>
                <a:gd name="csX1" fmla="*/ 3379 w 11297"/>
                <a:gd name="csY1" fmla="*/ 28880 h 28335"/>
                <a:gd name="csX2" fmla="*/ 2891 w 11297"/>
                <a:gd name="csY2" fmla="*/ 27903 h 28335"/>
                <a:gd name="csX3" fmla="*/ 2402 w 11297"/>
                <a:gd name="csY3" fmla="*/ 27415 h 28335"/>
                <a:gd name="csX4" fmla="*/ 1914 w 11297"/>
                <a:gd name="csY4" fmla="*/ 26437 h 28335"/>
                <a:gd name="csX5" fmla="*/ 1914 w 11297"/>
                <a:gd name="csY5" fmla="*/ 25460 h 28335"/>
                <a:gd name="csX6" fmla="*/ 1425 w 11297"/>
                <a:gd name="csY6" fmla="*/ 24972 h 28335"/>
                <a:gd name="csX7" fmla="*/ 1425 w 11297"/>
                <a:gd name="csY7" fmla="*/ 23506 h 28335"/>
                <a:gd name="csX8" fmla="*/ 936 w 11297"/>
                <a:gd name="csY8" fmla="*/ 22529 h 28335"/>
                <a:gd name="csX9" fmla="*/ 936 w 11297"/>
                <a:gd name="csY9" fmla="*/ 21552 h 28335"/>
                <a:gd name="csX10" fmla="*/ 448 w 11297"/>
                <a:gd name="csY10" fmla="*/ 16666 h 28335"/>
                <a:gd name="csX11" fmla="*/ 448 w 11297"/>
                <a:gd name="csY11" fmla="*/ 13735 h 28335"/>
                <a:gd name="csX12" fmla="*/ 3868 w 11297"/>
                <a:gd name="csY12" fmla="*/ 1521 h 28335"/>
                <a:gd name="csX13" fmla="*/ 4356 w 11297"/>
                <a:gd name="csY13" fmla="*/ 1033 h 28335"/>
                <a:gd name="csX14" fmla="*/ 11685 w 11297"/>
                <a:gd name="csY14" fmla="*/ 1521 h 28335"/>
                <a:gd name="csX15" fmla="*/ 10707 w 11297"/>
                <a:gd name="csY15" fmla="*/ 1521 h 28335"/>
                <a:gd name="csX16" fmla="*/ 9730 w 11297"/>
                <a:gd name="csY16" fmla="*/ 2010 h 28335"/>
                <a:gd name="csX17" fmla="*/ 8753 w 11297"/>
                <a:gd name="csY17" fmla="*/ 2010 h 28335"/>
                <a:gd name="csX18" fmla="*/ 8265 w 11297"/>
                <a:gd name="csY18" fmla="*/ 2987 h 28335"/>
                <a:gd name="csX19" fmla="*/ 7288 w 11297"/>
                <a:gd name="csY19" fmla="*/ 3476 h 28335"/>
                <a:gd name="csX20" fmla="*/ 6799 w 11297"/>
                <a:gd name="csY20" fmla="*/ 4453 h 28335"/>
                <a:gd name="csX21" fmla="*/ 5333 w 11297"/>
                <a:gd name="csY21" fmla="*/ 7873 h 28335"/>
                <a:gd name="csX22" fmla="*/ 5333 w 11297"/>
                <a:gd name="csY22" fmla="*/ 9338 h 28335"/>
                <a:gd name="csX23" fmla="*/ 4845 w 11297"/>
                <a:gd name="csY23" fmla="*/ 10804 h 28335"/>
                <a:gd name="csX24" fmla="*/ 4845 w 11297"/>
                <a:gd name="csY24" fmla="*/ 18621 h 28335"/>
                <a:gd name="csX25" fmla="*/ 9730 w 11297"/>
                <a:gd name="csY25" fmla="*/ 29369 h 28335"/>
                <a:gd name="csX26" fmla="*/ 11685 w 11297"/>
                <a:gd name="csY26" fmla="*/ 29369 h 28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297" h="28335">
                  <a:moveTo>
                    <a:pt x="3868" y="29369"/>
                  </a:moveTo>
                  <a:lnTo>
                    <a:pt x="3379" y="28880"/>
                  </a:lnTo>
                  <a:lnTo>
                    <a:pt x="2891" y="27903"/>
                  </a:lnTo>
                  <a:lnTo>
                    <a:pt x="2402" y="27415"/>
                  </a:lnTo>
                  <a:lnTo>
                    <a:pt x="1914" y="26437"/>
                  </a:lnTo>
                  <a:lnTo>
                    <a:pt x="1914" y="25460"/>
                  </a:lnTo>
                  <a:lnTo>
                    <a:pt x="1425" y="24972"/>
                  </a:lnTo>
                  <a:lnTo>
                    <a:pt x="1425" y="23506"/>
                  </a:lnTo>
                  <a:lnTo>
                    <a:pt x="936" y="22529"/>
                  </a:lnTo>
                  <a:lnTo>
                    <a:pt x="936" y="21552"/>
                  </a:lnTo>
                  <a:cubicBezTo>
                    <a:pt x="977" y="19199"/>
                    <a:pt x="163" y="20811"/>
                    <a:pt x="448" y="16666"/>
                  </a:cubicBezTo>
                  <a:lnTo>
                    <a:pt x="448" y="13735"/>
                  </a:lnTo>
                  <a:cubicBezTo>
                    <a:pt x="627" y="9526"/>
                    <a:pt x="1441" y="4901"/>
                    <a:pt x="3868" y="1521"/>
                  </a:cubicBezTo>
                  <a:lnTo>
                    <a:pt x="4356" y="1033"/>
                  </a:lnTo>
                  <a:lnTo>
                    <a:pt x="11685" y="1521"/>
                  </a:lnTo>
                  <a:lnTo>
                    <a:pt x="10707" y="1521"/>
                  </a:lnTo>
                  <a:lnTo>
                    <a:pt x="9730" y="2010"/>
                  </a:lnTo>
                  <a:lnTo>
                    <a:pt x="8753" y="2010"/>
                  </a:lnTo>
                  <a:lnTo>
                    <a:pt x="8265" y="2987"/>
                  </a:lnTo>
                  <a:lnTo>
                    <a:pt x="7288" y="3476"/>
                  </a:lnTo>
                  <a:lnTo>
                    <a:pt x="6799" y="4453"/>
                  </a:lnTo>
                  <a:cubicBezTo>
                    <a:pt x="5749" y="5365"/>
                    <a:pt x="6074" y="6708"/>
                    <a:pt x="5333" y="7873"/>
                  </a:cubicBezTo>
                  <a:lnTo>
                    <a:pt x="5333" y="9338"/>
                  </a:lnTo>
                  <a:lnTo>
                    <a:pt x="4845" y="10804"/>
                  </a:lnTo>
                  <a:lnTo>
                    <a:pt x="4845" y="18621"/>
                  </a:lnTo>
                  <a:cubicBezTo>
                    <a:pt x="5366" y="22448"/>
                    <a:pt x="5692" y="27561"/>
                    <a:pt x="9730" y="29369"/>
                  </a:cubicBezTo>
                  <a:lnTo>
                    <a:pt x="11685" y="29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6D31E52E-B4F6-40A2-A7A7-76E5796524AA}"/>
                </a:ext>
              </a:extLst>
            </p:cNvPr>
            <p:cNvSpPr/>
            <p:nvPr/>
          </p:nvSpPr>
          <p:spPr>
            <a:xfrm flipV="1">
              <a:off x="6036152" y="6279803"/>
              <a:ext cx="19053" cy="34738"/>
            </a:xfrm>
            <a:custGeom>
              <a:avLst/>
              <a:gdLst>
                <a:gd name="csX0" fmla="*/ 8205 w 19053"/>
                <a:gd name="csY0" fmla="*/ 35772 h 34738"/>
                <a:gd name="csX1" fmla="*/ 5274 w 19053"/>
                <a:gd name="csY1" fmla="*/ 35772 h 34738"/>
                <a:gd name="csX2" fmla="*/ 3320 w 19053"/>
                <a:gd name="csY2" fmla="*/ 34795 h 34738"/>
                <a:gd name="csX3" fmla="*/ 2831 w 19053"/>
                <a:gd name="csY3" fmla="*/ 34306 h 34738"/>
                <a:gd name="csX4" fmla="*/ 1854 w 19053"/>
                <a:gd name="csY4" fmla="*/ 33818 h 34738"/>
                <a:gd name="csX5" fmla="*/ 389 w 19053"/>
                <a:gd name="csY5" fmla="*/ 32352 h 34738"/>
                <a:gd name="csX6" fmla="*/ 10160 w 19053"/>
                <a:gd name="csY6" fmla="*/ 32352 h 34738"/>
                <a:gd name="csX7" fmla="*/ 11137 w 19053"/>
                <a:gd name="csY7" fmla="*/ 31864 h 34738"/>
                <a:gd name="csX8" fmla="*/ 12602 w 19053"/>
                <a:gd name="csY8" fmla="*/ 30398 h 34738"/>
                <a:gd name="csX9" fmla="*/ 13091 w 19053"/>
                <a:gd name="csY9" fmla="*/ 29909 h 34738"/>
                <a:gd name="csX10" fmla="*/ 13091 w 19053"/>
                <a:gd name="csY10" fmla="*/ 29421 h 34738"/>
                <a:gd name="csX11" fmla="*/ 13579 w 19053"/>
                <a:gd name="csY11" fmla="*/ 28932 h 34738"/>
                <a:gd name="csX12" fmla="*/ 13579 w 19053"/>
                <a:gd name="csY12" fmla="*/ 28444 h 34738"/>
                <a:gd name="csX13" fmla="*/ 14068 w 19053"/>
                <a:gd name="csY13" fmla="*/ 27955 h 34738"/>
                <a:gd name="csX14" fmla="*/ 14068 w 19053"/>
                <a:gd name="csY14" fmla="*/ 26978 h 34738"/>
                <a:gd name="csX15" fmla="*/ 14556 w 19053"/>
                <a:gd name="csY15" fmla="*/ 26490 h 34738"/>
                <a:gd name="csX16" fmla="*/ 14556 w 19053"/>
                <a:gd name="csY16" fmla="*/ 24535 h 34738"/>
                <a:gd name="csX17" fmla="*/ 15045 w 19053"/>
                <a:gd name="csY17" fmla="*/ 23558 h 34738"/>
                <a:gd name="csX18" fmla="*/ 15045 w 19053"/>
                <a:gd name="csY18" fmla="*/ 14276 h 34738"/>
                <a:gd name="csX19" fmla="*/ 14556 w 19053"/>
                <a:gd name="csY19" fmla="*/ 13299 h 34738"/>
                <a:gd name="csX20" fmla="*/ 14556 w 19053"/>
                <a:gd name="csY20" fmla="*/ 10368 h 34738"/>
                <a:gd name="csX21" fmla="*/ 14068 w 19053"/>
                <a:gd name="csY21" fmla="*/ 9879 h 34738"/>
                <a:gd name="csX22" fmla="*/ 14068 w 19053"/>
                <a:gd name="csY22" fmla="*/ 8902 h 34738"/>
                <a:gd name="csX23" fmla="*/ 13579 w 19053"/>
                <a:gd name="csY23" fmla="*/ 8413 h 34738"/>
                <a:gd name="csX24" fmla="*/ 13579 w 19053"/>
                <a:gd name="csY24" fmla="*/ 7925 h 34738"/>
                <a:gd name="csX25" fmla="*/ 13091 w 19053"/>
                <a:gd name="csY25" fmla="*/ 7436 h 34738"/>
                <a:gd name="csX26" fmla="*/ 12602 w 19053"/>
                <a:gd name="csY26" fmla="*/ 6948 h 34738"/>
                <a:gd name="csX27" fmla="*/ 12114 w 19053"/>
                <a:gd name="csY27" fmla="*/ 5971 h 34738"/>
                <a:gd name="csX28" fmla="*/ 11625 w 19053"/>
                <a:gd name="csY28" fmla="*/ 5482 h 34738"/>
                <a:gd name="csX29" fmla="*/ 9671 w 19053"/>
                <a:gd name="csY29" fmla="*/ 4505 h 34738"/>
                <a:gd name="csX30" fmla="*/ 8205 w 19053"/>
                <a:gd name="csY30" fmla="*/ 4505 h 34738"/>
                <a:gd name="csX31" fmla="*/ 877 w 19053"/>
                <a:gd name="csY31" fmla="*/ 4016 h 34738"/>
                <a:gd name="csX32" fmla="*/ 1366 w 19053"/>
                <a:gd name="csY32" fmla="*/ 3528 h 34738"/>
                <a:gd name="csX33" fmla="*/ 1854 w 19053"/>
                <a:gd name="csY33" fmla="*/ 3039 h 34738"/>
                <a:gd name="csX34" fmla="*/ 2831 w 19053"/>
                <a:gd name="csY34" fmla="*/ 2551 h 34738"/>
                <a:gd name="csX35" fmla="*/ 13091 w 19053"/>
                <a:gd name="csY35" fmla="*/ 2062 h 34738"/>
                <a:gd name="csX36" fmla="*/ 13579 w 19053"/>
                <a:gd name="csY36" fmla="*/ 2551 h 34738"/>
                <a:gd name="csX37" fmla="*/ 14556 w 19053"/>
                <a:gd name="csY37" fmla="*/ 3039 h 34738"/>
                <a:gd name="csX38" fmla="*/ 15045 w 19053"/>
                <a:gd name="csY38" fmla="*/ 4016 h 34738"/>
                <a:gd name="csX39" fmla="*/ 16022 w 19053"/>
                <a:gd name="csY39" fmla="*/ 4505 h 34738"/>
                <a:gd name="csX40" fmla="*/ 16511 w 19053"/>
                <a:gd name="csY40" fmla="*/ 4993 h 34738"/>
                <a:gd name="csX41" fmla="*/ 17976 w 19053"/>
                <a:gd name="csY41" fmla="*/ 7925 h 34738"/>
                <a:gd name="csX42" fmla="*/ 17976 w 19053"/>
                <a:gd name="csY42" fmla="*/ 8902 h 34738"/>
                <a:gd name="csX43" fmla="*/ 18465 w 19053"/>
                <a:gd name="csY43" fmla="*/ 9879 h 34738"/>
                <a:gd name="csX44" fmla="*/ 18465 w 19053"/>
                <a:gd name="csY44" fmla="*/ 10368 h 34738"/>
                <a:gd name="csX45" fmla="*/ 18953 w 19053"/>
                <a:gd name="csY45" fmla="*/ 11345 h 34738"/>
                <a:gd name="csX46" fmla="*/ 18953 w 19053"/>
                <a:gd name="csY46" fmla="*/ 14276 h 34738"/>
                <a:gd name="csX47" fmla="*/ 19442 w 19053"/>
                <a:gd name="csY47" fmla="*/ 15253 h 34738"/>
                <a:gd name="csX48" fmla="*/ 19442 w 19053"/>
                <a:gd name="csY48" fmla="*/ 22581 h 34738"/>
                <a:gd name="csX49" fmla="*/ 18953 w 19053"/>
                <a:gd name="csY49" fmla="*/ 23070 h 34738"/>
                <a:gd name="csX50" fmla="*/ 18953 w 19053"/>
                <a:gd name="csY50" fmla="*/ 26001 h 34738"/>
                <a:gd name="csX51" fmla="*/ 18465 w 19053"/>
                <a:gd name="csY51" fmla="*/ 26490 h 34738"/>
                <a:gd name="csX52" fmla="*/ 18465 w 19053"/>
                <a:gd name="csY52" fmla="*/ 27467 h 34738"/>
                <a:gd name="csX53" fmla="*/ 17976 w 19053"/>
                <a:gd name="csY53" fmla="*/ 28444 h 34738"/>
                <a:gd name="csX54" fmla="*/ 17488 w 19053"/>
                <a:gd name="csY54" fmla="*/ 29421 h 34738"/>
                <a:gd name="csX55" fmla="*/ 17488 w 19053"/>
                <a:gd name="csY55" fmla="*/ 29909 h 34738"/>
                <a:gd name="csX56" fmla="*/ 16511 w 19053"/>
                <a:gd name="csY56" fmla="*/ 31864 h 34738"/>
                <a:gd name="csX57" fmla="*/ 14556 w 19053"/>
                <a:gd name="csY57" fmla="*/ 33818 h 34738"/>
                <a:gd name="csX58" fmla="*/ 13579 w 19053"/>
                <a:gd name="csY58" fmla="*/ 34306 h 34738"/>
                <a:gd name="csX59" fmla="*/ 13091 w 19053"/>
                <a:gd name="csY59" fmla="*/ 34795 h 34738"/>
                <a:gd name="csX60" fmla="*/ 12602 w 19053"/>
                <a:gd name="csY60" fmla="*/ 34795 h 34738"/>
                <a:gd name="csX61" fmla="*/ 12114 w 19053"/>
                <a:gd name="csY61" fmla="*/ 35284 h 34738"/>
                <a:gd name="csX62" fmla="*/ 11137 w 19053"/>
                <a:gd name="csY62" fmla="*/ 35772 h 34738"/>
                <a:gd name="csX63" fmla="*/ 9182 w 19053"/>
                <a:gd name="csY63" fmla="*/ 35772 h 347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</a:cxnLst>
              <a:rect l="l" t="t" r="r" b="b"/>
              <a:pathLst>
                <a:path w="19053" h="34738">
                  <a:moveTo>
                    <a:pt x="8205" y="35772"/>
                  </a:moveTo>
                  <a:lnTo>
                    <a:pt x="5274" y="35772"/>
                  </a:lnTo>
                  <a:lnTo>
                    <a:pt x="3320" y="34795"/>
                  </a:lnTo>
                  <a:lnTo>
                    <a:pt x="2831" y="34306"/>
                  </a:lnTo>
                  <a:lnTo>
                    <a:pt x="1854" y="33818"/>
                  </a:lnTo>
                  <a:lnTo>
                    <a:pt x="389" y="32352"/>
                  </a:lnTo>
                  <a:lnTo>
                    <a:pt x="10160" y="32352"/>
                  </a:lnTo>
                  <a:lnTo>
                    <a:pt x="11137" y="31864"/>
                  </a:lnTo>
                  <a:lnTo>
                    <a:pt x="12602" y="30398"/>
                  </a:lnTo>
                  <a:lnTo>
                    <a:pt x="13091" y="29909"/>
                  </a:lnTo>
                  <a:lnTo>
                    <a:pt x="13091" y="29421"/>
                  </a:lnTo>
                  <a:lnTo>
                    <a:pt x="13579" y="28932"/>
                  </a:lnTo>
                  <a:lnTo>
                    <a:pt x="13579" y="28444"/>
                  </a:lnTo>
                  <a:lnTo>
                    <a:pt x="14068" y="27955"/>
                  </a:lnTo>
                  <a:lnTo>
                    <a:pt x="14068" y="26978"/>
                  </a:lnTo>
                  <a:lnTo>
                    <a:pt x="14556" y="26490"/>
                  </a:lnTo>
                  <a:lnTo>
                    <a:pt x="14556" y="24535"/>
                  </a:lnTo>
                  <a:lnTo>
                    <a:pt x="15045" y="23558"/>
                  </a:lnTo>
                  <a:lnTo>
                    <a:pt x="15045" y="14276"/>
                  </a:lnTo>
                  <a:lnTo>
                    <a:pt x="14556" y="13299"/>
                  </a:lnTo>
                  <a:lnTo>
                    <a:pt x="14556" y="10368"/>
                  </a:lnTo>
                  <a:lnTo>
                    <a:pt x="14068" y="9879"/>
                  </a:lnTo>
                  <a:lnTo>
                    <a:pt x="14068" y="8902"/>
                  </a:lnTo>
                  <a:lnTo>
                    <a:pt x="13579" y="8413"/>
                  </a:lnTo>
                  <a:lnTo>
                    <a:pt x="13579" y="7925"/>
                  </a:lnTo>
                  <a:lnTo>
                    <a:pt x="13091" y="7436"/>
                  </a:lnTo>
                  <a:lnTo>
                    <a:pt x="12602" y="6948"/>
                  </a:lnTo>
                  <a:lnTo>
                    <a:pt x="12114" y="5971"/>
                  </a:lnTo>
                  <a:lnTo>
                    <a:pt x="11625" y="5482"/>
                  </a:lnTo>
                  <a:lnTo>
                    <a:pt x="9671" y="4505"/>
                  </a:lnTo>
                  <a:lnTo>
                    <a:pt x="8205" y="4505"/>
                  </a:lnTo>
                  <a:lnTo>
                    <a:pt x="877" y="4016"/>
                  </a:lnTo>
                  <a:lnTo>
                    <a:pt x="1366" y="3528"/>
                  </a:lnTo>
                  <a:lnTo>
                    <a:pt x="1854" y="3039"/>
                  </a:lnTo>
                  <a:lnTo>
                    <a:pt x="2831" y="2551"/>
                  </a:lnTo>
                  <a:cubicBezTo>
                    <a:pt x="5754" y="531"/>
                    <a:pt x="9891" y="694"/>
                    <a:pt x="13091" y="2062"/>
                  </a:cubicBezTo>
                  <a:lnTo>
                    <a:pt x="13579" y="2551"/>
                  </a:lnTo>
                  <a:lnTo>
                    <a:pt x="14556" y="3039"/>
                  </a:lnTo>
                  <a:lnTo>
                    <a:pt x="15045" y="4016"/>
                  </a:lnTo>
                  <a:lnTo>
                    <a:pt x="16022" y="4505"/>
                  </a:lnTo>
                  <a:lnTo>
                    <a:pt x="16511" y="4993"/>
                  </a:lnTo>
                  <a:lnTo>
                    <a:pt x="17976" y="7925"/>
                  </a:lnTo>
                  <a:lnTo>
                    <a:pt x="17976" y="8902"/>
                  </a:lnTo>
                  <a:lnTo>
                    <a:pt x="18465" y="9879"/>
                  </a:lnTo>
                  <a:lnTo>
                    <a:pt x="18465" y="10368"/>
                  </a:lnTo>
                  <a:lnTo>
                    <a:pt x="18953" y="11345"/>
                  </a:lnTo>
                  <a:lnTo>
                    <a:pt x="18953" y="14276"/>
                  </a:lnTo>
                  <a:lnTo>
                    <a:pt x="19442" y="15253"/>
                  </a:lnTo>
                  <a:lnTo>
                    <a:pt x="19442" y="22581"/>
                  </a:lnTo>
                  <a:lnTo>
                    <a:pt x="18953" y="23070"/>
                  </a:lnTo>
                  <a:lnTo>
                    <a:pt x="18953" y="26001"/>
                  </a:lnTo>
                  <a:lnTo>
                    <a:pt x="18465" y="26490"/>
                  </a:lnTo>
                  <a:lnTo>
                    <a:pt x="18465" y="27467"/>
                  </a:lnTo>
                  <a:lnTo>
                    <a:pt x="17976" y="28444"/>
                  </a:lnTo>
                  <a:lnTo>
                    <a:pt x="17488" y="29421"/>
                  </a:lnTo>
                  <a:lnTo>
                    <a:pt x="17488" y="29909"/>
                  </a:lnTo>
                  <a:lnTo>
                    <a:pt x="16511" y="31864"/>
                  </a:lnTo>
                  <a:lnTo>
                    <a:pt x="14556" y="33818"/>
                  </a:lnTo>
                  <a:lnTo>
                    <a:pt x="13579" y="34306"/>
                  </a:lnTo>
                  <a:lnTo>
                    <a:pt x="13091" y="34795"/>
                  </a:lnTo>
                  <a:lnTo>
                    <a:pt x="12602" y="34795"/>
                  </a:lnTo>
                  <a:lnTo>
                    <a:pt x="12114" y="35284"/>
                  </a:lnTo>
                  <a:lnTo>
                    <a:pt x="11137" y="35772"/>
                  </a:lnTo>
                  <a:lnTo>
                    <a:pt x="9182" y="357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2C53F4C8-A27F-A221-E113-7636E80C4F74}"/>
                </a:ext>
              </a:extLst>
            </p:cNvPr>
            <p:cNvSpPr/>
            <p:nvPr/>
          </p:nvSpPr>
          <p:spPr>
            <a:xfrm flipV="1">
              <a:off x="6062534" y="6286642"/>
              <a:ext cx="8305" cy="5374"/>
            </a:xfrm>
            <a:custGeom>
              <a:avLst/>
              <a:gdLst>
                <a:gd name="csX0" fmla="*/ 2835 w 8305"/>
                <a:gd name="csY0" fmla="*/ 6404 h 5374"/>
                <a:gd name="csX1" fmla="*/ 1858 w 8305"/>
                <a:gd name="csY1" fmla="*/ 5916 h 5374"/>
                <a:gd name="csX2" fmla="*/ 1369 w 8305"/>
                <a:gd name="csY2" fmla="*/ 5427 h 5374"/>
                <a:gd name="csX3" fmla="*/ 392 w 8305"/>
                <a:gd name="csY3" fmla="*/ 4939 h 5374"/>
                <a:gd name="csX4" fmla="*/ 392 w 8305"/>
                <a:gd name="csY4" fmla="*/ 1030 h 5374"/>
                <a:gd name="csX5" fmla="*/ 1369 w 8305"/>
                <a:gd name="csY5" fmla="*/ 1030 h 5374"/>
                <a:gd name="csX6" fmla="*/ 1858 w 8305"/>
                <a:gd name="csY6" fmla="*/ 1519 h 5374"/>
                <a:gd name="csX7" fmla="*/ 6743 w 8305"/>
                <a:gd name="csY7" fmla="*/ 3962 h 5374"/>
                <a:gd name="csX8" fmla="*/ 7232 w 8305"/>
                <a:gd name="csY8" fmla="*/ 4939 h 5374"/>
                <a:gd name="csX9" fmla="*/ 8209 w 8305"/>
                <a:gd name="csY9" fmla="*/ 5427 h 5374"/>
                <a:gd name="csX10" fmla="*/ 8697 w 8305"/>
                <a:gd name="csY10" fmla="*/ 5916 h 5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8305" h="5374">
                  <a:moveTo>
                    <a:pt x="2835" y="6404"/>
                  </a:moveTo>
                  <a:lnTo>
                    <a:pt x="1858" y="5916"/>
                  </a:lnTo>
                  <a:lnTo>
                    <a:pt x="1369" y="5427"/>
                  </a:lnTo>
                  <a:lnTo>
                    <a:pt x="392" y="4939"/>
                  </a:lnTo>
                  <a:lnTo>
                    <a:pt x="392" y="1030"/>
                  </a:lnTo>
                  <a:lnTo>
                    <a:pt x="1369" y="1030"/>
                  </a:lnTo>
                  <a:lnTo>
                    <a:pt x="1858" y="1519"/>
                  </a:lnTo>
                  <a:lnTo>
                    <a:pt x="6743" y="3962"/>
                  </a:lnTo>
                  <a:lnTo>
                    <a:pt x="7232" y="4939"/>
                  </a:lnTo>
                  <a:lnTo>
                    <a:pt x="8209" y="5427"/>
                  </a:lnTo>
                  <a:lnTo>
                    <a:pt x="8697" y="59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06177785-BD3C-7EB7-4B61-72BB3BF07380}"/>
                </a:ext>
              </a:extLst>
            </p:cNvPr>
            <p:cNvSpPr/>
            <p:nvPr/>
          </p:nvSpPr>
          <p:spPr>
            <a:xfrm flipV="1">
              <a:off x="6064977" y="6279803"/>
              <a:ext cx="10259" cy="34198"/>
            </a:xfrm>
            <a:custGeom>
              <a:avLst/>
              <a:gdLst>
                <a:gd name="csX0" fmla="*/ 10653 w 10259"/>
                <a:gd name="csY0" fmla="*/ 35232 h 34198"/>
                <a:gd name="csX1" fmla="*/ 7722 w 10259"/>
                <a:gd name="csY1" fmla="*/ 35232 h 34198"/>
                <a:gd name="csX2" fmla="*/ 7233 w 10259"/>
                <a:gd name="csY2" fmla="*/ 34743 h 34198"/>
                <a:gd name="csX3" fmla="*/ 6745 w 10259"/>
                <a:gd name="csY3" fmla="*/ 33766 h 34198"/>
                <a:gd name="csX4" fmla="*/ 6256 w 10259"/>
                <a:gd name="csY4" fmla="*/ 33277 h 34198"/>
                <a:gd name="csX5" fmla="*/ 2836 w 10259"/>
                <a:gd name="csY5" fmla="*/ 29858 h 34198"/>
                <a:gd name="csX6" fmla="*/ 1859 w 10259"/>
                <a:gd name="csY6" fmla="*/ 29369 h 34198"/>
                <a:gd name="csX7" fmla="*/ 1370 w 10259"/>
                <a:gd name="csY7" fmla="*/ 28880 h 34198"/>
                <a:gd name="csX8" fmla="*/ 393 w 10259"/>
                <a:gd name="csY8" fmla="*/ 28392 h 34198"/>
                <a:gd name="csX9" fmla="*/ 6256 w 10259"/>
                <a:gd name="csY9" fmla="*/ 27903 h 34198"/>
                <a:gd name="csX10" fmla="*/ 6256 w 10259"/>
                <a:gd name="csY10" fmla="*/ 1033 h 34198"/>
                <a:gd name="csX11" fmla="*/ 10653 w 10259"/>
                <a:gd name="csY11" fmla="*/ 103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0259" h="34198">
                  <a:moveTo>
                    <a:pt x="10653" y="35232"/>
                  </a:moveTo>
                  <a:lnTo>
                    <a:pt x="7722" y="35232"/>
                  </a:lnTo>
                  <a:lnTo>
                    <a:pt x="7233" y="34743"/>
                  </a:lnTo>
                  <a:lnTo>
                    <a:pt x="6745" y="33766"/>
                  </a:lnTo>
                  <a:lnTo>
                    <a:pt x="6256" y="33277"/>
                  </a:lnTo>
                  <a:lnTo>
                    <a:pt x="2836" y="29858"/>
                  </a:lnTo>
                  <a:lnTo>
                    <a:pt x="1859" y="29369"/>
                  </a:lnTo>
                  <a:lnTo>
                    <a:pt x="1370" y="28880"/>
                  </a:lnTo>
                  <a:lnTo>
                    <a:pt x="393" y="28392"/>
                  </a:lnTo>
                  <a:lnTo>
                    <a:pt x="6256" y="27903"/>
                  </a:lnTo>
                  <a:lnTo>
                    <a:pt x="6256" y="1033"/>
                  </a:lnTo>
                  <a:lnTo>
                    <a:pt x="10653" y="10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41F5DA02-F51E-E6FF-9D9F-7C891AA5FD34}"/>
                </a:ext>
              </a:extLst>
            </p:cNvPr>
            <p:cNvSpPr/>
            <p:nvPr/>
          </p:nvSpPr>
          <p:spPr>
            <a:xfrm flipV="1">
              <a:off x="6085984" y="6305696"/>
              <a:ext cx="17587" cy="8856"/>
            </a:xfrm>
            <a:custGeom>
              <a:avLst/>
              <a:gdLst>
                <a:gd name="csX0" fmla="*/ 4793 w 17587"/>
                <a:gd name="csY0" fmla="*/ 9890 h 8856"/>
                <a:gd name="csX1" fmla="*/ 396 w 17587"/>
                <a:gd name="csY1" fmla="*/ 9401 h 8856"/>
                <a:gd name="csX2" fmla="*/ 885 w 17587"/>
                <a:gd name="csY2" fmla="*/ 8913 h 8856"/>
                <a:gd name="csX3" fmla="*/ 17495 w 17587"/>
                <a:gd name="csY3" fmla="*/ 3539 h 8856"/>
                <a:gd name="csX4" fmla="*/ 17984 w 17587"/>
                <a:gd name="csY4" fmla="*/ 4027 h 8856"/>
                <a:gd name="csX5" fmla="*/ 10167 w 17587"/>
                <a:gd name="csY5" fmla="*/ 4516 h 8856"/>
                <a:gd name="csX6" fmla="*/ 9190 w 17587"/>
                <a:gd name="csY6" fmla="*/ 4516 h 8856"/>
                <a:gd name="csX7" fmla="*/ 8213 w 17587"/>
                <a:gd name="csY7" fmla="*/ 5004 h 8856"/>
                <a:gd name="csX8" fmla="*/ 7236 w 17587"/>
                <a:gd name="csY8" fmla="*/ 5004 h 8856"/>
                <a:gd name="csX9" fmla="*/ 6747 w 17587"/>
                <a:gd name="csY9" fmla="*/ 5981 h 8856"/>
                <a:gd name="csX10" fmla="*/ 6259 w 17587"/>
                <a:gd name="csY10" fmla="*/ 6470 h 8856"/>
                <a:gd name="csX11" fmla="*/ 5770 w 17587"/>
                <a:gd name="csY11" fmla="*/ 6959 h 8856"/>
                <a:gd name="csX12" fmla="*/ 4793 w 17587"/>
                <a:gd name="csY12" fmla="*/ 8913 h 88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7587" h="8856">
                  <a:moveTo>
                    <a:pt x="4793" y="9890"/>
                  </a:moveTo>
                  <a:lnTo>
                    <a:pt x="396" y="9401"/>
                  </a:lnTo>
                  <a:lnTo>
                    <a:pt x="885" y="8913"/>
                  </a:lnTo>
                  <a:cubicBezTo>
                    <a:pt x="1072" y="876"/>
                    <a:pt x="12325" y="-1192"/>
                    <a:pt x="17495" y="3539"/>
                  </a:cubicBezTo>
                  <a:lnTo>
                    <a:pt x="17984" y="4027"/>
                  </a:lnTo>
                  <a:lnTo>
                    <a:pt x="10167" y="4516"/>
                  </a:lnTo>
                  <a:lnTo>
                    <a:pt x="9190" y="4516"/>
                  </a:lnTo>
                  <a:lnTo>
                    <a:pt x="8213" y="5004"/>
                  </a:lnTo>
                  <a:lnTo>
                    <a:pt x="7236" y="5004"/>
                  </a:lnTo>
                  <a:lnTo>
                    <a:pt x="6747" y="5981"/>
                  </a:lnTo>
                  <a:lnTo>
                    <a:pt x="6259" y="6470"/>
                  </a:lnTo>
                  <a:lnTo>
                    <a:pt x="5770" y="6959"/>
                  </a:lnTo>
                  <a:lnTo>
                    <a:pt x="4793" y="891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3AB10928-42D3-1A42-7CEE-29615BA0D473}"/>
                </a:ext>
              </a:extLst>
            </p:cNvPr>
            <p:cNvSpPr/>
            <p:nvPr/>
          </p:nvSpPr>
          <p:spPr>
            <a:xfrm flipV="1">
              <a:off x="6088427" y="6297879"/>
              <a:ext cx="15633" cy="4396"/>
            </a:xfrm>
            <a:custGeom>
              <a:avLst/>
              <a:gdLst>
                <a:gd name="csX0" fmla="*/ 12123 w 15633"/>
                <a:gd name="csY0" fmla="*/ 5429 h 4396"/>
                <a:gd name="csX1" fmla="*/ 11634 w 15633"/>
                <a:gd name="csY1" fmla="*/ 5429 h 4396"/>
                <a:gd name="csX2" fmla="*/ 10657 w 15633"/>
                <a:gd name="csY2" fmla="*/ 4940 h 4396"/>
                <a:gd name="csX3" fmla="*/ 9680 w 15633"/>
                <a:gd name="csY3" fmla="*/ 4940 h 4396"/>
                <a:gd name="csX4" fmla="*/ 8703 w 15633"/>
                <a:gd name="csY4" fmla="*/ 4452 h 4396"/>
                <a:gd name="csX5" fmla="*/ 398 w 15633"/>
                <a:gd name="csY5" fmla="*/ 3963 h 4396"/>
                <a:gd name="csX6" fmla="*/ 886 w 15633"/>
                <a:gd name="csY6" fmla="*/ 3475 h 4396"/>
                <a:gd name="csX7" fmla="*/ 1375 w 15633"/>
                <a:gd name="csY7" fmla="*/ 2986 h 4396"/>
                <a:gd name="csX8" fmla="*/ 6749 w 15633"/>
                <a:gd name="csY8" fmla="*/ 1032 h 4396"/>
                <a:gd name="csX9" fmla="*/ 8703 w 15633"/>
                <a:gd name="csY9" fmla="*/ 1032 h 4396"/>
                <a:gd name="csX10" fmla="*/ 14565 w 15633"/>
                <a:gd name="csY10" fmla="*/ 3963 h 4396"/>
                <a:gd name="csX11" fmla="*/ 16031 w 15633"/>
                <a:gd name="csY11" fmla="*/ 5429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5633" h="4396">
                  <a:moveTo>
                    <a:pt x="12123" y="5429"/>
                  </a:moveTo>
                  <a:lnTo>
                    <a:pt x="11634" y="5429"/>
                  </a:lnTo>
                  <a:lnTo>
                    <a:pt x="10657" y="4940"/>
                  </a:lnTo>
                  <a:lnTo>
                    <a:pt x="9680" y="4940"/>
                  </a:lnTo>
                  <a:lnTo>
                    <a:pt x="8703" y="4452"/>
                  </a:lnTo>
                  <a:lnTo>
                    <a:pt x="398" y="3963"/>
                  </a:lnTo>
                  <a:lnTo>
                    <a:pt x="886" y="3475"/>
                  </a:lnTo>
                  <a:lnTo>
                    <a:pt x="1375" y="2986"/>
                  </a:lnTo>
                  <a:cubicBezTo>
                    <a:pt x="3166" y="2050"/>
                    <a:pt x="4705" y="1024"/>
                    <a:pt x="6749" y="1032"/>
                  </a:cubicBezTo>
                  <a:lnTo>
                    <a:pt x="8703" y="1032"/>
                  </a:lnTo>
                  <a:cubicBezTo>
                    <a:pt x="12302" y="1667"/>
                    <a:pt x="12074" y="1284"/>
                    <a:pt x="14565" y="3963"/>
                  </a:cubicBezTo>
                  <a:lnTo>
                    <a:pt x="16031" y="542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B4960DD-21DB-1074-7945-60979F2AC671}"/>
                </a:ext>
              </a:extLst>
            </p:cNvPr>
            <p:cNvSpPr/>
            <p:nvPr/>
          </p:nvSpPr>
          <p:spPr>
            <a:xfrm flipV="1">
              <a:off x="6085443" y="6282734"/>
              <a:ext cx="11288" cy="16610"/>
            </a:xfrm>
            <a:custGeom>
              <a:avLst/>
              <a:gdLst>
                <a:gd name="csX0" fmla="*/ 3379 w 11288"/>
                <a:gd name="csY0" fmla="*/ 17642 h 16610"/>
                <a:gd name="csX1" fmla="*/ 2891 w 11288"/>
                <a:gd name="csY1" fmla="*/ 17153 h 16610"/>
                <a:gd name="csX2" fmla="*/ 3379 w 11288"/>
                <a:gd name="csY2" fmla="*/ 1031 h 16610"/>
                <a:gd name="csX3" fmla="*/ 11685 w 11288"/>
                <a:gd name="csY3" fmla="*/ 1520 h 16610"/>
                <a:gd name="csX4" fmla="*/ 10708 w 11288"/>
                <a:gd name="csY4" fmla="*/ 1520 h 16610"/>
                <a:gd name="csX5" fmla="*/ 9731 w 11288"/>
                <a:gd name="csY5" fmla="*/ 2008 h 16610"/>
                <a:gd name="csX6" fmla="*/ 9242 w 11288"/>
                <a:gd name="csY6" fmla="*/ 2008 h 16610"/>
                <a:gd name="csX7" fmla="*/ 7288 w 11288"/>
                <a:gd name="csY7" fmla="*/ 2985 h 16610"/>
                <a:gd name="csX8" fmla="*/ 6799 w 11288"/>
                <a:gd name="csY8" fmla="*/ 3962 h 16610"/>
                <a:gd name="csX9" fmla="*/ 6311 w 11288"/>
                <a:gd name="csY9" fmla="*/ 4451 h 16610"/>
                <a:gd name="csX10" fmla="*/ 5334 w 11288"/>
                <a:gd name="csY10" fmla="*/ 6405 h 16610"/>
                <a:gd name="csX11" fmla="*/ 4845 w 11288"/>
                <a:gd name="csY11" fmla="*/ 6894 h 16610"/>
                <a:gd name="csX12" fmla="*/ 4845 w 11288"/>
                <a:gd name="csY12" fmla="*/ 9825 h 16610"/>
                <a:gd name="csX13" fmla="*/ 10219 w 11288"/>
                <a:gd name="csY13" fmla="*/ 17153 h 16610"/>
                <a:gd name="csX14" fmla="*/ 11685 w 11288"/>
                <a:gd name="csY14" fmla="*/ 17153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1288" h="16610">
                  <a:moveTo>
                    <a:pt x="3379" y="17642"/>
                  </a:moveTo>
                  <a:lnTo>
                    <a:pt x="2891" y="17153"/>
                  </a:lnTo>
                  <a:cubicBezTo>
                    <a:pt x="-358" y="12488"/>
                    <a:pt x="-676" y="5396"/>
                    <a:pt x="3379" y="1031"/>
                  </a:cubicBezTo>
                  <a:lnTo>
                    <a:pt x="11685" y="1520"/>
                  </a:lnTo>
                  <a:lnTo>
                    <a:pt x="10708" y="1520"/>
                  </a:lnTo>
                  <a:lnTo>
                    <a:pt x="9731" y="2008"/>
                  </a:lnTo>
                  <a:lnTo>
                    <a:pt x="9242" y="2008"/>
                  </a:lnTo>
                  <a:lnTo>
                    <a:pt x="7288" y="2985"/>
                  </a:lnTo>
                  <a:lnTo>
                    <a:pt x="6799" y="3962"/>
                  </a:lnTo>
                  <a:lnTo>
                    <a:pt x="6311" y="4451"/>
                  </a:lnTo>
                  <a:lnTo>
                    <a:pt x="5334" y="6405"/>
                  </a:lnTo>
                  <a:lnTo>
                    <a:pt x="4845" y="6894"/>
                  </a:lnTo>
                  <a:lnTo>
                    <a:pt x="4845" y="9825"/>
                  </a:lnTo>
                  <a:cubicBezTo>
                    <a:pt x="5334" y="14027"/>
                    <a:pt x="6392" y="15370"/>
                    <a:pt x="10219" y="17153"/>
                  </a:cubicBezTo>
                  <a:lnTo>
                    <a:pt x="11685" y="171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353E9955-7B69-A52B-FF84-F4250117D044}"/>
                </a:ext>
              </a:extLst>
            </p:cNvPr>
            <p:cNvSpPr/>
            <p:nvPr/>
          </p:nvSpPr>
          <p:spPr>
            <a:xfrm flipV="1">
              <a:off x="6088427" y="6279803"/>
              <a:ext cx="19541" cy="31755"/>
            </a:xfrm>
            <a:custGeom>
              <a:avLst/>
              <a:gdLst>
                <a:gd name="csX0" fmla="*/ 8214 w 19541"/>
                <a:gd name="csY0" fmla="*/ 32789 h 31755"/>
                <a:gd name="csX1" fmla="*/ 5283 w 19541"/>
                <a:gd name="csY1" fmla="*/ 32789 h 31755"/>
                <a:gd name="csX2" fmla="*/ 3328 w 19541"/>
                <a:gd name="csY2" fmla="*/ 31811 h 31755"/>
                <a:gd name="csX3" fmla="*/ 2840 w 19541"/>
                <a:gd name="csY3" fmla="*/ 31323 h 31755"/>
                <a:gd name="csX4" fmla="*/ 1863 w 19541"/>
                <a:gd name="csY4" fmla="*/ 30834 h 31755"/>
                <a:gd name="csX5" fmla="*/ 1374 w 19541"/>
                <a:gd name="csY5" fmla="*/ 30346 h 31755"/>
                <a:gd name="csX6" fmla="*/ 397 w 19541"/>
                <a:gd name="csY6" fmla="*/ 29857 h 31755"/>
                <a:gd name="csX7" fmla="*/ 8702 w 19541"/>
                <a:gd name="csY7" fmla="*/ 29369 h 31755"/>
                <a:gd name="csX8" fmla="*/ 12611 w 19541"/>
                <a:gd name="csY8" fmla="*/ 27903 h 31755"/>
                <a:gd name="csX9" fmla="*/ 13588 w 19541"/>
                <a:gd name="csY9" fmla="*/ 27414 h 31755"/>
                <a:gd name="csX10" fmla="*/ 13588 w 19541"/>
                <a:gd name="csY10" fmla="*/ 26926 h 31755"/>
                <a:gd name="csX11" fmla="*/ 14076 w 19541"/>
                <a:gd name="csY11" fmla="*/ 26437 h 31755"/>
                <a:gd name="csX12" fmla="*/ 14565 w 19541"/>
                <a:gd name="csY12" fmla="*/ 25460 h 31755"/>
                <a:gd name="csX13" fmla="*/ 15054 w 19541"/>
                <a:gd name="csY13" fmla="*/ 24483 h 31755"/>
                <a:gd name="csX14" fmla="*/ 15054 w 19541"/>
                <a:gd name="csY14" fmla="*/ 23506 h 31755"/>
                <a:gd name="csX15" fmla="*/ 15542 w 19541"/>
                <a:gd name="csY15" fmla="*/ 22529 h 31755"/>
                <a:gd name="csX16" fmla="*/ 15542 w 19541"/>
                <a:gd name="csY16" fmla="*/ 21063 h 31755"/>
                <a:gd name="csX17" fmla="*/ 15054 w 19541"/>
                <a:gd name="csY17" fmla="*/ 20086 h 31755"/>
                <a:gd name="csX18" fmla="*/ 13588 w 19541"/>
                <a:gd name="csY18" fmla="*/ 16178 h 31755"/>
                <a:gd name="csX19" fmla="*/ 12122 w 19541"/>
                <a:gd name="csY19" fmla="*/ 14712 h 31755"/>
                <a:gd name="csX20" fmla="*/ 16031 w 19541"/>
                <a:gd name="csY20" fmla="*/ 14712 h 31755"/>
                <a:gd name="csX21" fmla="*/ 16031 w 19541"/>
                <a:gd name="csY21" fmla="*/ 12269 h 31755"/>
                <a:gd name="csX22" fmla="*/ 15542 w 19541"/>
                <a:gd name="csY22" fmla="*/ 11781 h 31755"/>
                <a:gd name="csX23" fmla="*/ 15542 w 19541"/>
                <a:gd name="csY23" fmla="*/ 9827 h 31755"/>
                <a:gd name="csX24" fmla="*/ 15054 w 19541"/>
                <a:gd name="csY24" fmla="*/ 8850 h 31755"/>
                <a:gd name="csX25" fmla="*/ 15054 w 19541"/>
                <a:gd name="csY25" fmla="*/ 8361 h 31755"/>
                <a:gd name="csX26" fmla="*/ 14565 w 19541"/>
                <a:gd name="csY26" fmla="*/ 7384 h 31755"/>
                <a:gd name="csX27" fmla="*/ 14565 w 19541"/>
                <a:gd name="csY27" fmla="*/ 6407 h 31755"/>
                <a:gd name="csX28" fmla="*/ 14076 w 19541"/>
                <a:gd name="csY28" fmla="*/ 5430 h 31755"/>
                <a:gd name="csX29" fmla="*/ 13099 w 19541"/>
                <a:gd name="csY29" fmla="*/ 4453 h 31755"/>
                <a:gd name="csX30" fmla="*/ 12611 w 19541"/>
                <a:gd name="csY30" fmla="*/ 3476 h 31755"/>
                <a:gd name="csX31" fmla="*/ 12122 w 19541"/>
                <a:gd name="csY31" fmla="*/ 2987 h 31755"/>
                <a:gd name="csX32" fmla="*/ 11145 w 19541"/>
                <a:gd name="csY32" fmla="*/ 2499 h 31755"/>
                <a:gd name="csX33" fmla="*/ 10657 w 19541"/>
                <a:gd name="csY33" fmla="*/ 2010 h 31755"/>
                <a:gd name="csX34" fmla="*/ 9680 w 19541"/>
                <a:gd name="csY34" fmla="*/ 1521 h 31755"/>
                <a:gd name="csX35" fmla="*/ 7725 w 19541"/>
                <a:gd name="csY35" fmla="*/ 1521 h 31755"/>
                <a:gd name="csX36" fmla="*/ 15542 w 19541"/>
                <a:gd name="csY36" fmla="*/ 1033 h 31755"/>
                <a:gd name="csX37" fmla="*/ 16031 w 19541"/>
                <a:gd name="csY37" fmla="*/ 1521 h 31755"/>
                <a:gd name="csX38" fmla="*/ 17008 w 19541"/>
                <a:gd name="csY38" fmla="*/ 2499 h 31755"/>
                <a:gd name="csX39" fmla="*/ 17496 w 19541"/>
                <a:gd name="csY39" fmla="*/ 3476 h 31755"/>
                <a:gd name="csX40" fmla="*/ 17985 w 19541"/>
                <a:gd name="csY40" fmla="*/ 3964 h 31755"/>
                <a:gd name="csX41" fmla="*/ 17985 w 19541"/>
                <a:gd name="csY41" fmla="*/ 4941 h 31755"/>
                <a:gd name="csX42" fmla="*/ 18962 w 19541"/>
                <a:gd name="csY42" fmla="*/ 6895 h 31755"/>
                <a:gd name="csX43" fmla="*/ 18962 w 19541"/>
                <a:gd name="csY43" fmla="*/ 7384 h 31755"/>
                <a:gd name="csX44" fmla="*/ 19451 w 19541"/>
                <a:gd name="csY44" fmla="*/ 8361 h 31755"/>
                <a:gd name="csX45" fmla="*/ 19451 w 19541"/>
                <a:gd name="csY45" fmla="*/ 10315 h 31755"/>
                <a:gd name="csX46" fmla="*/ 19939 w 19541"/>
                <a:gd name="csY46" fmla="*/ 11292 h 31755"/>
                <a:gd name="csX47" fmla="*/ 19939 w 19541"/>
                <a:gd name="csY47" fmla="*/ 21063 h 31755"/>
                <a:gd name="csX48" fmla="*/ 19451 w 19541"/>
                <a:gd name="csY48" fmla="*/ 22040 h 31755"/>
                <a:gd name="csX49" fmla="*/ 19451 w 19541"/>
                <a:gd name="csY49" fmla="*/ 23995 h 31755"/>
                <a:gd name="csX50" fmla="*/ 18962 w 19541"/>
                <a:gd name="csY50" fmla="*/ 24483 h 31755"/>
                <a:gd name="csX51" fmla="*/ 18962 w 19541"/>
                <a:gd name="csY51" fmla="*/ 25460 h 31755"/>
                <a:gd name="csX52" fmla="*/ 18473 w 19541"/>
                <a:gd name="csY52" fmla="*/ 25949 h 31755"/>
                <a:gd name="csX53" fmla="*/ 17008 w 19541"/>
                <a:gd name="csY53" fmla="*/ 28880 h 31755"/>
                <a:gd name="csX54" fmla="*/ 12122 w 19541"/>
                <a:gd name="csY54" fmla="*/ 32300 h 31755"/>
                <a:gd name="csX55" fmla="*/ 11145 w 19541"/>
                <a:gd name="csY55" fmla="*/ 32789 h 31755"/>
                <a:gd name="csX56" fmla="*/ 9191 w 19541"/>
                <a:gd name="csY56" fmla="*/ 32789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</a:cxnLst>
              <a:rect l="l" t="t" r="r" b="b"/>
              <a:pathLst>
                <a:path w="19541" h="31755">
                  <a:moveTo>
                    <a:pt x="8214" y="32789"/>
                  </a:moveTo>
                  <a:lnTo>
                    <a:pt x="5283" y="32789"/>
                  </a:lnTo>
                  <a:lnTo>
                    <a:pt x="3328" y="31811"/>
                  </a:lnTo>
                  <a:lnTo>
                    <a:pt x="2840" y="31323"/>
                  </a:lnTo>
                  <a:lnTo>
                    <a:pt x="1863" y="30834"/>
                  </a:lnTo>
                  <a:lnTo>
                    <a:pt x="1374" y="30346"/>
                  </a:lnTo>
                  <a:lnTo>
                    <a:pt x="397" y="29857"/>
                  </a:lnTo>
                  <a:lnTo>
                    <a:pt x="8702" y="29369"/>
                  </a:lnTo>
                  <a:cubicBezTo>
                    <a:pt x="10111" y="29613"/>
                    <a:pt x="11650" y="28872"/>
                    <a:pt x="12611" y="27903"/>
                  </a:cubicBezTo>
                  <a:lnTo>
                    <a:pt x="13588" y="27414"/>
                  </a:lnTo>
                  <a:lnTo>
                    <a:pt x="13588" y="26926"/>
                  </a:lnTo>
                  <a:lnTo>
                    <a:pt x="14076" y="26437"/>
                  </a:lnTo>
                  <a:lnTo>
                    <a:pt x="14565" y="25460"/>
                  </a:lnTo>
                  <a:lnTo>
                    <a:pt x="15054" y="24483"/>
                  </a:lnTo>
                  <a:lnTo>
                    <a:pt x="15054" y="23506"/>
                  </a:lnTo>
                  <a:lnTo>
                    <a:pt x="15542" y="22529"/>
                  </a:lnTo>
                  <a:lnTo>
                    <a:pt x="15542" y="21063"/>
                  </a:lnTo>
                  <a:lnTo>
                    <a:pt x="15054" y="20086"/>
                  </a:lnTo>
                  <a:cubicBezTo>
                    <a:pt x="15062" y="17758"/>
                    <a:pt x="15347" y="17831"/>
                    <a:pt x="13588" y="16178"/>
                  </a:cubicBezTo>
                  <a:lnTo>
                    <a:pt x="12122" y="14712"/>
                  </a:lnTo>
                  <a:lnTo>
                    <a:pt x="16031" y="14712"/>
                  </a:lnTo>
                  <a:lnTo>
                    <a:pt x="16031" y="12269"/>
                  </a:lnTo>
                  <a:lnTo>
                    <a:pt x="15542" y="11781"/>
                  </a:lnTo>
                  <a:lnTo>
                    <a:pt x="15542" y="9827"/>
                  </a:lnTo>
                  <a:lnTo>
                    <a:pt x="15054" y="8850"/>
                  </a:lnTo>
                  <a:lnTo>
                    <a:pt x="15054" y="8361"/>
                  </a:lnTo>
                  <a:lnTo>
                    <a:pt x="14565" y="7384"/>
                  </a:lnTo>
                  <a:lnTo>
                    <a:pt x="14565" y="6407"/>
                  </a:lnTo>
                  <a:lnTo>
                    <a:pt x="14076" y="5430"/>
                  </a:lnTo>
                  <a:lnTo>
                    <a:pt x="13099" y="4453"/>
                  </a:lnTo>
                  <a:lnTo>
                    <a:pt x="12611" y="3476"/>
                  </a:lnTo>
                  <a:lnTo>
                    <a:pt x="12122" y="2987"/>
                  </a:lnTo>
                  <a:lnTo>
                    <a:pt x="11145" y="2499"/>
                  </a:lnTo>
                  <a:lnTo>
                    <a:pt x="10657" y="2010"/>
                  </a:lnTo>
                  <a:lnTo>
                    <a:pt x="9680" y="1521"/>
                  </a:lnTo>
                  <a:lnTo>
                    <a:pt x="7725" y="1521"/>
                  </a:lnTo>
                  <a:lnTo>
                    <a:pt x="15542" y="1033"/>
                  </a:lnTo>
                  <a:lnTo>
                    <a:pt x="16031" y="1521"/>
                  </a:lnTo>
                  <a:lnTo>
                    <a:pt x="17008" y="2499"/>
                  </a:lnTo>
                  <a:lnTo>
                    <a:pt x="17496" y="3476"/>
                  </a:lnTo>
                  <a:lnTo>
                    <a:pt x="17985" y="3964"/>
                  </a:lnTo>
                  <a:lnTo>
                    <a:pt x="17985" y="4941"/>
                  </a:lnTo>
                  <a:lnTo>
                    <a:pt x="18962" y="6895"/>
                  </a:lnTo>
                  <a:lnTo>
                    <a:pt x="18962" y="7384"/>
                  </a:lnTo>
                  <a:lnTo>
                    <a:pt x="19451" y="8361"/>
                  </a:lnTo>
                  <a:lnTo>
                    <a:pt x="19451" y="10315"/>
                  </a:lnTo>
                  <a:lnTo>
                    <a:pt x="19939" y="11292"/>
                  </a:lnTo>
                  <a:lnTo>
                    <a:pt x="19939" y="21063"/>
                  </a:lnTo>
                  <a:lnTo>
                    <a:pt x="19451" y="22040"/>
                  </a:lnTo>
                  <a:lnTo>
                    <a:pt x="19451" y="23995"/>
                  </a:lnTo>
                  <a:lnTo>
                    <a:pt x="18962" y="24483"/>
                  </a:lnTo>
                  <a:lnTo>
                    <a:pt x="18962" y="25460"/>
                  </a:lnTo>
                  <a:lnTo>
                    <a:pt x="18473" y="25949"/>
                  </a:lnTo>
                  <a:lnTo>
                    <a:pt x="17008" y="28880"/>
                  </a:lnTo>
                  <a:cubicBezTo>
                    <a:pt x="14044" y="31714"/>
                    <a:pt x="15632" y="30948"/>
                    <a:pt x="12122" y="32300"/>
                  </a:cubicBezTo>
                  <a:lnTo>
                    <a:pt x="11145" y="32789"/>
                  </a:lnTo>
                  <a:lnTo>
                    <a:pt x="9191" y="327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386A5827-404E-40E3-F322-D64D3CA312EA}"/>
                </a:ext>
              </a:extLst>
            </p:cNvPr>
            <p:cNvSpPr/>
            <p:nvPr/>
          </p:nvSpPr>
          <p:spPr>
            <a:xfrm flipV="1">
              <a:off x="6114809" y="6297390"/>
              <a:ext cx="19541" cy="17171"/>
            </a:xfrm>
            <a:custGeom>
              <a:avLst/>
              <a:gdLst>
                <a:gd name="csX0" fmla="*/ 17013 w 19541"/>
                <a:gd name="csY0" fmla="*/ 18205 h 17171"/>
                <a:gd name="csX1" fmla="*/ 8708 w 19541"/>
                <a:gd name="csY1" fmla="*/ 18205 h 17171"/>
                <a:gd name="csX2" fmla="*/ 10662 w 19541"/>
                <a:gd name="csY2" fmla="*/ 18205 h 17171"/>
                <a:gd name="csX3" fmla="*/ 11639 w 19541"/>
                <a:gd name="csY3" fmla="*/ 17717 h 17171"/>
                <a:gd name="csX4" fmla="*/ 12128 w 19541"/>
                <a:gd name="csY4" fmla="*/ 17717 h 17171"/>
                <a:gd name="csX5" fmla="*/ 15059 w 19541"/>
                <a:gd name="csY5" fmla="*/ 14786 h 17171"/>
                <a:gd name="csX6" fmla="*/ 15059 w 19541"/>
                <a:gd name="csY6" fmla="*/ 14297 h 17171"/>
                <a:gd name="csX7" fmla="*/ 15548 w 19541"/>
                <a:gd name="csY7" fmla="*/ 13320 h 17171"/>
                <a:gd name="csX8" fmla="*/ 15548 w 19541"/>
                <a:gd name="csY8" fmla="*/ 9412 h 17171"/>
                <a:gd name="csX9" fmla="*/ 15059 w 19541"/>
                <a:gd name="csY9" fmla="*/ 8923 h 17171"/>
                <a:gd name="csX10" fmla="*/ 15059 w 19541"/>
                <a:gd name="csY10" fmla="*/ 7946 h 17171"/>
                <a:gd name="csX11" fmla="*/ 14570 w 19541"/>
                <a:gd name="csY11" fmla="*/ 6969 h 17171"/>
                <a:gd name="csX12" fmla="*/ 13593 w 19541"/>
                <a:gd name="csY12" fmla="*/ 6480 h 17171"/>
                <a:gd name="csX13" fmla="*/ 12616 w 19541"/>
                <a:gd name="csY13" fmla="*/ 5503 h 17171"/>
                <a:gd name="csX14" fmla="*/ 10662 w 19541"/>
                <a:gd name="csY14" fmla="*/ 4526 h 17171"/>
                <a:gd name="csX15" fmla="*/ 8708 w 19541"/>
                <a:gd name="csY15" fmla="*/ 4526 h 17171"/>
                <a:gd name="csX16" fmla="*/ 403 w 19541"/>
                <a:gd name="csY16" fmla="*/ 4038 h 17171"/>
                <a:gd name="csX17" fmla="*/ 891 w 19541"/>
                <a:gd name="csY17" fmla="*/ 3549 h 17171"/>
                <a:gd name="csX18" fmla="*/ 1868 w 19541"/>
                <a:gd name="csY18" fmla="*/ 3060 h 17171"/>
                <a:gd name="csX19" fmla="*/ 14570 w 19541"/>
                <a:gd name="csY19" fmla="*/ 2572 h 17171"/>
                <a:gd name="csX20" fmla="*/ 15548 w 19541"/>
                <a:gd name="csY20" fmla="*/ 3060 h 17171"/>
                <a:gd name="csX21" fmla="*/ 16036 w 19541"/>
                <a:gd name="csY21" fmla="*/ 3549 h 17171"/>
                <a:gd name="csX22" fmla="*/ 17013 w 19541"/>
                <a:gd name="csY22" fmla="*/ 4038 h 17171"/>
                <a:gd name="csX23" fmla="*/ 17502 w 19541"/>
                <a:gd name="csY23" fmla="*/ 4526 h 17171"/>
                <a:gd name="csX24" fmla="*/ 17990 w 19541"/>
                <a:gd name="csY24" fmla="*/ 5503 h 17171"/>
                <a:gd name="csX25" fmla="*/ 18479 w 19541"/>
                <a:gd name="csY25" fmla="*/ 5992 h 17171"/>
                <a:gd name="csX26" fmla="*/ 18967 w 19541"/>
                <a:gd name="csY26" fmla="*/ 6969 h 17171"/>
                <a:gd name="csX27" fmla="*/ 19456 w 19541"/>
                <a:gd name="csY27" fmla="*/ 7457 h 17171"/>
                <a:gd name="csX28" fmla="*/ 19456 w 19541"/>
                <a:gd name="csY28" fmla="*/ 8434 h 17171"/>
                <a:gd name="csX29" fmla="*/ 19944 w 19541"/>
                <a:gd name="csY29" fmla="*/ 9412 h 17171"/>
                <a:gd name="csX30" fmla="*/ 19944 w 19541"/>
                <a:gd name="csY30" fmla="*/ 13320 h 17171"/>
                <a:gd name="csX31" fmla="*/ 19456 w 19541"/>
                <a:gd name="csY31" fmla="*/ 14297 h 17171"/>
                <a:gd name="csX32" fmla="*/ 19456 w 19541"/>
                <a:gd name="csY32" fmla="*/ 15274 h 17171"/>
                <a:gd name="csX33" fmla="*/ 18967 w 19541"/>
                <a:gd name="csY33" fmla="*/ 16251 h 17171"/>
                <a:gd name="csX34" fmla="*/ 18479 w 19541"/>
                <a:gd name="csY34" fmla="*/ 16740 h 17171"/>
                <a:gd name="csX35" fmla="*/ 18479 w 19541"/>
                <a:gd name="csY35" fmla="*/ 17228 h 17171"/>
                <a:gd name="csX36" fmla="*/ 17502 w 19541"/>
                <a:gd name="csY36" fmla="*/ 17717 h 171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9541" h="17171">
                  <a:moveTo>
                    <a:pt x="17013" y="18205"/>
                  </a:moveTo>
                  <a:lnTo>
                    <a:pt x="8708" y="18205"/>
                  </a:lnTo>
                  <a:lnTo>
                    <a:pt x="10662" y="18205"/>
                  </a:lnTo>
                  <a:lnTo>
                    <a:pt x="11639" y="17717"/>
                  </a:lnTo>
                  <a:lnTo>
                    <a:pt x="12128" y="17717"/>
                  </a:lnTo>
                  <a:lnTo>
                    <a:pt x="15059" y="14786"/>
                  </a:lnTo>
                  <a:lnTo>
                    <a:pt x="15059" y="14297"/>
                  </a:lnTo>
                  <a:lnTo>
                    <a:pt x="15548" y="13320"/>
                  </a:lnTo>
                  <a:lnTo>
                    <a:pt x="15548" y="9412"/>
                  </a:lnTo>
                  <a:lnTo>
                    <a:pt x="15059" y="8923"/>
                  </a:lnTo>
                  <a:lnTo>
                    <a:pt x="15059" y="7946"/>
                  </a:lnTo>
                  <a:lnTo>
                    <a:pt x="14570" y="6969"/>
                  </a:lnTo>
                  <a:lnTo>
                    <a:pt x="13593" y="6480"/>
                  </a:lnTo>
                  <a:lnTo>
                    <a:pt x="12616" y="5503"/>
                  </a:lnTo>
                  <a:lnTo>
                    <a:pt x="10662" y="4526"/>
                  </a:lnTo>
                  <a:lnTo>
                    <a:pt x="8708" y="4526"/>
                  </a:lnTo>
                  <a:lnTo>
                    <a:pt x="403" y="4038"/>
                  </a:lnTo>
                  <a:lnTo>
                    <a:pt x="891" y="3549"/>
                  </a:lnTo>
                  <a:lnTo>
                    <a:pt x="1868" y="3060"/>
                  </a:lnTo>
                  <a:cubicBezTo>
                    <a:pt x="3806" y="463"/>
                    <a:pt x="12396" y="430"/>
                    <a:pt x="14570" y="2572"/>
                  </a:cubicBezTo>
                  <a:lnTo>
                    <a:pt x="15548" y="3060"/>
                  </a:lnTo>
                  <a:lnTo>
                    <a:pt x="16036" y="3549"/>
                  </a:lnTo>
                  <a:lnTo>
                    <a:pt x="17013" y="4038"/>
                  </a:lnTo>
                  <a:lnTo>
                    <a:pt x="17502" y="4526"/>
                  </a:lnTo>
                  <a:lnTo>
                    <a:pt x="17990" y="5503"/>
                  </a:lnTo>
                  <a:lnTo>
                    <a:pt x="18479" y="5992"/>
                  </a:lnTo>
                  <a:lnTo>
                    <a:pt x="18967" y="6969"/>
                  </a:lnTo>
                  <a:lnTo>
                    <a:pt x="19456" y="7457"/>
                  </a:lnTo>
                  <a:lnTo>
                    <a:pt x="19456" y="8434"/>
                  </a:lnTo>
                  <a:lnTo>
                    <a:pt x="19944" y="9412"/>
                  </a:lnTo>
                  <a:lnTo>
                    <a:pt x="19944" y="13320"/>
                  </a:lnTo>
                  <a:lnTo>
                    <a:pt x="19456" y="14297"/>
                  </a:lnTo>
                  <a:lnTo>
                    <a:pt x="19456" y="15274"/>
                  </a:lnTo>
                  <a:lnTo>
                    <a:pt x="18967" y="16251"/>
                  </a:lnTo>
                  <a:lnTo>
                    <a:pt x="18479" y="16740"/>
                  </a:lnTo>
                  <a:lnTo>
                    <a:pt x="18479" y="17228"/>
                  </a:lnTo>
                  <a:lnTo>
                    <a:pt x="17502" y="177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31D809F4-F168-90DC-BFF6-EAA2CDAE446C}"/>
                </a:ext>
              </a:extLst>
            </p:cNvPr>
            <p:cNvSpPr/>
            <p:nvPr/>
          </p:nvSpPr>
          <p:spPr>
            <a:xfrm flipV="1">
              <a:off x="6123114" y="6282734"/>
              <a:ext cx="9770" cy="11236"/>
            </a:xfrm>
            <a:custGeom>
              <a:avLst/>
              <a:gdLst>
                <a:gd name="csX0" fmla="*/ 8219 w 9770"/>
                <a:gd name="csY0" fmla="*/ 12267 h 11236"/>
                <a:gd name="csX1" fmla="*/ 403 w 9770"/>
                <a:gd name="csY1" fmla="*/ 11778 h 11236"/>
                <a:gd name="csX2" fmla="*/ 1868 w 9770"/>
                <a:gd name="csY2" fmla="*/ 11778 h 11236"/>
                <a:gd name="csX3" fmla="*/ 5777 w 9770"/>
                <a:gd name="csY3" fmla="*/ 7382 h 11236"/>
                <a:gd name="csX4" fmla="*/ 5777 w 9770"/>
                <a:gd name="csY4" fmla="*/ 4450 h 11236"/>
                <a:gd name="csX5" fmla="*/ 5288 w 9770"/>
                <a:gd name="csY5" fmla="*/ 3473 h 11236"/>
                <a:gd name="csX6" fmla="*/ 4311 w 9770"/>
                <a:gd name="csY6" fmla="*/ 2985 h 11236"/>
                <a:gd name="csX7" fmla="*/ 3334 w 9770"/>
                <a:gd name="csY7" fmla="*/ 2008 h 11236"/>
                <a:gd name="csX8" fmla="*/ 1380 w 9770"/>
                <a:gd name="csY8" fmla="*/ 1030 h 11236"/>
                <a:gd name="csX9" fmla="*/ 403 w 9770"/>
                <a:gd name="csY9" fmla="*/ 1030 h 11236"/>
                <a:gd name="csX10" fmla="*/ 7731 w 9770"/>
                <a:gd name="csY10" fmla="*/ 1030 h 11236"/>
                <a:gd name="csX11" fmla="*/ 8708 w 9770"/>
                <a:gd name="csY11" fmla="*/ 1519 h 11236"/>
                <a:gd name="csX12" fmla="*/ 9196 w 9770"/>
                <a:gd name="csY12" fmla="*/ 2496 h 11236"/>
                <a:gd name="csX13" fmla="*/ 9196 w 9770"/>
                <a:gd name="csY13" fmla="*/ 2985 h 11236"/>
                <a:gd name="csX14" fmla="*/ 9685 w 9770"/>
                <a:gd name="csY14" fmla="*/ 3473 h 11236"/>
                <a:gd name="csX15" fmla="*/ 10174 w 9770"/>
                <a:gd name="csY15" fmla="*/ 4450 h 11236"/>
                <a:gd name="csX16" fmla="*/ 10174 w 9770"/>
                <a:gd name="csY16" fmla="*/ 8847 h 11236"/>
                <a:gd name="csX17" fmla="*/ 9196 w 9770"/>
                <a:gd name="csY17" fmla="*/ 10801 h 11236"/>
                <a:gd name="csX18" fmla="*/ 8708 w 9770"/>
                <a:gd name="csY18" fmla="*/ 11290 h 11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9770" h="11236">
                  <a:moveTo>
                    <a:pt x="8219" y="12267"/>
                  </a:moveTo>
                  <a:lnTo>
                    <a:pt x="403" y="11778"/>
                  </a:lnTo>
                  <a:lnTo>
                    <a:pt x="1868" y="11778"/>
                  </a:lnTo>
                  <a:cubicBezTo>
                    <a:pt x="3578" y="11013"/>
                    <a:pt x="6062" y="9621"/>
                    <a:pt x="5777" y="7382"/>
                  </a:cubicBezTo>
                  <a:lnTo>
                    <a:pt x="5777" y="4450"/>
                  </a:lnTo>
                  <a:lnTo>
                    <a:pt x="5288" y="3473"/>
                  </a:lnTo>
                  <a:lnTo>
                    <a:pt x="4311" y="2985"/>
                  </a:lnTo>
                  <a:lnTo>
                    <a:pt x="3334" y="2008"/>
                  </a:lnTo>
                  <a:lnTo>
                    <a:pt x="1380" y="1030"/>
                  </a:lnTo>
                  <a:lnTo>
                    <a:pt x="403" y="1030"/>
                  </a:lnTo>
                  <a:lnTo>
                    <a:pt x="7731" y="1030"/>
                  </a:lnTo>
                  <a:lnTo>
                    <a:pt x="8708" y="1519"/>
                  </a:lnTo>
                  <a:lnTo>
                    <a:pt x="9196" y="2496"/>
                  </a:lnTo>
                  <a:lnTo>
                    <a:pt x="9196" y="2985"/>
                  </a:lnTo>
                  <a:lnTo>
                    <a:pt x="9685" y="3473"/>
                  </a:lnTo>
                  <a:lnTo>
                    <a:pt x="10174" y="4450"/>
                  </a:lnTo>
                  <a:lnTo>
                    <a:pt x="10174" y="8847"/>
                  </a:lnTo>
                  <a:lnTo>
                    <a:pt x="9196" y="10801"/>
                  </a:lnTo>
                  <a:lnTo>
                    <a:pt x="8708" y="112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354B8AD2-321F-E13C-CFAC-75F40BD86089}"/>
                </a:ext>
              </a:extLst>
            </p:cNvPr>
            <p:cNvSpPr/>
            <p:nvPr/>
          </p:nvSpPr>
          <p:spPr>
            <a:xfrm flipV="1">
              <a:off x="6111810" y="6279767"/>
              <a:ext cx="19609" cy="31791"/>
            </a:xfrm>
            <a:custGeom>
              <a:avLst/>
              <a:gdLst>
                <a:gd name="csX0" fmla="*/ 11705 w 19609"/>
                <a:gd name="csY0" fmla="*/ 32789 h 31791"/>
                <a:gd name="csX1" fmla="*/ 11217 w 19609"/>
                <a:gd name="csY1" fmla="*/ 32789 h 31791"/>
                <a:gd name="csX2" fmla="*/ 5354 w 19609"/>
                <a:gd name="csY2" fmla="*/ 30834 h 31791"/>
                <a:gd name="csX3" fmla="*/ 4377 w 19609"/>
                <a:gd name="csY3" fmla="*/ 30346 h 31791"/>
                <a:gd name="csX4" fmla="*/ 4377 w 19609"/>
                <a:gd name="csY4" fmla="*/ 29857 h 31791"/>
                <a:gd name="csX5" fmla="*/ 3400 w 19609"/>
                <a:gd name="csY5" fmla="*/ 29369 h 31791"/>
                <a:gd name="csX6" fmla="*/ 2911 w 19609"/>
                <a:gd name="csY6" fmla="*/ 28392 h 31791"/>
                <a:gd name="csX7" fmla="*/ 2423 w 19609"/>
                <a:gd name="csY7" fmla="*/ 27903 h 31791"/>
                <a:gd name="csX8" fmla="*/ 2423 w 19609"/>
                <a:gd name="csY8" fmla="*/ 26926 h 31791"/>
                <a:gd name="csX9" fmla="*/ 1934 w 19609"/>
                <a:gd name="csY9" fmla="*/ 25949 h 31791"/>
                <a:gd name="csX10" fmla="*/ 1934 w 19609"/>
                <a:gd name="csY10" fmla="*/ 22529 h 31791"/>
                <a:gd name="csX11" fmla="*/ 2423 w 19609"/>
                <a:gd name="csY11" fmla="*/ 21552 h 31791"/>
                <a:gd name="csX12" fmla="*/ 2423 w 19609"/>
                <a:gd name="csY12" fmla="*/ 20575 h 31791"/>
                <a:gd name="csX13" fmla="*/ 2911 w 19609"/>
                <a:gd name="csY13" fmla="*/ 20086 h 31791"/>
                <a:gd name="csX14" fmla="*/ 2911 w 19609"/>
                <a:gd name="csY14" fmla="*/ 19598 h 31791"/>
                <a:gd name="csX15" fmla="*/ 3889 w 19609"/>
                <a:gd name="csY15" fmla="*/ 19109 h 31791"/>
                <a:gd name="csX16" fmla="*/ 4377 w 19609"/>
                <a:gd name="csY16" fmla="*/ 18621 h 31791"/>
                <a:gd name="csX17" fmla="*/ 5354 w 19609"/>
                <a:gd name="csY17" fmla="*/ 18132 h 31791"/>
                <a:gd name="csX18" fmla="*/ 5843 w 19609"/>
                <a:gd name="csY18" fmla="*/ 17644 h 31791"/>
                <a:gd name="csX19" fmla="*/ 6820 w 19609"/>
                <a:gd name="csY19" fmla="*/ 17155 h 31791"/>
                <a:gd name="csX20" fmla="*/ 4866 w 19609"/>
                <a:gd name="csY20" fmla="*/ 16178 h 31791"/>
                <a:gd name="csX21" fmla="*/ 4377 w 19609"/>
                <a:gd name="csY21" fmla="*/ 16178 h 31791"/>
                <a:gd name="csX22" fmla="*/ 2911 w 19609"/>
                <a:gd name="csY22" fmla="*/ 14712 h 31791"/>
                <a:gd name="csX23" fmla="*/ 1934 w 19609"/>
                <a:gd name="csY23" fmla="*/ 14224 h 31791"/>
                <a:gd name="csX24" fmla="*/ 1934 w 19609"/>
                <a:gd name="csY24" fmla="*/ 13735 h 31791"/>
                <a:gd name="csX25" fmla="*/ 3400 w 19609"/>
                <a:gd name="csY25" fmla="*/ 1033 h 31791"/>
                <a:gd name="csX26" fmla="*/ 11705 w 19609"/>
                <a:gd name="csY26" fmla="*/ 1521 h 31791"/>
                <a:gd name="csX27" fmla="*/ 9751 w 19609"/>
                <a:gd name="csY27" fmla="*/ 1521 h 31791"/>
                <a:gd name="csX28" fmla="*/ 9263 w 19609"/>
                <a:gd name="csY28" fmla="*/ 2010 h 31791"/>
                <a:gd name="csX29" fmla="*/ 7308 w 19609"/>
                <a:gd name="csY29" fmla="*/ 2987 h 31791"/>
                <a:gd name="csX30" fmla="*/ 6331 w 19609"/>
                <a:gd name="csY30" fmla="*/ 3964 h 31791"/>
                <a:gd name="csX31" fmla="*/ 5354 w 19609"/>
                <a:gd name="csY31" fmla="*/ 5918 h 31791"/>
                <a:gd name="csX32" fmla="*/ 4866 w 19609"/>
                <a:gd name="csY32" fmla="*/ 6407 h 31791"/>
                <a:gd name="csX33" fmla="*/ 4866 w 19609"/>
                <a:gd name="csY33" fmla="*/ 9338 h 31791"/>
                <a:gd name="csX34" fmla="*/ 10728 w 19609"/>
                <a:gd name="csY34" fmla="*/ 15201 h 31791"/>
                <a:gd name="csX35" fmla="*/ 20011 w 19609"/>
                <a:gd name="csY35" fmla="*/ 15201 h 31791"/>
                <a:gd name="csX36" fmla="*/ 19034 w 19609"/>
                <a:gd name="csY36" fmla="*/ 15689 h 31791"/>
                <a:gd name="csX37" fmla="*/ 18545 w 19609"/>
                <a:gd name="csY37" fmla="*/ 16178 h 31791"/>
                <a:gd name="csX38" fmla="*/ 16591 w 19609"/>
                <a:gd name="csY38" fmla="*/ 17155 h 31791"/>
                <a:gd name="csX39" fmla="*/ 18545 w 19609"/>
                <a:gd name="csY39" fmla="*/ 18132 h 31791"/>
                <a:gd name="csX40" fmla="*/ 19034 w 19609"/>
                <a:gd name="csY40" fmla="*/ 18621 h 31791"/>
                <a:gd name="csX41" fmla="*/ 11217 w 19609"/>
                <a:gd name="csY41" fmla="*/ 18621 h 31791"/>
                <a:gd name="csX42" fmla="*/ 10240 w 19609"/>
                <a:gd name="csY42" fmla="*/ 19109 h 31791"/>
                <a:gd name="csX43" fmla="*/ 9263 w 19609"/>
                <a:gd name="csY43" fmla="*/ 19109 h 31791"/>
                <a:gd name="csX44" fmla="*/ 8285 w 19609"/>
                <a:gd name="csY44" fmla="*/ 19598 h 31791"/>
                <a:gd name="csX45" fmla="*/ 7797 w 19609"/>
                <a:gd name="csY45" fmla="*/ 20575 h 31791"/>
                <a:gd name="csX46" fmla="*/ 7308 w 19609"/>
                <a:gd name="csY46" fmla="*/ 20575 h 31791"/>
                <a:gd name="csX47" fmla="*/ 6331 w 19609"/>
                <a:gd name="csY47" fmla="*/ 22529 h 31791"/>
                <a:gd name="csX48" fmla="*/ 6331 w 19609"/>
                <a:gd name="csY48" fmla="*/ 25460 h 31791"/>
                <a:gd name="csX49" fmla="*/ 7308 w 19609"/>
                <a:gd name="csY49" fmla="*/ 27414 h 31791"/>
                <a:gd name="csX50" fmla="*/ 8774 w 19609"/>
                <a:gd name="csY50" fmla="*/ 28880 h 31791"/>
                <a:gd name="csX51" fmla="*/ 9751 w 19609"/>
                <a:gd name="csY51" fmla="*/ 29369 h 31791"/>
                <a:gd name="csX52" fmla="*/ 11705 w 19609"/>
                <a:gd name="csY52" fmla="*/ 29369 h 31791"/>
                <a:gd name="csX53" fmla="*/ 19522 w 19609"/>
                <a:gd name="csY53" fmla="*/ 29857 h 31791"/>
                <a:gd name="csX54" fmla="*/ 19034 w 19609"/>
                <a:gd name="csY54" fmla="*/ 30346 h 31791"/>
                <a:gd name="csX55" fmla="*/ 13660 w 19609"/>
                <a:gd name="csY55" fmla="*/ 32789 h 31791"/>
                <a:gd name="csX56" fmla="*/ 12682 w 19609"/>
                <a:gd name="csY56" fmla="*/ 32789 h 317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</a:cxnLst>
              <a:rect l="l" t="t" r="r" b="b"/>
              <a:pathLst>
                <a:path w="19609" h="31791">
                  <a:moveTo>
                    <a:pt x="11705" y="32789"/>
                  </a:moveTo>
                  <a:lnTo>
                    <a:pt x="11217" y="32789"/>
                  </a:lnTo>
                  <a:cubicBezTo>
                    <a:pt x="7569" y="32878"/>
                    <a:pt x="8253" y="32968"/>
                    <a:pt x="5354" y="30834"/>
                  </a:cubicBezTo>
                  <a:lnTo>
                    <a:pt x="4377" y="30346"/>
                  </a:lnTo>
                  <a:lnTo>
                    <a:pt x="4377" y="29857"/>
                  </a:lnTo>
                  <a:lnTo>
                    <a:pt x="3400" y="29369"/>
                  </a:lnTo>
                  <a:lnTo>
                    <a:pt x="2911" y="28392"/>
                  </a:lnTo>
                  <a:lnTo>
                    <a:pt x="2423" y="27903"/>
                  </a:lnTo>
                  <a:lnTo>
                    <a:pt x="2423" y="26926"/>
                  </a:lnTo>
                  <a:lnTo>
                    <a:pt x="1934" y="25949"/>
                  </a:lnTo>
                  <a:lnTo>
                    <a:pt x="1934" y="22529"/>
                  </a:lnTo>
                  <a:lnTo>
                    <a:pt x="2423" y="21552"/>
                  </a:lnTo>
                  <a:lnTo>
                    <a:pt x="2423" y="20575"/>
                  </a:lnTo>
                  <a:lnTo>
                    <a:pt x="2911" y="20086"/>
                  </a:lnTo>
                  <a:lnTo>
                    <a:pt x="2911" y="19598"/>
                  </a:lnTo>
                  <a:lnTo>
                    <a:pt x="3889" y="19109"/>
                  </a:lnTo>
                  <a:lnTo>
                    <a:pt x="4377" y="18621"/>
                  </a:lnTo>
                  <a:lnTo>
                    <a:pt x="5354" y="18132"/>
                  </a:lnTo>
                  <a:lnTo>
                    <a:pt x="5843" y="17644"/>
                  </a:lnTo>
                  <a:lnTo>
                    <a:pt x="6820" y="17155"/>
                  </a:lnTo>
                  <a:lnTo>
                    <a:pt x="4866" y="16178"/>
                  </a:lnTo>
                  <a:lnTo>
                    <a:pt x="4377" y="16178"/>
                  </a:lnTo>
                  <a:lnTo>
                    <a:pt x="2911" y="14712"/>
                  </a:lnTo>
                  <a:lnTo>
                    <a:pt x="1934" y="14224"/>
                  </a:lnTo>
                  <a:lnTo>
                    <a:pt x="1934" y="13735"/>
                  </a:lnTo>
                  <a:cubicBezTo>
                    <a:pt x="-761" y="9949"/>
                    <a:pt x="330" y="4347"/>
                    <a:pt x="3400" y="1033"/>
                  </a:cubicBezTo>
                  <a:lnTo>
                    <a:pt x="11705" y="1521"/>
                  </a:lnTo>
                  <a:lnTo>
                    <a:pt x="9751" y="1521"/>
                  </a:lnTo>
                  <a:lnTo>
                    <a:pt x="9263" y="2010"/>
                  </a:lnTo>
                  <a:lnTo>
                    <a:pt x="7308" y="2987"/>
                  </a:lnTo>
                  <a:lnTo>
                    <a:pt x="6331" y="3964"/>
                  </a:lnTo>
                  <a:lnTo>
                    <a:pt x="5354" y="5918"/>
                  </a:lnTo>
                  <a:lnTo>
                    <a:pt x="4866" y="6407"/>
                  </a:lnTo>
                  <a:lnTo>
                    <a:pt x="4866" y="9338"/>
                  </a:lnTo>
                  <a:cubicBezTo>
                    <a:pt x="4906" y="11968"/>
                    <a:pt x="8090" y="15160"/>
                    <a:pt x="10728" y="15201"/>
                  </a:cubicBezTo>
                  <a:lnTo>
                    <a:pt x="20011" y="15201"/>
                  </a:lnTo>
                  <a:lnTo>
                    <a:pt x="19034" y="15689"/>
                  </a:lnTo>
                  <a:lnTo>
                    <a:pt x="18545" y="16178"/>
                  </a:lnTo>
                  <a:lnTo>
                    <a:pt x="16591" y="17155"/>
                  </a:lnTo>
                  <a:lnTo>
                    <a:pt x="18545" y="18132"/>
                  </a:lnTo>
                  <a:lnTo>
                    <a:pt x="19034" y="18621"/>
                  </a:lnTo>
                  <a:lnTo>
                    <a:pt x="11217" y="18621"/>
                  </a:lnTo>
                  <a:lnTo>
                    <a:pt x="10240" y="19109"/>
                  </a:lnTo>
                  <a:lnTo>
                    <a:pt x="9263" y="19109"/>
                  </a:lnTo>
                  <a:lnTo>
                    <a:pt x="8285" y="19598"/>
                  </a:lnTo>
                  <a:lnTo>
                    <a:pt x="7797" y="20575"/>
                  </a:lnTo>
                  <a:lnTo>
                    <a:pt x="7308" y="20575"/>
                  </a:lnTo>
                  <a:lnTo>
                    <a:pt x="6331" y="22529"/>
                  </a:lnTo>
                  <a:lnTo>
                    <a:pt x="6331" y="25460"/>
                  </a:lnTo>
                  <a:lnTo>
                    <a:pt x="7308" y="27414"/>
                  </a:lnTo>
                  <a:lnTo>
                    <a:pt x="8774" y="28880"/>
                  </a:lnTo>
                  <a:lnTo>
                    <a:pt x="9751" y="29369"/>
                  </a:lnTo>
                  <a:lnTo>
                    <a:pt x="11705" y="29369"/>
                  </a:lnTo>
                  <a:lnTo>
                    <a:pt x="19522" y="29857"/>
                  </a:lnTo>
                  <a:lnTo>
                    <a:pt x="19034" y="30346"/>
                  </a:lnTo>
                  <a:cubicBezTo>
                    <a:pt x="17657" y="31974"/>
                    <a:pt x="15679" y="32666"/>
                    <a:pt x="13660" y="32789"/>
                  </a:cubicBezTo>
                  <a:lnTo>
                    <a:pt x="12682" y="327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10C5D8F-5A5F-63FE-D0C0-50CFBCFA8C5A}"/>
                </a:ext>
              </a:extLst>
            </p:cNvPr>
            <p:cNvSpPr/>
            <p:nvPr/>
          </p:nvSpPr>
          <p:spPr>
            <a:xfrm flipV="1">
              <a:off x="5385406" y="6345757"/>
              <a:ext cx="4397" cy="34198"/>
            </a:xfrm>
            <a:custGeom>
              <a:avLst/>
              <a:gdLst>
                <a:gd name="csX0" fmla="*/ 70 w 4397"/>
                <a:gd name="csY0" fmla="*/ 981 h 34198"/>
                <a:gd name="csX1" fmla="*/ 4467 w 4397"/>
                <a:gd name="csY1" fmla="*/ 981 h 34198"/>
                <a:gd name="csX2" fmla="*/ 4467 w 4397"/>
                <a:gd name="csY2" fmla="*/ 35180 h 34198"/>
                <a:gd name="csX3" fmla="*/ 70 w 4397"/>
                <a:gd name="csY3" fmla="*/ 3518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7" h="34198">
                  <a:moveTo>
                    <a:pt x="70" y="981"/>
                  </a:moveTo>
                  <a:lnTo>
                    <a:pt x="4467" y="981"/>
                  </a:lnTo>
                  <a:lnTo>
                    <a:pt x="4467" y="35180"/>
                  </a:lnTo>
                  <a:lnTo>
                    <a:pt x="70" y="3518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B32D86BF-2E9F-4E50-44DB-4D1D0A25A35D}"/>
                </a:ext>
              </a:extLst>
            </p:cNvPr>
            <p:cNvSpPr/>
            <p:nvPr/>
          </p:nvSpPr>
          <p:spPr>
            <a:xfrm flipV="1">
              <a:off x="5401528" y="6357970"/>
              <a:ext cx="7328" cy="977"/>
            </a:xfrm>
            <a:custGeom>
              <a:avLst/>
              <a:gdLst>
                <a:gd name="csX0" fmla="*/ 772 w 7328"/>
                <a:gd name="csY0" fmla="*/ 2018 h 977"/>
                <a:gd name="csX1" fmla="*/ 283 w 7328"/>
                <a:gd name="csY1" fmla="*/ 1530 h 977"/>
                <a:gd name="csX2" fmla="*/ 4680 w 7328"/>
                <a:gd name="csY2" fmla="*/ 1041 h 977"/>
                <a:gd name="csX3" fmla="*/ 5658 w 7328"/>
                <a:gd name="csY3" fmla="*/ 1530 h 977"/>
                <a:gd name="csX4" fmla="*/ 6635 w 7328"/>
                <a:gd name="csY4" fmla="*/ 1530 h 977"/>
                <a:gd name="csX5" fmla="*/ 7612 w 7328"/>
                <a:gd name="csY5" fmla="*/ 2018 h 9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328" h="977">
                  <a:moveTo>
                    <a:pt x="772" y="2018"/>
                  </a:moveTo>
                  <a:lnTo>
                    <a:pt x="283" y="1530"/>
                  </a:lnTo>
                  <a:lnTo>
                    <a:pt x="4680" y="1041"/>
                  </a:lnTo>
                  <a:lnTo>
                    <a:pt x="5658" y="1530"/>
                  </a:lnTo>
                  <a:lnTo>
                    <a:pt x="6635" y="1530"/>
                  </a:lnTo>
                  <a:lnTo>
                    <a:pt x="7612" y="20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95A1E1DF-53F7-5E4B-E411-57FA5C97A9E2}"/>
                </a:ext>
              </a:extLst>
            </p:cNvPr>
            <p:cNvSpPr/>
            <p:nvPr/>
          </p:nvSpPr>
          <p:spPr>
            <a:xfrm flipV="1">
              <a:off x="5397619" y="6355039"/>
              <a:ext cx="8305" cy="24915"/>
            </a:xfrm>
            <a:custGeom>
              <a:avLst/>
              <a:gdLst>
                <a:gd name="csX0" fmla="*/ 4192 w 8305"/>
                <a:gd name="csY0" fmla="*/ 25960 h 24915"/>
                <a:gd name="csX1" fmla="*/ 283 w 8305"/>
                <a:gd name="csY1" fmla="*/ 25960 h 24915"/>
                <a:gd name="csX2" fmla="*/ 283 w 8305"/>
                <a:gd name="csY2" fmla="*/ 1044 h 24915"/>
                <a:gd name="csX3" fmla="*/ 4680 w 8305"/>
                <a:gd name="csY3" fmla="*/ 1044 h 24915"/>
                <a:gd name="csX4" fmla="*/ 4680 w 8305"/>
                <a:gd name="csY4" fmla="*/ 16189 h 24915"/>
                <a:gd name="csX5" fmla="*/ 5169 w 8305"/>
                <a:gd name="csY5" fmla="*/ 17655 h 24915"/>
                <a:gd name="csX6" fmla="*/ 5169 w 8305"/>
                <a:gd name="csY6" fmla="*/ 18143 h 24915"/>
                <a:gd name="csX7" fmla="*/ 5657 w 8305"/>
                <a:gd name="csY7" fmla="*/ 19121 h 24915"/>
                <a:gd name="csX8" fmla="*/ 5657 w 8305"/>
                <a:gd name="csY8" fmla="*/ 20098 h 24915"/>
                <a:gd name="csX9" fmla="*/ 6146 w 8305"/>
                <a:gd name="csY9" fmla="*/ 20586 h 24915"/>
                <a:gd name="csX10" fmla="*/ 6634 w 8305"/>
                <a:gd name="csY10" fmla="*/ 21075 h 24915"/>
                <a:gd name="csX11" fmla="*/ 7123 w 8305"/>
                <a:gd name="csY11" fmla="*/ 21075 h 24915"/>
                <a:gd name="csX12" fmla="*/ 7612 w 8305"/>
                <a:gd name="csY12" fmla="*/ 22052 h 24915"/>
                <a:gd name="csX13" fmla="*/ 8589 w 8305"/>
                <a:gd name="csY13" fmla="*/ 22052 h 24915"/>
                <a:gd name="csX14" fmla="*/ 4192 w 8305"/>
                <a:gd name="csY14" fmla="*/ 22540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05" h="24915">
                  <a:moveTo>
                    <a:pt x="4192" y="25960"/>
                  </a:moveTo>
                  <a:lnTo>
                    <a:pt x="283" y="25960"/>
                  </a:lnTo>
                  <a:lnTo>
                    <a:pt x="283" y="1044"/>
                  </a:lnTo>
                  <a:lnTo>
                    <a:pt x="4680" y="1044"/>
                  </a:lnTo>
                  <a:lnTo>
                    <a:pt x="4680" y="16189"/>
                  </a:lnTo>
                  <a:lnTo>
                    <a:pt x="5169" y="17655"/>
                  </a:lnTo>
                  <a:lnTo>
                    <a:pt x="5169" y="18143"/>
                  </a:lnTo>
                  <a:lnTo>
                    <a:pt x="5657" y="19121"/>
                  </a:lnTo>
                  <a:lnTo>
                    <a:pt x="5657" y="20098"/>
                  </a:lnTo>
                  <a:lnTo>
                    <a:pt x="6146" y="20586"/>
                  </a:lnTo>
                  <a:lnTo>
                    <a:pt x="6634" y="21075"/>
                  </a:lnTo>
                  <a:lnTo>
                    <a:pt x="7123" y="21075"/>
                  </a:lnTo>
                  <a:lnTo>
                    <a:pt x="7612" y="22052"/>
                  </a:lnTo>
                  <a:lnTo>
                    <a:pt x="8589" y="22052"/>
                  </a:lnTo>
                  <a:lnTo>
                    <a:pt x="4192" y="225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B19CFE9-ABC8-4821-FE2E-6B90C412FF91}"/>
                </a:ext>
              </a:extLst>
            </p:cNvPr>
            <p:cNvSpPr/>
            <p:nvPr/>
          </p:nvSpPr>
          <p:spPr>
            <a:xfrm flipV="1">
              <a:off x="5402016" y="6354550"/>
              <a:ext cx="16122" cy="25404"/>
            </a:xfrm>
            <a:custGeom>
              <a:avLst/>
              <a:gdLst>
                <a:gd name="csX0" fmla="*/ 7613 w 16122"/>
                <a:gd name="csY0" fmla="*/ 26449 h 25404"/>
                <a:gd name="csX1" fmla="*/ 6636 w 16122"/>
                <a:gd name="csY1" fmla="*/ 26449 h 25404"/>
                <a:gd name="csX2" fmla="*/ 1262 w 16122"/>
                <a:gd name="csY2" fmla="*/ 24006 h 25404"/>
                <a:gd name="csX3" fmla="*/ 285 w 16122"/>
                <a:gd name="csY3" fmla="*/ 23029 h 25404"/>
                <a:gd name="csX4" fmla="*/ 7124 w 16122"/>
                <a:gd name="csY4" fmla="*/ 23029 h 25404"/>
                <a:gd name="csX5" fmla="*/ 7124 w 16122"/>
                <a:gd name="csY5" fmla="*/ 22540 h 25404"/>
                <a:gd name="csX6" fmla="*/ 9078 w 16122"/>
                <a:gd name="csY6" fmla="*/ 22540 h 25404"/>
                <a:gd name="csX7" fmla="*/ 10056 w 16122"/>
                <a:gd name="csY7" fmla="*/ 22052 h 25404"/>
                <a:gd name="csX8" fmla="*/ 10544 w 16122"/>
                <a:gd name="csY8" fmla="*/ 21563 h 25404"/>
                <a:gd name="csX9" fmla="*/ 11033 w 16122"/>
                <a:gd name="csY9" fmla="*/ 20586 h 25404"/>
                <a:gd name="csX10" fmla="*/ 11521 w 16122"/>
                <a:gd name="csY10" fmla="*/ 20098 h 25404"/>
                <a:gd name="csX11" fmla="*/ 12010 w 16122"/>
                <a:gd name="csY11" fmla="*/ 19120 h 25404"/>
                <a:gd name="csX12" fmla="*/ 12010 w 16122"/>
                <a:gd name="csY12" fmla="*/ 1044 h 25404"/>
                <a:gd name="csX13" fmla="*/ 16407 w 16122"/>
                <a:gd name="csY13" fmla="*/ 1044 h 25404"/>
                <a:gd name="csX14" fmla="*/ 16407 w 16122"/>
                <a:gd name="csY14" fmla="*/ 19120 h 25404"/>
                <a:gd name="csX15" fmla="*/ 15918 w 16122"/>
                <a:gd name="csY15" fmla="*/ 19609 h 25404"/>
                <a:gd name="csX16" fmla="*/ 15918 w 16122"/>
                <a:gd name="csY16" fmla="*/ 21075 h 25404"/>
                <a:gd name="csX17" fmla="*/ 15430 w 16122"/>
                <a:gd name="csY17" fmla="*/ 22052 h 25404"/>
                <a:gd name="csX18" fmla="*/ 15430 w 16122"/>
                <a:gd name="csY18" fmla="*/ 22540 h 25404"/>
                <a:gd name="csX19" fmla="*/ 14941 w 16122"/>
                <a:gd name="csY19" fmla="*/ 23517 h 25404"/>
                <a:gd name="csX20" fmla="*/ 14452 w 16122"/>
                <a:gd name="csY20" fmla="*/ 24006 h 25404"/>
                <a:gd name="csX21" fmla="*/ 13475 w 16122"/>
                <a:gd name="csY21" fmla="*/ 24495 h 25404"/>
                <a:gd name="csX22" fmla="*/ 12987 w 16122"/>
                <a:gd name="csY22" fmla="*/ 24983 h 25404"/>
                <a:gd name="csX23" fmla="*/ 12010 w 16122"/>
                <a:gd name="csY23" fmla="*/ 25472 h 25404"/>
                <a:gd name="csX24" fmla="*/ 11521 w 16122"/>
                <a:gd name="csY24" fmla="*/ 25960 h 25404"/>
                <a:gd name="csX25" fmla="*/ 10544 w 16122"/>
                <a:gd name="csY25" fmla="*/ 25960 h 25404"/>
                <a:gd name="csX26" fmla="*/ 9567 w 16122"/>
                <a:gd name="csY26" fmla="*/ 26449 h 25404"/>
                <a:gd name="csX27" fmla="*/ 8590 w 16122"/>
                <a:gd name="csY27" fmla="*/ 26449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6122" h="25404">
                  <a:moveTo>
                    <a:pt x="7613" y="26449"/>
                  </a:moveTo>
                  <a:lnTo>
                    <a:pt x="6636" y="26449"/>
                  </a:lnTo>
                  <a:cubicBezTo>
                    <a:pt x="4820" y="26343"/>
                    <a:pt x="2483" y="25480"/>
                    <a:pt x="1262" y="24006"/>
                  </a:cubicBezTo>
                  <a:lnTo>
                    <a:pt x="285" y="23029"/>
                  </a:lnTo>
                  <a:lnTo>
                    <a:pt x="7124" y="23029"/>
                  </a:lnTo>
                  <a:lnTo>
                    <a:pt x="7124" y="22540"/>
                  </a:lnTo>
                  <a:lnTo>
                    <a:pt x="9078" y="22540"/>
                  </a:lnTo>
                  <a:lnTo>
                    <a:pt x="10056" y="22052"/>
                  </a:lnTo>
                  <a:lnTo>
                    <a:pt x="10544" y="21563"/>
                  </a:lnTo>
                  <a:lnTo>
                    <a:pt x="11033" y="20586"/>
                  </a:lnTo>
                  <a:lnTo>
                    <a:pt x="11521" y="20098"/>
                  </a:lnTo>
                  <a:lnTo>
                    <a:pt x="12010" y="19120"/>
                  </a:lnTo>
                  <a:lnTo>
                    <a:pt x="12010" y="1044"/>
                  </a:lnTo>
                  <a:lnTo>
                    <a:pt x="16407" y="1044"/>
                  </a:lnTo>
                  <a:lnTo>
                    <a:pt x="16407" y="19120"/>
                  </a:lnTo>
                  <a:lnTo>
                    <a:pt x="15918" y="19609"/>
                  </a:lnTo>
                  <a:lnTo>
                    <a:pt x="15918" y="21075"/>
                  </a:lnTo>
                  <a:lnTo>
                    <a:pt x="15430" y="22052"/>
                  </a:lnTo>
                  <a:lnTo>
                    <a:pt x="15430" y="22540"/>
                  </a:lnTo>
                  <a:lnTo>
                    <a:pt x="14941" y="23517"/>
                  </a:lnTo>
                  <a:lnTo>
                    <a:pt x="14452" y="24006"/>
                  </a:lnTo>
                  <a:lnTo>
                    <a:pt x="13475" y="24495"/>
                  </a:lnTo>
                  <a:lnTo>
                    <a:pt x="12987" y="24983"/>
                  </a:lnTo>
                  <a:lnTo>
                    <a:pt x="12010" y="25472"/>
                  </a:lnTo>
                  <a:lnTo>
                    <a:pt x="11521" y="25960"/>
                  </a:lnTo>
                  <a:lnTo>
                    <a:pt x="10544" y="25960"/>
                  </a:lnTo>
                  <a:lnTo>
                    <a:pt x="9567" y="26449"/>
                  </a:lnTo>
                  <a:lnTo>
                    <a:pt x="8590" y="264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6B690394-0BD7-9B12-E08D-D8E7D7A17251}"/>
                </a:ext>
              </a:extLst>
            </p:cNvPr>
            <p:cNvSpPr/>
            <p:nvPr/>
          </p:nvSpPr>
          <p:spPr>
            <a:xfrm flipV="1">
              <a:off x="5425467" y="6376047"/>
              <a:ext cx="9282" cy="4396"/>
            </a:xfrm>
            <a:custGeom>
              <a:avLst/>
              <a:gdLst>
                <a:gd name="csX0" fmla="*/ 8594 w 9282"/>
                <a:gd name="csY0" fmla="*/ 5442 h 4396"/>
                <a:gd name="csX1" fmla="*/ 7617 w 9282"/>
                <a:gd name="csY1" fmla="*/ 4953 h 4396"/>
                <a:gd name="csX2" fmla="*/ 288 w 9282"/>
                <a:gd name="csY2" fmla="*/ 4953 h 4396"/>
                <a:gd name="csX3" fmla="*/ 777 w 9282"/>
                <a:gd name="csY3" fmla="*/ 4465 h 4396"/>
                <a:gd name="csX4" fmla="*/ 777 w 9282"/>
                <a:gd name="csY4" fmla="*/ 3976 h 4396"/>
                <a:gd name="csX5" fmla="*/ 1266 w 9282"/>
                <a:gd name="csY5" fmla="*/ 2999 h 4396"/>
                <a:gd name="csX6" fmla="*/ 1754 w 9282"/>
                <a:gd name="csY6" fmla="*/ 2510 h 4396"/>
                <a:gd name="csX7" fmla="*/ 2731 w 9282"/>
                <a:gd name="csY7" fmla="*/ 2022 h 4396"/>
                <a:gd name="csX8" fmla="*/ 3220 w 9282"/>
                <a:gd name="csY8" fmla="*/ 1533 h 4396"/>
                <a:gd name="csX9" fmla="*/ 4197 w 9282"/>
                <a:gd name="csY9" fmla="*/ 1533 h 4396"/>
                <a:gd name="csX10" fmla="*/ 5174 w 9282"/>
                <a:gd name="csY10" fmla="*/ 1045 h 4396"/>
                <a:gd name="csX11" fmla="*/ 7128 w 9282"/>
                <a:gd name="csY11" fmla="*/ 1045 h 4396"/>
                <a:gd name="csX12" fmla="*/ 8105 w 9282"/>
                <a:gd name="csY12" fmla="*/ 1533 h 4396"/>
                <a:gd name="csX13" fmla="*/ 9571 w 9282"/>
                <a:gd name="csY13" fmla="*/ 1533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282" h="4396">
                  <a:moveTo>
                    <a:pt x="8594" y="5442"/>
                  </a:moveTo>
                  <a:lnTo>
                    <a:pt x="7617" y="4953"/>
                  </a:lnTo>
                  <a:lnTo>
                    <a:pt x="288" y="4953"/>
                  </a:lnTo>
                  <a:lnTo>
                    <a:pt x="777" y="4465"/>
                  </a:lnTo>
                  <a:lnTo>
                    <a:pt x="777" y="3976"/>
                  </a:lnTo>
                  <a:lnTo>
                    <a:pt x="1266" y="2999"/>
                  </a:lnTo>
                  <a:lnTo>
                    <a:pt x="1754" y="2510"/>
                  </a:lnTo>
                  <a:lnTo>
                    <a:pt x="2731" y="2022"/>
                  </a:lnTo>
                  <a:lnTo>
                    <a:pt x="3220" y="1533"/>
                  </a:lnTo>
                  <a:lnTo>
                    <a:pt x="4197" y="1533"/>
                  </a:lnTo>
                  <a:lnTo>
                    <a:pt x="5174" y="1045"/>
                  </a:lnTo>
                  <a:lnTo>
                    <a:pt x="7128" y="1045"/>
                  </a:lnTo>
                  <a:lnTo>
                    <a:pt x="8105" y="1533"/>
                  </a:lnTo>
                  <a:lnTo>
                    <a:pt x="9571" y="15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CBEDB39A-E1C6-AC31-3E72-CDDC218C9049}"/>
                </a:ext>
              </a:extLst>
            </p:cNvPr>
            <p:cNvSpPr/>
            <p:nvPr/>
          </p:nvSpPr>
          <p:spPr>
            <a:xfrm flipV="1">
              <a:off x="5422535" y="6346245"/>
              <a:ext cx="11236" cy="30290"/>
            </a:xfrm>
            <a:custGeom>
              <a:avLst/>
              <a:gdLst>
                <a:gd name="csX0" fmla="*/ 7616 w 11236"/>
                <a:gd name="csY0" fmla="*/ 31334 h 30290"/>
                <a:gd name="csX1" fmla="*/ 3219 w 11236"/>
                <a:gd name="csY1" fmla="*/ 28402 h 30290"/>
                <a:gd name="csX2" fmla="*/ 3219 w 11236"/>
                <a:gd name="csY2" fmla="*/ 22540 h 30290"/>
                <a:gd name="csX3" fmla="*/ 288 w 11236"/>
                <a:gd name="csY3" fmla="*/ 22540 h 30290"/>
                <a:gd name="csX4" fmla="*/ 288 w 11236"/>
                <a:gd name="csY4" fmla="*/ 19120 h 30290"/>
                <a:gd name="csX5" fmla="*/ 3219 w 11236"/>
                <a:gd name="csY5" fmla="*/ 19120 h 30290"/>
                <a:gd name="csX6" fmla="*/ 3219 w 11236"/>
                <a:gd name="csY6" fmla="*/ 1044 h 30290"/>
                <a:gd name="csX7" fmla="*/ 9570 w 11236"/>
                <a:gd name="csY7" fmla="*/ 1044 h 30290"/>
                <a:gd name="csX8" fmla="*/ 9082 w 11236"/>
                <a:gd name="csY8" fmla="*/ 1044 h 30290"/>
                <a:gd name="csX9" fmla="*/ 8593 w 11236"/>
                <a:gd name="csY9" fmla="*/ 1532 h 30290"/>
                <a:gd name="csX10" fmla="*/ 8105 w 11236"/>
                <a:gd name="csY10" fmla="*/ 1532 h 30290"/>
                <a:gd name="csX11" fmla="*/ 7616 w 11236"/>
                <a:gd name="csY11" fmla="*/ 2509 h 30290"/>
                <a:gd name="csX12" fmla="*/ 7616 w 11236"/>
                <a:gd name="csY12" fmla="*/ 19120 h 30290"/>
                <a:gd name="csX13" fmla="*/ 11524 w 11236"/>
                <a:gd name="csY13" fmla="*/ 19120 h 30290"/>
                <a:gd name="csX14" fmla="*/ 11524 w 11236"/>
                <a:gd name="csY14" fmla="*/ 22540 h 30290"/>
                <a:gd name="csX15" fmla="*/ 7616 w 11236"/>
                <a:gd name="csY15" fmla="*/ 22540 h 30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1236" h="30290">
                  <a:moveTo>
                    <a:pt x="7616" y="31334"/>
                  </a:moveTo>
                  <a:lnTo>
                    <a:pt x="3219" y="28402"/>
                  </a:lnTo>
                  <a:lnTo>
                    <a:pt x="3219" y="22540"/>
                  </a:lnTo>
                  <a:lnTo>
                    <a:pt x="288" y="22540"/>
                  </a:lnTo>
                  <a:lnTo>
                    <a:pt x="288" y="19120"/>
                  </a:lnTo>
                  <a:lnTo>
                    <a:pt x="3219" y="19120"/>
                  </a:lnTo>
                  <a:lnTo>
                    <a:pt x="3219" y="1044"/>
                  </a:lnTo>
                  <a:lnTo>
                    <a:pt x="9570" y="1044"/>
                  </a:lnTo>
                  <a:lnTo>
                    <a:pt x="9082" y="1044"/>
                  </a:lnTo>
                  <a:lnTo>
                    <a:pt x="8593" y="1532"/>
                  </a:lnTo>
                  <a:lnTo>
                    <a:pt x="8105" y="1532"/>
                  </a:lnTo>
                  <a:lnTo>
                    <a:pt x="7616" y="2509"/>
                  </a:lnTo>
                  <a:lnTo>
                    <a:pt x="7616" y="19120"/>
                  </a:lnTo>
                  <a:lnTo>
                    <a:pt x="11524" y="19120"/>
                  </a:lnTo>
                  <a:lnTo>
                    <a:pt x="11524" y="22540"/>
                  </a:lnTo>
                  <a:lnTo>
                    <a:pt x="7616" y="225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F47885FE-FFF0-9B6A-CB31-D9190098EF81}"/>
                </a:ext>
              </a:extLst>
            </p:cNvPr>
            <p:cNvSpPr/>
            <p:nvPr/>
          </p:nvSpPr>
          <p:spPr>
            <a:xfrm flipV="1">
              <a:off x="5440123" y="6372138"/>
              <a:ext cx="19541" cy="8305"/>
            </a:xfrm>
            <a:custGeom>
              <a:avLst/>
              <a:gdLst>
                <a:gd name="csX0" fmla="*/ 15437 w 19541"/>
                <a:gd name="csY0" fmla="*/ 9350 h 8305"/>
                <a:gd name="csX1" fmla="*/ 14460 w 19541"/>
                <a:gd name="csY1" fmla="*/ 7396 h 8305"/>
                <a:gd name="csX2" fmla="*/ 13483 w 19541"/>
                <a:gd name="csY2" fmla="*/ 6419 h 8305"/>
                <a:gd name="csX3" fmla="*/ 12994 w 19541"/>
                <a:gd name="csY3" fmla="*/ 5442 h 8305"/>
                <a:gd name="csX4" fmla="*/ 12506 w 19541"/>
                <a:gd name="csY4" fmla="*/ 5442 h 8305"/>
                <a:gd name="csX5" fmla="*/ 12017 w 19541"/>
                <a:gd name="csY5" fmla="*/ 4953 h 8305"/>
                <a:gd name="csX6" fmla="*/ 11040 w 19541"/>
                <a:gd name="csY6" fmla="*/ 4464 h 8305"/>
                <a:gd name="csX7" fmla="*/ 292 w 19541"/>
                <a:gd name="csY7" fmla="*/ 4464 h 8305"/>
                <a:gd name="csX8" fmla="*/ 292 w 19541"/>
                <a:gd name="csY8" fmla="*/ 3976 h 8305"/>
                <a:gd name="csX9" fmla="*/ 1269 w 19541"/>
                <a:gd name="csY9" fmla="*/ 3487 h 8305"/>
                <a:gd name="csX10" fmla="*/ 1758 w 19541"/>
                <a:gd name="csY10" fmla="*/ 2999 h 8305"/>
                <a:gd name="csX11" fmla="*/ 2735 w 19541"/>
                <a:gd name="csY11" fmla="*/ 2510 h 8305"/>
                <a:gd name="csX12" fmla="*/ 3223 w 19541"/>
                <a:gd name="csY12" fmla="*/ 2022 h 8305"/>
                <a:gd name="csX13" fmla="*/ 4200 w 19541"/>
                <a:gd name="csY13" fmla="*/ 1533 h 8305"/>
                <a:gd name="csX14" fmla="*/ 5177 w 19541"/>
                <a:gd name="csY14" fmla="*/ 1533 h 8305"/>
                <a:gd name="csX15" fmla="*/ 6154 w 19541"/>
                <a:gd name="csY15" fmla="*/ 1045 h 8305"/>
                <a:gd name="csX16" fmla="*/ 12017 w 19541"/>
                <a:gd name="csY16" fmla="*/ 1045 h 8305"/>
                <a:gd name="csX17" fmla="*/ 13971 w 19541"/>
                <a:gd name="csY17" fmla="*/ 2022 h 8305"/>
                <a:gd name="csX18" fmla="*/ 14460 w 19541"/>
                <a:gd name="csY18" fmla="*/ 2022 h 8305"/>
                <a:gd name="csX19" fmla="*/ 15437 w 19541"/>
                <a:gd name="csY19" fmla="*/ 2510 h 8305"/>
                <a:gd name="csX20" fmla="*/ 15925 w 19541"/>
                <a:gd name="csY20" fmla="*/ 2999 h 8305"/>
                <a:gd name="csX21" fmla="*/ 16414 w 19541"/>
                <a:gd name="csY21" fmla="*/ 3487 h 8305"/>
                <a:gd name="csX22" fmla="*/ 17391 w 19541"/>
                <a:gd name="csY22" fmla="*/ 3976 h 8305"/>
                <a:gd name="csX23" fmla="*/ 17880 w 19541"/>
                <a:gd name="csY23" fmla="*/ 4953 h 8305"/>
                <a:gd name="csX24" fmla="*/ 18368 w 19541"/>
                <a:gd name="csY24" fmla="*/ 5442 h 8305"/>
                <a:gd name="csX25" fmla="*/ 18857 w 19541"/>
                <a:gd name="csY25" fmla="*/ 6419 h 8305"/>
                <a:gd name="csX26" fmla="*/ 19345 w 19541"/>
                <a:gd name="csY26" fmla="*/ 6907 h 8305"/>
                <a:gd name="csX27" fmla="*/ 19834 w 19541"/>
                <a:gd name="csY27" fmla="*/ 7884 h 8305"/>
                <a:gd name="csX28" fmla="*/ 19834 w 19541"/>
                <a:gd name="csY28" fmla="*/ 8861 h 83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19541" h="8305">
                  <a:moveTo>
                    <a:pt x="15437" y="9350"/>
                  </a:moveTo>
                  <a:lnTo>
                    <a:pt x="14460" y="7396"/>
                  </a:lnTo>
                  <a:lnTo>
                    <a:pt x="13483" y="6419"/>
                  </a:lnTo>
                  <a:lnTo>
                    <a:pt x="12994" y="5442"/>
                  </a:lnTo>
                  <a:lnTo>
                    <a:pt x="12506" y="5442"/>
                  </a:lnTo>
                  <a:lnTo>
                    <a:pt x="12017" y="4953"/>
                  </a:lnTo>
                  <a:lnTo>
                    <a:pt x="11040" y="4464"/>
                  </a:lnTo>
                  <a:lnTo>
                    <a:pt x="292" y="4464"/>
                  </a:lnTo>
                  <a:lnTo>
                    <a:pt x="292" y="3976"/>
                  </a:lnTo>
                  <a:lnTo>
                    <a:pt x="1269" y="3487"/>
                  </a:lnTo>
                  <a:lnTo>
                    <a:pt x="1758" y="2999"/>
                  </a:lnTo>
                  <a:lnTo>
                    <a:pt x="2735" y="2510"/>
                  </a:lnTo>
                  <a:lnTo>
                    <a:pt x="3223" y="2022"/>
                  </a:lnTo>
                  <a:lnTo>
                    <a:pt x="4200" y="1533"/>
                  </a:lnTo>
                  <a:lnTo>
                    <a:pt x="5177" y="1533"/>
                  </a:lnTo>
                  <a:lnTo>
                    <a:pt x="6154" y="1045"/>
                  </a:lnTo>
                  <a:lnTo>
                    <a:pt x="12017" y="1045"/>
                  </a:lnTo>
                  <a:lnTo>
                    <a:pt x="13971" y="2022"/>
                  </a:lnTo>
                  <a:lnTo>
                    <a:pt x="14460" y="2022"/>
                  </a:lnTo>
                  <a:lnTo>
                    <a:pt x="15437" y="2510"/>
                  </a:lnTo>
                  <a:lnTo>
                    <a:pt x="15925" y="2999"/>
                  </a:lnTo>
                  <a:lnTo>
                    <a:pt x="16414" y="3487"/>
                  </a:lnTo>
                  <a:lnTo>
                    <a:pt x="17391" y="3976"/>
                  </a:lnTo>
                  <a:lnTo>
                    <a:pt x="17880" y="4953"/>
                  </a:lnTo>
                  <a:lnTo>
                    <a:pt x="18368" y="5442"/>
                  </a:lnTo>
                  <a:lnTo>
                    <a:pt x="18857" y="6419"/>
                  </a:lnTo>
                  <a:lnTo>
                    <a:pt x="19345" y="6907"/>
                  </a:lnTo>
                  <a:lnTo>
                    <a:pt x="19834" y="7884"/>
                  </a:lnTo>
                  <a:lnTo>
                    <a:pt x="19834" y="886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0751591-7D9D-258F-EDB8-CA31D60599DA}"/>
                </a:ext>
              </a:extLst>
            </p:cNvPr>
            <p:cNvSpPr/>
            <p:nvPr/>
          </p:nvSpPr>
          <p:spPr>
            <a:xfrm flipV="1">
              <a:off x="5436990" y="6357970"/>
              <a:ext cx="22675" cy="19053"/>
            </a:xfrm>
            <a:custGeom>
              <a:avLst/>
              <a:gdLst>
                <a:gd name="csX0" fmla="*/ 3423 w 22675"/>
                <a:gd name="csY0" fmla="*/ 20097 h 19053"/>
                <a:gd name="csX1" fmla="*/ 2935 w 22675"/>
                <a:gd name="csY1" fmla="*/ 19120 h 19053"/>
                <a:gd name="csX2" fmla="*/ 3423 w 22675"/>
                <a:gd name="csY2" fmla="*/ 1044 h 19053"/>
                <a:gd name="csX3" fmla="*/ 12217 w 22675"/>
                <a:gd name="csY3" fmla="*/ 1044 h 19053"/>
                <a:gd name="csX4" fmla="*/ 10263 w 22675"/>
                <a:gd name="csY4" fmla="*/ 1044 h 19053"/>
                <a:gd name="csX5" fmla="*/ 8309 w 22675"/>
                <a:gd name="csY5" fmla="*/ 2021 h 19053"/>
                <a:gd name="csX6" fmla="*/ 7820 w 22675"/>
                <a:gd name="csY6" fmla="*/ 2509 h 19053"/>
                <a:gd name="csX7" fmla="*/ 6843 w 22675"/>
                <a:gd name="csY7" fmla="*/ 2998 h 19053"/>
                <a:gd name="csX8" fmla="*/ 6843 w 22675"/>
                <a:gd name="csY8" fmla="*/ 3487 h 19053"/>
                <a:gd name="csX9" fmla="*/ 4889 w 22675"/>
                <a:gd name="csY9" fmla="*/ 8372 h 19053"/>
                <a:gd name="csX10" fmla="*/ 4401 w 22675"/>
                <a:gd name="csY10" fmla="*/ 9349 h 19053"/>
                <a:gd name="csX11" fmla="*/ 22965 w 22675"/>
                <a:gd name="csY11" fmla="*/ 9349 h 19053"/>
                <a:gd name="csX12" fmla="*/ 22965 w 22675"/>
                <a:gd name="csY12" fmla="*/ 12769 h 19053"/>
                <a:gd name="csX13" fmla="*/ 4889 w 22675"/>
                <a:gd name="csY13" fmla="*/ 12769 h 19053"/>
                <a:gd name="csX14" fmla="*/ 4889 w 22675"/>
                <a:gd name="csY14" fmla="*/ 14235 h 19053"/>
                <a:gd name="csX15" fmla="*/ 5378 w 22675"/>
                <a:gd name="csY15" fmla="*/ 15212 h 19053"/>
                <a:gd name="csX16" fmla="*/ 5378 w 22675"/>
                <a:gd name="csY16" fmla="*/ 15700 h 19053"/>
                <a:gd name="csX17" fmla="*/ 6355 w 22675"/>
                <a:gd name="csY17" fmla="*/ 17654 h 19053"/>
                <a:gd name="csX18" fmla="*/ 6843 w 22675"/>
                <a:gd name="csY18" fmla="*/ 18143 h 19053"/>
                <a:gd name="csX19" fmla="*/ 7820 w 22675"/>
                <a:gd name="csY19" fmla="*/ 18632 h 19053"/>
                <a:gd name="csX20" fmla="*/ 8309 w 22675"/>
                <a:gd name="csY20" fmla="*/ 19120 h 19053"/>
                <a:gd name="csX21" fmla="*/ 9286 w 22675"/>
                <a:gd name="csY21" fmla="*/ 19609 h 19053"/>
                <a:gd name="csX22" fmla="*/ 10263 w 22675"/>
                <a:gd name="csY22" fmla="*/ 19609 h 19053"/>
                <a:gd name="csX23" fmla="*/ 10752 w 22675"/>
                <a:gd name="csY23" fmla="*/ 20097 h 19053"/>
                <a:gd name="csX24" fmla="*/ 11729 w 22675"/>
                <a:gd name="csY24" fmla="*/ 20097 h 190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22675" h="19053">
                  <a:moveTo>
                    <a:pt x="3423" y="20097"/>
                  </a:moveTo>
                  <a:lnTo>
                    <a:pt x="2935" y="19120"/>
                  </a:lnTo>
                  <a:cubicBezTo>
                    <a:pt x="-794" y="14837"/>
                    <a:pt x="-534" y="5213"/>
                    <a:pt x="3423" y="1044"/>
                  </a:cubicBezTo>
                  <a:lnTo>
                    <a:pt x="12217" y="1044"/>
                  </a:lnTo>
                  <a:lnTo>
                    <a:pt x="10263" y="1044"/>
                  </a:lnTo>
                  <a:lnTo>
                    <a:pt x="8309" y="2021"/>
                  </a:lnTo>
                  <a:lnTo>
                    <a:pt x="7820" y="2509"/>
                  </a:lnTo>
                  <a:lnTo>
                    <a:pt x="6843" y="2998"/>
                  </a:lnTo>
                  <a:lnTo>
                    <a:pt x="6843" y="3487"/>
                  </a:lnTo>
                  <a:cubicBezTo>
                    <a:pt x="5703" y="4423"/>
                    <a:pt x="4865" y="6980"/>
                    <a:pt x="4889" y="8372"/>
                  </a:cubicBezTo>
                  <a:lnTo>
                    <a:pt x="4401" y="9349"/>
                  </a:lnTo>
                  <a:lnTo>
                    <a:pt x="22965" y="9349"/>
                  </a:lnTo>
                  <a:lnTo>
                    <a:pt x="22965" y="12769"/>
                  </a:lnTo>
                  <a:lnTo>
                    <a:pt x="4889" y="12769"/>
                  </a:lnTo>
                  <a:lnTo>
                    <a:pt x="4889" y="14235"/>
                  </a:lnTo>
                  <a:lnTo>
                    <a:pt x="5378" y="15212"/>
                  </a:lnTo>
                  <a:lnTo>
                    <a:pt x="5378" y="15700"/>
                  </a:lnTo>
                  <a:lnTo>
                    <a:pt x="6355" y="17654"/>
                  </a:lnTo>
                  <a:lnTo>
                    <a:pt x="6843" y="18143"/>
                  </a:lnTo>
                  <a:lnTo>
                    <a:pt x="7820" y="18632"/>
                  </a:lnTo>
                  <a:lnTo>
                    <a:pt x="8309" y="19120"/>
                  </a:lnTo>
                  <a:lnTo>
                    <a:pt x="9286" y="19609"/>
                  </a:lnTo>
                  <a:lnTo>
                    <a:pt x="10263" y="19609"/>
                  </a:lnTo>
                  <a:lnTo>
                    <a:pt x="10752" y="20097"/>
                  </a:lnTo>
                  <a:lnTo>
                    <a:pt x="11729" y="200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7A4EE763-CD91-3F98-BD1D-63F81B55DBA7}"/>
                </a:ext>
              </a:extLst>
            </p:cNvPr>
            <p:cNvSpPr/>
            <p:nvPr/>
          </p:nvSpPr>
          <p:spPr>
            <a:xfrm flipV="1">
              <a:off x="5440123" y="6354550"/>
              <a:ext cx="19541" cy="10748"/>
            </a:xfrm>
            <a:custGeom>
              <a:avLst/>
              <a:gdLst>
                <a:gd name="csX0" fmla="*/ 8596 w 19541"/>
                <a:gd name="csY0" fmla="*/ 11790 h 10748"/>
                <a:gd name="csX1" fmla="*/ 7619 w 19541"/>
                <a:gd name="csY1" fmla="*/ 11790 h 10748"/>
                <a:gd name="csX2" fmla="*/ 1268 w 19541"/>
                <a:gd name="csY2" fmla="*/ 8859 h 10748"/>
                <a:gd name="csX3" fmla="*/ 291 w 19541"/>
                <a:gd name="csY3" fmla="*/ 8370 h 10748"/>
                <a:gd name="csX4" fmla="*/ 10062 w 19541"/>
                <a:gd name="csY4" fmla="*/ 8370 h 10748"/>
                <a:gd name="csX5" fmla="*/ 12016 w 19541"/>
                <a:gd name="csY5" fmla="*/ 7393 h 10748"/>
                <a:gd name="csX6" fmla="*/ 12505 w 19541"/>
                <a:gd name="csY6" fmla="*/ 7393 h 10748"/>
                <a:gd name="csX7" fmla="*/ 13970 w 19541"/>
                <a:gd name="csY7" fmla="*/ 5928 h 10748"/>
                <a:gd name="csX8" fmla="*/ 13970 w 19541"/>
                <a:gd name="csY8" fmla="*/ 5439 h 10748"/>
                <a:gd name="csX9" fmla="*/ 14459 w 19541"/>
                <a:gd name="csY9" fmla="*/ 4950 h 10748"/>
                <a:gd name="csX10" fmla="*/ 14947 w 19541"/>
                <a:gd name="csY10" fmla="*/ 3973 h 10748"/>
                <a:gd name="csX11" fmla="*/ 15436 w 19541"/>
                <a:gd name="csY11" fmla="*/ 3485 h 10748"/>
                <a:gd name="csX12" fmla="*/ 15436 w 19541"/>
                <a:gd name="csY12" fmla="*/ 1042 h 10748"/>
                <a:gd name="csX13" fmla="*/ 1757 w 19541"/>
                <a:gd name="csY13" fmla="*/ 1042 h 10748"/>
                <a:gd name="csX14" fmla="*/ 19833 w 19541"/>
                <a:gd name="csY14" fmla="*/ 1042 h 10748"/>
                <a:gd name="csX15" fmla="*/ 19833 w 19541"/>
                <a:gd name="csY15" fmla="*/ 2996 h 10748"/>
                <a:gd name="csX16" fmla="*/ 17390 w 19541"/>
                <a:gd name="csY16" fmla="*/ 7882 h 10748"/>
                <a:gd name="csX17" fmla="*/ 15925 w 19541"/>
                <a:gd name="csY17" fmla="*/ 9347 h 10748"/>
                <a:gd name="csX18" fmla="*/ 13970 w 19541"/>
                <a:gd name="csY18" fmla="*/ 10325 h 10748"/>
                <a:gd name="csX19" fmla="*/ 13482 w 19541"/>
                <a:gd name="csY19" fmla="*/ 10813 h 10748"/>
                <a:gd name="csX20" fmla="*/ 12505 w 19541"/>
                <a:gd name="csY20" fmla="*/ 11302 h 10748"/>
                <a:gd name="csX21" fmla="*/ 11528 w 19541"/>
                <a:gd name="csY21" fmla="*/ 11302 h 10748"/>
                <a:gd name="csX22" fmla="*/ 10551 w 19541"/>
                <a:gd name="csY22" fmla="*/ 11790 h 10748"/>
                <a:gd name="csX23" fmla="*/ 9573 w 19541"/>
                <a:gd name="csY23" fmla="*/ 11790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9541" h="10748">
                  <a:moveTo>
                    <a:pt x="8596" y="11790"/>
                  </a:moveTo>
                  <a:lnTo>
                    <a:pt x="7619" y="11790"/>
                  </a:lnTo>
                  <a:cubicBezTo>
                    <a:pt x="5274" y="11709"/>
                    <a:pt x="3068" y="10300"/>
                    <a:pt x="1268" y="8859"/>
                  </a:cubicBezTo>
                  <a:lnTo>
                    <a:pt x="291" y="8370"/>
                  </a:lnTo>
                  <a:lnTo>
                    <a:pt x="10062" y="8370"/>
                  </a:lnTo>
                  <a:lnTo>
                    <a:pt x="12016" y="7393"/>
                  </a:lnTo>
                  <a:lnTo>
                    <a:pt x="12505" y="7393"/>
                  </a:lnTo>
                  <a:lnTo>
                    <a:pt x="13970" y="5928"/>
                  </a:lnTo>
                  <a:lnTo>
                    <a:pt x="13970" y="5439"/>
                  </a:lnTo>
                  <a:lnTo>
                    <a:pt x="14459" y="4950"/>
                  </a:lnTo>
                  <a:lnTo>
                    <a:pt x="14947" y="3973"/>
                  </a:lnTo>
                  <a:lnTo>
                    <a:pt x="15436" y="3485"/>
                  </a:lnTo>
                  <a:lnTo>
                    <a:pt x="15436" y="1042"/>
                  </a:lnTo>
                  <a:lnTo>
                    <a:pt x="1757" y="1042"/>
                  </a:lnTo>
                  <a:lnTo>
                    <a:pt x="19833" y="1042"/>
                  </a:lnTo>
                  <a:lnTo>
                    <a:pt x="19833" y="2996"/>
                  </a:lnTo>
                  <a:cubicBezTo>
                    <a:pt x="18783" y="6343"/>
                    <a:pt x="19100" y="4902"/>
                    <a:pt x="17390" y="7882"/>
                  </a:cubicBezTo>
                  <a:lnTo>
                    <a:pt x="15925" y="9347"/>
                  </a:lnTo>
                  <a:lnTo>
                    <a:pt x="13970" y="10325"/>
                  </a:lnTo>
                  <a:lnTo>
                    <a:pt x="13482" y="10813"/>
                  </a:lnTo>
                  <a:lnTo>
                    <a:pt x="12505" y="11302"/>
                  </a:lnTo>
                  <a:lnTo>
                    <a:pt x="11528" y="11302"/>
                  </a:lnTo>
                  <a:lnTo>
                    <a:pt x="10551" y="11790"/>
                  </a:lnTo>
                  <a:lnTo>
                    <a:pt x="9573" y="117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DDAC5C37-982B-4A1D-0C03-50ACFEF886D8}"/>
                </a:ext>
              </a:extLst>
            </p:cNvPr>
            <p:cNvSpPr/>
            <p:nvPr/>
          </p:nvSpPr>
          <p:spPr>
            <a:xfrm flipV="1">
              <a:off x="5465039" y="6355039"/>
              <a:ext cx="9282" cy="24915"/>
            </a:xfrm>
            <a:custGeom>
              <a:avLst/>
              <a:gdLst>
                <a:gd name="csX0" fmla="*/ 4203 w 9282"/>
                <a:gd name="csY0" fmla="*/ 25960 h 24915"/>
                <a:gd name="csX1" fmla="*/ 294 w 9282"/>
                <a:gd name="csY1" fmla="*/ 25960 h 24915"/>
                <a:gd name="csX2" fmla="*/ 294 w 9282"/>
                <a:gd name="csY2" fmla="*/ 1044 h 24915"/>
                <a:gd name="csX3" fmla="*/ 4691 w 9282"/>
                <a:gd name="csY3" fmla="*/ 1044 h 24915"/>
                <a:gd name="csX4" fmla="*/ 4691 w 9282"/>
                <a:gd name="csY4" fmla="*/ 16189 h 24915"/>
                <a:gd name="csX5" fmla="*/ 5180 w 9282"/>
                <a:gd name="csY5" fmla="*/ 17166 h 24915"/>
                <a:gd name="csX6" fmla="*/ 5180 w 9282"/>
                <a:gd name="csY6" fmla="*/ 19121 h 24915"/>
                <a:gd name="csX7" fmla="*/ 5668 w 9282"/>
                <a:gd name="csY7" fmla="*/ 20098 h 24915"/>
                <a:gd name="csX8" fmla="*/ 6157 w 9282"/>
                <a:gd name="csY8" fmla="*/ 20586 h 24915"/>
                <a:gd name="csX9" fmla="*/ 7134 w 9282"/>
                <a:gd name="csY9" fmla="*/ 21075 h 24915"/>
                <a:gd name="csX10" fmla="*/ 7623 w 9282"/>
                <a:gd name="csY10" fmla="*/ 21563 h 24915"/>
                <a:gd name="csX11" fmla="*/ 8600 w 9282"/>
                <a:gd name="csY11" fmla="*/ 22052 h 24915"/>
                <a:gd name="csX12" fmla="*/ 9577 w 9282"/>
                <a:gd name="csY12" fmla="*/ 22052 h 24915"/>
                <a:gd name="csX13" fmla="*/ 4203 w 9282"/>
                <a:gd name="csY13" fmla="*/ 22052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282" h="24915">
                  <a:moveTo>
                    <a:pt x="4203" y="25960"/>
                  </a:moveTo>
                  <a:lnTo>
                    <a:pt x="294" y="25960"/>
                  </a:lnTo>
                  <a:lnTo>
                    <a:pt x="294" y="1044"/>
                  </a:lnTo>
                  <a:lnTo>
                    <a:pt x="4691" y="1044"/>
                  </a:lnTo>
                  <a:lnTo>
                    <a:pt x="4691" y="16189"/>
                  </a:lnTo>
                  <a:lnTo>
                    <a:pt x="5180" y="17166"/>
                  </a:lnTo>
                  <a:lnTo>
                    <a:pt x="5180" y="19121"/>
                  </a:lnTo>
                  <a:lnTo>
                    <a:pt x="5668" y="20098"/>
                  </a:lnTo>
                  <a:lnTo>
                    <a:pt x="6157" y="20586"/>
                  </a:lnTo>
                  <a:lnTo>
                    <a:pt x="7134" y="21075"/>
                  </a:lnTo>
                  <a:lnTo>
                    <a:pt x="7623" y="21563"/>
                  </a:lnTo>
                  <a:lnTo>
                    <a:pt x="8600" y="22052"/>
                  </a:lnTo>
                  <a:lnTo>
                    <a:pt x="9577" y="22052"/>
                  </a:lnTo>
                  <a:lnTo>
                    <a:pt x="4203" y="220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F255539C-936B-755B-7FA2-9D9C04E82A8E}"/>
                </a:ext>
              </a:extLst>
            </p:cNvPr>
            <p:cNvSpPr/>
            <p:nvPr/>
          </p:nvSpPr>
          <p:spPr>
            <a:xfrm flipV="1">
              <a:off x="5468947" y="6354550"/>
              <a:ext cx="9770" cy="5374"/>
            </a:xfrm>
            <a:custGeom>
              <a:avLst/>
              <a:gdLst>
                <a:gd name="csX0" fmla="*/ 5669 w 9770"/>
                <a:gd name="csY0" fmla="*/ 6415 h 5374"/>
                <a:gd name="csX1" fmla="*/ 4692 w 9770"/>
                <a:gd name="csY1" fmla="*/ 6415 h 5374"/>
                <a:gd name="csX2" fmla="*/ 3715 w 9770"/>
                <a:gd name="csY2" fmla="*/ 5927 h 5374"/>
                <a:gd name="csX3" fmla="*/ 3226 w 9770"/>
                <a:gd name="csY3" fmla="*/ 5438 h 5374"/>
                <a:gd name="csX4" fmla="*/ 2738 w 9770"/>
                <a:gd name="csY4" fmla="*/ 5438 h 5374"/>
                <a:gd name="csX5" fmla="*/ 2249 w 9770"/>
                <a:gd name="csY5" fmla="*/ 4950 h 5374"/>
                <a:gd name="csX6" fmla="*/ 1761 w 9770"/>
                <a:gd name="csY6" fmla="*/ 3973 h 5374"/>
                <a:gd name="csX7" fmla="*/ 784 w 9770"/>
                <a:gd name="csY7" fmla="*/ 2996 h 5374"/>
                <a:gd name="csX8" fmla="*/ 295 w 9770"/>
                <a:gd name="csY8" fmla="*/ 2018 h 5374"/>
                <a:gd name="csX9" fmla="*/ 6646 w 9770"/>
                <a:gd name="csY9" fmla="*/ 2018 h 5374"/>
                <a:gd name="csX10" fmla="*/ 8601 w 9770"/>
                <a:gd name="csY10" fmla="*/ 1041 h 5374"/>
                <a:gd name="csX11" fmla="*/ 10066 w 9770"/>
                <a:gd name="csY11" fmla="*/ 4950 h 5374"/>
                <a:gd name="csX12" fmla="*/ 9089 w 9770"/>
                <a:gd name="csY12" fmla="*/ 5438 h 5374"/>
                <a:gd name="csX13" fmla="*/ 8601 w 9770"/>
                <a:gd name="csY13" fmla="*/ 5927 h 5374"/>
                <a:gd name="csX14" fmla="*/ 7623 w 9770"/>
                <a:gd name="csY14" fmla="*/ 5927 h 5374"/>
                <a:gd name="csX15" fmla="*/ 6646 w 9770"/>
                <a:gd name="csY15" fmla="*/ 6415 h 5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9770" h="5374">
                  <a:moveTo>
                    <a:pt x="5669" y="6415"/>
                  </a:moveTo>
                  <a:lnTo>
                    <a:pt x="4692" y="6415"/>
                  </a:lnTo>
                  <a:lnTo>
                    <a:pt x="3715" y="5927"/>
                  </a:lnTo>
                  <a:lnTo>
                    <a:pt x="3226" y="5438"/>
                  </a:lnTo>
                  <a:lnTo>
                    <a:pt x="2738" y="5438"/>
                  </a:lnTo>
                  <a:lnTo>
                    <a:pt x="2249" y="4950"/>
                  </a:lnTo>
                  <a:lnTo>
                    <a:pt x="1761" y="3973"/>
                  </a:lnTo>
                  <a:lnTo>
                    <a:pt x="784" y="2996"/>
                  </a:lnTo>
                  <a:lnTo>
                    <a:pt x="295" y="2018"/>
                  </a:lnTo>
                  <a:lnTo>
                    <a:pt x="6646" y="2018"/>
                  </a:lnTo>
                  <a:lnTo>
                    <a:pt x="8601" y="1041"/>
                  </a:lnTo>
                  <a:lnTo>
                    <a:pt x="10066" y="4950"/>
                  </a:lnTo>
                  <a:lnTo>
                    <a:pt x="9089" y="5438"/>
                  </a:lnTo>
                  <a:lnTo>
                    <a:pt x="8601" y="5927"/>
                  </a:lnTo>
                  <a:lnTo>
                    <a:pt x="7623" y="5927"/>
                  </a:lnTo>
                  <a:lnTo>
                    <a:pt x="6646" y="64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AC8C2E49-4A96-61F6-0919-79416E699B72}"/>
                </a:ext>
              </a:extLst>
            </p:cNvPr>
            <p:cNvSpPr/>
            <p:nvPr/>
          </p:nvSpPr>
          <p:spPr>
            <a:xfrm flipV="1">
              <a:off x="5485070" y="6357970"/>
              <a:ext cx="7328" cy="977"/>
            </a:xfrm>
            <a:custGeom>
              <a:avLst/>
              <a:gdLst>
                <a:gd name="csX0" fmla="*/ 786 w 7328"/>
                <a:gd name="csY0" fmla="*/ 2018 h 977"/>
                <a:gd name="csX1" fmla="*/ 297 w 7328"/>
                <a:gd name="csY1" fmla="*/ 1530 h 977"/>
                <a:gd name="csX2" fmla="*/ 4694 w 7328"/>
                <a:gd name="csY2" fmla="*/ 1041 h 977"/>
                <a:gd name="csX3" fmla="*/ 5671 w 7328"/>
                <a:gd name="csY3" fmla="*/ 1530 h 977"/>
                <a:gd name="csX4" fmla="*/ 6648 w 7328"/>
                <a:gd name="csY4" fmla="*/ 1530 h 977"/>
                <a:gd name="csX5" fmla="*/ 7625 w 7328"/>
                <a:gd name="csY5" fmla="*/ 2018 h 9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328" h="977">
                  <a:moveTo>
                    <a:pt x="786" y="2018"/>
                  </a:moveTo>
                  <a:lnTo>
                    <a:pt x="297" y="1530"/>
                  </a:lnTo>
                  <a:lnTo>
                    <a:pt x="4694" y="1041"/>
                  </a:lnTo>
                  <a:lnTo>
                    <a:pt x="5671" y="1530"/>
                  </a:lnTo>
                  <a:lnTo>
                    <a:pt x="6648" y="1530"/>
                  </a:lnTo>
                  <a:lnTo>
                    <a:pt x="7625" y="20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65C2BB0C-42F6-15F7-0A09-B41CD39A0322}"/>
                </a:ext>
              </a:extLst>
            </p:cNvPr>
            <p:cNvSpPr/>
            <p:nvPr/>
          </p:nvSpPr>
          <p:spPr>
            <a:xfrm flipV="1">
              <a:off x="5481161" y="6355039"/>
              <a:ext cx="8305" cy="24915"/>
            </a:xfrm>
            <a:custGeom>
              <a:avLst/>
              <a:gdLst>
                <a:gd name="csX0" fmla="*/ 4205 w 8305"/>
                <a:gd name="csY0" fmla="*/ 25960 h 24915"/>
                <a:gd name="csX1" fmla="*/ 297 w 8305"/>
                <a:gd name="csY1" fmla="*/ 25960 h 24915"/>
                <a:gd name="csX2" fmla="*/ 297 w 8305"/>
                <a:gd name="csY2" fmla="*/ 1044 h 24915"/>
                <a:gd name="csX3" fmla="*/ 4694 w 8305"/>
                <a:gd name="csY3" fmla="*/ 1044 h 24915"/>
                <a:gd name="csX4" fmla="*/ 4694 w 8305"/>
                <a:gd name="csY4" fmla="*/ 16189 h 24915"/>
                <a:gd name="csX5" fmla="*/ 5182 w 8305"/>
                <a:gd name="csY5" fmla="*/ 17655 h 24915"/>
                <a:gd name="csX6" fmla="*/ 5182 w 8305"/>
                <a:gd name="csY6" fmla="*/ 18143 h 24915"/>
                <a:gd name="csX7" fmla="*/ 5671 w 8305"/>
                <a:gd name="csY7" fmla="*/ 19121 h 24915"/>
                <a:gd name="csX8" fmla="*/ 5671 w 8305"/>
                <a:gd name="csY8" fmla="*/ 20098 h 24915"/>
                <a:gd name="csX9" fmla="*/ 6160 w 8305"/>
                <a:gd name="csY9" fmla="*/ 20586 h 24915"/>
                <a:gd name="csX10" fmla="*/ 6648 w 8305"/>
                <a:gd name="csY10" fmla="*/ 21075 h 24915"/>
                <a:gd name="csX11" fmla="*/ 7137 w 8305"/>
                <a:gd name="csY11" fmla="*/ 21075 h 24915"/>
                <a:gd name="csX12" fmla="*/ 7625 w 8305"/>
                <a:gd name="csY12" fmla="*/ 22052 h 24915"/>
                <a:gd name="csX13" fmla="*/ 8602 w 8305"/>
                <a:gd name="csY13" fmla="*/ 22052 h 24915"/>
                <a:gd name="csX14" fmla="*/ 4205 w 8305"/>
                <a:gd name="csY14" fmla="*/ 22540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05" h="24915">
                  <a:moveTo>
                    <a:pt x="4205" y="25960"/>
                  </a:moveTo>
                  <a:lnTo>
                    <a:pt x="297" y="25960"/>
                  </a:lnTo>
                  <a:lnTo>
                    <a:pt x="297" y="1044"/>
                  </a:lnTo>
                  <a:lnTo>
                    <a:pt x="4694" y="1044"/>
                  </a:lnTo>
                  <a:lnTo>
                    <a:pt x="4694" y="16189"/>
                  </a:lnTo>
                  <a:lnTo>
                    <a:pt x="5182" y="17655"/>
                  </a:lnTo>
                  <a:lnTo>
                    <a:pt x="5182" y="18143"/>
                  </a:lnTo>
                  <a:lnTo>
                    <a:pt x="5671" y="19121"/>
                  </a:lnTo>
                  <a:lnTo>
                    <a:pt x="5671" y="20098"/>
                  </a:lnTo>
                  <a:lnTo>
                    <a:pt x="6160" y="20586"/>
                  </a:lnTo>
                  <a:lnTo>
                    <a:pt x="6648" y="21075"/>
                  </a:lnTo>
                  <a:lnTo>
                    <a:pt x="7137" y="21075"/>
                  </a:lnTo>
                  <a:lnTo>
                    <a:pt x="7625" y="22052"/>
                  </a:lnTo>
                  <a:lnTo>
                    <a:pt x="8602" y="22052"/>
                  </a:lnTo>
                  <a:lnTo>
                    <a:pt x="4205" y="225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91468CA8-070C-AF48-EE5F-F1EA52617676}"/>
                </a:ext>
              </a:extLst>
            </p:cNvPr>
            <p:cNvSpPr/>
            <p:nvPr/>
          </p:nvSpPr>
          <p:spPr>
            <a:xfrm flipV="1">
              <a:off x="5485558" y="6354550"/>
              <a:ext cx="16122" cy="25404"/>
            </a:xfrm>
            <a:custGeom>
              <a:avLst/>
              <a:gdLst>
                <a:gd name="csX0" fmla="*/ 7626 w 16122"/>
                <a:gd name="csY0" fmla="*/ 26449 h 25404"/>
                <a:gd name="csX1" fmla="*/ 6649 w 16122"/>
                <a:gd name="csY1" fmla="*/ 26449 h 25404"/>
                <a:gd name="csX2" fmla="*/ 1275 w 16122"/>
                <a:gd name="csY2" fmla="*/ 24006 h 25404"/>
                <a:gd name="csX3" fmla="*/ 298 w 16122"/>
                <a:gd name="csY3" fmla="*/ 23029 h 25404"/>
                <a:gd name="csX4" fmla="*/ 7138 w 16122"/>
                <a:gd name="csY4" fmla="*/ 23029 h 25404"/>
                <a:gd name="csX5" fmla="*/ 7138 w 16122"/>
                <a:gd name="csY5" fmla="*/ 22540 h 25404"/>
                <a:gd name="csX6" fmla="*/ 9092 w 16122"/>
                <a:gd name="csY6" fmla="*/ 22540 h 25404"/>
                <a:gd name="csX7" fmla="*/ 10069 w 16122"/>
                <a:gd name="csY7" fmla="*/ 22052 h 25404"/>
                <a:gd name="csX8" fmla="*/ 10558 w 16122"/>
                <a:gd name="csY8" fmla="*/ 21563 h 25404"/>
                <a:gd name="csX9" fmla="*/ 11046 w 16122"/>
                <a:gd name="csY9" fmla="*/ 20586 h 25404"/>
                <a:gd name="csX10" fmla="*/ 11535 w 16122"/>
                <a:gd name="csY10" fmla="*/ 20098 h 25404"/>
                <a:gd name="csX11" fmla="*/ 12023 w 16122"/>
                <a:gd name="csY11" fmla="*/ 19120 h 25404"/>
                <a:gd name="csX12" fmla="*/ 12023 w 16122"/>
                <a:gd name="csY12" fmla="*/ 1044 h 25404"/>
                <a:gd name="csX13" fmla="*/ 16420 w 16122"/>
                <a:gd name="csY13" fmla="*/ 1044 h 25404"/>
                <a:gd name="csX14" fmla="*/ 16420 w 16122"/>
                <a:gd name="csY14" fmla="*/ 19120 h 25404"/>
                <a:gd name="csX15" fmla="*/ 15932 w 16122"/>
                <a:gd name="csY15" fmla="*/ 19609 h 25404"/>
                <a:gd name="csX16" fmla="*/ 15932 w 16122"/>
                <a:gd name="csY16" fmla="*/ 21075 h 25404"/>
                <a:gd name="csX17" fmla="*/ 15443 w 16122"/>
                <a:gd name="csY17" fmla="*/ 22052 h 25404"/>
                <a:gd name="csX18" fmla="*/ 15443 w 16122"/>
                <a:gd name="csY18" fmla="*/ 22540 h 25404"/>
                <a:gd name="csX19" fmla="*/ 14955 w 16122"/>
                <a:gd name="csY19" fmla="*/ 23517 h 25404"/>
                <a:gd name="csX20" fmla="*/ 14466 w 16122"/>
                <a:gd name="csY20" fmla="*/ 24006 h 25404"/>
                <a:gd name="csX21" fmla="*/ 13489 w 16122"/>
                <a:gd name="csY21" fmla="*/ 24495 h 25404"/>
                <a:gd name="csX22" fmla="*/ 13001 w 16122"/>
                <a:gd name="csY22" fmla="*/ 24983 h 25404"/>
                <a:gd name="csX23" fmla="*/ 12023 w 16122"/>
                <a:gd name="csY23" fmla="*/ 25472 h 25404"/>
                <a:gd name="csX24" fmla="*/ 11535 w 16122"/>
                <a:gd name="csY24" fmla="*/ 25960 h 25404"/>
                <a:gd name="csX25" fmla="*/ 10558 w 16122"/>
                <a:gd name="csY25" fmla="*/ 25960 h 25404"/>
                <a:gd name="csX26" fmla="*/ 9581 w 16122"/>
                <a:gd name="csY26" fmla="*/ 26449 h 25404"/>
                <a:gd name="csX27" fmla="*/ 8604 w 16122"/>
                <a:gd name="csY27" fmla="*/ 26449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6122" h="25404">
                  <a:moveTo>
                    <a:pt x="7626" y="26449"/>
                  </a:moveTo>
                  <a:lnTo>
                    <a:pt x="6649" y="26449"/>
                  </a:lnTo>
                  <a:cubicBezTo>
                    <a:pt x="4834" y="26343"/>
                    <a:pt x="2497" y="25480"/>
                    <a:pt x="1275" y="24006"/>
                  </a:cubicBezTo>
                  <a:lnTo>
                    <a:pt x="298" y="23029"/>
                  </a:lnTo>
                  <a:lnTo>
                    <a:pt x="7138" y="23029"/>
                  </a:lnTo>
                  <a:lnTo>
                    <a:pt x="7138" y="22540"/>
                  </a:lnTo>
                  <a:lnTo>
                    <a:pt x="9092" y="22540"/>
                  </a:lnTo>
                  <a:lnTo>
                    <a:pt x="10069" y="22052"/>
                  </a:lnTo>
                  <a:lnTo>
                    <a:pt x="10558" y="21563"/>
                  </a:lnTo>
                  <a:lnTo>
                    <a:pt x="11046" y="20586"/>
                  </a:lnTo>
                  <a:lnTo>
                    <a:pt x="11535" y="20098"/>
                  </a:lnTo>
                  <a:lnTo>
                    <a:pt x="12023" y="19120"/>
                  </a:lnTo>
                  <a:lnTo>
                    <a:pt x="12023" y="1044"/>
                  </a:lnTo>
                  <a:lnTo>
                    <a:pt x="16420" y="1044"/>
                  </a:lnTo>
                  <a:lnTo>
                    <a:pt x="16420" y="19120"/>
                  </a:lnTo>
                  <a:lnTo>
                    <a:pt x="15932" y="19609"/>
                  </a:lnTo>
                  <a:lnTo>
                    <a:pt x="15932" y="21075"/>
                  </a:lnTo>
                  <a:lnTo>
                    <a:pt x="15443" y="22052"/>
                  </a:lnTo>
                  <a:lnTo>
                    <a:pt x="15443" y="22540"/>
                  </a:lnTo>
                  <a:lnTo>
                    <a:pt x="14955" y="23517"/>
                  </a:lnTo>
                  <a:lnTo>
                    <a:pt x="14466" y="24006"/>
                  </a:lnTo>
                  <a:lnTo>
                    <a:pt x="13489" y="24495"/>
                  </a:lnTo>
                  <a:lnTo>
                    <a:pt x="13001" y="24983"/>
                  </a:lnTo>
                  <a:lnTo>
                    <a:pt x="12023" y="25472"/>
                  </a:lnTo>
                  <a:lnTo>
                    <a:pt x="11535" y="25960"/>
                  </a:lnTo>
                  <a:lnTo>
                    <a:pt x="10558" y="25960"/>
                  </a:lnTo>
                  <a:lnTo>
                    <a:pt x="9581" y="26449"/>
                  </a:lnTo>
                  <a:lnTo>
                    <a:pt x="8604" y="264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BD2827D2-12E3-4768-C24B-3FE452CC3A3C}"/>
                </a:ext>
              </a:extLst>
            </p:cNvPr>
            <p:cNvSpPr/>
            <p:nvPr/>
          </p:nvSpPr>
          <p:spPr>
            <a:xfrm flipV="1">
              <a:off x="5516337" y="6377024"/>
              <a:ext cx="8305" cy="488"/>
            </a:xfrm>
            <a:custGeom>
              <a:avLst/>
              <a:gdLst>
                <a:gd name="csX0" fmla="*/ 3234 w 8305"/>
                <a:gd name="csY0" fmla="*/ 1533 h 488"/>
                <a:gd name="csX1" fmla="*/ 303 w 8305"/>
                <a:gd name="csY1" fmla="*/ 1533 h 488"/>
                <a:gd name="csX2" fmla="*/ 7631 w 8305"/>
                <a:gd name="csY2" fmla="*/ 1044 h 488"/>
                <a:gd name="csX3" fmla="*/ 8608 w 8305"/>
                <a:gd name="csY3" fmla="*/ 1533 h 4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488">
                  <a:moveTo>
                    <a:pt x="3234" y="1533"/>
                  </a:moveTo>
                  <a:lnTo>
                    <a:pt x="303" y="1533"/>
                  </a:lnTo>
                  <a:lnTo>
                    <a:pt x="7631" y="1044"/>
                  </a:lnTo>
                  <a:lnTo>
                    <a:pt x="8608" y="15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33E57C47-38F3-5592-4DC4-EDAB6FA01F26}"/>
                </a:ext>
              </a:extLst>
            </p:cNvPr>
            <p:cNvSpPr/>
            <p:nvPr/>
          </p:nvSpPr>
          <p:spPr>
            <a:xfrm flipV="1">
              <a:off x="5507054" y="6367253"/>
              <a:ext cx="17099" cy="13190"/>
            </a:xfrm>
            <a:custGeom>
              <a:avLst/>
              <a:gdLst>
                <a:gd name="csX0" fmla="*/ 3721 w 17099"/>
                <a:gd name="csY0" fmla="*/ 14235 h 13190"/>
                <a:gd name="csX1" fmla="*/ 3233 w 17099"/>
                <a:gd name="csY1" fmla="*/ 13747 h 13190"/>
                <a:gd name="csX2" fmla="*/ 2744 w 17099"/>
                <a:gd name="csY2" fmla="*/ 13747 h 13190"/>
                <a:gd name="csX3" fmla="*/ 2256 w 17099"/>
                <a:gd name="csY3" fmla="*/ 12770 h 13190"/>
                <a:gd name="csX4" fmla="*/ 1278 w 17099"/>
                <a:gd name="csY4" fmla="*/ 12281 h 13190"/>
                <a:gd name="csX5" fmla="*/ 790 w 17099"/>
                <a:gd name="csY5" fmla="*/ 11304 h 13190"/>
                <a:gd name="csX6" fmla="*/ 790 w 17099"/>
                <a:gd name="csY6" fmla="*/ 10816 h 13190"/>
                <a:gd name="csX7" fmla="*/ 301 w 17099"/>
                <a:gd name="csY7" fmla="*/ 9838 h 13190"/>
                <a:gd name="csX8" fmla="*/ 301 w 17099"/>
                <a:gd name="csY8" fmla="*/ 5930 h 13190"/>
                <a:gd name="csX9" fmla="*/ 790 w 17099"/>
                <a:gd name="csY9" fmla="*/ 4953 h 13190"/>
                <a:gd name="csX10" fmla="*/ 1278 w 17099"/>
                <a:gd name="csY10" fmla="*/ 4464 h 13190"/>
                <a:gd name="csX11" fmla="*/ 1767 w 17099"/>
                <a:gd name="csY11" fmla="*/ 3487 h 13190"/>
                <a:gd name="csX12" fmla="*/ 2256 w 17099"/>
                <a:gd name="csY12" fmla="*/ 2999 h 13190"/>
                <a:gd name="csX13" fmla="*/ 3233 w 17099"/>
                <a:gd name="csY13" fmla="*/ 2510 h 13190"/>
                <a:gd name="csX14" fmla="*/ 3721 w 17099"/>
                <a:gd name="csY14" fmla="*/ 2022 h 13190"/>
                <a:gd name="csX15" fmla="*/ 4698 w 17099"/>
                <a:gd name="csY15" fmla="*/ 1533 h 13190"/>
                <a:gd name="csX16" fmla="*/ 5675 w 17099"/>
                <a:gd name="csY16" fmla="*/ 1533 h 13190"/>
                <a:gd name="csX17" fmla="*/ 6652 w 17099"/>
                <a:gd name="csY17" fmla="*/ 1045 h 13190"/>
                <a:gd name="csX18" fmla="*/ 11538 w 17099"/>
                <a:gd name="csY18" fmla="*/ 1045 h 13190"/>
                <a:gd name="csX19" fmla="*/ 12515 w 17099"/>
                <a:gd name="csY19" fmla="*/ 1533 h 13190"/>
                <a:gd name="csX20" fmla="*/ 13004 w 17099"/>
                <a:gd name="csY20" fmla="*/ 2022 h 13190"/>
                <a:gd name="csX21" fmla="*/ 13492 w 17099"/>
                <a:gd name="csY21" fmla="*/ 2022 h 13190"/>
                <a:gd name="csX22" fmla="*/ 15446 w 17099"/>
                <a:gd name="csY22" fmla="*/ 2999 h 13190"/>
                <a:gd name="csX23" fmla="*/ 15935 w 17099"/>
                <a:gd name="csY23" fmla="*/ 3487 h 13190"/>
                <a:gd name="csX24" fmla="*/ 16912 w 17099"/>
                <a:gd name="csY24" fmla="*/ 3976 h 13190"/>
                <a:gd name="csX25" fmla="*/ 9584 w 17099"/>
                <a:gd name="csY25" fmla="*/ 4464 h 13190"/>
                <a:gd name="csX26" fmla="*/ 7141 w 17099"/>
                <a:gd name="csY26" fmla="*/ 4464 h 13190"/>
                <a:gd name="csX27" fmla="*/ 6652 w 17099"/>
                <a:gd name="csY27" fmla="*/ 4953 h 13190"/>
                <a:gd name="csX28" fmla="*/ 5675 w 17099"/>
                <a:gd name="csY28" fmla="*/ 5441 h 13190"/>
                <a:gd name="csX29" fmla="*/ 4698 w 17099"/>
                <a:gd name="csY29" fmla="*/ 7396 h 13190"/>
                <a:gd name="csX30" fmla="*/ 4698 w 17099"/>
                <a:gd name="csY30" fmla="*/ 9350 h 13190"/>
                <a:gd name="csX31" fmla="*/ 5187 w 17099"/>
                <a:gd name="csY31" fmla="*/ 10327 h 13190"/>
                <a:gd name="csX32" fmla="*/ 6652 w 17099"/>
                <a:gd name="csY32" fmla="*/ 11793 h 13190"/>
                <a:gd name="csX33" fmla="*/ 8118 w 17099"/>
                <a:gd name="csY33" fmla="*/ 11793 h 13190"/>
                <a:gd name="csX34" fmla="*/ 9095 w 17099"/>
                <a:gd name="csY34" fmla="*/ 12281 h 13190"/>
                <a:gd name="csX35" fmla="*/ 11049 w 17099"/>
                <a:gd name="csY35" fmla="*/ 12281 h 13190"/>
                <a:gd name="csX36" fmla="*/ 12026 w 17099"/>
                <a:gd name="csY36" fmla="*/ 12770 h 13190"/>
                <a:gd name="csX37" fmla="*/ 13004 w 17099"/>
                <a:gd name="csY37" fmla="*/ 12770 h 13190"/>
                <a:gd name="csX38" fmla="*/ 13981 w 17099"/>
                <a:gd name="csY38" fmla="*/ 13258 h 13190"/>
                <a:gd name="csX39" fmla="*/ 14958 w 17099"/>
                <a:gd name="csY39" fmla="*/ 13258 h 13190"/>
                <a:gd name="csX40" fmla="*/ 15935 w 17099"/>
                <a:gd name="csY40" fmla="*/ 13747 h 13190"/>
                <a:gd name="csX41" fmla="*/ 16912 w 17099"/>
                <a:gd name="csY41" fmla="*/ 13747 h 13190"/>
                <a:gd name="csX42" fmla="*/ 17401 w 17099"/>
                <a:gd name="csY42" fmla="*/ 14235 h 13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17099" h="13190">
                  <a:moveTo>
                    <a:pt x="3721" y="14235"/>
                  </a:moveTo>
                  <a:lnTo>
                    <a:pt x="3233" y="13747"/>
                  </a:lnTo>
                  <a:lnTo>
                    <a:pt x="2744" y="13747"/>
                  </a:lnTo>
                  <a:lnTo>
                    <a:pt x="2256" y="12770"/>
                  </a:lnTo>
                  <a:lnTo>
                    <a:pt x="1278" y="12281"/>
                  </a:lnTo>
                  <a:lnTo>
                    <a:pt x="790" y="11304"/>
                  </a:lnTo>
                  <a:lnTo>
                    <a:pt x="790" y="10816"/>
                  </a:lnTo>
                  <a:lnTo>
                    <a:pt x="301" y="9838"/>
                  </a:lnTo>
                  <a:lnTo>
                    <a:pt x="301" y="5930"/>
                  </a:lnTo>
                  <a:lnTo>
                    <a:pt x="790" y="4953"/>
                  </a:lnTo>
                  <a:lnTo>
                    <a:pt x="1278" y="4464"/>
                  </a:lnTo>
                  <a:lnTo>
                    <a:pt x="1767" y="3487"/>
                  </a:lnTo>
                  <a:lnTo>
                    <a:pt x="2256" y="2999"/>
                  </a:lnTo>
                  <a:lnTo>
                    <a:pt x="3233" y="2510"/>
                  </a:lnTo>
                  <a:lnTo>
                    <a:pt x="3721" y="2022"/>
                  </a:lnTo>
                  <a:lnTo>
                    <a:pt x="4698" y="1533"/>
                  </a:lnTo>
                  <a:lnTo>
                    <a:pt x="5675" y="1533"/>
                  </a:lnTo>
                  <a:lnTo>
                    <a:pt x="6652" y="1045"/>
                  </a:lnTo>
                  <a:lnTo>
                    <a:pt x="11538" y="1045"/>
                  </a:lnTo>
                  <a:lnTo>
                    <a:pt x="12515" y="1533"/>
                  </a:lnTo>
                  <a:lnTo>
                    <a:pt x="13004" y="2022"/>
                  </a:lnTo>
                  <a:lnTo>
                    <a:pt x="13492" y="2022"/>
                  </a:lnTo>
                  <a:lnTo>
                    <a:pt x="15446" y="2999"/>
                  </a:lnTo>
                  <a:lnTo>
                    <a:pt x="15935" y="3487"/>
                  </a:lnTo>
                  <a:lnTo>
                    <a:pt x="16912" y="3976"/>
                  </a:lnTo>
                  <a:lnTo>
                    <a:pt x="9584" y="4464"/>
                  </a:lnTo>
                  <a:lnTo>
                    <a:pt x="7141" y="4464"/>
                  </a:lnTo>
                  <a:lnTo>
                    <a:pt x="6652" y="4953"/>
                  </a:lnTo>
                  <a:lnTo>
                    <a:pt x="5675" y="5441"/>
                  </a:lnTo>
                  <a:lnTo>
                    <a:pt x="4698" y="7396"/>
                  </a:lnTo>
                  <a:lnTo>
                    <a:pt x="4698" y="9350"/>
                  </a:lnTo>
                  <a:lnTo>
                    <a:pt x="5187" y="10327"/>
                  </a:lnTo>
                  <a:lnTo>
                    <a:pt x="6652" y="11793"/>
                  </a:lnTo>
                  <a:lnTo>
                    <a:pt x="8118" y="11793"/>
                  </a:lnTo>
                  <a:lnTo>
                    <a:pt x="9095" y="12281"/>
                  </a:lnTo>
                  <a:lnTo>
                    <a:pt x="11049" y="12281"/>
                  </a:lnTo>
                  <a:lnTo>
                    <a:pt x="12026" y="12770"/>
                  </a:lnTo>
                  <a:lnTo>
                    <a:pt x="13004" y="12770"/>
                  </a:lnTo>
                  <a:lnTo>
                    <a:pt x="13981" y="13258"/>
                  </a:lnTo>
                  <a:lnTo>
                    <a:pt x="14958" y="13258"/>
                  </a:lnTo>
                  <a:lnTo>
                    <a:pt x="15935" y="13747"/>
                  </a:lnTo>
                  <a:lnTo>
                    <a:pt x="16912" y="13747"/>
                  </a:lnTo>
                  <a:lnTo>
                    <a:pt x="17401" y="142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1F3E335-46C0-4382-33F7-AA7A7FF1568E}"/>
                </a:ext>
              </a:extLst>
            </p:cNvPr>
            <p:cNvSpPr/>
            <p:nvPr/>
          </p:nvSpPr>
          <p:spPr>
            <a:xfrm flipV="1">
              <a:off x="5507543" y="6357970"/>
              <a:ext cx="10748" cy="4885"/>
            </a:xfrm>
            <a:custGeom>
              <a:avLst/>
              <a:gdLst>
                <a:gd name="csX0" fmla="*/ 2255 w 10748"/>
                <a:gd name="csY0" fmla="*/ 5927 h 4885"/>
                <a:gd name="csX1" fmla="*/ 1767 w 10748"/>
                <a:gd name="csY1" fmla="*/ 5439 h 4885"/>
                <a:gd name="csX2" fmla="*/ 1278 w 10748"/>
                <a:gd name="csY2" fmla="*/ 4462 h 4885"/>
                <a:gd name="csX3" fmla="*/ 790 w 10748"/>
                <a:gd name="csY3" fmla="*/ 3485 h 4885"/>
                <a:gd name="csX4" fmla="*/ 790 w 10748"/>
                <a:gd name="csY4" fmla="*/ 2507 h 4885"/>
                <a:gd name="csX5" fmla="*/ 301 w 10748"/>
                <a:gd name="csY5" fmla="*/ 1530 h 4885"/>
                <a:gd name="csX6" fmla="*/ 4209 w 10748"/>
                <a:gd name="csY6" fmla="*/ 1042 h 4885"/>
                <a:gd name="csX7" fmla="*/ 4698 w 10748"/>
                <a:gd name="csY7" fmla="*/ 2019 h 4885"/>
                <a:gd name="csX8" fmla="*/ 9584 w 10748"/>
                <a:gd name="csY8" fmla="*/ 5927 h 4885"/>
                <a:gd name="csX9" fmla="*/ 11049 w 10748"/>
                <a:gd name="csY9" fmla="*/ 5927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0748" h="4885">
                  <a:moveTo>
                    <a:pt x="2255" y="5927"/>
                  </a:moveTo>
                  <a:lnTo>
                    <a:pt x="1767" y="5439"/>
                  </a:lnTo>
                  <a:lnTo>
                    <a:pt x="1278" y="4462"/>
                  </a:lnTo>
                  <a:lnTo>
                    <a:pt x="790" y="3485"/>
                  </a:lnTo>
                  <a:lnTo>
                    <a:pt x="790" y="2507"/>
                  </a:lnTo>
                  <a:lnTo>
                    <a:pt x="301" y="1530"/>
                  </a:lnTo>
                  <a:lnTo>
                    <a:pt x="4209" y="1042"/>
                  </a:lnTo>
                  <a:lnTo>
                    <a:pt x="4698" y="2019"/>
                  </a:lnTo>
                  <a:cubicBezTo>
                    <a:pt x="6636" y="5447"/>
                    <a:pt x="6188" y="4714"/>
                    <a:pt x="9584" y="5927"/>
                  </a:cubicBezTo>
                  <a:lnTo>
                    <a:pt x="11049" y="59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0008A5CC-E920-2010-BFA9-4D66997E200E}"/>
                </a:ext>
              </a:extLst>
            </p:cNvPr>
            <p:cNvSpPr/>
            <p:nvPr/>
          </p:nvSpPr>
          <p:spPr>
            <a:xfrm flipV="1">
              <a:off x="5509497" y="6354550"/>
              <a:ext cx="20030" cy="25404"/>
            </a:xfrm>
            <a:custGeom>
              <a:avLst/>
              <a:gdLst>
                <a:gd name="csX0" fmla="*/ 9585 w 20030"/>
                <a:gd name="csY0" fmla="*/ 26449 h 25404"/>
                <a:gd name="csX1" fmla="*/ 6654 w 20030"/>
                <a:gd name="csY1" fmla="*/ 26449 h 25404"/>
                <a:gd name="csX2" fmla="*/ 5677 w 20030"/>
                <a:gd name="csY2" fmla="*/ 25960 h 25404"/>
                <a:gd name="csX3" fmla="*/ 4699 w 20030"/>
                <a:gd name="csY3" fmla="*/ 25960 h 25404"/>
                <a:gd name="csX4" fmla="*/ 3722 w 20030"/>
                <a:gd name="csY4" fmla="*/ 25472 h 25404"/>
                <a:gd name="csX5" fmla="*/ 3234 w 20030"/>
                <a:gd name="csY5" fmla="*/ 25472 h 25404"/>
                <a:gd name="csX6" fmla="*/ 1280 w 20030"/>
                <a:gd name="csY6" fmla="*/ 24495 h 25404"/>
                <a:gd name="csX7" fmla="*/ 791 w 20030"/>
                <a:gd name="csY7" fmla="*/ 23517 h 25404"/>
                <a:gd name="csX8" fmla="*/ 303 w 20030"/>
                <a:gd name="csY8" fmla="*/ 23029 h 25404"/>
                <a:gd name="csX9" fmla="*/ 9096 w 20030"/>
                <a:gd name="csY9" fmla="*/ 23029 h 25404"/>
                <a:gd name="csX10" fmla="*/ 14959 w 20030"/>
                <a:gd name="csY10" fmla="*/ 17655 h 25404"/>
                <a:gd name="csX11" fmla="*/ 14959 w 20030"/>
                <a:gd name="csY11" fmla="*/ 16678 h 25404"/>
                <a:gd name="csX12" fmla="*/ 14470 w 20030"/>
                <a:gd name="csY12" fmla="*/ 16678 h 25404"/>
                <a:gd name="csX13" fmla="*/ 13493 w 20030"/>
                <a:gd name="csY13" fmla="*/ 16189 h 25404"/>
                <a:gd name="csX14" fmla="*/ 12028 w 20030"/>
                <a:gd name="csY14" fmla="*/ 16189 h 25404"/>
                <a:gd name="csX15" fmla="*/ 11051 w 20030"/>
                <a:gd name="csY15" fmla="*/ 15701 h 25404"/>
                <a:gd name="csX16" fmla="*/ 8608 w 20030"/>
                <a:gd name="csY16" fmla="*/ 15701 h 25404"/>
                <a:gd name="csX17" fmla="*/ 7631 w 20030"/>
                <a:gd name="csY17" fmla="*/ 15212 h 25404"/>
                <a:gd name="csX18" fmla="*/ 3234 w 20030"/>
                <a:gd name="csY18" fmla="*/ 14724 h 25404"/>
                <a:gd name="csX19" fmla="*/ 1280 w 20030"/>
                <a:gd name="csY19" fmla="*/ 13746 h 25404"/>
                <a:gd name="csX20" fmla="*/ 14959 w 20030"/>
                <a:gd name="csY20" fmla="*/ 13746 h 25404"/>
                <a:gd name="csX21" fmla="*/ 14959 w 20030"/>
                <a:gd name="csY21" fmla="*/ 10327 h 25404"/>
                <a:gd name="csX22" fmla="*/ 14470 w 20030"/>
                <a:gd name="csY22" fmla="*/ 9350 h 25404"/>
                <a:gd name="csX23" fmla="*/ 14470 w 20030"/>
                <a:gd name="csY23" fmla="*/ 7884 h 25404"/>
                <a:gd name="csX24" fmla="*/ 13493 w 20030"/>
                <a:gd name="csY24" fmla="*/ 6907 h 25404"/>
                <a:gd name="csX25" fmla="*/ 13005 w 20030"/>
                <a:gd name="csY25" fmla="*/ 5930 h 25404"/>
                <a:gd name="csX26" fmla="*/ 12516 w 20030"/>
                <a:gd name="csY26" fmla="*/ 5441 h 25404"/>
                <a:gd name="csX27" fmla="*/ 11539 w 20030"/>
                <a:gd name="csY27" fmla="*/ 4953 h 25404"/>
                <a:gd name="csX28" fmla="*/ 11051 w 20030"/>
                <a:gd name="csY28" fmla="*/ 4464 h 25404"/>
                <a:gd name="csX29" fmla="*/ 10073 w 20030"/>
                <a:gd name="csY29" fmla="*/ 3975 h 25404"/>
                <a:gd name="csX30" fmla="*/ 15448 w 20030"/>
                <a:gd name="csY30" fmla="*/ 3975 h 25404"/>
                <a:gd name="csX31" fmla="*/ 15448 w 20030"/>
                <a:gd name="csY31" fmla="*/ 2998 h 25404"/>
                <a:gd name="csX32" fmla="*/ 15936 w 20030"/>
                <a:gd name="csY32" fmla="*/ 2021 h 25404"/>
                <a:gd name="csX33" fmla="*/ 15936 w 20030"/>
                <a:gd name="csY33" fmla="*/ 1044 h 25404"/>
                <a:gd name="csX34" fmla="*/ 20333 w 20030"/>
                <a:gd name="csY34" fmla="*/ 1044 h 25404"/>
                <a:gd name="csX35" fmla="*/ 20333 w 20030"/>
                <a:gd name="csY35" fmla="*/ 1533 h 25404"/>
                <a:gd name="csX36" fmla="*/ 19844 w 20030"/>
                <a:gd name="csY36" fmla="*/ 2021 h 25404"/>
                <a:gd name="csX37" fmla="*/ 19356 w 20030"/>
                <a:gd name="csY37" fmla="*/ 7395 h 25404"/>
                <a:gd name="csX38" fmla="*/ 19356 w 20030"/>
                <a:gd name="csY38" fmla="*/ 9838 h 25404"/>
                <a:gd name="csX39" fmla="*/ 18379 w 20030"/>
                <a:gd name="csY39" fmla="*/ 22052 h 25404"/>
                <a:gd name="csX40" fmla="*/ 18379 w 20030"/>
                <a:gd name="csY40" fmla="*/ 23029 h 25404"/>
                <a:gd name="csX41" fmla="*/ 17890 w 20030"/>
                <a:gd name="csY41" fmla="*/ 24006 h 25404"/>
                <a:gd name="csX42" fmla="*/ 17402 w 20030"/>
                <a:gd name="csY42" fmla="*/ 24006 h 25404"/>
                <a:gd name="csX43" fmla="*/ 15936 w 20030"/>
                <a:gd name="csY43" fmla="*/ 25472 h 25404"/>
                <a:gd name="csX44" fmla="*/ 14959 w 20030"/>
                <a:gd name="csY44" fmla="*/ 25472 h 25404"/>
                <a:gd name="csX45" fmla="*/ 14470 w 20030"/>
                <a:gd name="csY45" fmla="*/ 25960 h 25404"/>
                <a:gd name="csX46" fmla="*/ 13493 w 20030"/>
                <a:gd name="csY46" fmla="*/ 25960 h 25404"/>
                <a:gd name="csX47" fmla="*/ 12516 w 20030"/>
                <a:gd name="csY47" fmla="*/ 26449 h 25404"/>
                <a:gd name="csX48" fmla="*/ 10562 w 20030"/>
                <a:gd name="csY48" fmla="*/ 26449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0030" h="25404">
                  <a:moveTo>
                    <a:pt x="9585" y="26449"/>
                  </a:moveTo>
                  <a:lnTo>
                    <a:pt x="6654" y="26449"/>
                  </a:lnTo>
                  <a:lnTo>
                    <a:pt x="5677" y="25960"/>
                  </a:lnTo>
                  <a:lnTo>
                    <a:pt x="4699" y="25960"/>
                  </a:lnTo>
                  <a:lnTo>
                    <a:pt x="3722" y="25472"/>
                  </a:lnTo>
                  <a:lnTo>
                    <a:pt x="3234" y="25472"/>
                  </a:lnTo>
                  <a:lnTo>
                    <a:pt x="1280" y="24495"/>
                  </a:lnTo>
                  <a:lnTo>
                    <a:pt x="791" y="23517"/>
                  </a:lnTo>
                  <a:lnTo>
                    <a:pt x="303" y="23029"/>
                  </a:lnTo>
                  <a:lnTo>
                    <a:pt x="9096" y="23029"/>
                  </a:lnTo>
                  <a:cubicBezTo>
                    <a:pt x="13054" y="22793"/>
                    <a:pt x="14926" y="21905"/>
                    <a:pt x="14959" y="17655"/>
                  </a:cubicBezTo>
                  <a:lnTo>
                    <a:pt x="14959" y="16678"/>
                  </a:lnTo>
                  <a:lnTo>
                    <a:pt x="14470" y="16678"/>
                  </a:lnTo>
                  <a:lnTo>
                    <a:pt x="13493" y="16189"/>
                  </a:lnTo>
                  <a:lnTo>
                    <a:pt x="12028" y="16189"/>
                  </a:lnTo>
                  <a:lnTo>
                    <a:pt x="11051" y="15701"/>
                  </a:lnTo>
                  <a:lnTo>
                    <a:pt x="8608" y="15701"/>
                  </a:lnTo>
                  <a:lnTo>
                    <a:pt x="7631" y="15212"/>
                  </a:lnTo>
                  <a:cubicBezTo>
                    <a:pt x="3649" y="15489"/>
                    <a:pt x="5522" y="14585"/>
                    <a:pt x="3234" y="14724"/>
                  </a:cubicBezTo>
                  <a:lnTo>
                    <a:pt x="1280" y="13746"/>
                  </a:lnTo>
                  <a:lnTo>
                    <a:pt x="14959" y="13746"/>
                  </a:lnTo>
                  <a:lnTo>
                    <a:pt x="14959" y="10327"/>
                  </a:lnTo>
                  <a:lnTo>
                    <a:pt x="14470" y="9350"/>
                  </a:lnTo>
                  <a:lnTo>
                    <a:pt x="14470" y="7884"/>
                  </a:lnTo>
                  <a:lnTo>
                    <a:pt x="13493" y="6907"/>
                  </a:lnTo>
                  <a:lnTo>
                    <a:pt x="13005" y="5930"/>
                  </a:lnTo>
                  <a:lnTo>
                    <a:pt x="12516" y="5441"/>
                  </a:lnTo>
                  <a:lnTo>
                    <a:pt x="11539" y="4953"/>
                  </a:lnTo>
                  <a:lnTo>
                    <a:pt x="11051" y="4464"/>
                  </a:lnTo>
                  <a:lnTo>
                    <a:pt x="10073" y="3975"/>
                  </a:lnTo>
                  <a:lnTo>
                    <a:pt x="15448" y="3975"/>
                  </a:lnTo>
                  <a:lnTo>
                    <a:pt x="15448" y="2998"/>
                  </a:lnTo>
                  <a:lnTo>
                    <a:pt x="15936" y="2021"/>
                  </a:lnTo>
                  <a:lnTo>
                    <a:pt x="15936" y="1044"/>
                  </a:lnTo>
                  <a:lnTo>
                    <a:pt x="20333" y="1044"/>
                  </a:lnTo>
                  <a:lnTo>
                    <a:pt x="20333" y="1533"/>
                  </a:lnTo>
                  <a:lnTo>
                    <a:pt x="19844" y="2021"/>
                  </a:lnTo>
                  <a:cubicBezTo>
                    <a:pt x="19315" y="5132"/>
                    <a:pt x="19283" y="3780"/>
                    <a:pt x="19356" y="7395"/>
                  </a:cubicBezTo>
                  <a:lnTo>
                    <a:pt x="19356" y="9838"/>
                  </a:lnTo>
                  <a:cubicBezTo>
                    <a:pt x="19112" y="13991"/>
                    <a:pt x="20162" y="18404"/>
                    <a:pt x="18379" y="22052"/>
                  </a:cubicBezTo>
                  <a:lnTo>
                    <a:pt x="18379" y="23029"/>
                  </a:lnTo>
                  <a:lnTo>
                    <a:pt x="17890" y="24006"/>
                  </a:lnTo>
                  <a:lnTo>
                    <a:pt x="17402" y="24006"/>
                  </a:lnTo>
                  <a:lnTo>
                    <a:pt x="15936" y="25472"/>
                  </a:lnTo>
                  <a:lnTo>
                    <a:pt x="14959" y="25472"/>
                  </a:lnTo>
                  <a:lnTo>
                    <a:pt x="14470" y="25960"/>
                  </a:lnTo>
                  <a:lnTo>
                    <a:pt x="13493" y="25960"/>
                  </a:lnTo>
                  <a:lnTo>
                    <a:pt x="12516" y="26449"/>
                  </a:lnTo>
                  <a:lnTo>
                    <a:pt x="10562" y="264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93A9CD6-876A-24DD-51B8-83058D47E296}"/>
                </a:ext>
              </a:extLst>
            </p:cNvPr>
            <p:cNvSpPr/>
            <p:nvPr/>
          </p:nvSpPr>
          <p:spPr>
            <a:xfrm flipV="1">
              <a:off x="5535879" y="6376047"/>
              <a:ext cx="9282" cy="4396"/>
            </a:xfrm>
            <a:custGeom>
              <a:avLst/>
              <a:gdLst>
                <a:gd name="csX0" fmla="*/ 8612 w 9282"/>
                <a:gd name="csY0" fmla="*/ 5442 h 4396"/>
                <a:gd name="csX1" fmla="*/ 7635 w 9282"/>
                <a:gd name="csY1" fmla="*/ 4953 h 4396"/>
                <a:gd name="csX2" fmla="*/ 306 w 9282"/>
                <a:gd name="csY2" fmla="*/ 4953 h 4396"/>
                <a:gd name="csX3" fmla="*/ 795 w 9282"/>
                <a:gd name="csY3" fmla="*/ 4465 h 4396"/>
                <a:gd name="csX4" fmla="*/ 795 w 9282"/>
                <a:gd name="csY4" fmla="*/ 3976 h 4396"/>
                <a:gd name="csX5" fmla="*/ 1284 w 9282"/>
                <a:gd name="csY5" fmla="*/ 2999 h 4396"/>
                <a:gd name="csX6" fmla="*/ 1772 w 9282"/>
                <a:gd name="csY6" fmla="*/ 2510 h 4396"/>
                <a:gd name="csX7" fmla="*/ 2749 w 9282"/>
                <a:gd name="csY7" fmla="*/ 2022 h 4396"/>
                <a:gd name="csX8" fmla="*/ 3238 w 9282"/>
                <a:gd name="csY8" fmla="*/ 1533 h 4396"/>
                <a:gd name="csX9" fmla="*/ 4215 w 9282"/>
                <a:gd name="csY9" fmla="*/ 1533 h 4396"/>
                <a:gd name="csX10" fmla="*/ 5192 w 9282"/>
                <a:gd name="csY10" fmla="*/ 1045 h 4396"/>
                <a:gd name="csX11" fmla="*/ 7146 w 9282"/>
                <a:gd name="csY11" fmla="*/ 1045 h 4396"/>
                <a:gd name="csX12" fmla="*/ 8123 w 9282"/>
                <a:gd name="csY12" fmla="*/ 1533 h 4396"/>
                <a:gd name="csX13" fmla="*/ 9589 w 9282"/>
                <a:gd name="csY13" fmla="*/ 1533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282" h="4396">
                  <a:moveTo>
                    <a:pt x="8612" y="5442"/>
                  </a:moveTo>
                  <a:lnTo>
                    <a:pt x="7635" y="4953"/>
                  </a:lnTo>
                  <a:lnTo>
                    <a:pt x="306" y="4953"/>
                  </a:lnTo>
                  <a:lnTo>
                    <a:pt x="795" y="4465"/>
                  </a:lnTo>
                  <a:lnTo>
                    <a:pt x="795" y="3976"/>
                  </a:lnTo>
                  <a:lnTo>
                    <a:pt x="1284" y="2999"/>
                  </a:lnTo>
                  <a:lnTo>
                    <a:pt x="1772" y="2510"/>
                  </a:lnTo>
                  <a:lnTo>
                    <a:pt x="2749" y="2022"/>
                  </a:lnTo>
                  <a:lnTo>
                    <a:pt x="3238" y="1533"/>
                  </a:lnTo>
                  <a:lnTo>
                    <a:pt x="4215" y="1533"/>
                  </a:lnTo>
                  <a:lnTo>
                    <a:pt x="5192" y="1045"/>
                  </a:lnTo>
                  <a:lnTo>
                    <a:pt x="7146" y="1045"/>
                  </a:lnTo>
                  <a:lnTo>
                    <a:pt x="8123" y="1533"/>
                  </a:lnTo>
                  <a:lnTo>
                    <a:pt x="9589" y="15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3F3A6714-28FC-964E-620F-76790A503167}"/>
                </a:ext>
              </a:extLst>
            </p:cNvPr>
            <p:cNvSpPr/>
            <p:nvPr/>
          </p:nvSpPr>
          <p:spPr>
            <a:xfrm flipV="1">
              <a:off x="5532947" y="6346245"/>
              <a:ext cx="11236" cy="30290"/>
            </a:xfrm>
            <a:custGeom>
              <a:avLst/>
              <a:gdLst>
                <a:gd name="csX0" fmla="*/ 7634 w 11236"/>
                <a:gd name="csY0" fmla="*/ 31334 h 30290"/>
                <a:gd name="csX1" fmla="*/ 3237 w 11236"/>
                <a:gd name="csY1" fmla="*/ 28402 h 30290"/>
                <a:gd name="csX2" fmla="*/ 3237 w 11236"/>
                <a:gd name="csY2" fmla="*/ 22540 h 30290"/>
                <a:gd name="csX3" fmla="*/ 306 w 11236"/>
                <a:gd name="csY3" fmla="*/ 22540 h 30290"/>
                <a:gd name="csX4" fmla="*/ 306 w 11236"/>
                <a:gd name="csY4" fmla="*/ 19120 h 30290"/>
                <a:gd name="csX5" fmla="*/ 3237 w 11236"/>
                <a:gd name="csY5" fmla="*/ 19120 h 30290"/>
                <a:gd name="csX6" fmla="*/ 3237 w 11236"/>
                <a:gd name="csY6" fmla="*/ 1044 h 30290"/>
                <a:gd name="csX7" fmla="*/ 9588 w 11236"/>
                <a:gd name="csY7" fmla="*/ 1044 h 30290"/>
                <a:gd name="csX8" fmla="*/ 9100 w 11236"/>
                <a:gd name="csY8" fmla="*/ 1044 h 30290"/>
                <a:gd name="csX9" fmla="*/ 8611 w 11236"/>
                <a:gd name="csY9" fmla="*/ 1532 h 30290"/>
                <a:gd name="csX10" fmla="*/ 8123 w 11236"/>
                <a:gd name="csY10" fmla="*/ 1532 h 30290"/>
                <a:gd name="csX11" fmla="*/ 7634 w 11236"/>
                <a:gd name="csY11" fmla="*/ 2509 h 30290"/>
                <a:gd name="csX12" fmla="*/ 7634 w 11236"/>
                <a:gd name="csY12" fmla="*/ 19120 h 30290"/>
                <a:gd name="csX13" fmla="*/ 11543 w 11236"/>
                <a:gd name="csY13" fmla="*/ 19120 h 30290"/>
                <a:gd name="csX14" fmla="*/ 11543 w 11236"/>
                <a:gd name="csY14" fmla="*/ 22540 h 30290"/>
                <a:gd name="csX15" fmla="*/ 7634 w 11236"/>
                <a:gd name="csY15" fmla="*/ 22540 h 30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1236" h="30290">
                  <a:moveTo>
                    <a:pt x="7634" y="31334"/>
                  </a:moveTo>
                  <a:lnTo>
                    <a:pt x="3237" y="28402"/>
                  </a:lnTo>
                  <a:lnTo>
                    <a:pt x="3237" y="22540"/>
                  </a:lnTo>
                  <a:lnTo>
                    <a:pt x="306" y="22540"/>
                  </a:lnTo>
                  <a:lnTo>
                    <a:pt x="306" y="19120"/>
                  </a:lnTo>
                  <a:lnTo>
                    <a:pt x="3237" y="19120"/>
                  </a:lnTo>
                  <a:lnTo>
                    <a:pt x="3237" y="1044"/>
                  </a:lnTo>
                  <a:lnTo>
                    <a:pt x="9588" y="1044"/>
                  </a:lnTo>
                  <a:lnTo>
                    <a:pt x="9100" y="1044"/>
                  </a:lnTo>
                  <a:lnTo>
                    <a:pt x="8611" y="1532"/>
                  </a:lnTo>
                  <a:lnTo>
                    <a:pt x="8123" y="1532"/>
                  </a:lnTo>
                  <a:lnTo>
                    <a:pt x="7634" y="2509"/>
                  </a:lnTo>
                  <a:lnTo>
                    <a:pt x="7634" y="19120"/>
                  </a:lnTo>
                  <a:lnTo>
                    <a:pt x="11543" y="19120"/>
                  </a:lnTo>
                  <a:lnTo>
                    <a:pt x="11543" y="22540"/>
                  </a:lnTo>
                  <a:lnTo>
                    <a:pt x="7634" y="225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617BF7D5-CF6B-F689-D2AC-F6A14857CB85}"/>
                </a:ext>
              </a:extLst>
            </p:cNvPr>
            <p:cNvSpPr/>
            <p:nvPr/>
          </p:nvSpPr>
          <p:spPr>
            <a:xfrm flipV="1">
              <a:off x="5549069" y="6355039"/>
              <a:ext cx="3908" cy="24915"/>
            </a:xfrm>
            <a:custGeom>
              <a:avLst/>
              <a:gdLst>
                <a:gd name="csX0" fmla="*/ 77 w 3908"/>
                <a:gd name="csY0" fmla="*/ 983 h 24915"/>
                <a:gd name="csX1" fmla="*/ 3985 w 3908"/>
                <a:gd name="csY1" fmla="*/ 983 h 24915"/>
                <a:gd name="csX2" fmla="*/ 3985 w 3908"/>
                <a:gd name="csY2" fmla="*/ 25899 h 24915"/>
                <a:gd name="csX3" fmla="*/ 77 w 3908"/>
                <a:gd name="csY3" fmla="*/ 25899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24915">
                  <a:moveTo>
                    <a:pt x="77" y="983"/>
                  </a:moveTo>
                  <a:lnTo>
                    <a:pt x="3985" y="983"/>
                  </a:lnTo>
                  <a:lnTo>
                    <a:pt x="3985" y="25899"/>
                  </a:lnTo>
                  <a:lnTo>
                    <a:pt x="77" y="2589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FD3030F9-0F39-FA68-2ADD-FB3FD68C33EC}"/>
                </a:ext>
              </a:extLst>
            </p:cNvPr>
            <p:cNvSpPr/>
            <p:nvPr/>
          </p:nvSpPr>
          <p:spPr>
            <a:xfrm flipV="1">
              <a:off x="5549069" y="6345756"/>
              <a:ext cx="3908" cy="4885"/>
            </a:xfrm>
            <a:custGeom>
              <a:avLst/>
              <a:gdLst>
                <a:gd name="csX0" fmla="*/ 77 w 3908"/>
                <a:gd name="csY0" fmla="*/ 977 h 4885"/>
                <a:gd name="csX1" fmla="*/ 3985 w 3908"/>
                <a:gd name="csY1" fmla="*/ 977 h 4885"/>
                <a:gd name="csX2" fmla="*/ 3985 w 3908"/>
                <a:gd name="csY2" fmla="*/ 5863 h 4885"/>
                <a:gd name="csX3" fmla="*/ 77 w 3908"/>
                <a:gd name="csY3" fmla="*/ 5863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4885">
                  <a:moveTo>
                    <a:pt x="77" y="977"/>
                  </a:moveTo>
                  <a:lnTo>
                    <a:pt x="3985" y="977"/>
                  </a:lnTo>
                  <a:lnTo>
                    <a:pt x="3985" y="5863"/>
                  </a:lnTo>
                  <a:lnTo>
                    <a:pt x="77" y="5863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83FA04E4-9176-DDE2-4638-3E3B460FCC7D}"/>
                </a:ext>
              </a:extLst>
            </p:cNvPr>
            <p:cNvSpPr/>
            <p:nvPr/>
          </p:nvSpPr>
          <p:spPr>
            <a:xfrm flipV="1">
              <a:off x="5557863" y="6357970"/>
              <a:ext cx="11725" cy="19053"/>
            </a:xfrm>
            <a:custGeom>
              <a:avLst/>
              <a:gdLst>
                <a:gd name="csX0" fmla="*/ 3729 w 11725"/>
                <a:gd name="csY0" fmla="*/ 20097 h 19053"/>
                <a:gd name="csX1" fmla="*/ 3241 w 11725"/>
                <a:gd name="csY1" fmla="*/ 19609 h 19053"/>
                <a:gd name="csX2" fmla="*/ 2752 w 11725"/>
                <a:gd name="csY2" fmla="*/ 18632 h 19053"/>
                <a:gd name="csX3" fmla="*/ 2264 w 11725"/>
                <a:gd name="csY3" fmla="*/ 18143 h 19053"/>
                <a:gd name="csX4" fmla="*/ 1775 w 11725"/>
                <a:gd name="csY4" fmla="*/ 17166 h 19053"/>
                <a:gd name="csX5" fmla="*/ 1287 w 11725"/>
                <a:gd name="csY5" fmla="*/ 16677 h 19053"/>
                <a:gd name="csX6" fmla="*/ 1287 w 11725"/>
                <a:gd name="csY6" fmla="*/ 15700 h 19053"/>
                <a:gd name="csX7" fmla="*/ 798 w 11725"/>
                <a:gd name="csY7" fmla="*/ 14723 h 19053"/>
                <a:gd name="csX8" fmla="*/ 798 w 11725"/>
                <a:gd name="csY8" fmla="*/ 13746 h 19053"/>
                <a:gd name="csX9" fmla="*/ 310 w 11725"/>
                <a:gd name="csY9" fmla="*/ 12769 h 19053"/>
                <a:gd name="csX10" fmla="*/ 310 w 11725"/>
                <a:gd name="csY10" fmla="*/ 8372 h 19053"/>
                <a:gd name="csX11" fmla="*/ 798 w 11725"/>
                <a:gd name="csY11" fmla="*/ 7395 h 19053"/>
                <a:gd name="csX12" fmla="*/ 798 w 11725"/>
                <a:gd name="csY12" fmla="*/ 6418 h 19053"/>
                <a:gd name="csX13" fmla="*/ 1287 w 11725"/>
                <a:gd name="csY13" fmla="*/ 5441 h 19053"/>
                <a:gd name="csX14" fmla="*/ 1287 w 11725"/>
                <a:gd name="csY14" fmla="*/ 4464 h 19053"/>
                <a:gd name="csX15" fmla="*/ 1775 w 11725"/>
                <a:gd name="csY15" fmla="*/ 3487 h 19053"/>
                <a:gd name="csX16" fmla="*/ 2264 w 11725"/>
                <a:gd name="csY16" fmla="*/ 2998 h 19053"/>
                <a:gd name="csX17" fmla="*/ 2752 w 11725"/>
                <a:gd name="csY17" fmla="*/ 2021 h 19053"/>
                <a:gd name="csX18" fmla="*/ 3729 w 11725"/>
                <a:gd name="csY18" fmla="*/ 1044 h 19053"/>
                <a:gd name="csX19" fmla="*/ 12035 w 11725"/>
                <a:gd name="csY19" fmla="*/ 1044 h 19053"/>
                <a:gd name="csX20" fmla="*/ 10569 w 11725"/>
                <a:gd name="csY20" fmla="*/ 1044 h 19053"/>
                <a:gd name="csX21" fmla="*/ 10081 w 11725"/>
                <a:gd name="csY21" fmla="*/ 1532 h 19053"/>
                <a:gd name="csX22" fmla="*/ 9103 w 11725"/>
                <a:gd name="csY22" fmla="*/ 1532 h 19053"/>
                <a:gd name="csX23" fmla="*/ 8126 w 11725"/>
                <a:gd name="csY23" fmla="*/ 2021 h 19053"/>
                <a:gd name="csX24" fmla="*/ 6172 w 11725"/>
                <a:gd name="csY24" fmla="*/ 3975 h 19053"/>
                <a:gd name="csX25" fmla="*/ 5684 w 11725"/>
                <a:gd name="csY25" fmla="*/ 4952 h 19053"/>
                <a:gd name="csX26" fmla="*/ 5684 w 11725"/>
                <a:gd name="csY26" fmla="*/ 5441 h 19053"/>
                <a:gd name="csX27" fmla="*/ 5195 w 11725"/>
                <a:gd name="csY27" fmla="*/ 6418 h 19053"/>
                <a:gd name="csX28" fmla="*/ 5195 w 11725"/>
                <a:gd name="csY28" fmla="*/ 7395 h 19053"/>
                <a:gd name="csX29" fmla="*/ 4706 w 11725"/>
                <a:gd name="csY29" fmla="*/ 8372 h 19053"/>
                <a:gd name="csX30" fmla="*/ 4706 w 11725"/>
                <a:gd name="csY30" fmla="*/ 12769 h 19053"/>
                <a:gd name="csX31" fmla="*/ 5195 w 11725"/>
                <a:gd name="csY31" fmla="*/ 13746 h 19053"/>
                <a:gd name="csX32" fmla="*/ 5195 w 11725"/>
                <a:gd name="csY32" fmla="*/ 14723 h 19053"/>
                <a:gd name="csX33" fmla="*/ 5684 w 11725"/>
                <a:gd name="csY33" fmla="*/ 15700 h 19053"/>
                <a:gd name="csX34" fmla="*/ 6172 w 11725"/>
                <a:gd name="csY34" fmla="*/ 16189 h 19053"/>
                <a:gd name="csX35" fmla="*/ 6172 w 11725"/>
                <a:gd name="csY35" fmla="*/ 17166 h 19053"/>
                <a:gd name="csX36" fmla="*/ 9103 w 11725"/>
                <a:gd name="csY36" fmla="*/ 19609 h 19053"/>
                <a:gd name="csX37" fmla="*/ 10081 w 11725"/>
                <a:gd name="csY37" fmla="*/ 19609 h 19053"/>
                <a:gd name="csX38" fmla="*/ 11058 w 11725"/>
                <a:gd name="csY38" fmla="*/ 20097 h 19053"/>
                <a:gd name="csX39" fmla="*/ 12035 w 11725"/>
                <a:gd name="csY39" fmla="*/ 20097 h 190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11725" h="19053">
                  <a:moveTo>
                    <a:pt x="3729" y="20097"/>
                  </a:moveTo>
                  <a:lnTo>
                    <a:pt x="3241" y="19609"/>
                  </a:lnTo>
                  <a:lnTo>
                    <a:pt x="2752" y="18632"/>
                  </a:lnTo>
                  <a:lnTo>
                    <a:pt x="2264" y="18143"/>
                  </a:lnTo>
                  <a:lnTo>
                    <a:pt x="1775" y="17166"/>
                  </a:lnTo>
                  <a:lnTo>
                    <a:pt x="1287" y="16677"/>
                  </a:lnTo>
                  <a:lnTo>
                    <a:pt x="1287" y="15700"/>
                  </a:lnTo>
                  <a:lnTo>
                    <a:pt x="798" y="14723"/>
                  </a:lnTo>
                  <a:lnTo>
                    <a:pt x="798" y="13746"/>
                  </a:lnTo>
                  <a:lnTo>
                    <a:pt x="310" y="12769"/>
                  </a:lnTo>
                  <a:lnTo>
                    <a:pt x="310" y="8372"/>
                  </a:lnTo>
                  <a:lnTo>
                    <a:pt x="798" y="7395"/>
                  </a:lnTo>
                  <a:lnTo>
                    <a:pt x="798" y="6418"/>
                  </a:lnTo>
                  <a:lnTo>
                    <a:pt x="1287" y="5441"/>
                  </a:lnTo>
                  <a:lnTo>
                    <a:pt x="1287" y="4464"/>
                  </a:lnTo>
                  <a:lnTo>
                    <a:pt x="1775" y="3487"/>
                  </a:lnTo>
                  <a:lnTo>
                    <a:pt x="2264" y="2998"/>
                  </a:lnTo>
                  <a:lnTo>
                    <a:pt x="2752" y="2021"/>
                  </a:lnTo>
                  <a:lnTo>
                    <a:pt x="3729" y="1044"/>
                  </a:lnTo>
                  <a:lnTo>
                    <a:pt x="12035" y="1044"/>
                  </a:lnTo>
                  <a:lnTo>
                    <a:pt x="10569" y="1044"/>
                  </a:lnTo>
                  <a:lnTo>
                    <a:pt x="10081" y="1532"/>
                  </a:lnTo>
                  <a:lnTo>
                    <a:pt x="9103" y="1532"/>
                  </a:lnTo>
                  <a:lnTo>
                    <a:pt x="8126" y="2021"/>
                  </a:lnTo>
                  <a:lnTo>
                    <a:pt x="6172" y="3975"/>
                  </a:lnTo>
                  <a:lnTo>
                    <a:pt x="5684" y="4952"/>
                  </a:lnTo>
                  <a:lnTo>
                    <a:pt x="5684" y="5441"/>
                  </a:lnTo>
                  <a:lnTo>
                    <a:pt x="5195" y="6418"/>
                  </a:lnTo>
                  <a:lnTo>
                    <a:pt x="5195" y="7395"/>
                  </a:lnTo>
                  <a:lnTo>
                    <a:pt x="4706" y="8372"/>
                  </a:lnTo>
                  <a:lnTo>
                    <a:pt x="4706" y="12769"/>
                  </a:lnTo>
                  <a:lnTo>
                    <a:pt x="5195" y="13746"/>
                  </a:lnTo>
                  <a:lnTo>
                    <a:pt x="5195" y="14723"/>
                  </a:lnTo>
                  <a:lnTo>
                    <a:pt x="5684" y="15700"/>
                  </a:lnTo>
                  <a:lnTo>
                    <a:pt x="6172" y="16189"/>
                  </a:lnTo>
                  <a:lnTo>
                    <a:pt x="6172" y="17166"/>
                  </a:lnTo>
                  <a:cubicBezTo>
                    <a:pt x="7841" y="19104"/>
                    <a:pt x="7906" y="18428"/>
                    <a:pt x="9103" y="19609"/>
                  </a:cubicBezTo>
                  <a:lnTo>
                    <a:pt x="10081" y="19609"/>
                  </a:lnTo>
                  <a:lnTo>
                    <a:pt x="11058" y="20097"/>
                  </a:lnTo>
                  <a:lnTo>
                    <a:pt x="12035" y="200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6AEE106D-C145-7064-50C9-1ED9962540F1}"/>
                </a:ext>
              </a:extLst>
            </p:cNvPr>
            <p:cNvSpPr/>
            <p:nvPr/>
          </p:nvSpPr>
          <p:spPr>
            <a:xfrm flipV="1">
              <a:off x="5561283" y="6354550"/>
              <a:ext cx="20030" cy="25925"/>
            </a:xfrm>
            <a:custGeom>
              <a:avLst/>
              <a:gdLst>
                <a:gd name="csX0" fmla="*/ 8616 w 20030"/>
                <a:gd name="csY0" fmla="*/ 26970 h 25925"/>
                <a:gd name="csX1" fmla="*/ 6662 w 20030"/>
                <a:gd name="csY1" fmla="*/ 26970 h 25925"/>
                <a:gd name="csX2" fmla="*/ 5685 w 20030"/>
                <a:gd name="csY2" fmla="*/ 26481 h 25925"/>
                <a:gd name="csX3" fmla="*/ 4708 w 20030"/>
                <a:gd name="csY3" fmla="*/ 26481 h 25925"/>
                <a:gd name="csX4" fmla="*/ 3731 w 20030"/>
                <a:gd name="csY4" fmla="*/ 25993 h 25925"/>
                <a:gd name="csX5" fmla="*/ 3242 w 20030"/>
                <a:gd name="csY5" fmla="*/ 25504 h 25925"/>
                <a:gd name="csX6" fmla="*/ 2265 w 20030"/>
                <a:gd name="csY6" fmla="*/ 25504 h 25925"/>
                <a:gd name="csX7" fmla="*/ 311 w 20030"/>
                <a:gd name="csY7" fmla="*/ 23550 h 25925"/>
                <a:gd name="csX8" fmla="*/ 10082 w 20030"/>
                <a:gd name="csY8" fmla="*/ 23550 h 25925"/>
                <a:gd name="csX9" fmla="*/ 11059 w 20030"/>
                <a:gd name="csY9" fmla="*/ 23062 h 25925"/>
                <a:gd name="csX10" fmla="*/ 11547 w 20030"/>
                <a:gd name="csY10" fmla="*/ 22573 h 25925"/>
                <a:gd name="csX11" fmla="*/ 12525 w 20030"/>
                <a:gd name="csY11" fmla="*/ 22573 h 25925"/>
                <a:gd name="csX12" fmla="*/ 13013 w 20030"/>
                <a:gd name="csY12" fmla="*/ 21596 h 25925"/>
                <a:gd name="csX13" fmla="*/ 13990 w 20030"/>
                <a:gd name="csY13" fmla="*/ 21107 h 25925"/>
                <a:gd name="csX14" fmla="*/ 15944 w 20030"/>
                <a:gd name="csY14" fmla="*/ 12802 h 25925"/>
                <a:gd name="csX15" fmla="*/ 15944 w 20030"/>
                <a:gd name="csY15" fmla="*/ 11825 h 25925"/>
                <a:gd name="csX16" fmla="*/ 15456 w 20030"/>
                <a:gd name="csY16" fmla="*/ 10848 h 25925"/>
                <a:gd name="csX17" fmla="*/ 15456 w 20030"/>
                <a:gd name="csY17" fmla="*/ 9871 h 25925"/>
                <a:gd name="csX18" fmla="*/ 14967 w 20030"/>
                <a:gd name="csY18" fmla="*/ 8894 h 25925"/>
                <a:gd name="csX19" fmla="*/ 14967 w 20030"/>
                <a:gd name="csY19" fmla="*/ 7917 h 25925"/>
                <a:gd name="csX20" fmla="*/ 13013 w 20030"/>
                <a:gd name="csY20" fmla="*/ 5962 h 25925"/>
                <a:gd name="csX21" fmla="*/ 12036 w 20030"/>
                <a:gd name="csY21" fmla="*/ 5474 h 25925"/>
                <a:gd name="csX22" fmla="*/ 11547 w 20030"/>
                <a:gd name="csY22" fmla="*/ 4985 h 25925"/>
                <a:gd name="csX23" fmla="*/ 10570 w 20030"/>
                <a:gd name="csY23" fmla="*/ 4497 h 25925"/>
                <a:gd name="csX24" fmla="*/ 311 w 20030"/>
                <a:gd name="csY24" fmla="*/ 4497 h 25925"/>
                <a:gd name="csX25" fmla="*/ 799 w 20030"/>
                <a:gd name="csY25" fmla="*/ 3520 h 25925"/>
                <a:gd name="csX26" fmla="*/ 1777 w 20030"/>
                <a:gd name="csY26" fmla="*/ 3031 h 25925"/>
                <a:gd name="csX27" fmla="*/ 2265 w 20030"/>
                <a:gd name="csY27" fmla="*/ 2543 h 25925"/>
                <a:gd name="csX28" fmla="*/ 10082 w 20030"/>
                <a:gd name="csY28" fmla="*/ 1077 h 25925"/>
                <a:gd name="csX29" fmla="*/ 11059 w 20030"/>
                <a:gd name="csY29" fmla="*/ 1077 h 25925"/>
                <a:gd name="csX30" fmla="*/ 12036 w 20030"/>
                <a:gd name="csY30" fmla="*/ 1565 h 25925"/>
                <a:gd name="csX31" fmla="*/ 13013 w 20030"/>
                <a:gd name="csY31" fmla="*/ 1565 h 25925"/>
                <a:gd name="csX32" fmla="*/ 13990 w 20030"/>
                <a:gd name="csY32" fmla="*/ 2054 h 25925"/>
                <a:gd name="csX33" fmla="*/ 14479 w 20030"/>
                <a:gd name="csY33" fmla="*/ 2543 h 25925"/>
                <a:gd name="csX34" fmla="*/ 14967 w 20030"/>
                <a:gd name="csY34" fmla="*/ 2543 h 25925"/>
                <a:gd name="csX35" fmla="*/ 15944 w 20030"/>
                <a:gd name="csY35" fmla="*/ 3031 h 25925"/>
                <a:gd name="csX36" fmla="*/ 16433 w 20030"/>
                <a:gd name="csY36" fmla="*/ 4008 h 25925"/>
                <a:gd name="csX37" fmla="*/ 17410 w 20030"/>
                <a:gd name="csY37" fmla="*/ 4497 h 25925"/>
                <a:gd name="csX38" fmla="*/ 17899 w 20030"/>
                <a:gd name="csY38" fmla="*/ 4985 h 25925"/>
                <a:gd name="csX39" fmla="*/ 18876 w 20030"/>
                <a:gd name="csY39" fmla="*/ 6939 h 25925"/>
                <a:gd name="csX40" fmla="*/ 19364 w 20030"/>
                <a:gd name="csY40" fmla="*/ 7428 h 25925"/>
                <a:gd name="csX41" fmla="*/ 19364 w 20030"/>
                <a:gd name="csY41" fmla="*/ 8405 h 25925"/>
                <a:gd name="csX42" fmla="*/ 19853 w 20030"/>
                <a:gd name="csY42" fmla="*/ 9382 h 25925"/>
                <a:gd name="csX43" fmla="*/ 19853 w 20030"/>
                <a:gd name="csY43" fmla="*/ 10848 h 25925"/>
                <a:gd name="csX44" fmla="*/ 20341 w 20030"/>
                <a:gd name="csY44" fmla="*/ 12314 h 25925"/>
                <a:gd name="csX45" fmla="*/ 20341 w 20030"/>
                <a:gd name="csY45" fmla="*/ 16222 h 25925"/>
                <a:gd name="csX46" fmla="*/ 19853 w 20030"/>
                <a:gd name="csY46" fmla="*/ 17199 h 25925"/>
                <a:gd name="csX47" fmla="*/ 19853 w 20030"/>
                <a:gd name="csY47" fmla="*/ 19153 h 25925"/>
                <a:gd name="csX48" fmla="*/ 19364 w 20030"/>
                <a:gd name="csY48" fmla="*/ 20130 h 25925"/>
                <a:gd name="csX49" fmla="*/ 18876 w 20030"/>
                <a:gd name="csY49" fmla="*/ 20619 h 25925"/>
                <a:gd name="csX50" fmla="*/ 18387 w 20030"/>
                <a:gd name="csY50" fmla="*/ 21596 h 25925"/>
                <a:gd name="csX51" fmla="*/ 17899 w 20030"/>
                <a:gd name="csY51" fmla="*/ 22084 h 25925"/>
                <a:gd name="csX52" fmla="*/ 17410 w 20030"/>
                <a:gd name="csY52" fmla="*/ 23062 h 25925"/>
                <a:gd name="csX53" fmla="*/ 14967 w 20030"/>
                <a:gd name="csY53" fmla="*/ 25504 h 25925"/>
                <a:gd name="csX54" fmla="*/ 13990 w 20030"/>
                <a:gd name="csY54" fmla="*/ 25504 h 25925"/>
                <a:gd name="csX55" fmla="*/ 13502 w 20030"/>
                <a:gd name="csY55" fmla="*/ 25993 h 25925"/>
                <a:gd name="csX56" fmla="*/ 12525 w 20030"/>
                <a:gd name="csY56" fmla="*/ 26481 h 25925"/>
                <a:gd name="csX57" fmla="*/ 11547 w 20030"/>
                <a:gd name="csY57" fmla="*/ 26481 h 25925"/>
                <a:gd name="csX58" fmla="*/ 10570 w 20030"/>
                <a:gd name="csY58" fmla="*/ 26970 h 25925"/>
                <a:gd name="csX59" fmla="*/ 9593 w 20030"/>
                <a:gd name="csY59" fmla="*/ 26970 h 259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</a:cxnLst>
              <a:rect l="l" t="t" r="r" b="b"/>
              <a:pathLst>
                <a:path w="20030" h="25925">
                  <a:moveTo>
                    <a:pt x="8616" y="26970"/>
                  </a:moveTo>
                  <a:lnTo>
                    <a:pt x="6662" y="26970"/>
                  </a:lnTo>
                  <a:lnTo>
                    <a:pt x="5685" y="26481"/>
                  </a:lnTo>
                  <a:lnTo>
                    <a:pt x="4708" y="26481"/>
                  </a:lnTo>
                  <a:lnTo>
                    <a:pt x="3731" y="25993"/>
                  </a:lnTo>
                  <a:lnTo>
                    <a:pt x="3242" y="25504"/>
                  </a:lnTo>
                  <a:lnTo>
                    <a:pt x="2265" y="25504"/>
                  </a:lnTo>
                  <a:lnTo>
                    <a:pt x="311" y="23550"/>
                  </a:lnTo>
                  <a:lnTo>
                    <a:pt x="10082" y="23550"/>
                  </a:lnTo>
                  <a:lnTo>
                    <a:pt x="11059" y="23062"/>
                  </a:lnTo>
                  <a:lnTo>
                    <a:pt x="11547" y="22573"/>
                  </a:lnTo>
                  <a:lnTo>
                    <a:pt x="12525" y="22573"/>
                  </a:lnTo>
                  <a:lnTo>
                    <a:pt x="13013" y="21596"/>
                  </a:lnTo>
                  <a:lnTo>
                    <a:pt x="13990" y="21107"/>
                  </a:lnTo>
                  <a:cubicBezTo>
                    <a:pt x="15423" y="19862"/>
                    <a:pt x="16213" y="14805"/>
                    <a:pt x="15944" y="12802"/>
                  </a:cubicBezTo>
                  <a:lnTo>
                    <a:pt x="15944" y="11825"/>
                  </a:lnTo>
                  <a:lnTo>
                    <a:pt x="15456" y="10848"/>
                  </a:lnTo>
                  <a:lnTo>
                    <a:pt x="15456" y="9871"/>
                  </a:lnTo>
                  <a:lnTo>
                    <a:pt x="14967" y="8894"/>
                  </a:lnTo>
                  <a:lnTo>
                    <a:pt x="14967" y="7917"/>
                  </a:lnTo>
                  <a:lnTo>
                    <a:pt x="13013" y="5962"/>
                  </a:lnTo>
                  <a:lnTo>
                    <a:pt x="12036" y="5474"/>
                  </a:lnTo>
                  <a:lnTo>
                    <a:pt x="11547" y="4985"/>
                  </a:lnTo>
                  <a:lnTo>
                    <a:pt x="10570" y="4497"/>
                  </a:lnTo>
                  <a:lnTo>
                    <a:pt x="311" y="4497"/>
                  </a:lnTo>
                  <a:lnTo>
                    <a:pt x="799" y="3520"/>
                  </a:lnTo>
                  <a:lnTo>
                    <a:pt x="1777" y="3031"/>
                  </a:lnTo>
                  <a:lnTo>
                    <a:pt x="2265" y="2543"/>
                  </a:lnTo>
                  <a:cubicBezTo>
                    <a:pt x="7167" y="572"/>
                    <a:pt x="4732" y="1134"/>
                    <a:pt x="10082" y="1077"/>
                  </a:cubicBezTo>
                  <a:lnTo>
                    <a:pt x="11059" y="1077"/>
                  </a:lnTo>
                  <a:lnTo>
                    <a:pt x="12036" y="1565"/>
                  </a:lnTo>
                  <a:lnTo>
                    <a:pt x="13013" y="1565"/>
                  </a:lnTo>
                  <a:lnTo>
                    <a:pt x="13990" y="2054"/>
                  </a:lnTo>
                  <a:lnTo>
                    <a:pt x="14479" y="2543"/>
                  </a:lnTo>
                  <a:lnTo>
                    <a:pt x="14967" y="2543"/>
                  </a:lnTo>
                  <a:lnTo>
                    <a:pt x="15944" y="3031"/>
                  </a:lnTo>
                  <a:lnTo>
                    <a:pt x="16433" y="4008"/>
                  </a:lnTo>
                  <a:lnTo>
                    <a:pt x="17410" y="4497"/>
                  </a:lnTo>
                  <a:lnTo>
                    <a:pt x="17899" y="4985"/>
                  </a:lnTo>
                  <a:lnTo>
                    <a:pt x="18876" y="6939"/>
                  </a:lnTo>
                  <a:lnTo>
                    <a:pt x="19364" y="7428"/>
                  </a:lnTo>
                  <a:lnTo>
                    <a:pt x="19364" y="8405"/>
                  </a:lnTo>
                  <a:lnTo>
                    <a:pt x="19853" y="9382"/>
                  </a:lnTo>
                  <a:lnTo>
                    <a:pt x="19853" y="10848"/>
                  </a:lnTo>
                  <a:lnTo>
                    <a:pt x="20341" y="12314"/>
                  </a:lnTo>
                  <a:lnTo>
                    <a:pt x="20341" y="16222"/>
                  </a:lnTo>
                  <a:lnTo>
                    <a:pt x="19853" y="17199"/>
                  </a:lnTo>
                  <a:lnTo>
                    <a:pt x="19853" y="19153"/>
                  </a:lnTo>
                  <a:lnTo>
                    <a:pt x="19364" y="20130"/>
                  </a:lnTo>
                  <a:lnTo>
                    <a:pt x="18876" y="20619"/>
                  </a:lnTo>
                  <a:lnTo>
                    <a:pt x="18387" y="21596"/>
                  </a:lnTo>
                  <a:lnTo>
                    <a:pt x="17899" y="22084"/>
                  </a:lnTo>
                  <a:lnTo>
                    <a:pt x="17410" y="23062"/>
                  </a:lnTo>
                  <a:lnTo>
                    <a:pt x="14967" y="25504"/>
                  </a:lnTo>
                  <a:lnTo>
                    <a:pt x="13990" y="25504"/>
                  </a:lnTo>
                  <a:lnTo>
                    <a:pt x="13502" y="25993"/>
                  </a:lnTo>
                  <a:lnTo>
                    <a:pt x="12525" y="26481"/>
                  </a:lnTo>
                  <a:lnTo>
                    <a:pt x="11547" y="26481"/>
                  </a:lnTo>
                  <a:lnTo>
                    <a:pt x="10570" y="26970"/>
                  </a:lnTo>
                  <a:lnTo>
                    <a:pt x="9593" y="269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8E6CFBB7-B226-3BC7-3A17-72FB1C0F702F}"/>
                </a:ext>
              </a:extLst>
            </p:cNvPr>
            <p:cNvSpPr/>
            <p:nvPr/>
          </p:nvSpPr>
          <p:spPr>
            <a:xfrm flipV="1">
              <a:off x="5590107" y="6357970"/>
              <a:ext cx="7328" cy="977"/>
            </a:xfrm>
            <a:custGeom>
              <a:avLst/>
              <a:gdLst>
                <a:gd name="csX0" fmla="*/ 803 w 7328"/>
                <a:gd name="csY0" fmla="*/ 2018 h 977"/>
                <a:gd name="csX1" fmla="*/ 314 w 7328"/>
                <a:gd name="csY1" fmla="*/ 1530 h 977"/>
                <a:gd name="csX2" fmla="*/ 4711 w 7328"/>
                <a:gd name="csY2" fmla="*/ 1041 h 977"/>
                <a:gd name="csX3" fmla="*/ 5688 w 7328"/>
                <a:gd name="csY3" fmla="*/ 1530 h 977"/>
                <a:gd name="csX4" fmla="*/ 6666 w 7328"/>
                <a:gd name="csY4" fmla="*/ 1530 h 977"/>
                <a:gd name="csX5" fmla="*/ 7643 w 7328"/>
                <a:gd name="csY5" fmla="*/ 2018 h 9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328" h="977">
                  <a:moveTo>
                    <a:pt x="803" y="2018"/>
                  </a:moveTo>
                  <a:lnTo>
                    <a:pt x="314" y="1530"/>
                  </a:lnTo>
                  <a:lnTo>
                    <a:pt x="4711" y="1041"/>
                  </a:lnTo>
                  <a:lnTo>
                    <a:pt x="5688" y="1530"/>
                  </a:lnTo>
                  <a:lnTo>
                    <a:pt x="6666" y="1530"/>
                  </a:lnTo>
                  <a:lnTo>
                    <a:pt x="7643" y="20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630278D4-C99C-1FB5-EC58-BE557CDAB30D}"/>
                </a:ext>
              </a:extLst>
            </p:cNvPr>
            <p:cNvSpPr/>
            <p:nvPr/>
          </p:nvSpPr>
          <p:spPr>
            <a:xfrm flipV="1">
              <a:off x="5586199" y="6355039"/>
              <a:ext cx="8305" cy="24915"/>
            </a:xfrm>
            <a:custGeom>
              <a:avLst/>
              <a:gdLst>
                <a:gd name="csX0" fmla="*/ 4223 w 8305"/>
                <a:gd name="csY0" fmla="*/ 25960 h 24915"/>
                <a:gd name="csX1" fmla="*/ 314 w 8305"/>
                <a:gd name="csY1" fmla="*/ 25960 h 24915"/>
                <a:gd name="csX2" fmla="*/ 314 w 8305"/>
                <a:gd name="csY2" fmla="*/ 1044 h 24915"/>
                <a:gd name="csX3" fmla="*/ 4711 w 8305"/>
                <a:gd name="csY3" fmla="*/ 1044 h 24915"/>
                <a:gd name="csX4" fmla="*/ 4711 w 8305"/>
                <a:gd name="csY4" fmla="*/ 16189 h 24915"/>
                <a:gd name="csX5" fmla="*/ 5200 w 8305"/>
                <a:gd name="csY5" fmla="*/ 17655 h 24915"/>
                <a:gd name="csX6" fmla="*/ 5200 w 8305"/>
                <a:gd name="csY6" fmla="*/ 18143 h 24915"/>
                <a:gd name="csX7" fmla="*/ 5688 w 8305"/>
                <a:gd name="csY7" fmla="*/ 19121 h 24915"/>
                <a:gd name="csX8" fmla="*/ 5688 w 8305"/>
                <a:gd name="csY8" fmla="*/ 20098 h 24915"/>
                <a:gd name="csX9" fmla="*/ 6177 w 8305"/>
                <a:gd name="csY9" fmla="*/ 20586 h 24915"/>
                <a:gd name="csX10" fmla="*/ 6665 w 8305"/>
                <a:gd name="csY10" fmla="*/ 21075 h 24915"/>
                <a:gd name="csX11" fmla="*/ 7154 w 8305"/>
                <a:gd name="csY11" fmla="*/ 21075 h 24915"/>
                <a:gd name="csX12" fmla="*/ 7642 w 8305"/>
                <a:gd name="csY12" fmla="*/ 22052 h 24915"/>
                <a:gd name="csX13" fmla="*/ 8619 w 8305"/>
                <a:gd name="csY13" fmla="*/ 22052 h 24915"/>
                <a:gd name="csX14" fmla="*/ 4223 w 8305"/>
                <a:gd name="csY14" fmla="*/ 22540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05" h="24915">
                  <a:moveTo>
                    <a:pt x="4223" y="25960"/>
                  </a:moveTo>
                  <a:lnTo>
                    <a:pt x="314" y="25960"/>
                  </a:lnTo>
                  <a:lnTo>
                    <a:pt x="314" y="1044"/>
                  </a:lnTo>
                  <a:lnTo>
                    <a:pt x="4711" y="1044"/>
                  </a:lnTo>
                  <a:lnTo>
                    <a:pt x="4711" y="16189"/>
                  </a:lnTo>
                  <a:lnTo>
                    <a:pt x="5200" y="17655"/>
                  </a:lnTo>
                  <a:lnTo>
                    <a:pt x="5200" y="18143"/>
                  </a:lnTo>
                  <a:lnTo>
                    <a:pt x="5688" y="19121"/>
                  </a:lnTo>
                  <a:lnTo>
                    <a:pt x="5688" y="20098"/>
                  </a:lnTo>
                  <a:lnTo>
                    <a:pt x="6177" y="20586"/>
                  </a:lnTo>
                  <a:lnTo>
                    <a:pt x="6665" y="21075"/>
                  </a:lnTo>
                  <a:lnTo>
                    <a:pt x="7154" y="21075"/>
                  </a:lnTo>
                  <a:lnTo>
                    <a:pt x="7642" y="22052"/>
                  </a:lnTo>
                  <a:lnTo>
                    <a:pt x="8619" y="22052"/>
                  </a:lnTo>
                  <a:lnTo>
                    <a:pt x="4223" y="225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8D87EB2-DD96-E839-08E5-4544FE3E24A4}"/>
                </a:ext>
              </a:extLst>
            </p:cNvPr>
            <p:cNvSpPr/>
            <p:nvPr/>
          </p:nvSpPr>
          <p:spPr>
            <a:xfrm flipV="1">
              <a:off x="5590596" y="6354550"/>
              <a:ext cx="16122" cy="25404"/>
            </a:xfrm>
            <a:custGeom>
              <a:avLst/>
              <a:gdLst>
                <a:gd name="csX0" fmla="*/ 7644 w 16122"/>
                <a:gd name="csY0" fmla="*/ 26449 h 25404"/>
                <a:gd name="csX1" fmla="*/ 6667 w 16122"/>
                <a:gd name="csY1" fmla="*/ 26449 h 25404"/>
                <a:gd name="csX2" fmla="*/ 1293 w 16122"/>
                <a:gd name="csY2" fmla="*/ 24006 h 25404"/>
                <a:gd name="csX3" fmla="*/ 315 w 16122"/>
                <a:gd name="csY3" fmla="*/ 23029 h 25404"/>
                <a:gd name="csX4" fmla="*/ 7155 w 16122"/>
                <a:gd name="csY4" fmla="*/ 23029 h 25404"/>
                <a:gd name="csX5" fmla="*/ 7155 w 16122"/>
                <a:gd name="csY5" fmla="*/ 22540 h 25404"/>
                <a:gd name="csX6" fmla="*/ 9109 w 16122"/>
                <a:gd name="csY6" fmla="*/ 22540 h 25404"/>
                <a:gd name="csX7" fmla="*/ 10086 w 16122"/>
                <a:gd name="csY7" fmla="*/ 22052 h 25404"/>
                <a:gd name="csX8" fmla="*/ 10575 w 16122"/>
                <a:gd name="csY8" fmla="*/ 21563 h 25404"/>
                <a:gd name="csX9" fmla="*/ 11064 w 16122"/>
                <a:gd name="csY9" fmla="*/ 20586 h 25404"/>
                <a:gd name="csX10" fmla="*/ 11552 w 16122"/>
                <a:gd name="csY10" fmla="*/ 20098 h 25404"/>
                <a:gd name="csX11" fmla="*/ 12041 w 16122"/>
                <a:gd name="csY11" fmla="*/ 19120 h 25404"/>
                <a:gd name="csX12" fmla="*/ 12041 w 16122"/>
                <a:gd name="csY12" fmla="*/ 1044 h 25404"/>
                <a:gd name="csX13" fmla="*/ 16438 w 16122"/>
                <a:gd name="csY13" fmla="*/ 1044 h 25404"/>
                <a:gd name="csX14" fmla="*/ 16438 w 16122"/>
                <a:gd name="csY14" fmla="*/ 19120 h 25404"/>
                <a:gd name="csX15" fmla="*/ 15949 w 16122"/>
                <a:gd name="csY15" fmla="*/ 19609 h 25404"/>
                <a:gd name="csX16" fmla="*/ 15949 w 16122"/>
                <a:gd name="csY16" fmla="*/ 21075 h 25404"/>
                <a:gd name="csX17" fmla="*/ 15460 w 16122"/>
                <a:gd name="csY17" fmla="*/ 22052 h 25404"/>
                <a:gd name="csX18" fmla="*/ 15460 w 16122"/>
                <a:gd name="csY18" fmla="*/ 22540 h 25404"/>
                <a:gd name="csX19" fmla="*/ 14972 w 16122"/>
                <a:gd name="csY19" fmla="*/ 23517 h 25404"/>
                <a:gd name="csX20" fmla="*/ 14483 w 16122"/>
                <a:gd name="csY20" fmla="*/ 24006 h 25404"/>
                <a:gd name="csX21" fmla="*/ 13506 w 16122"/>
                <a:gd name="csY21" fmla="*/ 24495 h 25404"/>
                <a:gd name="csX22" fmla="*/ 13018 w 16122"/>
                <a:gd name="csY22" fmla="*/ 24983 h 25404"/>
                <a:gd name="csX23" fmla="*/ 12041 w 16122"/>
                <a:gd name="csY23" fmla="*/ 25472 h 25404"/>
                <a:gd name="csX24" fmla="*/ 11552 w 16122"/>
                <a:gd name="csY24" fmla="*/ 25960 h 25404"/>
                <a:gd name="csX25" fmla="*/ 10575 w 16122"/>
                <a:gd name="csY25" fmla="*/ 25960 h 25404"/>
                <a:gd name="csX26" fmla="*/ 9598 w 16122"/>
                <a:gd name="csY26" fmla="*/ 26449 h 25404"/>
                <a:gd name="csX27" fmla="*/ 8621 w 16122"/>
                <a:gd name="csY27" fmla="*/ 26449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6122" h="25404">
                  <a:moveTo>
                    <a:pt x="7644" y="26449"/>
                  </a:moveTo>
                  <a:lnTo>
                    <a:pt x="6667" y="26449"/>
                  </a:lnTo>
                  <a:cubicBezTo>
                    <a:pt x="4851" y="26343"/>
                    <a:pt x="2514" y="25480"/>
                    <a:pt x="1293" y="24006"/>
                  </a:cubicBezTo>
                  <a:lnTo>
                    <a:pt x="315" y="23029"/>
                  </a:lnTo>
                  <a:lnTo>
                    <a:pt x="7155" y="23029"/>
                  </a:lnTo>
                  <a:lnTo>
                    <a:pt x="7155" y="22540"/>
                  </a:lnTo>
                  <a:lnTo>
                    <a:pt x="9109" y="22540"/>
                  </a:lnTo>
                  <a:lnTo>
                    <a:pt x="10086" y="22052"/>
                  </a:lnTo>
                  <a:lnTo>
                    <a:pt x="10575" y="21563"/>
                  </a:lnTo>
                  <a:lnTo>
                    <a:pt x="11064" y="20586"/>
                  </a:lnTo>
                  <a:lnTo>
                    <a:pt x="11552" y="20098"/>
                  </a:lnTo>
                  <a:lnTo>
                    <a:pt x="12041" y="19120"/>
                  </a:lnTo>
                  <a:lnTo>
                    <a:pt x="12041" y="1044"/>
                  </a:lnTo>
                  <a:lnTo>
                    <a:pt x="16438" y="1044"/>
                  </a:lnTo>
                  <a:lnTo>
                    <a:pt x="16438" y="19120"/>
                  </a:lnTo>
                  <a:lnTo>
                    <a:pt x="15949" y="19609"/>
                  </a:lnTo>
                  <a:lnTo>
                    <a:pt x="15949" y="21075"/>
                  </a:lnTo>
                  <a:lnTo>
                    <a:pt x="15460" y="22052"/>
                  </a:lnTo>
                  <a:lnTo>
                    <a:pt x="15460" y="22540"/>
                  </a:lnTo>
                  <a:lnTo>
                    <a:pt x="14972" y="23517"/>
                  </a:lnTo>
                  <a:lnTo>
                    <a:pt x="14483" y="24006"/>
                  </a:lnTo>
                  <a:lnTo>
                    <a:pt x="13506" y="24495"/>
                  </a:lnTo>
                  <a:lnTo>
                    <a:pt x="13018" y="24983"/>
                  </a:lnTo>
                  <a:lnTo>
                    <a:pt x="12041" y="25472"/>
                  </a:lnTo>
                  <a:lnTo>
                    <a:pt x="11552" y="25960"/>
                  </a:lnTo>
                  <a:lnTo>
                    <a:pt x="10575" y="25960"/>
                  </a:lnTo>
                  <a:lnTo>
                    <a:pt x="9598" y="26449"/>
                  </a:lnTo>
                  <a:lnTo>
                    <a:pt x="8621" y="264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5088FEAD-3ADF-2229-13D9-3A9FFBE17A24}"/>
                </a:ext>
              </a:extLst>
            </p:cNvPr>
            <p:cNvSpPr/>
            <p:nvPr/>
          </p:nvSpPr>
          <p:spPr>
            <a:xfrm flipV="1">
              <a:off x="5621375" y="6377024"/>
              <a:ext cx="8305" cy="488"/>
            </a:xfrm>
            <a:custGeom>
              <a:avLst/>
              <a:gdLst>
                <a:gd name="csX0" fmla="*/ 3251 w 8305"/>
                <a:gd name="csY0" fmla="*/ 1533 h 488"/>
                <a:gd name="csX1" fmla="*/ 320 w 8305"/>
                <a:gd name="csY1" fmla="*/ 1533 h 488"/>
                <a:gd name="csX2" fmla="*/ 7648 w 8305"/>
                <a:gd name="csY2" fmla="*/ 1044 h 488"/>
                <a:gd name="csX3" fmla="*/ 8625 w 8305"/>
                <a:gd name="csY3" fmla="*/ 1533 h 4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488">
                  <a:moveTo>
                    <a:pt x="3251" y="1533"/>
                  </a:moveTo>
                  <a:lnTo>
                    <a:pt x="320" y="1533"/>
                  </a:lnTo>
                  <a:lnTo>
                    <a:pt x="7648" y="1044"/>
                  </a:lnTo>
                  <a:lnTo>
                    <a:pt x="8625" y="15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04FCBD56-4B09-2E3B-EA24-82F12846B161}"/>
                </a:ext>
              </a:extLst>
            </p:cNvPr>
            <p:cNvSpPr/>
            <p:nvPr/>
          </p:nvSpPr>
          <p:spPr>
            <a:xfrm flipV="1">
              <a:off x="5612092" y="6367253"/>
              <a:ext cx="17099" cy="13190"/>
            </a:xfrm>
            <a:custGeom>
              <a:avLst/>
              <a:gdLst>
                <a:gd name="csX0" fmla="*/ 3738 w 17099"/>
                <a:gd name="csY0" fmla="*/ 14235 h 13190"/>
                <a:gd name="csX1" fmla="*/ 3250 w 17099"/>
                <a:gd name="csY1" fmla="*/ 13747 h 13190"/>
                <a:gd name="csX2" fmla="*/ 2761 w 17099"/>
                <a:gd name="csY2" fmla="*/ 13747 h 13190"/>
                <a:gd name="csX3" fmla="*/ 2273 w 17099"/>
                <a:gd name="csY3" fmla="*/ 12770 h 13190"/>
                <a:gd name="csX4" fmla="*/ 1296 w 17099"/>
                <a:gd name="csY4" fmla="*/ 12281 h 13190"/>
                <a:gd name="csX5" fmla="*/ 807 w 17099"/>
                <a:gd name="csY5" fmla="*/ 11304 h 13190"/>
                <a:gd name="csX6" fmla="*/ 807 w 17099"/>
                <a:gd name="csY6" fmla="*/ 10816 h 13190"/>
                <a:gd name="csX7" fmla="*/ 319 w 17099"/>
                <a:gd name="csY7" fmla="*/ 9838 h 13190"/>
                <a:gd name="csX8" fmla="*/ 319 w 17099"/>
                <a:gd name="csY8" fmla="*/ 5930 h 13190"/>
                <a:gd name="csX9" fmla="*/ 807 w 17099"/>
                <a:gd name="csY9" fmla="*/ 4953 h 13190"/>
                <a:gd name="csX10" fmla="*/ 1296 w 17099"/>
                <a:gd name="csY10" fmla="*/ 4464 h 13190"/>
                <a:gd name="csX11" fmla="*/ 1784 w 17099"/>
                <a:gd name="csY11" fmla="*/ 3487 h 13190"/>
                <a:gd name="csX12" fmla="*/ 2273 w 17099"/>
                <a:gd name="csY12" fmla="*/ 2999 h 13190"/>
                <a:gd name="csX13" fmla="*/ 3250 w 17099"/>
                <a:gd name="csY13" fmla="*/ 2510 h 13190"/>
                <a:gd name="csX14" fmla="*/ 3738 w 17099"/>
                <a:gd name="csY14" fmla="*/ 2022 h 13190"/>
                <a:gd name="csX15" fmla="*/ 4715 w 17099"/>
                <a:gd name="csY15" fmla="*/ 1533 h 13190"/>
                <a:gd name="csX16" fmla="*/ 5693 w 17099"/>
                <a:gd name="csY16" fmla="*/ 1533 h 13190"/>
                <a:gd name="csX17" fmla="*/ 6670 w 17099"/>
                <a:gd name="csY17" fmla="*/ 1045 h 13190"/>
                <a:gd name="csX18" fmla="*/ 11555 w 17099"/>
                <a:gd name="csY18" fmla="*/ 1045 h 13190"/>
                <a:gd name="csX19" fmla="*/ 12532 w 17099"/>
                <a:gd name="csY19" fmla="*/ 1533 h 13190"/>
                <a:gd name="csX20" fmla="*/ 13021 w 17099"/>
                <a:gd name="csY20" fmla="*/ 2022 h 13190"/>
                <a:gd name="csX21" fmla="*/ 13509 w 17099"/>
                <a:gd name="csY21" fmla="*/ 2022 h 13190"/>
                <a:gd name="csX22" fmla="*/ 15464 w 17099"/>
                <a:gd name="csY22" fmla="*/ 2999 h 13190"/>
                <a:gd name="csX23" fmla="*/ 15952 w 17099"/>
                <a:gd name="csY23" fmla="*/ 3487 h 13190"/>
                <a:gd name="csX24" fmla="*/ 16929 w 17099"/>
                <a:gd name="csY24" fmla="*/ 3976 h 13190"/>
                <a:gd name="csX25" fmla="*/ 9601 w 17099"/>
                <a:gd name="csY25" fmla="*/ 4464 h 13190"/>
                <a:gd name="csX26" fmla="*/ 7158 w 17099"/>
                <a:gd name="csY26" fmla="*/ 4464 h 13190"/>
                <a:gd name="csX27" fmla="*/ 6670 w 17099"/>
                <a:gd name="csY27" fmla="*/ 4953 h 13190"/>
                <a:gd name="csX28" fmla="*/ 5693 w 17099"/>
                <a:gd name="csY28" fmla="*/ 5441 h 13190"/>
                <a:gd name="csX29" fmla="*/ 4715 w 17099"/>
                <a:gd name="csY29" fmla="*/ 7396 h 13190"/>
                <a:gd name="csX30" fmla="*/ 4715 w 17099"/>
                <a:gd name="csY30" fmla="*/ 9350 h 13190"/>
                <a:gd name="csX31" fmla="*/ 5204 w 17099"/>
                <a:gd name="csY31" fmla="*/ 10327 h 13190"/>
                <a:gd name="csX32" fmla="*/ 6670 w 17099"/>
                <a:gd name="csY32" fmla="*/ 11793 h 13190"/>
                <a:gd name="csX33" fmla="*/ 8135 w 17099"/>
                <a:gd name="csY33" fmla="*/ 11793 h 13190"/>
                <a:gd name="csX34" fmla="*/ 9112 w 17099"/>
                <a:gd name="csY34" fmla="*/ 12281 h 13190"/>
                <a:gd name="csX35" fmla="*/ 11067 w 17099"/>
                <a:gd name="csY35" fmla="*/ 12281 h 13190"/>
                <a:gd name="csX36" fmla="*/ 12044 w 17099"/>
                <a:gd name="csY36" fmla="*/ 12770 h 13190"/>
                <a:gd name="csX37" fmla="*/ 13021 w 17099"/>
                <a:gd name="csY37" fmla="*/ 12770 h 13190"/>
                <a:gd name="csX38" fmla="*/ 13998 w 17099"/>
                <a:gd name="csY38" fmla="*/ 13258 h 13190"/>
                <a:gd name="csX39" fmla="*/ 14975 w 17099"/>
                <a:gd name="csY39" fmla="*/ 13258 h 13190"/>
                <a:gd name="csX40" fmla="*/ 15952 w 17099"/>
                <a:gd name="csY40" fmla="*/ 13747 h 13190"/>
                <a:gd name="csX41" fmla="*/ 16929 w 17099"/>
                <a:gd name="csY41" fmla="*/ 13747 h 13190"/>
                <a:gd name="csX42" fmla="*/ 17418 w 17099"/>
                <a:gd name="csY42" fmla="*/ 14235 h 13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17099" h="13190">
                  <a:moveTo>
                    <a:pt x="3738" y="14235"/>
                  </a:moveTo>
                  <a:lnTo>
                    <a:pt x="3250" y="13747"/>
                  </a:lnTo>
                  <a:lnTo>
                    <a:pt x="2761" y="13747"/>
                  </a:lnTo>
                  <a:lnTo>
                    <a:pt x="2273" y="12770"/>
                  </a:lnTo>
                  <a:lnTo>
                    <a:pt x="1296" y="12281"/>
                  </a:lnTo>
                  <a:lnTo>
                    <a:pt x="807" y="11304"/>
                  </a:lnTo>
                  <a:lnTo>
                    <a:pt x="807" y="10816"/>
                  </a:lnTo>
                  <a:lnTo>
                    <a:pt x="319" y="9838"/>
                  </a:lnTo>
                  <a:lnTo>
                    <a:pt x="319" y="5930"/>
                  </a:lnTo>
                  <a:lnTo>
                    <a:pt x="807" y="4953"/>
                  </a:lnTo>
                  <a:lnTo>
                    <a:pt x="1296" y="4464"/>
                  </a:lnTo>
                  <a:lnTo>
                    <a:pt x="1784" y="3487"/>
                  </a:lnTo>
                  <a:lnTo>
                    <a:pt x="2273" y="2999"/>
                  </a:lnTo>
                  <a:lnTo>
                    <a:pt x="3250" y="2510"/>
                  </a:lnTo>
                  <a:lnTo>
                    <a:pt x="3738" y="2022"/>
                  </a:lnTo>
                  <a:lnTo>
                    <a:pt x="4715" y="1533"/>
                  </a:lnTo>
                  <a:lnTo>
                    <a:pt x="5693" y="1533"/>
                  </a:lnTo>
                  <a:lnTo>
                    <a:pt x="6670" y="1045"/>
                  </a:lnTo>
                  <a:lnTo>
                    <a:pt x="11555" y="1045"/>
                  </a:lnTo>
                  <a:lnTo>
                    <a:pt x="12532" y="1533"/>
                  </a:lnTo>
                  <a:lnTo>
                    <a:pt x="13021" y="2022"/>
                  </a:lnTo>
                  <a:lnTo>
                    <a:pt x="13509" y="2022"/>
                  </a:lnTo>
                  <a:lnTo>
                    <a:pt x="15464" y="2999"/>
                  </a:lnTo>
                  <a:lnTo>
                    <a:pt x="15952" y="3487"/>
                  </a:lnTo>
                  <a:lnTo>
                    <a:pt x="16929" y="3976"/>
                  </a:lnTo>
                  <a:lnTo>
                    <a:pt x="9601" y="4464"/>
                  </a:lnTo>
                  <a:lnTo>
                    <a:pt x="7158" y="4464"/>
                  </a:lnTo>
                  <a:lnTo>
                    <a:pt x="6670" y="4953"/>
                  </a:lnTo>
                  <a:lnTo>
                    <a:pt x="5693" y="5441"/>
                  </a:lnTo>
                  <a:lnTo>
                    <a:pt x="4715" y="7396"/>
                  </a:lnTo>
                  <a:lnTo>
                    <a:pt x="4715" y="9350"/>
                  </a:lnTo>
                  <a:lnTo>
                    <a:pt x="5204" y="10327"/>
                  </a:lnTo>
                  <a:lnTo>
                    <a:pt x="6670" y="11793"/>
                  </a:lnTo>
                  <a:lnTo>
                    <a:pt x="8135" y="11793"/>
                  </a:lnTo>
                  <a:lnTo>
                    <a:pt x="9112" y="12281"/>
                  </a:lnTo>
                  <a:lnTo>
                    <a:pt x="11067" y="12281"/>
                  </a:lnTo>
                  <a:lnTo>
                    <a:pt x="12044" y="12770"/>
                  </a:lnTo>
                  <a:lnTo>
                    <a:pt x="13021" y="12770"/>
                  </a:lnTo>
                  <a:lnTo>
                    <a:pt x="13998" y="13258"/>
                  </a:lnTo>
                  <a:lnTo>
                    <a:pt x="14975" y="13258"/>
                  </a:lnTo>
                  <a:lnTo>
                    <a:pt x="15952" y="13747"/>
                  </a:lnTo>
                  <a:lnTo>
                    <a:pt x="16929" y="13747"/>
                  </a:lnTo>
                  <a:lnTo>
                    <a:pt x="17418" y="142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7BE47C18-2510-7952-72F8-F87CA2801918}"/>
                </a:ext>
              </a:extLst>
            </p:cNvPr>
            <p:cNvSpPr/>
            <p:nvPr/>
          </p:nvSpPr>
          <p:spPr>
            <a:xfrm flipV="1">
              <a:off x="5612581" y="6357970"/>
              <a:ext cx="10748" cy="4885"/>
            </a:xfrm>
            <a:custGeom>
              <a:avLst/>
              <a:gdLst>
                <a:gd name="csX0" fmla="*/ 2272 w 10748"/>
                <a:gd name="csY0" fmla="*/ 5927 h 4885"/>
                <a:gd name="csX1" fmla="*/ 1784 w 10748"/>
                <a:gd name="csY1" fmla="*/ 5439 h 4885"/>
                <a:gd name="csX2" fmla="*/ 1295 w 10748"/>
                <a:gd name="csY2" fmla="*/ 4462 h 4885"/>
                <a:gd name="csX3" fmla="*/ 807 w 10748"/>
                <a:gd name="csY3" fmla="*/ 3485 h 4885"/>
                <a:gd name="csX4" fmla="*/ 807 w 10748"/>
                <a:gd name="csY4" fmla="*/ 2507 h 4885"/>
                <a:gd name="csX5" fmla="*/ 318 w 10748"/>
                <a:gd name="csY5" fmla="*/ 1530 h 4885"/>
                <a:gd name="csX6" fmla="*/ 4227 w 10748"/>
                <a:gd name="csY6" fmla="*/ 1042 h 4885"/>
                <a:gd name="csX7" fmla="*/ 4715 w 10748"/>
                <a:gd name="csY7" fmla="*/ 2019 h 4885"/>
                <a:gd name="csX8" fmla="*/ 9601 w 10748"/>
                <a:gd name="csY8" fmla="*/ 5927 h 4885"/>
                <a:gd name="csX9" fmla="*/ 11066 w 10748"/>
                <a:gd name="csY9" fmla="*/ 5927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0748" h="4885">
                  <a:moveTo>
                    <a:pt x="2272" y="5927"/>
                  </a:moveTo>
                  <a:lnTo>
                    <a:pt x="1784" y="5439"/>
                  </a:lnTo>
                  <a:lnTo>
                    <a:pt x="1295" y="4462"/>
                  </a:lnTo>
                  <a:lnTo>
                    <a:pt x="807" y="3485"/>
                  </a:lnTo>
                  <a:lnTo>
                    <a:pt x="807" y="2507"/>
                  </a:lnTo>
                  <a:lnTo>
                    <a:pt x="318" y="1530"/>
                  </a:lnTo>
                  <a:lnTo>
                    <a:pt x="4227" y="1042"/>
                  </a:lnTo>
                  <a:lnTo>
                    <a:pt x="4715" y="2019"/>
                  </a:lnTo>
                  <a:cubicBezTo>
                    <a:pt x="6653" y="5447"/>
                    <a:pt x="6205" y="4714"/>
                    <a:pt x="9601" y="5927"/>
                  </a:cubicBezTo>
                  <a:lnTo>
                    <a:pt x="11066" y="59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A4F880E2-D5F3-07AB-1C47-C0FC5DD62F68}"/>
                </a:ext>
              </a:extLst>
            </p:cNvPr>
            <p:cNvSpPr/>
            <p:nvPr/>
          </p:nvSpPr>
          <p:spPr>
            <a:xfrm flipV="1">
              <a:off x="5614535" y="6354550"/>
              <a:ext cx="20030" cy="25404"/>
            </a:xfrm>
            <a:custGeom>
              <a:avLst/>
              <a:gdLst>
                <a:gd name="csX0" fmla="*/ 9602 w 20030"/>
                <a:gd name="csY0" fmla="*/ 26449 h 25404"/>
                <a:gd name="csX1" fmla="*/ 6671 w 20030"/>
                <a:gd name="csY1" fmla="*/ 26449 h 25404"/>
                <a:gd name="csX2" fmla="*/ 5694 w 20030"/>
                <a:gd name="csY2" fmla="*/ 25960 h 25404"/>
                <a:gd name="csX3" fmla="*/ 4717 w 20030"/>
                <a:gd name="csY3" fmla="*/ 25960 h 25404"/>
                <a:gd name="csX4" fmla="*/ 3740 w 20030"/>
                <a:gd name="csY4" fmla="*/ 25472 h 25404"/>
                <a:gd name="csX5" fmla="*/ 3251 w 20030"/>
                <a:gd name="csY5" fmla="*/ 25472 h 25404"/>
                <a:gd name="csX6" fmla="*/ 1297 w 20030"/>
                <a:gd name="csY6" fmla="*/ 24495 h 25404"/>
                <a:gd name="csX7" fmla="*/ 808 w 20030"/>
                <a:gd name="csY7" fmla="*/ 23517 h 25404"/>
                <a:gd name="csX8" fmla="*/ 320 w 20030"/>
                <a:gd name="csY8" fmla="*/ 23029 h 25404"/>
                <a:gd name="csX9" fmla="*/ 9114 w 20030"/>
                <a:gd name="csY9" fmla="*/ 23029 h 25404"/>
                <a:gd name="csX10" fmla="*/ 14976 w 20030"/>
                <a:gd name="csY10" fmla="*/ 17655 h 25404"/>
                <a:gd name="csX11" fmla="*/ 14976 w 20030"/>
                <a:gd name="csY11" fmla="*/ 16678 h 25404"/>
                <a:gd name="csX12" fmla="*/ 14488 w 20030"/>
                <a:gd name="csY12" fmla="*/ 16678 h 25404"/>
                <a:gd name="csX13" fmla="*/ 13511 w 20030"/>
                <a:gd name="csY13" fmla="*/ 16189 h 25404"/>
                <a:gd name="csX14" fmla="*/ 12045 w 20030"/>
                <a:gd name="csY14" fmla="*/ 16189 h 25404"/>
                <a:gd name="csX15" fmla="*/ 11068 w 20030"/>
                <a:gd name="csY15" fmla="*/ 15701 h 25404"/>
                <a:gd name="csX16" fmla="*/ 8625 w 20030"/>
                <a:gd name="csY16" fmla="*/ 15701 h 25404"/>
                <a:gd name="csX17" fmla="*/ 7648 w 20030"/>
                <a:gd name="csY17" fmla="*/ 15212 h 25404"/>
                <a:gd name="csX18" fmla="*/ 3251 w 20030"/>
                <a:gd name="csY18" fmla="*/ 14724 h 25404"/>
                <a:gd name="csX19" fmla="*/ 1297 w 20030"/>
                <a:gd name="csY19" fmla="*/ 13746 h 25404"/>
                <a:gd name="csX20" fmla="*/ 14976 w 20030"/>
                <a:gd name="csY20" fmla="*/ 13746 h 25404"/>
                <a:gd name="csX21" fmla="*/ 14976 w 20030"/>
                <a:gd name="csY21" fmla="*/ 10327 h 25404"/>
                <a:gd name="csX22" fmla="*/ 14488 w 20030"/>
                <a:gd name="csY22" fmla="*/ 9350 h 25404"/>
                <a:gd name="csX23" fmla="*/ 14488 w 20030"/>
                <a:gd name="csY23" fmla="*/ 7884 h 25404"/>
                <a:gd name="csX24" fmla="*/ 13511 w 20030"/>
                <a:gd name="csY24" fmla="*/ 6907 h 25404"/>
                <a:gd name="csX25" fmla="*/ 13022 w 20030"/>
                <a:gd name="csY25" fmla="*/ 5930 h 25404"/>
                <a:gd name="csX26" fmla="*/ 12533 w 20030"/>
                <a:gd name="csY26" fmla="*/ 5441 h 25404"/>
                <a:gd name="csX27" fmla="*/ 11556 w 20030"/>
                <a:gd name="csY27" fmla="*/ 4953 h 25404"/>
                <a:gd name="csX28" fmla="*/ 11068 w 20030"/>
                <a:gd name="csY28" fmla="*/ 4464 h 25404"/>
                <a:gd name="csX29" fmla="*/ 10091 w 20030"/>
                <a:gd name="csY29" fmla="*/ 3975 h 25404"/>
                <a:gd name="csX30" fmla="*/ 15465 w 20030"/>
                <a:gd name="csY30" fmla="*/ 3975 h 25404"/>
                <a:gd name="csX31" fmla="*/ 15465 w 20030"/>
                <a:gd name="csY31" fmla="*/ 2998 h 25404"/>
                <a:gd name="csX32" fmla="*/ 15953 w 20030"/>
                <a:gd name="csY32" fmla="*/ 2021 h 25404"/>
                <a:gd name="csX33" fmla="*/ 15953 w 20030"/>
                <a:gd name="csY33" fmla="*/ 1044 h 25404"/>
                <a:gd name="csX34" fmla="*/ 20350 w 20030"/>
                <a:gd name="csY34" fmla="*/ 1044 h 25404"/>
                <a:gd name="csX35" fmla="*/ 20350 w 20030"/>
                <a:gd name="csY35" fmla="*/ 1533 h 25404"/>
                <a:gd name="csX36" fmla="*/ 19862 w 20030"/>
                <a:gd name="csY36" fmla="*/ 2021 h 25404"/>
                <a:gd name="csX37" fmla="*/ 19373 w 20030"/>
                <a:gd name="csY37" fmla="*/ 7395 h 25404"/>
                <a:gd name="csX38" fmla="*/ 19373 w 20030"/>
                <a:gd name="csY38" fmla="*/ 9838 h 25404"/>
                <a:gd name="csX39" fmla="*/ 18396 w 20030"/>
                <a:gd name="csY39" fmla="*/ 22052 h 25404"/>
                <a:gd name="csX40" fmla="*/ 18396 w 20030"/>
                <a:gd name="csY40" fmla="*/ 23029 h 25404"/>
                <a:gd name="csX41" fmla="*/ 17907 w 20030"/>
                <a:gd name="csY41" fmla="*/ 24006 h 25404"/>
                <a:gd name="csX42" fmla="*/ 17419 w 20030"/>
                <a:gd name="csY42" fmla="*/ 24006 h 25404"/>
                <a:gd name="csX43" fmla="*/ 15953 w 20030"/>
                <a:gd name="csY43" fmla="*/ 25472 h 25404"/>
                <a:gd name="csX44" fmla="*/ 14976 w 20030"/>
                <a:gd name="csY44" fmla="*/ 25472 h 25404"/>
                <a:gd name="csX45" fmla="*/ 14488 w 20030"/>
                <a:gd name="csY45" fmla="*/ 25960 h 25404"/>
                <a:gd name="csX46" fmla="*/ 13511 w 20030"/>
                <a:gd name="csY46" fmla="*/ 25960 h 25404"/>
                <a:gd name="csX47" fmla="*/ 12533 w 20030"/>
                <a:gd name="csY47" fmla="*/ 26449 h 25404"/>
                <a:gd name="csX48" fmla="*/ 10579 w 20030"/>
                <a:gd name="csY48" fmla="*/ 26449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0030" h="25404">
                  <a:moveTo>
                    <a:pt x="9602" y="26449"/>
                  </a:moveTo>
                  <a:lnTo>
                    <a:pt x="6671" y="26449"/>
                  </a:lnTo>
                  <a:lnTo>
                    <a:pt x="5694" y="25960"/>
                  </a:lnTo>
                  <a:lnTo>
                    <a:pt x="4717" y="25960"/>
                  </a:lnTo>
                  <a:lnTo>
                    <a:pt x="3740" y="25472"/>
                  </a:lnTo>
                  <a:lnTo>
                    <a:pt x="3251" y="25472"/>
                  </a:lnTo>
                  <a:lnTo>
                    <a:pt x="1297" y="24495"/>
                  </a:lnTo>
                  <a:lnTo>
                    <a:pt x="808" y="23517"/>
                  </a:lnTo>
                  <a:lnTo>
                    <a:pt x="320" y="23029"/>
                  </a:lnTo>
                  <a:lnTo>
                    <a:pt x="9114" y="23029"/>
                  </a:lnTo>
                  <a:cubicBezTo>
                    <a:pt x="13071" y="22793"/>
                    <a:pt x="14944" y="21905"/>
                    <a:pt x="14976" y="17655"/>
                  </a:cubicBezTo>
                  <a:lnTo>
                    <a:pt x="14976" y="16678"/>
                  </a:lnTo>
                  <a:lnTo>
                    <a:pt x="14488" y="16678"/>
                  </a:lnTo>
                  <a:lnTo>
                    <a:pt x="13511" y="16189"/>
                  </a:lnTo>
                  <a:lnTo>
                    <a:pt x="12045" y="16189"/>
                  </a:lnTo>
                  <a:lnTo>
                    <a:pt x="11068" y="15701"/>
                  </a:lnTo>
                  <a:lnTo>
                    <a:pt x="8625" y="15701"/>
                  </a:lnTo>
                  <a:lnTo>
                    <a:pt x="7648" y="15212"/>
                  </a:lnTo>
                  <a:cubicBezTo>
                    <a:pt x="3666" y="15489"/>
                    <a:pt x="5547" y="14585"/>
                    <a:pt x="3251" y="14724"/>
                  </a:cubicBezTo>
                  <a:lnTo>
                    <a:pt x="1297" y="13746"/>
                  </a:lnTo>
                  <a:lnTo>
                    <a:pt x="14976" y="13746"/>
                  </a:lnTo>
                  <a:lnTo>
                    <a:pt x="14976" y="10327"/>
                  </a:lnTo>
                  <a:lnTo>
                    <a:pt x="14488" y="9350"/>
                  </a:lnTo>
                  <a:lnTo>
                    <a:pt x="14488" y="7884"/>
                  </a:lnTo>
                  <a:lnTo>
                    <a:pt x="13511" y="6907"/>
                  </a:lnTo>
                  <a:lnTo>
                    <a:pt x="13022" y="5930"/>
                  </a:lnTo>
                  <a:lnTo>
                    <a:pt x="12533" y="5441"/>
                  </a:lnTo>
                  <a:lnTo>
                    <a:pt x="11556" y="4953"/>
                  </a:lnTo>
                  <a:lnTo>
                    <a:pt x="11068" y="4464"/>
                  </a:lnTo>
                  <a:lnTo>
                    <a:pt x="10091" y="3975"/>
                  </a:lnTo>
                  <a:lnTo>
                    <a:pt x="15465" y="3975"/>
                  </a:lnTo>
                  <a:lnTo>
                    <a:pt x="15465" y="2998"/>
                  </a:lnTo>
                  <a:lnTo>
                    <a:pt x="15953" y="2021"/>
                  </a:lnTo>
                  <a:lnTo>
                    <a:pt x="15953" y="1044"/>
                  </a:lnTo>
                  <a:lnTo>
                    <a:pt x="20350" y="1044"/>
                  </a:lnTo>
                  <a:lnTo>
                    <a:pt x="20350" y="1533"/>
                  </a:lnTo>
                  <a:lnTo>
                    <a:pt x="19862" y="2021"/>
                  </a:lnTo>
                  <a:cubicBezTo>
                    <a:pt x="19332" y="5132"/>
                    <a:pt x="19300" y="3780"/>
                    <a:pt x="19373" y="7395"/>
                  </a:cubicBezTo>
                  <a:lnTo>
                    <a:pt x="19373" y="9838"/>
                  </a:lnTo>
                  <a:cubicBezTo>
                    <a:pt x="19129" y="13991"/>
                    <a:pt x="20179" y="18404"/>
                    <a:pt x="18396" y="22052"/>
                  </a:cubicBezTo>
                  <a:lnTo>
                    <a:pt x="18396" y="23029"/>
                  </a:lnTo>
                  <a:lnTo>
                    <a:pt x="17907" y="24006"/>
                  </a:lnTo>
                  <a:lnTo>
                    <a:pt x="17419" y="24006"/>
                  </a:lnTo>
                  <a:lnTo>
                    <a:pt x="15953" y="25472"/>
                  </a:lnTo>
                  <a:lnTo>
                    <a:pt x="14976" y="25472"/>
                  </a:lnTo>
                  <a:lnTo>
                    <a:pt x="14488" y="25960"/>
                  </a:lnTo>
                  <a:lnTo>
                    <a:pt x="13511" y="25960"/>
                  </a:lnTo>
                  <a:lnTo>
                    <a:pt x="12533" y="26449"/>
                  </a:lnTo>
                  <a:lnTo>
                    <a:pt x="10579" y="264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906C9BD2-FB78-C9A7-7718-78A88D4C487D}"/>
                </a:ext>
              </a:extLst>
            </p:cNvPr>
            <p:cNvSpPr/>
            <p:nvPr/>
          </p:nvSpPr>
          <p:spPr>
            <a:xfrm flipV="1">
              <a:off x="5639939" y="6345757"/>
              <a:ext cx="4397" cy="34198"/>
            </a:xfrm>
            <a:custGeom>
              <a:avLst/>
              <a:gdLst>
                <a:gd name="csX0" fmla="*/ 81 w 4397"/>
                <a:gd name="csY0" fmla="*/ 981 h 34198"/>
                <a:gd name="csX1" fmla="*/ 4478 w 4397"/>
                <a:gd name="csY1" fmla="*/ 981 h 34198"/>
                <a:gd name="csX2" fmla="*/ 4478 w 4397"/>
                <a:gd name="csY2" fmla="*/ 35180 h 34198"/>
                <a:gd name="csX3" fmla="*/ 81 w 4397"/>
                <a:gd name="csY3" fmla="*/ 3518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7" h="34198">
                  <a:moveTo>
                    <a:pt x="81" y="981"/>
                  </a:moveTo>
                  <a:lnTo>
                    <a:pt x="4478" y="981"/>
                  </a:lnTo>
                  <a:lnTo>
                    <a:pt x="4478" y="35180"/>
                  </a:lnTo>
                  <a:lnTo>
                    <a:pt x="81" y="3518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433A4128-8342-4E0E-C050-5C6F3EE8C718}"/>
                </a:ext>
              </a:extLst>
            </p:cNvPr>
            <p:cNvSpPr/>
            <p:nvPr/>
          </p:nvSpPr>
          <p:spPr>
            <a:xfrm flipV="1">
              <a:off x="5669741" y="6349176"/>
              <a:ext cx="23938" cy="26870"/>
            </a:xfrm>
            <a:custGeom>
              <a:avLst/>
              <a:gdLst>
                <a:gd name="csX0" fmla="*/ 19383 w 23938"/>
                <a:gd name="csY0" fmla="*/ 27914 h 26870"/>
                <a:gd name="csX1" fmla="*/ 7658 w 23938"/>
                <a:gd name="csY1" fmla="*/ 27425 h 26870"/>
                <a:gd name="csX2" fmla="*/ 10101 w 23938"/>
                <a:gd name="csY2" fmla="*/ 27425 h 26870"/>
                <a:gd name="csX3" fmla="*/ 11078 w 23938"/>
                <a:gd name="csY3" fmla="*/ 26937 h 26870"/>
                <a:gd name="csX4" fmla="*/ 12544 w 23938"/>
                <a:gd name="csY4" fmla="*/ 26937 h 26870"/>
                <a:gd name="csX5" fmla="*/ 14498 w 23938"/>
                <a:gd name="csY5" fmla="*/ 25960 h 26870"/>
                <a:gd name="csX6" fmla="*/ 14986 w 23938"/>
                <a:gd name="csY6" fmla="*/ 25471 h 26870"/>
                <a:gd name="csX7" fmla="*/ 15964 w 23938"/>
                <a:gd name="csY7" fmla="*/ 24982 h 26870"/>
                <a:gd name="csX8" fmla="*/ 16452 w 23938"/>
                <a:gd name="csY8" fmla="*/ 24494 h 26870"/>
                <a:gd name="csX9" fmla="*/ 16941 w 23938"/>
                <a:gd name="csY9" fmla="*/ 23517 h 26870"/>
                <a:gd name="csX10" fmla="*/ 17429 w 23938"/>
                <a:gd name="csY10" fmla="*/ 23028 h 26870"/>
                <a:gd name="csX11" fmla="*/ 17429 w 23938"/>
                <a:gd name="csY11" fmla="*/ 22540 h 26870"/>
                <a:gd name="csX12" fmla="*/ 18406 w 23938"/>
                <a:gd name="csY12" fmla="*/ 21563 h 26870"/>
                <a:gd name="csX13" fmla="*/ 18406 w 23938"/>
                <a:gd name="csY13" fmla="*/ 20585 h 26870"/>
                <a:gd name="csX14" fmla="*/ 18895 w 23938"/>
                <a:gd name="csY14" fmla="*/ 19608 h 26870"/>
                <a:gd name="csX15" fmla="*/ 18895 w 23938"/>
                <a:gd name="csY15" fmla="*/ 18631 h 26870"/>
                <a:gd name="csX16" fmla="*/ 19383 w 23938"/>
                <a:gd name="csY16" fmla="*/ 17654 h 26870"/>
                <a:gd name="csX17" fmla="*/ 19383 w 23938"/>
                <a:gd name="csY17" fmla="*/ 11303 h 26870"/>
                <a:gd name="csX18" fmla="*/ 18895 w 23938"/>
                <a:gd name="csY18" fmla="*/ 10326 h 26870"/>
                <a:gd name="csX19" fmla="*/ 18895 w 23938"/>
                <a:gd name="csY19" fmla="*/ 8860 h 26870"/>
                <a:gd name="csX20" fmla="*/ 18406 w 23938"/>
                <a:gd name="csY20" fmla="*/ 7883 h 26870"/>
                <a:gd name="csX21" fmla="*/ 18406 w 23938"/>
                <a:gd name="csY21" fmla="*/ 7395 h 26870"/>
                <a:gd name="csX22" fmla="*/ 17918 w 23938"/>
                <a:gd name="csY22" fmla="*/ 6418 h 26870"/>
                <a:gd name="csX23" fmla="*/ 17429 w 23938"/>
                <a:gd name="csY23" fmla="*/ 5929 h 26870"/>
                <a:gd name="csX24" fmla="*/ 16941 w 23938"/>
                <a:gd name="csY24" fmla="*/ 4952 h 26870"/>
                <a:gd name="csX25" fmla="*/ 16452 w 23938"/>
                <a:gd name="csY25" fmla="*/ 4463 h 26870"/>
                <a:gd name="csX26" fmla="*/ 15964 w 23938"/>
                <a:gd name="csY26" fmla="*/ 3486 h 26870"/>
                <a:gd name="csX27" fmla="*/ 9612 w 23938"/>
                <a:gd name="csY27" fmla="*/ 1044 h 26870"/>
                <a:gd name="csX28" fmla="*/ 330 w 23938"/>
                <a:gd name="csY28" fmla="*/ 1044 h 26870"/>
                <a:gd name="csX29" fmla="*/ 19383 w 23938"/>
                <a:gd name="csY29" fmla="*/ 1044 h 26870"/>
                <a:gd name="csX30" fmla="*/ 20361 w 23938"/>
                <a:gd name="csY30" fmla="*/ 1532 h 26870"/>
                <a:gd name="csX31" fmla="*/ 20849 w 23938"/>
                <a:gd name="csY31" fmla="*/ 2509 h 26870"/>
                <a:gd name="csX32" fmla="*/ 21338 w 23938"/>
                <a:gd name="csY32" fmla="*/ 2998 h 26870"/>
                <a:gd name="csX33" fmla="*/ 21826 w 23938"/>
                <a:gd name="csY33" fmla="*/ 3975 h 26870"/>
                <a:gd name="csX34" fmla="*/ 21826 w 23938"/>
                <a:gd name="csY34" fmla="*/ 4463 h 26870"/>
                <a:gd name="csX35" fmla="*/ 23292 w 23938"/>
                <a:gd name="csY35" fmla="*/ 7395 h 26870"/>
                <a:gd name="csX36" fmla="*/ 23780 w 23938"/>
                <a:gd name="csY36" fmla="*/ 11303 h 26870"/>
                <a:gd name="csX37" fmla="*/ 23780 w 23938"/>
                <a:gd name="csY37" fmla="*/ 12280 h 26870"/>
                <a:gd name="csX38" fmla="*/ 24269 w 23938"/>
                <a:gd name="csY38" fmla="*/ 13257 h 26870"/>
                <a:gd name="csX39" fmla="*/ 24269 w 23938"/>
                <a:gd name="csY39" fmla="*/ 15211 h 26870"/>
                <a:gd name="csX40" fmla="*/ 23780 w 23938"/>
                <a:gd name="csY40" fmla="*/ 16189 h 26870"/>
                <a:gd name="csX41" fmla="*/ 23780 w 23938"/>
                <a:gd name="csY41" fmla="*/ 19120 h 26870"/>
                <a:gd name="csX42" fmla="*/ 23292 w 23938"/>
                <a:gd name="csY42" fmla="*/ 20097 h 26870"/>
                <a:gd name="csX43" fmla="*/ 23292 w 23938"/>
                <a:gd name="csY43" fmla="*/ 21074 h 26870"/>
                <a:gd name="csX44" fmla="*/ 22803 w 23938"/>
                <a:gd name="csY44" fmla="*/ 21563 h 26870"/>
                <a:gd name="csX45" fmla="*/ 22803 w 23938"/>
                <a:gd name="csY45" fmla="*/ 22540 h 26870"/>
                <a:gd name="csX46" fmla="*/ 22315 w 23938"/>
                <a:gd name="csY46" fmla="*/ 23028 h 26870"/>
                <a:gd name="csX47" fmla="*/ 22315 w 23938"/>
                <a:gd name="csY47" fmla="*/ 24005 h 26870"/>
                <a:gd name="csX48" fmla="*/ 21826 w 23938"/>
                <a:gd name="csY48" fmla="*/ 24982 h 26870"/>
                <a:gd name="csX49" fmla="*/ 19872 w 23938"/>
                <a:gd name="csY49" fmla="*/ 26937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</a:cxnLst>
              <a:rect l="l" t="t" r="r" b="b"/>
              <a:pathLst>
                <a:path w="23938" h="26870">
                  <a:moveTo>
                    <a:pt x="19383" y="27914"/>
                  </a:moveTo>
                  <a:lnTo>
                    <a:pt x="7658" y="27425"/>
                  </a:lnTo>
                  <a:lnTo>
                    <a:pt x="10101" y="27425"/>
                  </a:lnTo>
                  <a:lnTo>
                    <a:pt x="11078" y="26937"/>
                  </a:lnTo>
                  <a:lnTo>
                    <a:pt x="12544" y="26937"/>
                  </a:lnTo>
                  <a:lnTo>
                    <a:pt x="14498" y="25960"/>
                  </a:lnTo>
                  <a:lnTo>
                    <a:pt x="14986" y="25471"/>
                  </a:lnTo>
                  <a:lnTo>
                    <a:pt x="15964" y="24982"/>
                  </a:lnTo>
                  <a:lnTo>
                    <a:pt x="16452" y="24494"/>
                  </a:lnTo>
                  <a:lnTo>
                    <a:pt x="16941" y="23517"/>
                  </a:lnTo>
                  <a:lnTo>
                    <a:pt x="17429" y="23028"/>
                  </a:lnTo>
                  <a:lnTo>
                    <a:pt x="17429" y="22540"/>
                  </a:lnTo>
                  <a:lnTo>
                    <a:pt x="18406" y="21563"/>
                  </a:lnTo>
                  <a:lnTo>
                    <a:pt x="18406" y="20585"/>
                  </a:lnTo>
                  <a:lnTo>
                    <a:pt x="18895" y="19608"/>
                  </a:lnTo>
                  <a:lnTo>
                    <a:pt x="18895" y="18631"/>
                  </a:lnTo>
                  <a:lnTo>
                    <a:pt x="19383" y="17654"/>
                  </a:lnTo>
                  <a:lnTo>
                    <a:pt x="19383" y="11303"/>
                  </a:lnTo>
                  <a:lnTo>
                    <a:pt x="18895" y="10326"/>
                  </a:lnTo>
                  <a:lnTo>
                    <a:pt x="18895" y="8860"/>
                  </a:lnTo>
                  <a:lnTo>
                    <a:pt x="18406" y="7883"/>
                  </a:lnTo>
                  <a:lnTo>
                    <a:pt x="18406" y="7395"/>
                  </a:lnTo>
                  <a:lnTo>
                    <a:pt x="17918" y="6418"/>
                  </a:lnTo>
                  <a:lnTo>
                    <a:pt x="17429" y="5929"/>
                  </a:lnTo>
                  <a:lnTo>
                    <a:pt x="16941" y="4952"/>
                  </a:lnTo>
                  <a:lnTo>
                    <a:pt x="16452" y="4463"/>
                  </a:lnTo>
                  <a:lnTo>
                    <a:pt x="15964" y="3486"/>
                  </a:lnTo>
                  <a:cubicBezTo>
                    <a:pt x="13505" y="1084"/>
                    <a:pt x="11575" y="2037"/>
                    <a:pt x="9612" y="1044"/>
                  </a:cubicBezTo>
                  <a:lnTo>
                    <a:pt x="330" y="1044"/>
                  </a:lnTo>
                  <a:lnTo>
                    <a:pt x="19383" y="1044"/>
                  </a:lnTo>
                  <a:lnTo>
                    <a:pt x="20361" y="1532"/>
                  </a:lnTo>
                  <a:lnTo>
                    <a:pt x="20849" y="2509"/>
                  </a:lnTo>
                  <a:lnTo>
                    <a:pt x="21338" y="2998"/>
                  </a:lnTo>
                  <a:lnTo>
                    <a:pt x="21826" y="3975"/>
                  </a:lnTo>
                  <a:lnTo>
                    <a:pt x="21826" y="4463"/>
                  </a:lnTo>
                  <a:lnTo>
                    <a:pt x="23292" y="7395"/>
                  </a:lnTo>
                  <a:cubicBezTo>
                    <a:pt x="23121" y="11181"/>
                    <a:pt x="23968" y="6760"/>
                    <a:pt x="23780" y="11303"/>
                  </a:cubicBezTo>
                  <a:lnTo>
                    <a:pt x="23780" y="12280"/>
                  </a:lnTo>
                  <a:lnTo>
                    <a:pt x="24269" y="13257"/>
                  </a:lnTo>
                  <a:lnTo>
                    <a:pt x="24269" y="15211"/>
                  </a:lnTo>
                  <a:lnTo>
                    <a:pt x="23780" y="16189"/>
                  </a:lnTo>
                  <a:lnTo>
                    <a:pt x="23780" y="19120"/>
                  </a:lnTo>
                  <a:lnTo>
                    <a:pt x="23292" y="20097"/>
                  </a:lnTo>
                  <a:lnTo>
                    <a:pt x="23292" y="21074"/>
                  </a:lnTo>
                  <a:lnTo>
                    <a:pt x="22803" y="21563"/>
                  </a:lnTo>
                  <a:lnTo>
                    <a:pt x="22803" y="22540"/>
                  </a:lnTo>
                  <a:lnTo>
                    <a:pt x="22315" y="23028"/>
                  </a:lnTo>
                  <a:lnTo>
                    <a:pt x="22315" y="24005"/>
                  </a:lnTo>
                  <a:lnTo>
                    <a:pt x="21826" y="24982"/>
                  </a:lnTo>
                  <a:lnTo>
                    <a:pt x="19872" y="269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B6F800E7-7198-6B3D-5029-E817109E0533}"/>
                </a:ext>
              </a:extLst>
            </p:cNvPr>
            <p:cNvSpPr/>
            <p:nvPr/>
          </p:nvSpPr>
          <p:spPr>
            <a:xfrm flipV="1">
              <a:off x="5665344" y="6345700"/>
              <a:ext cx="23450" cy="34254"/>
            </a:xfrm>
            <a:custGeom>
              <a:avLst/>
              <a:gdLst>
                <a:gd name="csX0" fmla="*/ 12054 w 23450"/>
                <a:gd name="csY0" fmla="*/ 35242 h 34254"/>
                <a:gd name="csX1" fmla="*/ 328 w 23450"/>
                <a:gd name="csY1" fmla="*/ 35242 h 34254"/>
                <a:gd name="csX2" fmla="*/ 328 w 23450"/>
                <a:gd name="csY2" fmla="*/ 1044 h 34254"/>
                <a:gd name="csX3" fmla="*/ 15473 w 23450"/>
                <a:gd name="csY3" fmla="*/ 1044 h 34254"/>
                <a:gd name="csX4" fmla="*/ 16451 w 23450"/>
                <a:gd name="csY4" fmla="*/ 1533 h 34254"/>
                <a:gd name="csX5" fmla="*/ 17916 w 23450"/>
                <a:gd name="csY5" fmla="*/ 1533 h 34254"/>
                <a:gd name="csX6" fmla="*/ 18893 w 23450"/>
                <a:gd name="csY6" fmla="*/ 2021 h 34254"/>
                <a:gd name="csX7" fmla="*/ 19382 w 23450"/>
                <a:gd name="csY7" fmla="*/ 2021 h 34254"/>
                <a:gd name="csX8" fmla="*/ 22313 w 23450"/>
                <a:gd name="csY8" fmla="*/ 3487 h 34254"/>
                <a:gd name="csX9" fmla="*/ 23779 w 23450"/>
                <a:gd name="csY9" fmla="*/ 4952 h 34254"/>
                <a:gd name="csX10" fmla="*/ 4725 w 23450"/>
                <a:gd name="csY10" fmla="*/ 4952 h 34254"/>
                <a:gd name="csX11" fmla="*/ 4725 w 23450"/>
                <a:gd name="csY11" fmla="*/ 31334 h 34254"/>
                <a:gd name="csX12" fmla="*/ 12054 w 23450"/>
                <a:gd name="csY12" fmla="*/ 31334 h 34254"/>
                <a:gd name="csX13" fmla="*/ 23779 w 23450"/>
                <a:gd name="csY13" fmla="*/ 31823 h 34254"/>
                <a:gd name="csX14" fmla="*/ 23290 w 23450"/>
                <a:gd name="csY14" fmla="*/ 32311 h 34254"/>
                <a:gd name="csX15" fmla="*/ 14008 w 23450"/>
                <a:gd name="csY15" fmla="*/ 35242 h 34254"/>
                <a:gd name="csX16" fmla="*/ 13031 w 23450"/>
                <a:gd name="csY16" fmla="*/ 35242 h 342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34254">
                  <a:moveTo>
                    <a:pt x="12054" y="35242"/>
                  </a:moveTo>
                  <a:lnTo>
                    <a:pt x="328" y="35242"/>
                  </a:lnTo>
                  <a:lnTo>
                    <a:pt x="328" y="1044"/>
                  </a:lnTo>
                  <a:lnTo>
                    <a:pt x="15473" y="1044"/>
                  </a:lnTo>
                  <a:lnTo>
                    <a:pt x="16451" y="1533"/>
                  </a:lnTo>
                  <a:lnTo>
                    <a:pt x="17916" y="1533"/>
                  </a:lnTo>
                  <a:lnTo>
                    <a:pt x="18893" y="2021"/>
                  </a:lnTo>
                  <a:lnTo>
                    <a:pt x="19382" y="2021"/>
                  </a:lnTo>
                  <a:lnTo>
                    <a:pt x="22313" y="3487"/>
                  </a:lnTo>
                  <a:lnTo>
                    <a:pt x="23779" y="4952"/>
                  </a:lnTo>
                  <a:lnTo>
                    <a:pt x="4725" y="4952"/>
                  </a:lnTo>
                  <a:lnTo>
                    <a:pt x="4725" y="31334"/>
                  </a:lnTo>
                  <a:lnTo>
                    <a:pt x="12054" y="31334"/>
                  </a:lnTo>
                  <a:lnTo>
                    <a:pt x="23779" y="31823"/>
                  </a:lnTo>
                  <a:lnTo>
                    <a:pt x="23290" y="32311"/>
                  </a:lnTo>
                  <a:cubicBezTo>
                    <a:pt x="20514" y="34208"/>
                    <a:pt x="17444" y="35601"/>
                    <a:pt x="14008" y="35242"/>
                  </a:cubicBezTo>
                  <a:lnTo>
                    <a:pt x="13031" y="352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1C21AA2B-2136-A70B-7AD2-F20C9B5B26CE}"/>
                </a:ext>
              </a:extLst>
            </p:cNvPr>
            <p:cNvSpPr/>
            <p:nvPr/>
          </p:nvSpPr>
          <p:spPr>
            <a:xfrm flipV="1">
              <a:off x="5699542" y="6355039"/>
              <a:ext cx="3908" cy="24915"/>
            </a:xfrm>
            <a:custGeom>
              <a:avLst/>
              <a:gdLst>
                <a:gd name="csX0" fmla="*/ 83 w 3908"/>
                <a:gd name="csY0" fmla="*/ 983 h 24915"/>
                <a:gd name="csX1" fmla="*/ 3992 w 3908"/>
                <a:gd name="csY1" fmla="*/ 983 h 24915"/>
                <a:gd name="csX2" fmla="*/ 3992 w 3908"/>
                <a:gd name="csY2" fmla="*/ 25899 h 24915"/>
                <a:gd name="csX3" fmla="*/ 83 w 3908"/>
                <a:gd name="csY3" fmla="*/ 25899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24915">
                  <a:moveTo>
                    <a:pt x="83" y="983"/>
                  </a:moveTo>
                  <a:lnTo>
                    <a:pt x="3992" y="983"/>
                  </a:lnTo>
                  <a:lnTo>
                    <a:pt x="3992" y="25899"/>
                  </a:lnTo>
                  <a:lnTo>
                    <a:pt x="83" y="2589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17FEB7EC-40BA-AA38-723D-BEDB9032574A}"/>
                </a:ext>
              </a:extLst>
            </p:cNvPr>
            <p:cNvSpPr/>
            <p:nvPr/>
          </p:nvSpPr>
          <p:spPr>
            <a:xfrm flipV="1">
              <a:off x="5699542" y="6345756"/>
              <a:ext cx="3908" cy="4885"/>
            </a:xfrm>
            <a:custGeom>
              <a:avLst/>
              <a:gdLst>
                <a:gd name="csX0" fmla="*/ 83 w 3908"/>
                <a:gd name="csY0" fmla="*/ 977 h 4885"/>
                <a:gd name="csX1" fmla="*/ 3992 w 3908"/>
                <a:gd name="csY1" fmla="*/ 977 h 4885"/>
                <a:gd name="csX2" fmla="*/ 3992 w 3908"/>
                <a:gd name="csY2" fmla="*/ 5863 h 4885"/>
                <a:gd name="csX3" fmla="*/ 83 w 3908"/>
                <a:gd name="csY3" fmla="*/ 5863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4885">
                  <a:moveTo>
                    <a:pt x="83" y="977"/>
                  </a:moveTo>
                  <a:lnTo>
                    <a:pt x="3992" y="977"/>
                  </a:lnTo>
                  <a:lnTo>
                    <a:pt x="3992" y="5863"/>
                  </a:lnTo>
                  <a:lnTo>
                    <a:pt x="83" y="5863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3AFB217-4F51-3FF9-275B-C019132B3325}"/>
                </a:ext>
              </a:extLst>
            </p:cNvPr>
            <p:cNvSpPr/>
            <p:nvPr/>
          </p:nvSpPr>
          <p:spPr>
            <a:xfrm flipV="1">
              <a:off x="5718107" y="6377024"/>
              <a:ext cx="8305" cy="488"/>
            </a:xfrm>
            <a:custGeom>
              <a:avLst/>
              <a:gdLst>
                <a:gd name="csX0" fmla="*/ 3267 w 8305"/>
                <a:gd name="csY0" fmla="*/ 1533 h 488"/>
                <a:gd name="csX1" fmla="*/ 336 w 8305"/>
                <a:gd name="csY1" fmla="*/ 1533 h 488"/>
                <a:gd name="csX2" fmla="*/ 7664 w 8305"/>
                <a:gd name="csY2" fmla="*/ 1044 h 488"/>
                <a:gd name="csX3" fmla="*/ 8641 w 8305"/>
                <a:gd name="csY3" fmla="*/ 1533 h 4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488">
                  <a:moveTo>
                    <a:pt x="3267" y="1533"/>
                  </a:moveTo>
                  <a:lnTo>
                    <a:pt x="336" y="1533"/>
                  </a:lnTo>
                  <a:lnTo>
                    <a:pt x="7664" y="1044"/>
                  </a:lnTo>
                  <a:lnTo>
                    <a:pt x="8641" y="15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AA7ECBD1-9381-2AC8-74CB-A36942D608F2}"/>
                </a:ext>
              </a:extLst>
            </p:cNvPr>
            <p:cNvSpPr/>
            <p:nvPr/>
          </p:nvSpPr>
          <p:spPr>
            <a:xfrm flipV="1">
              <a:off x="5708825" y="6367253"/>
              <a:ext cx="17099" cy="13190"/>
            </a:xfrm>
            <a:custGeom>
              <a:avLst/>
              <a:gdLst>
                <a:gd name="csX0" fmla="*/ 3754 w 17099"/>
                <a:gd name="csY0" fmla="*/ 14235 h 13190"/>
                <a:gd name="csX1" fmla="*/ 3266 w 17099"/>
                <a:gd name="csY1" fmla="*/ 13747 h 13190"/>
                <a:gd name="csX2" fmla="*/ 2777 w 17099"/>
                <a:gd name="csY2" fmla="*/ 13747 h 13190"/>
                <a:gd name="csX3" fmla="*/ 2289 w 17099"/>
                <a:gd name="csY3" fmla="*/ 12770 h 13190"/>
                <a:gd name="csX4" fmla="*/ 1311 w 17099"/>
                <a:gd name="csY4" fmla="*/ 12281 h 13190"/>
                <a:gd name="csX5" fmla="*/ 823 w 17099"/>
                <a:gd name="csY5" fmla="*/ 11304 h 13190"/>
                <a:gd name="csX6" fmla="*/ 823 w 17099"/>
                <a:gd name="csY6" fmla="*/ 10816 h 13190"/>
                <a:gd name="csX7" fmla="*/ 334 w 17099"/>
                <a:gd name="csY7" fmla="*/ 9838 h 13190"/>
                <a:gd name="csX8" fmla="*/ 334 w 17099"/>
                <a:gd name="csY8" fmla="*/ 5930 h 13190"/>
                <a:gd name="csX9" fmla="*/ 823 w 17099"/>
                <a:gd name="csY9" fmla="*/ 4953 h 13190"/>
                <a:gd name="csX10" fmla="*/ 1311 w 17099"/>
                <a:gd name="csY10" fmla="*/ 4464 h 13190"/>
                <a:gd name="csX11" fmla="*/ 1800 w 17099"/>
                <a:gd name="csY11" fmla="*/ 3487 h 13190"/>
                <a:gd name="csX12" fmla="*/ 2289 w 17099"/>
                <a:gd name="csY12" fmla="*/ 2999 h 13190"/>
                <a:gd name="csX13" fmla="*/ 3266 w 17099"/>
                <a:gd name="csY13" fmla="*/ 2510 h 13190"/>
                <a:gd name="csX14" fmla="*/ 3754 w 17099"/>
                <a:gd name="csY14" fmla="*/ 2022 h 13190"/>
                <a:gd name="csX15" fmla="*/ 4731 w 17099"/>
                <a:gd name="csY15" fmla="*/ 1533 h 13190"/>
                <a:gd name="csX16" fmla="*/ 5708 w 17099"/>
                <a:gd name="csY16" fmla="*/ 1533 h 13190"/>
                <a:gd name="csX17" fmla="*/ 6686 w 17099"/>
                <a:gd name="csY17" fmla="*/ 1045 h 13190"/>
                <a:gd name="csX18" fmla="*/ 11571 w 17099"/>
                <a:gd name="csY18" fmla="*/ 1045 h 13190"/>
                <a:gd name="csX19" fmla="*/ 12548 w 17099"/>
                <a:gd name="csY19" fmla="*/ 1533 h 13190"/>
                <a:gd name="csX20" fmla="*/ 13037 w 17099"/>
                <a:gd name="csY20" fmla="*/ 2022 h 13190"/>
                <a:gd name="csX21" fmla="*/ 13525 w 17099"/>
                <a:gd name="csY21" fmla="*/ 2022 h 13190"/>
                <a:gd name="csX22" fmla="*/ 15479 w 17099"/>
                <a:gd name="csY22" fmla="*/ 2999 h 13190"/>
                <a:gd name="csX23" fmla="*/ 15968 w 17099"/>
                <a:gd name="csY23" fmla="*/ 3487 h 13190"/>
                <a:gd name="csX24" fmla="*/ 16945 w 17099"/>
                <a:gd name="csY24" fmla="*/ 3976 h 13190"/>
                <a:gd name="csX25" fmla="*/ 9617 w 17099"/>
                <a:gd name="csY25" fmla="*/ 4464 h 13190"/>
                <a:gd name="csX26" fmla="*/ 7174 w 17099"/>
                <a:gd name="csY26" fmla="*/ 4464 h 13190"/>
                <a:gd name="csX27" fmla="*/ 6686 w 17099"/>
                <a:gd name="csY27" fmla="*/ 4953 h 13190"/>
                <a:gd name="csX28" fmla="*/ 5708 w 17099"/>
                <a:gd name="csY28" fmla="*/ 5441 h 13190"/>
                <a:gd name="csX29" fmla="*/ 4731 w 17099"/>
                <a:gd name="csY29" fmla="*/ 7396 h 13190"/>
                <a:gd name="csX30" fmla="*/ 4731 w 17099"/>
                <a:gd name="csY30" fmla="*/ 9350 h 13190"/>
                <a:gd name="csX31" fmla="*/ 5220 w 17099"/>
                <a:gd name="csY31" fmla="*/ 10327 h 13190"/>
                <a:gd name="csX32" fmla="*/ 6686 w 17099"/>
                <a:gd name="csY32" fmla="*/ 11793 h 13190"/>
                <a:gd name="csX33" fmla="*/ 8151 w 17099"/>
                <a:gd name="csY33" fmla="*/ 11793 h 13190"/>
                <a:gd name="csX34" fmla="*/ 9128 w 17099"/>
                <a:gd name="csY34" fmla="*/ 12281 h 13190"/>
                <a:gd name="csX35" fmla="*/ 11082 w 17099"/>
                <a:gd name="csY35" fmla="*/ 12281 h 13190"/>
                <a:gd name="csX36" fmla="*/ 12060 w 17099"/>
                <a:gd name="csY36" fmla="*/ 12770 h 13190"/>
                <a:gd name="csX37" fmla="*/ 13037 w 17099"/>
                <a:gd name="csY37" fmla="*/ 12770 h 13190"/>
                <a:gd name="csX38" fmla="*/ 14014 w 17099"/>
                <a:gd name="csY38" fmla="*/ 13258 h 13190"/>
                <a:gd name="csX39" fmla="*/ 14991 w 17099"/>
                <a:gd name="csY39" fmla="*/ 13258 h 13190"/>
                <a:gd name="csX40" fmla="*/ 15968 w 17099"/>
                <a:gd name="csY40" fmla="*/ 13747 h 13190"/>
                <a:gd name="csX41" fmla="*/ 16945 w 17099"/>
                <a:gd name="csY41" fmla="*/ 13747 h 13190"/>
                <a:gd name="csX42" fmla="*/ 17434 w 17099"/>
                <a:gd name="csY42" fmla="*/ 14235 h 13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17099" h="13190">
                  <a:moveTo>
                    <a:pt x="3754" y="14235"/>
                  </a:moveTo>
                  <a:lnTo>
                    <a:pt x="3266" y="13747"/>
                  </a:lnTo>
                  <a:lnTo>
                    <a:pt x="2777" y="13747"/>
                  </a:lnTo>
                  <a:lnTo>
                    <a:pt x="2289" y="12770"/>
                  </a:lnTo>
                  <a:lnTo>
                    <a:pt x="1311" y="12281"/>
                  </a:lnTo>
                  <a:lnTo>
                    <a:pt x="823" y="11304"/>
                  </a:lnTo>
                  <a:lnTo>
                    <a:pt x="823" y="10816"/>
                  </a:lnTo>
                  <a:lnTo>
                    <a:pt x="334" y="9838"/>
                  </a:lnTo>
                  <a:lnTo>
                    <a:pt x="334" y="5930"/>
                  </a:lnTo>
                  <a:lnTo>
                    <a:pt x="823" y="4953"/>
                  </a:lnTo>
                  <a:lnTo>
                    <a:pt x="1311" y="4464"/>
                  </a:lnTo>
                  <a:lnTo>
                    <a:pt x="1800" y="3487"/>
                  </a:lnTo>
                  <a:lnTo>
                    <a:pt x="2289" y="2999"/>
                  </a:lnTo>
                  <a:lnTo>
                    <a:pt x="3266" y="2510"/>
                  </a:lnTo>
                  <a:lnTo>
                    <a:pt x="3754" y="2022"/>
                  </a:lnTo>
                  <a:lnTo>
                    <a:pt x="4731" y="1533"/>
                  </a:lnTo>
                  <a:lnTo>
                    <a:pt x="5708" y="1533"/>
                  </a:lnTo>
                  <a:lnTo>
                    <a:pt x="6686" y="1045"/>
                  </a:lnTo>
                  <a:lnTo>
                    <a:pt x="11571" y="1045"/>
                  </a:lnTo>
                  <a:lnTo>
                    <a:pt x="12548" y="1533"/>
                  </a:lnTo>
                  <a:lnTo>
                    <a:pt x="13037" y="2022"/>
                  </a:lnTo>
                  <a:lnTo>
                    <a:pt x="13525" y="2022"/>
                  </a:lnTo>
                  <a:lnTo>
                    <a:pt x="15479" y="2999"/>
                  </a:lnTo>
                  <a:lnTo>
                    <a:pt x="15968" y="3487"/>
                  </a:lnTo>
                  <a:lnTo>
                    <a:pt x="16945" y="3976"/>
                  </a:lnTo>
                  <a:lnTo>
                    <a:pt x="9617" y="4464"/>
                  </a:lnTo>
                  <a:lnTo>
                    <a:pt x="7174" y="4464"/>
                  </a:lnTo>
                  <a:lnTo>
                    <a:pt x="6686" y="4953"/>
                  </a:lnTo>
                  <a:lnTo>
                    <a:pt x="5708" y="5441"/>
                  </a:lnTo>
                  <a:lnTo>
                    <a:pt x="4731" y="7396"/>
                  </a:lnTo>
                  <a:lnTo>
                    <a:pt x="4731" y="9350"/>
                  </a:lnTo>
                  <a:lnTo>
                    <a:pt x="5220" y="10327"/>
                  </a:lnTo>
                  <a:lnTo>
                    <a:pt x="6686" y="11793"/>
                  </a:lnTo>
                  <a:lnTo>
                    <a:pt x="8151" y="11793"/>
                  </a:lnTo>
                  <a:lnTo>
                    <a:pt x="9128" y="12281"/>
                  </a:lnTo>
                  <a:lnTo>
                    <a:pt x="11082" y="12281"/>
                  </a:lnTo>
                  <a:lnTo>
                    <a:pt x="12060" y="12770"/>
                  </a:lnTo>
                  <a:lnTo>
                    <a:pt x="13037" y="12770"/>
                  </a:lnTo>
                  <a:lnTo>
                    <a:pt x="14014" y="13258"/>
                  </a:lnTo>
                  <a:lnTo>
                    <a:pt x="14991" y="13258"/>
                  </a:lnTo>
                  <a:lnTo>
                    <a:pt x="15968" y="13747"/>
                  </a:lnTo>
                  <a:lnTo>
                    <a:pt x="16945" y="13747"/>
                  </a:lnTo>
                  <a:lnTo>
                    <a:pt x="17434" y="142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FAC0945B-D9D9-4D35-BBC4-5BBC1187311B}"/>
                </a:ext>
              </a:extLst>
            </p:cNvPr>
            <p:cNvSpPr/>
            <p:nvPr/>
          </p:nvSpPr>
          <p:spPr>
            <a:xfrm flipV="1">
              <a:off x="5709313" y="6357970"/>
              <a:ext cx="10748" cy="4885"/>
            </a:xfrm>
            <a:custGeom>
              <a:avLst/>
              <a:gdLst>
                <a:gd name="csX0" fmla="*/ 2288 w 10748"/>
                <a:gd name="csY0" fmla="*/ 5927 h 4885"/>
                <a:gd name="csX1" fmla="*/ 1800 w 10748"/>
                <a:gd name="csY1" fmla="*/ 5439 h 4885"/>
                <a:gd name="csX2" fmla="*/ 823 w 10748"/>
                <a:gd name="csY2" fmla="*/ 3485 h 4885"/>
                <a:gd name="csX3" fmla="*/ 823 w 10748"/>
                <a:gd name="csY3" fmla="*/ 2507 h 4885"/>
                <a:gd name="csX4" fmla="*/ 334 w 10748"/>
                <a:gd name="csY4" fmla="*/ 1530 h 4885"/>
                <a:gd name="csX5" fmla="*/ 4243 w 10748"/>
                <a:gd name="csY5" fmla="*/ 1042 h 4885"/>
                <a:gd name="csX6" fmla="*/ 4731 w 10748"/>
                <a:gd name="csY6" fmla="*/ 2019 h 4885"/>
                <a:gd name="csX7" fmla="*/ 9617 w 10748"/>
                <a:gd name="csY7" fmla="*/ 5927 h 4885"/>
                <a:gd name="csX8" fmla="*/ 11082 w 10748"/>
                <a:gd name="csY8" fmla="*/ 5927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748" h="4885">
                  <a:moveTo>
                    <a:pt x="2288" y="5927"/>
                  </a:moveTo>
                  <a:lnTo>
                    <a:pt x="1800" y="5439"/>
                  </a:lnTo>
                  <a:lnTo>
                    <a:pt x="823" y="3485"/>
                  </a:lnTo>
                  <a:lnTo>
                    <a:pt x="823" y="2507"/>
                  </a:lnTo>
                  <a:lnTo>
                    <a:pt x="334" y="1530"/>
                  </a:lnTo>
                  <a:lnTo>
                    <a:pt x="4243" y="1042"/>
                  </a:lnTo>
                  <a:lnTo>
                    <a:pt x="4731" y="2019"/>
                  </a:lnTo>
                  <a:cubicBezTo>
                    <a:pt x="6669" y="5447"/>
                    <a:pt x="6221" y="4722"/>
                    <a:pt x="9617" y="5927"/>
                  </a:cubicBezTo>
                  <a:lnTo>
                    <a:pt x="11082" y="59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4BEEFEE0-9069-AE1B-2EB9-23CA0C889C84}"/>
                </a:ext>
              </a:extLst>
            </p:cNvPr>
            <p:cNvSpPr/>
            <p:nvPr/>
          </p:nvSpPr>
          <p:spPr>
            <a:xfrm flipV="1">
              <a:off x="5711267" y="6354550"/>
              <a:ext cx="20030" cy="25404"/>
            </a:xfrm>
            <a:custGeom>
              <a:avLst/>
              <a:gdLst>
                <a:gd name="csX0" fmla="*/ 9618 w 20030"/>
                <a:gd name="csY0" fmla="*/ 26449 h 25404"/>
                <a:gd name="csX1" fmla="*/ 6687 w 20030"/>
                <a:gd name="csY1" fmla="*/ 26449 h 25404"/>
                <a:gd name="csX2" fmla="*/ 5710 w 20030"/>
                <a:gd name="csY2" fmla="*/ 25960 h 25404"/>
                <a:gd name="csX3" fmla="*/ 4732 w 20030"/>
                <a:gd name="csY3" fmla="*/ 25960 h 25404"/>
                <a:gd name="csX4" fmla="*/ 3755 w 20030"/>
                <a:gd name="csY4" fmla="*/ 25472 h 25404"/>
                <a:gd name="csX5" fmla="*/ 3267 w 20030"/>
                <a:gd name="csY5" fmla="*/ 25472 h 25404"/>
                <a:gd name="csX6" fmla="*/ 1313 w 20030"/>
                <a:gd name="csY6" fmla="*/ 24495 h 25404"/>
                <a:gd name="csX7" fmla="*/ 824 w 20030"/>
                <a:gd name="csY7" fmla="*/ 23517 h 25404"/>
                <a:gd name="csX8" fmla="*/ 336 w 20030"/>
                <a:gd name="csY8" fmla="*/ 23029 h 25404"/>
                <a:gd name="csX9" fmla="*/ 9129 w 20030"/>
                <a:gd name="csY9" fmla="*/ 23029 h 25404"/>
                <a:gd name="csX10" fmla="*/ 14992 w 20030"/>
                <a:gd name="csY10" fmla="*/ 17655 h 25404"/>
                <a:gd name="csX11" fmla="*/ 14992 w 20030"/>
                <a:gd name="csY11" fmla="*/ 16678 h 25404"/>
                <a:gd name="csX12" fmla="*/ 14503 w 20030"/>
                <a:gd name="csY12" fmla="*/ 16678 h 25404"/>
                <a:gd name="csX13" fmla="*/ 13526 w 20030"/>
                <a:gd name="csY13" fmla="*/ 16189 h 25404"/>
                <a:gd name="csX14" fmla="*/ 12061 w 20030"/>
                <a:gd name="csY14" fmla="*/ 16189 h 25404"/>
                <a:gd name="csX15" fmla="*/ 11084 w 20030"/>
                <a:gd name="csY15" fmla="*/ 15701 h 25404"/>
                <a:gd name="csX16" fmla="*/ 8641 w 20030"/>
                <a:gd name="csY16" fmla="*/ 15701 h 25404"/>
                <a:gd name="csX17" fmla="*/ 7664 w 20030"/>
                <a:gd name="csY17" fmla="*/ 15212 h 25404"/>
                <a:gd name="csX18" fmla="*/ 3267 w 20030"/>
                <a:gd name="csY18" fmla="*/ 14724 h 25404"/>
                <a:gd name="csX19" fmla="*/ 1313 w 20030"/>
                <a:gd name="csY19" fmla="*/ 13746 h 25404"/>
                <a:gd name="csX20" fmla="*/ 14992 w 20030"/>
                <a:gd name="csY20" fmla="*/ 13746 h 25404"/>
                <a:gd name="csX21" fmla="*/ 14992 w 20030"/>
                <a:gd name="csY21" fmla="*/ 10327 h 25404"/>
                <a:gd name="csX22" fmla="*/ 14503 w 20030"/>
                <a:gd name="csY22" fmla="*/ 9350 h 25404"/>
                <a:gd name="csX23" fmla="*/ 14503 w 20030"/>
                <a:gd name="csY23" fmla="*/ 7884 h 25404"/>
                <a:gd name="csX24" fmla="*/ 13526 w 20030"/>
                <a:gd name="csY24" fmla="*/ 6907 h 25404"/>
                <a:gd name="csX25" fmla="*/ 13038 w 20030"/>
                <a:gd name="csY25" fmla="*/ 5930 h 25404"/>
                <a:gd name="csX26" fmla="*/ 12549 w 20030"/>
                <a:gd name="csY26" fmla="*/ 5441 h 25404"/>
                <a:gd name="csX27" fmla="*/ 11572 w 20030"/>
                <a:gd name="csY27" fmla="*/ 4953 h 25404"/>
                <a:gd name="csX28" fmla="*/ 11084 w 20030"/>
                <a:gd name="csY28" fmla="*/ 4464 h 25404"/>
                <a:gd name="csX29" fmla="*/ 10107 w 20030"/>
                <a:gd name="csY29" fmla="*/ 3975 h 25404"/>
                <a:gd name="csX30" fmla="*/ 15481 w 20030"/>
                <a:gd name="csY30" fmla="*/ 3975 h 25404"/>
                <a:gd name="csX31" fmla="*/ 15481 w 20030"/>
                <a:gd name="csY31" fmla="*/ 2998 h 25404"/>
                <a:gd name="csX32" fmla="*/ 15969 w 20030"/>
                <a:gd name="csY32" fmla="*/ 2021 h 25404"/>
                <a:gd name="csX33" fmla="*/ 15969 w 20030"/>
                <a:gd name="csY33" fmla="*/ 1044 h 25404"/>
                <a:gd name="csX34" fmla="*/ 20366 w 20030"/>
                <a:gd name="csY34" fmla="*/ 1044 h 25404"/>
                <a:gd name="csX35" fmla="*/ 20366 w 20030"/>
                <a:gd name="csY35" fmla="*/ 1533 h 25404"/>
                <a:gd name="csX36" fmla="*/ 19877 w 20030"/>
                <a:gd name="csY36" fmla="*/ 2021 h 25404"/>
                <a:gd name="csX37" fmla="*/ 19389 w 20030"/>
                <a:gd name="csY37" fmla="*/ 7395 h 25404"/>
                <a:gd name="csX38" fmla="*/ 19389 w 20030"/>
                <a:gd name="csY38" fmla="*/ 9838 h 25404"/>
                <a:gd name="csX39" fmla="*/ 18412 w 20030"/>
                <a:gd name="csY39" fmla="*/ 22052 h 25404"/>
                <a:gd name="csX40" fmla="*/ 18412 w 20030"/>
                <a:gd name="csY40" fmla="*/ 23029 h 25404"/>
                <a:gd name="csX41" fmla="*/ 17923 w 20030"/>
                <a:gd name="csY41" fmla="*/ 24006 h 25404"/>
                <a:gd name="csX42" fmla="*/ 17435 w 20030"/>
                <a:gd name="csY42" fmla="*/ 24006 h 25404"/>
                <a:gd name="csX43" fmla="*/ 15969 w 20030"/>
                <a:gd name="csY43" fmla="*/ 25472 h 25404"/>
                <a:gd name="csX44" fmla="*/ 14992 w 20030"/>
                <a:gd name="csY44" fmla="*/ 25472 h 25404"/>
                <a:gd name="csX45" fmla="*/ 14503 w 20030"/>
                <a:gd name="csY45" fmla="*/ 25960 h 25404"/>
                <a:gd name="csX46" fmla="*/ 13526 w 20030"/>
                <a:gd name="csY46" fmla="*/ 25960 h 25404"/>
                <a:gd name="csX47" fmla="*/ 12549 w 20030"/>
                <a:gd name="csY47" fmla="*/ 26449 h 25404"/>
                <a:gd name="csX48" fmla="*/ 10595 w 20030"/>
                <a:gd name="csY48" fmla="*/ 26449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0030" h="25404">
                  <a:moveTo>
                    <a:pt x="9618" y="26449"/>
                  </a:moveTo>
                  <a:lnTo>
                    <a:pt x="6687" y="26449"/>
                  </a:lnTo>
                  <a:lnTo>
                    <a:pt x="5710" y="25960"/>
                  </a:lnTo>
                  <a:lnTo>
                    <a:pt x="4732" y="25960"/>
                  </a:lnTo>
                  <a:lnTo>
                    <a:pt x="3755" y="25472"/>
                  </a:lnTo>
                  <a:lnTo>
                    <a:pt x="3267" y="25472"/>
                  </a:lnTo>
                  <a:lnTo>
                    <a:pt x="1313" y="24495"/>
                  </a:lnTo>
                  <a:lnTo>
                    <a:pt x="824" y="23517"/>
                  </a:lnTo>
                  <a:lnTo>
                    <a:pt x="336" y="23029"/>
                  </a:lnTo>
                  <a:lnTo>
                    <a:pt x="9129" y="23029"/>
                  </a:lnTo>
                  <a:cubicBezTo>
                    <a:pt x="13087" y="22793"/>
                    <a:pt x="14959" y="21905"/>
                    <a:pt x="14992" y="17655"/>
                  </a:cubicBezTo>
                  <a:lnTo>
                    <a:pt x="14992" y="16678"/>
                  </a:lnTo>
                  <a:lnTo>
                    <a:pt x="14503" y="16678"/>
                  </a:lnTo>
                  <a:lnTo>
                    <a:pt x="13526" y="16189"/>
                  </a:lnTo>
                  <a:lnTo>
                    <a:pt x="12061" y="16189"/>
                  </a:lnTo>
                  <a:lnTo>
                    <a:pt x="11084" y="15701"/>
                  </a:lnTo>
                  <a:lnTo>
                    <a:pt x="8641" y="15701"/>
                  </a:lnTo>
                  <a:lnTo>
                    <a:pt x="7664" y="15212"/>
                  </a:lnTo>
                  <a:cubicBezTo>
                    <a:pt x="3682" y="15489"/>
                    <a:pt x="5555" y="14585"/>
                    <a:pt x="3267" y="14724"/>
                  </a:cubicBezTo>
                  <a:lnTo>
                    <a:pt x="1313" y="13746"/>
                  </a:lnTo>
                  <a:lnTo>
                    <a:pt x="14992" y="13746"/>
                  </a:lnTo>
                  <a:lnTo>
                    <a:pt x="14992" y="10327"/>
                  </a:lnTo>
                  <a:lnTo>
                    <a:pt x="14503" y="9350"/>
                  </a:lnTo>
                  <a:lnTo>
                    <a:pt x="14503" y="7884"/>
                  </a:lnTo>
                  <a:lnTo>
                    <a:pt x="13526" y="6907"/>
                  </a:lnTo>
                  <a:lnTo>
                    <a:pt x="13038" y="5930"/>
                  </a:lnTo>
                  <a:lnTo>
                    <a:pt x="12549" y="5441"/>
                  </a:lnTo>
                  <a:lnTo>
                    <a:pt x="11572" y="4953"/>
                  </a:lnTo>
                  <a:lnTo>
                    <a:pt x="11084" y="4464"/>
                  </a:lnTo>
                  <a:lnTo>
                    <a:pt x="10107" y="3975"/>
                  </a:lnTo>
                  <a:lnTo>
                    <a:pt x="15481" y="3975"/>
                  </a:lnTo>
                  <a:lnTo>
                    <a:pt x="15481" y="2998"/>
                  </a:lnTo>
                  <a:lnTo>
                    <a:pt x="15969" y="2021"/>
                  </a:lnTo>
                  <a:lnTo>
                    <a:pt x="15969" y="1044"/>
                  </a:lnTo>
                  <a:lnTo>
                    <a:pt x="20366" y="1044"/>
                  </a:lnTo>
                  <a:lnTo>
                    <a:pt x="20366" y="1533"/>
                  </a:lnTo>
                  <a:lnTo>
                    <a:pt x="19877" y="2021"/>
                  </a:lnTo>
                  <a:cubicBezTo>
                    <a:pt x="19348" y="5132"/>
                    <a:pt x="19316" y="3780"/>
                    <a:pt x="19389" y="7395"/>
                  </a:cubicBezTo>
                  <a:lnTo>
                    <a:pt x="19389" y="9838"/>
                  </a:lnTo>
                  <a:cubicBezTo>
                    <a:pt x="19145" y="13991"/>
                    <a:pt x="20195" y="18404"/>
                    <a:pt x="18412" y="22052"/>
                  </a:cubicBezTo>
                  <a:lnTo>
                    <a:pt x="18412" y="23029"/>
                  </a:lnTo>
                  <a:lnTo>
                    <a:pt x="17923" y="24006"/>
                  </a:lnTo>
                  <a:lnTo>
                    <a:pt x="17435" y="24006"/>
                  </a:lnTo>
                  <a:lnTo>
                    <a:pt x="15969" y="25472"/>
                  </a:lnTo>
                  <a:lnTo>
                    <a:pt x="14992" y="25472"/>
                  </a:lnTo>
                  <a:lnTo>
                    <a:pt x="14503" y="25960"/>
                  </a:lnTo>
                  <a:lnTo>
                    <a:pt x="13526" y="25960"/>
                  </a:lnTo>
                  <a:lnTo>
                    <a:pt x="12549" y="26449"/>
                  </a:lnTo>
                  <a:lnTo>
                    <a:pt x="10595" y="264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64012F6E-845D-1C2D-46A5-37BE505CC241}"/>
                </a:ext>
              </a:extLst>
            </p:cNvPr>
            <p:cNvSpPr/>
            <p:nvPr/>
          </p:nvSpPr>
          <p:spPr>
            <a:xfrm flipV="1">
              <a:off x="5736183" y="6345757"/>
              <a:ext cx="4397" cy="34198"/>
            </a:xfrm>
            <a:custGeom>
              <a:avLst/>
              <a:gdLst>
                <a:gd name="csX0" fmla="*/ 85 w 4397"/>
                <a:gd name="csY0" fmla="*/ 981 h 34198"/>
                <a:gd name="csX1" fmla="*/ 4482 w 4397"/>
                <a:gd name="csY1" fmla="*/ 981 h 34198"/>
                <a:gd name="csX2" fmla="*/ 4482 w 4397"/>
                <a:gd name="csY2" fmla="*/ 35180 h 34198"/>
                <a:gd name="csX3" fmla="*/ 85 w 4397"/>
                <a:gd name="csY3" fmla="*/ 3518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7" h="34198">
                  <a:moveTo>
                    <a:pt x="85" y="981"/>
                  </a:moveTo>
                  <a:lnTo>
                    <a:pt x="4482" y="981"/>
                  </a:lnTo>
                  <a:lnTo>
                    <a:pt x="4482" y="35180"/>
                  </a:lnTo>
                  <a:lnTo>
                    <a:pt x="85" y="3518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6DECE322-E167-FF74-554C-81D5A30127A1}"/>
                </a:ext>
              </a:extLst>
            </p:cNvPr>
            <p:cNvSpPr/>
            <p:nvPr/>
          </p:nvSpPr>
          <p:spPr>
            <a:xfrm flipV="1">
              <a:off x="5746443" y="6345757"/>
              <a:ext cx="4396" cy="34198"/>
            </a:xfrm>
            <a:custGeom>
              <a:avLst/>
              <a:gdLst>
                <a:gd name="csX0" fmla="*/ 85 w 4396"/>
                <a:gd name="csY0" fmla="*/ 981 h 34198"/>
                <a:gd name="csX1" fmla="*/ 4482 w 4396"/>
                <a:gd name="csY1" fmla="*/ 981 h 34198"/>
                <a:gd name="csX2" fmla="*/ 4482 w 4396"/>
                <a:gd name="csY2" fmla="*/ 35180 h 34198"/>
                <a:gd name="csX3" fmla="*/ 85 w 4396"/>
                <a:gd name="csY3" fmla="*/ 3518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85" y="981"/>
                  </a:moveTo>
                  <a:lnTo>
                    <a:pt x="4482" y="981"/>
                  </a:lnTo>
                  <a:lnTo>
                    <a:pt x="4482" y="35180"/>
                  </a:lnTo>
                  <a:lnTo>
                    <a:pt x="85" y="3518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C45DCA9-D886-8B1F-52E3-E103968CD75D}"/>
                </a:ext>
              </a:extLst>
            </p:cNvPr>
            <p:cNvSpPr/>
            <p:nvPr/>
          </p:nvSpPr>
          <p:spPr>
            <a:xfrm flipV="1">
              <a:off x="5757191" y="6355039"/>
              <a:ext cx="3908" cy="24915"/>
            </a:xfrm>
            <a:custGeom>
              <a:avLst/>
              <a:gdLst>
                <a:gd name="csX0" fmla="*/ 85 w 3908"/>
                <a:gd name="csY0" fmla="*/ 983 h 24915"/>
                <a:gd name="csX1" fmla="*/ 3994 w 3908"/>
                <a:gd name="csY1" fmla="*/ 983 h 24915"/>
                <a:gd name="csX2" fmla="*/ 3994 w 3908"/>
                <a:gd name="csY2" fmla="*/ 25899 h 24915"/>
                <a:gd name="csX3" fmla="*/ 85 w 3908"/>
                <a:gd name="csY3" fmla="*/ 25899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24915">
                  <a:moveTo>
                    <a:pt x="85" y="983"/>
                  </a:moveTo>
                  <a:lnTo>
                    <a:pt x="3994" y="983"/>
                  </a:lnTo>
                  <a:lnTo>
                    <a:pt x="3994" y="25899"/>
                  </a:lnTo>
                  <a:lnTo>
                    <a:pt x="85" y="2589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10BFE479-20A5-D422-CA2D-268E78D5C5B3}"/>
                </a:ext>
              </a:extLst>
            </p:cNvPr>
            <p:cNvSpPr/>
            <p:nvPr/>
          </p:nvSpPr>
          <p:spPr>
            <a:xfrm flipV="1">
              <a:off x="5757191" y="6345756"/>
              <a:ext cx="3908" cy="4885"/>
            </a:xfrm>
            <a:custGeom>
              <a:avLst/>
              <a:gdLst>
                <a:gd name="csX0" fmla="*/ 85 w 3908"/>
                <a:gd name="csY0" fmla="*/ 977 h 4885"/>
                <a:gd name="csX1" fmla="*/ 3994 w 3908"/>
                <a:gd name="csY1" fmla="*/ 977 h 4885"/>
                <a:gd name="csX2" fmla="*/ 3994 w 3908"/>
                <a:gd name="csY2" fmla="*/ 5863 h 4885"/>
                <a:gd name="csX3" fmla="*/ 85 w 3908"/>
                <a:gd name="csY3" fmla="*/ 5863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4885">
                  <a:moveTo>
                    <a:pt x="85" y="977"/>
                  </a:moveTo>
                  <a:lnTo>
                    <a:pt x="3994" y="977"/>
                  </a:lnTo>
                  <a:lnTo>
                    <a:pt x="3994" y="5863"/>
                  </a:lnTo>
                  <a:lnTo>
                    <a:pt x="85" y="5863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E9129A98-42B1-F903-BCF4-D27B18CD848C}"/>
                </a:ext>
              </a:extLst>
            </p:cNvPr>
            <p:cNvSpPr/>
            <p:nvPr/>
          </p:nvSpPr>
          <p:spPr>
            <a:xfrm flipV="1">
              <a:off x="5770870" y="6357970"/>
              <a:ext cx="7328" cy="977"/>
            </a:xfrm>
            <a:custGeom>
              <a:avLst/>
              <a:gdLst>
                <a:gd name="csX0" fmla="*/ 833 w 7328"/>
                <a:gd name="csY0" fmla="*/ 2018 h 977"/>
                <a:gd name="csX1" fmla="*/ 344 w 7328"/>
                <a:gd name="csY1" fmla="*/ 1530 h 977"/>
                <a:gd name="csX2" fmla="*/ 4741 w 7328"/>
                <a:gd name="csY2" fmla="*/ 1041 h 977"/>
                <a:gd name="csX3" fmla="*/ 5718 w 7328"/>
                <a:gd name="csY3" fmla="*/ 1530 h 977"/>
                <a:gd name="csX4" fmla="*/ 6695 w 7328"/>
                <a:gd name="csY4" fmla="*/ 1530 h 977"/>
                <a:gd name="csX5" fmla="*/ 7672 w 7328"/>
                <a:gd name="csY5" fmla="*/ 2018 h 9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328" h="977">
                  <a:moveTo>
                    <a:pt x="833" y="2018"/>
                  </a:moveTo>
                  <a:lnTo>
                    <a:pt x="344" y="1530"/>
                  </a:lnTo>
                  <a:lnTo>
                    <a:pt x="4741" y="1041"/>
                  </a:lnTo>
                  <a:lnTo>
                    <a:pt x="5718" y="1530"/>
                  </a:lnTo>
                  <a:lnTo>
                    <a:pt x="6695" y="1530"/>
                  </a:lnTo>
                  <a:lnTo>
                    <a:pt x="7672" y="20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73CA46D0-2E77-726E-B87F-B021A00E22CC}"/>
                </a:ext>
              </a:extLst>
            </p:cNvPr>
            <p:cNvSpPr/>
            <p:nvPr/>
          </p:nvSpPr>
          <p:spPr>
            <a:xfrm flipV="1">
              <a:off x="5766962" y="6355039"/>
              <a:ext cx="8305" cy="24915"/>
            </a:xfrm>
            <a:custGeom>
              <a:avLst/>
              <a:gdLst>
                <a:gd name="csX0" fmla="*/ 4252 w 8305"/>
                <a:gd name="csY0" fmla="*/ 25960 h 24915"/>
                <a:gd name="csX1" fmla="*/ 344 w 8305"/>
                <a:gd name="csY1" fmla="*/ 25960 h 24915"/>
                <a:gd name="csX2" fmla="*/ 344 w 8305"/>
                <a:gd name="csY2" fmla="*/ 1044 h 24915"/>
                <a:gd name="csX3" fmla="*/ 4741 w 8305"/>
                <a:gd name="csY3" fmla="*/ 1044 h 24915"/>
                <a:gd name="csX4" fmla="*/ 4741 w 8305"/>
                <a:gd name="csY4" fmla="*/ 16189 h 24915"/>
                <a:gd name="csX5" fmla="*/ 5229 w 8305"/>
                <a:gd name="csY5" fmla="*/ 17655 h 24915"/>
                <a:gd name="csX6" fmla="*/ 5229 w 8305"/>
                <a:gd name="csY6" fmla="*/ 18143 h 24915"/>
                <a:gd name="csX7" fmla="*/ 5718 w 8305"/>
                <a:gd name="csY7" fmla="*/ 19121 h 24915"/>
                <a:gd name="csX8" fmla="*/ 5718 w 8305"/>
                <a:gd name="csY8" fmla="*/ 20098 h 24915"/>
                <a:gd name="csX9" fmla="*/ 6206 w 8305"/>
                <a:gd name="csY9" fmla="*/ 20586 h 24915"/>
                <a:gd name="csX10" fmla="*/ 6695 w 8305"/>
                <a:gd name="csY10" fmla="*/ 21075 h 24915"/>
                <a:gd name="csX11" fmla="*/ 7183 w 8305"/>
                <a:gd name="csY11" fmla="*/ 21075 h 24915"/>
                <a:gd name="csX12" fmla="*/ 7672 w 8305"/>
                <a:gd name="csY12" fmla="*/ 22052 h 24915"/>
                <a:gd name="csX13" fmla="*/ 8649 w 8305"/>
                <a:gd name="csY13" fmla="*/ 22052 h 24915"/>
                <a:gd name="csX14" fmla="*/ 4252 w 8305"/>
                <a:gd name="csY14" fmla="*/ 22540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05" h="24915">
                  <a:moveTo>
                    <a:pt x="4252" y="25960"/>
                  </a:moveTo>
                  <a:lnTo>
                    <a:pt x="344" y="25960"/>
                  </a:lnTo>
                  <a:lnTo>
                    <a:pt x="344" y="1044"/>
                  </a:lnTo>
                  <a:lnTo>
                    <a:pt x="4741" y="1044"/>
                  </a:lnTo>
                  <a:lnTo>
                    <a:pt x="4741" y="16189"/>
                  </a:lnTo>
                  <a:lnTo>
                    <a:pt x="5229" y="17655"/>
                  </a:lnTo>
                  <a:lnTo>
                    <a:pt x="5229" y="18143"/>
                  </a:lnTo>
                  <a:lnTo>
                    <a:pt x="5718" y="19121"/>
                  </a:lnTo>
                  <a:lnTo>
                    <a:pt x="5718" y="20098"/>
                  </a:lnTo>
                  <a:lnTo>
                    <a:pt x="6206" y="20586"/>
                  </a:lnTo>
                  <a:lnTo>
                    <a:pt x="6695" y="21075"/>
                  </a:lnTo>
                  <a:lnTo>
                    <a:pt x="7183" y="21075"/>
                  </a:lnTo>
                  <a:lnTo>
                    <a:pt x="7672" y="22052"/>
                  </a:lnTo>
                  <a:lnTo>
                    <a:pt x="8649" y="22052"/>
                  </a:lnTo>
                  <a:lnTo>
                    <a:pt x="4252" y="225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30D235FE-14BD-7EAA-ABDE-9D0593EBF249}"/>
                </a:ext>
              </a:extLst>
            </p:cNvPr>
            <p:cNvSpPr/>
            <p:nvPr/>
          </p:nvSpPr>
          <p:spPr>
            <a:xfrm flipV="1">
              <a:off x="5771359" y="6354550"/>
              <a:ext cx="16122" cy="25404"/>
            </a:xfrm>
            <a:custGeom>
              <a:avLst/>
              <a:gdLst>
                <a:gd name="csX0" fmla="*/ 7673 w 16122"/>
                <a:gd name="csY0" fmla="*/ 26449 h 25404"/>
                <a:gd name="csX1" fmla="*/ 6696 w 16122"/>
                <a:gd name="csY1" fmla="*/ 26449 h 25404"/>
                <a:gd name="csX2" fmla="*/ 1322 w 16122"/>
                <a:gd name="csY2" fmla="*/ 24006 h 25404"/>
                <a:gd name="csX3" fmla="*/ 345 w 16122"/>
                <a:gd name="csY3" fmla="*/ 23029 h 25404"/>
                <a:gd name="csX4" fmla="*/ 7185 w 16122"/>
                <a:gd name="csY4" fmla="*/ 23029 h 25404"/>
                <a:gd name="csX5" fmla="*/ 7185 w 16122"/>
                <a:gd name="csY5" fmla="*/ 22540 h 25404"/>
                <a:gd name="csX6" fmla="*/ 9139 w 16122"/>
                <a:gd name="csY6" fmla="*/ 22540 h 25404"/>
                <a:gd name="csX7" fmla="*/ 10116 w 16122"/>
                <a:gd name="csY7" fmla="*/ 22052 h 25404"/>
                <a:gd name="csX8" fmla="*/ 10605 w 16122"/>
                <a:gd name="csY8" fmla="*/ 21563 h 25404"/>
                <a:gd name="csX9" fmla="*/ 11093 w 16122"/>
                <a:gd name="csY9" fmla="*/ 20586 h 25404"/>
                <a:gd name="csX10" fmla="*/ 11582 w 16122"/>
                <a:gd name="csY10" fmla="*/ 20098 h 25404"/>
                <a:gd name="csX11" fmla="*/ 12070 w 16122"/>
                <a:gd name="csY11" fmla="*/ 19120 h 25404"/>
                <a:gd name="csX12" fmla="*/ 12070 w 16122"/>
                <a:gd name="csY12" fmla="*/ 1044 h 25404"/>
                <a:gd name="csX13" fmla="*/ 16467 w 16122"/>
                <a:gd name="csY13" fmla="*/ 1044 h 25404"/>
                <a:gd name="csX14" fmla="*/ 16467 w 16122"/>
                <a:gd name="csY14" fmla="*/ 19120 h 25404"/>
                <a:gd name="csX15" fmla="*/ 15979 w 16122"/>
                <a:gd name="csY15" fmla="*/ 19609 h 25404"/>
                <a:gd name="csX16" fmla="*/ 15979 w 16122"/>
                <a:gd name="csY16" fmla="*/ 21075 h 25404"/>
                <a:gd name="csX17" fmla="*/ 15490 w 16122"/>
                <a:gd name="csY17" fmla="*/ 22052 h 25404"/>
                <a:gd name="csX18" fmla="*/ 15490 w 16122"/>
                <a:gd name="csY18" fmla="*/ 22540 h 25404"/>
                <a:gd name="csX19" fmla="*/ 15002 w 16122"/>
                <a:gd name="csY19" fmla="*/ 23517 h 25404"/>
                <a:gd name="csX20" fmla="*/ 14513 w 16122"/>
                <a:gd name="csY20" fmla="*/ 24006 h 25404"/>
                <a:gd name="csX21" fmla="*/ 13536 w 16122"/>
                <a:gd name="csY21" fmla="*/ 24495 h 25404"/>
                <a:gd name="csX22" fmla="*/ 13047 w 16122"/>
                <a:gd name="csY22" fmla="*/ 24983 h 25404"/>
                <a:gd name="csX23" fmla="*/ 12070 w 16122"/>
                <a:gd name="csY23" fmla="*/ 25472 h 25404"/>
                <a:gd name="csX24" fmla="*/ 11582 w 16122"/>
                <a:gd name="csY24" fmla="*/ 25960 h 25404"/>
                <a:gd name="csX25" fmla="*/ 10605 w 16122"/>
                <a:gd name="csY25" fmla="*/ 25960 h 25404"/>
                <a:gd name="csX26" fmla="*/ 9627 w 16122"/>
                <a:gd name="csY26" fmla="*/ 26449 h 25404"/>
                <a:gd name="csX27" fmla="*/ 8650 w 16122"/>
                <a:gd name="csY27" fmla="*/ 26449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6122" h="25404">
                  <a:moveTo>
                    <a:pt x="7673" y="26449"/>
                  </a:moveTo>
                  <a:lnTo>
                    <a:pt x="6696" y="26449"/>
                  </a:lnTo>
                  <a:cubicBezTo>
                    <a:pt x="4880" y="26343"/>
                    <a:pt x="2544" y="25480"/>
                    <a:pt x="1322" y="24006"/>
                  </a:cubicBezTo>
                  <a:lnTo>
                    <a:pt x="345" y="23029"/>
                  </a:lnTo>
                  <a:lnTo>
                    <a:pt x="7185" y="23029"/>
                  </a:lnTo>
                  <a:lnTo>
                    <a:pt x="7185" y="22540"/>
                  </a:lnTo>
                  <a:lnTo>
                    <a:pt x="9139" y="22540"/>
                  </a:lnTo>
                  <a:lnTo>
                    <a:pt x="10116" y="22052"/>
                  </a:lnTo>
                  <a:lnTo>
                    <a:pt x="10605" y="21563"/>
                  </a:lnTo>
                  <a:lnTo>
                    <a:pt x="11093" y="20586"/>
                  </a:lnTo>
                  <a:lnTo>
                    <a:pt x="11582" y="20098"/>
                  </a:lnTo>
                  <a:lnTo>
                    <a:pt x="12070" y="19120"/>
                  </a:lnTo>
                  <a:lnTo>
                    <a:pt x="12070" y="1044"/>
                  </a:lnTo>
                  <a:lnTo>
                    <a:pt x="16467" y="1044"/>
                  </a:lnTo>
                  <a:lnTo>
                    <a:pt x="16467" y="19120"/>
                  </a:lnTo>
                  <a:lnTo>
                    <a:pt x="15979" y="19609"/>
                  </a:lnTo>
                  <a:lnTo>
                    <a:pt x="15979" y="21075"/>
                  </a:lnTo>
                  <a:lnTo>
                    <a:pt x="15490" y="22052"/>
                  </a:lnTo>
                  <a:lnTo>
                    <a:pt x="15490" y="22540"/>
                  </a:lnTo>
                  <a:lnTo>
                    <a:pt x="15002" y="23517"/>
                  </a:lnTo>
                  <a:lnTo>
                    <a:pt x="14513" y="24006"/>
                  </a:lnTo>
                  <a:lnTo>
                    <a:pt x="13536" y="24495"/>
                  </a:lnTo>
                  <a:lnTo>
                    <a:pt x="13047" y="24983"/>
                  </a:lnTo>
                  <a:lnTo>
                    <a:pt x="12070" y="25472"/>
                  </a:lnTo>
                  <a:lnTo>
                    <a:pt x="11582" y="25960"/>
                  </a:lnTo>
                  <a:lnTo>
                    <a:pt x="10605" y="25960"/>
                  </a:lnTo>
                  <a:lnTo>
                    <a:pt x="9627" y="26449"/>
                  </a:lnTo>
                  <a:lnTo>
                    <a:pt x="8650" y="264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14BDFEA7-9A5D-3227-90FC-D0B2EDAB951C}"/>
                </a:ext>
              </a:extLst>
            </p:cNvPr>
            <p:cNvSpPr/>
            <p:nvPr/>
          </p:nvSpPr>
          <p:spPr>
            <a:xfrm flipV="1">
              <a:off x="5792799" y="6381909"/>
              <a:ext cx="9826" cy="4885"/>
            </a:xfrm>
            <a:custGeom>
              <a:avLst/>
              <a:gdLst>
                <a:gd name="csX0" fmla="*/ 403 w 9826"/>
                <a:gd name="csY0" fmla="*/ 5931 h 4885"/>
                <a:gd name="csX1" fmla="*/ 403 w 9826"/>
                <a:gd name="csY1" fmla="*/ 5443 h 4885"/>
                <a:gd name="csX2" fmla="*/ 1869 w 9826"/>
                <a:gd name="csY2" fmla="*/ 1046 h 4885"/>
                <a:gd name="csX3" fmla="*/ 10174 w 9826"/>
                <a:gd name="csY3" fmla="*/ 1534 h 4885"/>
                <a:gd name="csX4" fmla="*/ 7243 w 9826"/>
                <a:gd name="csY4" fmla="*/ 1534 h 4885"/>
                <a:gd name="csX5" fmla="*/ 6754 w 9826"/>
                <a:gd name="csY5" fmla="*/ 2023 h 4885"/>
                <a:gd name="csX6" fmla="*/ 5777 w 9826"/>
                <a:gd name="csY6" fmla="*/ 2511 h 4885"/>
                <a:gd name="csX7" fmla="*/ 5289 w 9826"/>
                <a:gd name="csY7" fmla="*/ 3488 h 4885"/>
                <a:gd name="csX8" fmla="*/ 4800 w 9826"/>
                <a:gd name="csY8" fmla="*/ 3977 h 4885"/>
                <a:gd name="csX9" fmla="*/ 4312 w 9826"/>
                <a:gd name="csY9" fmla="*/ 5443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9826" h="4885">
                  <a:moveTo>
                    <a:pt x="403" y="5931"/>
                  </a:moveTo>
                  <a:lnTo>
                    <a:pt x="403" y="5443"/>
                  </a:lnTo>
                  <a:cubicBezTo>
                    <a:pt x="167" y="3830"/>
                    <a:pt x="688" y="2178"/>
                    <a:pt x="1869" y="1046"/>
                  </a:cubicBezTo>
                  <a:lnTo>
                    <a:pt x="10174" y="1534"/>
                  </a:lnTo>
                  <a:lnTo>
                    <a:pt x="7243" y="1534"/>
                  </a:lnTo>
                  <a:lnTo>
                    <a:pt x="6754" y="2023"/>
                  </a:lnTo>
                  <a:lnTo>
                    <a:pt x="5777" y="2511"/>
                  </a:lnTo>
                  <a:lnTo>
                    <a:pt x="5289" y="3488"/>
                  </a:lnTo>
                  <a:lnTo>
                    <a:pt x="4800" y="3977"/>
                  </a:lnTo>
                  <a:lnTo>
                    <a:pt x="4312" y="54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1603419-DBEA-D253-0339-639285D372B8}"/>
                </a:ext>
              </a:extLst>
            </p:cNvPr>
            <p:cNvSpPr/>
            <p:nvPr/>
          </p:nvSpPr>
          <p:spPr>
            <a:xfrm flipV="1">
              <a:off x="5794321" y="6376535"/>
              <a:ext cx="19541" cy="13679"/>
            </a:xfrm>
            <a:custGeom>
              <a:avLst/>
              <a:gdLst>
                <a:gd name="csX0" fmla="*/ 19892 w 19541"/>
                <a:gd name="csY0" fmla="*/ 14725 h 13679"/>
                <a:gd name="csX1" fmla="*/ 15495 w 19541"/>
                <a:gd name="csY1" fmla="*/ 14725 h 13679"/>
                <a:gd name="csX2" fmla="*/ 15495 w 19541"/>
                <a:gd name="csY2" fmla="*/ 9351 h 13679"/>
                <a:gd name="csX3" fmla="*/ 15007 w 19541"/>
                <a:gd name="csY3" fmla="*/ 8863 h 13679"/>
                <a:gd name="csX4" fmla="*/ 15007 w 19541"/>
                <a:gd name="csY4" fmla="*/ 7886 h 13679"/>
                <a:gd name="csX5" fmla="*/ 14518 w 19541"/>
                <a:gd name="csY5" fmla="*/ 7397 h 13679"/>
                <a:gd name="csX6" fmla="*/ 14030 w 19541"/>
                <a:gd name="csY6" fmla="*/ 6420 h 13679"/>
                <a:gd name="csX7" fmla="*/ 13053 w 19541"/>
                <a:gd name="csY7" fmla="*/ 5932 h 13679"/>
                <a:gd name="csX8" fmla="*/ 12564 w 19541"/>
                <a:gd name="csY8" fmla="*/ 5443 h 13679"/>
                <a:gd name="csX9" fmla="*/ 11587 w 19541"/>
                <a:gd name="csY9" fmla="*/ 4955 h 13679"/>
                <a:gd name="csX10" fmla="*/ 8656 w 19541"/>
                <a:gd name="csY10" fmla="*/ 4955 h 13679"/>
                <a:gd name="csX11" fmla="*/ 350 w 19541"/>
                <a:gd name="csY11" fmla="*/ 4466 h 13679"/>
                <a:gd name="csX12" fmla="*/ 839 w 19541"/>
                <a:gd name="csY12" fmla="*/ 3977 h 13679"/>
                <a:gd name="csX13" fmla="*/ 1327 w 19541"/>
                <a:gd name="csY13" fmla="*/ 3000 h 13679"/>
                <a:gd name="csX14" fmla="*/ 2305 w 19541"/>
                <a:gd name="csY14" fmla="*/ 2512 h 13679"/>
                <a:gd name="csX15" fmla="*/ 2793 w 19541"/>
                <a:gd name="csY15" fmla="*/ 2512 h 13679"/>
                <a:gd name="csX16" fmla="*/ 4747 w 19541"/>
                <a:gd name="csY16" fmla="*/ 1535 h 13679"/>
                <a:gd name="csX17" fmla="*/ 6702 w 19541"/>
                <a:gd name="csY17" fmla="*/ 1535 h 13679"/>
                <a:gd name="csX18" fmla="*/ 7679 w 19541"/>
                <a:gd name="csY18" fmla="*/ 1046 h 13679"/>
                <a:gd name="csX19" fmla="*/ 9633 w 19541"/>
                <a:gd name="csY19" fmla="*/ 1046 h 13679"/>
                <a:gd name="csX20" fmla="*/ 10610 w 19541"/>
                <a:gd name="csY20" fmla="*/ 1535 h 13679"/>
                <a:gd name="csX21" fmla="*/ 12564 w 19541"/>
                <a:gd name="csY21" fmla="*/ 1535 h 13679"/>
                <a:gd name="csX22" fmla="*/ 13541 w 19541"/>
                <a:gd name="csY22" fmla="*/ 2023 h 13679"/>
                <a:gd name="csX23" fmla="*/ 14030 w 19541"/>
                <a:gd name="csY23" fmla="*/ 2023 h 13679"/>
                <a:gd name="csX24" fmla="*/ 15007 w 19541"/>
                <a:gd name="csY24" fmla="*/ 2512 h 13679"/>
                <a:gd name="csX25" fmla="*/ 15495 w 19541"/>
                <a:gd name="csY25" fmla="*/ 3000 h 13679"/>
                <a:gd name="csX26" fmla="*/ 16473 w 19541"/>
                <a:gd name="csY26" fmla="*/ 3489 h 13679"/>
                <a:gd name="csX27" fmla="*/ 16961 w 19541"/>
                <a:gd name="csY27" fmla="*/ 3977 h 13679"/>
                <a:gd name="csX28" fmla="*/ 18427 w 19541"/>
                <a:gd name="csY28" fmla="*/ 5443 h 13679"/>
                <a:gd name="csX29" fmla="*/ 18915 w 19541"/>
                <a:gd name="csY29" fmla="*/ 6420 h 13679"/>
                <a:gd name="csX30" fmla="*/ 19404 w 19541"/>
                <a:gd name="csY30" fmla="*/ 10329 h 13679"/>
                <a:gd name="csX31" fmla="*/ 19892 w 19541"/>
                <a:gd name="csY31" fmla="*/ 11306 h 13679"/>
                <a:gd name="csX32" fmla="*/ 19892 w 19541"/>
                <a:gd name="csY32" fmla="*/ 13260 h 136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9541" h="13679">
                  <a:moveTo>
                    <a:pt x="19892" y="14725"/>
                  </a:moveTo>
                  <a:lnTo>
                    <a:pt x="15495" y="14725"/>
                  </a:lnTo>
                  <a:lnTo>
                    <a:pt x="15495" y="9351"/>
                  </a:lnTo>
                  <a:lnTo>
                    <a:pt x="15007" y="8863"/>
                  </a:lnTo>
                  <a:lnTo>
                    <a:pt x="15007" y="7886"/>
                  </a:lnTo>
                  <a:lnTo>
                    <a:pt x="14518" y="7397"/>
                  </a:lnTo>
                  <a:lnTo>
                    <a:pt x="14030" y="6420"/>
                  </a:lnTo>
                  <a:lnTo>
                    <a:pt x="13053" y="5932"/>
                  </a:lnTo>
                  <a:lnTo>
                    <a:pt x="12564" y="5443"/>
                  </a:lnTo>
                  <a:lnTo>
                    <a:pt x="11587" y="4955"/>
                  </a:lnTo>
                  <a:lnTo>
                    <a:pt x="8656" y="4955"/>
                  </a:lnTo>
                  <a:lnTo>
                    <a:pt x="350" y="4466"/>
                  </a:lnTo>
                  <a:lnTo>
                    <a:pt x="839" y="3977"/>
                  </a:lnTo>
                  <a:lnTo>
                    <a:pt x="1327" y="3000"/>
                  </a:lnTo>
                  <a:lnTo>
                    <a:pt x="2305" y="2512"/>
                  </a:lnTo>
                  <a:lnTo>
                    <a:pt x="2793" y="2512"/>
                  </a:lnTo>
                  <a:lnTo>
                    <a:pt x="4747" y="1535"/>
                  </a:lnTo>
                  <a:lnTo>
                    <a:pt x="6702" y="1535"/>
                  </a:lnTo>
                  <a:lnTo>
                    <a:pt x="7679" y="1046"/>
                  </a:lnTo>
                  <a:lnTo>
                    <a:pt x="9633" y="1046"/>
                  </a:lnTo>
                  <a:lnTo>
                    <a:pt x="10610" y="1535"/>
                  </a:lnTo>
                  <a:lnTo>
                    <a:pt x="12564" y="1535"/>
                  </a:lnTo>
                  <a:lnTo>
                    <a:pt x="13541" y="2023"/>
                  </a:lnTo>
                  <a:lnTo>
                    <a:pt x="14030" y="2023"/>
                  </a:lnTo>
                  <a:lnTo>
                    <a:pt x="15007" y="2512"/>
                  </a:lnTo>
                  <a:lnTo>
                    <a:pt x="15495" y="3000"/>
                  </a:lnTo>
                  <a:lnTo>
                    <a:pt x="16473" y="3489"/>
                  </a:lnTo>
                  <a:lnTo>
                    <a:pt x="16961" y="3977"/>
                  </a:lnTo>
                  <a:lnTo>
                    <a:pt x="18427" y="5443"/>
                  </a:lnTo>
                  <a:lnTo>
                    <a:pt x="18915" y="6420"/>
                  </a:lnTo>
                  <a:cubicBezTo>
                    <a:pt x="18785" y="8928"/>
                    <a:pt x="19615" y="6575"/>
                    <a:pt x="19404" y="10329"/>
                  </a:cubicBezTo>
                  <a:lnTo>
                    <a:pt x="19892" y="11306"/>
                  </a:lnTo>
                  <a:lnTo>
                    <a:pt x="19892" y="132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B6FB2E5D-AA1F-55C3-3F3A-036915152390}"/>
                </a:ext>
              </a:extLst>
            </p:cNvPr>
            <p:cNvSpPr/>
            <p:nvPr/>
          </p:nvSpPr>
          <p:spPr>
            <a:xfrm flipV="1">
              <a:off x="5791878" y="6357482"/>
              <a:ext cx="21984" cy="22503"/>
            </a:xfrm>
            <a:custGeom>
              <a:avLst/>
              <a:gdLst>
                <a:gd name="csX0" fmla="*/ 3768 w 21984"/>
                <a:gd name="csY0" fmla="*/ 23547 h 22503"/>
                <a:gd name="csX1" fmla="*/ 3279 w 21984"/>
                <a:gd name="csY1" fmla="*/ 22570 h 22503"/>
                <a:gd name="csX2" fmla="*/ 2791 w 21984"/>
                <a:gd name="csY2" fmla="*/ 22082 h 22503"/>
                <a:gd name="csX3" fmla="*/ 2302 w 21984"/>
                <a:gd name="csY3" fmla="*/ 21105 h 22503"/>
                <a:gd name="csX4" fmla="*/ 348 w 21984"/>
                <a:gd name="csY4" fmla="*/ 15731 h 22503"/>
                <a:gd name="csX5" fmla="*/ 348 w 21984"/>
                <a:gd name="csY5" fmla="*/ 11822 h 22503"/>
                <a:gd name="csX6" fmla="*/ 837 w 21984"/>
                <a:gd name="csY6" fmla="*/ 10845 h 22503"/>
                <a:gd name="csX7" fmla="*/ 837 w 21984"/>
                <a:gd name="csY7" fmla="*/ 9868 h 22503"/>
                <a:gd name="csX8" fmla="*/ 1325 w 21984"/>
                <a:gd name="csY8" fmla="*/ 8891 h 22503"/>
                <a:gd name="csX9" fmla="*/ 1325 w 21984"/>
                <a:gd name="csY9" fmla="*/ 7914 h 22503"/>
                <a:gd name="csX10" fmla="*/ 1814 w 21984"/>
                <a:gd name="csY10" fmla="*/ 6937 h 22503"/>
                <a:gd name="csX11" fmla="*/ 2302 w 21984"/>
                <a:gd name="csY11" fmla="*/ 6448 h 22503"/>
                <a:gd name="csX12" fmla="*/ 2791 w 21984"/>
                <a:gd name="csY12" fmla="*/ 5471 h 22503"/>
                <a:gd name="csX13" fmla="*/ 3279 w 21984"/>
                <a:gd name="csY13" fmla="*/ 4983 h 22503"/>
                <a:gd name="csX14" fmla="*/ 3768 w 21984"/>
                <a:gd name="csY14" fmla="*/ 4005 h 22503"/>
                <a:gd name="csX15" fmla="*/ 4256 w 21984"/>
                <a:gd name="csY15" fmla="*/ 3517 h 22503"/>
                <a:gd name="csX16" fmla="*/ 5234 w 21984"/>
                <a:gd name="csY16" fmla="*/ 3028 h 22503"/>
                <a:gd name="csX17" fmla="*/ 5722 w 21984"/>
                <a:gd name="csY17" fmla="*/ 2540 h 22503"/>
                <a:gd name="csX18" fmla="*/ 6699 w 21984"/>
                <a:gd name="csY18" fmla="*/ 2051 h 22503"/>
                <a:gd name="csX19" fmla="*/ 7188 w 21984"/>
                <a:gd name="csY19" fmla="*/ 1563 h 22503"/>
                <a:gd name="csX20" fmla="*/ 8165 w 21984"/>
                <a:gd name="csY20" fmla="*/ 1563 h 22503"/>
                <a:gd name="csX21" fmla="*/ 9142 w 21984"/>
                <a:gd name="csY21" fmla="*/ 1074 h 22503"/>
                <a:gd name="csX22" fmla="*/ 10119 w 21984"/>
                <a:gd name="csY22" fmla="*/ 1074 h 22503"/>
                <a:gd name="csX23" fmla="*/ 15982 w 21984"/>
                <a:gd name="csY23" fmla="*/ 2540 h 22503"/>
                <a:gd name="csX24" fmla="*/ 16470 w 21984"/>
                <a:gd name="csY24" fmla="*/ 3028 h 22503"/>
                <a:gd name="csX25" fmla="*/ 17447 w 21984"/>
                <a:gd name="csY25" fmla="*/ 3517 h 22503"/>
                <a:gd name="csX26" fmla="*/ 17936 w 21984"/>
                <a:gd name="csY26" fmla="*/ 4494 h 22503"/>
                <a:gd name="csX27" fmla="*/ 22333 w 21984"/>
                <a:gd name="csY27" fmla="*/ 4494 h 22503"/>
                <a:gd name="csX28" fmla="*/ 10608 w 21984"/>
                <a:gd name="csY28" fmla="*/ 4494 h 22503"/>
                <a:gd name="csX29" fmla="*/ 9630 w 21984"/>
                <a:gd name="csY29" fmla="*/ 4983 h 22503"/>
                <a:gd name="csX30" fmla="*/ 8653 w 21984"/>
                <a:gd name="csY30" fmla="*/ 4983 h 22503"/>
                <a:gd name="csX31" fmla="*/ 8165 w 21984"/>
                <a:gd name="csY31" fmla="*/ 5471 h 22503"/>
                <a:gd name="csX32" fmla="*/ 7188 w 21984"/>
                <a:gd name="csY32" fmla="*/ 5960 h 22503"/>
                <a:gd name="csX33" fmla="*/ 6699 w 21984"/>
                <a:gd name="csY33" fmla="*/ 6937 h 22503"/>
                <a:gd name="csX34" fmla="*/ 5722 w 21984"/>
                <a:gd name="csY34" fmla="*/ 7914 h 22503"/>
                <a:gd name="csX35" fmla="*/ 5722 w 21984"/>
                <a:gd name="csY35" fmla="*/ 8891 h 22503"/>
                <a:gd name="csX36" fmla="*/ 5234 w 21984"/>
                <a:gd name="csY36" fmla="*/ 9868 h 22503"/>
                <a:gd name="csX37" fmla="*/ 5234 w 21984"/>
                <a:gd name="csY37" fmla="*/ 10845 h 22503"/>
                <a:gd name="csX38" fmla="*/ 4745 w 21984"/>
                <a:gd name="csY38" fmla="*/ 11822 h 22503"/>
                <a:gd name="csX39" fmla="*/ 4745 w 21984"/>
                <a:gd name="csY39" fmla="*/ 16708 h 22503"/>
                <a:gd name="csX40" fmla="*/ 5722 w 21984"/>
                <a:gd name="csY40" fmla="*/ 18662 h 22503"/>
                <a:gd name="csX41" fmla="*/ 5722 w 21984"/>
                <a:gd name="csY41" fmla="*/ 19150 h 22503"/>
                <a:gd name="csX42" fmla="*/ 6211 w 21984"/>
                <a:gd name="csY42" fmla="*/ 20128 h 22503"/>
                <a:gd name="csX43" fmla="*/ 6699 w 21984"/>
                <a:gd name="csY43" fmla="*/ 20616 h 22503"/>
                <a:gd name="csX44" fmla="*/ 7188 w 21984"/>
                <a:gd name="csY44" fmla="*/ 21105 h 22503"/>
                <a:gd name="csX45" fmla="*/ 8653 w 21984"/>
                <a:gd name="csY45" fmla="*/ 22570 h 22503"/>
                <a:gd name="csX46" fmla="*/ 9630 w 21984"/>
                <a:gd name="csY46" fmla="*/ 22570 h 22503"/>
                <a:gd name="csX47" fmla="*/ 10608 w 21984"/>
                <a:gd name="csY47" fmla="*/ 23059 h 22503"/>
                <a:gd name="csX48" fmla="*/ 11585 w 21984"/>
                <a:gd name="csY48" fmla="*/ 23059 h 2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1984" h="22503">
                  <a:moveTo>
                    <a:pt x="3768" y="23547"/>
                  </a:moveTo>
                  <a:lnTo>
                    <a:pt x="3279" y="22570"/>
                  </a:lnTo>
                  <a:lnTo>
                    <a:pt x="2791" y="22082"/>
                  </a:lnTo>
                  <a:lnTo>
                    <a:pt x="2302" y="21105"/>
                  </a:lnTo>
                  <a:cubicBezTo>
                    <a:pt x="-360" y="16504"/>
                    <a:pt x="1757" y="18458"/>
                    <a:pt x="348" y="15731"/>
                  </a:cubicBezTo>
                  <a:lnTo>
                    <a:pt x="348" y="11822"/>
                  </a:lnTo>
                  <a:lnTo>
                    <a:pt x="837" y="10845"/>
                  </a:lnTo>
                  <a:lnTo>
                    <a:pt x="837" y="9868"/>
                  </a:lnTo>
                  <a:lnTo>
                    <a:pt x="1325" y="8891"/>
                  </a:lnTo>
                  <a:lnTo>
                    <a:pt x="1325" y="7914"/>
                  </a:lnTo>
                  <a:lnTo>
                    <a:pt x="1814" y="6937"/>
                  </a:lnTo>
                  <a:lnTo>
                    <a:pt x="2302" y="6448"/>
                  </a:lnTo>
                  <a:lnTo>
                    <a:pt x="2791" y="5471"/>
                  </a:lnTo>
                  <a:lnTo>
                    <a:pt x="3279" y="4983"/>
                  </a:lnTo>
                  <a:lnTo>
                    <a:pt x="3768" y="4005"/>
                  </a:lnTo>
                  <a:lnTo>
                    <a:pt x="4256" y="3517"/>
                  </a:lnTo>
                  <a:lnTo>
                    <a:pt x="5234" y="3028"/>
                  </a:lnTo>
                  <a:lnTo>
                    <a:pt x="5722" y="2540"/>
                  </a:lnTo>
                  <a:lnTo>
                    <a:pt x="6699" y="2051"/>
                  </a:lnTo>
                  <a:lnTo>
                    <a:pt x="7188" y="1563"/>
                  </a:lnTo>
                  <a:lnTo>
                    <a:pt x="8165" y="1563"/>
                  </a:lnTo>
                  <a:lnTo>
                    <a:pt x="9142" y="1074"/>
                  </a:lnTo>
                  <a:lnTo>
                    <a:pt x="10119" y="1074"/>
                  </a:lnTo>
                  <a:cubicBezTo>
                    <a:pt x="12269" y="919"/>
                    <a:pt x="14255" y="1359"/>
                    <a:pt x="15982" y="2540"/>
                  </a:cubicBezTo>
                  <a:lnTo>
                    <a:pt x="16470" y="3028"/>
                  </a:lnTo>
                  <a:lnTo>
                    <a:pt x="17447" y="3517"/>
                  </a:lnTo>
                  <a:lnTo>
                    <a:pt x="17936" y="4494"/>
                  </a:lnTo>
                  <a:lnTo>
                    <a:pt x="22333" y="4494"/>
                  </a:lnTo>
                  <a:lnTo>
                    <a:pt x="10608" y="4494"/>
                  </a:lnTo>
                  <a:lnTo>
                    <a:pt x="9630" y="4983"/>
                  </a:lnTo>
                  <a:lnTo>
                    <a:pt x="8653" y="4983"/>
                  </a:lnTo>
                  <a:lnTo>
                    <a:pt x="8165" y="5471"/>
                  </a:lnTo>
                  <a:lnTo>
                    <a:pt x="7188" y="5960"/>
                  </a:lnTo>
                  <a:lnTo>
                    <a:pt x="6699" y="6937"/>
                  </a:lnTo>
                  <a:lnTo>
                    <a:pt x="5722" y="7914"/>
                  </a:lnTo>
                  <a:lnTo>
                    <a:pt x="5722" y="8891"/>
                  </a:lnTo>
                  <a:lnTo>
                    <a:pt x="5234" y="9868"/>
                  </a:lnTo>
                  <a:lnTo>
                    <a:pt x="5234" y="10845"/>
                  </a:lnTo>
                  <a:lnTo>
                    <a:pt x="4745" y="11822"/>
                  </a:lnTo>
                  <a:lnTo>
                    <a:pt x="4745" y="16708"/>
                  </a:lnTo>
                  <a:lnTo>
                    <a:pt x="5722" y="18662"/>
                  </a:lnTo>
                  <a:lnTo>
                    <a:pt x="5722" y="19150"/>
                  </a:lnTo>
                  <a:lnTo>
                    <a:pt x="6211" y="20128"/>
                  </a:lnTo>
                  <a:lnTo>
                    <a:pt x="6699" y="20616"/>
                  </a:lnTo>
                  <a:lnTo>
                    <a:pt x="7188" y="21105"/>
                  </a:lnTo>
                  <a:lnTo>
                    <a:pt x="8653" y="22570"/>
                  </a:lnTo>
                  <a:lnTo>
                    <a:pt x="9630" y="22570"/>
                  </a:lnTo>
                  <a:lnTo>
                    <a:pt x="10608" y="23059"/>
                  </a:lnTo>
                  <a:lnTo>
                    <a:pt x="11585" y="230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B2762EE2-5F8B-AB47-E86D-910AFE198FDC}"/>
                </a:ext>
              </a:extLst>
            </p:cNvPr>
            <p:cNvSpPr/>
            <p:nvPr/>
          </p:nvSpPr>
          <p:spPr>
            <a:xfrm flipV="1">
              <a:off x="5803115" y="6355039"/>
              <a:ext cx="10748" cy="21496"/>
            </a:xfrm>
            <a:custGeom>
              <a:avLst/>
              <a:gdLst>
                <a:gd name="csX0" fmla="*/ 11099 w 10748"/>
                <a:gd name="csY0" fmla="*/ 22540 h 21496"/>
                <a:gd name="csX1" fmla="*/ 7190 w 10748"/>
                <a:gd name="csY1" fmla="*/ 22540 h 21496"/>
                <a:gd name="csX2" fmla="*/ 7190 w 10748"/>
                <a:gd name="csY2" fmla="*/ 19609 h 21496"/>
                <a:gd name="csX3" fmla="*/ 2305 w 10748"/>
                <a:gd name="csY3" fmla="*/ 19120 h 21496"/>
                <a:gd name="csX4" fmla="*/ 2793 w 10748"/>
                <a:gd name="csY4" fmla="*/ 19120 h 21496"/>
                <a:gd name="csX5" fmla="*/ 3770 w 10748"/>
                <a:gd name="csY5" fmla="*/ 18631 h 21496"/>
                <a:gd name="csX6" fmla="*/ 5236 w 10748"/>
                <a:gd name="csY6" fmla="*/ 17166 h 21496"/>
                <a:gd name="csX7" fmla="*/ 5725 w 10748"/>
                <a:gd name="csY7" fmla="*/ 16677 h 21496"/>
                <a:gd name="csX8" fmla="*/ 5725 w 10748"/>
                <a:gd name="csY8" fmla="*/ 16189 h 21496"/>
                <a:gd name="csX9" fmla="*/ 6702 w 10748"/>
                <a:gd name="csY9" fmla="*/ 14235 h 21496"/>
                <a:gd name="csX10" fmla="*/ 6702 w 10748"/>
                <a:gd name="csY10" fmla="*/ 13746 h 21496"/>
                <a:gd name="csX11" fmla="*/ 7190 w 10748"/>
                <a:gd name="csY11" fmla="*/ 12769 h 21496"/>
                <a:gd name="csX12" fmla="*/ 7190 w 10748"/>
                <a:gd name="csY12" fmla="*/ 8372 h 21496"/>
                <a:gd name="csX13" fmla="*/ 6702 w 10748"/>
                <a:gd name="csY13" fmla="*/ 7395 h 21496"/>
                <a:gd name="csX14" fmla="*/ 6702 w 10748"/>
                <a:gd name="csY14" fmla="*/ 6418 h 21496"/>
                <a:gd name="csX15" fmla="*/ 6213 w 10748"/>
                <a:gd name="csY15" fmla="*/ 5441 h 21496"/>
                <a:gd name="csX16" fmla="*/ 6213 w 10748"/>
                <a:gd name="csY16" fmla="*/ 4464 h 21496"/>
                <a:gd name="csX17" fmla="*/ 5236 w 10748"/>
                <a:gd name="csY17" fmla="*/ 3486 h 21496"/>
                <a:gd name="csX18" fmla="*/ 4748 w 10748"/>
                <a:gd name="csY18" fmla="*/ 2509 h 21496"/>
                <a:gd name="csX19" fmla="*/ 2793 w 10748"/>
                <a:gd name="csY19" fmla="*/ 1532 h 21496"/>
                <a:gd name="csX20" fmla="*/ 2305 w 10748"/>
                <a:gd name="csY20" fmla="*/ 1532 h 21496"/>
                <a:gd name="csX21" fmla="*/ 1328 w 10748"/>
                <a:gd name="csY21" fmla="*/ 1044 h 21496"/>
                <a:gd name="csX22" fmla="*/ 351 w 10748"/>
                <a:gd name="csY22" fmla="*/ 1044 h 21496"/>
                <a:gd name="csX23" fmla="*/ 11099 w 10748"/>
                <a:gd name="csY23" fmla="*/ 1044 h 214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0748" h="21496">
                  <a:moveTo>
                    <a:pt x="11099" y="22540"/>
                  </a:moveTo>
                  <a:lnTo>
                    <a:pt x="7190" y="22540"/>
                  </a:lnTo>
                  <a:lnTo>
                    <a:pt x="7190" y="19609"/>
                  </a:lnTo>
                  <a:lnTo>
                    <a:pt x="2305" y="19120"/>
                  </a:lnTo>
                  <a:lnTo>
                    <a:pt x="2793" y="19120"/>
                  </a:lnTo>
                  <a:lnTo>
                    <a:pt x="3770" y="18631"/>
                  </a:lnTo>
                  <a:lnTo>
                    <a:pt x="5236" y="17166"/>
                  </a:lnTo>
                  <a:lnTo>
                    <a:pt x="5725" y="16677"/>
                  </a:lnTo>
                  <a:lnTo>
                    <a:pt x="5725" y="16189"/>
                  </a:lnTo>
                  <a:lnTo>
                    <a:pt x="6702" y="14235"/>
                  </a:lnTo>
                  <a:lnTo>
                    <a:pt x="6702" y="13746"/>
                  </a:lnTo>
                  <a:lnTo>
                    <a:pt x="7190" y="12769"/>
                  </a:lnTo>
                  <a:lnTo>
                    <a:pt x="7190" y="8372"/>
                  </a:lnTo>
                  <a:lnTo>
                    <a:pt x="6702" y="7395"/>
                  </a:lnTo>
                  <a:lnTo>
                    <a:pt x="6702" y="6418"/>
                  </a:lnTo>
                  <a:lnTo>
                    <a:pt x="6213" y="5441"/>
                  </a:lnTo>
                  <a:lnTo>
                    <a:pt x="6213" y="4464"/>
                  </a:lnTo>
                  <a:lnTo>
                    <a:pt x="5236" y="3486"/>
                  </a:lnTo>
                  <a:lnTo>
                    <a:pt x="4748" y="2509"/>
                  </a:lnTo>
                  <a:lnTo>
                    <a:pt x="2793" y="1532"/>
                  </a:lnTo>
                  <a:lnTo>
                    <a:pt x="2305" y="1532"/>
                  </a:lnTo>
                  <a:lnTo>
                    <a:pt x="1328" y="1044"/>
                  </a:lnTo>
                  <a:lnTo>
                    <a:pt x="351" y="1044"/>
                  </a:lnTo>
                  <a:lnTo>
                    <a:pt x="11099" y="10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51EF5CD5-FCA0-079F-A77C-979ADA7A8CCA}"/>
                </a:ext>
              </a:extLst>
            </p:cNvPr>
            <p:cNvSpPr/>
            <p:nvPr/>
          </p:nvSpPr>
          <p:spPr>
            <a:xfrm flipV="1">
              <a:off x="5795298" y="6354550"/>
              <a:ext cx="14656" cy="3908"/>
            </a:xfrm>
            <a:custGeom>
              <a:avLst/>
              <a:gdLst>
                <a:gd name="csX0" fmla="*/ 7677 w 14656"/>
                <a:gd name="csY0" fmla="*/ 4950 h 3908"/>
                <a:gd name="csX1" fmla="*/ 6212 w 14656"/>
                <a:gd name="csY1" fmla="*/ 4950 h 3908"/>
                <a:gd name="csX2" fmla="*/ 5234 w 14656"/>
                <a:gd name="csY2" fmla="*/ 4461 h 3908"/>
                <a:gd name="csX3" fmla="*/ 4746 w 14656"/>
                <a:gd name="csY3" fmla="*/ 4461 h 3908"/>
                <a:gd name="csX4" fmla="*/ 3769 w 14656"/>
                <a:gd name="csY4" fmla="*/ 3972 h 3908"/>
                <a:gd name="csX5" fmla="*/ 2792 w 14656"/>
                <a:gd name="csY5" fmla="*/ 3972 h 3908"/>
                <a:gd name="csX6" fmla="*/ 1815 w 14656"/>
                <a:gd name="csY6" fmla="*/ 3484 h 3908"/>
                <a:gd name="csX7" fmla="*/ 1815 w 14656"/>
                <a:gd name="csY7" fmla="*/ 2995 h 3908"/>
                <a:gd name="csX8" fmla="*/ 838 w 14656"/>
                <a:gd name="csY8" fmla="*/ 2507 h 3908"/>
                <a:gd name="csX9" fmla="*/ 349 w 14656"/>
                <a:gd name="csY9" fmla="*/ 2018 h 3908"/>
                <a:gd name="csX10" fmla="*/ 8166 w 14656"/>
                <a:gd name="csY10" fmla="*/ 1530 h 3908"/>
                <a:gd name="csX11" fmla="*/ 9143 w 14656"/>
                <a:gd name="csY11" fmla="*/ 1530 h 3908"/>
                <a:gd name="csX12" fmla="*/ 10120 w 14656"/>
                <a:gd name="csY12" fmla="*/ 1041 h 3908"/>
                <a:gd name="csX13" fmla="*/ 15005 w 14656"/>
                <a:gd name="csY13" fmla="*/ 1530 h 3908"/>
                <a:gd name="csX14" fmla="*/ 14517 w 14656"/>
                <a:gd name="csY14" fmla="*/ 2018 h 3908"/>
                <a:gd name="csX15" fmla="*/ 9631 w 14656"/>
                <a:gd name="csY15" fmla="*/ 4950 h 3908"/>
                <a:gd name="csX16" fmla="*/ 8654 w 14656"/>
                <a:gd name="csY16" fmla="*/ 4950 h 39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4656" h="3908">
                  <a:moveTo>
                    <a:pt x="7677" y="4950"/>
                  </a:moveTo>
                  <a:lnTo>
                    <a:pt x="6212" y="4950"/>
                  </a:lnTo>
                  <a:lnTo>
                    <a:pt x="5234" y="4461"/>
                  </a:lnTo>
                  <a:lnTo>
                    <a:pt x="4746" y="4461"/>
                  </a:lnTo>
                  <a:lnTo>
                    <a:pt x="3769" y="3972"/>
                  </a:lnTo>
                  <a:lnTo>
                    <a:pt x="2792" y="3972"/>
                  </a:lnTo>
                  <a:lnTo>
                    <a:pt x="1815" y="3484"/>
                  </a:lnTo>
                  <a:lnTo>
                    <a:pt x="1815" y="2995"/>
                  </a:lnTo>
                  <a:lnTo>
                    <a:pt x="838" y="2507"/>
                  </a:lnTo>
                  <a:lnTo>
                    <a:pt x="349" y="2018"/>
                  </a:lnTo>
                  <a:lnTo>
                    <a:pt x="8166" y="1530"/>
                  </a:lnTo>
                  <a:lnTo>
                    <a:pt x="9143" y="1530"/>
                  </a:lnTo>
                  <a:lnTo>
                    <a:pt x="10120" y="1041"/>
                  </a:lnTo>
                  <a:lnTo>
                    <a:pt x="15005" y="1530"/>
                  </a:lnTo>
                  <a:lnTo>
                    <a:pt x="14517" y="2018"/>
                  </a:lnTo>
                  <a:cubicBezTo>
                    <a:pt x="13238" y="3744"/>
                    <a:pt x="11496" y="4380"/>
                    <a:pt x="9631" y="4950"/>
                  </a:cubicBezTo>
                  <a:lnTo>
                    <a:pt x="8654" y="49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97E68208-AD34-B539-B199-025F686DE619}"/>
                </a:ext>
              </a:extLst>
            </p:cNvPr>
            <p:cNvSpPr/>
            <p:nvPr/>
          </p:nvSpPr>
          <p:spPr>
            <a:xfrm flipV="1">
              <a:off x="5832428" y="6370673"/>
              <a:ext cx="12702" cy="9770"/>
            </a:xfrm>
            <a:custGeom>
              <a:avLst/>
              <a:gdLst>
                <a:gd name="csX0" fmla="*/ 2309 w 12702"/>
                <a:gd name="csY0" fmla="*/ 10816 h 9770"/>
                <a:gd name="csX1" fmla="*/ 354 w 12702"/>
                <a:gd name="csY1" fmla="*/ 1045 h 9770"/>
                <a:gd name="csX2" fmla="*/ 3774 w 12702"/>
                <a:gd name="csY2" fmla="*/ 1045 h 9770"/>
                <a:gd name="csX3" fmla="*/ 5728 w 12702"/>
                <a:gd name="csY3" fmla="*/ 10816 h 9770"/>
                <a:gd name="csX4" fmla="*/ 13057 w 12702"/>
                <a:gd name="csY4" fmla="*/ 10816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2702" h="9770">
                  <a:moveTo>
                    <a:pt x="2309" y="10816"/>
                  </a:moveTo>
                  <a:lnTo>
                    <a:pt x="354" y="1045"/>
                  </a:lnTo>
                  <a:lnTo>
                    <a:pt x="3774" y="1045"/>
                  </a:lnTo>
                  <a:lnTo>
                    <a:pt x="5728" y="10816"/>
                  </a:lnTo>
                  <a:lnTo>
                    <a:pt x="13057" y="108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923D5900-76BA-F780-8D1A-6310C6354A7B}"/>
                </a:ext>
              </a:extLst>
            </p:cNvPr>
            <p:cNvSpPr/>
            <p:nvPr/>
          </p:nvSpPr>
          <p:spPr>
            <a:xfrm flipV="1">
              <a:off x="5835359" y="6358459"/>
              <a:ext cx="12213" cy="8793"/>
            </a:xfrm>
            <a:custGeom>
              <a:avLst/>
              <a:gdLst>
                <a:gd name="csX0" fmla="*/ 1820 w 12213"/>
                <a:gd name="csY0" fmla="*/ 9836 h 8793"/>
                <a:gd name="csX1" fmla="*/ 355 w 12213"/>
                <a:gd name="csY1" fmla="*/ 1042 h 8793"/>
                <a:gd name="csX2" fmla="*/ 3775 w 12213"/>
                <a:gd name="csY2" fmla="*/ 1042 h 8793"/>
                <a:gd name="csX3" fmla="*/ 5240 w 12213"/>
                <a:gd name="csY3" fmla="*/ 9836 h 8793"/>
                <a:gd name="csX4" fmla="*/ 12568 w 12213"/>
                <a:gd name="csY4" fmla="*/ 9836 h 8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2213" h="8793">
                  <a:moveTo>
                    <a:pt x="1820" y="9836"/>
                  </a:moveTo>
                  <a:lnTo>
                    <a:pt x="355" y="1042"/>
                  </a:lnTo>
                  <a:lnTo>
                    <a:pt x="3775" y="1042"/>
                  </a:lnTo>
                  <a:lnTo>
                    <a:pt x="5240" y="9836"/>
                  </a:lnTo>
                  <a:lnTo>
                    <a:pt x="12568" y="983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C8576B09-BAE2-3842-33FB-AC71B48B002C}"/>
                </a:ext>
              </a:extLst>
            </p:cNvPr>
            <p:cNvSpPr/>
            <p:nvPr/>
          </p:nvSpPr>
          <p:spPr>
            <a:xfrm flipV="1">
              <a:off x="5837802" y="6345268"/>
              <a:ext cx="5374" cy="9770"/>
            </a:xfrm>
            <a:custGeom>
              <a:avLst/>
              <a:gdLst>
                <a:gd name="csX0" fmla="*/ 5730 w 5374"/>
                <a:gd name="csY0" fmla="*/ 10811 h 9770"/>
                <a:gd name="csX1" fmla="*/ 2310 w 5374"/>
                <a:gd name="csY1" fmla="*/ 10811 h 9770"/>
                <a:gd name="csX2" fmla="*/ 355 w 5374"/>
                <a:gd name="csY2" fmla="*/ 1040 h 9770"/>
                <a:gd name="csX3" fmla="*/ 3775 w 5374"/>
                <a:gd name="csY3" fmla="*/ 1040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374" h="9770">
                  <a:moveTo>
                    <a:pt x="5730" y="10811"/>
                  </a:moveTo>
                  <a:lnTo>
                    <a:pt x="2310" y="10811"/>
                  </a:lnTo>
                  <a:lnTo>
                    <a:pt x="355" y="1040"/>
                  </a:lnTo>
                  <a:lnTo>
                    <a:pt x="3775" y="10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7F5E6969-9CD8-1FA5-53BB-74715A61FDAA}"/>
                </a:ext>
              </a:extLst>
            </p:cNvPr>
            <p:cNvSpPr/>
            <p:nvPr/>
          </p:nvSpPr>
          <p:spPr>
            <a:xfrm flipV="1">
              <a:off x="5830473" y="6345268"/>
              <a:ext cx="25404" cy="35175"/>
            </a:xfrm>
            <a:custGeom>
              <a:avLst/>
              <a:gdLst>
                <a:gd name="csX0" fmla="*/ 23807 w 25404"/>
                <a:gd name="csY0" fmla="*/ 36220 h 35175"/>
                <a:gd name="csX1" fmla="*/ 20387 w 25404"/>
                <a:gd name="csY1" fmla="*/ 36220 h 35175"/>
                <a:gd name="csX2" fmla="*/ 18433 w 25404"/>
                <a:gd name="csY2" fmla="*/ 26449 h 35175"/>
                <a:gd name="csX3" fmla="*/ 357 w 25404"/>
                <a:gd name="csY3" fmla="*/ 26449 h 35175"/>
                <a:gd name="csX4" fmla="*/ 357 w 25404"/>
                <a:gd name="csY4" fmla="*/ 23029 h 35175"/>
                <a:gd name="csX5" fmla="*/ 17456 w 25404"/>
                <a:gd name="csY5" fmla="*/ 23029 h 35175"/>
                <a:gd name="csX6" fmla="*/ 15990 w 25404"/>
                <a:gd name="csY6" fmla="*/ 14235 h 35175"/>
                <a:gd name="csX7" fmla="*/ 357 w 25404"/>
                <a:gd name="csY7" fmla="*/ 14235 h 35175"/>
                <a:gd name="csX8" fmla="*/ 357 w 25404"/>
                <a:gd name="csY8" fmla="*/ 10815 h 35175"/>
                <a:gd name="csX9" fmla="*/ 15013 w 25404"/>
                <a:gd name="csY9" fmla="*/ 10815 h 35175"/>
                <a:gd name="csX10" fmla="*/ 13059 w 25404"/>
                <a:gd name="csY10" fmla="*/ 1044 h 35175"/>
                <a:gd name="csX11" fmla="*/ 16479 w 25404"/>
                <a:gd name="csY11" fmla="*/ 1044 h 35175"/>
                <a:gd name="csX12" fmla="*/ 18922 w 25404"/>
                <a:gd name="csY12" fmla="*/ 10815 h 35175"/>
                <a:gd name="csX13" fmla="*/ 25761 w 25404"/>
                <a:gd name="csY13" fmla="*/ 10815 h 35175"/>
                <a:gd name="csX14" fmla="*/ 25761 w 25404"/>
                <a:gd name="csY14" fmla="*/ 14235 h 35175"/>
                <a:gd name="csX15" fmla="*/ 19410 w 25404"/>
                <a:gd name="csY15" fmla="*/ 14235 h 35175"/>
                <a:gd name="csX16" fmla="*/ 21365 w 25404"/>
                <a:gd name="csY16" fmla="*/ 23029 h 35175"/>
                <a:gd name="csX17" fmla="*/ 25761 w 25404"/>
                <a:gd name="csY17" fmla="*/ 23029 h 35175"/>
                <a:gd name="csX18" fmla="*/ 25761 w 25404"/>
                <a:gd name="csY18" fmla="*/ 26449 h 35175"/>
                <a:gd name="csX19" fmla="*/ 21853 w 25404"/>
                <a:gd name="csY19" fmla="*/ 26449 h 35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5404" h="35175">
                  <a:moveTo>
                    <a:pt x="23807" y="36220"/>
                  </a:moveTo>
                  <a:lnTo>
                    <a:pt x="20387" y="36220"/>
                  </a:lnTo>
                  <a:lnTo>
                    <a:pt x="18433" y="26449"/>
                  </a:lnTo>
                  <a:lnTo>
                    <a:pt x="357" y="26449"/>
                  </a:lnTo>
                  <a:lnTo>
                    <a:pt x="357" y="23029"/>
                  </a:lnTo>
                  <a:lnTo>
                    <a:pt x="17456" y="23029"/>
                  </a:lnTo>
                  <a:lnTo>
                    <a:pt x="15990" y="14235"/>
                  </a:lnTo>
                  <a:lnTo>
                    <a:pt x="357" y="14235"/>
                  </a:lnTo>
                  <a:lnTo>
                    <a:pt x="357" y="10815"/>
                  </a:lnTo>
                  <a:lnTo>
                    <a:pt x="15013" y="10815"/>
                  </a:lnTo>
                  <a:lnTo>
                    <a:pt x="13059" y="1044"/>
                  </a:lnTo>
                  <a:lnTo>
                    <a:pt x="16479" y="1044"/>
                  </a:lnTo>
                  <a:lnTo>
                    <a:pt x="18922" y="10815"/>
                  </a:lnTo>
                  <a:lnTo>
                    <a:pt x="25761" y="10815"/>
                  </a:lnTo>
                  <a:lnTo>
                    <a:pt x="25761" y="14235"/>
                  </a:lnTo>
                  <a:lnTo>
                    <a:pt x="19410" y="14235"/>
                  </a:lnTo>
                  <a:lnTo>
                    <a:pt x="21365" y="23029"/>
                  </a:lnTo>
                  <a:lnTo>
                    <a:pt x="25761" y="23029"/>
                  </a:lnTo>
                  <a:lnTo>
                    <a:pt x="25761" y="26449"/>
                  </a:lnTo>
                  <a:lnTo>
                    <a:pt x="21853" y="264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53EC9657-4D69-988A-64EE-2ECC6320080C}"/>
                </a:ext>
              </a:extLst>
            </p:cNvPr>
            <p:cNvSpPr/>
            <p:nvPr/>
          </p:nvSpPr>
          <p:spPr>
            <a:xfrm flipV="1">
              <a:off x="5870046" y="6345757"/>
              <a:ext cx="23938" cy="34198"/>
            </a:xfrm>
            <a:custGeom>
              <a:avLst/>
              <a:gdLst>
                <a:gd name="csX0" fmla="*/ 19416 w 23938"/>
                <a:gd name="csY0" fmla="*/ 35242 h 34198"/>
                <a:gd name="csX1" fmla="*/ 15996 w 23938"/>
                <a:gd name="csY1" fmla="*/ 35242 h 34198"/>
                <a:gd name="csX2" fmla="*/ 363 w 23938"/>
                <a:gd name="csY2" fmla="*/ 13258 h 34198"/>
                <a:gd name="csX3" fmla="*/ 363 w 23938"/>
                <a:gd name="csY3" fmla="*/ 9349 h 34198"/>
                <a:gd name="csX4" fmla="*/ 15508 w 23938"/>
                <a:gd name="csY4" fmla="*/ 9349 h 34198"/>
                <a:gd name="csX5" fmla="*/ 15508 w 23938"/>
                <a:gd name="csY5" fmla="*/ 1044 h 34198"/>
                <a:gd name="csX6" fmla="*/ 19416 w 23938"/>
                <a:gd name="csY6" fmla="*/ 1044 h 34198"/>
                <a:gd name="csX7" fmla="*/ 19416 w 23938"/>
                <a:gd name="csY7" fmla="*/ 9349 h 34198"/>
                <a:gd name="csX8" fmla="*/ 24302 w 23938"/>
                <a:gd name="csY8" fmla="*/ 9349 h 34198"/>
                <a:gd name="csX9" fmla="*/ 24302 w 23938"/>
                <a:gd name="csY9" fmla="*/ 13258 h 34198"/>
                <a:gd name="csX10" fmla="*/ 4760 w 23938"/>
                <a:gd name="csY10" fmla="*/ 13258 h 34198"/>
                <a:gd name="csX11" fmla="*/ 15508 w 23938"/>
                <a:gd name="csY11" fmla="*/ 2840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3938" h="34198">
                  <a:moveTo>
                    <a:pt x="19416" y="35242"/>
                  </a:moveTo>
                  <a:lnTo>
                    <a:pt x="15996" y="35242"/>
                  </a:lnTo>
                  <a:lnTo>
                    <a:pt x="363" y="13258"/>
                  </a:lnTo>
                  <a:lnTo>
                    <a:pt x="363" y="9349"/>
                  </a:lnTo>
                  <a:lnTo>
                    <a:pt x="15508" y="9349"/>
                  </a:lnTo>
                  <a:lnTo>
                    <a:pt x="15508" y="1044"/>
                  </a:lnTo>
                  <a:lnTo>
                    <a:pt x="19416" y="1044"/>
                  </a:lnTo>
                  <a:lnTo>
                    <a:pt x="19416" y="9349"/>
                  </a:lnTo>
                  <a:lnTo>
                    <a:pt x="24302" y="9349"/>
                  </a:lnTo>
                  <a:lnTo>
                    <a:pt x="24302" y="13258"/>
                  </a:lnTo>
                  <a:lnTo>
                    <a:pt x="4760" y="13258"/>
                  </a:lnTo>
                  <a:lnTo>
                    <a:pt x="15508" y="284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38ED985B-6D50-E1EE-83EA-FC0FFA1140A0}"/>
                </a:ext>
              </a:extLst>
            </p:cNvPr>
            <p:cNvSpPr/>
            <p:nvPr/>
          </p:nvSpPr>
          <p:spPr>
            <a:xfrm flipV="1">
              <a:off x="5874443" y="6345757"/>
              <a:ext cx="14656" cy="21984"/>
            </a:xfrm>
            <a:custGeom>
              <a:avLst/>
              <a:gdLst>
                <a:gd name="csX0" fmla="*/ 15019 w 14656"/>
                <a:gd name="csY0" fmla="*/ 23027 h 21984"/>
                <a:gd name="csX1" fmla="*/ 11111 w 14656"/>
                <a:gd name="csY1" fmla="*/ 16187 h 21984"/>
                <a:gd name="csX2" fmla="*/ 11111 w 14656"/>
                <a:gd name="csY2" fmla="*/ 1042 h 21984"/>
                <a:gd name="csX3" fmla="*/ 363 w 14656"/>
                <a:gd name="csY3" fmla="*/ 1042 h 21984"/>
                <a:gd name="csX4" fmla="*/ 15019 w 14656"/>
                <a:gd name="csY4" fmla="*/ 1042 h 219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4656" h="21984">
                  <a:moveTo>
                    <a:pt x="15019" y="23027"/>
                  </a:moveTo>
                  <a:lnTo>
                    <a:pt x="11111" y="16187"/>
                  </a:lnTo>
                  <a:lnTo>
                    <a:pt x="11111" y="1042"/>
                  </a:lnTo>
                  <a:lnTo>
                    <a:pt x="363" y="1042"/>
                  </a:lnTo>
                  <a:lnTo>
                    <a:pt x="15019" y="10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4B0E5455-BE7A-7045-6849-7ABBAB7631C8}"/>
                </a:ext>
              </a:extLst>
            </p:cNvPr>
            <p:cNvSpPr/>
            <p:nvPr/>
          </p:nvSpPr>
          <p:spPr>
            <a:xfrm flipV="1">
              <a:off x="5896427" y="6345757"/>
              <a:ext cx="23938" cy="34198"/>
            </a:xfrm>
            <a:custGeom>
              <a:avLst/>
              <a:gdLst>
                <a:gd name="csX0" fmla="*/ 19421 w 23938"/>
                <a:gd name="csY0" fmla="*/ 35242 h 34198"/>
                <a:gd name="csX1" fmla="*/ 16001 w 23938"/>
                <a:gd name="csY1" fmla="*/ 35242 h 34198"/>
                <a:gd name="csX2" fmla="*/ 367 w 23938"/>
                <a:gd name="csY2" fmla="*/ 13258 h 34198"/>
                <a:gd name="csX3" fmla="*/ 367 w 23938"/>
                <a:gd name="csY3" fmla="*/ 9349 h 34198"/>
                <a:gd name="csX4" fmla="*/ 15512 w 23938"/>
                <a:gd name="csY4" fmla="*/ 9349 h 34198"/>
                <a:gd name="csX5" fmla="*/ 15512 w 23938"/>
                <a:gd name="csY5" fmla="*/ 1044 h 34198"/>
                <a:gd name="csX6" fmla="*/ 19421 w 23938"/>
                <a:gd name="csY6" fmla="*/ 1044 h 34198"/>
                <a:gd name="csX7" fmla="*/ 19421 w 23938"/>
                <a:gd name="csY7" fmla="*/ 9349 h 34198"/>
                <a:gd name="csX8" fmla="*/ 24306 w 23938"/>
                <a:gd name="csY8" fmla="*/ 9349 h 34198"/>
                <a:gd name="csX9" fmla="*/ 24306 w 23938"/>
                <a:gd name="csY9" fmla="*/ 13258 h 34198"/>
                <a:gd name="csX10" fmla="*/ 4764 w 23938"/>
                <a:gd name="csY10" fmla="*/ 13258 h 34198"/>
                <a:gd name="csX11" fmla="*/ 15512 w 23938"/>
                <a:gd name="csY11" fmla="*/ 2840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3938" h="34198">
                  <a:moveTo>
                    <a:pt x="19421" y="35242"/>
                  </a:moveTo>
                  <a:lnTo>
                    <a:pt x="16001" y="35242"/>
                  </a:lnTo>
                  <a:lnTo>
                    <a:pt x="367" y="13258"/>
                  </a:lnTo>
                  <a:lnTo>
                    <a:pt x="367" y="9349"/>
                  </a:lnTo>
                  <a:lnTo>
                    <a:pt x="15512" y="9349"/>
                  </a:lnTo>
                  <a:lnTo>
                    <a:pt x="15512" y="1044"/>
                  </a:lnTo>
                  <a:lnTo>
                    <a:pt x="19421" y="1044"/>
                  </a:lnTo>
                  <a:lnTo>
                    <a:pt x="19421" y="9349"/>
                  </a:lnTo>
                  <a:lnTo>
                    <a:pt x="24306" y="9349"/>
                  </a:lnTo>
                  <a:lnTo>
                    <a:pt x="24306" y="13258"/>
                  </a:lnTo>
                  <a:lnTo>
                    <a:pt x="4764" y="13258"/>
                  </a:lnTo>
                  <a:lnTo>
                    <a:pt x="15512" y="284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A91120D5-D701-66DA-7BE3-D998FAC1F28D}"/>
                </a:ext>
              </a:extLst>
            </p:cNvPr>
            <p:cNvSpPr/>
            <p:nvPr/>
          </p:nvSpPr>
          <p:spPr>
            <a:xfrm flipV="1">
              <a:off x="5900824" y="6345757"/>
              <a:ext cx="14656" cy="21984"/>
            </a:xfrm>
            <a:custGeom>
              <a:avLst/>
              <a:gdLst>
                <a:gd name="csX0" fmla="*/ 15024 w 14656"/>
                <a:gd name="csY0" fmla="*/ 23027 h 21984"/>
                <a:gd name="csX1" fmla="*/ 11115 w 14656"/>
                <a:gd name="csY1" fmla="*/ 16187 h 21984"/>
                <a:gd name="csX2" fmla="*/ 11115 w 14656"/>
                <a:gd name="csY2" fmla="*/ 1042 h 21984"/>
                <a:gd name="csX3" fmla="*/ 367 w 14656"/>
                <a:gd name="csY3" fmla="*/ 1042 h 21984"/>
                <a:gd name="csX4" fmla="*/ 15024 w 14656"/>
                <a:gd name="csY4" fmla="*/ 1042 h 219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4656" h="21984">
                  <a:moveTo>
                    <a:pt x="15024" y="23027"/>
                  </a:moveTo>
                  <a:lnTo>
                    <a:pt x="11115" y="16187"/>
                  </a:lnTo>
                  <a:lnTo>
                    <a:pt x="11115" y="1042"/>
                  </a:lnTo>
                  <a:lnTo>
                    <a:pt x="367" y="1042"/>
                  </a:lnTo>
                  <a:lnTo>
                    <a:pt x="15024" y="10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24EBB98C-4FB2-701C-770F-B14EBCFEFE1E}"/>
                </a:ext>
              </a:extLst>
            </p:cNvPr>
            <p:cNvSpPr/>
            <p:nvPr/>
          </p:nvSpPr>
          <p:spPr>
            <a:xfrm flipV="1">
              <a:off x="5926717" y="6375069"/>
              <a:ext cx="4885" cy="4885"/>
            </a:xfrm>
            <a:custGeom>
              <a:avLst/>
              <a:gdLst>
                <a:gd name="csX0" fmla="*/ 92 w 4885"/>
                <a:gd name="csY0" fmla="*/ 986 h 4885"/>
                <a:gd name="csX1" fmla="*/ 4978 w 4885"/>
                <a:gd name="csY1" fmla="*/ 986 h 4885"/>
                <a:gd name="csX2" fmla="*/ 4978 w 4885"/>
                <a:gd name="csY2" fmla="*/ 5871 h 4885"/>
                <a:gd name="csX3" fmla="*/ 92 w 4885"/>
                <a:gd name="csY3" fmla="*/ 5871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885">
                  <a:moveTo>
                    <a:pt x="92" y="986"/>
                  </a:moveTo>
                  <a:lnTo>
                    <a:pt x="4978" y="986"/>
                  </a:lnTo>
                  <a:lnTo>
                    <a:pt x="4978" y="5871"/>
                  </a:lnTo>
                  <a:lnTo>
                    <a:pt x="92" y="587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927903B7-D9D2-ED85-B7A9-C4480206A3A4}"/>
                </a:ext>
              </a:extLst>
            </p:cNvPr>
            <p:cNvSpPr/>
            <p:nvPr/>
          </p:nvSpPr>
          <p:spPr>
            <a:xfrm flipV="1">
              <a:off x="5940885" y="6352596"/>
              <a:ext cx="8305" cy="5374"/>
            </a:xfrm>
            <a:custGeom>
              <a:avLst/>
              <a:gdLst>
                <a:gd name="csX0" fmla="*/ 2815 w 8305"/>
                <a:gd name="csY0" fmla="*/ 6415 h 5374"/>
                <a:gd name="csX1" fmla="*/ 1838 w 8305"/>
                <a:gd name="csY1" fmla="*/ 5926 h 5374"/>
                <a:gd name="csX2" fmla="*/ 1349 w 8305"/>
                <a:gd name="csY2" fmla="*/ 5438 h 5374"/>
                <a:gd name="csX3" fmla="*/ 372 w 8305"/>
                <a:gd name="csY3" fmla="*/ 4949 h 5374"/>
                <a:gd name="csX4" fmla="*/ 372 w 8305"/>
                <a:gd name="csY4" fmla="*/ 1041 h 5374"/>
                <a:gd name="csX5" fmla="*/ 1349 w 8305"/>
                <a:gd name="csY5" fmla="*/ 1041 h 5374"/>
                <a:gd name="csX6" fmla="*/ 1838 w 8305"/>
                <a:gd name="csY6" fmla="*/ 1530 h 5374"/>
                <a:gd name="csX7" fmla="*/ 6723 w 8305"/>
                <a:gd name="csY7" fmla="*/ 3972 h 5374"/>
                <a:gd name="csX8" fmla="*/ 7212 w 8305"/>
                <a:gd name="csY8" fmla="*/ 4949 h 5374"/>
                <a:gd name="csX9" fmla="*/ 8189 w 8305"/>
                <a:gd name="csY9" fmla="*/ 5438 h 5374"/>
                <a:gd name="csX10" fmla="*/ 8677 w 8305"/>
                <a:gd name="csY10" fmla="*/ 5926 h 5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8305" h="5374">
                  <a:moveTo>
                    <a:pt x="2815" y="6415"/>
                  </a:moveTo>
                  <a:lnTo>
                    <a:pt x="1838" y="5926"/>
                  </a:lnTo>
                  <a:lnTo>
                    <a:pt x="1349" y="5438"/>
                  </a:lnTo>
                  <a:lnTo>
                    <a:pt x="372" y="4949"/>
                  </a:lnTo>
                  <a:lnTo>
                    <a:pt x="372" y="1041"/>
                  </a:lnTo>
                  <a:lnTo>
                    <a:pt x="1349" y="1041"/>
                  </a:lnTo>
                  <a:lnTo>
                    <a:pt x="1838" y="1530"/>
                  </a:lnTo>
                  <a:lnTo>
                    <a:pt x="6723" y="3972"/>
                  </a:lnTo>
                  <a:lnTo>
                    <a:pt x="7212" y="4949"/>
                  </a:lnTo>
                  <a:lnTo>
                    <a:pt x="8189" y="5438"/>
                  </a:lnTo>
                  <a:lnTo>
                    <a:pt x="8677" y="592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AA0A2547-DD6F-A96D-5B39-E1587058BA09}"/>
                </a:ext>
              </a:extLst>
            </p:cNvPr>
            <p:cNvSpPr/>
            <p:nvPr/>
          </p:nvSpPr>
          <p:spPr>
            <a:xfrm flipV="1">
              <a:off x="5943328" y="6345757"/>
              <a:ext cx="10259" cy="34198"/>
            </a:xfrm>
            <a:custGeom>
              <a:avLst/>
              <a:gdLst>
                <a:gd name="csX0" fmla="*/ 10633 w 10259"/>
                <a:gd name="csY0" fmla="*/ 35242 h 34198"/>
                <a:gd name="csX1" fmla="*/ 7702 w 10259"/>
                <a:gd name="csY1" fmla="*/ 35242 h 34198"/>
                <a:gd name="csX2" fmla="*/ 7213 w 10259"/>
                <a:gd name="csY2" fmla="*/ 34754 h 34198"/>
                <a:gd name="csX3" fmla="*/ 6725 w 10259"/>
                <a:gd name="csY3" fmla="*/ 33777 h 34198"/>
                <a:gd name="csX4" fmla="*/ 2816 w 10259"/>
                <a:gd name="csY4" fmla="*/ 29868 h 34198"/>
                <a:gd name="csX5" fmla="*/ 1839 w 10259"/>
                <a:gd name="csY5" fmla="*/ 29380 h 34198"/>
                <a:gd name="csX6" fmla="*/ 1351 w 10259"/>
                <a:gd name="csY6" fmla="*/ 28891 h 34198"/>
                <a:gd name="csX7" fmla="*/ 373 w 10259"/>
                <a:gd name="csY7" fmla="*/ 28403 h 34198"/>
                <a:gd name="csX8" fmla="*/ 6236 w 10259"/>
                <a:gd name="csY8" fmla="*/ 27914 h 34198"/>
                <a:gd name="csX9" fmla="*/ 6236 w 10259"/>
                <a:gd name="csY9" fmla="*/ 1044 h 34198"/>
                <a:gd name="csX10" fmla="*/ 10633 w 10259"/>
                <a:gd name="csY10" fmla="*/ 104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0259" h="34198">
                  <a:moveTo>
                    <a:pt x="10633" y="35242"/>
                  </a:moveTo>
                  <a:lnTo>
                    <a:pt x="7702" y="35242"/>
                  </a:lnTo>
                  <a:lnTo>
                    <a:pt x="7213" y="34754"/>
                  </a:lnTo>
                  <a:lnTo>
                    <a:pt x="6725" y="33777"/>
                  </a:lnTo>
                  <a:lnTo>
                    <a:pt x="2816" y="29868"/>
                  </a:lnTo>
                  <a:lnTo>
                    <a:pt x="1839" y="29380"/>
                  </a:lnTo>
                  <a:lnTo>
                    <a:pt x="1351" y="28891"/>
                  </a:lnTo>
                  <a:lnTo>
                    <a:pt x="373" y="28403"/>
                  </a:lnTo>
                  <a:lnTo>
                    <a:pt x="6236" y="27914"/>
                  </a:lnTo>
                  <a:lnTo>
                    <a:pt x="6236" y="1044"/>
                  </a:lnTo>
                  <a:lnTo>
                    <a:pt x="10633" y="10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3E5BC083-004C-6903-88ED-8232FD61CBB6}"/>
                </a:ext>
              </a:extLst>
            </p:cNvPr>
            <p:cNvSpPr/>
            <p:nvPr/>
          </p:nvSpPr>
          <p:spPr>
            <a:xfrm flipV="1">
              <a:off x="5962381" y="6345757"/>
              <a:ext cx="23938" cy="34198"/>
            </a:xfrm>
            <a:custGeom>
              <a:avLst/>
              <a:gdLst>
                <a:gd name="csX0" fmla="*/ 19431 w 23938"/>
                <a:gd name="csY0" fmla="*/ 35242 h 34198"/>
                <a:gd name="csX1" fmla="*/ 16012 w 23938"/>
                <a:gd name="csY1" fmla="*/ 35242 h 34198"/>
                <a:gd name="csX2" fmla="*/ 378 w 23938"/>
                <a:gd name="csY2" fmla="*/ 13258 h 34198"/>
                <a:gd name="csX3" fmla="*/ 378 w 23938"/>
                <a:gd name="csY3" fmla="*/ 9349 h 34198"/>
                <a:gd name="csX4" fmla="*/ 15523 w 23938"/>
                <a:gd name="csY4" fmla="*/ 9349 h 34198"/>
                <a:gd name="csX5" fmla="*/ 15523 w 23938"/>
                <a:gd name="csY5" fmla="*/ 1044 h 34198"/>
                <a:gd name="csX6" fmla="*/ 19431 w 23938"/>
                <a:gd name="csY6" fmla="*/ 1044 h 34198"/>
                <a:gd name="csX7" fmla="*/ 19431 w 23938"/>
                <a:gd name="csY7" fmla="*/ 9349 h 34198"/>
                <a:gd name="csX8" fmla="*/ 24317 w 23938"/>
                <a:gd name="csY8" fmla="*/ 9349 h 34198"/>
                <a:gd name="csX9" fmla="*/ 24317 w 23938"/>
                <a:gd name="csY9" fmla="*/ 13258 h 34198"/>
                <a:gd name="csX10" fmla="*/ 4775 w 23938"/>
                <a:gd name="csY10" fmla="*/ 13258 h 34198"/>
                <a:gd name="csX11" fmla="*/ 15523 w 23938"/>
                <a:gd name="csY11" fmla="*/ 2840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3938" h="34198">
                  <a:moveTo>
                    <a:pt x="19431" y="35242"/>
                  </a:moveTo>
                  <a:lnTo>
                    <a:pt x="16012" y="35242"/>
                  </a:lnTo>
                  <a:lnTo>
                    <a:pt x="378" y="13258"/>
                  </a:lnTo>
                  <a:lnTo>
                    <a:pt x="378" y="9349"/>
                  </a:lnTo>
                  <a:lnTo>
                    <a:pt x="15523" y="9349"/>
                  </a:lnTo>
                  <a:lnTo>
                    <a:pt x="15523" y="1044"/>
                  </a:lnTo>
                  <a:lnTo>
                    <a:pt x="19431" y="1044"/>
                  </a:lnTo>
                  <a:lnTo>
                    <a:pt x="19431" y="9349"/>
                  </a:lnTo>
                  <a:lnTo>
                    <a:pt x="24317" y="9349"/>
                  </a:lnTo>
                  <a:lnTo>
                    <a:pt x="24317" y="13258"/>
                  </a:lnTo>
                  <a:lnTo>
                    <a:pt x="4775" y="13258"/>
                  </a:lnTo>
                  <a:lnTo>
                    <a:pt x="15523" y="284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54147EF1-63C7-99EC-5868-2F39C16D487E}"/>
                </a:ext>
              </a:extLst>
            </p:cNvPr>
            <p:cNvSpPr/>
            <p:nvPr/>
          </p:nvSpPr>
          <p:spPr>
            <a:xfrm flipV="1">
              <a:off x="5966778" y="6345757"/>
              <a:ext cx="14656" cy="21984"/>
            </a:xfrm>
            <a:custGeom>
              <a:avLst/>
              <a:gdLst>
                <a:gd name="csX0" fmla="*/ 15034 w 14656"/>
                <a:gd name="csY0" fmla="*/ 23027 h 21984"/>
                <a:gd name="csX1" fmla="*/ 11126 w 14656"/>
                <a:gd name="csY1" fmla="*/ 16187 h 21984"/>
                <a:gd name="csX2" fmla="*/ 11126 w 14656"/>
                <a:gd name="csY2" fmla="*/ 1042 h 21984"/>
                <a:gd name="csX3" fmla="*/ 378 w 14656"/>
                <a:gd name="csY3" fmla="*/ 1042 h 21984"/>
                <a:gd name="csX4" fmla="*/ 15034 w 14656"/>
                <a:gd name="csY4" fmla="*/ 1042 h 219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4656" h="21984">
                  <a:moveTo>
                    <a:pt x="15034" y="23027"/>
                  </a:moveTo>
                  <a:lnTo>
                    <a:pt x="11126" y="16187"/>
                  </a:lnTo>
                  <a:lnTo>
                    <a:pt x="11126" y="1042"/>
                  </a:lnTo>
                  <a:lnTo>
                    <a:pt x="378" y="1042"/>
                  </a:lnTo>
                  <a:lnTo>
                    <a:pt x="15034" y="10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5B1F9A12-1198-7FE6-D4D1-042A676881A6}"/>
                </a:ext>
              </a:extLst>
            </p:cNvPr>
            <p:cNvSpPr/>
            <p:nvPr/>
          </p:nvSpPr>
          <p:spPr>
            <a:xfrm flipV="1">
              <a:off x="5990229" y="6370673"/>
              <a:ext cx="19541" cy="9770"/>
            </a:xfrm>
            <a:custGeom>
              <a:avLst/>
              <a:gdLst>
                <a:gd name="csX0" fmla="*/ 4778 w 19541"/>
                <a:gd name="csY0" fmla="*/ 10816 h 9770"/>
                <a:gd name="csX1" fmla="*/ 381 w 19541"/>
                <a:gd name="csY1" fmla="*/ 10327 h 9770"/>
                <a:gd name="csX2" fmla="*/ 381 w 19541"/>
                <a:gd name="csY2" fmla="*/ 9838 h 9770"/>
                <a:gd name="csX3" fmla="*/ 869 w 19541"/>
                <a:gd name="csY3" fmla="*/ 8861 h 9770"/>
                <a:gd name="csX4" fmla="*/ 869 w 19541"/>
                <a:gd name="csY4" fmla="*/ 8373 h 9770"/>
                <a:gd name="csX5" fmla="*/ 1358 w 19541"/>
                <a:gd name="csY5" fmla="*/ 7396 h 9770"/>
                <a:gd name="csX6" fmla="*/ 1358 w 19541"/>
                <a:gd name="csY6" fmla="*/ 6419 h 9770"/>
                <a:gd name="csX7" fmla="*/ 1846 w 19541"/>
                <a:gd name="csY7" fmla="*/ 5442 h 9770"/>
                <a:gd name="csX8" fmla="*/ 3800 w 19541"/>
                <a:gd name="csY8" fmla="*/ 3487 h 9770"/>
                <a:gd name="csX9" fmla="*/ 4289 w 19541"/>
                <a:gd name="csY9" fmla="*/ 2999 h 9770"/>
                <a:gd name="csX10" fmla="*/ 5266 w 19541"/>
                <a:gd name="csY10" fmla="*/ 2510 h 9770"/>
                <a:gd name="csX11" fmla="*/ 5755 w 19541"/>
                <a:gd name="csY11" fmla="*/ 2022 h 9770"/>
                <a:gd name="csX12" fmla="*/ 6732 w 19541"/>
                <a:gd name="csY12" fmla="*/ 2022 h 9770"/>
                <a:gd name="csX13" fmla="*/ 7709 w 19541"/>
                <a:gd name="csY13" fmla="*/ 1533 h 9770"/>
                <a:gd name="csX14" fmla="*/ 8197 w 19541"/>
                <a:gd name="csY14" fmla="*/ 1045 h 9770"/>
                <a:gd name="csX15" fmla="*/ 14549 w 19541"/>
                <a:gd name="csY15" fmla="*/ 1045 h 9770"/>
                <a:gd name="csX16" fmla="*/ 15526 w 19541"/>
                <a:gd name="csY16" fmla="*/ 1533 h 9770"/>
                <a:gd name="csX17" fmla="*/ 16014 w 19541"/>
                <a:gd name="csY17" fmla="*/ 2022 h 9770"/>
                <a:gd name="csX18" fmla="*/ 16991 w 19541"/>
                <a:gd name="csY18" fmla="*/ 2022 h 9770"/>
                <a:gd name="csX19" fmla="*/ 17968 w 19541"/>
                <a:gd name="csY19" fmla="*/ 2510 h 9770"/>
                <a:gd name="csX20" fmla="*/ 18457 w 19541"/>
                <a:gd name="csY20" fmla="*/ 2999 h 9770"/>
                <a:gd name="csX21" fmla="*/ 18945 w 19541"/>
                <a:gd name="csY21" fmla="*/ 3976 h 9770"/>
                <a:gd name="csX22" fmla="*/ 19923 w 19541"/>
                <a:gd name="csY22" fmla="*/ 4464 h 9770"/>
                <a:gd name="csX23" fmla="*/ 11617 w 19541"/>
                <a:gd name="csY23" fmla="*/ 4464 h 9770"/>
                <a:gd name="csX24" fmla="*/ 5266 w 19541"/>
                <a:gd name="csY24" fmla="*/ 8861 h 9770"/>
                <a:gd name="csX25" fmla="*/ 5266 w 19541"/>
                <a:gd name="csY25" fmla="*/ 9838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9541" h="9770">
                  <a:moveTo>
                    <a:pt x="4778" y="10816"/>
                  </a:moveTo>
                  <a:lnTo>
                    <a:pt x="381" y="10327"/>
                  </a:lnTo>
                  <a:lnTo>
                    <a:pt x="381" y="9838"/>
                  </a:lnTo>
                  <a:lnTo>
                    <a:pt x="869" y="8861"/>
                  </a:lnTo>
                  <a:lnTo>
                    <a:pt x="869" y="8373"/>
                  </a:lnTo>
                  <a:lnTo>
                    <a:pt x="1358" y="7396"/>
                  </a:lnTo>
                  <a:lnTo>
                    <a:pt x="1358" y="6419"/>
                  </a:lnTo>
                  <a:lnTo>
                    <a:pt x="1846" y="5442"/>
                  </a:lnTo>
                  <a:lnTo>
                    <a:pt x="3800" y="3487"/>
                  </a:lnTo>
                  <a:lnTo>
                    <a:pt x="4289" y="2999"/>
                  </a:lnTo>
                  <a:lnTo>
                    <a:pt x="5266" y="2510"/>
                  </a:lnTo>
                  <a:lnTo>
                    <a:pt x="5755" y="2022"/>
                  </a:lnTo>
                  <a:lnTo>
                    <a:pt x="6732" y="2022"/>
                  </a:lnTo>
                  <a:lnTo>
                    <a:pt x="7709" y="1533"/>
                  </a:lnTo>
                  <a:lnTo>
                    <a:pt x="8197" y="1045"/>
                  </a:lnTo>
                  <a:lnTo>
                    <a:pt x="14549" y="1045"/>
                  </a:lnTo>
                  <a:lnTo>
                    <a:pt x="15526" y="1533"/>
                  </a:lnTo>
                  <a:lnTo>
                    <a:pt x="16014" y="2022"/>
                  </a:lnTo>
                  <a:lnTo>
                    <a:pt x="16991" y="2022"/>
                  </a:lnTo>
                  <a:lnTo>
                    <a:pt x="17968" y="2510"/>
                  </a:lnTo>
                  <a:lnTo>
                    <a:pt x="18457" y="2999"/>
                  </a:lnTo>
                  <a:lnTo>
                    <a:pt x="18945" y="3976"/>
                  </a:lnTo>
                  <a:lnTo>
                    <a:pt x="19923" y="4464"/>
                  </a:lnTo>
                  <a:lnTo>
                    <a:pt x="11617" y="4464"/>
                  </a:lnTo>
                  <a:cubicBezTo>
                    <a:pt x="8010" y="4131"/>
                    <a:pt x="6781" y="6142"/>
                    <a:pt x="5266" y="8861"/>
                  </a:cubicBezTo>
                  <a:lnTo>
                    <a:pt x="5266" y="98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70DCF641-03E7-3647-BAA6-AADADEC3D373}"/>
                </a:ext>
              </a:extLst>
            </p:cNvPr>
            <p:cNvSpPr/>
            <p:nvPr/>
          </p:nvSpPr>
          <p:spPr>
            <a:xfrm flipV="1">
              <a:off x="6000977" y="6360413"/>
              <a:ext cx="12213" cy="16610"/>
            </a:xfrm>
            <a:custGeom>
              <a:avLst/>
              <a:gdLst>
                <a:gd name="csX0" fmla="*/ 9177 w 12213"/>
                <a:gd name="csY0" fmla="*/ 17655 h 16610"/>
                <a:gd name="csX1" fmla="*/ 383 w 12213"/>
                <a:gd name="csY1" fmla="*/ 17166 h 16610"/>
                <a:gd name="csX2" fmla="*/ 1848 w 12213"/>
                <a:gd name="csY2" fmla="*/ 17166 h 16610"/>
                <a:gd name="csX3" fmla="*/ 2826 w 12213"/>
                <a:gd name="csY3" fmla="*/ 16677 h 16610"/>
                <a:gd name="csX4" fmla="*/ 3803 w 12213"/>
                <a:gd name="csY4" fmla="*/ 16677 h 16610"/>
                <a:gd name="csX5" fmla="*/ 4291 w 12213"/>
                <a:gd name="csY5" fmla="*/ 16189 h 16610"/>
                <a:gd name="csX6" fmla="*/ 5268 w 12213"/>
                <a:gd name="csY6" fmla="*/ 15700 h 16610"/>
                <a:gd name="csX7" fmla="*/ 5757 w 12213"/>
                <a:gd name="csY7" fmla="*/ 15212 h 16610"/>
                <a:gd name="csX8" fmla="*/ 6245 w 12213"/>
                <a:gd name="csY8" fmla="*/ 14723 h 16610"/>
                <a:gd name="csX9" fmla="*/ 6734 w 12213"/>
                <a:gd name="csY9" fmla="*/ 13746 h 16610"/>
                <a:gd name="csX10" fmla="*/ 7222 w 12213"/>
                <a:gd name="csY10" fmla="*/ 13258 h 16610"/>
                <a:gd name="csX11" fmla="*/ 7711 w 12213"/>
                <a:gd name="csY11" fmla="*/ 12281 h 16610"/>
                <a:gd name="csX12" fmla="*/ 7711 w 12213"/>
                <a:gd name="csY12" fmla="*/ 11303 h 16610"/>
                <a:gd name="csX13" fmla="*/ 6245 w 12213"/>
                <a:gd name="csY13" fmla="*/ 3975 h 16610"/>
                <a:gd name="csX14" fmla="*/ 5757 w 12213"/>
                <a:gd name="csY14" fmla="*/ 3487 h 16610"/>
                <a:gd name="csX15" fmla="*/ 5757 w 12213"/>
                <a:gd name="csY15" fmla="*/ 2998 h 16610"/>
                <a:gd name="csX16" fmla="*/ 4780 w 12213"/>
                <a:gd name="csY16" fmla="*/ 2510 h 16610"/>
                <a:gd name="csX17" fmla="*/ 4291 w 12213"/>
                <a:gd name="csY17" fmla="*/ 2021 h 16610"/>
                <a:gd name="csX18" fmla="*/ 2337 w 12213"/>
                <a:gd name="csY18" fmla="*/ 1044 h 16610"/>
                <a:gd name="csX19" fmla="*/ 871 w 12213"/>
                <a:gd name="csY19" fmla="*/ 1044 h 16610"/>
                <a:gd name="csX20" fmla="*/ 9177 w 12213"/>
                <a:gd name="csY20" fmla="*/ 1044 h 16610"/>
                <a:gd name="csX21" fmla="*/ 9665 w 12213"/>
                <a:gd name="csY21" fmla="*/ 1532 h 16610"/>
                <a:gd name="csX22" fmla="*/ 9665 w 12213"/>
                <a:gd name="csY22" fmla="*/ 2021 h 16610"/>
                <a:gd name="csX23" fmla="*/ 10154 w 12213"/>
                <a:gd name="csY23" fmla="*/ 2510 h 16610"/>
                <a:gd name="csX24" fmla="*/ 10642 w 12213"/>
                <a:gd name="csY24" fmla="*/ 3487 h 16610"/>
                <a:gd name="csX25" fmla="*/ 11131 w 12213"/>
                <a:gd name="csY25" fmla="*/ 3975 h 16610"/>
                <a:gd name="csX26" fmla="*/ 11619 w 12213"/>
                <a:gd name="csY26" fmla="*/ 4952 h 16610"/>
                <a:gd name="csX27" fmla="*/ 12108 w 12213"/>
                <a:gd name="csY27" fmla="*/ 5929 h 16610"/>
                <a:gd name="csX28" fmla="*/ 12108 w 12213"/>
                <a:gd name="csY28" fmla="*/ 7884 h 16610"/>
                <a:gd name="csX29" fmla="*/ 12596 w 12213"/>
                <a:gd name="csY29" fmla="*/ 8861 h 16610"/>
                <a:gd name="csX30" fmla="*/ 12596 w 12213"/>
                <a:gd name="csY30" fmla="*/ 10326 h 16610"/>
                <a:gd name="csX31" fmla="*/ 12108 w 12213"/>
                <a:gd name="csY31" fmla="*/ 11303 h 16610"/>
                <a:gd name="csX32" fmla="*/ 12108 w 12213"/>
                <a:gd name="csY32" fmla="*/ 13258 h 16610"/>
                <a:gd name="csX33" fmla="*/ 11619 w 12213"/>
                <a:gd name="csY33" fmla="*/ 13746 h 16610"/>
                <a:gd name="csX34" fmla="*/ 11131 w 12213"/>
                <a:gd name="csY34" fmla="*/ 14723 h 16610"/>
                <a:gd name="csX35" fmla="*/ 11131 w 12213"/>
                <a:gd name="csY35" fmla="*/ 15700 h 16610"/>
                <a:gd name="csX36" fmla="*/ 10642 w 12213"/>
                <a:gd name="csY36" fmla="*/ 16189 h 16610"/>
                <a:gd name="csX37" fmla="*/ 10154 w 12213"/>
                <a:gd name="csY37" fmla="*/ 17166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2213" h="16610">
                  <a:moveTo>
                    <a:pt x="9177" y="17655"/>
                  </a:moveTo>
                  <a:lnTo>
                    <a:pt x="383" y="17166"/>
                  </a:lnTo>
                  <a:lnTo>
                    <a:pt x="1848" y="17166"/>
                  </a:lnTo>
                  <a:lnTo>
                    <a:pt x="2826" y="16677"/>
                  </a:lnTo>
                  <a:lnTo>
                    <a:pt x="3803" y="16677"/>
                  </a:lnTo>
                  <a:lnTo>
                    <a:pt x="4291" y="16189"/>
                  </a:lnTo>
                  <a:lnTo>
                    <a:pt x="5268" y="15700"/>
                  </a:lnTo>
                  <a:lnTo>
                    <a:pt x="5757" y="15212"/>
                  </a:lnTo>
                  <a:lnTo>
                    <a:pt x="6245" y="14723"/>
                  </a:lnTo>
                  <a:lnTo>
                    <a:pt x="6734" y="13746"/>
                  </a:lnTo>
                  <a:lnTo>
                    <a:pt x="7222" y="13258"/>
                  </a:lnTo>
                  <a:lnTo>
                    <a:pt x="7711" y="12281"/>
                  </a:lnTo>
                  <a:lnTo>
                    <a:pt x="7711" y="11303"/>
                  </a:lnTo>
                  <a:cubicBezTo>
                    <a:pt x="7491" y="8283"/>
                    <a:pt x="8509" y="6288"/>
                    <a:pt x="6245" y="3975"/>
                  </a:cubicBezTo>
                  <a:lnTo>
                    <a:pt x="5757" y="3487"/>
                  </a:lnTo>
                  <a:lnTo>
                    <a:pt x="5757" y="2998"/>
                  </a:lnTo>
                  <a:lnTo>
                    <a:pt x="4780" y="2510"/>
                  </a:lnTo>
                  <a:lnTo>
                    <a:pt x="4291" y="2021"/>
                  </a:lnTo>
                  <a:lnTo>
                    <a:pt x="2337" y="1044"/>
                  </a:lnTo>
                  <a:lnTo>
                    <a:pt x="871" y="1044"/>
                  </a:lnTo>
                  <a:lnTo>
                    <a:pt x="9177" y="1044"/>
                  </a:lnTo>
                  <a:lnTo>
                    <a:pt x="9665" y="1532"/>
                  </a:lnTo>
                  <a:lnTo>
                    <a:pt x="9665" y="2021"/>
                  </a:lnTo>
                  <a:lnTo>
                    <a:pt x="10154" y="2510"/>
                  </a:lnTo>
                  <a:lnTo>
                    <a:pt x="10642" y="3487"/>
                  </a:lnTo>
                  <a:lnTo>
                    <a:pt x="11131" y="3975"/>
                  </a:lnTo>
                  <a:lnTo>
                    <a:pt x="11619" y="4952"/>
                  </a:lnTo>
                  <a:lnTo>
                    <a:pt x="12108" y="5929"/>
                  </a:lnTo>
                  <a:lnTo>
                    <a:pt x="12108" y="7884"/>
                  </a:lnTo>
                  <a:lnTo>
                    <a:pt x="12596" y="8861"/>
                  </a:lnTo>
                  <a:lnTo>
                    <a:pt x="12596" y="10326"/>
                  </a:lnTo>
                  <a:lnTo>
                    <a:pt x="12108" y="11303"/>
                  </a:lnTo>
                  <a:lnTo>
                    <a:pt x="12108" y="13258"/>
                  </a:lnTo>
                  <a:lnTo>
                    <a:pt x="11619" y="13746"/>
                  </a:lnTo>
                  <a:lnTo>
                    <a:pt x="11131" y="14723"/>
                  </a:lnTo>
                  <a:lnTo>
                    <a:pt x="11131" y="15700"/>
                  </a:lnTo>
                  <a:lnTo>
                    <a:pt x="10642" y="16189"/>
                  </a:lnTo>
                  <a:lnTo>
                    <a:pt x="10154" y="171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05AA3DB6-A68F-2651-AB68-CE3E09FA2C85}"/>
                </a:ext>
              </a:extLst>
            </p:cNvPr>
            <p:cNvSpPr/>
            <p:nvPr/>
          </p:nvSpPr>
          <p:spPr>
            <a:xfrm flipV="1">
              <a:off x="5996091" y="6356993"/>
              <a:ext cx="13190" cy="2931"/>
            </a:xfrm>
            <a:custGeom>
              <a:avLst/>
              <a:gdLst>
                <a:gd name="csX0" fmla="*/ 6733 w 13190"/>
                <a:gd name="csY0" fmla="*/ 3973 h 2931"/>
                <a:gd name="csX1" fmla="*/ 6244 w 13190"/>
                <a:gd name="csY1" fmla="*/ 3973 h 2931"/>
                <a:gd name="csX2" fmla="*/ 870 w 13190"/>
                <a:gd name="csY2" fmla="*/ 2018 h 2931"/>
                <a:gd name="csX3" fmla="*/ 382 w 13190"/>
                <a:gd name="csY3" fmla="*/ 1530 h 2931"/>
                <a:gd name="csX4" fmla="*/ 13572 w 13190"/>
                <a:gd name="csY4" fmla="*/ 1041 h 2931"/>
                <a:gd name="csX5" fmla="*/ 12107 w 13190"/>
                <a:gd name="csY5" fmla="*/ 2507 h 2931"/>
                <a:gd name="csX6" fmla="*/ 11130 w 13190"/>
                <a:gd name="csY6" fmla="*/ 2996 h 2931"/>
                <a:gd name="csX7" fmla="*/ 10153 w 13190"/>
                <a:gd name="csY7" fmla="*/ 2996 h 2931"/>
                <a:gd name="csX8" fmla="*/ 9664 w 13190"/>
                <a:gd name="csY8" fmla="*/ 3484 h 2931"/>
                <a:gd name="csX9" fmla="*/ 7710 w 13190"/>
                <a:gd name="csY9" fmla="*/ 3484 h 29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3190" h="2931">
                  <a:moveTo>
                    <a:pt x="6733" y="3973"/>
                  </a:moveTo>
                  <a:lnTo>
                    <a:pt x="6244" y="3973"/>
                  </a:lnTo>
                  <a:cubicBezTo>
                    <a:pt x="3517" y="2564"/>
                    <a:pt x="5471" y="4681"/>
                    <a:pt x="870" y="2018"/>
                  </a:cubicBezTo>
                  <a:lnTo>
                    <a:pt x="382" y="1530"/>
                  </a:lnTo>
                  <a:lnTo>
                    <a:pt x="13572" y="1041"/>
                  </a:lnTo>
                  <a:lnTo>
                    <a:pt x="12107" y="2507"/>
                  </a:lnTo>
                  <a:lnTo>
                    <a:pt x="11130" y="2996"/>
                  </a:lnTo>
                  <a:lnTo>
                    <a:pt x="10153" y="2996"/>
                  </a:lnTo>
                  <a:lnTo>
                    <a:pt x="9664" y="3484"/>
                  </a:lnTo>
                  <a:lnTo>
                    <a:pt x="7710" y="3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356F60A9-E6F1-EE19-ABF7-6BB64D8BC1DC}"/>
                </a:ext>
              </a:extLst>
            </p:cNvPr>
            <p:cNvSpPr/>
            <p:nvPr/>
          </p:nvSpPr>
          <p:spPr>
            <a:xfrm flipV="1">
              <a:off x="5991206" y="6346245"/>
              <a:ext cx="20030" cy="18076"/>
            </a:xfrm>
            <a:custGeom>
              <a:avLst/>
              <a:gdLst>
                <a:gd name="csX0" fmla="*/ 20413 w 20030"/>
                <a:gd name="csY0" fmla="*/ 19118 h 18076"/>
                <a:gd name="csX1" fmla="*/ 3314 w 20030"/>
                <a:gd name="csY1" fmla="*/ 19118 h 18076"/>
                <a:gd name="csX2" fmla="*/ 383 w 20030"/>
                <a:gd name="csY2" fmla="*/ 1530 h 18076"/>
                <a:gd name="csX3" fmla="*/ 4291 w 20030"/>
                <a:gd name="csY3" fmla="*/ 1042 h 18076"/>
                <a:gd name="csX4" fmla="*/ 4780 w 20030"/>
                <a:gd name="csY4" fmla="*/ 1530 h 18076"/>
                <a:gd name="csX5" fmla="*/ 5268 w 20030"/>
                <a:gd name="csY5" fmla="*/ 2507 h 18076"/>
                <a:gd name="csX6" fmla="*/ 5757 w 20030"/>
                <a:gd name="csY6" fmla="*/ 2996 h 18076"/>
                <a:gd name="csX7" fmla="*/ 7711 w 20030"/>
                <a:gd name="csY7" fmla="*/ 3973 h 18076"/>
                <a:gd name="csX8" fmla="*/ 8688 w 20030"/>
                <a:gd name="csY8" fmla="*/ 3973 h 18076"/>
                <a:gd name="csX9" fmla="*/ 9177 w 20030"/>
                <a:gd name="csY9" fmla="*/ 4462 h 18076"/>
                <a:gd name="csX10" fmla="*/ 10154 w 20030"/>
                <a:gd name="csY10" fmla="*/ 4462 h 18076"/>
                <a:gd name="csX11" fmla="*/ 18948 w 20030"/>
                <a:gd name="csY11" fmla="*/ 4950 h 18076"/>
                <a:gd name="csX12" fmla="*/ 18459 w 20030"/>
                <a:gd name="csY12" fmla="*/ 5439 h 18076"/>
                <a:gd name="csX13" fmla="*/ 5268 w 20030"/>
                <a:gd name="csY13" fmla="*/ 5927 h 18076"/>
                <a:gd name="csX14" fmla="*/ 6734 w 20030"/>
                <a:gd name="csY14" fmla="*/ 15210 h 18076"/>
                <a:gd name="csX15" fmla="*/ 20413 w 20030"/>
                <a:gd name="csY15" fmla="*/ 15210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0030" h="18076">
                  <a:moveTo>
                    <a:pt x="20413" y="19118"/>
                  </a:moveTo>
                  <a:lnTo>
                    <a:pt x="3314" y="19118"/>
                  </a:lnTo>
                  <a:lnTo>
                    <a:pt x="383" y="1530"/>
                  </a:lnTo>
                  <a:lnTo>
                    <a:pt x="4291" y="1042"/>
                  </a:lnTo>
                  <a:lnTo>
                    <a:pt x="4780" y="1530"/>
                  </a:lnTo>
                  <a:lnTo>
                    <a:pt x="5268" y="2507"/>
                  </a:lnTo>
                  <a:lnTo>
                    <a:pt x="5757" y="2996"/>
                  </a:lnTo>
                  <a:lnTo>
                    <a:pt x="7711" y="3973"/>
                  </a:lnTo>
                  <a:lnTo>
                    <a:pt x="8688" y="3973"/>
                  </a:lnTo>
                  <a:lnTo>
                    <a:pt x="9177" y="4462"/>
                  </a:lnTo>
                  <a:lnTo>
                    <a:pt x="10154" y="4462"/>
                  </a:lnTo>
                  <a:lnTo>
                    <a:pt x="18948" y="4950"/>
                  </a:lnTo>
                  <a:lnTo>
                    <a:pt x="18459" y="5439"/>
                  </a:lnTo>
                  <a:lnTo>
                    <a:pt x="5268" y="5927"/>
                  </a:lnTo>
                  <a:lnTo>
                    <a:pt x="6734" y="15210"/>
                  </a:lnTo>
                  <a:lnTo>
                    <a:pt x="20413" y="15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98C6401C-6075-9D7D-76F6-589D4E37A16F}"/>
                </a:ext>
              </a:extLst>
            </p:cNvPr>
            <p:cNvSpPr/>
            <p:nvPr/>
          </p:nvSpPr>
          <p:spPr>
            <a:xfrm flipV="1">
              <a:off x="6016122" y="6349176"/>
              <a:ext cx="22533" cy="30778"/>
            </a:xfrm>
            <a:custGeom>
              <a:avLst/>
              <a:gdLst>
                <a:gd name="csX0" fmla="*/ 20906 w 22533"/>
                <a:gd name="csY0" fmla="*/ 31823 h 30778"/>
                <a:gd name="csX1" fmla="*/ 12112 w 22533"/>
                <a:gd name="csY1" fmla="*/ 31823 h 30778"/>
                <a:gd name="csX2" fmla="*/ 14555 w 22533"/>
                <a:gd name="csY2" fmla="*/ 31823 h 30778"/>
                <a:gd name="csX3" fmla="*/ 18463 w 22533"/>
                <a:gd name="csY3" fmla="*/ 26937 h 30778"/>
                <a:gd name="csX4" fmla="*/ 18463 w 22533"/>
                <a:gd name="csY4" fmla="*/ 24494 h 30778"/>
                <a:gd name="csX5" fmla="*/ 17975 w 22533"/>
                <a:gd name="csY5" fmla="*/ 23517 h 30778"/>
                <a:gd name="csX6" fmla="*/ 17975 w 22533"/>
                <a:gd name="csY6" fmla="*/ 22540 h 30778"/>
                <a:gd name="csX7" fmla="*/ 16509 w 22533"/>
                <a:gd name="csY7" fmla="*/ 21075 h 30778"/>
                <a:gd name="csX8" fmla="*/ 16509 w 22533"/>
                <a:gd name="csY8" fmla="*/ 20586 h 30778"/>
                <a:gd name="csX9" fmla="*/ 16020 w 22533"/>
                <a:gd name="csY9" fmla="*/ 20097 h 30778"/>
                <a:gd name="csX10" fmla="*/ 12601 w 22533"/>
                <a:gd name="csY10" fmla="*/ 16678 h 30778"/>
                <a:gd name="csX11" fmla="*/ 5761 w 22533"/>
                <a:gd name="csY11" fmla="*/ 10815 h 30778"/>
                <a:gd name="csX12" fmla="*/ 4784 w 22533"/>
                <a:gd name="csY12" fmla="*/ 9838 h 30778"/>
                <a:gd name="csX13" fmla="*/ 4295 w 22533"/>
                <a:gd name="csY13" fmla="*/ 8861 h 30778"/>
                <a:gd name="csX14" fmla="*/ 3807 w 22533"/>
                <a:gd name="csY14" fmla="*/ 8372 h 30778"/>
                <a:gd name="csX15" fmla="*/ 3318 w 22533"/>
                <a:gd name="csY15" fmla="*/ 7884 h 30778"/>
                <a:gd name="csX16" fmla="*/ 1853 w 22533"/>
                <a:gd name="csY16" fmla="*/ 6418 h 30778"/>
                <a:gd name="csX17" fmla="*/ 1853 w 22533"/>
                <a:gd name="csY17" fmla="*/ 5441 h 30778"/>
                <a:gd name="csX18" fmla="*/ 1364 w 22533"/>
                <a:gd name="csY18" fmla="*/ 4952 h 30778"/>
                <a:gd name="csX19" fmla="*/ 387 w 22533"/>
                <a:gd name="csY19" fmla="*/ 2998 h 30778"/>
                <a:gd name="csX20" fmla="*/ 387 w 22533"/>
                <a:gd name="csY20" fmla="*/ 1044 h 30778"/>
                <a:gd name="csX21" fmla="*/ 22860 w 22533"/>
                <a:gd name="csY21" fmla="*/ 1044 h 30778"/>
                <a:gd name="csX22" fmla="*/ 22860 w 22533"/>
                <a:gd name="csY22" fmla="*/ 4952 h 30778"/>
                <a:gd name="csX23" fmla="*/ 6249 w 22533"/>
                <a:gd name="csY23" fmla="*/ 4952 h 30778"/>
                <a:gd name="csX24" fmla="*/ 6738 w 22533"/>
                <a:gd name="csY24" fmla="*/ 5930 h 30778"/>
                <a:gd name="csX25" fmla="*/ 8204 w 22533"/>
                <a:gd name="csY25" fmla="*/ 7395 h 30778"/>
                <a:gd name="csX26" fmla="*/ 8204 w 22533"/>
                <a:gd name="csY26" fmla="*/ 7884 h 30778"/>
                <a:gd name="csX27" fmla="*/ 8692 w 22533"/>
                <a:gd name="csY27" fmla="*/ 7884 h 30778"/>
                <a:gd name="csX28" fmla="*/ 9181 w 22533"/>
                <a:gd name="csY28" fmla="*/ 8861 h 30778"/>
                <a:gd name="csX29" fmla="*/ 19440 w 22533"/>
                <a:gd name="csY29" fmla="*/ 17655 h 30778"/>
                <a:gd name="csX30" fmla="*/ 19440 w 22533"/>
                <a:gd name="csY30" fmla="*/ 18143 h 30778"/>
                <a:gd name="csX31" fmla="*/ 20417 w 22533"/>
                <a:gd name="csY31" fmla="*/ 18632 h 30778"/>
                <a:gd name="csX32" fmla="*/ 20906 w 22533"/>
                <a:gd name="csY32" fmla="*/ 19609 h 30778"/>
                <a:gd name="csX33" fmla="*/ 21394 w 22533"/>
                <a:gd name="csY33" fmla="*/ 20586 h 30778"/>
                <a:gd name="csX34" fmla="*/ 21883 w 22533"/>
                <a:gd name="csY34" fmla="*/ 21075 h 30778"/>
                <a:gd name="csX35" fmla="*/ 22372 w 22533"/>
                <a:gd name="csY35" fmla="*/ 22052 h 30778"/>
                <a:gd name="csX36" fmla="*/ 22372 w 22533"/>
                <a:gd name="csY36" fmla="*/ 23029 h 30778"/>
                <a:gd name="csX37" fmla="*/ 22860 w 22533"/>
                <a:gd name="csY37" fmla="*/ 24006 h 30778"/>
                <a:gd name="csX38" fmla="*/ 22860 w 22533"/>
                <a:gd name="csY38" fmla="*/ 24983 h 30778"/>
                <a:gd name="csX39" fmla="*/ 22372 w 22533"/>
                <a:gd name="csY39" fmla="*/ 29868 h 30778"/>
                <a:gd name="csX40" fmla="*/ 21883 w 22533"/>
                <a:gd name="csY40" fmla="*/ 30357 h 30778"/>
                <a:gd name="csX41" fmla="*/ 21394 w 22533"/>
                <a:gd name="csY41" fmla="*/ 31334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</a:cxnLst>
              <a:rect l="l" t="t" r="r" b="b"/>
              <a:pathLst>
                <a:path w="22533" h="30778">
                  <a:moveTo>
                    <a:pt x="20906" y="31823"/>
                  </a:moveTo>
                  <a:lnTo>
                    <a:pt x="12112" y="31823"/>
                  </a:lnTo>
                  <a:lnTo>
                    <a:pt x="14555" y="31823"/>
                  </a:lnTo>
                  <a:cubicBezTo>
                    <a:pt x="16419" y="30919"/>
                    <a:pt x="18561" y="29217"/>
                    <a:pt x="18463" y="26937"/>
                  </a:cubicBezTo>
                  <a:lnTo>
                    <a:pt x="18463" y="24494"/>
                  </a:lnTo>
                  <a:lnTo>
                    <a:pt x="17975" y="23517"/>
                  </a:lnTo>
                  <a:lnTo>
                    <a:pt x="17975" y="22540"/>
                  </a:lnTo>
                  <a:lnTo>
                    <a:pt x="16509" y="21075"/>
                  </a:lnTo>
                  <a:lnTo>
                    <a:pt x="16509" y="20586"/>
                  </a:lnTo>
                  <a:lnTo>
                    <a:pt x="16020" y="20097"/>
                  </a:lnTo>
                  <a:lnTo>
                    <a:pt x="12601" y="16678"/>
                  </a:lnTo>
                  <a:cubicBezTo>
                    <a:pt x="10321" y="14544"/>
                    <a:pt x="7927" y="12965"/>
                    <a:pt x="5761" y="10815"/>
                  </a:cubicBezTo>
                  <a:lnTo>
                    <a:pt x="4784" y="9838"/>
                  </a:lnTo>
                  <a:lnTo>
                    <a:pt x="4295" y="8861"/>
                  </a:lnTo>
                  <a:lnTo>
                    <a:pt x="3807" y="8372"/>
                  </a:lnTo>
                  <a:lnTo>
                    <a:pt x="3318" y="7884"/>
                  </a:lnTo>
                  <a:lnTo>
                    <a:pt x="1853" y="6418"/>
                  </a:lnTo>
                  <a:lnTo>
                    <a:pt x="1853" y="5441"/>
                  </a:lnTo>
                  <a:lnTo>
                    <a:pt x="1364" y="4952"/>
                  </a:lnTo>
                  <a:lnTo>
                    <a:pt x="387" y="2998"/>
                  </a:lnTo>
                  <a:lnTo>
                    <a:pt x="387" y="1044"/>
                  </a:lnTo>
                  <a:lnTo>
                    <a:pt x="22860" y="1044"/>
                  </a:lnTo>
                  <a:lnTo>
                    <a:pt x="22860" y="4952"/>
                  </a:lnTo>
                  <a:lnTo>
                    <a:pt x="6249" y="4952"/>
                  </a:lnTo>
                  <a:lnTo>
                    <a:pt x="6738" y="5930"/>
                  </a:lnTo>
                  <a:lnTo>
                    <a:pt x="8204" y="7395"/>
                  </a:lnTo>
                  <a:lnTo>
                    <a:pt x="8204" y="7884"/>
                  </a:lnTo>
                  <a:lnTo>
                    <a:pt x="8692" y="7884"/>
                  </a:lnTo>
                  <a:lnTo>
                    <a:pt x="9181" y="8861"/>
                  </a:lnTo>
                  <a:cubicBezTo>
                    <a:pt x="13105" y="11450"/>
                    <a:pt x="16069" y="14593"/>
                    <a:pt x="19440" y="17655"/>
                  </a:cubicBezTo>
                  <a:lnTo>
                    <a:pt x="19440" y="18143"/>
                  </a:lnTo>
                  <a:lnTo>
                    <a:pt x="20417" y="18632"/>
                  </a:lnTo>
                  <a:lnTo>
                    <a:pt x="20906" y="19609"/>
                  </a:lnTo>
                  <a:lnTo>
                    <a:pt x="21394" y="20586"/>
                  </a:lnTo>
                  <a:lnTo>
                    <a:pt x="21883" y="21075"/>
                  </a:lnTo>
                  <a:lnTo>
                    <a:pt x="22372" y="22052"/>
                  </a:lnTo>
                  <a:lnTo>
                    <a:pt x="22372" y="23029"/>
                  </a:lnTo>
                  <a:lnTo>
                    <a:pt x="22860" y="24006"/>
                  </a:lnTo>
                  <a:lnTo>
                    <a:pt x="22860" y="24983"/>
                  </a:lnTo>
                  <a:cubicBezTo>
                    <a:pt x="23145" y="29127"/>
                    <a:pt x="22331" y="27515"/>
                    <a:pt x="22372" y="29868"/>
                  </a:cubicBezTo>
                  <a:lnTo>
                    <a:pt x="21883" y="30357"/>
                  </a:lnTo>
                  <a:lnTo>
                    <a:pt x="21394" y="313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B000C4A0-E73E-98D0-9F7D-098CE244EFA2}"/>
                </a:ext>
              </a:extLst>
            </p:cNvPr>
            <p:cNvSpPr/>
            <p:nvPr/>
          </p:nvSpPr>
          <p:spPr>
            <a:xfrm flipV="1">
              <a:off x="6017099" y="6345750"/>
              <a:ext cx="19541" cy="10266"/>
            </a:xfrm>
            <a:custGeom>
              <a:avLst/>
              <a:gdLst>
                <a:gd name="csX0" fmla="*/ 11134 w 19541"/>
                <a:gd name="csY0" fmla="*/ 11300 h 10266"/>
                <a:gd name="csX1" fmla="*/ 10157 w 19541"/>
                <a:gd name="csY1" fmla="*/ 11300 h 10266"/>
                <a:gd name="csX2" fmla="*/ 386 w 19541"/>
                <a:gd name="csY2" fmla="*/ 2506 h 10266"/>
                <a:gd name="csX3" fmla="*/ 386 w 19541"/>
                <a:gd name="csY3" fmla="*/ 1529 h 10266"/>
                <a:gd name="csX4" fmla="*/ 4294 w 19541"/>
                <a:gd name="csY4" fmla="*/ 1041 h 10266"/>
                <a:gd name="csX5" fmla="*/ 4783 w 19541"/>
                <a:gd name="csY5" fmla="*/ 2018 h 10266"/>
                <a:gd name="csX6" fmla="*/ 4783 w 19541"/>
                <a:gd name="csY6" fmla="*/ 3972 h 10266"/>
                <a:gd name="csX7" fmla="*/ 5271 w 19541"/>
                <a:gd name="csY7" fmla="*/ 4949 h 10266"/>
                <a:gd name="csX8" fmla="*/ 5760 w 19541"/>
                <a:gd name="csY8" fmla="*/ 5438 h 10266"/>
                <a:gd name="csX9" fmla="*/ 6248 w 19541"/>
                <a:gd name="csY9" fmla="*/ 6415 h 10266"/>
                <a:gd name="csX10" fmla="*/ 6737 w 19541"/>
                <a:gd name="csY10" fmla="*/ 6415 h 10266"/>
                <a:gd name="csX11" fmla="*/ 11134 w 19541"/>
                <a:gd name="csY11" fmla="*/ 7880 h 10266"/>
                <a:gd name="csX12" fmla="*/ 19928 w 19541"/>
                <a:gd name="csY12" fmla="*/ 7880 h 10266"/>
                <a:gd name="csX13" fmla="*/ 18951 w 19541"/>
                <a:gd name="csY13" fmla="*/ 8857 h 10266"/>
                <a:gd name="csX14" fmla="*/ 13577 w 19541"/>
                <a:gd name="csY14" fmla="*/ 11300 h 10266"/>
                <a:gd name="csX15" fmla="*/ 12600 w 19541"/>
                <a:gd name="csY15" fmla="*/ 11300 h 102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9541" h="10266">
                  <a:moveTo>
                    <a:pt x="11134" y="11300"/>
                  </a:moveTo>
                  <a:lnTo>
                    <a:pt x="10157" y="11300"/>
                  </a:lnTo>
                  <a:cubicBezTo>
                    <a:pt x="5296" y="11496"/>
                    <a:pt x="370" y="7506"/>
                    <a:pt x="386" y="2506"/>
                  </a:cubicBezTo>
                  <a:lnTo>
                    <a:pt x="386" y="1529"/>
                  </a:lnTo>
                  <a:lnTo>
                    <a:pt x="4294" y="1041"/>
                  </a:lnTo>
                  <a:lnTo>
                    <a:pt x="4783" y="2018"/>
                  </a:lnTo>
                  <a:lnTo>
                    <a:pt x="4783" y="3972"/>
                  </a:lnTo>
                  <a:lnTo>
                    <a:pt x="5271" y="4949"/>
                  </a:lnTo>
                  <a:lnTo>
                    <a:pt x="5760" y="5438"/>
                  </a:lnTo>
                  <a:lnTo>
                    <a:pt x="6248" y="6415"/>
                  </a:lnTo>
                  <a:lnTo>
                    <a:pt x="6737" y="6415"/>
                  </a:lnTo>
                  <a:cubicBezTo>
                    <a:pt x="9066" y="7514"/>
                    <a:pt x="7885" y="8092"/>
                    <a:pt x="11134" y="7880"/>
                  </a:cubicBezTo>
                  <a:lnTo>
                    <a:pt x="19928" y="7880"/>
                  </a:lnTo>
                  <a:lnTo>
                    <a:pt x="18951" y="8857"/>
                  </a:lnTo>
                  <a:cubicBezTo>
                    <a:pt x="17412" y="10266"/>
                    <a:pt x="15506" y="11121"/>
                    <a:pt x="13577" y="11300"/>
                  </a:cubicBezTo>
                  <a:lnTo>
                    <a:pt x="12600" y="113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ED2989B2-0C6F-CE24-0DEF-BB132BA8C585}"/>
                </a:ext>
              </a:extLst>
            </p:cNvPr>
            <p:cNvSpPr/>
            <p:nvPr/>
          </p:nvSpPr>
          <p:spPr>
            <a:xfrm flipV="1">
              <a:off x="5471390" y="6420505"/>
              <a:ext cx="16122" cy="25404"/>
            </a:xfrm>
            <a:custGeom>
              <a:avLst/>
              <a:gdLst>
                <a:gd name="csX0" fmla="*/ 7624 w 16122"/>
                <a:gd name="csY0" fmla="*/ 26460 h 25404"/>
                <a:gd name="csX1" fmla="*/ 6647 w 16122"/>
                <a:gd name="csY1" fmla="*/ 26460 h 25404"/>
                <a:gd name="csX2" fmla="*/ 784 w 16122"/>
                <a:gd name="csY2" fmla="*/ 23528 h 25404"/>
                <a:gd name="csX3" fmla="*/ 296 w 16122"/>
                <a:gd name="csY3" fmla="*/ 23040 h 25404"/>
                <a:gd name="csX4" fmla="*/ 7624 w 16122"/>
                <a:gd name="csY4" fmla="*/ 23040 h 25404"/>
                <a:gd name="csX5" fmla="*/ 8601 w 16122"/>
                <a:gd name="csY5" fmla="*/ 22551 h 25404"/>
                <a:gd name="csX6" fmla="*/ 9578 w 16122"/>
                <a:gd name="csY6" fmla="*/ 22551 h 25404"/>
                <a:gd name="csX7" fmla="*/ 11533 w 16122"/>
                <a:gd name="csY7" fmla="*/ 20597 h 25404"/>
                <a:gd name="csX8" fmla="*/ 11533 w 16122"/>
                <a:gd name="csY8" fmla="*/ 19620 h 25404"/>
                <a:gd name="csX9" fmla="*/ 12021 w 16122"/>
                <a:gd name="csY9" fmla="*/ 19131 h 25404"/>
                <a:gd name="csX10" fmla="*/ 12021 w 16122"/>
                <a:gd name="csY10" fmla="*/ 1055 h 25404"/>
                <a:gd name="csX11" fmla="*/ 16418 w 16122"/>
                <a:gd name="csY11" fmla="*/ 1055 h 25404"/>
                <a:gd name="csX12" fmla="*/ 16418 w 16122"/>
                <a:gd name="csY12" fmla="*/ 19131 h 25404"/>
                <a:gd name="csX13" fmla="*/ 15930 w 16122"/>
                <a:gd name="csY13" fmla="*/ 20108 h 25404"/>
                <a:gd name="csX14" fmla="*/ 15930 w 16122"/>
                <a:gd name="csY14" fmla="*/ 21574 h 25404"/>
                <a:gd name="csX15" fmla="*/ 14952 w 16122"/>
                <a:gd name="csY15" fmla="*/ 23528 h 25404"/>
                <a:gd name="csX16" fmla="*/ 13975 w 16122"/>
                <a:gd name="csY16" fmla="*/ 24017 h 25404"/>
                <a:gd name="csX17" fmla="*/ 13487 w 16122"/>
                <a:gd name="csY17" fmla="*/ 24994 h 25404"/>
                <a:gd name="csX18" fmla="*/ 11533 w 16122"/>
                <a:gd name="csY18" fmla="*/ 25971 h 25404"/>
                <a:gd name="csX19" fmla="*/ 10555 w 16122"/>
                <a:gd name="csY19" fmla="*/ 25971 h 25404"/>
                <a:gd name="csX20" fmla="*/ 9578 w 16122"/>
                <a:gd name="csY20" fmla="*/ 26460 h 25404"/>
                <a:gd name="csX21" fmla="*/ 8601 w 16122"/>
                <a:gd name="csY21" fmla="*/ 26460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6122" h="25404">
                  <a:moveTo>
                    <a:pt x="7624" y="26460"/>
                  </a:moveTo>
                  <a:lnTo>
                    <a:pt x="6647" y="26460"/>
                  </a:lnTo>
                  <a:cubicBezTo>
                    <a:pt x="4497" y="26313"/>
                    <a:pt x="2169" y="25311"/>
                    <a:pt x="784" y="23528"/>
                  </a:cubicBezTo>
                  <a:lnTo>
                    <a:pt x="296" y="23040"/>
                  </a:lnTo>
                  <a:lnTo>
                    <a:pt x="7624" y="23040"/>
                  </a:lnTo>
                  <a:lnTo>
                    <a:pt x="8601" y="22551"/>
                  </a:lnTo>
                  <a:lnTo>
                    <a:pt x="9578" y="22551"/>
                  </a:lnTo>
                  <a:lnTo>
                    <a:pt x="11533" y="20597"/>
                  </a:lnTo>
                  <a:lnTo>
                    <a:pt x="11533" y="19620"/>
                  </a:lnTo>
                  <a:lnTo>
                    <a:pt x="12021" y="19131"/>
                  </a:lnTo>
                  <a:lnTo>
                    <a:pt x="12021" y="1055"/>
                  </a:lnTo>
                  <a:lnTo>
                    <a:pt x="16418" y="1055"/>
                  </a:lnTo>
                  <a:lnTo>
                    <a:pt x="16418" y="19131"/>
                  </a:lnTo>
                  <a:lnTo>
                    <a:pt x="15930" y="20108"/>
                  </a:lnTo>
                  <a:lnTo>
                    <a:pt x="15930" y="21574"/>
                  </a:lnTo>
                  <a:lnTo>
                    <a:pt x="14952" y="23528"/>
                  </a:lnTo>
                  <a:lnTo>
                    <a:pt x="13975" y="24017"/>
                  </a:lnTo>
                  <a:lnTo>
                    <a:pt x="13487" y="24994"/>
                  </a:lnTo>
                  <a:lnTo>
                    <a:pt x="11533" y="25971"/>
                  </a:lnTo>
                  <a:lnTo>
                    <a:pt x="10555" y="25971"/>
                  </a:lnTo>
                  <a:lnTo>
                    <a:pt x="9578" y="26460"/>
                  </a:lnTo>
                  <a:lnTo>
                    <a:pt x="8601" y="264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9A339E0D-E4E5-8B84-0329-E06FEDAB0A61}"/>
                </a:ext>
              </a:extLst>
            </p:cNvPr>
            <p:cNvSpPr/>
            <p:nvPr/>
          </p:nvSpPr>
          <p:spPr>
            <a:xfrm flipV="1">
              <a:off x="5466993" y="6411711"/>
              <a:ext cx="11236" cy="34198"/>
            </a:xfrm>
            <a:custGeom>
              <a:avLst/>
              <a:gdLst>
                <a:gd name="csX0" fmla="*/ 4692 w 11236"/>
                <a:gd name="csY0" fmla="*/ 35253 h 34198"/>
                <a:gd name="csX1" fmla="*/ 295 w 11236"/>
                <a:gd name="csY1" fmla="*/ 35253 h 34198"/>
                <a:gd name="csX2" fmla="*/ 295 w 11236"/>
                <a:gd name="csY2" fmla="*/ 1055 h 34198"/>
                <a:gd name="csX3" fmla="*/ 4692 w 11236"/>
                <a:gd name="csY3" fmla="*/ 1055 h 34198"/>
                <a:gd name="csX4" fmla="*/ 4692 w 11236"/>
                <a:gd name="csY4" fmla="*/ 16688 h 34198"/>
                <a:gd name="csX5" fmla="*/ 5180 w 11236"/>
                <a:gd name="csY5" fmla="*/ 17665 h 34198"/>
                <a:gd name="csX6" fmla="*/ 5180 w 11236"/>
                <a:gd name="csY6" fmla="*/ 18643 h 34198"/>
                <a:gd name="csX7" fmla="*/ 5669 w 11236"/>
                <a:gd name="csY7" fmla="*/ 19131 h 34198"/>
                <a:gd name="csX8" fmla="*/ 5669 w 11236"/>
                <a:gd name="csY8" fmla="*/ 20108 h 34198"/>
                <a:gd name="csX9" fmla="*/ 6157 w 11236"/>
                <a:gd name="csY9" fmla="*/ 20597 h 34198"/>
                <a:gd name="csX10" fmla="*/ 7134 w 11236"/>
                <a:gd name="csY10" fmla="*/ 21085 h 34198"/>
                <a:gd name="csX11" fmla="*/ 7623 w 11236"/>
                <a:gd name="csY11" fmla="*/ 22062 h 34198"/>
                <a:gd name="csX12" fmla="*/ 8600 w 11236"/>
                <a:gd name="csY12" fmla="*/ 22062 h 34198"/>
                <a:gd name="csX13" fmla="*/ 9577 w 11236"/>
                <a:gd name="csY13" fmla="*/ 22551 h 34198"/>
                <a:gd name="csX14" fmla="*/ 10554 w 11236"/>
                <a:gd name="csY14" fmla="*/ 22551 h 34198"/>
                <a:gd name="csX15" fmla="*/ 11531 w 11236"/>
                <a:gd name="csY15" fmla="*/ 23040 h 34198"/>
                <a:gd name="csX16" fmla="*/ 4692 w 11236"/>
                <a:gd name="csY16" fmla="*/ 2304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1236" h="34198">
                  <a:moveTo>
                    <a:pt x="4692" y="35253"/>
                  </a:moveTo>
                  <a:lnTo>
                    <a:pt x="295" y="35253"/>
                  </a:lnTo>
                  <a:lnTo>
                    <a:pt x="295" y="1055"/>
                  </a:lnTo>
                  <a:lnTo>
                    <a:pt x="4692" y="1055"/>
                  </a:lnTo>
                  <a:lnTo>
                    <a:pt x="4692" y="16688"/>
                  </a:lnTo>
                  <a:lnTo>
                    <a:pt x="5180" y="17665"/>
                  </a:lnTo>
                  <a:lnTo>
                    <a:pt x="5180" y="18643"/>
                  </a:lnTo>
                  <a:lnTo>
                    <a:pt x="5669" y="19131"/>
                  </a:lnTo>
                  <a:lnTo>
                    <a:pt x="5669" y="20108"/>
                  </a:lnTo>
                  <a:lnTo>
                    <a:pt x="6157" y="20597"/>
                  </a:lnTo>
                  <a:lnTo>
                    <a:pt x="7134" y="21085"/>
                  </a:lnTo>
                  <a:lnTo>
                    <a:pt x="7623" y="22062"/>
                  </a:lnTo>
                  <a:lnTo>
                    <a:pt x="8600" y="22062"/>
                  </a:lnTo>
                  <a:lnTo>
                    <a:pt x="9577" y="22551"/>
                  </a:lnTo>
                  <a:lnTo>
                    <a:pt x="10554" y="22551"/>
                  </a:lnTo>
                  <a:lnTo>
                    <a:pt x="11531" y="23040"/>
                  </a:lnTo>
                  <a:lnTo>
                    <a:pt x="4692" y="230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D7072C1-B11B-C0FF-9111-45D9C19E9CD7}"/>
                </a:ext>
              </a:extLst>
            </p:cNvPr>
            <p:cNvSpPr/>
            <p:nvPr/>
          </p:nvSpPr>
          <p:spPr>
            <a:xfrm flipV="1">
              <a:off x="5494841" y="6442001"/>
              <a:ext cx="9282" cy="4396"/>
            </a:xfrm>
            <a:custGeom>
              <a:avLst/>
              <a:gdLst>
                <a:gd name="csX0" fmla="*/ 8605 w 9282"/>
                <a:gd name="csY0" fmla="*/ 5452 h 4396"/>
                <a:gd name="csX1" fmla="*/ 7628 w 9282"/>
                <a:gd name="csY1" fmla="*/ 4964 h 4396"/>
                <a:gd name="csX2" fmla="*/ 300 w 9282"/>
                <a:gd name="csY2" fmla="*/ 4964 h 4396"/>
                <a:gd name="csX3" fmla="*/ 788 w 9282"/>
                <a:gd name="csY3" fmla="*/ 4475 h 4396"/>
                <a:gd name="csX4" fmla="*/ 788 w 9282"/>
                <a:gd name="csY4" fmla="*/ 3987 h 4396"/>
                <a:gd name="csX5" fmla="*/ 1277 w 9282"/>
                <a:gd name="csY5" fmla="*/ 3010 h 4396"/>
                <a:gd name="csX6" fmla="*/ 1765 w 9282"/>
                <a:gd name="csY6" fmla="*/ 2521 h 4396"/>
                <a:gd name="csX7" fmla="*/ 2743 w 9282"/>
                <a:gd name="csY7" fmla="*/ 2033 h 4396"/>
                <a:gd name="csX8" fmla="*/ 3231 w 9282"/>
                <a:gd name="csY8" fmla="*/ 1544 h 4396"/>
                <a:gd name="csX9" fmla="*/ 4208 w 9282"/>
                <a:gd name="csY9" fmla="*/ 1544 h 4396"/>
                <a:gd name="csX10" fmla="*/ 5185 w 9282"/>
                <a:gd name="csY10" fmla="*/ 1056 h 4396"/>
                <a:gd name="csX11" fmla="*/ 7139 w 9282"/>
                <a:gd name="csY11" fmla="*/ 1056 h 4396"/>
                <a:gd name="csX12" fmla="*/ 8117 w 9282"/>
                <a:gd name="csY12" fmla="*/ 1544 h 4396"/>
                <a:gd name="csX13" fmla="*/ 9582 w 9282"/>
                <a:gd name="csY13" fmla="*/ 1544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282" h="4396">
                  <a:moveTo>
                    <a:pt x="8605" y="5452"/>
                  </a:moveTo>
                  <a:lnTo>
                    <a:pt x="7628" y="4964"/>
                  </a:lnTo>
                  <a:lnTo>
                    <a:pt x="300" y="4964"/>
                  </a:lnTo>
                  <a:lnTo>
                    <a:pt x="788" y="4475"/>
                  </a:lnTo>
                  <a:lnTo>
                    <a:pt x="788" y="3987"/>
                  </a:lnTo>
                  <a:lnTo>
                    <a:pt x="1277" y="3010"/>
                  </a:lnTo>
                  <a:lnTo>
                    <a:pt x="1765" y="2521"/>
                  </a:lnTo>
                  <a:lnTo>
                    <a:pt x="2743" y="2033"/>
                  </a:lnTo>
                  <a:lnTo>
                    <a:pt x="3231" y="1544"/>
                  </a:lnTo>
                  <a:lnTo>
                    <a:pt x="4208" y="1544"/>
                  </a:lnTo>
                  <a:lnTo>
                    <a:pt x="5185" y="1056"/>
                  </a:lnTo>
                  <a:lnTo>
                    <a:pt x="7139" y="1056"/>
                  </a:lnTo>
                  <a:lnTo>
                    <a:pt x="8117" y="1544"/>
                  </a:lnTo>
                  <a:lnTo>
                    <a:pt x="9582" y="15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A935D874-D8CD-5139-5E6F-071148154073}"/>
                </a:ext>
              </a:extLst>
            </p:cNvPr>
            <p:cNvSpPr/>
            <p:nvPr/>
          </p:nvSpPr>
          <p:spPr>
            <a:xfrm flipV="1">
              <a:off x="5491909" y="6412199"/>
              <a:ext cx="11236" cy="30290"/>
            </a:xfrm>
            <a:custGeom>
              <a:avLst/>
              <a:gdLst>
                <a:gd name="csX0" fmla="*/ 7627 w 11236"/>
                <a:gd name="csY0" fmla="*/ 31344 h 30290"/>
                <a:gd name="csX1" fmla="*/ 3231 w 11236"/>
                <a:gd name="csY1" fmla="*/ 28413 h 30290"/>
                <a:gd name="csX2" fmla="*/ 3231 w 11236"/>
                <a:gd name="csY2" fmla="*/ 22550 h 30290"/>
                <a:gd name="csX3" fmla="*/ 299 w 11236"/>
                <a:gd name="csY3" fmla="*/ 22550 h 30290"/>
                <a:gd name="csX4" fmla="*/ 299 w 11236"/>
                <a:gd name="csY4" fmla="*/ 19131 h 30290"/>
                <a:gd name="csX5" fmla="*/ 3231 w 11236"/>
                <a:gd name="csY5" fmla="*/ 19131 h 30290"/>
                <a:gd name="csX6" fmla="*/ 3231 w 11236"/>
                <a:gd name="csY6" fmla="*/ 1054 h 30290"/>
                <a:gd name="csX7" fmla="*/ 9582 w 11236"/>
                <a:gd name="csY7" fmla="*/ 1054 h 30290"/>
                <a:gd name="csX8" fmla="*/ 9093 w 11236"/>
                <a:gd name="csY8" fmla="*/ 1054 h 30290"/>
                <a:gd name="csX9" fmla="*/ 8605 w 11236"/>
                <a:gd name="csY9" fmla="*/ 1543 h 30290"/>
                <a:gd name="csX10" fmla="*/ 8116 w 11236"/>
                <a:gd name="csY10" fmla="*/ 1543 h 30290"/>
                <a:gd name="csX11" fmla="*/ 7627 w 11236"/>
                <a:gd name="csY11" fmla="*/ 2520 h 30290"/>
                <a:gd name="csX12" fmla="*/ 7627 w 11236"/>
                <a:gd name="csY12" fmla="*/ 19131 h 30290"/>
                <a:gd name="csX13" fmla="*/ 11536 w 11236"/>
                <a:gd name="csY13" fmla="*/ 19131 h 30290"/>
                <a:gd name="csX14" fmla="*/ 11536 w 11236"/>
                <a:gd name="csY14" fmla="*/ 22550 h 30290"/>
                <a:gd name="csX15" fmla="*/ 7627 w 11236"/>
                <a:gd name="csY15" fmla="*/ 22550 h 30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1236" h="30290">
                  <a:moveTo>
                    <a:pt x="7627" y="31344"/>
                  </a:moveTo>
                  <a:lnTo>
                    <a:pt x="3231" y="28413"/>
                  </a:lnTo>
                  <a:lnTo>
                    <a:pt x="3231" y="22550"/>
                  </a:lnTo>
                  <a:lnTo>
                    <a:pt x="299" y="22550"/>
                  </a:lnTo>
                  <a:lnTo>
                    <a:pt x="299" y="19131"/>
                  </a:lnTo>
                  <a:lnTo>
                    <a:pt x="3231" y="19131"/>
                  </a:lnTo>
                  <a:lnTo>
                    <a:pt x="3231" y="1054"/>
                  </a:lnTo>
                  <a:lnTo>
                    <a:pt x="9582" y="1054"/>
                  </a:lnTo>
                  <a:lnTo>
                    <a:pt x="9093" y="1054"/>
                  </a:lnTo>
                  <a:lnTo>
                    <a:pt x="8605" y="1543"/>
                  </a:lnTo>
                  <a:lnTo>
                    <a:pt x="8116" y="1543"/>
                  </a:lnTo>
                  <a:lnTo>
                    <a:pt x="7627" y="2520"/>
                  </a:lnTo>
                  <a:lnTo>
                    <a:pt x="7627" y="19131"/>
                  </a:lnTo>
                  <a:lnTo>
                    <a:pt x="11536" y="19131"/>
                  </a:lnTo>
                  <a:lnTo>
                    <a:pt x="11536" y="22550"/>
                  </a:lnTo>
                  <a:lnTo>
                    <a:pt x="7627" y="225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142102EB-C522-C8AF-B760-FCFE2BCC457B}"/>
                </a:ext>
              </a:extLst>
            </p:cNvPr>
            <p:cNvSpPr/>
            <p:nvPr/>
          </p:nvSpPr>
          <p:spPr>
            <a:xfrm flipV="1">
              <a:off x="5508031" y="6442001"/>
              <a:ext cx="9282" cy="4396"/>
            </a:xfrm>
            <a:custGeom>
              <a:avLst/>
              <a:gdLst>
                <a:gd name="csX0" fmla="*/ 8607 w 9282"/>
                <a:gd name="csY0" fmla="*/ 5452 h 4396"/>
                <a:gd name="csX1" fmla="*/ 7630 w 9282"/>
                <a:gd name="csY1" fmla="*/ 4964 h 4396"/>
                <a:gd name="csX2" fmla="*/ 302 w 9282"/>
                <a:gd name="csY2" fmla="*/ 4964 h 4396"/>
                <a:gd name="csX3" fmla="*/ 790 w 9282"/>
                <a:gd name="csY3" fmla="*/ 4475 h 4396"/>
                <a:gd name="csX4" fmla="*/ 790 w 9282"/>
                <a:gd name="csY4" fmla="*/ 3987 h 4396"/>
                <a:gd name="csX5" fmla="*/ 1279 w 9282"/>
                <a:gd name="csY5" fmla="*/ 3010 h 4396"/>
                <a:gd name="csX6" fmla="*/ 1768 w 9282"/>
                <a:gd name="csY6" fmla="*/ 2521 h 4396"/>
                <a:gd name="csX7" fmla="*/ 2745 w 9282"/>
                <a:gd name="csY7" fmla="*/ 2033 h 4396"/>
                <a:gd name="csX8" fmla="*/ 3233 w 9282"/>
                <a:gd name="csY8" fmla="*/ 1544 h 4396"/>
                <a:gd name="csX9" fmla="*/ 4210 w 9282"/>
                <a:gd name="csY9" fmla="*/ 1544 h 4396"/>
                <a:gd name="csX10" fmla="*/ 5187 w 9282"/>
                <a:gd name="csY10" fmla="*/ 1056 h 4396"/>
                <a:gd name="csX11" fmla="*/ 7142 w 9282"/>
                <a:gd name="csY11" fmla="*/ 1056 h 4396"/>
                <a:gd name="csX12" fmla="*/ 8119 w 9282"/>
                <a:gd name="csY12" fmla="*/ 1544 h 4396"/>
                <a:gd name="csX13" fmla="*/ 9584 w 9282"/>
                <a:gd name="csY13" fmla="*/ 1544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282" h="4396">
                  <a:moveTo>
                    <a:pt x="8607" y="5452"/>
                  </a:moveTo>
                  <a:lnTo>
                    <a:pt x="7630" y="4964"/>
                  </a:lnTo>
                  <a:lnTo>
                    <a:pt x="302" y="4964"/>
                  </a:lnTo>
                  <a:lnTo>
                    <a:pt x="790" y="4475"/>
                  </a:lnTo>
                  <a:lnTo>
                    <a:pt x="790" y="3987"/>
                  </a:lnTo>
                  <a:lnTo>
                    <a:pt x="1279" y="3010"/>
                  </a:lnTo>
                  <a:lnTo>
                    <a:pt x="1768" y="2521"/>
                  </a:lnTo>
                  <a:lnTo>
                    <a:pt x="2745" y="2033"/>
                  </a:lnTo>
                  <a:lnTo>
                    <a:pt x="3233" y="1544"/>
                  </a:lnTo>
                  <a:lnTo>
                    <a:pt x="4210" y="1544"/>
                  </a:lnTo>
                  <a:lnTo>
                    <a:pt x="5187" y="1056"/>
                  </a:lnTo>
                  <a:lnTo>
                    <a:pt x="7142" y="1056"/>
                  </a:lnTo>
                  <a:lnTo>
                    <a:pt x="8119" y="1544"/>
                  </a:lnTo>
                  <a:lnTo>
                    <a:pt x="9584" y="15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8C5CE992-B0FA-577F-9EC0-C573B85B48E5}"/>
                </a:ext>
              </a:extLst>
            </p:cNvPr>
            <p:cNvSpPr/>
            <p:nvPr/>
          </p:nvSpPr>
          <p:spPr>
            <a:xfrm flipV="1">
              <a:off x="5505100" y="6412199"/>
              <a:ext cx="11236" cy="30290"/>
            </a:xfrm>
            <a:custGeom>
              <a:avLst/>
              <a:gdLst>
                <a:gd name="csX0" fmla="*/ 7630 w 11236"/>
                <a:gd name="csY0" fmla="*/ 31344 h 30290"/>
                <a:gd name="csX1" fmla="*/ 3233 w 11236"/>
                <a:gd name="csY1" fmla="*/ 28413 h 30290"/>
                <a:gd name="csX2" fmla="*/ 3233 w 11236"/>
                <a:gd name="csY2" fmla="*/ 22550 h 30290"/>
                <a:gd name="csX3" fmla="*/ 301 w 11236"/>
                <a:gd name="csY3" fmla="*/ 22550 h 30290"/>
                <a:gd name="csX4" fmla="*/ 301 w 11236"/>
                <a:gd name="csY4" fmla="*/ 19131 h 30290"/>
                <a:gd name="csX5" fmla="*/ 3233 w 11236"/>
                <a:gd name="csY5" fmla="*/ 19131 h 30290"/>
                <a:gd name="csX6" fmla="*/ 3233 w 11236"/>
                <a:gd name="csY6" fmla="*/ 1054 h 30290"/>
                <a:gd name="csX7" fmla="*/ 9584 w 11236"/>
                <a:gd name="csY7" fmla="*/ 1054 h 30290"/>
                <a:gd name="csX8" fmla="*/ 9095 w 11236"/>
                <a:gd name="csY8" fmla="*/ 1054 h 30290"/>
                <a:gd name="csX9" fmla="*/ 8607 w 11236"/>
                <a:gd name="csY9" fmla="*/ 1543 h 30290"/>
                <a:gd name="csX10" fmla="*/ 8118 w 11236"/>
                <a:gd name="csY10" fmla="*/ 1543 h 30290"/>
                <a:gd name="csX11" fmla="*/ 7630 w 11236"/>
                <a:gd name="csY11" fmla="*/ 2520 h 30290"/>
                <a:gd name="csX12" fmla="*/ 7630 w 11236"/>
                <a:gd name="csY12" fmla="*/ 19131 h 30290"/>
                <a:gd name="csX13" fmla="*/ 11538 w 11236"/>
                <a:gd name="csY13" fmla="*/ 19131 h 30290"/>
                <a:gd name="csX14" fmla="*/ 11538 w 11236"/>
                <a:gd name="csY14" fmla="*/ 22550 h 30290"/>
                <a:gd name="csX15" fmla="*/ 7630 w 11236"/>
                <a:gd name="csY15" fmla="*/ 22550 h 30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1236" h="30290">
                  <a:moveTo>
                    <a:pt x="7630" y="31344"/>
                  </a:moveTo>
                  <a:lnTo>
                    <a:pt x="3233" y="28413"/>
                  </a:lnTo>
                  <a:lnTo>
                    <a:pt x="3233" y="22550"/>
                  </a:lnTo>
                  <a:lnTo>
                    <a:pt x="301" y="22550"/>
                  </a:lnTo>
                  <a:lnTo>
                    <a:pt x="301" y="19131"/>
                  </a:lnTo>
                  <a:lnTo>
                    <a:pt x="3233" y="19131"/>
                  </a:lnTo>
                  <a:lnTo>
                    <a:pt x="3233" y="1054"/>
                  </a:lnTo>
                  <a:lnTo>
                    <a:pt x="9584" y="1054"/>
                  </a:lnTo>
                  <a:lnTo>
                    <a:pt x="9095" y="1054"/>
                  </a:lnTo>
                  <a:lnTo>
                    <a:pt x="8607" y="1543"/>
                  </a:lnTo>
                  <a:lnTo>
                    <a:pt x="8118" y="1543"/>
                  </a:lnTo>
                  <a:lnTo>
                    <a:pt x="7630" y="2520"/>
                  </a:lnTo>
                  <a:lnTo>
                    <a:pt x="7630" y="19131"/>
                  </a:lnTo>
                  <a:lnTo>
                    <a:pt x="11538" y="19131"/>
                  </a:lnTo>
                  <a:lnTo>
                    <a:pt x="11538" y="22550"/>
                  </a:lnTo>
                  <a:lnTo>
                    <a:pt x="7630" y="225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F110CDEA-A004-16D8-9EB1-3B6F991DF4E8}"/>
                </a:ext>
              </a:extLst>
            </p:cNvPr>
            <p:cNvSpPr/>
            <p:nvPr/>
          </p:nvSpPr>
          <p:spPr>
            <a:xfrm flipV="1">
              <a:off x="5524642" y="6423436"/>
              <a:ext cx="6839" cy="977"/>
            </a:xfrm>
            <a:custGeom>
              <a:avLst/>
              <a:gdLst>
                <a:gd name="csX0" fmla="*/ 1281 w 6839"/>
                <a:gd name="csY0" fmla="*/ 2029 h 977"/>
                <a:gd name="csX1" fmla="*/ 304 w 6839"/>
                <a:gd name="csY1" fmla="*/ 1052 h 977"/>
                <a:gd name="csX2" fmla="*/ 4701 w 6839"/>
                <a:gd name="csY2" fmla="*/ 1052 h 977"/>
                <a:gd name="csX3" fmla="*/ 5678 w 6839"/>
                <a:gd name="csY3" fmla="*/ 1541 h 977"/>
                <a:gd name="csX4" fmla="*/ 7143 w 6839"/>
                <a:gd name="csY4" fmla="*/ 1541 h 9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839" h="977">
                  <a:moveTo>
                    <a:pt x="1281" y="2029"/>
                  </a:moveTo>
                  <a:lnTo>
                    <a:pt x="304" y="1052"/>
                  </a:lnTo>
                  <a:lnTo>
                    <a:pt x="4701" y="1052"/>
                  </a:lnTo>
                  <a:lnTo>
                    <a:pt x="5678" y="1541"/>
                  </a:lnTo>
                  <a:lnTo>
                    <a:pt x="7143" y="15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64D12853-3A16-34C1-6E12-13E4306D8CBF}"/>
                </a:ext>
              </a:extLst>
            </p:cNvPr>
            <p:cNvSpPr/>
            <p:nvPr/>
          </p:nvSpPr>
          <p:spPr>
            <a:xfrm flipV="1">
              <a:off x="5520734" y="6420993"/>
              <a:ext cx="10748" cy="34198"/>
            </a:xfrm>
            <a:custGeom>
              <a:avLst/>
              <a:gdLst>
                <a:gd name="csX0" fmla="*/ 4212 w 10748"/>
                <a:gd name="csY0" fmla="*/ 35255 h 34198"/>
                <a:gd name="csX1" fmla="*/ 304 w 10748"/>
                <a:gd name="csY1" fmla="*/ 35255 h 34198"/>
                <a:gd name="csX2" fmla="*/ 304 w 10748"/>
                <a:gd name="csY2" fmla="*/ 1056 h 34198"/>
                <a:gd name="csX3" fmla="*/ 4700 w 10748"/>
                <a:gd name="csY3" fmla="*/ 1056 h 34198"/>
                <a:gd name="csX4" fmla="*/ 4700 w 10748"/>
                <a:gd name="csY4" fmla="*/ 12782 h 34198"/>
                <a:gd name="csX5" fmla="*/ 11052 w 10748"/>
                <a:gd name="csY5" fmla="*/ 13270 h 34198"/>
                <a:gd name="csX6" fmla="*/ 9586 w 10748"/>
                <a:gd name="csY6" fmla="*/ 13270 h 34198"/>
                <a:gd name="csX7" fmla="*/ 7632 w 10748"/>
                <a:gd name="csY7" fmla="*/ 14247 h 34198"/>
                <a:gd name="csX8" fmla="*/ 5678 w 10748"/>
                <a:gd name="csY8" fmla="*/ 16201 h 34198"/>
                <a:gd name="csX9" fmla="*/ 5678 w 10748"/>
                <a:gd name="csY9" fmla="*/ 16690 h 34198"/>
                <a:gd name="csX10" fmla="*/ 4700 w 10748"/>
                <a:gd name="csY10" fmla="*/ 18644 h 34198"/>
                <a:gd name="csX11" fmla="*/ 4700 w 10748"/>
                <a:gd name="csY11" fmla="*/ 20598 h 34198"/>
                <a:gd name="csX12" fmla="*/ 4212 w 10748"/>
                <a:gd name="csY12" fmla="*/ 21575 h 34198"/>
                <a:gd name="csX13" fmla="*/ 4212 w 10748"/>
                <a:gd name="csY13" fmla="*/ 22552 h 34198"/>
                <a:gd name="csX14" fmla="*/ 7143 w 10748"/>
                <a:gd name="csY14" fmla="*/ 30858 h 34198"/>
                <a:gd name="csX15" fmla="*/ 7632 w 10748"/>
                <a:gd name="csY15" fmla="*/ 31346 h 34198"/>
                <a:gd name="csX16" fmla="*/ 8609 w 10748"/>
                <a:gd name="csY16" fmla="*/ 31835 h 34198"/>
                <a:gd name="csX17" fmla="*/ 4212 w 10748"/>
                <a:gd name="csY17" fmla="*/ 3183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748" h="34198">
                  <a:moveTo>
                    <a:pt x="4212" y="35255"/>
                  </a:moveTo>
                  <a:lnTo>
                    <a:pt x="304" y="35255"/>
                  </a:lnTo>
                  <a:lnTo>
                    <a:pt x="304" y="1056"/>
                  </a:lnTo>
                  <a:lnTo>
                    <a:pt x="4700" y="1056"/>
                  </a:lnTo>
                  <a:lnTo>
                    <a:pt x="4700" y="12782"/>
                  </a:lnTo>
                  <a:lnTo>
                    <a:pt x="11052" y="13270"/>
                  </a:lnTo>
                  <a:lnTo>
                    <a:pt x="9586" y="13270"/>
                  </a:lnTo>
                  <a:lnTo>
                    <a:pt x="7632" y="14247"/>
                  </a:lnTo>
                  <a:lnTo>
                    <a:pt x="5678" y="16201"/>
                  </a:lnTo>
                  <a:lnTo>
                    <a:pt x="5678" y="16690"/>
                  </a:lnTo>
                  <a:lnTo>
                    <a:pt x="4700" y="18644"/>
                  </a:lnTo>
                  <a:lnTo>
                    <a:pt x="4700" y="20598"/>
                  </a:lnTo>
                  <a:lnTo>
                    <a:pt x="4212" y="21575"/>
                  </a:lnTo>
                  <a:lnTo>
                    <a:pt x="4212" y="22552"/>
                  </a:lnTo>
                  <a:cubicBezTo>
                    <a:pt x="5002" y="28391"/>
                    <a:pt x="4220" y="26151"/>
                    <a:pt x="7143" y="30858"/>
                  </a:cubicBezTo>
                  <a:lnTo>
                    <a:pt x="7632" y="31346"/>
                  </a:lnTo>
                  <a:lnTo>
                    <a:pt x="8609" y="31835"/>
                  </a:lnTo>
                  <a:lnTo>
                    <a:pt x="4212" y="318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865D64BB-382E-E0F0-A3C0-BFE384D2A265}"/>
                </a:ext>
              </a:extLst>
            </p:cNvPr>
            <p:cNvSpPr/>
            <p:nvPr/>
          </p:nvSpPr>
          <p:spPr>
            <a:xfrm flipV="1">
              <a:off x="5525131" y="6420505"/>
              <a:ext cx="17587" cy="25893"/>
            </a:xfrm>
            <a:custGeom>
              <a:avLst/>
              <a:gdLst>
                <a:gd name="csX0" fmla="*/ 7144 w 17587"/>
                <a:gd name="csY0" fmla="*/ 26948 h 25893"/>
                <a:gd name="csX1" fmla="*/ 5679 w 17587"/>
                <a:gd name="csY1" fmla="*/ 26948 h 25893"/>
                <a:gd name="csX2" fmla="*/ 4702 w 17587"/>
                <a:gd name="csY2" fmla="*/ 26460 h 25893"/>
                <a:gd name="csX3" fmla="*/ 3725 w 17587"/>
                <a:gd name="csY3" fmla="*/ 26460 h 25893"/>
                <a:gd name="csX4" fmla="*/ 3236 w 17587"/>
                <a:gd name="csY4" fmla="*/ 25971 h 25893"/>
                <a:gd name="csX5" fmla="*/ 2747 w 17587"/>
                <a:gd name="csY5" fmla="*/ 25971 h 25893"/>
                <a:gd name="csX6" fmla="*/ 1770 w 17587"/>
                <a:gd name="csY6" fmla="*/ 25482 h 25893"/>
                <a:gd name="csX7" fmla="*/ 1282 w 17587"/>
                <a:gd name="csY7" fmla="*/ 24505 h 25893"/>
                <a:gd name="csX8" fmla="*/ 793 w 17587"/>
                <a:gd name="csY8" fmla="*/ 24017 h 25893"/>
                <a:gd name="csX9" fmla="*/ 6656 w 17587"/>
                <a:gd name="csY9" fmla="*/ 23528 h 25893"/>
                <a:gd name="csX10" fmla="*/ 8610 w 17587"/>
                <a:gd name="csY10" fmla="*/ 23528 h 25893"/>
                <a:gd name="csX11" fmla="*/ 9099 w 17587"/>
                <a:gd name="csY11" fmla="*/ 23040 h 25893"/>
                <a:gd name="csX12" fmla="*/ 10076 w 17587"/>
                <a:gd name="csY12" fmla="*/ 22551 h 25893"/>
                <a:gd name="csX13" fmla="*/ 12518 w 17587"/>
                <a:gd name="csY13" fmla="*/ 20108 h 25893"/>
                <a:gd name="csX14" fmla="*/ 12518 w 17587"/>
                <a:gd name="csY14" fmla="*/ 19131 h 25893"/>
                <a:gd name="csX15" fmla="*/ 13007 w 17587"/>
                <a:gd name="csY15" fmla="*/ 18154 h 25893"/>
                <a:gd name="csX16" fmla="*/ 13007 w 17587"/>
                <a:gd name="csY16" fmla="*/ 17177 h 25893"/>
                <a:gd name="csX17" fmla="*/ 13496 w 17587"/>
                <a:gd name="csY17" fmla="*/ 16200 h 25893"/>
                <a:gd name="csX18" fmla="*/ 13496 w 17587"/>
                <a:gd name="csY18" fmla="*/ 12780 h 25893"/>
                <a:gd name="csX19" fmla="*/ 13007 w 17587"/>
                <a:gd name="csY19" fmla="*/ 11803 h 25893"/>
                <a:gd name="csX20" fmla="*/ 13007 w 17587"/>
                <a:gd name="csY20" fmla="*/ 9849 h 25893"/>
                <a:gd name="csX21" fmla="*/ 12030 w 17587"/>
                <a:gd name="csY21" fmla="*/ 7895 h 25893"/>
                <a:gd name="csX22" fmla="*/ 12030 w 17587"/>
                <a:gd name="csY22" fmla="*/ 7406 h 25893"/>
                <a:gd name="csX23" fmla="*/ 8610 w 17587"/>
                <a:gd name="csY23" fmla="*/ 4475 h 25893"/>
                <a:gd name="csX24" fmla="*/ 6656 w 17587"/>
                <a:gd name="csY24" fmla="*/ 4475 h 25893"/>
                <a:gd name="csX25" fmla="*/ 305 w 17587"/>
                <a:gd name="csY25" fmla="*/ 3986 h 25893"/>
                <a:gd name="csX26" fmla="*/ 1282 w 17587"/>
                <a:gd name="csY26" fmla="*/ 3009 h 25893"/>
                <a:gd name="csX27" fmla="*/ 4213 w 17587"/>
                <a:gd name="csY27" fmla="*/ 1544 h 25893"/>
                <a:gd name="csX28" fmla="*/ 4702 w 17587"/>
                <a:gd name="csY28" fmla="*/ 1055 h 25893"/>
                <a:gd name="csX29" fmla="*/ 8610 w 17587"/>
                <a:gd name="csY29" fmla="*/ 1055 h 25893"/>
                <a:gd name="csX30" fmla="*/ 9587 w 17587"/>
                <a:gd name="csY30" fmla="*/ 1544 h 25893"/>
                <a:gd name="csX31" fmla="*/ 14961 w 17587"/>
                <a:gd name="csY31" fmla="*/ 4963 h 25893"/>
                <a:gd name="csX32" fmla="*/ 15450 w 17587"/>
                <a:gd name="csY32" fmla="*/ 5452 h 25893"/>
                <a:gd name="csX33" fmla="*/ 16427 w 17587"/>
                <a:gd name="csY33" fmla="*/ 7406 h 25893"/>
                <a:gd name="csX34" fmla="*/ 16915 w 17587"/>
                <a:gd name="csY34" fmla="*/ 8383 h 25893"/>
                <a:gd name="csX35" fmla="*/ 16915 w 17587"/>
                <a:gd name="csY35" fmla="*/ 9360 h 25893"/>
                <a:gd name="csX36" fmla="*/ 17404 w 17587"/>
                <a:gd name="csY36" fmla="*/ 10337 h 25893"/>
                <a:gd name="csX37" fmla="*/ 17404 w 17587"/>
                <a:gd name="csY37" fmla="*/ 12292 h 25893"/>
                <a:gd name="csX38" fmla="*/ 17892 w 17587"/>
                <a:gd name="csY38" fmla="*/ 13269 h 25893"/>
                <a:gd name="csX39" fmla="*/ 17892 w 17587"/>
                <a:gd name="csY39" fmla="*/ 15223 h 25893"/>
                <a:gd name="csX40" fmla="*/ 17404 w 17587"/>
                <a:gd name="csY40" fmla="*/ 16200 h 25893"/>
                <a:gd name="csX41" fmla="*/ 17404 w 17587"/>
                <a:gd name="csY41" fmla="*/ 17177 h 25893"/>
                <a:gd name="csX42" fmla="*/ 14961 w 17587"/>
                <a:gd name="csY42" fmla="*/ 23528 h 25893"/>
                <a:gd name="csX43" fmla="*/ 13984 w 17587"/>
                <a:gd name="csY43" fmla="*/ 24017 h 25893"/>
                <a:gd name="csX44" fmla="*/ 13496 w 17587"/>
                <a:gd name="csY44" fmla="*/ 24505 h 25893"/>
                <a:gd name="csX45" fmla="*/ 13007 w 17587"/>
                <a:gd name="csY45" fmla="*/ 25482 h 25893"/>
                <a:gd name="csX46" fmla="*/ 12518 w 17587"/>
                <a:gd name="csY46" fmla="*/ 25482 h 25893"/>
                <a:gd name="csX47" fmla="*/ 11541 w 17587"/>
                <a:gd name="csY47" fmla="*/ 25971 h 25893"/>
                <a:gd name="csX48" fmla="*/ 11053 w 17587"/>
                <a:gd name="csY48" fmla="*/ 26460 h 25893"/>
                <a:gd name="csX49" fmla="*/ 10076 w 17587"/>
                <a:gd name="csY49" fmla="*/ 26460 h 25893"/>
                <a:gd name="csX50" fmla="*/ 9099 w 17587"/>
                <a:gd name="csY50" fmla="*/ 26948 h 25893"/>
                <a:gd name="csX51" fmla="*/ 8121 w 17587"/>
                <a:gd name="csY51" fmla="*/ 26948 h 258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17587" h="25893">
                  <a:moveTo>
                    <a:pt x="7144" y="26948"/>
                  </a:moveTo>
                  <a:lnTo>
                    <a:pt x="5679" y="26948"/>
                  </a:lnTo>
                  <a:lnTo>
                    <a:pt x="4702" y="26460"/>
                  </a:lnTo>
                  <a:lnTo>
                    <a:pt x="3725" y="26460"/>
                  </a:lnTo>
                  <a:lnTo>
                    <a:pt x="3236" y="25971"/>
                  </a:lnTo>
                  <a:lnTo>
                    <a:pt x="2747" y="25971"/>
                  </a:lnTo>
                  <a:lnTo>
                    <a:pt x="1770" y="25482"/>
                  </a:lnTo>
                  <a:lnTo>
                    <a:pt x="1282" y="24505"/>
                  </a:lnTo>
                  <a:lnTo>
                    <a:pt x="793" y="24017"/>
                  </a:lnTo>
                  <a:lnTo>
                    <a:pt x="6656" y="23528"/>
                  </a:lnTo>
                  <a:lnTo>
                    <a:pt x="8610" y="23528"/>
                  </a:lnTo>
                  <a:lnTo>
                    <a:pt x="9099" y="23040"/>
                  </a:lnTo>
                  <a:lnTo>
                    <a:pt x="10076" y="22551"/>
                  </a:lnTo>
                  <a:lnTo>
                    <a:pt x="12518" y="20108"/>
                  </a:lnTo>
                  <a:lnTo>
                    <a:pt x="12518" y="19131"/>
                  </a:lnTo>
                  <a:lnTo>
                    <a:pt x="13007" y="18154"/>
                  </a:lnTo>
                  <a:lnTo>
                    <a:pt x="13007" y="17177"/>
                  </a:lnTo>
                  <a:lnTo>
                    <a:pt x="13496" y="16200"/>
                  </a:lnTo>
                  <a:lnTo>
                    <a:pt x="13496" y="12780"/>
                  </a:lnTo>
                  <a:lnTo>
                    <a:pt x="13007" y="11803"/>
                  </a:lnTo>
                  <a:lnTo>
                    <a:pt x="13007" y="9849"/>
                  </a:lnTo>
                  <a:lnTo>
                    <a:pt x="12030" y="7895"/>
                  </a:lnTo>
                  <a:lnTo>
                    <a:pt x="12030" y="7406"/>
                  </a:lnTo>
                  <a:cubicBezTo>
                    <a:pt x="9994" y="5151"/>
                    <a:pt x="10377" y="5916"/>
                    <a:pt x="8610" y="4475"/>
                  </a:cubicBezTo>
                  <a:lnTo>
                    <a:pt x="6656" y="4475"/>
                  </a:lnTo>
                  <a:lnTo>
                    <a:pt x="305" y="3986"/>
                  </a:lnTo>
                  <a:lnTo>
                    <a:pt x="1282" y="3009"/>
                  </a:lnTo>
                  <a:lnTo>
                    <a:pt x="4213" y="1544"/>
                  </a:lnTo>
                  <a:lnTo>
                    <a:pt x="4702" y="1055"/>
                  </a:lnTo>
                  <a:lnTo>
                    <a:pt x="8610" y="1055"/>
                  </a:lnTo>
                  <a:lnTo>
                    <a:pt x="9587" y="1544"/>
                  </a:lnTo>
                  <a:cubicBezTo>
                    <a:pt x="11932" y="1340"/>
                    <a:pt x="13439" y="3539"/>
                    <a:pt x="14961" y="4963"/>
                  </a:cubicBezTo>
                  <a:lnTo>
                    <a:pt x="15450" y="5452"/>
                  </a:lnTo>
                  <a:lnTo>
                    <a:pt x="16427" y="7406"/>
                  </a:lnTo>
                  <a:lnTo>
                    <a:pt x="16915" y="8383"/>
                  </a:lnTo>
                  <a:lnTo>
                    <a:pt x="16915" y="9360"/>
                  </a:lnTo>
                  <a:lnTo>
                    <a:pt x="17404" y="10337"/>
                  </a:lnTo>
                  <a:lnTo>
                    <a:pt x="17404" y="12292"/>
                  </a:lnTo>
                  <a:lnTo>
                    <a:pt x="17892" y="13269"/>
                  </a:lnTo>
                  <a:lnTo>
                    <a:pt x="17892" y="15223"/>
                  </a:lnTo>
                  <a:lnTo>
                    <a:pt x="17404" y="16200"/>
                  </a:lnTo>
                  <a:lnTo>
                    <a:pt x="17404" y="17177"/>
                  </a:lnTo>
                  <a:cubicBezTo>
                    <a:pt x="17282" y="19229"/>
                    <a:pt x="16126" y="21810"/>
                    <a:pt x="14961" y="23528"/>
                  </a:cubicBezTo>
                  <a:lnTo>
                    <a:pt x="13984" y="24017"/>
                  </a:lnTo>
                  <a:lnTo>
                    <a:pt x="13496" y="24505"/>
                  </a:lnTo>
                  <a:lnTo>
                    <a:pt x="13007" y="25482"/>
                  </a:lnTo>
                  <a:lnTo>
                    <a:pt x="12518" y="25482"/>
                  </a:lnTo>
                  <a:lnTo>
                    <a:pt x="11541" y="25971"/>
                  </a:lnTo>
                  <a:lnTo>
                    <a:pt x="11053" y="26460"/>
                  </a:lnTo>
                  <a:lnTo>
                    <a:pt x="10076" y="26460"/>
                  </a:lnTo>
                  <a:lnTo>
                    <a:pt x="9099" y="26948"/>
                  </a:lnTo>
                  <a:lnTo>
                    <a:pt x="8121" y="26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B8F725DC-ACB2-B06D-B102-4EEF2E9FF18C}"/>
                </a:ext>
              </a:extLst>
            </p:cNvPr>
            <p:cNvSpPr/>
            <p:nvPr/>
          </p:nvSpPr>
          <p:spPr>
            <a:xfrm flipV="1">
              <a:off x="5548581" y="6441024"/>
              <a:ext cx="4885" cy="4885"/>
            </a:xfrm>
            <a:custGeom>
              <a:avLst/>
              <a:gdLst>
                <a:gd name="csX0" fmla="*/ 77 w 4885"/>
                <a:gd name="csY0" fmla="*/ 1004 h 4885"/>
                <a:gd name="csX1" fmla="*/ 4962 w 4885"/>
                <a:gd name="csY1" fmla="*/ 1004 h 4885"/>
                <a:gd name="csX2" fmla="*/ 4962 w 4885"/>
                <a:gd name="csY2" fmla="*/ 5890 h 4885"/>
                <a:gd name="csX3" fmla="*/ 77 w 4885"/>
                <a:gd name="csY3" fmla="*/ 5890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885">
                  <a:moveTo>
                    <a:pt x="77" y="1004"/>
                  </a:moveTo>
                  <a:lnTo>
                    <a:pt x="4962" y="1004"/>
                  </a:lnTo>
                  <a:lnTo>
                    <a:pt x="4962" y="5890"/>
                  </a:lnTo>
                  <a:lnTo>
                    <a:pt x="77" y="589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1A72963A-A64A-4FC0-D2A5-90B75818B012}"/>
                </a:ext>
              </a:extLst>
            </p:cNvPr>
            <p:cNvSpPr/>
            <p:nvPr/>
          </p:nvSpPr>
          <p:spPr>
            <a:xfrm flipV="1">
              <a:off x="5548581" y="6420993"/>
              <a:ext cx="4885" cy="4885"/>
            </a:xfrm>
            <a:custGeom>
              <a:avLst/>
              <a:gdLst>
                <a:gd name="csX0" fmla="*/ 77 w 4885"/>
                <a:gd name="csY0" fmla="*/ 999 h 4885"/>
                <a:gd name="csX1" fmla="*/ 4962 w 4885"/>
                <a:gd name="csY1" fmla="*/ 999 h 4885"/>
                <a:gd name="csX2" fmla="*/ 4962 w 4885"/>
                <a:gd name="csY2" fmla="*/ 5884 h 4885"/>
                <a:gd name="csX3" fmla="*/ 77 w 4885"/>
                <a:gd name="csY3" fmla="*/ 5884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885">
                  <a:moveTo>
                    <a:pt x="77" y="999"/>
                  </a:moveTo>
                  <a:lnTo>
                    <a:pt x="4962" y="999"/>
                  </a:lnTo>
                  <a:lnTo>
                    <a:pt x="4962" y="5884"/>
                  </a:lnTo>
                  <a:lnTo>
                    <a:pt x="77" y="5884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9CD2F8CB-8AE2-E7D0-F0CE-54D209F46844}"/>
                </a:ext>
              </a:extLst>
            </p:cNvPr>
            <p:cNvSpPr/>
            <p:nvPr/>
          </p:nvSpPr>
          <p:spPr>
            <a:xfrm flipV="1">
              <a:off x="5557863" y="6411222"/>
              <a:ext cx="13190" cy="35175"/>
            </a:xfrm>
            <a:custGeom>
              <a:avLst/>
              <a:gdLst>
                <a:gd name="csX0" fmla="*/ 309 w 13190"/>
                <a:gd name="csY0" fmla="*/ 1051 h 35175"/>
                <a:gd name="csX1" fmla="*/ 10080 w 13190"/>
                <a:gd name="csY1" fmla="*/ 36226 h 35175"/>
                <a:gd name="csX2" fmla="*/ 13500 w 13190"/>
                <a:gd name="csY2" fmla="*/ 36226 h 35175"/>
                <a:gd name="csX3" fmla="*/ 3729 w 13190"/>
                <a:gd name="csY3" fmla="*/ 1051 h 35175"/>
                <a:gd name="csX4" fmla="*/ 309 w 13190"/>
                <a:gd name="csY4" fmla="*/ 1051 h 35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190" h="35175">
                  <a:moveTo>
                    <a:pt x="309" y="1051"/>
                  </a:moveTo>
                  <a:lnTo>
                    <a:pt x="10080" y="36226"/>
                  </a:lnTo>
                  <a:lnTo>
                    <a:pt x="13500" y="36226"/>
                  </a:lnTo>
                  <a:lnTo>
                    <a:pt x="3729" y="1051"/>
                  </a:lnTo>
                  <a:lnTo>
                    <a:pt x="309" y="10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3BE4A25-8ED6-49ED-60C9-6EE965F7A364}"/>
                </a:ext>
              </a:extLst>
            </p:cNvPr>
            <p:cNvSpPr/>
            <p:nvPr/>
          </p:nvSpPr>
          <p:spPr>
            <a:xfrm flipV="1">
              <a:off x="5571054" y="6411222"/>
              <a:ext cx="13190" cy="35175"/>
            </a:xfrm>
            <a:custGeom>
              <a:avLst/>
              <a:gdLst>
                <a:gd name="csX0" fmla="*/ 311 w 13190"/>
                <a:gd name="csY0" fmla="*/ 1051 h 35175"/>
                <a:gd name="csX1" fmla="*/ 10082 w 13190"/>
                <a:gd name="csY1" fmla="*/ 36226 h 35175"/>
                <a:gd name="csX2" fmla="*/ 13502 w 13190"/>
                <a:gd name="csY2" fmla="*/ 36226 h 35175"/>
                <a:gd name="csX3" fmla="*/ 3731 w 13190"/>
                <a:gd name="csY3" fmla="*/ 1051 h 35175"/>
                <a:gd name="csX4" fmla="*/ 311 w 13190"/>
                <a:gd name="csY4" fmla="*/ 1051 h 35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190" h="35175">
                  <a:moveTo>
                    <a:pt x="311" y="1051"/>
                  </a:moveTo>
                  <a:lnTo>
                    <a:pt x="10082" y="36226"/>
                  </a:lnTo>
                  <a:lnTo>
                    <a:pt x="13502" y="36226"/>
                  </a:lnTo>
                  <a:lnTo>
                    <a:pt x="3731" y="1051"/>
                  </a:lnTo>
                  <a:lnTo>
                    <a:pt x="311" y="10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3847EF59-6D8D-A7D3-348F-D417E29F426A}"/>
                </a:ext>
              </a:extLst>
            </p:cNvPr>
            <p:cNvSpPr/>
            <p:nvPr/>
          </p:nvSpPr>
          <p:spPr>
            <a:xfrm flipV="1">
              <a:off x="5584733" y="6420993"/>
              <a:ext cx="9770" cy="24915"/>
            </a:xfrm>
            <a:custGeom>
              <a:avLst/>
              <a:gdLst>
                <a:gd name="csX0" fmla="*/ 4711 w 9770"/>
                <a:gd name="csY0" fmla="*/ 25971 h 24915"/>
                <a:gd name="csX1" fmla="*/ 314 w 9770"/>
                <a:gd name="csY1" fmla="*/ 25971 h 24915"/>
                <a:gd name="csX2" fmla="*/ 8131 w 9770"/>
                <a:gd name="csY2" fmla="*/ 1055 h 24915"/>
                <a:gd name="csX3" fmla="*/ 10085 w 9770"/>
                <a:gd name="csY3" fmla="*/ 6429 h 24915"/>
                <a:gd name="csX4" fmla="*/ 8619 w 9770"/>
                <a:gd name="csY4" fmla="*/ 11315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9770" h="24915">
                  <a:moveTo>
                    <a:pt x="4711" y="25971"/>
                  </a:moveTo>
                  <a:lnTo>
                    <a:pt x="314" y="25971"/>
                  </a:lnTo>
                  <a:lnTo>
                    <a:pt x="8131" y="1055"/>
                  </a:lnTo>
                  <a:lnTo>
                    <a:pt x="10085" y="6429"/>
                  </a:lnTo>
                  <a:lnTo>
                    <a:pt x="8619" y="113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63476FEF-3EE5-236B-92CE-BFBF49CD9C6E}"/>
                </a:ext>
              </a:extLst>
            </p:cNvPr>
            <p:cNvSpPr/>
            <p:nvPr/>
          </p:nvSpPr>
          <p:spPr>
            <a:xfrm flipV="1">
              <a:off x="5592550" y="6420993"/>
              <a:ext cx="11725" cy="24915"/>
            </a:xfrm>
            <a:custGeom>
              <a:avLst/>
              <a:gdLst>
                <a:gd name="csX0" fmla="*/ 12041 w 11725"/>
                <a:gd name="csY0" fmla="*/ 25971 h 24915"/>
                <a:gd name="csX1" fmla="*/ 7644 w 11725"/>
                <a:gd name="csY1" fmla="*/ 25971 h 24915"/>
                <a:gd name="csX2" fmla="*/ 3736 w 11725"/>
                <a:gd name="csY2" fmla="*/ 11315 h 24915"/>
                <a:gd name="csX3" fmla="*/ 3736 w 11725"/>
                <a:gd name="csY3" fmla="*/ 10337 h 24915"/>
                <a:gd name="csX4" fmla="*/ 3248 w 11725"/>
                <a:gd name="csY4" fmla="*/ 8872 h 24915"/>
                <a:gd name="csX5" fmla="*/ 2759 w 11725"/>
                <a:gd name="csY5" fmla="*/ 7895 h 24915"/>
                <a:gd name="csX6" fmla="*/ 2759 w 11725"/>
                <a:gd name="csY6" fmla="*/ 6918 h 24915"/>
                <a:gd name="csX7" fmla="*/ 2270 w 11725"/>
                <a:gd name="csY7" fmla="*/ 6429 h 24915"/>
                <a:gd name="csX8" fmla="*/ 316 w 11725"/>
                <a:gd name="csY8" fmla="*/ 1055 h 24915"/>
                <a:gd name="csX9" fmla="*/ 4713 w 11725"/>
                <a:gd name="csY9" fmla="*/ 1055 h 24915"/>
                <a:gd name="csX10" fmla="*/ 9599 w 11725"/>
                <a:gd name="csY10" fmla="*/ 20108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1725" h="24915">
                  <a:moveTo>
                    <a:pt x="12041" y="25971"/>
                  </a:moveTo>
                  <a:lnTo>
                    <a:pt x="7644" y="25971"/>
                  </a:lnTo>
                  <a:lnTo>
                    <a:pt x="3736" y="11315"/>
                  </a:lnTo>
                  <a:lnTo>
                    <a:pt x="3736" y="10337"/>
                  </a:lnTo>
                  <a:lnTo>
                    <a:pt x="3248" y="8872"/>
                  </a:lnTo>
                  <a:lnTo>
                    <a:pt x="2759" y="7895"/>
                  </a:lnTo>
                  <a:lnTo>
                    <a:pt x="2759" y="6918"/>
                  </a:lnTo>
                  <a:lnTo>
                    <a:pt x="2270" y="6429"/>
                  </a:lnTo>
                  <a:lnTo>
                    <a:pt x="316" y="1055"/>
                  </a:lnTo>
                  <a:lnTo>
                    <a:pt x="4713" y="1055"/>
                  </a:lnTo>
                  <a:lnTo>
                    <a:pt x="9599" y="201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B3304FC5-C24D-FB5D-B4B7-B728A5F1D7CA}"/>
                </a:ext>
              </a:extLst>
            </p:cNvPr>
            <p:cNvSpPr/>
            <p:nvPr/>
          </p:nvSpPr>
          <p:spPr>
            <a:xfrm flipV="1">
              <a:off x="5601833" y="6420993"/>
              <a:ext cx="7328" cy="24915"/>
            </a:xfrm>
            <a:custGeom>
              <a:avLst/>
              <a:gdLst>
                <a:gd name="csX0" fmla="*/ 2759 w 7328"/>
                <a:gd name="csY0" fmla="*/ 25971 h 24915"/>
                <a:gd name="csX1" fmla="*/ 317 w 7328"/>
                <a:gd name="csY1" fmla="*/ 20108 h 24915"/>
                <a:gd name="csX2" fmla="*/ 1294 w 7328"/>
                <a:gd name="csY2" fmla="*/ 15711 h 24915"/>
                <a:gd name="csX3" fmla="*/ 5202 w 7328"/>
                <a:gd name="csY3" fmla="*/ 1055 h 24915"/>
                <a:gd name="csX4" fmla="*/ 7645 w 7328"/>
                <a:gd name="csY4" fmla="*/ 6918 h 24915"/>
                <a:gd name="csX5" fmla="*/ 6179 w 7328"/>
                <a:gd name="csY5" fmla="*/ 11315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328" h="24915">
                  <a:moveTo>
                    <a:pt x="2759" y="25971"/>
                  </a:moveTo>
                  <a:lnTo>
                    <a:pt x="317" y="20108"/>
                  </a:lnTo>
                  <a:lnTo>
                    <a:pt x="1294" y="15711"/>
                  </a:lnTo>
                  <a:lnTo>
                    <a:pt x="5202" y="1055"/>
                  </a:lnTo>
                  <a:lnTo>
                    <a:pt x="7645" y="6918"/>
                  </a:lnTo>
                  <a:lnTo>
                    <a:pt x="6179" y="113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BD8F4863-2A85-68EC-A34B-E74EF4083624}"/>
                </a:ext>
              </a:extLst>
            </p:cNvPr>
            <p:cNvSpPr/>
            <p:nvPr/>
          </p:nvSpPr>
          <p:spPr>
            <a:xfrm flipV="1">
              <a:off x="5606718" y="6420993"/>
              <a:ext cx="12213" cy="24915"/>
            </a:xfrm>
            <a:custGeom>
              <a:avLst/>
              <a:gdLst>
                <a:gd name="csX0" fmla="*/ 12532 w 12213"/>
                <a:gd name="csY0" fmla="*/ 25971 h 24915"/>
                <a:gd name="csX1" fmla="*/ 8624 w 12213"/>
                <a:gd name="csY1" fmla="*/ 25971 h 24915"/>
                <a:gd name="csX2" fmla="*/ 4227 w 12213"/>
                <a:gd name="csY2" fmla="*/ 11315 h 24915"/>
                <a:gd name="csX3" fmla="*/ 2761 w 12213"/>
                <a:gd name="csY3" fmla="*/ 6918 h 24915"/>
                <a:gd name="csX4" fmla="*/ 319 w 12213"/>
                <a:gd name="csY4" fmla="*/ 1055 h 24915"/>
                <a:gd name="csX5" fmla="*/ 4716 w 12213"/>
                <a:gd name="csY5" fmla="*/ 1055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2213" h="24915">
                  <a:moveTo>
                    <a:pt x="12532" y="25971"/>
                  </a:moveTo>
                  <a:lnTo>
                    <a:pt x="8624" y="25971"/>
                  </a:lnTo>
                  <a:lnTo>
                    <a:pt x="4227" y="11315"/>
                  </a:lnTo>
                  <a:lnTo>
                    <a:pt x="2761" y="6918"/>
                  </a:lnTo>
                  <a:lnTo>
                    <a:pt x="319" y="1055"/>
                  </a:lnTo>
                  <a:lnTo>
                    <a:pt x="4716" y="10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697C223B-8AC4-36E4-89C8-D7609F8D10FB}"/>
                </a:ext>
              </a:extLst>
            </p:cNvPr>
            <p:cNvSpPr/>
            <p:nvPr/>
          </p:nvSpPr>
          <p:spPr>
            <a:xfrm flipV="1">
              <a:off x="5618932" y="6420993"/>
              <a:ext cx="9770" cy="24915"/>
            </a:xfrm>
            <a:custGeom>
              <a:avLst/>
              <a:gdLst>
                <a:gd name="csX0" fmla="*/ 4717 w 9770"/>
                <a:gd name="csY0" fmla="*/ 25971 h 24915"/>
                <a:gd name="csX1" fmla="*/ 320 w 9770"/>
                <a:gd name="csY1" fmla="*/ 25971 h 24915"/>
                <a:gd name="csX2" fmla="*/ 8136 w 9770"/>
                <a:gd name="csY2" fmla="*/ 1055 h 24915"/>
                <a:gd name="csX3" fmla="*/ 10091 w 9770"/>
                <a:gd name="csY3" fmla="*/ 6429 h 24915"/>
                <a:gd name="csX4" fmla="*/ 8625 w 9770"/>
                <a:gd name="csY4" fmla="*/ 11315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9770" h="24915">
                  <a:moveTo>
                    <a:pt x="4717" y="25971"/>
                  </a:moveTo>
                  <a:lnTo>
                    <a:pt x="320" y="25971"/>
                  </a:lnTo>
                  <a:lnTo>
                    <a:pt x="8136" y="1055"/>
                  </a:lnTo>
                  <a:lnTo>
                    <a:pt x="10091" y="6429"/>
                  </a:lnTo>
                  <a:lnTo>
                    <a:pt x="8625" y="113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7293A174-62B6-1FDF-028E-EA4E5EA8D6BE}"/>
                </a:ext>
              </a:extLst>
            </p:cNvPr>
            <p:cNvSpPr/>
            <p:nvPr/>
          </p:nvSpPr>
          <p:spPr>
            <a:xfrm flipV="1">
              <a:off x="5626749" y="6420993"/>
              <a:ext cx="11725" cy="24915"/>
            </a:xfrm>
            <a:custGeom>
              <a:avLst/>
              <a:gdLst>
                <a:gd name="csX0" fmla="*/ 12047 w 11725"/>
                <a:gd name="csY0" fmla="*/ 25971 h 24915"/>
                <a:gd name="csX1" fmla="*/ 7650 w 11725"/>
                <a:gd name="csY1" fmla="*/ 25971 h 24915"/>
                <a:gd name="csX2" fmla="*/ 3742 w 11725"/>
                <a:gd name="csY2" fmla="*/ 11315 h 24915"/>
                <a:gd name="csX3" fmla="*/ 3742 w 11725"/>
                <a:gd name="csY3" fmla="*/ 10337 h 24915"/>
                <a:gd name="csX4" fmla="*/ 3253 w 11725"/>
                <a:gd name="csY4" fmla="*/ 8872 h 24915"/>
                <a:gd name="csX5" fmla="*/ 2765 w 11725"/>
                <a:gd name="csY5" fmla="*/ 7895 h 24915"/>
                <a:gd name="csX6" fmla="*/ 2765 w 11725"/>
                <a:gd name="csY6" fmla="*/ 6918 h 24915"/>
                <a:gd name="csX7" fmla="*/ 2276 w 11725"/>
                <a:gd name="csY7" fmla="*/ 6429 h 24915"/>
                <a:gd name="csX8" fmla="*/ 322 w 11725"/>
                <a:gd name="csY8" fmla="*/ 1055 h 24915"/>
                <a:gd name="csX9" fmla="*/ 4719 w 11725"/>
                <a:gd name="csY9" fmla="*/ 1055 h 24915"/>
                <a:gd name="csX10" fmla="*/ 9604 w 11725"/>
                <a:gd name="csY10" fmla="*/ 20108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1725" h="24915">
                  <a:moveTo>
                    <a:pt x="12047" y="25971"/>
                  </a:moveTo>
                  <a:lnTo>
                    <a:pt x="7650" y="25971"/>
                  </a:lnTo>
                  <a:lnTo>
                    <a:pt x="3742" y="11315"/>
                  </a:lnTo>
                  <a:lnTo>
                    <a:pt x="3742" y="10337"/>
                  </a:lnTo>
                  <a:lnTo>
                    <a:pt x="3253" y="8872"/>
                  </a:lnTo>
                  <a:lnTo>
                    <a:pt x="2765" y="7895"/>
                  </a:lnTo>
                  <a:lnTo>
                    <a:pt x="2765" y="6918"/>
                  </a:lnTo>
                  <a:lnTo>
                    <a:pt x="2276" y="6429"/>
                  </a:lnTo>
                  <a:lnTo>
                    <a:pt x="322" y="1055"/>
                  </a:lnTo>
                  <a:lnTo>
                    <a:pt x="4719" y="1055"/>
                  </a:lnTo>
                  <a:lnTo>
                    <a:pt x="9604" y="201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4CB00D91-C491-8B28-89EE-93C36BBB20E4}"/>
                </a:ext>
              </a:extLst>
            </p:cNvPr>
            <p:cNvSpPr/>
            <p:nvPr/>
          </p:nvSpPr>
          <p:spPr>
            <a:xfrm flipV="1">
              <a:off x="5636031" y="6420993"/>
              <a:ext cx="7328" cy="24915"/>
            </a:xfrm>
            <a:custGeom>
              <a:avLst/>
              <a:gdLst>
                <a:gd name="csX0" fmla="*/ 2765 w 7328"/>
                <a:gd name="csY0" fmla="*/ 25971 h 24915"/>
                <a:gd name="csX1" fmla="*/ 322 w 7328"/>
                <a:gd name="csY1" fmla="*/ 20108 h 24915"/>
                <a:gd name="csX2" fmla="*/ 1299 w 7328"/>
                <a:gd name="csY2" fmla="*/ 15711 h 24915"/>
                <a:gd name="csX3" fmla="*/ 5208 w 7328"/>
                <a:gd name="csY3" fmla="*/ 1055 h 24915"/>
                <a:gd name="csX4" fmla="*/ 7650 w 7328"/>
                <a:gd name="csY4" fmla="*/ 6918 h 24915"/>
                <a:gd name="csX5" fmla="*/ 6185 w 7328"/>
                <a:gd name="csY5" fmla="*/ 11315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328" h="24915">
                  <a:moveTo>
                    <a:pt x="2765" y="25971"/>
                  </a:moveTo>
                  <a:lnTo>
                    <a:pt x="322" y="20108"/>
                  </a:lnTo>
                  <a:lnTo>
                    <a:pt x="1299" y="15711"/>
                  </a:lnTo>
                  <a:lnTo>
                    <a:pt x="5208" y="1055"/>
                  </a:lnTo>
                  <a:lnTo>
                    <a:pt x="7650" y="6918"/>
                  </a:lnTo>
                  <a:lnTo>
                    <a:pt x="6185" y="113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6A0E699F-B4A4-9C50-357B-CDC1051021F1}"/>
                </a:ext>
              </a:extLst>
            </p:cNvPr>
            <p:cNvSpPr/>
            <p:nvPr/>
          </p:nvSpPr>
          <p:spPr>
            <a:xfrm flipV="1">
              <a:off x="5640917" y="6420993"/>
              <a:ext cx="12213" cy="24915"/>
            </a:xfrm>
            <a:custGeom>
              <a:avLst/>
              <a:gdLst>
                <a:gd name="csX0" fmla="*/ 12538 w 12213"/>
                <a:gd name="csY0" fmla="*/ 25971 h 24915"/>
                <a:gd name="csX1" fmla="*/ 8630 w 12213"/>
                <a:gd name="csY1" fmla="*/ 25971 h 24915"/>
                <a:gd name="csX2" fmla="*/ 4233 w 12213"/>
                <a:gd name="csY2" fmla="*/ 11315 h 24915"/>
                <a:gd name="csX3" fmla="*/ 2767 w 12213"/>
                <a:gd name="csY3" fmla="*/ 6918 h 24915"/>
                <a:gd name="csX4" fmla="*/ 324 w 12213"/>
                <a:gd name="csY4" fmla="*/ 1055 h 24915"/>
                <a:gd name="csX5" fmla="*/ 4721 w 12213"/>
                <a:gd name="csY5" fmla="*/ 1055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2213" h="24915">
                  <a:moveTo>
                    <a:pt x="12538" y="25971"/>
                  </a:moveTo>
                  <a:lnTo>
                    <a:pt x="8630" y="25971"/>
                  </a:lnTo>
                  <a:lnTo>
                    <a:pt x="4233" y="11315"/>
                  </a:lnTo>
                  <a:lnTo>
                    <a:pt x="2767" y="6918"/>
                  </a:lnTo>
                  <a:lnTo>
                    <a:pt x="324" y="1055"/>
                  </a:lnTo>
                  <a:lnTo>
                    <a:pt x="4721" y="10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74D6885C-91E5-B39F-B227-9AFBCF6A579E}"/>
                </a:ext>
              </a:extLst>
            </p:cNvPr>
            <p:cNvSpPr/>
            <p:nvPr/>
          </p:nvSpPr>
          <p:spPr>
            <a:xfrm flipV="1">
              <a:off x="5653619" y="6420993"/>
              <a:ext cx="9770" cy="24915"/>
            </a:xfrm>
            <a:custGeom>
              <a:avLst/>
              <a:gdLst>
                <a:gd name="csX0" fmla="*/ 4722 w 9770"/>
                <a:gd name="csY0" fmla="*/ 25971 h 24915"/>
                <a:gd name="csX1" fmla="*/ 325 w 9770"/>
                <a:gd name="csY1" fmla="*/ 25971 h 24915"/>
                <a:gd name="csX2" fmla="*/ 8142 w 9770"/>
                <a:gd name="csY2" fmla="*/ 1055 h 24915"/>
                <a:gd name="csX3" fmla="*/ 10096 w 9770"/>
                <a:gd name="csY3" fmla="*/ 6429 h 24915"/>
                <a:gd name="csX4" fmla="*/ 8631 w 9770"/>
                <a:gd name="csY4" fmla="*/ 11315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9770" h="24915">
                  <a:moveTo>
                    <a:pt x="4722" y="25971"/>
                  </a:moveTo>
                  <a:lnTo>
                    <a:pt x="325" y="25971"/>
                  </a:lnTo>
                  <a:lnTo>
                    <a:pt x="8142" y="1055"/>
                  </a:lnTo>
                  <a:lnTo>
                    <a:pt x="10096" y="6429"/>
                  </a:lnTo>
                  <a:lnTo>
                    <a:pt x="8631" y="113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60908BD-CB65-2221-96BA-0A61BD65A42A}"/>
                </a:ext>
              </a:extLst>
            </p:cNvPr>
            <p:cNvSpPr/>
            <p:nvPr/>
          </p:nvSpPr>
          <p:spPr>
            <a:xfrm flipV="1">
              <a:off x="5661436" y="6420993"/>
              <a:ext cx="11725" cy="24915"/>
            </a:xfrm>
            <a:custGeom>
              <a:avLst/>
              <a:gdLst>
                <a:gd name="csX0" fmla="*/ 12053 w 11725"/>
                <a:gd name="csY0" fmla="*/ 25971 h 24915"/>
                <a:gd name="csX1" fmla="*/ 7656 w 11725"/>
                <a:gd name="csY1" fmla="*/ 25971 h 24915"/>
                <a:gd name="csX2" fmla="*/ 3747 w 11725"/>
                <a:gd name="csY2" fmla="*/ 11315 h 24915"/>
                <a:gd name="csX3" fmla="*/ 3747 w 11725"/>
                <a:gd name="csY3" fmla="*/ 10337 h 24915"/>
                <a:gd name="csX4" fmla="*/ 3259 w 11725"/>
                <a:gd name="csY4" fmla="*/ 8872 h 24915"/>
                <a:gd name="csX5" fmla="*/ 2770 w 11725"/>
                <a:gd name="csY5" fmla="*/ 7895 h 24915"/>
                <a:gd name="csX6" fmla="*/ 2770 w 11725"/>
                <a:gd name="csY6" fmla="*/ 6918 h 24915"/>
                <a:gd name="csX7" fmla="*/ 2282 w 11725"/>
                <a:gd name="csY7" fmla="*/ 6429 h 24915"/>
                <a:gd name="csX8" fmla="*/ 328 w 11725"/>
                <a:gd name="csY8" fmla="*/ 1055 h 24915"/>
                <a:gd name="csX9" fmla="*/ 4724 w 11725"/>
                <a:gd name="csY9" fmla="*/ 1055 h 24915"/>
                <a:gd name="csX10" fmla="*/ 9610 w 11725"/>
                <a:gd name="csY10" fmla="*/ 20108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1725" h="24915">
                  <a:moveTo>
                    <a:pt x="12053" y="25971"/>
                  </a:moveTo>
                  <a:lnTo>
                    <a:pt x="7656" y="25971"/>
                  </a:lnTo>
                  <a:lnTo>
                    <a:pt x="3747" y="11315"/>
                  </a:lnTo>
                  <a:lnTo>
                    <a:pt x="3747" y="10337"/>
                  </a:lnTo>
                  <a:lnTo>
                    <a:pt x="3259" y="8872"/>
                  </a:lnTo>
                  <a:lnTo>
                    <a:pt x="2770" y="7895"/>
                  </a:lnTo>
                  <a:lnTo>
                    <a:pt x="2770" y="6918"/>
                  </a:lnTo>
                  <a:lnTo>
                    <a:pt x="2282" y="6429"/>
                  </a:lnTo>
                  <a:lnTo>
                    <a:pt x="328" y="1055"/>
                  </a:lnTo>
                  <a:lnTo>
                    <a:pt x="4724" y="1055"/>
                  </a:lnTo>
                  <a:lnTo>
                    <a:pt x="9610" y="201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856C1FE4-A4F4-5CD2-869D-BF7C5E106122}"/>
                </a:ext>
              </a:extLst>
            </p:cNvPr>
            <p:cNvSpPr/>
            <p:nvPr/>
          </p:nvSpPr>
          <p:spPr>
            <a:xfrm flipV="1">
              <a:off x="5670718" y="6420993"/>
              <a:ext cx="7328" cy="24915"/>
            </a:xfrm>
            <a:custGeom>
              <a:avLst/>
              <a:gdLst>
                <a:gd name="csX0" fmla="*/ 2771 w 7328"/>
                <a:gd name="csY0" fmla="*/ 25971 h 24915"/>
                <a:gd name="csX1" fmla="*/ 328 w 7328"/>
                <a:gd name="csY1" fmla="*/ 20108 h 24915"/>
                <a:gd name="csX2" fmla="*/ 1305 w 7328"/>
                <a:gd name="csY2" fmla="*/ 15711 h 24915"/>
                <a:gd name="csX3" fmla="*/ 5213 w 7328"/>
                <a:gd name="csY3" fmla="*/ 1055 h 24915"/>
                <a:gd name="csX4" fmla="*/ 7656 w 7328"/>
                <a:gd name="csY4" fmla="*/ 6918 h 24915"/>
                <a:gd name="csX5" fmla="*/ 6190 w 7328"/>
                <a:gd name="csY5" fmla="*/ 11315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328" h="24915">
                  <a:moveTo>
                    <a:pt x="2771" y="25971"/>
                  </a:moveTo>
                  <a:lnTo>
                    <a:pt x="328" y="20108"/>
                  </a:lnTo>
                  <a:lnTo>
                    <a:pt x="1305" y="15711"/>
                  </a:lnTo>
                  <a:lnTo>
                    <a:pt x="5213" y="1055"/>
                  </a:lnTo>
                  <a:lnTo>
                    <a:pt x="7656" y="6918"/>
                  </a:lnTo>
                  <a:lnTo>
                    <a:pt x="6190" y="113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EB1A1609-3675-6CD4-CD90-C87E9CFE9B65}"/>
                </a:ext>
              </a:extLst>
            </p:cNvPr>
            <p:cNvSpPr/>
            <p:nvPr/>
          </p:nvSpPr>
          <p:spPr>
            <a:xfrm flipV="1">
              <a:off x="5675603" y="6420993"/>
              <a:ext cx="12213" cy="24915"/>
            </a:xfrm>
            <a:custGeom>
              <a:avLst/>
              <a:gdLst>
                <a:gd name="csX0" fmla="*/ 12544 w 12213"/>
                <a:gd name="csY0" fmla="*/ 25971 h 24915"/>
                <a:gd name="csX1" fmla="*/ 8635 w 12213"/>
                <a:gd name="csY1" fmla="*/ 25971 h 24915"/>
                <a:gd name="csX2" fmla="*/ 4238 w 12213"/>
                <a:gd name="csY2" fmla="*/ 11315 h 24915"/>
                <a:gd name="csX3" fmla="*/ 2773 w 12213"/>
                <a:gd name="csY3" fmla="*/ 6918 h 24915"/>
                <a:gd name="csX4" fmla="*/ 330 w 12213"/>
                <a:gd name="csY4" fmla="*/ 1055 h 24915"/>
                <a:gd name="csX5" fmla="*/ 4727 w 12213"/>
                <a:gd name="csY5" fmla="*/ 1055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2213" h="24915">
                  <a:moveTo>
                    <a:pt x="12544" y="25971"/>
                  </a:moveTo>
                  <a:lnTo>
                    <a:pt x="8635" y="25971"/>
                  </a:lnTo>
                  <a:lnTo>
                    <a:pt x="4238" y="11315"/>
                  </a:lnTo>
                  <a:lnTo>
                    <a:pt x="2773" y="6918"/>
                  </a:lnTo>
                  <a:lnTo>
                    <a:pt x="330" y="1055"/>
                  </a:lnTo>
                  <a:lnTo>
                    <a:pt x="4727" y="10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2BC8866-464B-D0B0-424E-B74E3F7BBBC9}"/>
                </a:ext>
              </a:extLst>
            </p:cNvPr>
            <p:cNvSpPr/>
            <p:nvPr/>
          </p:nvSpPr>
          <p:spPr>
            <a:xfrm flipV="1">
              <a:off x="5692214" y="6441024"/>
              <a:ext cx="4885" cy="4885"/>
            </a:xfrm>
            <a:custGeom>
              <a:avLst/>
              <a:gdLst>
                <a:gd name="csX0" fmla="*/ 83 w 4885"/>
                <a:gd name="csY0" fmla="*/ 1004 h 4885"/>
                <a:gd name="csX1" fmla="*/ 4968 w 4885"/>
                <a:gd name="csY1" fmla="*/ 1004 h 4885"/>
                <a:gd name="csX2" fmla="*/ 4968 w 4885"/>
                <a:gd name="csY2" fmla="*/ 5890 h 4885"/>
                <a:gd name="csX3" fmla="*/ 83 w 4885"/>
                <a:gd name="csY3" fmla="*/ 5890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885">
                  <a:moveTo>
                    <a:pt x="83" y="1004"/>
                  </a:moveTo>
                  <a:lnTo>
                    <a:pt x="4968" y="1004"/>
                  </a:lnTo>
                  <a:lnTo>
                    <a:pt x="4968" y="5890"/>
                  </a:lnTo>
                  <a:lnTo>
                    <a:pt x="83" y="589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26C32102-8741-EB33-C7B0-B0B63CBDFEE0}"/>
                </a:ext>
              </a:extLst>
            </p:cNvPr>
            <p:cNvSpPr/>
            <p:nvPr/>
          </p:nvSpPr>
          <p:spPr>
            <a:xfrm flipV="1">
              <a:off x="5703884" y="6447863"/>
              <a:ext cx="9826" cy="4885"/>
            </a:xfrm>
            <a:custGeom>
              <a:avLst/>
              <a:gdLst>
                <a:gd name="csX0" fmla="*/ 389 w 9826"/>
                <a:gd name="csY0" fmla="*/ 5942 h 4885"/>
                <a:gd name="csX1" fmla="*/ 389 w 9826"/>
                <a:gd name="csY1" fmla="*/ 5453 h 4885"/>
                <a:gd name="csX2" fmla="*/ 1854 w 9826"/>
                <a:gd name="csY2" fmla="*/ 1057 h 4885"/>
                <a:gd name="csX3" fmla="*/ 10160 w 9826"/>
                <a:gd name="csY3" fmla="*/ 1545 h 4885"/>
                <a:gd name="csX4" fmla="*/ 7228 w 9826"/>
                <a:gd name="csY4" fmla="*/ 1545 h 4885"/>
                <a:gd name="csX5" fmla="*/ 6740 w 9826"/>
                <a:gd name="csY5" fmla="*/ 2034 h 4885"/>
                <a:gd name="csX6" fmla="*/ 5763 w 9826"/>
                <a:gd name="csY6" fmla="*/ 2522 h 4885"/>
                <a:gd name="csX7" fmla="*/ 5274 w 9826"/>
                <a:gd name="csY7" fmla="*/ 3499 h 4885"/>
                <a:gd name="csX8" fmla="*/ 4786 w 9826"/>
                <a:gd name="csY8" fmla="*/ 3988 h 4885"/>
                <a:gd name="csX9" fmla="*/ 4297 w 9826"/>
                <a:gd name="csY9" fmla="*/ 5453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9826" h="4885">
                  <a:moveTo>
                    <a:pt x="389" y="5942"/>
                  </a:moveTo>
                  <a:lnTo>
                    <a:pt x="389" y="5453"/>
                  </a:lnTo>
                  <a:cubicBezTo>
                    <a:pt x="152" y="3841"/>
                    <a:pt x="674" y="2188"/>
                    <a:pt x="1854" y="1057"/>
                  </a:cubicBezTo>
                  <a:lnTo>
                    <a:pt x="10160" y="1545"/>
                  </a:lnTo>
                  <a:lnTo>
                    <a:pt x="7228" y="1545"/>
                  </a:lnTo>
                  <a:lnTo>
                    <a:pt x="6740" y="2034"/>
                  </a:lnTo>
                  <a:lnTo>
                    <a:pt x="5763" y="2522"/>
                  </a:lnTo>
                  <a:lnTo>
                    <a:pt x="5274" y="3499"/>
                  </a:lnTo>
                  <a:lnTo>
                    <a:pt x="4786" y="3988"/>
                  </a:lnTo>
                  <a:lnTo>
                    <a:pt x="4297" y="54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31A4B615-3355-6450-C134-49EF0CADB473}"/>
                </a:ext>
              </a:extLst>
            </p:cNvPr>
            <p:cNvSpPr/>
            <p:nvPr/>
          </p:nvSpPr>
          <p:spPr>
            <a:xfrm flipV="1">
              <a:off x="5705405" y="6442489"/>
              <a:ext cx="19541" cy="13679"/>
            </a:xfrm>
            <a:custGeom>
              <a:avLst/>
              <a:gdLst>
                <a:gd name="csX0" fmla="*/ 19878 w 19541"/>
                <a:gd name="csY0" fmla="*/ 14736 h 13679"/>
                <a:gd name="csX1" fmla="*/ 15481 w 19541"/>
                <a:gd name="csY1" fmla="*/ 14736 h 13679"/>
                <a:gd name="csX2" fmla="*/ 15481 w 19541"/>
                <a:gd name="csY2" fmla="*/ 9362 h 13679"/>
                <a:gd name="csX3" fmla="*/ 14992 w 19541"/>
                <a:gd name="csY3" fmla="*/ 8874 h 13679"/>
                <a:gd name="csX4" fmla="*/ 14992 w 19541"/>
                <a:gd name="csY4" fmla="*/ 7897 h 13679"/>
                <a:gd name="csX5" fmla="*/ 14504 w 19541"/>
                <a:gd name="csY5" fmla="*/ 7408 h 13679"/>
                <a:gd name="csX6" fmla="*/ 14015 w 19541"/>
                <a:gd name="csY6" fmla="*/ 6431 h 13679"/>
                <a:gd name="csX7" fmla="*/ 13038 w 19541"/>
                <a:gd name="csY7" fmla="*/ 5942 h 13679"/>
                <a:gd name="csX8" fmla="*/ 12550 w 19541"/>
                <a:gd name="csY8" fmla="*/ 5454 h 13679"/>
                <a:gd name="csX9" fmla="*/ 11572 w 19541"/>
                <a:gd name="csY9" fmla="*/ 4965 h 13679"/>
                <a:gd name="csX10" fmla="*/ 8641 w 19541"/>
                <a:gd name="csY10" fmla="*/ 4965 h 13679"/>
                <a:gd name="csX11" fmla="*/ 336 w 19541"/>
                <a:gd name="csY11" fmla="*/ 4477 h 13679"/>
                <a:gd name="csX12" fmla="*/ 824 w 19541"/>
                <a:gd name="csY12" fmla="*/ 3988 h 13679"/>
                <a:gd name="csX13" fmla="*/ 1313 w 19541"/>
                <a:gd name="csY13" fmla="*/ 3011 h 13679"/>
                <a:gd name="csX14" fmla="*/ 2290 w 19541"/>
                <a:gd name="csY14" fmla="*/ 2523 h 13679"/>
                <a:gd name="csX15" fmla="*/ 2779 w 19541"/>
                <a:gd name="csY15" fmla="*/ 2523 h 13679"/>
                <a:gd name="csX16" fmla="*/ 4733 w 19541"/>
                <a:gd name="csY16" fmla="*/ 1545 h 13679"/>
                <a:gd name="csX17" fmla="*/ 6687 w 19541"/>
                <a:gd name="csY17" fmla="*/ 1545 h 13679"/>
                <a:gd name="csX18" fmla="*/ 7664 w 19541"/>
                <a:gd name="csY18" fmla="*/ 1057 h 13679"/>
                <a:gd name="csX19" fmla="*/ 9618 w 19541"/>
                <a:gd name="csY19" fmla="*/ 1057 h 13679"/>
                <a:gd name="csX20" fmla="*/ 10595 w 19541"/>
                <a:gd name="csY20" fmla="*/ 1545 h 13679"/>
                <a:gd name="csX21" fmla="*/ 12550 w 19541"/>
                <a:gd name="csY21" fmla="*/ 1545 h 13679"/>
                <a:gd name="csX22" fmla="*/ 13527 w 19541"/>
                <a:gd name="csY22" fmla="*/ 2034 h 13679"/>
                <a:gd name="csX23" fmla="*/ 14015 w 19541"/>
                <a:gd name="csY23" fmla="*/ 2034 h 13679"/>
                <a:gd name="csX24" fmla="*/ 14992 w 19541"/>
                <a:gd name="csY24" fmla="*/ 2523 h 13679"/>
                <a:gd name="csX25" fmla="*/ 15481 w 19541"/>
                <a:gd name="csY25" fmla="*/ 3011 h 13679"/>
                <a:gd name="csX26" fmla="*/ 16458 w 19541"/>
                <a:gd name="csY26" fmla="*/ 3500 h 13679"/>
                <a:gd name="csX27" fmla="*/ 17924 w 19541"/>
                <a:gd name="csY27" fmla="*/ 4965 h 13679"/>
                <a:gd name="csX28" fmla="*/ 18412 w 19541"/>
                <a:gd name="csY28" fmla="*/ 5454 h 13679"/>
                <a:gd name="csX29" fmla="*/ 18901 w 19541"/>
                <a:gd name="csY29" fmla="*/ 6431 h 13679"/>
                <a:gd name="csX30" fmla="*/ 19389 w 19541"/>
                <a:gd name="csY30" fmla="*/ 10339 h 13679"/>
                <a:gd name="csX31" fmla="*/ 19878 w 19541"/>
                <a:gd name="csY31" fmla="*/ 11316 h 13679"/>
                <a:gd name="csX32" fmla="*/ 19878 w 19541"/>
                <a:gd name="csY32" fmla="*/ 13271 h 136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9541" h="13679">
                  <a:moveTo>
                    <a:pt x="19878" y="14736"/>
                  </a:moveTo>
                  <a:lnTo>
                    <a:pt x="15481" y="14736"/>
                  </a:lnTo>
                  <a:lnTo>
                    <a:pt x="15481" y="9362"/>
                  </a:lnTo>
                  <a:lnTo>
                    <a:pt x="14992" y="8874"/>
                  </a:lnTo>
                  <a:lnTo>
                    <a:pt x="14992" y="7897"/>
                  </a:lnTo>
                  <a:lnTo>
                    <a:pt x="14504" y="7408"/>
                  </a:lnTo>
                  <a:lnTo>
                    <a:pt x="14015" y="6431"/>
                  </a:lnTo>
                  <a:lnTo>
                    <a:pt x="13038" y="5942"/>
                  </a:lnTo>
                  <a:lnTo>
                    <a:pt x="12550" y="5454"/>
                  </a:lnTo>
                  <a:lnTo>
                    <a:pt x="11572" y="4965"/>
                  </a:lnTo>
                  <a:lnTo>
                    <a:pt x="8641" y="4965"/>
                  </a:lnTo>
                  <a:lnTo>
                    <a:pt x="336" y="4477"/>
                  </a:lnTo>
                  <a:lnTo>
                    <a:pt x="824" y="3988"/>
                  </a:lnTo>
                  <a:lnTo>
                    <a:pt x="1313" y="3011"/>
                  </a:lnTo>
                  <a:lnTo>
                    <a:pt x="2290" y="2523"/>
                  </a:lnTo>
                  <a:lnTo>
                    <a:pt x="2779" y="2523"/>
                  </a:lnTo>
                  <a:lnTo>
                    <a:pt x="4733" y="1545"/>
                  </a:lnTo>
                  <a:lnTo>
                    <a:pt x="6687" y="1545"/>
                  </a:lnTo>
                  <a:lnTo>
                    <a:pt x="7664" y="1057"/>
                  </a:lnTo>
                  <a:lnTo>
                    <a:pt x="9618" y="1057"/>
                  </a:lnTo>
                  <a:lnTo>
                    <a:pt x="10595" y="1545"/>
                  </a:lnTo>
                  <a:lnTo>
                    <a:pt x="12550" y="1545"/>
                  </a:lnTo>
                  <a:lnTo>
                    <a:pt x="13527" y="2034"/>
                  </a:lnTo>
                  <a:lnTo>
                    <a:pt x="14015" y="2034"/>
                  </a:lnTo>
                  <a:lnTo>
                    <a:pt x="14992" y="2523"/>
                  </a:lnTo>
                  <a:lnTo>
                    <a:pt x="15481" y="3011"/>
                  </a:lnTo>
                  <a:lnTo>
                    <a:pt x="16458" y="3500"/>
                  </a:lnTo>
                  <a:lnTo>
                    <a:pt x="17924" y="4965"/>
                  </a:lnTo>
                  <a:lnTo>
                    <a:pt x="18412" y="5454"/>
                  </a:lnTo>
                  <a:lnTo>
                    <a:pt x="18901" y="6431"/>
                  </a:lnTo>
                  <a:cubicBezTo>
                    <a:pt x="18770" y="8939"/>
                    <a:pt x="19601" y="6586"/>
                    <a:pt x="19389" y="10339"/>
                  </a:cubicBezTo>
                  <a:lnTo>
                    <a:pt x="19878" y="11316"/>
                  </a:lnTo>
                  <a:lnTo>
                    <a:pt x="19878" y="132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24FEA5DC-0725-7927-6A37-C28493792C5E}"/>
                </a:ext>
              </a:extLst>
            </p:cNvPr>
            <p:cNvSpPr/>
            <p:nvPr/>
          </p:nvSpPr>
          <p:spPr>
            <a:xfrm flipV="1">
              <a:off x="5702962" y="6423436"/>
              <a:ext cx="21984" cy="22503"/>
            </a:xfrm>
            <a:custGeom>
              <a:avLst/>
              <a:gdLst>
                <a:gd name="csX0" fmla="*/ 3753 w 21984"/>
                <a:gd name="csY0" fmla="*/ 23558 h 22503"/>
                <a:gd name="csX1" fmla="*/ 3265 w 21984"/>
                <a:gd name="csY1" fmla="*/ 22581 h 22503"/>
                <a:gd name="csX2" fmla="*/ 2776 w 21984"/>
                <a:gd name="csY2" fmla="*/ 22093 h 22503"/>
                <a:gd name="csX3" fmla="*/ 2288 w 21984"/>
                <a:gd name="csY3" fmla="*/ 21115 h 22503"/>
                <a:gd name="csX4" fmla="*/ 334 w 21984"/>
                <a:gd name="csY4" fmla="*/ 15741 h 22503"/>
                <a:gd name="csX5" fmla="*/ 334 w 21984"/>
                <a:gd name="csY5" fmla="*/ 11833 h 22503"/>
                <a:gd name="csX6" fmla="*/ 822 w 21984"/>
                <a:gd name="csY6" fmla="*/ 10856 h 22503"/>
                <a:gd name="csX7" fmla="*/ 822 w 21984"/>
                <a:gd name="csY7" fmla="*/ 9879 h 22503"/>
                <a:gd name="csX8" fmla="*/ 1311 w 21984"/>
                <a:gd name="csY8" fmla="*/ 8902 h 22503"/>
                <a:gd name="csX9" fmla="*/ 1311 w 21984"/>
                <a:gd name="csY9" fmla="*/ 7925 h 22503"/>
                <a:gd name="csX10" fmla="*/ 1799 w 21984"/>
                <a:gd name="csY10" fmla="*/ 6948 h 22503"/>
                <a:gd name="csX11" fmla="*/ 2288 w 21984"/>
                <a:gd name="csY11" fmla="*/ 6459 h 22503"/>
                <a:gd name="csX12" fmla="*/ 2776 w 21984"/>
                <a:gd name="csY12" fmla="*/ 5482 h 22503"/>
                <a:gd name="csX13" fmla="*/ 3265 w 21984"/>
                <a:gd name="csY13" fmla="*/ 4993 h 22503"/>
                <a:gd name="csX14" fmla="*/ 3753 w 21984"/>
                <a:gd name="csY14" fmla="*/ 4016 h 22503"/>
                <a:gd name="csX15" fmla="*/ 4242 w 21984"/>
                <a:gd name="csY15" fmla="*/ 3528 h 22503"/>
                <a:gd name="csX16" fmla="*/ 5219 w 21984"/>
                <a:gd name="csY16" fmla="*/ 3039 h 22503"/>
                <a:gd name="csX17" fmla="*/ 5708 w 21984"/>
                <a:gd name="csY17" fmla="*/ 2551 h 22503"/>
                <a:gd name="csX18" fmla="*/ 6685 w 21984"/>
                <a:gd name="csY18" fmla="*/ 2062 h 22503"/>
                <a:gd name="csX19" fmla="*/ 7173 w 21984"/>
                <a:gd name="csY19" fmla="*/ 1573 h 22503"/>
                <a:gd name="csX20" fmla="*/ 8150 w 21984"/>
                <a:gd name="csY20" fmla="*/ 1573 h 22503"/>
                <a:gd name="csX21" fmla="*/ 9127 w 21984"/>
                <a:gd name="csY21" fmla="*/ 1085 h 22503"/>
                <a:gd name="csX22" fmla="*/ 10104 w 21984"/>
                <a:gd name="csY22" fmla="*/ 1085 h 22503"/>
                <a:gd name="csX23" fmla="*/ 15967 w 21984"/>
                <a:gd name="csY23" fmla="*/ 2551 h 22503"/>
                <a:gd name="csX24" fmla="*/ 16456 w 21984"/>
                <a:gd name="csY24" fmla="*/ 3039 h 22503"/>
                <a:gd name="csX25" fmla="*/ 17433 w 21984"/>
                <a:gd name="csY25" fmla="*/ 3528 h 22503"/>
                <a:gd name="csX26" fmla="*/ 17921 w 21984"/>
                <a:gd name="csY26" fmla="*/ 4505 h 22503"/>
                <a:gd name="csX27" fmla="*/ 22318 w 21984"/>
                <a:gd name="csY27" fmla="*/ 4505 h 22503"/>
                <a:gd name="csX28" fmla="*/ 10593 w 21984"/>
                <a:gd name="csY28" fmla="*/ 4505 h 22503"/>
                <a:gd name="csX29" fmla="*/ 9616 w 21984"/>
                <a:gd name="csY29" fmla="*/ 4993 h 22503"/>
                <a:gd name="csX30" fmla="*/ 8639 w 21984"/>
                <a:gd name="csY30" fmla="*/ 4993 h 22503"/>
                <a:gd name="csX31" fmla="*/ 8150 w 21984"/>
                <a:gd name="csY31" fmla="*/ 5482 h 22503"/>
                <a:gd name="csX32" fmla="*/ 7173 w 21984"/>
                <a:gd name="csY32" fmla="*/ 5970 h 22503"/>
                <a:gd name="csX33" fmla="*/ 6685 w 21984"/>
                <a:gd name="csY33" fmla="*/ 6948 h 22503"/>
                <a:gd name="csX34" fmla="*/ 6196 w 21984"/>
                <a:gd name="csY34" fmla="*/ 7436 h 22503"/>
                <a:gd name="csX35" fmla="*/ 5708 w 21984"/>
                <a:gd name="csY35" fmla="*/ 7925 h 22503"/>
                <a:gd name="csX36" fmla="*/ 5708 w 21984"/>
                <a:gd name="csY36" fmla="*/ 8902 h 22503"/>
                <a:gd name="csX37" fmla="*/ 5219 w 21984"/>
                <a:gd name="csY37" fmla="*/ 9879 h 22503"/>
                <a:gd name="csX38" fmla="*/ 5219 w 21984"/>
                <a:gd name="csY38" fmla="*/ 10856 h 22503"/>
                <a:gd name="csX39" fmla="*/ 4730 w 21984"/>
                <a:gd name="csY39" fmla="*/ 11833 h 22503"/>
                <a:gd name="csX40" fmla="*/ 4730 w 21984"/>
                <a:gd name="csY40" fmla="*/ 16719 h 22503"/>
                <a:gd name="csX41" fmla="*/ 5219 w 21984"/>
                <a:gd name="csY41" fmla="*/ 17696 h 22503"/>
                <a:gd name="csX42" fmla="*/ 5708 w 21984"/>
                <a:gd name="csY42" fmla="*/ 18673 h 22503"/>
                <a:gd name="csX43" fmla="*/ 5708 w 21984"/>
                <a:gd name="csY43" fmla="*/ 19161 h 22503"/>
                <a:gd name="csX44" fmla="*/ 6196 w 21984"/>
                <a:gd name="csY44" fmla="*/ 20138 h 22503"/>
                <a:gd name="csX45" fmla="*/ 8639 w 21984"/>
                <a:gd name="csY45" fmla="*/ 22581 h 22503"/>
                <a:gd name="csX46" fmla="*/ 9616 w 21984"/>
                <a:gd name="csY46" fmla="*/ 22581 h 22503"/>
                <a:gd name="csX47" fmla="*/ 10593 w 21984"/>
                <a:gd name="csY47" fmla="*/ 23070 h 22503"/>
                <a:gd name="csX48" fmla="*/ 11570 w 21984"/>
                <a:gd name="csY48" fmla="*/ 23070 h 2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1984" h="22503">
                  <a:moveTo>
                    <a:pt x="3753" y="23558"/>
                  </a:moveTo>
                  <a:lnTo>
                    <a:pt x="3265" y="22581"/>
                  </a:lnTo>
                  <a:lnTo>
                    <a:pt x="2776" y="22093"/>
                  </a:lnTo>
                  <a:lnTo>
                    <a:pt x="2288" y="21115"/>
                  </a:lnTo>
                  <a:cubicBezTo>
                    <a:pt x="-375" y="16515"/>
                    <a:pt x="1742" y="18469"/>
                    <a:pt x="334" y="15741"/>
                  </a:cubicBezTo>
                  <a:lnTo>
                    <a:pt x="334" y="11833"/>
                  </a:lnTo>
                  <a:lnTo>
                    <a:pt x="822" y="10856"/>
                  </a:lnTo>
                  <a:lnTo>
                    <a:pt x="822" y="9879"/>
                  </a:lnTo>
                  <a:lnTo>
                    <a:pt x="1311" y="8902"/>
                  </a:lnTo>
                  <a:lnTo>
                    <a:pt x="1311" y="7925"/>
                  </a:lnTo>
                  <a:lnTo>
                    <a:pt x="1799" y="6948"/>
                  </a:lnTo>
                  <a:lnTo>
                    <a:pt x="2288" y="6459"/>
                  </a:lnTo>
                  <a:lnTo>
                    <a:pt x="2776" y="5482"/>
                  </a:lnTo>
                  <a:lnTo>
                    <a:pt x="3265" y="4993"/>
                  </a:lnTo>
                  <a:lnTo>
                    <a:pt x="3753" y="4016"/>
                  </a:lnTo>
                  <a:lnTo>
                    <a:pt x="4242" y="3528"/>
                  </a:lnTo>
                  <a:lnTo>
                    <a:pt x="5219" y="3039"/>
                  </a:lnTo>
                  <a:lnTo>
                    <a:pt x="5708" y="2551"/>
                  </a:lnTo>
                  <a:lnTo>
                    <a:pt x="6685" y="2062"/>
                  </a:lnTo>
                  <a:lnTo>
                    <a:pt x="7173" y="1573"/>
                  </a:lnTo>
                  <a:lnTo>
                    <a:pt x="8150" y="1573"/>
                  </a:lnTo>
                  <a:lnTo>
                    <a:pt x="9127" y="1085"/>
                  </a:lnTo>
                  <a:lnTo>
                    <a:pt x="10104" y="1085"/>
                  </a:lnTo>
                  <a:cubicBezTo>
                    <a:pt x="12254" y="930"/>
                    <a:pt x="14233" y="1370"/>
                    <a:pt x="15967" y="2551"/>
                  </a:cubicBezTo>
                  <a:lnTo>
                    <a:pt x="16456" y="3039"/>
                  </a:lnTo>
                  <a:lnTo>
                    <a:pt x="17433" y="3528"/>
                  </a:lnTo>
                  <a:lnTo>
                    <a:pt x="17921" y="4505"/>
                  </a:lnTo>
                  <a:lnTo>
                    <a:pt x="22318" y="4505"/>
                  </a:lnTo>
                  <a:lnTo>
                    <a:pt x="10593" y="4505"/>
                  </a:lnTo>
                  <a:lnTo>
                    <a:pt x="9616" y="4993"/>
                  </a:lnTo>
                  <a:lnTo>
                    <a:pt x="8639" y="4993"/>
                  </a:lnTo>
                  <a:lnTo>
                    <a:pt x="8150" y="5482"/>
                  </a:lnTo>
                  <a:lnTo>
                    <a:pt x="7173" y="5970"/>
                  </a:lnTo>
                  <a:lnTo>
                    <a:pt x="6685" y="6948"/>
                  </a:lnTo>
                  <a:lnTo>
                    <a:pt x="6196" y="7436"/>
                  </a:lnTo>
                  <a:lnTo>
                    <a:pt x="5708" y="7925"/>
                  </a:lnTo>
                  <a:lnTo>
                    <a:pt x="5708" y="8902"/>
                  </a:lnTo>
                  <a:lnTo>
                    <a:pt x="5219" y="9879"/>
                  </a:lnTo>
                  <a:lnTo>
                    <a:pt x="5219" y="10856"/>
                  </a:lnTo>
                  <a:lnTo>
                    <a:pt x="4730" y="11833"/>
                  </a:lnTo>
                  <a:lnTo>
                    <a:pt x="4730" y="16719"/>
                  </a:lnTo>
                  <a:lnTo>
                    <a:pt x="5219" y="17696"/>
                  </a:lnTo>
                  <a:lnTo>
                    <a:pt x="5708" y="18673"/>
                  </a:lnTo>
                  <a:lnTo>
                    <a:pt x="5708" y="19161"/>
                  </a:lnTo>
                  <a:lnTo>
                    <a:pt x="6196" y="20138"/>
                  </a:lnTo>
                  <a:lnTo>
                    <a:pt x="8639" y="22581"/>
                  </a:lnTo>
                  <a:lnTo>
                    <a:pt x="9616" y="22581"/>
                  </a:lnTo>
                  <a:lnTo>
                    <a:pt x="10593" y="23070"/>
                  </a:lnTo>
                  <a:lnTo>
                    <a:pt x="11570" y="230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DC2D4BCF-A801-2737-82BC-336A34E20B25}"/>
                </a:ext>
              </a:extLst>
            </p:cNvPr>
            <p:cNvSpPr/>
            <p:nvPr/>
          </p:nvSpPr>
          <p:spPr>
            <a:xfrm flipV="1">
              <a:off x="5714199" y="6420993"/>
              <a:ext cx="10748" cy="21496"/>
            </a:xfrm>
            <a:custGeom>
              <a:avLst/>
              <a:gdLst>
                <a:gd name="csX0" fmla="*/ 11084 w 10748"/>
                <a:gd name="csY0" fmla="*/ 22551 h 21496"/>
                <a:gd name="csX1" fmla="*/ 7176 w 10748"/>
                <a:gd name="csY1" fmla="*/ 22551 h 21496"/>
                <a:gd name="csX2" fmla="*/ 7176 w 10748"/>
                <a:gd name="csY2" fmla="*/ 19619 h 21496"/>
                <a:gd name="csX3" fmla="*/ 2290 w 10748"/>
                <a:gd name="csY3" fmla="*/ 19131 h 21496"/>
                <a:gd name="csX4" fmla="*/ 2779 w 10748"/>
                <a:gd name="csY4" fmla="*/ 19131 h 21496"/>
                <a:gd name="csX5" fmla="*/ 3756 w 10748"/>
                <a:gd name="csY5" fmla="*/ 18642 h 21496"/>
                <a:gd name="csX6" fmla="*/ 5710 w 10748"/>
                <a:gd name="csY6" fmla="*/ 16688 h 21496"/>
                <a:gd name="csX7" fmla="*/ 5710 w 10748"/>
                <a:gd name="csY7" fmla="*/ 16200 h 21496"/>
                <a:gd name="csX8" fmla="*/ 6199 w 10748"/>
                <a:gd name="csY8" fmla="*/ 15222 h 21496"/>
                <a:gd name="csX9" fmla="*/ 6687 w 10748"/>
                <a:gd name="csY9" fmla="*/ 14245 h 21496"/>
                <a:gd name="csX10" fmla="*/ 6687 w 10748"/>
                <a:gd name="csY10" fmla="*/ 13757 h 21496"/>
                <a:gd name="csX11" fmla="*/ 7176 w 10748"/>
                <a:gd name="csY11" fmla="*/ 12780 h 21496"/>
                <a:gd name="csX12" fmla="*/ 7176 w 10748"/>
                <a:gd name="csY12" fmla="*/ 8383 h 21496"/>
                <a:gd name="csX13" fmla="*/ 6687 w 10748"/>
                <a:gd name="csY13" fmla="*/ 7406 h 21496"/>
                <a:gd name="csX14" fmla="*/ 6687 w 10748"/>
                <a:gd name="csY14" fmla="*/ 6429 h 21496"/>
                <a:gd name="csX15" fmla="*/ 6199 w 10748"/>
                <a:gd name="csY15" fmla="*/ 5451 h 21496"/>
                <a:gd name="csX16" fmla="*/ 6199 w 10748"/>
                <a:gd name="csY16" fmla="*/ 4474 h 21496"/>
                <a:gd name="csX17" fmla="*/ 5710 w 10748"/>
                <a:gd name="csY17" fmla="*/ 3986 h 21496"/>
                <a:gd name="csX18" fmla="*/ 5222 w 10748"/>
                <a:gd name="csY18" fmla="*/ 3497 h 21496"/>
                <a:gd name="csX19" fmla="*/ 4733 w 10748"/>
                <a:gd name="csY19" fmla="*/ 2520 h 21496"/>
                <a:gd name="csX20" fmla="*/ 2779 w 10748"/>
                <a:gd name="csY20" fmla="*/ 1543 h 21496"/>
                <a:gd name="csX21" fmla="*/ 2290 w 10748"/>
                <a:gd name="csY21" fmla="*/ 1543 h 21496"/>
                <a:gd name="csX22" fmla="*/ 1313 w 10748"/>
                <a:gd name="csY22" fmla="*/ 1055 h 21496"/>
                <a:gd name="csX23" fmla="*/ 336 w 10748"/>
                <a:gd name="csY23" fmla="*/ 1055 h 21496"/>
                <a:gd name="csX24" fmla="*/ 11084 w 10748"/>
                <a:gd name="csY24" fmla="*/ 1055 h 214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0748" h="21496">
                  <a:moveTo>
                    <a:pt x="11084" y="22551"/>
                  </a:moveTo>
                  <a:lnTo>
                    <a:pt x="7176" y="22551"/>
                  </a:lnTo>
                  <a:lnTo>
                    <a:pt x="7176" y="19619"/>
                  </a:lnTo>
                  <a:lnTo>
                    <a:pt x="2290" y="19131"/>
                  </a:lnTo>
                  <a:lnTo>
                    <a:pt x="2779" y="19131"/>
                  </a:lnTo>
                  <a:lnTo>
                    <a:pt x="3756" y="18642"/>
                  </a:lnTo>
                  <a:lnTo>
                    <a:pt x="5710" y="16688"/>
                  </a:lnTo>
                  <a:lnTo>
                    <a:pt x="5710" y="16200"/>
                  </a:lnTo>
                  <a:lnTo>
                    <a:pt x="6199" y="15222"/>
                  </a:lnTo>
                  <a:lnTo>
                    <a:pt x="6687" y="14245"/>
                  </a:lnTo>
                  <a:lnTo>
                    <a:pt x="6687" y="13757"/>
                  </a:lnTo>
                  <a:lnTo>
                    <a:pt x="7176" y="12780"/>
                  </a:lnTo>
                  <a:lnTo>
                    <a:pt x="7176" y="8383"/>
                  </a:lnTo>
                  <a:lnTo>
                    <a:pt x="6687" y="7406"/>
                  </a:lnTo>
                  <a:lnTo>
                    <a:pt x="6687" y="6429"/>
                  </a:lnTo>
                  <a:lnTo>
                    <a:pt x="6199" y="5451"/>
                  </a:lnTo>
                  <a:lnTo>
                    <a:pt x="6199" y="4474"/>
                  </a:lnTo>
                  <a:lnTo>
                    <a:pt x="5710" y="3986"/>
                  </a:lnTo>
                  <a:lnTo>
                    <a:pt x="5222" y="3497"/>
                  </a:lnTo>
                  <a:lnTo>
                    <a:pt x="4733" y="2520"/>
                  </a:lnTo>
                  <a:lnTo>
                    <a:pt x="2779" y="1543"/>
                  </a:lnTo>
                  <a:lnTo>
                    <a:pt x="2290" y="1543"/>
                  </a:lnTo>
                  <a:lnTo>
                    <a:pt x="1313" y="1055"/>
                  </a:lnTo>
                  <a:lnTo>
                    <a:pt x="336" y="1055"/>
                  </a:lnTo>
                  <a:lnTo>
                    <a:pt x="11084" y="10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AC8D6CA-188F-B937-5827-686DA41C1782}"/>
                </a:ext>
              </a:extLst>
            </p:cNvPr>
            <p:cNvSpPr/>
            <p:nvPr/>
          </p:nvSpPr>
          <p:spPr>
            <a:xfrm flipV="1">
              <a:off x="5706382" y="6420505"/>
              <a:ext cx="14656" cy="3908"/>
            </a:xfrm>
            <a:custGeom>
              <a:avLst/>
              <a:gdLst>
                <a:gd name="csX0" fmla="*/ 7663 w 14656"/>
                <a:gd name="csY0" fmla="*/ 4960 h 3908"/>
                <a:gd name="csX1" fmla="*/ 6197 w 14656"/>
                <a:gd name="csY1" fmla="*/ 4960 h 3908"/>
                <a:gd name="csX2" fmla="*/ 5220 w 14656"/>
                <a:gd name="csY2" fmla="*/ 4472 h 3908"/>
                <a:gd name="csX3" fmla="*/ 4731 w 14656"/>
                <a:gd name="csY3" fmla="*/ 4472 h 3908"/>
                <a:gd name="csX4" fmla="*/ 3754 w 14656"/>
                <a:gd name="csY4" fmla="*/ 3983 h 3908"/>
                <a:gd name="csX5" fmla="*/ 2777 w 14656"/>
                <a:gd name="csY5" fmla="*/ 3983 h 3908"/>
                <a:gd name="csX6" fmla="*/ 1800 w 14656"/>
                <a:gd name="csY6" fmla="*/ 3495 h 3908"/>
                <a:gd name="csX7" fmla="*/ 1800 w 14656"/>
                <a:gd name="csY7" fmla="*/ 3006 h 3908"/>
                <a:gd name="csX8" fmla="*/ 823 w 14656"/>
                <a:gd name="csY8" fmla="*/ 2518 h 3908"/>
                <a:gd name="csX9" fmla="*/ 334 w 14656"/>
                <a:gd name="csY9" fmla="*/ 2029 h 3908"/>
                <a:gd name="csX10" fmla="*/ 8151 w 14656"/>
                <a:gd name="csY10" fmla="*/ 1540 h 3908"/>
                <a:gd name="csX11" fmla="*/ 9128 w 14656"/>
                <a:gd name="csY11" fmla="*/ 1540 h 3908"/>
                <a:gd name="csX12" fmla="*/ 10105 w 14656"/>
                <a:gd name="csY12" fmla="*/ 1052 h 3908"/>
                <a:gd name="csX13" fmla="*/ 14991 w 14656"/>
                <a:gd name="csY13" fmla="*/ 1540 h 3908"/>
                <a:gd name="csX14" fmla="*/ 14502 w 14656"/>
                <a:gd name="csY14" fmla="*/ 2029 h 3908"/>
                <a:gd name="csX15" fmla="*/ 9617 w 14656"/>
                <a:gd name="csY15" fmla="*/ 4960 h 3908"/>
                <a:gd name="csX16" fmla="*/ 8640 w 14656"/>
                <a:gd name="csY16" fmla="*/ 4960 h 39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4656" h="3908">
                  <a:moveTo>
                    <a:pt x="7663" y="4960"/>
                  </a:moveTo>
                  <a:lnTo>
                    <a:pt x="6197" y="4960"/>
                  </a:lnTo>
                  <a:lnTo>
                    <a:pt x="5220" y="4472"/>
                  </a:lnTo>
                  <a:lnTo>
                    <a:pt x="4731" y="4472"/>
                  </a:lnTo>
                  <a:lnTo>
                    <a:pt x="3754" y="3983"/>
                  </a:lnTo>
                  <a:lnTo>
                    <a:pt x="2777" y="3983"/>
                  </a:lnTo>
                  <a:lnTo>
                    <a:pt x="1800" y="3495"/>
                  </a:lnTo>
                  <a:lnTo>
                    <a:pt x="1800" y="3006"/>
                  </a:lnTo>
                  <a:lnTo>
                    <a:pt x="823" y="2518"/>
                  </a:lnTo>
                  <a:lnTo>
                    <a:pt x="334" y="2029"/>
                  </a:lnTo>
                  <a:lnTo>
                    <a:pt x="8151" y="1540"/>
                  </a:lnTo>
                  <a:lnTo>
                    <a:pt x="9128" y="1540"/>
                  </a:lnTo>
                  <a:lnTo>
                    <a:pt x="10105" y="1052"/>
                  </a:lnTo>
                  <a:lnTo>
                    <a:pt x="14991" y="1540"/>
                  </a:lnTo>
                  <a:lnTo>
                    <a:pt x="14502" y="2029"/>
                  </a:lnTo>
                  <a:cubicBezTo>
                    <a:pt x="13224" y="3755"/>
                    <a:pt x="11481" y="4390"/>
                    <a:pt x="9617" y="4960"/>
                  </a:cubicBezTo>
                  <a:lnTo>
                    <a:pt x="8640" y="49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C5DD2C8A-3F19-EDF8-DB3B-B747E7B43FED}"/>
                </a:ext>
              </a:extLst>
            </p:cNvPr>
            <p:cNvSpPr/>
            <p:nvPr/>
          </p:nvSpPr>
          <p:spPr>
            <a:xfrm flipV="1">
              <a:off x="5739115" y="6442978"/>
              <a:ext cx="8305" cy="488"/>
            </a:xfrm>
            <a:custGeom>
              <a:avLst/>
              <a:gdLst>
                <a:gd name="csX0" fmla="*/ 3270 w 8305"/>
                <a:gd name="csY0" fmla="*/ 1544 h 488"/>
                <a:gd name="csX1" fmla="*/ 339 w 8305"/>
                <a:gd name="csY1" fmla="*/ 1544 h 488"/>
                <a:gd name="csX2" fmla="*/ 7667 w 8305"/>
                <a:gd name="csY2" fmla="*/ 1055 h 488"/>
                <a:gd name="csX3" fmla="*/ 8644 w 8305"/>
                <a:gd name="csY3" fmla="*/ 1544 h 4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488">
                  <a:moveTo>
                    <a:pt x="3270" y="1544"/>
                  </a:moveTo>
                  <a:lnTo>
                    <a:pt x="339" y="1544"/>
                  </a:lnTo>
                  <a:lnTo>
                    <a:pt x="7667" y="1055"/>
                  </a:lnTo>
                  <a:lnTo>
                    <a:pt x="8644" y="15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9800BFBD-9DE0-4CA0-08CA-114774095892}"/>
                </a:ext>
              </a:extLst>
            </p:cNvPr>
            <p:cNvSpPr/>
            <p:nvPr/>
          </p:nvSpPr>
          <p:spPr>
            <a:xfrm flipV="1">
              <a:off x="5729832" y="6433207"/>
              <a:ext cx="17099" cy="13190"/>
            </a:xfrm>
            <a:custGeom>
              <a:avLst/>
              <a:gdLst>
                <a:gd name="csX0" fmla="*/ 3758 w 17099"/>
                <a:gd name="csY0" fmla="*/ 14246 h 13190"/>
                <a:gd name="csX1" fmla="*/ 3269 w 17099"/>
                <a:gd name="csY1" fmla="*/ 13758 h 13190"/>
                <a:gd name="csX2" fmla="*/ 2781 w 17099"/>
                <a:gd name="csY2" fmla="*/ 13758 h 13190"/>
                <a:gd name="csX3" fmla="*/ 2292 w 17099"/>
                <a:gd name="csY3" fmla="*/ 12780 h 13190"/>
                <a:gd name="csX4" fmla="*/ 1315 w 17099"/>
                <a:gd name="csY4" fmla="*/ 12292 h 13190"/>
                <a:gd name="csX5" fmla="*/ 826 w 17099"/>
                <a:gd name="csY5" fmla="*/ 11315 h 13190"/>
                <a:gd name="csX6" fmla="*/ 826 w 17099"/>
                <a:gd name="csY6" fmla="*/ 10826 h 13190"/>
                <a:gd name="csX7" fmla="*/ 338 w 17099"/>
                <a:gd name="csY7" fmla="*/ 9849 h 13190"/>
                <a:gd name="csX8" fmla="*/ 338 w 17099"/>
                <a:gd name="csY8" fmla="*/ 5941 h 13190"/>
                <a:gd name="csX9" fmla="*/ 826 w 17099"/>
                <a:gd name="csY9" fmla="*/ 4964 h 13190"/>
                <a:gd name="csX10" fmla="*/ 1315 w 17099"/>
                <a:gd name="csY10" fmla="*/ 4475 h 13190"/>
                <a:gd name="csX11" fmla="*/ 1803 w 17099"/>
                <a:gd name="csY11" fmla="*/ 3498 h 13190"/>
                <a:gd name="csX12" fmla="*/ 2292 w 17099"/>
                <a:gd name="csY12" fmla="*/ 3010 h 13190"/>
                <a:gd name="csX13" fmla="*/ 3269 w 17099"/>
                <a:gd name="csY13" fmla="*/ 2521 h 13190"/>
                <a:gd name="csX14" fmla="*/ 3758 w 17099"/>
                <a:gd name="csY14" fmla="*/ 2032 h 13190"/>
                <a:gd name="csX15" fmla="*/ 4735 w 17099"/>
                <a:gd name="csY15" fmla="*/ 1544 h 13190"/>
                <a:gd name="csX16" fmla="*/ 5712 w 17099"/>
                <a:gd name="csY16" fmla="*/ 1544 h 13190"/>
                <a:gd name="csX17" fmla="*/ 6689 w 17099"/>
                <a:gd name="csY17" fmla="*/ 1055 h 13190"/>
                <a:gd name="csX18" fmla="*/ 11574 w 17099"/>
                <a:gd name="csY18" fmla="*/ 1055 h 13190"/>
                <a:gd name="csX19" fmla="*/ 12552 w 17099"/>
                <a:gd name="csY19" fmla="*/ 1544 h 13190"/>
                <a:gd name="csX20" fmla="*/ 13040 w 17099"/>
                <a:gd name="csY20" fmla="*/ 2032 h 13190"/>
                <a:gd name="csX21" fmla="*/ 13529 w 17099"/>
                <a:gd name="csY21" fmla="*/ 2032 h 13190"/>
                <a:gd name="csX22" fmla="*/ 15483 w 17099"/>
                <a:gd name="csY22" fmla="*/ 3010 h 13190"/>
                <a:gd name="csX23" fmla="*/ 15971 w 17099"/>
                <a:gd name="csY23" fmla="*/ 3498 h 13190"/>
                <a:gd name="csX24" fmla="*/ 16948 w 17099"/>
                <a:gd name="csY24" fmla="*/ 3987 h 13190"/>
                <a:gd name="csX25" fmla="*/ 9620 w 17099"/>
                <a:gd name="csY25" fmla="*/ 4475 h 13190"/>
                <a:gd name="csX26" fmla="*/ 7177 w 17099"/>
                <a:gd name="csY26" fmla="*/ 4475 h 13190"/>
                <a:gd name="csX27" fmla="*/ 6689 w 17099"/>
                <a:gd name="csY27" fmla="*/ 4964 h 13190"/>
                <a:gd name="csX28" fmla="*/ 5712 w 17099"/>
                <a:gd name="csY28" fmla="*/ 5452 h 13190"/>
                <a:gd name="csX29" fmla="*/ 4735 w 17099"/>
                <a:gd name="csY29" fmla="*/ 7406 h 13190"/>
                <a:gd name="csX30" fmla="*/ 4735 w 17099"/>
                <a:gd name="csY30" fmla="*/ 9361 h 13190"/>
                <a:gd name="csX31" fmla="*/ 5223 w 17099"/>
                <a:gd name="csY31" fmla="*/ 10338 h 13190"/>
                <a:gd name="csX32" fmla="*/ 6689 w 17099"/>
                <a:gd name="csY32" fmla="*/ 11803 h 13190"/>
                <a:gd name="csX33" fmla="*/ 8155 w 17099"/>
                <a:gd name="csY33" fmla="*/ 11803 h 13190"/>
                <a:gd name="csX34" fmla="*/ 9132 w 17099"/>
                <a:gd name="csY34" fmla="*/ 12292 h 13190"/>
                <a:gd name="csX35" fmla="*/ 11086 w 17099"/>
                <a:gd name="csY35" fmla="*/ 12292 h 13190"/>
                <a:gd name="csX36" fmla="*/ 12063 w 17099"/>
                <a:gd name="csY36" fmla="*/ 12780 h 13190"/>
                <a:gd name="csX37" fmla="*/ 13040 w 17099"/>
                <a:gd name="csY37" fmla="*/ 12780 h 13190"/>
                <a:gd name="csX38" fmla="*/ 14017 w 17099"/>
                <a:gd name="csY38" fmla="*/ 13269 h 13190"/>
                <a:gd name="csX39" fmla="*/ 14994 w 17099"/>
                <a:gd name="csY39" fmla="*/ 13269 h 13190"/>
                <a:gd name="csX40" fmla="*/ 15971 w 17099"/>
                <a:gd name="csY40" fmla="*/ 13758 h 13190"/>
                <a:gd name="csX41" fmla="*/ 16948 w 17099"/>
                <a:gd name="csY41" fmla="*/ 13758 h 13190"/>
                <a:gd name="csX42" fmla="*/ 17437 w 17099"/>
                <a:gd name="csY42" fmla="*/ 14246 h 13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17099" h="13190">
                  <a:moveTo>
                    <a:pt x="3758" y="14246"/>
                  </a:moveTo>
                  <a:lnTo>
                    <a:pt x="3269" y="13758"/>
                  </a:lnTo>
                  <a:lnTo>
                    <a:pt x="2781" y="13758"/>
                  </a:lnTo>
                  <a:lnTo>
                    <a:pt x="2292" y="12780"/>
                  </a:lnTo>
                  <a:lnTo>
                    <a:pt x="1315" y="12292"/>
                  </a:lnTo>
                  <a:lnTo>
                    <a:pt x="826" y="11315"/>
                  </a:lnTo>
                  <a:lnTo>
                    <a:pt x="826" y="10826"/>
                  </a:lnTo>
                  <a:lnTo>
                    <a:pt x="338" y="9849"/>
                  </a:lnTo>
                  <a:lnTo>
                    <a:pt x="338" y="5941"/>
                  </a:lnTo>
                  <a:lnTo>
                    <a:pt x="826" y="4964"/>
                  </a:lnTo>
                  <a:lnTo>
                    <a:pt x="1315" y="4475"/>
                  </a:lnTo>
                  <a:lnTo>
                    <a:pt x="1803" y="3498"/>
                  </a:lnTo>
                  <a:lnTo>
                    <a:pt x="2292" y="3010"/>
                  </a:lnTo>
                  <a:lnTo>
                    <a:pt x="3269" y="2521"/>
                  </a:lnTo>
                  <a:lnTo>
                    <a:pt x="3758" y="2032"/>
                  </a:lnTo>
                  <a:lnTo>
                    <a:pt x="4735" y="1544"/>
                  </a:lnTo>
                  <a:lnTo>
                    <a:pt x="5712" y="1544"/>
                  </a:lnTo>
                  <a:lnTo>
                    <a:pt x="6689" y="1055"/>
                  </a:lnTo>
                  <a:lnTo>
                    <a:pt x="11574" y="1055"/>
                  </a:lnTo>
                  <a:lnTo>
                    <a:pt x="12552" y="1544"/>
                  </a:lnTo>
                  <a:lnTo>
                    <a:pt x="13040" y="2032"/>
                  </a:lnTo>
                  <a:lnTo>
                    <a:pt x="13529" y="2032"/>
                  </a:lnTo>
                  <a:lnTo>
                    <a:pt x="15483" y="3010"/>
                  </a:lnTo>
                  <a:lnTo>
                    <a:pt x="15971" y="3498"/>
                  </a:lnTo>
                  <a:lnTo>
                    <a:pt x="16948" y="3987"/>
                  </a:lnTo>
                  <a:lnTo>
                    <a:pt x="9620" y="4475"/>
                  </a:lnTo>
                  <a:lnTo>
                    <a:pt x="7177" y="4475"/>
                  </a:lnTo>
                  <a:lnTo>
                    <a:pt x="6689" y="4964"/>
                  </a:lnTo>
                  <a:lnTo>
                    <a:pt x="5712" y="5452"/>
                  </a:lnTo>
                  <a:lnTo>
                    <a:pt x="4735" y="7406"/>
                  </a:lnTo>
                  <a:lnTo>
                    <a:pt x="4735" y="9361"/>
                  </a:lnTo>
                  <a:lnTo>
                    <a:pt x="5223" y="10338"/>
                  </a:lnTo>
                  <a:lnTo>
                    <a:pt x="6689" y="11803"/>
                  </a:lnTo>
                  <a:lnTo>
                    <a:pt x="8155" y="11803"/>
                  </a:lnTo>
                  <a:lnTo>
                    <a:pt x="9132" y="12292"/>
                  </a:lnTo>
                  <a:lnTo>
                    <a:pt x="11086" y="12292"/>
                  </a:lnTo>
                  <a:lnTo>
                    <a:pt x="12063" y="12780"/>
                  </a:lnTo>
                  <a:lnTo>
                    <a:pt x="13040" y="12780"/>
                  </a:lnTo>
                  <a:lnTo>
                    <a:pt x="14017" y="13269"/>
                  </a:lnTo>
                  <a:lnTo>
                    <a:pt x="14994" y="13269"/>
                  </a:lnTo>
                  <a:lnTo>
                    <a:pt x="15971" y="13758"/>
                  </a:lnTo>
                  <a:lnTo>
                    <a:pt x="16948" y="13758"/>
                  </a:lnTo>
                  <a:lnTo>
                    <a:pt x="17437" y="142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7F0687F8-1648-11F2-900D-BDE25AE23176}"/>
                </a:ext>
              </a:extLst>
            </p:cNvPr>
            <p:cNvSpPr/>
            <p:nvPr/>
          </p:nvSpPr>
          <p:spPr>
            <a:xfrm flipV="1">
              <a:off x="5730321" y="6423924"/>
              <a:ext cx="10748" cy="4885"/>
            </a:xfrm>
            <a:custGeom>
              <a:avLst/>
              <a:gdLst>
                <a:gd name="csX0" fmla="*/ 2292 w 10748"/>
                <a:gd name="csY0" fmla="*/ 5938 h 4885"/>
                <a:gd name="csX1" fmla="*/ 1803 w 10748"/>
                <a:gd name="csY1" fmla="*/ 5450 h 4885"/>
                <a:gd name="csX2" fmla="*/ 826 w 10748"/>
                <a:gd name="csY2" fmla="*/ 3495 h 4885"/>
                <a:gd name="csX3" fmla="*/ 826 w 10748"/>
                <a:gd name="csY3" fmla="*/ 2518 h 4885"/>
                <a:gd name="csX4" fmla="*/ 338 w 10748"/>
                <a:gd name="csY4" fmla="*/ 1541 h 4885"/>
                <a:gd name="csX5" fmla="*/ 4246 w 10748"/>
                <a:gd name="csY5" fmla="*/ 1053 h 4885"/>
                <a:gd name="csX6" fmla="*/ 4735 w 10748"/>
                <a:gd name="csY6" fmla="*/ 2030 h 4885"/>
                <a:gd name="csX7" fmla="*/ 9620 w 10748"/>
                <a:gd name="csY7" fmla="*/ 5938 h 4885"/>
                <a:gd name="csX8" fmla="*/ 11086 w 10748"/>
                <a:gd name="csY8" fmla="*/ 5938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748" h="4885">
                  <a:moveTo>
                    <a:pt x="2292" y="5938"/>
                  </a:moveTo>
                  <a:lnTo>
                    <a:pt x="1803" y="5450"/>
                  </a:lnTo>
                  <a:lnTo>
                    <a:pt x="826" y="3495"/>
                  </a:lnTo>
                  <a:lnTo>
                    <a:pt x="826" y="2518"/>
                  </a:lnTo>
                  <a:lnTo>
                    <a:pt x="338" y="1541"/>
                  </a:lnTo>
                  <a:lnTo>
                    <a:pt x="4246" y="1053"/>
                  </a:lnTo>
                  <a:lnTo>
                    <a:pt x="4735" y="2030"/>
                  </a:lnTo>
                  <a:cubicBezTo>
                    <a:pt x="6672" y="5458"/>
                    <a:pt x="6225" y="4733"/>
                    <a:pt x="9620" y="5938"/>
                  </a:cubicBezTo>
                  <a:lnTo>
                    <a:pt x="11086" y="59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D226A202-4E51-97AB-DABE-3D6E94AF20DD}"/>
                </a:ext>
              </a:extLst>
            </p:cNvPr>
            <p:cNvSpPr/>
            <p:nvPr/>
          </p:nvSpPr>
          <p:spPr>
            <a:xfrm flipV="1">
              <a:off x="5732275" y="6420505"/>
              <a:ext cx="20030" cy="25404"/>
            </a:xfrm>
            <a:custGeom>
              <a:avLst/>
              <a:gdLst>
                <a:gd name="csX0" fmla="*/ 9621 w 20030"/>
                <a:gd name="csY0" fmla="*/ 26460 h 25404"/>
                <a:gd name="csX1" fmla="*/ 6690 w 20030"/>
                <a:gd name="csY1" fmla="*/ 26460 h 25404"/>
                <a:gd name="csX2" fmla="*/ 5713 w 20030"/>
                <a:gd name="csY2" fmla="*/ 25971 h 25404"/>
                <a:gd name="csX3" fmla="*/ 4736 w 20030"/>
                <a:gd name="csY3" fmla="*/ 25971 h 25404"/>
                <a:gd name="csX4" fmla="*/ 3759 w 20030"/>
                <a:gd name="csY4" fmla="*/ 25482 h 25404"/>
                <a:gd name="csX5" fmla="*/ 3270 w 20030"/>
                <a:gd name="csY5" fmla="*/ 25482 h 25404"/>
                <a:gd name="csX6" fmla="*/ 1316 w 20030"/>
                <a:gd name="csY6" fmla="*/ 24505 h 25404"/>
                <a:gd name="csX7" fmla="*/ 828 w 20030"/>
                <a:gd name="csY7" fmla="*/ 23528 h 25404"/>
                <a:gd name="csX8" fmla="*/ 339 w 20030"/>
                <a:gd name="csY8" fmla="*/ 23040 h 25404"/>
                <a:gd name="csX9" fmla="*/ 9133 w 20030"/>
                <a:gd name="csY9" fmla="*/ 23040 h 25404"/>
                <a:gd name="csX10" fmla="*/ 14995 w 20030"/>
                <a:gd name="csY10" fmla="*/ 17666 h 25404"/>
                <a:gd name="csX11" fmla="*/ 14995 w 20030"/>
                <a:gd name="csY11" fmla="*/ 16689 h 25404"/>
                <a:gd name="csX12" fmla="*/ 14507 w 20030"/>
                <a:gd name="csY12" fmla="*/ 16689 h 25404"/>
                <a:gd name="csX13" fmla="*/ 13530 w 20030"/>
                <a:gd name="csY13" fmla="*/ 16200 h 25404"/>
                <a:gd name="csX14" fmla="*/ 12064 w 20030"/>
                <a:gd name="csY14" fmla="*/ 16200 h 25404"/>
                <a:gd name="csX15" fmla="*/ 11087 w 20030"/>
                <a:gd name="csY15" fmla="*/ 15711 h 25404"/>
                <a:gd name="csX16" fmla="*/ 8644 w 20030"/>
                <a:gd name="csY16" fmla="*/ 15711 h 25404"/>
                <a:gd name="csX17" fmla="*/ 7667 w 20030"/>
                <a:gd name="csY17" fmla="*/ 15223 h 25404"/>
                <a:gd name="csX18" fmla="*/ 3270 w 20030"/>
                <a:gd name="csY18" fmla="*/ 14734 h 25404"/>
                <a:gd name="csX19" fmla="*/ 1316 w 20030"/>
                <a:gd name="csY19" fmla="*/ 13757 h 25404"/>
                <a:gd name="csX20" fmla="*/ 14995 w 20030"/>
                <a:gd name="csY20" fmla="*/ 13757 h 25404"/>
                <a:gd name="csX21" fmla="*/ 14995 w 20030"/>
                <a:gd name="csY21" fmla="*/ 10337 h 25404"/>
                <a:gd name="csX22" fmla="*/ 14507 w 20030"/>
                <a:gd name="csY22" fmla="*/ 9360 h 25404"/>
                <a:gd name="csX23" fmla="*/ 14507 w 20030"/>
                <a:gd name="csY23" fmla="*/ 7895 h 25404"/>
                <a:gd name="csX24" fmla="*/ 14018 w 20030"/>
                <a:gd name="csY24" fmla="*/ 7406 h 25404"/>
                <a:gd name="csX25" fmla="*/ 13530 w 20030"/>
                <a:gd name="csY25" fmla="*/ 6918 h 25404"/>
                <a:gd name="csX26" fmla="*/ 13041 w 20030"/>
                <a:gd name="csY26" fmla="*/ 5940 h 25404"/>
                <a:gd name="csX27" fmla="*/ 12553 w 20030"/>
                <a:gd name="csY27" fmla="*/ 5452 h 25404"/>
                <a:gd name="csX28" fmla="*/ 11576 w 20030"/>
                <a:gd name="csY28" fmla="*/ 4963 h 25404"/>
                <a:gd name="csX29" fmla="*/ 11087 w 20030"/>
                <a:gd name="csY29" fmla="*/ 4475 h 25404"/>
                <a:gd name="csX30" fmla="*/ 10110 w 20030"/>
                <a:gd name="csY30" fmla="*/ 3986 h 25404"/>
                <a:gd name="csX31" fmla="*/ 15484 w 20030"/>
                <a:gd name="csY31" fmla="*/ 3986 h 25404"/>
                <a:gd name="csX32" fmla="*/ 15484 w 20030"/>
                <a:gd name="csY32" fmla="*/ 3009 h 25404"/>
                <a:gd name="csX33" fmla="*/ 15973 w 20030"/>
                <a:gd name="csY33" fmla="*/ 2032 h 25404"/>
                <a:gd name="csX34" fmla="*/ 15973 w 20030"/>
                <a:gd name="csY34" fmla="*/ 1055 h 25404"/>
                <a:gd name="csX35" fmla="*/ 20369 w 20030"/>
                <a:gd name="csY35" fmla="*/ 1055 h 25404"/>
                <a:gd name="csX36" fmla="*/ 20369 w 20030"/>
                <a:gd name="csY36" fmla="*/ 1544 h 25404"/>
                <a:gd name="csX37" fmla="*/ 19881 w 20030"/>
                <a:gd name="csY37" fmla="*/ 2032 h 25404"/>
                <a:gd name="csX38" fmla="*/ 19392 w 20030"/>
                <a:gd name="csY38" fmla="*/ 7406 h 25404"/>
                <a:gd name="csX39" fmla="*/ 19392 w 20030"/>
                <a:gd name="csY39" fmla="*/ 9849 h 25404"/>
                <a:gd name="csX40" fmla="*/ 18415 w 20030"/>
                <a:gd name="csY40" fmla="*/ 22063 h 25404"/>
                <a:gd name="csX41" fmla="*/ 18415 w 20030"/>
                <a:gd name="csY41" fmla="*/ 23040 h 25404"/>
                <a:gd name="csX42" fmla="*/ 17927 w 20030"/>
                <a:gd name="csY42" fmla="*/ 24017 h 25404"/>
                <a:gd name="csX43" fmla="*/ 17438 w 20030"/>
                <a:gd name="csY43" fmla="*/ 24017 h 25404"/>
                <a:gd name="csX44" fmla="*/ 16461 w 20030"/>
                <a:gd name="csY44" fmla="*/ 24994 h 25404"/>
                <a:gd name="csX45" fmla="*/ 15973 w 20030"/>
                <a:gd name="csY45" fmla="*/ 25482 h 25404"/>
                <a:gd name="csX46" fmla="*/ 14995 w 20030"/>
                <a:gd name="csY46" fmla="*/ 25482 h 25404"/>
                <a:gd name="csX47" fmla="*/ 14507 w 20030"/>
                <a:gd name="csY47" fmla="*/ 25971 h 25404"/>
                <a:gd name="csX48" fmla="*/ 13530 w 20030"/>
                <a:gd name="csY48" fmla="*/ 25971 h 25404"/>
                <a:gd name="csX49" fmla="*/ 12553 w 20030"/>
                <a:gd name="csY49" fmla="*/ 26460 h 25404"/>
                <a:gd name="csX50" fmla="*/ 10599 w 20030"/>
                <a:gd name="csY50" fmla="*/ 26460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20030" h="25404">
                  <a:moveTo>
                    <a:pt x="9621" y="26460"/>
                  </a:moveTo>
                  <a:lnTo>
                    <a:pt x="6690" y="26460"/>
                  </a:lnTo>
                  <a:lnTo>
                    <a:pt x="5713" y="25971"/>
                  </a:lnTo>
                  <a:lnTo>
                    <a:pt x="4736" y="25971"/>
                  </a:lnTo>
                  <a:lnTo>
                    <a:pt x="3759" y="25482"/>
                  </a:lnTo>
                  <a:lnTo>
                    <a:pt x="3270" y="25482"/>
                  </a:lnTo>
                  <a:lnTo>
                    <a:pt x="1316" y="24505"/>
                  </a:lnTo>
                  <a:lnTo>
                    <a:pt x="828" y="23528"/>
                  </a:lnTo>
                  <a:lnTo>
                    <a:pt x="339" y="23040"/>
                  </a:lnTo>
                  <a:lnTo>
                    <a:pt x="9133" y="23040"/>
                  </a:lnTo>
                  <a:cubicBezTo>
                    <a:pt x="13090" y="22804"/>
                    <a:pt x="14963" y="21916"/>
                    <a:pt x="14995" y="17666"/>
                  </a:cubicBezTo>
                  <a:lnTo>
                    <a:pt x="14995" y="16689"/>
                  </a:lnTo>
                  <a:lnTo>
                    <a:pt x="14507" y="16689"/>
                  </a:lnTo>
                  <a:lnTo>
                    <a:pt x="13530" y="16200"/>
                  </a:lnTo>
                  <a:lnTo>
                    <a:pt x="12064" y="16200"/>
                  </a:lnTo>
                  <a:lnTo>
                    <a:pt x="11087" y="15711"/>
                  </a:lnTo>
                  <a:lnTo>
                    <a:pt x="8644" y="15711"/>
                  </a:lnTo>
                  <a:lnTo>
                    <a:pt x="7667" y="15223"/>
                  </a:lnTo>
                  <a:cubicBezTo>
                    <a:pt x="3686" y="15500"/>
                    <a:pt x="5558" y="14596"/>
                    <a:pt x="3270" y="14734"/>
                  </a:cubicBezTo>
                  <a:lnTo>
                    <a:pt x="1316" y="13757"/>
                  </a:lnTo>
                  <a:lnTo>
                    <a:pt x="14995" y="13757"/>
                  </a:lnTo>
                  <a:lnTo>
                    <a:pt x="14995" y="10337"/>
                  </a:lnTo>
                  <a:lnTo>
                    <a:pt x="14507" y="9360"/>
                  </a:lnTo>
                  <a:lnTo>
                    <a:pt x="14507" y="7895"/>
                  </a:lnTo>
                  <a:lnTo>
                    <a:pt x="14018" y="7406"/>
                  </a:lnTo>
                  <a:lnTo>
                    <a:pt x="13530" y="6918"/>
                  </a:lnTo>
                  <a:lnTo>
                    <a:pt x="13041" y="5940"/>
                  </a:lnTo>
                  <a:lnTo>
                    <a:pt x="12553" y="5452"/>
                  </a:lnTo>
                  <a:lnTo>
                    <a:pt x="11576" y="4963"/>
                  </a:lnTo>
                  <a:lnTo>
                    <a:pt x="11087" y="4475"/>
                  </a:lnTo>
                  <a:lnTo>
                    <a:pt x="10110" y="3986"/>
                  </a:lnTo>
                  <a:lnTo>
                    <a:pt x="15484" y="3986"/>
                  </a:lnTo>
                  <a:lnTo>
                    <a:pt x="15484" y="3009"/>
                  </a:lnTo>
                  <a:lnTo>
                    <a:pt x="15973" y="2032"/>
                  </a:lnTo>
                  <a:lnTo>
                    <a:pt x="15973" y="1055"/>
                  </a:lnTo>
                  <a:lnTo>
                    <a:pt x="20369" y="1055"/>
                  </a:lnTo>
                  <a:lnTo>
                    <a:pt x="20369" y="1544"/>
                  </a:lnTo>
                  <a:lnTo>
                    <a:pt x="19881" y="2032"/>
                  </a:lnTo>
                  <a:cubicBezTo>
                    <a:pt x="19352" y="5143"/>
                    <a:pt x="19319" y="3791"/>
                    <a:pt x="19392" y="7406"/>
                  </a:cubicBezTo>
                  <a:lnTo>
                    <a:pt x="19392" y="9849"/>
                  </a:lnTo>
                  <a:cubicBezTo>
                    <a:pt x="19148" y="14002"/>
                    <a:pt x="20198" y="18415"/>
                    <a:pt x="18415" y="22063"/>
                  </a:cubicBezTo>
                  <a:lnTo>
                    <a:pt x="18415" y="23040"/>
                  </a:lnTo>
                  <a:lnTo>
                    <a:pt x="17927" y="24017"/>
                  </a:lnTo>
                  <a:lnTo>
                    <a:pt x="17438" y="24017"/>
                  </a:lnTo>
                  <a:lnTo>
                    <a:pt x="16461" y="24994"/>
                  </a:lnTo>
                  <a:lnTo>
                    <a:pt x="15973" y="25482"/>
                  </a:lnTo>
                  <a:lnTo>
                    <a:pt x="14995" y="25482"/>
                  </a:lnTo>
                  <a:lnTo>
                    <a:pt x="14507" y="25971"/>
                  </a:lnTo>
                  <a:lnTo>
                    <a:pt x="13530" y="25971"/>
                  </a:lnTo>
                  <a:lnTo>
                    <a:pt x="12553" y="26460"/>
                  </a:lnTo>
                  <a:lnTo>
                    <a:pt x="10599" y="264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6D2C953A-6840-D2C8-52A5-DA62B9550DF1}"/>
                </a:ext>
              </a:extLst>
            </p:cNvPr>
            <p:cNvSpPr/>
            <p:nvPr/>
          </p:nvSpPr>
          <p:spPr>
            <a:xfrm flipV="1">
              <a:off x="5761588" y="6423924"/>
              <a:ext cx="7328" cy="977"/>
            </a:xfrm>
            <a:custGeom>
              <a:avLst/>
              <a:gdLst>
                <a:gd name="csX0" fmla="*/ 831 w 7328"/>
                <a:gd name="csY0" fmla="*/ 2029 h 977"/>
                <a:gd name="csX1" fmla="*/ 342 w 7328"/>
                <a:gd name="csY1" fmla="*/ 1541 h 977"/>
                <a:gd name="csX2" fmla="*/ 4739 w 7328"/>
                <a:gd name="csY2" fmla="*/ 1052 h 977"/>
                <a:gd name="csX3" fmla="*/ 5716 w 7328"/>
                <a:gd name="csY3" fmla="*/ 1541 h 977"/>
                <a:gd name="csX4" fmla="*/ 6694 w 7328"/>
                <a:gd name="csY4" fmla="*/ 1541 h 977"/>
                <a:gd name="csX5" fmla="*/ 7671 w 7328"/>
                <a:gd name="csY5" fmla="*/ 2029 h 9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328" h="977">
                  <a:moveTo>
                    <a:pt x="831" y="2029"/>
                  </a:moveTo>
                  <a:lnTo>
                    <a:pt x="342" y="1541"/>
                  </a:lnTo>
                  <a:lnTo>
                    <a:pt x="4739" y="1052"/>
                  </a:lnTo>
                  <a:lnTo>
                    <a:pt x="5716" y="1541"/>
                  </a:lnTo>
                  <a:lnTo>
                    <a:pt x="6694" y="1541"/>
                  </a:lnTo>
                  <a:lnTo>
                    <a:pt x="7671" y="202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960DDC5C-1613-EC3A-C7A7-5A8D278A8190}"/>
                </a:ext>
              </a:extLst>
            </p:cNvPr>
            <p:cNvSpPr/>
            <p:nvPr/>
          </p:nvSpPr>
          <p:spPr>
            <a:xfrm flipV="1">
              <a:off x="5757680" y="6420993"/>
              <a:ext cx="8305" cy="24915"/>
            </a:xfrm>
            <a:custGeom>
              <a:avLst/>
              <a:gdLst>
                <a:gd name="csX0" fmla="*/ 4251 w 8305"/>
                <a:gd name="csY0" fmla="*/ 25971 h 24915"/>
                <a:gd name="csX1" fmla="*/ 342 w 8305"/>
                <a:gd name="csY1" fmla="*/ 25971 h 24915"/>
                <a:gd name="csX2" fmla="*/ 342 w 8305"/>
                <a:gd name="csY2" fmla="*/ 1055 h 24915"/>
                <a:gd name="csX3" fmla="*/ 4739 w 8305"/>
                <a:gd name="csY3" fmla="*/ 1055 h 24915"/>
                <a:gd name="csX4" fmla="*/ 4739 w 8305"/>
                <a:gd name="csY4" fmla="*/ 16200 h 24915"/>
                <a:gd name="csX5" fmla="*/ 5228 w 8305"/>
                <a:gd name="csY5" fmla="*/ 17666 h 24915"/>
                <a:gd name="csX6" fmla="*/ 5228 w 8305"/>
                <a:gd name="csY6" fmla="*/ 18154 h 24915"/>
                <a:gd name="csX7" fmla="*/ 5716 w 8305"/>
                <a:gd name="csY7" fmla="*/ 19131 h 24915"/>
                <a:gd name="csX8" fmla="*/ 5716 w 8305"/>
                <a:gd name="csY8" fmla="*/ 20108 h 24915"/>
                <a:gd name="csX9" fmla="*/ 6693 w 8305"/>
                <a:gd name="csY9" fmla="*/ 21085 h 24915"/>
                <a:gd name="csX10" fmla="*/ 7182 w 8305"/>
                <a:gd name="csY10" fmla="*/ 21085 h 24915"/>
                <a:gd name="csX11" fmla="*/ 7670 w 8305"/>
                <a:gd name="csY11" fmla="*/ 22063 h 24915"/>
                <a:gd name="csX12" fmla="*/ 8648 w 8305"/>
                <a:gd name="csY12" fmla="*/ 22063 h 24915"/>
                <a:gd name="csX13" fmla="*/ 4251 w 8305"/>
                <a:gd name="csY13" fmla="*/ 22551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8305" h="24915">
                  <a:moveTo>
                    <a:pt x="4251" y="25971"/>
                  </a:moveTo>
                  <a:lnTo>
                    <a:pt x="342" y="25971"/>
                  </a:lnTo>
                  <a:lnTo>
                    <a:pt x="342" y="1055"/>
                  </a:lnTo>
                  <a:lnTo>
                    <a:pt x="4739" y="1055"/>
                  </a:lnTo>
                  <a:lnTo>
                    <a:pt x="4739" y="16200"/>
                  </a:lnTo>
                  <a:lnTo>
                    <a:pt x="5228" y="17666"/>
                  </a:lnTo>
                  <a:lnTo>
                    <a:pt x="5228" y="18154"/>
                  </a:lnTo>
                  <a:lnTo>
                    <a:pt x="5716" y="19131"/>
                  </a:lnTo>
                  <a:lnTo>
                    <a:pt x="5716" y="20108"/>
                  </a:lnTo>
                  <a:lnTo>
                    <a:pt x="6693" y="21085"/>
                  </a:lnTo>
                  <a:lnTo>
                    <a:pt x="7182" y="21085"/>
                  </a:lnTo>
                  <a:lnTo>
                    <a:pt x="7670" y="22063"/>
                  </a:lnTo>
                  <a:lnTo>
                    <a:pt x="8648" y="22063"/>
                  </a:lnTo>
                  <a:lnTo>
                    <a:pt x="4251" y="225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2DF72BA6-992D-F153-8B8D-5C954E67DE42}"/>
                </a:ext>
              </a:extLst>
            </p:cNvPr>
            <p:cNvSpPr/>
            <p:nvPr/>
          </p:nvSpPr>
          <p:spPr>
            <a:xfrm flipV="1">
              <a:off x="5762077" y="6420505"/>
              <a:ext cx="16122" cy="25404"/>
            </a:xfrm>
            <a:custGeom>
              <a:avLst/>
              <a:gdLst>
                <a:gd name="csX0" fmla="*/ 7672 w 16122"/>
                <a:gd name="csY0" fmla="*/ 26460 h 25404"/>
                <a:gd name="csX1" fmla="*/ 6695 w 16122"/>
                <a:gd name="csY1" fmla="*/ 26460 h 25404"/>
                <a:gd name="csX2" fmla="*/ 1321 w 16122"/>
                <a:gd name="csY2" fmla="*/ 24017 h 25404"/>
                <a:gd name="csX3" fmla="*/ 344 w 16122"/>
                <a:gd name="csY3" fmla="*/ 23040 h 25404"/>
                <a:gd name="csX4" fmla="*/ 7183 w 16122"/>
                <a:gd name="csY4" fmla="*/ 23040 h 25404"/>
                <a:gd name="csX5" fmla="*/ 7183 w 16122"/>
                <a:gd name="csY5" fmla="*/ 22551 h 25404"/>
                <a:gd name="csX6" fmla="*/ 9137 w 16122"/>
                <a:gd name="csY6" fmla="*/ 22551 h 25404"/>
                <a:gd name="csX7" fmla="*/ 10115 w 16122"/>
                <a:gd name="csY7" fmla="*/ 22063 h 25404"/>
                <a:gd name="csX8" fmla="*/ 10603 w 16122"/>
                <a:gd name="csY8" fmla="*/ 21574 h 25404"/>
                <a:gd name="csX9" fmla="*/ 11092 w 16122"/>
                <a:gd name="csY9" fmla="*/ 20597 h 25404"/>
                <a:gd name="csX10" fmla="*/ 11580 w 16122"/>
                <a:gd name="csY10" fmla="*/ 20108 h 25404"/>
                <a:gd name="csX11" fmla="*/ 12069 w 16122"/>
                <a:gd name="csY11" fmla="*/ 19131 h 25404"/>
                <a:gd name="csX12" fmla="*/ 12069 w 16122"/>
                <a:gd name="csY12" fmla="*/ 1055 h 25404"/>
                <a:gd name="csX13" fmla="*/ 16466 w 16122"/>
                <a:gd name="csY13" fmla="*/ 1055 h 25404"/>
                <a:gd name="csX14" fmla="*/ 16466 w 16122"/>
                <a:gd name="csY14" fmla="*/ 19131 h 25404"/>
                <a:gd name="csX15" fmla="*/ 15977 w 16122"/>
                <a:gd name="csY15" fmla="*/ 19620 h 25404"/>
                <a:gd name="csX16" fmla="*/ 15977 w 16122"/>
                <a:gd name="csY16" fmla="*/ 21085 h 25404"/>
                <a:gd name="csX17" fmla="*/ 15489 w 16122"/>
                <a:gd name="csY17" fmla="*/ 22063 h 25404"/>
                <a:gd name="csX18" fmla="*/ 15489 w 16122"/>
                <a:gd name="csY18" fmla="*/ 22551 h 25404"/>
                <a:gd name="csX19" fmla="*/ 15000 w 16122"/>
                <a:gd name="csY19" fmla="*/ 23528 h 25404"/>
                <a:gd name="csX20" fmla="*/ 14511 w 16122"/>
                <a:gd name="csY20" fmla="*/ 24017 h 25404"/>
                <a:gd name="csX21" fmla="*/ 13534 w 16122"/>
                <a:gd name="csY21" fmla="*/ 24505 h 25404"/>
                <a:gd name="csX22" fmla="*/ 13046 w 16122"/>
                <a:gd name="csY22" fmla="*/ 24994 h 25404"/>
                <a:gd name="csX23" fmla="*/ 12069 w 16122"/>
                <a:gd name="csY23" fmla="*/ 25482 h 25404"/>
                <a:gd name="csX24" fmla="*/ 11580 w 16122"/>
                <a:gd name="csY24" fmla="*/ 25971 h 25404"/>
                <a:gd name="csX25" fmla="*/ 10603 w 16122"/>
                <a:gd name="csY25" fmla="*/ 25971 h 25404"/>
                <a:gd name="csX26" fmla="*/ 9626 w 16122"/>
                <a:gd name="csY26" fmla="*/ 26460 h 25404"/>
                <a:gd name="csX27" fmla="*/ 8649 w 16122"/>
                <a:gd name="csY27" fmla="*/ 26460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6122" h="25404">
                  <a:moveTo>
                    <a:pt x="7672" y="26460"/>
                  </a:moveTo>
                  <a:lnTo>
                    <a:pt x="6695" y="26460"/>
                  </a:lnTo>
                  <a:cubicBezTo>
                    <a:pt x="4879" y="26354"/>
                    <a:pt x="2542" y="25491"/>
                    <a:pt x="1321" y="24017"/>
                  </a:cubicBezTo>
                  <a:lnTo>
                    <a:pt x="344" y="23040"/>
                  </a:lnTo>
                  <a:lnTo>
                    <a:pt x="7183" y="23040"/>
                  </a:lnTo>
                  <a:lnTo>
                    <a:pt x="7183" y="22551"/>
                  </a:lnTo>
                  <a:lnTo>
                    <a:pt x="9137" y="22551"/>
                  </a:lnTo>
                  <a:lnTo>
                    <a:pt x="10115" y="22063"/>
                  </a:lnTo>
                  <a:lnTo>
                    <a:pt x="10603" y="21574"/>
                  </a:lnTo>
                  <a:lnTo>
                    <a:pt x="11092" y="20597"/>
                  </a:lnTo>
                  <a:lnTo>
                    <a:pt x="11580" y="20108"/>
                  </a:lnTo>
                  <a:lnTo>
                    <a:pt x="12069" y="19131"/>
                  </a:lnTo>
                  <a:lnTo>
                    <a:pt x="12069" y="1055"/>
                  </a:lnTo>
                  <a:lnTo>
                    <a:pt x="16466" y="1055"/>
                  </a:lnTo>
                  <a:lnTo>
                    <a:pt x="16466" y="19131"/>
                  </a:lnTo>
                  <a:lnTo>
                    <a:pt x="15977" y="19620"/>
                  </a:lnTo>
                  <a:lnTo>
                    <a:pt x="15977" y="21085"/>
                  </a:lnTo>
                  <a:lnTo>
                    <a:pt x="15489" y="22063"/>
                  </a:lnTo>
                  <a:lnTo>
                    <a:pt x="15489" y="22551"/>
                  </a:lnTo>
                  <a:lnTo>
                    <a:pt x="15000" y="23528"/>
                  </a:lnTo>
                  <a:lnTo>
                    <a:pt x="14511" y="24017"/>
                  </a:lnTo>
                  <a:lnTo>
                    <a:pt x="13534" y="24505"/>
                  </a:lnTo>
                  <a:lnTo>
                    <a:pt x="13046" y="24994"/>
                  </a:lnTo>
                  <a:lnTo>
                    <a:pt x="12069" y="25482"/>
                  </a:lnTo>
                  <a:lnTo>
                    <a:pt x="11580" y="25971"/>
                  </a:lnTo>
                  <a:lnTo>
                    <a:pt x="10603" y="25971"/>
                  </a:lnTo>
                  <a:lnTo>
                    <a:pt x="9626" y="26460"/>
                  </a:lnTo>
                  <a:lnTo>
                    <a:pt x="8649" y="264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4861613F-16B3-47E5-0A1D-75E985EB2FAE}"/>
                </a:ext>
              </a:extLst>
            </p:cNvPr>
            <p:cNvSpPr/>
            <p:nvPr/>
          </p:nvSpPr>
          <p:spPr>
            <a:xfrm flipV="1">
              <a:off x="5785038" y="6442001"/>
              <a:ext cx="9282" cy="4396"/>
            </a:xfrm>
            <a:custGeom>
              <a:avLst/>
              <a:gdLst>
                <a:gd name="csX0" fmla="*/ 8653 w 9282"/>
                <a:gd name="csY0" fmla="*/ 5452 h 4396"/>
                <a:gd name="csX1" fmla="*/ 7676 w 9282"/>
                <a:gd name="csY1" fmla="*/ 4964 h 4396"/>
                <a:gd name="csX2" fmla="*/ 347 w 9282"/>
                <a:gd name="csY2" fmla="*/ 4964 h 4396"/>
                <a:gd name="csX3" fmla="*/ 836 w 9282"/>
                <a:gd name="csY3" fmla="*/ 4475 h 4396"/>
                <a:gd name="csX4" fmla="*/ 836 w 9282"/>
                <a:gd name="csY4" fmla="*/ 3987 h 4396"/>
                <a:gd name="csX5" fmla="*/ 1324 w 9282"/>
                <a:gd name="csY5" fmla="*/ 3010 h 4396"/>
                <a:gd name="csX6" fmla="*/ 1813 w 9282"/>
                <a:gd name="csY6" fmla="*/ 2521 h 4396"/>
                <a:gd name="csX7" fmla="*/ 2790 w 9282"/>
                <a:gd name="csY7" fmla="*/ 2033 h 4396"/>
                <a:gd name="csX8" fmla="*/ 3279 w 9282"/>
                <a:gd name="csY8" fmla="*/ 1544 h 4396"/>
                <a:gd name="csX9" fmla="*/ 4256 w 9282"/>
                <a:gd name="csY9" fmla="*/ 1544 h 4396"/>
                <a:gd name="csX10" fmla="*/ 5233 w 9282"/>
                <a:gd name="csY10" fmla="*/ 1056 h 4396"/>
                <a:gd name="csX11" fmla="*/ 7187 w 9282"/>
                <a:gd name="csY11" fmla="*/ 1056 h 4396"/>
                <a:gd name="csX12" fmla="*/ 8164 w 9282"/>
                <a:gd name="csY12" fmla="*/ 1544 h 4396"/>
                <a:gd name="csX13" fmla="*/ 9630 w 9282"/>
                <a:gd name="csY13" fmla="*/ 1544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282" h="4396">
                  <a:moveTo>
                    <a:pt x="8653" y="5452"/>
                  </a:moveTo>
                  <a:lnTo>
                    <a:pt x="7676" y="4964"/>
                  </a:lnTo>
                  <a:lnTo>
                    <a:pt x="347" y="4964"/>
                  </a:lnTo>
                  <a:lnTo>
                    <a:pt x="836" y="4475"/>
                  </a:lnTo>
                  <a:lnTo>
                    <a:pt x="836" y="3987"/>
                  </a:lnTo>
                  <a:lnTo>
                    <a:pt x="1324" y="3010"/>
                  </a:lnTo>
                  <a:lnTo>
                    <a:pt x="1813" y="2521"/>
                  </a:lnTo>
                  <a:lnTo>
                    <a:pt x="2790" y="2033"/>
                  </a:lnTo>
                  <a:lnTo>
                    <a:pt x="3279" y="1544"/>
                  </a:lnTo>
                  <a:lnTo>
                    <a:pt x="4256" y="1544"/>
                  </a:lnTo>
                  <a:lnTo>
                    <a:pt x="5233" y="1056"/>
                  </a:lnTo>
                  <a:lnTo>
                    <a:pt x="7187" y="1056"/>
                  </a:lnTo>
                  <a:lnTo>
                    <a:pt x="8164" y="1544"/>
                  </a:lnTo>
                  <a:lnTo>
                    <a:pt x="9630" y="15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B7C12B1D-B26E-97F3-1737-5901A2A4EE34}"/>
                </a:ext>
              </a:extLst>
            </p:cNvPr>
            <p:cNvSpPr/>
            <p:nvPr/>
          </p:nvSpPr>
          <p:spPr>
            <a:xfrm flipV="1">
              <a:off x="5782107" y="6412199"/>
              <a:ext cx="11236" cy="30290"/>
            </a:xfrm>
            <a:custGeom>
              <a:avLst/>
              <a:gdLst>
                <a:gd name="csX0" fmla="*/ 7675 w 11236"/>
                <a:gd name="csY0" fmla="*/ 31344 h 30290"/>
                <a:gd name="csX1" fmla="*/ 3278 w 11236"/>
                <a:gd name="csY1" fmla="*/ 28413 h 30290"/>
                <a:gd name="csX2" fmla="*/ 3278 w 11236"/>
                <a:gd name="csY2" fmla="*/ 22550 h 30290"/>
                <a:gd name="csX3" fmla="*/ 347 w 11236"/>
                <a:gd name="csY3" fmla="*/ 22550 h 30290"/>
                <a:gd name="csX4" fmla="*/ 347 w 11236"/>
                <a:gd name="csY4" fmla="*/ 19131 h 30290"/>
                <a:gd name="csX5" fmla="*/ 3278 w 11236"/>
                <a:gd name="csY5" fmla="*/ 19131 h 30290"/>
                <a:gd name="csX6" fmla="*/ 3278 w 11236"/>
                <a:gd name="csY6" fmla="*/ 1054 h 30290"/>
                <a:gd name="csX7" fmla="*/ 9629 w 11236"/>
                <a:gd name="csY7" fmla="*/ 1054 h 30290"/>
                <a:gd name="csX8" fmla="*/ 9141 w 11236"/>
                <a:gd name="csY8" fmla="*/ 1054 h 30290"/>
                <a:gd name="csX9" fmla="*/ 8652 w 11236"/>
                <a:gd name="csY9" fmla="*/ 1543 h 30290"/>
                <a:gd name="csX10" fmla="*/ 8164 w 11236"/>
                <a:gd name="csY10" fmla="*/ 1543 h 30290"/>
                <a:gd name="csX11" fmla="*/ 7675 w 11236"/>
                <a:gd name="csY11" fmla="*/ 2520 h 30290"/>
                <a:gd name="csX12" fmla="*/ 7675 w 11236"/>
                <a:gd name="csY12" fmla="*/ 19131 h 30290"/>
                <a:gd name="csX13" fmla="*/ 11583 w 11236"/>
                <a:gd name="csY13" fmla="*/ 19131 h 30290"/>
                <a:gd name="csX14" fmla="*/ 11583 w 11236"/>
                <a:gd name="csY14" fmla="*/ 22550 h 30290"/>
                <a:gd name="csX15" fmla="*/ 7675 w 11236"/>
                <a:gd name="csY15" fmla="*/ 22550 h 30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1236" h="30290">
                  <a:moveTo>
                    <a:pt x="7675" y="31344"/>
                  </a:moveTo>
                  <a:lnTo>
                    <a:pt x="3278" y="28413"/>
                  </a:lnTo>
                  <a:lnTo>
                    <a:pt x="3278" y="22550"/>
                  </a:lnTo>
                  <a:lnTo>
                    <a:pt x="347" y="22550"/>
                  </a:lnTo>
                  <a:lnTo>
                    <a:pt x="347" y="19131"/>
                  </a:lnTo>
                  <a:lnTo>
                    <a:pt x="3278" y="19131"/>
                  </a:lnTo>
                  <a:lnTo>
                    <a:pt x="3278" y="1054"/>
                  </a:lnTo>
                  <a:lnTo>
                    <a:pt x="9629" y="1054"/>
                  </a:lnTo>
                  <a:lnTo>
                    <a:pt x="9141" y="1054"/>
                  </a:lnTo>
                  <a:lnTo>
                    <a:pt x="8652" y="1543"/>
                  </a:lnTo>
                  <a:lnTo>
                    <a:pt x="8164" y="1543"/>
                  </a:lnTo>
                  <a:lnTo>
                    <a:pt x="7675" y="2520"/>
                  </a:lnTo>
                  <a:lnTo>
                    <a:pt x="7675" y="19131"/>
                  </a:lnTo>
                  <a:lnTo>
                    <a:pt x="11583" y="19131"/>
                  </a:lnTo>
                  <a:lnTo>
                    <a:pt x="11583" y="22550"/>
                  </a:lnTo>
                  <a:lnTo>
                    <a:pt x="7675" y="225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197C8811-6C7C-576C-B3AA-757FE26B5EB0}"/>
                </a:ext>
              </a:extLst>
            </p:cNvPr>
            <p:cNvSpPr/>
            <p:nvPr/>
          </p:nvSpPr>
          <p:spPr>
            <a:xfrm flipV="1">
              <a:off x="5797741" y="6420993"/>
              <a:ext cx="9282" cy="24915"/>
            </a:xfrm>
            <a:custGeom>
              <a:avLst/>
              <a:gdLst>
                <a:gd name="csX0" fmla="*/ 4257 w 9282"/>
                <a:gd name="csY0" fmla="*/ 25971 h 24915"/>
                <a:gd name="csX1" fmla="*/ 349 w 9282"/>
                <a:gd name="csY1" fmla="*/ 25971 h 24915"/>
                <a:gd name="csX2" fmla="*/ 349 w 9282"/>
                <a:gd name="csY2" fmla="*/ 1055 h 24915"/>
                <a:gd name="csX3" fmla="*/ 4746 w 9282"/>
                <a:gd name="csY3" fmla="*/ 1055 h 24915"/>
                <a:gd name="csX4" fmla="*/ 4746 w 9282"/>
                <a:gd name="csY4" fmla="*/ 16200 h 24915"/>
                <a:gd name="csX5" fmla="*/ 5234 w 9282"/>
                <a:gd name="csY5" fmla="*/ 17177 h 24915"/>
                <a:gd name="csX6" fmla="*/ 5234 w 9282"/>
                <a:gd name="csY6" fmla="*/ 19131 h 24915"/>
                <a:gd name="csX7" fmla="*/ 5723 w 9282"/>
                <a:gd name="csY7" fmla="*/ 20108 h 24915"/>
                <a:gd name="csX8" fmla="*/ 6211 w 9282"/>
                <a:gd name="csY8" fmla="*/ 20597 h 24915"/>
                <a:gd name="csX9" fmla="*/ 7189 w 9282"/>
                <a:gd name="csY9" fmla="*/ 21085 h 24915"/>
                <a:gd name="csX10" fmla="*/ 7677 w 9282"/>
                <a:gd name="csY10" fmla="*/ 21574 h 24915"/>
                <a:gd name="csX11" fmla="*/ 8654 w 9282"/>
                <a:gd name="csY11" fmla="*/ 22063 h 24915"/>
                <a:gd name="csX12" fmla="*/ 9631 w 9282"/>
                <a:gd name="csY12" fmla="*/ 22063 h 24915"/>
                <a:gd name="csX13" fmla="*/ 4257 w 9282"/>
                <a:gd name="csY13" fmla="*/ 22063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282" h="24915">
                  <a:moveTo>
                    <a:pt x="4257" y="25971"/>
                  </a:moveTo>
                  <a:lnTo>
                    <a:pt x="349" y="25971"/>
                  </a:lnTo>
                  <a:lnTo>
                    <a:pt x="349" y="1055"/>
                  </a:lnTo>
                  <a:lnTo>
                    <a:pt x="4746" y="1055"/>
                  </a:lnTo>
                  <a:lnTo>
                    <a:pt x="4746" y="16200"/>
                  </a:lnTo>
                  <a:lnTo>
                    <a:pt x="5234" y="17177"/>
                  </a:lnTo>
                  <a:lnTo>
                    <a:pt x="5234" y="19131"/>
                  </a:lnTo>
                  <a:lnTo>
                    <a:pt x="5723" y="20108"/>
                  </a:lnTo>
                  <a:lnTo>
                    <a:pt x="6211" y="20597"/>
                  </a:lnTo>
                  <a:lnTo>
                    <a:pt x="7189" y="21085"/>
                  </a:lnTo>
                  <a:lnTo>
                    <a:pt x="7677" y="21574"/>
                  </a:lnTo>
                  <a:lnTo>
                    <a:pt x="8654" y="22063"/>
                  </a:lnTo>
                  <a:lnTo>
                    <a:pt x="9631" y="22063"/>
                  </a:lnTo>
                  <a:lnTo>
                    <a:pt x="4257" y="220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A3B909F5-497B-90F3-5335-E091C9E102D0}"/>
                </a:ext>
              </a:extLst>
            </p:cNvPr>
            <p:cNvSpPr/>
            <p:nvPr/>
          </p:nvSpPr>
          <p:spPr>
            <a:xfrm flipV="1">
              <a:off x="5801649" y="6420505"/>
              <a:ext cx="9770" cy="5374"/>
            </a:xfrm>
            <a:custGeom>
              <a:avLst/>
              <a:gdLst>
                <a:gd name="csX0" fmla="*/ 5724 w 9770"/>
                <a:gd name="csY0" fmla="*/ 6426 h 5374"/>
                <a:gd name="csX1" fmla="*/ 4747 w 9770"/>
                <a:gd name="csY1" fmla="*/ 6426 h 5374"/>
                <a:gd name="csX2" fmla="*/ 3769 w 9770"/>
                <a:gd name="csY2" fmla="*/ 5938 h 5374"/>
                <a:gd name="csX3" fmla="*/ 3281 w 9770"/>
                <a:gd name="csY3" fmla="*/ 5449 h 5374"/>
                <a:gd name="csX4" fmla="*/ 2792 w 9770"/>
                <a:gd name="csY4" fmla="*/ 5449 h 5374"/>
                <a:gd name="csX5" fmla="*/ 2304 w 9770"/>
                <a:gd name="csY5" fmla="*/ 4961 h 5374"/>
                <a:gd name="csX6" fmla="*/ 1815 w 9770"/>
                <a:gd name="csY6" fmla="*/ 3983 h 5374"/>
                <a:gd name="csX7" fmla="*/ 838 w 9770"/>
                <a:gd name="csY7" fmla="*/ 3006 h 5374"/>
                <a:gd name="csX8" fmla="*/ 350 w 9770"/>
                <a:gd name="csY8" fmla="*/ 2029 h 5374"/>
                <a:gd name="csX9" fmla="*/ 6701 w 9770"/>
                <a:gd name="csY9" fmla="*/ 2029 h 5374"/>
                <a:gd name="csX10" fmla="*/ 8655 w 9770"/>
                <a:gd name="csY10" fmla="*/ 1052 h 5374"/>
                <a:gd name="csX11" fmla="*/ 10121 w 9770"/>
                <a:gd name="csY11" fmla="*/ 4961 h 5374"/>
                <a:gd name="csX12" fmla="*/ 9144 w 9770"/>
                <a:gd name="csY12" fmla="*/ 5449 h 5374"/>
                <a:gd name="csX13" fmla="*/ 8655 w 9770"/>
                <a:gd name="csY13" fmla="*/ 5938 h 5374"/>
                <a:gd name="csX14" fmla="*/ 7678 w 9770"/>
                <a:gd name="csY14" fmla="*/ 5938 h 5374"/>
                <a:gd name="csX15" fmla="*/ 6701 w 9770"/>
                <a:gd name="csY15" fmla="*/ 6426 h 5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9770" h="5374">
                  <a:moveTo>
                    <a:pt x="5724" y="6426"/>
                  </a:moveTo>
                  <a:lnTo>
                    <a:pt x="4747" y="6426"/>
                  </a:lnTo>
                  <a:lnTo>
                    <a:pt x="3769" y="5938"/>
                  </a:lnTo>
                  <a:lnTo>
                    <a:pt x="3281" y="5449"/>
                  </a:lnTo>
                  <a:lnTo>
                    <a:pt x="2792" y="5449"/>
                  </a:lnTo>
                  <a:lnTo>
                    <a:pt x="2304" y="4961"/>
                  </a:lnTo>
                  <a:lnTo>
                    <a:pt x="1815" y="3983"/>
                  </a:lnTo>
                  <a:lnTo>
                    <a:pt x="838" y="3006"/>
                  </a:lnTo>
                  <a:lnTo>
                    <a:pt x="350" y="2029"/>
                  </a:lnTo>
                  <a:lnTo>
                    <a:pt x="6701" y="2029"/>
                  </a:lnTo>
                  <a:lnTo>
                    <a:pt x="8655" y="1052"/>
                  </a:lnTo>
                  <a:lnTo>
                    <a:pt x="10121" y="4961"/>
                  </a:lnTo>
                  <a:lnTo>
                    <a:pt x="9144" y="5449"/>
                  </a:lnTo>
                  <a:lnTo>
                    <a:pt x="8655" y="5938"/>
                  </a:lnTo>
                  <a:lnTo>
                    <a:pt x="7678" y="5938"/>
                  </a:lnTo>
                  <a:lnTo>
                    <a:pt x="6701" y="642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1F016D9F-8BCF-0490-C677-899D3B3E1B38}"/>
                </a:ext>
              </a:extLst>
            </p:cNvPr>
            <p:cNvSpPr/>
            <p:nvPr/>
          </p:nvSpPr>
          <p:spPr>
            <a:xfrm flipV="1">
              <a:off x="5821679" y="6442978"/>
              <a:ext cx="8305" cy="488"/>
            </a:xfrm>
            <a:custGeom>
              <a:avLst/>
              <a:gdLst>
                <a:gd name="csX0" fmla="*/ 3284 w 8305"/>
                <a:gd name="csY0" fmla="*/ 1544 h 488"/>
                <a:gd name="csX1" fmla="*/ 353 w 8305"/>
                <a:gd name="csY1" fmla="*/ 1544 h 488"/>
                <a:gd name="csX2" fmla="*/ 7681 w 8305"/>
                <a:gd name="csY2" fmla="*/ 1055 h 488"/>
                <a:gd name="csX3" fmla="*/ 8658 w 8305"/>
                <a:gd name="csY3" fmla="*/ 1544 h 4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488">
                  <a:moveTo>
                    <a:pt x="3284" y="1544"/>
                  </a:moveTo>
                  <a:lnTo>
                    <a:pt x="353" y="1544"/>
                  </a:lnTo>
                  <a:lnTo>
                    <a:pt x="7681" y="1055"/>
                  </a:lnTo>
                  <a:lnTo>
                    <a:pt x="8658" y="15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70A5606B-9FFA-A117-7916-293EEC17BD2D}"/>
                </a:ext>
              </a:extLst>
            </p:cNvPr>
            <p:cNvSpPr/>
            <p:nvPr/>
          </p:nvSpPr>
          <p:spPr>
            <a:xfrm flipV="1">
              <a:off x="5812397" y="6433207"/>
              <a:ext cx="17099" cy="13190"/>
            </a:xfrm>
            <a:custGeom>
              <a:avLst/>
              <a:gdLst>
                <a:gd name="csX0" fmla="*/ 3771 w 17099"/>
                <a:gd name="csY0" fmla="*/ 14246 h 13190"/>
                <a:gd name="csX1" fmla="*/ 3283 w 17099"/>
                <a:gd name="csY1" fmla="*/ 13758 h 13190"/>
                <a:gd name="csX2" fmla="*/ 2794 w 17099"/>
                <a:gd name="csY2" fmla="*/ 13758 h 13190"/>
                <a:gd name="csX3" fmla="*/ 2306 w 17099"/>
                <a:gd name="csY3" fmla="*/ 12780 h 13190"/>
                <a:gd name="csX4" fmla="*/ 1328 w 17099"/>
                <a:gd name="csY4" fmla="*/ 12292 h 13190"/>
                <a:gd name="csX5" fmla="*/ 840 w 17099"/>
                <a:gd name="csY5" fmla="*/ 11315 h 13190"/>
                <a:gd name="csX6" fmla="*/ 840 w 17099"/>
                <a:gd name="csY6" fmla="*/ 10826 h 13190"/>
                <a:gd name="csX7" fmla="*/ 351 w 17099"/>
                <a:gd name="csY7" fmla="*/ 9849 h 13190"/>
                <a:gd name="csX8" fmla="*/ 351 w 17099"/>
                <a:gd name="csY8" fmla="*/ 5941 h 13190"/>
                <a:gd name="csX9" fmla="*/ 840 w 17099"/>
                <a:gd name="csY9" fmla="*/ 4964 h 13190"/>
                <a:gd name="csX10" fmla="*/ 1328 w 17099"/>
                <a:gd name="csY10" fmla="*/ 4475 h 13190"/>
                <a:gd name="csX11" fmla="*/ 1817 w 17099"/>
                <a:gd name="csY11" fmla="*/ 3498 h 13190"/>
                <a:gd name="csX12" fmla="*/ 2306 w 17099"/>
                <a:gd name="csY12" fmla="*/ 3010 h 13190"/>
                <a:gd name="csX13" fmla="*/ 3283 w 17099"/>
                <a:gd name="csY13" fmla="*/ 2521 h 13190"/>
                <a:gd name="csX14" fmla="*/ 3771 w 17099"/>
                <a:gd name="csY14" fmla="*/ 2032 h 13190"/>
                <a:gd name="csX15" fmla="*/ 4748 w 17099"/>
                <a:gd name="csY15" fmla="*/ 1544 h 13190"/>
                <a:gd name="csX16" fmla="*/ 5725 w 17099"/>
                <a:gd name="csY16" fmla="*/ 1544 h 13190"/>
                <a:gd name="csX17" fmla="*/ 6702 w 17099"/>
                <a:gd name="csY17" fmla="*/ 1055 h 13190"/>
                <a:gd name="csX18" fmla="*/ 11588 w 17099"/>
                <a:gd name="csY18" fmla="*/ 1055 h 13190"/>
                <a:gd name="csX19" fmla="*/ 12565 w 17099"/>
                <a:gd name="csY19" fmla="*/ 1544 h 13190"/>
                <a:gd name="csX20" fmla="*/ 13054 w 17099"/>
                <a:gd name="csY20" fmla="*/ 2032 h 13190"/>
                <a:gd name="csX21" fmla="*/ 13542 w 17099"/>
                <a:gd name="csY21" fmla="*/ 2032 h 13190"/>
                <a:gd name="csX22" fmla="*/ 15496 w 17099"/>
                <a:gd name="csY22" fmla="*/ 3010 h 13190"/>
                <a:gd name="csX23" fmla="*/ 15985 w 17099"/>
                <a:gd name="csY23" fmla="*/ 3498 h 13190"/>
                <a:gd name="csX24" fmla="*/ 16962 w 17099"/>
                <a:gd name="csY24" fmla="*/ 3987 h 13190"/>
                <a:gd name="csX25" fmla="*/ 9634 w 17099"/>
                <a:gd name="csY25" fmla="*/ 4475 h 13190"/>
                <a:gd name="csX26" fmla="*/ 7191 w 17099"/>
                <a:gd name="csY26" fmla="*/ 4475 h 13190"/>
                <a:gd name="csX27" fmla="*/ 6702 w 17099"/>
                <a:gd name="csY27" fmla="*/ 4964 h 13190"/>
                <a:gd name="csX28" fmla="*/ 5725 w 17099"/>
                <a:gd name="csY28" fmla="*/ 5452 h 13190"/>
                <a:gd name="csX29" fmla="*/ 5237 w 17099"/>
                <a:gd name="csY29" fmla="*/ 6429 h 13190"/>
                <a:gd name="csX30" fmla="*/ 4748 w 17099"/>
                <a:gd name="csY30" fmla="*/ 7406 h 13190"/>
                <a:gd name="csX31" fmla="*/ 4748 w 17099"/>
                <a:gd name="csY31" fmla="*/ 9361 h 13190"/>
                <a:gd name="csX32" fmla="*/ 5237 w 17099"/>
                <a:gd name="csY32" fmla="*/ 10338 h 13190"/>
                <a:gd name="csX33" fmla="*/ 6702 w 17099"/>
                <a:gd name="csY33" fmla="*/ 11803 h 13190"/>
                <a:gd name="csX34" fmla="*/ 8168 w 17099"/>
                <a:gd name="csY34" fmla="*/ 11803 h 13190"/>
                <a:gd name="csX35" fmla="*/ 9145 w 17099"/>
                <a:gd name="csY35" fmla="*/ 12292 h 13190"/>
                <a:gd name="csX36" fmla="*/ 11099 w 17099"/>
                <a:gd name="csY36" fmla="*/ 12292 h 13190"/>
                <a:gd name="csX37" fmla="*/ 12076 w 17099"/>
                <a:gd name="csY37" fmla="*/ 12780 h 13190"/>
                <a:gd name="csX38" fmla="*/ 13054 w 17099"/>
                <a:gd name="csY38" fmla="*/ 12780 h 13190"/>
                <a:gd name="csX39" fmla="*/ 14031 w 17099"/>
                <a:gd name="csY39" fmla="*/ 13269 h 13190"/>
                <a:gd name="csX40" fmla="*/ 15008 w 17099"/>
                <a:gd name="csY40" fmla="*/ 13269 h 13190"/>
                <a:gd name="csX41" fmla="*/ 15985 w 17099"/>
                <a:gd name="csY41" fmla="*/ 13758 h 13190"/>
                <a:gd name="csX42" fmla="*/ 16962 w 17099"/>
                <a:gd name="csY42" fmla="*/ 13758 h 13190"/>
                <a:gd name="csX43" fmla="*/ 17451 w 17099"/>
                <a:gd name="csY43" fmla="*/ 14246 h 13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17099" h="13190">
                  <a:moveTo>
                    <a:pt x="3771" y="14246"/>
                  </a:moveTo>
                  <a:lnTo>
                    <a:pt x="3283" y="13758"/>
                  </a:lnTo>
                  <a:lnTo>
                    <a:pt x="2794" y="13758"/>
                  </a:lnTo>
                  <a:lnTo>
                    <a:pt x="2306" y="12780"/>
                  </a:lnTo>
                  <a:lnTo>
                    <a:pt x="1328" y="12292"/>
                  </a:lnTo>
                  <a:lnTo>
                    <a:pt x="840" y="11315"/>
                  </a:lnTo>
                  <a:lnTo>
                    <a:pt x="840" y="10826"/>
                  </a:lnTo>
                  <a:lnTo>
                    <a:pt x="351" y="9849"/>
                  </a:lnTo>
                  <a:lnTo>
                    <a:pt x="351" y="5941"/>
                  </a:lnTo>
                  <a:lnTo>
                    <a:pt x="840" y="4964"/>
                  </a:lnTo>
                  <a:lnTo>
                    <a:pt x="1328" y="4475"/>
                  </a:lnTo>
                  <a:lnTo>
                    <a:pt x="1817" y="3498"/>
                  </a:lnTo>
                  <a:lnTo>
                    <a:pt x="2306" y="3010"/>
                  </a:lnTo>
                  <a:lnTo>
                    <a:pt x="3283" y="2521"/>
                  </a:lnTo>
                  <a:lnTo>
                    <a:pt x="3771" y="2032"/>
                  </a:lnTo>
                  <a:lnTo>
                    <a:pt x="4748" y="1544"/>
                  </a:lnTo>
                  <a:lnTo>
                    <a:pt x="5725" y="1544"/>
                  </a:lnTo>
                  <a:lnTo>
                    <a:pt x="6702" y="1055"/>
                  </a:lnTo>
                  <a:lnTo>
                    <a:pt x="11588" y="1055"/>
                  </a:lnTo>
                  <a:lnTo>
                    <a:pt x="12565" y="1544"/>
                  </a:lnTo>
                  <a:lnTo>
                    <a:pt x="13054" y="2032"/>
                  </a:lnTo>
                  <a:lnTo>
                    <a:pt x="13542" y="2032"/>
                  </a:lnTo>
                  <a:lnTo>
                    <a:pt x="15496" y="3010"/>
                  </a:lnTo>
                  <a:lnTo>
                    <a:pt x="15985" y="3498"/>
                  </a:lnTo>
                  <a:lnTo>
                    <a:pt x="16962" y="3987"/>
                  </a:lnTo>
                  <a:lnTo>
                    <a:pt x="9634" y="4475"/>
                  </a:lnTo>
                  <a:lnTo>
                    <a:pt x="7191" y="4475"/>
                  </a:lnTo>
                  <a:lnTo>
                    <a:pt x="6702" y="4964"/>
                  </a:lnTo>
                  <a:lnTo>
                    <a:pt x="5725" y="5452"/>
                  </a:lnTo>
                  <a:lnTo>
                    <a:pt x="5237" y="6429"/>
                  </a:lnTo>
                  <a:lnTo>
                    <a:pt x="4748" y="7406"/>
                  </a:lnTo>
                  <a:lnTo>
                    <a:pt x="4748" y="9361"/>
                  </a:lnTo>
                  <a:lnTo>
                    <a:pt x="5237" y="10338"/>
                  </a:lnTo>
                  <a:lnTo>
                    <a:pt x="6702" y="11803"/>
                  </a:lnTo>
                  <a:lnTo>
                    <a:pt x="8168" y="11803"/>
                  </a:lnTo>
                  <a:lnTo>
                    <a:pt x="9145" y="12292"/>
                  </a:lnTo>
                  <a:lnTo>
                    <a:pt x="11099" y="12292"/>
                  </a:lnTo>
                  <a:lnTo>
                    <a:pt x="12076" y="12780"/>
                  </a:lnTo>
                  <a:lnTo>
                    <a:pt x="13054" y="12780"/>
                  </a:lnTo>
                  <a:lnTo>
                    <a:pt x="14031" y="13269"/>
                  </a:lnTo>
                  <a:lnTo>
                    <a:pt x="15008" y="13269"/>
                  </a:lnTo>
                  <a:lnTo>
                    <a:pt x="15985" y="13758"/>
                  </a:lnTo>
                  <a:lnTo>
                    <a:pt x="16962" y="13758"/>
                  </a:lnTo>
                  <a:lnTo>
                    <a:pt x="17451" y="142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6E57930D-7977-3241-788E-BEEA13780BE6}"/>
                </a:ext>
              </a:extLst>
            </p:cNvPr>
            <p:cNvSpPr/>
            <p:nvPr/>
          </p:nvSpPr>
          <p:spPr>
            <a:xfrm flipV="1">
              <a:off x="5812886" y="6423924"/>
              <a:ext cx="10748" cy="4885"/>
            </a:xfrm>
            <a:custGeom>
              <a:avLst/>
              <a:gdLst>
                <a:gd name="csX0" fmla="*/ 2305 w 10748"/>
                <a:gd name="csY0" fmla="*/ 5938 h 4885"/>
                <a:gd name="csX1" fmla="*/ 1817 w 10748"/>
                <a:gd name="csY1" fmla="*/ 5450 h 4885"/>
                <a:gd name="csX2" fmla="*/ 840 w 10748"/>
                <a:gd name="csY2" fmla="*/ 3495 h 4885"/>
                <a:gd name="csX3" fmla="*/ 840 w 10748"/>
                <a:gd name="csY3" fmla="*/ 2518 h 4885"/>
                <a:gd name="csX4" fmla="*/ 351 w 10748"/>
                <a:gd name="csY4" fmla="*/ 1541 h 4885"/>
                <a:gd name="csX5" fmla="*/ 4259 w 10748"/>
                <a:gd name="csY5" fmla="*/ 1053 h 4885"/>
                <a:gd name="csX6" fmla="*/ 4748 w 10748"/>
                <a:gd name="csY6" fmla="*/ 2030 h 4885"/>
                <a:gd name="csX7" fmla="*/ 9634 w 10748"/>
                <a:gd name="csY7" fmla="*/ 5938 h 4885"/>
                <a:gd name="csX8" fmla="*/ 11099 w 10748"/>
                <a:gd name="csY8" fmla="*/ 5938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748" h="4885">
                  <a:moveTo>
                    <a:pt x="2305" y="5938"/>
                  </a:moveTo>
                  <a:lnTo>
                    <a:pt x="1817" y="5450"/>
                  </a:lnTo>
                  <a:lnTo>
                    <a:pt x="840" y="3495"/>
                  </a:lnTo>
                  <a:lnTo>
                    <a:pt x="840" y="2518"/>
                  </a:lnTo>
                  <a:lnTo>
                    <a:pt x="351" y="1541"/>
                  </a:lnTo>
                  <a:lnTo>
                    <a:pt x="4259" y="1053"/>
                  </a:lnTo>
                  <a:lnTo>
                    <a:pt x="4748" y="2030"/>
                  </a:lnTo>
                  <a:cubicBezTo>
                    <a:pt x="6686" y="5458"/>
                    <a:pt x="6238" y="4725"/>
                    <a:pt x="9634" y="5938"/>
                  </a:cubicBezTo>
                  <a:lnTo>
                    <a:pt x="11099" y="59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976E0E69-9695-37C4-515B-EB031219723C}"/>
                </a:ext>
              </a:extLst>
            </p:cNvPr>
            <p:cNvSpPr/>
            <p:nvPr/>
          </p:nvSpPr>
          <p:spPr>
            <a:xfrm flipV="1">
              <a:off x="5814840" y="6420505"/>
              <a:ext cx="20030" cy="25404"/>
            </a:xfrm>
            <a:custGeom>
              <a:avLst/>
              <a:gdLst>
                <a:gd name="csX0" fmla="*/ 9635 w 20030"/>
                <a:gd name="csY0" fmla="*/ 26460 h 25404"/>
                <a:gd name="csX1" fmla="*/ 6704 w 20030"/>
                <a:gd name="csY1" fmla="*/ 26460 h 25404"/>
                <a:gd name="csX2" fmla="*/ 5727 w 20030"/>
                <a:gd name="csY2" fmla="*/ 25971 h 25404"/>
                <a:gd name="csX3" fmla="*/ 4749 w 20030"/>
                <a:gd name="csY3" fmla="*/ 25971 h 25404"/>
                <a:gd name="csX4" fmla="*/ 3772 w 20030"/>
                <a:gd name="csY4" fmla="*/ 25482 h 25404"/>
                <a:gd name="csX5" fmla="*/ 3284 w 20030"/>
                <a:gd name="csY5" fmla="*/ 25482 h 25404"/>
                <a:gd name="csX6" fmla="*/ 1330 w 20030"/>
                <a:gd name="csY6" fmla="*/ 24505 h 25404"/>
                <a:gd name="csX7" fmla="*/ 841 w 20030"/>
                <a:gd name="csY7" fmla="*/ 23528 h 25404"/>
                <a:gd name="csX8" fmla="*/ 353 w 20030"/>
                <a:gd name="csY8" fmla="*/ 23040 h 25404"/>
                <a:gd name="csX9" fmla="*/ 9146 w 20030"/>
                <a:gd name="csY9" fmla="*/ 23040 h 25404"/>
                <a:gd name="csX10" fmla="*/ 15009 w 20030"/>
                <a:gd name="csY10" fmla="*/ 17666 h 25404"/>
                <a:gd name="csX11" fmla="*/ 15009 w 20030"/>
                <a:gd name="csY11" fmla="*/ 16689 h 25404"/>
                <a:gd name="csX12" fmla="*/ 14520 w 20030"/>
                <a:gd name="csY12" fmla="*/ 16689 h 25404"/>
                <a:gd name="csX13" fmla="*/ 13543 w 20030"/>
                <a:gd name="csY13" fmla="*/ 16200 h 25404"/>
                <a:gd name="csX14" fmla="*/ 12078 w 20030"/>
                <a:gd name="csY14" fmla="*/ 16200 h 25404"/>
                <a:gd name="csX15" fmla="*/ 11101 w 20030"/>
                <a:gd name="csY15" fmla="*/ 15711 h 25404"/>
                <a:gd name="csX16" fmla="*/ 8658 w 20030"/>
                <a:gd name="csY16" fmla="*/ 15711 h 25404"/>
                <a:gd name="csX17" fmla="*/ 7681 w 20030"/>
                <a:gd name="csY17" fmla="*/ 15223 h 25404"/>
                <a:gd name="csX18" fmla="*/ 3284 w 20030"/>
                <a:gd name="csY18" fmla="*/ 14734 h 25404"/>
                <a:gd name="csX19" fmla="*/ 1330 w 20030"/>
                <a:gd name="csY19" fmla="*/ 13757 h 25404"/>
                <a:gd name="csX20" fmla="*/ 15009 w 20030"/>
                <a:gd name="csY20" fmla="*/ 13757 h 25404"/>
                <a:gd name="csX21" fmla="*/ 15009 w 20030"/>
                <a:gd name="csY21" fmla="*/ 10337 h 25404"/>
                <a:gd name="csX22" fmla="*/ 14520 w 20030"/>
                <a:gd name="csY22" fmla="*/ 9360 h 25404"/>
                <a:gd name="csX23" fmla="*/ 14520 w 20030"/>
                <a:gd name="csY23" fmla="*/ 7895 h 25404"/>
                <a:gd name="csX24" fmla="*/ 14032 w 20030"/>
                <a:gd name="csY24" fmla="*/ 7406 h 25404"/>
                <a:gd name="csX25" fmla="*/ 13543 w 20030"/>
                <a:gd name="csY25" fmla="*/ 6918 h 25404"/>
                <a:gd name="csX26" fmla="*/ 13055 w 20030"/>
                <a:gd name="csY26" fmla="*/ 5940 h 25404"/>
                <a:gd name="csX27" fmla="*/ 12566 w 20030"/>
                <a:gd name="csY27" fmla="*/ 5452 h 25404"/>
                <a:gd name="csX28" fmla="*/ 11589 w 20030"/>
                <a:gd name="csY28" fmla="*/ 4963 h 25404"/>
                <a:gd name="csX29" fmla="*/ 11101 w 20030"/>
                <a:gd name="csY29" fmla="*/ 4475 h 25404"/>
                <a:gd name="csX30" fmla="*/ 10123 w 20030"/>
                <a:gd name="csY30" fmla="*/ 3986 h 25404"/>
                <a:gd name="csX31" fmla="*/ 15498 w 20030"/>
                <a:gd name="csY31" fmla="*/ 3986 h 25404"/>
                <a:gd name="csX32" fmla="*/ 15498 w 20030"/>
                <a:gd name="csY32" fmla="*/ 3009 h 25404"/>
                <a:gd name="csX33" fmla="*/ 15986 w 20030"/>
                <a:gd name="csY33" fmla="*/ 2032 h 25404"/>
                <a:gd name="csX34" fmla="*/ 15986 w 20030"/>
                <a:gd name="csY34" fmla="*/ 1055 h 25404"/>
                <a:gd name="csX35" fmla="*/ 20383 w 20030"/>
                <a:gd name="csY35" fmla="*/ 1055 h 25404"/>
                <a:gd name="csX36" fmla="*/ 20383 w 20030"/>
                <a:gd name="csY36" fmla="*/ 1544 h 25404"/>
                <a:gd name="csX37" fmla="*/ 19894 w 20030"/>
                <a:gd name="csY37" fmla="*/ 2032 h 25404"/>
                <a:gd name="csX38" fmla="*/ 19406 w 20030"/>
                <a:gd name="csY38" fmla="*/ 7406 h 25404"/>
                <a:gd name="csX39" fmla="*/ 19406 w 20030"/>
                <a:gd name="csY39" fmla="*/ 9849 h 25404"/>
                <a:gd name="csX40" fmla="*/ 18429 w 20030"/>
                <a:gd name="csY40" fmla="*/ 22063 h 25404"/>
                <a:gd name="csX41" fmla="*/ 18429 w 20030"/>
                <a:gd name="csY41" fmla="*/ 23040 h 25404"/>
                <a:gd name="csX42" fmla="*/ 17940 w 20030"/>
                <a:gd name="csY42" fmla="*/ 24017 h 25404"/>
                <a:gd name="csX43" fmla="*/ 17452 w 20030"/>
                <a:gd name="csY43" fmla="*/ 24017 h 25404"/>
                <a:gd name="csX44" fmla="*/ 16475 w 20030"/>
                <a:gd name="csY44" fmla="*/ 24994 h 25404"/>
                <a:gd name="csX45" fmla="*/ 15986 w 20030"/>
                <a:gd name="csY45" fmla="*/ 25482 h 25404"/>
                <a:gd name="csX46" fmla="*/ 15009 w 20030"/>
                <a:gd name="csY46" fmla="*/ 25482 h 25404"/>
                <a:gd name="csX47" fmla="*/ 14520 w 20030"/>
                <a:gd name="csY47" fmla="*/ 25971 h 25404"/>
                <a:gd name="csX48" fmla="*/ 13543 w 20030"/>
                <a:gd name="csY48" fmla="*/ 25971 h 25404"/>
                <a:gd name="csX49" fmla="*/ 12566 w 20030"/>
                <a:gd name="csY49" fmla="*/ 26460 h 25404"/>
                <a:gd name="csX50" fmla="*/ 10612 w 20030"/>
                <a:gd name="csY50" fmla="*/ 26460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20030" h="25404">
                  <a:moveTo>
                    <a:pt x="9635" y="26460"/>
                  </a:moveTo>
                  <a:lnTo>
                    <a:pt x="6704" y="26460"/>
                  </a:lnTo>
                  <a:lnTo>
                    <a:pt x="5727" y="25971"/>
                  </a:lnTo>
                  <a:lnTo>
                    <a:pt x="4749" y="25971"/>
                  </a:lnTo>
                  <a:lnTo>
                    <a:pt x="3772" y="25482"/>
                  </a:lnTo>
                  <a:lnTo>
                    <a:pt x="3284" y="25482"/>
                  </a:lnTo>
                  <a:lnTo>
                    <a:pt x="1330" y="24505"/>
                  </a:lnTo>
                  <a:lnTo>
                    <a:pt x="841" y="23528"/>
                  </a:lnTo>
                  <a:lnTo>
                    <a:pt x="353" y="23040"/>
                  </a:lnTo>
                  <a:lnTo>
                    <a:pt x="9146" y="23040"/>
                  </a:lnTo>
                  <a:cubicBezTo>
                    <a:pt x="13104" y="22804"/>
                    <a:pt x="14976" y="21916"/>
                    <a:pt x="15009" y="17666"/>
                  </a:cubicBezTo>
                  <a:lnTo>
                    <a:pt x="15009" y="16689"/>
                  </a:lnTo>
                  <a:lnTo>
                    <a:pt x="14520" y="16689"/>
                  </a:lnTo>
                  <a:lnTo>
                    <a:pt x="13543" y="16200"/>
                  </a:lnTo>
                  <a:lnTo>
                    <a:pt x="12078" y="16200"/>
                  </a:lnTo>
                  <a:lnTo>
                    <a:pt x="11101" y="15711"/>
                  </a:lnTo>
                  <a:lnTo>
                    <a:pt x="8658" y="15711"/>
                  </a:lnTo>
                  <a:lnTo>
                    <a:pt x="7681" y="15223"/>
                  </a:lnTo>
                  <a:cubicBezTo>
                    <a:pt x="3699" y="15500"/>
                    <a:pt x="5572" y="14596"/>
                    <a:pt x="3284" y="14734"/>
                  </a:cubicBezTo>
                  <a:lnTo>
                    <a:pt x="1330" y="13757"/>
                  </a:lnTo>
                  <a:lnTo>
                    <a:pt x="15009" y="13757"/>
                  </a:lnTo>
                  <a:lnTo>
                    <a:pt x="15009" y="10337"/>
                  </a:lnTo>
                  <a:lnTo>
                    <a:pt x="14520" y="9360"/>
                  </a:lnTo>
                  <a:lnTo>
                    <a:pt x="14520" y="7895"/>
                  </a:lnTo>
                  <a:lnTo>
                    <a:pt x="14032" y="7406"/>
                  </a:lnTo>
                  <a:lnTo>
                    <a:pt x="13543" y="6918"/>
                  </a:lnTo>
                  <a:lnTo>
                    <a:pt x="13055" y="5940"/>
                  </a:lnTo>
                  <a:lnTo>
                    <a:pt x="12566" y="5452"/>
                  </a:lnTo>
                  <a:lnTo>
                    <a:pt x="11589" y="4963"/>
                  </a:lnTo>
                  <a:lnTo>
                    <a:pt x="11101" y="4475"/>
                  </a:lnTo>
                  <a:lnTo>
                    <a:pt x="10123" y="3986"/>
                  </a:lnTo>
                  <a:lnTo>
                    <a:pt x="15498" y="3986"/>
                  </a:lnTo>
                  <a:lnTo>
                    <a:pt x="15498" y="3009"/>
                  </a:lnTo>
                  <a:lnTo>
                    <a:pt x="15986" y="2032"/>
                  </a:lnTo>
                  <a:lnTo>
                    <a:pt x="15986" y="1055"/>
                  </a:lnTo>
                  <a:lnTo>
                    <a:pt x="20383" y="1055"/>
                  </a:lnTo>
                  <a:lnTo>
                    <a:pt x="20383" y="1544"/>
                  </a:lnTo>
                  <a:lnTo>
                    <a:pt x="19894" y="2032"/>
                  </a:lnTo>
                  <a:cubicBezTo>
                    <a:pt x="19365" y="5143"/>
                    <a:pt x="19333" y="3791"/>
                    <a:pt x="19406" y="7406"/>
                  </a:cubicBezTo>
                  <a:lnTo>
                    <a:pt x="19406" y="9849"/>
                  </a:lnTo>
                  <a:cubicBezTo>
                    <a:pt x="19162" y="14002"/>
                    <a:pt x="20212" y="18415"/>
                    <a:pt x="18429" y="22063"/>
                  </a:cubicBezTo>
                  <a:lnTo>
                    <a:pt x="18429" y="23040"/>
                  </a:lnTo>
                  <a:lnTo>
                    <a:pt x="17940" y="24017"/>
                  </a:lnTo>
                  <a:lnTo>
                    <a:pt x="17452" y="24017"/>
                  </a:lnTo>
                  <a:lnTo>
                    <a:pt x="16475" y="24994"/>
                  </a:lnTo>
                  <a:lnTo>
                    <a:pt x="15986" y="25482"/>
                  </a:lnTo>
                  <a:lnTo>
                    <a:pt x="15009" y="25482"/>
                  </a:lnTo>
                  <a:lnTo>
                    <a:pt x="14520" y="25971"/>
                  </a:lnTo>
                  <a:lnTo>
                    <a:pt x="13543" y="25971"/>
                  </a:lnTo>
                  <a:lnTo>
                    <a:pt x="12566" y="26460"/>
                  </a:lnTo>
                  <a:lnTo>
                    <a:pt x="10612" y="264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AE9A1AE3-5D77-D974-7132-282D9ED6C335}"/>
                </a:ext>
              </a:extLst>
            </p:cNvPr>
            <p:cNvSpPr/>
            <p:nvPr/>
          </p:nvSpPr>
          <p:spPr>
            <a:xfrm flipV="1">
              <a:off x="5840733" y="6420993"/>
              <a:ext cx="3908" cy="24915"/>
            </a:xfrm>
            <a:custGeom>
              <a:avLst/>
              <a:gdLst>
                <a:gd name="csX0" fmla="*/ 89 w 3908"/>
                <a:gd name="csY0" fmla="*/ 1002 h 24915"/>
                <a:gd name="csX1" fmla="*/ 3997 w 3908"/>
                <a:gd name="csY1" fmla="*/ 1002 h 24915"/>
                <a:gd name="csX2" fmla="*/ 3997 w 3908"/>
                <a:gd name="csY2" fmla="*/ 25918 h 24915"/>
                <a:gd name="csX3" fmla="*/ 89 w 3908"/>
                <a:gd name="csY3" fmla="*/ 25918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24915">
                  <a:moveTo>
                    <a:pt x="89" y="1002"/>
                  </a:moveTo>
                  <a:lnTo>
                    <a:pt x="3997" y="1002"/>
                  </a:lnTo>
                  <a:lnTo>
                    <a:pt x="3997" y="25918"/>
                  </a:lnTo>
                  <a:lnTo>
                    <a:pt x="89" y="2591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B37B3B29-E69E-AD10-8A61-BE719A6C2296}"/>
                </a:ext>
              </a:extLst>
            </p:cNvPr>
            <p:cNvSpPr/>
            <p:nvPr/>
          </p:nvSpPr>
          <p:spPr>
            <a:xfrm flipV="1">
              <a:off x="5840733" y="6411711"/>
              <a:ext cx="3908" cy="4885"/>
            </a:xfrm>
            <a:custGeom>
              <a:avLst/>
              <a:gdLst>
                <a:gd name="csX0" fmla="*/ 89 w 3908"/>
                <a:gd name="csY0" fmla="*/ 996 h 4885"/>
                <a:gd name="csX1" fmla="*/ 3997 w 3908"/>
                <a:gd name="csY1" fmla="*/ 996 h 4885"/>
                <a:gd name="csX2" fmla="*/ 3997 w 3908"/>
                <a:gd name="csY2" fmla="*/ 5882 h 4885"/>
                <a:gd name="csX3" fmla="*/ 89 w 3908"/>
                <a:gd name="csY3" fmla="*/ 5882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4885">
                  <a:moveTo>
                    <a:pt x="89" y="996"/>
                  </a:moveTo>
                  <a:lnTo>
                    <a:pt x="3997" y="996"/>
                  </a:lnTo>
                  <a:lnTo>
                    <a:pt x="3997" y="5882"/>
                  </a:lnTo>
                  <a:lnTo>
                    <a:pt x="89" y="5882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802AFC77-5B82-777B-837A-9C5244749D3E}"/>
                </a:ext>
              </a:extLst>
            </p:cNvPr>
            <p:cNvSpPr/>
            <p:nvPr/>
          </p:nvSpPr>
          <p:spPr>
            <a:xfrm flipV="1">
              <a:off x="5850504" y="6411711"/>
              <a:ext cx="4397" cy="34198"/>
            </a:xfrm>
            <a:custGeom>
              <a:avLst/>
              <a:gdLst>
                <a:gd name="csX0" fmla="*/ 89 w 4397"/>
                <a:gd name="csY0" fmla="*/ 1000 h 34198"/>
                <a:gd name="csX1" fmla="*/ 4486 w 4397"/>
                <a:gd name="csY1" fmla="*/ 1000 h 34198"/>
                <a:gd name="csX2" fmla="*/ 4486 w 4397"/>
                <a:gd name="csY2" fmla="*/ 35199 h 34198"/>
                <a:gd name="csX3" fmla="*/ 89 w 4397"/>
                <a:gd name="csY3" fmla="*/ 3519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7" h="34198">
                  <a:moveTo>
                    <a:pt x="89" y="1000"/>
                  </a:moveTo>
                  <a:lnTo>
                    <a:pt x="4486" y="1000"/>
                  </a:lnTo>
                  <a:lnTo>
                    <a:pt x="4486" y="35199"/>
                  </a:lnTo>
                  <a:lnTo>
                    <a:pt x="89" y="3519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E37257F2-CF43-476B-F0BD-39B3AD0ED989}"/>
                </a:ext>
              </a:extLst>
            </p:cNvPr>
            <p:cNvSpPr/>
            <p:nvPr/>
          </p:nvSpPr>
          <p:spPr>
            <a:xfrm flipV="1">
              <a:off x="5862718" y="6441024"/>
              <a:ext cx="4885" cy="4885"/>
            </a:xfrm>
            <a:custGeom>
              <a:avLst/>
              <a:gdLst>
                <a:gd name="csX0" fmla="*/ 90 w 4885"/>
                <a:gd name="csY0" fmla="*/ 1004 h 4885"/>
                <a:gd name="csX1" fmla="*/ 4975 w 4885"/>
                <a:gd name="csY1" fmla="*/ 1004 h 4885"/>
                <a:gd name="csX2" fmla="*/ 4975 w 4885"/>
                <a:gd name="csY2" fmla="*/ 5890 h 4885"/>
                <a:gd name="csX3" fmla="*/ 90 w 4885"/>
                <a:gd name="csY3" fmla="*/ 5890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885">
                  <a:moveTo>
                    <a:pt x="90" y="1004"/>
                  </a:moveTo>
                  <a:lnTo>
                    <a:pt x="4975" y="1004"/>
                  </a:lnTo>
                  <a:lnTo>
                    <a:pt x="4975" y="5890"/>
                  </a:lnTo>
                  <a:lnTo>
                    <a:pt x="90" y="589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E20ECCA7-F14D-6488-19D2-E6468D34DA3E}"/>
                </a:ext>
              </a:extLst>
            </p:cNvPr>
            <p:cNvSpPr/>
            <p:nvPr/>
          </p:nvSpPr>
          <p:spPr>
            <a:xfrm flipV="1">
              <a:off x="5876397" y="6436627"/>
              <a:ext cx="18564" cy="9770"/>
            </a:xfrm>
            <a:custGeom>
              <a:avLst/>
              <a:gdLst>
                <a:gd name="csX0" fmla="*/ 15020 w 18564"/>
                <a:gd name="csY0" fmla="*/ 10826 h 9770"/>
                <a:gd name="csX1" fmla="*/ 14531 w 18564"/>
                <a:gd name="csY1" fmla="*/ 9849 h 9770"/>
                <a:gd name="csX2" fmla="*/ 14531 w 18564"/>
                <a:gd name="csY2" fmla="*/ 8872 h 9770"/>
                <a:gd name="csX3" fmla="*/ 14043 w 18564"/>
                <a:gd name="csY3" fmla="*/ 7895 h 9770"/>
                <a:gd name="csX4" fmla="*/ 13554 w 18564"/>
                <a:gd name="csY4" fmla="*/ 7407 h 9770"/>
                <a:gd name="csX5" fmla="*/ 13065 w 18564"/>
                <a:gd name="csY5" fmla="*/ 6429 h 9770"/>
                <a:gd name="csX6" fmla="*/ 11600 w 18564"/>
                <a:gd name="csY6" fmla="*/ 4964 h 9770"/>
                <a:gd name="csX7" fmla="*/ 10623 w 18564"/>
                <a:gd name="csY7" fmla="*/ 4475 h 9770"/>
                <a:gd name="csX8" fmla="*/ 363 w 18564"/>
                <a:gd name="csY8" fmla="*/ 4475 h 9770"/>
                <a:gd name="csX9" fmla="*/ 1829 w 18564"/>
                <a:gd name="csY9" fmla="*/ 3010 h 9770"/>
                <a:gd name="csX10" fmla="*/ 2317 w 18564"/>
                <a:gd name="csY10" fmla="*/ 2521 h 9770"/>
                <a:gd name="csX11" fmla="*/ 3295 w 18564"/>
                <a:gd name="csY11" fmla="*/ 2032 h 9770"/>
                <a:gd name="csX12" fmla="*/ 3783 w 18564"/>
                <a:gd name="csY12" fmla="*/ 2032 h 9770"/>
                <a:gd name="csX13" fmla="*/ 5737 w 18564"/>
                <a:gd name="csY13" fmla="*/ 1055 h 9770"/>
                <a:gd name="csX14" fmla="*/ 10623 w 18564"/>
                <a:gd name="csY14" fmla="*/ 1055 h 9770"/>
                <a:gd name="csX15" fmla="*/ 11600 w 18564"/>
                <a:gd name="csY15" fmla="*/ 1544 h 9770"/>
                <a:gd name="csX16" fmla="*/ 12577 w 18564"/>
                <a:gd name="csY16" fmla="*/ 1544 h 9770"/>
                <a:gd name="csX17" fmla="*/ 13065 w 18564"/>
                <a:gd name="csY17" fmla="*/ 2032 h 9770"/>
                <a:gd name="csX18" fmla="*/ 15020 w 18564"/>
                <a:gd name="csY18" fmla="*/ 3010 h 9770"/>
                <a:gd name="csX19" fmla="*/ 15508 w 18564"/>
                <a:gd name="csY19" fmla="*/ 3498 h 9770"/>
                <a:gd name="csX20" fmla="*/ 16485 w 18564"/>
                <a:gd name="csY20" fmla="*/ 3987 h 9770"/>
                <a:gd name="csX21" fmla="*/ 16974 w 18564"/>
                <a:gd name="csY21" fmla="*/ 4964 h 9770"/>
                <a:gd name="csX22" fmla="*/ 17462 w 18564"/>
                <a:gd name="csY22" fmla="*/ 5452 h 9770"/>
                <a:gd name="csX23" fmla="*/ 17951 w 18564"/>
                <a:gd name="csY23" fmla="*/ 6429 h 9770"/>
                <a:gd name="csX24" fmla="*/ 17951 w 18564"/>
                <a:gd name="csY24" fmla="*/ 7407 h 9770"/>
                <a:gd name="csX25" fmla="*/ 18440 w 18564"/>
                <a:gd name="csY25" fmla="*/ 7895 h 9770"/>
                <a:gd name="csX26" fmla="*/ 18928 w 18564"/>
                <a:gd name="csY26" fmla="*/ 8872 h 9770"/>
                <a:gd name="csX27" fmla="*/ 18928 w 18564"/>
                <a:gd name="csY27" fmla="*/ 10338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8564" h="9770">
                  <a:moveTo>
                    <a:pt x="15020" y="10826"/>
                  </a:moveTo>
                  <a:lnTo>
                    <a:pt x="14531" y="9849"/>
                  </a:lnTo>
                  <a:lnTo>
                    <a:pt x="14531" y="8872"/>
                  </a:lnTo>
                  <a:lnTo>
                    <a:pt x="14043" y="7895"/>
                  </a:lnTo>
                  <a:lnTo>
                    <a:pt x="13554" y="7407"/>
                  </a:lnTo>
                  <a:lnTo>
                    <a:pt x="13065" y="6429"/>
                  </a:lnTo>
                  <a:lnTo>
                    <a:pt x="11600" y="4964"/>
                  </a:lnTo>
                  <a:lnTo>
                    <a:pt x="10623" y="4475"/>
                  </a:lnTo>
                  <a:lnTo>
                    <a:pt x="363" y="4475"/>
                  </a:lnTo>
                  <a:lnTo>
                    <a:pt x="1829" y="3010"/>
                  </a:lnTo>
                  <a:lnTo>
                    <a:pt x="2317" y="2521"/>
                  </a:lnTo>
                  <a:lnTo>
                    <a:pt x="3295" y="2032"/>
                  </a:lnTo>
                  <a:lnTo>
                    <a:pt x="3783" y="2032"/>
                  </a:lnTo>
                  <a:lnTo>
                    <a:pt x="5737" y="1055"/>
                  </a:lnTo>
                  <a:lnTo>
                    <a:pt x="10623" y="1055"/>
                  </a:lnTo>
                  <a:lnTo>
                    <a:pt x="11600" y="1544"/>
                  </a:lnTo>
                  <a:lnTo>
                    <a:pt x="12577" y="1544"/>
                  </a:lnTo>
                  <a:lnTo>
                    <a:pt x="13065" y="2032"/>
                  </a:lnTo>
                  <a:lnTo>
                    <a:pt x="15020" y="3010"/>
                  </a:lnTo>
                  <a:lnTo>
                    <a:pt x="15508" y="3498"/>
                  </a:lnTo>
                  <a:lnTo>
                    <a:pt x="16485" y="3987"/>
                  </a:lnTo>
                  <a:lnTo>
                    <a:pt x="16974" y="4964"/>
                  </a:lnTo>
                  <a:lnTo>
                    <a:pt x="17462" y="5452"/>
                  </a:lnTo>
                  <a:lnTo>
                    <a:pt x="17951" y="6429"/>
                  </a:lnTo>
                  <a:lnTo>
                    <a:pt x="17951" y="7407"/>
                  </a:lnTo>
                  <a:lnTo>
                    <a:pt x="18440" y="7895"/>
                  </a:lnTo>
                  <a:lnTo>
                    <a:pt x="18928" y="8872"/>
                  </a:lnTo>
                  <a:lnTo>
                    <a:pt x="18928" y="103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7F812551-1705-EC9E-DB3A-BF2B568A39BB}"/>
                </a:ext>
              </a:extLst>
            </p:cNvPr>
            <p:cNvSpPr/>
            <p:nvPr/>
          </p:nvSpPr>
          <p:spPr>
            <a:xfrm flipV="1">
              <a:off x="5884702" y="6423924"/>
              <a:ext cx="9770" cy="4885"/>
            </a:xfrm>
            <a:custGeom>
              <a:avLst/>
              <a:gdLst>
                <a:gd name="csX0" fmla="*/ 8180 w 9770"/>
                <a:gd name="csY0" fmla="*/ 5938 h 4885"/>
                <a:gd name="csX1" fmla="*/ 364 w 9770"/>
                <a:gd name="csY1" fmla="*/ 5938 h 4885"/>
                <a:gd name="csX2" fmla="*/ 1829 w 9770"/>
                <a:gd name="csY2" fmla="*/ 5938 h 4885"/>
                <a:gd name="csX3" fmla="*/ 2318 w 9770"/>
                <a:gd name="csY3" fmla="*/ 5450 h 4885"/>
                <a:gd name="csX4" fmla="*/ 4272 w 9770"/>
                <a:gd name="csY4" fmla="*/ 4472 h 4885"/>
                <a:gd name="csX5" fmla="*/ 5738 w 9770"/>
                <a:gd name="csY5" fmla="*/ 3007 h 4885"/>
                <a:gd name="csX6" fmla="*/ 5738 w 9770"/>
                <a:gd name="csY6" fmla="*/ 2030 h 4885"/>
                <a:gd name="csX7" fmla="*/ 6226 w 9770"/>
                <a:gd name="csY7" fmla="*/ 1053 h 4885"/>
                <a:gd name="csX8" fmla="*/ 10135 w 9770"/>
                <a:gd name="csY8" fmla="*/ 1541 h 4885"/>
                <a:gd name="csX9" fmla="*/ 10135 w 9770"/>
                <a:gd name="csY9" fmla="*/ 2518 h 4885"/>
                <a:gd name="csX10" fmla="*/ 8669 w 9770"/>
                <a:gd name="csY10" fmla="*/ 5450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9770" h="4885">
                  <a:moveTo>
                    <a:pt x="8180" y="5938"/>
                  </a:moveTo>
                  <a:lnTo>
                    <a:pt x="364" y="5938"/>
                  </a:lnTo>
                  <a:lnTo>
                    <a:pt x="1829" y="5938"/>
                  </a:lnTo>
                  <a:lnTo>
                    <a:pt x="2318" y="5450"/>
                  </a:lnTo>
                  <a:lnTo>
                    <a:pt x="4272" y="4472"/>
                  </a:lnTo>
                  <a:lnTo>
                    <a:pt x="5738" y="3007"/>
                  </a:lnTo>
                  <a:lnTo>
                    <a:pt x="5738" y="2030"/>
                  </a:lnTo>
                  <a:lnTo>
                    <a:pt x="6226" y="1053"/>
                  </a:lnTo>
                  <a:lnTo>
                    <a:pt x="10135" y="1541"/>
                  </a:lnTo>
                  <a:lnTo>
                    <a:pt x="10135" y="2518"/>
                  </a:lnTo>
                  <a:lnTo>
                    <a:pt x="8669" y="54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1633282B-6A36-A87E-12F7-7A364CD7567D}"/>
                </a:ext>
              </a:extLst>
            </p:cNvPr>
            <p:cNvSpPr/>
            <p:nvPr/>
          </p:nvSpPr>
          <p:spPr>
            <a:xfrm flipV="1">
              <a:off x="5873385" y="6420505"/>
              <a:ext cx="19133" cy="22473"/>
            </a:xfrm>
            <a:custGeom>
              <a:avLst/>
              <a:gdLst>
                <a:gd name="csX0" fmla="*/ 11679 w 19133"/>
                <a:gd name="csY0" fmla="*/ 23528 h 22473"/>
                <a:gd name="csX1" fmla="*/ 10214 w 19133"/>
                <a:gd name="csY1" fmla="*/ 23528 h 22473"/>
                <a:gd name="csX2" fmla="*/ 1420 w 19133"/>
                <a:gd name="csY2" fmla="*/ 16200 h 22473"/>
                <a:gd name="csX3" fmla="*/ 931 w 19133"/>
                <a:gd name="csY3" fmla="*/ 15222 h 22473"/>
                <a:gd name="csX4" fmla="*/ 931 w 19133"/>
                <a:gd name="csY4" fmla="*/ 14245 h 22473"/>
                <a:gd name="csX5" fmla="*/ 2885 w 19133"/>
                <a:gd name="csY5" fmla="*/ 1543 h 22473"/>
                <a:gd name="csX6" fmla="*/ 3374 w 19133"/>
                <a:gd name="csY6" fmla="*/ 1055 h 22473"/>
                <a:gd name="csX7" fmla="*/ 11679 w 19133"/>
                <a:gd name="csY7" fmla="*/ 1055 h 22473"/>
                <a:gd name="csX8" fmla="*/ 9725 w 19133"/>
                <a:gd name="csY8" fmla="*/ 1055 h 22473"/>
                <a:gd name="csX9" fmla="*/ 7771 w 19133"/>
                <a:gd name="csY9" fmla="*/ 2032 h 22473"/>
                <a:gd name="csX10" fmla="*/ 7282 w 19133"/>
                <a:gd name="csY10" fmla="*/ 2520 h 22473"/>
                <a:gd name="csX11" fmla="*/ 6794 w 19133"/>
                <a:gd name="csY11" fmla="*/ 3497 h 22473"/>
                <a:gd name="csX12" fmla="*/ 6305 w 19133"/>
                <a:gd name="csY12" fmla="*/ 3497 h 22473"/>
                <a:gd name="csX13" fmla="*/ 6305 w 19133"/>
                <a:gd name="csY13" fmla="*/ 3986 h 22473"/>
                <a:gd name="csX14" fmla="*/ 5817 w 19133"/>
                <a:gd name="csY14" fmla="*/ 4474 h 22473"/>
                <a:gd name="csX15" fmla="*/ 4840 w 19133"/>
                <a:gd name="csY15" fmla="*/ 12780 h 22473"/>
                <a:gd name="csX16" fmla="*/ 4840 w 19133"/>
                <a:gd name="csY16" fmla="*/ 13757 h 22473"/>
                <a:gd name="csX17" fmla="*/ 5328 w 19133"/>
                <a:gd name="csY17" fmla="*/ 14734 h 22473"/>
                <a:gd name="csX18" fmla="*/ 5328 w 19133"/>
                <a:gd name="csY18" fmla="*/ 15711 h 22473"/>
                <a:gd name="csX19" fmla="*/ 5817 w 19133"/>
                <a:gd name="csY19" fmla="*/ 16688 h 22473"/>
                <a:gd name="csX20" fmla="*/ 6794 w 19133"/>
                <a:gd name="csY20" fmla="*/ 17665 h 22473"/>
                <a:gd name="csX21" fmla="*/ 6794 w 19133"/>
                <a:gd name="csY21" fmla="*/ 18154 h 22473"/>
                <a:gd name="csX22" fmla="*/ 7282 w 19133"/>
                <a:gd name="csY22" fmla="*/ 18642 h 22473"/>
                <a:gd name="csX23" fmla="*/ 9237 w 19133"/>
                <a:gd name="csY23" fmla="*/ 19619 h 22473"/>
                <a:gd name="csX24" fmla="*/ 9725 w 19133"/>
                <a:gd name="csY24" fmla="*/ 19619 h 22473"/>
                <a:gd name="csX25" fmla="*/ 10702 w 19133"/>
                <a:gd name="csY25" fmla="*/ 20108 h 22473"/>
                <a:gd name="csX26" fmla="*/ 19496 w 19133"/>
                <a:gd name="csY26" fmla="*/ 20108 h 22473"/>
                <a:gd name="csX27" fmla="*/ 19008 w 19133"/>
                <a:gd name="csY27" fmla="*/ 21085 h 22473"/>
                <a:gd name="csX28" fmla="*/ 18519 w 19133"/>
                <a:gd name="csY28" fmla="*/ 21574 h 22473"/>
                <a:gd name="csX29" fmla="*/ 18030 w 19133"/>
                <a:gd name="csY29" fmla="*/ 21574 h 22473"/>
                <a:gd name="csX30" fmla="*/ 17053 w 19133"/>
                <a:gd name="csY30" fmla="*/ 22062 h 22473"/>
                <a:gd name="csX31" fmla="*/ 16565 w 19133"/>
                <a:gd name="csY31" fmla="*/ 22551 h 22473"/>
                <a:gd name="csX32" fmla="*/ 15588 w 19133"/>
                <a:gd name="csY32" fmla="*/ 23039 h 22473"/>
                <a:gd name="csX33" fmla="*/ 14611 w 19133"/>
                <a:gd name="csY33" fmla="*/ 23039 h 22473"/>
                <a:gd name="csX34" fmla="*/ 13634 w 19133"/>
                <a:gd name="csY34" fmla="*/ 23528 h 22473"/>
                <a:gd name="csX35" fmla="*/ 12656 w 19133"/>
                <a:gd name="csY35" fmla="*/ 23528 h 224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19133" h="22473">
                  <a:moveTo>
                    <a:pt x="11679" y="23528"/>
                  </a:moveTo>
                  <a:lnTo>
                    <a:pt x="10214" y="23528"/>
                  </a:lnTo>
                  <a:cubicBezTo>
                    <a:pt x="6484" y="22925"/>
                    <a:pt x="1754" y="20303"/>
                    <a:pt x="1420" y="16200"/>
                  </a:cubicBezTo>
                  <a:lnTo>
                    <a:pt x="931" y="15222"/>
                  </a:lnTo>
                  <a:lnTo>
                    <a:pt x="931" y="14245"/>
                  </a:lnTo>
                  <a:cubicBezTo>
                    <a:pt x="-363" y="11892"/>
                    <a:pt x="663" y="3180"/>
                    <a:pt x="2885" y="1543"/>
                  </a:cubicBezTo>
                  <a:lnTo>
                    <a:pt x="3374" y="1055"/>
                  </a:lnTo>
                  <a:lnTo>
                    <a:pt x="11679" y="1055"/>
                  </a:lnTo>
                  <a:lnTo>
                    <a:pt x="9725" y="1055"/>
                  </a:lnTo>
                  <a:lnTo>
                    <a:pt x="7771" y="2032"/>
                  </a:lnTo>
                  <a:lnTo>
                    <a:pt x="7282" y="2520"/>
                  </a:lnTo>
                  <a:lnTo>
                    <a:pt x="6794" y="3497"/>
                  </a:lnTo>
                  <a:lnTo>
                    <a:pt x="6305" y="3497"/>
                  </a:lnTo>
                  <a:lnTo>
                    <a:pt x="6305" y="3986"/>
                  </a:lnTo>
                  <a:lnTo>
                    <a:pt x="5817" y="4474"/>
                  </a:lnTo>
                  <a:cubicBezTo>
                    <a:pt x="4433" y="7683"/>
                    <a:pt x="4921" y="9449"/>
                    <a:pt x="4840" y="12780"/>
                  </a:cubicBezTo>
                  <a:lnTo>
                    <a:pt x="4840" y="13757"/>
                  </a:lnTo>
                  <a:lnTo>
                    <a:pt x="5328" y="14734"/>
                  </a:lnTo>
                  <a:lnTo>
                    <a:pt x="5328" y="15711"/>
                  </a:lnTo>
                  <a:lnTo>
                    <a:pt x="5817" y="16688"/>
                  </a:lnTo>
                  <a:lnTo>
                    <a:pt x="6794" y="17665"/>
                  </a:lnTo>
                  <a:lnTo>
                    <a:pt x="6794" y="18154"/>
                  </a:lnTo>
                  <a:lnTo>
                    <a:pt x="7282" y="18642"/>
                  </a:lnTo>
                  <a:lnTo>
                    <a:pt x="9237" y="19619"/>
                  </a:lnTo>
                  <a:lnTo>
                    <a:pt x="9725" y="19619"/>
                  </a:lnTo>
                  <a:lnTo>
                    <a:pt x="10702" y="20108"/>
                  </a:lnTo>
                  <a:lnTo>
                    <a:pt x="19496" y="20108"/>
                  </a:lnTo>
                  <a:lnTo>
                    <a:pt x="19008" y="21085"/>
                  </a:lnTo>
                  <a:lnTo>
                    <a:pt x="18519" y="21574"/>
                  </a:lnTo>
                  <a:lnTo>
                    <a:pt x="18030" y="21574"/>
                  </a:lnTo>
                  <a:lnTo>
                    <a:pt x="17053" y="22062"/>
                  </a:lnTo>
                  <a:lnTo>
                    <a:pt x="16565" y="22551"/>
                  </a:lnTo>
                  <a:lnTo>
                    <a:pt x="15588" y="23039"/>
                  </a:lnTo>
                  <a:lnTo>
                    <a:pt x="14611" y="23039"/>
                  </a:lnTo>
                  <a:lnTo>
                    <a:pt x="13634" y="23528"/>
                  </a:lnTo>
                  <a:lnTo>
                    <a:pt x="12656" y="2352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B8D4E2A4-2ADD-8CB7-1EA3-7394BDD34AAB}"/>
                </a:ext>
              </a:extLst>
            </p:cNvPr>
            <p:cNvSpPr/>
            <p:nvPr/>
          </p:nvSpPr>
          <p:spPr>
            <a:xfrm flipV="1">
              <a:off x="5896916" y="6423924"/>
              <a:ext cx="11725" cy="19053"/>
            </a:xfrm>
            <a:custGeom>
              <a:avLst/>
              <a:gdLst>
                <a:gd name="csX0" fmla="*/ 3785 w 11725"/>
                <a:gd name="csY0" fmla="*/ 20108 h 19053"/>
                <a:gd name="csX1" fmla="*/ 3296 w 11725"/>
                <a:gd name="csY1" fmla="*/ 19619 h 19053"/>
                <a:gd name="csX2" fmla="*/ 2808 w 11725"/>
                <a:gd name="csY2" fmla="*/ 18642 h 19053"/>
                <a:gd name="csX3" fmla="*/ 2319 w 11725"/>
                <a:gd name="csY3" fmla="*/ 18154 h 19053"/>
                <a:gd name="csX4" fmla="*/ 1831 w 11725"/>
                <a:gd name="csY4" fmla="*/ 17177 h 19053"/>
                <a:gd name="csX5" fmla="*/ 1342 w 11725"/>
                <a:gd name="csY5" fmla="*/ 16688 h 19053"/>
                <a:gd name="csX6" fmla="*/ 1342 w 11725"/>
                <a:gd name="csY6" fmla="*/ 15711 h 19053"/>
                <a:gd name="csX7" fmla="*/ 854 w 11725"/>
                <a:gd name="csY7" fmla="*/ 14734 h 19053"/>
                <a:gd name="csX8" fmla="*/ 854 w 11725"/>
                <a:gd name="csY8" fmla="*/ 13757 h 19053"/>
                <a:gd name="csX9" fmla="*/ 365 w 11725"/>
                <a:gd name="csY9" fmla="*/ 12780 h 19053"/>
                <a:gd name="csX10" fmla="*/ 365 w 11725"/>
                <a:gd name="csY10" fmla="*/ 8383 h 19053"/>
                <a:gd name="csX11" fmla="*/ 854 w 11725"/>
                <a:gd name="csY11" fmla="*/ 7406 h 19053"/>
                <a:gd name="csX12" fmla="*/ 854 w 11725"/>
                <a:gd name="csY12" fmla="*/ 6429 h 19053"/>
                <a:gd name="csX13" fmla="*/ 1342 w 11725"/>
                <a:gd name="csY13" fmla="*/ 5452 h 19053"/>
                <a:gd name="csX14" fmla="*/ 1342 w 11725"/>
                <a:gd name="csY14" fmla="*/ 4474 h 19053"/>
                <a:gd name="csX15" fmla="*/ 1831 w 11725"/>
                <a:gd name="csY15" fmla="*/ 3497 h 19053"/>
                <a:gd name="csX16" fmla="*/ 2319 w 11725"/>
                <a:gd name="csY16" fmla="*/ 3009 h 19053"/>
                <a:gd name="csX17" fmla="*/ 2808 w 11725"/>
                <a:gd name="csY17" fmla="*/ 2032 h 19053"/>
                <a:gd name="csX18" fmla="*/ 3785 w 11725"/>
                <a:gd name="csY18" fmla="*/ 1055 h 19053"/>
                <a:gd name="csX19" fmla="*/ 12090 w 11725"/>
                <a:gd name="csY19" fmla="*/ 1055 h 19053"/>
                <a:gd name="csX20" fmla="*/ 10625 w 11725"/>
                <a:gd name="csY20" fmla="*/ 1055 h 19053"/>
                <a:gd name="csX21" fmla="*/ 10136 w 11725"/>
                <a:gd name="csY21" fmla="*/ 1543 h 19053"/>
                <a:gd name="csX22" fmla="*/ 9159 w 11725"/>
                <a:gd name="csY22" fmla="*/ 1543 h 19053"/>
                <a:gd name="csX23" fmla="*/ 8182 w 11725"/>
                <a:gd name="csY23" fmla="*/ 2032 h 19053"/>
                <a:gd name="csX24" fmla="*/ 6228 w 11725"/>
                <a:gd name="csY24" fmla="*/ 3986 h 19053"/>
                <a:gd name="csX25" fmla="*/ 5739 w 11725"/>
                <a:gd name="csY25" fmla="*/ 4963 h 19053"/>
                <a:gd name="csX26" fmla="*/ 5739 w 11725"/>
                <a:gd name="csY26" fmla="*/ 5452 h 19053"/>
                <a:gd name="csX27" fmla="*/ 5251 w 11725"/>
                <a:gd name="csY27" fmla="*/ 6429 h 19053"/>
                <a:gd name="csX28" fmla="*/ 5251 w 11725"/>
                <a:gd name="csY28" fmla="*/ 7406 h 19053"/>
                <a:gd name="csX29" fmla="*/ 4762 w 11725"/>
                <a:gd name="csY29" fmla="*/ 8383 h 19053"/>
                <a:gd name="csX30" fmla="*/ 4762 w 11725"/>
                <a:gd name="csY30" fmla="*/ 12780 h 19053"/>
                <a:gd name="csX31" fmla="*/ 5251 w 11725"/>
                <a:gd name="csY31" fmla="*/ 13757 h 19053"/>
                <a:gd name="csX32" fmla="*/ 5251 w 11725"/>
                <a:gd name="csY32" fmla="*/ 14734 h 19053"/>
                <a:gd name="csX33" fmla="*/ 5739 w 11725"/>
                <a:gd name="csY33" fmla="*/ 15711 h 19053"/>
                <a:gd name="csX34" fmla="*/ 6228 w 11725"/>
                <a:gd name="csY34" fmla="*/ 16200 h 19053"/>
                <a:gd name="csX35" fmla="*/ 6228 w 11725"/>
                <a:gd name="csY35" fmla="*/ 17177 h 19053"/>
                <a:gd name="csX36" fmla="*/ 9159 w 11725"/>
                <a:gd name="csY36" fmla="*/ 19619 h 19053"/>
                <a:gd name="csX37" fmla="*/ 10136 w 11725"/>
                <a:gd name="csY37" fmla="*/ 19619 h 19053"/>
                <a:gd name="csX38" fmla="*/ 11113 w 11725"/>
                <a:gd name="csY38" fmla="*/ 20108 h 19053"/>
                <a:gd name="csX39" fmla="*/ 12090 w 11725"/>
                <a:gd name="csY39" fmla="*/ 20108 h 190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11725" h="19053">
                  <a:moveTo>
                    <a:pt x="3785" y="20108"/>
                  </a:moveTo>
                  <a:lnTo>
                    <a:pt x="3296" y="19619"/>
                  </a:lnTo>
                  <a:lnTo>
                    <a:pt x="2808" y="18642"/>
                  </a:lnTo>
                  <a:lnTo>
                    <a:pt x="2319" y="18154"/>
                  </a:lnTo>
                  <a:lnTo>
                    <a:pt x="1831" y="17177"/>
                  </a:lnTo>
                  <a:lnTo>
                    <a:pt x="1342" y="16688"/>
                  </a:lnTo>
                  <a:lnTo>
                    <a:pt x="1342" y="15711"/>
                  </a:lnTo>
                  <a:lnTo>
                    <a:pt x="854" y="14734"/>
                  </a:lnTo>
                  <a:lnTo>
                    <a:pt x="854" y="13757"/>
                  </a:lnTo>
                  <a:lnTo>
                    <a:pt x="365" y="12780"/>
                  </a:lnTo>
                  <a:lnTo>
                    <a:pt x="365" y="8383"/>
                  </a:lnTo>
                  <a:lnTo>
                    <a:pt x="854" y="7406"/>
                  </a:lnTo>
                  <a:lnTo>
                    <a:pt x="854" y="6429"/>
                  </a:lnTo>
                  <a:lnTo>
                    <a:pt x="1342" y="5452"/>
                  </a:lnTo>
                  <a:lnTo>
                    <a:pt x="1342" y="4474"/>
                  </a:lnTo>
                  <a:lnTo>
                    <a:pt x="1831" y="3497"/>
                  </a:lnTo>
                  <a:lnTo>
                    <a:pt x="2319" y="3009"/>
                  </a:lnTo>
                  <a:lnTo>
                    <a:pt x="2808" y="2032"/>
                  </a:lnTo>
                  <a:lnTo>
                    <a:pt x="3785" y="1055"/>
                  </a:lnTo>
                  <a:lnTo>
                    <a:pt x="12090" y="1055"/>
                  </a:lnTo>
                  <a:lnTo>
                    <a:pt x="10625" y="1055"/>
                  </a:lnTo>
                  <a:lnTo>
                    <a:pt x="10136" y="1543"/>
                  </a:lnTo>
                  <a:lnTo>
                    <a:pt x="9159" y="1543"/>
                  </a:lnTo>
                  <a:lnTo>
                    <a:pt x="8182" y="2032"/>
                  </a:lnTo>
                  <a:lnTo>
                    <a:pt x="6228" y="3986"/>
                  </a:lnTo>
                  <a:lnTo>
                    <a:pt x="5739" y="4963"/>
                  </a:lnTo>
                  <a:lnTo>
                    <a:pt x="5739" y="5452"/>
                  </a:lnTo>
                  <a:lnTo>
                    <a:pt x="5251" y="6429"/>
                  </a:lnTo>
                  <a:lnTo>
                    <a:pt x="5251" y="7406"/>
                  </a:lnTo>
                  <a:lnTo>
                    <a:pt x="4762" y="8383"/>
                  </a:lnTo>
                  <a:lnTo>
                    <a:pt x="4762" y="12780"/>
                  </a:lnTo>
                  <a:lnTo>
                    <a:pt x="5251" y="13757"/>
                  </a:lnTo>
                  <a:lnTo>
                    <a:pt x="5251" y="14734"/>
                  </a:lnTo>
                  <a:lnTo>
                    <a:pt x="5739" y="15711"/>
                  </a:lnTo>
                  <a:lnTo>
                    <a:pt x="6228" y="16200"/>
                  </a:lnTo>
                  <a:lnTo>
                    <a:pt x="6228" y="17177"/>
                  </a:lnTo>
                  <a:cubicBezTo>
                    <a:pt x="7897" y="19123"/>
                    <a:pt x="7962" y="18439"/>
                    <a:pt x="9159" y="19619"/>
                  </a:cubicBezTo>
                  <a:lnTo>
                    <a:pt x="10136" y="19619"/>
                  </a:lnTo>
                  <a:lnTo>
                    <a:pt x="11113" y="20108"/>
                  </a:lnTo>
                  <a:lnTo>
                    <a:pt x="12090" y="201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6BA768C1-BCE1-CA40-602C-449DAAA2BB3C}"/>
                </a:ext>
              </a:extLst>
            </p:cNvPr>
            <p:cNvSpPr/>
            <p:nvPr/>
          </p:nvSpPr>
          <p:spPr>
            <a:xfrm flipV="1">
              <a:off x="5900336" y="6420505"/>
              <a:ext cx="20030" cy="25925"/>
            </a:xfrm>
            <a:custGeom>
              <a:avLst/>
              <a:gdLst>
                <a:gd name="csX0" fmla="*/ 8672 w 20030"/>
                <a:gd name="csY0" fmla="*/ 26981 h 25925"/>
                <a:gd name="csX1" fmla="*/ 6718 w 20030"/>
                <a:gd name="csY1" fmla="*/ 26981 h 25925"/>
                <a:gd name="csX2" fmla="*/ 5740 w 20030"/>
                <a:gd name="csY2" fmla="*/ 26492 h 25925"/>
                <a:gd name="csX3" fmla="*/ 4763 w 20030"/>
                <a:gd name="csY3" fmla="*/ 26492 h 25925"/>
                <a:gd name="csX4" fmla="*/ 3786 w 20030"/>
                <a:gd name="csY4" fmla="*/ 26004 h 25925"/>
                <a:gd name="csX5" fmla="*/ 3298 w 20030"/>
                <a:gd name="csY5" fmla="*/ 25515 h 25925"/>
                <a:gd name="csX6" fmla="*/ 2321 w 20030"/>
                <a:gd name="csY6" fmla="*/ 25515 h 25925"/>
                <a:gd name="csX7" fmla="*/ 366 w 20030"/>
                <a:gd name="csY7" fmla="*/ 23561 h 25925"/>
                <a:gd name="csX8" fmla="*/ 10137 w 20030"/>
                <a:gd name="csY8" fmla="*/ 23561 h 25925"/>
                <a:gd name="csX9" fmla="*/ 11114 w 20030"/>
                <a:gd name="csY9" fmla="*/ 23072 h 25925"/>
                <a:gd name="csX10" fmla="*/ 11603 w 20030"/>
                <a:gd name="csY10" fmla="*/ 22584 h 25925"/>
                <a:gd name="csX11" fmla="*/ 12580 w 20030"/>
                <a:gd name="csY11" fmla="*/ 22584 h 25925"/>
                <a:gd name="csX12" fmla="*/ 13069 w 20030"/>
                <a:gd name="csY12" fmla="*/ 21607 h 25925"/>
                <a:gd name="csX13" fmla="*/ 14046 w 20030"/>
                <a:gd name="csY13" fmla="*/ 21118 h 25925"/>
                <a:gd name="csX14" fmla="*/ 16000 w 20030"/>
                <a:gd name="csY14" fmla="*/ 12813 h 25925"/>
                <a:gd name="csX15" fmla="*/ 16000 w 20030"/>
                <a:gd name="csY15" fmla="*/ 11836 h 25925"/>
                <a:gd name="csX16" fmla="*/ 15511 w 20030"/>
                <a:gd name="csY16" fmla="*/ 10859 h 25925"/>
                <a:gd name="csX17" fmla="*/ 15511 w 20030"/>
                <a:gd name="csY17" fmla="*/ 9882 h 25925"/>
                <a:gd name="csX18" fmla="*/ 15023 w 20030"/>
                <a:gd name="csY18" fmla="*/ 8904 h 25925"/>
                <a:gd name="csX19" fmla="*/ 15023 w 20030"/>
                <a:gd name="csY19" fmla="*/ 7927 h 25925"/>
                <a:gd name="csX20" fmla="*/ 13069 w 20030"/>
                <a:gd name="csY20" fmla="*/ 5973 h 25925"/>
                <a:gd name="csX21" fmla="*/ 12092 w 20030"/>
                <a:gd name="csY21" fmla="*/ 5485 h 25925"/>
                <a:gd name="csX22" fmla="*/ 11603 w 20030"/>
                <a:gd name="csY22" fmla="*/ 4996 h 25925"/>
                <a:gd name="csX23" fmla="*/ 10626 w 20030"/>
                <a:gd name="csY23" fmla="*/ 4508 h 25925"/>
                <a:gd name="csX24" fmla="*/ 366 w 20030"/>
                <a:gd name="csY24" fmla="*/ 4508 h 25925"/>
                <a:gd name="csX25" fmla="*/ 855 w 20030"/>
                <a:gd name="csY25" fmla="*/ 3530 h 25925"/>
                <a:gd name="csX26" fmla="*/ 1832 w 20030"/>
                <a:gd name="csY26" fmla="*/ 3042 h 25925"/>
                <a:gd name="csX27" fmla="*/ 2321 w 20030"/>
                <a:gd name="csY27" fmla="*/ 2553 h 25925"/>
                <a:gd name="csX28" fmla="*/ 10137 w 20030"/>
                <a:gd name="csY28" fmla="*/ 1088 h 25925"/>
                <a:gd name="csX29" fmla="*/ 11114 w 20030"/>
                <a:gd name="csY29" fmla="*/ 1088 h 25925"/>
                <a:gd name="csX30" fmla="*/ 12092 w 20030"/>
                <a:gd name="csY30" fmla="*/ 1576 h 25925"/>
                <a:gd name="csX31" fmla="*/ 13069 w 20030"/>
                <a:gd name="csY31" fmla="*/ 1576 h 25925"/>
                <a:gd name="csX32" fmla="*/ 14046 w 20030"/>
                <a:gd name="csY32" fmla="*/ 2065 h 25925"/>
                <a:gd name="csX33" fmla="*/ 14534 w 20030"/>
                <a:gd name="csY33" fmla="*/ 2553 h 25925"/>
                <a:gd name="csX34" fmla="*/ 15023 w 20030"/>
                <a:gd name="csY34" fmla="*/ 2553 h 25925"/>
                <a:gd name="csX35" fmla="*/ 16000 w 20030"/>
                <a:gd name="csY35" fmla="*/ 3042 h 25925"/>
                <a:gd name="csX36" fmla="*/ 16488 w 20030"/>
                <a:gd name="csY36" fmla="*/ 4019 h 25925"/>
                <a:gd name="csX37" fmla="*/ 17466 w 20030"/>
                <a:gd name="csY37" fmla="*/ 4508 h 25925"/>
                <a:gd name="csX38" fmla="*/ 17954 w 20030"/>
                <a:gd name="csY38" fmla="*/ 4996 h 25925"/>
                <a:gd name="csX39" fmla="*/ 18931 w 20030"/>
                <a:gd name="csY39" fmla="*/ 6950 h 25925"/>
                <a:gd name="csX40" fmla="*/ 19420 w 20030"/>
                <a:gd name="csY40" fmla="*/ 7439 h 25925"/>
                <a:gd name="csX41" fmla="*/ 19420 w 20030"/>
                <a:gd name="csY41" fmla="*/ 8416 h 25925"/>
                <a:gd name="csX42" fmla="*/ 19908 w 20030"/>
                <a:gd name="csY42" fmla="*/ 9393 h 25925"/>
                <a:gd name="csX43" fmla="*/ 19908 w 20030"/>
                <a:gd name="csY43" fmla="*/ 10859 h 25925"/>
                <a:gd name="csX44" fmla="*/ 20397 w 20030"/>
                <a:gd name="csY44" fmla="*/ 12324 h 25925"/>
                <a:gd name="csX45" fmla="*/ 20397 w 20030"/>
                <a:gd name="csY45" fmla="*/ 16233 h 25925"/>
                <a:gd name="csX46" fmla="*/ 19908 w 20030"/>
                <a:gd name="csY46" fmla="*/ 17210 h 25925"/>
                <a:gd name="csX47" fmla="*/ 19908 w 20030"/>
                <a:gd name="csY47" fmla="*/ 19164 h 25925"/>
                <a:gd name="csX48" fmla="*/ 19420 w 20030"/>
                <a:gd name="csY48" fmla="*/ 20141 h 25925"/>
                <a:gd name="csX49" fmla="*/ 18931 w 20030"/>
                <a:gd name="csY49" fmla="*/ 20630 h 25925"/>
                <a:gd name="csX50" fmla="*/ 18443 w 20030"/>
                <a:gd name="csY50" fmla="*/ 21607 h 25925"/>
                <a:gd name="csX51" fmla="*/ 17954 w 20030"/>
                <a:gd name="csY51" fmla="*/ 22095 h 25925"/>
                <a:gd name="csX52" fmla="*/ 17466 w 20030"/>
                <a:gd name="csY52" fmla="*/ 23072 h 25925"/>
                <a:gd name="csX53" fmla="*/ 15023 w 20030"/>
                <a:gd name="csY53" fmla="*/ 25515 h 25925"/>
                <a:gd name="csX54" fmla="*/ 14046 w 20030"/>
                <a:gd name="csY54" fmla="*/ 25515 h 25925"/>
                <a:gd name="csX55" fmla="*/ 13557 w 20030"/>
                <a:gd name="csY55" fmla="*/ 26004 h 25925"/>
                <a:gd name="csX56" fmla="*/ 12580 w 20030"/>
                <a:gd name="csY56" fmla="*/ 26492 h 25925"/>
                <a:gd name="csX57" fmla="*/ 11603 w 20030"/>
                <a:gd name="csY57" fmla="*/ 26492 h 25925"/>
                <a:gd name="csX58" fmla="*/ 10626 w 20030"/>
                <a:gd name="csY58" fmla="*/ 26981 h 25925"/>
                <a:gd name="csX59" fmla="*/ 9649 w 20030"/>
                <a:gd name="csY59" fmla="*/ 26981 h 259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</a:cxnLst>
              <a:rect l="l" t="t" r="r" b="b"/>
              <a:pathLst>
                <a:path w="20030" h="25925">
                  <a:moveTo>
                    <a:pt x="8672" y="26981"/>
                  </a:moveTo>
                  <a:lnTo>
                    <a:pt x="6718" y="26981"/>
                  </a:lnTo>
                  <a:lnTo>
                    <a:pt x="5740" y="26492"/>
                  </a:lnTo>
                  <a:lnTo>
                    <a:pt x="4763" y="26492"/>
                  </a:lnTo>
                  <a:lnTo>
                    <a:pt x="3786" y="26004"/>
                  </a:lnTo>
                  <a:lnTo>
                    <a:pt x="3298" y="25515"/>
                  </a:lnTo>
                  <a:lnTo>
                    <a:pt x="2321" y="25515"/>
                  </a:lnTo>
                  <a:lnTo>
                    <a:pt x="366" y="23561"/>
                  </a:lnTo>
                  <a:lnTo>
                    <a:pt x="10137" y="23561"/>
                  </a:lnTo>
                  <a:lnTo>
                    <a:pt x="11114" y="23072"/>
                  </a:lnTo>
                  <a:lnTo>
                    <a:pt x="11603" y="22584"/>
                  </a:lnTo>
                  <a:lnTo>
                    <a:pt x="12580" y="22584"/>
                  </a:lnTo>
                  <a:lnTo>
                    <a:pt x="13069" y="21607"/>
                  </a:lnTo>
                  <a:lnTo>
                    <a:pt x="14046" y="21118"/>
                  </a:lnTo>
                  <a:cubicBezTo>
                    <a:pt x="15479" y="19872"/>
                    <a:pt x="16269" y="14816"/>
                    <a:pt x="16000" y="12813"/>
                  </a:cubicBezTo>
                  <a:lnTo>
                    <a:pt x="16000" y="11836"/>
                  </a:lnTo>
                  <a:lnTo>
                    <a:pt x="15511" y="10859"/>
                  </a:lnTo>
                  <a:lnTo>
                    <a:pt x="15511" y="9882"/>
                  </a:lnTo>
                  <a:lnTo>
                    <a:pt x="15023" y="8904"/>
                  </a:lnTo>
                  <a:lnTo>
                    <a:pt x="15023" y="7927"/>
                  </a:lnTo>
                  <a:lnTo>
                    <a:pt x="13069" y="5973"/>
                  </a:lnTo>
                  <a:lnTo>
                    <a:pt x="12092" y="5485"/>
                  </a:lnTo>
                  <a:lnTo>
                    <a:pt x="11603" y="4996"/>
                  </a:lnTo>
                  <a:lnTo>
                    <a:pt x="10626" y="4508"/>
                  </a:lnTo>
                  <a:lnTo>
                    <a:pt x="366" y="4508"/>
                  </a:lnTo>
                  <a:lnTo>
                    <a:pt x="855" y="3530"/>
                  </a:lnTo>
                  <a:lnTo>
                    <a:pt x="1832" y="3042"/>
                  </a:lnTo>
                  <a:lnTo>
                    <a:pt x="2321" y="2553"/>
                  </a:lnTo>
                  <a:cubicBezTo>
                    <a:pt x="7222" y="583"/>
                    <a:pt x="4788" y="1145"/>
                    <a:pt x="10137" y="1088"/>
                  </a:cubicBezTo>
                  <a:lnTo>
                    <a:pt x="11114" y="1088"/>
                  </a:lnTo>
                  <a:lnTo>
                    <a:pt x="12092" y="1576"/>
                  </a:lnTo>
                  <a:lnTo>
                    <a:pt x="13069" y="1576"/>
                  </a:lnTo>
                  <a:lnTo>
                    <a:pt x="14046" y="2065"/>
                  </a:lnTo>
                  <a:lnTo>
                    <a:pt x="14534" y="2553"/>
                  </a:lnTo>
                  <a:lnTo>
                    <a:pt x="15023" y="2553"/>
                  </a:lnTo>
                  <a:lnTo>
                    <a:pt x="16000" y="3042"/>
                  </a:lnTo>
                  <a:lnTo>
                    <a:pt x="16488" y="4019"/>
                  </a:lnTo>
                  <a:lnTo>
                    <a:pt x="17466" y="4508"/>
                  </a:lnTo>
                  <a:lnTo>
                    <a:pt x="17954" y="4996"/>
                  </a:lnTo>
                  <a:lnTo>
                    <a:pt x="18931" y="6950"/>
                  </a:lnTo>
                  <a:lnTo>
                    <a:pt x="19420" y="7439"/>
                  </a:lnTo>
                  <a:lnTo>
                    <a:pt x="19420" y="8416"/>
                  </a:lnTo>
                  <a:lnTo>
                    <a:pt x="19908" y="9393"/>
                  </a:lnTo>
                  <a:lnTo>
                    <a:pt x="19908" y="10859"/>
                  </a:lnTo>
                  <a:lnTo>
                    <a:pt x="20397" y="12324"/>
                  </a:lnTo>
                  <a:lnTo>
                    <a:pt x="20397" y="16233"/>
                  </a:lnTo>
                  <a:lnTo>
                    <a:pt x="19908" y="17210"/>
                  </a:lnTo>
                  <a:lnTo>
                    <a:pt x="19908" y="19164"/>
                  </a:lnTo>
                  <a:lnTo>
                    <a:pt x="19420" y="20141"/>
                  </a:lnTo>
                  <a:lnTo>
                    <a:pt x="18931" y="20630"/>
                  </a:lnTo>
                  <a:lnTo>
                    <a:pt x="18443" y="21607"/>
                  </a:lnTo>
                  <a:lnTo>
                    <a:pt x="17954" y="22095"/>
                  </a:lnTo>
                  <a:lnTo>
                    <a:pt x="17466" y="23072"/>
                  </a:lnTo>
                  <a:lnTo>
                    <a:pt x="15023" y="25515"/>
                  </a:lnTo>
                  <a:lnTo>
                    <a:pt x="14046" y="25515"/>
                  </a:lnTo>
                  <a:lnTo>
                    <a:pt x="13557" y="26004"/>
                  </a:lnTo>
                  <a:lnTo>
                    <a:pt x="12580" y="26492"/>
                  </a:lnTo>
                  <a:lnTo>
                    <a:pt x="11603" y="26492"/>
                  </a:lnTo>
                  <a:lnTo>
                    <a:pt x="10626" y="26981"/>
                  </a:lnTo>
                  <a:lnTo>
                    <a:pt x="9649" y="269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42A971A0-FCA9-47A6-CDBF-2AECE3FF48AB}"/>
                </a:ext>
              </a:extLst>
            </p:cNvPr>
            <p:cNvSpPr/>
            <p:nvPr/>
          </p:nvSpPr>
          <p:spPr>
            <a:xfrm flipV="1">
              <a:off x="5937954" y="6423924"/>
              <a:ext cx="12213" cy="21984"/>
            </a:xfrm>
            <a:custGeom>
              <a:avLst/>
              <a:gdLst>
                <a:gd name="csX0" fmla="*/ 6235 w 12213"/>
                <a:gd name="csY0" fmla="*/ 23040 h 21984"/>
                <a:gd name="csX1" fmla="*/ 5746 w 12213"/>
                <a:gd name="csY1" fmla="*/ 22063 h 21984"/>
                <a:gd name="csX2" fmla="*/ 372 w 12213"/>
                <a:gd name="csY2" fmla="*/ 22063 h 21984"/>
                <a:gd name="csX3" fmla="*/ 1349 w 12213"/>
                <a:gd name="csY3" fmla="*/ 21574 h 21984"/>
                <a:gd name="csX4" fmla="*/ 1349 w 12213"/>
                <a:gd name="csY4" fmla="*/ 21086 h 21984"/>
                <a:gd name="csX5" fmla="*/ 1838 w 12213"/>
                <a:gd name="csY5" fmla="*/ 20108 h 21984"/>
                <a:gd name="csX6" fmla="*/ 1838 w 12213"/>
                <a:gd name="csY6" fmla="*/ 19131 h 21984"/>
                <a:gd name="csX7" fmla="*/ 2326 w 12213"/>
                <a:gd name="csY7" fmla="*/ 18154 h 21984"/>
                <a:gd name="csX8" fmla="*/ 2326 w 12213"/>
                <a:gd name="csY8" fmla="*/ 1055 h 21984"/>
                <a:gd name="csX9" fmla="*/ 6235 w 12213"/>
                <a:gd name="csY9" fmla="*/ 1055 h 21984"/>
                <a:gd name="csX10" fmla="*/ 6235 w 12213"/>
                <a:gd name="csY10" fmla="*/ 15712 h 21984"/>
                <a:gd name="csX11" fmla="*/ 11609 w 12213"/>
                <a:gd name="csY11" fmla="*/ 22551 h 21984"/>
                <a:gd name="csX12" fmla="*/ 12586 w 12213"/>
                <a:gd name="csY12" fmla="*/ 23040 h 219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2213" h="21984">
                  <a:moveTo>
                    <a:pt x="6235" y="23040"/>
                  </a:moveTo>
                  <a:lnTo>
                    <a:pt x="5746" y="22063"/>
                  </a:lnTo>
                  <a:lnTo>
                    <a:pt x="372" y="22063"/>
                  </a:lnTo>
                  <a:lnTo>
                    <a:pt x="1349" y="21574"/>
                  </a:lnTo>
                  <a:lnTo>
                    <a:pt x="1349" y="21086"/>
                  </a:lnTo>
                  <a:lnTo>
                    <a:pt x="1838" y="20108"/>
                  </a:lnTo>
                  <a:lnTo>
                    <a:pt x="1838" y="19131"/>
                  </a:lnTo>
                  <a:lnTo>
                    <a:pt x="2326" y="18154"/>
                  </a:lnTo>
                  <a:lnTo>
                    <a:pt x="2326" y="1055"/>
                  </a:lnTo>
                  <a:lnTo>
                    <a:pt x="6235" y="1055"/>
                  </a:lnTo>
                  <a:lnTo>
                    <a:pt x="6235" y="15712"/>
                  </a:lnTo>
                  <a:cubicBezTo>
                    <a:pt x="6104" y="18757"/>
                    <a:pt x="8034" y="22616"/>
                    <a:pt x="11609" y="22551"/>
                  </a:cubicBezTo>
                  <a:lnTo>
                    <a:pt x="12586" y="230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58FEC75F-9C65-6985-31C7-DAF01B31724F}"/>
                </a:ext>
              </a:extLst>
            </p:cNvPr>
            <p:cNvSpPr/>
            <p:nvPr/>
          </p:nvSpPr>
          <p:spPr>
            <a:xfrm flipV="1">
              <a:off x="5928672" y="6423924"/>
              <a:ext cx="6839" cy="977"/>
            </a:xfrm>
            <a:custGeom>
              <a:avLst/>
              <a:gdLst>
                <a:gd name="csX0" fmla="*/ 858 w 6839"/>
                <a:gd name="csY0" fmla="*/ 2029 h 977"/>
                <a:gd name="csX1" fmla="*/ 370 w 6839"/>
                <a:gd name="csY1" fmla="*/ 1541 h 977"/>
                <a:gd name="csX2" fmla="*/ 4278 w 6839"/>
                <a:gd name="csY2" fmla="*/ 1052 h 977"/>
                <a:gd name="csX3" fmla="*/ 5255 w 6839"/>
                <a:gd name="csY3" fmla="*/ 1541 h 977"/>
                <a:gd name="csX4" fmla="*/ 6232 w 6839"/>
                <a:gd name="csY4" fmla="*/ 1541 h 977"/>
                <a:gd name="csX5" fmla="*/ 7209 w 6839"/>
                <a:gd name="csY5" fmla="*/ 2029 h 9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6839" h="977">
                  <a:moveTo>
                    <a:pt x="858" y="2029"/>
                  </a:moveTo>
                  <a:lnTo>
                    <a:pt x="370" y="1541"/>
                  </a:lnTo>
                  <a:lnTo>
                    <a:pt x="4278" y="1052"/>
                  </a:lnTo>
                  <a:lnTo>
                    <a:pt x="5255" y="1541"/>
                  </a:lnTo>
                  <a:lnTo>
                    <a:pt x="6232" y="1541"/>
                  </a:lnTo>
                  <a:lnTo>
                    <a:pt x="7209" y="202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27D760D8-6E2A-C56B-2012-033876DF82B4}"/>
                </a:ext>
              </a:extLst>
            </p:cNvPr>
            <p:cNvSpPr/>
            <p:nvPr/>
          </p:nvSpPr>
          <p:spPr>
            <a:xfrm flipV="1">
              <a:off x="5924763" y="6420993"/>
              <a:ext cx="7816" cy="24915"/>
            </a:xfrm>
            <a:custGeom>
              <a:avLst/>
              <a:gdLst>
                <a:gd name="csX0" fmla="*/ 4278 w 7816"/>
                <a:gd name="csY0" fmla="*/ 25971 h 24915"/>
                <a:gd name="csX1" fmla="*/ 370 w 7816"/>
                <a:gd name="csY1" fmla="*/ 25971 h 24915"/>
                <a:gd name="csX2" fmla="*/ 370 w 7816"/>
                <a:gd name="csY2" fmla="*/ 1055 h 24915"/>
                <a:gd name="csX3" fmla="*/ 4767 w 7816"/>
                <a:gd name="csY3" fmla="*/ 1055 h 24915"/>
                <a:gd name="csX4" fmla="*/ 4767 w 7816"/>
                <a:gd name="csY4" fmla="*/ 16689 h 24915"/>
                <a:gd name="csX5" fmla="*/ 5255 w 7816"/>
                <a:gd name="csY5" fmla="*/ 17666 h 24915"/>
                <a:gd name="csX6" fmla="*/ 5255 w 7816"/>
                <a:gd name="csY6" fmla="*/ 19131 h 24915"/>
                <a:gd name="csX7" fmla="*/ 5744 w 7816"/>
                <a:gd name="csY7" fmla="*/ 19620 h 24915"/>
                <a:gd name="csX8" fmla="*/ 6232 w 7816"/>
                <a:gd name="csY8" fmla="*/ 20597 h 24915"/>
                <a:gd name="csX9" fmla="*/ 7698 w 7816"/>
                <a:gd name="csY9" fmla="*/ 22063 h 24915"/>
                <a:gd name="csX10" fmla="*/ 8186 w 7816"/>
                <a:gd name="csY10" fmla="*/ 22063 h 24915"/>
                <a:gd name="csX11" fmla="*/ 4278 w 7816"/>
                <a:gd name="csY11" fmla="*/ 22551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7816" h="24915">
                  <a:moveTo>
                    <a:pt x="4278" y="25971"/>
                  </a:moveTo>
                  <a:lnTo>
                    <a:pt x="370" y="25971"/>
                  </a:lnTo>
                  <a:lnTo>
                    <a:pt x="370" y="1055"/>
                  </a:lnTo>
                  <a:lnTo>
                    <a:pt x="4767" y="1055"/>
                  </a:lnTo>
                  <a:lnTo>
                    <a:pt x="4767" y="16689"/>
                  </a:lnTo>
                  <a:lnTo>
                    <a:pt x="5255" y="17666"/>
                  </a:lnTo>
                  <a:lnTo>
                    <a:pt x="5255" y="19131"/>
                  </a:lnTo>
                  <a:lnTo>
                    <a:pt x="5744" y="19620"/>
                  </a:lnTo>
                  <a:lnTo>
                    <a:pt x="6232" y="20597"/>
                  </a:lnTo>
                  <a:lnTo>
                    <a:pt x="7698" y="22063"/>
                  </a:lnTo>
                  <a:lnTo>
                    <a:pt x="8186" y="22063"/>
                  </a:lnTo>
                  <a:lnTo>
                    <a:pt x="4278" y="225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3294F46-1098-0B1B-353F-1428C57D9550}"/>
                </a:ext>
              </a:extLst>
            </p:cNvPr>
            <p:cNvSpPr/>
            <p:nvPr/>
          </p:nvSpPr>
          <p:spPr>
            <a:xfrm flipV="1">
              <a:off x="5943817" y="6420505"/>
              <a:ext cx="14656" cy="25404"/>
            </a:xfrm>
            <a:custGeom>
              <a:avLst/>
              <a:gdLst>
                <a:gd name="csX0" fmla="*/ 7702 w 14656"/>
                <a:gd name="csY0" fmla="*/ 26460 h 25404"/>
                <a:gd name="csX1" fmla="*/ 6724 w 14656"/>
                <a:gd name="csY1" fmla="*/ 26460 h 25404"/>
                <a:gd name="csX2" fmla="*/ 862 w 14656"/>
                <a:gd name="csY2" fmla="*/ 23528 h 25404"/>
                <a:gd name="csX3" fmla="*/ 373 w 14656"/>
                <a:gd name="csY3" fmla="*/ 23040 h 25404"/>
                <a:gd name="csX4" fmla="*/ 6724 w 14656"/>
                <a:gd name="csY4" fmla="*/ 23040 h 25404"/>
                <a:gd name="csX5" fmla="*/ 7213 w 14656"/>
                <a:gd name="csY5" fmla="*/ 22551 h 25404"/>
                <a:gd name="csX6" fmla="*/ 8190 w 14656"/>
                <a:gd name="csY6" fmla="*/ 22551 h 25404"/>
                <a:gd name="csX7" fmla="*/ 9167 w 14656"/>
                <a:gd name="csY7" fmla="*/ 22063 h 25404"/>
                <a:gd name="csX8" fmla="*/ 9656 w 14656"/>
                <a:gd name="csY8" fmla="*/ 22063 h 25404"/>
                <a:gd name="csX9" fmla="*/ 10144 w 14656"/>
                <a:gd name="csY9" fmla="*/ 21085 h 25404"/>
                <a:gd name="csX10" fmla="*/ 11121 w 14656"/>
                <a:gd name="csY10" fmla="*/ 16689 h 25404"/>
                <a:gd name="csX11" fmla="*/ 11121 w 14656"/>
                <a:gd name="csY11" fmla="*/ 1055 h 25404"/>
                <a:gd name="csX12" fmla="*/ 15030 w 14656"/>
                <a:gd name="csY12" fmla="*/ 1055 h 25404"/>
                <a:gd name="csX13" fmla="*/ 15030 w 14656"/>
                <a:gd name="csY13" fmla="*/ 21574 h 25404"/>
                <a:gd name="csX14" fmla="*/ 14541 w 14656"/>
                <a:gd name="csY14" fmla="*/ 22551 h 25404"/>
                <a:gd name="csX15" fmla="*/ 14053 w 14656"/>
                <a:gd name="csY15" fmla="*/ 23040 h 25404"/>
                <a:gd name="csX16" fmla="*/ 13564 w 14656"/>
                <a:gd name="csY16" fmla="*/ 24017 h 25404"/>
                <a:gd name="csX17" fmla="*/ 12587 w 14656"/>
                <a:gd name="csY17" fmla="*/ 24994 h 25404"/>
                <a:gd name="csX18" fmla="*/ 12098 w 14656"/>
                <a:gd name="csY18" fmla="*/ 25482 h 25404"/>
                <a:gd name="csX19" fmla="*/ 11121 w 14656"/>
                <a:gd name="csY19" fmla="*/ 25482 h 25404"/>
                <a:gd name="csX20" fmla="*/ 10633 w 14656"/>
                <a:gd name="csY20" fmla="*/ 25971 h 25404"/>
                <a:gd name="csX21" fmla="*/ 9656 w 14656"/>
                <a:gd name="csY21" fmla="*/ 26460 h 25404"/>
                <a:gd name="csX22" fmla="*/ 8679 w 14656"/>
                <a:gd name="csY22" fmla="*/ 26460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4656" h="25404">
                  <a:moveTo>
                    <a:pt x="7702" y="26460"/>
                  </a:moveTo>
                  <a:lnTo>
                    <a:pt x="6724" y="26460"/>
                  </a:lnTo>
                  <a:cubicBezTo>
                    <a:pt x="4396" y="26346"/>
                    <a:pt x="2401" y="25417"/>
                    <a:pt x="862" y="23528"/>
                  </a:cubicBezTo>
                  <a:lnTo>
                    <a:pt x="373" y="23040"/>
                  </a:lnTo>
                  <a:lnTo>
                    <a:pt x="6724" y="23040"/>
                  </a:lnTo>
                  <a:lnTo>
                    <a:pt x="7213" y="22551"/>
                  </a:lnTo>
                  <a:lnTo>
                    <a:pt x="8190" y="22551"/>
                  </a:lnTo>
                  <a:lnTo>
                    <a:pt x="9167" y="22063"/>
                  </a:lnTo>
                  <a:lnTo>
                    <a:pt x="9656" y="22063"/>
                  </a:lnTo>
                  <a:lnTo>
                    <a:pt x="10144" y="21085"/>
                  </a:lnTo>
                  <a:cubicBezTo>
                    <a:pt x="11203" y="17942"/>
                    <a:pt x="11203" y="20621"/>
                    <a:pt x="11121" y="16689"/>
                  </a:cubicBezTo>
                  <a:lnTo>
                    <a:pt x="11121" y="1055"/>
                  </a:lnTo>
                  <a:lnTo>
                    <a:pt x="15030" y="1055"/>
                  </a:lnTo>
                  <a:lnTo>
                    <a:pt x="15030" y="21574"/>
                  </a:lnTo>
                  <a:lnTo>
                    <a:pt x="14541" y="22551"/>
                  </a:lnTo>
                  <a:lnTo>
                    <a:pt x="14053" y="23040"/>
                  </a:lnTo>
                  <a:lnTo>
                    <a:pt x="13564" y="24017"/>
                  </a:lnTo>
                  <a:lnTo>
                    <a:pt x="12587" y="24994"/>
                  </a:lnTo>
                  <a:lnTo>
                    <a:pt x="12098" y="25482"/>
                  </a:lnTo>
                  <a:lnTo>
                    <a:pt x="11121" y="25482"/>
                  </a:lnTo>
                  <a:lnTo>
                    <a:pt x="10633" y="25971"/>
                  </a:lnTo>
                  <a:lnTo>
                    <a:pt x="9656" y="26460"/>
                  </a:lnTo>
                  <a:lnTo>
                    <a:pt x="8679" y="264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F6EB6A0C-C157-2B7F-315F-0D9875C469CF}"/>
                </a:ext>
              </a:extLst>
            </p:cNvPr>
            <p:cNvSpPr/>
            <p:nvPr/>
          </p:nvSpPr>
          <p:spPr>
            <a:xfrm flipV="1">
              <a:off x="5929160" y="6420505"/>
              <a:ext cx="14167" cy="4396"/>
            </a:xfrm>
            <a:custGeom>
              <a:avLst/>
              <a:gdLst>
                <a:gd name="csX0" fmla="*/ 7699 w 14167"/>
                <a:gd name="csY0" fmla="*/ 5449 h 4396"/>
                <a:gd name="csX1" fmla="*/ 5745 w 14167"/>
                <a:gd name="csY1" fmla="*/ 5449 h 4396"/>
                <a:gd name="csX2" fmla="*/ 4768 w 14167"/>
                <a:gd name="csY2" fmla="*/ 4960 h 4396"/>
                <a:gd name="csX3" fmla="*/ 3791 w 14167"/>
                <a:gd name="csY3" fmla="*/ 4960 h 4396"/>
                <a:gd name="csX4" fmla="*/ 3302 w 14167"/>
                <a:gd name="csY4" fmla="*/ 4472 h 4396"/>
                <a:gd name="csX5" fmla="*/ 2814 w 14167"/>
                <a:gd name="csY5" fmla="*/ 3983 h 4396"/>
                <a:gd name="csX6" fmla="*/ 1837 w 14167"/>
                <a:gd name="csY6" fmla="*/ 3495 h 4396"/>
                <a:gd name="csX7" fmla="*/ 371 w 14167"/>
                <a:gd name="csY7" fmla="*/ 2029 h 4396"/>
                <a:gd name="csX8" fmla="*/ 6722 w 14167"/>
                <a:gd name="csY8" fmla="*/ 2029 h 4396"/>
                <a:gd name="csX9" fmla="*/ 7699 w 14167"/>
                <a:gd name="csY9" fmla="*/ 1541 h 4396"/>
                <a:gd name="csX10" fmla="*/ 8676 w 14167"/>
                <a:gd name="csY10" fmla="*/ 1541 h 4396"/>
                <a:gd name="csX11" fmla="*/ 9165 w 14167"/>
                <a:gd name="csY11" fmla="*/ 1052 h 4396"/>
                <a:gd name="csX12" fmla="*/ 14539 w 14167"/>
                <a:gd name="csY12" fmla="*/ 1052 h 4396"/>
                <a:gd name="csX13" fmla="*/ 14539 w 14167"/>
                <a:gd name="csY13" fmla="*/ 1541 h 4396"/>
                <a:gd name="csX14" fmla="*/ 14050 w 14167"/>
                <a:gd name="csY14" fmla="*/ 2518 h 4396"/>
                <a:gd name="csX15" fmla="*/ 13562 w 14167"/>
                <a:gd name="csY15" fmla="*/ 3006 h 4396"/>
                <a:gd name="csX16" fmla="*/ 12585 w 14167"/>
                <a:gd name="csY16" fmla="*/ 3495 h 4396"/>
                <a:gd name="csX17" fmla="*/ 12096 w 14167"/>
                <a:gd name="csY17" fmla="*/ 4472 h 4396"/>
                <a:gd name="csX18" fmla="*/ 11119 w 14167"/>
                <a:gd name="csY18" fmla="*/ 4472 h 4396"/>
                <a:gd name="csX19" fmla="*/ 10630 w 14167"/>
                <a:gd name="csY19" fmla="*/ 4960 h 4396"/>
                <a:gd name="csX20" fmla="*/ 9653 w 14167"/>
                <a:gd name="csY20" fmla="*/ 5449 h 4396"/>
                <a:gd name="csX21" fmla="*/ 8676 w 14167"/>
                <a:gd name="csY21" fmla="*/ 5449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4167" h="4396">
                  <a:moveTo>
                    <a:pt x="7699" y="5449"/>
                  </a:moveTo>
                  <a:lnTo>
                    <a:pt x="5745" y="5449"/>
                  </a:lnTo>
                  <a:lnTo>
                    <a:pt x="4768" y="4960"/>
                  </a:lnTo>
                  <a:lnTo>
                    <a:pt x="3791" y="4960"/>
                  </a:lnTo>
                  <a:lnTo>
                    <a:pt x="3302" y="4472"/>
                  </a:lnTo>
                  <a:lnTo>
                    <a:pt x="2814" y="3983"/>
                  </a:lnTo>
                  <a:lnTo>
                    <a:pt x="1837" y="3495"/>
                  </a:lnTo>
                  <a:lnTo>
                    <a:pt x="371" y="2029"/>
                  </a:lnTo>
                  <a:lnTo>
                    <a:pt x="6722" y="2029"/>
                  </a:lnTo>
                  <a:lnTo>
                    <a:pt x="7699" y="1541"/>
                  </a:lnTo>
                  <a:lnTo>
                    <a:pt x="8676" y="1541"/>
                  </a:lnTo>
                  <a:lnTo>
                    <a:pt x="9165" y="1052"/>
                  </a:lnTo>
                  <a:lnTo>
                    <a:pt x="14539" y="1052"/>
                  </a:lnTo>
                  <a:lnTo>
                    <a:pt x="14539" y="1541"/>
                  </a:lnTo>
                  <a:lnTo>
                    <a:pt x="14050" y="2518"/>
                  </a:lnTo>
                  <a:lnTo>
                    <a:pt x="13562" y="3006"/>
                  </a:lnTo>
                  <a:lnTo>
                    <a:pt x="12585" y="3495"/>
                  </a:lnTo>
                  <a:lnTo>
                    <a:pt x="12096" y="4472"/>
                  </a:lnTo>
                  <a:lnTo>
                    <a:pt x="11119" y="4472"/>
                  </a:lnTo>
                  <a:lnTo>
                    <a:pt x="10630" y="4960"/>
                  </a:lnTo>
                  <a:lnTo>
                    <a:pt x="9653" y="5449"/>
                  </a:lnTo>
                  <a:lnTo>
                    <a:pt x="8676" y="54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1CA06760-47EA-9636-8C01-3E7AEEBDE3C1}"/>
                </a:ext>
              </a:extLst>
            </p:cNvPr>
            <p:cNvSpPr/>
            <p:nvPr/>
          </p:nvSpPr>
          <p:spPr>
            <a:xfrm flipV="1">
              <a:off x="5441589" y="6477665"/>
              <a:ext cx="25404" cy="34198"/>
            </a:xfrm>
            <a:custGeom>
              <a:avLst/>
              <a:gdLst>
                <a:gd name="csX0" fmla="*/ 24721 w 25404"/>
                <a:gd name="csY0" fmla="*/ 35264 h 34198"/>
                <a:gd name="csX1" fmla="*/ 293 w 25404"/>
                <a:gd name="csY1" fmla="*/ 35264 h 34198"/>
                <a:gd name="csX2" fmla="*/ 293 w 25404"/>
                <a:gd name="csY2" fmla="*/ 1066 h 34198"/>
                <a:gd name="csX3" fmla="*/ 25698 w 25404"/>
                <a:gd name="csY3" fmla="*/ 1066 h 34198"/>
                <a:gd name="csX4" fmla="*/ 25698 w 25404"/>
                <a:gd name="csY4" fmla="*/ 4974 h 34198"/>
                <a:gd name="csX5" fmla="*/ 4690 w 25404"/>
                <a:gd name="csY5" fmla="*/ 4974 h 34198"/>
                <a:gd name="csX6" fmla="*/ 4690 w 25404"/>
                <a:gd name="csY6" fmla="*/ 16699 h 34198"/>
                <a:gd name="csX7" fmla="*/ 23744 w 25404"/>
                <a:gd name="csY7" fmla="*/ 16699 h 34198"/>
                <a:gd name="csX8" fmla="*/ 23744 w 25404"/>
                <a:gd name="csY8" fmla="*/ 20608 h 34198"/>
                <a:gd name="csX9" fmla="*/ 4690 w 25404"/>
                <a:gd name="csY9" fmla="*/ 20608 h 34198"/>
                <a:gd name="csX10" fmla="*/ 4690 w 25404"/>
                <a:gd name="csY10" fmla="*/ 31356 h 34198"/>
                <a:gd name="csX11" fmla="*/ 24721 w 25404"/>
                <a:gd name="csY11" fmla="*/ 31356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721" y="35264"/>
                  </a:moveTo>
                  <a:lnTo>
                    <a:pt x="293" y="35264"/>
                  </a:lnTo>
                  <a:lnTo>
                    <a:pt x="293" y="1066"/>
                  </a:lnTo>
                  <a:lnTo>
                    <a:pt x="25698" y="1066"/>
                  </a:lnTo>
                  <a:lnTo>
                    <a:pt x="25698" y="4974"/>
                  </a:lnTo>
                  <a:lnTo>
                    <a:pt x="4690" y="4974"/>
                  </a:lnTo>
                  <a:lnTo>
                    <a:pt x="4690" y="16699"/>
                  </a:lnTo>
                  <a:lnTo>
                    <a:pt x="23744" y="16699"/>
                  </a:lnTo>
                  <a:lnTo>
                    <a:pt x="23744" y="20608"/>
                  </a:lnTo>
                  <a:lnTo>
                    <a:pt x="4690" y="20608"/>
                  </a:lnTo>
                  <a:lnTo>
                    <a:pt x="4690" y="31356"/>
                  </a:lnTo>
                  <a:lnTo>
                    <a:pt x="24721" y="3135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14B8B7BB-3399-12CD-8E95-CB46CB997C62}"/>
                </a:ext>
              </a:extLst>
            </p:cNvPr>
            <p:cNvSpPr/>
            <p:nvPr/>
          </p:nvSpPr>
          <p:spPr>
            <a:xfrm flipV="1">
              <a:off x="5471390" y="6497207"/>
              <a:ext cx="13190" cy="4397"/>
            </a:xfrm>
            <a:custGeom>
              <a:avLst/>
              <a:gdLst>
                <a:gd name="csX0" fmla="*/ 74 w 13190"/>
                <a:gd name="csY0" fmla="*/ 1020 h 4397"/>
                <a:gd name="csX1" fmla="*/ 13265 w 13190"/>
                <a:gd name="csY1" fmla="*/ 1020 h 4397"/>
                <a:gd name="csX2" fmla="*/ 13265 w 13190"/>
                <a:gd name="csY2" fmla="*/ 5417 h 4397"/>
                <a:gd name="csX3" fmla="*/ 74 w 13190"/>
                <a:gd name="csY3" fmla="*/ 5417 h 43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190" h="4397">
                  <a:moveTo>
                    <a:pt x="74" y="1020"/>
                  </a:moveTo>
                  <a:lnTo>
                    <a:pt x="13265" y="1020"/>
                  </a:lnTo>
                  <a:lnTo>
                    <a:pt x="13265" y="5417"/>
                  </a:lnTo>
                  <a:lnTo>
                    <a:pt x="74" y="5417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B91DAF77-C186-0EEB-B3E0-307CC08D084B}"/>
                </a:ext>
              </a:extLst>
            </p:cNvPr>
            <p:cNvSpPr/>
            <p:nvPr/>
          </p:nvSpPr>
          <p:spPr>
            <a:xfrm flipV="1">
              <a:off x="5503634" y="6477665"/>
              <a:ext cx="18076" cy="34198"/>
            </a:xfrm>
            <a:custGeom>
              <a:avLst/>
              <a:gdLst>
                <a:gd name="csX0" fmla="*/ 18379 w 18076"/>
                <a:gd name="csY0" fmla="*/ 35264 h 34198"/>
                <a:gd name="csX1" fmla="*/ 12516 w 18076"/>
                <a:gd name="csY1" fmla="*/ 35264 h 34198"/>
                <a:gd name="csX2" fmla="*/ 4211 w 18076"/>
                <a:gd name="csY2" fmla="*/ 11325 h 34198"/>
                <a:gd name="csX3" fmla="*/ 3234 w 18076"/>
                <a:gd name="csY3" fmla="*/ 9371 h 34198"/>
                <a:gd name="csX4" fmla="*/ 3234 w 18076"/>
                <a:gd name="csY4" fmla="*/ 8394 h 34198"/>
                <a:gd name="csX5" fmla="*/ 2745 w 18076"/>
                <a:gd name="csY5" fmla="*/ 7417 h 34198"/>
                <a:gd name="csX6" fmla="*/ 2745 w 18076"/>
                <a:gd name="csY6" fmla="*/ 6440 h 34198"/>
                <a:gd name="csX7" fmla="*/ 2257 w 18076"/>
                <a:gd name="csY7" fmla="*/ 5951 h 34198"/>
                <a:gd name="csX8" fmla="*/ 303 w 18076"/>
                <a:gd name="csY8" fmla="*/ 1066 h 34198"/>
                <a:gd name="csX9" fmla="*/ 4211 w 18076"/>
                <a:gd name="csY9" fmla="*/ 1066 h 34198"/>
                <a:gd name="csX10" fmla="*/ 13982 w 18076"/>
                <a:gd name="csY10" fmla="*/ 298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8076" h="34198">
                  <a:moveTo>
                    <a:pt x="18379" y="35264"/>
                  </a:moveTo>
                  <a:lnTo>
                    <a:pt x="12516" y="35264"/>
                  </a:lnTo>
                  <a:lnTo>
                    <a:pt x="4211" y="11325"/>
                  </a:lnTo>
                  <a:lnTo>
                    <a:pt x="3234" y="9371"/>
                  </a:lnTo>
                  <a:lnTo>
                    <a:pt x="3234" y="8394"/>
                  </a:lnTo>
                  <a:lnTo>
                    <a:pt x="2745" y="7417"/>
                  </a:lnTo>
                  <a:lnTo>
                    <a:pt x="2745" y="6440"/>
                  </a:lnTo>
                  <a:lnTo>
                    <a:pt x="2257" y="5951"/>
                  </a:lnTo>
                  <a:lnTo>
                    <a:pt x="303" y="1066"/>
                  </a:lnTo>
                  <a:lnTo>
                    <a:pt x="4211" y="1066"/>
                  </a:lnTo>
                  <a:lnTo>
                    <a:pt x="13982" y="298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4009A99-DA48-0CDE-5F0D-8BE94054CFCC}"/>
                </a:ext>
              </a:extLst>
            </p:cNvPr>
            <p:cNvSpPr/>
            <p:nvPr/>
          </p:nvSpPr>
          <p:spPr>
            <a:xfrm flipV="1">
              <a:off x="5517314" y="6477665"/>
              <a:ext cx="4396" cy="34198"/>
            </a:xfrm>
            <a:custGeom>
              <a:avLst/>
              <a:gdLst>
                <a:gd name="csX0" fmla="*/ 4700 w 4396"/>
                <a:gd name="csY0" fmla="*/ 35264 h 34198"/>
                <a:gd name="csX1" fmla="*/ 303 w 4396"/>
                <a:gd name="csY1" fmla="*/ 29890 h 34198"/>
                <a:gd name="csX2" fmla="*/ 303 w 4396"/>
                <a:gd name="csY2" fmla="*/ 1066 h 34198"/>
                <a:gd name="csX3" fmla="*/ 4700 w 4396"/>
                <a:gd name="csY3" fmla="*/ 1066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4700" y="35264"/>
                  </a:moveTo>
                  <a:lnTo>
                    <a:pt x="303" y="29890"/>
                  </a:lnTo>
                  <a:lnTo>
                    <a:pt x="303" y="1066"/>
                  </a:lnTo>
                  <a:lnTo>
                    <a:pt x="4700" y="10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C33EA9E9-748E-0F04-40CF-B4B786ADF2B4}"/>
                </a:ext>
              </a:extLst>
            </p:cNvPr>
            <p:cNvSpPr/>
            <p:nvPr/>
          </p:nvSpPr>
          <p:spPr>
            <a:xfrm flipV="1">
              <a:off x="5488978" y="6477665"/>
              <a:ext cx="6839" cy="34198"/>
            </a:xfrm>
            <a:custGeom>
              <a:avLst/>
              <a:gdLst>
                <a:gd name="csX0" fmla="*/ 7138 w 6839"/>
                <a:gd name="csY0" fmla="*/ 35264 h 34198"/>
                <a:gd name="csX1" fmla="*/ 299 w 6839"/>
                <a:gd name="csY1" fmla="*/ 35264 h 34198"/>
                <a:gd name="csX2" fmla="*/ 299 w 6839"/>
                <a:gd name="csY2" fmla="*/ 1066 h 34198"/>
                <a:gd name="csX3" fmla="*/ 4696 w 6839"/>
                <a:gd name="csY3" fmla="*/ 1066 h 34198"/>
                <a:gd name="csX4" fmla="*/ 4696 w 6839"/>
                <a:gd name="csY4" fmla="*/ 3037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839" h="34198">
                  <a:moveTo>
                    <a:pt x="7138" y="35264"/>
                  </a:moveTo>
                  <a:lnTo>
                    <a:pt x="299" y="35264"/>
                  </a:lnTo>
                  <a:lnTo>
                    <a:pt x="299" y="1066"/>
                  </a:lnTo>
                  <a:lnTo>
                    <a:pt x="4696" y="1066"/>
                  </a:lnTo>
                  <a:lnTo>
                    <a:pt x="4696" y="303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4C514D38-8257-4609-E648-A4708EE83A0B}"/>
                </a:ext>
              </a:extLst>
            </p:cNvPr>
            <p:cNvSpPr/>
            <p:nvPr/>
          </p:nvSpPr>
          <p:spPr>
            <a:xfrm flipV="1">
              <a:off x="5493375" y="6477665"/>
              <a:ext cx="12240" cy="34198"/>
            </a:xfrm>
            <a:custGeom>
              <a:avLst/>
              <a:gdLst>
                <a:gd name="csX0" fmla="*/ 2742 w 12240"/>
                <a:gd name="csY0" fmla="*/ 35264 h 34198"/>
                <a:gd name="csX1" fmla="*/ 299 w 12240"/>
                <a:gd name="csY1" fmla="*/ 30379 h 34198"/>
                <a:gd name="csX2" fmla="*/ 10558 w 12240"/>
                <a:gd name="csY2" fmla="*/ 1066 h 34198"/>
                <a:gd name="csX3" fmla="*/ 12513 w 12240"/>
                <a:gd name="csY3" fmla="*/ 5951 h 34198"/>
                <a:gd name="csX4" fmla="*/ 11535 w 12240"/>
                <a:gd name="csY4" fmla="*/ 9859 h 34198"/>
                <a:gd name="csX5" fmla="*/ 11047 w 12240"/>
                <a:gd name="csY5" fmla="*/ 1083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2240" h="34198">
                  <a:moveTo>
                    <a:pt x="2742" y="35264"/>
                  </a:moveTo>
                  <a:lnTo>
                    <a:pt x="299" y="30379"/>
                  </a:lnTo>
                  <a:lnTo>
                    <a:pt x="10558" y="1066"/>
                  </a:lnTo>
                  <a:lnTo>
                    <a:pt x="12513" y="5951"/>
                  </a:lnTo>
                  <a:cubicBezTo>
                    <a:pt x="12757" y="8182"/>
                    <a:pt x="11218" y="7742"/>
                    <a:pt x="11535" y="9859"/>
                  </a:cubicBezTo>
                  <a:lnTo>
                    <a:pt x="11047" y="108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886FA200-4387-1B10-5BDA-A7950DDC419C}"/>
                </a:ext>
              </a:extLst>
            </p:cNvPr>
            <p:cNvSpPr/>
            <p:nvPr/>
          </p:nvSpPr>
          <p:spPr>
            <a:xfrm flipV="1">
              <a:off x="5536856" y="6508932"/>
              <a:ext cx="8305" cy="488"/>
            </a:xfrm>
            <a:custGeom>
              <a:avLst/>
              <a:gdLst>
                <a:gd name="csX0" fmla="*/ 3237 w 8305"/>
                <a:gd name="csY0" fmla="*/ 1554 h 488"/>
                <a:gd name="csX1" fmla="*/ 306 w 8305"/>
                <a:gd name="csY1" fmla="*/ 1554 h 488"/>
                <a:gd name="csX2" fmla="*/ 7634 w 8305"/>
                <a:gd name="csY2" fmla="*/ 1066 h 488"/>
                <a:gd name="csX3" fmla="*/ 8611 w 8305"/>
                <a:gd name="csY3" fmla="*/ 1554 h 4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488">
                  <a:moveTo>
                    <a:pt x="3237" y="1554"/>
                  </a:moveTo>
                  <a:lnTo>
                    <a:pt x="306" y="1554"/>
                  </a:lnTo>
                  <a:lnTo>
                    <a:pt x="7634" y="1066"/>
                  </a:lnTo>
                  <a:lnTo>
                    <a:pt x="8611" y="15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49136028-220E-782F-A115-6AB28CF79976}"/>
                </a:ext>
              </a:extLst>
            </p:cNvPr>
            <p:cNvSpPr/>
            <p:nvPr/>
          </p:nvSpPr>
          <p:spPr>
            <a:xfrm flipV="1">
              <a:off x="5527573" y="6499161"/>
              <a:ext cx="17099" cy="13190"/>
            </a:xfrm>
            <a:custGeom>
              <a:avLst/>
              <a:gdLst>
                <a:gd name="csX0" fmla="*/ 3725 w 17099"/>
                <a:gd name="csY0" fmla="*/ 14257 h 13190"/>
                <a:gd name="csX1" fmla="*/ 3236 w 17099"/>
                <a:gd name="csY1" fmla="*/ 13768 h 13190"/>
                <a:gd name="csX2" fmla="*/ 2747 w 17099"/>
                <a:gd name="csY2" fmla="*/ 13768 h 13190"/>
                <a:gd name="csX3" fmla="*/ 2259 w 17099"/>
                <a:gd name="csY3" fmla="*/ 12791 h 13190"/>
                <a:gd name="csX4" fmla="*/ 1282 w 17099"/>
                <a:gd name="csY4" fmla="*/ 12303 h 13190"/>
                <a:gd name="csX5" fmla="*/ 793 w 17099"/>
                <a:gd name="csY5" fmla="*/ 11326 h 13190"/>
                <a:gd name="csX6" fmla="*/ 793 w 17099"/>
                <a:gd name="csY6" fmla="*/ 10837 h 13190"/>
                <a:gd name="csX7" fmla="*/ 305 w 17099"/>
                <a:gd name="csY7" fmla="*/ 9860 h 13190"/>
                <a:gd name="csX8" fmla="*/ 305 w 17099"/>
                <a:gd name="csY8" fmla="*/ 5952 h 13190"/>
                <a:gd name="csX9" fmla="*/ 793 w 17099"/>
                <a:gd name="csY9" fmla="*/ 4975 h 13190"/>
                <a:gd name="csX10" fmla="*/ 1282 w 17099"/>
                <a:gd name="csY10" fmla="*/ 4486 h 13190"/>
                <a:gd name="csX11" fmla="*/ 1770 w 17099"/>
                <a:gd name="csY11" fmla="*/ 3509 h 13190"/>
                <a:gd name="csX12" fmla="*/ 2259 w 17099"/>
                <a:gd name="csY12" fmla="*/ 3020 h 13190"/>
                <a:gd name="csX13" fmla="*/ 3236 w 17099"/>
                <a:gd name="csY13" fmla="*/ 2532 h 13190"/>
                <a:gd name="csX14" fmla="*/ 3725 w 17099"/>
                <a:gd name="csY14" fmla="*/ 2043 h 13190"/>
                <a:gd name="csX15" fmla="*/ 4702 w 17099"/>
                <a:gd name="csY15" fmla="*/ 1555 h 13190"/>
                <a:gd name="csX16" fmla="*/ 5679 w 17099"/>
                <a:gd name="csY16" fmla="*/ 1555 h 13190"/>
                <a:gd name="csX17" fmla="*/ 6656 w 17099"/>
                <a:gd name="csY17" fmla="*/ 1066 h 13190"/>
                <a:gd name="csX18" fmla="*/ 11541 w 17099"/>
                <a:gd name="csY18" fmla="*/ 1066 h 13190"/>
                <a:gd name="csX19" fmla="*/ 12518 w 17099"/>
                <a:gd name="csY19" fmla="*/ 1555 h 13190"/>
                <a:gd name="csX20" fmla="*/ 13007 w 17099"/>
                <a:gd name="csY20" fmla="*/ 2043 h 13190"/>
                <a:gd name="csX21" fmla="*/ 13496 w 17099"/>
                <a:gd name="csY21" fmla="*/ 2043 h 13190"/>
                <a:gd name="csX22" fmla="*/ 15450 w 17099"/>
                <a:gd name="csY22" fmla="*/ 3020 h 13190"/>
                <a:gd name="csX23" fmla="*/ 15938 w 17099"/>
                <a:gd name="csY23" fmla="*/ 3509 h 13190"/>
                <a:gd name="csX24" fmla="*/ 16915 w 17099"/>
                <a:gd name="csY24" fmla="*/ 3997 h 13190"/>
                <a:gd name="csX25" fmla="*/ 9587 w 17099"/>
                <a:gd name="csY25" fmla="*/ 4486 h 13190"/>
                <a:gd name="csX26" fmla="*/ 7144 w 17099"/>
                <a:gd name="csY26" fmla="*/ 4486 h 13190"/>
                <a:gd name="csX27" fmla="*/ 6656 w 17099"/>
                <a:gd name="csY27" fmla="*/ 4975 h 13190"/>
                <a:gd name="csX28" fmla="*/ 5679 w 17099"/>
                <a:gd name="csY28" fmla="*/ 5463 h 13190"/>
                <a:gd name="csX29" fmla="*/ 4702 w 17099"/>
                <a:gd name="csY29" fmla="*/ 7417 h 13190"/>
                <a:gd name="csX30" fmla="*/ 4702 w 17099"/>
                <a:gd name="csY30" fmla="*/ 9371 h 13190"/>
                <a:gd name="csX31" fmla="*/ 5190 w 17099"/>
                <a:gd name="csY31" fmla="*/ 10349 h 13190"/>
                <a:gd name="csX32" fmla="*/ 6656 w 17099"/>
                <a:gd name="csY32" fmla="*/ 11814 h 13190"/>
                <a:gd name="csX33" fmla="*/ 8121 w 17099"/>
                <a:gd name="csY33" fmla="*/ 11814 h 13190"/>
                <a:gd name="csX34" fmla="*/ 9099 w 17099"/>
                <a:gd name="csY34" fmla="*/ 12303 h 13190"/>
                <a:gd name="csX35" fmla="*/ 11053 w 17099"/>
                <a:gd name="csY35" fmla="*/ 12303 h 13190"/>
                <a:gd name="csX36" fmla="*/ 12030 w 17099"/>
                <a:gd name="csY36" fmla="*/ 12791 h 13190"/>
                <a:gd name="csX37" fmla="*/ 13007 w 17099"/>
                <a:gd name="csY37" fmla="*/ 12791 h 13190"/>
                <a:gd name="csX38" fmla="*/ 13984 w 17099"/>
                <a:gd name="csY38" fmla="*/ 13280 h 13190"/>
                <a:gd name="csX39" fmla="*/ 14961 w 17099"/>
                <a:gd name="csY39" fmla="*/ 13280 h 13190"/>
                <a:gd name="csX40" fmla="*/ 15938 w 17099"/>
                <a:gd name="csY40" fmla="*/ 13768 h 13190"/>
                <a:gd name="csX41" fmla="*/ 16915 w 17099"/>
                <a:gd name="csY41" fmla="*/ 13768 h 13190"/>
                <a:gd name="csX42" fmla="*/ 17404 w 17099"/>
                <a:gd name="csY42" fmla="*/ 14257 h 13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17099" h="13190">
                  <a:moveTo>
                    <a:pt x="3725" y="14257"/>
                  </a:moveTo>
                  <a:lnTo>
                    <a:pt x="3236" y="13768"/>
                  </a:lnTo>
                  <a:lnTo>
                    <a:pt x="2747" y="13768"/>
                  </a:lnTo>
                  <a:lnTo>
                    <a:pt x="2259" y="12791"/>
                  </a:lnTo>
                  <a:lnTo>
                    <a:pt x="1282" y="12303"/>
                  </a:lnTo>
                  <a:lnTo>
                    <a:pt x="793" y="11326"/>
                  </a:lnTo>
                  <a:lnTo>
                    <a:pt x="793" y="10837"/>
                  </a:lnTo>
                  <a:lnTo>
                    <a:pt x="305" y="9860"/>
                  </a:lnTo>
                  <a:lnTo>
                    <a:pt x="305" y="5952"/>
                  </a:lnTo>
                  <a:lnTo>
                    <a:pt x="793" y="4975"/>
                  </a:lnTo>
                  <a:lnTo>
                    <a:pt x="1282" y="4486"/>
                  </a:lnTo>
                  <a:lnTo>
                    <a:pt x="1770" y="3509"/>
                  </a:lnTo>
                  <a:lnTo>
                    <a:pt x="2259" y="3020"/>
                  </a:lnTo>
                  <a:lnTo>
                    <a:pt x="3236" y="2532"/>
                  </a:lnTo>
                  <a:lnTo>
                    <a:pt x="3725" y="2043"/>
                  </a:lnTo>
                  <a:lnTo>
                    <a:pt x="4702" y="1555"/>
                  </a:lnTo>
                  <a:lnTo>
                    <a:pt x="5679" y="1555"/>
                  </a:lnTo>
                  <a:lnTo>
                    <a:pt x="6656" y="1066"/>
                  </a:lnTo>
                  <a:lnTo>
                    <a:pt x="11541" y="1066"/>
                  </a:lnTo>
                  <a:lnTo>
                    <a:pt x="12518" y="1555"/>
                  </a:lnTo>
                  <a:lnTo>
                    <a:pt x="13007" y="2043"/>
                  </a:lnTo>
                  <a:lnTo>
                    <a:pt x="13496" y="2043"/>
                  </a:lnTo>
                  <a:lnTo>
                    <a:pt x="15450" y="3020"/>
                  </a:lnTo>
                  <a:lnTo>
                    <a:pt x="15938" y="3509"/>
                  </a:lnTo>
                  <a:lnTo>
                    <a:pt x="16915" y="3997"/>
                  </a:lnTo>
                  <a:lnTo>
                    <a:pt x="9587" y="4486"/>
                  </a:lnTo>
                  <a:lnTo>
                    <a:pt x="7144" y="4486"/>
                  </a:lnTo>
                  <a:lnTo>
                    <a:pt x="6656" y="4975"/>
                  </a:lnTo>
                  <a:lnTo>
                    <a:pt x="5679" y="5463"/>
                  </a:lnTo>
                  <a:lnTo>
                    <a:pt x="4702" y="7417"/>
                  </a:lnTo>
                  <a:lnTo>
                    <a:pt x="4702" y="9371"/>
                  </a:lnTo>
                  <a:lnTo>
                    <a:pt x="5190" y="10349"/>
                  </a:lnTo>
                  <a:lnTo>
                    <a:pt x="6656" y="11814"/>
                  </a:lnTo>
                  <a:lnTo>
                    <a:pt x="8121" y="11814"/>
                  </a:lnTo>
                  <a:lnTo>
                    <a:pt x="9099" y="12303"/>
                  </a:lnTo>
                  <a:lnTo>
                    <a:pt x="11053" y="12303"/>
                  </a:lnTo>
                  <a:lnTo>
                    <a:pt x="12030" y="12791"/>
                  </a:lnTo>
                  <a:lnTo>
                    <a:pt x="13007" y="12791"/>
                  </a:lnTo>
                  <a:lnTo>
                    <a:pt x="13984" y="13280"/>
                  </a:lnTo>
                  <a:lnTo>
                    <a:pt x="14961" y="13280"/>
                  </a:lnTo>
                  <a:lnTo>
                    <a:pt x="15938" y="13768"/>
                  </a:lnTo>
                  <a:lnTo>
                    <a:pt x="16915" y="13768"/>
                  </a:lnTo>
                  <a:lnTo>
                    <a:pt x="17404" y="142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60373C60-5F79-FAEB-7E87-BCD10C724067}"/>
                </a:ext>
              </a:extLst>
            </p:cNvPr>
            <p:cNvSpPr/>
            <p:nvPr/>
          </p:nvSpPr>
          <p:spPr>
            <a:xfrm flipV="1">
              <a:off x="5528062" y="6489878"/>
              <a:ext cx="10748" cy="4885"/>
            </a:xfrm>
            <a:custGeom>
              <a:avLst/>
              <a:gdLst>
                <a:gd name="csX0" fmla="*/ 2259 w 10748"/>
                <a:gd name="csY0" fmla="*/ 5949 h 4885"/>
                <a:gd name="csX1" fmla="*/ 1770 w 10748"/>
                <a:gd name="csY1" fmla="*/ 5460 h 4885"/>
                <a:gd name="csX2" fmla="*/ 793 w 10748"/>
                <a:gd name="csY2" fmla="*/ 3506 h 4885"/>
                <a:gd name="csX3" fmla="*/ 793 w 10748"/>
                <a:gd name="csY3" fmla="*/ 2529 h 4885"/>
                <a:gd name="csX4" fmla="*/ 304 w 10748"/>
                <a:gd name="csY4" fmla="*/ 1552 h 4885"/>
                <a:gd name="csX5" fmla="*/ 4213 w 10748"/>
                <a:gd name="csY5" fmla="*/ 1063 h 4885"/>
                <a:gd name="csX6" fmla="*/ 4701 w 10748"/>
                <a:gd name="csY6" fmla="*/ 2041 h 4885"/>
                <a:gd name="csX7" fmla="*/ 9587 w 10748"/>
                <a:gd name="csY7" fmla="*/ 5949 h 4885"/>
                <a:gd name="csX8" fmla="*/ 11053 w 10748"/>
                <a:gd name="csY8" fmla="*/ 5949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748" h="4885">
                  <a:moveTo>
                    <a:pt x="2259" y="5949"/>
                  </a:moveTo>
                  <a:lnTo>
                    <a:pt x="1770" y="5460"/>
                  </a:lnTo>
                  <a:lnTo>
                    <a:pt x="793" y="3506"/>
                  </a:lnTo>
                  <a:lnTo>
                    <a:pt x="793" y="2529"/>
                  </a:lnTo>
                  <a:lnTo>
                    <a:pt x="304" y="1552"/>
                  </a:lnTo>
                  <a:lnTo>
                    <a:pt x="4213" y="1063"/>
                  </a:lnTo>
                  <a:lnTo>
                    <a:pt x="4701" y="2041"/>
                  </a:lnTo>
                  <a:cubicBezTo>
                    <a:pt x="6639" y="5468"/>
                    <a:pt x="6191" y="4736"/>
                    <a:pt x="9587" y="5949"/>
                  </a:cubicBezTo>
                  <a:lnTo>
                    <a:pt x="11053" y="5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C87250E3-AD7B-71D0-338A-DD5D2CB4EE37}"/>
                </a:ext>
              </a:extLst>
            </p:cNvPr>
            <p:cNvSpPr/>
            <p:nvPr/>
          </p:nvSpPr>
          <p:spPr>
            <a:xfrm flipV="1">
              <a:off x="5530016" y="6486459"/>
              <a:ext cx="20030" cy="25404"/>
            </a:xfrm>
            <a:custGeom>
              <a:avLst/>
              <a:gdLst>
                <a:gd name="csX0" fmla="*/ 9588 w 20030"/>
                <a:gd name="csY0" fmla="*/ 26470 h 25404"/>
                <a:gd name="csX1" fmla="*/ 6657 w 20030"/>
                <a:gd name="csY1" fmla="*/ 26470 h 25404"/>
                <a:gd name="csX2" fmla="*/ 5680 w 20030"/>
                <a:gd name="csY2" fmla="*/ 25982 h 25404"/>
                <a:gd name="csX3" fmla="*/ 4703 w 20030"/>
                <a:gd name="csY3" fmla="*/ 25982 h 25404"/>
                <a:gd name="csX4" fmla="*/ 3726 w 20030"/>
                <a:gd name="csY4" fmla="*/ 25493 h 25404"/>
                <a:gd name="csX5" fmla="*/ 3237 w 20030"/>
                <a:gd name="csY5" fmla="*/ 25493 h 25404"/>
                <a:gd name="csX6" fmla="*/ 1283 w 20030"/>
                <a:gd name="csY6" fmla="*/ 24516 h 25404"/>
                <a:gd name="csX7" fmla="*/ 794 w 20030"/>
                <a:gd name="csY7" fmla="*/ 23539 h 25404"/>
                <a:gd name="csX8" fmla="*/ 306 w 20030"/>
                <a:gd name="csY8" fmla="*/ 23050 h 25404"/>
                <a:gd name="csX9" fmla="*/ 9100 w 20030"/>
                <a:gd name="csY9" fmla="*/ 23050 h 25404"/>
                <a:gd name="csX10" fmla="*/ 14962 w 20030"/>
                <a:gd name="csY10" fmla="*/ 17676 h 25404"/>
                <a:gd name="csX11" fmla="*/ 14962 w 20030"/>
                <a:gd name="csY11" fmla="*/ 16699 h 25404"/>
                <a:gd name="csX12" fmla="*/ 14474 w 20030"/>
                <a:gd name="csY12" fmla="*/ 16699 h 25404"/>
                <a:gd name="csX13" fmla="*/ 13497 w 20030"/>
                <a:gd name="csY13" fmla="*/ 16211 h 25404"/>
                <a:gd name="csX14" fmla="*/ 12031 w 20030"/>
                <a:gd name="csY14" fmla="*/ 16211 h 25404"/>
                <a:gd name="csX15" fmla="*/ 11054 w 20030"/>
                <a:gd name="csY15" fmla="*/ 15722 h 25404"/>
                <a:gd name="csX16" fmla="*/ 8611 w 20030"/>
                <a:gd name="csY16" fmla="*/ 15722 h 25404"/>
                <a:gd name="csX17" fmla="*/ 7634 w 20030"/>
                <a:gd name="csY17" fmla="*/ 15234 h 25404"/>
                <a:gd name="csX18" fmla="*/ 3237 w 20030"/>
                <a:gd name="csY18" fmla="*/ 14745 h 25404"/>
                <a:gd name="csX19" fmla="*/ 1283 w 20030"/>
                <a:gd name="csY19" fmla="*/ 13768 h 25404"/>
                <a:gd name="csX20" fmla="*/ 14962 w 20030"/>
                <a:gd name="csY20" fmla="*/ 13768 h 25404"/>
                <a:gd name="csX21" fmla="*/ 14962 w 20030"/>
                <a:gd name="csY21" fmla="*/ 10348 h 25404"/>
                <a:gd name="csX22" fmla="*/ 14474 w 20030"/>
                <a:gd name="csY22" fmla="*/ 9371 h 25404"/>
                <a:gd name="csX23" fmla="*/ 14474 w 20030"/>
                <a:gd name="csY23" fmla="*/ 7905 h 25404"/>
                <a:gd name="csX24" fmla="*/ 13497 w 20030"/>
                <a:gd name="csY24" fmla="*/ 6928 h 25404"/>
                <a:gd name="csX25" fmla="*/ 13008 w 20030"/>
                <a:gd name="csY25" fmla="*/ 5951 h 25404"/>
                <a:gd name="csX26" fmla="*/ 12520 w 20030"/>
                <a:gd name="csY26" fmla="*/ 5463 h 25404"/>
                <a:gd name="csX27" fmla="*/ 11542 w 20030"/>
                <a:gd name="csY27" fmla="*/ 4974 h 25404"/>
                <a:gd name="csX28" fmla="*/ 11054 w 20030"/>
                <a:gd name="csY28" fmla="*/ 4486 h 25404"/>
                <a:gd name="csX29" fmla="*/ 10077 w 20030"/>
                <a:gd name="csY29" fmla="*/ 3997 h 25404"/>
                <a:gd name="csX30" fmla="*/ 15451 w 20030"/>
                <a:gd name="csY30" fmla="*/ 3997 h 25404"/>
                <a:gd name="csX31" fmla="*/ 15451 w 20030"/>
                <a:gd name="csY31" fmla="*/ 3020 h 25404"/>
                <a:gd name="csX32" fmla="*/ 15939 w 20030"/>
                <a:gd name="csY32" fmla="*/ 2043 h 25404"/>
                <a:gd name="csX33" fmla="*/ 15939 w 20030"/>
                <a:gd name="csY33" fmla="*/ 1066 h 25404"/>
                <a:gd name="csX34" fmla="*/ 20336 w 20030"/>
                <a:gd name="csY34" fmla="*/ 1066 h 25404"/>
                <a:gd name="csX35" fmla="*/ 20336 w 20030"/>
                <a:gd name="csY35" fmla="*/ 1554 h 25404"/>
                <a:gd name="csX36" fmla="*/ 19848 w 20030"/>
                <a:gd name="csY36" fmla="*/ 2043 h 25404"/>
                <a:gd name="csX37" fmla="*/ 19359 w 20030"/>
                <a:gd name="csY37" fmla="*/ 7417 h 25404"/>
                <a:gd name="csX38" fmla="*/ 19359 w 20030"/>
                <a:gd name="csY38" fmla="*/ 9860 h 25404"/>
                <a:gd name="csX39" fmla="*/ 18382 w 20030"/>
                <a:gd name="csY39" fmla="*/ 22073 h 25404"/>
                <a:gd name="csX40" fmla="*/ 18382 w 20030"/>
                <a:gd name="csY40" fmla="*/ 23050 h 25404"/>
                <a:gd name="csX41" fmla="*/ 17894 w 20030"/>
                <a:gd name="csY41" fmla="*/ 24028 h 25404"/>
                <a:gd name="csX42" fmla="*/ 17405 w 20030"/>
                <a:gd name="csY42" fmla="*/ 24028 h 25404"/>
                <a:gd name="csX43" fmla="*/ 15939 w 20030"/>
                <a:gd name="csY43" fmla="*/ 25493 h 25404"/>
                <a:gd name="csX44" fmla="*/ 14962 w 20030"/>
                <a:gd name="csY44" fmla="*/ 25493 h 25404"/>
                <a:gd name="csX45" fmla="*/ 14474 w 20030"/>
                <a:gd name="csY45" fmla="*/ 25982 h 25404"/>
                <a:gd name="csX46" fmla="*/ 13497 w 20030"/>
                <a:gd name="csY46" fmla="*/ 25982 h 25404"/>
                <a:gd name="csX47" fmla="*/ 12520 w 20030"/>
                <a:gd name="csY47" fmla="*/ 26470 h 25404"/>
                <a:gd name="csX48" fmla="*/ 10565 w 20030"/>
                <a:gd name="csY48" fmla="*/ 26470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0030" h="25404">
                  <a:moveTo>
                    <a:pt x="9588" y="26470"/>
                  </a:moveTo>
                  <a:lnTo>
                    <a:pt x="6657" y="26470"/>
                  </a:lnTo>
                  <a:lnTo>
                    <a:pt x="5680" y="25982"/>
                  </a:lnTo>
                  <a:lnTo>
                    <a:pt x="4703" y="25982"/>
                  </a:lnTo>
                  <a:lnTo>
                    <a:pt x="3726" y="25493"/>
                  </a:lnTo>
                  <a:lnTo>
                    <a:pt x="3237" y="25493"/>
                  </a:lnTo>
                  <a:lnTo>
                    <a:pt x="1283" y="24516"/>
                  </a:lnTo>
                  <a:lnTo>
                    <a:pt x="794" y="23539"/>
                  </a:lnTo>
                  <a:lnTo>
                    <a:pt x="306" y="23050"/>
                  </a:lnTo>
                  <a:lnTo>
                    <a:pt x="9100" y="23050"/>
                  </a:lnTo>
                  <a:cubicBezTo>
                    <a:pt x="13057" y="22814"/>
                    <a:pt x="14930" y="21927"/>
                    <a:pt x="14962" y="17676"/>
                  </a:cubicBezTo>
                  <a:lnTo>
                    <a:pt x="14962" y="16699"/>
                  </a:lnTo>
                  <a:lnTo>
                    <a:pt x="14474" y="16699"/>
                  </a:lnTo>
                  <a:lnTo>
                    <a:pt x="13497" y="16211"/>
                  </a:lnTo>
                  <a:lnTo>
                    <a:pt x="12031" y="16211"/>
                  </a:lnTo>
                  <a:lnTo>
                    <a:pt x="11054" y="15722"/>
                  </a:lnTo>
                  <a:lnTo>
                    <a:pt x="8611" y="15722"/>
                  </a:lnTo>
                  <a:lnTo>
                    <a:pt x="7634" y="15234"/>
                  </a:lnTo>
                  <a:cubicBezTo>
                    <a:pt x="3652" y="15511"/>
                    <a:pt x="5525" y="14607"/>
                    <a:pt x="3237" y="14745"/>
                  </a:cubicBezTo>
                  <a:lnTo>
                    <a:pt x="1283" y="13768"/>
                  </a:lnTo>
                  <a:lnTo>
                    <a:pt x="14962" y="13768"/>
                  </a:lnTo>
                  <a:lnTo>
                    <a:pt x="14962" y="10348"/>
                  </a:lnTo>
                  <a:lnTo>
                    <a:pt x="14474" y="9371"/>
                  </a:lnTo>
                  <a:lnTo>
                    <a:pt x="14474" y="7905"/>
                  </a:lnTo>
                  <a:lnTo>
                    <a:pt x="13497" y="6928"/>
                  </a:lnTo>
                  <a:lnTo>
                    <a:pt x="13008" y="5951"/>
                  </a:lnTo>
                  <a:lnTo>
                    <a:pt x="12520" y="5463"/>
                  </a:lnTo>
                  <a:lnTo>
                    <a:pt x="11542" y="4974"/>
                  </a:lnTo>
                  <a:lnTo>
                    <a:pt x="11054" y="4486"/>
                  </a:lnTo>
                  <a:lnTo>
                    <a:pt x="10077" y="3997"/>
                  </a:lnTo>
                  <a:lnTo>
                    <a:pt x="15451" y="3997"/>
                  </a:lnTo>
                  <a:lnTo>
                    <a:pt x="15451" y="3020"/>
                  </a:lnTo>
                  <a:lnTo>
                    <a:pt x="15939" y="2043"/>
                  </a:lnTo>
                  <a:lnTo>
                    <a:pt x="15939" y="1066"/>
                  </a:lnTo>
                  <a:lnTo>
                    <a:pt x="20336" y="1066"/>
                  </a:lnTo>
                  <a:lnTo>
                    <a:pt x="20336" y="1554"/>
                  </a:lnTo>
                  <a:lnTo>
                    <a:pt x="19848" y="2043"/>
                  </a:lnTo>
                  <a:cubicBezTo>
                    <a:pt x="19319" y="5153"/>
                    <a:pt x="19286" y="3802"/>
                    <a:pt x="19359" y="7417"/>
                  </a:cubicBezTo>
                  <a:lnTo>
                    <a:pt x="19359" y="9860"/>
                  </a:lnTo>
                  <a:cubicBezTo>
                    <a:pt x="19115" y="14012"/>
                    <a:pt x="20165" y="18426"/>
                    <a:pt x="18382" y="22073"/>
                  </a:cubicBezTo>
                  <a:lnTo>
                    <a:pt x="18382" y="23050"/>
                  </a:lnTo>
                  <a:lnTo>
                    <a:pt x="17894" y="24028"/>
                  </a:lnTo>
                  <a:lnTo>
                    <a:pt x="17405" y="24028"/>
                  </a:lnTo>
                  <a:lnTo>
                    <a:pt x="15939" y="25493"/>
                  </a:lnTo>
                  <a:lnTo>
                    <a:pt x="14962" y="25493"/>
                  </a:lnTo>
                  <a:lnTo>
                    <a:pt x="14474" y="25982"/>
                  </a:lnTo>
                  <a:lnTo>
                    <a:pt x="13497" y="25982"/>
                  </a:lnTo>
                  <a:lnTo>
                    <a:pt x="12520" y="26470"/>
                  </a:lnTo>
                  <a:lnTo>
                    <a:pt x="10565" y="264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7F1BE1AE-4111-8A13-FB41-081AC7FB8A78}"/>
                </a:ext>
              </a:extLst>
            </p:cNvPr>
            <p:cNvSpPr/>
            <p:nvPr/>
          </p:nvSpPr>
          <p:spPr>
            <a:xfrm flipV="1">
              <a:off x="5555421" y="6486947"/>
              <a:ext cx="3908" cy="24915"/>
            </a:xfrm>
            <a:custGeom>
              <a:avLst/>
              <a:gdLst>
                <a:gd name="csX0" fmla="*/ 77 w 3908"/>
                <a:gd name="csY0" fmla="*/ 1020 h 24915"/>
                <a:gd name="csX1" fmla="*/ 3986 w 3908"/>
                <a:gd name="csY1" fmla="*/ 1020 h 24915"/>
                <a:gd name="csX2" fmla="*/ 3986 w 3908"/>
                <a:gd name="csY2" fmla="*/ 25936 h 24915"/>
                <a:gd name="csX3" fmla="*/ 77 w 3908"/>
                <a:gd name="csY3" fmla="*/ 25936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24915">
                  <a:moveTo>
                    <a:pt x="77" y="1020"/>
                  </a:moveTo>
                  <a:lnTo>
                    <a:pt x="3986" y="1020"/>
                  </a:lnTo>
                  <a:lnTo>
                    <a:pt x="3986" y="25936"/>
                  </a:lnTo>
                  <a:lnTo>
                    <a:pt x="77" y="2593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9532D098-4BE1-4A7F-223D-10FA94E91585}"/>
                </a:ext>
              </a:extLst>
            </p:cNvPr>
            <p:cNvSpPr/>
            <p:nvPr/>
          </p:nvSpPr>
          <p:spPr>
            <a:xfrm flipV="1">
              <a:off x="5555421" y="6477665"/>
              <a:ext cx="3908" cy="4885"/>
            </a:xfrm>
            <a:custGeom>
              <a:avLst/>
              <a:gdLst>
                <a:gd name="csX0" fmla="*/ 77 w 3908"/>
                <a:gd name="csY0" fmla="*/ 1015 h 4885"/>
                <a:gd name="csX1" fmla="*/ 3986 w 3908"/>
                <a:gd name="csY1" fmla="*/ 1015 h 4885"/>
                <a:gd name="csX2" fmla="*/ 3986 w 3908"/>
                <a:gd name="csY2" fmla="*/ 5900 h 4885"/>
                <a:gd name="csX3" fmla="*/ 77 w 3908"/>
                <a:gd name="csY3" fmla="*/ 5900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4885">
                  <a:moveTo>
                    <a:pt x="77" y="1015"/>
                  </a:moveTo>
                  <a:lnTo>
                    <a:pt x="3986" y="1015"/>
                  </a:lnTo>
                  <a:lnTo>
                    <a:pt x="3986" y="5900"/>
                  </a:lnTo>
                  <a:lnTo>
                    <a:pt x="77" y="590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06D64D24-63C8-72A6-F8BD-B817F10385D2}"/>
                </a:ext>
              </a:extLst>
            </p:cNvPr>
            <p:cNvSpPr/>
            <p:nvPr/>
          </p:nvSpPr>
          <p:spPr>
            <a:xfrm flipV="1">
              <a:off x="5565680" y="6477665"/>
              <a:ext cx="4396" cy="34198"/>
            </a:xfrm>
            <a:custGeom>
              <a:avLst/>
              <a:gdLst>
                <a:gd name="csX0" fmla="*/ 78 w 4396"/>
                <a:gd name="csY0" fmla="*/ 1019 h 34198"/>
                <a:gd name="csX1" fmla="*/ 4475 w 4396"/>
                <a:gd name="csY1" fmla="*/ 1019 h 34198"/>
                <a:gd name="csX2" fmla="*/ 4475 w 4396"/>
                <a:gd name="csY2" fmla="*/ 35218 h 34198"/>
                <a:gd name="csX3" fmla="*/ 78 w 4396"/>
                <a:gd name="csY3" fmla="*/ 3521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78" y="1019"/>
                  </a:moveTo>
                  <a:lnTo>
                    <a:pt x="4475" y="1019"/>
                  </a:lnTo>
                  <a:lnTo>
                    <a:pt x="4475" y="35218"/>
                  </a:lnTo>
                  <a:lnTo>
                    <a:pt x="78" y="3521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B663AE9B-D1C0-4E89-DBA4-866F840F2D0B}"/>
                </a:ext>
              </a:extLst>
            </p:cNvPr>
            <p:cNvSpPr/>
            <p:nvPr/>
          </p:nvSpPr>
          <p:spPr>
            <a:xfrm flipV="1">
              <a:off x="5577405" y="6506978"/>
              <a:ext cx="4885" cy="4885"/>
            </a:xfrm>
            <a:custGeom>
              <a:avLst/>
              <a:gdLst>
                <a:gd name="csX0" fmla="*/ 78 w 4885"/>
                <a:gd name="csY0" fmla="*/ 1023 h 4885"/>
                <a:gd name="csX1" fmla="*/ 4964 w 4885"/>
                <a:gd name="csY1" fmla="*/ 1023 h 4885"/>
                <a:gd name="csX2" fmla="*/ 4964 w 4885"/>
                <a:gd name="csY2" fmla="*/ 5909 h 4885"/>
                <a:gd name="csX3" fmla="*/ 78 w 4885"/>
                <a:gd name="csY3" fmla="*/ 5909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885">
                  <a:moveTo>
                    <a:pt x="78" y="1023"/>
                  </a:moveTo>
                  <a:lnTo>
                    <a:pt x="4964" y="1023"/>
                  </a:lnTo>
                  <a:lnTo>
                    <a:pt x="4964" y="5909"/>
                  </a:lnTo>
                  <a:lnTo>
                    <a:pt x="78" y="590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420A53A8-21B4-351B-B948-6048A59EB0E9}"/>
                </a:ext>
              </a:extLst>
            </p:cNvPr>
            <p:cNvSpPr/>
            <p:nvPr/>
          </p:nvSpPr>
          <p:spPr>
            <a:xfrm flipV="1">
              <a:off x="5577405" y="6486947"/>
              <a:ext cx="4885" cy="4885"/>
            </a:xfrm>
            <a:custGeom>
              <a:avLst/>
              <a:gdLst>
                <a:gd name="csX0" fmla="*/ 78 w 4885"/>
                <a:gd name="csY0" fmla="*/ 1018 h 4885"/>
                <a:gd name="csX1" fmla="*/ 4964 w 4885"/>
                <a:gd name="csY1" fmla="*/ 1018 h 4885"/>
                <a:gd name="csX2" fmla="*/ 4964 w 4885"/>
                <a:gd name="csY2" fmla="*/ 5903 h 4885"/>
                <a:gd name="csX3" fmla="*/ 78 w 4885"/>
                <a:gd name="csY3" fmla="*/ 5903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885">
                  <a:moveTo>
                    <a:pt x="78" y="1018"/>
                  </a:moveTo>
                  <a:lnTo>
                    <a:pt x="4964" y="1018"/>
                  </a:lnTo>
                  <a:lnTo>
                    <a:pt x="4964" y="5903"/>
                  </a:lnTo>
                  <a:lnTo>
                    <a:pt x="78" y="5903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1C3EEA8F-CA2A-805A-0BE9-54479A184AA2}"/>
                </a:ext>
              </a:extLst>
            </p:cNvPr>
            <p:cNvSpPr/>
            <p:nvPr/>
          </p:nvSpPr>
          <p:spPr>
            <a:xfrm flipV="1">
              <a:off x="5603298" y="6486947"/>
              <a:ext cx="3908" cy="24915"/>
            </a:xfrm>
            <a:custGeom>
              <a:avLst/>
              <a:gdLst>
                <a:gd name="csX0" fmla="*/ 79 w 3908"/>
                <a:gd name="csY0" fmla="*/ 1020 h 24915"/>
                <a:gd name="csX1" fmla="*/ 3988 w 3908"/>
                <a:gd name="csY1" fmla="*/ 1020 h 24915"/>
                <a:gd name="csX2" fmla="*/ 3988 w 3908"/>
                <a:gd name="csY2" fmla="*/ 25936 h 24915"/>
                <a:gd name="csX3" fmla="*/ 79 w 3908"/>
                <a:gd name="csY3" fmla="*/ 25936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24915">
                  <a:moveTo>
                    <a:pt x="79" y="1020"/>
                  </a:moveTo>
                  <a:lnTo>
                    <a:pt x="3988" y="1020"/>
                  </a:lnTo>
                  <a:lnTo>
                    <a:pt x="3988" y="25936"/>
                  </a:lnTo>
                  <a:lnTo>
                    <a:pt x="79" y="2593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6149109B-EFAF-3A0B-75B6-EB3EAAB8315F}"/>
                </a:ext>
              </a:extLst>
            </p:cNvPr>
            <p:cNvSpPr/>
            <p:nvPr/>
          </p:nvSpPr>
          <p:spPr>
            <a:xfrm flipV="1">
              <a:off x="5603298" y="6477665"/>
              <a:ext cx="3908" cy="4885"/>
            </a:xfrm>
            <a:custGeom>
              <a:avLst/>
              <a:gdLst>
                <a:gd name="csX0" fmla="*/ 79 w 3908"/>
                <a:gd name="csY0" fmla="*/ 1015 h 4885"/>
                <a:gd name="csX1" fmla="*/ 3988 w 3908"/>
                <a:gd name="csY1" fmla="*/ 1015 h 4885"/>
                <a:gd name="csX2" fmla="*/ 3988 w 3908"/>
                <a:gd name="csY2" fmla="*/ 5900 h 4885"/>
                <a:gd name="csX3" fmla="*/ 79 w 3908"/>
                <a:gd name="csY3" fmla="*/ 5900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4885">
                  <a:moveTo>
                    <a:pt x="79" y="1015"/>
                  </a:moveTo>
                  <a:lnTo>
                    <a:pt x="3988" y="1015"/>
                  </a:lnTo>
                  <a:lnTo>
                    <a:pt x="3988" y="5900"/>
                  </a:lnTo>
                  <a:lnTo>
                    <a:pt x="79" y="590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B1CF0F44-6F44-5150-2FF2-36EAC0EFD50A}"/>
                </a:ext>
              </a:extLst>
            </p:cNvPr>
            <p:cNvSpPr/>
            <p:nvPr/>
          </p:nvSpPr>
          <p:spPr>
            <a:xfrm flipV="1">
              <a:off x="5617466" y="6489878"/>
              <a:ext cx="7328" cy="977"/>
            </a:xfrm>
            <a:custGeom>
              <a:avLst/>
              <a:gdLst>
                <a:gd name="csX0" fmla="*/ 807 w 7328"/>
                <a:gd name="csY0" fmla="*/ 2040 h 977"/>
                <a:gd name="csX1" fmla="*/ 319 w 7328"/>
                <a:gd name="csY1" fmla="*/ 1551 h 977"/>
                <a:gd name="csX2" fmla="*/ 4716 w 7328"/>
                <a:gd name="csY2" fmla="*/ 1063 h 977"/>
                <a:gd name="csX3" fmla="*/ 5693 w 7328"/>
                <a:gd name="csY3" fmla="*/ 1551 h 977"/>
                <a:gd name="csX4" fmla="*/ 6670 w 7328"/>
                <a:gd name="csY4" fmla="*/ 1551 h 977"/>
                <a:gd name="csX5" fmla="*/ 7647 w 7328"/>
                <a:gd name="csY5" fmla="*/ 2040 h 9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328" h="977">
                  <a:moveTo>
                    <a:pt x="807" y="2040"/>
                  </a:moveTo>
                  <a:lnTo>
                    <a:pt x="319" y="1551"/>
                  </a:lnTo>
                  <a:lnTo>
                    <a:pt x="4716" y="1063"/>
                  </a:lnTo>
                  <a:lnTo>
                    <a:pt x="5693" y="1551"/>
                  </a:lnTo>
                  <a:lnTo>
                    <a:pt x="6670" y="1551"/>
                  </a:lnTo>
                  <a:lnTo>
                    <a:pt x="7647" y="20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A864DEB4-43AF-95CF-D480-65752E39943F}"/>
                </a:ext>
              </a:extLst>
            </p:cNvPr>
            <p:cNvSpPr/>
            <p:nvPr/>
          </p:nvSpPr>
          <p:spPr>
            <a:xfrm flipV="1">
              <a:off x="5613558" y="6486947"/>
              <a:ext cx="8305" cy="24915"/>
            </a:xfrm>
            <a:custGeom>
              <a:avLst/>
              <a:gdLst>
                <a:gd name="csX0" fmla="*/ 4227 w 8305"/>
                <a:gd name="csY0" fmla="*/ 25982 h 24915"/>
                <a:gd name="csX1" fmla="*/ 319 w 8305"/>
                <a:gd name="csY1" fmla="*/ 25982 h 24915"/>
                <a:gd name="csX2" fmla="*/ 319 w 8305"/>
                <a:gd name="csY2" fmla="*/ 1066 h 24915"/>
                <a:gd name="csX3" fmla="*/ 4716 w 8305"/>
                <a:gd name="csY3" fmla="*/ 1066 h 24915"/>
                <a:gd name="csX4" fmla="*/ 4716 w 8305"/>
                <a:gd name="csY4" fmla="*/ 16211 h 24915"/>
                <a:gd name="csX5" fmla="*/ 5204 w 8305"/>
                <a:gd name="csY5" fmla="*/ 17676 h 24915"/>
                <a:gd name="csX6" fmla="*/ 5204 w 8305"/>
                <a:gd name="csY6" fmla="*/ 18165 h 24915"/>
                <a:gd name="csX7" fmla="*/ 5693 w 8305"/>
                <a:gd name="csY7" fmla="*/ 19142 h 24915"/>
                <a:gd name="csX8" fmla="*/ 5693 w 8305"/>
                <a:gd name="csY8" fmla="*/ 20119 h 24915"/>
                <a:gd name="csX9" fmla="*/ 6670 w 8305"/>
                <a:gd name="csY9" fmla="*/ 21096 h 24915"/>
                <a:gd name="csX10" fmla="*/ 7158 w 8305"/>
                <a:gd name="csY10" fmla="*/ 21096 h 24915"/>
                <a:gd name="csX11" fmla="*/ 7647 w 8305"/>
                <a:gd name="csY11" fmla="*/ 22073 h 24915"/>
                <a:gd name="csX12" fmla="*/ 8624 w 8305"/>
                <a:gd name="csY12" fmla="*/ 22073 h 24915"/>
                <a:gd name="csX13" fmla="*/ 4227 w 8305"/>
                <a:gd name="csY13" fmla="*/ 22562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8305" h="24915">
                  <a:moveTo>
                    <a:pt x="4227" y="25982"/>
                  </a:moveTo>
                  <a:lnTo>
                    <a:pt x="319" y="25982"/>
                  </a:lnTo>
                  <a:lnTo>
                    <a:pt x="319" y="1066"/>
                  </a:lnTo>
                  <a:lnTo>
                    <a:pt x="4716" y="1066"/>
                  </a:lnTo>
                  <a:lnTo>
                    <a:pt x="4716" y="16211"/>
                  </a:lnTo>
                  <a:lnTo>
                    <a:pt x="5204" y="17676"/>
                  </a:lnTo>
                  <a:lnTo>
                    <a:pt x="5204" y="18165"/>
                  </a:lnTo>
                  <a:lnTo>
                    <a:pt x="5693" y="19142"/>
                  </a:lnTo>
                  <a:lnTo>
                    <a:pt x="5693" y="20119"/>
                  </a:lnTo>
                  <a:lnTo>
                    <a:pt x="6670" y="21096"/>
                  </a:lnTo>
                  <a:lnTo>
                    <a:pt x="7158" y="21096"/>
                  </a:lnTo>
                  <a:lnTo>
                    <a:pt x="7647" y="22073"/>
                  </a:lnTo>
                  <a:lnTo>
                    <a:pt x="8624" y="22073"/>
                  </a:lnTo>
                  <a:lnTo>
                    <a:pt x="4227" y="225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7A38C9A1-75E5-CF4C-AC8E-B8751B20ADB6}"/>
                </a:ext>
              </a:extLst>
            </p:cNvPr>
            <p:cNvSpPr/>
            <p:nvPr/>
          </p:nvSpPr>
          <p:spPr>
            <a:xfrm flipV="1">
              <a:off x="5617955" y="6486459"/>
              <a:ext cx="16122" cy="25404"/>
            </a:xfrm>
            <a:custGeom>
              <a:avLst/>
              <a:gdLst>
                <a:gd name="csX0" fmla="*/ 7648 w 16122"/>
                <a:gd name="csY0" fmla="*/ 26470 h 25404"/>
                <a:gd name="csX1" fmla="*/ 6671 w 16122"/>
                <a:gd name="csY1" fmla="*/ 26470 h 25404"/>
                <a:gd name="csX2" fmla="*/ 1297 w 16122"/>
                <a:gd name="csY2" fmla="*/ 24028 h 25404"/>
                <a:gd name="csX3" fmla="*/ 320 w 16122"/>
                <a:gd name="csY3" fmla="*/ 23050 h 25404"/>
                <a:gd name="csX4" fmla="*/ 7160 w 16122"/>
                <a:gd name="csY4" fmla="*/ 23050 h 25404"/>
                <a:gd name="csX5" fmla="*/ 7160 w 16122"/>
                <a:gd name="csY5" fmla="*/ 22562 h 25404"/>
                <a:gd name="csX6" fmla="*/ 9114 w 16122"/>
                <a:gd name="csY6" fmla="*/ 22562 h 25404"/>
                <a:gd name="csX7" fmla="*/ 10091 w 16122"/>
                <a:gd name="csY7" fmla="*/ 22073 h 25404"/>
                <a:gd name="csX8" fmla="*/ 10579 w 16122"/>
                <a:gd name="csY8" fmla="*/ 21585 h 25404"/>
                <a:gd name="csX9" fmla="*/ 11068 w 16122"/>
                <a:gd name="csY9" fmla="*/ 20608 h 25404"/>
                <a:gd name="csX10" fmla="*/ 11557 w 16122"/>
                <a:gd name="csY10" fmla="*/ 20119 h 25404"/>
                <a:gd name="csX11" fmla="*/ 12045 w 16122"/>
                <a:gd name="csY11" fmla="*/ 19142 h 25404"/>
                <a:gd name="csX12" fmla="*/ 12045 w 16122"/>
                <a:gd name="csY12" fmla="*/ 1066 h 25404"/>
                <a:gd name="csX13" fmla="*/ 16442 w 16122"/>
                <a:gd name="csY13" fmla="*/ 1066 h 25404"/>
                <a:gd name="csX14" fmla="*/ 16442 w 16122"/>
                <a:gd name="csY14" fmla="*/ 19142 h 25404"/>
                <a:gd name="csX15" fmla="*/ 15954 w 16122"/>
                <a:gd name="csY15" fmla="*/ 19631 h 25404"/>
                <a:gd name="csX16" fmla="*/ 15954 w 16122"/>
                <a:gd name="csY16" fmla="*/ 21096 h 25404"/>
                <a:gd name="csX17" fmla="*/ 15465 w 16122"/>
                <a:gd name="csY17" fmla="*/ 22073 h 25404"/>
                <a:gd name="csX18" fmla="*/ 15465 w 16122"/>
                <a:gd name="csY18" fmla="*/ 22562 h 25404"/>
                <a:gd name="csX19" fmla="*/ 14976 w 16122"/>
                <a:gd name="csY19" fmla="*/ 23539 h 25404"/>
                <a:gd name="csX20" fmla="*/ 14488 w 16122"/>
                <a:gd name="csY20" fmla="*/ 24028 h 25404"/>
                <a:gd name="csX21" fmla="*/ 13511 w 16122"/>
                <a:gd name="csY21" fmla="*/ 24516 h 25404"/>
                <a:gd name="csX22" fmla="*/ 13022 w 16122"/>
                <a:gd name="csY22" fmla="*/ 25005 h 25404"/>
                <a:gd name="csX23" fmla="*/ 12045 w 16122"/>
                <a:gd name="csY23" fmla="*/ 25493 h 25404"/>
                <a:gd name="csX24" fmla="*/ 11557 w 16122"/>
                <a:gd name="csY24" fmla="*/ 25982 h 25404"/>
                <a:gd name="csX25" fmla="*/ 10579 w 16122"/>
                <a:gd name="csY25" fmla="*/ 25982 h 25404"/>
                <a:gd name="csX26" fmla="*/ 9602 w 16122"/>
                <a:gd name="csY26" fmla="*/ 26470 h 25404"/>
                <a:gd name="csX27" fmla="*/ 8625 w 16122"/>
                <a:gd name="csY27" fmla="*/ 26470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6122" h="25404">
                  <a:moveTo>
                    <a:pt x="7648" y="26470"/>
                  </a:moveTo>
                  <a:lnTo>
                    <a:pt x="6671" y="26470"/>
                  </a:lnTo>
                  <a:cubicBezTo>
                    <a:pt x="4855" y="26364"/>
                    <a:pt x="2518" y="25501"/>
                    <a:pt x="1297" y="24028"/>
                  </a:cubicBezTo>
                  <a:lnTo>
                    <a:pt x="320" y="23050"/>
                  </a:lnTo>
                  <a:lnTo>
                    <a:pt x="7160" y="23050"/>
                  </a:lnTo>
                  <a:lnTo>
                    <a:pt x="7160" y="22562"/>
                  </a:lnTo>
                  <a:lnTo>
                    <a:pt x="9114" y="22562"/>
                  </a:lnTo>
                  <a:lnTo>
                    <a:pt x="10091" y="22073"/>
                  </a:lnTo>
                  <a:lnTo>
                    <a:pt x="10579" y="21585"/>
                  </a:lnTo>
                  <a:lnTo>
                    <a:pt x="11068" y="20608"/>
                  </a:lnTo>
                  <a:lnTo>
                    <a:pt x="11557" y="20119"/>
                  </a:lnTo>
                  <a:lnTo>
                    <a:pt x="12045" y="19142"/>
                  </a:lnTo>
                  <a:lnTo>
                    <a:pt x="12045" y="1066"/>
                  </a:lnTo>
                  <a:lnTo>
                    <a:pt x="16442" y="1066"/>
                  </a:lnTo>
                  <a:lnTo>
                    <a:pt x="16442" y="19142"/>
                  </a:lnTo>
                  <a:lnTo>
                    <a:pt x="15954" y="19631"/>
                  </a:lnTo>
                  <a:lnTo>
                    <a:pt x="15954" y="21096"/>
                  </a:lnTo>
                  <a:lnTo>
                    <a:pt x="15465" y="22073"/>
                  </a:lnTo>
                  <a:lnTo>
                    <a:pt x="15465" y="22562"/>
                  </a:lnTo>
                  <a:lnTo>
                    <a:pt x="14976" y="23539"/>
                  </a:lnTo>
                  <a:lnTo>
                    <a:pt x="14488" y="24028"/>
                  </a:lnTo>
                  <a:lnTo>
                    <a:pt x="13511" y="24516"/>
                  </a:lnTo>
                  <a:lnTo>
                    <a:pt x="13022" y="25005"/>
                  </a:lnTo>
                  <a:lnTo>
                    <a:pt x="12045" y="25493"/>
                  </a:lnTo>
                  <a:lnTo>
                    <a:pt x="11557" y="25982"/>
                  </a:lnTo>
                  <a:lnTo>
                    <a:pt x="10579" y="25982"/>
                  </a:lnTo>
                  <a:lnTo>
                    <a:pt x="9602" y="26470"/>
                  </a:lnTo>
                  <a:lnTo>
                    <a:pt x="8625" y="264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5A0BD105-5E2C-2DF1-0F82-124F74E61734}"/>
                </a:ext>
              </a:extLst>
            </p:cNvPr>
            <p:cNvSpPr/>
            <p:nvPr/>
          </p:nvSpPr>
          <p:spPr>
            <a:xfrm flipV="1">
              <a:off x="5637497" y="6480596"/>
              <a:ext cx="12702" cy="31267"/>
            </a:xfrm>
            <a:custGeom>
              <a:avLst/>
              <a:gdLst>
                <a:gd name="csX0" fmla="*/ 4231 w 12702"/>
                <a:gd name="csY0" fmla="*/ 32333 h 31267"/>
                <a:gd name="csX1" fmla="*/ 4231 w 12702"/>
                <a:gd name="csY1" fmla="*/ 25982 h 31267"/>
                <a:gd name="csX2" fmla="*/ 323 w 12702"/>
                <a:gd name="csY2" fmla="*/ 25982 h 31267"/>
                <a:gd name="csX3" fmla="*/ 323 w 12702"/>
                <a:gd name="csY3" fmla="*/ 22562 h 31267"/>
                <a:gd name="csX4" fmla="*/ 4231 w 12702"/>
                <a:gd name="csY4" fmla="*/ 22562 h 31267"/>
                <a:gd name="csX5" fmla="*/ 4231 w 12702"/>
                <a:gd name="csY5" fmla="*/ 1066 h 31267"/>
                <a:gd name="csX6" fmla="*/ 8139 w 12702"/>
                <a:gd name="csY6" fmla="*/ 1066 h 31267"/>
                <a:gd name="csX7" fmla="*/ 8139 w 12702"/>
                <a:gd name="csY7" fmla="*/ 22562 h 31267"/>
                <a:gd name="csX8" fmla="*/ 13025 w 12702"/>
                <a:gd name="csY8" fmla="*/ 22562 h 31267"/>
                <a:gd name="csX9" fmla="*/ 13025 w 12702"/>
                <a:gd name="csY9" fmla="*/ 25982 h 31267"/>
                <a:gd name="csX10" fmla="*/ 8139 w 12702"/>
                <a:gd name="csY10" fmla="*/ 25982 h 31267"/>
                <a:gd name="csX11" fmla="*/ 8139 w 12702"/>
                <a:gd name="csY11" fmla="*/ 29890 h 31267"/>
                <a:gd name="csX12" fmla="*/ 8628 w 12702"/>
                <a:gd name="csY12" fmla="*/ 30867 h 31267"/>
                <a:gd name="csX13" fmla="*/ 9605 w 12702"/>
                <a:gd name="csY13" fmla="*/ 31844 h 31267"/>
                <a:gd name="csX14" fmla="*/ 11559 w 12702"/>
                <a:gd name="csY14" fmla="*/ 31844 h 312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702" h="31267">
                  <a:moveTo>
                    <a:pt x="4231" y="32333"/>
                  </a:moveTo>
                  <a:lnTo>
                    <a:pt x="4231" y="25982"/>
                  </a:lnTo>
                  <a:lnTo>
                    <a:pt x="323" y="25982"/>
                  </a:lnTo>
                  <a:lnTo>
                    <a:pt x="323" y="22562"/>
                  </a:lnTo>
                  <a:lnTo>
                    <a:pt x="4231" y="22562"/>
                  </a:lnTo>
                  <a:lnTo>
                    <a:pt x="4231" y="1066"/>
                  </a:lnTo>
                  <a:lnTo>
                    <a:pt x="8139" y="1066"/>
                  </a:lnTo>
                  <a:lnTo>
                    <a:pt x="8139" y="22562"/>
                  </a:lnTo>
                  <a:lnTo>
                    <a:pt x="13025" y="22562"/>
                  </a:lnTo>
                  <a:lnTo>
                    <a:pt x="13025" y="25982"/>
                  </a:lnTo>
                  <a:lnTo>
                    <a:pt x="8139" y="25982"/>
                  </a:lnTo>
                  <a:lnTo>
                    <a:pt x="8139" y="29890"/>
                  </a:lnTo>
                  <a:lnTo>
                    <a:pt x="8628" y="30867"/>
                  </a:lnTo>
                  <a:lnTo>
                    <a:pt x="9605" y="31844"/>
                  </a:lnTo>
                  <a:lnTo>
                    <a:pt x="11559" y="318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F390D128-652E-6048-6DCA-CB53C4E15085}"/>
                </a:ext>
              </a:extLst>
            </p:cNvPr>
            <p:cNvSpPr/>
            <p:nvPr/>
          </p:nvSpPr>
          <p:spPr>
            <a:xfrm flipV="1">
              <a:off x="5641405" y="6477176"/>
              <a:ext cx="10748" cy="3908"/>
            </a:xfrm>
            <a:custGeom>
              <a:avLst/>
              <a:gdLst>
                <a:gd name="csX0" fmla="*/ 7163 w 10748"/>
                <a:gd name="csY0" fmla="*/ 4970 h 3908"/>
                <a:gd name="csX1" fmla="*/ 4232 w 10748"/>
                <a:gd name="csY1" fmla="*/ 4970 h 3908"/>
                <a:gd name="csX2" fmla="*/ 3255 w 10748"/>
                <a:gd name="csY2" fmla="*/ 4481 h 3908"/>
                <a:gd name="csX3" fmla="*/ 2278 w 10748"/>
                <a:gd name="csY3" fmla="*/ 3504 h 3908"/>
                <a:gd name="csX4" fmla="*/ 1301 w 10748"/>
                <a:gd name="csY4" fmla="*/ 3015 h 3908"/>
                <a:gd name="csX5" fmla="*/ 812 w 10748"/>
                <a:gd name="csY5" fmla="*/ 2527 h 3908"/>
                <a:gd name="csX6" fmla="*/ 324 w 10748"/>
                <a:gd name="csY6" fmla="*/ 1550 h 3908"/>
                <a:gd name="csX7" fmla="*/ 7652 w 10748"/>
                <a:gd name="csY7" fmla="*/ 1061 h 3908"/>
                <a:gd name="csX8" fmla="*/ 10095 w 10748"/>
                <a:gd name="csY8" fmla="*/ 1061 h 3908"/>
                <a:gd name="csX9" fmla="*/ 11072 w 10748"/>
                <a:gd name="csY9" fmla="*/ 4481 h 3908"/>
                <a:gd name="csX10" fmla="*/ 10583 w 10748"/>
                <a:gd name="csY10" fmla="*/ 4970 h 3908"/>
                <a:gd name="csX11" fmla="*/ 7652 w 10748"/>
                <a:gd name="csY11" fmla="*/ 4970 h 39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0748" h="3908">
                  <a:moveTo>
                    <a:pt x="7163" y="4970"/>
                  </a:moveTo>
                  <a:lnTo>
                    <a:pt x="4232" y="4970"/>
                  </a:lnTo>
                  <a:lnTo>
                    <a:pt x="3255" y="4481"/>
                  </a:lnTo>
                  <a:lnTo>
                    <a:pt x="2278" y="3504"/>
                  </a:lnTo>
                  <a:lnTo>
                    <a:pt x="1301" y="3015"/>
                  </a:lnTo>
                  <a:lnTo>
                    <a:pt x="812" y="2527"/>
                  </a:lnTo>
                  <a:lnTo>
                    <a:pt x="324" y="1550"/>
                  </a:lnTo>
                  <a:lnTo>
                    <a:pt x="7652" y="1061"/>
                  </a:lnTo>
                  <a:lnTo>
                    <a:pt x="10095" y="1061"/>
                  </a:lnTo>
                  <a:lnTo>
                    <a:pt x="11072" y="4481"/>
                  </a:lnTo>
                  <a:lnTo>
                    <a:pt x="10583" y="4970"/>
                  </a:lnTo>
                  <a:lnTo>
                    <a:pt x="7652" y="49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BC32EA50-1B11-D95B-EDCB-B956699E4C63}"/>
                </a:ext>
              </a:extLst>
            </p:cNvPr>
            <p:cNvSpPr/>
            <p:nvPr/>
          </p:nvSpPr>
          <p:spPr>
            <a:xfrm flipV="1">
              <a:off x="5652153" y="6489878"/>
              <a:ext cx="11725" cy="19053"/>
            </a:xfrm>
            <a:custGeom>
              <a:avLst/>
              <a:gdLst>
                <a:gd name="csX0" fmla="*/ 3745 w 11725"/>
                <a:gd name="csY0" fmla="*/ 20119 h 19053"/>
                <a:gd name="csX1" fmla="*/ 3256 w 11725"/>
                <a:gd name="csY1" fmla="*/ 19630 h 19053"/>
                <a:gd name="csX2" fmla="*/ 2768 w 11725"/>
                <a:gd name="csY2" fmla="*/ 18653 h 19053"/>
                <a:gd name="csX3" fmla="*/ 2279 w 11725"/>
                <a:gd name="csY3" fmla="*/ 18165 h 19053"/>
                <a:gd name="csX4" fmla="*/ 1791 w 11725"/>
                <a:gd name="csY4" fmla="*/ 17188 h 19053"/>
                <a:gd name="csX5" fmla="*/ 1302 w 11725"/>
                <a:gd name="csY5" fmla="*/ 16699 h 19053"/>
                <a:gd name="csX6" fmla="*/ 1302 w 11725"/>
                <a:gd name="csY6" fmla="*/ 15722 h 19053"/>
                <a:gd name="csX7" fmla="*/ 814 w 11725"/>
                <a:gd name="csY7" fmla="*/ 14745 h 19053"/>
                <a:gd name="csX8" fmla="*/ 814 w 11725"/>
                <a:gd name="csY8" fmla="*/ 13768 h 19053"/>
                <a:gd name="csX9" fmla="*/ 325 w 11725"/>
                <a:gd name="csY9" fmla="*/ 12791 h 19053"/>
                <a:gd name="csX10" fmla="*/ 325 w 11725"/>
                <a:gd name="csY10" fmla="*/ 8394 h 19053"/>
                <a:gd name="csX11" fmla="*/ 814 w 11725"/>
                <a:gd name="csY11" fmla="*/ 7417 h 19053"/>
                <a:gd name="csX12" fmla="*/ 814 w 11725"/>
                <a:gd name="csY12" fmla="*/ 6439 h 19053"/>
                <a:gd name="csX13" fmla="*/ 1302 w 11725"/>
                <a:gd name="csY13" fmla="*/ 5462 h 19053"/>
                <a:gd name="csX14" fmla="*/ 1302 w 11725"/>
                <a:gd name="csY14" fmla="*/ 4485 h 19053"/>
                <a:gd name="csX15" fmla="*/ 1791 w 11725"/>
                <a:gd name="csY15" fmla="*/ 3508 h 19053"/>
                <a:gd name="csX16" fmla="*/ 2279 w 11725"/>
                <a:gd name="csY16" fmla="*/ 3020 h 19053"/>
                <a:gd name="csX17" fmla="*/ 2768 w 11725"/>
                <a:gd name="csY17" fmla="*/ 2043 h 19053"/>
                <a:gd name="csX18" fmla="*/ 3745 w 11725"/>
                <a:gd name="csY18" fmla="*/ 1065 h 19053"/>
                <a:gd name="csX19" fmla="*/ 12050 w 11725"/>
                <a:gd name="csY19" fmla="*/ 1065 h 19053"/>
                <a:gd name="csX20" fmla="*/ 10584 w 11725"/>
                <a:gd name="csY20" fmla="*/ 1065 h 19053"/>
                <a:gd name="csX21" fmla="*/ 10096 w 11725"/>
                <a:gd name="csY21" fmla="*/ 1554 h 19053"/>
                <a:gd name="csX22" fmla="*/ 9119 w 11725"/>
                <a:gd name="csY22" fmla="*/ 1554 h 19053"/>
                <a:gd name="csX23" fmla="*/ 8142 w 11725"/>
                <a:gd name="csY23" fmla="*/ 2043 h 19053"/>
                <a:gd name="csX24" fmla="*/ 6188 w 11725"/>
                <a:gd name="csY24" fmla="*/ 3997 h 19053"/>
                <a:gd name="csX25" fmla="*/ 5699 w 11725"/>
                <a:gd name="csY25" fmla="*/ 4974 h 19053"/>
                <a:gd name="csX26" fmla="*/ 5699 w 11725"/>
                <a:gd name="csY26" fmla="*/ 5462 h 19053"/>
                <a:gd name="csX27" fmla="*/ 5210 w 11725"/>
                <a:gd name="csY27" fmla="*/ 6439 h 19053"/>
                <a:gd name="csX28" fmla="*/ 5210 w 11725"/>
                <a:gd name="csY28" fmla="*/ 7417 h 19053"/>
                <a:gd name="csX29" fmla="*/ 4722 w 11725"/>
                <a:gd name="csY29" fmla="*/ 8394 h 19053"/>
                <a:gd name="csX30" fmla="*/ 4722 w 11725"/>
                <a:gd name="csY30" fmla="*/ 12791 h 19053"/>
                <a:gd name="csX31" fmla="*/ 5210 w 11725"/>
                <a:gd name="csY31" fmla="*/ 13768 h 19053"/>
                <a:gd name="csX32" fmla="*/ 5210 w 11725"/>
                <a:gd name="csY32" fmla="*/ 14745 h 19053"/>
                <a:gd name="csX33" fmla="*/ 5699 w 11725"/>
                <a:gd name="csY33" fmla="*/ 15722 h 19053"/>
                <a:gd name="csX34" fmla="*/ 6188 w 11725"/>
                <a:gd name="csY34" fmla="*/ 16210 h 19053"/>
                <a:gd name="csX35" fmla="*/ 6188 w 11725"/>
                <a:gd name="csY35" fmla="*/ 17188 h 19053"/>
                <a:gd name="csX36" fmla="*/ 9119 w 11725"/>
                <a:gd name="csY36" fmla="*/ 19630 h 19053"/>
                <a:gd name="csX37" fmla="*/ 10096 w 11725"/>
                <a:gd name="csY37" fmla="*/ 19630 h 19053"/>
                <a:gd name="csX38" fmla="*/ 11073 w 11725"/>
                <a:gd name="csY38" fmla="*/ 20119 h 19053"/>
                <a:gd name="csX39" fmla="*/ 12050 w 11725"/>
                <a:gd name="csY39" fmla="*/ 20119 h 190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11725" h="19053">
                  <a:moveTo>
                    <a:pt x="3745" y="20119"/>
                  </a:moveTo>
                  <a:lnTo>
                    <a:pt x="3256" y="19630"/>
                  </a:lnTo>
                  <a:lnTo>
                    <a:pt x="2768" y="18653"/>
                  </a:lnTo>
                  <a:lnTo>
                    <a:pt x="2279" y="18165"/>
                  </a:lnTo>
                  <a:lnTo>
                    <a:pt x="1791" y="17188"/>
                  </a:lnTo>
                  <a:lnTo>
                    <a:pt x="1302" y="16699"/>
                  </a:lnTo>
                  <a:lnTo>
                    <a:pt x="1302" y="15722"/>
                  </a:lnTo>
                  <a:lnTo>
                    <a:pt x="814" y="14745"/>
                  </a:lnTo>
                  <a:lnTo>
                    <a:pt x="814" y="13768"/>
                  </a:lnTo>
                  <a:lnTo>
                    <a:pt x="325" y="12791"/>
                  </a:lnTo>
                  <a:lnTo>
                    <a:pt x="325" y="8394"/>
                  </a:lnTo>
                  <a:lnTo>
                    <a:pt x="814" y="7417"/>
                  </a:lnTo>
                  <a:lnTo>
                    <a:pt x="814" y="6439"/>
                  </a:lnTo>
                  <a:lnTo>
                    <a:pt x="1302" y="5462"/>
                  </a:lnTo>
                  <a:lnTo>
                    <a:pt x="1302" y="4485"/>
                  </a:lnTo>
                  <a:lnTo>
                    <a:pt x="1791" y="3508"/>
                  </a:lnTo>
                  <a:lnTo>
                    <a:pt x="2279" y="3020"/>
                  </a:lnTo>
                  <a:lnTo>
                    <a:pt x="2768" y="2043"/>
                  </a:lnTo>
                  <a:lnTo>
                    <a:pt x="3745" y="1065"/>
                  </a:lnTo>
                  <a:lnTo>
                    <a:pt x="12050" y="1065"/>
                  </a:lnTo>
                  <a:lnTo>
                    <a:pt x="10584" y="1065"/>
                  </a:lnTo>
                  <a:lnTo>
                    <a:pt x="10096" y="1554"/>
                  </a:lnTo>
                  <a:lnTo>
                    <a:pt x="9119" y="1554"/>
                  </a:lnTo>
                  <a:lnTo>
                    <a:pt x="8142" y="2043"/>
                  </a:lnTo>
                  <a:lnTo>
                    <a:pt x="6188" y="3997"/>
                  </a:lnTo>
                  <a:lnTo>
                    <a:pt x="5699" y="4974"/>
                  </a:lnTo>
                  <a:lnTo>
                    <a:pt x="5699" y="5462"/>
                  </a:lnTo>
                  <a:lnTo>
                    <a:pt x="5210" y="6439"/>
                  </a:lnTo>
                  <a:lnTo>
                    <a:pt x="5210" y="7417"/>
                  </a:lnTo>
                  <a:lnTo>
                    <a:pt x="4722" y="8394"/>
                  </a:lnTo>
                  <a:lnTo>
                    <a:pt x="4722" y="12791"/>
                  </a:lnTo>
                  <a:lnTo>
                    <a:pt x="5210" y="13768"/>
                  </a:lnTo>
                  <a:lnTo>
                    <a:pt x="5210" y="14745"/>
                  </a:lnTo>
                  <a:lnTo>
                    <a:pt x="5699" y="15722"/>
                  </a:lnTo>
                  <a:lnTo>
                    <a:pt x="6188" y="16210"/>
                  </a:lnTo>
                  <a:lnTo>
                    <a:pt x="6188" y="17188"/>
                  </a:lnTo>
                  <a:cubicBezTo>
                    <a:pt x="7857" y="19134"/>
                    <a:pt x="7922" y="18450"/>
                    <a:pt x="9119" y="19630"/>
                  </a:cubicBezTo>
                  <a:lnTo>
                    <a:pt x="10096" y="19630"/>
                  </a:lnTo>
                  <a:lnTo>
                    <a:pt x="11073" y="20119"/>
                  </a:lnTo>
                  <a:lnTo>
                    <a:pt x="12050" y="201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39F770E5-53BF-5BEB-3564-C2A03B814638}"/>
                </a:ext>
              </a:extLst>
            </p:cNvPr>
            <p:cNvSpPr/>
            <p:nvPr/>
          </p:nvSpPr>
          <p:spPr>
            <a:xfrm flipV="1">
              <a:off x="5655573" y="6486459"/>
              <a:ext cx="20030" cy="25925"/>
            </a:xfrm>
            <a:custGeom>
              <a:avLst/>
              <a:gdLst>
                <a:gd name="csX0" fmla="*/ 8632 w 20030"/>
                <a:gd name="csY0" fmla="*/ 26992 h 25925"/>
                <a:gd name="csX1" fmla="*/ 6677 w 20030"/>
                <a:gd name="csY1" fmla="*/ 26992 h 25925"/>
                <a:gd name="csX2" fmla="*/ 5700 w 20030"/>
                <a:gd name="csY2" fmla="*/ 26503 h 25925"/>
                <a:gd name="csX3" fmla="*/ 4723 w 20030"/>
                <a:gd name="csY3" fmla="*/ 26503 h 25925"/>
                <a:gd name="csX4" fmla="*/ 3746 w 20030"/>
                <a:gd name="csY4" fmla="*/ 26014 h 25925"/>
                <a:gd name="csX5" fmla="*/ 3258 w 20030"/>
                <a:gd name="csY5" fmla="*/ 25526 h 25925"/>
                <a:gd name="csX6" fmla="*/ 2281 w 20030"/>
                <a:gd name="csY6" fmla="*/ 25526 h 25925"/>
                <a:gd name="csX7" fmla="*/ 326 w 20030"/>
                <a:gd name="csY7" fmla="*/ 23572 h 25925"/>
                <a:gd name="csX8" fmla="*/ 10097 w 20030"/>
                <a:gd name="csY8" fmla="*/ 23572 h 25925"/>
                <a:gd name="csX9" fmla="*/ 11074 w 20030"/>
                <a:gd name="csY9" fmla="*/ 23083 h 25925"/>
                <a:gd name="csX10" fmla="*/ 11563 w 20030"/>
                <a:gd name="csY10" fmla="*/ 22595 h 25925"/>
                <a:gd name="csX11" fmla="*/ 12540 w 20030"/>
                <a:gd name="csY11" fmla="*/ 22595 h 25925"/>
                <a:gd name="csX12" fmla="*/ 13029 w 20030"/>
                <a:gd name="csY12" fmla="*/ 21618 h 25925"/>
                <a:gd name="csX13" fmla="*/ 14006 w 20030"/>
                <a:gd name="csY13" fmla="*/ 21129 h 25925"/>
                <a:gd name="csX14" fmla="*/ 15960 w 20030"/>
                <a:gd name="csY14" fmla="*/ 12824 h 25925"/>
                <a:gd name="csX15" fmla="*/ 15960 w 20030"/>
                <a:gd name="csY15" fmla="*/ 11847 h 25925"/>
                <a:gd name="csX16" fmla="*/ 15471 w 20030"/>
                <a:gd name="csY16" fmla="*/ 10869 h 25925"/>
                <a:gd name="csX17" fmla="*/ 15471 w 20030"/>
                <a:gd name="csY17" fmla="*/ 9892 h 25925"/>
                <a:gd name="csX18" fmla="*/ 14983 w 20030"/>
                <a:gd name="csY18" fmla="*/ 8915 h 25925"/>
                <a:gd name="csX19" fmla="*/ 14983 w 20030"/>
                <a:gd name="csY19" fmla="*/ 7938 h 25925"/>
                <a:gd name="csX20" fmla="*/ 13029 w 20030"/>
                <a:gd name="csY20" fmla="*/ 5984 h 25925"/>
                <a:gd name="csX21" fmla="*/ 12051 w 20030"/>
                <a:gd name="csY21" fmla="*/ 5495 h 25925"/>
                <a:gd name="csX22" fmla="*/ 11563 w 20030"/>
                <a:gd name="csY22" fmla="*/ 5007 h 25925"/>
                <a:gd name="csX23" fmla="*/ 10586 w 20030"/>
                <a:gd name="csY23" fmla="*/ 4518 h 25925"/>
                <a:gd name="csX24" fmla="*/ 326 w 20030"/>
                <a:gd name="csY24" fmla="*/ 4518 h 25925"/>
                <a:gd name="csX25" fmla="*/ 815 w 20030"/>
                <a:gd name="csY25" fmla="*/ 3541 h 25925"/>
                <a:gd name="csX26" fmla="*/ 1792 w 20030"/>
                <a:gd name="csY26" fmla="*/ 3053 h 25925"/>
                <a:gd name="csX27" fmla="*/ 2281 w 20030"/>
                <a:gd name="csY27" fmla="*/ 2564 h 25925"/>
                <a:gd name="csX28" fmla="*/ 10097 w 20030"/>
                <a:gd name="csY28" fmla="*/ 1098 h 25925"/>
                <a:gd name="csX29" fmla="*/ 11074 w 20030"/>
                <a:gd name="csY29" fmla="*/ 1098 h 25925"/>
                <a:gd name="csX30" fmla="*/ 12051 w 20030"/>
                <a:gd name="csY30" fmla="*/ 1587 h 25925"/>
                <a:gd name="csX31" fmla="*/ 13029 w 20030"/>
                <a:gd name="csY31" fmla="*/ 1587 h 25925"/>
                <a:gd name="csX32" fmla="*/ 14006 w 20030"/>
                <a:gd name="csY32" fmla="*/ 2076 h 25925"/>
                <a:gd name="csX33" fmla="*/ 14494 w 20030"/>
                <a:gd name="csY33" fmla="*/ 2564 h 25925"/>
                <a:gd name="csX34" fmla="*/ 14983 w 20030"/>
                <a:gd name="csY34" fmla="*/ 2564 h 25925"/>
                <a:gd name="csX35" fmla="*/ 15960 w 20030"/>
                <a:gd name="csY35" fmla="*/ 3053 h 25925"/>
                <a:gd name="csX36" fmla="*/ 16448 w 20030"/>
                <a:gd name="csY36" fmla="*/ 4030 h 25925"/>
                <a:gd name="csX37" fmla="*/ 17426 w 20030"/>
                <a:gd name="csY37" fmla="*/ 4518 h 25925"/>
                <a:gd name="csX38" fmla="*/ 17914 w 20030"/>
                <a:gd name="csY38" fmla="*/ 5007 h 25925"/>
                <a:gd name="csX39" fmla="*/ 18403 w 20030"/>
                <a:gd name="csY39" fmla="*/ 5984 h 25925"/>
                <a:gd name="csX40" fmla="*/ 18891 w 20030"/>
                <a:gd name="csY40" fmla="*/ 6961 h 25925"/>
                <a:gd name="csX41" fmla="*/ 19380 w 20030"/>
                <a:gd name="csY41" fmla="*/ 7450 h 25925"/>
                <a:gd name="csX42" fmla="*/ 19380 w 20030"/>
                <a:gd name="csY42" fmla="*/ 8427 h 25925"/>
                <a:gd name="csX43" fmla="*/ 19868 w 20030"/>
                <a:gd name="csY43" fmla="*/ 9404 h 25925"/>
                <a:gd name="csX44" fmla="*/ 19868 w 20030"/>
                <a:gd name="csY44" fmla="*/ 10869 h 25925"/>
                <a:gd name="csX45" fmla="*/ 20357 w 20030"/>
                <a:gd name="csY45" fmla="*/ 12335 h 25925"/>
                <a:gd name="csX46" fmla="*/ 20357 w 20030"/>
                <a:gd name="csY46" fmla="*/ 16243 h 25925"/>
                <a:gd name="csX47" fmla="*/ 19868 w 20030"/>
                <a:gd name="csY47" fmla="*/ 17221 h 25925"/>
                <a:gd name="csX48" fmla="*/ 19868 w 20030"/>
                <a:gd name="csY48" fmla="*/ 19175 h 25925"/>
                <a:gd name="csX49" fmla="*/ 19380 w 20030"/>
                <a:gd name="csY49" fmla="*/ 20152 h 25925"/>
                <a:gd name="csX50" fmla="*/ 18891 w 20030"/>
                <a:gd name="csY50" fmla="*/ 20640 h 25925"/>
                <a:gd name="csX51" fmla="*/ 18403 w 20030"/>
                <a:gd name="csY51" fmla="*/ 21618 h 25925"/>
                <a:gd name="csX52" fmla="*/ 17914 w 20030"/>
                <a:gd name="csY52" fmla="*/ 22106 h 25925"/>
                <a:gd name="csX53" fmla="*/ 17426 w 20030"/>
                <a:gd name="csY53" fmla="*/ 23083 h 25925"/>
                <a:gd name="csX54" fmla="*/ 14983 w 20030"/>
                <a:gd name="csY54" fmla="*/ 25526 h 25925"/>
                <a:gd name="csX55" fmla="*/ 14006 w 20030"/>
                <a:gd name="csY55" fmla="*/ 25526 h 25925"/>
                <a:gd name="csX56" fmla="*/ 13517 w 20030"/>
                <a:gd name="csY56" fmla="*/ 26014 h 25925"/>
                <a:gd name="csX57" fmla="*/ 12540 w 20030"/>
                <a:gd name="csY57" fmla="*/ 26503 h 25925"/>
                <a:gd name="csX58" fmla="*/ 11563 w 20030"/>
                <a:gd name="csY58" fmla="*/ 26503 h 25925"/>
                <a:gd name="csX59" fmla="*/ 10586 w 20030"/>
                <a:gd name="csY59" fmla="*/ 26992 h 25925"/>
                <a:gd name="csX60" fmla="*/ 9609 w 20030"/>
                <a:gd name="csY60" fmla="*/ 26992 h 259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</a:cxnLst>
              <a:rect l="l" t="t" r="r" b="b"/>
              <a:pathLst>
                <a:path w="20030" h="25925">
                  <a:moveTo>
                    <a:pt x="8632" y="26992"/>
                  </a:moveTo>
                  <a:lnTo>
                    <a:pt x="6677" y="26992"/>
                  </a:lnTo>
                  <a:lnTo>
                    <a:pt x="5700" y="26503"/>
                  </a:lnTo>
                  <a:lnTo>
                    <a:pt x="4723" y="26503"/>
                  </a:lnTo>
                  <a:lnTo>
                    <a:pt x="3746" y="26014"/>
                  </a:lnTo>
                  <a:lnTo>
                    <a:pt x="3258" y="25526"/>
                  </a:lnTo>
                  <a:lnTo>
                    <a:pt x="2281" y="25526"/>
                  </a:lnTo>
                  <a:lnTo>
                    <a:pt x="326" y="23572"/>
                  </a:lnTo>
                  <a:lnTo>
                    <a:pt x="10097" y="23572"/>
                  </a:lnTo>
                  <a:lnTo>
                    <a:pt x="11074" y="23083"/>
                  </a:lnTo>
                  <a:lnTo>
                    <a:pt x="11563" y="22595"/>
                  </a:lnTo>
                  <a:lnTo>
                    <a:pt x="12540" y="22595"/>
                  </a:lnTo>
                  <a:lnTo>
                    <a:pt x="13029" y="21618"/>
                  </a:lnTo>
                  <a:lnTo>
                    <a:pt x="14006" y="21129"/>
                  </a:lnTo>
                  <a:cubicBezTo>
                    <a:pt x="15439" y="19883"/>
                    <a:pt x="16229" y="14827"/>
                    <a:pt x="15960" y="12824"/>
                  </a:cubicBezTo>
                  <a:lnTo>
                    <a:pt x="15960" y="11847"/>
                  </a:lnTo>
                  <a:lnTo>
                    <a:pt x="15471" y="10869"/>
                  </a:lnTo>
                  <a:lnTo>
                    <a:pt x="15471" y="9892"/>
                  </a:lnTo>
                  <a:lnTo>
                    <a:pt x="14983" y="8915"/>
                  </a:lnTo>
                  <a:lnTo>
                    <a:pt x="14983" y="7938"/>
                  </a:lnTo>
                  <a:lnTo>
                    <a:pt x="13029" y="5984"/>
                  </a:lnTo>
                  <a:lnTo>
                    <a:pt x="12051" y="5495"/>
                  </a:lnTo>
                  <a:lnTo>
                    <a:pt x="11563" y="5007"/>
                  </a:lnTo>
                  <a:lnTo>
                    <a:pt x="10586" y="4518"/>
                  </a:lnTo>
                  <a:lnTo>
                    <a:pt x="326" y="4518"/>
                  </a:lnTo>
                  <a:lnTo>
                    <a:pt x="815" y="3541"/>
                  </a:lnTo>
                  <a:lnTo>
                    <a:pt x="1792" y="3053"/>
                  </a:lnTo>
                  <a:lnTo>
                    <a:pt x="2281" y="2564"/>
                  </a:lnTo>
                  <a:cubicBezTo>
                    <a:pt x="7182" y="594"/>
                    <a:pt x="4748" y="1155"/>
                    <a:pt x="10097" y="1098"/>
                  </a:cubicBezTo>
                  <a:lnTo>
                    <a:pt x="11074" y="1098"/>
                  </a:lnTo>
                  <a:lnTo>
                    <a:pt x="12051" y="1587"/>
                  </a:lnTo>
                  <a:lnTo>
                    <a:pt x="13029" y="1587"/>
                  </a:lnTo>
                  <a:lnTo>
                    <a:pt x="14006" y="2076"/>
                  </a:lnTo>
                  <a:lnTo>
                    <a:pt x="14494" y="2564"/>
                  </a:lnTo>
                  <a:lnTo>
                    <a:pt x="14983" y="2564"/>
                  </a:lnTo>
                  <a:lnTo>
                    <a:pt x="15960" y="3053"/>
                  </a:lnTo>
                  <a:lnTo>
                    <a:pt x="16448" y="4030"/>
                  </a:lnTo>
                  <a:lnTo>
                    <a:pt x="17426" y="4518"/>
                  </a:lnTo>
                  <a:lnTo>
                    <a:pt x="17914" y="5007"/>
                  </a:lnTo>
                  <a:lnTo>
                    <a:pt x="18403" y="5984"/>
                  </a:lnTo>
                  <a:lnTo>
                    <a:pt x="18891" y="6961"/>
                  </a:lnTo>
                  <a:lnTo>
                    <a:pt x="19380" y="7450"/>
                  </a:lnTo>
                  <a:lnTo>
                    <a:pt x="19380" y="8427"/>
                  </a:lnTo>
                  <a:lnTo>
                    <a:pt x="19868" y="9404"/>
                  </a:lnTo>
                  <a:lnTo>
                    <a:pt x="19868" y="10869"/>
                  </a:lnTo>
                  <a:lnTo>
                    <a:pt x="20357" y="12335"/>
                  </a:lnTo>
                  <a:lnTo>
                    <a:pt x="20357" y="16243"/>
                  </a:lnTo>
                  <a:lnTo>
                    <a:pt x="19868" y="17221"/>
                  </a:lnTo>
                  <a:lnTo>
                    <a:pt x="19868" y="19175"/>
                  </a:lnTo>
                  <a:lnTo>
                    <a:pt x="19380" y="20152"/>
                  </a:lnTo>
                  <a:lnTo>
                    <a:pt x="18891" y="20640"/>
                  </a:lnTo>
                  <a:lnTo>
                    <a:pt x="18403" y="21618"/>
                  </a:lnTo>
                  <a:lnTo>
                    <a:pt x="17914" y="22106"/>
                  </a:lnTo>
                  <a:lnTo>
                    <a:pt x="17426" y="23083"/>
                  </a:lnTo>
                  <a:lnTo>
                    <a:pt x="14983" y="25526"/>
                  </a:lnTo>
                  <a:lnTo>
                    <a:pt x="14006" y="25526"/>
                  </a:lnTo>
                  <a:lnTo>
                    <a:pt x="13517" y="26014"/>
                  </a:lnTo>
                  <a:lnTo>
                    <a:pt x="12540" y="26503"/>
                  </a:lnTo>
                  <a:lnTo>
                    <a:pt x="11563" y="26503"/>
                  </a:lnTo>
                  <a:lnTo>
                    <a:pt x="10586" y="26992"/>
                  </a:lnTo>
                  <a:lnTo>
                    <a:pt x="9609" y="269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B2F89411-64DF-A4D9-BD99-96D56CD8BF85}"/>
                </a:ext>
              </a:extLst>
            </p:cNvPr>
            <p:cNvSpPr/>
            <p:nvPr/>
          </p:nvSpPr>
          <p:spPr>
            <a:xfrm flipV="1">
              <a:off x="5703451" y="6511375"/>
              <a:ext cx="20519" cy="7328"/>
            </a:xfrm>
            <a:custGeom>
              <a:avLst/>
              <a:gdLst>
                <a:gd name="csX0" fmla="*/ 20855 w 20519"/>
                <a:gd name="csY0" fmla="*/ 8396 h 7328"/>
                <a:gd name="csX1" fmla="*/ 16458 w 20519"/>
                <a:gd name="csY1" fmla="*/ 8396 h 7328"/>
                <a:gd name="csX2" fmla="*/ 16458 w 20519"/>
                <a:gd name="csY2" fmla="*/ 7907 h 7328"/>
                <a:gd name="csX3" fmla="*/ 15969 w 20519"/>
                <a:gd name="csY3" fmla="*/ 7418 h 7328"/>
                <a:gd name="csX4" fmla="*/ 14992 w 20519"/>
                <a:gd name="csY4" fmla="*/ 6930 h 7328"/>
                <a:gd name="csX5" fmla="*/ 14504 w 20519"/>
                <a:gd name="csY5" fmla="*/ 5953 h 7328"/>
                <a:gd name="csX6" fmla="*/ 14015 w 20519"/>
                <a:gd name="csY6" fmla="*/ 5464 h 7328"/>
                <a:gd name="csX7" fmla="*/ 12061 w 20519"/>
                <a:gd name="csY7" fmla="*/ 4487 h 7328"/>
                <a:gd name="csX8" fmla="*/ 11572 w 20519"/>
                <a:gd name="csY8" fmla="*/ 3999 h 7328"/>
                <a:gd name="csX9" fmla="*/ 10595 w 20519"/>
                <a:gd name="csY9" fmla="*/ 3510 h 7328"/>
                <a:gd name="csX10" fmla="*/ 10107 w 20519"/>
                <a:gd name="csY10" fmla="*/ 3510 h 7328"/>
                <a:gd name="csX11" fmla="*/ 9618 w 20519"/>
                <a:gd name="csY11" fmla="*/ 3021 h 7328"/>
                <a:gd name="csX12" fmla="*/ 2290 w 20519"/>
                <a:gd name="csY12" fmla="*/ 1556 h 7328"/>
                <a:gd name="csX13" fmla="*/ 1313 w 20519"/>
                <a:gd name="csY13" fmla="*/ 1067 h 7328"/>
                <a:gd name="csX14" fmla="*/ 336 w 20519"/>
                <a:gd name="csY14" fmla="*/ 1067 h 7328"/>
                <a:gd name="csX15" fmla="*/ 13526 w 20519"/>
                <a:gd name="csY15" fmla="*/ 1067 h 7328"/>
                <a:gd name="csX16" fmla="*/ 15481 w 20519"/>
                <a:gd name="csY16" fmla="*/ 2044 h 7328"/>
                <a:gd name="csX17" fmla="*/ 17435 w 20519"/>
                <a:gd name="csY17" fmla="*/ 3999 h 7328"/>
                <a:gd name="csX18" fmla="*/ 18412 w 20519"/>
                <a:gd name="csY18" fmla="*/ 4487 h 7328"/>
                <a:gd name="csX19" fmla="*/ 18901 w 20519"/>
                <a:gd name="csY19" fmla="*/ 5464 h 7328"/>
                <a:gd name="csX20" fmla="*/ 19389 w 20519"/>
                <a:gd name="csY20" fmla="*/ 5953 h 7328"/>
                <a:gd name="csX21" fmla="*/ 19878 w 20519"/>
                <a:gd name="csY21" fmla="*/ 6930 h 7328"/>
                <a:gd name="csX22" fmla="*/ 20366 w 20519"/>
                <a:gd name="csY22" fmla="*/ 7418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20519" h="7328">
                  <a:moveTo>
                    <a:pt x="20855" y="8396"/>
                  </a:moveTo>
                  <a:lnTo>
                    <a:pt x="16458" y="8396"/>
                  </a:lnTo>
                  <a:lnTo>
                    <a:pt x="16458" y="7907"/>
                  </a:lnTo>
                  <a:lnTo>
                    <a:pt x="15969" y="7418"/>
                  </a:lnTo>
                  <a:lnTo>
                    <a:pt x="14992" y="6930"/>
                  </a:lnTo>
                  <a:lnTo>
                    <a:pt x="14504" y="5953"/>
                  </a:lnTo>
                  <a:lnTo>
                    <a:pt x="14015" y="5464"/>
                  </a:lnTo>
                  <a:lnTo>
                    <a:pt x="12061" y="4487"/>
                  </a:lnTo>
                  <a:lnTo>
                    <a:pt x="11572" y="3999"/>
                  </a:lnTo>
                  <a:lnTo>
                    <a:pt x="10595" y="3510"/>
                  </a:lnTo>
                  <a:lnTo>
                    <a:pt x="10107" y="3510"/>
                  </a:lnTo>
                  <a:lnTo>
                    <a:pt x="9618" y="3021"/>
                  </a:lnTo>
                  <a:cubicBezTo>
                    <a:pt x="7297" y="2036"/>
                    <a:pt x="4895" y="1344"/>
                    <a:pt x="2290" y="1556"/>
                  </a:cubicBezTo>
                  <a:lnTo>
                    <a:pt x="1313" y="1067"/>
                  </a:lnTo>
                  <a:lnTo>
                    <a:pt x="336" y="1067"/>
                  </a:lnTo>
                  <a:lnTo>
                    <a:pt x="13526" y="1067"/>
                  </a:lnTo>
                  <a:lnTo>
                    <a:pt x="15481" y="2044"/>
                  </a:lnTo>
                  <a:lnTo>
                    <a:pt x="17435" y="3999"/>
                  </a:lnTo>
                  <a:lnTo>
                    <a:pt x="18412" y="4487"/>
                  </a:lnTo>
                  <a:lnTo>
                    <a:pt x="18901" y="5464"/>
                  </a:lnTo>
                  <a:lnTo>
                    <a:pt x="19389" y="5953"/>
                  </a:lnTo>
                  <a:lnTo>
                    <a:pt x="19878" y="6930"/>
                  </a:lnTo>
                  <a:lnTo>
                    <a:pt x="20366" y="74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CB1A69D-27FD-70F3-74C4-0850B78E9AB9}"/>
                </a:ext>
              </a:extLst>
            </p:cNvPr>
            <p:cNvSpPr/>
            <p:nvPr/>
          </p:nvSpPr>
          <p:spPr>
            <a:xfrm flipV="1">
              <a:off x="5688794" y="6489878"/>
              <a:ext cx="14656" cy="22021"/>
            </a:xfrm>
            <a:custGeom>
              <a:avLst/>
              <a:gdLst>
                <a:gd name="csX0" fmla="*/ 4728 w 14656"/>
                <a:gd name="csY0" fmla="*/ 23087 h 22021"/>
                <a:gd name="csX1" fmla="*/ 4240 w 14656"/>
                <a:gd name="csY1" fmla="*/ 22110 h 22021"/>
                <a:gd name="csX2" fmla="*/ 3751 w 14656"/>
                <a:gd name="csY2" fmla="*/ 21621 h 22021"/>
                <a:gd name="csX3" fmla="*/ 3262 w 14656"/>
                <a:gd name="csY3" fmla="*/ 20644 h 22021"/>
                <a:gd name="csX4" fmla="*/ 1797 w 14656"/>
                <a:gd name="csY4" fmla="*/ 19179 h 22021"/>
                <a:gd name="csX5" fmla="*/ 1797 w 14656"/>
                <a:gd name="csY5" fmla="*/ 18690 h 22021"/>
                <a:gd name="csX6" fmla="*/ 1308 w 14656"/>
                <a:gd name="csY6" fmla="*/ 17713 h 22021"/>
                <a:gd name="csX7" fmla="*/ 1308 w 14656"/>
                <a:gd name="csY7" fmla="*/ 17225 h 22021"/>
                <a:gd name="csX8" fmla="*/ 331 w 14656"/>
                <a:gd name="csY8" fmla="*/ 15270 h 22021"/>
                <a:gd name="csX9" fmla="*/ 331 w 14656"/>
                <a:gd name="csY9" fmla="*/ 14293 h 22021"/>
                <a:gd name="csX10" fmla="*/ 331 w 14656"/>
                <a:gd name="csY10" fmla="*/ 8431 h 22021"/>
                <a:gd name="csX11" fmla="*/ 820 w 14656"/>
                <a:gd name="csY11" fmla="*/ 7942 h 22021"/>
                <a:gd name="csX12" fmla="*/ 820 w 14656"/>
                <a:gd name="csY12" fmla="*/ 6965 h 22021"/>
                <a:gd name="csX13" fmla="*/ 1308 w 14656"/>
                <a:gd name="csY13" fmla="*/ 5988 h 22021"/>
                <a:gd name="csX14" fmla="*/ 1308 w 14656"/>
                <a:gd name="csY14" fmla="*/ 5499 h 22021"/>
                <a:gd name="csX15" fmla="*/ 3262 w 14656"/>
                <a:gd name="csY15" fmla="*/ 3545 h 22021"/>
                <a:gd name="csX16" fmla="*/ 3751 w 14656"/>
                <a:gd name="csY16" fmla="*/ 2568 h 22021"/>
                <a:gd name="csX17" fmla="*/ 4728 w 14656"/>
                <a:gd name="csY17" fmla="*/ 2080 h 22021"/>
                <a:gd name="csX18" fmla="*/ 5217 w 14656"/>
                <a:gd name="csY18" fmla="*/ 2080 h 22021"/>
                <a:gd name="csX19" fmla="*/ 5705 w 14656"/>
                <a:gd name="csY19" fmla="*/ 1591 h 22021"/>
                <a:gd name="csX20" fmla="*/ 6682 w 14656"/>
                <a:gd name="csY20" fmla="*/ 1102 h 22021"/>
                <a:gd name="csX21" fmla="*/ 13033 w 14656"/>
                <a:gd name="csY21" fmla="*/ 2568 h 22021"/>
                <a:gd name="csX22" fmla="*/ 13522 w 14656"/>
                <a:gd name="csY22" fmla="*/ 3057 h 22021"/>
                <a:gd name="csX23" fmla="*/ 14499 w 14656"/>
                <a:gd name="csY23" fmla="*/ 3545 h 22021"/>
                <a:gd name="csX24" fmla="*/ 14988 w 14656"/>
                <a:gd name="csY24" fmla="*/ 4034 h 22021"/>
                <a:gd name="csX25" fmla="*/ 9614 w 14656"/>
                <a:gd name="csY25" fmla="*/ 4522 h 22021"/>
                <a:gd name="csX26" fmla="*/ 8148 w 14656"/>
                <a:gd name="csY26" fmla="*/ 4522 h 22021"/>
                <a:gd name="csX27" fmla="*/ 7659 w 14656"/>
                <a:gd name="csY27" fmla="*/ 5011 h 22021"/>
                <a:gd name="csX28" fmla="*/ 6682 w 14656"/>
                <a:gd name="csY28" fmla="*/ 5499 h 22021"/>
                <a:gd name="csX29" fmla="*/ 6194 w 14656"/>
                <a:gd name="csY29" fmla="*/ 6476 h 22021"/>
                <a:gd name="csX30" fmla="*/ 5705 w 14656"/>
                <a:gd name="csY30" fmla="*/ 6476 h 22021"/>
                <a:gd name="csX31" fmla="*/ 5217 w 14656"/>
                <a:gd name="csY31" fmla="*/ 7454 h 22021"/>
                <a:gd name="csX32" fmla="*/ 4728 w 14656"/>
                <a:gd name="csY32" fmla="*/ 8431 h 22021"/>
                <a:gd name="csX33" fmla="*/ 4728 w 14656"/>
                <a:gd name="csY33" fmla="*/ 9408 h 22021"/>
                <a:gd name="csX34" fmla="*/ 4240 w 14656"/>
                <a:gd name="csY34" fmla="*/ 10385 h 22021"/>
                <a:gd name="csX35" fmla="*/ 4240 w 14656"/>
                <a:gd name="csY35" fmla="*/ 11850 h 22021"/>
                <a:gd name="csX36" fmla="*/ 4728 w 14656"/>
                <a:gd name="csY36" fmla="*/ 12828 h 22021"/>
                <a:gd name="csX37" fmla="*/ 4728 w 14656"/>
                <a:gd name="csY37" fmla="*/ 14782 h 22021"/>
                <a:gd name="csX38" fmla="*/ 5217 w 14656"/>
                <a:gd name="csY38" fmla="*/ 15759 h 22021"/>
                <a:gd name="csX39" fmla="*/ 5217 w 14656"/>
                <a:gd name="csY39" fmla="*/ 16247 h 22021"/>
                <a:gd name="csX40" fmla="*/ 5705 w 14656"/>
                <a:gd name="csY40" fmla="*/ 17225 h 22021"/>
                <a:gd name="csX41" fmla="*/ 10591 w 14656"/>
                <a:gd name="csY41" fmla="*/ 22599 h 22021"/>
                <a:gd name="csX42" fmla="*/ 11568 w 14656"/>
                <a:gd name="csY42" fmla="*/ 23087 h 22021"/>
                <a:gd name="csX43" fmla="*/ 12545 w 14656"/>
                <a:gd name="csY43" fmla="*/ 23087 h 22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14656" h="22021">
                  <a:moveTo>
                    <a:pt x="4728" y="23087"/>
                  </a:moveTo>
                  <a:lnTo>
                    <a:pt x="4240" y="22110"/>
                  </a:lnTo>
                  <a:lnTo>
                    <a:pt x="3751" y="21621"/>
                  </a:lnTo>
                  <a:lnTo>
                    <a:pt x="3262" y="20644"/>
                  </a:lnTo>
                  <a:lnTo>
                    <a:pt x="1797" y="19179"/>
                  </a:lnTo>
                  <a:lnTo>
                    <a:pt x="1797" y="18690"/>
                  </a:lnTo>
                  <a:lnTo>
                    <a:pt x="1308" y="17713"/>
                  </a:lnTo>
                  <a:lnTo>
                    <a:pt x="1308" y="17225"/>
                  </a:lnTo>
                  <a:lnTo>
                    <a:pt x="331" y="15270"/>
                  </a:lnTo>
                  <a:lnTo>
                    <a:pt x="331" y="14293"/>
                  </a:lnTo>
                  <a:cubicBezTo>
                    <a:pt x="331" y="12339"/>
                    <a:pt x="331" y="10385"/>
                    <a:pt x="331" y="8431"/>
                  </a:cubicBezTo>
                  <a:lnTo>
                    <a:pt x="820" y="7942"/>
                  </a:lnTo>
                  <a:lnTo>
                    <a:pt x="820" y="6965"/>
                  </a:lnTo>
                  <a:lnTo>
                    <a:pt x="1308" y="5988"/>
                  </a:lnTo>
                  <a:lnTo>
                    <a:pt x="1308" y="5499"/>
                  </a:lnTo>
                  <a:lnTo>
                    <a:pt x="3262" y="3545"/>
                  </a:lnTo>
                  <a:lnTo>
                    <a:pt x="3751" y="2568"/>
                  </a:lnTo>
                  <a:lnTo>
                    <a:pt x="4728" y="2080"/>
                  </a:lnTo>
                  <a:lnTo>
                    <a:pt x="5217" y="2080"/>
                  </a:lnTo>
                  <a:lnTo>
                    <a:pt x="5705" y="1591"/>
                  </a:lnTo>
                  <a:lnTo>
                    <a:pt x="6682" y="1102"/>
                  </a:lnTo>
                  <a:cubicBezTo>
                    <a:pt x="9589" y="1273"/>
                    <a:pt x="10607" y="394"/>
                    <a:pt x="13033" y="2568"/>
                  </a:cubicBezTo>
                  <a:lnTo>
                    <a:pt x="13522" y="3057"/>
                  </a:lnTo>
                  <a:lnTo>
                    <a:pt x="14499" y="3545"/>
                  </a:lnTo>
                  <a:lnTo>
                    <a:pt x="14988" y="4034"/>
                  </a:lnTo>
                  <a:lnTo>
                    <a:pt x="9614" y="4522"/>
                  </a:lnTo>
                  <a:lnTo>
                    <a:pt x="8148" y="4522"/>
                  </a:lnTo>
                  <a:lnTo>
                    <a:pt x="7659" y="5011"/>
                  </a:lnTo>
                  <a:lnTo>
                    <a:pt x="6682" y="5499"/>
                  </a:lnTo>
                  <a:lnTo>
                    <a:pt x="6194" y="6476"/>
                  </a:lnTo>
                  <a:lnTo>
                    <a:pt x="5705" y="6476"/>
                  </a:lnTo>
                  <a:lnTo>
                    <a:pt x="5217" y="7454"/>
                  </a:lnTo>
                  <a:lnTo>
                    <a:pt x="4728" y="8431"/>
                  </a:lnTo>
                  <a:lnTo>
                    <a:pt x="4728" y="9408"/>
                  </a:lnTo>
                  <a:lnTo>
                    <a:pt x="4240" y="10385"/>
                  </a:lnTo>
                  <a:lnTo>
                    <a:pt x="4240" y="11850"/>
                  </a:lnTo>
                  <a:lnTo>
                    <a:pt x="4728" y="12828"/>
                  </a:lnTo>
                  <a:lnTo>
                    <a:pt x="4728" y="14782"/>
                  </a:lnTo>
                  <a:lnTo>
                    <a:pt x="5217" y="15759"/>
                  </a:lnTo>
                  <a:lnTo>
                    <a:pt x="5217" y="16247"/>
                  </a:lnTo>
                  <a:lnTo>
                    <a:pt x="5705" y="17225"/>
                  </a:lnTo>
                  <a:cubicBezTo>
                    <a:pt x="7277" y="20237"/>
                    <a:pt x="7521" y="21019"/>
                    <a:pt x="10591" y="22599"/>
                  </a:cubicBezTo>
                  <a:lnTo>
                    <a:pt x="11568" y="23087"/>
                  </a:lnTo>
                  <a:lnTo>
                    <a:pt x="12545" y="230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53FD50BE-730F-0515-7133-85011D8FD6BA}"/>
                </a:ext>
              </a:extLst>
            </p:cNvPr>
            <p:cNvSpPr/>
            <p:nvPr/>
          </p:nvSpPr>
          <p:spPr>
            <a:xfrm flipV="1">
              <a:off x="5698077" y="6487436"/>
              <a:ext cx="14656" cy="21496"/>
            </a:xfrm>
            <a:custGeom>
              <a:avLst/>
              <a:gdLst>
                <a:gd name="csX0" fmla="*/ 14990 w 14656"/>
                <a:gd name="csY0" fmla="*/ 22562 h 21496"/>
                <a:gd name="csX1" fmla="*/ 10593 w 14656"/>
                <a:gd name="csY1" fmla="*/ 22562 h 21496"/>
                <a:gd name="csX2" fmla="*/ 10105 w 14656"/>
                <a:gd name="csY2" fmla="*/ 19142 h 21496"/>
                <a:gd name="csX3" fmla="*/ 6197 w 14656"/>
                <a:gd name="csY3" fmla="*/ 19142 h 21496"/>
                <a:gd name="csX4" fmla="*/ 7662 w 14656"/>
                <a:gd name="csY4" fmla="*/ 17676 h 21496"/>
                <a:gd name="csX5" fmla="*/ 7662 w 14656"/>
                <a:gd name="csY5" fmla="*/ 17188 h 21496"/>
                <a:gd name="csX6" fmla="*/ 8151 w 14656"/>
                <a:gd name="csY6" fmla="*/ 16210 h 21496"/>
                <a:gd name="csX7" fmla="*/ 8639 w 14656"/>
                <a:gd name="csY7" fmla="*/ 15233 h 21496"/>
                <a:gd name="csX8" fmla="*/ 8639 w 14656"/>
                <a:gd name="csY8" fmla="*/ 11325 h 21496"/>
                <a:gd name="csX9" fmla="*/ 8151 w 14656"/>
                <a:gd name="csY9" fmla="*/ 10348 h 21496"/>
                <a:gd name="csX10" fmla="*/ 8151 w 14656"/>
                <a:gd name="csY10" fmla="*/ 9371 h 21496"/>
                <a:gd name="csX11" fmla="*/ 5219 w 14656"/>
                <a:gd name="csY11" fmla="*/ 3997 h 21496"/>
                <a:gd name="csX12" fmla="*/ 4242 w 14656"/>
                <a:gd name="csY12" fmla="*/ 3508 h 21496"/>
                <a:gd name="csX13" fmla="*/ 3754 w 14656"/>
                <a:gd name="csY13" fmla="*/ 2531 h 21496"/>
                <a:gd name="csX14" fmla="*/ 2777 w 14656"/>
                <a:gd name="csY14" fmla="*/ 2531 h 21496"/>
                <a:gd name="csX15" fmla="*/ 2777 w 14656"/>
                <a:gd name="csY15" fmla="*/ 2042 h 21496"/>
                <a:gd name="csX16" fmla="*/ 1800 w 14656"/>
                <a:gd name="csY16" fmla="*/ 2042 h 21496"/>
                <a:gd name="csX17" fmla="*/ 822 w 14656"/>
                <a:gd name="csY17" fmla="*/ 1554 h 21496"/>
                <a:gd name="csX18" fmla="*/ 334 w 14656"/>
                <a:gd name="csY18" fmla="*/ 1554 h 21496"/>
                <a:gd name="csX19" fmla="*/ 5708 w 14656"/>
                <a:gd name="csY19" fmla="*/ 1065 h 21496"/>
                <a:gd name="csX20" fmla="*/ 6685 w 14656"/>
                <a:gd name="csY20" fmla="*/ 2042 h 21496"/>
                <a:gd name="csX21" fmla="*/ 12548 w 14656"/>
                <a:gd name="csY21" fmla="*/ 2042 h 21496"/>
                <a:gd name="csX22" fmla="*/ 12059 w 14656"/>
                <a:gd name="csY22" fmla="*/ 2042 h 21496"/>
                <a:gd name="csX23" fmla="*/ 11571 w 14656"/>
                <a:gd name="csY23" fmla="*/ 2531 h 21496"/>
                <a:gd name="csX24" fmla="*/ 11082 w 14656"/>
                <a:gd name="csY24" fmla="*/ 2531 h 21496"/>
                <a:gd name="csX25" fmla="*/ 11082 w 14656"/>
                <a:gd name="csY25" fmla="*/ 5462 h 21496"/>
                <a:gd name="csX26" fmla="*/ 11571 w 14656"/>
                <a:gd name="csY26" fmla="*/ 6928 h 214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4656" h="21496">
                  <a:moveTo>
                    <a:pt x="14990" y="22562"/>
                  </a:moveTo>
                  <a:lnTo>
                    <a:pt x="10593" y="22562"/>
                  </a:lnTo>
                  <a:lnTo>
                    <a:pt x="10105" y="19142"/>
                  </a:lnTo>
                  <a:lnTo>
                    <a:pt x="6197" y="19142"/>
                  </a:lnTo>
                  <a:lnTo>
                    <a:pt x="7662" y="17676"/>
                  </a:lnTo>
                  <a:lnTo>
                    <a:pt x="7662" y="17188"/>
                  </a:lnTo>
                  <a:lnTo>
                    <a:pt x="8151" y="16210"/>
                  </a:lnTo>
                  <a:lnTo>
                    <a:pt x="8639" y="15233"/>
                  </a:lnTo>
                  <a:lnTo>
                    <a:pt x="8639" y="11325"/>
                  </a:lnTo>
                  <a:lnTo>
                    <a:pt x="8151" y="10348"/>
                  </a:lnTo>
                  <a:lnTo>
                    <a:pt x="8151" y="9371"/>
                  </a:lnTo>
                  <a:cubicBezTo>
                    <a:pt x="7312" y="7156"/>
                    <a:pt x="6823" y="5910"/>
                    <a:pt x="5219" y="3997"/>
                  </a:cubicBezTo>
                  <a:lnTo>
                    <a:pt x="4242" y="3508"/>
                  </a:lnTo>
                  <a:lnTo>
                    <a:pt x="3754" y="2531"/>
                  </a:lnTo>
                  <a:lnTo>
                    <a:pt x="2777" y="2531"/>
                  </a:lnTo>
                  <a:lnTo>
                    <a:pt x="2777" y="2042"/>
                  </a:lnTo>
                  <a:lnTo>
                    <a:pt x="1800" y="2042"/>
                  </a:lnTo>
                  <a:lnTo>
                    <a:pt x="822" y="1554"/>
                  </a:lnTo>
                  <a:lnTo>
                    <a:pt x="334" y="1554"/>
                  </a:lnTo>
                  <a:lnTo>
                    <a:pt x="5708" y="1065"/>
                  </a:lnTo>
                  <a:lnTo>
                    <a:pt x="6685" y="2042"/>
                  </a:lnTo>
                  <a:lnTo>
                    <a:pt x="12548" y="2042"/>
                  </a:lnTo>
                  <a:lnTo>
                    <a:pt x="12059" y="2042"/>
                  </a:lnTo>
                  <a:lnTo>
                    <a:pt x="11571" y="2531"/>
                  </a:lnTo>
                  <a:lnTo>
                    <a:pt x="11082" y="2531"/>
                  </a:lnTo>
                  <a:lnTo>
                    <a:pt x="11082" y="5462"/>
                  </a:lnTo>
                  <a:lnTo>
                    <a:pt x="11571" y="692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E7885266-50BB-B453-DA7A-348972E81A76}"/>
                </a:ext>
              </a:extLst>
            </p:cNvPr>
            <p:cNvSpPr/>
            <p:nvPr/>
          </p:nvSpPr>
          <p:spPr>
            <a:xfrm flipV="1">
              <a:off x="5693191" y="6486459"/>
              <a:ext cx="14656" cy="4396"/>
            </a:xfrm>
            <a:custGeom>
              <a:avLst/>
              <a:gdLst>
                <a:gd name="csX0" fmla="*/ 7660 w 14656"/>
                <a:gd name="csY0" fmla="*/ 5460 h 4396"/>
                <a:gd name="csX1" fmla="*/ 6683 w 14656"/>
                <a:gd name="csY1" fmla="*/ 5460 h 4396"/>
                <a:gd name="csX2" fmla="*/ 1309 w 14656"/>
                <a:gd name="csY2" fmla="*/ 2528 h 4396"/>
                <a:gd name="csX3" fmla="*/ 332 w 14656"/>
                <a:gd name="csY3" fmla="*/ 2040 h 4396"/>
                <a:gd name="csX4" fmla="*/ 8638 w 14656"/>
                <a:gd name="csY4" fmla="*/ 2040 h 4396"/>
                <a:gd name="csX5" fmla="*/ 9615 w 14656"/>
                <a:gd name="csY5" fmla="*/ 1551 h 4396"/>
                <a:gd name="csX6" fmla="*/ 10592 w 14656"/>
                <a:gd name="csY6" fmla="*/ 1551 h 4396"/>
                <a:gd name="csX7" fmla="*/ 11080 w 14656"/>
                <a:gd name="csY7" fmla="*/ 1063 h 4396"/>
                <a:gd name="csX8" fmla="*/ 14989 w 14656"/>
                <a:gd name="csY8" fmla="*/ 1063 h 4396"/>
                <a:gd name="csX9" fmla="*/ 14500 w 14656"/>
                <a:gd name="csY9" fmla="*/ 2040 h 4396"/>
                <a:gd name="csX10" fmla="*/ 9615 w 14656"/>
                <a:gd name="csY10" fmla="*/ 4971 h 4396"/>
                <a:gd name="csX11" fmla="*/ 8638 w 14656"/>
                <a:gd name="csY11" fmla="*/ 5460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4656" h="4396">
                  <a:moveTo>
                    <a:pt x="7660" y="5460"/>
                  </a:moveTo>
                  <a:lnTo>
                    <a:pt x="6683" y="5460"/>
                  </a:lnTo>
                  <a:cubicBezTo>
                    <a:pt x="4859" y="4645"/>
                    <a:pt x="2653" y="4181"/>
                    <a:pt x="1309" y="2528"/>
                  </a:cubicBezTo>
                  <a:lnTo>
                    <a:pt x="332" y="2040"/>
                  </a:lnTo>
                  <a:lnTo>
                    <a:pt x="8638" y="2040"/>
                  </a:lnTo>
                  <a:lnTo>
                    <a:pt x="9615" y="1551"/>
                  </a:lnTo>
                  <a:lnTo>
                    <a:pt x="10592" y="1551"/>
                  </a:lnTo>
                  <a:lnTo>
                    <a:pt x="11080" y="1063"/>
                  </a:lnTo>
                  <a:lnTo>
                    <a:pt x="14989" y="1063"/>
                  </a:lnTo>
                  <a:lnTo>
                    <a:pt x="14500" y="2040"/>
                  </a:lnTo>
                  <a:cubicBezTo>
                    <a:pt x="13205" y="3375"/>
                    <a:pt x="11675" y="5175"/>
                    <a:pt x="9615" y="4971"/>
                  </a:cubicBezTo>
                  <a:lnTo>
                    <a:pt x="8638" y="54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41DE792B-6B53-B7DC-5C1A-43F0653B4832}"/>
                </a:ext>
              </a:extLst>
            </p:cNvPr>
            <p:cNvSpPr/>
            <p:nvPr/>
          </p:nvSpPr>
          <p:spPr>
            <a:xfrm flipV="1">
              <a:off x="5679431" y="6480107"/>
              <a:ext cx="37210" cy="42092"/>
            </a:xfrm>
            <a:custGeom>
              <a:avLst/>
              <a:gdLst>
                <a:gd name="csX0" fmla="*/ 11160 w 37210"/>
                <a:gd name="csY0" fmla="*/ 43160 h 42092"/>
                <a:gd name="csX1" fmla="*/ 10672 w 37210"/>
                <a:gd name="csY1" fmla="*/ 42671 h 42092"/>
                <a:gd name="csX2" fmla="*/ 9694 w 37210"/>
                <a:gd name="csY2" fmla="*/ 42182 h 42092"/>
                <a:gd name="csX3" fmla="*/ 8229 w 37210"/>
                <a:gd name="csY3" fmla="*/ 40717 h 42092"/>
                <a:gd name="csX4" fmla="*/ 4809 w 37210"/>
                <a:gd name="csY4" fmla="*/ 36808 h 42092"/>
                <a:gd name="csX5" fmla="*/ 4320 w 37210"/>
                <a:gd name="csY5" fmla="*/ 35831 h 42092"/>
                <a:gd name="csX6" fmla="*/ 3832 w 37210"/>
                <a:gd name="csY6" fmla="*/ 34854 h 42092"/>
                <a:gd name="csX7" fmla="*/ 3343 w 37210"/>
                <a:gd name="csY7" fmla="*/ 34366 h 42092"/>
                <a:gd name="csX8" fmla="*/ 2855 w 37210"/>
                <a:gd name="csY8" fmla="*/ 33389 h 42092"/>
                <a:gd name="csX9" fmla="*/ 2366 w 37210"/>
                <a:gd name="csY9" fmla="*/ 32411 h 42092"/>
                <a:gd name="csX10" fmla="*/ 2366 w 37210"/>
                <a:gd name="csY10" fmla="*/ 31434 h 42092"/>
                <a:gd name="csX11" fmla="*/ 1878 w 37210"/>
                <a:gd name="csY11" fmla="*/ 30946 h 42092"/>
                <a:gd name="csX12" fmla="*/ 1878 w 37210"/>
                <a:gd name="csY12" fmla="*/ 29969 h 42092"/>
                <a:gd name="csX13" fmla="*/ 1389 w 37210"/>
                <a:gd name="csY13" fmla="*/ 28992 h 42092"/>
                <a:gd name="csX14" fmla="*/ 1389 w 37210"/>
                <a:gd name="csY14" fmla="*/ 28015 h 42092"/>
                <a:gd name="csX15" fmla="*/ 901 w 37210"/>
                <a:gd name="csY15" fmla="*/ 27037 h 42092"/>
                <a:gd name="csX16" fmla="*/ 901 w 37210"/>
                <a:gd name="csY16" fmla="*/ 26060 h 42092"/>
                <a:gd name="csX17" fmla="*/ 901 w 37210"/>
                <a:gd name="csY17" fmla="*/ 20198 h 42092"/>
                <a:gd name="csX18" fmla="*/ 901 w 37210"/>
                <a:gd name="csY18" fmla="*/ 17266 h 42092"/>
                <a:gd name="csX19" fmla="*/ 1389 w 37210"/>
                <a:gd name="csY19" fmla="*/ 16289 h 42092"/>
                <a:gd name="csX20" fmla="*/ 1389 w 37210"/>
                <a:gd name="csY20" fmla="*/ 15312 h 42092"/>
                <a:gd name="csX21" fmla="*/ 1878 w 37210"/>
                <a:gd name="csY21" fmla="*/ 14335 h 42092"/>
                <a:gd name="csX22" fmla="*/ 2366 w 37210"/>
                <a:gd name="csY22" fmla="*/ 13847 h 42092"/>
                <a:gd name="csX23" fmla="*/ 2366 w 37210"/>
                <a:gd name="csY23" fmla="*/ 12870 h 42092"/>
                <a:gd name="csX24" fmla="*/ 2855 w 37210"/>
                <a:gd name="csY24" fmla="*/ 11892 h 42092"/>
                <a:gd name="csX25" fmla="*/ 3343 w 37210"/>
                <a:gd name="csY25" fmla="*/ 10915 h 42092"/>
                <a:gd name="csX26" fmla="*/ 3832 w 37210"/>
                <a:gd name="csY26" fmla="*/ 10427 h 42092"/>
                <a:gd name="csX27" fmla="*/ 4320 w 37210"/>
                <a:gd name="csY27" fmla="*/ 9450 h 42092"/>
                <a:gd name="csX28" fmla="*/ 5297 w 37210"/>
                <a:gd name="csY28" fmla="*/ 8961 h 42092"/>
                <a:gd name="csX29" fmla="*/ 5786 w 37210"/>
                <a:gd name="csY29" fmla="*/ 7984 h 42092"/>
                <a:gd name="csX30" fmla="*/ 10183 w 37210"/>
                <a:gd name="csY30" fmla="*/ 4564 h 42092"/>
                <a:gd name="csX31" fmla="*/ 11160 w 37210"/>
                <a:gd name="csY31" fmla="*/ 4076 h 42092"/>
                <a:gd name="csX32" fmla="*/ 11649 w 37210"/>
                <a:gd name="csY32" fmla="*/ 3587 h 42092"/>
                <a:gd name="csX33" fmla="*/ 17511 w 37210"/>
                <a:gd name="csY33" fmla="*/ 2121 h 42092"/>
                <a:gd name="csX34" fmla="*/ 18488 w 37210"/>
                <a:gd name="csY34" fmla="*/ 1633 h 42092"/>
                <a:gd name="csX35" fmla="*/ 21420 w 37210"/>
                <a:gd name="csY35" fmla="*/ 1633 h 42092"/>
                <a:gd name="csX36" fmla="*/ 27771 w 37210"/>
                <a:gd name="csY36" fmla="*/ 1633 h 42092"/>
                <a:gd name="csX37" fmla="*/ 29725 w 37210"/>
                <a:gd name="csY37" fmla="*/ 1633 h 42092"/>
                <a:gd name="csX38" fmla="*/ 34122 w 37210"/>
                <a:gd name="csY38" fmla="*/ 3099 h 42092"/>
                <a:gd name="csX39" fmla="*/ 35099 w 37210"/>
                <a:gd name="csY39" fmla="*/ 3587 h 42092"/>
                <a:gd name="csX40" fmla="*/ 36076 w 37210"/>
                <a:gd name="csY40" fmla="*/ 3587 h 42092"/>
                <a:gd name="csX41" fmla="*/ 37053 w 37210"/>
                <a:gd name="csY41" fmla="*/ 4076 h 42092"/>
                <a:gd name="csX42" fmla="*/ 37542 w 37210"/>
                <a:gd name="csY42" fmla="*/ 4564 h 42092"/>
                <a:gd name="csX43" fmla="*/ 23862 w 37210"/>
                <a:gd name="csY43" fmla="*/ 4564 h 42092"/>
                <a:gd name="csX44" fmla="*/ 22885 w 37210"/>
                <a:gd name="csY44" fmla="*/ 5053 h 42092"/>
                <a:gd name="csX45" fmla="*/ 18977 w 37210"/>
                <a:gd name="csY45" fmla="*/ 5053 h 42092"/>
                <a:gd name="csX46" fmla="*/ 18000 w 37210"/>
                <a:gd name="csY46" fmla="*/ 5541 h 42092"/>
                <a:gd name="csX47" fmla="*/ 17023 w 37210"/>
                <a:gd name="csY47" fmla="*/ 5541 h 42092"/>
                <a:gd name="csX48" fmla="*/ 16534 w 37210"/>
                <a:gd name="csY48" fmla="*/ 6030 h 42092"/>
                <a:gd name="csX49" fmla="*/ 15557 w 37210"/>
                <a:gd name="csY49" fmla="*/ 6030 h 42092"/>
                <a:gd name="csX50" fmla="*/ 12626 w 37210"/>
                <a:gd name="csY50" fmla="*/ 7496 h 42092"/>
                <a:gd name="csX51" fmla="*/ 11649 w 37210"/>
                <a:gd name="csY51" fmla="*/ 7496 h 42092"/>
                <a:gd name="csX52" fmla="*/ 9694 w 37210"/>
                <a:gd name="csY52" fmla="*/ 9450 h 42092"/>
                <a:gd name="csX53" fmla="*/ 8717 w 37210"/>
                <a:gd name="csY53" fmla="*/ 9938 h 42092"/>
                <a:gd name="csX54" fmla="*/ 8229 w 37210"/>
                <a:gd name="csY54" fmla="*/ 10427 h 42092"/>
                <a:gd name="csX55" fmla="*/ 7740 w 37210"/>
                <a:gd name="csY55" fmla="*/ 11404 h 42092"/>
                <a:gd name="csX56" fmla="*/ 7252 w 37210"/>
                <a:gd name="csY56" fmla="*/ 11892 h 42092"/>
                <a:gd name="csX57" fmla="*/ 6763 w 37210"/>
                <a:gd name="csY57" fmla="*/ 12870 h 42092"/>
                <a:gd name="csX58" fmla="*/ 6275 w 37210"/>
                <a:gd name="csY58" fmla="*/ 13358 h 42092"/>
                <a:gd name="csX59" fmla="*/ 5297 w 37210"/>
                <a:gd name="csY59" fmla="*/ 15312 h 42092"/>
                <a:gd name="csX60" fmla="*/ 5297 w 37210"/>
                <a:gd name="csY60" fmla="*/ 15801 h 42092"/>
                <a:gd name="csX61" fmla="*/ 4809 w 37210"/>
                <a:gd name="csY61" fmla="*/ 16778 h 42092"/>
                <a:gd name="csX62" fmla="*/ 4320 w 37210"/>
                <a:gd name="csY62" fmla="*/ 17755 h 42092"/>
                <a:gd name="csX63" fmla="*/ 4320 w 37210"/>
                <a:gd name="csY63" fmla="*/ 20686 h 42092"/>
                <a:gd name="csX64" fmla="*/ 3832 w 37210"/>
                <a:gd name="csY64" fmla="*/ 21663 h 42092"/>
                <a:gd name="csX65" fmla="*/ 3832 w 37210"/>
                <a:gd name="csY65" fmla="*/ 24106 h 42092"/>
                <a:gd name="csX66" fmla="*/ 4320 w 37210"/>
                <a:gd name="csY66" fmla="*/ 25083 h 42092"/>
                <a:gd name="csX67" fmla="*/ 4320 w 37210"/>
                <a:gd name="csY67" fmla="*/ 26549 h 42092"/>
                <a:gd name="csX68" fmla="*/ 4809 w 37210"/>
                <a:gd name="csY68" fmla="*/ 27526 h 42092"/>
                <a:gd name="csX69" fmla="*/ 4809 w 37210"/>
                <a:gd name="csY69" fmla="*/ 28503 h 42092"/>
                <a:gd name="csX70" fmla="*/ 5297 w 37210"/>
                <a:gd name="csY70" fmla="*/ 29480 h 42092"/>
                <a:gd name="csX71" fmla="*/ 5297 w 37210"/>
                <a:gd name="csY71" fmla="*/ 30457 h 42092"/>
                <a:gd name="csX72" fmla="*/ 5786 w 37210"/>
                <a:gd name="csY72" fmla="*/ 31434 h 42092"/>
                <a:gd name="csX73" fmla="*/ 6275 w 37210"/>
                <a:gd name="csY73" fmla="*/ 31923 h 42092"/>
                <a:gd name="csX74" fmla="*/ 6763 w 37210"/>
                <a:gd name="csY74" fmla="*/ 32900 h 42092"/>
                <a:gd name="csX75" fmla="*/ 6763 w 37210"/>
                <a:gd name="csY75" fmla="*/ 33877 h 42092"/>
                <a:gd name="csX76" fmla="*/ 8229 w 37210"/>
                <a:gd name="csY76" fmla="*/ 35343 h 42092"/>
                <a:gd name="csX77" fmla="*/ 8717 w 37210"/>
                <a:gd name="csY77" fmla="*/ 36320 h 42092"/>
                <a:gd name="csX78" fmla="*/ 9206 w 37210"/>
                <a:gd name="csY78" fmla="*/ 36808 h 42092"/>
                <a:gd name="csX79" fmla="*/ 20442 w 37210"/>
                <a:gd name="csY79" fmla="*/ 42671 h 42092"/>
                <a:gd name="csX80" fmla="*/ 23374 w 37210"/>
                <a:gd name="csY80" fmla="*/ 42671 h 42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</a:cxnLst>
              <a:rect l="l" t="t" r="r" b="b"/>
              <a:pathLst>
                <a:path w="37210" h="42092">
                  <a:moveTo>
                    <a:pt x="11160" y="43160"/>
                  </a:moveTo>
                  <a:lnTo>
                    <a:pt x="10672" y="42671"/>
                  </a:lnTo>
                  <a:lnTo>
                    <a:pt x="9694" y="42182"/>
                  </a:lnTo>
                  <a:lnTo>
                    <a:pt x="8229" y="40717"/>
                  </a:lnTo>
                  <a:cubicBezTo>
                    <a:pt x="6193" y="38714"/>
                    <a:pt x="6397" y="39056"/>
                    <a:pt x="4809" y="36808"/>
                  </a:cubicBezTo>
                  <a:lnTo>
                    <a:pt x="4320" y="35831"/>
                  </a:lnTo>
                  <a:lnTo>
                    <a:pt x="3832" y="34854"/>
                  </a:lnTo>
                  <a:lnTo>
                    <a:pt x="3343" y="34366"/>
                  </a:lnTo>
                  <a:lnTo>
                    <a:pt x="2855" y="33389"/>
                  </a:lnTo>
                  <a:lnTo>
                    <a:pt x="2366" y="32411"/>
                  </a:lnTo>
                  <a:lnTo>
                    <a:pt x="2366" y="31434"/>
                  </a:lnTo>
                  <a:lnTo>
                    <a:pt x="1878" y="30946"/>
                  </a:lnTo>
                  <a:lnTo>
                    <a:pt x="1878" y="29969"/>
                  </a:lnTo>
                  <a:lnTo>
                    <a:pt x="1389" y="28992"/>
                  </a:lnTo>
                  <a:lnTo>
                    <a:pt x="1389" y="28015"/>
                  </a:lnTo>
                  <a:lnTo>
                    <a:pt x="901" y="27037"/>
                  </a:lnTo>
                  <a:lnTo>
                    <a:pt x="901" y="26060"/>
                  </a:lnTo>
                  <a:cubicBezTo>
                    <a:pt x="754" y="24196"/>
                    <a:pt x="-305" y="22014"/>
                    <a:pt x="901" y="20198"/>
                  </a:cubicBezTo>
                  <a:lnTo>
                    <a:pt x="901" y="17266"/>
                  </a:lnTo>
                  <a:lnTo>
                    <a:pt x="1389" y="16289"/>
                  </a:lnTo>
                  <a:lnTo>
                    <a:pt x="1389" y="15312"/>
                  </a:lnTo>
                  <a:lnTo>
                    <a:pt x="1878" y="14335"/>
                  </a:lnTo>
                  <a:lnTo>
                    <a:pt x="2366" y="13847"/>
                  </a:lnTo>
                  <a:lnTo>
                    <a:pt x="2366" y="12870"/>
                  </a:lnTo>
                  <a:lnTo>
                    <a:pt x="2855" y="11892"/>
                  </a:lnTo>
                  <a:lnTo>
                    <a:pt x="3343" y="10915"/>
                  </a:lnTo>
                  <a:lnTo>
                    <a:pt x="3832" y="10427"/>
                  </a:lnTo>
                  <a:lnTo>
                    <a:pt x="4320" y="9450"/>
                  </a:lnTo>
                  <a:lnTo>
                    <a:pt x="5297" y="8961"/>
                  </a:lnTo>
                  <a:lnTo>
                    <a:pt x="5786" y="7984"/>
                  </a:lnTo>
                  <a:cubicBezTo>
                    <a:pt x="7415" y="6185"/>
                    <a:pt x="8123" y="5737"/>
                    <a:pt x="10183" y="4564"/>
                  </a:cubicBezTo>
                  <a:lnTo>
                    <a:pt x="11160" y="4076"/>
                  </a:lnTo>
                  <a:lnTo>
                    <a:pt x="11649" y="3587"/>
                  </a:lnTo>
                  <a:cubicBezTo>
                    <a:pt x="13131" y="3017"/>
                    <a:pt x="15940" y="2292"/>
                    <a:pt x="17511" y="2121"/>
                  </a:cubicBezTo>
                  <a:lnTo>
                    <a:pt x="18488" y="1633"/>
                  </a:lnTo>
                  <a:lnTo>
                    <a:pt x="21420" y="1633"/>
                  </a:lnTo>
                  <a:cubicBezTo>
                    <a:pt x="23374" y="469"/>
                    <a:pt x="25768" y="1429"/>
                    <a:pt x="27771" y="1633"/>
                  </a:cubicBezTo>
                  <a:lnTo>
                    <a:pt x="29725" y="1633"/>
                  </a:lnTo>
                  <a:cubicBezTo>
                    <a:pt x="31052" y="2545"/>
                    <a:pt x="32998" y="1812"/>
                    <a:pt x="34122" y="3099"/>
                  </a:cubicBezTo>
                  <a:lnTo>
                    <a:pt x="35099" y="3587"/>
                  </a:lnTo>
                  <a:lnTo>
                    <a:pt x="36076" y="3587"/>
                  </a:lnTo>
                  <a:lnTo>
                    <a:pt x="37053" y="4076"/>
                  </a:lnTo>
                  <a:lnTo>
                    <a:pt x="37542" y="4564"/>
                  </a:lnTo>
                  <a:lnTo>
                    <a:pt x="23862" y="4564"/>
                  </a:lnTo>
                  <a:lnTo>
                    <a:pt x="22885" y="5053"/>
                  </a:lnTo>
                  <a:lnTo>
                    <a:pt x="18977" y="5053"/>
                  </a:lnTo>
                  <a:lnTo>
                    <a:pt x="18000" y="5541"/>
                  </a:lnTo>
                  <a:lnTo>
                    <a:pt x="17023" y="5541"/>
                  </a:lnTo>
                  <a:lnTo>
                    <a:pt x="16534" y="6030"/>
                  </a:lnTo>
                  <a:lnTo>
                    <a:pt x="15557" y="6030"/>
                  </a:lnTo>
                  <a:lnTo>
                    <a:pt x="12626" y="7496"/>
                  </a:lnTo>
                  <a:lnTo>
                    <a:pt x="11649" y="7496"/>
                  </a:lnTo>
                  <a:lnTo>
                    <a:pt x="9694" y="9450"/>
                  </a:lnTo>
                  <a:lnTo>
                    <a:pt x="8717" y="9938"/>
                  </a:lnTo>
                  <a:lnTo>
                    <a:pt x="8229" y="10427"/>
                  </a:lnTo>
                  <a:lnTo>
                    <a:pt x="7740" y="11404"/>
                  </a:lnTo>
                  <a:lnTo>
                    <a:pt x="7252" y="11892"/>
                  </a:lnTo>
                  <a:lnTo>
                    <a:pt x="6763" y="12870"/>
                  </a:lnTo>
                  <a:lnTo>
                    <a:pt x="6275" y="13358"/>
                  </a:lnTo>
                  <a:lnTo>
                    <a:pt x="5297" y="15312"/>
                  </a:lnTo>
                  <a:lnTo>
                    <a:pt x="5297" y="15801"/>
                  </a:lnTo>
                  <a:lnTo>
                    <a:pt x="4809" y="16778"/>
                  </a:lnTo>
                  <a:lnTo>
                    <a:pt x="4320" y="17755"/>
                  </a:lnTo>
                  <a:lnTo>
                    <a:pt x="4320" y="20686"/>
                  </a:lnTo>
                  <a:lnTo>
                    <a:pt x="3832" y="21663"/>
                  </a:lnTo>
                  <a:lnTo>
                    <a:pt x="3832" y="24106"/>
                  </a:lnTo>
                  <a:lnTo>
                    <a:pt x="4320" y="25083"/>
                  </a:lnTo>
                  <a:lnTo>
                    <a:pt x="4320" y="26549"/>
                  </a:lnTo>
                  <a:lnTo>
                    <a:pt x="4809" y="27526"/>
                  </a:lnTo>
                  <a:lnTo>
                    <a:pt x="4809" y="28503"/>
                  </a:lnTo>
                  <a:lnTo>
                    <a:pt x="5297" y="29480"/>
                  </a:lnTo>
                  <a:lnTo>
                    <a:pt x="5297" y="30457"/>
                  </a:lnTo>
                  <a:lnTo>
                    <a:pt x="5786" y="31434"/>
                  </a:lnTo>
                  <a:lnTo>
                    <a:pt x="6275" y="31923"/>
                  </a:lnTo>
                  <a:lnTo>
                    <a:pt x="6763" y="32900"/>
                  </a:lnTo>
                  <a:lnTo>
                    <a:pt x="6763" y="33877"/>
                  </a:lnTo>
                  <a:lnTo>
                    <a:pt x="8229" y="35343"/>
                  </a:lnTo>
                  <a:lnTo>
                    <a:pt x="8717" y="36320"/>
                  </a:lnTo>
                  <a:lnTo>
                    <a:pt x="9206" y="36808"/>
                  </a:lnTo>
                  <a:cubicBezTo>
                    <a:pt x="12251" y="40131"/>
                    <a:pt x="16290" y="42036"/>
                    <a:pt x="20442" y="42671"/>
                  </a:cubicBezTo>
                  <a:lnTo>
                    <a:pt x="23374" y="426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6B846362-6BD9-2470-6EB8-422334ECE2ED}"/>
                </a:ext>
              </a:extLst>
            </p:cNvPr>
            <p:cNvSpPr/>
            <p:nvPr/>
          </p:nvSpPr>
          <p:spPr>
            <a:xfrm flipV="1">
              <a:off x="5690260" y="6477114"/>
              <a:ext cx="32732" cy="34749"/>
            </a:xfrm>
            <a:custGeom>
              <a:avLst/>
              <a:gdLst>
                <a:gd name="csX0" fmla="*/ 13035 w 32732"/>
                <a:gd name="csY0" fmla="*/ 35753 h 34749"/>
                <a:gd name="csX1" fmla="*/ 12547 w 32732"/>
                <a:gd name="csY1" fmla="*/ 35753 h 34749"/>
                <a:gd name="csX2" fmla="*/ 821 w 32732"/>
                <a:gd name="csY2" fmla="*/ 32821 h 34749"/>
                <a:gd name="csX3" fmla="*/ 333 w 32732"/>
                <a:gd name="csY3" fmla="*/ 32821 h 34749"/>
                <a:gd name="csX4" fmla="*/ 12547 w 32732"/>
                <a:gd name="csY4" fmla="*/ 32333 h 34749"/>
                <a:gd name="csX5" fmla="*/ 13035 w 32732"/>
                <a:gd name="csY5" fmla="*/ 32333 h 34749"/>
                <a:gd name="csX6" fmla="*/ 19875 w 32732"/>
                <a:gd name="csY6" fmla="*/ 31356 h 34749"/>
                <a:gd name="csX7" fmla="*/ 20852 w 32732"/>
                <a:gd name="csY7" fmla="*/ 30867 h 34749"/>
                <a:gd name="csX8" fmla="*/ 21340 w 32732"/>
                <a:gd name="csY8" fmla="*/ 30379 h 34749"/>
                <a:gd name="csX9" fmla="*/ 21829 w 32732"/>
                <a:gd name="csY9" fmla="*/ 30379 h 34749"/>
                <a:gd name="csX10" fmla="*/ 22806 w 32732"/>
                <a:gd name="csY10" fmla="*/ 29890 h 34749"/>
                <a:gd name="csX11" fmla="*/ 24272 w 32732"/>
                <a:gd name="csY11" fmla="*/ 28424 h 34749"/>
                <a:gd name="csX12" fmla="*/ 25249 w 32732"/>
                <a:gd name="csY12" fmla="*/ 27936 h 34749"/>
                <a:gd name="csX13" fmla="*/ 25737 w 32732"/>
                <a:gd name="csY13" fmla="*/ 27447 h 34749"/>
                <a:gd name="csX14" fmla="*/ 26226 w 32732"/>
                <a:gd name="csY14" fmla="*/ 26470 h 34749"/>
                <a:gd name="csX15" fmla="*/ 26714 w 32732"/>
                <a:gd name="csY15" fmla="*/ 25982 h 34749"/>
                <a:gd name="csX16" fmla="*/ 27203 w 32732"/>
                <a:gd name="csY16" fmla="*/ 25004 h 34749"/>
                <a:gd name="csX17" fmla="*/ 27692 w 32732"/>
                <a:gd name="csY17" fmla="*/ 25004 h 34749"/>
                <a:gd name="csX18" fmla="*/ 27692 w 32732"/>
                <a:gd name="csY18" fmla="*/ 24027 h 34749"/>
                <a:gd name="csX19" fmla="*/ 28180 w 32732"/>
                <a:gd name="csY19" fmla="*/ 23539 h 34749"/>
                <a:gd name="csX20" fmla="*/ 28669 w 32732"/>
                <a:gd name="csY20" fmla="*/ 22562 h 34749"/>
                <a:gd name="csX21" fmla="*/ 29157 w 32732"/>
                <a:gd name="csY21" fmla="*/ 21585 h 34749"/>
                <a:gd name="csX22" fmla="*/ 29157 w 32732"/>
                <a:gd name="csY22" fmla="*/ 18653 h 34749"/>
                <a:gd name="csX23" fmla="*/ 29646 w 32732"/>
                <a:gd name="csY23" fmla="*/ 17676 h 34749"/>
                <a:gd name="csX24" fmla="*/ 29157 w 32732"/>
                <a:gd name="csY24" fmla="*/ 16699 h 34749"/>
                <a:gd name="csX25" fmla="*/ 29157 w 32732"/>
                <a:gd name="csY25" fmla="*/ 14745 h 34749"/>
                <a:gd name="csX26" fmla="*/ 28669 w 32732"/>
                <a:gd name="csY26" fmla="*/ 14256 h 34749"/>
                <a:gd name="csX27" fmla="*/ 28669 w 32732"/>
                <a:gd name="csY27" fmla="*/ 13279 h 34749"/>
                <a:gd name="csX28" fmla="*/ 28180 w 32732"/>
                <a:gd name="csY28" fmla="*/ 12302 h 34749"/>
                <a:gd name="csX29" fmla="*/ 20852 w 32732"/>
                <a:gd name="csY29" fmla="*/ 4974 h 34749"/>
                <a:gd name="csX30" fmla="*/ 14501 w 32732"/>
                <a:gd name="csY30" fmla="*/ 4974 h 34749"/>
                <a:gd name="csX31" fmla="*/ 14501 w 32732"/>
                <a:gd name="csY31" fmla="*/ 3020 h 34749"/>
                <a:gd name="csX32" fmla="*/ 15966 w 32732"/>
                <a:gd name="csY32" fmla="*/ 1554 h 34749"/>
                <a:gd name="csX33" fmla="*/ 16943 w 32732"/>
                <a:gd name="csY33" fmla="*/ 1066 h 34749"/>
                <a:gd name="csX34" fmla="*/ 20363 w 32732"/>
                <a:gd name="csY34" fmla="*/ 1066 h 34749"/>
                <a:gd name="csX35" fmla="*/ 26714 w 32732"/>
                <a:gd name="csY35" fmla="*/ 3997 h 34749"/>
                <a:gd name="csX36" fmla="*/ 27203 w 32732"/>
                <a:gd name="csY36" fmla="*/ 4974 h 34749"/>
                <a:gd name="csX37" fmla="*/ 28180 w 32732"/>
                <a:gd name="csY37" fmla="*/ 5463 h 34749"/>
                <a:gd name="csX38" fmla="*/ 28180 w 32732"/>
                <a:gd name="csY38" fmla="*/ 5951 h 34749"/>
                <a:gd name="csX39" fmla="*/ 29646 w 32732"/>
                <a:gd name="csY39" fmla="*/ 7417 h 34749"/>
                <a:gd name="csX40" fmla="*/ 32577 w 32732"/>
                <a:gd name="csY40" fmla="*/ 14256 h 34749"/>
                <a:gd name="csX41" fmla="*/ 32577 w 32732"/>
                <a:gd name="csY41" fmla="*/ 15722 h 34749"/>
                <a:gd name="csX42" fmla="*/ 33066 w 32732"/>
                <a:gd name="csY42" fmla="*/ 16699 h 34749"/>
                <a:gd name="csX43" fmla="*/ 33066 w 32732"/>
                <a:gd name="csY43" fmla="*/ 18653 h 34749"/>
                <a:gd name="csX44" fmla="*/ 32577 w 32732"/>
                <a:gd name="csY44" fmla="*/ 19142 h 34749"/>
                <a:gd name="csX45" fmla="*/ 32577 w 32732"/>
                <a:gd name="csY45" fmla="*/ 22073 h 34749"/>
                <a:gd name="csX46" fmla="*/ 31600 w 32732"/>
                <a:gd name="csY46" fmla="*/ 24027 h 34749"/>
                <a:gd name="csX47" fmla="*/ 31600 w 32732"/>
                <a:gd name="csY47" fmla="*/ 25004 h 34749"/>
                <a:gd name="csX48" fmla="*/ 31111 w 32732"/>
                <a:gd name="csY48" fmla="*/ 25493 h 34749"/>
                <a:gd name="csX49" fmla="*/ 15966 w 32732"/>
                <a:gd name="csY49" fmla="*/ 35753 h 34749"/>
                <a:gd name="csX50" fmla="*/ 14012 w 32732"/>
                <a:gd name="csY50" fmla="*/ 35753 h 347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32732" h="34749">
                  <a:moveTo>
                    <a:pt x="13035" y="35753"/>
                  </a:moveTo>
                  <a:lnTo>
                    <a:pt x="12547" y="35753"/>
                  </a:lnTo>
                  <a:cubicBezTo>
                    <a:pt x="8223" y="36054"/>
                    <a:pt x="4323" y="35288"/>
                    <a:pt x="821" y="32821"/>
                  </a:cubicBezTo>
                  <a:lnTo>
                    <a:pt x="333" y="32821"/>
                  </a:lnTo>
                  <a:lnTo>
                    <a:pt x="12547" y="32333"/>
                  </a:lnTo>
                  <a:lnTo>
                    <a:pt x="13035" y="32333"/>
                  </a:lnTo>
                  <a:cubicBezTo>
                    <a:pt x="19044" y="32618"/>
                    <a:pt x="16080" y="31812"/>
                    <a:pt x="19875" y="31356"/>
                  </a:cubicBezTo>
                  <a:lnTo>
                    <a:pt x="20852" y="30867"/>
                  </a:lnTo>
                  <a:lnTo>
                    <a:pt x="21340" y="30379"/>
                  </a:lnTo>
                  <a:lnTo>
                    <a:pt x="21829" y="30379"/>
                  </a:lnTo>
                  <a:lnTo>
                    <a:pt x="22806" y="29890"/>
                  </a:lnTo>
                  <a:lnTo>
                    <a:pt x="24272" y="28424"/>
                  </a:lnTo>
                  <a:lnTo>
                    <a:pt x="25249" y="27936"/>
                  </a:lnTo>
                  <a:lnTo>
                    <a:pt x="25737" y="27447"/>
                  </a:lnTo>
                  <a:lnTo>
                    <a:pt x="26226" y="26470"/>
                  </a:lnTo>
                  <a:lnTo>
                    <a:pt x="26714" y="25982"/>
                  </a:lnTo>
                  <a:lnTo>
                    <a:pt x="27203" y="25004"/>
                  </a:lnTo>
                  <a:lnTo>
                    <a:pt x="27692" y="25004"/>
                  </a:lnTo>
                  <a:lnTo>
                    <a:pt x="27692" y="24027"/>
                  </a:lnTo>
                  <a:lnTo>
                    <a:pt x="28180" y="23539"/>
                  </a:lnTo>
                  <a:lnTo>
                    <a:pt x="28669" y="22562"/>
                  </a:lnTo>
                  <a:lnTo>
                    <a:pt x="29157" y="21585"/>
                  </a:lnTo>
                  <a:lnTo>
                    <a:pt x="29157" y="18653"/>
                  </a:lnTo>
                  <a:lnTo>
                    <a:pt x="29646" y="17676"/>
                  </a:lnTo>
                  <a:lnTo>
                    <a:pt x="29157" y="16699"/>
                  </a:lnTo>
                  <a:lnTo>
                    <a:pt x="29157" y="14745"/>
                  </a:lnTo>
                  <a:lnTo>
                    <a:pt x="28669" y="14256"/>
                  </a:lnTo>
                  <a:lnTo>
                    <a:pt x="28669" y="13279"/>
                  </a:lnTo>
                  <a:lnTo>
                    <a:pt x="28180" y="12302"/>
                  </a:lnTo>
                  <a:cubicBezTo>
                    <a:pt x="25469" y="7376"/>
                    <a:pt x="26055" y="7498"/>
                    <a:pt x="20852" y="4974"/>
                  </a:cubicBezTo>
                  <a:lnTo>
                    <a:pt x="14501" y="4974"/>
                  </a:lnTo>
                  <a:lnTo>
                    <a:pt x="14501" y="3020"/>
                  </a:lnTo>
                  <a:lnTo>
                    <a:pt x="15966" y="1554"/>
                  </a:lnTo>
                  <a:lnTo>
                    <a:pt x="16943" y="1066"/>
                  </a:lnTo>
                  <a:lnTo>
                    <a:pt x="20363" y="1066"/>
                  </a:lnTo>
                  <a:cubicBezTo>
                    <a:pt x="22749" y="1310"/>
                    <a:pt x="24638" y="2776"/>
                    <a:pt x="26714" y="3997"/>
                  </a:cubicBezTo>
                  <a:lnTo>
                    <a:pt x="27203" y="4974"/>
                  </a:lnTo>
                  <a:lnTo>
                    <a:pt x="28180" y="5463"/>
                  </a:lnTo>
                  <a:lnTo>
                    <a:pt x="28180" y="5951"/>
                  </a:lnTo>
                  <a:lnTo>
                    <a:pt x="29646" y="7417"/>
                  </a:lnTo>
                  <a:cubicBezTo>
                    <a:pt x="31290" y="9347"/>
                    <a:pt x="31689" y="12001"/>
                    <a:pt x="32577" y="14256"/>
                  </a:cubicBezTo>
                  <a:lnTo>
                    <a:pt x="32577" y="15722"/>
                  </a:lnTo>
                  <a:lnTo>
                    <a:pt x="33066" y="16699"/>
                  </a:lnTo>
                  <a:lnTo>
                    <a:pt x="33066" y="18653"/>
                  </a:lnTo>
                  <a:lnTo>
                    <a:pt x="32577" y="19142"/>
                  </a:lnTo>
                  <a:lnTo>
                    <a:pt x="32577" y="22073"/>
                  </a:lnTo>
                  <a:lnTo>
                    <a:pt x="31600" y="24027"/>
                  </a:lnTo>
                  <a:lnTo>
                    <a:pt x="31600" y="25004"/>
                  </a:lnTo>
                  <a:lnTo>
                    <a:pt x="31111" y="25493"/>
                  </a:lnTo>
                  <a:cubicBezTo>
                    <a:pt x="28563" y="31331"/>
                    <a:pt x="22098" y="35484"/>
                    <a:pt x="15966" y="35753"/>
                  </a:cubicBezTo>
                  <a:lnTo>
                    <a:pt x="14012" y="357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648B05EA-2F80-CD42-523D-E59A3BAF7F08}"/>
                </a:ext>
              </a:extLst>
            </p:cNvPr>
            <p:cNvSpPr/>
            <p:nvPr/>
          </p:nvSpPr>
          <p:spPr>
            <a:xfrm flipV="1">
              <a:off x="5728311" y="6513817"/>
              <a:ext cx="9827" cy="4885"/>
            </a:xfrm>
            <a:custGeom>
              <a:avLst/>
              <a:gdLst>
                <a:gd name="csX0" fmla="*/ 393 w 9827"/>
                <a:gd name="csY0" fmla="*/ 5953 h 4885"/>
                <a:gd name="csX1" fmla="*/ 393 w 9827"/>
                <a:gd name="csY1" fmla="*/ 5464 h 4885"/>
                <a:gd name="csX2" fmla="*/ 1859 w 9827"/>
                <a:gd name="csY2" fmla="*/ 1067 h 4885"/>
                <a:gd name="csX3" fmla="*/ 10164 w 9827"/>
                <a:gd name="csY3" fmla="*/ 1556 h 4885"/>
                <a:gd name="csX4" fmla="*/ 7233 w 9827"/>
                <a:gd name="csY4" fmla="*/ 1556 h 4885"/>
                <a:gd name="csX5" fmla="*/ 6744 w 9827"/>
                <a:gd name="csY5" fmla="*/ 2044 h 4885"/>
                <a:gd name="csX6" fmla="*/ 5767 w 9827"/>
                <a:gd name="csY6" fmla="*/ 2533 h 4885"/>
                <a:gd name="csX7" fmla="*/ 5279 w 9827"/>
                <a:gd name="csY7" fmla="*/ 3510 h 4885"/>
                <a:gd name="csX8" fmla="*/ 4790 w 9827"/>
                <a:gd name="csY8" fmla="*/ 3999 h 4885"/>
                <a:gd name="csX9" fmla="*/ 4302 w 9827"/>
                <a:gd name="csY9" fmla="*/ 5464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9827" h="4885">
                  <a:moveTo>
                    <a:pt x="393" y="5953"/>
                  </a:moveTo>
                  <a:lnTo>
                    <a:pt x="393" y="5464"/>
                  </a:lnTo>
                  <a:cubicBezTo>
                    <a:pt x="157" y="3852"/>
                    <a:pt x="670" y="2199"/>
                    <a:pt x="1859" y="1067"/>
                  </a:cubicBezTo>
                  <a:lnTo>
                    <a:pt x="10164" y="1556"/>
                  </a:lnTo>
                  <a:lnTo>
                    <a:pt x="7233" y="1556"/>
                  </a:lnTo>
                  <a:lnTo>
                    <a:pt x="6744" y="2044"/>
                  </a:lnTo>
                  <a:lnTo>
                    <a:pt x="5767" y="2533"/>
                  </a:lnTo>
                  <a:lnTo>
                    <a:pt x="5279" y="3510"/>
                  </a:lnTo>
                  <a:lnTo>
                    <a:pt x="4790" y="3999"/>
                  </a:lnTo>
                  <a:lnTo>
                    <a:pt x="4302" y="54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C5445316-18BE-793E-885D-960AA419501A}"/>
                </a:ext>
              </a:extLst>
            </p:cNvPr>
            <p:cNvSpPr/>
            <p:nvPr/>
          </p:nvSpPr>
          <p:spPr>
            <a:xfrm flipV="1">
              <a:off x="5729832" y="6508443"/>
              <a:ext cx="19541" cy="13679"/>
            </a:xfrm>
            <a:custGeom>
              <a:avLst/>
              <a:gdLst>
                <a:gd name="csX0" fmla="*/ 19882 w 19541"/>
                <a:gd name="csY0" fmla="*/ 14747 h 13679"/>
                <a:gd name="csX1" fmla="*/ 15485 w 19541"/>
                <a:gd name="csY1" fmla="*/ 14747 h 13679"/>
                <a:gd name="csX2" fmla="*/ 15485 w 19541"/>
                <a:gd name="csY2" fmla="*/ 9373 h 13679"/>
                <a:gd name="csX3" fmla="*/ 14996 w 19541"/>
                <a:gd name="csY3" fmla="*/ 8884 h 13679"/>
                <a:gd name="csX4" fmla="*/ 14996 w 19541"/>
                <a:gd name="csY4" fmla="*/ 7907 h 13679"/>
                <a:gd name="csX5" fmla="*/ 14508 w 19541"/>
                <a:gd name="csY5" fmla="*/ 7419 h 13679"/>
                <a:gd name="csX6" fmla="*/ 14019 w 19541"/>
                <a:gd name="csY6" fmla="*/ 6442 h 13679"/>
                <a:gd name="csX7" fmla="*/ 13042 w 19541"/>
                <a:gd name="csY7" fmla="*/ 5953 h 13679"/>
                <a:gd name="csX8" fmla="*/ 12554 w 19541"/>
                <a:gd name="csY8" fmla="*/ 5465 h 13679"/>
                <a:gd name="csX9" fmla="*/ 11576 w 19541"/>
                <a:gd name="csY9" fmla="*/ 4976 h 13679"/>
                <a:gd name="csX10" fmla="*/ 8645 w 19541"/>
                <a:gd name="csY10" fmla="*/ 4976 h 13679"/>
                <a:gd name="csX11" fmla="*/ 340 w 19541"/>
                <a:gd name="csY11" fmla="*/ 4488 h 13679"/>
                <a:gd name="csX12" fmla="*/ 828 w 19541"/>
                <a:gd name="csY12" fmla="*/ 3999 h 13679"/>
                <a:gd name="csX13" fmla="*/ 1317 w 19541"/>
                <a:gd name="csY13" fmla="*/ 3022 h 13679"/>
                <a:gd name="csX14" fmla="*/ 2294 w 19541"/>
                <a:gd name="csY14" fmla="*/ 2533 h 13679"/>
                <a:gd name="csX15" fmla="*/ 2783 w 19541"/>
                <a:gd name="csY15" fmla="*/ 2533 h 13679"/>
                <a:gd name="csX16" fmla="*/ 4737 w 19541"/>
                <a:gd name="csY16" fmla="*/ 1556 h 13679"/>
                <a:gd name="csX17" fmla="*/ 6691 w 19541"/>
                <a:gd name="csY17" fmla="*/ 1556 h 13679"/>
                <a:gd name="csX18" fmla="*/ 7668 w 19541"/>
                <a:gd name="csY18" fmla="*/ 1068 h 13679"/>
                <a:gd name="csX19" fmla="*/ 9622 w 19541"/>
                <a:gd name="csY19" fmla="*/ 1068 h 13679"/>
                <a:gd name="csX20" fmla="*/ 10599 w 19541"/>
                <a:gd name="csY20" fmla="*/ 1556 h 13679"/>
                <a:gd name="csX21" fmla="*/ 12554 w 19541"/>
                <a:gd name="csY21" fmla="*/ 1556 h 13679"/>
                <a:gd name="csX22" fmla="*/ 13531 w 19541"/>
                <a:gd name="csY22" fmla="*/ 2045 h 13679"/>
                <a:gd name="csX23" fmla="*/ 14019 w 19541"/>
                <a:gd name="csY23" fmla="*/ 2045 h 13679"/>
                <a:gd name="csX24" fmla="*/ 14996 w 19541"/>
                <a:gd name="csY24" fmla="*/ 2533 h 13679"/>
                <a:gd name="csX25" fmla="*/ 15485 w 19541"/>
                <a:gd name="csY25" fmla="*/ 3022 h 13679"/>
                <a:gd name="csX26" fmla="*/ 16462 w 19541"/>
                <a:gd name="csY26" fmla="*/ 3510 h 13679"/>
                <a:gd name="csX27" fmla="*/ 16950 w 19541"/>
                <a:gd name="csY27" fmla="*/ 3999 h 13679"/>
                <a:gd name="csX28" fmla="*/ 18416 w 19541"/>
                <a:gd name="csY28" fmla="*/ 5465 h 13679"/>
                <a:gd name="csX29" fmla="*/ 18905 w 19541"/>
                <a:gd name="csY29" fmla="*/ 6442 h 13679"/>
                <a:gd name="csX30" fmla="*/ 19393 w 19541"/>
                <a:gd name="csY30" fmla="*/ 10350 h 13679"/>
                <a:gd name="csX31" fmla="*/ 19882 w 19541"/>
                <a:gd name="csY31" fmla="*/ 11327 h 13679"/>
                <a:gd name="csX32" fmla="*/ 19882 w 19541"/>
                <a:gd name="csY32" fmla="*/ 13281 h 136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9541" h="13679">
                  <a:moveTo>
                    <a:pt x="19882" y="14747"/>
                  </a:moveTo>
                  <a:lnTo>
                    <a:pt x="15485" y="14747"/>
                  </a:lnTo>
                  <a:lnTo>
                    <a:pt x="15485" y="9373"/>
                  </a:lnTo>
                  <a:lnTo>
                    <a:pt x="14996" y="8884"/>
                  </a:lnTo>
                  <a:lnTo>
                    <a:pt x="14996" y="7907"/>
                  </a:lnTo>
                  <a:lnTo>
                    <a:pt x="14508" y="7419"/>
                  </a:lnTo>
                  <a:lnTo>
                    <a:pt x="14019" y="6442"/>
                  </a:lnTo>
                  <a:lnTo>
                    <a:pt x="13042" y="5953"/>
                  </a:lnTo>
                  <a:lnTo>
                    <a:pt x="12554" y="5465"/>
                  </a:lnTo>
                  <a:lnTo>
                    <a:pt x="11576" y="4976"/>
                  </a:lnTo>
                  <a:lnTo>
                    <a:pt x="8645" y="4976"/>
                  </a:lnTo>
                  <a:lnTo>
                    <a:pt x="340" y="4488"/>
                  </a:lnTo>
                  <a:lnTo>
                    <a:pt x="828" y="3999"/>
                  </a:lnTo>
                  <a:lnTo>
                    <a:pt x="1317" y="3022"/>
                  </a:lnTo>
                  <a:lnTo>
                    <a:pt x="2294" y="2533"/>
                  </a:lnTo>
                  <a:lnTo>
                    <a:pt x="2783" y="2533"/>
                  </a:lnTo>
                  <a:lnTo>
                    <a:pt x="4737" y="1556"/>
                  </a:lnTo>
                  <a:lnTo>
                    <a:pt x="6691" y="1556"/>
                  </a:lnTo>
                  <a:lnTo>
                    <a:pt x="7668" y="1068"/>
                  </a:lnTo>
                  <a:lnTo>
                    <a:pt x="9622" y="1068"/>
                  </a:lnTo>
                  <a:lnTo>
                    <a:pt x="10599" y="1556"/>
                  </a:lnTo>
                  <a:lnTo>
                    <a:pt x="12554" y="1556"/>
                  </a:lnTo>
                  <a:lnTo>
                    <a:pt x="13531" y="2045"/>
                  </a:lnTo>
                  <a:lnTo>
                    <a:pt x="14019" y="2045"/>
                  </a:lnTo>
                  <a:lnTo>
                    <a:pt x="14996" y="2533"/>
                  </a:lnTo>
                  <a:lnTo>
                    <a:pt x="15485" y="3022"/>
                  </a:lnTo>
                  <a:lnTo>
                    <a:pt x="16462" y="3510"/>
                  </a:lnTo>
                  <a:lnTo>
                    <a:pt x="16950" y="3999"/>
                  </a:lnTo>
                  <a:lnTo>
                    <a:pt x="18416" y="5465"/>
                  </a:lnTo>
                  <a:lnTo>
                    <a:pt x="18905" y="6442"/>
                  </a:lnTo>
                  <a:cubicBezTo>
                    <a:pt x="18774" y="8950"/>
                    <a:pt x="19605" y="6596"/>
                    <a:pt x="19393" y="10350"/>
                  </a:cubicBezTo>
                  <a:lnTo>
                    <a:pt x="19882" y="11327"/>
                  </a:lnTo>
                  <a:lnTo>
                    <a:pt x="19882" y="132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816C0FB7-57B6-CF20-237D-A3E1DFFC0516}"/>
                </a:ext>
              </a:extLst>
            </p:cNvPr>
            <p:cNvSpPr/>
            <p:nvPr/>
          </p:nvSpPr>
          <p:spPr>
            <a:xfrm flipV="1">
              <a:off x="5727390" y="6489390"/>
              <a:ext cx="21984" cy="22503"/>
            </a:xfrm>
            <a:custGeom>
              <a:avLst/>
              <a:gdLst>
                <a:gd name="csX0" fmla="*/ 3757 w 21984"/>
                <a:gd name="csY0" fmla="*/ 23569 h 22503"/>
                <a:gd name="csX1" fmla="*/ 3269 w 21984"/>
                <a:gd name="csY1" fmla="*/ 22592 h 22503"/>
                <a:gd name="csX2" fmla="*/ 2780 w 21984"/>
                <a:gd name="csY2" fmla="*/ 22103 h 22503"/>
                <a:gd name="csX3" fmla="*/ 2292 w 21984"/>
                <a:gd name="csY3" fmla="*/ 21126 h 22503"/>
                <a:gd name="csX4" fmla="*/ 338 w 21984"/>
                <a:gd name="csY4" fmla="*/ 15752 h 22503"/>
                <a:gd name="csX5" fmla="*/ 338 w 21984"/>
                <a:gd name="csY5" fmla="*/ 11844 h 22503"/>
                <a:gd name="csX6" fmla="*/ 826 w 21984"/>
                <a:gd name="csY6" fmla="*/ 10867 h 22503"/>
                <a:gd name="csX7" fmla="*/ 826 w 21984"/>
                <a:gd name="csY7" fmla="*/ 9890 h 22503"/>
                <a:gd name="csX8" fmla="*/ 1315 w 21984"/>
                <a:gd name="csY8" fmla="*/ 8913 h 22503"/>
                <a:gd name="csX9" fmla="*/ 1315 w 21984"/>
                <a:gd name="csY9" fmla="*/ 7935 h 22503"/>
                <a:gd name="csX10" fmla="*/ 1803 w 21984"/>
                <a:gd name="csY10" fmla="*/ 6958 h 22503"/>
                <a:gd name="csX11" fmla="*/ 2292 w 21984"/>
                <a:gd name="csY11" fmla="*/ 6470 h 22503"/>
                <a:gd name="csX12" fmla="*/ 2780 w 21984"/>
                <a:gd name="csY12" fmla="*/ 5493 h 22503"/>
                <a:gd name="csX13" fmla="*/ 3269 w 21984"/>
                <a:gd name="csY13" fmla="*/ 5004 h 22503"/>
                <a:gd name="csX14" fmla="*/ 3757 w 21984"/>
                <a:gd name="csY14" fmla="*/ 4027 h 22503"/>
                <a:gd name="csX15" fmla="*/ 4246 w 21984"/>
                <a:gd name="csY15" fmla="*/ 3538 h 22503"/>
                <a:gd name="csX16" fmla="*/ 5223 w 21984"/>
                <a:gd name="csY16" fmla="*/ 3050 h 22503"/>
                <a:gd name="csX17" fmla="*/ 5712 w 21984"/>
                <a:gd name="csY17" fmla="*/ 2561 h 22503"/>
                <a:gd name="csX18" fmla="*/ 6689 w 21984"/>
                <a:gd name="csY18" fmla="*/ 2073 h 22503"/>
                <a:gd name="csX19" fmla="*/ 7177 w 21984"/>
                <a:gd name="csY19" fmla="*/ 1584 h 22503"/>
                <a:gd name="csX20" fmla="*/ 8154 w 21984"/>
                <a:gd name="csY20" fmla="*/ 1584 h 22503"/>
                <a:gd name="csX21" fmla="*/ 9131 w 21984"/>
                <a:gd name="csY21" fmla="*/ 1096 h 22503"/>
                <a:gd name="csX22" fmla="*/ 10108 w 21984"/>
                <a:gd name="csY22" fmla="*/ 1096 h 22503"/>
                <a:gd name="csX23" fmla="*/ 15971 w 21984"/>
                <a:gd name="csY23" fmla="*/ 2561 h 22503"/>
                <a:gd name="csX24" fmla="*/ 16460 w 21984"/>
                <a:gd name="csY24" fmla="*/ 3050 h 22503"/>
                <a:gd name="csX25" fmla="*/ 17437 w 21984"/>
                <a:gd name="csY25" fmla="*/ 3538 h 22503"/>
                <a:gd name="csX26" fmla="*/ 17925 w 21984"/>
                <a:gd name="csY26" fmla="*/ 4516 h 22503"/>
                <a:gd name="csX27" fmla="*/ 22322 w 21984"/>
                <a:gd name="csY27" fmla="*/ 4516 h 22503"/>
                <a:gd name="csX28" fmla="*/ 10597 w 21984"/>
                <a:gd name="csY28" fmla="*/ 4516 h 22503"/>
                <a:gd name="csX29" fmla="*/ 9620 w 21984"/>
                <a:gd name="csY29" fmla="*/ 5004 h 22503"/>
                <a:gd name="csX30" fmla="*/ 8643 w 21984"/>
                <a:gd name="csY30" fmla="*/ 5004 h 22503"/>
                <a:gd name="csX31" fmla="*/ 8154 w 21984"/>
                <a:gd name="csY31" fmla="*/ 5493 h 22503"/>
                <a:gd name="csX32" fmla="*/ 7177 w 21984"/>
                <a:gd name="csY32" fmla="*/ 5981 h 22503"/>
                <a:gd name="csX33" fmla="*/ 6689 w 21984"/>
                <a:gd name="csY33" fmla="*/ 6958 h 22503"/>
                <a:gd name="csX34" fmla="*/ 5712 w 21984"/>
                <a:gd name="csY34" fmla="*/ 7935 h 22503"/>
                <a:gd name="csX35" fmla="*/ 5712 w 21984"/>
                <a:gd name="csY35" fmla="*/ 8913 h 22503"/>
                <a:gd name="csX36" fmla="*/ 5223 w 21984"/>
                <a:gd name="csY36" fmla="*/ 9890 h 22503"/>
                <a:gd name="csX37" fmla="*/ 5223 w 21984"/>
                <a:gd name="csY37" fmla="*/ 10867 h 22503"/>
                <a:gd name="csX38" fmla="*/ 4734 w 21984"/>
                <a:gd name="csY38" fmla="*/ 11844 h 22503"/>
                <a:gd name="csX39" fmla="*/ 4734 w 21984"/>
                <a:gd name="csY39" fmla="*/ 16729 h 22503"/>
                <a:gd name="csX40" fmla="*/ 5712 w 21984"/>
                <a:gd name="csY40" fmla="*/ 18683 h 22503"/>
                <a:gd name="csX41" fmla="*/ 5712 w 21984"/>
                <a:gd name="csY41" fmla="*/ 19172 h 22503"/>
                <a:gd name="csX42" fmla="*/ 6200 w 21984"/>
                <a:gd name="csY42" fmla="*/ 20149 h 22503"/>
                <a:gd name="csX43" fmla="*/ 8643 w 21984"/>
                <a:gd name="csY43" fmla="*/ 22592 h 22503"/>
                <a:gd name="csX44" fmla="*/ 9620 w 21984"/>
                <a:gd name="csY44" fmla="*/ 22592 h 22503"/>
                <a:gd name="csX45" fmla="*/ 10597 w 21984"/>
                <a:gd name="csY45" fmla="*/ 23080 h 22503"/>
                <a:gd name="csX46" fmla="*/ 11574 w 21984"/>
                <a:gd name="csY46" fmla="*/ 23080 h 2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</a:cxnLst>
              <a:rect l="l" t="t" r="r" b="b"/>
              <a:pathLst>
                <a:path w="21984" h="22503">
                  <a:moveTo>
                    <a:pt x="3757" y="23569"/>
                  </a:moveTo>
                  <a:lnTo>
                    <a:pt x="3269" y="22592"/>
                  </a:lnTo>
                  <a:lnTo>
                    <a:pt x="2780" y="22103"/>
                  </a:lnTo>
                  <a:lnTo>
                    <a:pt x="2292" y="21126"/>
                  </a:lnTo>
                  <a:cubicBezTo>
                    <a:pt x="-371" y="16526"/>
                    <a:pt x="1746" y="18480"/>
                    <a:pt x="338" y="15752"/>
                  </a:cubicBezTo>
                  <a:lnTo>
                    <a:pt x="338" y="11844"/>
                  </a:lnTo>
                  <a:lnTo>
                    <a:pt x="826" y="10867"/>
                  </a:lnTo>
                  <a:lnTo>
                    <a:pt x="826" y="9890"/>
                  </a:lnTo>
                  <a:lnTo>
                    <a:pt x="1315" y="8913"/>
                  </a:lnTo>
                  <a:lnTo>
                    <a:pt x="1315" y="7935"/>
                  </a:lnTo>
                  <a:lnTo>
                    <a:pt x="1803" y="6958"/>
                  </a:lnTo>
                  <a:lnTo>
                    <a:pt x="2292" y="6470"/>
                  </a:lnTo>
                  <a:lnTo>
                    <a:pt x="2780" y="5493"/>
                  </a:lnTo>
                  <a:lnTo>
                    <a:pt x="3269" y="5004"/>
                  </a:lnTo>
                  <a:lnTo>
                    <a:pt x="3757" y="4027"/>
                  </a:lnTo>
                  <a:lnTo>
                    <a:pt x="4246" y="3538"/>
                  </a:lnTo>
                  <a:lnTo>
                    <a:pt x="5223" y="3050"/>
                  </a:lnTo>
                  <a:lnTo>
                    <a:pt x="5712" y="2561"/>
                  </a:lnTo>
                  <a:lnTo>
                    <a:pt x="6689" y="2073"/>
                  </a:lnTo>
                  <a:lnTo>
                    <a:pt x="7177" y="1584"/>
                  </a:lnTo>
                  <a:lnTo>
                    <a:pt x="8154" y="1584"/>
                  </a:lnTo>
                  <a:lnTo>
                    <a:pt x="9131" y="1096"/>
                  </a:lnTo>
                  <a:lnTo>
                    <a:pt x="10108" y="1096"/>
                  </a:lnTo>
                  <a:cubicBezTo>
                    <a:pt x="12258" y="941"/>
                    <a:pt x="14237" y="1381"/>
                    <a:pt x="15971" y="2561"/>
                  </a:cubicBezTo>
                  <a:lnTo>
                    <a:pt x="16460" y="3050"/>
                  </a:lnTo>
                  <a:lnTo>
                    <a:pt x="17437" y="3538"/>
                  </a:lnTo>
                  <a:lnTo>
                    <a:pt x="17925" y="4516"/>
                  </a:lnTo>
                  <a:lnTo>
                    <a:pt x="22322" y="4516"/>
                  </a:lnTo>
                  <a:lnTo>
                    <a:pt x="10597" y="4516"/>
                  </a:lnTo>
                  <a:lnTo>
                    <a:pt x="9620" y="5004"/>
                  </a:lnTo>
                  <a:lnTo>
                    <a:pt x="8643" y="5004"/>
                  </a:lnTo>
                  <a:lnTo>
                    <a:pt x="8154" y="5493"/>
                  </a:lnTo>
                  <a:lnTo>
                    <a:pt x="7177" y="5981"/>
                  </a:lnTo>
                  <a:lnTo>
                    <a:pt x="6689" y="6958"/>
                  </a:lnTo>
                  <a:lnTo>
                    <a:pt x="5712" y="7935"/>
                  </a:lnTo>
                  <a:lnTo>
                    <a:pt x="5712" y="8913"/>
                  </a:lnTo>
                  <a:lnTo>
                    <a:pt x="5223" y="9890"/>
                  </a:lnTo>
                  <a:lnTo>
                    <a:pt x="5223" y="10867"/>
                  </a:lnTo>
                  <a:lnTo>
                    <a:pt x="4734" y="11844"/>
                  </a:lnTo>
                  <a:lnTo>
                    <a:pt x="4734" y="16729"/>
                  </a:lnTo>
                  <a:lnTo>
                    <a:pt x="5712" y="18683"/>
                  </a:lnTo>
                  <a:lnTo>
                    <a:pt x="5712" y="19172"/>
                  </a:lnTo>
                  <a:lnTo>
                    <a:pt x="6200" y="20149"/>
                  </a:lnTo>
                  <a:lnTo>
                    <a:pt x="8643" y="22592"/>
                  </a:lnTo>
                  <a:lnTo>
                    <a:pt x="9620" y="22592"/>
                  </a:lnTo>
                  <a:lnTo>
                    <a:pt x="10597" y="23080"/>
                  </a:lnTo>
                  <a:lnTo>
                    <a:pt x="11574" y="230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14A9BFC-4750-DE34-CD1E-36FA6665C365}"/>
                </a:ext>
              </a:extLst>
            </p:cNvPr>
            <p:cNvSpPr/>
            <p:nvPr/>
          </p:nvSpPr>
          <p:spPr>
            <a:xfrm flipV="1">
              <a:off x="5738626" y="6486947"/>
              <a:ext cx="10748" cy="21496"/>
            </a:xfrm>
            <a:custGeom>
              <a:avLst/>
              <a:gdLst>
                <a:gd name="csX0" fmla="*/ 11088 w 10748"/>
                <a:gd name="csY0" fmla="*/ 22561 h 21496"/>
                <a:gd name="csX1" fmla="*/ 7180 w 10748"/>
                <a:gd name="csY1" fmla="*/ 22561 h 21496"/>
                <a:gd name="csX2" fmla="*/ 7180 w 10748"/>
                <a:gd name="csY2" fmla="*/ 19630 h 21496"/>
                <a:gd name="csX3" fmla="*/ 2294 w 10748"/>
                <a:gd name="csY3" fmla="*/ 19142 h 21496"/>
                <a:gd name="csX4" fmla="*/ 2783 w 10748"/>
                <a:gd name="csY4" fmla="*/ 19142 h 21496"/>
                <a:gd name="csX5" fmla="*/ 3760 w 10748"/>
                <a:gd name="csY5" fmla="*/ 18653 h 21496"/>
                <a:gd name="csX6" fmla="*/ 5714 w 10748"/>
                <a:gd name="csY6" fmla="*/ 16699 h 21496"/>
                <a:gd name="csX7" fmla="*/ 5714 w 10748"/>
                <a:gd name="csY7" fmla="*/ 16210 h 21496"/>
                <a:gd name="csX8" fmla="*/ 6691 w 10748"/>
                <a:gd name="csY8" fmla="*/ 14256 h 21496"/>
                <a:gd name="csX9" fmla="*/ 6691 w 10748"/>
                <a:gd name="csY9" fmla="*/ 13768 h 21496"/>
                <a:gd name="csX10" fmla="*/ 7180 w 10748"/>
                <a:gd name="csY10" fmla="*/ 12790 h 21496"/>
                <a:gd name="csX11" fmla="*/ 7180 w 10748"/>
                <a:gd name="csY11" fmla="*/ 8394 h 21496"/>
                <a:gd name="csX12" fmla="*/ 6691 w 10748"/>
                <a:gd name="csY12" fmla="*/ 7416 h 21496"/>
                <a:gd name="csX13" fmla="*/ 6691 w 10748"/>
                <a:gd name="csY13" fmla="*/ 6439 h 21496"/>
                <a:gd name="csX14" fmla="*/ 6203 w 10748"/>
                <a:gd name="csY14" fmla="*/ 5462 h 21496"/>
                <a:gd name="csX15" fmla="*/ 6203 w 10748"/>
                <a:gd name="csY15" fmla="*/ 4485 h 21496"/>
                <a:gd name="csX16" fmla="*/ 5226 w 10748"/>
                <a:gd name="csY16" fmla="*/ 3508 h 21496"/>
                <a:gd name="csX17" fmla="*/ 4737 w 10748"/>
                <a:gd name="csY17" fmla="*/ 2531 h 21496"/>
                <a:gd name="csX18" fmla="*/ 2783 w 10748"/>
                <a:gd name="csY18" fmla="*/ 1554 h 21496"/>
                <a:gd name="csX19" fmla="*/ 2294 w 10748"/>
                <a:gd name="csY19" fmla="*/ 1554 h 21496"/>
                <a:gd name="csX20" fmla="*/ 1317 w 10748"/>
                <a:gd name="csY20" fmla="*/ 1065 h 21496"/>
                <a:gd name="csX21" fmla="*/ 340 w 10748"/>
                <a:gd name="csY21" fmla="*/ 1065 h 21496"/>
                <a:gd name="csX22" fmla="*/ 11088 w 10748"/>
                <a:gd name="csY22" fmla="*/ 1065 h 214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0748" h="21496">
                  <a:moveTo>
                    <a:pt x="11088" y="22561"/>
                  </a:moveTo>
                  <a:lnTo>
                    <a:pt x="7180" y="22561"/>
                  </a:lnTo>
                  <a:lnTo>
                    <a:pt x="7180" y="19630"/>
                  </a:lnTo>
                  <a:lnTo>
                    <a:pt x="2294" y="19142"/>
                  </a:lnTo>
                  <a:lnTo>
                    <a:pt x="2783" y="19142"/>
                  </a:lnTo>
                  <a:lnTo>
                    <a:pt x="3760" y="18653"/>
                  </a:lnTo>
                  <a:lnTo>
                    <a:pt x="5714" y="16699"/>
                  </a:lnTo>
                  <a:lnTo>
                    <a:pt x="5714" y="16210"/>
                  </a:lnTo>
                  <a:lnTo>
                    <a:pt x="6691" y="14256"/>
                  </a:lnTo>
                  <a:lnTo>
                    <a:pt x="6691" y="13768"/>
                  </a:lnTo>
                  <a:lnTo>
                    <a:pt x="7180" y="12790"/>
                  </a:lnTo>
                  <a:lnTo>
                    <a:pt x="7180" y="8394"/>
                  </a:lnTo>
                  <a:lnTo>
                    <a:pt x="6691" y="7416"/>
                  </a:lnTo>
                  <a:lnTo>
                    <a:pt x="6691" y="6439"/>
                  </a:lnTo>
                  <a:lnTo>
                    <a:pt x="6203" y="5462"/>
                  </a:lnTo>
                  <a:lnTo>
                    <a:pt x="6203" y="4485"/>
                  </a:lnTo>
                  <a:lnTo>
                    <a:pt x="5226" y="3508"/>
                  </a:lnTo>
                  <a:lnTo>
                    <a:pt x="4737" y="2531"/>
                  </a:lnTo>
                  <a:lnTo>
                    <a:pt x="2783" y="1554"/>
                  </a:lnTo>
                  <a:lnTo>
                    <a:pt x="2294" y="1554"/>
                  </a:lnTo>
                  <a:lnTo>
                    <a:pt x="1317" y="1065"/>
                  </a:lnTo>
                  <a:lnTo>
                    <a:pt x="340" y="1065"/>
                  </a:lnTo>
                  <a:lnTo>
                    <a:pt x="11088" y="10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2EE23D0A-134C-9CDB-B0D1-43B4DB9751CC}"/>
                </a:ext>
              </a:extLst>
            </p:cNvPr>
            <p:cNvSpPr/>
            <p:nvPr/>
          </p:nvSpPr>
          <p:spPr>
            <a:xfrm flipV="1">
              <a:off x="5730809" y="6486459"/>
              <a:ext cx="14656" cy="3908"/>
            </a:xfrm>
            <a:custGeom>
              <a:avLst/>
              <a:gdLst>
                <a:gd name="csX0" fmla="*/ 7667 w 14656"/>
                <a:gd name="csY0" fmla="*/ 4971 h 3908"/>
                <a:gd name="csX1" fmla="*/ 6201 w 14656"/>
                <a:gd name="csY1" fmla="*/ 4971 h 3908"/>
                <a:gd name="csX2" fmla="*/ 5224 w 14656"/>
                <a:gd name="csY2" fmla="*/ 4483 h 3908"/>
                <a:gd name="csX3" fmla="*/ 4735 w 14656"/>
                <a:gd name="csY3" fmla="*/ 4483 h 3908"/>
                <a:gd name="csX4" fmla="*/ 3758 w 14656"/>
                <a:gd name="csY4" fmla="*/ 3994 h 3908"/>
                <a:gd name="csX5" fmla="*/ 2781 w 14656"/>
                <a:gd name="csY5" fmla="*/ 3994 h 3908"/>
                <a:gd name="csX6" fmla="*/ 1804 w 14656"/>
                <a:gd name="csY6" fmla="*/ 3505 h 3908"/>
                <a:gd name="csX7" fmla="*/ 1804 w 14656"/>
                <a:gd name="csY7" fmla="*/ 3017 h 3908"/>
                <a:gd name="csX8" fmla="*/ 827 w 14656"/>
                <a:gd name="csY8" fmla="*/ 2528 h 3908"/>
                <a:gd name="csX9" fmla="*/ 338 w 14656"/>
                <a:gd name="csY9" fmla="*/ 2040 h 3908"/>
                <a:gd name="csX10" fmla="*/ 8155 w 14656"/>
                <a:gd name="csY10" fmla="*/ 1551 h 3908"/>
                <a:gd name="csX11" fmla="*/ 9132 w 14656"/>
                <a:gd name="csY11" fmla="*/ 1551 h 3908"/>
                <a:gd name="csX12" fmla="*/ 10109 w 14656"/>
                <a:gd name="csY12" fmla="*/ 1063 h 3908"/>
                <a:gd name="csX13" fmla="*/ 14995 w 14656"/>
                <a:gd name="csY13" fmla="*/ 1551 h 3908"/>
                <a:gd name="csX14" fmla="*/ 14506 w 14656"/>
                <a:gd name="csY14" fmla="*/ 2040 h 3908"/>
                <a:gd name="csX15" fmla="*/ 9621 w 14656"/>
                <a:gd name="csY15" fmla="*/ 4971 h 3908"/>
                <a:gd name="csX16" fmla="*/ 8644 w 14656"/>
                <a:gd name="csY16" fmla="*/ 4971 h 39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4656" h="3908">
                  <a:moveTo>
                    <a:pt x="7667" y="4971"/>
                  </a:moveTo>
                  <a:lnTo>
                    <a:pt x="6201" y="4971"/>
                  </a:lnTo>
                  <a:lnTo>
                    <a:pt x="5224" y="4483"/>
                  </a:lnTo>
                  <a:lnTo>
                    <a:pt x="4735" y="4483"/>
                  </a:lnTo>
                  <a:lnTo>
                    <a:pt x="3758" y="3994"/>
                  </a:lnTo>
                  <a:lnTo>
                    <a:pt x="2781" y="3994"/>
                  </a:lnTo>
                  <a:lnTo>
                    <a:pt x="1804" y="3505"/>
                  </a:lnTo>
                  <a:lnTo>
                    <a:pt x="1804" y="3017"/>
                  </a:lnTo>
                  <a:lnTo>
                    <a:pt x="827" y="2528"/>
                  </a:lnTo>
                  <a:lnTo>
                    <a:pt x="338" y="2040"/>
                  </a:lnTo>
                  <a:lnTo>
                    <a:pt x="8155" y="1551"/>
                  </a:lnTo>
                  <a:lnTo>
                    <a:pt x="9132" y="1551"/>
                  </a:lnTo>
                  <a:lnTo>
                    <a:pt x="10109" y="1063"/>
                  </a:lnTo>
                  <a:lnTo>
                    <a:pt x="14995" y="1551"/>
                  </a:lnTo>
                  <a:lnTo>
                    <a:pt x="14506" y="2040"/>
                  </a:lnTo>
                  <a:cubicBezTo>
                    <a:pt x="13228" y="3766"/>
                    <a:pt x="11485" y="4401"/>
                    <a:pt x="9621" y="4971"/>
                  </a:cubicBezTo>
                  <a:lnTo>
                    <a:pt x="8644" y="49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E47B554D-BD4A-DDC3-A903-F67C71B41EE7}"/>
                </a:ext>
              </a:extLst>
            </p:cNvPr>
            <p:cNvSpPr/>
            <p:nvPr/>
          </p:nvSpPr>
          <p:spPr>
            <a:xfrm flipV="1">
              <a:off x="5763542" y="6508932"/>
              <a:ext cx="8305" cy="488"/>
            </a:xfrm>
            <a:custGeom>
              <a:avLst/>
              <a:gdLst>
                <a:gd name="csX0" fmla="*/ 3274 w 8305"/>
                <a:gd name="csY0" fmla="*/ 1554 h 488"/>
                <a:gd name="csX1" fmla="*/ 343 w 8305"/>
                <a:gd name="csY1" fmla="*/ 1554 h 488"/>
                <a:gd name="csX2" fmla="*/ 7671 w 8305"/>
                <a:gd name="csY2" fmla="*/ 1066 h 488"/>
                <a:gd name="csX3" fmla="*/ 8648 w 8305"/>
                <a:gd name="csY3" fmla="*/ 1554 h 4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488">
                  <a:moveTo>
                    <a:pt x="3274" y="1554"/>
                  </a:moveTo>
                  <a:lnTo>
                    <a:pt x="343" y="1554"/>
                  </a:lnTo>
                  <a:lnTo>
                    <a:pt x="7671" y="1066"/>
                  </a:lnTo>
                  <a:lnTo>
                    <a:pt x="8648" y="15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6120105C-C5D8-9A6C-E823-34B4A26AF111}"/>
                </a:ext>
              </a:extLst>
            </p:cNvPr>
            <p:cNvSpPr/>
            <p:nvPr/>
          </p:nvSpPr>
          <p:spPr>
            <a:xfrm flipV="1">
              <a:off x="5754260" y="6499161"/>
              <a:ext cx="17099" cy="13190"/>
            </a:xfrm>
            <a:custGeom>
              <a:avLst/>
              <a:gdLst>
                <a:gd name="csX0" fmla="*/ 3762 w 17099"/>
                <a:gd name="csY0" fmla="*/ 14257 h 13190"/>
                <a:gd name="csX1" fmla="*/ 3273 w 17099"/>
                <a:gd name="csY1" fmla="*/ 13768 h 13190"/>
                <a:gd name="csX2" fmla="*/ 2785 w 17099"/>
                <a:gd name="csY2" fmla="*/ 13768 h 13190"/>
                <a:gd name="csX3" fmla="*/ 2296 w 17099"/>
                <a:gd name="csY3" fmla="*/ 12791 h 13190"/>
                <a:gd name="csX4" fmla="*/ 1319 w 17099"/>
                <a:gd name="csY4" fmla="*/ 12303 h 13190"/>
                <a:gd name="csX5" fmla="*/ 830 w 17099"/>
                <a:gd name="csY5" fmla="*/ 11326 h 13190"/>
                <a:gd name="csX6" fmla="*/ 830 w 17099"/>
                <a:gd name="csY6" fmla="*/ 10837 h 13190"/>
                <a:gd name="csX7" fmla="*/ 342 w 17099"/>
                <a:gd name="csY7" fmla="*/ 9860 h 13190"/>
                <a:gd name="csX8" fmla="*/ 342 w 17099"/>
                <a:gd name="csY8" fmla="*/ 5952 h 13190"/>
                <a:gd name="csX9" fmla="*/ 830 w 17099"/>
                <a:gd name="csY9" fmla="*/ 4975 h 13190"/>
                <a:gd name="csX10" fmla="*/ 1319 w 17099"/>
                <a:gd name="csY10" fmla="*/ 4486 h 13190"/>
                <a:gd name="csX11" fmla="*/ 1807 w 17099"/>
                <a:gd name="csY11" fmla="*/ 3509 h 13190"/>
                <a:gd name="csX12" fmla="*/ 2296 w 17099"/>
                <a:gd name="csY12" fmla="*/ 3020 h 13190"/>
                <a:gd name="csX13" fmla="*/ 3273 w 17099"/>
                <a:gd name="csY13" fmla="*/ 2532 h 13190"/>
                <a:gd name="csX14" fmla="*/ 3762 w 17099"/>
                <a:gd name="csY14" fmla="*/ 2043 h 13190"/>
                <a:gd name="csX15" fmla="*/ 4739 w 17099"/>
                <a:gd name="csY15" fmla="*/ 1555 h 13190"/>
                <a:gd name="csX16" fmla="*/ 5716 w 17099"/>
                <a:gd name="csY16" fmla="*/ 1555 h 13190"/>
                <a:gd name="csX17" fmla="*/ 6693 w 17099"/>
                <a:gd name="csY17" fmla="*/ 1066 h 13190"/>
                <a:gd name="csX18" fmla="*/ 11578 w 17099"/>
                <a:gd name="csY18" fmla="*/ 1066 h 13190"/>
                <a:gd name="csX19" fmla="*/ 12556 w 17099"/>
                <a:gd name="csY19" fmla="*/ 1555 h 13190"/>
                <a:gd name="csX20" fmla="*/ 13044 w 17099"/>
                <a:gd name="csY20" fmla="*/ 2043 h 13190"/>
                <a:gd name="csX21" fmla="*/ 13533 w 17099"/>
                <a:gd name="csY21" fmla="*/ 2043 h 13190"/>
                <a:gd name="csX22" fmla="*/ 15487 w 17099"/>
                <a:gd name="csY22" fmla="*/ 3020 h 13190"/>
                <a:gd name="csX23" fmla="*/ 15975 w 17099"/>
                <a:gd name="csY23" fmla="*/ 3509 h 13190"/>
                <a:gd name="csX24" fmla="*/ 16952 w 17099"/>
                <a:gd name="csY24" fmla="*/ 3997 h 13190"/>
                <a:gd name="csX25" fmla="*/ 9624 w 17099"/>
                <a:gd name="csY25" fmla="*/ 4486 h 13190"/>
                <a:gd name="csX26" fmla="*/ 7181 w 17099"/>
                <a:gd name="csY26" fmla="*/ 4486 h 13190"/>
                <a:gd name="csX27" fmla="*/ 6693 w 17099"/>
                <a:gd name="csY27" fmla="*/ 4975 h 13190"/>
                <a:gd name="csX28" fmla="*/ 5716 w 17099"/>
                <a:gd name="csY28" fmla="*/ 5463 h 13190"/>
                <a:gd name="csX29" fmla="*/ 5227 w 17099"/>
                <a:gd name="csY29" fmla="*/ 6440 h 13190"/>
                <a:gd name="csX30" fmla="*/ 4739 w 17099"/>
                <a:gd name="csY30" fmla="*/ 7417 h 13190"/>
                <a:gd name="csX31" fmla="*/ 4739 w 17099"/>
                <a:gd name="csY31" fmla="*/ 9371 h 13190"/>
                <a:gd name="csX32" fmla="*/ 5227 w 17099"/>
                <a:gd name="csY32" fmla="*/ 10349 h 13190"/>
                <a:gd name="csX33" fmla="*/ 6693 w 17099"/>
                <a:gd name="csY33" fmla="*/ 11814 h 13190"/>
                <a:gd name="csX34" fmla="*/ 8159 w 17099"/>
                <a:gd name="csY34" fmla="*/ 11814 h 13190"/>
                <a:gd name="csX35" fmla="*/ 9136 w 17099"/>
                <a:gd name="csY35" fmla="*/ 12303 h 13190"/>
                <a:gd name="csX36" fmla="*/ 11090 w 17099"/>
                <a:gd name="csY36" fmla="*/ 12303 h 13190"/>
                <a:gd name="csX37" fmla="*/ 12067 w 17099"/>
                <a:gd name="csY37" fmla="*/ 12791 h 13190"/>
                <a:gd name="csX38" fmla="*/ 13044 w 17099"/>
                <a:gd name="csY38" fmla="*/ 12791 h 13190"/>
                <a:gd name="csX39" fmla="*/ 14021 w 17099"/>
                <a:gd name="csY39" fmla="*/ 13280 h 13190"/>
                <a:gd name="csX40" fmla="*/ 14998 w 17099"/>
                <a:gd name="csY40" fmla="*/ 13280 h 13190"/>
                <a:gd name="csX41" fmla="*/ 15975 w 17099"/>
                <a:gd name="csY41" fmla="*/ 13768 h 13190"/>
                <a:gd name="csX42" fmla="*/ 16952 w 17099"/>
                <a:gd name="csY42" fmla="*/ 13768 h 13190"/>
                <a:gd name="csX43" fmla="*/ 17441 w 17099"/>
                <a:gd name="csY43" fmla="*/ 14257 h 13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17099" h="13190">
                  <a:moveTo>
                    <a:pt x="3762" y="14257"/>
                  </a:moveTo>
                  <a:lnTo>
                    <a:pt x="3273" y="13768"/>
                  </a:lnTo>
                  <a:lnTo>
                    <a:pt x="2785" y="13768"/>
                  </a:lnTo>
                  <a:lnTo>
                    <a:pt x="2296" y="12791"/>
                  </a:lnTo>
                  <a:lnTo>
                    <a:pt x="1319" y="12303"/>
                  </a:lnTo>
                  <a:lnTo>
                    <a:pt x="830" y="11326"/>
                  </a:lnTo>
                  <a:lnTo>
                    <a:pt x="830" y="10837"/>
                  </a:lnTo>
                  <a:lnTo>
                    <a:pt x="342" y="9860"/>
                  </a:lnTo>
                  <a:lnTo>
                    <a:pt x="342" y="5952"/>
                  </a:lnTo>
                  <a:lnTo>
                    <a:pt x="830" y="4975"/>
                  </a:lnTo>
                  <a:lnTo>
                    <a:pt x="1319" y="4486"/>
                  </a:lnTo>
                  <a:lnTo>
                    <a:pt x="1807" y="3509"/>
                  </a:lnTo>
                  <a:lnTo>
                    <a:pt x="2296" y="3020"/>
                  </a:lnTo>
                  <a:lnTo>
                    <a:pt x="3273" y="2532"/>
                  </a:lnTo>
                  <a:lnTo>
                    <a:pt x="3762" y="2043"/>
                  </a:lnTo>
                  <a:lnTo>
                    <a:pt x="4739" y="1555"/>
                  </a:lnTo>
                  <a:lnTo>
                    <a:pt x="5716" y="1555"/>
                  </a:lnTo>
                  <a:lnTo>
                    <a:pt x="6693" y="1066"/>
                  </a:lnTo>
                  <a:lnTo>
                    <a:pt x="11578" y="1066"/>
                  </a:lnTo>
                  <a:lnTo>
                    <a:pt x="12556" y="1555"/>
                  </a:lnTo>
                  <a:lnTo>
                    <a:pt x="13044" y="2043"/>
                  </a:lnTo>
                  <a:lnTo>
                    <a:pt x="13533" y="2043"/>
                  </a:lnTo>
                  <a:lnTo>
                    <a:pt x="15487" y="3020"/>
                  </a:lnTo>
                  <a:lnTo>
                    <a:pt x="15975" y="3509"/>
                  </a:lnTo>
                  <a:lnTo>
                    <a:pt x="16952" y="3997"/>
                  </a:lnTo>
                  <a:lnTo>
                    <a:pt x="9624" y="4486"/>
                  </a:lnTo>
                  <a:lnTo>
                    <a:pt x="7181" y="4486"/>
                  </a:lnTo>
                  <a:lnTo>
                    <a:pt x="6693" y="4975"/>
                  </a:lnTo>
                  <a:lnTo>
                    <a:pt x="5716" y="5463"/>
                  </a:lnTo>
                  <a:lnTo>
                    <a:pt x="5227" y="6440"/>
                  </a:lnTo>
                  <a:lnTo>
                    <a:pt x="4739" y="7417"/>
                  </a:lnTo>
                  <a:lnTo>
                    <a:pt x="4739" y="9371"/>
                  </a:lnTo>
                  <a:lnTo>
                    <a:pt x="5227" y="10349"/>
                  </a:lnTo>
                  <a:lnTo>
                    <a:pt x="6693" y="11814"/>
                  </a:lnTo>
                  <a:lnTo>
                    <a:pt x="8159" y="11814"/>
                  </a:lnTo>
                  <a:lnTo>
                    <a:pt x="9136" y="12303"/>
                  </a:lnTo>
                  <a:lnTo>
                    <a:pt x="11090" y="12303"/>
                  </a:lnTo>
                  <a:lnTo>
                    <a:pt x="12067" y="12791"/>
                  </a:lnTo>
                  <a:lnTo>
                    <a:pt x="13044" y="12791"/>
                  </a:lnTo>
                  <a:lnTo>
                    <a:pt x="14021" y="13280"/>
                  </a:lnTo>
                  <a:lnTo>
                    <a:pt x="14998" y="13280"/>
                  </a:lnTo>
                  <a:lnTo>
                    <a:pt x="15975" y="13768"/>
                  </a:lnTo>
                  <a:lnTo>
                    <a:pt x="16952" y="13768"/>
                  </a:lnTo>
                  <a:lnTo>
                    <a:pt x="17441" y="142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41C68C2B-B514-2501-899C-8820984E4CF6}"/>
                </a:ext>
              </a:extLst>
            </p:cNvPr>
            <p:cNvSpPr/>
            <p:nvPr/>
          </p:nvSpPr>
          <p:spPr>
            <a:xfrm flipV="1">
              <a:off x="5754748" y="6489878"/>
              <a:ext cx="10748" cy="4885"/>
            </a:xfrm>
            <a:custGeom>
              <a:avLst/>
              <a:gdLst>
                <a:gd name="csX0" fmla="*/ 2296 w 10748"/>
                <a:gd name="csY0" fmla="*/ 5949 h 4885"/>
                <a:gd name="csX1" fmla="*/ 1807 w 10748"/>
                <a:gd name="csY1" fmla="*/ 5460 h 4885"/>
                <a:gd name="csX2" fmla="*/ 1319 w 10748"/>
                <a:gd name="csY2" fmla="*/ 4483 h 4885"/>
                <a:gd name="csX3" fmla="*/ 830 w 10748"/>
                <a:gd name="csY3" fmla="*/ 3506 h 4885"/>
                <a:gd name="csX4" fmla="*/ 830 w 10748"/>
                <a:gd name="csY4" fmla="*/ 2529 h 4885"/>
                <a:gd name="csX5" fmla="*/ 342 w 10748"/>
                <a:gd name="csY5" fmla="*/ 1552 h 4885"/>
                <a:gd name="csX6" fmla="*/ 4250 w 10748"/>
                <a:gd name="csY6" fmla="*/ 1063 h 4885"/>
                <a:gd name="csX7" fmla="*/ 4739 w 10748"/>
                <a:gd name="csY7" fmla="*/ 2041 h 4885"/>
                <a:gd name="csX8" fmla="*/ 9624 w 10748"/>
                <a:gd name="csY8" fmla="*/ 5949 h 4885"/>
                <a:gd name="csX9" fmla="*/ 11090 w 10748"/>
                <a:gd name="csY9" fmla="*/ 5949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0748" h="4885">
                  <a:moveTo>
                    <a:pt x="2296" y="5949"/>
                  </a:moveTo>
                  <a:lnTo>
                    <a:pt x="1807" y="5460"/>
                  </a:lnTo>
                  <a:lnTo>
                    <a:pt x="1319" y="4483"/>
                  </a:lnTo>
                  <a:lnTo>
                    <a:pt x="830" y="3506"/>
                  </a:lnTo>
                  <a:lnTo>
                    <a:pt x="830" y="2529"/>
                  </a:lnTo>
                  <a:lnTo>
                    <a:pt x="342" y="1552"/>
                  </a:lnTo>
                  <a:lnTo>
                    <a:pt x="4250" y="1063"/>
                  </a:lnTo>
                  <a:lnTo>
                    <a:pt x="4739" y="2041"/>
                  </a:lnTo>
                  <a:cubicBezTo>
                    <a:pt x="6676" y="5468"/>
                    <a:pt x="6229" y="4736"/>
                    <a:pt x="9624" y="5949"/>
                  </a:cubicBezTo>
                  <a:lnTo>
                    <a:pt x="11090" y="5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829E5D47-F3A9-85FF-5CFC-6D5D94C0607B}"/>
                </a:ext>
              </a:extLst>
            </p:cNvPr>
            <p:cNvSpPr/>
            <p:nvPr/>
          </p:nvSpPr>
          <p:spPr>
            <a:xfrm flipV="1">
              <a:off x="5756703" y="6486459"/>
              <a:ext cx="20030" cy="25404"/>
            </a:xfrm>
            <a:custGeom>
              <a:avLst/>
              <a:gdLst>
                <a:gd name="csX0" fmla="*/ 9625 w 20030"/>
                <a:gd name="csY0" fmla="*/ 26470 h 25404"/>
                <a:gd name="csX1" fmla="*/ 6694 w 20030"/>
                <a:gd name="csY1" fmla="*/ 26470 h 25404"/>
                <a:gd name="csX2" fmla="*/ 5717 w 20030"/>
                <a:gd name="csY2" fmla="*/ 25982 h 25404"/>
                <a:gd name="csX3" fmla="*/ 4740 w 20030"/>
                <a:gd name="csY3" fmla="*/ 25982 h 25404"/>
                <a:gd name="csX4" fmla="*/ 3763 w 20030"/>
                <a:gd name="csY4" fmla="*/ 25493 h 25404"/>
                <a:gd name="csX5" fmla="*/ 3274 w 20030"/>
                <a:gd name="csY5" fmla="*/ 25493 h 25404"/>
                <a:gd name="csX6" fmla="*/ 1320 w 20030"/>
                <a:gd name="csY6" fmla="*/ 24516 h 25404"/>
                <a:gd name="csX7" fmla="*/ 832 w 20030"/>
                <a:gd name="csY7" fmla="*/ 23539 h 25404"/>
                <a:gd name="csX8" fmla="*/ 343 w 20030"/>
                <a:gd name="csY8" fmla="*/ 23050 h 25404"/>
                <a:gd name="csX9" fmla="*/ 9137 w 20030"/>
                <a:gd name="csY9" fmla="*/ 23050 h 25404"/>
                <a:gd name="csX10" fmla="*/ 14999 w 20030"/>
                <a:gd name="csY10" fmla="*/ 17676 h 25404"/>
                <a:gd name="csX11" fmla="*/ 14999 w 20030"/>
                <a:gd name="csY11" fmla="*/ 16699 h 25404"/>
                <a:gd name="csX12" fmla="*/ 14511 w 20030"/>
                <a:gd name="csY12" fmla="*/ 16699 h 25404"/>
                <a:gd name="csX13" fmla="*/ 13534 w 20030"/>
                <a:gd name="csY13" fmla="*/ 16211 h 25404"/>
                <a:gd name="csX14" fmla="*/ 12068 w 20030"/>
                <a:gd name="csY14" fmla="*/ 16211 h 25404"/>
                <a:gd name="csX15" fmla="*/ 11091 w 20030"/>
                <a:gd name="csY15" fmla="*/ 15722 h 25404"/>
                <a:gd name="csX16" fmla="*/ 8648 w 20030"/>
                <a:gd name="csY16" fmla="*/ 15722 h 25404"/>
                <a:gd name="csX17" fmla="*/ 7671 w 20030"/>
                <a:gd name="csY17" fmla="*/ 15234 h 25404"/>
                <a:gd name="csX18" fmla="*/ 3274 w 20030"/>
                <a:gd name="csY18" fmla="*/ 14745 h 25404"/>
                <a:gd name="csX19" fmla="*/ 1320 w 20030"/>
                <a:gd name="csY19" fmla="*/ 13768 h 25404"/>
                <a:gd name="csX20" fmla="*/ 14999 w 20030"/>
                <a:gd name="csY20" fmla="*/ 13768 h 25404"/>
                <a:gd name="csX21" fmla="*/ 14999 w 20030"/>
                <a:gd name="csY21" fmla="*/ 10348 h 25404"/>
                <a:gd name="csX22" fmla="*/ 14511 w 20030"/>
                <a:gd name="csY22" fmla="*/ 9371 h 25404"/>
                <a:gd name="csX23" fmla="*/ 14511 w 20030"/>
                <a:gd name="csY23" fmla="*/ 7905 h 25404"/>
                <a:gd name="csX24" fmla="*/ 13534 w 20030"/>
                <a:gd name="csY24" fmla="*/ 6928 h 25404"/>
                <a:gd name="csX25" fmla="*/ 13045 w 20030"/>
                <a:gd name="csY25" fmla="*/ 5951 h 25404"/>
                <a:gd name="csX26" fmla="*/ 12557 w 20030"/>
                <a:gd name="csY26" fmla="*/ 5463 h 25404"/>
                <a:gd name="csX27" fmla="*/ 11580 w 20030"/>
                <a:gd name="csY27" fmla="*/ 4974 h 25404"/>
                <a:gd name="csX28" fmla="*/ 11091 w 20030"/>
                <a:gd name="csY28" fmla="*/ 4486 h 25404"/>
                <a:gd name="csX29" fmla="*/ 10114 w 20030"/>
                <a:gd name="csY29" fmla="*/ 3997 h 25404"/>
                <a:gd name="csX30" fmla="*/ 15488 w 20030"/>
                <a:gd name="csY30" fmla="*/ 3997 h 25404"/>
                <a:gd name="csX31" fmla="*/ 15488 w 20030"/>
                <a:gd name="csY31" fmla="*/ 3020 h 25404"/>
                <a:gd name="csX32" fmla="*/ 15977 w 20030"/>
                <a:gd name="csY32" fmla="*/ 2043 h 25404"/>
                <a:gd name="csX33" fmla="*/ 15977 w 20030"/>
                <a:gd name="csY33" fmla="*/ 1066 h 25404"/>
                <a:gd name="csX34" fmla="*/ 20373 w 20030"/>
                <a:gd name="csY34" fmla="*/ 1066 h 25404"/>
                <a:gd name="csX35" fmla="*/ 20373 w 20030"/>
                <a:gd name="csY35" fmla="*/ 1554 h 25404"/>
                <a:gd name="csX36" fmla="*/ 19885 w 20030"/>
                <a:gd name="csY36" fmla="*/ 2043 h 25404"/>
                <a:gd name="csX37" fmla="*/ 19396 w 20030"/>
                <a:gd name="csY37" fmla="*/ 7417 h 25404"/>
                <a:gd name="csX38" fmla="*/ 19396 w 20030"/>
                <a:gd name="csY38" fmla="*/ 9860 h 25404"/>
                <a:gd name="csX39" fmla="*/ 18419 w 20030"/>
                <a:gd name="csY39" fmla="*/ 22073 h 25404"/>
                <a:gd name="csX40" fmla="*/ 18419 w 20030"/>
                <a:gd name="csY40" fmla="*/ 23050 h 25404"/>
                <a:gd name="csX41" fmla="*/ 17931 w 20030"/>
                <a:gd name="csY41" fmla="*/ 24028 h 25404"/>
                <a:gd name="csX42" fmla="*/ 17442 w 20030"/>
                <a:gd name="csY42" fmla="*/ 24028 h 25404"/>
                <a:gd name="csX43" fmla="*/ 15977 w 20030"/>
                <a:gd name="csY43" fmla="*/ 25493 h 25404"/>
                <a:gd name="csX44" fmla="*/ 14999 w 20030"/>
                <a:gd name="csY44" fmla="*/ 25493 h 25404"/>
                <a:gd name="csX45" fmla="*/ 14511 w 20030"/>
                <a:gd name="csY45" fmla="*/ 25982 h 25404"/>
                <a:gd name="csX46" fmla="*/ 13534 w 20030"/>
                <a:gd name="csY46" fmla="*/ 25982 h 25404"/>
                <a:gd name="csX47" fmla="*/ 12557 w 20030"/>
                <a:gd name="csY47" fmla="*/ 26470 h 25404"/>
                <a:gd name="csX48" fmla="*/ 10603 w 20030"/>
                <a:gd name="csY48" fmla="*/ 26470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0030" h="25404">
                  <a:moveTo>
                    <a:pt x="9625" y="26470"/>
                  </a:moveTo>
                  <a:lnTo>
                    <a:pt x="6694" y="26470"/>
                  </a:lnTo>
                  <a:lnTo>
                    <a:pt x="5717" y="25982"/>
                  </a:lnTo>
                  <a:lnTo>
                    <a:pt x="4740" y="25982"/>
                  </a:lnTo>
                  <a:lnTo>
                    <a:pt x="3763" y="25493"/>
                  </a:lnTo>
                  <a:lnTo>
                    <a:pt x="3274" y="25493"/>
                  </a:lnTo>
                  <a:lnTo>
                    <a:pt x="1320" y="24516"/>
                  </a:lnTo>
                  <a:lnTo>
                    <a:pt x="832" y="23539"/>
                  </a:lnTo>
                  <a:lnTo>
                    <a:pt x="343" y="23050"/>
                  </a:lnTo>
                  <a:lnTo>
                    <a:pt x="9137" y="23050"/>
                  </a:lnTo>
                  <a:cubicBezTo>
                    <a:pt x="13094" y="22814"/>
                    <a:pt x="14967" y="21927"/>
                    <a:pt x="14999" y="17676"/>
                  </a:cubicBezTo>
                  <a:lnTo>
                    <a:pt x="14999" y="16699"/>
                  </a:lnTo>
                  <a:lnTo>
                    <a:pt x="14511" y="16699"/>
                  </a:lnTo>
                  <a:lnTo>
                    <a:pt x="13534" y="16211"/>
                  </a:lnTo>
                  <a:lnTo>
                    <a:pt x="12068" y="16211"/>
                  </a:lnTo>
                  <a:lnTo>
                    <a:pt x="11091" y="15722"/>
                  </a:lnTo>
                  <a:lnTo>
                    <a:pt x="8648" y="15722"/>
                  </a:lnTo>
                  <a:lnTo>
                    <a:pt x="7671" y="15234"/>
                  </a:lnTo>
                  <a:cubicBezTo>
                    <a:pt x="3690" y="15511"/>
                    <a:pt x="5570" y="14607"/>
                    <a:pt x="3274" y="14745"/>
                  </a:cubicBezTo>
                  <a:lnTo>
                    <a:pt x="1320" y="13768"/>
                  </a:lnTo>
                  <a:lnTo>
                    <a:pt x="14999" y="13768"/>
                  </a:lnTo>
                  <a:lnTo>
                    <a:pt x="14999" y="10348"/>
                  </a:lnTo>
                  <a:lnTo>
                    <a:pt x="14511" y="9371"/>
                  </a:lnTo>
                  <a:lnTo>
                    <a:pt x="14511" y="7905"/>
                  </a:lnTo>
                  <a:lnTo>
                    <a:pt x="13534" y="6928"/>
                  </a:lnTo>
                  <a:lnTo>
                    <a:pt x="13045" y="5951"/>
                  </a:lnTo>
                  <a:lnTo>
                    <a:pt x="12557" y="5463"/>
                  </a:lnTo>
                  <a:lnTo>
                    <a:pt x="11580" y="4974"/>
                  </a:lnTo>
                  <a:lnTo>
                    <a:pt x="11091" y="4486"/>
                  </a:lnTo>
                  <a:lnTo>
                    <a:pt x="10114" y="3997"/>
                  </a:lnTo>
                  <a:lnTo>
                    <a:pt x="15488" y="3997"/>
                  </a:lnTo>
                  <a:lnTo>
                    <a:pt x="15488" y="3020"/>
                  </a:lnTo>
                  <a:lnTo>
                    <a:pt x="15977" y="2043"/>
                  </a:lnTo>
                  <a:lnTo>
                    <a:pt x="15977" y="1066"/>
                  </a:lnTo>
                  <a:lnTo>
                    <a:pt x="20373" y="1066"/>
                  </a:lnTo>
                  <a:lnTo>
                    <a:pt x="20373" y="1554"/>
                  </a:lnTo>
                  <a:lnTo>
                    <a:pt x="19885" y="2043"/>
                  </a:lnTo>
                  <a:cubicBezTo>
                    <a:pt x="19356" y="5153"/>
                    <a:pt x="19323" y="3802"/>
                    <a:pt x="19396" y="7417"/>
                  </a:cubicBezTo>
                  <a:lnTo>
                    <a:pt x="19396" y="9860"/>
                  </a:lnTo>
                  <a:cubicBezTo>
                    <a:pt x="19152" y="14012"/>
                    <a:pt x="20202" y="18426"/>
                    <a:pt x="18419" y="22073"/>
                  </a:cubicBezTo>
                  <a:lnTo>
                    <a:pt x="18419" y="23050"/>
                  </a:lnTo>
                  <a:lnTo>
                    <a:pt x="17931" y="24028"/>
                  </a:lnTo>
                  <a:lnTo>
                    <a:pt x="17442" y="24028"/>
                  </a:lnTo>
                  <a:lnTo>
                    <a:pt x="15977" y="25493"/>
                  </a:lnTo>
                  <a:lnTo>
                    <a:pt x="14999" y="25493"/>
                  </a:lnTo>
                  <a:lnTo>
                    <a:pt x="14511" y="25982"/>
                  </a:lnTo>
                  <a:lnTo>
                    <a:pt x="13534" y="25982"/>
                  </a:lnTo>
                  <a:lnTo>
                    <a:pt x="12557" y="26470"/>
                  </a:lnTo>
                  <a:lnTo>
                    <a:pt x="10603" y="264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224D73A9-1181-5240-47F9-CF0A3C295129}"/>
                </a:ext>
              </a:extLst>
            </p:cNvPr>
            <p:cNvSpPr/>
            <p:nvPr/>
          </p:nvSpPr>
          <p:spPr>
            <a:xfrm flipV="1">
              <a:off x="5786015" y="6489878"/>
              <a:ext cx="7328" cy="977"/>
            </a:xfrm>
            <a:custGeom>
              <a:avLst/>
              <a:gdLst>
                <a:gd name="csX0" fmla="*/ 835 w 7328"/>
                <a:gd name="csY0" fmla="*/ 2040 h 977"/>
                <a:gd name="csX1" fmla="*/ 346 w 7328"/>
                <a:gd name="csY1" fmla="*/ 1551 h 977"/>
                <a:gd name="csX2" fmla="*/ 4743 w 7328"/>
                <a:gd name="csY2" fmla="*/ 1063 h 977"/>
                <a:gd name="csX3" fmla="*/ 5720 w 7328"/>
                <a:gd name="csY3" fmla="*/ 1551 h 977"/>
                <a:gd name="csX4" fmla="*/ 6698 w 7328"/>
                <a:gd name="csY4" fmla="*/ 1551 h 977"/>
                <a:gd name="csX5" fmla="*/ 7675 w 7328"/>
                <a:gd name="csY5" fmla="*/ 2040 h 9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328" h="977">
                  <a:moveTo>
                    <a:pt x="835" y="2040"/>
                  </a:moveTo>
                  <a:lnTo>
                    <a:pt x="346" y="1551"/>
                  </a:lnTo>
                  <a:lnTo>
                    <a:pt x="4743" y="1063"/>
                  </a:lnTo>
                  <a:lnTo>
                    <a:pt x="5720" y="1551"/>
                  </a:lnTo>
                  <a:lnTo>
                    <a:pt x="6698" y="1551"/>
                  </a:lnTo>
                  <a:lnTo>
                    <a:pt x="7675" y="20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6E231127-3133-5B37-AA55-872D3C6F74EA}"/>
                </a:ext>
              </a:extLst>
            </p:cNvPr>
            <p:cNvSpPr/>
            <p:nvPr/>
          </p:nvSpPr>
          <p:spPr>
            <a:xfrm flipV="1">
              <a:off x="5782107" y="6486947"/>
              <a:ext cx="8305" cy="24915"/>
            </a:xfrm>
            <a:custGeom>
              <a:avLst/>
              <a:gdLst>
                <a:gd name="csX0" fmla="*/ 4255 w 8305"/>
                <a:gd name="csY0" fmla="*/ 25982 h 24915"/>
                <a:gd name="csX1" fmla="*/ 346 w 8305"/>
                <a:gd name="csY1" fmla="*/ 25982 h 24915"/>
                <a:gd name="csX2" fmla="*/ 346 w 8305"/>
                <a:gd name="csY2" fmla="*/ 1066 h 24915"/>
                <a:gd name="csX3" fmla="*/ 4743 w 8305"/>
                <a:gd name="csY3" fmla="*/ 1066 h 24915"/>
                <a:gd name="csX4" fmla="*/ 4743 w 8305"/>
                <a:gd name="csY4" fmla="*/ 16211 h 24915"/>
                <a:gd name="csX5" fmla="*/ 5232 w 8305"/>
                <a:gd name="csY5" fmla="*/ 17676 h 24915"/>
                <a:gd name="csX6" fmla="*/ 5232 w 8305"/>
                <a:gd name="csY6" fmla="*/ 18165 h 24915"/>
                <a:gd name="csX7" fmla="*/ 5720 w 8305"/>
                <a:gd name="csY7" fmla="*/ 19142 h 24915"/>
                <a:gd name="csX8" fmla="*/ 5720 w 8305"/>
                <a:gd name="csY8" fmla="*/ 20119 h 24915"/>
                <a:gd name="csX9" fmla="*/ 6697 w 8305"/>
                <a:gd name="csY9" fmla="*/ 21096 h 24915"/>
                <a:gd name="csX10" fmla="*/ 7186 w 8305"/>
                <a:gd name="csY10" fmla="*/ 21096 h 24915"/>
                <a:gd name="csX11" fmla="*/ 7674 w 8305"/>
                <a:gd name="csY11" fmla="*/ 22073 h 24915"/>
                <a:gd name="csX12" fmla="*/ 8652 w 8305"/>
                <a:gd name="csY12" fmla="*/ 22073 h 24915"/>
                <a:gd name="csX13" fmla="*/ 4255 w 8305"/>
                <a:gd name="csY13" fmla="*/ 22562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8305" h="24915">
                  <a:moveTo>
                    <a:pt x="4255" y="25982"/>
                  </a:moveTo>
                  <a:lnTo>
                    <a:pt x="346" y="25982"/>
                  </a:lnTo>
                  <a:lnTo>
                    <a:pt x="346" y="1066"/>
                  </a:lnTo>
                  <a:lnTo>
                    <a:pt x="4743" y="1066"/>
                  </a:lnTo>
                  <a:lnTo>
                    <a:pt x="4743" y="16211"/>
                  </a:lnTo>
                  <a:lnTo>
                    <a:pt x="5232" y="17676"/>
                  </a:lnTo>
                  <a:lnTo>
                    <a:pt x="5232" y="18165"/>
                  </a:lnTo>
                  <a:lnTo>
                    <a:pt x="5720" y="19142"/>
                  </a:lnTo>
                  <a:lnTo>
                    <a:pt x="5720" y="20119"/>
                  </a:lnTo>
                  <a:lnTo>
                    <a:pt x="6697" y="21096"/>
                  </a:lnTo>
                  <a:lnTo>
                    <a:pt x="7186" y="21096"/>
                  </a:lnTo>
                  <a:lnTo>
                    <a:pt x="7674" y="22073"/>
                  </a:lnTo>
                  <a:lnTo>
                    <a:pt x="8652" y="22073"/>
                  </a:lnTo>
                  <a:lnTo>
                    <a:pt x="4255" y="225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ECCB88F5-E540-D7D6-E8A4-5B3B80BF5E8B}"/>
                </a:ext>
              </a:extLst>
            </p:cNvPr>
            <p:cNvSpPr/>
            <p:nvPr/>
          </p:nvSpPr>
          <p:spPr>
            <a:xfrm flipV="1">
              <a:off x="5786504" y="6486459"/>
              <a:ext cx="16122" cy="25404"/>
            </a:xfrm>
            <a:custGeom>
              <a:avLst/>
              <a:gdLst>
                <a:gd name="csX0" fmla="*/ 7676 w 16122"/>
                <a:gd name="csY0" fmla="*/ 26470 h 25404"/>
                <a:gd name="csX1" fmla="*/ 6699 w 16122"/>
                <a:gd name="csY1" fmla="*/ 26470 h 25404"/>
                <a:gd name="csX2" fmla="*/ 1325 w 16122"/>
                <a:gd name="csY2" fmla="*/ 24028 h 25404"/>
                <a:gd name="csX3" fmla="*/ 348 w 16122"/>
                <a:gd name="csY3" fmla="*/ 23050 h 25404"/>
                <a:gd name="csX4" fmla="*/ 7187 w 16122"/>
                <a:gd name="csY4" fmla="*/ 23050 h 25404"/>
                <a:gd name="csX5" fmla="*/ 7187 w 16122"/>
                <a:gd name="csY5" fmla="*/ 22562 h 25404"/>
                <a:gd name="csX6" fmla="*/ 9141 w 16122"/>
                <a:gd name="csY6" fmla="*/ 22562 h 25404"/>
                <a:gd name="csX7" fmla="*/ 10119 w 16122"/>
                <a:gd name="csY7" fmla="*/ 22073 h 25404"/>
                <a:gd name="csX8" fmla="*/ 10607 w 16122"/>
                <a:gd name="csY8" fmla="*/ 21585 h 25404"/>
                <a:gd name="csX9" fmla="*/ 11096 w 16122"/>
                <a:gd name="csY9" fmla="*/ 20608 h 25404"/>
                <a:gd name="csX10" fmla="*/ 11584 w 16122"/>
                <a:gd name="csY10" fmla="*/ 20119 h 25404"/>
                <a:gd name="csX11" fmla="*/ 12073 w 16122"/>
                <a:gd name="csY11" fmla="*/ 19142 h 25404"/>
                <a:gd name="csX12" fmla="*/ 12073 w 16122"/>
                <a:gd name="csY12" fmla="*/ 1066 h 25404"/>
                <a:gd name="csX13" fmla="*/ 16470 w 16122"/>
                <a:gd name="csY13" fmla="*/ 1066 h 25404"/>
                <a:gd name="csX14" fmla="*/ 16470 w 16122"/>
                <a:gd name="csY14" fmla="*/ 19142 h 25404"/>
                <a:gd name="csX15" fmla="*/ 15981 w 16122"/>
                <a:gd name="csY15" fmla="*/ 19631 h 25404"/>
                <a:gd name="csX16" fmla="*/ 15981 w 16122"/>
                <a:gd name="csY16" fmla="*/ 21096 h 25404"/>
                <a:gd name="csX17" fmla="*/ 15493 w 16122"/>
                <a:gd name="csY17" fmla="*/ 22073 h 25404"/>
                <a:gd name="csX18" fmla="*/ 15493 w 16122"/>
                <a:gd name="csY18" fmla="*/ 22562 h 25404"/>
                <a:gd name="csX19" fmla="*/ 15004 w 16122"/>
                <a:gd name="csY19" fmla="*/ 23539 h 25404"/>
                <a:gd name="csX20" fmla="*/ 14515 w 16122"/>
                <a:gd name="csY20" fmla="*/ 24028 h 25404"/>
                <a:gd name="csX21" fmla="*/ 13538 w 16122"/>
                <a:gd name="csY21" fmla="*/ 24516 h 25404"/>
                <a:gd name="csX22" fmla="*/ 13050 w 16122"/>
                <a:gd name="csY22" fmla="*/ 25005 h 25404"/>
                <a:gd name="csX23" fmla="*/ 12073 w 16122"/>
                <a:gd name="csY23" fmla="*/ 25493 h 25404"/>
                <a:gd name="csX24" fmla="*/ 11584 w 16122"/>
                <a:gd name="csY24" fmla="*/ 25982 h 25404"/>
                <a:gd name="csX25" fmla="*/ 10607 w 16122"/>
                <a:gd name="csY25" fmla="*/ 25982 h 25404"/>
                <a:gd name="csX26" fmla="*/ 9630 w 16122"/>
                <a:gd name="csY26" fmla="*/ 26470 h 25404"/>
                <a:gd name="csX27" fmla="*/ 8653 w 16122"/>
                <a:gd name="csY27" fmla="*/ 26470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6122" h="25404">
                  <a:moveTo>
                    <a:pt x="7676" y="26470"/>
                  </a:moveTo>
                  <a:lnTo>
                    <a:pt x="6699" y="26470"/>
                  </a:lnTo>
                  <a:cubicBezTo>
                    <a:pt x="4883" y="26364"/>
                    <a:pt x="2546" y="25501"/>
                    <a:pt x="1325" y="24028"/>
                  </a:cubicBezTo>
                  <a:lnTo>
                    <a:pt x="348" y="23050"/>
                  </a:lnTo>
                  <a:lnTo>
                    <a:pt x="7187" y="23050"/>
                  </a:lnTo>
                  <a:lnTo>
                    <a:pt x="7187" y="22562"/>
                  </a:lnTo>
                  <a:lnTo>
                    <a:pt x="9141" y="22562"/>
                  </a:lnTo>
                  <a:lnTo>
                    <a:pt x="10119" y="22073"/>
                  </a:lnTo>
                  <a:lnTo>
                    <a:pt x="10607" y="21585"/>
                  </a:lnTo>
                  <a:lnTo>
                    <a:pt x="11096" y="20608"/>
                  </a:lnTo>
                  <a:lnTo>
                    <a:pt x="11584" y="20119"/>
                  </a:lnTo>
                  <a:lnTo>
                    <a:pt x="12073" y="19142"/>
                  </a:lnTo>
                  <a:lnTo>
                    <a:pt x="12073" y="1066"/>
                  </a:lnTo>
                  <a:lnTo>
                    <a:pt x="16470" y="1066"/>
                  </a:lnTo>
                  <a:lnTo>
                    <a:pt x="16470" y="19142"/>
                  </a:lnTo>
                  <a:lnTo>
                    <a:pt x="15981" y="19631"/>
                  </a:lnTo>
                  <a:lnTo>
                    <a:pt x="15981" y="21096"/>
                  </a:lnTo>
                  <a:lnTo>
                    <a:pt x="15493" y="22073"/>
                  </a:lnTo>
                  <a:lnTo>
                    <a:pt x="15493" y="22562"/>
                  </a:lnTo>
                  <a:lnTo>
                    <a:pt x="15004" y="23539"/>
                  </a:lnTo>
                  <a:lnTo>
                    <a:pt x="14515" y="24028"/>
                  </a:lnTo>
                  <a:lnTo>
                    <a:pt x="13538" y="24516"/>
                  </a:lnTo>
                  <a:lnTo>
                    <a:pt x="13050" y="25005"/>
                  </a:lnTo>
                  <a:lnTo>
                    <a:pt x="12073" y="25493"/>
                  </a:lnTo>
                  <a:lnTo>
                    <a:pt x="11584" y="25982"/>
                  </a:lnTo>
                  <a:lnTo>
                    <a:pt x="10607" y="25982"/>
                  </a:lnTo>
                  <a:lnTo>
                    <a:pt x="9630" y="26470"/>
                  </a:lnTo>
                  <a:lnTo>
                    <a:pt x="8653" y="264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475598AF-93BE-4155-D587-418C987AA6AC}"/>
                </a:ext>
              </a:extLst>
            </p:cNvPr>
            <p:cNvSpPr/>
            <p:nvPr/>
          </p:nvSpPr>
          <p:spPr>
            <a:xfrm flipV="1">
              <a:off x="5809466" y="6507955"/>
              <a:ext cx="9282" cy="4396"/>
            </a:xfrm>
            <a:custGeom>
              <a:avLst/>
              <a:gdLst>
                <a:gd name="csX0" fmla="*/ 8657 w 9282"/>
                <a:gd name="csY0" fmla="*/ 5463 h 4396"/>
                <a:gd name="csX1" fmla="*/ 7680 w 9282"/>
                <a:gd name="csY1" fmla="*/ 4975 h 4396"/>
                <a:gd name="csX2" fmla="*/ 351 w 9282"/>
                <a:gd name="csY2" fmla="*/ 4975 h 4396"/>
                <a:gd name="csX3" fmla="*/ 840 w 9282"/>
                <a:gd name="csY3" fmla="*/ 4486 h 4396"/>
                <a:gd name="csX4" fmla="*/ 840 w 9282"/>
                <a:gd name="csY4" fmla="*/ 3998 h 4396"/>
                <a:gd name="csX5" fmla="*/ 1328 w 9282"/>
                <a:gd name="csY5" fmla="*/ 3021 h 4396"/>
                <a:gd name="csX6" fmla="*/ 1817 w 9282"/>
                <a:gd name="csY6" fmla="*/ 2532 h 4396"/>
                <a:gd name="csX7" fmla="*/ 2794 w 9282"/>
                <a:gd name="csY7" fmla="*/ 2043 h 4396"/>
                <a:gd name="csX8" fmla="*/ 3283 w 9282"/>
                <a:gd name="csY8" fmla="*/ 1555 h 4396"/>
                <a:gd name="csX9" fmla="*/ 4260 w 9282"/>
                <a:gd name="csY9" fmla="*/ 1555 h 4396"/>
                <a:gd name="csX10" fmla="*/ 5237 w 9282"/>
                <a:gd name="csY10" fmla="*/ 1066 h 4396"/>
                <a:gd name="csX11" fmla="*/ 7191 w 9282"/>
                <a:gd name="csY11" fmla="*/ 1066 h 4396"/>
                <a:gd name="csX12" fmla="*/ 8168 w 9282"/>
                <a:gd name="csY12" fmla="*/ 1555 h 4396"/>
                <a:gd name="csX13" fmla="*/ 9634 w 9282"/>
                <a:gd name="csY13" fmla="*/ 1555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282" h="4396">
                  <a:moveTo>
                    <a:pt x="8657" y="5463"/>
                  </a:moveTo>
                  <a:lnTo>
                    <a:pt x="7680" y="4975"/>
                  </a:lnTo>
                  <a:lnTo>
                    <a:pt x="351" y="4975"/>
                  </a:lnTo>
                  <a:lnTo>
                    <a:pt x="840" y="4486"/>
                  </a:lnTo>
                  <a:lnTo>
                    <a:pt x="840" y="3998"/>
                  </a:lnTo>
                  <a:lnTo>
                    <a:pt x="1328" y="3021"/>
                  </a:lnTo>
                  <a:lnTo>
                    <a:pt x="1817" y="2532"/>
                  </a:lnTo>
                  <a:lnTo>
                    <a:pt x="2794" y="2043"/>
                  </a:lnTo>
                  <a:lnTo>
                    <a:pt x="3283" y="1555"/>
                  </a:lnTo>
                  <a:lnTo>
                    <a:pt x="4260" y="1555"/>
                  </a:lnTo>
                  <a:lnTo>
                    <a:pt x="5237" y="1066"/>
                  </a:lnTo>
                  <a:lnTo>
                    <a:pt x="7191" y="1066"/>
                  </a:lnTo>
                  <a:lnTo>
                    <a:pt x="8168" y="1555"/>
                  </a:lnTo>
                  <a:lnTo>
                    <a:pt x="9634" y="15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A0E38C40-37F2-FB24-38C0-6A4424CB065A}"/>
                </a:ext>
              </a:extLst>
            </p:cNvPr>
            <p:cNvSpPr/>
            <p:nvPr/>
          </p:nvSpPr>
          <p:spPr>
            <a:xfrm flipV="1">
              <a:off x="5806534" y="6478153"/>
              <a:ext cx="11236" cy="30290"/>
            </a:xfrm>
            <a:custGeom>
              <a:avLst/>
              <a:gdLst>
                <a:gd name="csX0" fmla="*/ 7679 w 11236"/>
                <a:gd name="csY0" fmla="*/ 31355 h 30290"/>
                <a:gd name="csX1" fmla="*/ 3282 w 11236"/>
                <a:gd name="csY1" fmla="*/ 28424 h 30290"/>
                <a:gd name="csX2" fmla="*/ 3282 w 11236"/>
                <a:gd name="csY2" fmla="*/ 22561 h 30290"/>
                <a:gd name="csX3" fmla="*/ 351 w 11236"/>
                <a:gd name="csY3" fmla="*/ 22561 h 30290"/>
                <a:gd name="csX4" fmla="*/ 351 w 11236"/>
                <a:gd name="csY4" fmla="*/ 19141 h 30290"/>
                <a:gd name="csX5" fmla="*/ 3282 w 11236"/>
                <a:gd name="csY5" fmla="*/ 19141 h 30290"/>
                <a:gd name="csX6" fmla="*/ 3282 w 11236"/>
                <a:gd name="csY6" fmla="*/ 1065 h 30290"/>
                <a:gd name="csX7" fmla="*/ 9633 w 11236"/>
                <a:gd name="csY7" fmla="*/ 1065 h 30290"/>
                <a:gd name="csX8" fmla="*/ 9145 w 11236"/>
                <a:gd name="csY8" fmla="*/ 1065 h 30290"/>
                <a:gd name="csX9" fmla="*/ 8656 w 11236"/>
                <a:gd name="csY9" fmla="*/ 1554 h 30290"/>
                <a:gd name="csX10" fmla="*/ 8168 w 11236"/>
                <a:gd name="csY10" fmla="*/ 1554 h 30290"/>
                <a:gd name="csX11" fmla="*/ 7679 w 11236"/>
                <a:gd name="csY11" fmla="*/ 2531 h 30290"/>
                <a:gd name="csX12" fmla="*/ 7679 w 11236"/>
                <a:gd name="csY12" fmla="*/ 19141 h 30290"/>
                <a:gd name="csX13" fmla="*/ 11587 w 11236"/>
                <a:gd name="csY13" fmla="*/ 19141 h 30290"/>
                <a:gd name="csX14" fmla="*/ 11587 w 11236"/>
                <a:gd name="csY14" fmla="*/ 22561 h 30290"/>
                <a:gd name="csX15" fmla="*/ 7679 w 11236"/>
                <a:gd name="csY15" fmla="*/ 22561 h 30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1236" h="30290">
                  <a:moveTo>
                    <a:pt x="7679" y="31355"/>
                  </a:moveTo>
                  <a:lnTo>
                    <a:pt x="3282" y="28424"/>
                  </a:lnTo>
                  <a:lnTo>
                    <a:pt x="3282" y="22561"/>
                  </a:lnTo>
                  <a:lnTo>
                    <a:pt x="351" y="22561"/>
                  </a:lnTo>
                  <a:lnTo>
                    <a:pt x="351" y="19141"/>
                  </a:lnTo>
                  <a:lnTo>
                    <a:pt x="3282" y="19141"/>
                  </a:lnTo>
                  <a:lnTo>
                    <a:pt x="3282" y="1065"/>
                  </a:lnTo>
                  <a:lnTo>
                    <a:pt x="9633" y="1065"/>
                  </a:lnTo>
                  <a:lnTo>
                    <a:pt x="9145" y="1065"/>
                  </a:lnTo>
                  <a:lnTo>
                    <a:pt x="8656" y="1554"/>
                  </a:lnTo>
                  <a:lnTo>
                    <a:pt x="8168" y="1554"/>
                  </a:lnTo>
                  <a:lnTo>
                    <a:pt x="7679" y="2531"/>
                  </a:lnTo>
                  <a:lnTo>
                    <a:pt x="7679" y="19141"/>
                  </a:lnTo>
                  <a:lnTo>
                    <a:pt x="11587" y="19141"/>
                  </a:lnTo>
                  <a:lnTo>
                    <a:pt x="11587" y="22561"/>
                  </a:lnTo>
                  <a:lnTo>
                    <a:pt x="7679" y="2256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5CBAB357-F6B2-7A8F-7B46-4AFB1676FDCD}"/>
                </a:ext>
              </a:extLst>
            </p:cNvPr>
            <p:cNvSpPr/>
            <p:nvPr/>
          </p:nvSpPr>
          <p:spPr>
            <a:xfrm flipV="1">
              <a:off x="5822168" y="6486947"/>
              <a:ext cx="9282" cy="24915"/>
            </a:xfrm>
            <a:custGeom>
              <a:avLst/>
              <a:gdLst>
                <a:gd name="csX0" fmla="*/ 4261 w 9282"/>
                <a:gd name="csY0" fmla="*/ 25982 h 24915"/>
                <a:gd name="csX1" fmla="*/ 353 w 9282"/>
                <a:gd name="csY1" fmla="*/ 25982 h 24915"/>
                <a:gd name="csX2" fmla="*/ 353 w 9282"/>
                <a:gd name="csY2" fmla="*/ 1066 h 24915"/>
                <a:gd name="csX3" fmla="*/ 4750 w 9282"/>
                <a:gd name="csY3" fmla="*/ 1066 h 24915"/>
                <a:gd name="csX4" fmla="*/ 4750 w 9282"/>
                <a:gd name="csY4" fmla="*/ 16211 h 24915"/>
                <a:gd name="csX5" fmla="*/ 5238 w 9282"/>
                <a:gd name="csY5" fmla="*/ 17188 h 24915"/>
                <a:gd name="csX6" fmla="*/ 5238 w 9282"/>
                <a:gd name="csY6" fmla="*/ 19142 h 24915"/>
                <a:gd name="csX7" fmla="*/ 5727 w 9282"/>
                <a:gd name="csY7" fmla="*/ 20119 h 24915"/>
                <a:gd name="csX8" fmla="*/ 6215 w 9282"/>
                <a:gd name="csY8" fmla="*/ 20608 h 24915"/>
                <a:gd name="csX9" fmla="*/ 7193 w 9282"/>
                <a:gd name="csY9" fmla="*/ 21096 h 24915"/>
                <a:gd name="csX10" fmla="*/ 7681 w 9282"/>
                <a:gd name="csY10" fmla="*/ 21585 h 24915"/>
                <a:gd name="csX11" fmla="*/ 8658 w 9282"/>
                <a:gd name="csY11" fmla="*/ 22073 h 24915"/>
                <a:gd name="csX12" fmla="*/ 9635 w 9282"/>
                <a:gd name="csY12" fmla="*/ 22073 h 24915"/>
                <a:gd name="csX13" fmla="*/ 4261 w 9282"/>
                <a:gd name="csY13" fmla="*/ 22073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282" h="24915">
                  <a:moveTo>
                    <a:pt x="4261" y="25982"/>
                  </a:moveTo>
                  <a:lnTo>
                    <a:pt x="353" y="25982"/>
                  </a:lnTo>
                  <a:lnTo>
                    <a:pt x="353" y="1066"/>
                  </a:lnTo>
                  <a:lnTo>
                    <a:pt x="4750" y="1066"/>
                  </a:lnTo>
                  <a:lnTo>
                    <a:pt x="4750" y="16211"/>
                  </a:lnTo>
                  <a:lnTo>
                    <a:pt x="5238" y="17188"/>
                  </a:lnTo>
                  <a:lnTo>
                    <a:pt x="5238" y="19142"/>
                  </a:lnTo>
                  <a:lnTo>
                    <a:pt x="5727" y="20119"/>
                  </a:lnTo>
                  <a:lnTo>
                    <a:pt x="6215" y="20608"/>
                  </a:lnTo>
                  <a:lnTo>
                    <a:pt x="7193" y="21096"/>
                  </a:lnTo>
                  <a:lnTo>
                    <a:pt x="7681" y="21585"/>
                  </a:lnTo>
                  <a:lnTo>
                    <a:pt x="8658" y="22073"/>
                  </a:lnTo>
                  <a:lnTo>
                    <a:pt x="9635" y="22073"/>
                  </a:lnTo>
                  <a:lnTo>
                    <a:pt x="4261" y="220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E186A826-5DAF-9A4B-594B-263CF1B63B7E}"/>
                </a:ext>
              </a:extLst>
            </p:cNvPr>
            <p:cNvSpPr/>
            <p:nvPr/>
          </p:nvSpPr>
          <p:spPr>
            <a:xfrm flipV="1">
              <a:off x="5826076" y="6486459"/>
              <a:ext cx="9770" cy="5374"/>
            </a:xfrm>
            <a:custGeom>
              <a:avLst/>
              <a:gdLst>
                <a:gd name="csX0" fmla="*/ 5728 w 9770"/>
                <a:gd name="csY0" fmla="*/ 6437 h 5374"/>
                <a:gd name="csX1" fmla="*/ 4751 w 9770"/>
                <a:gd name="csY1" fmla="*/ 6437 h 5374"/>
                <a:gd name="csX2" fmla="*/ 3773 w 9770"/>
                <a:gd name="csY2" fmla="*/ 5948 h 5374"/>
                <a:gd name="csX3" fmla="*/ 3285 w 9770"/>
                <a:gd name="csY3" fmla="*/ 5460 h 5374"/>
                <a:gd name="csX4" fmla="*/ 2796 w 9770"/>
                <a:gd name="csY4" fmla="*/ 5460 h 5374"/>
                <a:gd name="csX5" fmla="*/ 2308 w 9770"/>
                <a:gd name="csY5" fmla="*/ 4971 h 5374"/>
                <a:gd name="csX6" fmla="*/ 1819 w 9770"/>
                <a:gd name="csY6" fmla="*/ 3994 h 5374"/>
                <a:gd name="csX7" fmla="*/ 842 w 9770"/>
                <a:gd name="csY7" fmla="*/ 3017 h 5374"/>
                <a:gd name="csX8" fmla="*/ 354 w 9770"/>
                <a:gd name="csY8" fmla="*/ 2040 h 5374"/>
                <a:gd name="csX9" fmla="*/ 6705 w 9770"/>
                <a:gd name="csY9" fmla="*/ 2040 h 5374"/>
                <a:gd name="csX10" fmla="*/ 8659 w 9770"/>
                <a:gd name="csY10" fmla="*/ 1063 h 5374"/>
                <a:gd name="csX11" fmla="*/ 10125 w 9770"/>
                <a:gd name="csY11" fmla="*/ 4971 h 5374"/>
                <a:gd name="csX12" fmla="*/ 9148 w 9770"/>
                <a:gd name="csY12" fmla="*/ 5460 h 5374"/>
                <a:gd name="csX13" fmla="*/ 8659 w 9770"/>
                <a:gd name="csY13" fmla="*/ 5948 h 5374"/>
                <a:gd name="csX14" fmla="*/ 7682 w 9770"/>
                <a:gd name="csY14" fmla="*/ 5948 h 5374"/>
                <a:gd name="csX15" fmla="*/ 6705 w 9770"/>
                <a:gd name="csY15" fmla="*/ 6437 h 5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9770" h="5374">
                  <a:moveTo>
                    <a:pt x="5728" y="6437"/>
                  </a:moveTo>
                  <a:lnTo>
                    <a:pt x="4751" y="6437"/>
                  </a:lnTo>
                  <a:lnTo>
                    <a:pt x="3773" y="5948"/>
                  </a:lnTo>
                  <a:lnTo>
                    <a:pt x="3285" y="5460"/>
                  </a:lnTo>
                  <a:lnTo>
                    <a:pt x="2796" y="5460"/>
                  </a:lnTo>
                  <a:lnTo>
                    <a:pt x="2308" y="4971"/>
                  </a:lnTo>
                  <a:lnTo>
                    <a:pt x="1819" y="3994"/>
                  </a:lnTo>
                  <a:lnTo>
                    <a:pt x="842" y="3017"/>
                  </a:lnTo>
                  <a:lnTo>
                    <a:pt x="354" y="2040"/>
                  </a:lnTo>
                  <a:lnTo>
                    <a:pt x="6705" y="2040"/>
                  </a:lnTo>
                  <a:lnTo>
                    <a:pt x="8659" y="1063"/>
                  </a:lnTo>
                  <a:lnTo>
                    <a:pt x="10125" y="4971"/>
                  </a:lnTo>
                  <a:lnTo>
                    <a:pt x="9148" y="5460"/>
                  </a:lnTo>
                  <a:lnTo>
                    <a:pt x="8659" y="5948"/>
                  </a:lnTo>
                  <a:lnTo>
                    <a:pt x="7682" y="5948"/>
                  </a:lnTo>
                  <a:lnTo>
                    <a:pt x="6705" y="64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CD8AF0F-E8F1-E655-476A-0A7724663DCB}"/>
                </a:ext>
              </a:extLst>
            </p:cNvPr>
            <p:cNvSpPr/>
            <p:nvPr/>
          </p:nvSpPr>
          <p:spPr>
            <a:xfrm flipV="1">
              <a:off x="5846107" y="6508932"/>
              <a:ext cx="8305" cy="488"/>
            </a:xfrm>
            <a:custGeom>
              <a:avLst/>
              <a:gdLst>
                <a:gd name="csX0" fmla="*/ 3288 w 8305"/>
                <a:gd name="csY0" fmla="*/ 1554 h 488"/>
                <a:gd name="csX1" fmla="*/ 357 w 8305"/>
                <a:gd name="csY1" fmla="*/ 1554 h 488"/>
                <a:gd name="csX2" fmla="*/ 7685 w 8305"/>
                <a:gd name="csY2" fmla="*/ 1066 h 488"/>
                <a:gd name="csX3" fmla="*/ 8662 w 8305"/>
                <a:gd name="csY3" fmla="*/ 1554 h 4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5" h="488">
                  <a:moveTo>
                    <a:pt x="3288" y="1554"/>
                  </a:moveTo>
                  <a:lnTo>
                    <a:pt x="357" y="1554"/>
                  </a:lnTo>
                  <a:lnTo>
                    <a:pt x="7685" y="1066"/>
                  </a:lnTo>
                  <a:lnTo>
                    <a:pt x="8662" y="15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9CE63A10-A35F-FB94-E1A6-BC66C9F80E48}"/>
                </a:ext>
              </a:extLst>
            </p:cNvPr>
            <p:cNvSpPr/>
            <p:nvPr/>
          </p:nvSpPr>
          <p:spPr>
            <a:xfrm flipV="1">
              <a:off x="5836824" y="6499161"/>
              <a:ext cx="17099" cy="13190"/>
            </a:xfrm>
            <a:custGeom>
              <a:avLst/>
              <a:gdLst>
                <a:gd name="csX0" fmla="*/ 3775 w 17099"/>
                <a:gd name="csY0" fmla="*/ 14257 h 13190"/>
                <a:gd name="csX1" fmla="*/ 3287 w 17099"/>
                <a:gd name="csY1" fmla="*/ 13768 h 13190"/>
                <a:gd name="csX2" fmla="*/ 2798 w 17099"/>
                <a:gd name="csY2" fmla="*/ 13768 h 13190"/>
                <a:gd name="csX3" fmla="*/ 2310 w 17099"/>
                <a:gd name="csY3" fmla="*/ 12791 h 13190"/>
                <a:gd name="csX4" fmla="*/ 1332 w 17099"/>
                <a:gd name="csY4" fmla="*/ 12303 h 13190"/>
                <a:gd name="csX5" fmla="*/ 844 w 17099"/>
                <a:gd name="csY5" fmla="*/ 11326 h 13190"/>
                <a:gd name="csX6" fmla="*/ 844 w 17099"/>
                <a:gd name="csY6" fmla="*/ 10837 h 13190"/>
                <a:gd name="csX7" fmla="*/ 355 w 17099"/>
                <a:gd name="csY7" fmla="*/ 9860 h 13190"/>
                <a:gd name="csX8" fmla="*/ 355 w 17099"/>
                <a:gd name="csY8" fmla="*/ 5952 h 13190"/>
                <a:gd name="csX9" fmla="*/ 844 w 17099"/>
                <a:gd name="csY9" fmla="*/ 4975 h 13190"/>
                <a:gd name="csX10" fmla="*/ 1332 w 17099"/>
                <a:gd name="csY10" fmla="*/ 4486 h 13190"/>
                <a:gd name="csX11" fmla="*/ 1821 w 17099"/>
                <a:gd name="csY11" fmla="*/ 3509 h 13190"/>
                <a:gd name="csX12" fmla="*/ 2310 w 17099"/>
                <a:gd name="csY12" fmla="*/ 3020 h 13190"/>
                <a:gd name="csX13" fmla="*/ 3287 w 17099"/>
                <a:gd name="csY13" fmla="*/ 2532 h 13190"/>
                <a:gd name="csX14" fmla="*/ 3775 w 17099"/>
                <a:gd name="csY14" fmla="*/ 2043 h 13190"/>
                <a:gd name="csX15" fmla="*/ 4752 w 17099"/>
                <a:gd name="csY15" fmla="*/ 1555 h 13190"/>
                <a:gd name="csX16" fmla="*/ 5729 w 17099"/>
                <a:gd name="csY16" fmla="*/ 1555 h 13190"/>
                <a:gd name="csX17" fmla="*/ 6706 w 17099"/>
                <a:gd name="csY17" fmla="*/ 1066 h 13190"/>
                <a:gd name="csX18" fmla="*/ 11592 w 17099"/>
                <a:gd name="csY18" fmla="*/ 1066 h 13190"/>
                <a:gd name="csX19" fmla="*/ 12569 w 17099"/>
                <a:gd name="csY19" fmla="*/ 1555 h 13190"/>
                <a:gd name="csX20" fmla="*/ 13058 w 17099"/>
                <a:gd name="csY20" fmla="*/ 2043 h 13190"/>
                <a:gd name="csX21" fmla="*/ 13546 w 17099"/>
                <a:gd name="csY21" fmla="*/ 2043 h 13190"/>
                <a:gd name="csX22" fmla="*/ 15500 w 17099"/>
                <a:gd name="csY22" fmla="*/ 3020 h 13190"/>
                <a:gd name="csX23" fmla="*/ 15989 w 17099"/>
                <a:gd name="csY23" fmla="*/ 3509 h 13190"/>
                <a:gd name="csX24" fmla="*/ 16966 w 17099"/>
                <a:gd name="csY24" fmla="*/ 3997 h 13190"/>
                <a:gd name="csX25" fmla="*/ 9638 w 17099"/>
                <a:gd name="csY25" fmla="*/ 4486 h 13190"/>
                <a:gd name="csX26" fmla="*/ 7195 w 17099"/>
                <a:gd name="csY26" fmla="*/ 4486 h 13190"/>
                <a:gd name="csX27" fmla="*/ 6706 w 17099"/>
                <a:gd name="csY27" fmla="*/ 4975 h 13190"/>
                <a:gd name="csX28" fmla="*/ 5729 w 17099"/>
                <a:gd name="csY28" fmla="*/ 5463 h 13190"/>
                <a:gd name="csX29" fmla="*/ 5241 w 17099"/>
                <a:gd name="csY29" fmla="*/ 6440 h 13190"/>
                <a:gd name="csX30" fmla="*/ 4752 w 17099"/>
                <a:gd name="csY30" fmla="*/ 7417 h 13190"/>
                <a:gd name="csX31" fmla="*/ 4752 w 17099"/>
                <a:gd name="csY31" fmla="*/ 9371 h 13190"/>
                <a:gd name="csX32" fmla="*/ 5241 w 17099"/>
                <a:gd name="csY32" fmla="*/ 10349 h 13190"/>
                <a:gd name="csX33" fmla="*/ 6706 w 17099"/>
                <a:gd name="csY33" fmla="*/ 11814 h 13190"/>
                <a:gd name="csX34" fmla="*/ 8172 w 17099"/>
                <a:gd name="csY34" fmla="*/ 11814 h 13190"/>
                <a:gd name="csX35" fmla="*/ 9149 w 17099"/>
                <a:gd name="csY35" fmla="*/ 12303 h 13190"/>
                <a:gd name="csX36" fmla="*/ 11103 w 17099"/>
                <a:gd name="csY36" fmla="*/ 12303 h 13190"/>
                <a:gd name="csX37" fmla="*/ 12080 w 17099"/>
                <a:gd name="csY37" fmla="*/ 12791 h 13190"/>
                <a:gd name="csX38" fmla="*/ 13058 w 17099"/>
                <a:gd name="csY38" fmla="*/ 12791 h 13190"/>
                <a:gd name="csX39" fmla="*/ 14035 w 17099"/>
                <a:gd name="csY39" fmla="*/ 13280 h 13190"/>
                <a:gd name="csX40" fmla="*/ 15012 w 17099"/>
                <a:gd name="csY40" fmla="*/ 13280 h 13190"/>
                <a:gd name="csX41" fmla="*/ 15989 w 17099"/>
                <a:gd name="csY41" fmla="*/ 13768 h 13190"/>
                <a:gd name="csX42" fmla="*/ 16966 w 17099"/>
                <a:gd name="csY42" fmla="*/ 13768 h 13190"/>
                <a:gd name="csX43" fmla="*/ 17455 w 17099"/>
                <a:gd name="csY43" fmla="*/ 14257 h 13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17099" h="13190">
                  <a:moveTo>
                    <a:pt x="3775" y="14257"/>
                  </a:moveTo>
                  <a:lnTo>
                    <a:pt x="3287" y="13768"/>
                  </a:lnTo>
                  <a:lnTo>
                    <a:pt x="2798" y="13768"/>
                  </a:lnTo>
                  <a:lnTo>
                    <a:pt x="2310" y="12791"/>
                  </a:lnTo>
                  <a:lnTo>
                    <a:pt x="1332" y="12303"/>
                  </a:lnTo>
                  <a:lnTo>
                    <a:pt x="844" y="11326"/>
                  </a:lnTo>
                  <a:lnTo>
                    <a:pt x="844" y="10837"/>
                  </a:lnTo>
                  <a:lnTo>
                    <a:pt x="355" y="9860"/>
                  </a:lnTo>
                  <a:lnTo>
                    <a:pt x="355" y="5952"/>
                  </a:lnTo>
                  <a:lnTo>
                    <a:pt x="844" y="4975"/>
                  </a:lnTo>
                  <a:lnTo>
                    <a:pt x="1332" y="4486"/>
                  </a:lnTo>
                  <a:lnTo>
                    <a:pt x="1821" y="3509"/>
                  </a:lnTo>
                  <a:lnTo>
                    <a:pt x="2310" y="3020"/>
                  </a:lnTo>
                  <a:lnTo>
                    <a:pt x="3287" y="2532"/>
                  </a:lnTo>
                  <a:lnTo>
                    <a:pt x="3775" y="2043"/>
                  </a:lnTo>
                  <a:lnTo>
                    <a:pt x="4752" y="1555"/>
                  </a:lnTo>
                  <a:lnTo>
                    <a:pt x="5729" y="1555"/>
                  </a:lnTo>
                  <a:lnTo>
                    <a:pt x="6706" y="1066"/>
                  </a:lnTo>
                  <a:lnTo>
                    <a:pt x="11592" y="1066"/>
                  </a:lnTo>
                  <a:lnTo>
                    <a:pt x="12569" y="1555"/>
                  </a:lnTo>
                  <a:lnTo>
                    <a:pt x="13058" y="2043"/>
                  </a:lnTo>
                  <a:lnTo>
                    <a:pt x="13546" y="2043"/>
                  </a:lnTo>
                  <a:lnTo>
                    <a:pt x="15500" y="3020"/>
                  </a:lnTo>
                  <a:lnTo>
                    <a:pt x="15989" y="3509"/>
                  </a:lnTo>
                  <a:lnTo>
                    <a:pt x="16966" y="3997"/>
                  </a:lnTo>
                  <a:lnTo>
                    <a:pt x="9638" y="4486"/>
                  </a:lnTo>
                  <a:lnTo>
                    <a:pt x="7195" y="4486"/>
                  </a:lnTo>
                  <a:lnTo>
                    <a:pt x="6706" y="4975"/>
                  </a:lnTo>
                  <a:lnTo>
                    <a:pt x="5729" y="5463"/>
                  </a:lnTo>
                  <a:lnTo>
                    <a:pt x="5241" y="6440"/>
                  </a:lnTo>
                  <a:lnTo>
                    <a:pt x="4752" y="7417"/>
                  </a:lnTo>
                  <a:lnTo>
                    <a:pt x="4752" y="9371"/>
                  </a:lnTo>
                  <a:lnTo>
                    <a:pt x="5241" y="10349"/>
                  </a:lnTo>
                  <a:lnTo>
                    <a:pt x="6706" y="11814"/>
                  </a:lnTo>
                  <a:lnTo>
                    <a:pt x="8172" y="11814"/>
                  </a:lnTo>
                  <a:lnTo>
                    <a:pt x="9149" y="12303"/>
                  </a:lnTo>
                  <a:lnTo>
                    <a:pt x="11103" y="12303"/>
                  </a:lnTo>
                  <a:lnTo>
                    <a:pt x="12080" y="12791"/>
                  </a:lnTo>
                  <a:lnTo>
                    <a:pt x="13058" y="12791"/>
                  </a:lnTo>
                  <a:lnTo>
                    <a:pt x="14035" y="13280"/>
                  </a:lnTo>
                  <a:lnTo>
                    <a:pt x="15012" y="13280"/>
                  </a:lnTo>
                  <a:lnTo>
                    <a:pt x="15989" y="13768"/>
                  </a:lnTo>
                  <a:lnTo>
                    <a:pt x="16966" y="13768"/>
                  </a:lnTo>
                  <a:lnTo>
                    <a:pt x="17455" y="142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E6A16B61-A951-F88E-8700-C78DF266468E}"/>
                </a:ext>
              </a:extLst>
            </p:cNvPr>
            <p:cNvSpPr/>
            <p:nvPr/>
          </p:nvSpPr>
          <p:spPr>
            <a:xfrm flipV="1">
              <a:off x="5837313" y="6489878"/>
              <a:ext cx="10748" cy="4885"/>
            </a:xfrm>
            <a:custGeom>
              <a:avLst/>
              <a:gdLst>
                <a:gd name="csX0" fmla="*/ 2309 w 10748"/>
                <a:gd name="csY0" fmla="*/ 5949 h 4885"/>
                <a:gd name="csX1" fmla="*/ 1821 w 10748"/>
                <a:gd name="csY1" fmla="*/ 5460 h 4885"/>
                <a:gd name="csX2" fmla="*/ 844 w 10748"/>
                <a:gd name="csY2" fmla="*/ 3506 h 4885"/>
                <a:gd name="csX3" fmla="*/ 844 w 10748"/>
                <a:gd name="csY3" fmla="*/ 2529 h 4885"/>
                <a:gd name="csX4" fmla="*/ 355 w 10748"/>
                <a:gd name="csY4" fmla="*/ 1552 h 4885"/>
                <a:gd name="csX5" fmla="*/ 4263 w 10748"/>
                <a:gd name="csY5" fmla="*/ 1063 h 4885"/>
                <a:gd name="csX6" fmla="*/ 4752 w 10748"/>
                <a:gd name="csY6" fmla="*/ 2041 h 4885"/>
                <a:gd name="csX7" fmla="*/ 9638 w 10748"/>
                <a:gd name="csY7" fmla="*/ 5949 h 4885"/>
                <a:gd name="csX8" fmla="*/ 11103 w 10748"/>
                <a:gd name="csY8" fmla="*/ 5949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748" h="4885">
                  <a:moveTo>
                    <a:pt x="2309" y="5949"/>
                  </a:moveTo>
                  <a:lnTo>
                    <a:pt x="1821" y="5460"/>
                  </a:lnTo>
                  <a:lnTo>
                    <a:pt x="844" y="3506"/>
                  </a:lnTo>
                  <a:lnTo>
                    <a:pt x="844" y="2529"/>
                  </a:lnTo>
                  <a:lnTo>
                    <a:pt x="355" y="1552"/>
                  </a:lnTo>
                  <a:lnTo>
                    <a:pt x="4263" y="1063"/>
                  </a:lnTo>
                  <a:lnTo>
                    <a:pt x="4752" y="2041"/>
                  </a:lnTo>
                  <a:cubicBezTo>
                    <a:pt x="6690" y="5468"/>
                    <a:pt x="6242" y="4736"/>
                    <a:pt x="9638" y="5949"/>
                  </a:cubicBezTo>
                  <a:lnTo>
                    <a:pt x="11103" y="5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5DBF142-5C16-C078-F7BD-0AF0DB526438}"/>
                </a:ext>
              </a:extLst>
            </p:cNvPr>
            <p:cNvSpPr/>
            <p:nvPr/>
          </p:nvSpPr>
          <p:spPr>
            <a:xfrm flipV="1">
              <a:off x="5839267" y="6486459"/>
              <a:ext cx="20030" cy="25404"/>
            </a:xfrm>
            <a:custGeom>
              <a:avLst/>
              <a:gdLst>
                <a:gd name="csX0" fmla="*/ 9639 w 20030"/>
                <a:gd name="csY0" fmla="*/ 26470 h 25404"/>
                <a:gd name="csX1" fmla="*/ 6708 w 20030"/>
                <a:gd name="csY1" fmla="*/ 26470 h 25404"/>
                <a:gd name="csX2" fmla="*/ 5731 w 20030"/>
                <a:gd name="csY2" fmla="*/ 25982 h 25404"/>
                <a:gd name="csX3" fmla="*/ 4753 w 20030"/>
                <a:gd name="csY3" fmla="*/ 25982 h 25404"/>
                <a:gd name="csX4" fmla="*/ 3776 w 20030"/>
                <a:gd name="csY4" fmla="*/ 25493 h 25404"/>
                <a:gd name="csX5" fmla="*/ 3288 w 20030"/>
                <a:gd name="csY5" fmla="*/ 25493 h 25404"/>
                <a:gd name="csX6" fmla="*/ 1334 w 20030"/>
                <a:gd name="csY6" fmla="*/ 24516 h 25404"/>
                <a:gd name="csX7" fmla="*/ 845 w 20030"/>
                <a:gd name="csY7" fmla="*/ 23539 h 25404"/>
                <a:gd name="csX8" fmla="*/ 357 w 20030"/>
                <a:gd name="csY8" fmla="*/ 23050 h 25404"/>
                <a:gd name="csX9" fmla="*/ 9150 w 20030"/>
                <a:gd name="csY9" fmla="*/ 23050 h 25404"/>
                <a:gd name="csX10" fmla="*/ 15013 w 20030"/>
                <a:gd name="csY10" fmla="*/ 17676 h 25404"/>
                <a:gd name="csX11" fmla="*/ 15013 w 20030"/>
                <a:gd name="csY11" fmla="*/ 16699 h 25404"/>
                <a:gd name="csX12" fmla="*/ 14524 w 20030"/>
                <a:gd name="csY12" fmla="*/ 16699 h 25404"/>
                <a:gd name="csX13" fmla="*/ 13547 w 20030"/>
                <a:gd name="csY13" fmla="*/ 16211 h 25404"/>
                <a:gd name="csX14" fmla="*/ 12082 w 20030"/>
                <a:gd name="csY14" fmla="*/ 16211 h 25404"/>
                <a:gd name="csX15" fmla="*/ 11105 w 20030"/>
                <a:gd name="csY15" fmla="*/ 15722 h 25404"/>
                <a:gd name="csX16" fmla="*/ 8662 w 20030"/>
                <a:gd name="csY16" fmla="*/ 15722 h 25404"/>
                <a:gd name="csX17" fmla="*/ 7685 w 20030"/>
                <a:gd name="csY17" fmla="*/ 15234 h 25404"/>
                <a:gd name="csX18" fmla="*/ 3288 w 20030"/>
                <a:gd name="csY18" fmla="*/ 14745 h 25404"/>
                <a:gd name="csX19" fmla="*/ 1334 w 20030"/>
                <a:gd name="csY19" fmla="*/ 13768 h 25404"/>
                <a:gd name="csX20" fmla="*/ 15013 w 20030"/>
                <a:gd name="csY20" fmla="*/ 13768 h 25404"/>
                <a:gd name="csX21" fmla="*/ 15013 w 20030"/>
                <a:gd name="csY21" fmla="*/ 10348 h 25404"/>
                <a:gd name="csX22" fmla="*/ 14524 w 20030"/>
                <a:gd name="csY22" fmla="*/ 9371 h 25404"/>
                <a:gd name="csX23" fmla="*/ 14524 w 20030"/>
                <a:gd name="csY23" fmla="*/ 7905 h 25404"/>
                <a:gd name="csX24" fmla="*/ 13547 w 20030"/>
                <a:gd name="csY24" fmla="*/ 6928 h 25404"/>
                <a:gd name="csX25" fmla="*/ 13059 w 20030"/>
                <a:gd name="csY25" fmla="*/ 5951 h 25404"/>
                <a:gd name="csX26" fmla="*/ 12570 w 20030"/>
                <a:gd name="csY26" fmla="*/ 5463 h 25404"/>
                <a:gd name="csX27" fmla="*/ 11593 w 20030"/>
                <a:gd name="csY27" fmla="*/ 4974 h 25404"/>
                <a:gd name="csX28" fmla="*/ 11105 w 20030"/>
                <a:gd name="csY28" fmla="*/ 4486 h 25404"/>
                <a:gd name="csX29" fmla="*/ 10127 w 20030"/>
                <a:gd name="csY29" fmla="*/ 3997 h 25404"/>
                <a:gd name="csX30" fmla="*/ 15502 w 20030"/>
                <a:gd name="csY30" fmla="*/ 3997 h 25404"/>
                <a:gd name="csX31" fmla="*/ 15502 w 20030"/>
                <a:gd name="csY31" fmla="*/ 3020 h 25404"/>
                <a:gd name="csX32" fmla="*/ 15990 w 20030"/>
                <a:gd name="csY32" fmla="*/ 2043 h 25404"/>
                <a:gd name="csX33" fmla="*/ 15990 w 20030"/>
                <a:gd name="csY33" fmla="*/ 1066 h 25404"/>
                <a:gd name="csX34" fmla="*/ 20387 w 20030"/>
                <a:gd name="csY34" fmla="*/ 1066 h 25404"/>
                <a:gd name="csX35" fmla="*/ 20387 w 20030"/>
                <a:gd name="csY35" fmla="*/ 1554 h 25404"/>
                <a:gd name="csX36" fmla="*/ 19898 w 20030"/>
                <a:gd name="csY36" fmla="*/ 2043 h 25404"/>
                <a:gd name="csX37" fmla="*/ 19410 w 20030"/>
                <a:gd name="csY37" fmla="*/ 7417 h 25404"/>
                <a:gd name="csX38" fmla="*/ 19410 w 20030"/>
                <a:gd name="csY38" fmla="*/ 9860 h 25404"/>
                <a:gd name="csX39" fmla="*/ 18433 w 20030"/>
                <a:gd name="csY39" fmla="*/ 22073 h 25404"/>
                <a:gd name="csX40" fmla="*/ 18433 w 20030"/>
                <a:gd name="csY40" fmla="*/ 23050 h 25404"/>
                <a:gd name="csX41" fmla="*/ 17944 w 20030"/>
                <a:gd name="csY41" fmla="*/ 24028 h 25404"/>
                <a:gd name="csX42" fmla="*/ 17456 w 20030"/>
                <a:gd name="csY42" fmla="*/ 24028 h 25404"/>
                <a:gd name="csX43" fmla="*/ 15990 w 20030"/>
                <a:gd name="csY43" fmla="*/ 25493 h 25404"/>
                <a:gd name="csX44" fmla="*/ 15013 w 20030"/>
                <a:gd name="csY44" fmla="*/ 25493 h 25404"/>
                <a:gd name="csX45" fmla="*/ 14524 w 20030"/>
                <a:gd name="csY45" fmla="*/ 25982 h 25404"/>
                <a:gd name="csX46" fmla="*/ 13547 w 20030"/>
                <a:gd name="csY46" fmla="*/ 25982 h 25404"/>
                <a:gd name="csX47" fmla="*/ 12570 w 20030"/>
                <a:gd name="csY47" fmla="*/ 26470 h 25404"/>
                <a:gd name="csX48" fmla="*/ 10616 w 20030"/>
                <a:gd name="csY48" fmla="*/ 26470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0030" h="25404">
                  <a:moveTo>
                    <a:pt x="9639" y="26470"/>
                  </a:moveTo>
                  <a:lnTo>
                    <a:pt x="6708" y="26470"/>
                  </a:lnTo>
                  <a:lnTo>
                    <a:pt x="5731" y="25982"/>
                  </a:lnTo>
                  <a:lnTo>
                    <a:pt x="4753" y="25982"/>
                  </a:lnTo>
                  <a:lnTo>
                    <a:pt x="3776" y="25493"/>
                  </a:lnTo>
                  <a:lnTo>
                    <a:pt x="3288" y="25493"/>
                  </a:lnTo>
                  <a:lnTo>
                    <a:pt x="1334" y="24516"/>
                  </a:lnTo>
                  <a:lnTo>
                    <a:pt x="845" y="23539"/>
                  </a:lnTo>
                  <a:lnTo>
                    <a:pt x="357" y="23050"/>
                  </a:lnTo>
                  <a:lnTo>
                    <a:pt x="9150" y="23050"/>
                  </a:lnTo>
                  <a:cubicBezTo>
                    <a:pt x="13108" y="22814"/>
                    <a:pt x="14980" y="21927"/>
                    <a:pt x="15013" y="17676"/>
                  </a:cubicBezTo>
                  <a:lnTo>
                    <a:pt x="15013" y="16699"/>
                  </a:lnTo>
                  <a:lnTo>
                    <a:pt x="14524" y="16699"/>
                  </a:lnTo>
                  <a:lnTo>
                    <a:pt x="13547" y="16211"/>
                  </a:lnTo>
                  <a:lnTo>
                    <a:pt x="12082" y="16211"/>
                  </a:lnTo>
                  <a:lnTo>
                    <a:pt x="11105" y="15722"/>
                  </a:lnTo>
                  <a:lnTo>
                    <a:pt x="8662" y="15722"/>
                  </a:lnTo>
                  <a:lnTo>
                    <a:pt x="7685" y="15234"/>
                  </a:lnTo>
                  <a:cubicBezTo>
                    <a:pt x="3703" y="15511"/>
                    <a:pt x="5576" y="14607"/>
                    <a:pt x="3288" y="14745"/>
                  </a:cubicBezTo>
                  <a:lnTo>
                    <a:pt x="1334" y="13768"/>
                  </a:lnTo>
                  <a:lnTo>
                    <a:pt x="15013" y="13768"/>
                  </a:lnTo>
                  <a:lnTo>
                    <a:pt x="15013" y="10348"/>
                  </a:lnTo>
                  <a:lnTo>
                    <a:pt x="14524" y="9371"/>
                  </a:lnTo>
                  <a:lnTo>
                    <a:pt x="14524" y="7905"/>
                  </a:lnTo>
                  <a:lnTo>
                    <a:pt x="13547" y="6928"/>
                  </a:lnTo>
                  <a:lnTo>
                    <a:pt x="13059" y="5951"/>
                  </a:lnTo>
                  <a:lnTo>
                    <a:pt x="12570" y="5463"/>
                  </a:lnTo>
                  <a:lnTo>
                    <a:pt x="11593" y="4974"/>
                  </a:lnTo>
                  <a:lnTo>
                    <a:pt x="11105" y="4486"/>
                  </a:lnTo>
                  <a:lnTo>
                    <a:pt x="10127" y="3997"/>
                  </a:lnTo>
                  <a:lnTo>
                    <a:pt x="15502" y="3997"/>
                  </a:lnTo>
                  <a:lnTo>
                    <a:pt x="15502" y="3020"/>
                  </a:lnTo>
                  <a:lnTo>
                    <a:pt x="15990" y="2043"/>
                  </a:lnTo>
                  <a:lnTo>
                    <a:pt x="15990" y="1066"/>
                  </a:lnTo>
                  <a:lnTo>
                    <a:pt x="20387" y="1066"/>
                  </a:lnTo>
                  <a:lnTo>
                    <a:pt x="20387" y="1554"/>
                  </a:lnTo>
                  <a:lnTo>
                    <a:pt x="19898" y="2043"/>
                  </a:lnTo>
                  <a:cubicBezTo>
                    <a:pt x="19369" y="5153"/>
                    <a:pt x="19337" y="3802"/>
                    <a:pt x="19410" y="7417"/>
                  </a:cubicBezTo>
                  <a:lnTo>
                    <a:pt x="19410" y="9860"/>
                  </a:lnTo>
                  <a:cubicBezTo>
                    <a:pt x="19166" y="14012"/>
                    <a:pt x="20216" y="18426"/>
                    <a:pt x="18433" y="22073"/>
                  </a:cubicBezTo>
                  <a:lnTo>
                    <a:pt x="18433" y="23050"/>
                  </a:lnTo>
                  <a:lnTo>
                    <a:pt x="17944" y="24028"/>
                  </a:lnTo>
                  <a:lnTo>
                    <a:pt x="17456" y="24028"/>
                  </a:lnTo>
                  <a:lnTo>
                    <a:pt x="15990" y="25493"/>
                  </a:lnTo>
                  <a:lnTo>
                    <a:pt x="15013" y="25493"/>
                  </a:lnTo>
                  <a:lnTo>
                    <a:pt x="14524" y="25982"/>
                  </a:lnTo>
                  <a:lnTo>
                    <a:pt x="13547" y="25982"/>
                  </a:lnTo>
                  <a:lnTo>
                    <a:pt x="12570" y="26470"/>
                  </a:lnTo>
                  <a:lnTo>
                    <a:pt x="10616" y="264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01B6842C-4FEC-9808-1B4D-CFFD191E92FE}"/>
                </a:ext>
              </a:extLst>
            </p:cNvPr>
            <p:cNvSpPr/>
            <p:nvPr/>
          </p:nvSpPr>
          <p:spPr>
            <a:xfrm flipV="1">
              <a:off x="5865160" y="6486947"/>
              <a:ext cx="3908" cy="24915"/>
            </a:xfrm>
            <a:custGeom>
              <a:avLst/>
              <a:gdLst>
                <a:gd name="csX0" fmla="*/ 90 w 3908"/>
                <a:gd name="csY0" fmla="*/ 1020 h 24915"/>
                <a:gd name="csX1" fmla="*/ 3998 w 3908"/>
                <a:gd name="csY1" fmla="*/ 1020 h 24915"/>
                <a:gd name="csX2" fmla="*/ 3998 w 3908"/>
                <a:gd name="csY2" fmla="*/ 25936 h 24915"/>
                <a:gd name="csX3" fmla="*/ 90 w 3908"/>
                <a:gd name="csY3" fmla="*/ 25936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24915">
                  <a:moveTo>
                    <a:pt x="90" y="1020"/>
                  </a:moveTo>
                  <a:lnTo>
                    <a:pt x="3998" y="1020"/>
                  </a:lnTo>
                  <a:lnTo>
                    <a:pt x="3998" y="25936"/>
                  </a:lnTo>
                  <a:lnTo>
                    <a:pt x="90" y="2593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2063D626-BB63-E3E6-1B7C-1DEE5FEB4FC1}"/>
                </a:ext>
              </a:extLst>
            </p:cNvPr>
            <p:cNvSpPr/>
            <p:nvPr/>
          </p:nvSpPr>
          <p:spPr>
            <a:xfrm flipV="1">
              <a:off x="5865160" y="6477665"/>
              <a:ext cx="3908" cy="4885"/>
            </a:xfrm>
            <a:custGeom>
              <a:avLst/>
              <a:gdLst>
                <a:gd name="csX0" fmla="*/ 90 w 3908"/>
                <a:gd name="csY0" fmla="*/ 1015 h 4885"/>
                <a:gd name="csX1" fmla="*/ 3998 w 3908"/>
                <a:gd name="csY1" fmla="*/ 1015 h 4885"/>
                <a:gd name="csX2" fmla="*/ 3998 w 3908"/>
                <a:gd name="csY2" fmla="*/ 5900 h 4885"/>
                <a:gd name="csX3" fmla="*/ 90 w 3908"/>
                <a:gd name="csY3" fmla="*/ 5900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908" h="4885">
                  <a:moveTo>
                    <a:pt x="90" y="1015"/>
                  </a:moveTo>
                  <a:lnTo>
                    <a:pt x="3998" y="1015"/>
                  </a:lnTo>
                  <a:lnTo>
                    <a:pt x="3998" y="5900"/>
                  </a:lnTo>
                  <a:lnTo>
                    <a:pt x="90" y="5900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BF827415-AC58-EB38-EBBD-C18552BD22A6}"/>
                </a:ext>
              </a:extLst>
            </p:cNvPr>
            <p:cNvSpPr/>
            <p:nvPr/>
          </p:nvSpPr>
          <p:spPr>
            <a:xfrm flipV="1">
              <a:off x="5874931" y="6477665"/>
              <a:ext cx="4397" cy="34198"/>
            </a:xfrm>
            <a:custGeom>
              <a:avLst/>
              <a:gdLst>
                <a:gd name="csX0" fmla="*/ 90 w 4397"/>
                <a:gd name="csY0" fmla="*/ 1019 h 34198"/>
                <a:gd name="csX1" fmla="*/ 4487 w 4397"/>
                <a:gd name="csY1" fmla="*/ 1019 h 34198"/>
                <a:gd name="csX2" fmla="*/ 4487 w 4397"/>
                <a:gd name="csY2" fmla="*/ 35218 h 34198"/>
                <a:gd name="csX3" fmla="*/ 90 w 4397"/>
                <a:gd name="csY3" fmla="*/ 3521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7" h="34198">
                  <a:moveTo>
                    <a:pt x="90" y="1019"/>
                  </a:moveTo>
                  <a:lnTo>
                    <a:pt x="4487" y="1019"/>
                  </a:lnTo>
                  <a:lnTo>
                    <a:pt x="4487" y="35218"/>
                  </a:lnTo>
                  <a:lnTo>
                    <a:pt x="90" y="3521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3344AA7A-E935-BCBB-0870-E8B3310412B2}"/>
                </a:ext>
              </a:extLst>
            </p:cNvPr>
            <p:cNvSpPr/>
            <p:nvPr/>
          </p:nvSpPr>
          <p:spPr>
            <a:xfrm flipV="1">
              <a:off x="5887145" y="6506978"/>
              <a:ext cx="4885" cy="4885"/>
            </a:xfrm>
            <a:custGeom>
              <a:avLst/>
              <a:gdLst>
                <a:gd name="csX0" fmla="*/ 91 w 4885"/>
                <a:gd name="csY0" fmla="*/ 1023 h 4885"/>
                <a:gd name="csX1" fmla="*/ 4976 w 4885"/>
                <a:gd name="csY1" fmla="*/ 1023 h 4885"/>
                <a:gd name="csX2" fmla="*/ 4976 w 4885"/>
                <a:gd name="csY2" fmla="*/ 5909 h 4885"/>
                <a:gd name="csX3" fmla="*/ 91 w 4885"/>
                <a:gd name="csY3" fmla="*/ 5909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885">
                  <a:moveTo>
                    <a:pt x="91" y="1023"/>
                  </a:moveTo>
                  <a:lnTo>
                    <a:pt x="4976" y="1023"/>
                  </a:lnTo>
                  <a:lnTo>
                    <a:pt x="4976" y="5909"/>
                  </a:lnTo>
                  <a:lnTo>
                    <a:pt x="91" y="5909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2F41B0BB-822D-2871-5783-39D67E016B66}"/>
                </a:ext>
              </a:extLst>
            </p:cNvPr>
            <p:cNvSpPr/>
            <p:nvPr/>
          </p:nvSpPr>
          <p:spPr>
            <a:xfrm flipV="1">
              <a:off x="5900824" y="6502581"/>
              <a:ext cx="18564" cy="9770"/>
            </a:xfrm>
            <a:custGeom>
              <a:avLst/>
              <a:gdLst>
                <a:gd name="csX0" fmla="*/ 15024 w 18564"/>
                <a:gd name="csY0" fmla="*/ 10837 h 9770"/>
                <a:gd name="csX1" fmla="*/ 14535 w 18564"/>
                <a:gd name="csY1" fmla="*/ 9860 h 9770"/>
                <a:gd name="csX2" fmla="*/ 14535 w 18564"/>
                <a:gd name="csY2" fmla="*/ 8883 h 9770"/>
                <a:gd name="csX3" fmla="*/ 14047 w 18564"/>
                <a:gd name="csY3" fmla="*/ 7906 h 9770"/>
                <a:gd name="csX4" fmla="*/ 13558 w 18564"/>
                <a:gd name="csY4" fmla="*/ 7417 h 9770"/>
                <a:gd name="csX5" fmla="*/ 13069 w 18564"/>
                <a:gd name="csY5" fmla="*/ 6440 h 9770"/>
                <a:gd name="csX6" fmla="*/ 12581 w 18564"/>
                <a:gd name="csY6" fmla="*/ 5952 h 9770"/>
                <a:gd name="csX7" fmla="*/ 11604 w 18564"/>
                <a:gd name="csY7" fmla="*/ 4975 h 9770"/>
                <a:gd name="csX8" fmla="*/ 10627 w 18564"/>
                <a:gd name="csY8" fmla="*/ 4486 h 9770"/>
                <a:gd name="csX9" fmla="*/ 367 w 18564"/>
                <a:gd name="csY9" fmla="*/ 4486 h 9770"/>
                <a:gd name="csX10" fmla="*/ 1833 w 18564"/>
                <a:gd name="csY10" fmla="*/ 3020 h 9770"/>
                <a:gd name="csX11" fmla="*/ 2321 w 18564"/>
                <a:gd name="csY11" fmla="*/ 2532 h 9770"/>
                <a:gd name="csX12" fmla="*/ 3299 w 18564"/>
                <a:gd name="csY12" fmla="*/ 2043 h 9770"/>
                <a:gd name="csX13" fmla="*/ 3787 w 18564"/>
                <a:gd name="csY13" fmla="*/ 2043 h 9770"/>
                <a:gd name="csX14" fmla="*/ 5741 w 18564"/>
                <a:gd name="csY14" fmla="*/ 1066 h 9770"/>
                <a:gd name="csX15" fmla="*/ 10627 w 18564"/>
                <a:gd name="csY15" fmla="*/ 1066 h 9770"/>
                <a:gd name="csX16" fmla="*/ 11604 w 18564"/>
                <a:gd name="csY16" fmla="*/ 1555 h 9770"/>
                <a:gd name="csX17" fmla="*/ 12581 w 18564"/>
                <a:gd name="csY17" fmla="*/ 1555 h 9770"/>
                <a:gd name="csX18" fmla="*/ 13069 w 18564"/>
                <a:gd name="csY18" fmla="*/ 2043 h 9770"/>
                <a:gd name="csX19" fmla="*/ 15024 w 18564"/>
                <a:gd name="csY19" fmla="*/ 3020 h 9770"/>
                <a:gd name="csX20" fmla="*/ 15512 w 18564"/>
                <a:gd name="csY20" fmla="*/ 3509 h 9770"/>
                <a:gd name="csX21" fmla="*/ 16489 w 18564"/>
                <a:gd name="csY21" fmla="*/ 3997 h 9770"/>
                <a:gd name="csX22" fmla="*/ 16978 w 18564"/>
                <a:gd name="csY22" fmla="*/ 4975 h 9770"/>
                <a:gd name="csX23" fmla="*/ 17466 w 18564"/>
                <a:gd name="csY23" fmla="*/ 5463 h 9770"/>
                <a:gd name="csX24" fmla="*/ 17955 w 18564"/>
                <a:gd name="csY24" fmla="*/ 6440 h 9770"/>
                <a:gd name="csX25" fmla="*/ 17955 w 18564"/>
                <a:gd name="csY25" fmla="*/ 7417 h 9770"/>
                <a:gd name="csX26" fmla="*/ 18444 w 18564"/>
                <a:gd name="csY26" fmla="*/ 7906 h 9770"/>
                <a:gd name="csX27" fmla="*/ 18932 w 18564"/>
                <a:gd name="csY27" fmla="*/ 8883 h 9770"/>
                <a:gd name="csX28" fmla="*/ 18932 w 18564"/>
                <a:gd name="csY28" fmla="*/ 10349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18564" h="9770">
                  <a:moveTo>
                    <a:pt x="15024" y="10837"/>
                  </a:moveTo>
                  <a:lnTo>
                    <a:pt x="14535" y="9860"/>
                  </a:lnTo>
                  <a:lnTo>
                    <a:pt x="14535" y="8883"/>
                  </a:lnTo>
                  <a:lnTo>
                    <a:pt x="14047" y="7906"/>
                  </a:lnTo>
                  <a:lnTo>
                    <a:pt x="13558" y="7417"/>
                  </a:lnTo>
                  <a:lnTo>
                    <a:pt x="13069" y="6440"/>
                  </a:lnTo>
                  <a:lnTo>
                    <a:pt x="12581" y="5952"/>
                  </a:lnTo>
                  <a:lnTo>
                    <a:pt x="11604" y="4975"/>
                  </a:lnTo>
                  <a:lnTo>
                    <a:pt x="10627" y="4486"/>
                  </a:lnTo>
                  <a:lnTo>
                    <a:pt x="367" y="4486"/>
                  </a:lnTo>
                  <a:lnTo>
                    <a:pt x="1833" y="3020"/>
                  </a:lnTo>
                  <a:lnTo>
                    <a:pt x="2321" y="2532"/>
                  </a:lnTo>
                  <a:lnTo>
                    <a:pt x="3299" y="2043"/>
                  </a:lnTo>
                  <a:lnTo>
                    <a:pt x="3787" y="2043"/>
                  </a:lnTo>
                  <a:lnTo>
                    <a:pt x="5741" y="1066"/>
                  </a:lnTo>
                  <a:lnTo>
                    <a:pt x="10627" y="1066"/>
                  </a:lnTo>
                  <a:lnTo>
                    <a:pt x="11604" y="1555"/>
                  </a:lnTo>
                  <a:lnTo>
                    <a:pt x="12581" y="1555"/>
                  </a:lnTo>
                  <a:lnTo>
                    <a:pt x="13069" y="2043"/>
                  </a:lnTo>
                  <a:lnTo>
                    <a:pt x="15024" y="3020"/>
                  </a:lnTo>
                  <a:lnTo>
                    <a:pt x="15512" y="3509"/>
                  </a:lnTo>
                  <a:lnTo>
                    <a:pt x="16489" y="3997"/>
                  </a:lnTo>
                  <a:lnTo>
                    <a:pt x="16978" y="4975"/>
                  </a:lnTo>
                  <a:lnTo>
                    <a:pt x="17466" y="5463"/>
                  </a:lnTo>
                  <a:lnTo>
                    <a:pt x="17955" y="6440"/>
                  </a:lnTo>
                  <a:lnTo>
                    <a:pt x="17955" y="7417"/>
                  </a:lnTo>
                  <a:lnTo>
                    <a:pt x="18444" y="7906"/>
                  </a:lnTo>
                  <a:lnTo>
                    <a:pt x="18932" y="8883"/>
                  </a:lnTo>
                  <a:lnTo>
                    <a:pt x="18932" y="103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46F48FA4-1E25-4001-B135-D4A19F9C979E}"/>
                </a:ext>
              </a:extLst>
            </p:cNvPr>
            <p:cNvSpPr/>
            <p:nvPr/>
          </p:nvSpPr>
          <p:spPr>
            <a:xfrm flipV="1">
              <a:off x="5909130" y="6489878"/>
              <a:ext cx="9770" cy="4885"/>
            </a:xfrm>
            <a:custGeom>
              <a:avLst/>
              <a:gdLst>
                <a:gd name="csX0" fmla="*/ 8184 w 9770"/>
                <a:gd name="csY0" fmla="*/ 5949 h 4885"/>
                <a:gd name="csX1" fmla="*/ 368 w 9770"/>
                <a:gd name="csY1" fmla="*/ 5949 h 4885"/>
                <a:gd name="csX2" fmla="*/ 1833 w 9770"/>
                <a:gd name="csY2" fmla="*/ 5949 h 4885"/>
                <a:gd name="csX3" fmla="*/ 2322 w 9770"/>
                <a:gd name="csY3" fmla="*/ 5460 h 4885"/>
                <a:gd name="csX4" fmla="*/ 4276 w 9770"/>
                <a:gd name="csY4" fmla="*/ 4483 h 4885"/>
                <a:gd name="csX5" fmla="*/ 5742 w 9770"/>
                <a:gd name="csY5" fmla="*/ 3018 h 4885"/>
                <a:gd name="csX6" fmla="*/ 5742 w 9770"/>
                <a:gd name="csY6" fmla="*/ 2041 h 4885"/>
                <a:gd name="csX7" fmla="*/ 6230 w 9770"/>
                <a:gd name="csY7" fmla="*/ 1063 h 4885"/>
                <a:gd name="csX8" fmla="*/ 10139 w 9770"/>
                <a:gd name="csY8" fmla="*/ 1552 h 4885"/>
                <a:gd name="csX9" fmla="*/ 10139 w 9770"/>
                <a:gd name="csY9" fmla="*/ 2529 h 4885"/>
                <a:gd name="csX10" fmla="*/ 8673 w 9770"/>
                <a:gd name="csY10" fmla="*/ 5460 h 4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9770" h="4885">
                  <a:moveTo>
                    <a:pt x="8184" y="5949"/>
                  </a:moveTo>
                  <a:lnTo>
                    <a:pt x="368" y="5949"/>
                  </a:lnTo>
                  <a:lnTo>
                    <a:pt x="1833" y="5949"/>
                  </a:lnTo>
                  <a:lnTo>
                    <a:pt x="2322" y="5460"/>
                  </a:lnTo>
                  <a:lnTo>
                    <a:pt x="4276" y="4483"/>
                  </a:lnTo>
                  <a:lnTo>
                    <a:pt x="5742" y="3018"/>
                  </a:lnTo>
                  <a:lnTo>
                    <a:pt x="5742" y="2041"/>
                  </a:lnTo>
                  <a:lnTo>
                    <a:pt x="6230" y="1063"/>
                  </a:lnTo>
                  <a:lnTo>
                    <a:pt x="10139" y="1552"/>
                  </a:lnTo>
                  <a:lnTo>
                    <a:pt x="10139" y="2529"/>
                  </a:lnTo>
                  <a:lnTo>
                    <a:pt x="8673" y="54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105DC797-23D5-FADE-C84E-13180D45D345}"/>
                </a:ext>
              </a:extLst>
            </p:cNvPr>
            <p:cNvSpPr/>
            <p:nvPr/>
          </p:nvSpPr>
          <p:spPr>
            <a:xfrm flipV="1">
              <a:off x="5897813" y="6486459"/>
              <a:ext cx="19133" cy="22473"/>
            </a:xfrm>
            <a:custGeom>
              <a:avLst/>
              <a:gdLst>
                <a:gd name="csX0" fmla="*/ 11683 w 19133"/>
                <a:gd name="csY0" fmla="*/ 23539 h 22473"/>
                <a:gd name="csX1" fmla="*/ 10218 w 19133"/>
                <a:gd name="csY1" fmla="*/ 23539 h 22473"/>
                <a:gd name="csX2" fmla="*/ 1424 w 19133"/>
                <a:gd name="csY2" fmla="*/ 16210 h 22473"/>
                <a:gd name="csX3" fmla="*/ 935 w 19133"/>
                <a:gd name="csY3" fmla="*/ 15233 h 22473"/>
                <a:gd name="csX4" fmla="*/ 935 w 19133"/>
                <a:gd name="csY4" fmla="*/ 14256 h 22473"/>
                <a:gd name="csX5" fmla="*/ 2889 w 19133"/>
                <a:gd name="csY5" fmla="*/ 1554 h 22473"/>
                <a:gd name="csX6" fmla="*/ 3378 w 19133"/>
                <a:gd name="csY6" fmla="*/ 1065 h 22473"/>
                <a:gd name="csX7" fmla="*/ 11683 w 19133"/>
                <a:gd name="csY7" fmla="*/ 1065 h 22473"/>
                <a:gd name="csX8" fmla="*/ 9729 w 19133"/>
                <a:gd name="csY8" fmla="*/ 1065 h 22473"/>
                <a:gd name="csX9" fmla="*/ 7775 w 19133"/>
                <a:gd name="csY9" fmla="*/ 2042 h 22473"/>
                <a:gd name="csX10" fmla="*/ 7286 w 19133"/>
                <a:gd name="csY10" fmla="*/ 2531 h 22473"/>
                <a:gd name="csX11" fmla="*/ 6798 w 19133"/>
                <a:gd name="csY11" fmla="*/ 3508 h 22473"/>
                <a:gd name="csX12" fmla="*/ 6309 w 19133"/>
                <a:gd name="csY12" fmla="*/ 3508 h 22473"/>
                <a:gd name="csX13" fmla="*/ 6309 w 19133"/>
                <a:gd name="csY13" fmla="*/ 3997 h 22473"/>
                <a:gd name="csX14" fmla="*/ 5821 w 19133"/>
                <a:gd name="csY14" fmla="*/ 4485 h 22473"/>
                <a:gd name="csX15" fmla="*/ 4844 w 19133"/>
                <a:gd name="csY15" fmla="*/ 12791 h 22473"/>
                <a:gd name="csX16" fmla="*/ 4844 w 19133"/>
                <a:gd name="csY16" fmla="*/ 13768 h 22473"/>
                <a:gd name="csX17" fmla="*/ 5332 w 19133"/>
                <a:gd name="csY17" fmla="*/ 14745 h 22473"/>
                <a:gd name="csX18" fmla="*/ 5332 w 19133"/>
                <a:gd name="csY18" fmla="*/ 15722 h 22473"/>
                <a:gd name="csX19" fmla="*/ 5821 w 19133"/>
                <a:gd name="csY19" fmla="*/ 16699 h 22473"/>
                <a:gd name="csX20" fmla="*/ 6798 w 19133"/>
                <a:gd name="csY20" fmla="*/ 17676 h 22473"/>
                <a:gd name="csX21" fmla="*/ 6798 w 19133"/>
                <a:gd name="csY21" fmla="*/ 18165 h 22473"/>
                <a:gd name="csX22" fmla="*/ 7286 w 19133"/>
                <a:gd name="csY22" fmla="*/ 18653 h 22473"/>
                <a:gd name="csX23" fmla="*/ 9241 w 19133"/>
                <a:gd name="csY23" fmla="*/ 19630 h 22473"/>
                <a:gd name="csX24" fmla="*/ 9729 w 19133"/>
                <a:gd name="csY24" fmla="*/ 19630 h 22473"/>
                <a:gd name="csX25" fmla="*/ 10706 w 19133"/>
                <a:gd name="csY25" fmla="*/ 20119 h 22473"/>
                <a:gd name="csX26" fmla="*/ 19500 w 19133"/>
                <a:gd name="csY26" fmla="*/ 20119 h 22473"/>
                <a:gd name="csX27" fmla="*/ 19012 w 19133"/>
                <a:gd name="csY27" fmla="*/ 21096 h 22473"/>
                <a:gd name="csX28" fmla="*/ 18523 w 19133"/>
                <a:gd name="csY28" fmla="*/ 21584 h 22473"/>
                <a:gd name="csX29" fmla="*/ 18034 w 19133"/>
                <a:gd name="csY29" fmla="*/ 21584 h 22473"/>
                <a:gd name="csX30" fmla="*/ 17057 w 19133"/>
                <a:gd name="csY30" fmla="*/ 22073 h 22473"/>
                <a:gd name="csX31" fmla="*/ 16569 w 19133"/>
                <a:gd name="csY31" fmla="*/ 22562 h 22473"/>
                <a:gd name="csX32" fmla="*/ 15592 w 19133"/>
                <a:gd name="csY32" fmla="*/ 23050 h 22473"/>
                <a:gd name="csX33" fmla="*/ 14615 w 19133"/>
                <a:gd name="csY33" fmla="*/ 23050 h 22473"/>
                <a:gd name="csX34" fmla="*/ 13638 w 19133"/>
                <a:gd name="csY34" fmla="*/ 23539 h 22473"/>
                <a:gd name="csX35" fmla="*/ 12660 w 19133"/>
                <a:gd name="csY35" fmla="*/ 23539 h 224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19133" h="22473">
                  <a:moveTo>
                    <a:pt x="11683" y="23539"/>
                  </a:moveTo>
                  <a:lnTo>
                    <a:pt x="10218" y="23539"/>
                  </a:lnTo>
                  <a:cubicBezTo>
                    <a:pt x="6488" y="22936"/>
                    <a:pt x="1758" y="20314"/>
                    <a:pt x="1424" y="16210"/>
                  </a:cubicBezTo>
                  <a:lnTo>
                    <a:pt x="935" y="15233"/>
                  </a:lnTo>
                  <a:lnTo>
                    <a:pt x="935" y="14256"/>
                  </a:lnTo>
                  <a:cubicBezTo>
                    <a:pt x="-359" y="11903"/>
                    <a:pt x="667" y="3191"/>
                    <a:pt x="2889" y="1554"/>
                  </a:cubicBezTo>
                  <a:lnTo>
                    <a:pt x="3378" y="1065"/>
                  </a:lnTo>
                  <a:lnTo>
                    <a:pt x="11683" y="1065"/>
                  </a:lnTo>
                  <a:lnTo>
                    <a:pt x="9729" y="1065"/>
                  </a:lnTo>
                  <a:lnTo>
                    <a:pt x="7775" y="2042"/>
                  </a:lnTo>
                  <a:lnTo>
                    <a:pt x="7286" y="2531"/>
                  </a:lnTo>
                  <a:lnTo>
                    <a:pt x="6798" y="3508"/>
                  </a:lnTo>
                  <a:lnTo>
                    <a:pt x="6309" y="3508"/>
                  </a:lnTo>
                  <a:lnTo>
                    <a:pt x="6309" y="3997"/>
                  </a:lnTo>
                  <a:lnTo>
                    <a:pt x="5821" y="4485"/>
                  </a:lnTo>
                  <a:cubicBezTo>
                    <a:pt x="4437" y="7693"/>
                    <a:pt x="4925" y="9460"/>
                    <a:pt x="4844" y="12791"/>
                  </a:cubicBezTo>
                  <a:lnTo>
                    <a:pt x="4844" y="13768"/>
                  </a:lnTo>
                  <a:lnTo>
                    <a:pt x="5332" y="14745"/>
                  </a:lnTo>
                  <a:lnTo>
                    <a:pt x="5332" y="15722"/>
                  </a:lnTo>
                  <a:lnTo>
                    <a:pt x="5821" y="16699"/>
                  </a:lnTo>
                  <a:lnTo>
                    <a:pt x="6798" y="17676"/>
                  </a:lnTo>
                  <a:lnTo>
                    <a:pt x="6798" y="18165"/>
                  </a:lnTo>
                  <a:lnTo>
                    <a:pt x="7286" y="18653"/>
                  </a:lnTo>
                  <a:lnTo>
                    <a:pt x="9241" y="19630"/>
                  </a:lnTo>
                  <a:lnTo>
                    <a:pt x="9729" y="19630"/>
                  </a:lnTo>
                  <a:lnTo>
                    <a:pt x="10706" y="20119"/>
                  </a:lnTo>
                  <a:lnTo>
                    <a:pt x="19500" y="20119"/>
                  </a:lnTo>
                  <a:lnTo>
                    <a:pt x="19012" y="21096"/>
                  </a:lnTo>
                  <a:lnTo>
                    <a:pt x="18523" y="21584"/>
                  </a:lnTo>
                  <a:lnTo>
                    <a:pt x="18034" y="21584"/>
                  </a:lnTo>
                  <a:lnTo>
                    <a:pt x="17057" y="22073"/>
                  </a:lnTo>
                  <a:lnTo>
                    <a:pt x="16569" y="22562"/>
                  </a:lnTo>
                  <a:lnTo>
                    <a:pt x="15592" y="23050"/>
                  </a:lnTo>
                  <a:lnTo>
                    <a:pt x="14615" y="23050"/>
                  </a:lnTo>
                  <a:lnTo>
                    <a:pt x="13638" y="23539"/>
                  </a:lnTo>
                  <a:lnTo>
                    <a:pt x="12660" y="2353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60841D9C-9912-31C2-293A-8F3A0515B4C0}"/>
                </a:ext>
              </a:extLst>
            </p:cNvPr>
            <p:cNvSpPr/>
            <p:nvPr/>
          </p:nvSpPr>
          <p:spPr>
            <a:xfrm flipV="1">
              <a:off x="5921832" y="6489878"/>
              <a:ext cx="11725" cy="19053"/>
            </a:xfrm>
            <a:custGeom>
              <a:avLst/>
              <a:gdLst>
                <a:gd name="csX0" fmla="*/ 3789 w 11725"/>
                <a:gd name="csY0" fmla="*/ 20119 h 19053"/>
                <a:gd name="csX1" fmla="*/ 3300 w 11725"/>
                <a:gd name="csY1" fmla="*/ 19630 h 19053"/>
                <a:gd name="csX2" fmla="*/ 2812 w 11725"/>
                <a:gd name="csY2" fmla="*/ 18653 h 19053"/>
                <a:gd name="csX3" fmla="*/ 2323 w 11725"/>
                <a:gd name="csY3" fmla="*/ 18165 h 19053"/>
                <a:gd name="csX4" fmla="*/ 1835 w 11725"/>
                <a:gd name="csY4" fmla="*/ 17188 h 19053"/>
                <a:gd name="csX5" fmla="*/ 1346 w 11725"/>
                <a:gd name="csY5" fmla="*/ 16699 h 19053"/>
                <a:gd name="csX6" fmla="*/ 1346 w 11725"/>
                <a:gd name="csY6" fmla="*/ 15722 h 19053"/>
                <a:gd name="csX7" fmla="*/ 858 w 11725"/>
                <a:gd name="csY7" fmla="*/ 14745 h 19053"/>
                <a:gd name="csX8" fmla="*/ 858 w 11725"/>
                <a:gd name="csY8" fmla="*/ 13768 h 19053"/>
                <a:gd name="csX9" fmla="*/ 369 w 11725"/>
                <a:gd name="csY9" fmla="*/ 12791 h 19053"/>
                <a:gd name="csX10" fmla="*/ 369 w 11725"/>
                <a:gd name="csY10" fmla="*/ 8394 h 19053"/>
                <a:gd name="csX11" fmla="*/ 858 w 11725"/>
                <a:gd name="csY11" fmla="*/ 7417 h 19053"/>
                <a:gd name="csX12" fmla="*/ 858 w 11725"/>
                <a:gd name="csY12" fmla="*/ 6439 h 19053"/>
                <a:gd name="csX13" fmla="*/ 1346 w 11725"/>
                <a:gd name="csY13" fmla="*/ 5462 h 19053"/>
                <a:gd name="csX14" fmla="*/ 1346 w 11725"/>
                <a:gd name="csY14" fmla="*/ 4485 h 19053"/>
                <a:gd name="csX15" fmla="*/ 1835 w 11725"/>
                <a:gd name="csY15" fmla="*/ 3508 h 19053"/>
                <a:gd name="csX16" fmla="*/ 2323 w 11725"/>
                <a:gd name="csY16" fmla="*/ 3020 h 19053"/>
                <a:gd name="csX17" fmla="*/ 2812 w 11725"/>
                <a:gd name="csY17" fmla="*/ 2043 h 19053"/>
                <a:gd name="csX18" fmla="*/ 3789 w 11725"/>
                <a:gd name="csY18" fmla="*/ 1065 h 19053"/>
                <a:gd name="csX19" fmla="*/ 12094 w 11725"/>
                <a:gd name="csY19" fmla="*/ 1065 h 19053"/>
                <a:gd name="csX20" fmla="*/ 10629 w 11725"/>
                <a:gd name="csY20" fmla="*/ 1065 h 19053"/>
                <a:gd name="csX21" fmla="*/ 10140 w 11725"/>
                <a:gd name="csY21" fmla="*/ 1554 h 19053"/>
                <a:gd name="csX22" fmla="*/ 9163 w 11725"/>
                <a:gd name="csY22" fmla="*/ 1554 h 19053"/>
                <a:gd name="csX23" fmla="*/ 8186 w 11725"/>
                <a:gd name="csY23" fmla="*/ 2043 h 19053"/>
                <a:gd name="csX24" fmla="*/ 6232 w 11725"/>
                <a:gd name="csY24" fmla="*/ 3997 h 19053"/>
                <a:gd name="csX25" fmla="*/ 5743 w 11725"/>
                <a:gd name="csY25" fmla="*/ 4974 h 19053"/>
                <a:gd name="csX26" fmla="*/ 5743 w 11725"/>
                <a:gd name="csY26" fmla="*/ 5462 h 19053"/>
                <a:gd name="csX27" fmla="*/ 5255 w 11725"/>
                <a:gd name="csY27" fmla="*/ 6439 h 19053"/>
                <a:gd name="csX28" fmla="*/ 5255 w 11725"/>
                <a:gd name="csY28" fmla="*/ 7417 h 19053"/>
                <a:gd name="csX29" fmla="*/ 4766 w 11725"/>
                <a:gd name="csY29" fmla="*/ 8394 h 19053"/>
                <a:gd name="csX30" fmla="*/ 4766 w 11725"/>
                <a:gd name="csY30" fmla="*/ 12791 h 19053"/>
                <a:gd name="csX31" fmla="*/ 5255 w 11725"/>
                <a:gd name="csY31" fmla="*/ 13768 h 19053"/>
                <a:gd name="csX32" fmla="*/ 5255 w 11725"/>
                <a:gd name="csY32" fmla="*/ 14745 h 19053"/>
                <a:gd name="csX33" fmla="*/ 5743 w 11725"/>
                <a:gd name="csY33" fmla="*/ 15722 h 19053"/>
                <a:gd name="csX34" fmla="*/ 6232 w 11725"/>
                <a:gd name="csY34" fmla="*/ 16210 h 19053"/>
                <a:gd name="csX35" fmla="*/ 6232 w 11725"/>
                <a:gd name="csY35" fmla="*/ 17188 h 19053"/>
                <a:gd name="csX36" fmla="*/ 9163 w 11725"/>
                <a:gd name="csY36" fmla="*/ 19630 h 19053"/>
                <a:gd name="csX37" fmla="*/ 10140 w 11725"/>
                <a:gd name="csY37" fmla="*/ 19630 h 19053"/>
                <a:gd name="csX38" fmla="*/ 11117 w 11725"/>
                <a:gd name="csY38" fmla="*/ 20119 h 19053"/>
                <a:gd name="csX39" fmla="*/ 12094 w 11725"/>
                <a:gd name="csY39" fmla="*/ 20119 h 190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11725" h="19053">
                  <a:moveTo>
                    <a:pt x="3789" y="20119"/>
                  </a:moveTo>
                  <a:lnTo>
                    <a:pt x="3300" y="19630"/>
                  </a:lnTo>
                  <a:lnTo>
                    <a:pt x="2812" y="18653"/>
                  </a:lnTo>
                  <a:lnTo>
                    <a:pt x="2323" y="18165"/>
                  </a:lnTo>
                  <a:lnTo>
                    <a:pt x="1835" y="17188"/>
                  </a:lnTo>
                  <a:lnTo>
                    <a:pt x="1346" y="16699"/>
                  </a:lnTo>
                  <a:lnTo>
                    <a:pt x="1346" y="15722"/>
                  </a:lnTo>
                  <a:lnTo>
                    <a:pt x="858" y="14745"/>
                  </a:lnTo>
                  <a:lnTo>
                    <a:pt x="858" y="13768"/>
                  </a:lnTo>
                  <a:lnTo>
                    <a:pt x="369" y="12791"/>
                  </a:lnTo>
                  <a:lnTo>
                    <a:pt x="369" y="8394"/>
                  </a:lnTo>
                  <a:lnTo>
                    <a:pt x="858" y="7417"/>
                  </a:lnTo>
                  <a:lnTo>
                    <a:pt x="858" y="6439"/>
                  </a:lnTo>
                  <a:lnTo>
                    <a:pt x="1346" y="5462"/>
                  </a:lnTo>
                  <a:lnTo>
                    <a:pt x="1346" y="4485"/>
                  </a:lnTo>
                  <a:lnTo>
                    <a:pt x="1835" y="3508"/>
                  </a:lnTo>
                  <a:lnTo>
                    <a:pt x="2323" y="3020"/>
                  </a:lnTo>
                  <a:lnTo>
                    <a:pt x="2812" y="2043"/>
                  </a:lnTo>
                  <a:lnTo>
                    <a:pt x="3789" y="1065"/>
                  </a:lnTo>
                  <a:lnTo>
                    <a:pt x="12094" y="1065"/>
                  </a:lnTo>
                  <a:lnTo>
                    <a:pt x="10629" y="1065"/>
                  </a:lnTo>
                  <a:lnTo>
                    <a:pt x="10140" y="1554"/>
                  </a:lnTo>
                  <a:lnTo>
                    <a:pt x="9163" y="1554"/>
                  </a:lnTo>
                  <a:lnTo>
                    <a:pt x="8186" y="2043"/>
                  </a:lnTo>
                  <a:lnTo>
                    <a:pt x="6232" y="3997"/>
                  </a:lnTo>
                  <a:lnTo>
                    <a:pt x="5743" y="4974"/>
                  </a:lnTo>
                  <a:lnTo>
                    <a:pt x="5743" y="5462"/>
                  </a:lnTo>
                  <a:lnTo>
                    <a:pt x="5255" y="6439"/>
                  </a:lnTo>
                  <a:lnTo>
                    <a:pt x="5255" y="7417"/>
                  </a:lnTo>
                  <a:lnTo>
                    <a:pt x="4766" y="8394"/>
                  </a:lnTo>
                  <a:lnTo>
                    <a:pt x="4766" y="12791"/>
                  </a:lnTo>
                  <a:lnTo>
                    <a:pt x="5255" y="13768"/>
                  </a:lnTo>
                  <a:lnTo>
                    <a:pt x="5255" y="14745"/>
                  </a:lnTo>
                  <a:lnTo>
                    <a:pt x="5743" y="15722"/>
                  </a:lnTo>
                  <a:lnTo>
                    <a:pt x="6232" y="16210"/>
                  </a:lnTo>
                  <a:lnTo>
                    <a:pt x="6232" y="17188"/>
                  </a:lnTo>
                  <a:cubicBezTo>
                    <a:pt x="7901" y="19134"/>
                    <a:pt x="7966" y="18450"/>
                    <a:pt x="9163" y="19630"/>
                  </a:cubicBezTo>
                  <a:lnTo>
                    <a:pt x="10140" y="19630"/>
                  </a:lnTo>
                  <a:lnTo>
                    <a:pt x="11117" y="20119"/>
                  </a:lnTo>
                  <a:lnTo>
                    <a:pt x="12094" y="201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5E6A6E6D-119C-1CC5-414F-F89E87E08CCA}"/>
                </a:ext>
              </a:extLst>
            </p:cNvPr>
            <p:cNvSpPr/>
            <p:nvPr/>
          </p:nvSpPr>
          <p:spPr>
            <a:xfrm flipV="1">
              <a:off x="5925252" y="6486459"/>
              <a:ext cx="20030" cy="25925"/>
            </a:xfrm>
            <a:custGeom>
              <a:avLst/>
              <a:gdLst>
                <a:gd name="csX0" fmla="*/ 8676 w 20030"/>
                <a:gd name="csY0" fmla="*/ 26992 h 25925"/>
                <a:gd name="csX1" fmla="*/ 6722 w 20030"/>
                <a:gd name="csY1" fmla="*/ 26992 h 25925"/>
                <a:gd name="csX2" fmla="*/ 5745 w 20030"/>
                <a:gd name="csY2" fmla="*/ 26503 h 25925"/>
                <a:gd name="csX3" fmla="*/ 4767 w 20030"/>
                <a:gd name="csY3" fmla="*/ 26503 h 25925"/>
                <a:gd name="csX4" fmla="*/ 3790 w 20030"/>
                <a:gd name="csY4" fmla="*/ 26014 h 25925"/>
                <a:gd name="csX5" fmla="*/ 3302 w 20030"/>
                <a:gd name="csY5" fmla="*/ 25526 h 25925"/>
                <a:gd name="csX6" fmla="*/ 2325 w 20030"/>
                <a:gd name="csY6" fmla="*/ 25526 h 25925"/>
                <a:gd name="csX7" fmla="*/ 1836 w 20030"/>
                <a:gd name="csY7" fmla="*/ 25037 h 25925"/>
                <a:gd name="csX8" fmla="*/ 370 w 20030"/>
                <a:gd name="csY8" fmla="*/ 23572 h 25925"/>
                <a:gd name="csX9" fmla="*/ 10141 w 20030"/>
                <a:gd name="csY9" fmla="*/ 23572 h 25925"/>
                <a:gd name="csX10" fmla="*/ 11119 w 20030"/>
                <a:gd name="csY10" fmla="*/ 23083 h 25925"/>
                <a:gd name="csX11" fmla="*/ 11607 w 20030"/>
                <a:gd name="csY11" fmla="*/ 22595 h 25925"/>
                <a:gd name="csX12" fmla="*/ 12584 w 20030"/>
                <a:gd name="csY12" fmla="*/ 22595 h 25925"/>
                <a:gd name="csX13" fmla="*/ 13073 w 20030"/>
                <a:gd name="csY13" fmla="*/ 21618 h 25925"/>
                <a:gd name="csX14" fmla="*/ 14050 w 20030"/>
                <a:gd name="csY14" fmla="*/ 21129 h 25925"/>
                <a:gd name="csX15" fmla="*/ 16004 w 20030"/>
                <a:gd name="csY15" fmla="*/ 12824 h 25925"/>
                <a:gd name="csX16" fmla="*/ 16004 w 20030"/>
                <a:gd name="csY16" fmla="*/ 11847 h 25925"/>
                <a:gd name="csX17" fmla="*/ 15515 w 20030"/>
                <a:gd name="csY17" fmla="*/ 10869 h 25925"/>
                <a:gd name="csX18" fmla="*/ 15515 w 20030"/>
                <a:gd name="csY18" fmla="*/ 9892 h 25925"/>
                <a:gd name="csX19" fmla="*/ 15027 w 20030"/>
                <a:gd name="csY19" fmla="*/ 8915 h 25925"/>
                <a:gd name="csX20" fmla="*/ 15027 w 20030"/>
                <a:gd name="csY20" fmla="*/ 7938 h 25925"/>
                <a:gd name="csX21" fmla="*/ 14538 w 20030"/>
                <a:gd name="csY21" fmla="*/ 7450 h 25925"/>
                <a:gd name="csX22" fmla="*/ 14050 w 20030"/>
                <a:gd name="csY22" fmla="*/ 6961 h 25925"/>
                <a:gd name="csX23" fmla="*/ 13561 w 20030"/>
                <a:gd name="csY23" fmla="*/ 6473 h 25925"/>
                <a:gd name="csX24" fmla="*/ 13073 w 20030"/>
                <a:gd name="csY24" fmla="*/ 5984 h 25925"/>
                <a:gd name="csX25" fmla="*/ 12096 w 20030"/>
                <a:gd name="csY25" fmla="*/ 5495 h 25925"/>
                <a:gd name="csX26" fmla="*/ 11607 w 20030"/>
                <a:gd name="csY26" fmla="*/ 5007 h 25925"/>
                <a:gd name="csX27" fmla="*/ 10630 w 20030"/>
                <a:gd name="csY27" fmla="*/ 4518 h 25925"/>
                <a:gd name="csX28" fmla="*/ 370 w 20030"/>
                <a:gd name="csY28" fmla="*/ 4518 h 25925"/>
                <a:gd name="csX29" fmla="*/ 859 w 20030"/>
                <a:gd name="csY29" fmla="*/ 3541 h 25925"/>
                <a:gd name="csX30" fmla="*/ 1836 w 20030"/>
                <a:gd name="csY30" fmla="*/ 3053 h 25925"/>
                <a:gd name="csX31" fmla="*/ 2325 w 20030"/>
                <a:gd name="csY31" fmla="*/ 2564 h 25925"/>
                <a:gd name="csX32" fmla="*/ 10141 w 20030"/>
                <a:gd name="csY32" fmla="*/ 1098 h 25925"/>
                <a:gd name="csX33" fmla="*/ 11119 w 20030"/>
                <a:gd name="csY33" fmla="*/ 1098 h 25925"/>
                <a:gd name="csX34" fmla="*/ 12096 w 20030"/>
                <a:gd name="csY34" fmla="*/ 1587 h 25925"/>
                <a:gd name="csX35" fmla="*/ 13073 w 20030"/>
                <a:gd name="csY35" fmla="*/ 1587 h 25925"/>
                <a:gd name="csX36" fmla="*/ 14050 w 20030"/>
                <a:gd name="csY36" fmla="*/ 2076 h 25925"/>
                <a:gd name="csX37" fmla="*/ 14538 w 20030"/>
                <a:gd name="csY37" fmla="*/ 2564 h 25925"/>
                <a:gd name="csX38" fmla="*/ 15027 w 20030"/>
                <a:gd name="csY38" fmla="*/ 2564 h 25925"/>
                <a:gd name="csX39" fmla="*/ 16004 w 20030"/>
                <a:gd name="csY39" fmla="*/ 3053 h 25925"/>
                <a:gd name="csX40" fmla="*/ 16493 w 20030"/>
                <a:gd name="csY40" fmla="*/ 4030 h 25925"/>
                <a:gd name="csX41" fmla="*/ 17470 w 20030"/>
                <a:gd name="csY41" fmla="*/ 4518 h 25925"/>
                <a:gd name="csX42" fmla="*/ 17958 w 20030"/>
                <a:gd name="csY42" fmla="*/ 5007 h 25925"/>
                <a:gd name="csX43" fmla="*/ 18447 w 20030"/>
                <a:gd name="csY43" fmla="*/ 5984 h 25925"/>
                <a:gd name="csX44" fmla="*/ 18935 w 20030"/>
                <a:gd name="csY44" fmla="*/ 6961 h 25925"/>
                <a:gd name="csX45" fmla="*/ 19424 w 20030"/>
                <a:gd name="csY45" fmla="*/ 7450 h 25925"/>
                <a:gd name="csX46" fmla="*/ 19424 w 20030"/>
                <a:gd name="csY46" fmla="*/ 8427 h 25925"/>
                <a:gd name="csX47" fmla="*/ 19912 w 20030"/>
                <a:gd name="csY47" fmla="*/ 9404 h 25925"/>
                <a:gd name="csX48" fmla="*/ 19912 w 20030"/>
                <a:gd name="csY48" fmla="*/ 10869 h 25925"/>
                <a:gd name="csX49" fmla="*/ 20401 w 20030"/>
                <a:gd name="csY49" fmla="*/ 12335 h 25925"/>
                <a:gd name="csX50" fmla="*/ 20401 w 20030"/>
                <a:gd name="csY50" fmla="*/ 16243 h 25925"/>
                <a:gd name="csX51" fmla="*/ 19912 w 20030"/>
                <a:gd name="csY51" fmla="*/ 17221 h 25925"/>
                <a:gd name="csX52" fmla="*/ 19912 w 20030"/>
                <a:gd name="csY52" fmla="*/ 19175 h 25925"/>
                <a:gd name="csX53" fmla="*/ 19424 w 20030"/>
                <a:gd name="csY53" fmla="*/ 20152 h 25925"/>
                <a:gd name="csX54" fmla="*/ 18935 w 20030"/>
                <a:gd name="csY54" fmla="*/ 20640 h 25925"/>
                <a:gd name="csX55" fmla="*/ 18447 w 20030"/>
                <a:gd name="csY55" fmla="*/ 21618 h 25925"/>
                <a:gd name="csX56" fmla="*/ 17958 w 20030"/>
                <a:gd name="csY56" fmla="*/ 22106 h 25925"/>
                <a:gd name="csX57" fmla="*/ 17470 w 20030"/>
                <a:gd name="csY57" fmla="*/ 23083 h 25925"/>
                <a:gd name="csX58" fmla="*/ 15027 w 20030"/>
                <a:gd name="csY58" fmla="*/ 25526 h 25925"/>
                <a:gd name="csX59" fmla="*/ 14050 w 20030"/>
                <a:gd name="csY59" fmla="*/ 25526 h 25925"/>
                <a:gd name="csX60" fmla="*/ 13561 w 20030"/>
                <a:gd name="csY60" fmla="*/ 26014 h 25925"/>
                <a:gd name="csX61" fmla="*/ 12584 w 20030"/>
                <a:gd name="csY61" fmla="*/ 26503 h 25925"/>
                <a:gd name="csX62" fmla="*/ 11607 w 20030"/>
                <a:gd name="csY62" fmla="*/ 26503 h 25925"/>
                <a:gd name="csX63" fmla="*/ 10630 w 20030"/>
                <a:gd name="csY63" fmla="*/ 26992 h 25925"/>
                <a:gd name="csX64" fmla="*/ 9653 w 20030"/>
                <a:gd name="csY64" fmla="*/ 26992 h 259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</a:cxnLst>
              <a:rect l="l" t="t" r="r" b="b"/>
              <a:pathLst>
                <a:path w="20030" h="25925">
                  <a:moveTo>
                    <a:pt x="8676" y="26992"/>
                  </a:moveTo>
                  <a:lnTo>
                    <a:pt x="6722" y="26992"/>
                  </a:lnTo>
                  <a:lnTo>
                    <a:pt x="5745" y="26503"/>
                  </a:lnTo>
                  <a:lnTo>
                    <a:pt x="4767" y="26503"/>
                  </a:lnTo>
                  <a:lnTo>
                    <a:pt x="3790" y="26014"/>
                  </a:lnTo>
                  <a:lnTo>
                    <a:pt x="3302" y="25526"/>
                  </a:lnTo>
                  <a:lnTo>
                    <a:pt x="2325" y="25526"/>
                  </a:lnTo>
                  <a:lnTo>
                    <a:pt x="1836" y="25037"/>
                  </a:lnTo>
                  <a:lnTo>
                    <a:pt x="370" y="23572"/>
                  </a:lnTo>
                  <a:lnTo>
                    <a:pt x="10141" y="23572"/>
                  </a:lnTo>
                  <a:lnTo>
                    <a:pt x="11119" y="23083"/>
                  </a:lnTo>
                  <a:lnTo>
                    <a:pt x="11607" y="22595"/>
                  </a:lnTo>
                  <a:lnTo>
                    <a:pt x="12584" y="22595"/>
                  </a:lnTo>
                  <a:lnTo>
                    <a:pt x="13073" y="21618"/>
                  </a:lnTo>
                  <a:lnTo>
                    <a:pt x="14050" y="21129"/>
                  </a:lnTo>
                  <a:cubicBezTo>
                    <a:pt x="15483" y="19883"/>
                    <a:pt x="16273" y="14827"/>
                    <a:pt x="16004" y="12824"/>
                  </a:cubicBezTo>
                  <a:lnTo>
                    <a:pt x="16004" y="11847"/>
                  </a:lnTo>
                  <a:lnTo>
                    <a:pt x="15515" y="10869"/>
                  </a:lnTo>
                  <a:lnTo>
                    <a:pt x="15515" y="9892"/>
                  </a:lnTo>
                  <a:lnTo>
                    <a:pt x="15027" y="8915"/>
                  </a:lnTo>
                  <a:lnTo>
                    <a:pt x="15027" y="7938"/>
                  </a:lnTo>
                  <a:lnTo>
                    <a:pt x="14538" y="7450"/>
                  </a:lnTo>
                  <a:lnTo>
                    <a:pt x="14050" y="6961"/>
                  </a:lnTo>
                  <a:lnTo>
                    <a:pt x="13561" y="6473"/>
                  </a:lnTo>
                  <a:lnTo>
                    <a:pt x="13073" y="5984"/>
                  </a:lnTo>
                  <a:lnTo>
                    <a:pt x="12096" y="5495"/>
                  </a:lnTo>
                  <a:lnTo>
                    <a:pt x="11607" y="5007"/>
                  </a:lnTo>
                  <a:lnTo>
                    <a:pt x="10630" y="4518"/>
                  </a:lnTo>
                  <a:lnTo>
                    <a:pt x="370" y="4518"/>
                  </a:lnTo>
                  <a:lnTo>
                    <a:pt x="859" y="3541"/>
                  </a:lnTo>
                  <a:lnTo>
                    <a:pt x="1836" y="3053"/>
                  </a:lnTo>
                  <a:lnTo>
                    <a:pt x="2325" y="2564"/>
                  </a:lnTo>
                  <a:cubicBezTo>
                    <a:pt x="7226" y="594"/>
                    <a:pt x="4792" y="1155"/>
                    <a:pt x="10141" y="1098"/>
                  </a:cubicBezTo>
                  <a:lnTo>
                    <a:pt x="11119" y="1098"/>
                  </a:lnTo>
                  <a:lnTo>
                    <a:pt x="12096" y="1587"/>
                  </a:lnTo>
                  <a:lnTo>
                    <a:pt x="13073" y="1587"/>
                  </a:lnTo>
                  <a:lnTo>
                    <a:pt x="14050" y="2076"/>
                  </a:lnTo>
                  <a:lnTo>
                    <a:pt x="14538" y="2564"/>
                  </a:lnTo>
                  <a:lnTo>
                    <a:pt x="15027" y="2564"/>
                  </a:lnTo>
                  <a:lnTo>
                    <a:pt x="16004" y="3053"/>
                  </a:lnTo>
                  <a:lnTo>
                    <a:pt x="16493" y="4030"/>
                  </a:lnTo>
                  <a:lnTo>
                    <a:pt x="17470" y="4518"/>
                  </a:lnTo>
                  <a:lnTo>
                    <a:pt x="17958" y="5007"/>
                  </a:lnTo>
                  <a:lnTo>
                    <a:pt x="18447" y="5984"/>
                  </a:lnTo>
                  <a:lnTo>
                    <a:pt x="18935" y="6961"/>
                  </a:lnTo>
                  <a:lnTo>
                    <a:pt x="19424" y="7450"/>
                  </a:lnTo>
                  <a:lnTo>
                    <a:pt x="19424" y="8427"/>
                  </a:lnTo>
                  <a:lnTo>
                    <a:pt x="19912" y="9404"/>
                  </a:lnTo>
                  <a:lnTo>
                    <a:pt x="19912" y="10869"/>
                  </a:lnTo>
                  <a:lnTo>
                    <a:pt x="20401" y="12335"/>
                  </a:lnTo>
                  <a:lnTo>
                    <a:pt x="20401" y="16243"/>
                  </a:lnTo>
                  <a:lnTo>
                    <a:pt x="19912" y="17221"/>
                  </a:lnTo>
                  <a:lnTo>
                    <a:pt x="19912" y="19175"/>
                  </a:lnTo>
                  <a:lnTo>
                    <a:pt x="19424" y="20152"/>
                  </a:lnTo>
                  <a:lnTo>
                    <a:pt x="18935" y="20640"/>
                  </a:lnTo>
                  <a:lnTo>
                    <a:pt x="18447" y="21618"/>
                  </a:lnTo>
                  <a:lnTo>
                    <a:pt x="17958" y="22106"/>
                  </a:lnTo>
                  <a:lnTo>
                    <a:pt x="17470" y="23083"/>
                  </a:lnTo>
                  <a:lnTo>
                    <a:pt x="15027" y="25526"/>
                  </a:lnTo>
                  <a:lnTo>
                    <a:pt x="14050" y="25526"/>
                  </a:lnTo>
                  <a:lnTo>
                    <a:pt x="13561" y="26014"/>
                  </a:lnTo>
                  <a:lnTo>
                    <a:pt x="12584" y="26503"/>
                  </a:lnTo>
                  <a:lnTo>
                    <a:pt x="11607" y="26503"/>
                  </a:lnTo>
                  <a:lnTo>
                    <a:pt x="10630" y="26992"/>
                  </a:lnTo>
                  <a:lnTo>
                    <a:pt x="9653" y="269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D5831592-680B-8D29-D37C-D50D845A5710}"/>
                </a:ext>
              </a:extLst>
            </p:cNvPr>
            <p:cNvSpPr/>
            <p:nvPr/>
          </p:nvSpPr>
          <p:spPr>
            <a:xfrm flipV="1">
              <a:off x="5962870" y="6489878"/>
              <a:ext cx="12213" cy="21984"/>
            </a:xfrm>
            <a:custGeom>
              <a:avLst/>
              <a:gdLst>
                <a:gd name="csX0" fmla="*/ 6239 w 12213"/>
                <a:gd name="csY0" fmla="*/ 23051 h 21984"/>
                <a:gd name="csX1" fmla="*/ 5750 w 12213"/>
                <a:gd name="csY1" fmla="*/ 22073 h 21984"/>
                <a:gd name="csX2" fmla="*/ 376 w 12213"/>
                <a:gd name="csY2" fmla="*/ 22073 h 21984"/>
                <a:gd name="csX3" fmla="*/ 1353 w 12213"/>
                <a:gd name="csY3" fmla="*/ 21585 h 21984"/>
                <a:gd name="csX4" fmla="*/ 1353 w 12213"/>
                <a:gd name="csY4" fmla="*/ 21096 h 21984"/>
                <a:gd name="csX5" fmla="*/ 1842 w 12213"/>
                <a:gd name="csY5" fmla="*/ 20119 h 21984"/>
                <a:gd name="csX6" fmla="*/ 1842 w 12213"/>
                <a:gd name="csY6" fmla="*/ 19142 h 21984"/>
                <a:gd name="csX7" fmla="*/ 2330 w 12213"/>
                <a:gd name="csY7" fmla="*/ 18165 h 21984"/>
                <a:gd name="csX8" fmla="*/ 2330 w 12213"/>
                <a:gd name="csY8" fmla="*/ 1066 h 21984"/>
                <a:gd name="csX9" fmla="*/ 6239 w 12213"/>
                <a:gd name="csY9" fmla="*/ 1066 h 21984"/>
                <a:gd name="csX10" fmla="*/ 6239 w 12213"/>
                <a:gd name="csY10" fmla="*/ 15722 h 21984"/>
                <a:gd name="csX11" fmla="*/ 11613 w 12213"/>
                <a:gd name="csY11" fmla="*/ 22562 h 21984"/>
                <a:gd name="csX12" fmla="*/ 12590 w 12213"/>
                <a:gd name="csY12" fmla="*/ 23051 h 219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2213" h="21984">
                  <a:moveTo>
                    <a:pt x="6239" y="23051"/>
                  </a:moveTo>
                  <a:lnTo>
                    <a:pt x="5750" y="22073"/>
                  </a:lnTo>
                  <a:lnTo>
                    <a:pt x="376" y="22073"/>
                  </a:lnTo>
                  <a:lnTo>
                    <a:pt x="1353" y="21585"/>
                  </a:lnTo>
                  <a:lnTo>
                    <a:pt x="1353" y="21096"/>
                  </a:lnTo>
                  <a:lnTo>
                    <a:pt x="1842" y="20119"/>
                  </a:lnTo>
                  <a:lnTo>
                    <a:pt x="1842" y="19142"/>
                  </a:lnTo>
                  <a:lnTo>
                    <a:pt x="2330" y="18165"/>
                  </a:lnTo>
                  <a:lnTo>
                    <a:pt x="2330" y="1066"/>
                  </a:lnTo>
                  <a:lnTo>
                    <a:pt x="6239" y="1066"/>
                  </a:lnTo>
                  <a:lnTo>
                    <a:pt x="6239" y="15722"/>
                  </a:lnTo>
                  <a:cubicBezTo>
                    <a:pt x="6108" y="18768"/>
                    <a:pt x="8038" y="22627"/>
                    <a:pt x="11613" y="22562"/>
                  </a:cubicBezTo>
                  <a:lnTo>
                    <a:pt x="12590" y="230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3B662A24-E6BA-1536-714A-A8AB5324131D}"/>
                </a:ext>
              </a:extLst>
            </p:cNvPr>
            <p:cNvSpPr/>
            <p:nvPr/>
          </p:nvSpPr>
          <p:spPr>
            <a:xfrm flipV="1">
              <a:off x="5953588" y="6489878"/>
              <a:ext cx="6839" cy="977"/>
            </a:xfrm>
            <a:custGeom>
              <a:avLst/>
              <a:gdLst>
                <a:gd name="csX0" fmla="*/ 862 w 6839"/>
                <a:gd name="csY0" fmla="*/ 2040 h 977"/>
                <a:gd name="csX1" fmla="*/ 374 w 6839"/>
                <a:gd name="csY1" fmla="*/ 1551 h 977"/>
                <a:gd name="csX2" fmla="*/ 4282 w 6839"/>
                <a:gd name="csY2" fmla="*/ 1063 h 977"/>
                <a:gd name="csX3" fmla="*/ 5259 w 6839"/>
                <a:gd name="csY3" fmla="*/ 1551 h 977"/>
                <a:gd name="csX4" fmla="*/ 6236 w 6839"/>
                <a:gd name="csY4" fmla="*/ 1551 h 977"/>
                <a:gd name="csX5" fmla="*/ 7214 w 6839"/>
                <a:gd name="csY5" fmla="*/ 2040 h 9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6839" h="977">
                  <a:moveTo>
                    <a:pt x="862" y="2040"/>
                  </a:moveTo>
                  <a:lnTo>
                    <a:pt x="374" y="1551"/>
                  </a:lnTo>
                  <a:lnTo>
                    <a:pt x="4282" y="1063"/>
                  </a:lnTo>
                  <a:lnTo>
                    <a:pt x="5259" y="1551"/>
                  </a:lnTo>
                  <a:lnTo>
                    <a:pt x="6236" y="1551"/>
                  </a:lnTo>
                  <a:lnTo>
                    <a:pt x="7214" y="20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28DD5BFB-DB1D-A4B9-BFCF-29A8E14B36BF}"/>
                </a:ext>
              </a:extLst>
            </p:cNvPr>
            <p:cNvSpPr/>
            <p:nvPr/>
          </p:nvSpPr>
          <p:spPr>
            <a:xfrm flipV="1">
              <a:off x="5949679" y="6486947"/>
              <a:ext cx="7816" cy="24915"/>
            </a:xfrm>
            <a:custGeom>
              <a:avLst/>
              <a:gdLst>
                <a:gd name="csX0" fmla="*/ 4282 w 7816"/>
                <a:gd name="csY0" fmla="*/ 25982 h 24915"/>
                <a:gd name="csX1" fmla="*/ 374 w 7816"/>
                <a:gd name="csY1" fmla="*/ 25982 h 24915"/>
                <a:gd name="csX2" fmla="*/ 374 w 7816"/>
                <a:gd name="csY2" fmla="*/ 1066 h 24915"/>
                <a:gd name="csX3" fmla="*/ 4771 w 7816"/>
                <a:gd name="csY3" fmla="*/ 1066 h 24915"/>
                <a:gd name="csX4" fmla="*/ 4771 w 7816"/>
                <a:gd name="csY4" fmla="*/ 16699 h 24915"/>
                <a:gd name="csX5" fmla="*/ 5259 w 7816"/>
                <a:gd name="csY5" fmla="*/ 17676 h 24915"/>
                <a:gd name="csX6" fmla="*/ 5259 w 7816"/>
                <a:gd name="csY6" fmla="*/ 19142 h 24915"/>
                <a:gd name="csX7" fmla="*/ 5748 w 7816"/>
                <a:gd name="csY7" fmla="*/ 19631 h 24915"/>
                <a:gd name="csX8" fmla="*/ 6236 w 7816"/>
                <a:gd name="csY8" fmla="*/ 20608 h 24915"/>
                <a:gd name="csX9" fmla="*/ 7702 w 7816"/>
                <a:gd name="csY9" fmla="*/ 22073 h 24915"/>
                <a:gd name="csX10" fmla="*/ 8190 w 7816"/>
                <a:gd name="csY10" fmla="*/ 22073 h 24915"/>
                <a:gd name="csX11" fmla="*/ 4282 w 7816"/>
                <a:gd name="csY11" fmla="*/ 22562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7816" h="24915">
                  <a:moveTo>
                    <a:pt x="4282" y="25982"/>
                  </a:moveTo>
                  <a:lnTo>
                    <a:pt x="374" y="25982"/>
                  </a:lnTo>
                  <a:lnTo>
                    <a:pt x="374" y="1066"/>
                  </a:lnTo>
                  <a:lnTo>
                    <a:pt x="4771" y="1066"/>
                  </a:lnTo>
                  <a:lnTo>
                    <a:pt x="4771" y="16699"/>
                  </a:lnTo>
                  <a:lnTo>
                    <a:pt x="5259" y="17676"/>
                  </a:lnTo>
                  <a:lnTo>
                    <a:pt x="5259" y="19142"/>
                  </a:lnTo>
                  <a:lnTo>
                    <a:pt x="5748" y="19631"/>
                  </a:lnTo>
                  <a:lnTo>
                    <a:pt x="6236" y="20608"/>
                  </a:lnTo>
                  <a:lnTo>
                    <a:pt x="7702" y="22073"/>
                  </a:lnTo>
                  <a:lnTo>
                    <a:pt x="8190" y="22073"/>
                  </a:lnTo>
                  <a:lnTo>
                    <a:pt x="4282" y="225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20A9B217-D52B-847B-9EC3-886E0AAAD2D3}"/>
                </a:ext>
              </a:extLst>
            </p:cNvPr>
            <p:cNvSpPr/>
            <p:nvPr/>
          </p:nvSpPr>
          <p:spPr>
            <a:xfrm flipV="1">
              <a:off x="5968733" y="6486459"/>
              <a:ext cx="14656" cy="25404"/>
            </a:xfrm>
            <a:custGeom>
              <a:avLst/>
              <a:gdLst>
                <a:gd name="csX0" fmla="*/ 7706 w 14656"/>
                <a:gd name="csY0" fmla="*/ 26470 h 25404"/>
                <a:gd name="csX1" fmla="*/ 6728 w 14656"/>
                <a:gd name="csY1" fmla="*/ 26470 h 25404"/>
                <a:gd name="csX2" fmla="*/ 866 w 14656"/>
                <a:gd name="csY2" fmla="*/ 23539 h 25404"/>
                <a:gd name="csX3" fmla="*/ 377 w 14656"/>
                <a:gd name="csY3" fmla="*/ 23050 h 25404"/>
                <a:gd name="csX4" fmla="*/ 6728 w 14656"/>
                <a:gd name="csY4" fmla="*/ 23050 h 25404"/>
                <a:gd name="csX5" fmla="*/ 7217 w 14656"/>
                <a:gd name="csY5" fmla="*/ 22562 h 25404"/>
                <a:gd name="csX6" fmla="*/ 8194 w 14656"/>
                <a:gd name="csY6" fmla="*/ 22562 h 25404"/>
                <a:gd name="csX7" fmla="*/ 9171 w 14656"/>
                <a:gd name="csY7" fmla="*/ 22073 h 25404"/>
                <a:gd name="csX8" fmla="*/ 9660 w 14656"/>
                <a:gd name="csY8" fmla="*/ 22073 h 25404"/>
                <a:gd name="csX9" fmla="*/ 10148 w 14656"/>
                <a:gd name="csY9" fmla="*/ 21096 h 25404"/>
                <a:gd name="csX10" fmla="*/ 11125 w 14656"/>
                <a:gd name="csY10" fmla="*/ 16699 h 25404"/>
                <a:gd name="csX11" fmla="*/ 11125 w 14656"/>
                <a:gd name="csY11" fmla="*/ 1066 h 25404"/>
                <a:gd name="csX12" fmla="*/ 15034 w 14656"/>
                <a:gd name="csY12" fmla="*/ 1066 h 25404"/>
                <a:gd name="csX13" fmla="*/ 15034 w 14656"/>
                <a:gd name="csY13" fmla="*/ 21585 h 25404"/>
                <a:gd name="csX14" fmla="*/ 14545 w 14656"/>
                <a:gd name="csY14" fmla="*/ 22562 h 25404"/>
                <a:gd name="csX15" fmla="*/ 14057 w 14656"/>
                <a:gd name="csY15" fmla="*/ 23050 h 25404"/>
                <a:gd name="csX16" fmla="*/ 13568 w 14656"/>
                <a:gd name="csY16" fmla="*/ 24028 h 25404"/>
                <a:gd name="csX17" fmla="*/ 12103 w 14656"/>
                <a:gd name="csY17" fmla="*/ 25493 h 25404"/>
                <a:gd name="csX18" fmla="*/ 11125 w 14656"/>
                <a:gd name="csY18" fmla="*/ 25493 h 25404"/>
                <a:gd name="csX19" fmla="*/ 10637 w 14656"/>
                <a:gd name="csY19" fmla="*/ 25982 h 25404"/>
                <a:gd name="csX20" fmla="*/ 9660 w 14656"/>
                <a:gd name="csY20" fmla="*/ 26470 h 25404"/>
                <a:gd name="csX21" fmla="*/ 8683 w 14656"/>
                <a:gd name="csY21" fmla="*/ 26470 h 2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4656" h="25404">
                  <a:moveTo>
                    <a:pt x="7706" y="26470"/>
                  </a:moveTo>
                  <a:lnTo>
                    <a:pt x="6728" y="26470"/>
                  </a:lnTo>
                  <a:cubicBezTo>
                    <a:pt x="4408" y="26356"/>
                    <a:pt x="2397" y="25428"/>
                    <a:pt x="866" y="23539"/>
                  </a:cubicBezTo>
                  <a:lnTo>
                    <a:pt x="377" y="23050"/>
                  </a:lnTo>
                  <a:lnTo>
                    <a:pt x="6728" y="23050"/>
                  </a:lnTo>
                  <a:lnTo>
                    <a:pt x="7217" y="22562"/>
                  </a:lnTo>
                  <a:lnTo>
                    <a:pt x="8194" y="22562"/>
                  </a:lnTo>
                  <a:lnTo>
                    <a:pt x="9171" y="22073"/>
                  </a:lnTo>
                  <a:lnTo>
                    <a:pt x="9660" y="22073"/>
                  </a:lnTo>
                  <a:lnTo>
                    <a:pt x="10148" y="21096"/>
                  </a:lnTo>
                  <a:cubicBezTo>
                    <a:pt x="11207" y="17953"/>
                    <a:pt x="11207" y="20632"/>
                    <a:pt x="11125" y="16699"/>
                  </a:cubicBezTo>
                  <a:lnTo>
                    <a:pt x="11125" y="1066"/>
                  </a:lnTo>
                  <a:lnTo>
                    <a:pt x="15034" y="1066"/>
                  </a:lnTo>
                  <a:lnTo>
                    <a:pt x="15034" y="21585"/>
                  </a:lnTo>
                  <a:lnTo>
                    <a:pt x="14545" y="22562"/>
                  </a:lnTo>
                  <a:lnTo>
                    <a:pt x="14057" y="23050"/>
                  </a:lnTo>
                  <a:lnTo>
                    <a:pt x="13568" y="24028"/>
                  </a:lnTo>
                  <a:lnTo>
                    <a:pt x="12103" y="25493"/>
                  </a:lnTo>
                  <a:lnTo>
                    <a:pt x="11125" y="25493"/>
                  </a:lnTo>
                  <a:lnTo>
                    <a:pt x="10637" y="25982"/>
                  </a:lnTo>
                  <a:lnTo>
                    <a:pt x="9660" y="26470"/>
                  </a:lnTo>
                  <a:lnTo>
                    <a:pt x="8683" y="264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B35B9675-B59F-F309-04D1-77D86F876EBE}"/>
                </a:ext>
              </a:extLst>
            </p:cNvPr>
            <p:cNvSpPr/>
            <p:nvPr/>
          </p:nvSpPr>
          <p:spPr>
            <a:xfrm flipV="1">
              <a:off x="5954076" y="6486459"/>
              <a:ext cx="14167" cy="4396"/>
            </a:xfrm>
            <a:custGeom>
              <a:avLst/>
              <a:gdLst>
                <a:gd name="csX0" fmla="*/ 7703 w 14167"/>
                <a:gd name="csY0" fmla="*/ 5460 h 4396"/>
                <a:gd name="csX1" fmla="*/ 5749 w 14167"/>
                <a:gd name="csY1" fmla="*/ 5460 h 4396"/>
                <a:gd name="csX2" fmla="*/ 4772 w 14167"/>
                <a:gd name="csY2" fmla="*/ 4971 h 4396"/>
                <a:gd name="csX3" fmla="*/ 3795 w 14167"/>
                <a:gd name="csY3" fmla="*/ 4971 h 4396"/>
                <a:gd name="csX4" fmla="*/ 3306 w 14167"/>
                <a:gd name="csY4" fmla="*/ 4483 h 4396"/>
                <a:gd name="csX5" fmla="*/ 2818 w 14167"/>
                <a:gd name="csY5" fmla="*/ 3994 h 4396"/>
                <a:gd name="csX6" fmla="*/ 1841 w 14167"/>
                <a:gd name="csY6" fmla="*/ 3506 h 4396"/>
                <a:gd name="csX7" fmla="*/ 1352 w 14167"/>
                <a:gd name="csY7" fmla="*/ 3017 h 4396"/>
                <a:gd name="csX8" fmla="*/ 375 w 14167"/>
                <a:gd name="csY8" fmla="*/ 2040 h 4396"/>
                <a:gd name="csX9" fmla="*/ 6726 w 14167"/>
                <a:gd name="csY9" fmla="*/ 2040 h 4396"/>
                <a:gd name="csX10" fmla="*/ 7703 w 14167"/>
                <a:gd name="csY10" fmla="*/ 1551 h 4396"/>
                <a:gd name="csX11" fmla="*/ 8680 w 14167"/>
                <a:gd name="csY11" fmla="*/ 1551 h 4396"/>
                <a:gd name="csX12" fmla="*/ 9169 w 14167"/>
                <a:gd name="csY12" fmla="*/ 1063 h 4396"/>
                <a:gd name="csX13" fmla="*/ 14543 w 14167"/>
                <a:gd name="csY13" fmla="*/ 1063 h 4396"/>
                <a:gd name="csX14" fmla="*/ 14543 w 14167"/>
                <a:gd name="csY14" fmla="*/ 1551 h 4396"/>
                <a:gd name="csX15" fmla="*/ 14054 w 14167"/>
                <a:gd name="csY15" fmla="*/ 2528 h 4396"/>
                <a:gd name="csX16" fmla="*/ 13566 w 14167"/>
                <a:gd name="csY16" fmla="*/ 3017 h 4396"/>
                <a:gd name="csX17" fmla="*/ 12589 w 14167"/>
                <a:gd name="csY17" fmla="*/ 3506 h 4396"/>
                <a:gd name="csX18" fmla="*/ 12100 w 14167"/>
                <a:gd name="csY18" fmla="*/ 4483 h 4396"/>
                <a:gd name="csX19" fmla="*/ 11123 w 14167"/>
                <a:gd name="csY19" fmla="*/ 4483 h 4396"/>
                <a:gd name="csX20" fmla="*/ 10634 w 14167"/>
                <a:gd name="csY20" fmla="*/ 4971 h 4396"/>
                <a:gd name="csX21" fmla="*/ 9657 w 14167"/>
                <a:gd name="csY21" fmla="*/ 5460 h 4396"/>
                <a:gd name="csX22" fmla="*/ 8680 w 14167"/>
                <a:gd name="csY22" fmla="*/ 5460 h 43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4167" h="4396">
                  <a:moveTo>
                    <a:pt x="7703" y="5460"/>
                  </a:moveTo>
                  <a:lnTo>
                    <a:pt x="5749" y="5460"/>
                  </a:lnTo>
                  <a:lnTo>
                    <a:pt x="4772" y="4971"/>
                  </a:lnTo>
                  <a:lnTo>
                    <a:pt x="3795" y="4971"/>
                  </a:lnTo>
                  <a:lnTo>
                    <a:pt x="3306" y="4483"/>
                  </a:lnTo>
                  <a:lnTo>
                    <a:pt x="2818" y="3994"/>
                  </a:lnTo>
                  <a:lnTo>
                    <a:pt x="1841" y="3506"/>
                  </a:lnTo>
                  <a:lnTo>
                    <a:pt x="1352" y="3017"/>
                  </a:lnTo>
                  <a:lnTo>
                    <a:pt x="375" y="2040"/>
                  </a:lnTo>
                  <a:lnTo>
                    <a:pt x="6726" y="2040"/>
                  </a:lnTo>
                  <a:lnTo>
                    <a:pt x="7703" y="1551"/>
                  </a:lnTo>
                  <a:lnTo>
                    <a:pt x="8680" y="1551"/>
                  </a:lnTo>
                  <a:lnTo>
                    <a:pt x="9169" y="1063"/>
                  </a:lnTo>
                  <a:lnTo>
                    <a:pt x="14543" y="1063"/>
                  </a:lnTo>
                  <a:lnTo>
                    <a:pt x="14543" y="1551"/>
                  </a:lnTo>
                  <a:lnTo>
                    <a:pt x="14054" y="2528"/>
                  </a:lnTo>
                  <a:lnTo>
                    <a:pt x="13566" y="3017"/>
                  </a:lnTo>
                  <a:lnTo>
                    <a:pt x="12589" y="3506"/>
                  </a:lnTo>
                  <a:lnTo>
                    <a:pt x="12100" y="4483"/>
                  </a:lnTo>
                  <a:lnTo>
                    <a:pt x="11123" y="4483"/>
                  </a:lnTo>
                  <a:lnTo>
                    <a:pt x="10634" y="4971"/>
                  </a:lnTo>
                  <a:lnTo>
                    <a:pt x="9657" y="5460"/>
                  </a:lnTo>
                  <a:lnTo>
                    <a:pt x="8680" y="54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90105BE5-45CF-7AC2-0A7C-74F463AA7F20}"/>
                </a:ext>
              </a:extLst>
            </p:cNvPr>
            <p:cNvSpPr/>
            <p:nvPr/>
          </p:nvSpPr>
          <p:spPr>
            <a:xfrm flipV="1">
              <a:off x="3989134" y="6064353"/>
              <a:ext cx="129465" cy="126054"/>
            </a:xfrm>
            <a:custGeom>
              <a:avLst/>
              <a:gdLst>
                <a:gd name="csX0" fmla="*/ 129536 w 129465"/>
                <a:gd name="csY0" fmla="*/ 127066 h 126054"/>
                <a:gd name="csX1" fmla="*/ 63093 w 129465"/>
                <a:gd name="csY1" fmla="*/ 127066 h 126054"/>
                <a:gd name="csX2" fmla="*/ 63093 w 129465"/>
                <a:gd name="csY2" fmla="*/ 85539 h 126054"/>
                <a:gd name="csX3" fmla="*/ 81170 w 129465"/>
                <a:gd name="csY3" fmla="*/ 85539 h 126054"/>
                <a:gd name="csX4" fmla="*/ 81170 w 129465"/>
                <a:gd name="csY4" fmla="*/ 42547 h 126054"/>
                <a:gd name="csX5" fmla="*/ 71 w 129465"/>
                <a:gd name="csY5" fmla="*/ 41081 h 126054"/>
                <a:gd name="csX6" fmla="*/ 3002 w 129465"/>
                <a:gd name="csY6" fmla="*/ 37661 h 126054"/>
                <a:gd name="csX7" fmla="*/ 90452 w 129465"/>
                <a:gd name="csY7" fmla="*/ 1020 h 126054"/>
                <a:gd name="csX8" fmla="*/ 129536 w 129465"/>
                <a:gd name="csY8" fmla="*/ 1020 h 1260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9465" h="126054">
                  <a:moveTo>
                    <a:pt x="129536" y="127066"/>
                  </a:moveTo>
                  <a:lnTo>
                    <a:pt x="63093" y="127066"/>
                  </a:lnTo>
                  <a:lnTo>
                    <a:pt x="63093" y="85539"/>
                  </a:lnTo>
                  <a:lnTo>
                    <a:pt x="81170" y="85539"/>
                  </a:lnTo>
                  <a:lnTo>
                    <a:pt x="81170" y="42547"/>
                  </a:lnTo>
                  <a:lnTo>
                    <a:pt x="71" y="41081"/>
                  </a:lnTo>
                  <a:lnTo>
                    <a:pt x="3002" y="37661"/>
                  </a:lnTo>
                  <a:cubicBezTo>
                    <a:pt x="25068" y="12794"/>
                    <a:pt x="57385" y="629"/>
                    <a:pt x="90452" y="1020"/>
                  </a:cubicBezTo>
                  <a:lnTo>
                    <a:pt x="129536" y="10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904592A0-1A3B-C579-1CD7-1EEB46528635}"/>
                </a:ext>
              </a:extLst>
            </p:cNvPr>
            <p:cNvSpPr/>
            <p:nvPr/>
          </p:nvSpPr>
          <p:spPr>
            <a:xfrm flipV="1">
              <a:off x="3963803" y="6006183"/>
              <a:ext cx="152353" cy="144154"/>
            </a:xfrm>
            <a:custGeom>
              <a:avLst/>
              <a:gdLst>
                <a:gd name="csX0" fmla="*/ 141186 w 152353"/>
                <a:gd name="csY0" fmla="*/ 145126 h 144154"/>
                <a:gd name="csX1" fmla="*/ 74255 w 152353"/>
                <a:gd name="csY1" fmla="*/ 145126 h 144154"/>
                <a:gd name="csX2" fmla="*/ 22468 w 152353"/>
                <a:gd name="csY2" fmla="*/ 4424 h 144154"/>
                <a:gd name="csX3" fmla="*/ 25400 w 152353"/>
                <a:gd name="csY3" fmla="*/ 1004 h 144154"/>
                <a:gd name="csX4" fmla="*/ 106499 w 152353"/>
                <a:gd name="csY4" fmla="*/ 2470 h 144154"/>
                <a:gd name="csX5" fmla="*/ 105033 w 152353"/>
                <a:gd name="csY5" fmla="*/ 2470 h 144154"/>
                <a:gd name="csX6" fmla="*/ 101125 w 152353"/>
                <a:gd name="csY6" fmla="*/ 2958 h 144154"/>
                <a:gd name="csX7" fmla="*/ 53247 w 152353"/>
                <a:gd name="csY7" fmla="*/ 46439 h 144154"/>
                <a:gd name="csX8" fmla="*/ 52270 w 152353"/>
                <a:gd name="csY8" fmla="*/ 50348 h 144154"/>
                <a:gd name="csX9" fmla="*/ 51293 w 152353"/>
                <a:gd name="csY9" fmla="*/ 54745 h 144154"/>
                <a:gd name="csX10" fmla="*/ 79629 w 152353"/>
                <a:gd name="csY10" fmla="*/ 103111 h 144154"/>
                <a:gd name="csX11" fmla="*/ 85003 w 152353"/>
                <a:gd name="csY11" fmla="*/ 103599 h 144154"/>
                <a:gd name="csX12" fmla="*/ 152422 w 152353"/>
                <a:gd name="csY12" fmla="*/ 103599 h 1441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52353" h="144154">
                  <a:moveTo>
                    <a:pt x="141186" y="145126"/>
                  </a:moveTo>
                  <a:lnTo>
                    <a:pt x="74255" y="145126"/>
                  </a:lnTo>
                  <a:cubicBezTo>
                    <a:pt x="-8449" y="147105"/>
                    <a:pt x="-16168" y="58433"/>
                    <a:pt x="22468" y="4424"/>
                  </a:cubicBezTo>
                  <a:lnTo>
                    <a:pt x="25400" y="1004"/>
                  </a:lnTo>
                  <a:lnTo>
                    <a:pt x="106499" y="2470"/>
                  </a:lnTo>
                  <a:lnTo>
                    <a:pt x="105033" y="2470"/>
                  </a:lnTo>
                  <a:lnTo>
                    <a:pt x="101125" y="2958"/>
                  </a:lnTo>
                  <a:cubicBezTo>
                    <a:pt x="77902" y="7306"/>
                    <a:pt x="61137" y="24634"/>
                    <a:pt x="53247" y="46439"/>
                  </a:cubicBezTo>
                  <a:lnTo>
                    <a:pt x="52270" y="50348"/>
                  </a:lnTo>
                  <a:lnTo>
                    <a:pt x="51293" y="54745"/>
                  </a:lnTo>
                  <a:cubicBezTo>
                    <a:pt x="47653" y="78040"/>
                    <a:pt x="50690" y="102207"/>
                    <a:pt x="79629" y="103111"/>
                  </a:cubicBezTo>
                  <a:lnTo>
                    <a:pt x="85003" y="103599"/>
                  </a:lnTo>
                  <a:lnTo>
                    <a:pt x="152422" y="1035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EF91C1CE-8A9E-D8DC-CDFE-DCFB39E3B112}"/>
                </a:ext>
              </a:extLst>
            </p:cNvPr>
            <p:cNvSpPr/>
            <p:nvPr/>
          </p:nvSpPr>
          <p:spPr>
            <a:xfrm flipV="1">
              <a:off x="4135698" y="6128352"/>
              <a:ext cx="102106" cy="87938"/>
            </a:xfrm>
            <a:custGeom>
              <a:avLst/>
              <a:gdLst>
                <a:gd name="csX0" fmla="*/ 78 w 102106"/>
                <a:gd name="csY0" fmla="*/ 88955 h 87938"/>
                <a:gd name="csX1" fmla="*/ 78 w 102106"/>
                <a:gd name="csY1" fmla="*/ 84558 h 87938"/>
                <a:gd name="csX2" fmla="*/ 26460 w 102106"/>
                <a:gd name="csY2" fmla="*/ 4436 h 87938"/>
                <a:gd name="csX3" fmla="*/ 28414 w 102106"/>
                <a:gd name="csY3" fmla="*/ 1016 h 87938"/>
                <a:gd name="csX4" fmla="*/ 67498 w 102106"/>
                <a:gd name="csY4" fmla="*/ 26909 h 87938"/>
                <a:gd name="csX5" fmla="*/ 65544 w 102106"/>
                <a:gd name="csY5" fmla="*/ 30329 h 87938"/>
                <a:gd name="csX6" fmla="*/ 49422 w 102106"/>
                <a:gd name="csY6" fmla="*/ 81138 h 87938"/>
                <a:gd name="csX7" fmla="*/ 48933 w 102106"/>
                <a:gd name="csY7" fmla="*/ 85535 h 87938"/>
                <a:gd name="csX8" fmla="*/ 102185 w 102106"/>
                <a:gd name="csY8" fmla="*/ 85535 h 879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2106" h="87938">
                  <a:moveTo>
                    <a:pt x="78" y="88955"/>
                  </a:moveTo>
                  <a:lnTo>
                    <a:pt x="78" y="84558"/>
                  </a:lnTo>
                  <a:cubicBezTo>
                    <a:pt x="37" y="58974"/>
                    <a:pt x="12276" y="25419"/>
                    <a:pt x="26460" y="4436"/>
                  </a:cubicBezTo>
                  <a:lnTo>
                    <a:pt x="28414" y="1016"/>
                  </a:lnTo>
                  <a:lnTo>
                    <a:pt x="67498" y="26909"/>
                  </a:lnTo>
                  <a:lnTo>
                    <a:pt x="65544" y="30329"/>
                  </a:lnTo>
                  <a:cubicBezTo>
                    <a:pt x="58183" y="42649"/>
                    <a:pt x="49047" y="66815"/>
                    <a:pt x="49422" y="81138"/>
                  </a:cubicBezTo>
                  <a:lnTo>
                    <a:pt x="48933" y="85535"/>
                  </a:lnTo>
                  <a:lnTo>
                    <a:pt x="102185" y="855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AB75EBE6-24F5-88CB-B0CB-0EEB6DC5350D}"/>
                </a:ext>
              </a:extLst>
            </p:cNvPr>
            <p:cNvSpPr/>
            <p:nvPr/>
          </p:nvSpPr>
          <p:spPr>
            <a:xfrm flipV="1">
              <a:off x="4135210" y="6053116"/>
              <a:ext cx="150961" cy="137282"/>
            </a:xfrm>
            <a:custGeom>
              <a:avLst/>
              <a:gdLst>
                <a:gd name="csX0" fmla="*/ 151059 w 150961"/>
                <a:gd name="csY0" fmla="*/ 138293 h 137282"/>
                <a:gd name="csX1" fmla="*/ 102693 w 150961"/>
                <a:gd name="csY1" fmla="*/ 138293 h 137282"/>
                <a:gd name="csX2" fmla="*/ 102693 w 150961"/>
                <a:gd name="csY2" fmla="*/ 100675 h 137282"/>
                <a:gd name="csX3" fmla="*/ 4494 w 150961"/>
                <a:gd name="csY3" fmla="*/ 100675 h 137282"/>
                <a:gd name="csX4" fmla="*/ 3517 w 150961"/>
                <a:gd name="csY4" fmla="*/ 97255 h 137282"/>
                <a:gd name="csX5" fmla="*/ 98 w 150961"/>
                <a:gd name="csY5" fmla="*/ 66476 h 137282"/>
                <a:gd name="csX6" fmla="*/ 586 w 150961"/>
                <a:gd name="csY6" fmla="*/ 63057 h 137282"/>
                <a:gd name="csX7" fmla="*/ 102693 w 150961"/>
                <a:gd name="csY7" fmla="*/ 59637 h 137282"/>
                <a:gd name="csX8" fmla="*/ 102693 w 150961"/>
                <a:gd name="csY8" fmla="*/ 1011 h 137282"/>
                <a:gd name="csX9" fmla="*/ 151059 w 150961"/>
                <a:gd name="csY9" fmla="*/ 1011 h 137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50961" h="137282">
                  <a:moveTo>
                    <a:pt x="151059" y="138293"/>
                  </a:moveTo>
                  <a:lnTo>
                    <a:pt x="102693" y="138293"/>
                  </a:lnTo>
                  <a:lnTo>
                    <a:pt x="102693" y="100675"/>
                  </a:lnTo>
                  <a:lnTo>
                    <a:pt x="4494" y="100675"/>
                  </a:lnTo>
                  <a:lnTo>
                    <a:pt x="3517" y="97255"/>
                  </a:lnTo>
                  <a:cubicBezTo>
                    <a:pt x="1254" y="87166"/>
                    <a:pt x="953" y="76736"/>
                    <a:pt x="98" y="66476"/>
                  </a:cubicBezTo>
                  <a:lnTo>
                    <a:pt x="586" y="63057"/>
                  </a:lnTo>
                  <a:lnTo>
                    <a:pt x="102693" y="59637"/>
                  </a:lnTo>
                  <a:lnTo>
                    <a:pt x="102693" y="1011"/>
                  </a:lnTo>
                  <a:lnTo>
                    <a:pt x="151059" y="101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6949EABD-D498-53D9-FE7E-9FDC24705759}"/>
                </a:ext>
              </a:extLst>
            </p:cNvPr>
            <p:cNvSpPr/>
            <p:nvPr/>
          </p:nvSpPr>
          <p:spPr>
            <a:xfrm flipV="1">
              <a:off x="4139607" y="6006014"/>
              <a:ext cx="154381" cy="84720"/>
            </a:xfrm>
            <a:custGeom>
              <a:avLst/>
              <a:gdLst>
                <a:gd name="csX0" fmla="*/ 143242 w 154381"/>
                <a:gd name="csY0" fmla="*/ 85514 h 84720"/>
                <a:gd name="csX1" fmla="*/ 119303 w 154381"/>
                <a:gd name="csY1" fmla="*/ 85514 h 84720"/>
                <a:gd name="csX2" fmla="*/ 1074 w 154381"/>
                <a:gd name="csY2" fmla="*/ 4904 h 84720"/>
                <a:gd name="csX3" fmla="*/ 97 w 154381"/>
                <a:gd name="csY3" fmla="*/ 996 h 84720"/>
                <a:gd name="csX4" fmla="*/ 50418 w 154381"/>
                <a:gd name="csY4" fmla="*/ 996 h 84720"/>
                <a:gd name="csX5" fmla="*/ 50418 w 154381"/>
                <a:gd name="csY5" fmla="*/ 1484 h 84720"/>
                <a:gd name="csX6" fmla="*/ 116860 w 154381"/>
                <a:gd name="csY6" fmla="*/ 43988 h 84720"/>
                <a:gd name="csX7" fmla="*/ 154479 w 154381"/>
                <a:gd name="csY7" fmla="*/ 43988 h 847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54381" h="84720">
                  <a:moveTo>
                    <a:pt x="143242" y="85514"/>
                  </a:moveTo>
                  <a:lnTo>
                    <a:pt x="119303" y="85514"/>
                  </a:lnTo>
                  <a:cubicBezTo>
                    <a:pt x="60987" y="88299"/>
                    <a:pt x="17319" y="62211"/>
                    <a:pt x="1074" y="4904"/>
                  </a:cubicBezTo>
                  <a:lnTo>
                    <a:pt x="97" y="996"/>
                  </a:lnTo>
                  <a:lnTo>
                    <a:pt x="50418" y="996"/>
                  </a:lnTo>
                  <a:lnTo>
                    <a:pt x="50418" y="1484"/>
                  </a:lnTo>
                  <a:cubicBezTo>
                    <a:pt x="60156" y="33891"/>
                    <a:pt x="85390" y="44045"/>
                    <a:pt x="116860" y="43988"/>
                  </a:cubicBezTo>
                  <a:lnTo>
                    <a:pt x="154479" y="439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1042FCDE-3A5D-E738-A4C1-5E6FE67B7508}"/>
                </a:ext>
              </a:extLst>
            </p:cNvPr>
            <p:cNvSpPr/>
            <p:nvPr/>
          </p:nvSpPr>
          <p:spPr>
            <a:xfrm flipV="1">
              <a:off x="4365805" y="6006215"/>
              <a:ext cx="99175" cy="184182"/>
            </a:xfrm>
            <a:custGeom>
              <a:avLst/>
              <a:gdLst>
                <a:gd name="csX0" fmla="*/ 99303 w 99175"/>
                <a:gd name="csY0" fmla="*/ 185193 h 184182"/>
                <a:gd name="csX1" fmla="*/ 50937 w 99175"/>
                <a:gd name="csY1" fmla="*/ 185193 h 184182"/>
                <a:gd name="csX2" fmla="*/ 50937 w 99175"/>
                <a:gd name="csY2" fmla="*/ 122659 h 184182"/>
                <a:gd name="csX3" fmla="*/ 128 w 99175"/>
                <a:gd name="csY3" fmla="*/ 117284 h 184182"/>
                <a:gd name="csX4" fmla="*/ 50937 w 99175"/>
                <a:gd name="csY4" fmla="*/ 55239 h 184182"/>
                <a:gd name="csX5" fmla="*/ 50937 w 99175"/>
                <a:gd name="csY5" fmla="*/ 1010 h 184182"/>
                <a:gd name="csX6" fmla="*/ 99303 w 99175"/>
                <a:gd name="csY6" fmla="*/ 1010 h 184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99175" h="184182">
                  <a:moveTo>
                    <a:pt x="99303" y="185193"/>
                  </a:moveTo>
                  <a:lnTo>
                    <a:pt x="50937" y="185193"/>
                  </a:lnTo>
                  <a:lnTo>
                    <a:pt x="50937" y="122659"/>
                  </a:lnTo>
                  <a:lnTo>
                    <a:pt x="128" y="117284"/>
                  </a:lnTo>
                  <a:lnTo>
                    <a:pt x="50937" y="55239"/>
                  </a:lnTo>
                  <a:lnTo>
                    <a:pt x="50937" y="1010"/>
                  </a:lnTo>
                  <a:lnTo>
                    <a:pt x="99303" y="10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4229BC9E-8C22-85D7-38A5-EBA2253FBB5B}"/>
                </a:ext>
              </a:extLst>
            </p:cNvPr>
            <p:cNvSpPr/>
            <p:nvPr/>
          </p:nvSpPr>
          <p:spPr>
            <a:xfrm flipV="1">
              <a:off x="4316950" y="6006215"/>
              <a:ext cx="99663" cy="184182"/>
            </a:xfrm>
            <a:custGeom>
              <a:avLst/>
              <a:gdLst>
                <a:gd name="csX0" fmla="*/ 46037 w 99663"/>
                <a:gd name="csY0" fmla="*/ 185193 h 184182"/>
                <a:gd name="csX1" fmla="*/ 113 w 99663"/>
                <a:gd name="csY1" fmla="*/ 185193 h 184182"/>
                <a:gd name="csX2" fmla="*/ 113 w 99663"/>
                <a:gd name="csY2" fmla="*/ 1010 h 184182"/>
                <a:gd name="csX3" fmla="*/ 48480 w 99663"/>
                <a:gd name="csY3" fmla="*/ 1010 h 184182"/>
                <a:gd name="csX4" fmla="*/ 48480 w 99663"/>
                <a:gd name="csY4" fmla="*/ 117284 h 184182"/>
                <a:gd name="csX5" fmla="*/ 48968 w 99663"/>
                <a:gd name="csY5" fmla="*/ 117284 h 184182"/>
                <a:gd name="csX6" fmla="*/ 99777 w 99663"/>
                <a:gd name="csY6" fmla="*/ 122659 h 184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99663" h="184182">
                  <a:moveTo>
                    <a:pt x="46037" y="185193"/>
                  </a:moveTo>
                  <a:lnTo>
                    <a:pt x="113" y="185193"/>
                  </a:lnTo>
                  <a:lnTo>
                    <a:pt x="113" y="1010"/>
                  </a:lnTo>
                  <a:lnTo>
                    <a:pt x="48480" y="1010"/>
                  </a:lnTo>
                  <a:lnTo>
                    <a:pt x="48480" y="117284"/>
                  </a:lnTo>
                  <a:lnTo>
                    <a:pt x="48968" y="117284"/>
                  </a:lnTo>
                  <a:lnTo>
                    <a:pt x="99777" y="1226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2CCB91D9-DFFA-5648-0F65-4213DE5EE5FE}"/>
                </a:ext>
              </a:extLst>
            </p:cNvPr>
            <p:cNvSpPr/>
            <p:nvPr/>
          </p:nvSpPr>
          <p:spPr>
            <a:xfrm flipV="1">
              <a:off x="4475728" y="6006215"/>
              <a:ext cx="150472" cy="184182"/>
            </a:xfrm>
            <a:custGeom>
              <a:avLst/>
              <a:gdLst>
                <a:gd name="csX0" fmla="*/ 139877 w 150472"/>
                <a:gd name="csY0" fmla="*/ 185193 h 184182"/>
                <a:gd name="csX1" fmla="*/ 10900 w 150472"/>
                <a:gd name="csY1" fmla="*/ 185193 h 184182"/>
                <a:gd name="csX2" fmla="*/ 152 w 150472"/>
                <a:gd name="csY2" fmla="*/ 143666 h 184182"/>
                <a:gd name="csX3" fmla="*/ 51450 w 150472"/>
                <a:gd name="csY3" fmla="*/ 143666 h 184182"/>
                <a:gd name="csX4" fmla="*/ 51450 w 150472"/>
                <a:gd name="csY4" fmla="*/ 1010 h 184182"/>
                <a:gd name="csX5" fmla="*/ 99816 w 150472"/>
                <a:gd name="csY5" fmla="*/ 1010 h 184182"/>
                <a:gd name="csX6" fmla="*/ 99816 w 150472"/>
                <a:gd name="csY6" fmla="*/ 143666 h 184182"/>
                <a:gd name="csX7" fmla="*/ 150625 w 150472"/>
                <a:gd name="csY7" fmla="*/ 143666 h 184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50472" h="184182">
                  <a:moveTo>
                    <a:pt x="139877" y="185193"/>
                  </a:moveTo>
                  <a:lnTo>
                    <a:pt x="10900" y="185193"/>
                  </a:lnTo>
                  <a:lnTo>
                    <a:pt x="152" y="143666"/>
                  </a:lnTo>
                  <a:lnTo>
                    <a:pt x="51450" y="143666"/>
                  </a:lnTo>
                  <a:lnTo>
                    <a:pt x="51450" y="1010"/>
                  </a:lnTo>
                  <a:lnTo>
                    <a:pt x="99816" y="1010"/>
                  </a:lnTo>
                  <a:lnTo>
                    <a:pt x="99816" y="143666"/>
                  </a:lnTo>
                  <a:lnTo>
                    <a:pt x="150625" y="1436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71E4A6A7-1134-4CEC-B719-22130864DF95}"/>
                </a:ext>
              </a:extLst>
            </p:cNvPr>
            <p:cNvSpPr/>
            <p:nvPr/>
          </p:nvSpPr>
          <p:spPr>
            <a:xfrm flipV="1">
              <a:off x="4636949" y="6053116"/>
              <a:ext cx="48366" cy="137282"/>
            </a:xfrm>
            <a:custGeom>
              <a:avLst/>
              <a:gdLst>
                <a:gd name="csX0" fmla="*/ 41 w 48366"/>
                <a:gd name="csY0" fmla="*/ 912 h 137282"/>
                <a:gd name="csX1" fmla="*/ 48407 w 48366"/>
                <a:gd name="csY1" fmla="*/ 912 h 137282"/>
                <a:gd name="csX2" fmla="*/ 48407 w 48366"/>
                <a:gd name="csY2" fmla="*/ 138194 h 137282"/>
                <a:gd name="csX3" fmla="*/ 41 w 48366"/>
                <a:gd name="csY3" fmla="*/ 138194 h 137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366" h="137282">
                  <a:moveTo>
                    <a:pt x="41" y="912"/>
                  </a:moveTo>
                  <a:lnTo>
                    <a:pt x="48407" y="912"/>
                  </a:lnTo>
                  <a:lnTo>
                    <a:pt x="48407" y="138194"/>
                  </a:lnTo>
                  <a:lnTo>
                    <a:pt x="41" y="138194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49A00C15-0044-8F30-4179-2F552C7DECD1}"/>
                </a:ext>
              </a:extLst>
            </p:cNvPr>
            <p:cNvSpPr/>
            <p:nvPr/>
          </p:nvSpPr>
          <p:spPr>
            <a:xfrm flipV="1">
              <a:off x="4628155" y="6006215"/>
              <a:ext cx="170014" cy="212030"/>
            </a:xfrm>
            <a:custGeom>
              <a:avLst/>
              <a:gdLst>
                <a:gd name="csX0" fmla="*/ 100813 w 170014"/>
                <a:gd name="csY0" fmla="*/ 213044 h 212030"/>
                <a:gd name="csX1" fmla="*/ 11409 w 170014"/>
                <a:gd name="csY1" fmla="*/ 213044 h 212030"/>
                <a:gd name="csX2" fmla="*/ 172 w 170014"/>
                <a:gd name="csY2" fmla="*/ 171517 h 212030"/>
                <a:gd name="csX3" fmla="*/ 83226 w 170014"/>
                <a:gd name="csY3" fmla="*/ 171517 h 212030"/>
                <a:gd name="csX4" fmla="*/ 99348 w 170014"/>
                <a:gd name="csY4" fmla="*/ 151487 h 212030"/>
                <a:gd name="csX5" fmla="*/ 96905 w 170014"/>
                <a:gd name="csY5" fmla="*/ 147578 h 212030"/>
                <a:gd name="csX6" fmla="*/ 93974 w 170014"/>
                <a:gd name="csY6" fmla="*/ 143670 h 212030"/>
                <a:gd name="csX7" fmla="*/ 66127 w 170014"/>
                <a:gd name="csY7" fmla="*/ 120708 h 212030"/>
                <a:gd name="csX8" fmla="*/ 62707 w 170014"/>
                <a:gd name="csY8" fmla="*/ 118266 h 212030"/>
                <a:gd name="csX9" fmla="*/ 59287 w 170014"/>
                <a:gd name="csY9" fmla="*/ 115334 h 212030"/>
                <a:gd name="csX10" fmla="*/ 60752 w 170014"/>
                <a:gd name="csY10" fmla="*/ 111914 h 212030"/>
                <a:gd name="csX11" fmla="*/ 126707 w 170014"/>
                <a:gd name="csY11" fmla="*/ 4434 h 212030"/>
                <a:gd name="csX12" fmla="*/ 129638 w 170014"/>
                <a:gd name="csY12" fmla="*/ 1014 h 212030"/>
                <a:gd name="csX13" fmla="*/ 170187 w 170014"/>
                <a:gd name="csY13" fmla="*/ 28861 h 212030"/>
                <a:gd name="csX14" fmla="*/ 169210 w 170014"/>
                <a:gd name="csY14" fmla="*/ 29838 h 212030"/>
                <a:gd name="csX15" fmla="*/ 119378 w 170014"/>
                <a:gd name="csY15" fmla="*/ 102632 h 212030"/>
                <a:gd name="csX16" fmla="*/ 116936 w 170014"/>
                <a:gd name="csY16" fmla="*/ 107029 h 212030"/>
                <a:gd name="csX17" fmla="*/ 118401 w 170014"/>
                <a:gd name="csY17" fmla="*/ 108495 h 212030"/>
                <a:gd name="csX18" fmla="*/ 110584 w 170014"/>
                <a:gd name="csY18" fmla="*/ 212555 h 212030"/>
                <a:gd name="csX19" fmla="*/ 105699 w 170014"/>
                <a:gd name="csY19" fmla="*/ 213044 h 2120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70014" h="212030">
                  <a:moveTo>
                    <a:pt x="100813" y="213044"/>
                  </a:moveTo>
                  <a:lnTo>
                    <a:pt x="11409" y="213044"/>
                  </a:lnTo>
                  <a:lnTo>
                    <a:pt x="172" y="171517"/>
                  </a:lnTo>
                  <a:lnTo>
                    <a:pt x="83226" y="171517"/>
                  </a:lnTo>
                  <a:cubicBezTo>
                    <a:pt x="97890" y="171216"/>
                    <a:pt x="105544" y="166721"/>
                    <a:pt x="99348" y="151487"/>
                  </a:cubicBezTo>
                  <a:lnTo>
                    <a:pt x="96905" y="147578"/>
                  </a:lnTo>
                  <a:lnTo>
                    <a:pt x="93974" y="143670"/>
                  </a:lnTo>
                  <a:cubicBezTo>
                    <a:pt x="84561" y="132889"/>
                    <a:pt x="77656" y="128720"/>
                    <a:pt x="66127" y="120708"/>
                  </a:cubicBezTo>
                  <a:lnTo>
                    <a:pt x="62707" y="118266"/>
                  </a:lnTo>
                  <a:lnTo>
                    <a:pt x="59287" y="115334"/>
                  </a:lnTo>
                  <a:lnTo>
                    <a:pt x="60752" y="111914"/>
                  </a:lnTo>
                  <a:cubicBezTo>
                    <a:pt x="78446" y="73694"/>
                    <a:pt x="99356" y="36572"/>
                    <a:pt x="126707" y="4434"/>
                  </a:cubicBezTo>
                  <a:lnTo>
                    <a:pt x="129638" y="1014"/>
                  </a:lnTo>
                  <a:lnTo>
                    <a:pt x="170187" y="28861"/>
                  </a:lnTo>
                  <a:lnTo>
                    <a:pt x="169210" y="29838"/>
                  </a:lnTo>
                  <a:cubicBezTo>
                    <a:pt x="149571" y="53899"/>
                    <a:pt x="133888" y="75102"/>
                    <a:pt x="119378" y="102632"/>
                  </a:cubicBezTo>
                  <a:lnTo>
                    <a:pt x="116936" y="107029"/>
                  </a:lnTo>
                  <a:lnTo>
                    <a:pt x="118401" y="108495"/>
                  </a:lnTo>
                  <a:cubicBezTo>
                    <a:pt x="168982" y="135650"/>
                    <a:pt x="172345" y="205496"/>
                    <a:pt x="110584" y="212555"/>
                  </a:cubicBezTo>
                  <a:lnTo>
                    <a:pt x="105699" y="2130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16985971-C138-1B26-6CB9-FF0792E9A9C3}"/>
                </a:ext>
              </a:extLst>
            </p:cNvPr>
            <p:cNvSpPr/>
            <p:nvPr/>
          </p:nvSpPr>
          <p:spPr>
            <a:xfrm flipV="1">
              <a:off x="4797682" y="6128352"/>
              <a:ext cx="102106" cy="87938"/>
            </a:xfrm>
            <a:custGeom>
              <a:avLst/>
              <a:gdLst>
                <a:gd name="csX0" fmla="*/ 187 w 102106"/>
                <a:gd name="csY0" fmla="*/ 88955 h 87938"/>
                <a:gd name="csX1" fmla="*/ 187 w 102106"/>
                <a:gd name="csY1" fmla="*/ 84558 h 87938"/>
                <a:gd name="csX2" fmla="*/ 26568 w 102106"/>
                <a:gd name="csY2" fmla="*/ 4436 h 87938"/>
                <a:gd name="csX3" fmla="*/ 28522 w 102106"/>
                <a:gd name="csY3" fmla="*/ 1016 h 87938"/>
                <a:gd name="csX4" fmla="*/ 67606 w 102106"/>
                <a:gd name="csY4" fmla="*/ 26909 h 87938"/>
                <a:gd name="csX5" fmla="*/ 65652 w 102106"/>
                <a:gd name="csY5" fmla="*/ 30329 h 87938"/>
                <a:gd name="csX6" fmla="*/ 49530 w 102106"/>
                <a:gd name="csY6" fmla="*/ 81138 h 87938"/>
                <a:gd name="csX7" fmla="*/ 49041 w 102106"/>
                <a:gd name="csY7" fmla="*/ 85535 h 87938"/>
                <a:gd name="csX8" fmla="*/ 102293 w 102106"/>
                <a:gd name="csY8" fmla="*/ 85535 h 879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2106" h="87938">
                  <a:moveTo>
                    <a:pt x="187" y="88955"/>
                  </a:moveTo>
                  <a:lnTo>
                    <a:pt x="187" y="84558"/>
                  </a:lnTo>
                  <a:cubicBezTo>
                    <a:pt x="146" y="58974"/>
                    <a:pt x="12384" y="25419"/>
                    <a:pt x="26568" y="4436"/>
                  </a:cubicBezTo>
                  <a:lnTo>
                    <a:pt x="28522" y="1016"/>
                  </a:lnTo>
                  <a:lnTo>
                    <a:pt x="67606" y="26909"/>
                  </a:lnTo>
                  <a:lnTo>
                    <a:pt x="65652" y="30329"/>
                  </a:lnTo>
                  <a:cubicBezTo>
                    <a:pt x="58291" y="42649"/>
                    <a:pt x="49155" y="66815"/>
                    <a:pt x="49530" y="81138"/>
                  </a:cubicBezTo>
                  <a:lnTo>
                    <a:pt x="49041" y="85535"/>
                  </a:lnTo>
                  <a:lnTo>
                    <a:pt x="102293" y="855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87ABAD88-C61F-177D-7052-CCF4E7DB512B}"/>
                </a:ext>
              </a:extLst>
            </p:cNvPr>
            <p:cNvSpPr/>
            <p:nvPr/>
          </p:nvSpPr>
          <p:spPr>
            <a:xfrm flipV="1">
              <a:off x="4797193" y="6053116"/>
              <a:ext cx="150961" cy="137282"/>
            </a:xfrm>
            <a:custGeom>
              <a:avLst/>
              <a:gdLst>
                <a:gd name="csX0" fmla="*/ 151167 w 150961"/>
                <a:gd name="csY0" fmla="*/ 138293 h 137282"/>
                <a:gd name="csX1" fmla="*/ 102801 w 150961"/>
                <a:gd name="csY1" fmla="*/ 138293 h 137282"/>
                <a:gd name="csX2" fmla="*/ 102801 w 150961"/>
                <a:gd name="csY2" fmla="*/ 100675 h 137282"/>
                <a:gd name="csX3" fmla="*/ 4603 w 150961"/>
                <a:gd name="csY3" fmla="*/ 100675 h 137282"/>
                <a:gd name="csX4" fmla="*/ 3626 w 150961"/>
                <a:gd name="csY4" fmla="*/ 97255 h 137282"/>
                <a:gd name="csX5" fmla="*/ 206 w 150961"/>
                <a:gd name="csY5" fmla="*/ 66476 h 137282"/>
                <a:gd name="csX6" fmla="*/ 695 w 150961"/>
                <a:gd name="csY6" fmla="*/ 63057 h 137282"/>
                <a:gd name="csX7" fmla="*/ 102801 w 150961"/>
                <a:gd name="csY7" fmla="*/ 59637 h 137282"/>
                <a:gd name="csX8" fmla="*/ 102801 w 150961"/>
                <a:gd name="csY8" fmla="*/ 1011 h 137282"/>
                <a:gd name="csX9" fmla="*/ 151167 w 150961"/>
                <a:gd name="csY9" fmla="*/ 1011 h 137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50961" h="137282">
                  <a:moveTo>
                    <a:pt x="151167" y="138293"/>
                  </a:moveTo>
                  <a:lnTo>
                    <a:pt x="102801" y="138293"/>
                  </a:lnTo>
                  <a:lnTo>
                    <a:pt x="102801" y="100675"/>
                  </a:lnTo>
                  <a:lnTo>
                    <a:pt x="4603" y="100675"/>
                  </a:lnTo>
                  <a:lnTo>
                    <a:pt x="3626" y="97255"/>
                  </a:lnTo>
                  <a:cubicBezTo>
                    <a:pt x="1362" y="87166"/>
                    <a:pt x="1061" y="76736"/>
                    <a:pt x="206" y="66476"/>
                  </a:cubicBezTo>
                  <a:lnTo>
                    <a:pt x="695" y="63057"/>
                  </a:lnTo>
                  <a:lnTo>
                    <a:pt x="102801" y="59637"/>
                  </a:lnTo>
                  <a:lnTo>
                    <a:pt x="102801" y="1011"/>
                  </a:lnTo>
                  <a:lnTo>
                    <a:pt x="151167" y="101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D5F3CD52-0ADB-595D-E0B3-5B9A08E6C3F6}"/>
                </a:ext>
              </a:extLst>
            </p:cNvPr>
            <p:cNvSpPr/>
            <p:nvPr/>
          </p:nvSpPr>
          <p:spPr>
            <a:xfrm flipV="1">
              <a:off x="4801590" y="6006014"/>
              <a:ext cx="154381" cy="84720"/>
            </a:xfrm>
            <a:custGeom>
              <a:avLst/>
              <a:gdLst>
                <a:gd name="csX0" fmla="*/ 143350 w 154381"/>
                <a:gd name="csY0" fmla="*/ 85514 h 84720"/>
                <a:gd name="csX1" fmla="*/ 119412 w 154381"/>
                <a:gd name="csY1" fmla="*/ 85514 h 84720"/>
                <a:gd name="csX2" fmla="*/ 1183 w 154381"/>
                <a:gd name="csY2" fmla="*/ 4904 h 84720"/>
                <a:gd name="csX3" fmla="*/ 206 w 154381"/>
                <a:gd name="csY3" fmla="*/ 996 h 84720"/>
                <a:gd name="csX4" fmla="*/ 50526 w 154381"/>
                <a:gd name="csY4" fmla="*/ 996 h 84720"/>
                <a:gd name="csX5" fmla="*/ 50526 w 154381"/>
                <a:gd name="csY5" fmla="*/ 1484 h 84720"/>
                <a:gd name="csX6" fmla="*/ 116969 w 154381"/>
                <a:gd name="csY6" fmla="*/ 43988 h 84720"/>
                <a:gd name="csX7" fmla="*/ 154587 w 154381"/>
                <a:gd name="csY7" fmla="*/ 43988 h 847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54381" h="84720">
                  <a:moveTo>
                    <a:pt x="143350" y="85514"/>
                  </a:moveTo>
                  <a:lnTo>
                    <a:pt x="119412" y="85514"/>
                  </a:lnTo>
                  <a:cubicBezTo>
                    <a:pt x="61095" y="88299"/>
                    <a:pt x="17427" y="62211"/>
                    <a:pt x="1183" y="4904"/>
                  </a:cubicBezTo>
                  <a:lnTo>
                    <a:pt x="206" y="996"/>
                  </a:lnTo>
                  <a:lnTo>
                    <a:pt x="50526" y="996"/>
                  </a:lnTo>
                  <a:lnTo>
                    <a:pt x="50526" y="1484"/>
                  </a:lnTo>
                  <a:cubicBezTo>
                    <a:pt x="60265" y="33891"/>
                    <a:pt x="85498" y="44045"/>
                    <a:pt x="116969" y="43988"/>
                  </a:cubicBezTo>
                  <a:lnTo>
                    <a:pt x="154587" y="439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C91D1610-302C-C25A-4EC7-E1E55FE6D9BF}"/>
                </a:ext>
              </a:extLst>
            </p:cNvPr>
            <p:cNvSpPr/>
            <p:nvPr/>
          </p:nvSpPr>
          <p:spPr>
            <a:xfrm flipV="1">
              <a:off x="4978933" y="6006215"/>
              <a:ext cx="48366" cy="184182"/>
            </a:xfrm>
            <a:custGeom>
              <a:avLst/>
              <a:gdLst>
                <a:gd name="csX0" fmla="*/ 55 w 48366"/>
                <a:gd name="csY0" fmla="*/ 906 h 184182"/>
                <a:gd name="csX1" fmla="*/ 48421 w 48366"/>
                <a:gd name="csY1" fmla="*/ 906 h 184182"/>
                <a:gd name="csX2" fmla="*/ 48421 w 48366"/>
                <a:gd name="csY2" fmla="*/ 185088 h 184182"/>
                <a:gd name="csX3" fmla="*/ 55 w 48366"/>
                <a:gd name="csY3" fmla="*/ 185088 h 184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366" h="184182">
                  <a:moveTo>
                    <a:pt x="55" y="906"/>
                  </a:moveTo>
                  <a:lnTo>
                    <a:pt x="48421" y="906"/>
                  </a:lnTo>
                  <a:lnTo>
                    <a:pt x="48421" y="185088"/>
                  </a:lnTo>
                  <a:lnTo>
                    <a:pt x="55" y="18508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FCB4B39A-0441-5948-620C-E4A44A3E62D8}"/>
                </a:ext>
              </a:extLst>
            </p:cNvPr>
            <p:cNvSpPr/>
            <p:nvPr/>
          </p:nvSpPr>
          <p:spPr>
            <a:xfrm flipV="1">
              <a:off x="5059055" y="6006215"/>
              <a:ext cx="111877" cy="184182"/>
            </a:xfrm>
            <a:custGeom>
              <a:avLst/>
              <a:gdLst>
                <a:gd name="csX0" fmla="*/ 48113 w 111877"/>
                <a:gd name="csY0" fmla="*/ 185193 h 184182"/>
                <a:gd name="csX1" fmla="*/ 235 w 111877"/>
                <a:gd name="csY1" fmla="*/ 185193 h 184182"/>
                <a:gd name="csX2" fmla="*/ 235 w 111877"/>
                <a:gd name="csY2" fmla="*/ 1010 h 184182"/>
                <a:gd name="csX3" fmla="*/ 100876 w 111877"/>
                <a:gd name="csY3" fmla="*/ 1010 h 184182"/>
                <a:gd name="csX4" fmla="*/ 112113 w 111877"/>
                <a:gd name="csY4" fmla="*/ 42537 h 184182"/>
                <a:gd name="csX5" fmla="*/ 48113 w 111877"/>
                <a:gd name="csY5" fmla="*/ 42537 h 184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11877" h="184182">
                  <a:moveTo>
                    <a:pt x="48113" y="185193"/>
                  </a:moveTo>
                  <a:lnTo>
                    <a:pt x="235" y="185193"/>
                  </a:lnTo>
                  <a:lnTo>
                    <a:pt x="235" y="1010"/>
                  </a:lnTo>
                  <a:lnTo>
                    <a:pt x="100876" y="1010"/>
                  </a:lnTo>
                  <a:lnTo>
                    <a:pt x="112113" y="42537"/>
                  </a:lnTo>
                  <a:lnTo>
                    <a:pt x="48113" y="425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76BF57E5-485A-5C5B-FBD4-F636BFD9AC27}"/>
                </a:ext>
              </a:extLst>
            </p:cNvPr>
            <p:cNvSpPr/>
            <p:nvPr/>
          </p:nvSpPr>
          <p:spPr>
            <a:xfrm flipV="1">
              <a:off x="4177714" y="6314489"/>
              <a:ext cx="34198" cy="25893"/>
            </a:xfrm>
            <a:custGeom>
              <a:avLst/>
              <a:gdLst>
                <a:gd name="csX0" fmla="*/ 13765 w 34198"/>
                <a:gd name="csY0" fmla="*/ 26931 h 25893"/>
                <a:gd name="csX1" fmla="*/ 85 w 34198"/>
                <a:gd name="csY1" fmla="*/ 26442 h 25893"/>
                <a:gd name="csX2" fmla="*/ 4482 w 34198"/>
                <a:gd name="csY2" fmla="*/ 26442 h 25893"/>
                <a:gd name="csX3" fmla="*/ 4971 w 34198"/>
                <a:gd name="csY3" fmla="*/ 25954 h 25893"/>
                <a:gd name="csX4" fmla="*/ 6436 w 34198"/>
                <a:gd name="csY4" fmla="*/ 25465 h 25893"/>
                <a:gd name="csX5" fmla="*/ 7902 w 34198"/>
                <a:gd name="csY5" fmla="*/ 24488 h 25893"/>
                <a:gd name="csX6" fmla="*/ 8391 w 34198"/>
                <a:gd name="csY6" fmla="*/ 24488 h 25893"/>
                <a:gd name="csX7" fmla="*/ 9368 w 34198"/>
                <a:gd name="csY7" fmla="*/ 23511 h 25893"/>
                <a:gd name="csX8" fmla="*/ 10833 w 34198"/>
                <a:gd name="csY8" fmla="*/ 22534 h 25893"/>
                <a:gd name="csX9" fmla="*/ 16207 w 34198"/>
                <a:gd name="csY9" fmla="*/ 14717 h 25893"/>
                <a:gd name="csX10" fmla="*/ 17184 w 34198"/>
                <a:gd name="csY10" fmla="*/ 12763 h 25893"/>
                <a:gd name="csX11" fmla="*/ 25001 w 34198"/>
                <a:gd name="csY11" fmla="*/ 1038 h 25893"/>
                <a:gd name="csX12" fmla="*/ 34284 w 34198"/>
                <a:gd name="csY12" fmla="*/ 1038 h 25893"/>
                <a:gd name="csX13" fmla="*/ 24513 w 34198"/>
                <a:gd name="csY13" fmla="*/ 16671 h 25893"/>
                <a:gd name="csX14" fmla="*/ 19139 w 34198"/>
                <a:gd name="csY14" fmla="*/ 23022 h 25893"/>
                <a:gd name="csX15" fmla="*/ 18162 w 34198"/>
                <a:gd name="csY15" fmla="*/ 24488 h 25893"/>
                <a:gd name="csX16" fmla="*/ 17673 w 34198"/>
                <a:gd name="csY16" fmla="*/ 24488 h 25893"/>
                <a:gd name="csX17" fmla="*/ 16696 w 34198"/>
                <a:gd name="csY17" fmla="*/ 25465 h 25893"/>
                <a:gd name="csX18" fmla="*/ 15230 w 34198"/>
                <a:gd name="csY18" fmla="*/ 26442 h 258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4198" h="25893">
                  <a:moveTo>
                    <a:pt x="13765" y="26931"/>
                  </a:moveTo>
                  <a:lnTo>
                    <a:pt x="85" y="26442"/>
                  </a:lnTo>
                  <a:lnTo>
                    <a:pt x="4482" y="26442"/>
                  </a:lnTo>
                  <a:lnTo>
                    <a:pt x="4971" y="25954"/>
                  </a:lnTo>
                  <a:lnTo>
                    <a:pt x="6436" y="25465"/>
                  </a:lnTo>
                  <a:lnTo>
                    <a:pt x="7902" y="24488"/>
                  </a:lnTo>
                  <a:lnTo>
                    <a:pt x="8391" y="24488"/>
                  </a:lnTo>
                  <a:lnTo>
                    <a:pt x="9368" y="23511"/>
                  </a:lnTo>
                  <a:lnTo>
                    <a:pt x="10833" y="22534"/>
                  </a:lnTo>
                  <a:cubicBezTo>
                    <a:pt x="12796" y="19879"/>
                    <a:pt x="14196" y="17494"/>
                    <a:pt x="16207" y="14717"/>
                  </a:cubicBezTo>
                  <a:lnTo>
                    <a:pt x="17184" y="12763"/>
                  </a:lnTo>
                  <a:lnTo>
                    <a:pt x="25001" y="1038"/>
                  </a:lnTo>
                  <a:lnTo>
                    <a:pt x="34284" y="1038"/>
                  </a:lnTo>
                  <a:lnTo>
                    <a:pt x="24513" y="16671"/>
                  </a:lnTo>
                  <a:cubicBezTo>
                    <a:pt x="24570" y="17722"/>
                    <a:pt x="20108" y="22078"/>
                    <a:pt x="19139" y="23022"/>
                  </a:cubicBezTo>
                  <a:lnTo>
                    <a:pt x="18162" y="24488"/>
                  </a:lnTo>
                  <a:lnTo>
                    <a:pt x="17673" y="24488"/>
                  </a:lnTo>
                  <a:lnTo>
                    <a:pt x="16696" y="25465"/>
                  </a:lnTo>
                  <a:lnTo>
                    <a:pt x="15230" y="264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BD1D33D6-6A6A-0764-F4DE-652EE49939AF}"/>
                </a:ext>
              </a:extLst>
            </p:cNvPr>
            <p:cNvSpPr/>
            <p:nvPr/>
          </p:nvSpPr>
          <p:spPr>
            <a:xfrm flipV="1">
              <a:off x="4168920" y="6288108"/>
              <a:ext cx="38595" cy="20519"/>
            </a:xfrm>
            <a:custGeom>
              <a:avLst/>
              <a:gdLst>
                <a:gd name="csX0" fmla="*/ 34773 w 38595"/>
                <a:gd name="csY0" fmla="*/ 21552 h 20519"/>
                <a:gd name="csX1" fmla="*/ 18651 w 38595"/>
                <a:gd name="csY1" fmla="*/ 20086 h 20519"/>
                <a:gd name="csX2" fmla="*/ 21094 w 38595"/>
                <a:gd name="csY2" fmla="*/ 20086 h 20519"/>
                <a:gd name="csX3" fmla="*/ 30865 w 38595"/>
                <a:gd name="csY3" fmla="*/ 10804 h 20519"/>
                <a:gd name="csX4" fmla="*/ 30865 w 38595"/>
                <a:gd name="csY4" fmla="*/ 10315 h 20519"/>
                <a:gd name="csX5" fmla="*/ 30376 w 38595"/>
                <a:gd name="csY5" fmla="*/ 8849 h 20519"/>
                <a:gd name="csX6" fmla="*/ 18651 w 38595"/>
                <a:gd name="csY6" fmla="*/ 1521 h 20519"/>
                <a:gd name="csX7" fmla="*/ 86 w 38595"/>
                <a:gd name="csY7" fmla="*/ 1521 h 20519"/>
                <a:gd name="csX8" fmla="*/ 34773 w 38595"/>
                <a:gd name="csY8" fmla="*/ 1033 h 20519"/>
                <a:gd name="csX9" fmla="*/ 35751 w 38595"/>
                <a:gd name="csY9" fmla="*/ 2010 h 20519"/>
                <a:gd name="csX10" fmla="*/ 36728 w 38595"/>
                <a:gd name="csY10" fmla="*/ 3475 h 20519"/>
                <a:gd name="csX11" fmla="*/ 37216 w 38595"/>
                <a:gd name="csY11" fmla="*/ 4941 h 20519"/>
                <a:gd name="csX12" fmla="*/ 38682 w 38595"/>
                <a:gd name="csY12" fmla="*/ 9338 h 20519"/>
                <a:gd name="csX13" fmla="*/ 38682 w 38595"/>
                <a:gd name="csY13" fmla="*/ 12269 h 20519"/>
                <a:gd name="csX14" fmla="*/ 38193 w 38595"/>
                <a:gd name="csY14" fmla="*/ 13735 h 20519"/>
                <a:gd name="csX15" fmla="*/ 38193 w 38595"/>
                <a:gd name="csY15" fmla="*/ 15201 h 20519"/>
                <a:gd name="csX16" fmla="*/ 37705 w 38595"/>
                <a:gd name="csY16" fmla="*/ 16666 h 20519"/>
                <a:gd name="csX17" fmla="*/ 36728 w 38595"/>
                <a:gd name="csY17" fmla="*/ 18132 h 20519"/>
                <a:gd name="csX18" fmla="*/ 36239 w 38595"/>
                <a:gd name="csY18" fmla="*/ 19597 h 20519"/>
                <a:gd name="csX19" fmla="*/ 35751 w 38595"/>
                <a:gd name="csY19" fmla="*/ 20086 h 2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38595" h="20519">
                  <a:moveTo>
                    <a:pt x="34773" y="21552"/>
                  </a:moveTo>
                  <a:lnTo>
                    <a:pt x="18651" y="20086"/>
                  </a:lnTo>
                  <a:lnTo>
                    <a:pt x="21094" y="20086"/>
                  </a:lnTo>
                  <a:cubicBezTo>
                    <a:pt x="27136" y="19817"/>
                    <a:pt x="30344" y="16780"/>
                    <a:pt x="30865" y="10804"/>
                  </a:cubicBezTo>
                  <a:lnTo>
                    <a:pt x="30865" y="10315"/>
                  </a:lnTo>
                  <a:lnTo>
                    <a:pt x="30376" y="8849"/>
                  </a:lnTo>
                  <a:cubicBezTo>
                    <a:pt x="29399" y="3296"/>
                    <a:pt x="23651" y="1147"/>
                    <a:pt x="18651" y="1521"/>
                  </a:cubicBezTo>
                  <a:lnTo>
                    <a:pt x="86" y="1521"/>
                  </a:lnTo>
                  <a:lnTo>
                    <a:pt x="34773" y="1033"/>
                  </a:lnTo>
                  <a:lnTo>
                    <a:pt x="35751" y="2010"/>
                  </a:lnTo>
                  <a:lnTo>
                    <a:pt x="36728" y="3475"/>
                  </a:lnTo>
                  <a:lnTo>
                    <a:pt x="37216" y="4941"/>
                  </a:lnTo>
                  <a:lnTo>
                    <a:pt x="38682" y="9338"/>
                  </a:lnTo>
                  <a:lnTo>
                    <a:pt x="38682" y="12269"/>
                  </a:lnTo>
                  <a:lnTo>
                    <a:pt x="38193" y="13735"/>
                  </a:lnTo>
                  <a:lnTo>
                    <a:pt x="38193" y="15201"/>
                  </a:lnTo>
                  <a:lnTo>
                    <a:pt x="37705" y="16666"/>
                  </a:lnTo>
                  <a:lnTo>
                    <a:pt x="36728" y="18132"/>
                  </a:lnTo>
                  <a:lnTo>
                    <a:pt x="36239" y="19597"/>
                  </a:lnTo>
                  <a:lnTo>
                    <a:pt x="35751" y="200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3C2678D8-8B71-47F0-4BAF-3875CBFB22A5}"/>
                </a:ext>
              </a:extLst>
            </p:cNvPr>
            <p:cNvSpPr/>
            <p:nvPr/>
          </p:nvSpPr>
          <p:spPr>
            <a:xfrm flipV="1">
              <a:off x="4161592" y="6283222"/>
              <a:ext cx="42015" cy="57160"/>
            </a:xfrm>
            <a:custGeom>
              <a:avLst/>
              <a:gdLst>
                <a:gd name="csX0" fmla="*/ 25489 w 42015"/>
                <a:gd name="csY0" fmla="*/ 58197 h 57160"/>
                <a:gd name="csX1" fmla="*/ 84 w 42015"/>
                <a:gd name="csY1" fmla="*/ 58197 h 57160"/>
                <a:gd name="csX2" fmla="*/ 84 w 42015"/>
                <a:gd name="csY2" fmla="*/ 1037 h 57160"/>
                <a:gd name="csX3" fmla="*/ 7412 w 42015"/>
                <a:gd name="csY3" fmla="*/ 1037 h 57160"/>
                <a:gd name="csX4" fmla="*/ 7412 w 42015"/>
                <a:gd name="csY4" fmla="*/ 26442 h 57160"/>
                <a:gd name="csX5" fmla="*/ 16206 w 42015"/>
                <a:gd name="csY5" fmla="*/ 26442 h 57160"/>
                <a:gd name="csX6" fmla="*/ 42099 w 42015"/>
                <a:gd name="csY6" fmla="*/ 32304 h 57160"/>
                <a:gd name="csX7" fmla="*/ 42099 w 42015"/>
                <a:gd name="csY7" fmla="*/ 32793 h 57160"/>
                <a:gd name="csX8" fmla="*/ 7412 w 42015"/>
                <a:gd name="csY8" fmla="*/ 33281 h 57160"/>
                <a:gd name="csX9" fmla="*/ 7412 w 42015"/>
                <a:gd name="csY9" fmla="*/ 51846 h 57160"/>
                <a:gd name="csX10" fmla="*/ 25977 w 42015"/>
                <a:gd name="csY10" fmla="*/ 51846 h 57160"/>
                <a:gd name="csX11" fmla="*/ 42099 w 42015"/>
                <a:gd name="csY11" fmla="*/ 53312 h 57160"/>
                <a:gd name="csX12" fmla="*/ 41122 w 42015"/>
                <a:gd name="csY12" fmla="*/ 54289 h 57160"/>
                <a:gd name="csX13" fmla="*/ 29397 w 42015"/>
                <a:gd name="csY13" fmla="*/ 58197 h 57160"/>
                <a:gd name="csX14" fmla="*/ 27443 w 42015"/>
                <a:gd name="csY14" fmla="*/ 58197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42015" h="57160">
                  <a:moveTo>
                    <a:pt x="25489" y="58197"/>
                  </a:moveTo>
                  <a:lnTo>
                    <a:pt x="84" y="58197"/>
                  </a:lnTo>
                  <a:lnTo>
                    <a:pt x="84" y="1037"/>
                  </a:lnTo>
                  <a:lnTo>
                    <a:pt x="7412" y="1037"/>
                  </a:lnTo>
                  <a:lnTo>
                    <a:pt x="7412" y="26442"/>
                  </a:lnTo>
                  <a:lnTo>
                    <a:pt x="16206" y="26442"/>
                  </a:lnTo>
                  <a:cubicBezTo>
                    <a:pt x="25033" y="26214"/>
                    <a:pt x="35170" y="26393"/>
                    <a:pt x="42099" y="32304"/>
                  </a:cubicBezTo>
                  <a:lnTo>
                    <a:pt x="42099" y="32793"/>
                  </a:lnTo>
                  <a:lnTo>
                    <a:pt x="7412" y="33281"/>
                  </a:lnTo>
                  <a:lnTo>
                    <a:pt x="7412" y="51846"/>
                  </a:lnTo>
                  <a:lnTo>
                    <a:pt x="25977" y="51846"/>
                  </a:lnTo>
                  <a:lnTo>
                    <a:pt x="42099" y="53312"/>
                  </a:lnTo>
                  <a:lnTo>
                    <a:pt x="41122" y="54289"/>
                  </a:lnTo>
                  <a:cubicBezTo>
                    <a:pt x="37206" y="57758"/>
                    <a:pt x="34543" y="57587"/>
                    <a:pt x="29397" y="58197"/>
                  </a:cubicBezTo>
                  <a:lnTo>
                    <a:pt x="27443" y="581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37C7735D-0866-9BFD-F3AF-3310F02381C1}"/>
                </a:ext>
              </a:extLst>
            </p:cNvPr>
            <p:cNvSpPr/>
            <p:nvPr/>
          </p:nvSpPr>
          <p:spPr>
            <a:xfrm flipV="1">
              <a:off x="4231943" y="6335009"/>
              <a:ext cx="13679" cy="1465"/>
            </a:xfrm>
            <a:custGeom>
              <a:avLst/>
              <a:gdLst>
                <a:gd name="csX0" fmla="*/ 4978 w 13679"/>
                <a:gd name="csY0" fmla="*/ 2503 h 1465"/>
                <a:gd name="csX1" fmla="*/ 3512 w 13679"/>
                <a:gd name="csY1" fmla="*/ 2015 h 1465"/>
                <a:gd name="csX2" fmla="*/ 2047 w 13679"/>
                <a:gd name="csY2" fmla="*/ 2015 h 1465"/>
                <a:gd name="csX3" fmla="*/ 93 w 13679"/>
                <a:gd name="csY3" fmla="*/ 1526 h 1465"/>
                <a:gd name="csX4" fmla="*/ 12306 w 13679"/>
                <a:gd name="csY4" fmla="*/ 1038 h 1465"/>
                <a:gd name="csX5" fmla="*/ 13772 w 13679"/>
                <a:gd name="csY5" fmla="*/ 2015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79" h="1465">
                  <a:moveTo>
                    <a:pt x="4978" y="2503"/>
                  </a:moveTo>
                  <a:lnTo>
                    <a:pt x="3512" y="2015"/>
                  </a:lnTo>
                  <a:lnTo>
                    <a:pt x="2047" y="2015"/>
                  </a:lnTo>
                  <a:lnTo>
                    <a:pt x="93" y="1526"/>
                  </a:lnTo>
                  <a:lnTo>
                    <a:pt x="12306" y="1038"/>
                  </a:lnTo>
                  <a:lnTo>
                    <a:pt x="13772" y="20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7925858C-84B7-0F6F-F9DA-4E8357A16BD2}"/>
                </a:ext>
              </a:extLst>
            </p:cNvPr>
            <p:cNvSpPr/>
            <p:nvPr/>
          </p:nvSpPr>
          <p:spPr>
            <a:xfrm flipV="1">
              <a:off x="4216152" y="6318886"/>
              <a:ext cx="28981" cy="22530"/>
            </a:xfrm>
            <a:custGeom>
              <a:avLst/>
              <a:gdLst>
                <a:gd name="csX0" fmla="*/ 6599 w 28981"/>
                <a:gd name="csY0" fmla="*/ 23569 h 22530"/>
                <a:gd name="csX1" fmla="*/ 5133 w 28981"/>
                <a:gd name="csY1" fmla="*/ 22591 h 22530"/>
                <a:gd name="csX2" fmla="*/ 27118 w 28981"/>
                <a:gd name="csY2" fmla="*/ 5004 h 22530"/>
                <a:gd name="csX3" fmla="*/ 28095 w 28981"/>
                <a:gd name="csY3" fmla="*/ 5981 h 22530"/>
                <a:gd name="csX4" fmla="*/ 15881 w 28981"/>
                <a:gd name="csY4" fmla="*/ 6469 h 22530"/>
                <a:gd name="csX5" fmla="*/ 13927 w 28981"/>
                <a:gd name="csY5" fmla="*/ 6958 h 22530"/>
                <a:gd name="csX6" fmla="*/ 12462 w 28981"/>
                <a:gd name="csY6" fmla="*/ 6958 h 22530"/>
                <a:gd name="csX7" fmla="*/ 10996 w 28981"/>
                <a:gd name="csY7" fmla="*/ 7935 h 22530"/>
                <a:gd name="csX8" fmla="*/ 10019 w 28981"/>
                <a:gd name="csY8" fmla="*/ 8424 h 22530"/>
                <a:gd name="csX9" fmla="*/ 9530 w 28981"/>
                <a:gd name="csY9" fmla="*/ 8912 h 22530"/>
                <a:gd name="csX10" fmla="*/ 8553 w 28981"/>
                <a:gd name="csY10" fmla="*/ 10378 h 22530"/>
                <a:gd name="csX11" fmla="*/ 8065 w 28981"/>
                <a:gd name="csY11" fmla="*/ 11843 h 22530"/>
                <a:gd name="csX12" fmla="*/ 7576 w 28981"/>
                <a:gd name="csY12" fmla="*/ 13309 h 22530"/>
                <a:gd name="csX13" fmla="*/ 7576 w 28981"/>
                <a:gd name="csY13" fmla="*/ 13798 h 22530"/>
                <a:gd name="csX14" fmla="*/ 8553 w 28981"/>
                <a:gd name="csY14" fmla="*/ 16729 h 22530"/>
                <a:gd name="csX15" fmla="*/ 9042 w 28981"/>
                <a:gd name="csY15" fmla="*/ 16729 h 22530"/>
                <a:gd name="csX16" fmla="*/ 10019 w 28981"/>
                <a:gd name="csY16" fmla="*/ 18194 h 22530"/>
                <a:gd name="csX17" fmla="*/ 28095 w 28981"/>
                <a:gd name="csY17" fmla="*/ 22591 h 22530"/>
                <a:gd name="csX18" fmla="*/ 29072 w 28981"/>
                <a:gd name="csY18" fmla="*/ 23080 h 22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8981" h="22530">
                  <a:moveTo>
                    <a:pt x="6599" y="23569"/>
                  </a:moveTo>
                  <a:lnTo>
                    <a:pt x="5133" y="22591"/>
                  </a:lnTo>
                  <a:cubicBezTo>
                    <a:pt x="-9018" y="8586"/>
                    <a:pt x="9286" y="-6241"/>
                    <a:pt x="27118" y="5004"/>
                  </a:cubicBezTo>
                  <a:lnTo>
                    <a:pt x="28095" y="5981"/>
                  </a:lnTo>
                  <a:lnTo>
                    <a:pt x="15881" y="6469"/>
                  </a:lnTo>
                  <a:lnTo>
                    <a:pt x="13927" y="6958"/>
                  </a:lnTo>
                  <a:lnTo>
                    <a:pt x="12462" y="6958"/>
                  </a:lnTo>
                  <a:lnTo>
                    <a:pt x="10996" y="7935"/>
                  </a:lnTo>
                  <a:lnTo>
                    <a:pt x="10019" y="8424"/>
                  </a:lnTo>
                  <a:lnTo>
                    <a:pt x="9530" y="8912"/>
                  </a:lnTo>
                  <a:lnTo>
                    <a:pt x="8553" y="10378"/>
                  </a:lnTo>
                  <a:lnTo>
                    <a:pt x="8065" y="11843"/>
                  </a:lnTo>
                  <a:lnTo>
                    <a:pt x="7576" y="13309"/>
                  </a:lnTo>
                  <a:lnTo>
                    <a:pt x="7576" y="13798"/>
                  </a:lnTo>
                  <a:lnTo>
                    <a:pt x="8553" y="16729"/>
                  </a:lnTo>
                  <a:lnTo>
                    <a:pt x="9042" y="16729"/>
                  </a:lnTo>
                  <a:lnTo>
                    <a:pt x="10019" y="18194"/>
                  </a:lnTo>
                  <a:cubicBezTo>
                    <a:pt x="15963" y="21052"/>
                    <a:pt x="21435" y="19823"/>
                    <a:pt x="28095" y="22591"/>
                  </a:cubicBezTo>
                  <a:lnTo>
                    <a:pt x="29072" y="230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49FA96FF-2641-B6E8-72AF-92B0F62DF2EA}"/>
                </a:ext>
              </a:extLst>
            </p:cNvPr>
            <p:cNvSpPr/>
            <p:nvPr/>
          </p:nvSpPr>
          <p:spPr>
            <a:xfrm flipV="1">
              <a:off x="4217286" y="6303741"/>
              <a:ext cx="18076" cy="7816"/>
            </a:xfrm>
            <a:custGeom>
              <a:avLst/>
              <a:gdLst>
                <a:gd name="csX0" fmla="*/ 3510 w 18076"/>
                <a:gd name="csY0" fmla="*/ 8850 h 7816"/>
                <a:gd name="csX1" fmla="*/ 2533 w 18076"/>
                <a:gd name="csY1" fmla="*/ 7873 h 7816"/>
                <a:gd name="csX2" fmla="*/ 2044 w 18076"/>
                <a:gd name="csY2" fmla="*/ 6407 h 7816"/>
                <a:gd name="csX3" fmla="*/ 1067 w 18076"/>
                <a:gd name="csY3" fmla="*/ 5430 h 7816"/>
                <a:gd name="csX4" fmla="*/ 579 w 18076"/>
                <a:gd name="csY4" fmla="*/ 3476 h 7816"/>
                <a:gd name="csX5" fmla="*/ 90 w 18076"/>
                <a:gd name="csY5" fmla="*/ 2010 h 7816"/>
                <a:gd name="csX6" fmla="*/ 7418 w 18076"/>
                <a:gd name="csY6" fmla="*/ 1033 h 7816"/>
                <a:gd name="csX7" fmla="*/ 7418 w 18076"/>
                <a:gd name="csY7" fmla="*/ 2010 h 7816"/>
                <a:gd name="csX8" fmla="*/ 16212 w 18076"/>
                <a:gd name="csY8" fmla="*/ 8850 h 7816"/>
                <a:gd name="csX9" fmla="*/ 18166 w 18076"/>
                <a:gd name="csY9" fmla="*/ 8850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7816">
                  <a:moveTo>
                    <a:pt x="3510" y="8850"/>
                  </a:moveTo>
                  <a:lnTo>
                    <a:pt x="2533" y="7873"/>
                  </a:lnTo>
                  <a:lnTo>
                    <a:pt x="2044" y="6407"/>
                  </a:lnTo>
                  <a:lnTo>
                    <a:pt x="1067" y="5430"/>
                  </a:lnTo>
                  <a:lnTo>
                    <a:pt x="579" y="3476"/>
                  </a:lnTo>
                  <a:lnTo>
                    <a:pt x="90" y="2010"/>
                  </a:lnTo>
                  <a:lnTo>
                    <a:pt x="7418" y="1033"/>
                  </a:lnTo>
                  <a:lnTo>
                    <a:pt x="7418" y="2010"/>
                  </a:lnTo>
                  <a:cubicBezTo>
                    <a:pt x="8917" y="6863"/>
                    <a:pt x="11319" y="8410"/>
                    <a:pt x="16212" y="8850"/>
                  </a:cubicBezTo>
                  <a:lnTo>
                    <a:pt x="18166" y="88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F1B53D50-2FA0-7579-2602-F5037D3875A1}"/>
                </a:ext>
              </a:extLst>
            </p:cNvPr>
            <p:cNvSpPr/>
            <p:nvPr/>
          </p:nvSpPr>
          <p:spPr>
            <a:xfrm flipV="1">
              <a:off x="4220706" y="6297879"/>
              <a:ext cx="33709" cy="42503"/>
            </a:xfrm>
            <a:custGeom>
              <a:avLst/>
              <a:gdLst>
                <a:gd name="csX0" fmla="*/ 15726 w 33709"/>
                <a:gd name="csY0" fmla="*/ 43541 h 42503"/>
                <a:gd name="csX1" fmla="*/ 13772 w 33709"/>
                <a:gd name="csY1" fmla="*/ 43541 h 42503"/>
                <a:gd name="csX2" fmla="*/ 1070 w 33709"/>
                <a:gd name="csY2" fmla="*/ 39144 h 42503"/>
                <a:gd name="csX3" fmla="*/ 93 w 33709"/>
                <a:gd name="csY3" fmla="*/ 37679 h 42503"/>
                <a:gd name="csX4" fmla="*/ 17192 w 33709"/>
                <a:gd name="csY4" fmla="*/ 37679 h 42503"/>
                <a:gd name="csX5" fmla="*/ 21589 w 33709"/>
                <a:gd name="csY5" fmla="*/ 36213 h 42503"/>
                <a:gd name="csX6" fmla="*/ 22566 w 33709"/>
                <a:gd name="csY6" fmla="*/ 35236 h 42503"/>
                <a:gd name="csX7" fmla="*/ 23054 w 33709"/>
                <a:gd name="csY7" fmla="*/ 35236 h 42503"/>
                <a:gd name="csX8" fmla="*/ 23543 w 33709"/>
                <a:gd name="csY8" fmla="*/ 34259 h 42503"/>
                <a:gd name="csX9" fmla="*/ 24031 w 33709"/>
                <a:gd name="csY9" fmla="*/ 32793 h 42503"/>
                <a:gd name="csX10" fmla="*/ 24520 w 33709"/>
                <a:gd name="csY10" fmla="*/ 31327 h 42503"/>
                <a:gd name="csX11" fmla="*/ 24520 w 33709"/>
                <a:gd name="csY11" fmla="*/ 27419 h 42503"/>
                <a:gd name="csX12" fmla="*/ 23543 w 33709"/>
                <a:gd name="csY12" fmla="*/ 26930 h 42503"/>
                <a:gd name="csX13" fmla="*/ 22077 w 33709"/>
                <a:gd name="csY13" fmla="*/ 26930 h 42503"/>
                <a:gd name="csX14" fmla="*/ 21100 w 33709"/>
                <a:gd name="csY14" fmla="*/ 26442 h 42503"/>
                <a:gd name="csX15" fmla="*/ 19634 w 33709"/>
                <a:gd name="csY15" fmla="*/ 25953 h 42503"/>
                <a:gd name="csX16" fmla="*/ 17680 w 33709"/>
                <a:gd name="csY16" fmla="*/ 25953 h 42503"/>
                <a:gd name="csX17" fmla="*/ 16215 w 33709"/>
                <a:gd name="csY17" fmla="*/ 25465 h 42503"/>
                <a:gd name="csX18" fmla="*/ 14260 w 33709"/>
                <a:gd name="csY18" fmla="*/ 25465 h 42503"/>
                <a:gd name="csX19" fmla="*/ 11818 w 33709"/>
                <a:gd name="csY19" fmla="*/ 24976 h 42503"/>
                <a:gd name="csX20" fmla="*/ 9863 w 33709"/>
                <a:gd name="csY20" fmla="*/ 24488 h 42503"/>
                <a:gd name="csX21" fmla="*/ 8398 w 33709"/>
                <a:gd name="csY21" fmla="*/ 24488 h 42503"/>
                <a:gd name="csX22" fmla="*/ 6932 w 33709"/>
                <a:gd name="csY22" fmla="*/ 23999 h 42503"/>
                <a:gd name="csX23" fmla="*/ 5955 w 33709"/>
                <a:gd name="csY23" fmla="*/ 23999 h 42503"/>
                <a:gd name="csX24" fmla="*/ 4978 w 33709"/>
                <a:gd name="csY24" fmla="*/ 23511 h 42503"/>
                <a:gd name="csX25" fmla="*/ 2047 w 33709"/>
                <a:gd name="csY25" fmla="*/ 22534 h 42503"/>
                <a:gd name="csX26" fmla="*/ 24520 w 33709"/>
                <a:gd name="csY26" fmla="*/ 22045 h 42503"/>
                <a:gd name="csX27" fmla="*/ 24520 w 33709"/>
                <a:gd name="csY27" fmla="*/ 16671 h 42503"/>
                <a:gd name="csX28" fmla="*/ 24031 w 33709"/>
                <a:gd name="csY28" fmla="*/ 14717 h 42503"/>
                <a:gd name="csX29" fmla="*/ 24031 w 33709"/>
                <a:gd name="csY29" fmla="*/ 13251 h 42503"/>
                <a:gd name="csX30" fmla="*/ 23543 w 33709"/>
                <a:gd name="csY30" fmla="*/ 12274 h 42503"/>
                <a:gd name="csX31" fmla="*/ 23054 w 33709"/>
                <a:gd name="csY31" fmla="*/ 11785 h 42503"/>
                <a:gd name="csX32" fmla="*/ 22566 w 33709"/>
                <a:gd name="csY32" fmla="*/ 10320 h 42503"/>
                <a:gd name="csX33" fmla="*/ 21589 w 33709"/>
                <a:gd name="csY33" fmla="*/ 9343 h 42503"/>
                <a:gd name="csX34" fmla="*/ 18657 w 33709"/>
                <a:gd name="csY34" fmla="*/ 7388 h 42503"/>
                <a:gd name="csX35" fmla="*/ 17680 w 33709"/>
                <a:gd name="csY35" fmla="*/ 6900 h 42503"/>
                <a:gd name="csX36" fmla="*/ 16215 w 33709"/>
                <a:gd name="csY36" fmla="*/ 6411 h 42503"/>
                <a:gd name="csX37" fmla="*/ 25009 w 33709"/>
                <a:gd name="csY37" fmla="*/ 5923 h 42503"/>
                <a:gd name="csX38" fmla="*/ 25009 w 33709"/>
                <a:gd name="csY38" fmla="*/ 5434 h 42503"/>
                <a:gd name="csX39" fmla="*/ 25497 w 33709"/>
                <a:gd name="csY39" fmla="*/ 3969 h 42503"/>
                <a:gd name="csX40" fmla="*/ 26474 w 33709"/>
                <a:gd name="csY40" fmla="*/ 1037 h 42503"/>
                <a:gd name="csX41" fmla="*/ 33802 w 33709"/>
                <a:gd name="csY41" fmla="*/ 1037 h 42503"/>
                <a:gd name="csX42" fmla="*/ 33802 w 33709"/>
                <a:gd name="csY42" fmla="*/ 1526 h 42503"/>
                <a:gd name="csX43" fmla="*/ 32825 w 33709"/>
                <a:gd name="csY43" fmla="*/ 2992 h 42503"/>
                <a:gd name="csX44" fmla="*/ 32337 w 33709"/>
                <a:gd name="csY44" fmla="*/ 4457 h 42503"/>
                <a:gd name="csX45" fmla="*/ 32337 w 33709"/>
                <a:gd name="csY45" fmla="*/ 5923 h 42503"/>
                <a:gd name="csX46" fmla="*/ 31848 w 33709"/>
                <a:gd name="csY46" fmla="*/ 6411 h 42503"/>
                <a:gd name="csX47" fmla="*/ 31848 w 33709"/>
                <a:gd name="csY47" fmla="*/ 29862 h 42503"/>
                <a:gd name="csX48" fmla="*/ 31360 w 33709"/>
                <a:gd name="csY48" fmla="*/ 31816 h 42503"/>
                <a:gd name="csX49" fmla="*/ 31360 w 33709"/>
                <a:gd name="csY49" fmla="*/ 33282 h 42503"/>
                <a:gd name="csX50" fmla="*/ 20612 w 33709"/>
                <a:gd name="csY50" fmla="*/ 43053 h 42503"/>
                <a:gd name="csX51" fmla="*/ 19146 w 33709"/>
                <a:gd name="csY51" fmla="*/ 43541 h 42503"/>
                <a:gd name="csX52" fmla="*/ 17680 w 33709"/>
                <a:gd name="csY52" fmla="*/ 43541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33709" h="42503">
                  <a:moveTo>
                    <a:pt x="15726" y="43541"/>
                  </a:moveTo>
                  <a:lnTo>
                    <a:pt x="13772" y="43541"/>
                  </a:lnTo>
                  <a:cubicBezTo>
                    <a:pt x="9220" y="43476"/>
                    <a:pt x="4563" y="42043"/>
                    <a:pt x="1070" y="39144"/>
                  </a:cubicBezTo>
                  <a:lnTo>
                    <a:pt x="93" y="37679"/>
                  </a:lnTo>
                  <a:lnTo>
                    <a:pt x="17192" y="37679"/>
                  </a:lnTo>
                  <a:lnTo>
                    <a:pt x="21589" y="36213"/>
                  </a:lnTo>
                  <a:lnTo>
                    <a:pt x="22566" y="35236"/>
                  </a:lnTo>
                  <a:lnTo>
                    <a:pt x="23054" y="35236"/>
                  </a:lnTo>
                  <a:lnTo>
                    <a:pt x="23543" y="34259"/>
                  </a:lnTo>
                  <a:lnTo>
                    <a:pt x="24031" y="32793"/>
                  </a:lnTo>
                  <a:lnTo>
                    <a:pt x="24520" y="31327"/>
                  </a:lnTo>
                  <a:lnTo>
                    <a:pt x="24520" y="27419"/>
                  </a:lnTo>
                  <a:lnTo>
                    <a:pt x="23543" y="26930"/>
                  </a:lnTo>
                  <a:lnTo>
                    <a:pt x="22077" y="26930"/>
                  </a:lnTo>
                  <a:lnTo>
                    <a:pt x="21100" y="26442"/>
                  </a:lnTo>
                  <a:lnTo>
                    <a:pt x="19634" y="25953"/>
                  </a:lnTo>
                  <a:lnTo>
                    <a:pt x="17680" y="25953"/>
                  </a:lnTo>
                  <a:lnTo>
                    <a:pt x="16215" y="25465"/>
                  </a:lnTo>
                  <a:lnTo>
                    <a:pt x="14260" y="25465"/>
                  </a:lnTo>
                  <a:lnTo>
                    <a:pt x="11818" y="24976"/>
                  </a:lnTo>
                  <a:lnTo>
                    <a:pt x="9863" y="24488"/>
                  </a:lnTo>
                  <a:lnTo>
                    <a:pt x="8398" y="24488"/>
                  </a:lnTo>
                  <a:lnTo>
                    <a:pt x="6932" y="23999"/>
                  </a:lnTo>
                  <a:lnTo>
                    <a:pt x="5955" y="23999"/>
                  </a:lnTo>
                  <a:lnTo>
                    <a:pt x="4978" y="23511"/>
                  </a:lnTo>
                  <a:lnTo>
                    <a:pt x="2047" y="22534"/>
                  </a:lnTo>
                  <a:lnTo>
                    <a:pt x="24520" y="22045"/>
                  </a:lnTo>
                  <a:lnTo>
                    <a:pt x="24520" y="16671"/>
                  </a:lnTo>
                  <a:lnTo>
                    <a:pt x="24031" y="14717"/>
                  </a:lnTo>
                  <a:lnTo>
                    <a:pt x="24031" y="13251"/>
                  </a:lnTo>
                  <a:lnTo>
                    <a:pt x="23543" y="12274"/>
                  </a:lnTo>
                  <a:lnTo>
                    <a:pt x="23054" y="11785"/>
                  </a:lnTo>
                  <a:lnTo>
                    <a:pt x="22566" y="10320"/>
                  </a:lnTo>
                  <a:lnTo>
                    <a:pt x="21589" y="9343"/>
                  </a:lnTo>
                  <a:lnTo>
                    <a:pt x="18657" y="7388"/>
                  </a:lnTo>
                  <a:lnTo>
                    <a:pt x="17680" y="6900"/>
                  </a:lnTo>
                  <a:lnTo>
                    <a:pt x="16215" y="6411"/>
                  </a:lnTo>
                  <a:lnTo>
                    <a:pt x="25009" y="5923"/>
                  </a:lnTo>
                  <a:lnTo>
                    <a:pt x="25009" y="5434"/>
                  </a:lnTo>
                  <a:lnTo>
                    <a:pt x="25497" y="3969"/>
                  </a:lnTo>
                  <a:lnTo>
                    <a:pt x="26474" y="1037"/>
                  </a:lnTo>
                  <a:lnTo>
                    <a:pt x="33802" y="1037"/>
                  </a:lnTo>
                  <a:lnTo>
                    <a:pt x="33802" y="1526"/>
                  </a:lnTo>
                  <a:lnTo>
                    <a:pt x="32825" y="2992"/>
                  </a:lnTo>
                  <a:lnTo>
                    <a:pt x="32337" y="4457"/>
                  </a:lnTo>
                  <a:lnTo>
                    <a:pt x="32337" y="5923"/>
                  </a:lnTo>
                  <a:lnTo>
                    <a:pt x="31848" y="6411"/>
                  </a:lnTo>
                  <a:lnTo>
                    <a:pt x="31848" y="29862"/>
                  </a:lnTo>
                  <a:lnTo>
                    <a:pt x="31360" y="31816"/>
                  </a:lnTo>
                  <a:lnTo>
                    <a:pt x="31360" y="33282"/>
                  </a:lnTo>
                  <a:cubicBezTo>
                    <a:pt x="31620" y="38753"/>
                    <a:pt x="25505" y="42841"/>
                    <a:pt x="20612" y="43053"/>
                  </a:cubicBezTo>
                  <a:lnTo>
                    <a:pt x="19146" y="43541"/>
                  </a:lnTo>
                  <a:lnTo>
                    <a:pt x="17680" y="435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95310462-CD6F-6A63-793E-7C2FB4A26859}"/>
                </a:ext>
              </a:extLst>
            </p:cNvPr>
            <p:cNvSpPr/>
            <p:nvPr/>
          </p:nvSpPr>
          <p:spPr>
            <a:xfrm flipV="1">
              <a:off x="4263210" y="6298856"/>
              <a:ext cx="6839" cy="41526"/>
            </a:xfrm>
            <a:custGeom>
              <a:avLst/>
              <a:gdLst>
                <a:gd name="csX0" fmla="*/ 24 w 6839"/>
                <a:gd name="csY0" fmla="*/ 969 h 41526"/>
                <a:gd name="csX1" fmla="*/ 6864 w 6839"/>
                <a:gd name="csY1" fmla="*/ 969 h 41526"/>
                <a:gd name="csX2" fmla="*/ 6864 w 6839"/>
                <a:gd name="csY2" fmla="*/ 42496 h 41526"/>
                <a:gd name="csX3" fmla="*/ 24 w 6839"/>
                <a:gd name="csY3" fmla="*/ 42496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24" y="969"/>
                  </a:moveTo>
                  <a:lnTo>
                    <a:pt x="6864" y="969"/>
                  </a:lnTo>
                  <a:lnTo>
                    <a:pt x="6864" y="42496"/>
                  </a:lnTo>
                  <a:lnTo>
                    <a:pt x="24" y="4249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EACC6D28-CCB2-40C5-06C3-D722A7AC417B}"/>
                </a:ext>
              </a:extLst>
            </p:cNvPr>
            <p:cNvSpPr/>
            <p:nvPr/>
          </p:nvSpPr>
          <p:spPr>
            <a:xfrm flipV="1">
              <a:off x="4263210" y="6283222"/>
              <a:ext cx="6839" cy="7816"/>
            </a:xfrm>
            <a:custGeom>
              <a:avLst/>
              <a:gdLst>
                <a:gd name="csX0" fmla="*/ 24 w 6839"/>
                <a:gd name="csY0" fmla="*/ 960 h 7816"/>
                <a:gd name="csX1" fmla="*/ 6864 w 6839"/>
                <a:gd name="csY1" fmla="*/ 960 h 7816"/>
                <a:gd name="csX2" fmla="*/ 6864 w 6839"/>
                <a:gd name="csY2" fmla="*/ 8776 h 7816"/>
                <a:gd name="csX3" fmla="*/ 24 w 6839"/>
                <a:gd name="csY3" fmla="*/ 8776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24" y="960"/>
                  </a:moveTo>
                  <a:lnTo>
                    <a:pt x="6864" y="960"/>
                  </a:lnTo>
                  <a:lnTo>
                    <a:pt x="6864" y="8776"/>
                  </a:lnTo>
                  <a:lnTo>
                    <a:pt x="24" y="877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4573460C-8D02-D1B6-FCE7-E8DD07023E4E}"/>
                </a:ext>
              </a:extLst>
            </p:cNvPr>
            <p:cNvSpPr/>
            <p:nvPr/>
          </p:nvSpPr>
          <p:spPr>
            <a:xfrm flipV="1">
              <a:off x="4280797" y="6283222"/>
              <a:ext cx="7328" cy="57160"/>
            </a:xfrm>
            <a:custGeom>
              <a:avLst/>
              <a:gdLst>
                <a:gd name="csX0" fmla="*/ 25 w 7328"/>
                <a:gd name="csY0" fmla="*/ 967 h 57160"/>
                <a:gd name="csX1" fmla="*/ 7353 w 7328"/>
                <a:gd name="csY1" fmla="*/ 967 h 57160"/>
                <a:gd name="csX2" fmla="*/ 7353 w 7328"/>
                <a:gd name="csY2" fmla="*/ 58127 h 57160"/>
                <a:gd name="csX3" fmla="*/ 25 w 7328"/>
                <a:gd name="csY3" fmla="*/ 58127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328" h="57160">
                  <a:moveTo>
                    <a:pt x="25" y="967"/>
                  </a:moveTo>
                  <a:lnTo>
                    <a:pt x="7353" y="967"/>
                  </a:lnTo>
                  <a:lnTo>
                    <a:pt x="7353" y="58127"/>
                  </a:lnTo>
                  <a:lnTo>
                    <a:pt x="25" y="58127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DA4C610D-ED75-300D-30BF-70CB72AFCE08}"/>
                </a:ext>
              </a:extLst>
            </p:cNvPr>
            <p:cNvSpPr/>
            <p:nvPr/>
          </p:nvSpPr>
          <p:spPr>
            <a:xfrm flipV="1">
              <a:off x="4345774" y="6283222"/>
              <a:ext cx="30778" cy="57160"/>
            </a:xfrm>
            <a:custGeom>
              <a:avLst/>
              <a:gdLst>
                <a:gd name="csX0" fmla="*/ 30893 w 30778"/>
                <a:gd name="csY0" fmla="*/ 58197 h 57160"/>
                <a:gd name="csX1" fmla="*/ 20634 w 30778"/>
                <a:gd name="csY1" fmla="*/ 58197 h 57160"/>
                <a:gd name="csX2" fmla="*/ 6954 w 30778"/>
                <a:gd name="csY2" fmla="*/ 18625 h 57160"/>
                <a:gd name="csX3" fmla="*/ 4023 w 30778"/>
                <a:gd name="csY3" fmla="*/ 9342 h 57160"/>
                <a:gd name="csX4" fmla="*/ 115 w 30778"/>
                <a:gd name="csY4" fmla="*/ 1037 h 57160"/>
                <a:gd name="csX5" fmla="*/ 6954 w 30778"/>
                <a:gd name="csY5" fmla="*/ 1037 h 57160"/>
                <a:gd name="csX6" fmla="*/ 23565 w 30778"/>
                <a:gd name="csY6" fmla="*/ 48915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78" h="57160">
                  <a:moveTo>
                    <a:pt x="30893" y="58197"/>
                  </a:moveTo>
                  <a:lnTo>
                    <a:pt x="20634" y="58197"/>
                  </a:lnTo>
                  <a:lnTo>
                    <a:pt x="6954" y="18625"/>
                  </a:lnTo>
                  <a:cubicBezTo>
                    <a:pt x="6132" y="15352"/>
                    <a:pt x="5082" y="12477"/>
                    <a:pt x="4023" y="9342"/>
                  </a:cubicBezTo>
                  <a:lnTo>
                    <a:pt x="115" y="1037"/>
                  </a:lnTo>
                  <a:lnTo>
                    <a:pt x="6954" y="1037"/>
                  </a:lnTo>
                  <a:lnTo>
                    <a:pt x="23565" y="489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7D0B6068-4772-ED36-B005-E02D84BB6B63}"/>
                </a:ext>
              </a:extLst>
            </p:cNvPr>
            <p:cNvSpPr/>
            <p:nvPr/>
          </p:nvSpPr>
          <p:spPr>
            <a:xfrm flipV="1">
              <a:off x="4369225" y="6283222"/>
              <a:ext cx="7328" cy="57160"/>
            </a:xfrm>
            <a:custGeom>
              <a:avLst/>
              <a:gdLst>
                <a:gd name="csX0" fmla="*/ 7444 w 7328"/>
                <a:gd name="csY0" fmla="*/ 58197 h 57160"/>
                <a:gd name="csX1" fmla="*/ 115 w 7328"/>
                <a:gd name="csY1" fmla="*/ 48915 h 57160"/>
                <a:gd name="csX2" fmla="*/ 115 w 7328"/>
                <a:gd name="csY2" fmla="*/ 1037 h 57160"/>
                <a:gd name="csX3" fmla="*/ 7444 w 7328"/>
                <a:gd name="csY3" fmla="*/ 1037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328" h="57160">
                  <a:moveTo>
                    <a:pt x="7444" y="58197"/>
                  </a:moveTo>
                  <a:lnTo>
                    <a:pt x="115" y="48915"/>
                  </a:lnTo>
                  <a:lnTo>
                    <a:pt x="115" y="1037"/>
                  </a:lnTo>
                  <a:lnTo>
                    <a:pt x="7444" y="10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1C3B6EC2-EA65-2067-B7A5-53BE0344DCA0}"/>
                </a:ext>
              </a:extLst>
            </p:cNvPr>
            <p:cNvSpPr/>
            <p:nvPr/>
          </p:nvSpPr>
          <p:spPr>
            <a:xfrm flipV="1">
              <a:off x="4321836" y="6283222"/>
              <a:ext cx="11725" cy="57160"/>
            </a:xfrm>
            <a:custGeom>
              <a:avLst/>
              <a:gdLst>
                <a:gd name="csX0" fmla="*/ 11833 w 11725"/>
                <a:gd name="csY0" fmla="*/ 58197 h 57160"/>
                <a:gd name="csX1" fmla="*/ 108 w 11725"/>
                <a:gd name="csY1" fmla="*/ 58197 h 57160"/>
                <a:gd name="csX2" fmla="*/ 108 w 11725"/>
                <a:gd name="csY2" fmla="*/ 1037 h 57160"/>
                <a:gd name="csX3" fmla="*/ 7436 w 11725"/>
                <a:gd name="csY3" fmla="*/ 1037 h 57160"/>
                <a:gd name="csX4" fmla="*/ 7436 w 11725"/>
                <a:gd name="csY4" fmla="*/ 49892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57160">
                  <a:moveTo>
                    <a:pt x="11833" y="58197"/>
                  </a:moveTo>
                  <a:lnTo>
                    <a:pt x="108" y="58197"/>
                  </a:lnTo>
                  <a:lnTo>
                    <a:pt x="108" y="1037"/>
                  </a:lnTo>
                  <a:lnTo>
                    <a:pt x="7436" y="1037"/>
                  </a:lnTo>
                  <a:lnTo>
                    <a:pt x="7436" y="498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9988009E-2944-D589-056D-D1A0032C1E70}"/>
                </a:ext>
              </a:extLst>
            </p:cNvPr>
            <p:cNvSpPr/>
            <p:nvPr/>
          </p:nvSpPr>
          <p:spPr>
            <a:xfrm flipV="1">
              <a:off x="4329164" y="6283222"/>
              <a:ext cx="20519" cy="57160"/>
            </a:xfrm>
            <a:custGeom>
              <a:avLst/>
              <a:gdLst>
                <a:gd name="csX0" fmla="*/ 4506 w 20519"/>
                <a:gd name="csY0" fmla="*/ 58197 h 57160"/>
                <a:gd name="csX1" fmla="*/ 109 w 20519"/>
                <a:gd name="csY1" fmla="*/ 49892 h 57160"/>
                <a:gd name="csX2" fmla="*/ 16719 w 20519"/>
                <a:gd name="csY2" fmla="*/ 1037 h 57160"/>
                <a:gd name="csX3" fmla="*/ 20628 w 20519"/>
                <a:gd name="csY3" fmla="*/ 9342 h 57160"/>
                <a:gd name="csX4" fmla="*/ 20628 w 20519"/>
                <a:gd name="csY4" fmla="*/ 9831 h 57160"/>
                <a:gd name="csX5" fmla="*/ 20139 w 20519"/>
                <a:gd name="csY5" fmla="*/ 11297 h 57160"/>
                <a:gd name="csX6" fmla="*/ 19651 w 20519"/>
                <a:gd name="csY6" fmla="*/ 12274 h 57160"/>
                <a:gd name="csX7" fmla="*/ 19162 w 20519"/>
                <a:gd name="csY7" fmla="*/ 14228 h 57160"/>
                <a:gd name="csX8" fmla="*/ 18673 w 20519"/>
                <a:gd name="csY8" fmla="*/ 15694 h 57160"/>
                <a:gd name="csX9" fmla="*/ 17696 w 20519"/>
                <a:gd name="csY9" fmla="*/ 17648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519" h="57160">
                  <a:moveTo>
                    <a:pt x="4506" y="58197"/>
                  </a:moveTo>
                  <a:lnTo>
                    <a:pt x="109" y="49892"/>
                  </a:lnTo>
                  <a:lnTo>
                    <a:pt x="16719" y="1037"/>
                  </a:lnTo>
                  <a:lnTo>
                    <a:pt x="20628" y="9342"/>
                  </a:lnTo>
                  <a:lnTo>
                    <a:pt x="20628" y="9831"/>
                  </a:lnTo>
                  <a:lnTo>
                    <a:pt x="20139" y="11297"/>
                  </a:lnTo>
                  <a:lnTo>
                    <a:pt x="19651" y="12274"/>
                  </a:lnTo>
                  <a:lnTo>
                    <a:pt x="19162" y="14228"/>
                  </a:lnTo>
                  <a:lnTo>
                    <a:pt x="18673" y="15694"/>
                  </a:lnTo>
                  <a:lnTo>
                    <a:pt x="17696" y="176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64A1EBB2-F0D7-A9FA-D4BC-51E45ED8DA5F}"/>
                </a:ext>
              </a:extLst>
            </p:cNvPr>
            <p:cNvSpPr/>
            <p:nvPr/>
          </p:nvSpPr>
          <p:spPr>
            <a:xfrm flipV="1">
              <a:off x="4384858" y="6303741"/>
              <a:ext cx="19541" cy="31755"/>
            </a:xfrm>
            <a:custGeom>
              <a:avLst/>
              <a:gdLst>
                <a:gd name="csX0" fmla="*/ 5492 w 19541"/>
                <a:gd name="csY0" fmla="*/ 32792 h 31755"/>
                <a:gd name="csX1" fmla="*/ 4515 w 19541"/>
                <a:gd name="csY1" fmla="*/ 31815 h 31755"/>
                <a:gd name="csX2" fmla="*/ 4026 w 19541"/>
                <a:gd name="csY2" fmla="*/ 30838 h 31755"/>
                <a:gd name="csX3" fmla="*/ 3049 w 19541"/>
                <a:gd name="csY3" fmla="*/ 29373 h 31755"/>
                <a:gd name="csX4" fmla="*/ 2561 w 19541"/>
                <a:gd name="csY4" fmla="*/ 28396 h 31755"/>
                <a:gd name="csX5" fmla="*/ 1584 w 19541"/>
                <a:gd name="csY5" fmla="*/ 25464 h 31755"/>
                <a:gd name="csX6" fmla="*/ 1095 w 19541"/>
                <a:gd name="csY6" fmla="*/ 23999 h 31755"/>
                <a:gd name="csX7" fmla="*/ 606 w 19541"/>
                <a:gd name="csY7" fmla="*/ 22044 h 31755"/>
                <a:gd name="csX8" fmla="*/ 606 w 19541"/>
                <a:gd name="csY8" fmla="*/ 18625 h 31755"/>
                <a:gd name="csX9" fmla="*/ 118 w 19541"/>
                <a:gd name="csY9" fmla="*/ 17159 h 31755"/>
                <a:gd name="csX10" fmla="*/ 118 w 19541"/>
                <a:gd name="csY10" fmla="*/ 16670 h 31755"/>
                <a:gd name="csX11" fmla="*/ 4026 w 19541"/>
                <a:gd name="csY11" fmla="*/ 2991 h 31755"/>
                <a:gd name="csX12" fmla="*/ 5003 w 19541"/>
                <a:gd name="csY12" fmla="*/ 2014 h 31755"/>
                <a:gd name="csX13" fmla="*/ 5492 w 19541"/>
                <a:gd name="csY13" fmla="*/ 1037 h 31755"/>
                <a:gd name="csX14" fmla="*/ 19660 w 19541"/>
                <a:gd name="csY14" fmla="*/ 1037 h 31755"/>
                <a:gd name="csX15" fmla="*/ 17706 w 19541"/>
                <a:gd name="csY15" fmla="*/ 1037 h 31755"/>
                <a:gd name="csX16" fmla="*/ 7446 w 19541"/>
                <a:gd name="csY16" fmla="*/ 15205 h 31755"/>
                <a:gd name="csX17" fmla="*/ 7446 w 19541"/>
                <a:gd name="csY17" fmla="*/ 19113 h 31755"/>
                <a:gd name="csX18" fmla="*/ 7935 w 19541"/>
                <a:gd name="csY18" fmla="*/ 20579 h 31755"/>
                <a:gd name="csX19" fmla="*/ 7935 w 19541"/>
                <a:gd name="csY19" fmla="*/ 22533 h 31755"/>
                <a:gd name="csX20" fmla="*/ 8423 w 19541"/>
                <a:gd name="csY20" fmla="*/ 23999 h 31755"/>
                <a:gd name="csX21" fmla="*/ 8912 w 19541"/>
                <a:gd name="csY21" fmla="*/ 25464 h 31755"/>
                <a:gd name="csX22" fmla="*/ 9400 w 19541"/>
                <a:gd name="csY22" fmla="*/ 26441 h 31755"/>
                <a:gd name="csX23" fmla="*/ 10377 w 19541"/>
                <a:gd name="csY23" fmla="*/ 27907 h 31755"/>
                <a:gd name="csX24" fmla="*/ 10866 w 19541"/>
                <a:gd name="csY24" fmla="*/ 28884 h 31755"/>
                <a:gd name="csX25" fmla="*/ 11354 w 19541"/>
                <a:gd name="csY25" fmla="*/ 29373 h 31755"/>
                <a:gd name="csX26" fmla="*/ 12820 w 19541"/>
                <a:gd name="csY26" fmla="*/ 30350 h 31755"/>
                <a:gd name="csX27" fmla="*/ 13797 w 19541"/>
                <a:gd name="csY27" fmla="*/ 31327 h 31755"/>
                <a:gd name="csX28" fmla="*/ 18194 w 19541"/>
                <a:gd name="csY28" fmla="*/ 32792 h 31755"/>
                <a:gd name="csX29" fmla="*/ 19660 w 19541"/>
                <a:gd name="csY29" fmla="*/ 32792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9541" h="31755">
                  <a:moveTo>
                    <a:pt x="5492" y="32792"/>
                  </a:moveTo>
                  <a:lnTo>
                    <a:pt x="4515" y="31815"/>
                  </a:lnTo>
                  <a:lnTo>
                    <a:pt x="4026" y="30838"/>
                  </a:lnTo>
                  <a:lnTo>
                    <a:pt x="3049" y="29373"/>
                  </a:lnTo>
                  <a:lnTo>
                    <a:pt x="2561" y="28396"/>
                  </a:lnTo>
                  <a:lnTo>
                    <a:pt x="1584" y="25464"/>
                  </a:lnTo>
                  <a:lnTo>
                    <a:pt x="1095" y="23999"/>
                  </a:lnTo>
                  <a:lnTo>
                    <a:pt x="606" y="22044"/>
                  </a:lnTo>
                  <a:lnTo>
                    <a:pt x="606" y="18625"/>
                  </a:lnTo>
                  <a:lnTo>
                    <a:pt x="118" y="17159"/>
                  </a:lnTo>
                  <a:lnTo>
                    <a:pt x="118" y="16670"/>
                  </a:lnTo>
                  <a:cubicBezTo>
                    <a:pt x="834" y="12078"/>
                    <a:pt x="989" y="6769"/>
                    <a:pt x="4026" y="2991"/>
                  </a:cubicBezTo>
                  <a:lnTo>
                    <a:pt x="5003" y="2014"/>
                  </a:lnTo>
                  <a:lnTo>
                    <a:pt x="5492" y="1037"/>
                  </a:lnTo>
                  <a:lnTo>
                    <a:pt x="19660" y="1037"/>
                  </a:lnTo>
                  <a:lnTo>
                    <a:pt x="17706" y="1037"/>
                  </a:lnTo>
                  <a:cubicBezTo>
                    <a:pt x="10076" y="3325"/>
                    <a:pt x="8325" y="7982"/>
                    <a:pt x="7446" y="15205"/>
                  </a:cubicBezTo>
                  <a:lnTo>
                    <a:pt x="7446" y="19113"/>
                  </a:lnTo>
                  <a:lnTo>
                    <a:pt x="7935" y="20579"/>
                  </a:lnTo>
                  <a:lnTo>
                    <a:pt x="7935" y="22533"/>
                  </a:lnTo>
                  <a:lnTo>
                    <a:pt x="8423" y="23999"/>
                  </a:lnTo>
                  <a:lnTo>
                    <a:pt x="8912" y="25464"/>
                  </a:lnTo>
                  <a:lnTo>
                    <a:pt x="9400" y="26441"/>
                  </a:lnTo>
                  <a:lnTo>
                    <a:pt x="10377" y="27907"/>
                  </a:lnTo>
                  <a:lnTo>
                    <a:pt x="10866" y="28884"/>
                  </a:lnTo>
                  <a:lnTo>
                    <a:pt x="11354" y="29373"/>
                  </a:lnTo>
                  <a:lnTo>
                    <a:pt x="12820" y="30350"/>
                  </a:lnTo>
                  <a:lnTo>
                    <a:pt x="13797" y="31327"/>
                  </a:lnTo>
                  <a:lnTo>
                    <a:pt x="18194" y="32792"/>
                  </a:lnTo>
                  <a:lnTo>
                    <a:pt x="19660" y="327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0A25C3B6-AF50-42C7-272F-84DC60FEA7FC}"/>
                </a:ext>
              </a:extLst>
            </p:cNvPr>
            <p:cNvSpPr/>
            <p:nvPr/>
          </p:nvSpPr>
          <p:spPr>
            <a:xfrm flipV="1">
              <a:off x="4390232" y="6297879"/>
              <a:ext cx="33817" cy="43480"/>
            </a:xfrm>
            <a:custGeom>
              <a:avLst/>
              <a:gdLst>
                <a:gd name="csX0" fmla="*/ 14288 w 33817"/>
                <a:gd name="csY0" fmla="*/ 44518 h 43480"/>
                <a:gd name="csX1" fmla="*/ 12822 w 33817"/>
                <a:gd name="csY1" fmla="*/ 44518 h 43480"/>
                <a:gd name="csX2" fmla="*/ 1097 w 33817"/>
                <a:gd name="csY2" fmla="*/ 39633 h 43480"/>
                <a:gd name="csX3" fmla="*/ 120 w 33817"/>
                <a:gd name="csY3" fmla="*/ 38656 h 43480"/>
                <a:gd name="csX4" fmla="*/ 14288 w 33817"/>
                <a:gd name="csY4" fmla="*/ 38656 h 43480"/>
                <a:gd name="csX5" fmla="*/ 14288 w 33817"/>
                <a:gd name="csY5" fmla="*/ 6900 h 43480"/>
                <a:gd name="csX6" fmla="*/ 120 w 33817"/>
                <a:gd name="csY6" fmla="*/ 6900 h 43480"/>
                <a:gd name="csX7" fmla="*/ 2563 w 33817"/>
                <a:gd name="csY7" fmla="*/ 4457 h 43480"/>
                <a:gd name="csX8" fmla="*/ 4029 w 33817"/>
                <a:gd name="csY8" fmla="*/ 3969 h 43480"/>
                <a:gd name="csX9" fmla="*/ 5006 w 33817"/>
                <a:gd name="csY9" fmla="*/ 2992 h 43480"/>
                <a:gd name="csX10" fmla="*/ 9403 w 33817"/>
                <a:gd name="csY10" fmla="*/ 1526 h 43480"/>
                <a:gd name="csX11" fmla="*/ 10868 w 33817"/>
                <a:gd name="csY11" fmla="*/ 1526 h 43480"/>
                <a:gd name="csX12" fmla="*/ 12822 w 33817"/>
                <a:gd name="csY12" fmla="*/ 1038 h 43480"/>
                <a:gd name="csX13" fmla="*/ 17219 w 33817"/>
                <a:gd name="csY13" fmla="*/ 1038 h 43480"/>
                <a:gd name="csX14" fmla="*/ 24548 w 33817"/>
                <a:gd name="csY14" fmla="*/ 3480 h 43480"/>
                <a:gd name="csX15" fmla="*/ 25036 w 33817"/>
                <a:gd name="csY15" fmla="*/ 3969 h 43480"/>
                <a:gd name="csX16" fmla="*/ 26502 w 33817"/>
                <a:gd name="csY16" fmla="*/ 4946 h 43480"/>
                <a:gd name="csX17" fmla="*/ 27479 w 33817"/>
                <a:gd name="csY17" fmla="*/ 5923 h 43480"/>
                <a:gd name="csX18" fmla="*/ 28944 w 33817"/>
                <a:gd name="csY18" fmla="*/ 6900 h 43480"/>
                <a:gd name="csX19" fmla="*/ 29922 w 33817"/>
                <a:gd name="csY19" fmla="*/ 7877 h 43480"/>
                <a:gd name="csX20" fmla="*/ 30899 w 33817"/>
                <a:gd name="csY20" fmla="*/ 9343 h 43480"/>
                <a:gd name="csX21" fmla="*/ 31387 w 33817"/>
                <a:gd name="csY21" fmla="*/ 10808 h 43480"/>
                <a:gd name="csX22" fmla="*/ 32364 w 33817"/>
                <a:gd name="csY22" fmla="*/ 12274 h 43480"/>
                <a:gd name="csX23" fmla="*/ 32364 w 33817"/>
                <a:gd name="csY23" fmla="*/ 13251 h 43480"/>
                <a:gd name="csX24" fmla="*/ 32853 w 33817"/>
                <a:gd name="csY24" fmla="*/ 14717 h 43480"/>
                <a:gd name="csX25" fmla="*/ 19174 w 33817"/>
                <a:gd name="csY25" fmla="*/ 44030 h 43480"/>
                <a:gd name="csX26" fmla="*/ 17708 w 33817"/>
                <a:gd name="csY26" fmla="*/ 44518 h 43480"/>
                <a:gd name="csX27" fmla="*/ 16242 w 33817"/>
                <a:gd name="csY27" fmla="*/ 44518 h 434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33817" h="43480">
                  <a:moveTo>
                    <a:pt x="14288" y="44518"/>
                  </a:moveTo>
                  <a:lnTo>
                    <a:pt x="12822" y="44518"/>
                  </a:lnTo>
                  <a:cubicBezTo>
                    <a:pt x="6007" y="43264"/>
                    <a:pt x="6667" y="43680"/>
                    <a:pt x="1097" y="39633"/>
                  </a:cubicBezTo>
                  <a:lnTo>
                    <a:pt x="120" y="38656"/>
                  </a:lnTo>
                  <a:lnTo>
                    <a:pt x="14288" y="38656"/>
                  </a:lnTo>
                  <a:cubicBezTo>
                    <a:pt x="30638" y="39918"/>
                    <a:pt x="30972" y="5988"/>
                    <a:pt x="14288" y="6900"/>
                  </a:cubicBezTo>
                  <a:lnTo>
                    <a:pt x="120" y="6900"/>
                  </a:lnTo>
                  <a:lnTo>
                    <a:pt x="2563" y="4457"/>
                  </a:lnTo>
                  <a:lnTo>
                    <a:pt x="4029" y="3969"/>
                  </a:lnTo>
                  <a:lnTo>
                    <a:pt x="5006" y="2992"/>
                  </a:lnTo>
                  <a:lnTo>
                    <a:pt x="9403" y="1526"/>
                  </a:lnTo>
                  <a:lnTo>
                    <a:pt x="10868" y="1526"/>
                  </a:lnTo>
                  <a:lnTo>
                    <a:pt x="12822" y="1038"/>
                  </a:lnTo>
                  <a:lnTo>
                    <a:pt x="17219" y="1038"/>
                  </a:lnTo>
                  <a:lnTo>
                    <a:pt x="24548" y="3480"/>
                  </a:lnTo>
                  <a:lnTo>
                    <a:pt x="25036" y="3969"/>
                  </a:lnTo>
                  <a:lnTo>
                    <a:pt x="26502" y="4946"/>
                  </a:lnTo>
                  <a:lnTo>
                    <a:pt x="27479" y="5923"/>
                  </a:lnTo>
                  <a:lnTo>
                    <a:pt x="28944" y="6900"/>
                  </a:lnTo>
                  <a:lnTo>
                    <a:pt x="29922" y="7877"/>
                  </a:lnTo>
                  <a:lnTo>
                    <a:pt x="30899" y="9343"/>
                  </a:lnTo>
                  <a:lnTo>
                    <a:pt x="31387" y="10808"/>
                  </a:lnTo>
                  <a:lnTo>
                    <a:pt x="32364" y="12274"/>
                  </a:lnTo>
                  <a:lnTo>
                    <a:pt x="32364" y="13251"/>
                  </a:lnTo>
                  <a:lnTo>
                    <a:pt x="32853" y="14717"/>
                  </a:lnTo>
                  <a:cubicBezTo>
                    <a:pt x="35898" y="26442"/>
                    <a:pt x="32894" y="41237"/>
                    <a:pt x="19174" y="44030"/>
                  </a:cubicBezTo>
                  <a:lnTo>
                    <a:pt x="17708" y="44518"/>
                  </a:lnTo>
                  <a:lnTo>
                    <a:pt x="16242" y="445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E9341902-591D-8D0A-8B4D-C9B17F1079E5}"/>
                </a:ext>
              </a:extLst>
            </p:cNvPr>
            <p:cNvSpPr/>
            <p:nvPr/>
          </p:nvSpPr>
          <p:spPr>
            <a:xfrm flipV="1">
              <a:off x="4447881" y="6333543"/>
              <a:ext cx="12213" cy="1954"/>
            </a:xfrm>
            <a:custGeom>
              <a:avLst/>
              <a:gdLst>
                <a:gd name="csX0" fmla="*/ 6479 w 12213"/>
                <a:gd name="csY0" fmla="*/ 2992 h 1954"/>
                <a:gd name="csX1" fmla="*/ 5014 w 12213"/>
                <a:gd name="csY1" fmla="*/ 2014 h 1954"/>
                <a:gd name="csX2" fmla="*/ 3548 w 12213"/>
                <a:gd name="csY2" fmla="*/ 1526 h 1954"/>
                <a:gd name="csX3" fmla="*/ 2082 w 12213"/>
                <a:gd name="csY3" fmla="*/ 1526 h 1954"/>
                <a:gd name="csX4" fmla="*/ 128 w 12213"/>
                <a:gd name="csY4" fmla="*/ 1037 h 1954"/>
                <a:gd name="csX5" fmla="*/ 11365 w 12213"/>
                <a:gd name="csY5" fmla="*/ 1037 h 1954"/>
                <a:gd name="csX6" fmla="*/ 12342 w 12213"/>
                <a:gd name="csY6" fmla="*/ 2014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2213" h="1954">
                  <a:moveTo>
                    <a:pt x="6479" y="2992"/>
                  </a:moveTo>
                  <a:lnTo>
                    <a:pt x="5014" y="2014"/>
                  </a:lnTo>
                  <a:lnTo>
                    <a:pt x="3548" y="1526"/>
                  </a:lnTo>
                  <a:lnTo>
                    <a:pt x="2082" y="1526"/>
                  </a:lnTo>
                  <a:lnTo>
                    <a:pt x="128" y="1037"/>
                  </a:lnTo>
                  <a:lnTo>
                    <a:pt x="11365" y="1037"/>
                  </a:lnTo>
                  <a:lnTo>
                    <a:pt x="12342" y="201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FB9C2D51-A8AE-BEE8-ADE2-EC87D70FEEB4}"/>
                </a:ext>
              </a:extLst>
            </p:cNvPr>
            <p:cNvSpPr/>
            <p:nvPr/>
          </p:nvSpPr>
          <p:spPr>
            <a:xfrm flipV="1">
              <a:off x="4432248" y="6298856"/>
              <a:ext cx="26870" cy="42483"/>
            </a:xfrm>
            <a:custGeom>
              <a:avLst/>
              <a:gdLst>
                <a:gd name="csX0" fmla="*/ 7454 w 26870"/>
                <a:gd name="csY0" fmla="*/ 43521 h 42483"/>
                <a:gd name="csX1" fmla="*/ 126 w 26870"/>
                <a:gd name="csY1" fmla="*/ 43521 h 42483"/>
                <a:gd name="csX2" fmla="*/ 126 w 26870"/>
                <a:gd name="csY2" fmla="*/ 17628 h 42483"/>
                <a:gd name="csX3" fmla="*/ 615 w 26870"/>
                <a:gd name="csY3" fmla="*/ 15674 h 42483"/>
                <a:gd name="csX4" fmla="*/ 615 w 26870"/>
                <a:gd name="csY4" fmla="*/ 11277 h 42483"/>
                <a:gd name="csX5" fmla="*/ 1103 w 26870"/>
                <a:gd name="csY5" fmla="*/ 10300 h 42483"/>
                <a:gd name="csX6" fmla="*/ 1592 w 26870"/>
                <a:gd name="csY6" fmla="*/ 8834 h 42483"/>
                <a:gd name="csX7" fmla="*/ 2080 w 26870"/>
                <a:gd name="csY7" fmla="*/ 7369 h 42483"/>
                <a:gd name="csX8" fmla="*/ 3057 w 26870"/>
                <a:gd name="csY8" fmla="*/ 5903 h 42483"/>
                <a:gd name="csX9" fmla="*/ 3546 w 26870"/>
                <a:gd name="csY9" fmla="*/ 4926 h 42483"/>
                <a:gd name="csX10" fmla="*/ 5011 w 26870"/>
                <a:gd name="csY10" fmla="*/ 3949 h 42483"/>
                <a:gd name="csX11" fmla="*/ 7943 w 26870"/>
                <a:gd name="csY11" fmla="*/ 2483 h 42483"/>
                <a:gd name="csX12" fmla="*/ 8431 w 26870"/>
                <a:gd name="csY12" fmla="*/ 1994 h 42483"/>
                <a:gd name="csX13" fmla="*/ 24553 w 26870"/>
                <a:gd name="csY13" fmla="*/ 4437 h 42483"/>
                <a:gd name="csX14" fmla="*/ 26996 w 26870"/>
                <a:gd name="csY14" fmla="*/ 6880 h 42483"/>
                <a:gd name="csX15" fmla="*/ 15760 w 26870"/>
                <a:gd name="csY15" fmla="*/ 6880 h 42483"/>
                <a:gd name="csX16" fmla="*/ 14782 w 26870"/>
                <a:gd name="csY16" fmla="*/ 7369 h 42483"/>
                <a:gd name="csX17" fmla="*/ 13317 w 26870"/>
                <a:gd name="csY17" fmla="*/ 7369 h 42483"/>
                <a:gd name="csX18" fmla="*/ 11851 w 26870"/>
                <a:gd name="csY18" fmla="*/ 7857 h 42483"/>
                <a:gd name="csX19" fmla="*/ 10386 w 26870"/>
                <a:gd name="csY19" fmla="*/ 9323 h 42483"/>
                <a:gd name="csX20" fmla="*/ 8920 w 26870"/>
                <a:gd name="csY20" fmla="*/ 10300 h 42483"/>
                <a:gd name="csX21" fmla="*/ 8431 w 26870"/>
                <a:gd name="csY21" fmla="*/ 11765 h 42483"/>
                <a:gd name="csX22" fmla="*/ 7943 w 26870"/>
                <a:gd name="csY22" fmla="*/ 13231 h 42483"/>
                <a:gd name="csX23" fmla="*/ 7943 w 26870"/>
                <a:gd name="csY23" fmla="*/ 13720 h 42483"/>
                <a:gd name="csX24" fmla="*/ 7454 w 26870"/>
                <a:gd name="csY24" fmla="*/ 14697 h 42483"/>
                <a:gd name="csX25" fmla="*/ 7454 w 26870"/>
                <a:gd name="csY25" fmla="*/ 20559 h 424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26870" h="42483">
                  <a:moveTo>
                    <a:pt x="7454" y="43521"/>
                  </a:moveTo>
                  <a:lnTo>
                    <a:pt x="126" y="43521"/>
                  </a:lnTo>
                  <a:lnTo>
                    <a:pt x="126" y="17628"/>
                  </a:lnTo>
                  <a:lnTo>
                    <a:pt x="615" y="15674"/>
                  </a:lnTo>
                  <a:lnTo>
                    <a:pt x="615" y="11277"/>
                  </a:lnTo>
                  <a:lnTo>
                    <a:pt x="1103" y="10300"/>
                  </a:lnTo>
                  <a:lnTo>
                    <a:pt x="1592" y="8834"/>
                  </a:lnTo>
                  <a:lnTo>
                    <a:pt x="2080" y="7369"/>
                  </a:lnTo>
                  <a:lnTo>
                    <a:pt x="3057" y="5903"/>
                  </a:lnTo>
                  <a:lnTo>
                    <a:pt x="3546" y="4926"/>
                  </a:lnTo>
                  <a:lnTo>
                    <a:pt x="5011" y="3949"/>
                  </a:lnTo>
                  <a:lnTo>
                    <a:pt x="7943" y="2483"/>
                  </a:lnTo>
                  <a:lnTo>
                    <a:pt x="8431" y="1994"/>
                  </a:lnTo>
                  <a:cubicBezTo>
                    <a:pt x="13773" y="350"/>
                    <a:pt x="20222" y="618"/>
                    <a:pt x="24553" y="4437"/>
                  </a:cubicBezTo>
                  <a:lnTo>
                    <a:pt x="26996" y="6880"/>
                  </a:lnTo>
                  <a:lnTo>
                    <a:pt x="15760" y="6880"/>
                  </a:lnTo>
                  <a:lnTo>
                    <a:pt x="14782" y="7369"/>
                  </a:lnTo>
                  <a:lnTo>
                    <a:pt x="13317" y="7369"/>
                  </a:lnTo>
                  <a:lnTo>
                    <a:pt x="11851" y="7857"/>
                  </a:lnTo>
                  <a:lnTo>
                    <a:pt x="10386" y="9323"/>
                  </a:lnTo>
                  <a:lnTo>
                    <a:pt x="8920" y="10300"/>
                  </a:lnTo>
                  <a:lnTo>
                    <a:pt x="8431" y="11765"/>
                  </a:lnTo>
                  <a:lnTo>
                    <a:pt x="7943" y="13231"/>
                  </a:lnTo>
                  <a:lnTo>
                    <a:pt x="7943" y="13720"/>
                  </a:lnTo>
                  <a:lnTo>
                    <a:pt x="7454" y="14697"/>
                  </a:lnTo>
                  <a:lnTo>
                    <a:pt x="7454" y="205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F535515-0F1B-5389-57DC-5D35178B36CC}"/>
                </a:ext>
              </a:extLst>
            </p:cNvPr>
            <p:cNvSpPr/>
            <p:nvPr/>
          </p:nvSpPr>
          <p:spPr>
            <a:xfrm flipV="1">
              <a:off x="4454232" y="6298856"/>
              <a:ext cx="11725" cy="41526"/>
            </a:xfrm>
            <a:custGeom>
              <a:avLst/>
              <a:gdLst>
                <a:gd name="csX0" fmla="*/ 11855 w 11725"/>
                <a:gd name="csY0" fmla="*/ 42564 h 41526"/>
                <a:gd name="csX1" fmla="*/ 5015 w 11725"/>
                <a:gd name="csY1" fmla="*/ 42564 h 41526"/>
                <a:gd name="csX2" fmla="*/ 5015 w 11725"/>
                <a:gd name="csY2" fmla="*/ 16182 h 41526"/>
                <a:gd name="csX3" fmla="*/ 4527 w 11725"/>
                <a:gd name="csY3" fmla="*/ 14717 h 41526"/>
                <a:gd name="csX4" fmla="*/ 4527 w 11725"/>
                <a:gd name="csY4" fmla="*/ 13251 h 41526"/>
                <a:gd name="csX5" fmla="*/ 4038 w 11725"/>
                <a:gd name="csY5" fmla="*/ 12274 h 41526"/>
                <a:gd name="csX6" fmla="*/ 3550 w 11725"/>
                <a:gd name="csY6" fmla="*/ 11297 h 41526"/>
                <a:gd name="csX7" fmla="*/ 2573 w 11725"/>
                <a:gd name="csY7" fmla="*/ 9831 h 41526"/>
                <a:gd name="csX8" fmla="*/ 1107 w 11725"/>
                <a:gd name="csY8" fmla="*/ 8854 h 41526"/>
                <a:gd name="csX9" fmla="*/ 130 w 11725"/>
                <a:gd name="csY9" fmla="*/ 7877 h 41526"/>
                <a:gd name="csX10" fmla="*/ 5992 w 11725"/>
                <a:gd name="csY10" fmla="*/ 6900 h 41526"/>
                <a:gd name="csX11" fmla="*/ 5992 w 11725"/>
                <a:gd name="csY11" fmla="*/ 1037 h 41526"/>
                <a:gd name="csX12" fmla="*/ 11855 w 11725"/>
                <a:gd name="csY12" fmla="*/ 1037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1725" h="41526">
                  <a:moveTo>
                    <a:pt x="11855" y="42564"/>
                  </a:moveTo>
                  <a:lnTo>
                    <a:pt x="5015" y="42564"/>
                  </a:lnTo>
                  <a:lnTo>
                    <a:pt x="5015" y="16182"/>
                  </a:lnTo>
                  <a:lnTo>
                    <a:pt x="4527" y="14717"/>
                  </a:lnTo>
                  <a:lnTo>
                    <a:pt x="4527" y="13251"/>
                  </a:lnTo>
                  <a:lnTo>
                    <a:pt x="4038" y="12274"/>
                  </a:lnTo>
                  <a:lnTo>
                    <a:pt x="3550" y="11297"/>
                  </a:lnTo>
                  <a:lnTo>
                    <a:pt x="2573" y="9831"/>
                  </a:lnTo>
                  <a:lnTo>
                    <a:pt x="1107" y="8854"/>
                  </a:lnTo>
                  <a:lnTo>
                    <a:pt x="130" y="7877"/>
                  </a:lnTo>
                  <a:lnTo>
                    <a:pt x="5992" y="6900"/>
                  </a:lnTo>
                  <a:lnTo>
                    <a:pt x="5992" y="1037"/>
                  </a:lnTo>
                  <a:lnTo>
                    <a:pt x="11855" y="10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C05D654A-BC29-748B-1168-4A185F50FEFA}"/>
                </a:ext>
              </a:extLst>
            </p:cNvPr>
            <p:cNvSpPr/>
            <p:nvPr/>
          </p:nvSpPr>
          <p:spPr>
            <a:xfrm flipV="1">
              <a:off x="4483545" y="6303253"/>
              <a:ext cx="11725" cy="1465"/>
            </a:xfrm>
            <a:custGeom>
              <a:avLst/>
              <a:gdLst>
                <a:gd name="csX0" fmla="*/ 1110 w 11725"/>
                <a:gd name="csY0" fmla="*/ 2498 h 1465"/>
                <a:gd name="csX1" fmla="*/ 133 w 11725"/>
                <a:gd name="csY1" fmla="*/ 1032 h 1465"/>
                <a:gd name="csX2" fmla="*/ 6973 w 11725"/>
                <a:gd name="csY2" fmla="*/ 1032 h 1465"/>
                <a:gd name="csX3" fmla="*/ 8439 w 11725"/>
                <a:gd name="csY3" fmla="*/ 1521 h 1465"/>
                <a:gd name="csX4" fmla="*/ 11858 w 11725"/>
                <a:gd name="csY4" fmla="*/ 1521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1465">
                  <a:moveTo>
                    <a:pt x="1110" y="2498"/>
                  </a:moveTo>
                  <a:lnTo>
                    <a:pt x="133" y="1032"/>
                  </a:lnTo>
                  <a:lnTo>
                    <a:pt x="6973" y="1032"/>
                  </a:lnTo>
                  <a:lnTo>
                    <a:pt x="8439" y="1521"/>
                  </a:lnTo>
                  <a:lnTo>
                    <a:pt x="11858" y="15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84FC05AB-7060-437D-39EF-78E31E1278DD}"/>
                </a:ext>
              </a:extLst>
            </p:cNvPr>
            <p:cNvSpPr/>
            <p:nvPr/>
          </p:nvSpPr>
          <p:spPr>
            <a:xfrm flipV="1">
              <a:off x="4477194" y="6298856"/>
              <a:ext cx="13190" cy="41526"/>
            </a:xfrm>
            <a:custGeom>
              <a:avLst/>
              <a:gdLst>
                <a:gd name="csX0" fmla="*/ 6484 w 13190"/>
                <a:gd name="csY0" fmla="*/ 42564 h 41526"/>
                <a:gd name="csX1" fmla="*/ 133 w 13190"/>
                <a:gd name="csY1" fmla="*/ 42564 h 41526"/>
                <a:gd name="csX2" fmla="*/ 133 w 13190"/>
                <a:gd name="csY2" fmla="*/ 1037 h 41526"/>
                <a:gd name="csX3" fmla="*/ 6973 w 13190"/>
                <a:gd name="csY3" fmla="*/ 1037 h 41526"/>
                <a:gd name="csX4" fmla="*/ 6973 w 13190"/>
                <a:gd name="csY4" fmla="*/ 26442 h 41526"/>
                <a:gd name="csX5" fmla="*/ 7461 w 13190"/>
                <a:gd name="csY5" fmla="*/ 28396 h 41526"/>
                <a:gd name="csX6" fmla="*/ 7950 w 13190"/>
                <a:gd name="csY6" fmla="*/ 29862 h 41526"/>
                <a:gd name="csX7" fmla="*/ 8438 w 13190"/>
                <a:gd name="csY7" fmla="*/ 31327 h 41526"/>
                <a:gd name="csX8" fmla="*/ 8927 w 13190"/>
                <a:gd name="csY8" fmla="*/ 32793 h 41526"/>
                <a:gd name="csX9" fmla="*/ 9415 w 13190"/>
                <a:gd name="csY9" fmla="*/ 33770 h 41526"/>
                <a:gd name="csX10" fmla="*/ 10392 w 13190"/>
                <a:gd name="csY10" fmla="*/ 34747 h 41526"/>
                <a:gd name="csX11" fmla="*/ 10881 w 13190"/>
                <a:gd name="csY11" fmla="*/ 34747 h 41526"/>
                <a:gd name="csX12" fmla="*/ 12347 w 13190"/>
                <a:gd name="csY12" fmla="*/ 35724 h 41526"/>
                <a:gd name="csX13" fmla="*/ 13324 w 13190"/>
                <a:gd name="csY13" fmla="*/ 36701 h 41526"/>
                <a:gd name="csX14" fmla="*/ 6484 w 13190"/>
                <a:gd name="csY14" fmla="*/ 36701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3190" h="41526">
                  <a:moveTo>
                    <a:pt x="6484" y="42564"/>
                  </a:moveTo>
                  <a:lnTo>
                    <a:pt x="133" y="42564"/>
                  </a:lnTo>
                  <a:lnTo>
                    <a:pt x="133" y="1037"/>
                  </a:lnTo>
                  <a:lnTo>
                    <a:pt x="6973" y="1037"/>
                  </a:lnTo>
                  <a:lnTo>
                    <a:pt x="6973" y="26442"/>
                  </a:lnTo>
                  <a:lnTo>
                    <a:pt x="7461" y="28396"/>
                  </a:lnTo>
                  <a:lnTo>
                    <a:pt x="7950" y="29862"/>
                  </a:lnTo>
                  <a:lnTo>
                    <a:pt x="8438" y="31327"/>
                  </a:lnTo>
                  <a:lnTo>
                    <a:pt x="8927" y="32793"/>
                  </a:lnTo>
                  <a:lnTo>
                    <a:pt x="9415" y="33770"/>
                  </a:lnTo>
                  <a:lnTo>
                    <a:pt x="10392" y="34747"/>
                  </a:lnTo>
                  <a:lnTo>
                    <a:pt x="10881" y="34747"/>
                  </a:lnTo>
                  <a:lnTo>
                    <a:pt x="12347" y="35724"/>
                  </a:lnTo>
                  <a:lnTo>
                    <a:pt x="13324" y="36701"/>
                  </a:lnTo>
                  <a:lnTo>
                    <a:pt x="6484" y="3670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E98A774B-DE20-5D39-6427-BA14E44E66ED}"/>
                </a:ext>
              </a:extLst>
            </p:cNvPr>
            <p:cNvSpPr/>
            <p:nvPr/>
          </p:nvSpPr>
          <p:spPr>
            <a:xfrm flipV="1">
              <a:off x="4484522" y="6297879"/>
              <a:ext cx="26381" cy="42503"/>
            </a:xfrm>
            <a:custGeom>
              <a:avLst/>
              <a:gdLst>
                <a:gd name="csX0" fmla="*/ 12349 w 26381"/>
                <a:gd name="csY0" fmla="*/ 43541 h 42503"/>
                <a:gd name="csX1" fmla="*/ 11860 w 26381"/>
                <a:gd name="csY1" fmla="*/ 43541 h 42503"/>
                <a:gd name="csX2" fmla="*/ 1112 w 26381"/>
                <a:gd name="csY2" fmla="*/ 39144 h 42503"/>
                <a:gd name="csX3" fmla="*/ 135 w 26381"/>
                <a:gd name="csY3" fmla="*/ 38167 h 42503"/>
                <a:gd name="csX4" fmla="*/ 10883 w 26381"/>
                <a:gd name="csY4" fmla="*/ 37190 h 42503"/>
                <a:gd name="csX5" fmla="*/ 19677 w 26381"/>
                <a:gd name="csY5" fmla="*/ 26442 h 42503"/>
                <a:gd name="csX6" fmla="*/ 19677 w 26381"/>
                <a:gd name="csY6" fmla="*/ 1037 h 42503"/>
                <a:gd name="csX7" fmla="*/ 26517 w 26381"/>
                <a:gd name="csY7" fmla="*/ 1037 h 42503"/>
                <a:gd name="csX8" fmla="*/ 26517 w 26381"/>
                <a:gd name="csY8" fmla="*/ 30839 h 42503"/>
                <a:gd name="csX9" fmla="*/ 26028 w 26381"/>
                <a:gd name="csY9" fmla="*/ 32304 h 42503"/>
                <a:gd name="csX10" fmla="*/ 26028 w 26381"/>
                <a:gd name="csY10" fmla="*/ 34259 h 42503"/>
                <a:gd name="csX11" fmla="*/ 25540 w 26381"/>
                <a:gd name="csY11" fmla="*/ 35724 h 42503"/>
                <a:gd name="csX12" fmla="*/ 24563 w 26381"/>
                <a:gd name="csY12" fmla="*/ 37190 h 42503"/>
                <a:gd name="csX13" fmla="*/ 24074 w 26381"/>
                <a:gd name="csY13" fmla="*/ 38656 h 42503"/>
                <a:gd name="csX14" fmla="*/ 17234 w 26381"/>
                <a:gd name="csY14" fmla="*/ 43053 h 42503"/>
                <a:gd name="csX15" fmla="*/ 15769 w 26381"/>
                <a:gd name="csY15" fmla="*/ 43053 h 42503"/>
                <a:gd name="csX16" fmla="*/ 13815 w 26381"/>
                <a:gd name="csY16" fmla="*/ 43541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6381" h="42503">
                  <a:moveTo>
                    <a:pt x="12349" y="43541"/>
                  </a:moveTo>
                  <a:lnTo>
                    <a:pt x="11860" y="43541"/>
                  </a:lnTo>
                  <a:cubicBezTo>
                    <a:pt x="6991" y="43256"/>
                    <a:pt x="4842" y="42483"/>
                    <a:pt x="1112" y="39144"/>
                  </a:cubicBezTo>
                  <a:lnTo>
                    <a:pt x="135" y="38167"/>
                  </a:lnTo>
                  <a:lnTo>
                    <a:pt x="10883" y="37190"/>
                  </a:lnTo>
                  <a:cubicBezTo>
                    <a:pt x="18790" y="37092"/>
                    <a:pt x="19050" y="32166"/>
                    <a:pt x="19677" y="26442"/>
                  </a:cubicBezTo>
                  <a:lnTo>
                    <a:pt x="19677" y="1037"/>
                  </a:lnTo>
                  <a:lnTo>
                    <a:pt x="26517" y="1037"/>
                  </a:lnTo>
                  <a:lnTo>
                    <a:pt x="26517" y="30839"/>
                  </a:lnTo>
                  <a:lnTo>
                    <a:pt x="26028" y="32304"/>
                  </a:lnTo>
                  <a:lnTo>
                    <a:pt x="26028" y="34259"/>
                  </a:lnTo>
                  <a:lnTo>
                    <a:pt x="25540" y="35724"/>
                  </a:lnTo>
                  <a:lnTo>
                    <a:pt x="24563" y="37190"/>
                  </a:lnTo>
                  <a:lnTo>
                    <a:pt x="24074" y="38656"/>
                  </a:lnTo>
                  <a:cubicBezTo>
                    <a:pt x="21411" y="41603"/>
                    <a:pt x="20654" y="41554"/>
                    <a:pt x="17234" y="43053"/>
                  </a:cubicBezTo>
                  <a:lnTo>
                    <a:pt x="15769" y="43053"/>
                  </a:lnTo>
                  <a:lnTo>
                    <a:pt x="13815" y="435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362881F-D83C-2F01-D4CE-53CB1233F65A}"/>
                </a:ext>
              </a:extLst>
            </p:cNvPr>
            <p:cNvSpPr/>
            <p:nvPr/>
          </p:nvSpPr>
          <p:spPr>
            <a:xfrm flipV="1">
              <a:off x="4523606" y="6334031"/>
              <a:ext cx="14656" cy="6839"/>
            </a:xfrm>
            <a:custGeom>
              <a:avLst/>
              <a:gdLst>
                <a:gd name="csX0" fmla="*/ 13821 w 14656"/>
                <a:gd name="csY0" fmla="*/ 7878 h 6839"/>
                <a:gd name="csX1" fmla="*/ 12355 w 14656"/>
                <a:gd name="csY1" fmla="*/ 7389 h 6839"/>
                <a:gd name="csX2" fmla="*/ 142 w 14656"/>
                <a:gd name="csY2" fmla="*/ 7389 h 6839"/>
                <a:gd name="csX3" fmla="*/ 630 w 14656"/>
                <a:gd name="csY3" fmla="*/ 6412 h 6839"/>
                <a:gd name="csX4" fmla="*/ 630 w 14656"/>
                <a:gd name="csY4" fmla="*/ 5435 h 6839"/>
                <a:gd name="csX5" fmla="*/ 1119 w 14656"/>
                <a:gd name="csY5" fmla="*/ 4458 h 6839"/>
                <a:gd name="csX6" fmla="*/ 3561 w 14656"/>
                <a:gd name="csY6" fmla="*/ 2015 h 6839"/>
                <a:gd name="csX7" fmla="*/ 4538 w 14656"/>
                <a:gd name="csY7" fmla="*/ 1527 h 6839"/>
                <a:gd name="csX8" fmla="*/ 6004 w 14656"/>
                <a:gd name="csY8" fmla="*/ 1527 h 6839"/>
                <a:gd name="csX9" fmla="*/ 7958 w 14656"/>
                <a:gd name="csY9" fmla="*/ 1038 h 6839"/>
                <a:gd name="csX10" fmla="*/ 11867 w 14656"/>
                <a:gd name="csY10" fmla="*/ 1038 h 6839"/>
                <a:gd name="csX11" fmla="*/ 13332 w 14656"/>
                <a:gd name="csY11" fmla="*/ 1527 h 6839"/>
                <a:gd name="csX12" fmla="*/ 14798 w 14656"/>
                <a:gd name="csY12" fmla="*/ 1527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656" h="6839">
                  <a:moveTo>
                    <a:pt x="13821" y="7878"/>
                  </a:moveTo>
                  <a:lnTo>
                    <a:pt x="12355" y="7389"/>
                  </a:lnTo>
                  <a:lnTo>
                    <a:pt x="142" y="7389"/>
                  </a:lnTo>
                  <a:lnTo>
                    <a:pt x="630" y="6412"/>
                  </a:lnTo>
                  <a:lnTo>
                    <a:pt x="630" y="5435"/>
                  </a:lnTo>
                  <a:lnTo>
                    <a:pt x="1119" y="4458"/>
                  </a:lnTo>
                  <a:lnTo>
                    <a:pt x="3561" y="2015"/>
                  </a:lnTo>
                  <a:lnTo>
                    <a:pt x="4538" y="1527"/>
                  </a:lnTo>
                  <a:lnTo>
                    <a:pt x="6004" y="1527"/>
                  </a:lnTo>
                  <a:lnTo>
                    <a:pt x="7958" y="1038"/>
                  </a:lnTo>
                  <a:lnTo>
                    <a:pt x="11867" y="1038"/>
                  </a:lnTo>
                  <a:lnTo>
                    <a:pt x="13332" y="1527"/>
                  </a:lnTo>
                  <a:lnTo>
                    <a:pt x="14798" y="15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68086675-58B9-5958-29A5-FC67DA870677}"/>
                </a:ext>
              </a:extLst>
            </p:cNvPr>
            <p:cNvSpPr/>
            <p:nvPr/>
          </p:nvSpPr>
          <p:spPr>
            <a:xfrm flipV="1">
              <a:off x="4518232" y="6284199"/>
              <a:ext cx="19053" cy="50320"/>
            </a:xfrm>
            <a:custGeom>
              <a:avLst/>
              <a:gdLst>
                <a:gd name="csX0" fmla="*/ 12354 w 19053"/>
                <a:gd name="csY0" fmla="*/ 51357 h 50320"/>
                <a:gd name="csX1" fmla="*/ 5026 w 19053"/>
                <a:gd name="csY1" fmla="*/ 46960 h 50320"/>
                <a:gd name="csX2" fmla="*/ 5026 w 19053"/>
                <a:gd name="csY2" fmla="*/ 36700 h 50320"/>
                <a:gd name="csX3" fmla="*/ 141 w 19053"/>
                <a:gd name="csY3" fmla="*/ 36700 h 50320"/>
                <a:gd name="csX4" fmla="*/ 141 w 19053"/>
                <a:gd name="csY4" fmla="*/ 31326 h 50320"/>
                <a:gd name="csX5" fmla="*/ 5026 w 19053"/>
                <a:gd name="csY5" fmla="*/ 31326 h 50320"/>
                <a:gd name="csX6" fmla="*/ 5026 w 19053"/>
                <a:gd name="csY6" fmla="*/ 6899 h 50320"/>
                <a:gd name="csX7" fmla="*/ 5515 w 19053"/>
                <a:gd name="csY7" fmla="*/ 4456 h 50320"/>
                <a:gd name="csX8" fmla="*/ 5515 w 19053"/>
                <a:gd name="csY8" fmla="*/ 1036 h 50320"/>
                <a:gd name="csX9" fmla="*/ 16263 w 19053"/>
                <a:gd name="csY9" fmla="*/ 1036 h 50320"/>
                <a:gd name="csX10" fmla="*/ 15286 w 19053"/>
                <a:gd name="csY10" fmla="*/ 1036 h 50320"/>
                <a:gd name="csX11" fmla="*/ 13820 w 19053"/>
                <a:gd name="csY11" fmla="*/ 1525 h 50320"/>
                <a:gd name="csX12" fmla="*/ 13820 w 19053"/>
                <a:gd name="csY12" fmla="*/ 2013 h 50320"/>
                <a:gd name="csX13" fmla="*/ 12354 w 19053"/>
                <a:gd name="csY13" fmla="*/ 3479 h 50320"/>
                <a:gd name="csX14" fmla="*/ 12354 w 19053"/>
                <a:gd name="csY14" fmla="*/ 31326 h 50320"/>
                <a:gd name="csX15" fmla="*/ 19194 w 19053"/>
                <a:gd name="csY15" fmla="*/ 31326 h 50320"/>
                <a:gd name="csX16" fmla="*/ 19194 w 19053"/>
                <a:gd name="csY16" fmla="*/ 36700 h 50320"/>
                <a:gd name="csX17" fmla="*/ 12354 w 19053"/>
                <a:gd name="csY17" fmla="*/ 36700 h 50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9053" h="50320">
                  <a:moveTo>
                    <a:pt x="12354" y="51357"/>
                  </a:moveTo>
                  <a:lnTo>
                    <a:pt x="5026" y="46960"/>
                  </a:lnTo>
                  <a:lnTo>
                    <a:pt x="5026" y="36700"/>
                  </a:lnTo>
                  <a:lnTo>
                    <a:pt x="141" y="36700"/>
                  </a:lnTo>
                  <a:lnTo>
                    <a:pt x="141" y="31326"/>
                  </a:lnTo>
                  <a:lnTo>
                    <a:pt x="5026" y="31326"/>
                  </a:lnTo>
                  <a:lnTo>
                    <a:pt x="5026" y="6899"/>
                  </a:lnTo>
                  <a:lnTo>
                    <a:pt x="5515" y="4456"/>
                  </a:lnTo>
                  <a:lnTo>
                    <a:pt x="5515" y="1036"/>
                  </a:lnTo>
                  <a:lnTo>
                    <a:pt x="16263" y="1036"/>
                  </a:lnTo>
                  <a:lnTo>
                    <a:pt x="15286" y="1036"/>
                  </a:lnTo>
                  <a:lnTo>
                    <a:pt x="13820" y="1525"/>
                  </a:lnTo>
                  <a:lnTo>
                    <a:pt x="13820" y="2013"/>
                  </a:lnTo>
                  <a:lnTo>
                    <a:pt x="12354" y="3479"/>
                  </a:lnTo>
                  <a:lnTo>
                    <a:pt x="12354" y="31326"/>
                  </a:lnTo>
                  <a:lnTo>
                    <a:pt x="19194" y="31326"/>
                  </a:lnTo>
                  <a:lnTo>
                    <a:pt x="19194" y="36700"/>
                  </a:lnTo>
                  <a:lnTo>
                    <a:pt x="12354" y="367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66E9CDB8-9137-A83F-AE88-D0E0C1214132}"/>
                </a:ext>
              </a:extLst>
            </p:cNvPr>
            <p:cNvSpPr/>
            <p:nvPr/>
          </p:nvSpPr>
          <p:spPr>
            <a:xfrm flipV="1">
              <a:off x="4544125" y="6298856"/>
              <a:ext cx="6839" cy="41526"/>
            </a:xfrm>
            <a:custGeom>
              <a:avLst/>
              <a:gdLst>
                <a:gd name="csX0" fmla="*/ 36 w 6839"/>
                <a:gd name="csY0" fmla="*/ 969 h 41526"/>
                <a:gd name="csX1" fmla="*/ 6876 w 6839"/>
                <a:gd name="csY1" fmla="*/ 969 h 41526"/>
                <a:gd name="csX2" fmla="*/ 6876 w 6839"/>
                <a:gd name="csY2" fmla="*/ 42496 h 41526"/>
                <a:gd name="csX3" fmla="*/ 36 w 6839"/>
                <a:gd name="csY3" fmla="*/ 42496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41526">
                  <a:moveTo>
                    <a:pt x="36" y="969"/>
                  </a:moveTo>
                  <a:lnTo>
                    <a:pt x="6876" y="969"/>
                  </a:lnTo>
                  <a:lnTo>
                    <a:pt x="6876" y="42496"/>
                  </a:lnTo>
                  <a:lnTo>
                    <a:pt x="36" y="4249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623C3037-6A37-A50E-C81E-B8124C1D18E0}"/>
                </a:ext>
              </a:extLst>
            </p:cNvPr>
            <p:cNvSpPr/>
            <p:nvPr/>
          </p:nvSpPr>
          <p:spPr>
            <a:xfrm flipV="1">
              <a:off x="4544125" y="6283222"/>
              <a:ext cx="6839" cy="7816"/>
            </a:xfrm>
            <a:custGeom>
              <a:avLst/>
              <a:gdLst>
                <a:gd name="csX0" fmla="*/ 36 w 6839"/>
                <a:gd name="csY0" fmla="*/ 960 h 7816"/>
                <a:gd name="csX1" fmla="*/ 6876 w 6839"/>
                <a:gd name="csY1" fmla="*/ 960 h 7816"/>
                <a:gd name="csX2" fmla="*/ 6876 w 6839"/>
                <a:gd name="csY2" fmla="*/ 8776 h 7816"/>
                <a:gd name="csX3" fmla="*/ 36 w 6839"/>
                <a:gd name="csY3" fmla="*/ 8776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839" h="7816">
                  <a:moveTo>
                    <a:pt x="36" y="960"/>
                  </a:moveTo>
                  <a:lnTo>
                    <a:pt x="6876" y="960"/>
                  </a:lnTo>
                  <a:lnTo>
                    <a:pt x="6876" y="8776"/>
                  </a:lnTo>
                  <a:lnTo>
                    <a:pt x="36" y="877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2ABB0951-4B17-86CF-4A5E-D38809ABD510}"/>
                </a:ext>
              </a:extLst>
            </p:cNvPr>
            <p:cNvSpPr/>
            <p:nvPr/>
          </p:nvSpPr>
          <p:spPr>
            <a:xfrm flipV="1">
              <a:off x="4568553" y="6303253"/>
              <a:ext cx="11725" cy="1465"/>
            </a:xfrm>
            <a:custGeom>
              <a:avLst/>
              <a:gdLst>
                <a:gd name="csX0" fmla="*/ 1124 w 11725"/>
                <a:gd name="csY0" fmla="*/ 2498 h 1465"/>
                <a:gd name="csX1" fmla="*/ 147 w 11725"/>
                <a:gd name="csY1" fmla="*/ 1032 h 1465"/>
                <a:gd name="csX2" fmla="*/ 6987 w 11725"/>
                <a:gd name="csY2" fmla="*/ 1032 h 1465"/>
                <a:gd name="csX3" fmla="*/ 8453 w 11725"/>
                <a:gd name="csY3" fmla="*/ 1521 h 1465"/>
                <a:gd name="csX4" fmla="*/ 11872 w 11725"/>
                <a:gd name="csY4" fmla="*/ 1521 h 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725" h="1465">
                  <a:moveTo>
                    <a:pt x="1124" y="2498"/>
                  </a:moveTo>
                  <a:lnTo>
                    <a:pt x="147" y="1032"/>
                  </a:lnTo>
                  <a:lnTo>
                    <a:pt x="6987" y="1032"/>
                  </a:lnTo>
                  <a:lnTo>
                    <a:pt x="8453" y="1521"/>
                  </a:lnTo>
                  <a:lnTo>
                    <a:pt x="11872" y="15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095C7B77-FF62-5981-2D1F-CBD2F4AF9BDE}"/>
                </a:ext>
              </a:extLst>
            </p:cNvPr>
            <p:cNvSpPr/>
            <p:nvPr/>
          </p:nvSpPr>
          <p:spPr>
            <a:xfrm flipV="1">
              <a:off x="4562201" y="6298856"/>
              <a:ext cx="13190" cy="41526"/>
            </a:xfrm>
            <a:custGeom>
              <a:avLst/>
              <a:gdLst>
                <a:gd name="csX0" fmla="*/ 6498 w 13190"/>
                <a:gd name="csY0" fmla="*/ 42564 h 41526"/>
                <a:gd name="csX1" fmla="*/ 147 w 13190"/>
                <a:gd name="csY1" fmla="*/ 42564 h 41526"/>
                <a:gd name="csX2" fmla="*/ 147 w 13190"/>
                <a:gd name="csY2" fmla="*/ 1037 h 41526"/>
                <a:gd name="csX3" fmla="*/ 6987 w 13190"/>
                <a:gd name="csY3" fmla="*/ 1037 h 41526"/>
                <a:gd name="csX4" fmla="*/ 6987 w 13190"/>
                <a:gd name="csY4" fmla="*/ 26442 h 41526"/>
                <a:gd name="csX5" fmla="*/ 7475 w 13190"/>
                <a:gd name="csY5" fmla="*/ 28396 h 41526"/>
                <a:gd name="csX6" fmla="*/ 7964 w 13190"/>
                <a:gd name="csY6" fmla="*/ 29862 h 41526"/>
                <a:gd name="csX7" fmla="*/ 8941 w 13190"/>
                <a:gd name="csY7" fmla="*/ 32793 h 41526"/>
                <a:gd name="csX8" fmla="*/ 9429 w 13190"/>
                <a:gd name="csY8" fmla="*/ 33770 h 41526"/>
                <a:gd name="csX9" fmla="*/ 10406 w 13190"/>
                <a:gd name="csY9" fmla="*/ 34747 h 41526"/>
                <a:gd name="csX10" fmla="*/ 10895 w 13190"/>
                <a:gd name="csY10" fmla="*/ 34747 h 41526"/>
                <a:gd name="csX11" fmla="*/ 12361 w 13190"/>
                <a:gd name="csY11" fmla="*/ 35724 h 41526"/>
                <a:gd name="csX12" fmla="*/ 13338 w 13190"/>
                <a:gd name="csY12" fmla="*/ 36701 h 41526"/>
                <a:gd name="csX13" fmla="*/ 6498 w 13190"/>
                <a:gd name="csY13" fmla="*/ 36701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3190" h="41526">
                  <a:moveTo>
                    <a:pt x="6498" y="42564"/>
                  </a:moveTo>
                  <a:lnTo>
                    <a:pt x="147" y="42564"/>
                  </a:lnTo>
                  <a:lnTo>
                    <a:pt x="147" y="1037"/>
                  </a:lnTo>
                  <a:lnTo>
                    <a:pt x="6987" y="1037"/>
                  </a:lnTo>
                  <a:lnTo>
                    <a:pt x="6987" y="26442"/>
                  </a:lnTo>
                  <a:lnTo>
                    <a:pt x="7475" y="28396"/>
                  </a:lnTo>
                  <a:lnTo>
                    <a:pt x="7964" y="29862"/>
                  </a:lnTo>
                  <a:lnTo>
                    <a:pt x="8941" y="32793"/>
                  </a:lnTo>
                  <a:lnTo>
                    <a:pt x="9429" y="33770"/>
                  </a:lnTo>
                  <a:lnTo>
                    <a:pt x="10406" y="34747"/>
                  </a:lnTo>
                  <a:lnTo>
                    <a:pt x="10895" y="34747"/>
                  </a:lnTo>
                  <a:lnTo>
                    <a:pt x="12361" y="35724"/>
                  </a:lnTo>
                  <a:lnTo>
                    <a:pt x="13338" y="36701"/>
                  </a:lnTo>
                  <a:lnTo>
                    <a:pt x="6498" y="3670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026FE82-7E1F-4D31-CC96-EA6544616A53}"/>
                </a:ext>
              </a:extLst>
            </p:cNvPr>
            <p:cNvSpPr/>
            <p:nvPr/>
          </p:nvSpPr>
          <p:spPr>
            <a:xfrm flipV="1">
              <a:off x="4569530" y="6297879"/>
              <a:ext cx="26381" cy="42503"/>
            </a:xfrm>
            <a:custGeom>
              <a:avLst/>
              <a:gdLst>
                <a:gd name="csX0" fmla="*/ 12363 w 26381"/>
                <a:gd name="csY0" fmla="*/ 43541 h 42503"/>
                <a:gd name="csX1" fmla="*/ 11874 w 26381"/>
                <a:gd name="csY1" fmla="*/ 43541 h 42503"/>
                <a:gd name="csX2" fmla="*/ 1126 w 26381"/>
                <a:gd name="csY2" fmla="*/ 39144 h 42503"/>
                <a:gd name="csX3" fmla="*/ 149 w 26381"/>
                <a:gd name="csY3" fmla="*/ 38167 h 42503"/>
                <a:gd name="csX4" fmla="*/ 10897 w 26381"/>
                <a:gd name="csY4" fmla="*/ 37190 h 42503"/>
                <a:gd name="csX5" fmla="*/ 19691 w 26381"/>
                <a:gd name="csY5" fmla="*/ 26442 h 42503"/>
                <a:gd name="csX6" fmla="*/ 19691 w 26381"/>
                <a:gd name="csY6" fmla="*/ 1037 h 42503"/>
                <a:gd name="csX7" fmla="*/ 26531 w 26381"/>
                <a:gd name="csY7" fmla="*/ 1037 h 42503"/>
                <a:gd name="csX8" fmla="*/ 26531 w 26381"/>
                <a:gd name="csY8" fmla="*/ 30839 h 42503"/>
                <a:gd name="csX9" fmla="*/ 26042 w 26381"/>
                <a:gd name="csY9" fmla="*/ 32304 h 42503"/>
                <a:gd name="csX10" fmla="*/ 26042 w 26381"/>
                <a:gd name="csY10" fmla="*/ 34259 h 42503"/>
                <a:gd name="csX11" fmla="*/ 25554 w 26381"/>
                <a:gd name="csY11" fmla="*/ 35724 h 42503"/>
                <a:gd name="csX12" fmla="*/ 24577 w 26381"/>
                <a:gd name="csY12" fmla="*/ 37190 h 42503"/>
                <a:gd name="csX13" fmla="*/ 24088 w 26381"/>
                <a:gd name="csY13" fmla="*/ 38656 h 42503"/>
                <a:gd name="csX14" fmla="*/ 17248 w 26381"/>
                <a:gd name="csY14" fmla="*/ 43053 h 42503"/>
                <a:gd name="csX15" fmla="*/ 15783 w 26381"/>
                <a:gd name="csY15" fmla="*/ 43053 h 42503"/>
                <a:gd name="csX16" fmla="*/ 13828 w 26381"/>
                <a:gd name="csY16" fmla="*/ 43541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6381" h="42503">
                  <a:moveTo>
                    <a:pt x="12363" y="43541"/>
                  </a:moveTo>
                  <a:lnTo>
                    <a:pt x="11874" y="43541"/>
                  </a:lnTo>
                  <a:cubicBezTo>
                    <a:pt x="7005" y="43256"/>
                    <a:pt x="4855" y="42483"/>
                    <a:pt x="1126" y="39144"/>
                  </a:cubicBezTo>
                  <a:lnTo>
                    <a:pt x="149" y="38167"/>
                  </a:lnTo>
                  <a:lnTo>
                    <a:pt x="10897" y="37190"/>
                  </a:lnTo>
                  <a:cubicBezTo>
                    <a:pt x="18803" y="37092"/>
                    <a:pt x="19064" y="32166"/>
                    <a:pt x="19691" y="26442"/>
                  </a:cubicBezTo>
                  <a:lnTo>
                    <a:pt x="19691" y="1037"/>
                  </a:lnTo>
                  <a:lnTo>
                    <a:pt x="26531" y="1037"/>
                  </a:lnTo>
                  <a:lnTo>
                    <a:pt x="26531" y="30839"/>
                  </a:lnTo>
                  <a:lnTo>
                    <a:pt x="26042" y="32304"/>
                  </a:lnTo>
                  <a:lnTo>
                    <a:pt x="26042" y="34259"/>
                  </a:lnTo>
                  <a:lnTo>
                    <a:pt x="25554" y="35724"/>
                  </a:lnTo>
                  <a:lnTo>
                    <a:pt x="24577" y="37190"/>
                  </a:lnTo>
                  <a:lnTo>
                    <a:pt x="24088" y="38656"/>
                  </a:lnTo>
                  <a:cubicBezTo>
                    <a:pt x="21425" y="41603"/>
                    <a:pt x="20668" y="41554"/>
                    <a:pt x="17248" y="43053"/>
                  </a:cubicBezTo>
                  <a:lnTo>
                    <a:pt x="15783" y="43053"/>
                  </a:lnTo>
                  <a:lnTo>
                    <a:pt x="13828" y="435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739E4D30-0483-E80E-1A33-5294BBC684F1}"/>
                </a:ext>
              </a:extLst>
            </p:cNvPr>
            <p:cNvSpPr/>
            <p:nvPr/>
          </p:nvSpPr>
          <p:spPr>
            <a:xfrm flipV="1">
              <a:off x="4605194" y="6343802"/>
              <a:ext cx="16610" cy="7816"/>
            </a:xfrm>
            <a:custGeom>
              <a:avLst/>
              <a:gdLst>
                <a:gd name="csX0" fmla="*/ 153 w 16610"/>
                <a:gd name="csY0" fmla="*/ 8857 h 7816"/>
                <a:gd name="csX1" fmla="*/ 153 w 16610"/>
                <a:gd name="csY1" fmla="*/ 6414 h 7816"/>
                <a:gd name="csX2" fmla="*/ 642 w 16610"/>
                <a:gd name="csY2" fmla="*/ 4948 h 7816"/>
                <a:gd name="csX3" fmla="*/ 1130 w 16610"/>
                <a:gd name="csY3" fmla="*/ 3483 h 7816"/>
                <a:gd name="csX4" fmla="*/ 1619 w 16610"/>
                <a:gd name="csY4" fmla="*/ 2017 h 7816"/>
                <a:gd name="csX5" fmla="*/ 2596 w 16610"/>
                <a:gd name="csY5" fmla="*/ 1040 h 7816"/>
                <a:gd name="csX6" fmla="*/ 16764 w 16610"/>
                <a:gd name="csY6" fmla="*/ 1040 h 7816"/>
                <a:gd name="csX7" fmla="*/ 15298 w 16610"/>
                <a:gd name="csY7" fmla="*/ 1528 h 7816"/>
                <a:gd name="csX8" fmla="*/ 13344 w 16610"/>
                <a:gd name="csY8" fmla="*/ 1528 h 7816"/>
                <a:gd name="csX9" fmla="*/ 10413 w 16610"/>
                <a:gd name="csY9" fmla="*/ 2506 h 7816"/>
                <a:gd name="csX10" fmla="*/ 9436 w 16610"/>
                <a:gd name="csY10" fmla="*/ 2994 h 7816"/>
                <a:gd name="csX11" fmla="*/ 7970 w 16610"/>
                <a:gd name="csY11" fmla="*/ 4460 h 7816"/>
                <a:gd name="csX12" fmla="*/ 7481 w 16610"/>
                <a:gd name="csY12" fmla="*/ 5925 h 7816"/>
                <a:gd name="csX13" fmla="*/ 6993 w 16610"/>
                <a:gd name="csY13" fmla="*/ 7880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610" h="7816">
                  <a:moveTo>
                    <a:pt x="153" y="8857"/>
                  </a:moveTo>
                  <a:lnTo>
                    <a:pt x="153" y="6414"/>
                  </a:lnTo>
                  <a:lnTo>
                    <a:pt x="642" y="4948"/>
                  </a:lnTo>
                  <a:lnTo>
                    <a:pt x="1130" y="3483"/>
                  </a:lnTo>
                  <a:lnTo>
                    <a:pt x="1619" y="2017"/>
                  </a:lnTo>
                  <a:lnTo>
                    <a:pt x="2596" y="1040"/>
                  </a:lnTo>
                  <a:lnTo>
                    <a:pt x="16764" y="1040"/>
                  </a:lnTo>
                  <a:lnTo>
                    <a:pt x="15298" y="1528"/>
                  </a:lnTo>
                  <a:lnTo>
                    <a:pt x="13344" y="1528"/>
                  </a:lnTo>
                  <a:lnTo>
                    <a:pt x="10413" y="2506"/>
                  </a:lnTo>
                  <a:lnTo>
                    <a:pt x="9436" y="2994"/>
                  </a:lnTo>
                  <a:lnTo>
                    <a:pt x="7970" y="4460"/>
                  </a:lnTo>
                  <a:lnTo>
                    <a:pt x="7481" y="5925"/>
                  </a:lnTo>
                  <a:lnTo>
                    <a:pt x="6993" y="78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884A3F7A-F6DA-B01A-44B6-5E5F603C3C02}"/>
                </a:ext>
              </a:extLst>
            </p:cNvPr>
            <p:cNvSpPr/>
            <p:nvPr/>
          </p:nvSpPr>
          <p:spPr>
            <a:xfrm flipV="1">
              <a:off x="4607636" y="6334520"/>
              <a:ext cx="32765" cy="22864"/>
            </a:xfrm>
            <a:custGeom>
              <a:avLst/>
              <a:gdLst>
                <a:gd name="csX0" fmla="*/ 32891 w 32765"/>
                <a:gd name="csY0" fmla="*/ 23905 h 22864"/>
                <a:gd name="csX1" fmla="*/ 26051 w 32765"/>
                <a:gd name="csY1" fmla="*/ 23416 h 22864"/>
                <a:gd name="csX2" fmla="*/ 26051 w 32765"/>
                <a:gd name="csY2" fmla="*/ 19996 h 22864"/>
                <a:gd name="csX3" fmla="*/ 25562 w 32765"/>
                <a:gd name="csY3" fmla="*/ 18042 h 22864"/>
                <a:gd name="csX4" fmla="*/ 25562 w 32765"/>
                <a:gd name="csY4" fmla="*/ 14622 h 22864"/>
                <a:gd name="csX5" fmla="*/ 25074 w 32765"/>
                <a:gd name="csY5" fmla="*/ 14134 h 22864"/>
                <a:gd name="csX6" fmla="*/ 24585 w 32765"/>
                <a:gd name="csY6" fmla="*/ 12668 h 22864"/>
                <a:gd name="csX7" fmla="*/ 24097 w 32765"/>
                <a:gd name="csY7" fmla="*/ 11202 h 22864"/>
                <a:gd name="csX8" fmla="*/ 23120 w 32765"/>
                <a:gd name="csY8" fmla="*/ 9737 h 22864"/>
                <a:gd name="csX9" fmla="*/ 21654 w 32765"/>
                <a:gd name="csY9" fmla="*/ 8760 h 22864"/>
                <a:gd name="csX10" fmla="*/ 20677 w 32765"/>
                <a:gd name="csY10" fmla="*/ 8271 h 22864"/>
                <a:gd name="csX11" fmla="*/ 17746 w 32765"/>
                <a:gd name="csY11" fmla="*/ 7294 h 22864"/>
                <a:gd name="csX12" fmla="*/ 16280 w 32765"/>
                <a:gd name="csY12" fmla="*/ 7294 h 22864"/>
                <a:gd name="csX13" fmla="*/ 14326 w 32765"/>
                <a:gd name="csY13" fmla="*/ 6805 h 22864"/>
                <a:gd name="csX14" fmla="*/ 158 w 32765"/>
                <a:gd name="csY14" fmla="*/ 6805 h 22864"/>
                <a:gd name="csX15" fmla="*/ 1135 w 32765"/>
                <a:gd name="csY15" fmla="*/ 5340 h 22864"/>
                <a:gd name="csX16" fmla="*/ 32891 w 32765"/>
                <a:gd name="csY16" fmla="*/ 19508 h 22864"/>
                <a:gd name="csX17" fmla="*/ 32891 w 32765"/>
                <a:gd name="csY17" fmla="*/ 21462 h 228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32765" h="22864">
                  <a:moveTo>
                    <a:pt x="32891" y="23905"/>
                  </a:moveTo>
                  <a:lnTo>
                    <a:pt x="26051" y="23416"/>
                  </a:lnTo>
                  <a:lnTo>
                    <a:pt x="26051" y="19996"/>
                  </a:lnTo>
                  <a:lnTo>
                    <a:pt x="25562" y="18042"/>
                  </a:lnTo>
                  <a:lnTo>
                    <a:pt x="25562" y="14622"/>
                  </a:lnTo>
                  <a:lnTo>
                    <a:pt x="25074" y="14134"/>
                  </a:lnTo>
                  <a:lnTo>
                    <a:pt x="24585" y="12668"/>
                  </a:lnTo>
                  <a:lnTo>
                    <a:pt x="24097" y="11202"/>
                  </a:lnTo>
                  <a:lnTo>
                    <a:pt x="23120" y="9737"/>
                  </a:lnTo>
                  <a:lnTo>
                    <a:pt x="21654" y="8760"/>
                  </a:lnTo>
                  <a:lnTo>
                    <a:pt x="20677" y="8271"/>
                  </a:lnTo>
                  <a:lnTo>
                    <a:pt x="17746" y="7294"/>
                  </a:lnTo>
                  <a:lnTo>
                    <a:pt x="16280" y="7294"/>
                  </a:lnTo>
                  <a:lnTo>
                    <a:pt x="14326" y="6805"/>
                  </a:lnTo>
                  <a:lnTo>
                    <a:pt x="158" y="6805"/>
                  </a:lnTo>
                  <a:lnTo>
                    <a:pt x="1135" y="5340"/>
                  </a:lnTo>
                  <a:cubicBezTo>
                    <a:pt x="12030" y="-3145"/>
                    <a:pt x="33884" y="601"/>
                    <a:pt x="32891" y="19508"/>
                  </a:cubicBezTo>
                  <a:lnTo>
                    <a:pt x="32891" y="214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4D5EB49D-4B97-FD9F-B92E-8E94E8E92DA5}"/>
                </a:ext>
              </a:extLst>
            </p:cNvPr>
            <p:cNvSpPr/>
            <p:nvPr/>
          </p:nvSpPr>
          <p:spPr>
            <a:xfrm flipV="1">
              <a:off x="4603728" y="6302764"/>
              <a:ext cx="36641" cy="37659"/>
            </a:xfrm>
            <a:custGeom>
              <a:avLst/>
              <a:gdLst>
                <a:gd name="csX0" fmla="*/ 6017 w 36641"/>
                <a:gd name="csY0" fmla="*/ 38697 h 37659"/>
                <a:gd name="csX1" fmla="*/ 4062 w 36641"/>
                <a:gd name="csY1" fmla="*/ 35766 h 37659"/>
                <a:gd name="csX2" fmla="*/ 3085 w 36641"/>
                <a:gd name="csY2" fmla="*/ 34789 h 37659"/>
                <a:gd name="csX3" fmla="*/ 643 w 36641"/>
                <a:gd name="csY3" fmla="*/ 25507 h 37659"/>
                <a:gd name="csX4" fmla="*/ 154 w 36641"/>
                <a:gd name="csY4" fmla="*/ 23552 h 37659"/>
                <a:gd name="csX5" fmla="*/ 154 w 36641"/>
                <a:gd name="csY5" fmla="*/ 22087 h 37659"/>
                <a:gd name="csX6" fmla="*/ 2597 w 36641"/>
                <a:gd name="csY6" fmla="*/ 11339 h 37659"/>
                <a:gd name="csX7" fmla="*/ 3085 w 36641"/>
                <a:gd name="csY7" fmla="*/ 9873 h 37659"/>
                <a:gd name="csX8" fmla="*/ 4062 w 36641"/>
                <a:gd name="csY8" fmla="*/ 8407 h 37659"/>
                <a:gd name="csX9" fmla="*/ 6017 w 36641"/>
                <a:gd name="csY9" fmla="*/ 6453 h 37659"/>
                <a:gd name="csX10" fmla="*/ 6994 w 36641"/>
                <a:gd name="csY10" fmla="*/ 4988 h 37659"/>
                <a:gd name="csX11" fmla="*/ 7971 w 36641"/>
                <a:gd name="csY11" fmla="*/ 4010 h 37659"/>
                <a:gd name="csX12" fmla="*/ 9437 w 36641"/>
                <a:gd name="csY12" fmla="*/ 3522 h 37659"/>
                <a:gd name="csX13" fmla="*/ 10414 w 36641"/>
                <a:gd name="csY13" fmla="*/ 2545 h 37659"/>
                <a:gd name="csX14" fmla="*/ 13345 w 36641"/>
                <a:gd name="csY14" fmla="*/ 1568 h 37659"/>
                <a:gd name="csX15" fmla="*/ 14811 w 36641"/>
                <a:gd name="csY15" fmla="*/ 1568 h 37659"/>
                <a:gd name="csX16" fmla="*/ 16765 w 36641"/>
                <a:gd name="csY16" fmla="*/ 1079 h 37659"/>
                <a:gd name="csX17" fmla="*/ 18230 w 36641"/>
                <a:gd name="csY17" fmla="*/ 1079 h 37659"/>
                <a:gd name="csX18" fmla="*/ 27513 w 36641"/>
                <a:gd name="csY18" fmla="*/ 4010 h 37659"/>
                <a:gd name="csX19" fmla="*/ 28490 w 36641"/>
                <a:gd name="csY19" fmla="*/ 5476 h 37659"/>
                <a:gd name="csX20" fmla="*/ 29956 w 36641"/>
                <a:gd name="csY20" fmla="*/ 6453 h 37659"/>
                <a:gd name="csX21" fmla="*/ 36795 w 36641"/>
                <a:gd name="csY21" fmla="*/ 6942 h 37659"/>
                <a:gd name="csX22" fmla="*/ 18719 w 36641"/>
                <a:gd name="csY22" fmla="*/ 6942 h 37659"/>
                <a:gd name="csX23" fmla="*/ 17253 w 36641"/>
                <a:gd name="csY23" fmla="*/ 37720 h 37659"/>
                <a:gd name="csX24" fmla="*/ 18719 w 36641"/>
                <a:gd name="csY24" fmla="*/ 37720 h 376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36641" h="37659">
                  <a:moveTo>
                    <a:pt x="6017" y="38697"/>
                  </a:moveTo>
                  <a:lnTo>
                    <a:pt x="4062" y="35766"/>
                  </a:lnTo>
                  <a:lnTo>
                    <a:pt x="3085" y="34789"/>
                  </a:lnTo>
                  <a:cubicBezTo>
                    <a:pt x="2076" y="31695"/>
                    <a:pt x="464" y="28926"/>
                    <a:pt x="643" y="25507"/>
                  </a:cubicBezTo>
                  <a:lnTo>
                    <a:pt x="154" y="23552"/>
                  </a:lnTo>
                  <a:lnTo>
                    <a:pt x="154" y="22087"/>
                  </a:lnTo>
                  <a:cubicBezTo>
                    <a:pt x="211" y="18398"/>
                    <a:pt x="1204" y="14783"/>
                    <a:pt x="2597" y="11339"/>
                  </a:cubicBezTo>
                  <a:lnTo>
                    <a:pt x="3085" y="9873"/>
                  </a:lnTo>
                  <a:lnTo>
                    <a:pt x="4062" y="8407"/>
                  </a:lnTo>
                  <a:lnTo>
                    <a:pt x="6017" y="6453"/>
                  </a:lnTo>
                  <a:lnTo>
                    <a:pt x="6994" y="4988"/>
                  </a:lnTo>
                  <a:lnTo>
                    <a:pt x="7971" y="4010"/>
                  </a:lnTo>
                  <a:lnTo>
                    <a:pt x="9437" y="3522"/>
                  </a:lnTo>
                  <a:lnTo>
                    <a:pt x="10414" y="2545"/>
                  </a:lnTo>
                  <a:lnTo>
                    <a:pt x="13345" y="1568"/>
                  </a:lnTo>
                  <a:lnTo>
                    <a:pt x="14811" y="1568"/>
                  </a:lnTo>
                  <a:lnTo>
                    <a:pt x="16765" y="1079"/>
                  </a:lnTo>
                  <a:lnTo>
                    <a:pt x="18230" y="1079"/>
                  </a:lnTo>
                  <a:cubicBezTo>
                    <a:pt x="22399" y="729"/>
                    <a:pt x="24484" y="2659"/>
                    <a:pt x="27513" y="4010"/>
                  </a:cubicBezTo>
                  <a:lnTo>
                    <a:pt x="28490" y="5476"/>
                  </a:lnTo>
                  <a:lnTo>
                    <a:pt x="29956" y="6453"/>
                  </a:lnTo>
                  <a:lnTo>
                    <a:pt x="36795" y="6942"/>
                  </a:lnTo>
                  <a:lnTo>
                    <a:pt x="18719" y="6942"/>
                  </a:lnTo>
                  <a:cubicBezTo>
                    <a:pt x="4592" y="6331"/>
                    <a:pt x="3273" y="35449"/>
                    <a:pt x="17253" y="37720"/>
                  </a:cubicBezTo>
                  <a:lnTo>
                    <a:pt x="18719" y="3772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0B8B8FCF-634B-5FA7-7942-65B567072668}"/>
                </a:ext>
              </a:extLst>
            </p:cNvPr>
            <p:cNvSpPr/>
            <p:nvPr/>
          </p:nvSpPr>
          <p:spPr>
            <a:xfrm flipV="1">
              <a:off x="4622293" y="6298856"/>
              <a:ext cx="18076" cy="35664"/>
            </a:xfrm>
            <a:custGeom>
              <a:avLst/>
              <a:gdLst>
                <a:gd name="csX0" fmla="*/ 18235 w 18076"/>
                <a:gd name="csY0" fmla="*/ 36701 h 35664"/>
                <a:gd name="csX1" fmla="*/ 11883 w 18076"/>
                <a:gd name="csY1" fmla="*/ 36701 h 35664"/>
                <a:gd name="csX2" fmla="*/ 11883 w 18076"/>
                <a:gd name="csY2" fmla="*/ 31815 h 35664"/>
                <a:gd name="csX3" fmla="*/ 3090 w 18076"/>
                <a:gd name="csY3" fmla="*/ 31327 h 35664"/>
                <a:gd name="csX4" fmla="*/ 6021 w 18076"/>
                <a:gd name="csY4" fmla="*/ 30349 h 35664"/>
                <a:gd name="csX5" fmla="*/ 11883 w 18076"/>
                <a:gd name="csY5" fmla="*/ 16670 h 35664"/>
                <a:gd name="csX6" fmla="*/ 11883 w 18076"/>
                <a:gd name="csY6" fmla="*/ 14716 h 35664"/>
                <a:gd name="csX7" fmla="*/ 11395 w 18076"/>
                <a:gd name="csY7" fmla="*/ 12762 h 35664"/>
                <a:gd name="csX8" fmla="*/ 3578 w 18076"/>
                <a:gd name="csY8" fmla="*/ 1525 h 35664"/>
                <a:gd name="csX9" fmla="*/ 2112 w 18076"/>
                <a:gd name="csY9" fmla="*/ 1037 h 35664"/>
                <a:gd name="csX10" fmla="*/ 158 w 18076"/>
                <a:gd name="csY10" fmla="*/ 1037 h 35664"/>
                <a:gd name="csX11" fmla="*/ 18235 w 18076"/>
                <a:gd name="csY11" fmla="*/ 1037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8076" h="35664">
                  <a:moveTo>
                    <a:pt x="18235" y="36701"/>
                  </a:moveTo>
                  <a:lnTo>
                    <a:pt x="11883" y="36701"/>
                  </a:lnTo>
                  <a:lnTo>
                    <a:pt x="11883" y="31815"/>
                  </a:lnTo>
                  <a:lnTo>
                    <a:pt x="3090" y="31327"/>
                  </a:lnTo>
                  <a:lnTo>
                    <a:pt x="6021" y="30349"/>
                  </a:lnTo>
                  <a:cubicBezTo>
                    <a:pt x="10345" y="27296"/>
                    <a:pt x="11761" y="21751"/>
                    <a:pt x="11883" y="16670"/>
                  </a:cubicBezTo>
                  <a:lnTo>
                    <a:pt x="11883" y="14716"/>
                  </a:lnTo>
                  <a:lnTo>
                    <a:pt x="11395" y="12762"/>
                  </a:lnTo>
                  <a:cubicBezTo>
                    <a:pt x="11167" y="8088"/>
                    <a:pt x="8561" y="2632"/>
                    <a:pt x="3578" y="1525"/>
                  </a:cubicBezTo>
                  <a:lnTo>
                    <a:pt x="2112" y="1037"/>
                  </a:lnTo>
                  <a:lnTo>
                    <a:pt x="158" y="1037"/>
                  </a:lnTo>
                  <a:lnTo>
                    <a:pt x="18235" y="10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E9FE0DD9-4499-86AA-BEB9-D213762BCC9E}"/>
                </a:ext>
              </a:extLst>
            </p:cNvPr>
            <p:cNvSpPr/>
            <p:nvPr/>
          </p:nvSpPr>
          <p:spPr>
            <a:xfrm flipV="1">
              <a:off x="4609591" y="6297878"/>
              <a:ext cx="24427" cy="6352"/>
            </a:xfrm>
            <a:custGeom>
              <a:avLst/>
              <a:gdLst>
                <a:gd name="csX0" fmla="*/ 12369 w 24427"/>
                <a:gd name="csY0" fmla="*/ 7383 h 6352"/>
                <a:gd name="csX1" fmla="*/ 11881 w 24427"/>
                <a:gd name="csY1" fmla="*/ 7383 h 6352"/>
                <a:gd name="csX2" fmla="*/ 1133 w 24427"/>
                <a:gd name="csY2" fmla="*/ 3475 h 6352"/>
                <a:gd name="csX3" fmla="*/ 156 w 24427"/>
                <a:gd name="csY3" fmla="*/ 2498 h 6352"/>
                <a:gd name="csX4" fmla="*/ 12858 w 24427"/>
                <a:gd name="csY4" fmla="*/ 1521 h 6352"/>
                <a:gd name="csX5" fmla="*/ 14324 w 24427"/>
                <a:gd name="csY5" fmla="*/ 1521 h 6352"/>
                <a:gd name="csX6" fmla="*/ 15789 w 24427"/>
                <a:gd name="csY6" fmla="*/ 1032 h 6352"/>
                <a:gd name="csX7" fmla="*/ 24583 w 24427"/>
                <a:gd name="csY7" fmla="*/ 1521 h 6352"/>
                <a:gd name="csX8" fmla="*/ 21163 w 24427"/>
                <a:gd name="csY8" fmla="*/ 4941 h 6352"/>
                <a:gd name="csX9" fmla="*/ 19698 w 24427"/>
                <a:gd name="csY9" fmla="*/ 5429 h 6352"/>
                <a:gd name="csX10" fmla="*/ 18232 w 24427"/>
                <a:gd name="csY10" fmla="*/ 6406 h 6352"/>
                <a:gd name="csX11" fmla="*/ 17255 w 24427"/>
                <a:gd name="csY11" fmla="*/ 6895 h 6352"/>
                <a:gd name="csX12" fmla="*/ 15789 w 24427"/>
                <a:gd name="csY12" fmla="*/ 6895 h 6352"/>
                <a:gd name="csX13" fmla="*/ 13835 w 24427"/>
                <a:gd name="csY13" fmla="*/ 7383 h 63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4427" h="6352">
                  <a:moveTo>
                    <a:pt x="12369" y="7383"/>
                  </a:moveTo>
                  <a:lnTo>
                    <a:pt x="11881" y="7383"/>
                  </a:lnTo>
                  <a:cubicBezTo>
                    <a:pt x="7940" y="7440"/>
                    <a:pt x="4251" y="5486"/>
                    <a:pt x="1133" y="3475"/>
                  </a:cubicBezTo>
                  <a:lnTo>
                    <a:pt x="156" y="2498"/>
                  </a:lnTo>
                  <a:lnTo>
                    <a:pt x="12858" y="1521"/>
                  </a:lnTo>
                  <a:lnTo>
                    <a:pt x="14324" y="1521"/>
                  </a:lnTo>
                  <a:lnTo>
                    <a:pt x="15789" y="1032"/>
                  </a:lnTo>
                  <a:lnTo>
                    <a:pt x="24583" y="1521"/>
                  </a:lnTo>
                  <a:lnTo>
                    <a:pt x="21163" y="4941"/>
                  </a:lnTo>
                  <a:lnTo>
                    <a:pt x="19698" y="5429"/>
                  </a:lnTo>
                  <a:lnTo>
                    <a:pt x="18232" y="6406"/>
                  </a:lnTo>
                  <a:lnTo>
                    <a:pt x="17255" y="6895"/>
                  </a:lnTo>
                  <a:lnTo>
                    <a:pt x="15789" y="6895"/>
                  </a:lnTo>
                  <a:lnTo>
                    <a:pt x="13835" y="738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F8AA6719-3BCA-F7DC-F95B-57CE4F04B43E}"/>
                </a:ext>
              </a:extLst>
            </p:cNvPr>
            <p:cNvSpPr/>
            <p:nvPr/>
          </p:nvSpPr>
          <p:spPr>
            <a:xfrm flipV="1">
              <a:off x="4671636" y="6321329"/>
              <a:ext cx="24427" cy="13190"/>
            </a:xfrm>
            <a:custGeom>
              <a:avLst/>
              <a:gdLst>
                <a:gd name="csX0" fmla="*/ 7493 w 24427"/>
                <a:gd name="csY0" fmla="*/ 14228 h 13190"/>
                <a:gd name="csX1" fmla="*/ 165 w 24427"/>
                <a:gd name="csY1" fmla="*/ 13739 h 13190"/>
                <a:gd name="csX2" fmla="*/ 654 w 24427"/>
                <a:gd name="csY2" fmla="*/ 12274 h 13190"/>
                <a:gd name="csX3" fmla="*/ 5539 w 24427"/>
                <a:gd name="csY3" fmla="*/ 1037 h 13190"/>
                <a:gd name="csX4" fmla="*/ 24593 w 24427"/>
                <a:gd name="csY4" fmla="*/ 1037 h 13190"/>
                <a:gd name="csX5" fmla="*/ 23127 w 24427"/>
                <a:gd name="csY5" fmla="*/ 1037 h 13190"/>
                <a:gd name="csX6" fmla="*/ 7982 w 24427"/>
                <a:gd name="csY6" fmla="*/ 10808 h 13190"/>
                <a:gd name="csX7" fmla="*/ 7982 w 24427"/>
                <a:gd name="csY7" fmla="*/ 12274 h 13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4427" h="13190">
                  <a:moveTo>
                    <a:pt x="7493" y="14228"/>
                  </a:moveTo>
                  <a:lnTo>
                    <a:pt x="165" y="13739"/>
                  </a:lnTo>
                  <a:lnTo>
                    <a:pt x="654" y="12274"/>
                  </a:lnTo>
                  <a:cubicBezTo>
                    <a:pt x="540" y="9082"/>
                    <a:pt x="2803" y="2633"/>
                    <a:pt x="5539" y="1037"/>
                  </a:cubicBezTo>
                  <a:lnTo>
                    <a:pt x="24593" y="1037"/>
                  </a:lnTo>
                  <a:lnTo>
                    <a:pt x="23127" y="1037"/>
                  </a:lnTo>
                  <a:cubicBezTo>
                    <a:pt x="15839" y="1469"/>
                    <a:pt x="10913" y="3740"/>
                    <a:pt x="7982" y="10808"/>
                  </a:cubicBezTo>
                  <a:lnTo>
                    <a:pt x="7982" y="122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3516F1B0-0A1A-CC7B-4FF2-37CC0FAB0824}"/>
                </a:ext>
              </a:extLst>
            </p:cNvPr>
            <p:cNvSpPr/>
            <p:nvPr/>
          </p:nvSpPr>
          <p:spPr>
            <a:xfrm flipV="1">
              <a:off x="4694598" y="6288596"/>
              <a:ext cx="21007" cy="11236"/>
            </a:xfrm>
            <a:custGeom>
              <a:avLst/>
              <a:gdLst>
                <a:gd name="csX0" fmla="*/ 17269 w 21007"/>
                <a:gd name="csY0" fmla="*/ 12268 h 11236"/>
                <a:gd name="csX1" fmla="*/ 170 w 21007"/>
                <a:gd name="csY1" fmla="*/ 12268 h 11236"/>
                <a:gd name="csX2" fmla="*/ 1636 w 21007"/>
                <a:gd name="csY2" fmla="*/ 12268 h 11236"/>
                <a:gd name="csX3" fmla="*/ 3101 w 21007"/>
                <a:gd name="csY3" fmla="*/ 11779 h 11236"/>
                <a:gd name="csX4" fmla="*/ 5056 w 21007"/>
                <a:gd name="csY4" fmla="*/ 11779 h 11236"/>
                <a:gd name="csX5" fmla="*/ 7987 w 21007"/>
                <a:gd name="csY5" fmla="*/ 10802 h 11236"/>
                <a:gd name="csX6" fmla="*/ 8964 w 21007"/>
                <a:gd name="csY6" fmla="*/ 10314 h 11236"/>
                <a:gd name="csX7" fmla="*/ 11895 w 21007"/>
                <a:gd name="csY7" fmla="*/ 7383 h 11236"/>
                <a:gd name="csX8" fmla="*/ 12872 w 21007"/>
                <a:gd name="csY8" fmla="*/ 5917 h 11236"/>
                <a:gd name="csX9" fmla="*/ 13361 w 21007"/>
                <a:gd name="csY9" fmla="*/ 4451 h 11236"/>
                <a:gd name="csX10" fmla="*/ 13849 w 21007"/>
                <a:gd name="csY10" fmla="*/ 2986 h 11236"/>
                <a:gd name="csX11" fmla="*/ 13849 w 21007"/>
                <a:gd name="csY11" fmla="*/ 1031 h 11236"/>
                <a:gd name="csX12" fmla="*/ 21178 w 21007"/>
                <a:gd name="csY12" fmla="*/ 1520 h 11236"/>
                <a:gd name="csX13" fmla="*/ 21178 w 21007"/>
                <a:gd name="csY13" fmla="*/ 3474 h 11236"/>
                <a:gd name="csX14" fmla="*/ 20689 w 21007"/>
                <a:gd name="csY14" fmla="*/ 4940 h 11236"/>
                <a:gd name="csX15" fmla="*/ 20689 w 21007"/>
                <a:gd name="csY15" fmla="*/ 6405 h 11236"/>
                <a:gd name="csX16" fmla="*/ 20201 w 21007"/>
                <a:gd name="csY16" fmla="*/ 7871 h 11236"/>
                <a:gd name="csX17" fmla="*/ 19223 w 21007"/>
                <a:gd name="csY17" fmla="*/ 9337 h 11236"/>
                <a:gd name="csX18" fmla="*/ 18735 w 21007"/>
                <a:gd name="csY18" fmla="*/ 10802 h 11236"/>
                <a:gd name="csX19" fmla="*/ 18246 w 21007"/>
                <a:gd name="csY19" fmla="*/ 10802 h 11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1007" h="11236">
                  <a:moveTo>
                    <a:pt x="17269" y="12268"/>
                  </a:moveTo>
                  <a:lnTo>
                    <a:pt x="170" y="12268"/>
                  </a:lnTo>
                  <a:lnTo>
                    <a:pt x="1636" y="12268"/>
                  </a:lnTo>
                  <a:lnTo>
                    <a:pt x="3101" y="11779"/>
                  </a:lnTo>
                  <a:lnTo>
                    <a:pt x="5056" y="11779"/>
                  </a:lnTo>
                  <a:lnTo>
                    <a:pt x="7987" y="10802"/>
                  </a:lnTo>
                  <a:lnTo>
                    <a:pt x="8964" y="10314"/>
                  </a:lnTo>
                  <a:lnTo>
                    <a:pt x="11895" y="7383"/>
                  </a:lnTo>
                  <a:lnTo>
                    <a:pt x="12872" y="5917"/>
                  </a:lnTo>
                  <a:lnTo>
                    <a:pt x="13361" y="4451"/>
                  </a:lnTo>
                  <a:lnTo>
                    <a:pt x="13849" y="2986"/>
                  </a:lnTo>
                  <a:lnTo>
                    <a:pt x="13849" y="1031"/>
                  </a:lnTo>
                  <a:lnTo>
                    <a:pt x="21178" y="1520"/>
                  </a:lnTo>
                  <a:lnTo>
                    <a:pt x="21178" y="3474"/>
                  </a:lnTo>
                  <a:lnTo>
                    <a:pt x="20689" y="4940"/>
                  </a:lnTo>
                  <a:lnTo>
                    <a:pt x="20689" y="6405"/>
                  </a:lnTo>
                  <a:lnTo>
                    <a:pt x="20201" y="7871"/>
                  </a:lnTo>
                  <a:lnTo>
                    <a:pt x="19223" y="9337"/>
                  </a:lnTo>
                  <a:lnTo>
                    <a:pt x="18735" y="10802"/>
                  </a:lnTo>
                  <a:lnTo>
                    <a:pt x="18246" y="108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F51CE73E-ACD4-F715-C1A0-4FFFE3F4E3C8}"/>
                </a:ext>
              </a:extLst>
            </p:cNvPr>
            <p:cNvSpPr/>
            <p:nvPr/>
          </p:nvSpPr>
          <p:spPr>
            <a:xfrm flipV="1">
              <a:off x="4673978" y="6282245"/>
              <a:ext cx="43642" cy="59114"/>
            </a:xfrm>
            <a:custGeom>
              <a:avLst/>
              <a:gdLst>
                <a:gd name="csX0" fmla="*/ 20299 w 43642"/>
                <a:gd name="csY0" fmla="*/ 60152 h 59114"/>
                <a:gd name="csX1" fmla="*/ 17368 w 43642"/>
                <a:gd name="csY1" fmla="*/ 60152 h 59114"/>
                <a:gd name="csX2" fmla="*/ 2712 w 43642"/>
                <a:gd name="csY2" fmla="*/ 52823 h 59114"/>
                <a:gd name="csX3" fmla="*/ 2223 w 43642"/>
                <a:gd name="csY3" fmla="*/ 51846 h 59114"/>
                <a:gd name="csX4" fmla="*/ 1734 w 43642"/>
                <a:gd name="csY4" fmla="*/ 50381 h 59114"/>
                <a:gd name="csX5" fmla="*/ 5643 w 43642"/>
                <a:gd name="csY5" fmla="*/ 33770 h 59114"/>
                <a:gd name="csX6" fmla="*/ 6620 w 43642"/>
                <a:gd name="csY6" fmla="*/ 32793 h 59114"/>
                <a:gd name="csX7" fmla="*/ 8574 w 43642"/>
                <a:gd name="csY7" fmla="*/ 32304 h 59114"/>
                <a:gd name="csX8" fmla="*/ 8574 w 43642"/>
                <a:gd name="csY8" fmla="*/ 31816 h 59114"/>
                <a:gd name="csX9" fmla="*/ 9551 w 43642"/>
                <a:gd name="csY9" fmla="*/ 31327 h 59114"/>
                <a:gd name="csX10" fmla="*/ 11017 w 43642"/>
                <a:gd name="csY10" fmla="*/ 30839 h 59114"/>
                <a:gd name="csX11" fmla="*/ 11994 w 43642"/>
                <a:gd name="csY11" fmla="*/ 30350 h 59114"/>
                <a:gd name="csX12" fmla="*/ 13460 w 43642"/>
                <a:gd name="csY12" fmla="*/ 29862 h 59114"/>
                <a:gd name="csX13" fmla="*/ 19322 w 43642"/>
                <a:gd name="csY13" fmla="*/ 28396 h 59114"/>
                <a:gd name="csX14" fmla="*/ 20788 w 43642"/>
                <a:gd name="csY14" fmla="*/ 28396 h 59114"/>
                <a:gd name="csX15" fmla="*/ 22742 w 43642"/>
                <a:gd name="csY15" fmla="*/ 27419 h 59114"/>
                <a:gd name="csX16" fmla="*/ 24696 w 43642"/>
                <a:gd name="csY16" fmla="*/ 26930 h 59114"/>
                <a:gd name="csX17" fmla="*/ 26162 w 43642"/>
                <a:gd name="csY17" fmla="*/ 26930 h 59114"/>
                <a:gd name="csX18" fmla="*/ 27627 w 43642"/>
                <a:gd name="csY18" fmla="*/ 26442 h 59114"/>
                <a:gd name="csX19" fmla="*/ 29582 w 43642"/>
                <a:gd name="csY19" fmla="*/ 25465 h 59114"/>
                <a:gd name="csX20" fmla="*/ 31047 w 43642"/>
                <a:gd name="csY20" fmla="*/ 24976 h 59114"/>
                <a:gd name="csX21" fmla="*/ 32513 w 43642"/>
                <a:gd name="csY21" fmla="*/ 23999 h 59114"/>
                <a:gd name="csX22" fmla="*/ 33979 w 43642"/>
                <a:gd name="csY22" fmla="*/ 23510 h 59114"/>
                <a:gd name="csX23" fmla="*/ 34956 w 43642"/>
                <a:gd name="csY23" fmla="*/ 22533 h 59114"/>
                <a:gd name="csX24" fmla="*/ 34956 w 43642"/>
                <a:gd name="csY24" fmla="*/ 22045 h 59114"/>
                <a:gd name="csX25" fmla="*/ 35933 w 43642"/>
                <a:gd name="csY25" fmla="*/ 20579 h 59114"/>
                <a:gd name="csX26" fmla="*/ 35444 w 43642"/>
                <a:gd name="csY26" fmla="*/ 14228 h 59114"/>
                <a:gd name="csX27" fmla="*/ 34956 w 43642"/>
                <a:gd name="csY27" fmla="*/ 12762 h 59114"/>
                <a:gd name="csX28" fmla="*/ 33979 w 43642"/>
                <a:gd name="csY28" fmla="*/ 11785 h 59114"/>
                <a:gd name="csX29" fmla="*/ 25673 w 43642"/>
                <a:gd name="csY29" fmla="*/ 7877 h 59114"/>
                <a:gd name="csX30" fmla="*/ 3200 w 43642"/>
                <a:gd name="csY30" fmla="*/ 7877 h 59114"/>
                <a:gd name="csX31" fmla="*/ 5154 w 43642"/>
                <a:gd name="csY31" fmla="*/ 5923 h 59114"/>
                <a:gd name="csX32" fmla="*/ 8086 w 43642"/>
                <a:gd name="csY32" fmla="*/ 3968 h 59114"/>
                <a:gd name="csX33" fmla="*/ 15414 w 43642"/>
                <a:gd name="csY33" fmla="*/ 1526 h 59114"/>
                <a:gd name="csX34" fmla="*/ 17368 w 43642"/>
                <a:gd name="csY34" fmla="*/ 1526 h 59114"/>
                <a:gd name="csX35" fmla="*/ 18834 w 43642"/>
                <a:gd name="csY35" fmla="*/ 1037 h 59114"/>
                <a:gd name="csX36" fmla="*/ 26162 w 43642"/>
                <a:gd name="csY36" fmla="*/ 1037 h 59114"/>
                <a:gd name="csX37" fmla="*/ 29093 w 43642"/>
                <a:gd name="csY37" fmla="*/ 2014 h 59114"/>
                <a:gd name="csX38" fmla="*/ 30559 w 43642"/>
                <a:gd name="csY38" fmla="*/ 2014 h 59114"/>
                <a:gd name="csX39" fmla="*/ 32024 w 43642"/>
                <a:gd name="csY39" fmla="*/ 2503 h 59114"/>
                <a:gd name="csX40" fmla="*/ 33490 w 43642"/>
                <a:gd name="csY40" fmla="*/ 3480 h 59114"/>
                <a:gd name="csX41" fmla="*/ 33979 w 43642"/>
                <a:gd name="csY41" fmla="*/ 3480 h 59114"/>
                <a:gd name="csX42" fmla="*/ 35444 w 43642"/>
                <a:gd name="csY42" fmla="*/ 4457 h 59114"/>
                <a:gd name="csX43" fmla="*/ 36910 w 43642"/>
                <a:gd name="csY43" fmla="*/ 4946 h 59114"/>
                <a:gd name="csX44" fmla="*/ 40330 w 43642"/>
                <a:gd name="csY44" fmla="*/ 8365 h 59114"/>
                <a:gd name="csX45" fmla="*/ 40818 w 43642"/>
                <a:gd name="csY45" fmla="*/ 9831 h 59114"/>
                <a:gd name="csX46" fmla="*/ 41795 w 43642"/>
                <a:gd name="csY46" fmla="*/ 10808 h 59114"/>
                <a:gd name="csX47" fmla="*/ 43261 w 43642"/>
                <a:gd name="csY47" fmla="*/ 20579 h 59114"/>
                <a:gd name="csX48" fmla="*/ 43261 w 43642"/>
                <a:gd name="csY48" fmla="*/ 22045 h 59114"/>
                <a:gd name="csX49" fmla="*/ 42772 w 43642"/>
                <a:gd name="csY49" fmla="*/ 23510 h 59114"/>
                <a:gd name="csX50" fmla="*/ 42284 w 43642"/>
                <a:gd name="csY50" fmla="*/ 24976 h 59114"/>
                <a:gd name="csX51" fmla="*/ 41307 w 43642"/>
                <a:gd name="csY51" fmla="*/ 26442 h 59114"/>
                <a:gd name="csX52" fmla="*/ 40330 w 43642"/>
                <a:gd name="csY52" fmla="*/ 27419 h 59114"/>
                <a:gd name="csX53" fmla="*/ 15414 w 43642"/>
                <a:gd name="csY53" fmla="*/ 37190 h 59114"/>
                <a:gd name="csX54" fmla="*/ 12482 w 43642"/>
                <a:gd name="csY54" fmla="*/ 38167 h 59114"/>
                <a:gd name="csX55" fmla="*/ 11505 w 43642"/>
                <a:gd name="csY55" fmla="*/ 39144 h 59114"/>
                <a:gd name="csX56" fmla="*/ 7597 w 43642"/>
                <a:gd name="csY56" fmla="*/ 45007 h 59114"/>
                <a:gd name="csX57" fmla="*/ 7597 w 43642"/>
                <a:gd name="csY57" fmla="*/ 45984 h 59114"/>
                <a:gd name="csX58" fmla="*/ 8086 w 43642"/>
                <a:gd name="csY58" fmla="*/ 47449 h 59114"/>
                <a:gd name="csX59" fmla="*/ 15414 w 43642"/>
                <a:gd name="csY59" fmla="*/ 53312 h 59114"/>
                <a:gd name="csX60" fmla="*/ 16879 w 43642"/>
                <a:gd name="csY60" fmla="*/ 53312 h 59114"/>
                <a:gd name="csX61" fmla="*/ 18834 w 43642"/>
                <a:gd name="csY61" fmla="*/ 53800 h 59114"/>
                <a:gd name="csX62" fmla="*/ 37887 w 43642"/>
                <a:gd name="csY62" fmla="*/ 53800 h 59114"/>
                <a:gd name="csX63" fmla="*/ 36910 w 43642"/>
                <a:gd name="csY63" fmla="*/ 54778 h 59114"/>
                <a:gd name="csX64" fmla="*/ 23719 w 43642"/>
                <a:gd name="csY64" fmla="*/ 60152 h 59114"/>
                <a:gd name="csX65" fmla="*/ 22253 w 43642"/>
                <a:gd name="csY65" fmla="*/ 60152 h 591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</a:cxnLst>
              <a:rect l="l" t="t" r="r" b="b"/>
              <a:pathLst>
                <a:path w="43642" h="59114">
                  <a:moveTo>
                    <a:pt x="20299" y="60152"/>
                  </a:moveTo>
                  <a:lnTo>
                    <a:pt x="17368" y="60152"/>
                  </a:lnTo>
                  <a:cubicBezTo>
                    <a:pt x="11880" y="59354"/>
                    <a:pt x="6034" y="57465"/>
                    <a:pt x="2712" y="52823"/>
                  </a:cubicBezTo>
                  <a:lnTo>
                    <a:pt x="2223" y="51846"/>
                  </a:lnTo>
                  <a:lnTo>
                    <a:pt x="1734" y="50381"/>
                  </a:lnTo>
                  <a:cubicBezTo>
                    <a:pt x="-1311" y="45007"/>
                    <a:pt x="130" y="37173"/>
                    <a:pt x="5643" y="33770"/>
                  </a:cubicBezTo>
                  <a:lnTo>
                    <a:pt x="6620" y="32793"/>
                  </a:lnTo>
                  <a:lnTo>
                    <a:pt x="8574" y="32304"/>
                  </a:lnTo>
                  <a:lnTo>
                    <a:pt x="8574" y="31816"/>
                  </a:lnTo>
                  <a:lnTo>
                    <a:pt x="9551" y="31327"/>
                  </a:lnTo>
                  <a:lnTo>
                    <a:pt x="11017" y="30839"/>
                  </a:lnTo>
                  <a:lnTo>
                    <a:pt x="11994" y="30350"/>
                  </a:lnTo>
                  <a:lnTo>
                    <a:pt x="13460" y="29862"/>
                  </a:lnTo>
                  <a:lnTo>
                    <a:pt x="19322" y="28396"/>
                  </a:lnTo>
                  <a:lnTo>
                    <a:pt x="20788" y="28396"/>
                  </a:lnTo>
                  <a:lnTo>
                    <a:pt x="22742" y="27419"/>
                  </a:lnTo>
                  <a:lnTo>
                    <a:pt x="24696" y="26930"/>
                  </a:lnTo>
                  <a:lnTo>
                    <a:pt x="26162" y="26930"/>
                  </a:lnTo>
                  <a:lnTo>
                    <a:pt x="27627" y="26442"/>
                  </a:lnTo>
                  <a:lnTo>
                    <a:pt x="29582" y="25465"/>
                  </a:lnTo>
                  <a:lnTo>
                    <a:pt x="31047" y="24976"/>
                  </a:lnTo>
                  <a:lnTo>
                    <a:pt x="32513" y="23999"/>
                  </a:lnTo>
                  <a:lnTo>
                    <a:pt x="33979" y="23510"/>
                  </a:lnTo>
                  <a:lnTo>
                    <a:pt x="34956" y="22533"/>
                  </a:lnTo>
                  <a:lnTo>
                    <a:pt x="34956" y="22045"/>
                  </a:lnTo>
                  <a:lnTo>
                    <a:pt x="35933" y="20579"/>
                  </a:lnTo>
                  <a:cubicBezTo>
                    <a:pt x="37105" y="18014"/>
                    <a:pt x="36202" y="16622"/>
                    <a:pt x="35444" y="14228"/>
                  </a:cubicBezTo>
                  <a:lnTo>
                    <a:pt x="34956" y="12762"/>
                  </a:lnTo>
                  <a:lnTo>
                    <a:pt x="33979" y="11785"/>
                  </a:lnTo>
                  <a:cubicBezTo>
                    <a:pt x="30616" y="8960"/>
                    <a:pt x="29842" y="9530"/>
                    <a:pt x="25673" y="7877"/>
                  </a:cubicBezTo>
                  <a:lnTo>
                    <a:pt x="3200" y="7877"/>
                  </a:lnTo>
                  <a:lnTo>
                    <a:pt x="5154" y="5923"/>
                  </a:lnTo>
                  <a:lnTo>
                    <a:pt x="8086" y="3968"/>
                  </a:lnTo>
                  <a:cubicBezTo>
                    <a:pt x="12857" y="1843"/>
                    <a:pt x="9673" y="2682"/>
                    <a:pt x="15414" y="1526"/>
                  </a:cubicBezTo>
                  <a:lnTo>
                    <a:pt x="17368" y="1526"/>
                  </a:lnTo>
                  <a:lnTo>
                    <a:pt x="18834" y="1037"/>
                  </a:lnTo>
                  <a:lnTo>
                    <a:pt x="26162" y="1037"/>
                  </a:lnTo>
                  <a:lnTo>
                    <a:pt x="29093" y="2014"/>
                  </a:lnTo>
                  <a:lnTo>
                    <a:pt x="30559" y="2014"/>
                  </a:lnTo>
                  <a:lnTo>
                    <a:pt x="32024" y="2503"/>
                  </a:lnTo>
                  <a:lnTo>
                    <a:pt x="33490" y="3480"/>
                  </a:lnTo>
                  <a:lnTo>
                    <a:pt x="33979" y="3480"/>
                  </a:lnTo>
                  <a:lnTo>
                    <a:pt x="35444" y="4457"/>
                  </a:lnTo>
                  <a:lnTo>
                    <a:pt x="36910" y="4946"/>
                  </a:lnTo>
                  <a:lnTo>
                    <a:pt x="40330" y="8365"/>
                  </a:lnTo>
                  <a:lnTo>
                    <a:pt x="40818" y="9831"/>
                  </a:lnTo>
                  <a:lnTo>
                    <a:pt x="41795" y="10808"/>
                  </a:lnTo>
                  <a:cubicBezTo>
                    <a:pt x="42683" y="14195"/>
                    <a:pt x="44808" y="17135"/>
                    <a:pt x="43261" y="20579"/>
                  </a:cubicBezTo>
                  <a:lnTo>
                    <a:pt x="43261" y="22045"/>
                  </a:lnTo>
                  <a:lnTo>
                    <a:pt x="42772" y="23510"/>
                  </a:lnTo>
                  <a:lnTo>
                    <a:pt x="42284" y="24976"/>
                  </a:lnTo>
                  <a:lnTo>
                    <a:pt x="41307" y="26442"/>
                  </a:lnTo>
                  <a:lnTo>
                    <a:pt x="40330" y="27419"/>
                  </a:lnTo>
                  <a:cubicBezTo>
                    <a:pt x="34036" y="34723"/>
                    <a:pt x="23972" y="34381"/>
                    <a:pt x="15414" y="37190"/>
                  </a:cubicBezTo>
                  <a:lnTo>
                    <a:pt x="12482" y="38167"/>
                  </a:lnTo>
                  <a:lnTo>
                    <a:pt x="11505" y="39144"/>
                  </a:lnTo>
                  <a:cubicBezTo>
                    <a:pt x="8835" y="40089"/>
                    <a:pt x="7345" y="42116"/>
                    <a:pt x="7597" y="45007"/>
                  </a:cubicBezTo>
                  <a:lnTo>
                    <a:pt x="7597" y="45984"/>
                  </a:lnTo>
                  <a:lnTo>
                    <a:pt x="8086" y="47449"/>
                  </a:lnTo>
                  <a:cubicBezTo>
                    <a:pt x="8998" y="50845"/>
                    <a:pt x="12124" y="52612"/>
                    <a:pt x="15414" y="53312"/>
                  </a:cubicBezTo>
                  <a:lnTo>
                    <a:pt x="16879" y="53312"/>
                  </a:lnTo>
                  <a:lnTo>
                    <a:pt x="18834" y="53800"/>
                  </a:lnTo>
                  <a:lnTo>
                    <a:pt x="37887" y="53800"/>
                  </a:lnTo>
                  <a:lnTo>
                    <a:pt x="36910" y="54778"/>
                  </a:lnTo>
                  <a:cubicBezTo>
                    <a:pt x="33376" y="58287"/>
                    <a:pt x="28556" y="59818"/>
                    <a:pt x="23719" y="60152"/>
                  </a:cubicBezTo>
                  <a:lnTo>
                    <a:pt x="22253" y="601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A9973887-7D62-B9CB-0CDE-ADC0D0714402}"/>
                </a:ext>
              </a:extLst>
            </p:cNvPr>
            <p:cNvSpPr/>
            <p:nvPr/>
          </p:nvSpPr>
          <p:spPr>
            <a:xfrm flipV="1">
              <a:off x="4725865" y="6349665"/>
              <a:ext cx="15145" cy="7816"/>
            </a:xfrm>
            <a:custGeom>
              <a:avLst/>
              <a:gdLst>
                <a:gd name="csX0" fmla="*/ 173 w 15145"/>
                <a:gd name="csY0" fmla="*/ 8858 h 7816"/>
                <a:gd name="csX1" fmla="*/ 661 w 15145"/>
                <a:gd name="csY1" fmla="*/ 2018 h 7816"/>
                <a:gd name="csX2" fmla="*/ 2127 w 15145"/>
                <a:gd name="csY2" fmla="*/ 1529 h 7816"/>
                <a:gd name="csX3" fmla="*/ 3593 w 15145"/>
                <a:gd name="csY3" fmla="*/ 1529 h 7816"/>
                <a:gd name="csX4" fmla="*/ 5058 w 15145"/>
                <a:gd name="csY4" fmla="*/ 1041 h 7816"/>
                <a:gd name="csX5" fmla="*/ 6524 w 15145"/>
                <a:gd name="csY5" fmla="*/ 1529 h 7816"/>
                <a:gd name="csX6" fmla="*/ 8478 w 15145"/>
                <a:gd name="csY6" fmla="*/ 1529 h 7816"/>
                <a:gd name="csX7" fmla="*/ 9944 w 15145"/>
                <a:gd name="csY7" fmla="*/ 2018 h 7816"/>
                <a:gd name="csX8" fmla="*/ 10921 w 15145"/>
                <a:gd name="csY8" fmla="*/ 2995 h 7816"/>
                <a:gd name="csX9" fmla="*/ 11410 w 15145"/>
                <a:gd name="csY9" fmla="*/ 2995 h 7816"/>
                <a:gd name="csX10" fmla="*/ 13364 w 15145"/>
                <a:gd name="csY10" fmla="*/ 4949 h 7816"/>
                <a:gd name="csX11" fmla="*/ 15318 w 15145"/>
                <a:gd name="csY11" fmla="*/ 7881 h 7816"/>
                <a:gd name="csX12" fmla="*/ 4081 w 15145"/>
                <a:gd name="csY12" fmla="*/ 8369 h 7816"/>
                <a:gd name="csX13" fmla="*/ 1639 w 15145"/>
                <a:gd name="csY13" fmla="*/ 8369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5145" h="7816">
                  <a:moveTo>
                    <a:pt x="173" y="8858"/>
                  </a:moveTo>
                  <a:lnTo>
                    <a:pt x="661" y="2018"/>
                  </a:lnTo>
                  <a:lnTo>
                    <a:pt x="2127" y="1529"/>
                  </a:lnTo>
                  <a:lnTo>
                    <a:pt x="3593" y="1529"/>
                  </a:lnTo>
                  <a:lnTo>
                    <a:pt x="5058" y="1041"/>
                  </a:lnTo>
                  <a:lnTo>
                    <a:pt x="6524" y="1529"/>
                  </a:lnTo>
                  <a:lnTo>
                    <a:pt x="8478" y="1529"/>
                  </a:lnTo>
                  <a:lnTo>
                    <a:pt x="9944" y="2018"/>
                  </a:lnTo>
                  <a:lnTo>
                    <a:pt x="10921" y="2995"/>
                  </a:lnTo>
                  <a:lnTo>
                    <a:pt x="11410" y="2995"/>
                  </a:lnTo>
                  <a:lnTo>
                    <a:pt x="13364" y="4949"/>
                  </a:lnTo>
                  <a:lnTo>
                    <a:pt x="15318" y="7881"/>
                  </a:lnTo>
                  <a:lnTo>
                    <a:pt x="4081" y="8369"/>
                  </a:lnTo>
                  <a:lnTo>
                    <a:pt x="1639" y="8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0778C93B-32E5-D478-F3FD-C4FAF27D7F74}"/>
                </a:ext>
              </a:extLst>
            </p:cNvPr>
            <p:cNvSpPr/>
            <p:nvPr/>
          </p:nvSpPr>
          <p:spPr>
            <a:xfrm flipV="1">
              <a:off x="4722934" y="6298856"/>
              <a:ext cx="19053" cy="41526"/>
            </a:xfrm>
            <a:custGeom>
              <a:avLst/>
              <a:gdLst>
                <a:gd name="csX0" fmla="*/ 7502 w 19053"/>
                <a:gd name="csY0" fmla="*/ 42564 h 41526"/>
                <a:gd name="csX1" fmla="*/ 173 w 19053"/>
                <a:gd name="csY1" fmla="*/ 42564 h 41526"/>
                <a:gd name="csX2" fmla="*/ 15807 w 19053"/>
                <a:gd name="csY2" fmla="*/ 1037 h 41526"/>
                <a:gd name="csX3" fmla="*/ 19227 w 19053"/>
                <a:gd name="csY3" fmla="*/ 8854 h 41526"/>
                <a:gd name="csX4" fmla="*/ 19227 w 19053"/>
                <a:gd name="csY4" fmla="*/ 9343 h 41526"/>
                <a:gd name="csX5" fmla="*/ 18738 w 19053"/>
                <a:gd name="csY5" fmla="*/ 10808 h 41526"/>
                <a:gd name="csX6" fmla="*/ 18250 w 19053"/>
                <a:gd name="csY6" fmla="*/ 12274 h 41526"/>
                <a:gd name="csX7" fmla="*/ 17761 w 19053"/>
                <a:gd name="csY7" fmla="*/ 14228 h 41526"/>
                <a:gd name="csX8" fmla="*/ 16784 w 19053"/>
                <a:gd name="csY8" fmla="*/ 17159 h 41526"/>
                <a:gd name="csX9" fmla="*/ 16296 w 19053"/>
                <a:gd name="csY9" fmla="*/ 18625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9053" h="41526">
                  <a:moveTo>
                    <a:pt x="7502" y="42564"/>
                  </a:moveTo>
                  <a:lnTo>
                    <a:pt x="173" y="42564"/>
                  </a:lnTo>
                  <a:lnTo>
                    <a:pt x="15807" y="1037"/>
                  </a:lnTo>
                  <a:lnTo>
                    <a:pt x="19227" y="8854"/>
                  </a:lnTo>
                  <a:lnTo>
                    <a:pt x="19227" y="9343"/>
                  </a:lnTo>
                  <a:lnTo>
                    <a:pt x="18738" y="10808"/>
                  </a:lnTo>
                  <a:lnTo>
                    <a:pt x="18250" y="12274"/>
                  </a:lnTo>
                  <a:lnTo>
                    <a:pt x="17761" y="14228"/>
                  </a:lnTo>
                  <a:lnTo>
                    <a:pt x="16784" y="17159"/>
                  </a:lnTo>
                  <a:lnTo>
                    <a:pt x="16296" y="1862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C3282C71-B2CB-F812-BD4E-AA8325FDDB1C}"/>
                </a:ext>
              </a:extLst>
            </p:cNvPr>
            <p:cNvSpPr/>
            <p:nvPr/>
          </p:nvSpPr>
          <p:spPr>
            <a:xfrm flipV="1">
              <a:off x="4729774" y="6298856"/>
              <a:ext cx="31267" cy="51786"/>
            </a:xfrm>
            <a:custGeom>
              <a:avLst/>
              <a:gdLst>
                <a:gd name="csX0" fmla="*/ 31445 w 31267"/>
                <a:gd name="csY0" fmla="*/ 52825 h 51786"/>
                <a:gd name="csX1" fmla="*/ 24117 w 31267"/>
                <a:gd name="csY1" fmla="*/ 52825 h 51786"/>
                <a:gd name="csX2" fmla="*/ 15323 w 31267"/>
                <a:gd name="csY2" fmla="*/ 28398 h 51786"/>
                <a:gd name="csX3" fmla="*/ 14834 w 31267"/>
                <a:gd name="csY3" fmla="*/ 26932 h 51786"/>
                <a:gd name="csX4" fmla="*/ 8972 w 31267"/>
                <a:gd name="csY4" fmla="*/ 11298 h 51786"/>
                <a:gd name="csX5" fmla="*/ 8972 w 31267"/>
                <a:gd name="csY5" fmla="*/ 10810 h 51786"/>
                <a:gd name="csX6" fmla="*/ 8483 w 31267"/>
                <a:gd name="csY6" fmla="*/ 9344 h 51786"/>
                <a:gd name="csX7" fmla="*/ 7017 w 31267"/>
                <a:gd name="csY7" fmla="*/ 6413 h 51786"/>
                <a:gd name="csX8" fmla="*/ 6529 w 31267"/>
                <a:gd name="csY8" fmla="*/ 4947 h 51786"/>
                <a:gd name="csX9" fmla="*/ 6040 w 31267"/>
                <a:gd name="csY9" fmla="*/ 4459 h 51786"/>
                <a:gd name="csX10" fmla="*/ 5063 w 31267"/>
                <a:gd name="csY10" fmla="*/ 2993 h 51786"/>
                <a:gd name="csX11" fmla="*/ 4086 w 31267"/>
                <a:gd name="csY11" fmla="*/ 2016 h 51786"/>
                <a:gd name="csX12" fmla="*/ 3109 w 31267"/>
                <a:gd name="csY12" fmla="*/ 2016 h 51786"/>
                <a:gd name="csX13" fmla="*/ 1643 w 31267"/>
                <a:gd name="csY13" fmla="*/ 1527 h 51786"/>
                <a:gd name="csX14" fmla="*/ 178 w 31267"/>
                <a:gd name="csY14" fmla="*/ 1527 h 51786"/>
                <a:gd name="csX15" fmla="*/ 11414 w 31267"/>
                <a:gd name="csY15" fmla="*/ 1039 h 51786"/>
                <a:gd name="csX16" fmla="*/ 11414 w 31267"/>
                <a:gd name="csY16" fmla="*/ 1527 h 51786"/>
                <a:gd name="csX17" fmla="*/ 11903 w 31267"/>
                <a:gd name="csY17" fmla="*/ 2505 h 51786"/>
                <a:gd name="csX18" fmla="*/ 12880 w 31267"/>
                <a:gd name="csY18" fmla="*/ 3482 h 51786"/>
                <a:gd name="csX19" fmla="*/ 13369 w 31267"/>
                <a:gd name="csY19" fmla="*/ 4947 h 51786"/>
                <a:gd name="csX20" fmla="*/ 13857 w 31267"/>
                <a:gd name="csY20" fmla="*/ 6901 h 51786"/>
                <a:gd name="csX21" fmla="*/ 14834 w 31267"/>
                <a:gd name="csY21" fmla="*/ 8367 h 51786"/>
                <a:gd name="csX22" fmla="*/ 15323 w 31267"/>
                <a:gd name="csY22" fmla="*/ 10810 h 51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1267" h="51786">
                  <a:moveTo>
                    <a:pt x="31445" y="52825"/>
                  </a:moveTo>
                  <a:lnTo>
                    <a:pt x="24117" y="52825"/>
                  </a:lnTo>
                  <a:lnTo>
                    <a:pt x="15323" y="28398"/>
                  </a:lnTo>
                  <a:lnTo>
                    <a:pt x="14834" y="26932"/>
                  </a:lnTo>
                  <a:cubicBezTo>
                    <a:pt x="13027" y="21647"/>
                    <a:pt x="12017" y="16216"/>
                    <a:pt x="8972" y="11298"/>
                  </a:cubicBezTo>
                  <a:lnTo>
                    <a:pt x="8972" y="10810"/>
                  </a:lnTo>
                  <a:lnTo>
                    <a:pt x="8483" y="9344"/>
                  </a:lnTo>
                  <a:lnTo>
                    <a:pt x="7017" y="6413"/>
                  </a:lnTo>
                  <a:lnTo>
                    <a:pt x="6529" y="4947"/>
                  </a:lnTo>
                  <a:lnTo>
                    <a:pt x="6040" y="4459"/>
                  </a:lnTo>
                  <a:lnTo>
                    <a:pt x="5063" y="2993"/>
                  </a:lnTo>
                  <a:lnTo>
                    <a:pt x="4086" y="2016"/>
                  </a:lnTo>
                  <a:lnTo>
                    <a:pt x="3109" y="2016"/>
                  </a:lnTo>
                  <a:lnTo>
                    <a:pt x="1643" y="1527"/>
                  </a:lnTo>
                  <a:lnTo>
                    <a:pt x="178" y="1527"/>
                  </a:lnTo>
                  <a:lnTo>
                    <a:pt x="11414" y="1039"/>
                  </a:lnTo>
                  <a:lnTo>
                    <a:pt x="11414" y="1527"/>
                  </a:lnTo>
                  <a:lnTo>
                    <a:pt x="11903" y="2505"/>
                  </a:lnTo>
                  <a:lnTo>
                    <a:pt x="12880" y="3482"/>
                  </a:lnTo>
                  <a:lnTo>
                    <a:pt x="13369" y="4947"/>
                  </a:lnTo>
                  <a:lnTo>
                    <a:pt x="13857" y="6901"/>
                  </a:lnTo>
                  <a:lnTo>
                    <a:pt x="14834" y="8367"/>
                  </a:lnTo>
                  <a:lnTo>
                    <a:pt x="15323" y="108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6B31FBFA-8A33-7D92-B9E1-60CC57268924}"/>
                </a:ext>
              </a:extLst>
            </p:cNvPr>
            <p:cNvSpPr/>
            <p:nvPr/>
          </p:nvSpPr>
          <p:spPr>
            <a:xfrm flipV="1">
              <a:off x="4763972" y="6326703"/>
              <a:ext cx="17587" cy="9282"/>
            </a:xfrm>
            <a:custGeom>
              <a:avLst/>
              <a:gdLst>
                <a:gd name="csX0" fmla="*/ 7020 w 17587"/>
                <a:gd name="csY0" fmla="*/ 10320 h 9282"/>
                <a:gd name="csX1" fmla="*/ 180 w 17587"/>
                <a:gd name="csY1" fmla="*/ 8854 h 9282"/>
                <a:gd name="csX2" fmla="*/ 180 w 17587"/>
                <a:gd name="csY2" fmla="*/ 8366 h 9282"/>
                <a:gd name="csX3" fmla="*/ 669 w 17587"/>
                <a:gd name="csY3" fmla="*/ 6411 h 9282"/>
                <a:gd name="csX4" fmla="*/ 1157 w 17587"/>
                <a:gd name="csY4" fmla="*/ 4946 h 9282"/>
                <a:gd name="csX5" fmla="*/ 2134 w 17587"/>
                <a:gd name="csY5" fmla="*/ 3480 h 9282"/>
                <a:gd name="csX6" fmla="*/ 2623 w 17587"/>
                <a:gd name="csY6" fmla="*/ 2503 h 9282"/>
                <a:gd name="csX7" fmla="*/ 3600 w 17587"/>
                <a:gd name="csY7" fmla="*/ 1037 h 9282"/>
                <a:gd name="csX8" fmla="*/ 17768 w 17587"/>
                <a:gd name="csY8" fmla="*/ 1526 h 9282"/>
                <a:gd name="csX9" fmla="*/ 15814 w 17587"/>
                <a:gd name="csY9" fmla="*/ 1526 h 9282"/>
                <a:gd name="csX10" fmla="*/ 7997 w 17587"/>
                <a:gd name="csY10" fmla="*/ 6900 h 9282"/>
                <a:gd name="csX11" fmla="*/ 7508 w 17587"/>
                <a:gd name="csY11" fmla="*/ 8366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7587" h="9282">
                  <a:moveTo>
                    <a:pt x="7020" y="10320"/>
                  </a:moveTo>
                  <a:lnTo>
                    <a:pt x="180" y="8854"/>
                  </a:lnTo>
                  <a:lnTo>
                    <a:pt x="180" y="8366"/>
                  </a:lnTo>
                  <a:lnTo>
                    <a:pt x="669" y="6411"/>
                  </a:lnTo>
                  <a:lnTo>
                    <a:pt x="1157" y="4946"/>
                  </a:lnTo>
                  <a:lnTo>
                    <a:pt x="2134" y="3480"/>
                  </a:lnTo>
                  <a:lnTo>
                    <a:pt x="2623" y="2503"/>
                  </a:lnTo>
                  <a:lnTo>
                    <a:pt x="3600" y="1037"/>
                  </a:lnTo>
                  <a:lnTo>
                    <a:pt x="17768" y="1526"/>
                  </a:lnTo>
                  <a:lnTo>
                    <a:pt x="15814" y="1526"/>
                  </a:lnTo>
                  <a:cubicBezTo>
                    <a:pt x="10480" y="3553"/>
                    <a:pt x="10822" y="2063"/>
                    <a:pt x="7997" y="6900"/>
                  </a:cubicBezTo>
                  <a:lnTo>
                    <a:pt x="7508" y="83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F82A5197-0DC4-3F71-ECAA-7488837DA3AB}"/>
                </a:ext>
              </a:extLst>
            </p:cNvPr>
            <p:cNvSpPr/>
            <p:nvPr/>
          </p:nvSpPr>
          <p:spPr>
            <a:xfrm flipV="1">
              <a:off x="4765026" y="6303253"/>
              <a:ext cx="33633" cy="38208"/>
            </a:xfrm>
            <a:custGeom>
              <a:avLst/>
              <a:gdLst>
                <a:gd name="csX0" fmla="*/ 2546 w 33633"/>
                <a:gd name="csY0" fmla="*/ 39246 h 38208"/>
                <a:gd name="csX1" fmla="*/ 1569 w 33633"/>
                <a:gd name="csY1" fmla="*/ 37780 h 38208"/>
                <a:gd name="csX2" fmla="*/ 1569 w 33633"/>
                <a:gd name="csY2" fmla="*/ 37291 h 38208"/>
                <a:gd name="csX3" fmla="*/ 13294 w 33633"/>
                <a:gd name="csY3" fmla="*/ 20681 h 38208"/>
                <a:gd name="csX4" fmla="*/ 17203 w 33633"/>
                <a:gd name="csY4" fmla="*/ 19704 h 38208"/>
                <a:gd name="csX5" fmla="*/ 18668 w 33633"/>
                <a:gd name="csY5" fmla="*/ 19215 h 38208"/>
                <a:gd name="csX6" fmla="*/ 25996 w 33633"/>
                <a:gd name="csY6" fmla="*/ 15307 h 38208"/>
                <a:gd name="csX7" fmla="*/ 26485 w 33633"/>
                <a:gd name="csY7" fmla="*/ 13353 h 38208"/>
                <a:gd name="csX8" fmla="*/ 26485 w 33633"/>
                <a:gd name="csY8" fmla="*/ 12864 h 38208"/>
                <a:gd name="csX9" fmla="*/ 25996 w 33633"/>
                <a:gd name="csY9" fmla="*/ 11398 h 38208"/>
                <a:gd name="csX10" fmla="*/ 25019 w 33633"/>
                <a:gd name="csY10" fmla="*/ 9933 h 38208"/>
                <a:gd name="csX11" fmla="*/ 24042 w 33633"/>
                <a:gd name="csY11" fmla="*/ 8956 h 38208"/>
                <a:gd name="csX12" fmla="*/ 23065 w 33633"/>
                <a:gd name="csY12" fmla="*/ 8467 h 38208"/>
                <a:gd name="csX13" fmla="*/ 22088 w 33633"/>
                <a:gd name="csY13" fmla="*/ 7490 h 38208"/>
                <a:gd name="csX14" fmla="*/ 20622 w 33633"/>
                <a:gd name="csY14" fmla="*/ 7490 h 38208"/>
                <a:gd name="csX15" fmla="*/ 18668 w 33633"/>
                <a:gd name="csY15" fmla="*/ 7001 h 38208"/>
                <a:gd name="csX16" fmla="*/ 16714 w 33633"/>
                <a:gd name="csY16" fmla="*/ 7001 h 38208"/>
                <a:gd name="csX17" fmla="*/ 2546 w 33633"/>
                <a:gd name="csY17" fmla="*/ 6513 h 38208"/>
                <a:gd name="csX18" fmla="*/ 4500 w 33633"/>
                <a:gd name="csY18" fmla="*/ 4559 h 38208"/>
                <a:gd name="csX19" fmla="*/ 4989 w 33633"/>
                <a:gd name="csY19" fmla="*/ 4559 h 38208"/>
                <a:gd name="csX20" fmla="*/ 21111 w 33633"/>
                <a:gd name="csY20" fmla="*/ 1627 h 38208"/>
                <a:gd name="csX21" fmla="*/ 22577 w 33633"/>
                <a:gd name="csY21" fmla="*/ 2116 h 38208"/>
                <a:gd name="csX22" fmla="*/ 24042 w 33633"/>
                <a:gd name="csY22" fmla="*/ 2116 h 38208"/>
                <a:gd name="csX23" fmla="*/ 33813 w 33633"/>
                <a:gd name="csY23" fmla="*/ 14330 h 38208"/>
                <a:gd name="csX24" fmla="*/ 33325 w 33633"/>
                <a:gd name="csY24" fmla="*/ 16284 h 38208"/>
                <a:gd name="csX25" fmla="*/ 33325 w 33633"/>
                <a:gd name="csY25" fmla="*/ 17750 h 38208"/>
                <a:gd name="csX26" fmla="*/ 32836 w 33633"/>
                <a:gd name="csY26" fmla="*/ 19215 h 38208"/>
                <a:gd name="csX27" fmla="*/ 31859 w 33633"/>
                <a:gd name="csY27" fmla="*/ 20192 h 38208"/>
                <a:gd name="csX28" fmla="*/ 16714 w 33633"/>
                <a:gd name="csY28" fmla="*/ 27521 h 38208"/>
                <a:gd name="csX29" fmla="*/ 12806 w 33633"/>
                <a:gd name="csY29" fmla="*/ 28498 h 38208"/>
                <a:gd name="csX30" fmla="*/ 11340 w 33633"/>
                <a:gd name="csY30" fmla="*/ 28986 h 38208"/>
                <a:gd name="csX31" fmla="*/ 10363 w 33633"/>
                <a:gd name="csY31" fmla="*/ 28986 h 38208"/>
                <a:gd name="csX32" fmla="*/ 8897 w 33633"/>
                <a:gd name="csY32" fmla="*/ 29963 h 38208"/>
                <a:gd name="csX33" fmla="*/ 7920 w 33633"/>
                <a:gd name="csY33" fmla="*/ 30940 h 38208"/>
                <a:gd name="csX34" fmla="*/ 7432 w 33633"/>
                <a:gd name="csY34" fmla="*/ 31917 h 38208"/>
                <a:gd name="csX35" fmla="*/ 6943 w 33633"/>
                <a:gd name="csY35" fmla="*/ 33383 h 38208"/>
                <a:gd name="csX36" fmla="*/ 7432 w 33633"/>
                <a:gd name="csY36" fmla="*/ 34849 h 38208"/>
                <a:gd name="csX37" fmla="*/ 7920 w 33633"/>
                <a:gd name="csY37" fmla="*/ 35826 h 38208"/>
                <a:gd name="csX38" fmla="*/ 9874 w 33633"/>
                <a:gd name="csY38" fmla="*/ 37780 h 38208"/>
                <a:gd name="csX39" fmla="*/ 10851 w 33633"/>
                <a:gd name="csY39" fmla="*/ 38269 h 38208"/>
                <a:gd name="csX40" fmla="*/ 12317 w 33633"/>
                <a:gd name="csY40" fmla="*/ 38269 h 38208"/>
                <a:gd name="csX41" fmla="*/ 14271 w 33633"/>
                <a:gd name="csY41" fmla="*/ 38757 h 38208"/>
                <a:gd name="csX42" fmla="*/ 16226 w 33633"/>
                <a:gd name="csY42" fmla="*/ 38757 h 382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3633" h="38208">
                  <a:moveTo>
                    <a:pt x="2546" y="39246"/>
                  </a:moveTo>
                  <a:lnTo>
                    <a:pt x="1569" y="37780"/>
                  </a:lnTo>
                  <a:lnTo>
                    <a:pt x="1569" y="37291"/>
                  </a:lnTo>
                  <a:cubicBezTo>
                    <a:pt x="-3251" y="29222"/>
                    <a:pt x="5404" y="21601"/>
                    <a:pt x="13294" y="20681"/>
                  </a:cubicBezTo>
                  <a:lnTo>
                    <a:pt x="17203" y="19704"/>
                  </a:lnTo>
                  <a:lnTo>
                    <a:pt x="18668" y="19215"/>
                  </a:lnTo>
                  <a:cubicBezTo>
                    <a:pt x="21005" y="18556"/>
                    <a:pt x="25101" y="18165"/>
                    <a:pt x="25996" y="15307"/>
                  </a:cubicBezTo>
                  <a:lnTo>
                    <a:pt x="26485" y="13353"/>
                  </a:lnTo>
                  <a:lnTo>
                    <a:pt x="26485" y="12864"/>
                  </a:lnTo>
                  <a:lnTo>
                    <a:pt x="25996" y="11398"/>
                  </a:lnTo>
                  <a:lnTo>
                    <a:pt x="25019" y="9933"/>
                  </a:lnTo>
                  <a:lnTo>
                    <a:pt x="24042" y="8956"/>
                  </a:lnTo>
                  <a:lnTo>
                    <a:pt x="23065" y="8467"/>
                  </a:lnTo>
                  <a:lnTo>
                    <a:pt x="22088" y="7490"/>
                  </a:lnTo>
                  <a:lnTo>
                    <a:pt x="20622" y="7490"/>
                  </a:lnTo>
                  <a:lnTo>
                    <a:pt x="18668" y="7001"/>
                  </a:lnTo>
                  <a:lnTo>
                    <a:pt x="16714" y="7001"/>
                  </a:lnTo>
                  <a:lnTo>
                    <a:pt x="2546" y="6513"/>
                  </a:lnTo>
                  <a:lnTo>
                    <a:pt x="4500" y="4559"/>
                  </a:lnTo>
                  <a:lnTo>
                    <a:pt x="4989" y="4559"/>
                  </a:lnTo>
                  <a:cubicBezTo>
                    <a:pt x="8148" y="1513"/>
                    <a:pt x="16999" y="170"/>
                    <a:pt x="21111" y="1627"/>
                  </a:cubicBezTo>
                  <a:lnTo>
                    <a:pt x="22577" y="2116"/>
                  </a:lnTo>
                  <a:lnTo>
                    <a:pt x="24042" y="2116"/>
                  </a:lnTo>
                  <a:cubicBezTo>
                    <a:pt x="30581" y="5609"/>
                    <a:pt x="32641" y="6798"/>
                    <a:pt x="33813" y="14330"/>
                  </a:cubicBezTo>
                  <a:lnTo>
                    <a:pt x="33325" y="16284"/>
                  </a:lnTo>
                  <a:lnTo>
                    <a:pt x="33325" y="17750"/>
                  </a:lnTo>
                  <a:lnTo>
                    <a:pt x="32836" y="19215"/>
                  </a:lnTo>
                  <a:lnTo>
                    <a:pt x="31859" y="20192"/>
                  </a:lnTo>
                  <a:cubicBezTo>
                    <a:pt x="28122" y="25705"/>
                    <a:pt x="22349" y="24825"/>
                    <a:pt x="16714" y="27521"/>
                  </a:cubicBezTo>
                  <a:lnTo>
                    <a:pt x="12806" y="28498"/>
                  </a:lnTo>
                  <a:lnTo>
                    <a:pt x="11340" y="28986"/>
                  </a:lnTo>
                  <a:lnTo>
                    <a:pt x="10363" y="28986"/>
                  </a:lnTo>
                  <a:lnTo>
                    <a:pt x="8897" y="29963"/>
                  </a:lnTo>
                  <a:lnTo>
                    <a:pt x="7920" y="30940"/>
                  </a:lnTo>
                  <a:lnTo>
                    <a:pt x="7432" y="31917"/>
                  </a:lnTo>
                  <a:lnTo>
                    <a:pt x="6943" y="33383"/>
                  </a:lnTo>
                  <a:lnTo>
                    <a:pt x="7432" y="34849"/>
                  </a:lnTo>
                  <a:lnTo>
                    <a:pt x="7920" y="35826"/>
                  </a:lnTo>
                  <a:lnTo>
                    <a:pt x="9874" y="37780"/>
                  </a:lnTo>
                  <a:lnTo>
                    <a:pt x="10851" y="38269"/>
                  </a:lnTo>
                  <a:lnTo>
                    <a:pt x="12317" y="38269"/>
                  </a:lnTo>
                  <a:lnTo>
                    <a:pt x="14271" y="38757"/>
                  </a:lnTo>
                  <a:lnTo>
                    <a:pt x="16226" y="387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845D31E8-02A7-58EB-698C-C44B5021FC22}"/>
                </a:ext>
              </a:extLst>
            </p:cNvPr>
            <p:cNvSpPr/>
            <p:nvPr/>
          </p:nvSpPr>
          <p:spPr>
            <a:xfrm flipV="1">
              <a:off x="4767392" y="6297879"/>
              <a:ext cx="29312" cy="12702"/>
            </a:xfrm>
            <a:custGeom>
              <a:avLst/>
              <a:gdLst>
                <a:gd name="csX0" fmla="*/ 13372 w 29312"/>
                <a:gd name="csY0" fmla="*/ 13735 h 12702"/>
                <a:gd name="csX1" fmla="*/ 10441 w 29312"/>
                <a:gd name="csY1" fmla="*/ 13735 h 12702"/>
                <a:gd name="csX2" fmla="*/ 8487 w 29312"/>
                <a:gd name="csY2" fmla="*/ 13247 h 12702"/>
                <a:gd name="csX3" fmla="*/ 7021 w 29312"/>
                <a:gd name="csY3" fmla="*/ 12758 h 12702"/>
                <a:gd name="csX4" fmla="*/ 5067 w 29312"/>
                <a:gd name="csY4" fmla="*/ 12270 h 12702"/>
                <a:gd name="csX5" fmla="*/ 4090 w 29312"/>
                <a:gd name="csY5" fmla="*/ 11781 h 12702"/>
                <a:gd name="csX6" fmla="*/ 2624 w 29312"/>
                <a:gd name="csY6" fmla="*/ 10804 h 12702"/>
                <a:gd name="csX7" fmla="*/ 182 w 29312"/>
                <a:gd name="csY7" fmla="*/ 8361 h 12702"/>
                <a:gd name="csX8" fmla="*/ 13861 w 29312"/>
                <a:gd name="csY8" fmla="*/ 7873 h 12702"/>
                <a:gd name="csX9" fmla="*/ 22655 w 29312"/>
                <a:gd name="csY9" fmla="*/ 2987 h 12702"/>
                <a:gd name="csX10" fmla="*/ 22655 w 29312"/>
                <a:gd name="csY10" fmla="*/ 1033 h 12702"/>
                <a:gd name="csX11" fmla="*/ 29495 w 29312"/>
                <a:gd name="csY11" fmla="*/ 2010 h 12702"/>
                <a:gd name="csX12" fmla="*/ 29495 w 29312"/>
                <a:gd name="csY12" fmla="*/ 2499 h 12702"/>
                <a:gd name="csX13" fmla="*/ 16792 w 29312"/>
                <a:gd name="csY13" fmla="*/ 13735 h 12702"/>
                <a:gd name="csX14" fmla="*/ 14838 w 29312"/>
                <a:gd name="csY14" fmla="*/ 13735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9312" h="12702">
                  <a:moveTo>
                    <a:pt x="13372" y="13735"/>
                  </a:moveTo>
                  <a:lnTo>
                    <a:pt x="10441" y="13735"/>
                  </a:lnTo>
                  <a:lnTo>
                    <a:pt x="8487" y="13247"/>
                  </a:lnTo>
                  <a:lnTo>
                    <a:pt x="7021" y="12758"/>
                  </a:lnTo>
                  <a:lnTo>
                    <a:pt x="5067" y="12270"/>
                  </a:lnTo>
                  <a:lnTo>
                    <a:pt x="4090" y="11781"/>
                  </a:lnTo>
                  <a:lnTo>
                    <a:pt x="2624" y="10804"/>
                  </a:lnTo>
                  <a:lnTo>
                    <a:pt x="182" y="8361"/>
                  </a:lnTo>
                  <a:lnTo>
                    <a:pt x="13861" y="7873"/>
                  </a:lnTo>
                  <a:cubicBezTo>
                    <a:pt x="18641" y="8231"/>
                    <a:pt x="20139" y="6098"/>
                    <a:pt x="22655" y="2987"/>
                  </a:cubicBezTo>
                  <a:lnTo>
                    <a:pt x="22655" y="1033"/>
                  </a:lnTo>
                  <a:lnTo>
                    <a:pt x="29495" y="2010"/>
                  </a:lnTo>
                  <a:lnTo>
                    <a:pt x="29495" y="2499"/>
                  </a:lnTo>
                  <a:cubicBezTo>
                    <a:pt x="27858" y="11032"/>
                    <a:pt x="24300" y="11814"/>
                    <a:pt x="16792" y="13735"/>
                  </a:cubicBezTo>
                  <a:lnTo>
                    <a:pt x="14838" y="137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121AB6F0-F80E-E96B-B20F-425E8BCC6653}"/>
                </a:ext>
              </a:extLst>
            </p:cNvPr>
            <p:cNvSpPr/>
            <p:nvPr/>
          </p:nvSpPr>
          <p:spPr>
            <a:xfrm flipV="1">
              <a:off x="4808430" y="6334031"/>
              <a:ext cx="14656" cy="6839"/>
            </a:xfrm>
            <a:custGeom>
              <a:avLst/>
              <a:gdLst>
                <a:gd name="csX0" fmla="*/ 13867 w 14656"/>
                <a:gd name="csY0" fmla="*/ 7878 h 6839"/>
                <a:gd name="csX1" fmla="*/ 12402 w 14656"/>
                <a:gd name="csY1" fmla="*/ 7389 h 6839"/>
                <a:gd name="csX2" fmla="*/ 188 w 14656"/>
                <a:gd name="csY2" fmla="*/ 7389 h 6839"/>
                <a:gd name="csX3" fmla="*/ 677 w 14656"/>
                <a:gd name="csY3" fmla="*/ 6412 h 6839"/>
                <a:gd name="csX4" fmla="*/ 677 w 14656"/>
                <a:gd name="csY4" fmla="*/ 5435 h 6839"/>
                <a:gd name="csX5" fmla="*/ 1165 w 14656"/>
                <a:gd name="csY5" fmla="*/ 4458 h 6839"/>
                <a:gd name="csX6" fmla="*/ 3608 w 14656"/>
                <a:gd name="csY6" fmla="*/ 2015 h 6839"/>
                <a:gd name="csX7" fmla="*/ 4585 w 14656"/>
                <a:gd name="csY7" fmla="*/ 1527 h 6839"/>
                <a:gd name="csX8" fmla="*/ 6051 w 14656"/>
                <a:gd name="csY8" fmla="*/ 1527 h 6839"/>
                <a:gd name="csX9" fmla="*/ 8005 w 14656"/>
                <a:gd name="csY9" fmla="*/ 1038 h 6839"/>
                <a:gd name="csX10" fmla="*/ 11913 w 14656"/>
                <a:gd name="csY10" fmla="*/ 1038 h 6839"/>
                <a:gd name="csX11" fmla="*/ 13379 w 14656"/>
                <a:gd name="csY11" fmla="*/ 1527 h 6839"/>
                <a:gd name="csX12" fmla="*/ 14845 w 14656"/>
                <a:gd name="csY12" fmla="*/ 1527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656" h="6839">
                  <a:moveTo>
                    <a:pt x="13867" y="7878"/>
                  </a:moveTo>
                  <a:lnTo>
                    <a:pt x="12402" y="7389"/>
                  </a:lnTo>
                  <a:lnTo>
                    <a:pt x="188" y="7389"/>
                  </a:lnTo>
                  <a:lnTo>
                    <a:pt x="677" y="6412"/>
                  </a:lnTo>
                  <a:lnTo>
                    <a:pt x="677" y="5435"/>
                  </a:lnTo>
                  <a:lnTo>
                    <a:pt x="1165" y="4458"/>
                  </a:lnTo>
                  <a:lnTo>
                    <a:pt x="3608" y="2015"/>
                  </a:lnTo>
                  <a:lnTo>
                    <a:pt x="4585" y="1527"/>
                  </a:lnTo>
                  <a:lnTo>
                    <a:pt x="6051" y="1527"/>
                  </a:lnTo>
                  <a:lnTo>
                    <a:pt x="8005" y="1038"/>
                  </a:lnTo>
                  <a:lnTo>
                    <a:pt x="11913" y="1038"/>
                  </a:lnTo>
                  <a:lnTo>
                    <a:pt x="13379" y="1527"/>
                  </a:lnTo>
                  <a:lnTo>
                    <a:pt x="14845" y="15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F2A66500-812F-66AC-4B96-28B9E8678227}"/>
                </a:ext>
              </a:extLst>
            </p:cNvPr>
            <p:cNvSpPr/>
            <p:nvPr/>
          </p:nvSpPr>
          <p:spPr>
            <a:xfrm flipV="1">
              <a:off x="4803056" y="6284199"/>
              <a:ext cx="19053" cy="50320"/>
            </a:xfrm>
            <a:custGeom>
              <a:avLst/>
              <a:gdLst>
                <a:gd name="csX0" fmla="*/ 12401 w 19053"/>
                <a:gd name="csY0" fmla="*/ 51357 h 50320"/>
                <a:gd name="csX1" fmla="*/ 5073 w 19053"/>
                <a:gd name="csY1" fmla="*/ 46960 h 50320"/>
                <a:gd name="csX2" fmla="*/ 5073 w 19053"/>
                <a:gd name="csY2" fmla="*/ 36700 h 50320"/>
                <a:gd name="csX3" fmla="*/ 187 w 19053"/>
                <a:gd name="csY3" fmla="*/ 36700 h 50320"/>
                <a:gd name="csX4" fmla="*/ 187 w 19053"/>
                <a:gd name="csY4" fmla="*/ 31326 h 50320"/>
                <a:gd name="csX5" fmla="*/ 5073 w 19053"/>
                <a:gd name="csY5" fmla="*/ 31326 h 50320"/>
                <a:gd name="csX6" fmla="*/ 5073 w 19053"/>
                <a:gd name="csY6" fmla="*/ 6899 h 50320"/>
                <a:gd name="csX7" fmla="*/ 5561 w 19053"/>
                <a:gd name="csY7" fmla="*/ 4456 h 50320"/>
                <a:gd name="csX8" fmla="*/ 5561 w 19053"/>
                <a:gd name="csY8" fmla="*/ 1036 h 50320"/>
                <a:gd name="csX9" fmla="*/ 16309 w 19053"/>
                <a:gd name="csY9" fmla="*/ 1036 h 50320"/>
                <a:gd name="csX10" fmla="*/ 15332 w 19053"/>
                <a:gd name="csY10" fmla="*/ 1036 h 50320"/>
                <a:gd name="csX11" fmla="*/ 13867 w 19053"/>
                <a:gd name="csY11" fmla="*/ 1525 h 50320"/>
                <a:gd name="csX12" fmla="*/ 13867 w 19053"/>
                <a:gd name="csY12" fmla="*/ 2013 h 50320"/>
                <a:gd name="csX13" fmla="*/ 12401 w 19053"/>
                <a:gd name="csY13" fmla="*/ 3479 h 50320"/>
                <a:gd name="csX14" fmla="*/ 12401 w 19053"/>
                <a:gd name="csY14" fmla="*/ 31326 h 50320"/>
                <a:gd name="csX15" fmla="*/ 19241 w 19053"/>
                <a:gd name="csY15" fmla="*/ 31326 h 50320"/>
                <a:gd name="csX16" fmla="*/ 19241 w 19053"/>
                <a:gd name="csY16" fmla="*/ 36700 h 50320"/>
                <a:gd name="csX17" fmla="*/ 12401 w 19053"/>
                <a:gd name="csY17" fmla="*/ 36700 h 50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9053" h="50320">
                  <a:moveTo>
                    <a:pt x="12401" y="51357"/>
                  </a:moveTo>
                  <a:lnTo>
                    <a:pt x="5073" y="46960"/>
                  </a:lnTo>
                  <a:lnTo>
                    <a:pt x="5073" y="36700"/>
                  </a:lnTo>
                  <a:lnTo>
                    <a:pt x="187" y="36700"/>
                  </a:lnTo>
                  <a:lnTo>
                    <a:pt x="187" y="31326"/>
                  </a:lnTo>
                  <a:lnTo>
                    <a:pt x="5073" y="31326"/>
                  </a:lnTo>
                  <a:lnTo>
                    <a:pt x="5073" y="6899"/>
                  </a:lnTo>
                  <a:lnTo>
                    <a:pt x="5561" y="4456"/>
                  </a:lnTo>
                  <a:lnTo>
                    <a:pt x="5561" y="1036"/>
                  </a:lnTo>
                  <a:lnTo>
                    <a:pt x="16309" y="1036"/>
                  </a:lnTo>
                  <a:lnTo>
                    <a:pt x="15332" y="1036"/>
                  </a:lnTo>
                  <a:lnTo>
                    <a:pt x="13867" y="1525"/>
                  </a:lnTo>
                  <a:lnTo>
                    <a:pt x="13867" y="2013"/>
                  </a:lnTo>
                  <a:lnTo>
                    <a:pt x="12401" y="3479"/>
                  </a:lnTo>
                  <a:lnTo>
                    <a:pt x="12401" y="31326"/>
                  </a:lnTo>
                  <a:lnTo>
                    <a:pt x="19241" y="31326"/>
                  </a:lnTo>
                  <a:lnTo>
                    <a:pt x="19241" y="36700"/>
                  </a:lnTo>
                  <a:lnTo>
                    <a:pt x="12401" y="367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3CB26694-772D-E055-065E-4BB1FF86AB64}"/>
                </a:ext>
              </a:extLst>
            </p:cNvPr>
            <p:cNvSpPr/>
            <p:nvPr/>
          </p:nvSpPr>
          <p:spPr>
            <a:xfrm flipV="1">
              <a:off x="4831880" y="6327192"/>
              <a:ext cx="32732" cy="14188"/>
            </a:xfrm>
            <a:custGeom>
              <a:avLst/>
              <a:gdLst>
                <a:gd name="csX0" fmla="*/ 25598 w 32732"/>
                <a:gd name="csY0" fmla="*/ 15226 h 14188"/>
                <a:gd name="csX1" fmla="*/ 25110 w 32732"/>
                <a:gd name="csY1" fmla="*/ 13761 h 14188"/>
                <a:gd name="csX2" fmla="*/ 14850 w 32732"/>
                <a:gd name="csY2" fmla="*/ 6921 h 14188"/>
                <a:gd name="csX3" fmla="*/ 194 w 32732"/>
                <a:gd name="csY3" fmla="*/ 6921 h 14188"/>
                <a:gd name="csX4" fmla="*/ 194 w 32732"/>
                <a:gd name="csY4" fmla="*/ 6432 h 14188"/>
                <a:gd name="csX5" fmla="*/ 1659 w 32732"/>
                <a:gd name="csY5" fmla="*/ 5455 h 14188"/>
                <a:gd name="csX6" fmla="*/ 32438 w 32732"/>
                <a:gd name="csY6" fmla="*/ 12783 h 14188"/>
                <a:gd name="csX7" fmla="*/ 32927 w 32732"/>
                <a:gd name="csY7" fmla="*/ 14738 h 14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2732" h="14188">
                  <a:moveTo>
                    <a:pt x="25598" y="15226"/>
                  </a:moveTo>
                  <a:lnTo>
                    <a:pt x="25110" y="13761"/>
                  </a:lnTo>
                  <a:cubicBezTo>
                    <a:pt x="22301" y="9184"/>
                    <a:pt x="20412" y="7271"/>
                    <a:pt x="14850" y="6921"/>
                  </a:cubicBezTo>
                  <a:lnTo>
                    <a:pt x="194" y="6921"/>
                  </a:lnTo>
                  <a:lnTo>
                    <a:pt x="194" y="6432"/>
                  </a:lnTo>
                  <a:lnTo>
                    <a:pt x="1659" y="5455"/>
                  </a:lnTo>
                  <a:cubicBezTo>
                    <a:pt x="10779" y="-2402"/>
                    <a:pt x="28806" y="334"/>
                    <a:pt x="32438" y="12783"/>
                  </a:cubicBezTo>
                  <a:lnTo>
                    <a:pt x="32927" y="147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C746338B-9816-9E13-E122-648EFCD646A5}"/>
                </a:ext>
              </a:extLst>
            </p:cNvPr>
            <p:cNvSpPr/>
            <p:nvPr/>
          </p:nvSpPr>
          <p:spPr>
            <a:xfrm flipV="1">
              <a:off x="4826347" y="6303741"/>
              <a:ext cx="38265" cy="31767"/>
            </a:xfrm>
            <a:custGeom>
              <a:avLst/>
              <a:gdLst>
                <a:gd name="csX0" fmla="*/ 5723 w 38265"/>
                <a:gd name="csY0" fmla="*/ 32804 h 31767"/>
                <a:gd name="csX1" fmla="*/ 4746 w 38265"/>
                <a:gd name="csY1" fmla="*/ 31338 h 31767"/>
                <a:gd name="csX2" fmla="*/ 5723 w 38265"/>
                <a:gd name="csY2" fmla="*/ 1048 h 31767"/>
                <a:gd name="csX3" fmla="*/ 20380 w 38265"/>
                <a:gd name="csY3" fmla="*/ 1048 h 31767"/>
                <a:gd name="csX4" fmla="*/ 19891 w 38265"/>
                <a:gd name="csY4" fmla="*/ 1048 h 31767"/>
                <a:gd name="csX5" fmla="*/ 7678 w 38265"/>
                <a:gd name="csY5" fmla="*/ 13262 h 31767"/>
                <a:gd name="csX6" fmla="*/ 7678 w 38265"/>
                <a:gd name="csY6" fmla="*/ 15216 h 31767"/>
                <a:gd name="csX7" fmla="*/ 38456 w 38265"/>
                <a:gd name="csY7" fmla="*/ 15216 h 31767"/>
                <a:gd name="csX8" fmla="*/ 38456 w 38265"/>
                <a:gd name="csY8" fmla="*/ 20590 h 31767"/>
                <a:gd name="csX9" fmla="*/ 8166 w 38265"/>
                <a:gd name="csY9" fmla="*/ 21079 h 31767"/>
                <a:gd name="csX10" fmla="*/ 8166 w 38265"/>
                <a:gd name="csY10" fmla="*/ 23033 h 31767"/>
                <a:gd name="csX11" fmla="*/ 18426 w 38265"/>
                <a:gd name="csY11" fmla="*/ 32804 h 31767"/>
                <a:gd name="csX12" fmla="*/ 19891 w 38265"/>
                <a:gd name="csY12" fmla="*/ 32804 h 31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38265" h="31767">
                  <a:moveTo>
                    <a:pt x="5723" y="32804"/>
                  </a:moveTo>
                  <a:lnTo>
                    <a:pt x="4746" y="31338"/>
                  </a:lnTo>
                  <a:cubicBezTo>
                    <a:pt x="-1564" y="24295"/>
                    <a:pt x="-1393" y="7432"/>
                    <a:pt x="5723" y="1048"/>
                  </a:cubicBezTo>
                  <a:lnTo>
                    <a:pt x="20380" y="1048"/>
                  </a:lnTo>
                  <a:lnTo>
                    <a:pt x="19891" y="1048"/>
                  </a:lnTo>
                  <a:cubicBezTo>
                    <a:pt x="12873" y="731"/>
                    <a:pt x="8671" y="7001"/>
                    <a:pt x="7678" y="13262"/>
                  </a:cubicBezTo>
                  <a:lnTo>
                    <a:pt x="7678" y="15216"/>
                  </a:lnTo>
                  <a:lnTo>
                    <a:pt x="38456" y="15216"/>
                  </a:lnTo>
                  <a:lnTo>
                    <a:pt x="38456" y="20590"/>
                  </a:lnTo>
                  <a:lnTo>
                    <a:pt x="8166" y="21079"/>
                  </a:lnTo>
                  <a:lnTo>
                    <a:pt x="8166" y="23033"/>
                  </a:lnTo>
                  <a:cubicBezTo>
                    <a:pt x="8989" y="28155"/>
                    <a:pt x="13296" y="32112"/>
                    <a:pt x="18426" y="32804"/>
                  </a:cubicBezTo>
                  <a:lnTo>
                    <a:pt x="19891" y="328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219B46FA-C120-8BCD-8FF1-12D11CBF6B44}"/>
                </a:ext>
              </a:extLst>
            </p:cNvPr>
            <p:cNvSpPr/>
            <p:nvPr/>
          </p:nvSpPr>
          <p:spPr>
            <a:xfrm flipV="1">
              <a:off x="4831880" y="6297879"/>
              <a:ext cx="32732" cy="18076"/>
            </a:xfrm>
            <a:custGeom>
              <a:avLst/>
              <a:gdLst>
                <a:gd name="csX0" fmla="*/ 14360 w 32732"/>
                <a:gd name="csY0" fmla="*/ 19110 h 18076"/>
                <a:gd name="csX1" fmla="*/ 12406 w 32732"/>
                <a:gd name="csY1" fmla="*/ 19110 h 18076"/>
                <a:gd name="csX2" fmla="*/ 1170 w 32732"/>
                <a:gd name="csY2" fmla="*/ 14225 h 18076"/>
                <a:gd name="csX3" fmla="*/ 192 w 32732"/>
                <a:gd name="csY3" fmla="*/ 13248 h 18076"/>
                <a:gd name="csX4" fmla="*/ 14360 w 32732"/>
                <a:gd name="csY4" fmla="*/ 13248 h 18076"/>
                <a:gd name="csX5" fmla="*/ 21689 w 32732"/>
                <a:gd name="csY5" fmla="*/ 10316 h 18076"/>
                <a:gd name="csX6" fmla="*/ 23154 w 32732"/>
                <a:gd name="csY6" fmla="*/ 9339 h 18076"/>
                <a:gd name="csX7" fmla="*/ 23154 w 32732"/>
                <a:gd name="csY7" fmla="*/ 8851 h 18076"/>
                <a:gd name="csX8" fmla="*/ 24131 w 32732"/>
                <a:gd name="csY8" fmla="*/ 7874 h 18076"/>
                <a:gd name="csX9" fmla="*/ 24620 w 32732"/>
                <a:gd name="csY9" fmla="*/ 6408 h 18076"/>
                <a:gd name="csX10" fmla="*/ 25108 w 32732"/>
                <a:gd name="csY10" fmla="*/ 4942 h 18076"/>
                <a:gd name="csX11" fmla="*/ 25597 w 32732"/>
                <a:gd name="csY11" fmla="*/ 3477 h 18076"/>
                <a:gd name="csX12" fmla="*/ 25597 w 32732"/>
                <a:gd name="csY12" fmla="*/ 1522 h 18076"/>
                <a:gd name="csX13" fmla="*/ 2635 w 32732"/>
                <a:gd name="csY13" fmla="*/ 1522 h 18076"/>
                <a:gd name="csX14" fmla="*/ 32925 w 32732"/>
                <a:gd name="csY14" fmla="*/ 1034 h 18076"/>
                <a:gd name="csX15" fmla="*/ 32925 w 32732"/>
                <a:gd name="csY15" fmla="*/ 2500 h 18076"/>
                <a:gd name="csX16" fmla="*/ 17292 w 32732"/>
                <a:gd name="csY16" fmla="*/ 18622 h 18076"/>
                <a:gd name="csX17" fmla="*/ 15826 w 32732"/>
                <a:gd name="csY17" fmla="*/ 19110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32732" h="18076">
                  <a:moveTo>
                    <a:pt x="14360" y="19110"/>
                  </a:moveTo>
                  <a:lnTo>
                    <a:pt x="12406" y="19110"/>
                  </a:lnTo>
                  <a:cubicBezTo>
                    <a:pt x="6316" y="17710"/>
                    <a:pt x="6218" y="18312"/>
                    <a:pt x="1170" y="14225"/>
                  </a:cubicBezTo>
                  <a:lnTo>
                    <a:pt x="192" y="13248"/>
                  </a:lnTo>
                  <a:lnTo>
                    <a:pt x="14360" y="13248"/>
                  </a:lnTo>
                  <a:cubicBezTo>
                    <a:pt x="17251" y="13679"/>
                    <a:pt x="19791" y="12384"/>
                    <a:pt x="21689" y="10316"/>
                  </a:cubicBezTo>
                  <a:lnTo>
                    <a:pt x="23154" y="9339"/>
                  </a:lnTo>
                  <a:lnTo>
                    <a:pt x="23154" y="8851"/>
                  </a:lnTo>
                  <a:lnTo>
                    <a:pt x="24131" y="7874"/>
                  </a:lnTo>
                  <a:lnTo>
                    <a:pt x="24620" y="6408"/>
                  </a:lnTo>
                  <a:lnTo>
                    <a:pt x="25108" y="4942"/>
                  </a:lnTo>
                  <a:lnTo>
                    <a:pt x="25597" y="3477"/>
                  </a:lnTo>
                  <a:lnTo>
                    <a:pt x="25597" y="1522"/>
                  </a:lnTo>
                  <a:lnTo>
                    <a:pt x="2635" y="1522"/>
                  </a:lnTo>
                  <a:lnTo>
                    <a:pt x="32925" y="1034"/>
                  </a:lnTo>
                  <a:lnTo>
                    <a:pt x="32925" y="2500"/>
                  </a:lnTo>
                  <a:cubicBezTo>
                    <a:pt x="31679" y="10194"/>
                    <a:pt x="25630" y="18695"/>
                    <a:pt x="17292" y="18622"/>
                  </a:cubicBezTo>
                  <a:lnTo>
                    <a:pt x="15826" y="191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073C587C-86C1-8B2A-3975-9FFE05090EB7}"/>
                </a:ext>
              </a:extLst>
            </p:cNvPr>
            <p:cNvSpPr/>
            <p:nvPr/>
          </p:nvSpPr>
          <p:spPr>
            <a:xfrm flipV="1">
              <a:off x="4895391" y="6303741"/>
              <a:ext cx="20030" cy="36641"/>
            </a:xfrm>
            <a:custGeom>
              <a:avLst/>
              <a:gdLst>
                <a:gd name="csX0" fmla="*/ 9973 w 20030"/>
                <a:gd name="csY0" fmla="*/ 37679 h 36641"/>
                <a:gd name="csX1" fmla="*/ 8996 w 20030"/>
                <a:gd name="csY1" fmla="*/ 36213 h 36641"/>
                <a:gd name="csX2" fmla="*/ 202 w 20030"/>
                <a:gd name="csY2" fmla="*/ 36213 h 36641"/>
                <a:gd name="csX3" fmla="*/ 1179 w 20030"/>
                <a:gd name="csY3" fmla="*/ 35236 h 36641"/>
                <a:gd name="csX4" fmla="*/ 2645 w 20030"/>
                <a:gd name="csY4" fmla="*/ 27908 h 36641"/>
                <a:gd name="csX5" fmla="*/ 2645 w 20030"/>
                <a:gd name="csY5" fmla="*/ 1037 h 36641"/>
                <a:gd name="csX6" fmla="*/ 9973 w 20030"/>
                <a:gd name="csY6" fmla="*/ 1037 h 36641"/>
                <a:gd name="csX7" fmla="*/ 9973 w 20030"/>
                <a:gd name="csY7" fmla="*/ 24976 h 36641"/>
                <a:gd name="csX8" fmla="*/ 18278 w 20030"/>
                <a:gd name="csY8" fmla="*/ 37190 h 36641"/>
                <a:gd name="csX9" fmla="*/ 20232 w 20030"/>
                <a:gd name="csY9" fmla="*/ 37190 h 366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030" h="36641">
                  <a:moveTo>
                    <a:pt x="9973" y="37679"/>
                  </a:moveTo>
                  <a:lnTo>
                    <a:pt x="8996" y="36213"/>
                  </a:lnTo>
                  <a:lnTo>
                    <a:pt x="202" y="36213"/>
                  </a:lnTo>
                  <a:lnTo>
                    <a:pt x="1179" y="35236"/>
                  </a:lnTo>
                  <a:cubicBezTo>
                    <a:pt x="3223" y="31279"/>
                    <a:pt x="2555" y="32402"/>
                    <a:pt x="2645" y="27908"/>
                  </a:cubicBezTo>
                  <a:lnTo>
                    <a:pt x="2645" y="1037"/>
                  </a:lnTo>
                  <a:lnTo>
                    <a:pt x="9973" y="1037"/>
                  </a:lnTo>
                  <a:lnTo>
                    <a:pt x="9973" y="24976"/>
                  </a:lnTo>
                  <a:cubicBezTo>
                    <a:pt x="9501" y="30342"/>
                    <a:pt x="12163" y="36995"/>
                    <a:pt x="18278" y="37190"/>
                  </a:cubicBezTo>
                  <a:lnTo>
                    <a:pt x="20232" y="371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8C4E1FBB-E38B-7183-46B4-693F522372BF}"/>
                </a:ext>
              </a:extLst>
            </p:cNvPr>
            <p:cNvSpPr/>
            <p:nvPr/>
          </p:nvSpPr>
          <p:spPr>
            <a:xfrm flipV="1">
              <a:off x="4879758" y="6303253"/>
              <a:ext cx="10748" cy="1954"/>
            </a:xfrm>
            <a:custGeom>
              <a:avLst/>
              <a:gdLst>
                <a:gd name="csX0" fmla="*/ 1175 w 10748"/>
                <a:gd name="csY0" fmla="*/ 2987 h 1954"/>
                <a:gd name="csX1" fmla="*/ 198 w 10748"/>
                <a:gd name="csY1" fmla="*/ 1521 h 1954"/>
                <a:gd name="csX2" fmla="*/ 6549 w 10748"/>
                <a:gd name="csY2" fmla="*/ 1032 h 1954"/>
                <a:gd name="csX3" fmla="*/ 8015 w 10748"/>
                <a:gd name="csY3" fmla="*/ 2010 h 1954"/>
                <a:gd name="csX4" fmla="*/ 10946 w 10748"/>
                <a:gd name="csY4" fmla="*/ 2010 h 1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748" h="1954">
                  <a:moveTo>
                    <a:pt x="1175" y="2987"/>
                  </a:moveTo>
                  <a:lnTo>
                    <a:pt x="198" y="1521"/>
                  </a:lnTo>
                  <a:lnTo>
                    <a:pt x="6549" y="1032"/>
                  </a:lnTo>
                  <a:lnTo>
                    <a:pt x="8015" y="2010"/>
                  </a:lnTo>
                  <a:lnTo>
                    <a:pt x="10946" y="20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67AEC922-E74B-9020-ED49-1D95EFC1506F}"/>
                </a:ext>
              </a:extLst>
            </p:cNvPr>
            <p:cNvSpPr/>
            <p:nvPr/>
          </p:nvSpPr>
          <p:spPr>
            <a:xfrm flipV="1">
              <a:off x="4873407" y="6298856"/>
              <a:ext cx="12702" cy="41526"/>
            </a:xfrm>
            <a:custGeom>
              <a:avLst/>
              <a:gdLst>
                <a:gd name="csX0" fmla="*/ 6549 w 12702"/>
                <a:gd name="csY0" fmla="*/ 42564 h 41526"/>
                <a:gd name="csX1" fmla="*/ 198 w 12702"/>
                <a:gd name="csY1" fmla="*/ 42564 h 41526"/>
                <a:gd name="csX2" fmla="*/ 198 w 12702"/>
                <a:gd name="csY2" fmla="*/ 1037 h 41526"/>
                <a:gd name="csX3" fmla="*/ 7038 w 12702"/>
                <a:gd name="csY3" fmla="*/ 1037 h 41526"/>
                <a:gd name="csX4" fmla="*/ 7038 w 12702"/>
                <a:gd name="csY4" fmla="*/ 25465 h 41526"/>
                <a:gd name="csX5" fmla="*/ 7526 w 12702"/>
                <a:gd name="csY5" fmla="*/ 27419 h 41526"/>
                <a:gd name="csX6" fmla="*/ 7526 w 12702"/>
                <a:gd name="csY6" fmla="*/ 28885 h 41526"/>
                <a:gd name="csX7" fmla="*/ 8015 w 12702"/>
                <a:gd name="csY7" fmla="*/ 29862 h 41526"/>
                <a:gd name="csX8" fmla="*/ 8503 w 12702"/>
                <a:gd name="csY8" fmla="*/ 31327 h 41526"/>
                <a:gd name="csX9" fmla="*/ 8992 w 12702"/>
                <a:gd name="csY9" fmla="*/ 32304 h 41526"/>
                <a:gd name="csX10" fmla="*/ 9480 w 12702"/>
                <a:gd name="csY10" fmla="*/ 33770 h 41526"/>
                <a:gd name="csX11" fmla="*/ 10946 w 12702"/>
                <a:gd name="csY11" fmla="*/ 34747 h 41526"/>
                <a:gd name="csX12" fmla="*/ 11923 w 12702"/>
                <a:gd name="csY12" fmla="*/ 35724 h 41526"/>
                <a:gd name="csX13" fmla="*/ 12900 w 12702"/>
                <a:gd name="csY13" fmla="*/ 36213 h 41526"/>
                <a:gd name="csX14" fmla="*/ 6549 w 12702"/>
                <a:gd name="csY14" fmla="*/ 36701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702" h="41526">
                  <a:moveTo>
                    <a:pt x="6549" y="42564"/>
                  </a:moveTo>
                  <a:lnTo>
                    <a:pt x="198" y="42564"/>
                  </a:lnTo>
                  <a:lnTo>
                    <a:pt x="198" y="1037"/>
                  </a:lnTo>
                  <a:lnTo>
                    <a:pt x="7038" y="1037"/>
                  </a:lnTo>
                  <a:lnTo>
                    <a:pt x="7038" y="25465"/>
                  </a:lnTo>
                  <a:lnTo>
                    <a:pt x="7526" y="27419"/>
                  </a:lnTo>
                  <a:lnTo>
                    <a:pt x="7526" y="28885"/>
                  </a:lnTo>
                  <a:lnTo>
                    <a:pt x="8015" y="29862"/>
                  </a:lnTo>
                  <a:lnTo>
                    <a:pt x="8503" y="31327"/>
                  </a:lnTo>
                  <a:lnTo>
                    <a:pt x="8992" y="32304"/>
                  </a:lnTo>
                  <a:lnTo>
                    <a:pt x="9480" y="33770"/>
                  </a:lnTo>
                  <a:lnTo>
                    <a:pt x="10946" y="34747"/>
                  </a:lnTo>
                  <a:lnTo>
                    <a:pt x="11923" y="35724"/>
                  </a:lnTo>
                  <a:lnTo>
                    <a:pt x="12900" y="36213"/>
                  </a:lnTo>
                  <a:lnTo>
                    <a:pt x="6549" y="3670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37720477-5A49-3C43-0E1E-2F3901528E41}"/>
                </a:ext>
              </a:extLst>
            </p:cNvPr>
            <p:cNvSpPr/>
            <p:nvPr/>
          </p:nvSpPr>
          <p:spPr>
            <a:xfrm flipV="1">
              <a:off x="4905162" y="6297879"/>
              <a:ext cx="24482" cy="42503"/>
            </a:xfrm>
            <a:custGeom>
              <a:avLst/>
              <a:gdLst>
                <a:gd name="csX0" fmla="*/ 11929 w 24482"/>
                <a:gd name="csY0" fmla="*/ 43541 h 42503"/>
                <a:gd name="csX1" fmla="*/ 10463 w 24482"/>
                <a:gd name="csY1" fmla="*/ 43541 h 42503"/>
                <a:gd name="csX2" fmla="*/ 1181 w 24482"/>
                <a:gd name="csY2" fmla="*/ 38656 h 42503"/>
                <a:gd name="csX3" fmla="*/ 204 w 24482"/>
                <a:gd name="csY3" fmla="*/ 37679 h 42503"/>
                <a:gd name="csX4" fmla="*/ 10463 w 24482"/>
                <a:gd name="csY4" fmla="*/ 37190 h 42503"/>
                <a:gd name="csX5" fmla="*/ 17792 w 24482"/>
                <a:gd name="csY5" fmla="*/ 27419 h 42503"/>
                <a:gd name="csX6" fmla="*/ 17792 w 24482"/>
                <a:gd name="csY6" fmla="*/ 1037 h 42503"/>
                <a:gd name="csX7" fmla="*/ 24631 w 24482"/>
                <a:gd name="csY7" fmla="*/ 1037 h 42503"/>
                <a:gd name="csX8" fmla="*/ 24631 w 24482"/>
                <a:gd name="csY8" fmla="*/ 29373 h 42503"/>
                <a:gd name="csX9" fmla="*/ 15349 w 24482"/>
                <a:gd name="csY9" fmla="*/ 43053 h 42503"/>
                <a:gd name="csX10" fmla="*/ 13395 w 24482"/>
                <a:gd name="csY10" fmla="*/ 43541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482" h="42503">
                  <a:moveTo>
                    <a:pt x="11929" y="43541"/>
                  </a:moveTo>
                  <a:lnTo>
                    <a:pt x="10463" y="43541"/>
                  </a:lnTo>
                  <a:cubicBezTo>
                    <a:pt x="7060" y="42987"/>
                    <a:pt x="3103" y="41847"/>
                    <a:pt x="1181" y="38656"/>
                  </a:cubicBezTo>
                  <a:lnTo>
                    <a:pt x="204" y="37679"/>
                  </a:lnTo>
                  <a:lnTo>
                    <a:pt x="10463" y="37190"/>
                  </a:lnTo>
                  <a:cubicBezTo>
                    <a:pt x="16733" y="37605"/>
                    <a:pt x="17637" y="32337"/>
                    <a:pt x="17792" y="27419"/>
                  </a:cubicBezTo>
                  <a:lnTo>
                    <a:pt x="17792" y="1037"/>
                  </a:lnTo>
                  <a:lnTo>
                    <a:pt x="24631" y="1037"/>
                  </a:lnTo>
                  <a:lnTo>
                    <a:pt x="24631" y="29373"/>
                  </a:lnTo>
                  <a:cubicBezTo>
                    <a:pt x="25152" y="35472"/>
                    <a:pt x="21969" y="42483"/>
                    <a:pt x="15349" y="43053"/>
                  </a:cubicBezTo>
                  <a:lnTo>
                    <a:pt x="13395" y="435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CFCDE7AC-0458-5C32-CEBD-417B9BB13682}"/>
                </a:ext>
              </a:extLst>
            </p:cNvPr>
            <p:cNvSpPr/>
            <p:nvPr/>
          </p:nvSpPr>
          <p:spPr>
            <a:xfrm flipV="1">
              <a:off x="4880735" y="6297879"/>
              <a:ext cx="23450" cy="7328"/>
            </a:xfrm>
            <a:custGeom>
              <a:avLst/>
              <a:gdLst>
                <a:gd name="csX0" fmla="*/ 11436 w 23450"/>
                <a:gd name="csY0" fmla="*/ 8361 h 7328"/>
                <a:gd name="csX1" fmla="*/ 10459 w 23450"/>
                <a:gd name="csY1" fmla="*/ 8361 h 7328"/>
                <a:gd name="csX2" fmla="*/ 1177 w 23450"/>
                <a:gd name="csY2" fmla="*/ 3964 h 7328"/>
                <a:gd name="csX3" fmla="*/ 200 w 23450"/>
                <a:gd name="csY3" fmla="*/ 2987 h 7328"/>
                <a:gd name="csX4" fmla="*/ 9971 w 23450"/>
                <a:gd name="csY4" fmla="*/ 2009 h 7328"/>
                <a:gd name="csX5" fmla="*/ 11925 w 23450"/>
                <a:gd name="csY5" fmla="*/ 2009 h 7328"/>
                <a:gd name="csX6" fmla="*/ 14856 w 23450"/>
                <a:gd name="csY6" fmla="*/ 1032 h 7328"/>
                <a:gd name="csX7" fmla="*/ 23650 w 23450"/>
                <a:gd name="csY7" fmla="*/ 1032 h 7328"/>
                <a:gd name="csX8" fmla="*/ 23162 w 23450"/>
                <a:gd name="csY8" fmla="*/ 1521 h 7328"/>
                <a:gd name="csX9" fmla="*/ 22673 w 23450"/>
                <a:gd name="csY9" fmla="*/ 2987 h 7328"/>
                <a:gd name="csX10" fmla="*/ 21696 w 23450"/>
                <a:gd name="csY10" fmla="*/ 4452 h 7328"/>
                <a:gd name="csX11" fmla="*/ 20719 w 23450"/>
                <a:gd name="csY11" fmla="*/ 5429 h 7328"/>
                <a:gd name="csX12" fmla="*/ 19253 w 23450"/>
                <a:gd name="csY12" fmla="*/ 6406 h 7328"/>
                <a:gd name="csX13" fmla="*/ 17788 w 23450"/>
                <a:gd name="csY13" fmla="*/ 6895 h 7328"/>
                <a:gd name="csX14" fmla="*/ 16811 w 23450"/>
                <a:gd name="csY14" fmla="*/ 7872 h 7328"/>
                <a:gd name="csX15" fmla="*/ 14856 w 23450"/>
                <a:gd name="csY15" fmla="*/ 7872 h 7328"/>
                <a:gd name="csX16" fmla="*/ 13391 w 23450"/>
                <a:gd name="csY16" fmla="*/ 8361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3450" h="7328">
                  <a:moveTo>
                    <a:pt x="11436" y="8361"/>
                  </a:moveTo>
                  <a:lnTo>
                    <a:pt x="10459" y="8361"/>
                  </a:lnTo>
                  <a:cubicBezTo>
                    <a:pt x="4418" y="7221"/>
                    <a:pt x="6307" y="8222"/>
                    <a:pt x="1177" y="3964"/>
                  </a:cubicBezTo>
                  <a:lnTo>
                    <a:pt x="200" y="2987"/>
                  </a:lnTo>
                  <a:lnTo>
                    <a:pt x="9971" y="2009"/>
                  </a:lnTo>
                  <a:lnTo>
                    <a:pt x="11925" y="2009"/>
                  </a:lnTo>
                  <a:lnTo>
                    <a:pt x="14856" y="1032"/>
                  </a:lnTo>
                  <a:lnTo>
                    <a:pt x="23650" y="1032"/>
                  </a:lnTo>
                  <a:lnTo>
                    <a:pt x="23162" y="1521"/>
                  </a:lnTo>
                  <a:lnTo>
                    <a:pt x="22673" y="2987"/>
                  </a:lnTo>
                  <a:lnTo>
                    <a:pt x="21696" y="4452"/>
                  </a:lnTo>
                  <a:lnTo>
                    <a:pt x="20719" y="5429"/>
                  </a:lnTo>
                  <a:lnTo>
                    <a:pt x="19253" y="6406"/>
                  </a:lnTo>
                  <a:lnTo>
                    <a:pt x="17788" y="6895"/>
                  </a:lnTo>
                  <a:lnTo>
                    <a:pt x="16811" y="7872"/>
                  </a:lnTo>
                  <a:lnTo>
                    <a:pt x="14856" y="7872"/>
                  </a:lnTo>
                  <a:lnTo>
                    <a:pt x="13391" y="836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1D6B8780-0840-2C50-F720-A5DA5EE37F24}"/>
                </a:ext>
              </a:extLst>
            </p:cNvPr>
            <p:cNvSpPr/>
            <p:nvPr/>
          </p:nvSpPr>
          <p:spPr>
            <a:xfrm flipV="1">
              <a:off x="4936918" y="6326703"/>
              <a:ext cx="17587" cy="9282"/>
            </a:xfrm>
            <a:custGeom>
              <a:avLst/>
              <a:gdLst>
                <a:gd name="csX0" fmla="*/ 7048 w 17587"/>
                <a:gd name="csY0" fmla="*/ 10320 h 9282"/>
                <a:gd name="csX1" fmla="*/ 208 w 17587"/>
                <a:gd name="csY1" fmla="*/ 8854 h 9282"/>
                <a:gd name="csX2" fmla="*/ 208 w 17587"/>
                <a:gd name="csY2" fmla="*/ 8366 h 9282"/>
                <a:gd name="csX3" fmla="*/ 697 w 17587"/>
                <a:gd name="csY3" fmla="*/ 6411 h 9282"/>
                <a:gd name="csX4" fmla="*/ 1185 w 17587"/>
                <a:gd name="csY4" fmla="*/ 4946 h 9282"/>
                <a:gd name="csX5" fmla="*/ 2163 w 17587"/>
                <a:gd name="csY5" fmla="*/ 3480 h 9282"/>
                <a:gd name="csX6" fmla="*/ 2651 w 17587"/>
                <a:gd name="csY6" fmla="*/ 2503 h 9282"/>
                <a:gd name="csX7" fmla="*/ 3628 w 17587"/>
                <a:gd name="csY7" fmla="*/ 1037 h 9282"/>
                <a:gd name="csX8" fmla="*/ 17796 w 17587"/>
                <a:gd name="csY8" fmla="*/ 1526 h 9282"/>
                <a:gd name="csX9" fmla="*/ 15842 w 17587"/>
                <a:gd name="csY9" fmla="*/ 1526 h 9282"/>
                <a:gd name="csX10" fmla="*/ 8025 w 17587"/>
                <a:gd name="csY10" fmla="*/ 6900 h 9282"/>
                <a:gd name="csX11" fmla="*/ 7537 w 17587"/>
                <a:gd name="csY11" fmla="*/ 8366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7587" h="9282">
                  <a:moveTo>
                    <a:pt x="7048" y="10320"/>
                  </a:moveTo>
                  <a:lnTo>
                    <a:pt x="208" y="8854"/>
                  </a:lnTo>
                  <a:lnTo>
                    <a:pt x="208" y="8366"/>
                  </a:lnTo>
                  <a:lnTo>
                    <a:pt x="697" y="6411"/>
                  </a:lnTo>
                  <a:lnTo>
                    <a:pt x="1185" y="4946"/>
                  </a:lnTo>
                  <a:lnTo>
                    <a:pt x="2163" y="3480"/>
                  </a:lnTo>
                  <a:lnTo>
                    <a:pt x="2651" y="2503"/>
                  </a:lnTo>
                  <a:lnTo>
                    <a:pt x="3628" y="1037"/>
                  </a:lnTo>
                  <a:lnTo>
                    <a:pt x="17796" y="1526"/>
                  </a:lnTo>
                  <a:lnTo>
                    <a:pt x="15842" y="1526"/>
                  </a:lnTo>
                  <a:cubicBezTo>
                    <a:pt x="10509" y="3553"/>
                    <a:pt x="10851" y="2063"/>
                    <a:pt x="8025" y="6900"/>
                  </a:cubicBezTo>
                  <a:lnTo>
                    <a:pt x="7537" y="83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C3423248-7119-207B-FD6E-D7F5E5F6EA19}"/>
                </a:ext>
              </a:extLst>
            </p:cNvPr>
            <p:cNvSpPr/>
            <p:nvPr/>
          </p:nvSpPr>
          <p:spPr>
            <a:xfrm flipV="1">
              <a:off x="4937972" y="6303253"/>
              <a:ext cx="33633" cy="38208"/>
            </a:xfrm>
            <a:custGeom>
              <a:avLst/>
              <a:gdLst>
                <a:gd name="csX0" fmla="*/ 2574 w 33633"/>
                <a:gd name="csY0" fmla="*/ 39246 h 38208"/>
                <a:gd name="csX1" fmla="*/ 1597 w 33633"/>
                <a:gd name="csY1" fmla="*/ 37780 h 38208"/>
                <a:gd name="csX2" fmla="*/ 1597 w 33633"/>
                <a:gd name="csY2" fmla="*/ 37291 h 38208"/>
                <a:gd name="csX3" fmla="*/ 13323 w 33633"/>
                <a:gd name="csY3" fmla="*/ 20681 h 38208"/>
                <a:gd name="csX4" fmla="*/ 17231 w 33633"/>
                <a:gd name="csY4" fmla="*/ 19704 h 38208"/>
                <a:gd name="csX5" fmla="*/ 18697 w 33633"/>
                <a:gd name="csY5" fmla="*/ 19215 h 38208"/>
                <a:gd name="csX6" fmla="*/ 26025 w 33633"/>
                <a:gd name="csY6" fmla="*/ 15307 h 38208"/>
                <a:gd name="csX7" fmla="*/ 26513 w 33633"/>
                <a:gd name="csY7" fmla="*/ 13353 h 38208"/>
                <a:gd name="csX8" fmla="*/ 26513 w 33633"/>
                <a:gd name="csY8" fmla="*/ 12864 h 38208"/>
                <a:gd name="csX9" fmla="*/ 26025 w 33633"/>
                <a:gd name="csY9" fmla="*/ 11398 h 38208"/>
                <a:gd name="csX10" fmla="*/ 25048 w 33633"/>
                <a:gd name="csY10" fmla="*/ 9933 h 38208"/>
                <a:gd name="csX11" fmla="*/ 24071 w 33633"/>
                <a:gd name="csY11" fmla="*/ 8956 h 38208"/>
                <a:gd name="csX12" fmla="*/ 23094 w 33633"/>
                <a:gd name="csY12" fmla="*/ 8467 h 38208"/>
                <a:gd name="csX13" fmla="*/ 22116 w 33633"/>
                <a:gd name="csY13" fmla="*/ 7490 h 38208"/>
                <a:gd name="csX14" fmla="*/ 20651 w 33633"/>
                <a:gd name="csY14" fmla="*/ 7490 h 38208"/>
                <a:gd name="csX15" fmla="*/ 18697 w 33633"/>
                <a:gd name="csY15" fmla="*/ 7001 h 38208"/>
                <a:gd name="csX16" fmla="*/ 16742 w 33633"/>
                <a:gd name="csY16" fmla="*/ 7001 h 38208"/>
                <a:gd name="csX17" fmla="*/ 2574 w 33633"/>
                <a:gd name="csY17" fmla="*/ 6513 h 38208"/>
                <a:gd name="csX18" fmla="*/ 4529 w 33633"/>
                <a:gd name="csY18" fmla="*/ 4559 h 38208"/>
                <a:gd name="csX19" fmla="*/ 5017 w 33633"/>
                <a:gd name="csY19" fmla="*/ 4559 h 38208"/>
                <a:gd name="csX20" fmla="*/ 21139 w 33633"/>
                <a:gd name="csY20" fmla="*/ 1627 h 38208"/>
                <a:gd name="csX21" fmla="*/ 22605 w 33633"/>
                <a:gd name="csY21" fmla="*/ 2116 h 38208"/>
                <a:gd name="csX22" fmla="*/ 24071 w 33633"/>
                <a:gd name="csY22" fmla="*/ 2116 h 38208"/>
                <a:gd name="csX23" fmla="*/ 33842 w 33633"/>
                <a:gd name="csY23" fmla="*/ 14330 h 38208"/>
                <a:gd name="csX24" fmla="*/ 33353 w 33633"/>
                <a:gd name="csY24" fmla="*/ 16284 h 38208"/>
                <a:gd name="csX25" fmla="*/ 33353 w 33633"/>
                <a:gd name="csY25" fmla="*/ 17750 h 38208"/>
                <a:gd name="csX26" fmla="*/ 32864 w 33633"/>
                <a:gd name="csY26" fmla="*/ 19215 h 38208"/>
                <a:gd name="csX27" fmla="*/ 31887 w 33633"/>
                <a:gd name="csY27" fmla="*/ 20192 h 38208"/>
                <a:gd name="csX28" fmla="*/ 16742 w 33633"/>
                <a:gd name="csY28" fmla="*/ 27521 h 38208"/>
                <a:gd name="csX29" fmla="*/ 12834 w 33633"/>
                <a:gd name="csY29" fmla="*/ 28498 h 38208"/>
                <a:gd name="csX30" fmla="*/ 11368 w 33633"/>
                <a:gd name="csY30" fmla="*/ 28986 h 38208"/>
                <a:gd name="csX31" fmla="*/ 10391 w 33633"/>
                <a:gd name="csY31" fmla="*/ 28986 h 38208"/>
                <a:gd name="csX32" fmla="*/ 8926 w 33633"/>
                <a:gd name="csY32" fmla="*/ 29963 h 38208"/>
                <a:gd name="csX33" fmla="*/ 7949 w 33633"/>
                <a:gd name="csY33" fmla="*/ 30940 h 38208"/>
                <a:gd name="csX34" fmla="*/ 7460 w 33633"/>
                <a:gd name="csY34" fmla="*/ 31917 h 38208"/>
                <a:gd name="csX35" fmla="*/ 6971 w 33633"/>
                <a:gd name="csY35" fmla="*/ 33383 h 38208"/>
                <a:gd name="csX36" fmla="*/ 7460 w 33633"/>
                <a:gd name="csY36" fmla="*/ 34849 h 38208"/>
                <a:gd name="csX37" fmla="*/ 7949 w 33633"/>
                <a:gd name="csY37" fmla="*/ 35826 h 38208"/>
                <a:gd name="csX38" fmla="*/ 9903 w 33633"/>
                <a:gd name="csY38" fmla="*/ 37780 h 38208"/>
                <a:gd name="csX39" fmla="*/ 10880 w 33633"/>
                <a:gd name="csY39" fmla="*/ 38269 h 38208"/>
                <a:gd name="csX40" fmla="*/ 12345 w 33633"/>
                <a:gd name="csY40" fmla="*/ 38269 h 38208"/>
                <a:gd name="csX41" fmla="*/ 14300 w 33633"/>
                <a:gd name="csY41" fmla="*/ 38757 h 38208"/>
                <a:gd name="csX42" fmla="*/ 16254 w 33633"/>
                <a:gd name="csY42" fmla="*/ 38757 h 382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3633" h="38208">
                  <a:moveTo>
                    <a:pt x="2574" y="39246"/>
                  </a:moveTo>
                  <a:lnTo>
                    <a:pt x="1597" y="37780"/>
                  </a:lnTo>
                  <a:lnTo>
                    <a:pt x="1597" y="37291"/>
                  </a:lnTo>
                  <a:cubicBezTo>
                    <a:pt x="-3223" y="29222"/>
                    <a:pt x="5432" y="21601"/>
                    <a:pt x="13323" y="20681"/>
                  </a:cubicBezTo>
                  <a:lnTo>
                    <a:pt x="17231" y="19704"/>
                  </a:lnTo>
                  <a:lnTo>
                    <a:pt x="18697" y="19215"/>
                  </a:lnTo>
                  <a:cubicBezTo>
                    <a:pt x="21033" y="18556"/>
                    <a:pt x="25129" y="18165"/>
                    <a:pt x="26025" y="15307"/>
                  </a:cubicBezTo>
                  <a:lnTo>
                    <a:pt x="26513" y="13353"/>
                  </a:lnTo>
                  <a:lnTo>
                    <a:pt x="26513" y="12864"/>
                  </a:lnTo>
                  <a:lnTo>
                    <a:pt x="26025" y="11398"/>
                  </a:lnTo>
                  <a:lnTo>
                    <a:pt x="25048" y="9933"/>
                  </a:lnTo>
                  <a:lnTo>
                    <a:pt x="24071" y="8956"/>
                  </a:lnTo>
                  <a:lnTo>
                    <a:pt x="23094" y="8467"/>
                  </a:lnTo>
                  <a:lnTo>
                    <a:pt x="22116" y="7490"/>
                  </a:lnTo>
                  <a:lnTo>
                    <a:pt x="20651" y="7490"/>
                  </a:lnTo>
                  <a:lnTo>
                    <a:pt x="18697" y="7001"/>
                  </a:lnTo>
                  <a:lnTo>
                    <a:pt x="16742" y="7001"/>
                  </a:lnTo>
                  <a:lnTo>
                    <a:pt x="2574" y="6513"/>
                  </a:lnTo>
                  <a:lnTo>
                    <a:pt x="4529" y="4559"/>
                  </a:lnTo>
                  <a:lnTo>
                    <a:pt x="5017" y="4559"/>
                  </a:lnTo>
                  <a:cubicBezTo>
                    <a:pt x="8177" y="1513"/>
                    <a:pt x="17027" y="170"/>
                    <a:pt x="21139" y="1627"/>
                  </a:cubicBezTo>
                  <a:lnTo>
                    <a:pt x="22605" y="2116"/>
                  </a:lnTo>
                  <a:lnTo>
                    <a:pt x="24071" y="2116"/>
                  </a:lnTo>
                  <a:cubicBezTo>
                    <a:pt x="30609" y="5609"/>
                    <a:pt x="32669" y="6798"/>
                    <a:pt x="33842" y="14330"/>
                  </a:cubicBezTo>
                  <a:lnTo>
                    <a:pt x="33353" y="16284"/>
                  </a:lnTo>
                  <a:lnTo>
                    <a:pt x="33353" y="17750"/>
                  </a:lnTo>
                  <a:lnTo>
                    <a:pt x="32864" y="19215"/>
                  </a:lnTo>
                  <a:lnTo>
                    <a:pt x="31887" y="20192"/>
                  </a:lnTo>
                  <a:cubicBezTo>
                    <a:pt x="28150" y="25705"/>
                    <a:pt x="22377" y="24825"/>
                    <a:pt x="16742" y="27521"/>
                  </a:cubicBezTo>
                  <a:lnTo>
                    <a:pt x="12834" y="28498"/>
                  </a:lnTo>
                  <a:lnTo>
                    <a:pt x="11368" y="28986"/>
                  </a:lnTo>
                  <a:lnTo>
                    <a:pt x="10391" y="28986"/>
                  </a:lnTo>
                  <a:lnTo>
                    <a:pt x="8926" y="29963"/>
                  </a:lnTo>
                  <a:lnTo>
                    <a:pt x="7949" y="30940"/>
                  </a:lnTo>
                  <a:lnTo>
                    <a:pt x="7460" y="31917"/>
                  </a:lnTo>
                  <a:lnTo>
                    <a:pt x="6971" y="33383"/>
                  </a:lnTo>
                  <a:lnTo>
                    <a:pt x="7460" y="34849"/>
                  </a:lnTo>
                  <a:lnTo>
                    <a:pt x="7949" y="35826"/>
                  </a:lnTo>
                  <a:lnTo>
                    <a:pt x="9903" y="37780"/>
                  </a:lnTo>
                  <a:lnTo>
                    <a:pt x="10880" y="38269"/>
                  </a:lnTo>
                  <a:lnTo>
                    <a:pt x="12345" y="38269"/>
                  </a:lnTo>
                  <a:lnTo>
                    <a:pt x="14300" y="38757"/>
                  </a:lnTo>
                  <a:lnTo>
                    <a:pt x="16254" y="387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6E7CDAC1-483A-CF68-2171-903EA2F808DC}"/>
                </a:ext>
              </a:extLst>
            </p:cNvPr>
            <p:cNvSpPr/>
            <p:nvPr/>
          </p:nvSpPr>
          <p:spPr>
            <a:xfrm flipV="1">
              <a:off x="4940338" y="6297879"/>
              <a:ext cx="29312" cy="12702"/>
            </a:xfrm>
            <a:custGeom>
              <a:avLst/>
              <a:gdLst>
                <a:gd name="csX0" fmla="*/ 13401 w 29312"/>
                <a:gd name="csY0" fmla="*/ 13735 h 12702"/>
                <a:gd name="csX1" fmla="*/ 10469 w 29312"/>
                <a:gd name="csY1" fmla="*/ 13735 h 12702"/>
                <a:gd name="csX2" fmla="*/ 8515 w 29312"/>
                <a:gd name="csY2" fmla="*/ 13247 h 12702"/>
                <a:gd name="csX3" fmla="*/ 7050 w 29312"/>
                <a:gd name="csY3" fmla="*/ 12758 h 12702"/>
                <a:gd name="csX4" fmla="*/ 5095 w 29312"/>
                <a:gd name="csY4" fmla="*/ 12270 h 12702"/>
                <a:gd name="csX5" fmla="*/ 4118 w 29312"/>
                <a:gd name="csY5" fmla="*/ 11781 h 12702"/>
                <a:gd name="csX6" fmla="*/ 2653 w 29312"/>
                <a:gd name="csY6" fmla="*/ 10804 h 12702"/>
                <a:gd name="csX7" fmla="*/ 210 w 29312"/>
                <a:gd name="csY7" fmla="*/ 8361 h 12702"/>
                <a:gd name="csX8" fmla="*/ 13889 w 29312"/>
                <a:gd name="csY8" fmla="*/ 7873 h 12702"/>
                <a:gd name="csX9" fmla="*/ 22683 w 29312"/>
                <a:gd name="csY9" fmla="*/ 2987 h 12702"/>
                <a:gd name="csX10" fmla="*/ 22683 w 29312"/>
                <a:gd name="csY10" fmla="*/ 1033 h 12702"/>
                <a:gd name="csX11" fmla="*/ 29523 w 29312"/>
                <a:gd name="csY11" fmla="*/ 2010 h 12702"/>
                <a:gd name="csX12" fmla="*/ 29523 w 29312"/>
                <a:gd name="csY12" fmla="*/ 2499 h 12702"/>
                <a:gd name="csX13" fmla="*/ 16821 w 29312"/>
                <a:gd name="csY13" fmla="*/ 13735 h 12702"/>
                <a:gd name="csX14" fmla="*/ 14866 w 29312"/>
                <a:gd name="csY14" fmla="*/ 13735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9312" h="12702">
                  <a:moveTo>
                    <a:pt x="13401" y="13735"/>
                  </a:moveTo>
                  <a:lnTo>
                    <a:pt x="10469" y="13735"/>
                  </a:lnTo>
                  <a:lnTo>
                    <a:pt x="8515" y="13247"/>
                  </a:lnTo>
                  <a:lnTo>
                    <a:pt x="7050" y="12758"/>
                  </a:lnTo>
                  <a:lnTo>
                    <a:pt x="5095" y="12270"/>
                  </a:lnTo>
                  <a:lnTo>
                    <a:pt x="4118" y="11781"/>
                  </a:lnTo>
                  <a:lnTo>
                    <a:pt x="2653" y="10804"/>
                  </a:lnTo>
                  <a:lnTo>
                    <a:pt x="210" y="8361"/>
                  </a:lnTo>
                  <a:lnTo>
                    <a:pt x="13889" y="7873"/>
                  </a:lnTo>
                  <a:cubicBezTo>
                    <a:pt x="18669" y="8231"/>
                    <a:pt x="20167" y="6098"/>
                    <a:pt x="22683" y="2987"/>
                  </a:cubicBezTo>
                  <a:lnTo>
                    <a:pt x="22683" y="1033"/>
                  </a:lnTo>
                  <a:lnTo>
                    <a:pt x="29523" y="2010"/>
                  </a:lnTo>
                  <a:lnTo>
                    <a:pt x="29523" y="2499"/>
                  </a:lnTo>
                  <a:cubicBezTo>
                    <a:pt x="27886" y="11032"/>
                    <a:pt x="24328" y="11814"/>
                    <a:pt x="16821" y="13735"/>
                  </a:cubicBezTo>
                  <a:lnTo>
                    <a:pt x="14866" y="137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4E7B1073-6830-B142-656B-02E97A8A12FA}"/>
                </a:ext>
              </a:extLst>
            </p:cNvPr>
            <p:cNvSpPr/>
            <p:nvPr/>
          </p:nvSpPr>
          <p:spPr>
            <a:xfrm flipV="1">
              <a:off x="3873837" y="6469848"/>
              <a:ext cx="22473" cy="34198"/>
            </a:xfrm>
            <a:custGeom>
              <a:avLst/>
              <a:gdLst>
                <a:gd name="csX0" fmla="*/ 22510 w 22473"/>
                <a:gd name="csY0" fmla="*/ 35263 h 34198"/>
                <a:gd name="csX1" fmla="*/ 36 w 22473"/>
                <a:gd name="csY1" fmla="*/ 35263 h 34198"/>
                <a:gd name="csX2" fmla="*/ 36 w 22473"/>
                <a:gd name="csY2" fmla="*/ 31354 h 34198"/>
                <a:gd name="csX3" fmla="*/ 9319 w 22473"/>
                <a:gd name="csY3" fmla="*/ 31354 h 34198"/>
                <a:gd name="csX4" fmla="*/ 9319 w 22473"/>
                <a:gd name="csY4" fmla="*/ 1064 h 34198"/>
                <a:gd name="csX5" fmla="*/ 13227 w 22473"/>
                <a:gd name="csY5" fmla="*/ 1064 h 34198"/>
                <a:gd name="csX6" fmla="*/ 13227 w 22473"/>
                <a:gd name="csY6" fmla="*/ 31354 h 34198"/>
                <a:gd name="csX7" fmla="*/ 22510 w 22473"/>
                <a:gd name="csY7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510" y="35263"/>
                  </a:moveTo>
                  <a:lnTo>
                    <a:pt x="36" y="35263"/>
                  </a:lnTo>
                  <a:lnTo>
                    <a:pt x="36" y="31354"/>
                  </a:lnTo>
                  <a:lnTo>
                    <a:pt x="9319" y="31354"/>
                  </a:lnTo>
                  <a:lnTo>
                    <a:pt x="9319" y="1064"/>
                  </a:lnTo>
                  <a:lnTo>
                    <a:pt x="13227" y="1064"/>
                  </a:lnTo>
                  <a:lnTo>
                    <a:pt x="13227" y="31354"/>
                  </a:lnTo>
                  <a:lnTo>
                    <a:pt x="22510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6B2A2FEC-9CC1-C775-84EA-736921A4082F}"/>
                </a:ext>
              </a:extLst>
            </p:cNvPr>
            <p:cNvSpPr/>
            <p:nvPr/>
          </p:nvSpPr>
          <p:spPr>
            <a:xfrm flipV="1">
              <a:off x="3904127" y="6469848"/>
              <a:ext cx="18076" cy="34198"/>
            </a:xfrm>
            <a:custGeom>
              <a:avLst/>
              <a:gdLst>
                <a:gd name="csX0" fmla="*/ 18117 w 18076"/>
                <a:gd name="csY0" fmla="*/ 35263 h 34198"/>
                <a:gd name="csX1" fmla="*/ 14697 w 18076"/>
                <a:gd name="csY1" fmla="*/ 35263 h 34198"/>
                <a:gd name="csX2" fmla="*/ 14697 w 18076"/>
                <a:gd name="csY2" fmla="*/ 21095 h 34198"/>
                <a:gd name="csX3" fmla="*/ 41 w 18076"/>
                <a:gd name="csY3" fmla="*/ 21095 h 34198"/>
                <a:gd name="csX4" fmla="*/ 14697 w 18076"/>
                <a:gd name="csY4" fmla="*/ 17186 h 34198"/>
                <a:gd name="csX5" fmla="*/ 14697 w 18076"/>
                <a:gd name="csY5" fmla="*/ 1064 h 34198"/>
                <a:gd name="csX6" fmla="*/ 18117 w 18076"/>
                <a:gd name="csY6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076" h="34198">
                  <a:moveTo>
                    <a:pt x="18117" y="35263"/>
                  </a:moveTo>
                  <a:lnTo>
                    <a:pt x="14697" y="35263"/>
                  </a:lnTo>
                  <a:lnTo>
                    <a:pt x="14697" y="21095"/>
                  </a:lnTo>
                  <a:lnTo>
                    <a:pt x="41" y="21095"/>
                  </a:lnTo>
                  <a:lnTo>
                    <a:pt x="14697" y="17186"/>
                  </a:lnTo>
                  <a:lnTo>
                    <a:pt x="14697" y="1064"/>
                  </a:lnTo>
                  <a:lnTo>
                    <a:pt x="18117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6E3BF8A4-D980-F2E9-CBAC-9033305D24C5}"/>
                </a:ext>
              </a:extLst>
            </p:cNvPr>
            <p:cNvSpPr/>
            <p:nvPr/>
          </p:nvSpPr>
          <p:spPr>
            <a:xfrm flipV="1">
              <a:off x="3900218" y="6469848"/>
              <a:ext cx="18564" cy="34198"/>
            </a:xfrm>
            <a:custGeom>
              <a:avLst/>
              <a:gdLst>
                <a:gd name="csX0" fmla="*/ 3947 w 18564"/>
                <a:gd name="csY0" fmla="*/ 35263 h 34198"/>
                <a:gd name="csX1" fmla="*/ 38 w 18564"/>
                <a:gd name="csY1" fmla="*/ 35263 h 34198"/>
                <a:gd name="csX2" fmla="*/ 38 w 18564"/>
                <a:gd name="csY2" fmla="*/ 1064 h 34198"/>
                <a:gd name="csX3" fmla="*/ 3947 w 18564"/>
                <a:gd name="csY3" fmla="*/ 1064 h 34198"/>
                <a:gd name="csX4" fmla="*/ 3947 w 18564"/>
                <a:gd name="csY4" fmla="*/ 17186 h 34198"/>
                <a:gd name="csX5" fmla="*/ 18603 w 18564"/>
                <a:gd name="csY5" fmla="*/ 17186 h 34198"/>
                <a:gd name="csX6" fmla="*/ 3947 w 18564"/>
                <a:gd name="csY6" fmla="*/ 2109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564" h="34198">
                  <a:moveTo>
                    <a:pt x="3947" y="35263"/>
                  </a:moveTo>
                  <a:lnTo>
                    <a:pt x="38" y="35263"/>
                  </a:lnTo>
                  <a:lnTo>
                    <a:pt x="38" y="1064"/>
                  </a:lnTo>
                  <a:lnTo>
                    <a:pt x="3947" y="1064"/>
                  </a:lnTo>
                  <a:lnTo>
                    <a:pt x="3947" y="17186"/>
                  </a:lnTo>
                  <a:lnTo>
                    <a:pt x="18603" y="17186"/>
                  </a:lnTo>
                  <a:lnTo>
                    <a:pt x="3947" y="2109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16C89A5F-BB1B-F09A-60AF-1E1881C77C81}"/>
                </a:ext>
              </a:extLst>
            </p:cNvPr>
            <p:cNvSpPr/>
            <p:nvPr/>
          </p:nvSpPr>
          <p:spPr>
            <a:xfrm flipV="1">
              <a:off x="3928554" y="6469848"/>
              <a:ext cx="21007" cy="34198"/>
            </a:xfrm>
            <a:custGeom>
              <a:avLst/>
              <a:gdLst>
                <a:gd name="csX0" fmla="*/ 20564 w 21007"/>
                <a:gd name="csY0" fmla="*/ 35263 h 34198"/>
                <a:gd name="csX1" fmla="*/ 45 w 21007"/>
                <a:gd name="csY1" fmla="*/ 35263 h 34198"/>
                <a:gd name="csX2" fmla="*/ 45 w 21007"/>
                <a:gd name="csY2" fmla="*/ 1064 h 34198"/>
                <a:gd name="csX3" fmla="*/ 21053 w 21007"/>
                <a:gd name="csY3" fmla="*/ 1064 h 34198"/>
                <a:gd name="csX4" fmla="*/ 21053 w 21007"/>
                <a:gd name="csY4" fmla="*/ 4973 h 34198"/>
                <a:gd name="csX5" fmla="*/ 3953 w 21007"/>
                <a:gd name="csY5" fmla="*/ 4973 h 34198"/>
                <a:gd name="csX6" fmla="*/ 3953 w 21007"/>
                <a:gd name="csY6" fmla="*/ 16698 h 34198"/>
                <a:gd name="csX7" fmla="*/ 19587 w 21007"/>
                <a:gd name="csY7" fmla="*/ 16698 h 34198"/>
                <a:gd name="csX8" fmla="*/ 19587 w 21007"/>
                <a:gd name="csY8" fmla="*/ 20606 h 34198"/>
                <a:gd name="csX9" fmla="*/ 3953 w 21007"/>
                <a:gd name="csY9" fmla="*/ 20606 h 34198"/>
                <a:gd name="csX10" fmla="*/ 3953 w 21007"/>
                <a:gd name="csY10" fmla="*/ 31354 h 34198"/>
                <a:gd name="csX11" fmla="*/ 20564 w 21007"/>
                <a:gd name="csY11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1007" h="34198">
                  <a:moveTo>
                    <a:pt x="20564" y="35263"/>
                  </a:moveTo>
                  <a:lnTo>
                    <a:pt x="45" y="35263"/>
                  </a:lnTo>
                  <a:lnTo>
                    <a:pt x="45" y="1064"/>
                  </a:lnTo>
                  <a:lnTo>
                    <a:pt x="21053" y="1064"/>
                  </a:lnTo>
                  <a:lnTo>
                    <a:pt x="21053" y="4973"/>
                  </a:lnTo>
                  <a:lnTo>
                    <a:pt x="3953" y="4973"/>
                  </a:lnTo>
                  <a:lnTo>
                    <a:pt x="3953" y="16698"/>
                  </a:lnTo>
                  <a:lnTo>
                    <a:pt x="19587" y="16698"/>
                  </a:lnTo>
                  <a:lnTo>
                    <a:pt x="19587" y="20606"/>
                  </a:lnTo>
                  <a:lnTo>
                    <a:pt x="3953" y="20606"/>
                  </a:lnTo>
                  <a:lnTo>
                    <a:pt x="3953" y="31354"/>
                  </a:lnTo>
                  <a:lnTo>
                    <a:pt x="20564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9CAAD56D-2E9F-2CEE-D820-1315D5120E1D}"/>
                </a:ext>
              </a:extLst>
            </p:cNvPr>
            <p:cNvSpPr/>
            <p:nvPr/>
          </p:nvSpPr>
          <p:spPr>
            <a:xfrm flipV="1">
              <a:off x="3964218" y="6469848"/>
              <a:ext cx="22473" cy="34198"/>
            </a:xfrm>
            <a:custGeom>
              <a:avLst/>
              <a:gdLst>
                <a:gd name="csX0" fmla="*/ 22524 w 22473"/>
                <a:gd name="csY0" fmla="*/ 35263 h 34198"/>
                <a:gd name="csX1" fmla="*/ 51 w 22473"/>
                <a:gd name="csY1" fmla="*/ 35263 h 34198"/>
                <a:gd name="csX2" fmla="*/ 51 w 22473"/>
                <a:gd name="csY2" fmla="*/ 31354 h 34198"/>
                <a:gd name="csX3" fmla="*/ 9334 w 22473"/>
                <a:gd name="csY3" fmla="*/ 31354 h 34198"/>
                <a:gd name="csX4" fmla="*/ 9334 w 22473"/>
                <a:gd name="csY4" fmla="*/ 1064 h 34198"/>
                <a:gd name="csX5" fmla="*/ 13242 w 22473"/>
                <a:gd name="csY5" fmla="*/ 1064 h 34198"/>
                <a:gd name="csX6" fmla="*/ 13242 w 22473"/>
                <a:gd name="csY6" fmla="*/ 31354 h 34198"/>
                <a:gd name="csX7" fmla="*/ 22524 w 22473"/>
                <a:gd name="csY7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524" y="35263"/>
                  </a:moveTo>
                  <a:lnTo>
                    <a:pt x="51" y="35263"/>
                  </a:lnTo>
                  <a:lnTo>
                    <a:pt x="51" y="31354"/>
                  </a:lnTo>
                  <a:lnTo>
                    <a:pt x="9334" y="31354"/>
                  </a:lnTo>
                  <a:lnTo>
                    <a:pt x="9334" y="1064"/>
                  </a:lnTo>
                  <a:lnTo>
                    <a:pt x="13242" y="1064"/>
                  </a:lnTo>
                  <a:lnTo>
                    <a:pt x="13242" y="31354"/>
                  </a:lnTo>
                  <a:lnTo>
                    <a:pt x="22524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0E559B94-9DEF-B97F-35ED-DD93D6802486}"/>
                </a:ext>
              </a:extLst>
            </p:cNvPr>
            <p:cNvSpPr/>
            <p:nvPr/>
          </p:nvSpPr>
          <p:spPr>
            <a:xfrm flipV="1">
              <a:off x="3990600" y="6469848"/>
              <a:ext cx="21007" cy="34198"/>
            </a:xfrm>
            <a:custGeom>
              <a:avLst/>
              <a:gdLst>
                <a:gd name="csX0" fmla="*/ 20574 w 21007"/>
                <a:gd name="csY0" fmla="*/ 35263 h 34198"/>
                <a:gd name="csX1" fmla="*/ 55 w 21007"/>
                <a:gd name="csY1" fmla="*/ 35263 h 34198"/>
                <a:gd name="csX2" fmla="*/ 55 w 21007"/>
                <a:gd name="csY2" fmla="*/ 1064 h 34198"/>
                <a:gd name="csX3" fmla="*/ 21063 w 21007"/>
                <a:gd name="csY3" fmla="*/ 1064 h 34198"/>
                <a:gd name="csX4" fmla="*/ 21063 w 21007"/>
                <a:gd name="csY4" fmla="*/ 4973 h 34198"/>
                <a:gd name="csX5" fmla="*/ 3964 w 21007"/>
                <a:gd name="csY5" fmla="*/ 4973 h 34198"/>
                <a:gd name="csX6" fmla="*/ 3964 w 21007"/>
                <a:gd name="csY6" fmla="*/ 16698 h 34198"/>
                <a:gd name="csX7" fmla="*/ 19597 w 21007"/>
                <a:gd name="csY7" fmla="*/ 16698 h 34198"/>
                <a:gd name="csX8" fmla="*/ 19597 w 21007"/>
                <a:gd name="csY8" fmla="*/ 20606 h 34198"/>
                <a:gd name="csX9" fmla="*/ 3964 w 21007"/>
                <a:gd name="csY9" fmla="*/ 20606 h 34198"/>
                <a:gd name="csX10" fmla="*/ 3964 w 21007"/>
                <a:gd name="csY10" fmla="*/ 31354 h 34198"/>
                <a:gd name="csX11" fmla="*/ 20574 w 21007"/>
                <a:gd name="csY11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1007" h="34198">
                  <a:moveTo>
                    <a:pt x="20574" y="35263"/>
                  </a:moveTo>
                  <a:lnTo>
                    <a:pt x="55" y="35263"/>
                  </a:lnTo>
                  <a:lnTo>
                    <a:pt x="55" y="1064"/>
                  </a:lnTo>
                  <a:lnTo>
                    <a:pt x="21063" y="1064"/>
                  </a:lnTo>
                  <a:lnTo>
                    <a:pt x="21063" y="4973"/>
                  </a:lnTo>
                  <a:lnTo>
                    <a:pt x="3964" y="4973"/>
                  </a:lnTo>
                  <a:lnTo>
                    <a:pt x="3964" y="16698"/>
                  </a:lnTo>
                  <a:lnTo>
                    <a:pt x="19597" y="16698"/>
                  </a:lnTo>
                  <a:lnTo>
                    <a:pt x="19597" y="20606"/>
                  </a:lnTo>
                  <a:lnTo>
                    <a:pt x="3964" y="20606"/>
                  </a:lnTo>
                  <a:lnTo>
                    <a:pt x="3964" y="31354"/>
                  </a:lnTo>
                  <a:lnTo>
                    <a:pt x="20574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596C1243-A54F-C046-D066-C3C27133A139}"/>
                </a:ext>
              </a:extLst>
            </p:cNvPr>
            <p:cNvSpPr/>
            <p:nvPr/>
          </p:nvSpPr>
          <p:spPr>
            <a:xfrm flipV="1">
              <a:off x="4028706" y="6491833"/>
              <a:ext cx="12213" cy="9282"/>
            </a:xfrm>
            <a:custGeom>
              <a:avLst/>
              <a:gdLst>
                <a:gd name="csX0" fmla="*/ 8365 w 12213"/>
                <a:gd name="csY0" fmla="*/ 10347 h 9282"/>
                <a:gd name="csX1" fmla="*/ 8365 w 12213"/>
                <a:gd name="csY1" fmla="*/ 9370 h 9282"/>
                <a:gd name="csX2" fmla="*/ 7877 w 12213"/>
                <a:gd name="csY2" fmla="*/ 8393 h 9282"/>
                <a:gd name="csX3" fmla="*/ 7877 w 12213"/>
                <a:gd name="csY3" fmla="*/ 7416 h 9282"/>
                <a:gd name="csX4" fmla="*/ 7388 w 12213"/>
                <a:gd name="csY4" fmla="*/ 6438 h 9282"/>
                <a:gd name="csX5" fmla="*/ 6899 w 12213"/>
                <a:gd name="csY5" fmla="*/ 5461 h 9282"/>
                <a:gd name="csX6" fmla="*/ 6411 w 12213"/>
                <a:gd name="csY6" fmla="*/ 4973 h 9282"/>
                <a:gd name="csX7" fmla="*/ 5922 w 12213"/>
                <a:gd name="csY7" fmla="*/ 3996 h 9282"/>
                <a:gd name="csX8" fmla="*/ 5434 w 12213"/>
                <a:gd name="csY8" fmla="*/ 3507 h 9282"/>
                <a:gd name="csX9" fmla="*/ 4457 w 12213"/>
                <a:gd name="csY9" fmla="*/ 3019 h 9282"/>
                <a:gd name="csX10" fmla="*/ 3968 w 12213"/>
                <a:gd name="csY10" fmla="*/ 2530 h 9282"/>
                <a:gd name="csX11" fmla="*/ 2014 w 12213"/>
                <a:gd name="csY11" fmla="*/ 1553 h 9282"/>
                <a:gd name="csX12" fmla="*/ 60 w 12213"/>
                <a:gd name="csY12" fmla="*/ 1553 h 9282"/>
                <a:gd name="csX13" fmla="*/ 8365 w 12213"/>
                <a:gd name="csY13" fmla="*/ 1064 h 9282"/>
                <a:gd name="csX14" fmla="*/ 9831 w 12213"/>
                <a:gd name="csY14" fmla="*/ 2530 h 9282"/>
                <a:gd name="csX15" fmla="*/ 9831 w 12213"/>
                <a:gd name="csY15" fmla="*/ 3507 h 9282"/>
                <a:gd name="csX16" fmla="*/ 10319 w 12213"/>
                <a:gd name="csY16" fmla="*/ 3996 h 9282"/>
                <a:gd name="csX17" fmla="*/ 11296 w 12213"/>
                <a:gd name="csY17" fmla="*/ 5950 h 9282"/>
                <a:gd name="csX18" fmla="*/ 11785 w 12213"/>
                <a:gd name="csY18" fmla="*/ 6927 h 9282"/>
                <a:gd name="csX19" fmla="*/ 11785 w 12213"/>
                <a:gd name="csY19" fmla="*/ 7904 h 9282"/>
                <a:gd name="csX20" fmla="*/ 12273 w 12213"/>
                <a:gd name="csY20" fmla="*/ 8881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2213" h="9282">
                  <a:moveTo>
                    <a:pt x="8365" y="10347"/>
                  </a:moveTo>
                  <a:lnTo>
                    <a:pt x="8365" y="9370"/>
                  </a:lnTo>
                  <a:lnTo>
                    <a:pt x="7877" y="8393"/>
                  </a:lnTo>
                  <a:lnTo>
                    <a:pt x="7877" y="7416"/>
                  </a:lnTo>
                  <a:lnTo>
                    <a:pt x="7388" y="6438"/>
                  </a:lnTo>
                  <a:lnTo>
                    <a:pt x="6899" y="5461"/>
                  </a:lnTo>
                  <a:lnTo>
                    <a:pt x="6411" y="4973"/>
                  </a:lnTo>
                  <a:lnTo>
                    <a:pt x="5922" y="3996"/>
                  </a:lnTo>
                  <a:lnTo>
                    <a:pt x="5434" y="3507"/>
                  </a:lnTo>
                  <a:lnTo>
                    <a:pt x="4457" y="3019"/>
                  </a:lnTo>
                  <a:lnTo>
                    <a:pt x="3968" y="2530"/>
                  </a:lnTo>
                  <a:lnTo>
                    <a:pt x="2014" y="1553"/>
                  </a:lnTo>
                  <a:lnTo>
                    <a:pt x="60" y="1553"/>
                  </a:lnTo>
                  <a:lnTo>
                    <a:pt x="8365" y="1064"/>
                  </a:lnTo>
                  <a:lnTo>
                    <a:pt x="9831" y="2530"/>
                  </a:lnTo>
                  <a:lnTo>
                    <a:pt x="9831" y="3507"/>
                  </a:lnTo>
                  <a:lnTo>
                    <a:pt x="10319" y="3996"/>
                  </a:lnTo>
                  <a:lnTo>
                    <a:pt x="11296" y="5950"/>
                  </a:lnTo>
                  <a:lnTo>
                    <a:pt x="11785" y="6927"/>
                  </a:lnTo>
                  <a:lnTo>
                    <a:pt x="11785" y="7904"/>
                  </a:lnTo>
                  <a:lnTo>
                    <a:pt x="12273" y="88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2BDB265C-9E37-591B-D5A5-06931719771F}"/>
                </a:ext>
              </a:extLst>
            </p:cNvPr>
            <p:cNvSpPr/>
            <p:nvPr/>
          </p:nvSpPr>
          <p:spPr>
            <a:xfrm flipV="1">
              <a:off x="4016004" y="6472779"/>
              <a:ext cx="21007" cy="31789"/>
            </a:xfrm>
            <a:custGeom>
              <a:avLst/>
              <a:gdLst>
                <a:gd name="csX0" fmla="*/ 4454 w 21007"/>
                <a:gd name="csY0" fmla="*/ 32854 h 31789"/>
                <a:gd name="csX1" fmla="*/ 3966 w 21007"/>
                <a:gd name="csY1" fmla="*/ 31877 h 31789"/>
                <a:gd name="csX2" fmla="*/ 2989 w 21007"/>
                <a:gd name="csY2" fmla="*/ 31389 h 31789"/>
                <a:gd name="csX3" fmla="*/ 57 w 21007"/>
                <a:gd name="csY3" fmla="*/ 22106 h 31789"/>
                <a:gd name="csX4" fmla="*/ 57 w 21007"/>
                <a:gd name="csY4" fmla="*/ 15267 h 31789"/>
                <a:gd name="csX5" fmla="*/ 546 w 21007"/>
                <a:gd name="csY5" fmla="*/ 14290 h 31789"/>
                <a:gd name="csX6" fmla="*/ 546 w 21007"/>
                <a:gd name="csY6" fmla="*/ 12335 h 31789"/>
                <a:gd name="csX7" fmla="*/ 1034 w 21007"/>
                <a:gd name="csY7" fmla="*/ 11358 h 31789"/>
                <a:gd name="csX8" fmla="*/ 1034 w 21007"/>
                <a:gd name="csY8" fmla="*/ 10870 h 31789"/>
                <a:gd name="csX9" fmla="*/ 1523 w 21007"/>
                <a:gd name="csY9" fmla="*/ 9893 h 31789"/>
                <a:gd name="csX10" fmla="*/ 1523 w 21007"/>
                <a:gd name="csY10" fmla="*/ 8916 h 31789"/>
                <a:gd name="csX11" fmla="*/ 2012 w 21007"/>
                <a:gd name="csY11" fmla="*/ 8916 h 31789"/>
                <a:gd name="csX12" fmla="*/ 2500 w 21007"/>
                <a:gd name="csY12" fmla="*/ 7938 h 31789"/>
                <a:gd name="csX13" fmla="*/ 2500 w 21007"/>
                <a:gd name="csY13" fmla="*/ 6961 h 31789"/>
                <a:gd name="csX14" fmla="*/ 3966 w 21007"/>
                <a:gd name="csY14" fmla="*/ 5496 h 31789"/>
                <a:gd name="csX15" fmla="*/ 4454 w 21007"/>
                <a:gd name="csY15" fmla="*/ 4519 h 31789"/>
                <a:gd name="csX16" fmla="*/ 5431 w 21007"/>
                <a:gd name="csY16" fmla="*/ 3542 h 31789"/>
                <a:gd name="csX17" fmla="*/ 6409 w 21007"/>
                <a:gd name="csY17" fmla="*/ 3053 h 31789"/>
                <a:gd name="csX18" fmla="*/ 6409 w 21007"/>
                <a:gd name="csY18" fmla="*/ 2564 h 31789"/>
                <a:gd name="csX19" fmla="*/ 7386 w 21007"/>
                <a:gd name="csY19" fmla="*/ 2076 h 31789"/>
                <a:gd name="csX20" fmla="*/ 8363 w 21007"/>
                <a:gd name="csY20" fmla="*/ 2076 h 31789"/>
                <a:gd name="csX21" fmla="*/ 12760 w 21007"/>
                <a:gd name="csY21" fmla="*/ 1099 h 31789"/>
                <a:gd name="csX22" fmla="*/ 15691 w 21007"/>
                <a:gd name="csY22" fmla="*/ 1099 h 31789"/>
                <a:gd name="csX23" fmla="*/ 16668 w 21007"/>
                <a:gd name="csY23" fmla="*/ 1587 h 31789"/>
                <a:gd name="csX24" fmla="*/ 17157 w 21007"/>
                <a:gd name="csY24" fmla="*/ 2076 h 31789"/>
                <a:gd name="csX25" fmla="*/ 18134 w 21007"/>
                <a:gd name="csY25" fmla="*/ 2076 h 31789"/>
                <a:gd name="csX26" fmla="*/ 19111 w 21007"/>
                <a:gd name="csY26" fmla="*/ 2564 h 31789"/>
                <a:gd name="csX27" fmla="*/ 21065 w 21007"/>
                <a:gd name="csY27" fmla="*/ 4519 h 31789"/>
                <a:gd name="csX28" fmla="*/ 12760 w 21007"/>
                <a:gd name="csY28" fmla="*/ 5007 h 31789"/>
                <a:gd name="csX29" fmla="*/ 10805 w 21007"/>
                <a:gd name="csY29" fmla="*/ 5007 h 31789"/>
                <a:gd name="csX30" fmla="*/ 8851 w 21007"/>
                <a:gd name="csY30" fmla="*/ 5984 h 31789"/>
                <a:gd name="csX31" fmla="*/ 8363 w 21007"/>
                <a:gd name="csY31" fmla="*/ 6473 h 31789"/>
                <a:gd name="csX32" fmla="*/ 7386 w 21007"/>
                <a:gd name="csY32" fmla="*/ 6961 h 31789"/>
                <a:gd name="csX33" fmla="*/ 6897 w 21007"/>
                <a:gd name="csY33" fmla="*/ 7450 h 31789"/>
                <a:gd name="csX34" fmla="*/ 6409 w 21007"/>
                <a:gd name="csY34" fmla="*/ 8427 h 31789"/>
                <a:gd name="csX35" fmla="*/ 5431 w 21007"/>
                <a:gd name="csY35" fmla="*/ 9404 h 31789"/>
                <a:gd name="csX36" fmla="*/ 3966 w 21007"/>
                <a:gd name="csY36" fmla="*/ 15755 h 31789"/>
                <a:gd name="csX37" fmla="*/ 3966 w 21007"/>
                <a:gd name="csY37" fmla="*/ 23083 h 31789"/>
                <a:gd name="csX38" fmla="*/ 4454 w 21007"/>
                <a:gd name="csY38" fmla="*/ 24061 h 31789"/>
                <a:gd name="csX39" fmla="*/ 4454 w 21007"/>
                <a:gd name="csY39" fmla="*/ 25038 h 31789"/>
                <a:gd name="csX40" fmla="*/ 4943 w 21007"/>
                <a:gd name="csY40" fmla="*/ 26015 h 31789"/>
                <a:gd name="csX41" fmla="*/ 4943 w 21007"/>
                <a:gd name="csY41" fmla="*/ 26503 h 31789"/>
                <a:gd name="csX42" fmla="*/ 6409 w 21007"/>
                <a:gd name="csY42" fmla="*/ 29435 h 31789"/>
                <a:gd name="csX43" fmla="*/ 6897 w 21007"/>
                <a:gd name="csY43" fmla="*/ 29923 h 31789"/>
                <a:gd name="csX44" fmla="*/ 7874 w 21007"/>
                <a:gd name="csY44" fmla="*/ 30412 h 31789"/>
                <a:gd name="csX45" fmla="*/ 9340 w 21007"/>
                <a:gd name="csY45" fmla="*/ 31877 h 31789"/>
                <a:gd name="csX46" fmla="*/ 10317 w 21007"/>
                <a:gd name="csY46" fmla="*/ 32366 h 31789"/>
                <a:gd name="csX47" fmla="*/ 13248 w 21007"/>
                <a:gd name="csY47" fmla="*/ 32366 h 317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</a:cxnLst>
              <a:rect l="l" t="t" r="r" b="b"/>
              <a:pathLst>
                <a:path w="21007" h="31789">
                  <a:moveTo>
                    <a:pt x="4454" y="32854"/>
                  </a:moveTo>
                  <a:lnTo>
                    <a:pt x="3966" y="31877"/>
                  </a:lnTo>
                  <a:lnTo>
                    <a:pt x="2989" y="31389"/>
                  </a:lnTo>
                  <a:cubicBezTo>
                    <a:pt x="1759" y="29475"/>
                    <a:pt x="334" y="24321"/>
                    <a:pt x="57" y="22106"/>
                  </a:cubicBezTo>
                  <a:lnTo>
                    <a:pt x="57" y="15267"/>
                  </a:lnTo>
                  <a:lnTo>
                    <a:pt x="546" y="14290"/>
                  </a:lnTo>
                  <a:lnTo>
                    <a:pt x="546" y="12335"/>
                  </a:lnTo>
                  <a:lnTo>
                    <a:pt x="1034" y="11358"/>
                  </a:lnTo>
                  <a:lnTo>
                    <a:pt x="1034" y="10870"/>
                  </a:lnTo>
                  <a:lnTo>
                    <a:pt x="1523" y="9893"/>
                  </a:lnTo>
                  <a:lnTo>
                    <a:pt x="1523" y="8916"/>
                  </a:lnTo>
                  <a:lnTo>
                    <a:pt x="2012" y="8916"/>
                  </a:lnTo>
                  <a:lnTo>
                    <a:pt x="2500" y="7938"/>
                  </a:lnTo>
                  <a:lnTo>
                    <a:pt x="2500" y="6961"/>
                  </a:lnTo>
                  <a:lnTo>
                    <a:pt x="3966" y="5496"/>
                  </a:lnTo>
                  <a:lnTo>
                    <a:pt x="4454" y="4519"/>
                  </a:lnTo>
                  <a:lnTo>
                    <a:pt x="5431" y="3542"/>
                  </a:lnTo>
                  <a:lnTo>
                    <a:pt x="6409" y="3053"/>
                  </a:lnTo>
                  <a:lnTo>
                    <a:pt x="6409" y="2564"/>
                  </a:lnTo>
                  <a:lnTo>
                    <a:pt x="7386" y="2076"/>
                  </a:lnTo>
                  <a:lnTo>
                    <a:pt x="8363" y="2076"/>
                  </a:lnTo>
                  <a:cubicBezTo>
                    <a:pt x="9486" y="521"/>
                    <a:pt x="11172" y="1270"/>
                    <a:pt x="12760" y="1099"/>
                  </a:cubicBezTo>
                  <a:lnTo>
                    <a:pt x="15691" y="1099"/>
                  </a:lnTo>
                  <a:lnTo>
                    <a:pt x="16668" y="1587"/>
                  </a:lnTo>
                  <a:lnTo>
                    <a:pt x="17157" y="2076"/>
                  </a:lnTo>
                  <a:lnTo>
                    <a:pt x="18134" y="2076"/>
                  </a:lnTo>
                  <a:lnTo>
                    <a:pt x="19111" y="2564"/>
                  </a:lnTo>
                  <a:lnTo>
                    <a:pt x="21065" y="4519"/>
                  </a:lnTo>
                  <a:lnTo>
                    <a:pt x="12760" y="5007"/>
                  </a:lnTo>
                  <a:lnTo>
                    <a:pt x="10805" y="5007"/>
                  </a:lnTo>
                  <a:lnTo>
                    <a:pt x="8851" y="5984"/>
                  </a:lnTo>
                  <a:lnTo>
                    <a:pt x="8363" y="6473"/>
                  </a:lnTo>
                  <a:lnTo>
                    <a:pt x="7386" y="6961"/>
                  </a:lnTo>
                  <a:lnTo>
                    <a:pt x="6897" y="7450"/>
                  </a:lnTo>
                  <a:lnTo>
                    <a:pt x="6409" y="8427"/>
                  </a:lnTo>
                  <a:lnTo>
                    <a:pt x="5431" y="9404"/>
                  </a:lnTo>
                  <a:cubicBezTo>
                    <a:pt x="5187" y="11472"/>
                    <a:pt x="4080" y="13540"/>
                    <a:pt x="3966" y="15755"/>
                  </a:cubicBezTo>
                  <a:lnTo>
                    <a:pt x="3966" y="23083"/>
                  </a:lnTo>
                  <a:lnTo>
                    <a:pt x="4454" y="24061"/>
                  </a:lnTo>
                  <a:lnTo>
                    <a:pt x="4454" y="25038"/>
                  </a:lnTo>
                  <a:lnTo>
                    <a:pt x="4943" y="26015"/>
                  </a:lnTo>
                  <a:lnTo>
                    <a:pt x="4943" y="26503"/>
                  </a:lnTo>
                  <a:lnTo>
                    <a:pt x="6409" y="29435"/>
                  </a:lnTo>
                  <a:lnTo>
                    <a:pt x="6897" y="29923"/>
                  </a:lnTo>
                  <a:lnTo>
                    <a:pt x="7874" y="30412"/>
                  </a:lnTo>
                  <a:lnTo>
                    <a:pt x="9340" y="31877"/>
                  </a:lnTo>
                  <a:lnTo>
                    <a:pt x="10317" y="32366"/>
                  </a:lnTo>
                  <a:lnTo>
                    <a:pt x="13248" y="323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146DEBA2-C72F-68FC-A278-D25EB89E09A1}"/>
                </a:ext>
              </a:extLst>
            </p:cNvPr>
            <p:cNvSpPr/>
            <p:nvPr/>
          </p:nvSpPr>
          <p:spPr>
            <a:xfrm flipV="1">
              <a:off x="4020401" y="6469335"/>
              <a:ext cx="20030" cy="10772"/>
            </a:xfrm>
            <a:custGeom>
              <a:avLst/>
              <a:gdLst>
                <a:gd name="csX0" fmla="*/ 8852 w 20030"/>
                <a:gd name="csY0" fmla="*/ 11809 h 10772"/>
                <a:gd name="csX1" fmla="*/ 8364 w 20030"/>
                <a:gd name="csY1" fmla="*/ 11809 h 10772"/>
                <a:gd name="csX2" fmla="*/ 547 w 20030"/>
                <a:gd name="csY2" fmla="*/ 8878 h 10772"/>
                <a:gd name="csX3" fmla="*/ 59 w 20030"/>
                <a:gd name="csY3" fmla="*/ 8389 h 10772"/>
                <a:gd name="csX4" fmla="*/ 8852 w 20030"/>
                <a:gd name="csY4" fmla="*/ 7901 h 10772"/>
                <a:gd name="csX5" fmla="*/ 10807 w 20030"/>
                <a:gd name="csY5" fmla="*/ 7901 h 10772"/>
                <a:gd name="csX6" fmla="*/ 11784 w 20030"/>
                <a:gd name="csY6" fmla="*/ 7412 h 10772"/>
                <a:gd name="csX7" fmla="*/ 12272 w 20030"/>
                <a:gd name="csY7" fmla="*/ 7412 h 10772"/>
                <a:gd name="csX8" fmla="*/ 13249 w 20030"/>
                <a:gd name="csY8" fmla="*/ 6923 h 10772"/>
                <a:gd name="csX9" fmla="*/ 13738 w 20030"/>
                <a:gd name="csY9" fmla="*/ 5946 h 10772"/>
                <a:gd name="csX10" fmla="*/ 14715 w 20030"/>
                <a:gd name="csY10" fmla="*/ 4969 h 10772"/>
                <a:gd name="csX11" fmla="*/ 15204 w 20030"/>
                <a:gd name="csY11" fmla="*/ 3992 h 10772"/>
                <a:gd name="csX12" fmla="*/ 16181 w 20030"/>
                <a:gd name="csY12" fmla="*/ 2038 h 10772"/>
                <a:gd name="csX13" fmla="*/ 16181 w 20030"/>
                <a:gd name="csY13" fmla="*/ 1061 h 10772"/>
                <a:gd name="csX14" fmla="*/ 20089 w 20030"/>
                <a:gd name="csY14" fmla="*/ 2038 h 10772"/>
                <a:gd name="csX15" fmla="*/ 19601 w 20030"/>
                <a:gd name="csY15" fmla="*/ 3015 h 10772"/>
                <a:gd name="csX16" fmla="*/ 19112 w 20030"/>
                <a:gd name="csY16" fmla="*/ 3992 h 10772"/>
                <a:gd name="csX17" fmla="*/ 17158 w 20030"/>
                <a:gd name="csY17" fmla="*/ 8389 h 10772"/>
                <a:gd name="csX18" fmla="*/ 16669 w 20030"/>
                <a:gd name="csY18" fmla="*/ 8878 h 10772"/>
                <a:gd name="csX19" fmla="*/ 15692 w 20030"/>
                <a:gd name="csY19" fmla="*/ 9366 h 10772"/>
                <a:gd name="csX20" fmla="*/ 15204 w 20030"/>
                <a:gd name="csY20" fmla="*/ 10343 h 10772"/>
                <a:gd name="csX21" fmla="*/ 14227 w 20030"/>
                <a:gd name="csY21" fmla="*/ 10832 h 10772"/>
                <a:gd name="csX22" fmla="*/ 13249 w 20030"/>
                <a:gd name="csY22" fmla="*/ 10832 h 10772"/>
                <a:gd name="csX23" fmla="*/ 12761 w 20030"/>
                <a:gd name="csY23" fmla="*/ 11320 h 10772"/>
                <a:gd name="csX24" fmla="*/ 11784 w 20030"/>
                <a:gd name="csY24" fmla="*/ 11809 h 10772"/>
                <a:gd name="csX25" fmla="*/ 9830 w 20030"/>
                <a:gd name="csY25" fmla="*/ 11809 h 107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20030" h="10772">
                  <a:moveTo>
                    <a:pt x="8852" y="11809"/>
                  </a:moveTo>
                  <a:lnTo>
                    <a:pt x="8364" y="11809"/>
                  </a:lnTo>
                  <a:cubicBezTo>
                    <a:pt x="5009" y="12053"/>
                    <a:pt x="3210" y="10417"/>
                    <a:pt x="547" y="8878"/>
                  </a:cubicBezTo>
                  <a:lnTo>
                    <a:pt x="59" y="8389"/>
                  </a:lnTo>
                  <a:lnTo>
                    <a:pt x="8852" y="7901"/>
                  </a:lnTo>
                  <a:lnTo>
                    <a:pt x="10807" y="7901"/>
                  </a:lnTo>
                  <a:lnTo>
                    <a:pt x="11784" y="7412"/>
                  </a:lnTo>
                  <a:lnTo>
                    <a:pt x="12272" y="7412"/>
                  </a:lnTo>
                  <a:lnTo>
                    <a:pt x="13249" y="6923"/>
                  </a:lnTo>
                  <a:lnTo>
                    <a:pt x="13738" y="5946"/>
                  </a:lnTo>
                  <a:lnTo>
                    <a:pt x="14715" y="4969"/>
                  </a:lnTo>
                  <a:lnTo>
                    <a:pt x="15204" y="3992"/>
                  </a:lnTo>
                  <a:lnTo>
                    <a:pt x="16181" y="2038"/>
                  </a:lnTo>
                  <a:lnTo>
                    <a:pt x="16181" y="1061"/>
                  </a:lnTo>
                  <a:lnTo>
                    <a:pt x="20089" y="2038"/>
                  </a:lnTo>
                  <a:lnTo>
                    <a:pt x="19601" y="3015"/>
                  </a:lnTo>
                  <a:lnTo>
                    <a:pt x="19112" y="3992"/>
                  </a:lnTo>
                  <a:cubicBezTo>
                    <a:pt x="19413" y="5743"/>
                    <a:pt x="17752" y="6932"/>
                    <a:pt x="17158" y="8389"/>
                  </a:cubicBezTo>
                  <a:lnTo>
                    <a:pt x="16669" y="8878"/>
                  </a:lnTo>
                  <a:lnTo>
                    <a:pt x="15692" y="9366"/>
                  </a:lnTo>
                  <a:lnTo>
                    <a:pt x="15204" y="10343"/>
                  </a:lnTo>
                  <a:lnTo>
                    <a:pt x="14227" y="10832"/>
                  </a:lnTo>
                  <a:lnTo>
                    <a:pt x="13249" y="10832"/>
                  </a:lnTo>
                  <a:lnTo>
                    <a:pt x="12761" y="11320"/>
                  </a:lnTo>
                  <a:lnTo>
                    <a:pt x="11784" y="11809"/>
                  </a:lnTo>
                  <a:lnTo>
                    <a:pt x="9830" y="118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7DEE2784-63DB-3A55-0D14-C78A53493B8B}"/>
                </a:ext>
              </a:extLst>
            </p:cNvPr>
            <p:cNvSpPr/>
            <p:nvPr/>
          </p:nvSpPr>
          <p:spPr>
            <a:xfrm flipV="1">
              <a:off x="4049225" y="6469848"/>
              <a:ext cx="18076" cy="34198"/>
            </a:xfrm>
            <a:custGeom>
              <a:avLst/>
              <a:gdLst>
                <a:gd name="csX0" fmla="*/ 18141 w 18076"/>
                <a:gd name="csY0" fmla="*/ 35263 h 34198"/>
                <a:gd name="csX1" fmla="*/ 14721 w 18076"/>
                <a:gd name="csY1" fmla="*/ 35263 h 34198"/>
                <a:gd name="csX2" fmla="*/ 14721 w 18076"/>
                <a:gd name="csY2" fmla="*/ 21095 h 34198"/>
                <a:gd name="csX3" fmla="*/ 64 w 18076"/>
                <a:gd name="csY3" fmla="*/ 21095 h 34198"/>
                <a:gd name="csX4" fmla="*/ 14721 w 18076"/>
                <a:gd name="csY4" fmla="*/ 17186 h 34198"/>
                <a:gd name="csX5" fmla="*/ 14721 w 18076"/>
                <a:gd name="csY5" fmla="*/ 1064 h 34198"/>
                <a:gd name="csX6" fmla="*/ 18141 w 18076"/>
                <a:gd name="csY6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076" h="34198">
                  <a:moveTo>
                    <a:pt x="18141" y="35263"/>
                  </a:moveTo>
                  <a:lnTo>
                    <a:pt x="14721" y="35263"/>
                  </a:lnTo>
                  <a:lnTo>
                    <a:pt x="14721" y="21095"/>
                  </a:lnTo>
                  <a:lnTo>
                    <a:pt x="64" y="21095"/>
                  </a:lnTo>
                  <a:lnTo>
                    <a:pt x="14721" y="17186"/>
                  </a:lnTo>
                  <a:lnTo>
                    <a:pt x="14721" y="1064"/>
                  </a:lnTo>
                  <a:lnTo>
                    <a:pt x="18141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BF1F9DC4-D75C-E59C-B2D5-E9D23143B1CB}"/>
                </a:ext>
              </a:extLst>
            </p:cNvPr>
            <p:cNvSpPr/>
            <p:nvPr/>
          </p:nvSpPr>
          <p:spPr>
            <a:xfrm flipV="1">
              <a:off x="4045317" y="6469848"/>
              <a:ext cx="18564" cy="34198"/>
            </a:xfrm>
            <a:custGeom>
              <a:avLst/>
              <a:gdLst>
                <a:gd name="csX0" fmla="*/ 3970 w 18564"/>
                <a:gd name="csY0" fmla="*/ 35263 h 34198"/>
                <a:gd name="csX1" fmla="*/ 62 w 18564"/>
                <a:gd name="csY1" fmla="*/ 35263 h 34198"/>
                <a:gd name="csX2" fmla="*/ 62 w 18564"/>
                <a:gd name="csY2" fmla="*/ 1064 h 34198"/>
                <a:gd name="csX3" fmla="*/ 3970 w 18564"/>
                <a:gd name="csY3" fmla="*/ 1064 h 34198"/>
                <a:gd name="csX4" fmla="*/ 3970 w 18564"/>
                <a:gd name="csY4" fmla="*/ 17186 h 34198"/>
                <a:gd name="csX5" fmla="*/ 18627 w 18564"/>
                <a:gd name="csY5" fmla="*/ 17186 h 34198"/>
                <a:gd name="csX6" fmla="*/ 3970 w 18564"/>
                <a:gd name="csY6" fmla="*/ 2109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564" h="34198">
                  <a:moveTo>
                    <a:pt x="3970" y="35263"/>
                  </a:moveTo>
                  <a:lnTo>
                    <a:pt x="62" y="35263"/>
                  </a:lnTo>
                  <a:lnTo>
                    <a:pt x="62" y="1064"/>
                  </a:lnTo>
                  <a:lnTo>
                    <a:pt x="3970" y="1064"/>
                  </a:lnTo>
                  <a:lnTo>
                    <a:pt x="3970" y="17186"/>
                  </a:lnTo>
                  <a:lnTo>
                    <a:pt x="18627" y="17186"/>
                  </a:lnTo>
                  <a:lnTo>
                    <a:pt x="3970" y="2109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248D1574-0C18-F98C-731B-80122BC8925E}"/>
                </a:ext>
              </a:extLst>
            </p:cNvPr>
            <p:cNvSpPr/>
            <p:nvPr/>
          </p:nvSpPr>
          <p:spPr>
            <a:xfrm flipV="1">
              <a:off x="4091729" y="6469848"/>
              <a:ext cx="3908" cy="34198"/>
            </a:xfrm>
            <a:custGeom>
              <a:avLst/>
              <a:gdLst>
                <a:gd name="csX0" fmla="*/ 3978 w 3908"/>
                <a:gd name="csY0" fmla="*/ 35263 h 34198"/>
                <a:gd name="csX1" fmla="*/ 558 w 3908"/>
                <a:gd name="csY1" fmla="*/ 35263 h 34198"/>
                <a:gd name="csX2" fmla="*/ 558 w 3908"/>
                <a:gd name="csY2" fmla="*/ 8393 h 34198"/>
                <a:gd name="csX3" fmla="*/ 69 w 3908"/>
                <a:gd name="csY3" fmla="*/ 1064 h 34198"/>
                <a:gd name="csX4" fmla="*/ 3978 w 3908"/>
                <a:gd name="csY4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3978" y="35263"/>
                  </a:moveTo>
                  <a:lnTo>
                    <a:pt x="558" y="35263"/>
                  </a:lnTo>
                  <a:lnTo>
                    <a:pt x="558" y="8393"/>
                  </a:lnTo>
                  <a:lnTo>
                    <a:pt x="69" y="1064"/>
                  </a:lnTo>
                  <a:lnTo>
                    <a:pt x="3978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C782A842-2BA6-FCD7-D468-260A9FE921CA}"/>
                </a:ext>
              </a:extLst>
            </p:cNvPr>
            <p:cNvSpPr/>
            <p:nvPr/>
          </p:nvSpPr>
          <p:spPr>
            <a:xfrm flipV="1">
              <a:off x="4073653" y="6469848"/>
              <a:ext cx="3908" cy="34198"/>
            </a:xfrm>
            <a:custGeom>
              <a:avLst/>
              <a:gdLst>
                <a:gd name="csX0" fmla="*/ 3975 w 3908"/>
                <a:gd name="csY0" fmla="*/ 35263 h 34198"/>
                <a:gd name="csX1" fmla="*/ 66 w 3908"/>
                <a:gd name="csY1" fmla="*/ 35263 h 34198"/>
                <a:gd name="csX2" fmla="*/ 66 w 3908"/>
                <a:gd name="csY2" fmla="*/ 1064 h 34198"/>
                <a:gd name="csX3" fmla="*/ 3486 w 3908"/>
                <a:gd name="csY3" fmla="*/ 1064 h 34198"/>
                <a:gd name="csX4" fmla="*/ 3486 w 3908"/>
                <a:gd name="csY4" fmla="*/ 2793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3975" y="35263"/>
                  </a:moveTo>
                  <a:lnTo>
                    <a:pt x="66" y="35263"/>
                  </a:lnTo>
                  <a:lnTo>
                    <a:pt x="66" y="1064"/>
                  </a:lnTo>
                  <a:lnTo>
                    <a:pt x="3486" y="1064"/>
                  </a:lnTo>
                  <a:lnTo>
                    <a:pt x="3486" y="27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11A25BF7-0D75-595A-19FB-74313C5C4C5C}"/>
                </a:ext>
              </a:extLst>
            </p:cNvPr>
            <p:cNvSpPr/>
            <p:nvPr/>
          </p:nvSpPr>
          <p:spPr>
            <a:xfrm flipV="1">
              <a:off x="4077073" y="6469848"/>
              <a:ext cx="15145" cy="34198"/>
            </a:xfrm>
            <a:custGeom>
              <a:avLst/>
              <a:gdLst>
                <a:gd name="csX0" fmla="*/ 555 w 15145"/>
                <a:gd name="csY0" fmla="*/ 35263 h 34198"/>
                <a:gd name="csX1" fmla="*/ 67 w 15145"/>
                <a:gd name="csY1" fmla="*/ 27935 h 34198"/>
                <a:gd name="csX2" fmla="*/ 14723 w 15145"/>
                <a:gd name="csY2" fmla="*/ 1064 h 34198"/>
                <a:gd name="csX3" fmla="*/ 15212 w 15145"/>
                <a:gd name="csY3" fmla="*/ 839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5145" h="34198">
                  <a:moveTo>
                    <a:pt x="555" y="35263"/>
                  </a:moveTo>
                  <a:lnTo>
                    <a:pt x="67" y="27935"/>
                  </a:lnTo>
                  <a:lnTo>
                    <a:pt x="14723" y="1064"/>
                  </a:lnTo>
                  <a:lnTo>
                    <a:pt x="15212" y="83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9B7D7967-663A-2419-2719-14F9DE3CD5CB}"/>
                </a:ext>
              </a:extLst>
            </p:cNvPr>
            <p:cNvSpPr/>
            <p:nvPr/>
          </p:nvSpPr>
          <p:spPr>
            <a:xfrm flipV="1">
              <a:off x="4102966" y="6469848"/>
              <a:ext cx="3419" cy="34198"/>
            </a:xfrm>
            <a:custGeom>
              <a:avLst/>
              <a:gdLst>
                <a:gd name="csX0" fmla="*/ 18 w 3419"/>
                <a:gd name="csY0" fmla="*/ 1017 h 34198"/>
                <a:gd name="csX1" fmla="*/ 3438 w 3419"/>
                <a:gd name="csY1" fmla="*/ 1017 h 34198"/>
                <a:gd name="csX2" fmla="*/ 3438 w 3419"/>
                <a:gd name="csY2" fmla="*/ 35215 h 34198"/>
                <a:gd name="csX3" fmla="*/ 18 w 3419"/>
                <a:gd name="csY3" fmla="*/ 3521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18" y="1017"/>
                  </a:moveTo>
                  <a:lnTo>
                    <a:pt x="3438" y="1017"/>
                  </a:lnTo>
                  <a:lnTo>
                    <a:pt x="3438" y="35215"/>
                  </a:lnTo>
                  <a:lnTo>
                    <a:pt x="18" y="3521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27C305DA-E4FF-9D50-59EA-B8AB43538418}"/>
                </a:ext>
              </a:extLst>
            </p:cNvPr>
            <p:cNvSpPr/>
            <p:nvPr/>
          </p:nvSpPr>
          <p:spPr>
            <a:xfrm flipV="1">
              <a:off x="4124951" y="6491833"/>
              <a:ext cx="12213" cy="9282"/>
            </a:xfrm>
            <a:custGeom>
              <a:avLst/>
              <a:gdLst>
                <a:gd name="csX0" fmla="*/ 8381 w 12213"/>
                <a:gd name="csY0" fmla="*/ 10347 h 9282"/>
                <a:gd name="csX1" fmla="*/ 8381 w 12213"/>
                <a:gd name="csY1" fmla="*/ 9370 h 9282"/>
                <a:gd name="csX2" fmla="*/ 7892 w 12213"/>
                <a:gd name="csY2" fmla="*/ 8393 h 9282"/>
                <a:gd name="csX3" fmla="*/ 7892 w 12213"/>
                <a:gd name="csY3" fmla="*/ 7416 h 9282"/>
                <a:gd name="csX4" fmla="*/ 7404 w 12213"/>
                <a:gd name="csY4" fmla="*/ 6438 h 9282"/>
                <a:gd name="csX5" fmla="*/ 6915 w 12213"/>
                <a:gd name="csY5" fmla="*/ 5461 h 9282"/>
                <a:gd name="csX6" fmla="*/ 6427 w 12213"/>
                <a:gd name="csY6" fmla="*/ 4973 h 9282"/>
                <a:gd name="csX7" fmla="*/ 5938 w 12213"/>
                <a:gd name="csY7" fmla="*/ 3996 h 9282"/>
                <a:gd name="csX8" fmla="*/ 5450 w 12213"/>
                <a:gd name="csY8" fmla="*/ 3507 h 9282"/>
                <a:gd name="csX9" fmla="*/ 4472 w 12213"/>
                <a:gd name="csY9" fmla="*/ 3019 h 9282"/>
                <a:gd name="csX10" fmla="*/ 3984 w 12213"/>
                <a:gd name="csY10" fmla="*/ 2530 h 9282"/>
                <a:gd name="csX11" fmla="*/ 2030 w 12213"/>
                <a:gd name="csY11" fmla="*/ 1553 h 9282"/>
                <a:gd name="csX12" fmla="*/ 76 w 12213"/>
                <a:gd name="csY12" fmla="*/ 1553 h 9282"/>
                <a:gd name="csX13" fmla="*/ 8381 w 12213"/>
                <a:gd name="csY13" fmla="*/ 1064 h 9282"/>
                <a:gd name="csX14" fmla="*/ 9846 w 12213"/>
                <a:gd name="csY14" fmla="*/ 2530 h 9282"/>
                <a:gd name="csX15" fmla="*/ 9846 w 12213"/>
                <a:gd name="csY15" fmla="*/ 3507 h 9282"/>
                <a:gd name="csX16" fmla="*/ 10335 w 12213"/>
                <a:gd name="csY16" fmla="*/ 3996 h 9282"/>
                <a:gd name="csX17" fmla="*/ 11801 w 12213"/>
                <a:gd name="csY17" fmla="*/ 6927 h 9282"/>
                <a:gd name="csX18" fmla="*/ 11801 w 12213"/>
                <a:gd name="csY18" fmla="*/ 7904 h 9282"/>
                <a:gd name="csX19" fmla="*/ 12289 w 12213"/>
                <a:gd name="csY19" fmla="*/ 8881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2213" h="9282">
                  <a:moveTo>
                    <a:pt x="8381" y="10347"/>
                  </a:moveTo>
                  <a:lnTo>
                    <a:pt x="8381" y="9370"/>
                  </a:lnTo>
                  <a:lnTo>
                    <a:pt x="7892" y="8393"/>
                  </a:lnTo>
                  <a:lnTo>
                    <a:pt x="7892" y="7416"/>
                  </a:lnTo>
                  <a:lnTo>
                    <a:pt x="7404" y="6438"/>
                  </a:lnTo>
                  <a:lnTo>
                    <a:pt x="6915" y="5461"/>
                  </a:lnTo>
                  <a:lnTo>
                    <a:pt x="6427" y="4973"/>
                  </a:lnTo>
                  <a:lnTo>
                    <a:pt x="5938" y="3996"/>
                  </a:lnTo>
                  <a:lnTo>
                    <a:pt x="5450" y="3507"/>
                  </a:lnTo>
                  <a:lnTo>
                    <a:pt x="4472" y="3019"/>
                  </a:lnTo>
                  <a:lnTo>
                    <a:pt x="3984" y="2530"/>
                  </a:lnTo>
                  <a:lnTo>
                    <a:pt x="2030" y="1553"/>
                  </a:lnTo>
                  <a:lnTo>
                    <a:pt x="76" y="1553"/>
                  </a:lnTo>
                  <a:lnTo>
                    <a:pt x="8381" y="1064"/>
                  </a:lnTo>
                  <a:lnTo>
                    <a:pt x="9846" y="2530"/>
                  </a:lnTo>
                  <a:lnTo>
                    <a:pt x="9846" y="3507"/>
                  </a:lnTo>
                  <a:lnTo>
                    <a:pt x="10335" y="3996"/>
                  </a:lnTo>
                  <a:lnTo>
                    <a:pt x="11801" y="6927"/>
                  </a:lnTo>
                  <a:lnTo>
                    <a:pt x="11801" y="7904"/>
                  </a:lnTo>
                  <a:lnTo>
                    <a:pt x="12289" y="88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78D8552D-2C52-720A-FF0F-BEF932107AB3}"/>
                </a:ext>
              </a:extLst>
            </p:cNvPr>
            <p:cNvSpPr/>
            <p:nvPr/>
          </p:nvSpPr>
          <p:spPr>
            <a:xfrm flipV="1">
              <a:off x="4112248" y="6472779"/>
              <a:ext cx="21007" cy="31789"/>
            </a:xfrm>
            <a:custGeom>
              <a:avLst/>
              <a:gdLst>
                <a:gd name="csX0" fmla="*/ 4470 w 21007"/>
                <a:gd name="csY0" fmla="*/ 32854 h 31789"/>
                <a:gd name="csX1" fmla="*/ 3982 w 21007"/>
                <a:gd name="csY1" fmla="*/ 31877 h 31789"/>
                <a:gd name="csX2" fmla="*/ 3004 w 21007"/>
                <a:gd name="csY2" fmla="*/ 31389 h 31789"/>
                <a:gd name="csX3" fmla="*/ 73 w 21007"/>
                <a:gd name="csY3" fmla="*/ 22106 h 31789"/>
                <a:gd name="csX4" fmla="*/ 73 w 21007"/>
                <a:gd name="csY4" fmla="*/ 15267 h 31789"/>
                <a:gd name="csX5" fmla="*/ 562 w 21007"/>
                <a:gd name="csY5" fmla="*/ 14290 h 31789"/>
                <a:gd name="csX6" fmla="*/ 562 w 21007"/>
                <a:gd name="csY6" fmla="*/ 12335 h 31789"/>
                <a:gd name="csX7" fmla="*/ 1050 w 21007"/>
                <a:gd name="csY7" fmla="*/ 11358 h 31789"/>
                <a:gd name="csX8" fmla="*/ 1050 w 21007"/>
                <a:gd name="csY8" fmla="*/ 10870 h 31789"/>
                <a:gd name="csX9" fmla="*/ 1539 w 21007"/>
                <a:gd name="csY9" fmla="*/ 9893 h 31789"/>
                <a:gd name="csX10" fmla="*/ 1539 w 21007"/>
                <a:gd name="csY10" fmla="*/ 8916 h 31789"/>
                <a:gd name="csX11" fmla="*/ 2027 w 21007"/>
                <a:gd name="csY11" fmla="*/ 8916 h 31789"/>
                <a:gd name="csX12" fmla="*/ 2516 w 21007"/>
                <a:gd name="csY12" fmla="*/ 7938 h 31789"/>
                <a:gd name="csX13" fmla="*/ 2516 w 21007"/>
                <a:gd name="csY13" fmla="*/ 6961 h 31789"/>
                <a:gd name="csX14" fmla="*/ 3982 w 21007"/>
                <a:gd name="csY14" fmla="*/ 5496 h 31789"/>
                <a:gd name="csX15" fmla="*/ 4470 w 21007"/>
                <a:gd name="csY15" fmla="*/ 4519 h 31789"/>
                <a:gd name="csX16" fmla="*/ 5447 w 21007"/>
                <a:gd name="csY16" fmla="*/ 3542 h 31789"/>
                <a:gd name="csX17" fmla="*/ 6424 w 21007"/>
                <a:gd name="csY17" fmla="*/ 3053 h 31789"/>
                <a:gd name="csX18" fmla="*/ 6424 w 21007"/>
                <a:gd name="csY18" fmla="*/ 2564 h 31789"/>
                <a:gd name="csX19" fmla="*/ 7401 w 21007"/>
                <a:gd name="csY19" fmla="*/ 2076 h 31789"/>
                <a:gd name="csX20" fmla="*/ 8378 w 21007"/>
                <a:gd name="csY20" fmla="*/ 2076 h 31789"/>
                <a:gd name="csX21" fmla="*/ 12775 w 21007"/>
                <a:gd name="csY21" fmla="*/ 1099 h 31789"/>
                <a:gd name="csX22" fmla="*/ 15707 w 21007"/>
                <a:gd name="csY22" fmla="*/ 1099 h 31789"/>
                <a:gd name="csX23" fmla="*/ 16684 w 21007"/>
                <a:gd name="csY23" fmla="*/ 1587 h 31789"/>
                <a:gd name="csX24" fmla="*/ 17172 w 21007"/>
                <a:gd name="csY24" fmla="*/ 2076 h 31789"/>
                <a:gd name="csX25" fmla="*/ 18149 w 21007"/>
                <a:gd name="csY25" fmla="*/ 2076 h 31789"/>
                <a:gd name="csX26" fmla="*/ 19127 w 21007"/>
                <a:gd name="csY26" fmla="*/ 2564 h 31789"/>
                <a:gd name="csX27" fmla="*/ 21081 w 21007"/>
                <a:gd name="csY27" fmla="*/ 4519 h 31789"/>
                <a:gd name="csX28" fmla="*/ 12775 w 21007"/>
                <a:gd name="csY28" fmla="*/ 5007 h 31789"/>
                <a:gd name="csX29" fmla="*/ 10821 w 21007"/>
                <a:gd name="csY29" fmla="*/ 5007 h 31789"/>
                <a:gd name="csX30" fmla="*/ 8867 w 21007"/>
                <a:gd name="csY30" fmla="*/ 5984 h 31789"/>
                <a:gd name="csX31" fmla="*/ 8378 w 21007"/>
                <a:gd name="csY31" fmla="*/ 6473 h 31789"/>
                <a:gd name="csX32" fmla="*/ 7401 w 21007"/>
                <a:gd name="csY32" fmla="*/ 6961 h 31789"/>
                <a:gd name="csX33" fmla="*/ 6913 w 21007"/>
                <a:gd name="csY33" fmla="*/ 7450 h 31789"/>
                <a:gd name="csX34" fmla="*/ 6424 w 21007"/>
                <a:gd name="csY34" fmla="*/ 8427 h 31789"/>
                <a:gd name="csX35" fmla="*/ 5447 w 21007"/>
                <a:gd name="csY35" fmla="*/ 9404 h 31789"/>
                <a:gd name="csX36" fmla="*/ 3982 w 21007"/>
                <a:gd name="csY36" fmla="*/ 15755 h 31789"/>
                <a:gd name="csX37" fmla="*/ 3982 w 21007"/>
                <a:gd name="csY37" fmla="*/ 23083 h 31789"/>
                <a:gd name="csX38" fmla="*/ 4470 w 21007"/>
                <a:gd name="csY38" fmla="*/ 24061 h 31789"/>
                <a:gd name="csX39" fmla="*/ 4470 w 21007"/>
                <a:gd name="csY39" fmla="*/ 25038 h 31789"/>
                <a:gd name="csX40" fmla="*/ 4959 w 21007"/>
                <a:gd name="csY40" fmla="*/ 26015 h 31789"/>
                <a:gd name="csX41" fmla="*/ 4959 w 21007"/>
                <a:gd name="csY41" fmla="*/ 26503 h 31789"/>
                <a:gd name="csX42" fmla="*/ 5936 w 21007"/>
                <a:gd name="csY42" fmla="*/ 28458 h 31789"/>
                <a:gd name="csX43" fmla="*/ 6424 w 21007"/>
                <a:gd name="csY43" fmla="*/ 29435 h 31789"/>
                <a:gd name="csX44" fmla="*/ 6913 w 21007"/>
                <a:gd name="csY44" fmla="*/ 29923 h 31789"/>
                <a:gd name="csX45" fmla="*/ 7890 w 21007"/>
                <a:gd name="csY45" fmla="*/ 30412 h 31789"/>
                <a:gd name="csX46" fmla="*/ 9356 w 21007"/>
                <a:gd name="csY46" fmla="*/ 31877 h 31789"/>
                <a:gd name="csX47" fmla="*/ 10333 w 21007"/>
                <a:gd name="csY47" fmla="*/ 32366 h 31789"/>
                <a:gd name="csX48" fmla="*/ 13264 w 21007"/>
                <a:gd name="csY48" fmla="*/ 32366 h 317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1007" h="31789">
                  <a:moveTo>
                    <a:pt x="4470" y="32854"/>
                  </a:moveTo>
                  <a:lnTo>
                    <a:pt x="3982" y="31877"/>
                  </a:lnTo>
                  <a:lnTo>
                    <a:pt x="3004" y="31389"/>
                  </a:lnTo>
                  <a:cubicBezTo>
                    <a:pt x="1775" y="29475"/>
                    <a:pt x="350" y="24321"/>
                    <a:pt x="73" y="22106"/>
                  </a:cubicBezTo>
                  <a:lnTo>
                    <a:pt x="73" y="15267"/>
                  </a:lnTo>
                  <a:lnTo>
                    <a:pt x="562" y="14290"/>
                  </a:lnTo>
                  <a:lnTo>
                    <a:pt x="562" y="12335"/>
                  </a:lnTo>
                  <a:lnTo>
                    <a:pt x="1050" y="11358"/>
                  </a:lnTo>
                  <a:lnTo>
                    <a:pt x="1050" y="10870"/>
                  </a:lnTo>
                  <a:lnTo>
                    <a:pt x="1539" y="9893"/>
                  </a:lnTo>
                  <a:lnTo>
                    <a:pt x="1539" y="8916"/>
                  </a:lnTo>
                  <a:lnTo>
                    <a:pt x="2027" y="8916"/>
                  </a:lnTo>
                  <a:lnTo>
                    <a:pt x="2516" y="7938"/>
                  </a:lnTo>
                  <a:lnTo>
                    <a:pt x="2516" y="6961"/>
                  </a:lnTo>
                  <a:lnTo>
                    <a:pt x="3982" y="5496"/>
                  </a:lnTo>
                  <a:lnTo>
                    <a:pt x="4470" y="4519"/>
                  </a:lnTo>
                  <a:lnTo>
                    <a:pt x="5447" y="3542"/>
                  </a:lnTo>
                  <a:lnTo>
                    <a:pt x="6424" y="3053"/>
                  </a:lnTo>
                  <a:lnTo>
                    <a:pt x="6424" y="2564"/>
                  </a:lnTo>
                  <a:lnTo>
                    <a:pt x="7401" y="2076"/>
                  </a:lnTo>
                  <a:lnTo>
                    <a:pt x="8378" y="2076"/>
                  </a:lnTo>
                  <a:cubicBezTo>
                    <a:pt x="9502" y="521"/>
                    <a:pt x="11188" y="1270"/>
                    <a:pt x="12775" y="1099"/>
                  </a:cubicBezTo>
                  <a:lnTo>
                    <a:pt x="15707" y="1099"/>
                  </a:lnTo>
                  <a:lnTo>
                    <a:pt x="16684" y="1587"/>
                  </a:lnTo>
                  <a:lnTo>
                    <a:pt x="17172" y="2076"/>
                  </a:lnTo>
                  <a:lnTo>
                    <a:pt x="18149" y="2076"/>
                  </a:lnTo>
                  <a:lnTo>
                    <a:pt x="19127" y="2564"/>
                  </a:lnTo>
                  <a:lnTo>
                    <a:pt x="21081" y="4519"/>
                  </a:lnTo>
                  <a:lnTo>
                    <a:pt x="12775" y="5007"/>
                  </a:lnTo>
                  <a:lnTo>
                    <a:pt x="10821" y="5007"/>
                  </a:lnTo>
                  <a:lnTo>
                    <a:pt x="8867" y="5984"/>
                  </a:lnTo>
                  <a:lnTo>
                    <a:pt x="8378" y="6473"/>
                  </a:lnTo>
                  <a:lnTo>
                    <a:pt x="7401" y="6961"/>
                  </a:lnTo>
                  <a:lnTo>
                    <a:pt x="6913" y="7450"/>
                  </a:lnTo>
                  <a:lnTo>
                    <a:pt x="6424" y="8427"/>
                  </a:lnTo>
                  <a:lnTo>
                    <a:pt x="5447" y="9404"/>
                  </a:lnTo>
                  <a:cubicBezTo>
                    <a:pt x="5203" y="11472"/>
                    <a:pt x="4096" y="13540"/>
                    <a:pt x="3982" y="15755"/>
                  </a:cubicBezTo>
                  <a:lnTo>
                    <a:pt x="3982" y="23083"/>
                  </a:lnTo>
                  <a:lnTo>
                    <a:pt x="4470" y="24061"/>
                  </a:lnTo>
                  <a:lnTo>
                    <a:pt x="4470" y="25038"/>
                  </a:lnTo>
                  <a:lnTo>
                    <a:pt x="4959" y="26015"/>
                  </a:lnTo>
                  <a:lnTo>
                    <a:pt x="4959" y="26503"/>
                  </a:lnTo>
                  <a:lnTo>
                    <a:pt x="5936" y="28458"/>
                  </a:lnTo>
                  <a:lnTo>
                    <a:pt x="6424" y="29435"/>
                  </a:lnTo>
                  <a:lnTo>
                    <a:pt x="6913" y="29923"/>
                  </a:lnTo>
                  <a:lnTo>
                    <a:pt x="7890" y="30412"/>
                  </a:lnTo>
                  <a:lnTo>
                    <a:pt x="9356" y="31877"/>
                  </a:lnTo>
                  <a:lnTo>
                    <a:pt x="10333" y="32366"/>
                  </a:lnTo>
                  <a:lnTo>
                    <a:pt x="13264" y="323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BBA62F92-1DC9-C6EE-3A3E-490A7AC36C56}"/>
                </a:ext>
              </a:extLst>
            </p:cNvPr>
            <p:cNvSpPr/>
            <p:nvPr/>
          </p:nvSpPr>
          <p:spPr>
            <a:xfrm flipV="1">
              <a:off x="4116645" y="6469335"/>
              <a:ext cx="20030" cy="10772"/>
            </a:xfrm>
            <a:custGeom>
              <a:avLst/>
              <a:gdLst>
                <a:gd name="csX0" fmla="*/ 8868 w 20030"/>
                <a:gd name="csY0" fmla="*/ 11809 h 10772"/>
                <a:gd name="csX1" fmla="*/ 8380 w 20030"/>
                <a:gd name="csY1" fmla="*/ 11809 h 10772"/>
                <a:gd name="csX2" fmla="*/ 563 w 20030"/>
                <a:gd name="csY2" fmla="*/ 8878 h 10772"/>
                <a:gd name="csX3" fmla="*/ 74 w 20030"/>
                <a:gd name="csY3" fmla="*/ 8389 h 10772"/>
                <a:gd name="csX4" fmla="*/ 8868 w 20030"/>
                <a:gd name="csY4" fmla="*/ 7901 h 10772"/>
                <a:gd name="csX5" fmla="*/ 10822 w 20030"/>
                <a:gd name="csY5" fmla="*/ 7901 h 10772"/>
                <a:gd name="csX6" fmla="*/ 11800 w 20030"/>
                <a:gd name="csY6" fmla="*/ 7412 h 10772"/>
                <a:gd name="csX7" fmla="*/ 12288 w 20030"/>
                <a:gd name="csY7" fmla="*/ 7412 h 10772"/>
                <a:gd name="csX8" fmla="*/ 13265 w 20030"/>
                <a:gd name="csY8" fmla="*/ 6923 h 10772"/>
                <a:gd name="csX9" fmla="*/ 13754 w 20030"/>
                <a:gd name="csY9" fmla="*/ 5946 h 10772"/>
                <a:gd name="csX10" fmla="*/ 14731 w 20030"/>
                <a:gd name="csY10" fmla="*/ 4969 h 10772"/>
                <a:gd name="csX11" fmla="*/ 15219 w 20030"/>
                <a:gd name="csY11" fmla="*/ 3992 h 10772"/>
                <a:gd name="csX12" fmla="*/ 15708 w 20030"/>
                <a:gd name="csY12" fmla="*/ 3015 h 10772"/>
                <a:gd name="csX13" fmla="*/ 16196 w 20030"/>
                <a:gd name="csY13" fmla="*/ 2038 h 10772"/>
                <a:gd name="csX14" fmla="*/ 16196 w 20030"/>
                <a:gd name="csY14" fmla="*/ 1061 h 10772"/>
                <a:gd name="csX15" fmla="*/ 20105 w 20030"/>
                <a:gd name="csY15" fmla="*/ 2038 h 10772"/>
                <a:gd name="csX16" fmla="*/ 19128 w 20030"/>
                <a:gd name="csY16" fmla="*/ 3992 h 10772"/>
                <a:gd name="csX17" fmla="*/ 17174 w 20030"/>
                <a:gd name="csY17" fmla="*/ 8389 h 10772"/>
                <a:gd name="csX18" fmla="*/ 16685 w 20030"/>
                <a:gd name="csY18" fmla="*/ 8878 h 10772"/>
                <a:gd name="csX19" fmla="*/ 15708 w 20030"/>
                <a:gd name="csY19" fmla="*/ 9366 h 10772"/>
                <a:gd name="csX20" fmla="*/ 15219 w 20030"/>
                <a:gd name="csY20" fmla="*/ 10343 h 10772"/>
                <a:gd name="csX21" fmla="*/ 14242 w 20030"/>
                <a:gd name="csY21" fmla="*/ 10832 h 10772"/>
                <a:gd name="csX22" fmla="*/ 13265 w 20030"/>
                <a:gd name="csY22" fmla="*/ 10832 h 10772"/>
                <a:gd name="csX23" fmla="*/ 12777 w 20030"/>
                <a:gd name="csY23" fmla="*/ 11320 h 10772"/>
                <a:gd name="csX24" fmla="*/ 11800 w 20030"/>
                <a:gd name="csY24" fmla="*/ 11809 h 10772"/>
                <a:gd name="csX25" fmla="*/ 9845 w 20030"/>
                <a:gd name="csY25" fmla="*/ 11809 h 107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20030" h="10772">
                  <a:moveTo>
                    <a:pt x="8868" y="11809"/>
                  </a:moveTo>
                  <a:lnTo>
                    <a:pt x="8380" y="11809"/>
                  </a:lnTo>
                  <a:cubicBezTo>
                    <a:pt x="5025" y="12053"/>
                    <a:pt x="3226" y="10417"/>
                    <a:pt x="563" y="8878"/>
                  </a:cubicBezTo>
                  <a:lnTo>
                    <a:pt x="74" y="8389"/>
                  </a:lnTo>
                  <a:lnTo>
                    <a:pt x="8868" y="7901"/>
                  </a:lnTo>
                  <a:lnTo>
                    <a:pt x="10822" y="7901"/>
                  </a:lnTo>
                  <a:lnTo>
                    <a:pt x="11800" y="7412"/>
                  </a:lnTo>
                  <a:lnTo>
                    <a:pt x="12288" y="7412"/>
                  </a:lnTo>
                  <a:lnTo>
                    <a:pt x="13265" y="6923"/>
                  </a:lnTo>
                  <a:lnTo>
                    <a:pt x="13754" y="5946"/>
                  </a:lnTo>
                  <a:lnTo>
                    <a:pt x="14731" y="4969"/>
                  </a:lnTo>
                  <a:lnTo>
                    <a:pt x="15219" y="3992"/>
                  </a:lnTo>
                  <a:lnTo>
                    <a:pt x="15708" y="3015"/>
                  </a:lnTo>
                  <a:lnTo>
                    <a:pt x="16196" y="2038"/>
                  </a:lnTo>
                  <a:lnTo>
                    <a:pt x="16196" y="1061"/>
                  </a:lnTo>
                  <a:lnTo>
                    <a:pt x="20105" y="2038"/>
                  </a:lnTo>
                  <a:lnTo>
                    <a:pt x="19128" y="3992"/>
                  </a:lnTo>
                  <a:cubicBezTo>
                    <a:pt x="19429" y="5743"/>
                    <a:pt x="17768" y="6932"/>
                    <a:pt x="17174" y="8389"/>
                  </a:cubicBezTo>
                  <a:lnTo>
                    <a:pt x="16685" y="8878"/>
                  </a:lnTo>
                  <a:lnTo>
                    <a:pt x="15708" y="9366"/>
                  </a:lnTo>
                  <a:lnTo>
                    <a:pt x="15219" y="10343"/>
                  </a:lnTo>
                  <a:lnTo>
                    <a:pt x="14242" y="10832"/>
                  </a:lnTo>
                  <a:lnTo>
                    <a:pt x="13265" y="10832"/>
                  </a:lnTo>
                  <a:lnTo>
                    <a:pt x="12777" y="11320"/>
                  </a:lnTo>
                  <a:lnTo>
                    <a:pt x="11800" y="11809"/>
                  </a:lnTo>
                  <a:lnTo>
                    <a:pt x="9845" y="118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C87B56C1-5B54-4107-1E47-896878E5677D}"/>
                </a:ext>
              </a:extLst>
            </p:cNvPr>
            <p:cNvSpPr/>
            <p:nvPr/>
          </p:nvSpPr>
          <p:spPr>
            <a:xfrm flipV="1">
              <a:off x="4138630" y="6469848"/>
              <a:ext cx="18564" cy="34198"/>
            </a:xfrm>
            <a:custGeom>
              <a:avLst/>
              <a:gdLst>
                <a:gd name="csX0" fmla="*/ 14735 w 18564"/>
                <a:gd name="csY0" fmla="*/ 35263 h 34198"/>
                <a:gd name="csX1" fmla="*/ 10827 w 18564"/>
                <a:gd name="csY1" fmla="*/ 35263 h 34198"/>
                <a:gd name="csX2" fmla="*/ 79 w 18564"/>
                <a:gd name="csY2" fmla="*/ 1064 h 34198"/>
                <a:gd name="csX3" fmla="*/ 3987 w 18564"/>
                <a:gd name="csY3" fmla="*/ 1064 h 34198"/>
                <a:gd name="csX4" fmla="*/ 6918 w 18564"/>
                <a:gd name="csY4" fmla="*/ 11324 h 34198"/>
                <a:gd name="csX5" fmla="*/ 18644 w 18564"/>
                <a:gd name="csY5" fmla="*/ 11324 h 34198"/>
                <a:gd name="csX6" fmla="*/ 7895 w 18564"/>
                <a:gd name="csY6" fmla="*/ 15232 h 34198"/>
                <a:gd name="csX7" fmla="*/ 11315 w 18564"/>
                <a:gd name="csY7" fmla="*/ 25003 h 34198"/>
                <a:gd name="csX8" fmla="*/ 12781 w 18564"/>
                <a:gd name="csY8" fmla="*/ 30866 h 34198"/>
                <a:gd name="csX9" fmla="*/ 12781 w 18564"/>
                <a:gd name="csY9" fmla="*/ 3184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564" h="34198">
                  <a:moveTo>
                    <a:pt x="14735" y="35263"/>
                  </a:moveTo>
                  <a:lnTo>
                    <a:pt x="10827" y="35263"/>
                  </a:lnTo>
                  <a:lnTo>
                    <a:pt x="79" y="1064"/>
                  </a:lnTo>
                  <a:lnTo>
                    <a:pt x="3987" y="1064"/>
                  </a:lnTo>
                  <a:lnTo>
                    <a:pt x="6918" y="11324"/>
                  </a:lnTo>
                  <a:lnTo>
                    <a:pt x="18644" y="11324"/>
                  </a:lnTo>
                  <a:lnTo>
                    <a:pt x="7895" y="15232"/>
                  </a:lnTo>
                  <a:lnTo>
                    <a:pt x="11315" y="25003"/>
                  </a:lnTo>
                  <a:cubicBezTo>
                    <a:pt x="11486" y="26567"/>
                    <a:pt x="12211" y="29384"/>
                    <a:pt x="12781" y="30866"/>
                  </a:cubicBezTo>
                  <a:lnTo>
                    <a:pt x="12781" y="318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85BAE6D-C0D9-F60A-920A-370F39F2FE3A}"/>
                </a:ext>
              </a:extLst>
            </p:cNvPr>
            <p:cNvSpPr/>
            <p:nvPr/>
          </p:nvSpPr>
          <p:spPr>
            <a:xfrm flipV="1">
              <a:off x="4146447" y="6469848"/>
              <a:ext cx="18564" cy="34198"/>
            </a:xfrm>
            <a:custGeom>
              <a:avLst/>
              <a:gdLst>
                <a:gd name="csX0" fmla="*/ 6919 w 18564"/>
                <a:gd name="csY0" fmla="*/ 35263 h 34198"/>
                <a:gd name="csX1" fmla="*/ 4964 w 18564"/>
                <a:gd name="csY1" fmla="*/ 31843 h 34198"/>
                <a:gd name="csX2" fmla="*/ 4964 w 18564"/>
                <a:gd name="csY2" fmla="*/ 31354 h 34198"/>
                <a:gd name="csX3" fmla="*/ 5453 w 18564"/>
                <a:gd name="csY3" fmla="*/ 30377 h 34198"/>
                <a:gd name="csX4" fmla="*/ 5453 w 18564"/>
                <a:gd name="csY4" fmla="*/ 29400 h 34198"/>
                <a:gd name="csX5" fmla="*/ 5942 w 18564"/>
                <a:gd name="csY5" fmla="*/ 28912 h 34198"/>
                <a:gd name="csX6" fmla="*/ 5942 w 18564"/>
                <a:gd name="csY6" fmla="*/ 27935 h 34198"/>
                <a:gd name="csX7" fmla="*/ 6430 w 18564"/>
                <a:gd name="csY7" fmla="*/ 26957 h 34198"/>
                <a:gd name="csX8" fmla="*/ 6430 w 18564"/>
                <a:gd name="csY8" fmla="*/ 25980 h 34198"/>
                <a:gd name="csX9" fmla="*/ 6919 w 18564"/>
                <a:gd name="csY9" fmla="*/ 24515 h 34198"/>
                <a:gd name="csX10" fmla="*/ 9850 w 18564"/>
                <a:gd name="csY10" fmla="*/ 15232 h 34198"/>
                <a:gd name="csX11" fmla="*/ 79 w 18564"/>
                <a:gd name="csY11" fmla="*/ 15232 h 34198"/>
                <a:gd name="csX12" fmla="*/ 10827 w 18564"/>
                <a:gd name="csY12" fmla="*/ 11324 h 34198"/>
                <a:gd name="csX13" fmla="*/ 14247 w 18564"/>
                <a:gd name="csY13" fmla="*/ 1064 h 34198"/>
                <a:gd name="csX14" fmla="*/ 18644 w 18564"/>
                <a:gd name="csY14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8564" h="34198">
                  <a:moveTo>
                    <a:pt x="6919" y="35263"/>
                  </a:moveTo>
                  <a:lnTo>
                    <a:pt x="4964" y="31843"/>
                  </a:lnTo>
                  <a:lnTo>
                    <a:pt x="4964" y="31354"/>
                  </a:lnTo>
                  <a:lnTo>
                    <a:pt x="5453" y="30377"/>
                  </a:lnTo>
                  <a:lnTo>
                    <a:pt x="5453" y="29400"/>
                  </a:lnTo>
                  <a:lnTo>
                    <a:pt x="5942" y="28912"/>
                  </a:lnTo>
                  <a:lnTo>
                    <a:pt x="5942" y="27935"/>
                  </a:lnTo>
                  <a:lnTo>
                    <a:pt x="6430" y="26957"/>
                  </a:lnTo>
                  <a:lnTo>
                    <a:pt x="6430" y="25980"/>
                  </a:lnTo>
                  <a:lnTo>
                    <a:pt x="6919" y="24515"/>
                  </a:lnTo>
                  <a:lnTo>
                    <a:pt x="9850" y="15232"/>
                  </a:lnTo>
                  <a:lnTo>
                    <a:pt x="79" y="15232"/>
                  </a:lnTo>
                  <a:lnTo>
                    <a:pt x="10827" y="11324"/>
                  </a:lnTo>
                  <a:lnTo>
                    <a:pt x="14247" y="1064"/>
                  </a:lnTo>
                  <a:lnTo>
                    <a:pt x="18644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E910E66A-BB9B-0FEF-D305-495B58542E54}"/>
                </a:ext>
              </a:extLst>
            </p:cNvPr>
            <p:cNvSpPr/>
            <p:nvPr/>
          </p:nvSpPr>
          <p:spPr>
            <a:xfrm flipV="1">
              <a:off x="4167943" y="6469848"/>
              <a:ext cx="17587" cy="34198"/>
            </a:xfrm>
            <a:custGeom>
              <a:avLst/>
              <a:gdLst>
                <a:gd name="csX0" fmla="*/ 3502 w 17587"/>
                <a:gd name="csY0" fmla="*/ 35263 h 34198"/>
                <a:gd name="csX1" fmla="*/ 82 w 17587"/>
                <a:gd name="csY1" fmla="*/ 35263 h 34198"/>
                <a:gd name="csX2" fmla="*/ 82 w 17587"/>
                <a:gd name="csY2" fmla="*/ 1064 h 34198"/>
                <a:gd name="csX3" fmla="*/ 17670 w 17587"/>
                <a:gd name="csY3" fmla="*/ 1064 h 34198"/>
                <a:gd name="csX4" fmla="*/ 17670 w 17587"/>
                <a:gd name="csY4" fmla="*/ 4973 h 34198"/>
                <a:gd name="csX5" fmla="*/ 3502 w 17587"/>
                <a:gd name="csY5" fmla="*/ 497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7587" h="34198">
                  <a:moveTo>
                    <a:pt x="3502" y="35263"/>
                  </a:moveTo>
                  <a:lnTo>
                    <a:pt x="82" y="35263"/>
                  </a:lnTo>
                  <a:lnTo>
                    <a:pt x="82" y="1064"/>
                  </a:lnTo>
                  <a:lnTo>
                    <a:pt x="17670" y="1064"/>
                  </a:lnTo>
                  <a:lnTo>
                    <a:pt x="17670" y="4973"/>
                  </a:lnTo>
                  <a:lnTo>
                    <a:pt x="3502" y="4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84D6AEFB-F03D-C136-B8BE-812A5ED0D72C}"/>
                </a:ext>
              </a:extLst>
            </p:cNvPr>
            <p:cNvSpPr/>
            <p:nvPr/>
          </p:nvSpPr>
          <p:spPr>
            <a:xfrm flipV="1">
              <a:off x="4205072" y="6473268"/>
              <a:ext cx="19541" cy="26870"/>
            </a:xfrm>
            <a:custGeom>
              <a:avLst/>
              <a:gdLst>
                <a:gd name="csX0" fmla="*/ 15723 w 19541"/>
                <a:gd name="csY0" fmla="*/ 27934 h 26870"/>
                <a:gd name="csX1" fmla="*/ 5952 w 19541"/>
                <a:gd name="csY1" fmla="*/ 27445 h 26870"/>
                <a:gd name="csX2" fmla="*/ 8395 w 19541"/>
                <a:gd name="csY2" fmla="*/ 27445 h 26870"/>
                <a:gd name="csX3" fmla="*/ 8884 w 19541"/>
                <a:gd name="csY3" fmla="*/ 26957 h 26870"/>
                <a:gd name="csX4" fmla="*/ 9861 w 19541"/>
                <a:gd name="csY4" fmla="*/ 26957 h 26870"/>
                <a:gd name="csX5" fmla="*/ 10349 w 19541"/>
                <a:gd name="csY5" fmla="*/ 26468 h 26870"/>
                <a:gd name="csX6" fmla="*/ 11326 w 19541"/>
                <a:gd name="csY6" fmla="*/ 26468 h 26870"/>
                <a:gd name="csX7" fmla="*/ 13280 w 19541"/>
                <a:gd name="csY7" fmla="*/ 24514 h 26870"/>
                <a:gd name="csX8" fmla="*/ 14258 w 19541"/>
                <a:gd name="csY8" fmla="*/ 22560 h 26870"/>
                <a:gd name="csX9" fmla="*/ 14258 w 19541"/>
                <a:gd name="csY9" fmla="*/ 22071 h 26870"/>
                <a:gd name="csX10" fmla="*/ 14746 w 19541"/>
                <a:gd name="csY10" fmla="*/ 21583 h 26870"/>
                <a:gd name="csX11" fmla="*/ 14746 w 19541"/>
                <a:gd name="csY11" fmla="*/ 20606 h 26870"/>
                <a:gd name="csX12" fmla="*/ 15235 w 19541"/>
                <a:gd name="csY12" fmla="*/ 19629 h 26870"/>
                <a:gd name="csX13" fmla="*/ 15235 w 19541"/>
                <a:gd name="csY13" fmla="*/ 17675 h 26870"/>
                <a:gd name="csX14" fmla="*/ 15723 w 19541"/>
                <a:gd name="csY14" fmla="*/ 16697 h 26870"/>
                <a:gd name="csX15" fmla="*/ 15723 w 19541"/>
                <a:gd name="csY15" fmla="*/ 12300 h 26870"/>
                <a:gd name="csX16" fmla="*/ 15235 w 19541"/>
                <a:gd name="csY16" fmla="*/ 11323 h 26870"/>
                <a:gd name="csX17" fmla="*/ 15235 w 19541"/>
                <a:gd name="csY17" fmla="*/ 8881 h 26870"/>
                <a:gd name="csX18" fmla="*/ 14746 w 19541"/>
                <a:gd name="csY18" fmla="*/ 7904 h 26870"/>
                <a:gd name="csX19" fmla="*/ 14746 w 19541"/>
                <a:gd name="csY19" fmla="*/ 6926 h 26870"/>
                <a:gd name="csX20" fmla="*/ 14258 w 19541"/>
                <a:gd name="csY20" fmla="*/ 5949 h 26870"/>
                <a:gd name="csX21" fmla="*/ 13769 w 19541"/>
                <a:gd name="csY21" fmla="*/ 4972 h 26870"/>
                <a:gd name="csX22" fmla="*/ 13280 w 19541"/>
                <a:gd name="csY22" fmla="*/ 4484 h 26870"/>
                <a:gd name="csX23" fmla="*/ 12792 w 19541"/>
                <a:gd name="csY23" fmla="*/ 3507 h 26870"/>
                <a:gd name="csX24" fmla="*/ 12303 w 19541"/>
                <a:gd name="csY24" fmla="*/ 3018 h 26870"/>
                <a:gd name="csX25" fmla="*/ 11326 w 19541"/>
                <a:gd name="csY25" fmla="*/ 2529 h 26870"/>
                <a:gd name="csX26" fmla="*/ 10838 w 19541"/>
                <a:gd name="csY26" fmla="*/ 2041 h 26870"/>
                <a:gd name="csX27" fmla="*/ 9861 w 19541"/>
                <a:gd name="csY27" fmla="*/ 1552 h 26870"/>
                <a:gd name="csX28" fmla="*/ 7906 w 19541"/>
                <a:gd name="csY28" fmla="*/ 1552 h 26870"/>
                <a:gd name="csX29" fmla="*/ 6929 w 19541"/>
                <a:gd name="csY29" fmla="*/ 1064 h 26870"/>
                <a:gd name="csX30" fmla="*/ 90 w 19541"/>
                <a:gd name="csY30" fmla="*/ 1064 h 26870"/>
                <a:gd name="csX31" fmla="*/ 15723 w 19541"/>
                <a:gd name="csY31" fmla="*/ 1064 h 26870"/>
                <a:gd name="csX32" fmla="*/ 16212 w 19541"/>
                <a:gd name="csY32" fmla="*/ 2041 h 26870"/>
                <a:gd name="csX33" fmla="*/ 16700 w 19541"/>
                <a:gd name="csY33" fmla="*/ 2529 h 26870"/>
                <a:gd name="csX34" fmla="*/ 17677 w 19541"/>
                <a:gd name="csY34" fmla="*/ 4484 h 26870"/>
                <a:gd name="csX35" fmla="*/ 17677 w 19541"/>
                <a:gd name="csY35" fmla="*/ 4972 h 26870"/>
                <a:gd name="csX36" fmla="*/ 18166 w 19541"/>
                <a:gd name="csY36" fmla="*/ 5949 h 26870"/>
                <a:gd name="csX37" fmla="*/ 18655 w 19541"/>
                <a:gd name="csY37" fmla="*/ 6438 h 26870"/>
                <a:gd name="csX38" fmla="*/ 18655 w 19541"/>
                <a:gd name="csY38" fmla="*/ 8392 h 26870"/>
                <a:gd name="csX39" fmla="*/ 19143 w 19541"/>
                <a:gd name="csY39" fmla="*/ 9369 h 26870"/>
                <a:gd name="csX40" fmla="*/ 19143 w 19541"/>
                <a:gd name="csY40" fmla="*/ 12300 h 26870"/>
                <a:gd name="csX41" fmla="*/ 19632 w 19541"/>
                <a:gd name="csY41" fmla="*/ 13278 h 26870"/>
                <a:gd name="csX42" fmla="*/ 19632 w 19541"/>
                <a:gd name="csY42" fmla="*/ 15720 h 26870"/>
                <a:gd name="csX43" fmla="*/ 19143 w 19541"/>
                <a:gd name="csY43" fmla="*/ 16697 h 26870"/>
                <a:gd name="csX44" fmla="*/ 19143 w 19541"/>
                <a:gd name="csY44" fmla="*/ 19629 h 26870"/>
                <a:gd name="csX45" fmla="*/ 18655 w 19541"/>
                <a:gd name="csY45" fmla="*/ 20606 h 26870"/>
                <a:gd name="csX46" fmla="*/ 18655 w 19541"/>
                <a:gd name="csY46" fmla="*/ 22560 h 26870"/>
                <a:gd name="csX47" fmla="*/ 18166 w 19541"/>
                <a:gd name="csY47" fmla="*/ 23049 h 26870"/>
                <a:gd name="csX48" fmla="*/ 18166 w 19541"/>
                <a:gd name="csY48" fmla="*/ 23537 h 26870"/>
                <a:gd name="csX49" fmla="*/ 17677 w 19541"/>
                <a:gd name="csY49" fmla="*/ 24514 h 26870"/>
                <a:gd name="csX50" fmla="*/ 17189 w 19541"/>
                <a:gd name="csY50" fmla="*/ 25491 h 26870"/>
                <a:gd name="csX51" fmla="*/ 16700 w 19541"/>
                <a:gd name="csY51" fmla="*/ 26468 h 26870"/>
                <a:gd name="csX52" fmla="*/ 16212 w 19541"/>
                <a:gd name="csY52" fmla="*/ 26957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19541" h="26870">
                  <a:moveTo>
                    <a:pt x="15723" y="27934"/>
                  </a:moveTo>
                  <a:lnTo>
                    <a:pt x="5952" y="27445"/>
                  </a:lnTo>
                  <a:lnTo>
                    <a:pt x="8395" y="27445"/>
                  </a:lnTo>
                  <a:lnTo>
                    <a:pt x="8884" y="26957"/>
                  </a:lnTo>
                  <a:lnTo>
                    <a:pt x="9861" y="26957"/>
                  </a:lnTo>
                  <a:lnTo>
                    <a:pt x="10349" y="26468"/>
                  </a:lnTo>
                  <a:lnTo>
                    <a:pt x="11326" y="26468"/>
                  </a:lnTo>
                  <a:lnTo>
                    <a:pt x="13280" y="24514"/>
                  </a:lnTo>
                  <a:lnTo>
                    <a:pt x="14258" y="22560"/>
                  </a:lnTo>
                  <a:lnTo>
                    <a:pt x="14258" y="22071"/>
                  </a:lnTo>
                  <a:lnTo>
                    <a:pt x="14746" y="21583"/>
                  </a:lnTo>
                  <a:lnTo>
                    <a:pt x="14746" y="20606"/>
                  </a:lnTo>
                  <a:lnTo>
                    <a:pt x="15235" y="19629"/>
                  </a:lnTo>
                  <a:lnTo>
                    <a:pt x="15235" y="17675"/>
                  </a:lnTo>
                  <a:lnTo>
                    <a:pt x="15723" y="16697"/>
                  </a:lnTo>
                  <a:lnTo>
                    <a:pt x="15723" y="12300"/>
                  </a:lnTo>
                  <a:lnTo>
                    <a:pt x="15235" y="11323"/>
                  </a:lnTo>
                  <a:lnTo>
                    <a:pt x="15235" y="8881"/>
                  </a:lnTo>
                  <a:lnTo>
                    <a:pt x="14746" y="7904"/>
                  </a:lnTo>
                  <a:lnTo>
                    <a:pt x="14746" y="6926"/>
                  </a:lnTo>
                  <a:lnTo>
                    <a:pt x="14258" y="5949"/>
                  </a:lnTo>
                  <a:lnTo>
                    <a:pt x="13769" y="4972"/>
                  </a:lnTo>
                  <a:lnTo>
                    <a:pt x="13280" y="4484"/>
                  </a:lnTo>
                  <a:lnTo>
                    <a:pt x="12792" y="3507"/>
                  </a:lnTo>
                  <a:lnTo>
                    <a:pt x="12303" y="3018"/>
                  </a:lnTo>
                  <a:lnTo>
                    <a:pt x="11326" y="2529"/>
                  </a:lnTo>
                  <a:lnTo>
                    <a:pt x="10838" y="2041"/>
                  </a:lnTo>
                  <a:lnTo>
                    <a:pt x="9861" y="1552"/>
                  </a:lnTo>
                  <a:lnTo>
                    <a:pt x="7906" y="1552"/>
                  </a:lnTo>
                  <a:lnTo>
                    <a:pt x="6929" y="1064"/>
                  </a:lnTo>
                  <a:lnTo>
                    <a:pt x="90" y="1064"/>
                  </a:lnTo>
                  <a:lnTo>
                    <a:pt x="15723" y="1064"/>
                  </a:lnTo>
                  <a:lnTo>
                    <a:pt x="16212" y="2041"/>
                  </a:lnTo>
                  <a:lnTo>
                    <a:pt x="16700" y="2529"/>
                  </a:lnTo>
                  <a:lnTo>
                    <a:pt x="17677" y="4484"/>
                  </a:lnTo>
                  <a:lnTo>
                    <a:pt x="17677" y="4972"/>
                  </a:lnTo>
                  <a:lnTo>
                    <a:pt x="18166" y="5949"/>
                  </a:lnTo>
                  <a:lnTo>
                    <a:pt x="18655" y="6438"/>
                  </a:lnTo>
                  <a:lnTo>
                    <a:pt x="18655" y="8392"/>
                  </a:lnTo>
                  <a:lnTo>
                    <a:pt x="19143" y="9369"/>
                  </a:lnTo>
                  <a:lnTo>
                    <a:pt x="19143" y="12300"/>
                  </a:lnTo>
                  <a:lnTo>
                    <a:pt x="19632" y="13278"/>
                  </a:lnTo>
                  <a:lnTo>
                    <a:pt x="19632" y="15720"/>
                  </a:lnTo>
                  <a:lnTo>
                    <a:pt x="19143" y="16697"/>
                  </a:lnTo>
                  <a:lnTo>
                    <a:pt x="19143" y="19629"/>
                  </a:lnTo>
                  <a:lnTo>
                    <a:pt x="18655" y="20606"/>
                  </a:lnTo>
                  <a:lnTo>
                    <a:pt x="18655" y="22560"/>
                  </a:lnTo>
                  <a:lnTo>
                    <a:pt x="18166" y="23049"/>
                  </a:lnTo>
                  <a:lnTo>
                    <a:pt x="18166" y="23537"/>
                  </a:lnTo>
                  <a:lnTo>
                    <a:pt x="17677" y="24514"/>
                  </a:lnTo>
                  <a:lnTo>
                    <a:pt x="17189" y="25491"/>
                  </a:lnTo>
                  <a:lnTo>
                    <a:pt x="16700" y="26468"/>
                  </a:lnTo>
                  <a:lnTo>
                    <a:pt x="16212" y="269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4C836166-CCE9-1952-E199-F246CCFD0FF3}"/>
                </a:ext>
              </a:extLst>
            </p:cNvPr>
            <p:cNvSpPr/>
            <p:nvPr/>
          </p:nvSpPr>
          <p:spPr>
            <a:xfrm flipV="1">
              <a:off x="4201164" y="6469848"/>
              <a:ext cx="19541" cy="34198"/>
            </a:xfrm>
            <a:custGeom>
              <a:avLst/>
              <a:gdLst>
                <a:gd name="csX0" fmla="*/ 9859 w 19541"/>
                <a:gd name="csY0" fmla="*/ 35263 h 34198"/>
                <a:gd name="csX1" fmla="*/ 88 w 19541"/>
                <a:gd name="csY1" fmla="*/ 35263 h 34198"/>
                <a:gd name="csX2" fmla="*/ 88 w 19541"/>
                <a:gd name="csY2" fmla="*/ 1064 h 34198"/>
                <a:gd name="csX3" fmla="*/ 13279 w 19541"/>
                <a:gd name="csY3" fmla="*/ 1064 h 34198"/>
                <a:gd name="csX4" fmla="*/ 14256 w 19541"/>
                <a:gd name="csY4" fmla="*/ 1553 h 34198"/>
                <a:gd name="csX5" fmla="*/ 14745 w 19541"/>
                <a:gd name="csY5" fmla="*/ 1553 h 34198"/>
                <a:gd name="csX6" fmla="*/ 16699 w 19541"/>
                <a:gd name="csY6" fmla="*/ 2530 h 34198"/>
                <a:gd name="csX7" fmla="*/ 17188 w 19541"/>
                <a:gd name="csY7" fmla="*/ 2530 h 34198"/>
                <a:gd name="csX8" fmla="*/ 17676 w 19541"/>
                <a:gd name="csY8" fmla="*/ 3019 h 34198"/>
                <a:gd name="csX9" fmla="*/ 18653 w 19541"/>
                <a:gd name="csY9" fmla="*/ 3507 h 34198"/>
                <a:gd name="csX10" fmla="*/ 19142 w 19541"/>
                <a:gd name="csY10" fmla="*/ 4484 h 34198"/>
                <a:gd name="csX11" fmla="*/ 19630 w 19541"/>
                <a:gd name="csY11" fmla="*/ 4973 h 34198"/>
                <a:gd name="csX12" fmla="*/ 3997 w 19541"/>
                <a:gd name="csY12" fmla="*/ 4973 h 34198"/>
                <a:gd name="csX13" fmla="*/ 3997 w 19541"/>
                <a:gd name="csY13" fmla="*/ 31354 h 34198"/>
                <a:gd name="csX14" fmla="*/ 9859 w 19541"/>
                <a:gd name="csY14" fmla="*/ 31354 h 34198"/>
                <a:gd name="csX15" fmla="*/ 19630 w 19541"/>
                <a:gd name="csY15" fmla="*/ 31843 h 34198"/>
                <a:gd name="csX16" fmla="*/ 18653 w 19541"/>
                <a:gd name="csY16" fmla="*/ 32820 h 34198"/>
                <a:gd name="csX17" fmla="*/ 17676 w 19541"/>
                <a:gd name="csY17" fmla="*/ 33309 h 34198"/>
                <a:gd name="csX18" fmla="*/ 17188 w 19541"/>
                <a:gd name="csY18" fmla="*/ 33797 h 34198"/>
                <a:gd name="csX19" fmla="*/ 15233 w 19541"/>
                <a:gd name="csY19" fmla="*/ 34774 h 34198"/>
                <a:gd name="csX20" fmla="*/ 14745 w 19541"/>
                <a:gd name="csY20" fmla="*/ 34774 h 34198"/>
                <a:gd name="csX21" fmla="*/ 13768 w 19541"/>
                <a:gd name="csY21" fmla="*/ 35263 h 34198"/>
                <a:gd name="csX22" fmla="*/ 10836 w 19541"/>
                <a:gd name="csY22" fmla="*/ 3526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9541" h="34198">
                  <a:moveTo>
                    <a:pt x="9859" y="35263"/>
                  </a:moveTo>
                  <a:lnTo>
                    <a:pt x="88" y="35263"/>
                  </a:lnTo>
                  <a:lnTo>
                    <a:pt x="88" y="1064"/>
                  </a:lnTo>
                  <a:lnTo>
                    <a:pt x="13279" y="1064"/>
                  </a:lnTo>
                  <a:lnTo>
                    <a:pt x="14256" y="1553"/>
                  </a:lnTo>
                  <a:lnTo>
                    <a:pt x="14745" y="1553"/>
                  </a:lnTo>
                  <a:lnTo>
                    <a:pt x="16699" y="2530"/>
                  </a:lnTo>
                  <a:lnTo>
                    <a:pt x="17188" y="2530"/>
                  </a:lnTo>
                  <a:lnTo>
                    <a:pt x="17676" y="3019"/>
                  </a:lnTo>
                  <a:lnTo>
                    <a:pt x="18653" y="3507"/>
                  </a:lnTo>
                  <a:lnTo>
                    <a:pt x="19142" y="4484"/>
                  </a:lnTo>
                  <a:lnTo>
                    <a:pt x="19630" y="4973"/>
                  </a:lnTo>
                  <a:lnTo>
                    <a:pt x="3997" y="4973"/>
                  </a:lnTo>
                  <a:lnTo>
                    <a:pt x="3997" y="31354"/>
                  </a:lnTo>
                  <a:lnTo>
                    <a:pt x="9859" y="31354"/>
                  </a:lnTo>
                  <a:lnTo>
                    <a:pt x="19630" y="31843"/>
                  </a:lnTo>
                  <a:lnTo>
                    <a:pt x="18653" y="32820"/>
                  </a:lnTo>
                  <a:lnTo>
                    <a:pt x="17676" y="33309"/>
                  </a:lnTo>
                  <a:lnTo>
                    <a:pt x="17188" y="33797"/>
                  </a:lnTo>
                  <a:lnTo>
                    <a:pt x="15233" y="34774"/>
                  </a:lnTo>
                  <a:lnTo>
                    <a:pt x="14745" y="34774"/>
                  </a:lnTo>
                  <a:lnTo>
                    <a:pt x="13768" y="35263"/>
                  </a:lnTo>
                  <a:lnTo>
                    <a:pt x="10836" y="352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8F1FB327-2AF9-C4FA-B1E3-7199E2C3B4F9}"/>
                </a:ext>
              </a:extLst>
            </p:cNvPr>
            <p:cNvSpPr/>
            <p:nvPr/>
          </p:nvSpPr>
          <p:spPr>
            <a:xfrm flipV="1">
              <a:off x="4226569" y="6469848"/>
              <a:ext cx="18564" cy="34198"/>
            </a:xfrm>
            <a:custGeom>
              <a:avLst/>
              <a:gdLst>
                <a:gd name="csX0" fmla="*/ 14750 w 18564"/>
                <a:gd name="csY0" fmla="*/ 35263 h 34198"/>
                <a:gd name="csX1" fmla="*/ 10841 w 18564"/>
                <a:gd name="csY1" fmla="*/ 35263 h 34198"/>
                <a:gd name="csX2" fmla="*/ 93 w 18564"/>
                <a:gd name="csY2" fmla="*/ 1064 h 34198"/>
                <a:gd name="csX3" fmla="*/ 4001 w 18564"/>
                <a:gd name="csY3" fmla="*/ 1064 h 34198"/>
                <a:gd name="csX4" fmla="*/ 6933 w 18564"/>
                <a:gd name="csY4" fmla="*/ 11324 h 34198"/>
                <a:gd name="csX5" fmla="*/ 18658 w 18564"/>
                <a:gd name="csY5" fmla="*/ 11324 h 34198"/>
                <a:gd name="csX6" fmla="*/ 7910 w 18564"/>
                <a:gd name="csY6" fmla="*/ 15232 h 34198"/>
                <a:gd name="csX7" fmla="*/ 11330 w 18564"/>
                <a:gd name="csY7" fmla="*/ 25003 h 34198"/>
                <a:gd name="csX8" fmla="*/ 12795 w 18564"/>
                <a:gd name="csY8" fmla="*/ 30866 h 34198"/>
                <a:gd name="csX9" fmla="*/ 12795 w 18564"/>
                <a:gd name="csY9" fmla="*/ 3184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564" h="34198">
                  <a:moveTo>
                    <a:pt x="14750" y="35263"/>
                  </a:moveTo>
                  <a:lnTo>
                    <a:pt x="10841" y="35263"/>
                  </a:lnTo>
                  <a:lnTo>
                    <a:pt x="93" y="1064"/>
                  </a:lnTo>
                  <a:lnTo>
                    <a:pt x="4001" y="1064"/>
                  </a:lnTo>
                  <a:lnTo>
                    <a:pt x="6933" y="11324"/>
                  </a:lnTo>
                  <a:lnTo>
                    <a:pt x="18658" y="11324"/>
                  </a:lnTo>
                  <a:lnTo>
                    <a:pt x="7910" y="15232"/>
                  </a:lnTo>
                  <a:lnTo>
                    <a:pt x="11330" y="25003"/>
                  </a:lnTo>
                  <a:cubicBezTo>
                    <a:pt x="11501" y="26575"/>
                    <a:pt x="12225" y="29384"/>
                    <a:pt x="12795" y="30866"/>
                  </a:cubicBezTo>
                  <a:lnTo>
                    <a:pt x="12795" y="318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933FFA1A-90FE-1679-C70A-D803CF9991E8}"/>
                </a:ext>
              </a:extLst>
            </p:cNvPr>
            <p:cNvSpPr/>
            <p:nvPr/>
          </p:nvSpPr>
          <p:spPr>
            <a:xfrm flipV="1">
              <a:off x="4234385" y="6469848"/>
              <a:ext cx="18564" cy="34198"/>
            </a:xfrm>
            <a:custGeom>
              <a:avLst/>
              <a:gdLst>
                <a:gd name="csX0" fmla="*/ 6933 w 18564"/>
                <a:gd name="csY0" fmla="*/ 35263 h 34198"/>
                <a:gd name="csX1" fmla="*/ 4979 w 18564"/>
                <a:gd name="csY1" fmla="*/ 31843 h 34198"/>
                <a:gd name="csX2" fmla="*/ 4979 w 18564"/>
                <a:gd name="csY2" fmla="*/ 31354 h 34198"/>
                <a:gd name="csX3" fmla="*/ 5467 w 18564"/>
                <a:gd name="csY3" fmla="*/ 30377 h 34198"/>
                <a:gd name="csX4" fmla="*/ 5467 w 18564"/>
                <a:gd name="csY4" fmla="*/ 29400 h 34198"/>
                <a:gd name="csX5" fmla="*/ 5956 w 18564"/>
                <a:gd name="csY5" fmla="*/ 28912 h 34198"/>
                <a:gd name="csX6" fmla="*/ 5956 w 18564"/>
                <a:gd name="csY6" fmla="*/ 27935 h 34198"/>
                <a:gd name="csX7" fmla="*/ 6445 w 18564"/>
                <a:gd name="csY7" fmla="*/ 26957 h 34198"/>
                <a:gd name="csX8" fmla="*/ 6445 w 18564"/>
                <a:gd name="csY8" fmla="*/ 25980 h 34198"/>
                <a:gd name="csX9" fmla="*/ 6933 w 18564"/>
                <a:gd name="csY9" fmla="*/ 24515 h 34198"/>
                <a:gd name="csX10" fmla="*/ 9864 w 18564"/>
                <a:gd name="csY10" fmla="*/ 15232 h 34198"/>
                <a:gd name="csX11" fmla="*/ 93 w 18564"/>
                <a:gd name="csY11" fmla="*/ 15232 h 34198"/>
                <a:gd name="csX12" fmla="*/ 10841 w 18564"/>
                <a:gd name="csY12" fmla="*/ 11324 h 34198"/>
                <a:gd name="csX13" fmla="*/ 14261 w 18564"/>
                <a:gd name="csY13" fmla="*/ 1064 h 34198"/>
                <a:gd name="csX14" fmla="*/ 18658 w 18564"/>
                <a:gd name="csY14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8564" h="34198">
                  <a:moveTo>
                    <a:pt x="6933" y="35263"/>
                  </a:moveTo>
                  <a:lnTo>
                    <a:pt x="4979" y="31843"/>
                  </a:lnTo>
                  <a:lnTo>
                    <a:pt x="4979" y="31354"/>
                  </a:lnTo>
                  <a:lnTo>
                    <a:pt x="5467" y="30377"/>
                  </a:lnTo>
                  <a:lnTo>
                    <a:pt x="5467" y="29400"/>
                  </a:lnTo>
                  <a:lnTo>
                    <a:pt x="5956" y="28912"/>
                  </a:lnTo>
                  <a:lnTo>
                    <a:pt x="5956" y="27935"/>
                  </a:lnTo>
                  <a:lnTo>
                    <a:pt x="6445" y="26957"/>
                  </a:lnTo>
                  <a:lnTo>
                    <a:pt x="6445" y="25980"/>
                  </a:lnTo>
                  <a:lnTo>
                    <a:pt x="6933" y="24515"/>
                  </a:lnTo>
                  <a:lnTo>
                    <a:pt x="9864" y="15232"/>
                  </a:lnTo>
                  <a:lnTo>
                    <a:pt x="93" y="15232"/>
                  </a:lnTo>
                  <a:lnTo>
                    <a:pt x="10841" y="11324"/>
                  </a:lnTo>
                  <a:lnTo>
                    <a:pt x="14261" y="1064"/>
                  </a:lnTo>
                  <a:lnTo>
                    <a:pt x="18658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E1731136-BBDE-6519-4A01-D5BAF767F468}"/>
                </a:ext>
              </a:extLst>
            </p:cNvPr>
            <p:cNvSpPr/>
            <p:nvPr/>
          </p:nvSpPr>
          <p:spPr>
            <a:xfrm flipV="1">
              <a:off x="4253927" y="6469848"/>
              <a:ext cx="22473" cy="34198"/>
            </a:xfrm>
            <a:custGeom>
              <a:avLst/>
              <a:gdLst>
                <a:gd name="csX0" fmla="*/ 22572 w 22473"/>
                <a:gd name="csY0" fmla="*/ 35263 h 34198"/>
                <a:gd name="csX1" fmla="*/ 99 w 22473"/>
                <a:gd name="csY1" fmla="*/ 35263 h 34198"/>
                <a:gd name="csX2" fmla="*/ 99 w 22473"/>
                <a:gd name="csY2" fmla="*/ 31354 h 34198"/>
                <a:gd name="csX3" fmla="*/ 9381 w 22473"/>
                <a:gd name="csY3" fmla="*/ 31354 h 34198"/>
                <a:gd name="csX4" fmla="*/ 9381 w 22473"/>
                <a:gd name="csY4" fmla="*/ 1064 h 34198"/>
                <a:gd name="csX5" fmla="*/ 13289 w 22473"/>
                <a:gd name="csY5" fmla="*/ 1064 h 34198"/>
                <a:gd name="csX6" fmla="*/ 13289 w 22473"/>
                <a:gd name="csY6" fmla="*/ 31354 h 34198"/>
                <a:gd name="csX7" fmla="*/ 22572 w 22473"/>
                <a:gd name="csY7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572" y="35263"/>
                  </a:moveTo>
                  <a:lnTo>
                    <a:pt x="99" y="35263"/>
                  </a:lnTo>
                  <a:lnTo>
                    <a:pt x="99" y="31354"/>
                  </a:lnTo>
                  <a:lnTo>
                    <a:pt x="9381" y="31354"/>
                  </a:lnTo>
                  <a:lnTo>
                    <a:pt x="9381" y="1064"/>
                  </a:lnTo>
                  <a:lnTo>
                    <a:pt x="13289" y="1064"/>
                  </a:lnTo>
                  <a:lnTo>
                    <a:pt x="13289" y="31354"/>
                  </a:lnTo>
                  <a:lnTo>
                    <a:pt x="22572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1FF2E69D-92E0-E78F-029C-0DB88910A897}"/>
                </a:ext>
              </a:extLst>
            </p:cNvPr>
            <p:cNvSpPr/>
            <p:nvPr/>
          </p:nvSpPr>
          <p:spPr>
            <a:xfrm flipV="1">
              <a:off x="4277378" y="6469848"/>
              <a:ext cx="18564" cy="34198"/>
            </a:xfrm>
            <a:custGeom>
              <a:avLst/>
              <a:gdLst>
                <a:gd name="csX0" fmla="*/ 14758 w 18564"/>
                <a:gd name="csY0" fmla="*/ 35263 h 34198"/>
                <a:gd name="csX1" fmla="*/ 10849 w 18564"/>
                <a:gd name="csY1" fmla="*/ 35263 h 34198"/>
                <a:gd name="csX2" fmla="*/ 101 w 18564"/>
                <a:gd name="csY2" fmla="*/ 1064 h 34198"/>
                <a:gd name="csX3" fmla="*/ 4010 w 18564"/>
                <a:gd name="csY3" fmla="*/ 1064 h 34198"/>
                <a:gd name="csX4" fmla="*/ 6941 w 18564"/>
                <a:gd name="csY4" fmla="*/ 11324 h 34198"/>
                <a:gd name="csX5" fmla="*/ 18666 w 18564"/>
                <a:gd name="csY5" fmla="*/ 11324 h 34198"/>
                <a:gd name="csX6" fmla="*/ 7918 w 18564"/>
                <a:gd name="csY6" fmla="*/ 15232 h 34198"/>
                <a:gd name="csX7" fmla="*/ 11338 w 18564"/>
                <a:gd name="csY7" fmla="*/ 25003 h 34198"/>
                <a:gd name="csX8" fmla="*/ 12804 w 18564"/>
                <a:gd name="csY8" fmla="*/ 30866 h 34198"/>
                <a:gd name="csX9" fmla="*/ 12804 w 18564"/>
                <a:gd name="csY9" fmla="*/ 3184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564" h="34198">
                  <a:moveTo>
                    <a:pt x="14758" y="35263"/>
                  </a:moveTo>
                  <a:lnTo>
                    <a:pt x="10849" y="35263"/>
                  </a:lnTo>
                  <a:lnTo>
                    <a:pt x="101" y="1064"/>
                  </a:lnTo>
                  <a:lnTo>
                    <a:pt x="4010" y="1064"/>
                  </a:lnTo>
                  <a:lnTo>
                    <a:pt x="6941" y="11324"/>
                  </a:lnTo>
                  <a:lnTo>
                    <a:pt x="18666" y="11324"/>
                  </a:lnTo>
                  <a:lnTo>
                    <a:pt x="7918" y="15232"/>
                  </a:lnTo>
                  <a:lnTo>
                    <a:pt x="11338" y="25003"/>
                  </a:lnTo>
                  <a:cubicBezTo>
                    <a:pt x="11509" y="26567"/>
                    <a:pt x="12234" y="29384"/>
                    <a:pt x="12804" y="30866"/>
                  </a:cubicBezTo>
                  <a:lnTo>
                    <a:pt x="12804" y="318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D68E1DB6-A435-9DFA-41A5-AED16A518A5A}"/>
                </a:ext>
              </a:extLst>
            </p:cNvPr>
            <p:cNvSpPr/>
            <p:nvPr/>
          </p:nvSpPr>
          <p:spPr>
            <a:xfrm flipV="1">
              <a:off x="4285194" y="6469848"/>
              <a:ext cx="18564" cy="34198"/>
            </a:xfrm>
            <a:custGeom>
              <a:avLst/>
              <a:gdLst>
                <a:gd name="csX0" fmla="*/ 6941 w 18564"/>
                <a:gd name="csY0" fmla="*/ 35263 h 34198"/>
                <a:gd name="csX1" fmla="*/ 4987 w 18564"/>
                <a:gd name="csY1" fmla="*/ 31843 h 34198"/>
                <a:gd name="csX2" fmla="*/ 4987 w 18564"/>
                <a:gd name="csY2" fmla="*/ 31354 h 34198"/>
                <a:gd name="csX3" fmla="*/ 5476 w 18564"/>
                <a:gd name="csY3" fmla="*/ 30377 h 34198"/>
                <a:gd name="csX4" fmla="*/ 5476 w 18564"/>
                <a:gd name="csY4" fmla="*/ 29400 h 34198"/>
                <a:gd name="csX5" fmla="*/ 5964 w 18564"/>
                <a:gd name="csY5" fmla="*/ 28912 h 34198"/>
                <a:gd name="csX6" fmla="*/ 5964 w 18564"/>
                <a:gd name="csY6" fmla="*/ 27935 h 34198"/>
                <a:gd name="csX7" fmla="*/ 6453 w 18564"/>
                <a:gd name="csY7" fmla="*/ 26957 h 34198"/>
                <a:gd name="csX8" fmla="*/ 6453 w 18564"/>
                <a:gd name="csY8" fmla="*/ 25980 h 34198"/>
                <a:gd name="csX9" fmla="*/ 6941 w 18564"/>
                <a:gd name="csY9" fmla="*/ 24515 h 34198"/>
                <a:gd name="csX10" fmla="*/ 9873 w 18564"/>
                <a:gd name="csY10" fmla="*/ 15232 h 34198"/>
                <a:gd name="csX11" fmla="*/ 102 w 18564"/>
                <a:gd name="csY11" fmla="*/ 15232 h 34198"/>
                <a:gd name="csX12" fmla="*/ 10850 w 18564"/>
                <a:gd name="csY12" fmla="*/ 11324 h 34198"/>
                <a:gd name="csX13" fmla="*/ 14270 w 18564"/>
                <a:gd name="csY13" fmla="*/ 1064 h 34198"/>
                <a:gd name="csX14" fmla="*/ 18667 w 18564"/>
                <a:gd name="csY14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8564" h="34198">
                  <a:moveTo>
                    <a:pt x="6941" y="35263"/>
                  </a:moveTo>
                  <a:lnTo>
                    <a:pt x="4987" y="31843"/>
                  </a:lnTo>
                  <a:lnTo>
                    <a:pt x="4987" y="31354"/>
                  </a:lnTo>
                  <a:lnTo>
                    <a:pt x="5476" y="30377"/>
                  </a:lnTo>
                  <a:lnTo>
                    <a:pt x="5476" y="29400"/>
                  </a:lnTo>
                  <a:lnTo>
                    <a:pt x="5964" y="28912"/>
                  </a:lnTo>
                  <a:lnTo>
                    <a:pt x="5964" y="27935"/>
                  </a:lnTo>
                  <a:lnTo>
                    <a:pt x="6453" y="26957"/>
                  </a:lnTo>
                  <a:lnTo>
                    <a:pt x="6453" y="25980"/>
                  </a:lnTo>
                  <a:lnTo>
                    <a:pt x="6941" y="24515"/>
                  </a:lnTo>
                  <a:lnTo>
                    <a:pt x="9873" y="15232"/>
                  </a:lnTo>
                  <a:lnTo>
                    <a:pt x="102" y="15232"/>
                  </a:lnTo>
                  <a:lnTo>
                    <a:pt x="10850" y="11324"/>
                  </a:lnTo>
                  <a:lnTo>
                    <a:pt x="14270" y="1064"/>
                  </a:lnTo>
                  <a:lnTo>
                    <a:pt x="18667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1C21EB67-0805-80EF-7C11-BAF75704A998}"/>
                </a:ext>
              </a:extLst>
            </p:cNvPr>
            <p:cNvSpPr/>
            <p:nvPr/>
          </p:nvSpPr>
          <p:spPr>
            <a:xfrm flipV="1">
              <a:off x="4329652" y="6491833"/>
              <a:ext cx="12213" cy="9282"/>
            </a:xfrm>
            <a:custGeom>
              <a:avLst/>
              <a:gdLst>
                <a:gd name="csX0" fmla="*/ 8414 w 12213"/>
                <a:gd name="csY0" fmla="*/ 10347 h 9282"/>
                <a:gd name="csX1" fmla="*/ 8414 w 12213"/>
                <a:gd name="csY1" fmla="*/ 9370 h 9282"/>
                <a:gd name="csX2" fmla="*/ 7926 w 12213"/>
                <a:gd name="csY2" fmla="*/ 8393 h 9282"/>
                <a:gd name="csX3" fmla="*/ 7926 w 12213"/>
                <a:gd name="csY3" fmla="*/ 7416 h 9282"/>
                <a:gd name="csX4" fmla="*/ 7437 w 12213"/>
                <a:gd name="csY4" fmla="*/ 6438 h 9282"/>
                <a:gd name="csX5" fmla="*/ 6949 w 12213"/>
                <a:gd name="csY5" fmla="*/ 5461 h 9282"/>
                <a:gd name="csX6" fmla="*/ 6460 w 12213"/>
                <a:gd name="csY6" fmla="*/ 4973 h 9282"/>
                <a:gd name="csX7" fmla="*/ 5972 w 12213"/>
                <a:gd name="csY7" fmla="*/ 3996 h 9282"/>
                <a:gd name="csX8" fmla="*/ 5483 w 12213"/>
                <a:gd name="csY8" fmla="*/ 3507 h 9282"/>
                <a:gd name="csX9" fmla="*/ 4506 w 12213"/>
                <a:gd name="csY9" fmla="*/ 3019 h 9282"/>
                <a:gd name="csX10" fmla="*/ 4017 w 12213"/>
                <a:gd name="csY10" fmla="*/ 2530 h 9282"/>
                <a:gd name="csX11" fmla="*/ 2063 w 12213"/>
                <a:gd name="csY11" fmla="*/ 1553 h 9282"/>
                <a:gd name="csX12" fmla="*/ 109 w 12213"/>
                <a:gd name="csY12" fmla="*/ 1553 h 9282"/>
                <a:gd name="csX13" fmla="*/ 8414 w 12213"/>
                <a:gd name="csY13" fmla="*/ 1064 h 9282"/>
                <a:gd name="csX14" fmla="*/ 9391 w 12213"/>
                <a:gd name="csY14" fmla="*/ 2041 h 9282"/>
                <a:gd name="csX15" fmla="*/ 9880 w 12213"/>
                <a:gd name="csY15" fmla="*/ 2530 h 9282"/>
                <a:gd name="csX16" fmla="*/ 9880 w 12213"/>
                <a:gd name="csY16" fmla="*/ 3507 h 9282"/>
                <a:gd name="csX17" fmla="*/ 10369 w 12213"/>
                <a:gd name="csY17" fmla="*/ 3996 h 9282"/>
                <a:gd name="csX18" fmla="*/ 11834 w 12213"/>
                <a:gd name="csY18" fmla="*/ 6927 h 9282"/>
                <a:gd name="csX19" fmla="*/ 11834 w 12213"/>
                <a:gd name="csY19" fmla="*/ 7904 h 9282"/>
                <a:gd name="csX20" fmla="*/ 12323 w 12213"/>
                <a:gd name="csY20" fmla="*/ 8881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2213" h="9282">
                  <a:moveTo>
                    <a:pt x="8414" y="10347"/>
                  </a:moveTo>
                  <a:lnTo>
                    <a:pt x="8414" y="9370"/>
                  </a:lnTo>
                  <a:lnTo>
                    <a:pt x="7926" y="8393"/>
                  </a:lnTo>
                  <a:lnTo>
                    <a:pt x="7926" y="7416"/>
                  </a:lnTo>
                  <a:lnTo>
                    <a:pt x="7437" y="6438"/>
                  </a:lnTo>
                  <a:lnTo>
                    <a:pt x="6949" y="5461"/>
                  </a:lnTo>
                  <a:lnTo>
                    <a:pt x="6460" y="4973"/>
                  </a:lnTo>
                  <a:lnTo>
                    <a:pt x="5972" y="3996"/>
                  </a:lnTo>
                  <a:lnTo>
                    <a:pt x="5483" y="3507"/>
                  </a:lnTo>
                  <a:lnTo>
                    <a:pt x="4506" y="3019"/>
                  </a:lnTo>
                  <a:lnTo>
                    <a:pt x="4017" y="2530"/>
                  </a:lnTo>
                  <a:lnTo>
                    <a:pt x="2063" y="1553"/>
                  </a:lnTo>
                  <a:lnTo>
                    <a:pt x="109" y="1553"/>
                  </a:lnTo>
                  <a:lnTo>
                    <a:pt x="8414" y="1064"/>
                  </a:lnTo>
                  <a:lnTo>
                    <a:pt x="9391" y="2041"/>
                  </a:lnTo>
                  <a:lnTo>
                    <a:pt x="9880" y="2530"/>
                  </a:lnTo>
                  <a:lnTo>
                    <a:pt x="9880" y="3507"/>
                  </a:lnTo>
                  <a:lnTo>
                    <a:pt x="10369" y="3996"/>
                  </a:lnTo>
                  <a:lnTo>
                    <a:pt x="11834" y="6927"/>
                  </a:lnTo>
                  <a:lnTo>
                    <a:pt x="11834" y="7904"/>
                  </a:lnTo>
                  <a:lnTo>
                    <a:pt x="12323" y="88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D6149626-D65C-B7F1-FB36-393B07F30081}"/>
                </a:ext>
              </a:extLst>
            </p:cNvPr>
            <p:cNvSpPr/>
            <p:nvPr/>
          </p:nvSpPr>
          <p:spPr>
            <a:xfrm flipV="1">
              <a:off x="4316950" y="6472779"/>
              <a:ext cx="21007" cy="31789"/>
            </a:xfrm>
            <a:custGeom>
              <a:avLst/>
              <a:gdLst>
                <a:gd name="csX0" fmla="*/ 4504 w 21007"/>
                <a:gd name="csY0" fmla="*/ 32854 h 31789"/>
                <a:gd name="csX1" fmla="*/ 4015 w 21007"/>
                <a:gd name="csY1" fmla="*/ 31877 h 31789"/>
                <a:gd name="csX2" fmla="*/ 3038 w 21007"/>
                <a:gd name="csY2" fmla="*/ 31389 h 31789"/>
                <a:gd name="csX3" fmla="*/ 107 w 21007"/>
                <a:gd name="csY3" fmla="*/ 22106 h 31789"/>
                <a:gd name="csX4" fmla="*/ 107 w 21007"/>
                <a:gd name="csY4" fmla="*/ 15267 h 31789"/>
                <a:gd name="csX5" fmla="*/ 595 w 21007"/>
                <a:gd name="csY5" fmla="*/ 14290 h 31789"/>
                <a:gd name="csX6" fmla="*/ 595 w 21007"/>
                <a:gd name="csY6" fmla="*/ 12335 h 31789"/>
                <a:gd name="csX7" fmla="*/ 1084 w 21007"/>
                <a:gd name="csY7" fmla="*/ 11358 h 31789"/>
                <a:gd name="csX8" fmla="*/ 1084 w 21007"/>
                <a:gd name="csY8" fmla="*/ 10870 h 31789"/>
                <a:gd name="csX9" fmla="*/ 1572 w 21007"/>
                <a:gd name="csY9" fmla="*/ 9893 h 31789"/>
                <a:gd name="csX10" fmla="*/ 1572 w 21007"/>
                <a:gd name="csY10" fmla="*/ 8916 h 31789"/>
                <a:gd name="csX11" fmla="*/ 2061 w 21007"/>
                <a:gd name="csY11" fmla="*/ 8916 h 31789"/>
                <a:gd name="csX12" fmla="*/ 2549 w 21007"/>
                <a:gd name="csY12" fmla="*/ 7938 h 31789"/>
                <a:gd name="csX13" fmla="*/ 2549 w 21007"/>
                <a:gd name="csY13" fmla="*/ 6961 h 31789"/>
                <a:gd name="csX14" fmla="*/ 4015 w 21007"/>
                <a:gd name="csY14" fmla="*/ 5496 h 31789"/>
                <a:gd name="csX15" fmla="*/ 4504 w 21007"/>
                <a:gd name="csY15" fmla="*/ 4519 h 31789"/>
                <a:gd name="csX16" fmla="*/ 5481 w 21007"/>
                <a:gd name="csY16" fmla="*/ 3542 h 31789"/>
                <a:gd name="csX17" fmla="*/ 6458 w 21007"/>
                <a:gd name="csY17" fmla="*/ 3053 h 31789"/>
                <a:gd name="csX18" fmla="*/ 6458 w 21007"/>
                <a:gd name="csY18" fmla="*/ 2564 h 31789"/>
                <a:gd name="csX19" fmla="*/ 7435 w 21007"/>
                <a:gd name="csY19" fmla="*/ 2076 h 31789"/>
                <a:gd name="csX20" fmla="*/ 8412 w 21007"/>
                <a:gd name="csY20" fmla="*/ 2076 h 31789"/>
                <a:gd name="csX21" fmla="*/ 12809 w 21007"/>
                <a:gd name="csY21" fmla="*/ 1099 h 31789"/>
                <a:gd name="csX22" fmla="*/ 15740 w 21007"/>
                <a:gd name="csY22" fmla="*/ 1099 h 31789"/>
                <a:gd name="csX23" fmla="*/ 16717 w 21007"/>
                <a:gd name="csY23" fmla="*/ 1587 h 31789"/>
                <a:gd name="csX24" fmla="*/ 17206 w 21007"/>
                <a:gd name="csY24" fmla="*/ 2076 h 31789"/>
                <a:gd name="csX25" fmla="*/ 18183 w 21007"/>
                <a:gd name="csY25" fmla="*/ 2076 h 31789"/>
                <a:gd name="csX26" fmla="*/ 19160 w 21007"/>
                <a:gd name="csY26" fmla="*/ 2564 h 31789"/>
                <a:gd name="csX27" fmla="*/ 21114 w 21007"/>
                <a:gd name="csY27" fmla="*/ 4519 h 31789"/>
                <a:gd name="csX28" fmla="*/ 12809 w 21007"/>
                <a:gd name="csY28" fmla="*/ 5007 h 31789"/>
                <a:gd name="csX29" fmla="*/ 10855 w 21007"/>
                <a:gd name="csY29" fmla="*/ 5007 h 31789"/>
                <a:gd name="csX30" fmla="*/ 8901 w 21007"/>
                <a:gd name="csY30" fmla="*/ 5984 h 31789"/>
                <a:gd name="csX31" fmla="*/ 8412 w 21007"/>
                <a:gd name="csY31" fmla="*/ 6473 h 31789"/>
                <a:gd name="csX32" fmla="*/ 7435 w 21007"/>
                <a:gd name="csY32" fmla="*/ 6961 h 31789"/>
                <a:gd name="csX33" fmla="*/ 6946 w 21007"/>
                <a:gd name="csY33" fmla="*/ 7450 h 31789"/>
                <a:gd name="csX34" fmla="*/ 6458 w 21007"/>
                <a:gd name="csY34" fmla="*/ 8427 h 31789"/>
                <a:gd name="csX35" fmla="*/ 5481 w 21007"/>
                <a:gd name="csY35" fmla="*/ 9404 h 31789"/>
                <a:gd name="csX36" fmla="*/ 4015 w 21007"/>
                <a:gd name="csY36" fmla="*/ 15755 h 31789"/>
                <a:gd name="csX37" fmla="*/ 4015 w 21007"/>
                <a:gd name="csY37" fmla="*/ 23083 h 31789"/>
                <a:gd name="csX38" fmla="*/ 4504 w 21007"/>
                <a:gd name="csY38" fmla="*/ 24061 h 31789"/>
                <a:gd name="csX39" fmla="*/ 4504 w 21007"/>
                <a:gd name="csY39" fmla="*/ 25038 h 31789"/>
                <a:gd name="csX40" fmla="*/ 4992 w 21007"/>
                <a:gd name="csY40" fmla="*/ 26015 h 31789"/>
                <a:gd name="csX41" fmla="*/ 4992 w 21007"/>
                <a:gd name="csY41" fmla="*/ 26503 h 31789"/>
                <a:gd name="csX42" fmla="*/ 5969 w 21007"/>
                <a:gd name="csY42" fmla="*/ 28458 h 31789"/>
                <a:gd name="csX43" fmla="*/ 6458 w 21007"/>
                <a:gd name="csY43" fmla="*/ 29435 h 31789"/>
                <a:gd name="csX44" fmla="*/ 6946 w 21007"/>
                <a:gd name="csY44" fmla="*/ 29923 h 31789"/>
                <a:gd name="csX45" fmla="*/ 7923 w 21007"/>
                <a:gd name="csY45" fmla="*/ 30412 h 31789"/>
                <a:gd name="csX46" fmla="*/ 9389 w 21007"/>
                <a:gd name="csY46" fmla="*/ 31877 h 31789"/>
                <a:gd name="csX47" fmla="*/ 10366 w 21007"/>
                <a:gd name="csY47" fmla="*/ 32366 h 31789"/>
                <a:gd name="csX48" fmla="*/ 13297 w 21007"/>
                <a:gd name="csY48" fmla="*/ 32366 h 317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1007" h="31789">
                  <a:moveTo>
                    <a:pt x="4504" y="32854"/>
                  </a:moveTo>
                  <a:lnTo>
                    <a:pt x="4015" y="31877"/>
                  </a:lnTo>
                  <a:lnTo>
                    <a:pt x="3038" y="31389"/>
                  </a:lnTo>
                  <a:cubicBezTo>
                    <a:pt x="1808" y="29475"/>
                    <a:pt x="383" y="24321"/>
                    <a:pt x="107" y="22106"/>
                  </a:cubicBezTo>
                  <a:lnTo>
                    <a:pt x="107" y="15267"/>
                  </a:lnTo>
                  <a:lnTo>
                    <a:pt x="595" y="14290"/>
                  </a:lnTo>
                  <a:lnTo>
                    <a:pt x="595" y="12335"/>
                  </a:lnTo>
                  <a:lnTo>
                    <a:pt x="1084" y="11358"/>
                  </a:lnTo>
                  <a:lnTo>
                    <a:pt x="1084" y="10870"/>
                  </a:lnTo>
                  <a:lnTo>
                    <a:pt x="1572" y="9893"/>
                  </a:lnTo>
                  <a:lnTo>
                    <a:pt x="1572" y="8916"/>
                  </a:lnTo>
                  <a:lnTo>
                    <a:pt x="2061" y="8916"/>
                  </a:lnTo>
                  <a:lnTo>
                    <a:pt x="2549" y="7938"/>
                  </a:lnTo>
                  <a:lnTo>
                    <a:pt x="2549" y="6961"/>
                  </a:lnTo>
                  <a:lnTo>
                    <a:pt x="4015" y="5496"/>
                  </a:lnTo>
                  <a:lnTo>
                    <a:pt x="4504" y="4519"/>
                  </a:lnTo>
                  <a:lnTo>
                    <a:pt x="5481" y="3542"/>
                  </a:lnTo>
                  <a:lnTo>
                    <a:pt x="6458" y="3053"/>
                  </a:lnTo>
                  <a:lnTo>
                    <a:pt x="6458" y="2564"/>
                  </a:lnTo>
                  <a:lnTo>
                    <a:pt x="7435" y="2076"/>
                  </a:lnTo>
                  <a:lnTo>
                    <a:pt x="8412" y="2076"/>
                  </a:lnTo>
                  <a:cubicBezTo>
                    <a:pt x="9536" y="521"/>
                    <a:pt x="11221" y="1270"/>
                    <a:pt x="12809" y="1099"/>
                  </a:cubicBezTo>
                  <a:lnTo>
                    <a:pt x="15740" y="1099"/>
                  </a:lnTo>
                  <a:lnTo>
                    <a:pt x="16717" y="1587"/>
                  </a:lnTo>
                  <a:lnTo>
                    <a:pt x="17206" y="2076"/>
                  </a:lnTo>
                  <a:lnTo>
                    <a:pt x="18183" y="2076"/>
                  </a:lnTo>
                  <a:lnTo>
                    <a:pt x="19160" y="2564"/>
                  </a:lnTo>
                  <a:lnTo>
                    <a:pt x="21114" y="4519"/>
                  </a:lnTo>
                  <a:lnTo>
                    <a:pt x="12809" y="5007"/>
                  </a:lnTo>
                  <a:lnTo>
                    <a:pt x="10855" y="5007"/>
                  </a:lnTo>
                  <a:lnTo>
                    <a:pt x="8901" y="5984"/>
                  </a:lnTo>
                  <a:lnTo>
                    <a:pt x="8412" y="6473"/>
                  </a:lnTo>
                  <a:lnTo>
                    <a:pt x="7435" y="6961"/>
                  </a:lnTo>
                  <a:lnTo>
                    <a:pt x="6946" y="7450"/>
                  </a:lnTo>
                  <a:lnTo>
                    <a:pt x="6458" y="8427"/>
                  </a:lnTo>
                  <a:lnTo>
                    <a:pt x="5481" y="9404"/>
                  </a:lnTo>
                  <a:cubicBezTo>
                    <a:pt x="5236" y="11472"/>
                    <a:pt x="4129" y="13540"/>
                    <a:pt x="4015" y="15755"/>
                  </a:cubicBezTo>
                  <a:lnTo>
                    <a:pt x="4015" y="23083"/>
                  </a:lnTo>
                  <a:lnTo>
                    <a:pt x="4504" y="24061"/>
                  </a:lnTo>
                  <a:lnTo>
                    <a:pt x="4504" y="25038"/>
                  </a:lnTo>
                  <a:lnTo>
                    <a:pt x="4992" y="26015"/>
                  </a:lnTo>
                  <a:lnTo>
                    <a:pt x="4992" y="26503"/>
                  </a:lnTo>
                  <a:lnTo>
                    <a:pt x="5969" y="28458"/>
                  </a:lnTo>
                  <a:lnTo>
                    <a:pt x="6458" y="29435"/>
                  </a:lnTo>
                  <a:lnTo>
                    <a:pt x="6946" y="29923"/>
                  </a:lnTo>
                  <a:lnTo>
                    <a:pt x="7923" y="30412"/>
                  </a:lnTo>
                  <a:lnTo>
                    <a:pt x="9389" y="31877"/>
                  </a:lnTo>
                  <a:lnTo>
                    <a:pt x="10366" y="32366"/>
                  </a:lnTo>
                  <a:lnTo>
                    <a:pt x="13297" y="323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A97F6862-EF86-4B56-35A2-B4CBC736CC54}"/>
                </a:ext>
              </a:extLst>
            </p:cNvPr>
            <p:cNvSpPr/>
            <p:nvPr/>
          </p:nvSpPr>
          <p:spPr>
            <a:xfrm flipV="1">
              <a:off x="4321347" y="6469335"/>
              <a:ext cx="20030" cy="10772"/>
            </a:xfrm>
            <a:custGeom>
              <a:avLst/>
              <a:gdLst>
                <a:gd name="csX0" fmla="*/ 8902 w 20030"/>
                <a:gd name="csY0" fmla="*/ 11809 h 10772"/>
                <a:gd name="csX1" fmla="*/ 8413 w 20030"/>
                <a:gd name="csY1" fmla="*/ 11809 h 10772"/>
                <a:gd name="csX2" fmla="*/ 596 w 20030"/>
                <a:gd name="csY2" fmla="*/ 8878 h 10772"/>
                <a:gd name="csX3" fmla="*/ 108 w 20030"/>
                <a:gd name="csY3" fmla="*/ 8389 h 10772"/>
                <a:gd name="csX4" fmla="*/ 8902 w 20030"/>
                <a:gd name="csY4" fmla="*/ 7901 h 10772"/>
                <a:gd name="csX5" fmla="*/ 10856 w 20030"/>
                <a:gd name="csY5" fmla="*/ 7901 h 10772"/>
                <a:gd name="csX6" fmla="*/ 11833 w 20030"/>
                <a:gd name="csY6" fmla="*/ 7412 h 10772"/>
                <a:gd name="csX7" fmla="*/ 12322 w 20030"/>
                <a:gd name="csY7" fmla="*/ 7412 h 10772"/>
                <a:gd name="csX8" fmla="*/ 13299 w 20030"/>
                <a:gd name="csY8" fmla="*/ 6923 h 10772"/>
                <a:gd name="csX9" fmla="*/ 13787 w 20030"/>
                <a:gd name="csY9" fmla="*/ 5946 h 10772"/>
                <a:gd name="csX10" fmla="*/ 14764 w 20030"/>
                <a:gd name="csY10" fmla="*/ 4969 h 10772"/>
                <a:gd name="csX11" fmla="*/ 16230 w 20030"/>
                <a:gd name="csY11" fmla="*/ 2038 h 10772"/>
                <a:gd name="csX12" fmla="*/ 16230 w 20030"/>
                <a:gd name="csY12" fmla="*/ 1061 h 10772"/>
                <a:gd name="csX13" fmla="*/ 20138 w 20030"/>
                <a:gd name="csY13" fmla="*/ 2038 h 10772"/>
                <a:gd name="csX14" fmla="*/ 19161 w 20030"/>
                <a:gd name="csY14" fmla="*/ 3992 h 10772"/>
                <a:gd name="csX15" fmla="*/ 17207 w 20030"/>
                <a:gd name="csY15" fmla="*/ 8389 h 10772"/>
                <a:gd name="csX16" fmla="*/ 16719 w 20030"/>
                <a:gd name="csY16" fmla="*/ 8878 h 10772"/>
                <a:gd name="csX17" fmla="*/ 15741 w 20030"/>
                <a:gd name="csY17" fmla="*/ 9366 h 10772"/>
                <a:gd name="csX18" fmla="*/ 15253 w 20030"/>
                <a:gd name="csY18" fmla="*/ 10343 h 10772"/>
                <a:gd name="csX19" fmla="*/ 14276 w 20030"/>
                <a:gd name="csY19" fmla="*/ 10832 h 10772"/>
                <a:gd name="csX20" fmla="*/ 13299 w 20030"/>
                <a:gd name="csY20" fmla="*/ 10832 h 10772"/>
                <a:gd name="csX21" fmla="*/ 12810 w 20030"/>
                <a:gd name="csY21" fmla="*/ 11320 h 10772"/>
                <a:gd name="csX22" fmla="*/ 11833 w 20030"/>
                <a:gd name="csY22" fmla="*/ 11809 h 10772"/>
                <a:gd name="csX23" fmla="*/ 9879 w 20030"/>
                <a:gd name="csY23" fmla="*/ 11809 h 107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0030" h="10772">
                  <a:moveTo>
                    <a:pt x="8902" y="11809"/>
                  </a:moveTo>
                  <a:lnTo>
                    <a:pt x="8413" y="11809"/>
                  </a:lnTo>
                  <a:cubicBezTo>
                    <a:pt x="5059" y="12053"/>
                    <a:pt x="3259" y="10417"/>
                    <a:pt x="596" y="8878"/>
                  </a:cubicBezTo>
                  <a:lnTo>
                    <a:pt x="108" y="8389"/>
                  </a:lnTo>
                  <a:lnTo>
                    <a:pt x="8902" y="7901"/>
                  </a:lnTo>
                  <a:lnTo>
                    <a:pt x="10856" y="7901"/>
                  </a:lnTo>
                  <a:lnTo>
                    <a:pt x="11833" y="7412"/>
                  </a:lnTo>
                  <a:lnTo>
                    <a:pt x="12322" y="7412"/>
                  </a:lnTo>
                  <a:lnTo>
                    <a:pt x="13299" y="6923"/>
                  </a:lnTo>
                  <a:lnTo>
                    <a:pt x="13787" y="5946"/>
                  </a:lnTo>
                  <a:lnTo>
                    <a:pt x="14764" y="4969"/>
                  </a:lnTo>
                  <a:lnTo>
                    <a:pt x="16230" y="2038"/>
                  </a:lnTo>
                  <a:lnTo>
                    <a:pt x="16230" y="1061"/>
                  </a:lnTo>
                  <a:lnTo>
                    <a:pt x="20138" y="2038"/>
                  </a:lnTo>
                  <a:lnTo>
                    <a:pt x="19161" y="3992"/>
                  </a:lnTo>
                  <a:cubicBezTo>
                    <a:pt x="19463" y="5743"/>
                    <a:pt x="17801" y="6932"/>
                    <a:pt x="17207" y="8389"/>
                  </a:cubicBezTo>
                  <a:lnTo>
                    <a:pt x="16719" y="8878"/>
                  </a:lnTo>
                  <a:lnTo>
                    <a:pt x="15741" y="9366"/>
                  </a:lnTo>
                  <a:lnTo>
                    <a:pt x="15253" y="10343"/>
                  </a:lnTo>
                  <a:lnTo>
                    <a:pt x="14276" y="10832"/>
                  </a:lnTo>
                  <a:lnTo>
                    <a:pt x="13299" y="10832"/>
                  </a:lnTo>
                  <a:lnTo>
                    <a:pt x="12810" y="11320"/>
                  </a:lnTo>
                  <a:lnTo>
                    <a:pt x="11833" y="11809"/>
                  </a:lnTo>
                  <a:lnTo>
                    <a:pt x="9879" y="118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14785005-00FA-AF52-2FED-BC62FC4BD675}"/>
                </a:ext>
              </a:extLst>
            </p:cNvPr>
            <p:cNvSpPr/>
            <p:nvPr/>
          </p:nvSpPr>
          <p:spPr>
            <a:xfrm flipV="1">
              <a:off x="4358965" y="6473268"/>
              <a:ext cx="13190" cy="27847"/>
            </a:xfrm>
            <a:custGeom>
              <a:avLst/>
              <a:gdLst>
                <a:gd name="csX0" fmla="*/ 8908 w 13190"/>
                <a:gd name="csY0" fmla="*/ 28911 h 27847"/>
                <a:gd name="csX1" fmla="*/ 114 w 13190"/>
                <a:gd name="csY1" fmla="*/ 28911 h 27847"/>
                <a:gd name="csX2" fmla="*/ 2068 w 13190"/>
                <a:gd name="csY2" fmla="*/ 28911 h 27847"/>
                <a:gd name="csX3" fmla="*/ 4999 w 13190"/>
                <a:gd name="csY3" fmla="*/ 27446 h 27847"/>
                <a:gd name="csX4" fmla="*/ 6465 w 13190"/>
                <a:gd name="csY4" fmla="*/ 25980 h 27847"/>
                <a:gd name="csX5" fmla="*/ 6954 w 13190"/>
                <a:gd name="csY5" fmla="*/ 25003 h 27847"/>
                <a:gd name="csX6" fmla="*/ 7442 w 13190"/>
                <a:gd name="csY6" fmla="*/ 24026 h 27847"/>
                <a:gd name="csX7" fmla="*/ 7931 w 13190"/>
                <a:gd name="csY7" fmla="*/ 23049 h 27847"/>
                <a:gd name="csX8" fmla="*/ 8419 w 13190"/>
                <a:gd name="csY8" fmla="*/ 23049 h 27847"/>
                <a:gd name="csX9" fmla="*/ 8419 w 13190"/>
                <a:gd name="csY9" fmla="*/ 22072 h 27847"/>
                <a:gd name="csX10" fmla="*/ 8908 w 13190"/>
                <a:gd name="csY10" fmla="*/ 21094 h 27847"/>
                <a:gd name="csX11" fmla="*/ 8908 w 13190"/>
                <a:gd name="csY11" fmla="*/ 20117 h 27847"/>
                <a:gd name="csX12" fmla="*/ 9396 w 13190"/>
                <a:gd name="csY12" fmla="*/ 19140 h 27847"/>
                <a:gd name="csX13" fmla="*/ 9396 w 13190"/>
                <a:gd name="csY13" fmla="*/ 11324 h 27847"/>
                <a:gd name="csX14" fmla="*/ 8908 w 13190"/>
                <a:gd name="csY14" fmla="*/ 10346 h 27847"/>
                <a:gd name="csX15" fmla="*/ 8908 w 13190"/>
                <a:gd name="csY15" fmla="*/ 9369 h 27847"/>
                <a:gd name="csX16" fmla="*/ 8419 w 13190"/>
                <a:gd name="csY16" fmla="*/ 8392 h 27847"/>
                <a:gd name="csX17" fmla="*/ 8419 w 13190"/>
                <a:gd name="csY17" fmla="*/ 7904 h 27847"/>
                <a:gd name="csX18" fmla="*/ 7931 w 13190"/>
                <a:gd name="csY18" fmla="*/ 6927 h 27847"/>
                <a:gd name="csX19" fmla="*/ 7442 w 13190"/>
                <a:gd name="csY19" fmla="*/ 6438 h 27847"/>
                <a:gd name="csX20" fmla="*/ 7442 w 13190"/>
                <a:gd name="csY20" fmla="*/ 5461 h 27847"/>
                <a:gd name="csX21" fmla="*/ 6465 w 13190"/>
                <a:gd name="csY21" fmla="*/ 4484 h 27847"/>
                <a:gd name="csX22" fmla="*/ 5488 w 13190"/>
                <a:gd name="csY22" fmla="*/ 3995 h 27847"/>
                <a:gd name="csX23" fmla="*/ 4999 w 13190"/>
                <a:gd name="csY23" fmla="*/ 3018 h 27847"/>
                <a:gd name="csX24" fmla="*/ 4022 w 13190"/>
                <a:gd name="csY24" fmla="*/ 2530 h 27847"/>
                <a:gd name="csX25" fmla="*/ 3534 w 13190"/>
                <a:gd name="csY25" fmla="*/ 2041 h 27847"/>
                <a:gd name="csX26" fmla="*/ 2557 w 13190"/>
                <a:gd name="csY26" fmla="*/ 2041 h 27847"/>
                <a:gd name="csX27" fmla="*/ 1580 w 13190"/>
                <a:gd name="csY27" fmla="*/ 1553 h 27847"/>
                <a:gd name="csX28" fmla="*/ 114 w 13190"/>
                <a:gd name="csY28" fmla="*/ 1553 h 27847"/>
                <a:gd name="csX29" fmla="*/ 8419 w 13190"/>
                <a:gd name="csY29" fmla="*/ 1064 h 27847"/>
                <a:gd name="csX30" fmla="*/ 9396 w 13190"/>
                <a:gd name="csY30" fmla="*/ 2041 h 27847"/>
                <a:gd name="csX31" fmla="*/ 9885 w 13190"/>
                <a:gd name="csY31" fmla="*/ 3018 h 27847"/>
                <a:gd name="csX32" fmla="*/ 10862 w 13190"/>
                <a:gd name="csY32" fmla="*/ 3995 h 27847"/>
                <a:gd name="csX33" fmla="*/ 11351 w 13190"/>
                <a:gd name="csY33" fmla="*/ 4972 h 27847"/>
                <a:gd name="csX34" fmla="*/ 11351 w 13190"/>
                <a:gd name="csY34" fmla="*/ 5949 h 27847"/>
                <a:gd name="csX35" fmla="*/ 11839 w 13190"/>
                <a:gd name="csY35" fmla="*/ 6438 h 27847"/>
                <a:gd name="csX36" fmla="*/ 12328 w 13190"/>
                <a:gd name="csY36" fmla="*/ 7415 h 27847"/>
                <a:gd name="csX37" fmla="*/ 12328 w 13190"/>
                <a:gd name="csY37" fmla="*/ 8392 h 27847"/>
                <a:gd name="csX38" fmla="*/ 12816 w 13190"/>
                <a:gd name="csY38" fmla="*/ 9369 h 27847"/>
                <a:gd name="csX39" fmla="*/ 12816 w 13190"/>
                <a:gd name="csY39" fmla="*/ 10346 h 27847"/>
                <a:gd name="csX40" fmla="*/ 13305 w 13190"/>
                <a:gd name="csY40" fmla="*/ 10835 h 27847"/>
                <a:gd name="csX41" fmla="*/ 13305 w 13190"/>
                <a:gd name="csY41" fmla="*/ 18652 h 27847"/>
                <a:gd name="csX42" fmla="*/ 12816 w 13190"/>
                <a:gd name="csY42" fmla="*/ 19629 h 27847"/>
                <a:gd name="csX43" fmla="*/ 12816 w 13190"/>
                <a:gd name="csY43" fmla="*/ 21583 h 27847"/>
                <a:gd name="csX44" fmla="*/ 10862 w 13190"/>
                <a:gd name="csY44" fmla="*/ 25980 h 27847"/>
                <a:gd name="csX45" fmla="*/ 9885 w 13190"/>
                <a:gd name="csY45" fmla="*/ 27934 h 27847"/>
                <a:gd name="csX46" fmla="*/ 9396 w 13190"/>
                <a:gd name="csY46" fmla="*/ 28423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</a:cxnLst>
              <a:rect l="l" t="t" r="r" b="b"/>
              <a:pathLst>
                <a:path w="13190" h="27847">
                  <a:moveTo>
                    <a:pt x="8908" y="28911"/>
                  </a:moveTo>
                  <a:lnTo>
                    <a:pt x="114" y="28911"/>
                  </a:lnTo>
                  <a:lnTo>
                    <a:pt x="2068" y="28911"/>
                  </a:lnTo>
                  <a:lnTo>
                    <a:pt x="4999" y="27446"/>
                  </a:lnTo>
                  <a:lnTo>
                    <a:pt x="6465" y="25980"/>
                  </a:lnTo>
                  <a:lnTo>
                    <a:pt x="6954" y="25003"/>
                  </a:lnTo>
                  <a:lnTo>
                    <a:pt x="7442" y="24026"/>
                  </a:lnTo>
                  <a:lnTo>
                    <a:pt x="7931" y="23049"/>
                  </a:lnTo>
                  <a:lnTo>
                    <a:pt x="8419" y="23049"/>
                  </a:lnTo>
                  <a:lnTo>
                    <a:pt x="8419" y="22072"/>
                  </a:lnTo>
                  <a:lnTo>
                    <a:pt x="8908" y="21094"/>
                  </a:lnTo>
                  <a:lnTo>
                    <a:pt x="8908" y="20117"/>
                  </a:lnTo>
                  <a:lnTo>
                    <a:pt x="9396" y="19140"/>
                  </a:lnTo>
                  <a:lnTo>
                    <a:pt x="9396" y="11324"/>
                  </a:lnTo>
                  <a:lnTo>
                    <a:pt x="8908" y="10346"/>
                  </a:lnTo>
                  <a:lnTo>
                    <a:pt x="8908" y="9369"/>
                  </a:lnTo>
                  <a:lnTo>
                    <a:pt x="8419" y="8392"/>
                  </a:lnTo>
                  <a:lnTo>
                    <a:pt x="8419" y="7904"/>
                  </a:lnTo>
                  <a:lnTo>
                    <a:pt x="7931" y="6927"/>
                  </a:lnTo>
                  <a:lnTo>
                    <a:pt x="7442" y="6438"/>
                  </a:lnTo>
                  <a:lnTo>
                    <a:pt x="7442" y="5461"/>
                  </a:lnTo>
                  <a:lnTo>
                    <a:pt x="6465" y="4484"/>
                  </a:lnTo>
                  <a:lnTo>
                    <a:pt x="5488" y="3995"/>
                  </a:lnTo>
                  <a:lnTo>
                    <a:pt x="4999" y="3018"/>
                  </a:lnTo>
                  <a:lnTo>
                    <a:pt x="4022" y="2530"/>
                  </a:lnTo>
                  <a:lnTo>
                    <a:pt x="3534" y="2041"/>
                  </a:lnTo>
                  <a:lnTo>
                    <a:pt x="2557" y="2041"/>
                  </a:lnTo>
                  <a:lnTo>
                    <a:pt x="1580" y="1553"/>
                  </a:lnTo>
                  <a:lnTo>
                    <a:pt x="114" y="1553"/>
                  </a:lnTo>
                  <a:lnTo>
                    <a:pt x="8419" y="1064"/>
                  </a:lnTo>
                  <a:lnTo>
                    <a:pt x="9396" y="2041"/>
                  </a:lnTo>
                  <a:lnTo>
                    <a:pt x="9885" y="3018"/>
                  </a:lnTo>
                  <a:lnTo>
                    <a:pt x="10862" y="3995"/>
                  </a:lnTo>
                  <a:lnTo>
                    <a:pt x="11351" y="4972"/>
                  </a:lnTo>
                  <a:lnTo>
                    <a:pt x="11351" y="5949"/>
                  </a:lnTo>
                  <a:lnTo>
                    <a:pt x="11839" y="6438"/>
                  </a:lnTo>
                  <a:lnTo>
                    <a:pt x="12328" y="7415"/>
                  </a:lnTo>
                  <a:lnTo>
                    <a:pt x="12328" y="8392"/>
                  </a:lnTo>
                  <a:lnTo>
                    <a:pt x="12816" y="9369"/>
                  </a:lnTo>
                  <a:lnTo>
                    <a:pt x="12816" y="10346"/>
                  </a:lnTo>
                  <a:lnTo>
                    <a:pt x="13305" y="10835"/>
                  </a:lnTo>
                  <a:lnTo>
                    <a:pt x="13305" y="18652"/>
                  </a:lnTo>
                  <a:lnTo>
                    <a:pt x="12816" y="19629"/>
                  </a:lnTo>
                  <a:lnTo>
                    <a:pt x="12816" y="21583"/>
                  </a:lnTo>
                  <a:cubicBezTo>
                    <a:pt x="12124" y="23293"/>
                    <a:pt x="11847" y="24205"/>
                    <a:pt x="10862" y="25980"/>
                  </a:cubicBezTo>
                  <a:lnTo>
                    <a:pt x="9885" y="27934"/>
                  </a:lnTo>
                  <a:lnTo>
                    <a:pt x="9396" y="284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16725354-95C1-8E60-5CC9-A748ECFFC016}"/>
                </a:ext>
              </a:extLst>
            </p:cNvPr>
            <p:cNvSpPr/>
            <p:nvPr/>
          </p:nvSpPr>
          <p:spPr>
            <a:xfrm flipV="1">
              <a:off x="4345239" y="6469359"/>
              <a:ext cx="22519" cy="35175"/>
            </a:xfrm>
            <a:custGeom>
              <a:avLst/>
              <a:gdLst>
                <a:gd name="csX0" fmla="*/ 13838 w 22519"/>
                <a:gd name="csY0" fmla="*/ 36240 h 35175"/>
                <a:gd name="csX1" fmla="*/ 10907 w 22519"/>
                <a:gd name="csY1" fmla="*/ 36240 h 35175"/>
                <a:gd name="csX2" fmla="*/ 2602 w 22519"/>
                <a:gd name="csY2" fmla="*/ 29400 h 35175"/>
                <a:gd name="csX3" fmla="*/ 2113 w 22519"/>
                <a:gd name="csY3" fmla="*/ 28912 h 35175"/>
                <a:gd name="csX4" fmla="*/ 2113 w 22519"/>
                <a:gd name="csY4" fmla="*/ 27935 h 35175"/>
                <a:gd name="csX5" fmla="*/ 159 w 22519"/>
                <a:gd name="csY5" fmla="*/ 14744 h 35175"/>
                <a:gd name="csX6" fmla="*/ 647 w 22519"/>
                <a:gd name="csY6" fmla="*/ 13767 h 35175"/>
                <a:gd name="csX7" fmla="*/ 647 w 22519"/>
                <a:gd name="csY7" fmla="*/ 13278 h 35175"/>
                <a:gd name="csX8" fmla="*/ 1136 w 22519"/>
                <a:gd name="csY8" fmla="*/ 12301 h 35175"/>
                <a:gd name="csX9" fmla="*/ 1136 w 22519"/>
                <a:gd name="csY9" fmla="*/ 11324 h 35175"/>
                <a:gd name="csX10" fmla="*/ 1625 w 22519"/>
                <a:gd name="csY10" fmla="*/ 10347 h 35175"/>
                <a:gd name="csX11" fmla="*/ 1625 w 22519"/>
                <a:gd name="csY11" fmla="*/ 9370 h 35175"/>
                <a:gd name="csX12" fmla="*/ 2113 w 22519"/>
                <a:gd name="csY12" fmla="*/ 8881 h 35175"/>
                <a:gd name="csX13" fmla="*/ 3090 w 22519"/>
                <a:gd name="csY13" fmla="*/ 6927 h 35175"/>
                <a:gd name="csX14" fmla="*/ 4067 w 22519"/>
                <a:gd name="csY14" fmla="*/ 5950 h 35175"/>
                <a:gd name="csX15" fmla="*/ 4556 w 22519"/>
                <a:gd name="csY15" fmla="*/ 4973 h 35175"/>
                <a:gd name="csX16" fmla="*/ 5533 w 22519"/>
                <a:gd name="csY16" fmla="*/ 4484 h 35175"/>
                <a:gd name="csX17" fmla="*/ 6022 w 22519"/>
                <a:gd name="csY17" fmla="*/ 3507 h 35175"/>
                <a:gd name="csX18" fmla="*/ 6999 w 22519"/>
                <a:gd name="csY18" fmla="*/ 3019 h 35175"/>
                <a:gd name="csX19" fmla="*/ 7487 w 22519"/>
                <a:gd name="csY19" fmla="*/ 2530 h 35175"/>
                <a:gd name="csX20" fmla="*/ 8464 w 22519"/>
                <a:gd name="csY20" fmla="*/ 2042 h 35175"/>
                <a:gd name="csX21" fmla="*/ 8953 w 22519"/>
                <a:gd name="csY21" fmla="*/ 1553 h 35175"/>
                <a:gd name="csX22" fmla="*/ 9930 w 22519"/>
                <a:gd name="csY22" fmla="*/ 1553 h 35175"/>
                <a:gd name="csX23" fmla="*/ 10907 w 22519"/>
                <a:gd name="csY23" fmla="*/ 1064 h 35175"/>
                <a:gd name="csX24" fmla="*/ 16281 w 22519"/>
                <a:gd name="csY24" fmla="*/ 1064 h 35175"/>
                <a:gd name="csX25" fmla="*/ 17258 w 22519"/>
                <a:gd name="csY25" fmla="*/ 1553 h 35175"/>
                <a:gd name="csX26" fmla="*/ 17747 w 22519"/>
                <a:gd name="csY26" fmla="*/ 1553 h 35175"/>
                <a:gd name="csX27" fmla="*/ 19701 w 22519"/>
                <a:gd name="csY27" fmla="*/ 2530 h 35175"/>
                <a:gd name="csX28" fmla="*/ 20189 w 22519"/>
                <a:gd name="csY28" fmla="*/ 3019 h 35175"/>
                <a:gd name="csX29" fmla="*/ 21167 w 22519"/>
                <a:gd name="csY29" fmla="*/ 3507 h 35175"/>
                <a:gd name="csX30" fmla="*/ 22144 w 22519"/>
                <a:gd name="csY30" fmla="*/ 4484 h 35175"/>
                <a:gd name="csX31" fmla="*/ 13838 w 22519"/>
                <a:gd name="csY31" fmla="*/ 4973 h 35175"/>
                <a:gd name="csX32" fmla="*/ 11396 w 22519"/>
                <a:gd name="csY32" fmla="*/ 4973 h 35175"/>
                <a:gd name="csX33" fmla="*/ 10418 w 22519"/>
                <a:gd name="csY33" fmla="*/ 5461 h 35175"/>
                <a:gd name="csX34" fmla="*/ 9930 w 22519"/>
                <a:gd name="csY34" fmla="*/ 5950 h 35175"/>
                <a:gd name="csX35" fmla="*/ 7976 w 22519"/>
                <a:gd name="csY35" fmla="*/ 6927 h 35175"/>
                <a:gd name="csX36" fmla="*/ 7487 w 22519"/>
                <a:gd name="csY36" fmla="*/ 7416 h 35175"/>
                <a:gd name="csX37" fmla="*/ 6999 w 22519"/>
                <a:gd name="csY37" fmla="*/ 8393 h 35175"/>
                <a:gd name="csX38" fmla="*/ 6510 w 22519"/>
                <a:gd name="csY38" fmla="*/ 8881 h 35175"/>
                <a:gd name="csX39" fmla="*/ 6022 w 22519"/>
                <a:gd name="csY39" fmla="*/ 9858 h 35175"/>
                <a:gd name="csX40" fmla="*/ 5533 w 22519"/>
                <a:gd name="csY40" fmla="*/ 10347 h 35175"/>
                <a:gd name="csX41" fmla="*/ 5044 w 22519"/>
                <a:gd name="csY41" fmla="*/ 11324 h 35175"/>
                <a:gd name="csX42" fmla="*/ 5044 w 22519"/>
                <a:gd name="csY42" fmla="*/ 12301 h 35175"/>
                <a:gd name="csX43" fmla="*/ 4556 w 22519"/>
                <a:gd name="csY43" fmla="*/ 12790 h 35175"/>
                <a:gd name="csX44" fmla="*/ 4556 w 22519"/>
                <a:gd name="csY44" fmla="*/ 13767 h 35175"/>
                <a:gd name="csX45" fmla="*/ 4067 w 22519"/>
                <a:gd name="csY45" fmla="*/ 14744 h 35175"/>
                <a:gd name="csX46" fmla="*/ 4067 w 22519"/>
                <a:gd name="csY46" fmla="*/ 21583 h 35175"/>
                <a:gd name="csX47" fmla="*/ 4556 w 22519"/>
                <a:gd name="csY47" fmla="*/ 22561 h 35175"/>
                <a:gd name="csX48" fmla="*/ 4556 w 22519"/>
                <a:gd name="csY48" fmla="*/ 24515 h 35175"/>
                <a:gd name="csX49" fmla="*/ 5044 w 22519"/>
                <a:gd name="csY49" fmla="*/ 25492 h 35175"/>
                <a:gd name="csX50" fmla="*/ 5044 w 22519"/>
                <a:gd name="csY50" fmla="*/ 26469 h 35175"/>
                <a:gd name="csX51" fmla="*/ 5533 w 22519"/>
                <a:gd name="csY51" fmla="*/ 26957 h 35175"/>
                <a:gd name="csX52" fmla="*/ 6022 w 22519"/>
                <a:gd name="csY52" fmla="*/ 27935 h 35175"/>
                <a:gd name="csX53" fmla="*/ 6999 w 22519"/>
                <a:gd name="csY53" fmla="*/ 28912 h 35175"/>
                <a:gd name="csX54" fmla="*/ 6999 w 22519"/>
                <a:gd name="csY54" fmla="*/ 29400 h 35175"/>
                <a:gd name="csX55" fmla="*/ 8464 w 22519"/>
                <a:gd name="csY55" fmla="*/ 30866 h 35175"/>
                <a:gd name="csX56" fmla="*/ 9441 w 22519"/>
                <a:gd name="csY56" fmla="*/ 31354 h 35175"/>
                <a:gd name="csX57" fmla="*/ 9930 w 22519"/>
                <a:gd name="csY57" fmla="*/ 31843 h 35175"/>
                <a:gd name="csX58" fmla="*/ 10907 w 22519"/>
                <a:gd name="csY58" fmla="*/ 32332 h 35175"/>
                <a:gd name="csX59" fmla="*/ 22632 w 22519"/>
                <a:gd name="csY59" fmla="*/ 32332 h 35175"/>
                <a:gd name="csX60" fmla="*/ 20678 w 22519"/>
                <a:gd name="csY60" fmla="*/ 34286 h 35175"/>
                <a:gd name="csX61" fmla="*/ 19701 w 22519"/>
                <a:gd name="csY61" fmla="*/ 34774 h 35175"/>
                <a:gd name="csX62" fmla="*/ 19212 w 22519"/>
                <a:gd name="csY62" fmla="*/ 35263 h 35175"/>
                <a:gd name="csX63" fmla="*/ 18235 w 22519"/>
                <a:gd name="csY63" fmla="*/ 35751 h 35175"/>
                <a:gd name="csX64" fmla="*/ 17258 w 22519"/>
                <a:gd name="csY64" fmla="*/ 35751 h 35175"/>
                <a:gd name="csX65" fmla="*/ 16281 w 22519"/>
                <a:gd name="csY65" fmla="*/ 36240 h 35175"/>
                <a:gd name="csX66" fmla="*/ 14815 w 22519"/>
                <a:gd name="csY66" fmla="*/ 36240 h 35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2519" h="35175">
                  <a:moveTo>
                    <a:pt x="13838" y="36240"/>
                  </a:moveTo>
                  <a:lnTo>
                    <a:pt x="10907" y="36240"/>
                  </a:lnTo>
                  <a:cubicBezTo>
                    <a:pt x="6974" y="34831"/>
                    <a:pt x="4580" y="33227"/>
                    <a:pt x="2602" y="29400"/>
                  </a:cubicBezTo>
                  <a:lnTo>
                    <a:pt x="2113" y="28912"/>
                  </a:lnTo>
                  <a:lnTo>
                    <a:pt x="2113" y="27935"/>
                  </a:lnTo>
                  <a:cubicBezTo>
                    <a:pt x="175" y="26249"/>
                    <a:pt x="-4" y="17374"/>
                    <a:pt x="159" y="14744"/>
                  </a:cubicBezTo>
                  <a:lnTo>
                    <a:pt x="647" y="13767"/>
                  </a:lnTo>
                  <a:lnTo>
                    <a:pt x="647" y="13278"/>
                  </a:lnTo>
                  <a:lnTo>
                    <a:pt x="1136" y="12301"/>
                  </a:lnTo>
                  <a:lnTo>
                    <a:pt x="1136" y="11324"/>
                  </a:lnTo>
                  <a:lnTo>
                    <a:pt x="1625" y="10347"/>
                  </a:lnTo>
                  <a:lnTo>
                    <a:pt x="1625" y="9370"/>
                  </a:lnTo>
                  <a:lnTo>
                    <a:pt x="2113" y="8881"/>
                  </a:lnTo>
                  <a:lnTo>
                    <a:pt x="3090" y="6927"/>
                  </a:lnTo>
                  <a:lnTo>
                    <a:pt x="4067" y="5950"/>
                  </a:lnTo>
                  <a:lnTo>
                    <a:pt x="4556" y="4973"/>
                  </a:lnTo>
                  <a:lnTo>
                    <a:pt x="5533" y="4484"/>
                  </a:lnTo>
                  <a:lnTo>
                    <a:pt x="6022" y="3507"/>
                  </a:lnTo>
                  <a:lnTo>
                    <a:pt x="6999" y="3019"/>
                  </a:lnTo>
                  <a:lnTo>
                    <a:pt x="7487" y="2530"/>
                  </a:lnTo>
                  <a:lnTo>
                    <a:pt x="8464" y="2042"/>
                  </a:lnTo>
                  <a:lnTo>
                    <a:pt x="8953" y="1553"/>
                  </a:lnTo>
                  <a:lnTo>
                    <a:pt x="9930" y="1553"/>
                  </a:lnTo>
                  <a:lnTo>
                    <a:pt x="10907" y="1064"/>
                  </a:lnTo>
                  <a:lnTo>
                    <a:pt x="16281" y="1064"/>
                  </a:lnTo>
                  <a:lnTo>
                    <a:pt x="17258" y="1553"/>
                  </a:lnTo>
                  <a:lnTo>
                    <a:pt x="17747" y="1553"/>
                  </a:lnTo>
                  <a:lnTo>
                    <a:pt x="19701" y="2530"/>
                  </a:lnTo>
                  <a:lnTo>
                    <a:pt x="20189" y="3019"/>
                  </a:lnTo>
                  <a:lnTo>
                    <a:pt x="21167" y="3507"/>
                  </a:lnTo>
                  <a:lnTo>
                    <a:pt x="22144" y="4484"/>
                  </a:lnTo>
                  <a:lnTo>
                    <a:pt x="13838" y="4973"/>
                  </a:lnTo>
                  <a:lnTo>
                    <a:pt x="11396" y="4973"/>
                  </a:lnTo>
                  <a:lnTo>
                    <a:pt x="10418" y="5461"/>
                  </a:lnTo>
                  <a:lnTo>
                    <a:pt x="9930" y="5950"/>
                  </a:lnTo>
                  <a:lnTo>
                    <a:pt x="7976" y="6927"/>
                  </a:lnTo>
                  <a:lnTo>
                    <a:pt x="7487" y="7416"/>
                  </a:lnTo>
                  <a:lnTo>
                    <a:pt x="6999" y="8393"/>
                  </a:lnTo>
                  <a:lnTo>
                    <a:pt x="6510" y="8881"/>
                  </a:lnTo>
                  <a:lnTo>
                    <a:pt x="6022" y="9858"/>
                  </a:lnTo>
                  <a:lnTo>
                    <a:pt x="5533" y="10347"/>
                  </a:lnTo>
                  <a:lnTo>
                    <a:pt x="5044" y="11324"/>
                  </a:lnTo>
                  <a:lnTo>
                    <a:pt x="5044" y="12301"/>
                  </a:lnTo>
                  <a:lnTo>
                    <a:pt x="4556" y="12790"/>
                  </a:lnTo>
                  <a:lnTo>
                    <a:pt x="4556" y="13767"/>
                  </a:lnTo>
                  <a:lnTo>
                    <a:pt x="4067" y="14744"/>
                  </a:lnTo>
                  <a:lnTo>
                    <a:pt x="4067" y="21583"/>
                  </a:lnTo>
                  <a:lnTo>
                    <a:pt x="4556" y="22561"/>
                  </a:lnTo>
                  <a:lnTo>
                    <a:pt x="4556" y="24515"/>
                  </a:lnTo>
                  <a:lnTo>
                    <a:pt x="5044" y="25492"/>
                  </a:lnTo>
                  <a:lnTo>
                    <a:pt x="5044" y="26469"/>
                  </a:lnTo>
                  <a:lnTo>
                    <a:pt x="5533" y="26957"/>
                  </a:lnTo>
                  <a:lnTo>
                    <a:pt x="6022" y="27935"/>
                  </a:lnTo>
                  <a:lnTo>
                    <a:pt x="6999" y="28912"/>
                  </a:lnTo>
                  <a:lnTo>
                    <a:pt x="6999" y="29400"/>
                  </a:lnTo>
                  <a:lnTo>
                    <a:pt x="8464" y="30866"/>
                  </a:lnTo>
                  <a:lnTo>
                    <a:pt x="9441" y="31354"/>
                  </a:lnTo>
                  <a:lnTo>
                    <a:pt x="9930" y="31843"/>
                  </a:lnTo>
                  <a:lnTo>
                    <a:pt x="10907" y="32332"/>
                  </a:lnTo>
                  <a:lnTo>
                    <a:pt x="22632" y="32332"/>
                  </a:lnTo>
                  <a:lnTo>
                    <a:pt x="20678" y="34286"/>
                  </a:lnTo>
                  <a:lnTo>
                    <a:pt x="19701" y="34774"/>
                  </a:lnTo>
                  <a:lnTo>
                    <a:pt x="19212" y="35263"/>
                  </a:lnTo>
                  <a:lnTo>
                    <a:pt x="18235" y="35751"/>
                  </a:lnTo>
                  <a:lnTo>
                    <a:pt x="17258" y="35751"/>
                  </a:lnTo>
                  <a:lnTo>
                    <a:pt x="16281" y="36240"/>
                  </a:lnTo>
                  <a:lnTo>
                    <a:pt x="14815" y="362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CBFDABF9-7136-D7AF-1DA0-0C0C9C3AD189}"/>
                </a:ext>
              </a:extLst>
            </p:cNvPr>
            <p:cNvSpPr/>
            <p:nvPr/>
          </p:nvSpPr>
          <p:spPr>
            <a:xfrm flipV="1">
              <a:off x="4395118" y="6469848"/>
              <a:ext cx="3908" cy="34198"/>
            </a:xfrm>
            <a:custGeom>
              <a:avLst/>
              <a:gdLst>
                <a:gd name="csX0" fmla="*/ 4027 w 3908"/>
                <a:gd name="csY0" fmla="*/ 35263 h 34198"/>
                <a:gd name="csX1" fmla="*/ 608 w 3908"/>
                <a:gd name="csY1" fmla="*/ 35263 h 34198"/>
                <a:gd name="csX2" fmla="*/ 608 w 3908"/>
                <a:gd name="csY2" fmla="*/ 8393 h 34198"/>
                <a:gd name="csX3" fmla="*/ 119 w 3908"/>
                <a:gd name="csY3" fmla="*/ 1064 h 34198"/>
                <a:gd name="csX4" fmla="*/ 4027 w 3908"/>
                <a:gd name="csY4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027" y="35263"/>
                  </a:moveTo>
                  <a:lnTo>
                    <a:pt x="608" y="35263"/>
                  </a:lnTo>
                  <a:lnTo>
                    <a:pt x="608" y="8393"/>
                  </a:lnTo>
                  <a:lnTo>
                    <a:pt x="119" y="1064"/>
                  </a:lnTo>
                  <a:lnTo>
                    <a:pt x="4027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AC60BA1C-B21E-F15F-6368-D64F657A7804}"/>
                </a:ext>
              </a:extLst>
            </p:cNvPr>
            <p:cNvSpPr/>
            <p:nvPr/>
          </p:nvSpPr>
          <p:spPr>
            <a:xfrm flipV="1">
              <a:off x="4377042" y="6469848"/>
              <a:ext cx="3908" cy="34198"/>
            </a:xfrm>
            <a:custGeom>
              <a:avLst/>
              <a:gdLst>
                <a:gd name="csX0" fmla="*/ 4024 w 3908"/>
                <a:gd name="csY0" fmla="*/ 35263 h 34198"/>
                <a:gd name="csX1" fmla="*/ 116 w 3908"/>
                <a:gd name="csY1" fmla="*/ 35263 h 34198"/>
                <a:gd name="csX2" fmla="*/ 116 w 3908"/>
                <a:gd name="csY2" fmla="*/ 1064 h 34198"/>
                <a:gd name="csX3" fmla="*/ 3536 w 3908"/>
                <a:gd name="csY3" fmla="*/ 1064 h 34198"/>
                <a:gd name="csX4" fmla="*/ 3536 w 3908"/>
                <a:gd name="csY4" fmla="*/ 2793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024" y="35263"/>
                  </a:moveTo>
                  <a:lnTo>
                    <a:pt x="116" y="35263"/>
                  </a:lnTo>
                  <a:lnTo>
                    <a:pt x="116" y="1064"/>
                  </a:lnTo>
                  <a:lnTo>
                    <a:pt x="3536" y="1064"/>
                  </a:lnTo>
                  <a:lnTo>
                    <a:pt x="3536" y="27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FD10F80F-EE6B-EDC8-7E6F-9B992A606627}"/>
                </a:ext>
              </a:extLst>
            </p:cNvPr>
            <p:cNvSpPr/>
            <p:nvPr/>
          </p:nvSpPr>
          <p:spPr>
            <a:xfrm flipV="1">
              <a:off x="4380461" y="6469848"/>
              <a:ext cx="15145" cy="34198"/>
            </a:xfrm>
            <a:custGeom>
              <a:avLst/>
              <a:gdLst>
                <a:gd name="csX0" fmla="*/ 605 w 15145"/>
                <a:gd name="csY0" fmla="*/ 35263 h 34198"/>
                <a:gd name="csX1" fmla="*/ 116 w 15145"/>
                <a:gd name="csY1" fmla="*/ 27935 h 34198"/>
                <a:gd name="csX2" fmla="*/ 14773 w 15145"/>
                <a:gd name="csY2" fmla="*/ 1064 h 34198"/>
                <a:gd name="csX3" fmla="*/ 15261 w 15145"/>
                <a:gd name="csY3" fmla="*/ 839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5145" h="34198">
                  <a:moveTo>
                    <a:pt x="605" y="35263"/>
                  </a:moveTo>
                  <a:lnTo>
                    <a:pt x="116" y="27935"/>
                  </a:lnTo>
                  <a:lnTo>
                    <a:pt x="14773" y="1064"/>
                  </a:lnTo>
                  <a:lnTo>
                    <a:pt x="15261" y="83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3A4E0CDB-93F9-7E8D-56F7-39EFA3419A80}"/>
                </a:ext>
              </a:extLst>
            </p:cNvPr>
            <p:cNvSpPr/>
            <p:nvPr/>
          </p:nvSpPr>
          <p:spPr>
            <a:xfrm flipV="1">
              <a:off x="4403423" y="6469848"/>
              <a:ext cx="22473" cy="34198"/>
            </a:xfrm>
            <a:custGeom>
              <a:avLst/>
              <a:gdLst>
                <a:gd name="csX0" fmla="*/ 22596 w 22473"/>
                <a:gd name="csY0" fmla="*/ 35263 h 34198"/>
                <a:gd name="csX1" fmla="*/ 123 w 22473"/>
                <a:gd name="csY1" fmla="*/ 35263 h 34198"/>
                <a:gd name="csX2" fmla="*/ 123 w 22473"/>
                <a:gd name="csY2" fmla="*/ 31354 h 34198"/>
                <a:gd name="csX3" fmla="*/ 9405 w 22473"/>
                <a:gd name="csY3" fmla="*/ 31354 h 34198"/>
                <a:gd name="csX4" fmla="*/ 9405 w 22473"/>
                <a:gd name="csY4" fmla="*/ 1064 h 34198"/>
                <a:gd name="csX5" fmla="*/ 13314 w 22473"/>
                <a:gd name="csY5" fmla="*/ 1064 h 34198"/>
                <a:gd name="csX6" fmla="*/ 13314 w 22473"/>
                <a:gd name="csY6" fmla="*/ 31354 h 34198"/>
                <a:gd name="csX7" fmla="*/ 22596 w 22473"/>
                <a:gd name="csY7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596" y="35263"/>
                  </a:moveTo>
                  <a:lnTo>
                    <a:pt x="123" y="35263"/>
                  </a:lnTo>
                  <a:lnTo>
                    <a:pt x="123" y="31354"/>
                  </a:lnTo>
                  <a:lnTo>
                    <a:pt x="9405" y="31354"/>
                  </a:lnTo>
                  <a:lnTo>
                    <a:pt x="9405" y="1064"/>
                  </a:lnTo>
                  <a:lnTo>
                    <a:pt x="13314" y="1064"/>
                  </a:lnTo>
                  <a:lnTo>
                    <a:pt x="13314" y="31354"/>
                  </a:lnTo>
                  <a:lnTo>
                    <a:pt x="22596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1211D5E7-2062-D517-9D26-5F1CF577500A}"/>
                </a:ext>
              </a:extLst>
            </p:cNvPr>
            <p:cNvSpPr/>
            <p:nvPr/>
          </p:nvSpPr>
          <p:spPr>
            <a:xfrm flipV="1">
              <a:off x="4426873" y="6469848"/>
              <a:ext cx="18564" cy="34198"/>
            </a:xfrm>
            <a:custGeom>
              <a:avLst/>
              <a:gdLst>
                <a:gd name="csX0" fmla="*/ 14782 w 18564"/>
                <a:gd name="csY0" fmla="*/ 35263 h 34198"/>
                <a:gd name="csX1" fmla="*/ 10874 w 18564"/>
                <a:gd name="csY1" fmla="*/ 35263 h 34198"/>
                <a:gd name="csX2" fmla="*/ 126 w 18564"/>
                <a:gd name="csY2" fmla="*/ 1064 h 34198"/>
                <a:gd name="csX3" fmla="*/ 4034 w 18564"/>
                <a:gd name="csY3" fmla="*/ 1064 h 34198"/>
                <a:gd name="csX4" fmla="*/ 6966 w 18564"/>
                <a:gd name="csY4" fmla="*/ 11324 h 34198"/>
                <a:gd name="csX5" fmla="*/ 18691 w 18564"/>
                <a:gd name="csY5" fmla="*/ 11324 h 34198"/>
                <a:gd name="csX6" fmla="*/ 7943 w 18564"/>
                <a:gd name="csY6" fmla="*/ 15232 h 34198"/>
                <a:gd name="csX7" fmla="*/ 11362 w 18564"/>
                <a:gd name="csY7" fmla="*/ 25003 h 34198"/>
                <a:gd name="csX8" fmla="*/ 12828 w 18564"/>
                <a:gd name="csY8" fmla="*/ 30866 h 34198"/>
                <a:gd name="csX9" fmla="*/ 12828 w 18564"/>
                <a:gd name="csY9" fmla="*/ 3184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564" h="34198">
                  <a:moveTo>
                    <a:pt x="14782" y="35263"/>
                  </a:moveTo>
                  <a:lnTo>
                    <a:pt x="10874" y="35263"/>
                  </a:lnTo>
                  <a:lnTo>
                    <a:pt x="126" y="1064"/>
                  </a:lnTo>
                  <a:lnTo>
                    <a:pt x="4034" y="1064"/>
                  </a:lnTo>
                  <a:lnTo>
                    <a:pt x="6966" y="11324"/>
                  </a:lnTo>
                  <a:lnTo>
                    <a:pt x="18691" y="11324"/>
                  </a:lnTo>
                  <a:lnTo>
                    <a:pt x="7943" y="15232"/>
                  </a:lnTo>
                  <a:lnTo>
                    <a:pt x="11362" y="25003"/>
                  </a:lnTo>
                  <a:cubicBezTo>
                    <a:pt x="11533" y="26567"/>
                    <a:pt x="12258" y="29384"/>
                    <a:pt x="12828" y="30866"/>
                  </a:cubicBezTo>
                  <a:lnTo>
                    <a:pt x="12828" y="318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650CC68A-6567-AA47-95CF-E4EDE06DC935}"/>
                </a:ext>
              </a:extLst>
            </p:cNvPr>
            <p:cNvSpPr/>
            <p:nvPr/>
          </p:nvSpPr>
          <p:spPr>
            <a:xfrm flipV="1">
              <a:off x="4434690" y="6469848"/>
              <a:ext cx="18564" cy="34198"/>
            </a:xfrm>
            <a:custGeom>
              <a:avLst/>
              <a:gdLst>
                <a:gd name="csX0" fmla="*/ 6966 w 18564"/>
                <a:gd name="csY0" fmla="*/ 35263 h 34198"/>
                <a:gd name="csX1" fmla="*/ 5012 w 18564"/>
                <a:gd name="csY1" fmla="*/ 31843 h 34198"/>
                <a:gd name="csX2" fmla="*/ 5012 w 18564"/>
                <a:gd name="csY2" fmla="*/ 31354 h 34198"/>
                <a:gd name="csX3" fmla="*/ 5500 w 18564"/>
                <a:gd name="csY3" fmla="*/ 30377 h 34198"/>
                <a:gd name="csX4" fmla="*/ 5500 w 18564"/>
                <a:gd name="csY4" fmla="*/ 29400 h 34198"/>
                <a:gd name="csX5" fmla="*/ 5989 w 18564"/>
                <a:gd name="csY5" fmla="*/ 28912 h 34198"/>
                <a:gd name="csX6" fmla="*/ 5989 w 18564"/>
                <a:gd name="csY6" fmla="*/ 27935 h 34198"/>
                <a:gd name="csX7" fmla="*/ 6477 w 18564"/>
                <a:gd name="csY7" fmla="*/ 26957 h 34198"/>
                <a:gd name="csX8" fmla="*/ 6477 w 18564"/>
                <a:gd name="csY8" fmla="*/ 25980 h 34198"/>
                <a:gd name="csX9" fmla="*/ 6966 w 18564"/>
                <a:gd name="csY9" fmla="*/ 24515 h 34198"/>
                <a:gd name="csX10" fmla="*/ 9897 w 18564"/>
                <a:gd name="csY10" fmla="*/ 15232 h 34198"/>
                <a:gd name="csX11" fmla="*/ 126 w 18564"/>
                <a:gd name="csY11" fmla="*/ 15232 h 34198"/>
                <a:gd name="csX12" fmla="*/ 10874 w 18564"/>
                <a:gd name="csY12" fmla="*/ 11324 h 34198"/>
                <a:gd name="csX13" fmla="*/ 14294 w 18564"/>
                <a:gd name="csY13" fmla="*/ 1064 h 34198"/>
                <a:gd name="csX14" fmla="*/ 18691 w 18564"/>
                <a:gd name="csY14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8564" h="34198">
                  <a:moveTo>
                    <a:pt x="6966" y="35263"/>
                  </a:moveTo>
                  <a:lnTo>
                    <a:pt x="5012" y="31843"/>
                  </a:lnTo>
                  <a:lnTo>
                    <a:pt x="5012" y="31354"/>
                  </a:lnTo>
                  <a:lnTo>
                    <a:pt x="5500" y="30377"/>
                  </a:lnTo>
                  <a:lnTo>
                    <a:pt x="5500" y="29400"/>
                  </a:lnTo>
                  <a:lnTo>
                    <a:pt x="5989" y="28912"/>
                  </a:lnTo>
                  <a:lnTo>
                    <a:pt x="5989" y="27935"/>
                  </a:lnTo>
                  <a:lnTo>
                    <a:pt x="6477" y="26957"/>
                  </a:lnTo>
                  <a:lnTo>
                    <a:pt x="6477" y="25980"/>
                  </a:lnTo>
                  <a:lnTo>
                    <a:pt x="6966" y="24515"/>
                  </a:lnTo>
                  <a:lnTo>
                    <a:pt x="9897" y="15232"/>
                  </a:lnTo>
                  <a:lnTo>
                    <a:pt x="126" y="15232"/>
                  </a:lnTo>
                  <a:lnTo>
                    <a:pt x="10874" y="11324"/>
                  </a:lnTo>
                  <a:lnTo>
                    <a:pt x="14294" y="1064"/>
                  </a:lnTo>
                  <a:lnTo>
                    <a:pt x="18691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7A6881F6-6A27-543C-BFFD-79161C4D06A7}"/>
                </a:ext>
              </a:extLst>
            </p:cNvPr>
            <p:cNvSpPr/>
            <p:nvPr/>
          </p:nvSpPr>
          <p:spPr>
            <a:xfrm flipV="1">
              <a:off x="4457164" y="6469848"/>
              <a:ext cx="3419" cy="34198"/>
            </a:xfrm>
            <a:custGeom>
              <a:avLst/>
              <a:gdLst>
                <a:gd name="csX0" fmla="*/ 32 w 3419"/>
                <a:gd name="csY0" fmla="*/ 1017 h 34198"/>
                <a:gd name="csX1" fmla="*/ 3452 w 3419"/>
                <a:gd name="csY1" fmla="*/ 1017 h 34198"/>
                <a:gd name="csX2" fmla="*/ 3452 w 3419"/>
                <a:gd name="csY2" fmla="*/ 35215 h 34198"/>
                <a:gd name="csX3" fmla="*/ 32 w 3419"/>
                <a:gd name="csY3" fmla="*/ 3521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32" y="1017"/>
                  </a:moveTo>
                  <a:lnTo>
                    <a:pt x="3452" y="1017"/>
                  </a:lnTo>
                  <a:lnTo>
                    <a:pt x="3452" y="35215"/>
                  </a:lnTo>
                  <a:lnTo>
                    <a:pt x="32" y="3521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B9EBB4CC-4DCF-4808-25D8-AE68A208720C}"/>
                </a:ext>
              </a:extLst>
            </p:cNvPr>
            <p:cNvSpPr/>
            <p:nvPr/>
          </p:nvSpPr>
          <p:spPr>
            <a:xfrm flipV="1">
              <a:off x="4485499" y="6469848"/>
              <a:ext cx="3908" cy="34198"/>
            </a:xfrm>
            <a:custGeom>
              <a:avLst/>
              <a:gdLst>
                <a:gd name="csX0" fmla="*/ 4042 w 3908"/>
                <a:gd name="csY0" fmla="*/ 35263 h 34198"/>
                <a:gd name="csX1" fmla="*/ 622 w 3908"/>
                <a:gd name="csY1" fmla="*/ 35263 h 34198"/>
                <a:gd name="csX2" fmla="*/ 622 w 3908"/>
                <a:gd name="csY2" fmla="*/ 8393 h 34198"/>
                <a:gd name="csX3" fmla="*/ 134 w 3908"/>
                <a:gd name="csY3" fmla="*/ 1064 h 34198"/>
                <a:gd name="csX4" fmla="*/ 4042 w 3908"/>
                <a:gd name="csY4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042" y="35263"/>
                  </a:moveTo>
                  <a:lnTo>
                    <a:pt x="622" y="35263"/>
                  </a:lnTo>
                  <a:lnTo>
                    <a:pt x="622" y="8393"/>
                  </a:lnTo>
                  <a:lnTo>
                    <a:pt x="134" y="1064"/>
                  </a:lnTo>
                  <a:lnTo>
                    <a:pt x="4042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E55FAE1E-7934-71FE-FBE7-501A3EF54FE5}"/>
                </a:ext>
              </a:extLst>
            </p:cNvPr>
            <p:cNvSpPr/>
            <p:nvPr/>
          </p:nvSpPr>
          <p:spPr>
            <a:xfrm flipV="1">
              <a:off x="4467423" y="6469848"/>
              <a:ext cx="3908" cy="34198"/>
            </a:xfrm>
            <a:custGeom>
              <a:avLst/>
              <a:gdLst>
                <a:gd name="csX0" fmla="*/ 4039 w 3908"/>
                <a:gd name="csY0" fmla="*/ 35263 h 34198"/>
                <a:gd name="csX1" fmla="*/ 131 w 3908"/>
                <a:gd name="csY1" fmla="*/ 35263 h 34198"/>
                <a:gd name="csX2" fmla="*/ 131 w 3908"/>
                <a:gd name="csY2" fmla="*/ 1064 h 34198"/>
                <a:gd name="csX3" fmla="*/ 3551 w 3908"/>
                <a:gd name="csY3" fmla="*/ 1064 h 34198"/>
                <a:gd name="csX4" fmla="*/ 3551 w 3908"/>
                <a:gd name="csY4" fmla="*/ 2793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039" y="35263"/>
                  </a:moveTo>
                  <a:lnTo>
                    <a:pt x="131" y="35263"/>
                  </a:lnTo>
                  <a:lnTo>
                    <a:pt x="131" y="1064"/>
                  </a:lnTo>
                  <a:lnTo>
                    <a:pt x="3551" y="1064"/>
                  </a:lnTo>
                  <a:lnTo>
                    <a:pt x="3551" y="27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2A801771-966D-7A9A-8C9F-1FD95C51721A}"/>
                </a:ext>
              </a:extLst>
            </p:cNvPr>
            <p:cNvSpPr/>
            <p:nvPr/>
          </p:nvSpPr>
          <p:spPr>
            <a:xfrm flipV="1">
              <a:off x="4470843" y="6469848"/>
              <a:ext cx="15145" cy="34198"/>
            </a:xfrm>
            <a:custGeom>
              <a:avLst/>
              <a:gdLst>
                <a:gd name="csX0" fmla="*/ 620 w 15145"/>
                <a:gd name="csY0" fmla="*/ 35263 h 34198"/>
                <a:gd name="csX1" fmla="*/ 131 w 15145"/>
                <a:gd name="csY1" fmla="*/ 27935 h 34198"/>
                <a:gd name="csX2" fmla="*/ 14788 w 15145"/>
                <a:gd name="csY2" fmla="*/ 1064 h 34198"/>
                <a:gd name="csX3" fmla="*/ 15276 w 15145"/>
                <a:gd name="csY3" fmla="*/ 839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5145" h="34198">
                  <a:moveTo>
                    <a:pt x="620" y="35263"/>
                  </a:moveTo>
                  <a:lnTo>
                    <a:pt x="131" y="27935"/>
                  </a:lnTo>
                  <a:lnTo>
                    <a:pt x="14788" y="1064"/>
                  </a:lnTo>
                  <a:lnTo>
                    <a:pt x="15276" y="83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5F542BA6-AF17-9006-BD5C-1BD94A702CD6}"/>
                </a:ext>
              </a:extLst>
            </p:cNvPr>
            <p:cNvSpPr/>
            <p:nvPr/>
          </p:nvSpPr>
          <p:spPr>
            <a:xfrm flipV="1">
              <a:off x="4495759" y="6469848"/>
              <a:ext cx="21007" cy="34198"/>
            </a:xfrm>
            <a:custGeom>
              <a:avLst/>
              <a:gdLst>
                <a:gd name="csX0" fmla="*/ 20657 w 21007"/>
                <a:gd name="csY0" fmla="*/ 35263 h 34198"/>
                <a:gd name="csX1" fmla="*/ 138 w 21007"/>
                <a:gd name="csY1" fmla="*/ 35263 h 34198"/>
                <a:gd name="csX2" fmla="*/ 138 w 21007"/>
                <a:gd name="csY2" fmla="*/ 1064 h 34198"/>
                <a:gd name="csX3" fmla="*/ 21145 w 21007"/>
                <a:gd name="csY3" fmla="*/ 1064 h 34198"/>
                <a:gd name="csX4" fmla="*/ 21145 w 21007"/>
                <a:gd name="csY4" fmla="*/ 4973 h 34198"/>
                <a:gd name="csX5" fmla="*/ 4046 w 21007"/>
                <a:gd name="csY5" fmla="*/ 4973 h 34198"/>
                <a:gd name="csX6" fmla="*/ 4046 w 21007"/>
                <a:gd name="csY6" fmla="*/ 16698 h 34198"/>
                <a:gd name="csX7" fmla="*/ 19680 w 21007"/>
                <a:gd name="csY7" fmla="*/ 16698 h 34198"/>
                <a:gd name="csX8" fmla="*/ 19680 w 21007"/>
                <a:gd name="csY8" fmla="*/ 20606 h 34198"/>
                <a:gd name="csX9" fmla="*/ 4046 w 21007"/>
                <a:gd name="csY9" fmla="*/ 20606 h 34198"/>
                <a:gd name="csX10" fmla="*/ 4046 w 21007"/>
                <a:gd name="csY10" fmla="*/ 31354 h 34198"/>
                <a:gd name="csX11" fmla="*/ 20657 w 21007"/>
                <a:gd name="csY11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1007" h="34198">
                  <a:moveTo>
                    <a:pt x="20657" y="35263"/>
                  </a:moveTo>
                  <a:lnTo>
                    <a:pt x="138" y="35263"/>
                  </a:lnTo>
                  <a:lnTo>
                    <a:pt x="138" y="1064"/>
                  </a:lnTo>
                  <a:lnTo>
                    <a:pt x="21145" y="1064"/>
                  </a:lnTo>
                  <a:lnTo>
                    <a:pt x="21145" y="4973"/>
                  </a:lnTo>
                  <a:lnTo>
                    <a:pt x="4046" y="4973"/>
                  </a:lnTo>
                  <a:lnTo>
                    <a:pt x="4046" y="16698"/>
                  </a:lnTo>
                  <a:lnTo>
                    <a:pt x="19680" y="16698"/>
                  </a:lnTo>
                  <a:lnTo>
                    <a:pt x="19680" y="20606"/>
                  </a:lnTo>
                  <a:lnTo>
                    <a:pt x="4046" y="20606"/>
                  </a:lnTo>
                  <a:lnTo>
                    <a:pt x="4046" y="31354"/>
                  </a:lnTo>
                  <a:lnTo>
                    <a:pt x="20657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88DACE48-FEF9-2BF5-DF55-18F660FE2508}"/>
                </a:ext>
              </a:extLst>
            </p:cNvPr>
            <p:cNvSpPr/>
            <p:nvPr/>
          </p:nvSpPr>
          <p:spPr>
            <a:xfrm flipV="1">
              <a:off x="4526049" y="6473268"/>
              <a:ext cx="19541" cy="26870"/>
            </a:xfrm>
            <a:custGeom>
              <a:avLst/>
              <a:gdLst>
                <a:gd name="csX0" fmla="*/ 15776 w 19541"/>
                <a:gd name="csY0" fmla="*/ 27934 h 26870"/>
                <a:gd name="csX1" fmla="*/ 6005 w 19541"/>
                <a:gd name="csY1" fmla="*/ 27445 h 26870"/>
                <a:gd name="csX2" fmla="*/ 8448 w 19541"/>
                <a:gd name="csY2" fmla="*/ 27445 h 26870"/>
                <a:gd name="csX3" fmla="*/ 8936 w 19541"/>
                <a:gd name="csY3" fmla="*/ 26957 h 26870"/>
                <a:gd name="csX4" fmla="*/ 9913 w 19541"/>
                <a:gd name="csY4" fmla="*/ 26957 h 26870"/>
                <a:gd name="csX5" fmla="*/ 10402 w 19541"/>
                <a:gd name="csY5" fmla="*/ 26468 h 26870"/>
                <a:gd name="csX6" fmla="*/ 11379 w 19541"/>
                <a:gd name="csY6" fmla="*/ 26468 h 26870"/>
                <a:gd name="csX7" fmla="*/ 13333 w 19541"/>
                <a:gd name="csY7" fmla="*/ 24514 h 26870"/>
                <a:gd name="csX8" fmla="*/ 14310 w 19541"/>
                <a:gd name="csY8" fmla="*/ 22560 h 26870"/>
                <a:gd name="csX9" fmla="*/ 14310 w 19541"/>
                <a:gd name="csY9" fmla="*/ 22071 h 26870"/>
                <a:gd name="csX10" fmla="*/ 14799 w 19541"/>
                <a:gd name="csY10" fmla="*/ 21583 h 26870"/>
                <a:gd name="csX11" fmla="*/ 14799 w 19541"/>
                <a:gd name="csY11" fmla="*/ 20606 h 26870"/>
                <a:gd name="csX12" fmla="*/ 15287 w 19541"/>
                <a:gd name="csY12" fmla="*/ 19629 h 26870"/>
                <a:gd name="csX13" fmla="*/ 15287 w 19541"/>
                <a:gd name="csY13" fmla="*/ 17675 h 26870"/>
                <a:gd name="csX14" fmla="*/ 15776 w 19541"/>
                <a:gd name="csY14" fmla="*/ 16697 h 26870"/>
                <a:gd name="csX15" fmla="*/ 15776 w 19541"/>
                <a:gd name="csY15" fmla="*/ 12300 h 26870"/>
                <a:gd name="csX16" fmla="*/ 15287 w 19541"/>
                <a:gd name="csY16" fmla="*/ 11323 h 26870"/>
                <a:gd name="csX17" fmla="*/ 15287 w 19541"/>
                <a:gd name="csY17" fmla="*/ 8881 h 26870"/>
                <a:gd name="csX18" fmla="*/ 14799 w 19541"/>
                <a:gd name="csY18" fmla="*/ 7904 h 26870"/>
                <a:gd name="csX19" fmla="*/ 14799 w 19541"/>
                <a:gd name="csY19" fmla="*/ 6926 h 26870"/>
                <a:gd name="csX20" fmla="*/ 13822 w 19541"/>
                <a:gd name="csY20" fmla="*/ 4972 h 26870"/>
                <a:gd name="csX21" fmla="*/ 13333 w 19541"/>
                <a:gd name="csY21" fmla="*/ 4484 h 26870"/>
                <a:gd name="csX22" fmla="*/ 12845 w 19541"/>
                <a:gd name="csY22" fmla="*/ 3507 h 26870"/>
                <a:gd name="csX23" fmla="*/ 12356 w 19541"/>
                <a:gd name="csY23" fmla="*/ 3018 h 26870"/>
                <a:gd name="csX24" fmla="*/ 11379 w 19541"/>
                <a:gd name="csY24" fmla="*/ 2529 h 26870"/>
                <a:gd name="csX25" fmla="*/ 10890 w 19541"/>
                <a:gd name="csY25" fmla="*/ 2041 h 26870"/>
                <a:gd name="csX26" fmla="*/ 9913 w 19541"/>
                <a:gd name="csY26" fmla="*/ 1552 h 26870"/>
                <a:gd name="csX27" fmla="*/ 7959 w 19541"/>
                <a:gd name="csY27" fmla="*/ 1552 h 26870"/>
                <a:gd name="csX28" fmla="*/ 6982 w 19541"/>
                <a:gd name="csY28" fmla="*/ 1064 h 26870"/>
                <a:gd name="csX29" fmla="*/ 142 w 19541"/>
                <a:gd name="csY29" fmla="*/ 1064 h 26870"/>
                <a:gd name="csX30" fmla="*/ 15776 w 19541"/>
                <a:gd name="csY30" fmla="*/ 1064 h 26870"/>
                <a:gd name="csX31" fmla="*/ 16264 w 19541"/>
                <a:gd name="csY31" fmla="*/ 2041 h 26870"/>
                <a:gd name="csX32" fmla="*/ 16753 w 19541"/>
                <a:gd name="csY32" fmla="*/ 2529 h 26870"/>
                <a:gd name="csX33" fmla="*/ 17241 w 19541"/>
                <a:gd name="csY33" fmla="*/ 3507 h 26870"/>
                <a:gd name="csX34" fmla="*/ 17730 w 19541"/>
                <a:gd name="csY34" fmla="*/ 4484 h 26870"/>
                <a:gd name="csX35" fmla="*/ 17730 w 19541"/>
                <a:gd name="csY35" fmla="*/ 4972 h 26870"/>
                <a:gd name="csX36" fmla="*/ 18219 w 19541"/>
                <a:gd name="csY36" fmla="*/ 5949 h 26870"/>
                <a:gd name="csX37" fmla="*/ 18707 w 19541"/>
                <a:gd name="csY37" fmla="*/ 6438 h 26870"/>
                <a:gd name="csX38" fmla="*/ 18707 w 19541"/>
                <a:gd name="csY38" fmla="*/ 8392 h 26870"/>
                <a:gd name="csX39" fmla="*/ 19196 w 19541"/>
                <a:gd name="csY39" fmla="*/ 9369 h 26870"/>
                <a:gd name="csX40" fmla="*/ 19196 w 19541"/>
                <a:gd name="csY40" fmla="*/ 12300 h 26870"/>
                <a:gd name="csX41" fmla="*/ 19684 w 19541"/>
                <a:gd name="csY41" fmla="*/ 13278 h 26870"/>
                <a:gd name="csX42" fmla="*/ 19684 w 19541"/>
                <a:gd name="csY42" fmla="*/ 15720 h 26870"/>
                <a:gd name="csX43" fmla="*/ 19196 w 19541"/>
                <a:gd name="csY43" fmla="*/ 16697 h 26870"/>
                <a:gd name="csX44" fmla="*/ 19196 w 19541"/>
                <a:gd name="csY44" fmla="*/ 19629 h 26870"/>
                <a:gd name="csX45" fmla="*/ 18707 w 19541"/>
                <a:gd name="csY45" fmla="*/ 20606 h 26870"/>
                <a:gd name="csX46" fmla="*/ 18707 w 19541"/>
                <a:gd name="csY46" fmla="*/ 22560 h 26870"/>
                <a:gd name="csX47" fmla="*/ 18219 w 19541"/>
                <a:gd name="csY47" fmla="*/ 23049 h 26870"/>
                <a:gd name="csX48" fmla="*/ 18219 w 19541"/>
                <a:gd name="csY48" fmla="*/ 23537 h 26870"/>
                <a:gd name="csX49" fmla="*/ 16753 w 19541"/>
                <a:gd name="csY49" fmla="*/ 26468 h 26870"/>
                <a:gd name="csX50" fmla="*/ 16264 w 19541"/>
                <a:gd name="csY50" fmla="*/ 26957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19541" h="26870">
                  <a:moveTo>
                    <a:pt x="15776" y="27934"/>
                  </a:moveTo>
                  <a:lnTo>
                    <a:pt x="6005" y="27445"/>
                  </a:lnTo>
                  <a:lnTo>
                    <a:pt x="8448" y="27445"/>
                  </a:lnTo>
                  <a:lnTo>
                    <a:pt x="8936" y="26957"/>
                  </a:lnTo>
                  <a:lnTo>
                    <a:pt x="9913" y="26957"/>
                  </a:lnTo>
                  <a:lnTo>
                    <a:pt x="10402" y="26468"/>
                  </a:lnTo>
                  <a:lnTo>
                    <a:pt x="11379" y="26468"/>
                  </a:lnTo>
                  <a:lnTo>
                    <a:pt x="13333" y="24514"/>
                  </a:lnTo>
                  <a:lnTo>
                    <a:pt x="14310" y="22560"/>
                  </a:lnTo>
                  <a:lnTo>
                    <a:pt x="14310" y="22071"/>
                  </a:lnTo>
                  <a:lnTo>
                    <a:pt x="14799" y="21583"/>
                  </a:lnTo>
                  <a:lnTo>
                    <a:pt x="14799" y="20606"/>
                  </a:lnTo>
                  <a:lnTo>
                    <a:pt x="15287" y="19629"/>
                  </a:lnTo>
                  <a:lnTo>
                    <a:pt x="15287" y="17675"/>
                  </a:lnTo>
                  <a:lnTo>
                    <a:pt x="15776" y="16697"/>
                  </a:lnTo>
                  <a:lnTo>
                    <a:pt x="15776" y="12300"/>
                  </a:lnTo>
                  <a:lnTo>
                    <a:pt x="15287" y="11323"/>
                  </a:lnTo>
                  <a:lnTo>
                    <a:pt x="15287" y="8881"/>
                  </a:lnTo>
                  <a:lnTo>
                    <a:pt x="14799" y="7904"/>
                  </a:lnTo>
                  <a:lnTo>
                    <a:pt x="14799" y="6926"/>
                  </a:lnTo>
                  <a:lnTo>
                    <a:pt x="13822" y="4972"/>
                  </a:lnTo>
                  <a:lnTo>
                    <a:pt x="13333" y="4484"/>
                  </a:lnTo>
                  <a:lnTo>
                    <a:pt x="12845" y="3507"/>
                  </a:lnTo>
                  <a:lnTo>
                    <a:pt x="12356" y="3018"/>
                  </a:lnTo>
                  <a:lnTo>
                    <a:pt x="11379" y="2529"/>
                  </a:lnTo>
                  <a:lnTo>
                    <a:pt x="10890" y="2041"/>
                  </a:lnTo>
                  <a:lnTo>
                    <a:pt x="9913" y="1552"/>
                  </a:lnTo>
                  <a:lnTo>
                    <a:pt x="7959" y="1552"/>
                  </a:lnTo>
                  <a:lnTo>
                    <a:pt x="6982" y="1064"/>
                  </a:lnTo>
                  <a:lnTo>
                    <a:pt x="142" y="1064"/>
                  </a:lnTo>
                  <a:lnTo>
                    <a:pt x="15776" y="1064"/>
                  </a:lnTo>
                  <a:lnTo>
                    <a:pt x="16264" y="2041"/>
                  </a:lnTo>
                  <a:lnTo>
                    <a:pt x="16753" y="2529"/>
                  </a:lnTo>
                  <a:lnTo>
                    <a:pt x="17241" y="3507"/>
                  </a:lnTo>
                  <a:lnTo>
                    <a:pt x="17730" y="4484"/>
                  </a:lnTo>
                  <a:lnTo>
                    <a:pt x="17730" y="4972"/>
                  </a:lnTo>
                  <a:lnTo>
                    <a:pt x="18219" y="5949"/>
                  </a:lnTo>
                  <a:lnTo>
                    <a:pt x="18707" y="6438"/>
                  </a:lnTo>
                  <a:lnTo>
                    <a:pt x="18707" y="8392"/>
                  </a:lnTo>
                  <a:lnTo>
                    <a:pt x="19196" y="9369"/>
                  </a:lnTo>
                  <a:lnTo>
                    <a:pt x="19196" y="12300"/>
                  </a:lnTo>
                  <a:lnTo>
                    <a:pt x="19684" y="13278"/>
                  </a:lnTo>
                  <a:lnTo>
                    <a:pt x="19684" y="15720"/>
                  </a:lnTo>
                  <a:lnTo>
                    <a:pt x="19196" y="16697"/>
                  </a:lnTo>
                  <a:lnTo>
                    <a:pt x="19196" y="19629"/>
                  </a:lnTo>
                  <a:lnTo>
                    <a:pt x="18707" y="20606"/>
                  </a:lnTo>
                  <a:lnTo>
                    <a:pt x="18707" y="22560"/>
                  </a:lnTo>
                  <a:lnTo>
                    <a:pt x="18219" y="23049"/>
                  </a:lnTo>
                  <a:lnTo>
                    <a:pt x="18219" y="23537"/>
                  </a:lnTo>
                  <a:lnTo>
                    <a:pt x="16753" y="26468"/>
                  </a:lnTo>
                  <a:lnTo>
                    <a:pt x="16264" y="269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E7ACDFD0-0E15-59F2-B7CA-0D20213831B0}"/>
                </a:ext>
              </a:extLst>
            </p:cNvPr>
            <p:cNvSpPr/>
            <p:nvPr/>
          </p:nvSpPr>
          <p:spPr>
            <a:xfrm flipV="1">
              <a:off x="4522140" y="6469848"/>
              <a:ext cx="19541" cy="34198"/>
            </a:xfrm>
            <a:custGeom>
              <a:avLst/>
              <a:gdLst>
                <a:gd name="csX0" fmla="*/ 9912 w 19541"/>
                <a:gd name="csY0" fmla="*/ 35263 h 34198"/>
                <a:gd name="csX1" fmla="*/ 141 w 19541"/>
                <a:gd name="csY1" fmla="*/ 35263 h 34198"/>
                <a:gd name="csX2" fmla="*/ 141 w 19541"/>
                <a:gd name="csY2" fmla="*/ 1064 h 34198"/>
                <a:gd name="csX3" fmla="*/ 13332 w 19541"/>
                <a:gd name="csY3" fmla="*/ 1064 h 34198"/>
                <a:gd name="csX4" fmla="*/ 14309 w 19541"/>
                <a:gd name="csY4" fmla="*/ 1553 h 34198"/>
                <a:gd name="csX5" fmla="*/ 14797 w 19541"/>
                <a:gd name="csY5" fmla="*/ 1553 h 34198"/>
                <a:gd name="csX6" fmla="*/ 16752 w 19541"/>
                <a:gd name="csY6" fmla="*/ 2530 h 34198"/>
                <a:gd name="csX7" fmla="*/ 17240 w 19541"/>
                <a:gd name="csY7" fmla="*/ 2530 h 34198"/>
                <a:gd name="csX8" fmla="*/ 17729 w 19541"/>
                <a:gd name="csY8" fmla="*/ 3019 h 34198"/>
                <a:gd name="csX9" fmla="*/ 18706 w 19541"/>
                <a:gd name="csY9" fmla="*/ 3507 h 34198"/>
                <a:gd name="csX10" fmla="*/ 19194 w 19541"/>
                <a:gd name="csY10" fmla="*/ 4484 h 34198"/>
                <a:gd name="csX11" fmla="*/ 19683 w 19541"/>
                <a:gd name="csY11" fmla="*/ 4973 h 34198"/>
                <a:gd name="csX12" fmla="*/ 4049 w 19541"/>
                <a:gd name="csY12" fmla="*/ 4973 h 34198"/>
                <a:gd name="csX13" fmla="*/ 4049 w 19541"/>
                <a:gd name="csY13" fmla="*/ 31354 h 34198"/>
                <a:gd name="csX14" fmla="*/ 9912 w 19541"/>
                <a:gd name="csY14" fmla="*/ 31354 h 34198"/>
                <a:gd name="csX15" fmla="*/ 19683 w 19541"/>
                <a:gd name="csY15" fmla="*/ 31843 h 34198"/>
                <a:gd name="csX16" fmla="*/ 18706 w 19541"/>
                <a:gd name="csY16" fmla="*/ 32820 h 34198"/>
                <a:gd name="csX17" fmla="*/ 17729 w 19541"/>
                <a:gd name="csY17" fmla="*/ 33309 h 34198"/>
                <a:gd name="csX18" fmla="*/ 17240 w 19541"/>
                <a:gd name="csY18" fmla="*/ 33797 h 34198"/>
                <a:gd name="csX19" fmla="*/ 15286 w 19541"/>
                <a:gd name="csY19" fmla="*/ 34774 h 34198"/>
                <a:gd name="csX20" fmla="*/ 14797 w 19541"/>
                <a:gd name="csY20" fmla="*/ 34774 h 34198"/>
                <a:gd name="csX21" fmla="*/ 13820 w 19541"/>
                <a:gd name="csY21" fmla="*/ 35263 h 34198"/>
                <a:gd name="csX22" fmla="*/ 10889 w 19541"/>
                <a:gd name="csY22" fmla="*/ 3526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9541" h="34198">
                  <a:moveTo>
                    <a:pt x="9912" y="35263"/>
                  </a:moveTo>
                  <a:lnTo>
                    <a:pt x="141" y="35263"/>
                  </a:lnTo>
                  <a:lnTo>
                    <a:pt x="141" y="1064"/>
                  </a:lnTo>
                  <a:lnTo>
                    <a:pt x="13332" y="1064"/>
                  </a:lnTo>
                  <a:lnTo>
                    <a:pt x="14309" y="1553"/>
                  </a:lnTo>
                  <a:lnTo>
                    <a:pt x="14797" y="1553"/>
                  </a:lnTo>
                  <a:lnTo>
                    <a:pt x="16752" y="2530"/>
                  </a:lnTo>
                  <a:lnTo>
                    <a:pt x="17240" y="2530"/>
                  </a:lnTo>
                  <a:lnTo>
                    <a:pt x="17729" y="3019"/>
                  </a:lnTo>
                  <a:lnTo>
                    <a:pt x="18706" y="3507"/>
                  </a:lnTo>
                  <a:lnTo>
                    <a:pt x="19194" y="4484"/>
                  </a:lnTo>
                  <a:lnTo>
                    <a:pt x="19683" y="4973"/>
                  </a:lnTo>
                  <a:lnTo>
                    <a:pt x="4049" y="4973"/>
                  </a:lnTo>
                  <a:lnTo>
                    <a:pt x="4049" y="31354"/>
                  </a:lnTo>
                  <a:lnTo>
                    <a:pt x="9912" y="31354"/>
                  </a:lnTo>
                  <a:lnTo>
                    <a:pt x="19683" y="31843"/>
                  </a:lnTo>
                  <a:lnTo>
                    <a:pt x="18706" y="32820"/>
                  </a:lnTo>
                  <a:lnTo>
                    <a:pt x="17729" y="33309"/>
                  </a:lnTo>
                  <a:lnTo>
                    <a:pt x="17240" y="33797"/>
                  </a:lnTo>
                  <a:lnTo>
                    <a:pt x="15286" y="34774"/>
                  </a:lnTo>
                  <a:lnTo>
                    <a:pt x="14797" y="34774"/>
                  </a:lnTo>
                  <a:lnTo>
                    <a:pt x="13820" y="35263"/>
                  </a:lnTo>
                  <a:lnTo>
                    <a:pt x="10889" y="352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44E7743E-080D-3235-8885-724601C312AE}"/>
                </a:ext>
              </a:extLst>
            </p:cNvPr>
            <p:cNvSpPr/>
            <p:nvPr/>
          </p:nvSpPr>
          <p:spPr>
            <a:xfrm flipV="1">
              <a:off x="4562690" y="6469848"/>
              <a:ext cx="3419" cy="34198"/>
            </a:xfrm>
            <a:custGeom>
              <a:avLst/>
              <a:gdLst>
                <a:gd name="csX0" fmla="*/ 37 w 3419"/>
                <a:gd name="csY0" fmla="*/ 1017 h 34198"/>
                <a:gd name="csX1" fmla="*/ 3456 w 3419"/>
                <a:gd name="csY1" fmla="*/ 1017 h 34198"/>
                <a:gd name="csX2" fmla="*/ 3456 w 3419"/>
                <a:gd name="csY2" fmla="*/ 35215 h 34198"/>
                <a:gd name="csX3" fmla="*/ 37 w 3419"/>
                <a:gd name="csY3" fmla="*/ 3521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37" y="1017"/>
                  </a:moveTo>
                  <a:lnTo>
                    <a:pt x="3456" y="1017"/>
                  </a:lnTo>
                  <a:lnTo>
                    <a:pt x="3456" y="35215"/>
                  </a:lnTo>
                  <a:lnTo>
                    <a:pt x="37" y="3521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45ECDA61-38E1-15D9-6ED9-C1BAE66ECD3B}"/>
                </a:ext>
              </a:extLst>
            </p:cNvPr>
            <p:cNvSpPr/>
            <p:nvPr/>
          </p:nvSpPr>
          <p:spPr>
            <a:xfrm flipV="1">
              <a:off x="4591026" y="6469848"/>
              <a:ext cx="3908" cy="34198"/>
            </a:xfrm>
            <a:custGeom>
              <a:avLst/>
              <a:gdLst>
                <a:gd name="csX0" fmla="*/ 4060 w 3908"/>
                <a:gd name="csY0" fmla="*/ 35263 h 34198"/>
                <a:gd name="csX1" fmla="*/ 640 w 3908"/>
                <a:gd name="csY1" fmla="*/ 35263 h 34198"/>
                <a:gd name="csX2" fmla="*/ 640 w 3908"/>
                <a:gd name="csY2" fmla="*/ 8393 h 34198"/>
                <a:gd name="csX3" fmla="*/ 151 w 3908"/>
                <a:gd name="csY3" fmla="*/ 1064 h 34198"/>
                <a:gd name="csX4" fmla="*/ 4060 w 3908"/>
                <a:gd name="csY4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060" y="35263"/>
                  </a:moveTo>
                  <a:lnTo>
                    <a:pt x="640" y="35263"/>
                  </a:lnTo>
                  <a:lnTo>
                    <a:pt x="640" y="8393"/>
                  </a:lnTo>
                  <a:lnTo>
                    <a:pt x="151" y="1064"/>
                  </a:lnTo>
                  <a:lnTo>
                    <a:pt x="4060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A34BD232-47D2-9CB4-71D2-C9D45FBC5F96}"/>
                </a:ext>
              </a:extLst>
            </p:cNvPr>
            <p:cNvSpPr/>
            <p:nvPr/>
          </p:nvSpPr>
          <p:spPr>
            <a:xfrm flipV="1">
              <a:off x="4572949" y="6469848"/>
              <a:ext cx="3908" cy="34198"/>
            </a:xfrm>
            <a:custGeom>
              <a:avLst/>
              <a:gdLst>
                <a:gd name="csX0" fmla="*/ 4057 w 3908"/>
                <a:gd name="csY0" fmla="*/ 35263 h 34198"/>
                <a:gd name="csX1" fmla="*/ 148 w 3908"/>
                <a:gd name="csY1" fmla="*/ 35263 h 34198"/>
                <a:gd name="csX2" fmla="*/ 148 w 3908"/>
                <a:gd name="csY2" fmla="*/ 1064 h 34198"/>
                <a:gd name="csX3" fmla="*/ 3568 w 3908"/>
                <a:gd name="csY3" fmla="*/ 1064 h 34198"/>
                <a:gd name="csX4" fmla="*/ 3568 w 3908"/>
                <a:gd name="csY4" fmla="*/ 2793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057" y="35263"/>
                  </a:moveTo>
                  <a:lnTo>
                    <a:pt x="148" y="35263"/>
                  </a:lnTo>
                  <a:lnTo>
                    <a:pt x="148" y="1064"/>
                  </a:lnTo>
                  <a:lnTo>
                    <a:pt x="3568" y="1064"/>
                  </a:lnTo>
                  <a:lnTo>
                    <a:pt x="3568" y="27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DAB0F211-21A0-067E-09E4-D1F94463AF32}"/>
                </a:ext>
              </a:extLst>
            </p:cNvPr>
            <p:cNvSpPr/>
            <p:nvPr/>
          </p:nvSpPr>
          <p:spPr>
            <a:xfrm flipV="1">
              <a:off x="4576369" y="6469848"/>
              <a:ext cx="15145" cy="34198"/>
            </a:xfrm>
            <a:custGeom>
              <a:avLst/>
              <a:gdLst>
                <a:gd name="csX0" fmla="*/ 637 w 15145"/>
                <a:gd name="csY0" fmla="*/ 35263 h 34198"/>
                <a:gd name="csX1" fmla="*/ 149 w 15145"/>
                <a:gd name="csY1" fmla="*/ 27935 h 34198"/>
                <a:gd name="csX2" fmla="*/ 14805 w 15145"/>
                <a:gd name="csY2" fmla="*/ 1064 h 34198"/>
                <a:gd name="csX3" fmla="*/ 15294 w 15145"/>
                <a:gd name="csY3" fmla="*/ 839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5145" h="34198">
                  <a:moveTo>
                    <a:pt x="637" y="35263"/>
                  </a:moveTo>
                  <a:lnTo>
                    <a:pt x="149" y="27935"/>
                  </a:lnTo>
                  <a:lnTo>
                    <a:pt x="14805" y="1064"/>
                  </a:lnTo>
                  <a:lnTo>
                    <a:pt x="15294" y="83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E6D75B53-438E-BD65-51DC-907DE0EE6103}"/>
                </a:ext>
              </a:extLst>
            </p:cNvPr>
            <p:cNvSpPr/>
            <p:nvPr/>
          </p:nvSpPr>
          <p:spPr>
            <a:xfrm flipV="1">
              <a:off x="4610568" y="6469848"/>
              <a:ext cx="22473" cy="34198"/>
            </a:xfrm>
            <a:custGeom>
              <a:avLst/>
              <a:gdLst>
                <a:gd name="csX0" fmla="*/ 22630 w 22473"/>
                <a:gd name="csY0" fmla="*/ 35263 h 34198"/>
                <a:gd name="csX1" fmla="*/ 157 w 22473"/>
                <a:gd name="csY1" fmla="*/ 35263 h 34198"/>
                <a:gd name="csX2" fmla="*/ 157 w 22473"/>
                <a:gd name="csY2" fmla="*/ 31354 h 34198"/>
                <a:gd name="csX3" fmla="*/ 9439 w 22473"/>
                <a:gd name="csY3" fmla="*/ 31354 h 34198"/>
                <a:gd name="csX4" fmla="*/ 9439 w 22473"/>
                <a:gd name="csY4" fmla="*/ 1064 h 34198"/>
                <a:gd name="csX5" fmla="*/ 13348 w 22473"/>
                <a:gd name="csY5" fmla="*/ 1064 h 34198"/>
                <a:gd name="csX6" fmla="*/ 13348 w 22473"/>
                <a:gd name="csY6" fmla="*/ 31354 h 34198"/>
                <a:gd name="csX7" fmla="*/ 22630 w 22473"/>
                <a:gd name="csY7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630" y="35263"/>
                  </a:moveTo>
                  <a:lnTo>
                    <a:pt x="157" y="35263"/>
                  </a:lnTo>
                  <a:lnTo>
                    <a:pt x="157" y="31354"/>
                  </a:lnTo>
                  <a:lnTo>
                    <a:pt x="9439" y="31354"/>
                  </a:lnTo>
                  <a:lnTo>
                    <a:pt x="9439" y="1064"/>
                  </a:lnTo>
                  <a:lnTo>
                    <a:pt x="13348" y="1064"/>
                  </a:lnTo>
                  <a:lnTo>
                    <a:pt x="13348" y="31354"/>
                  </a:lnTo>
                  <a:lnTo>
                    <a:pt x="22630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99EEAD98-6D38-6F68-4AFE-F79ACEB02CF9}"/>
                </a:ext>
              </a:extLst>
            </p:cNvPr>
            <p:cNvSpPr/>
            <p:nvPr/>
          </p:nvSpPr>
          <p:spPr>
            <a:xfrm flipV="1">
              <a:off x="4640858" y="6469848"/>
              <a:ext cx="18076" cy="34198"/>
            </a:xfrm>
            <a:custGeom>
              <a:avLst/>
              <a:gdLst>
                <a:gd name="csX0" fmla="*/ 18238 w 18076"/>
                <a:gd name="csY0" fmla="*/ 35263 h 34198"/>
                <a:gd name="csX1" fmla="*/ 14818 w 18076"/>
                <a:gd name="csY1" fmla="*/ 35263 h 34198"/>
                <a:gd name="csX2" fmla="*/ 14818 w 18076"/>
                <a:gd name="csY2" fmla="*/ 21095 h 34198"/>
                <a:gd name="csX3" fmla="*/ 161 w 18076"/>
                <a:gd name="csY3" fmla="*/ 21095 h 34198"/>
                <a:gd name="csX4" fmla="*/ 14818 w 18076"/>
                <a:gd name="csY4" fmla="*/ 17186 h 34198"/>
                <a:gd name="csX5" fmla="*/ 14818 w 18076"/>
                <a:gd name="csY5" fmla="*/ 1064 h 34198"/>
                <a:gd name="csX6" fmla="*/ 18238 w 18076"/>
                <a:gd name="csY6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076" h="34198">
                  <a:moveTo>
                    <a:pt x="18238" y="35263"/>
                  </a:moveTo>
                  <a:lnTo>
                    <a:pt x="14818" y="35263"/>
                  </a:lnTo>
                  <a:lnTo>
                    <a:pt x="14818" y="21095"/>
                  </a:lnTo>
                  <a:lnTo>
                    <a:pt x="161" y="21095"/>
                  </a:lnTo>
                  <a:lnTo>
                    <a:pt x="14818" y="17186"/>
                  </a:lnTo>
                  <a:lnTo>
                    <a:pt x="14818" y="1064"/>
                  </a:lnTo>
                  <a:lnTo>
                    <a:pt x="18238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F9C41B08-D5C5-7483-1689-EF00F0D46809}"/>
                </a:ext>
              </a:extLst>
            </p:cNvPr>
            <p:cNvSpPr/>
            <p:nvPr/>
          </p:nvSpPr>
          <p:spPr>
            <a:xfrm flipV="1">
              <a:off x="4636949" y="6469848"/>
              <a:ext cx="18564" cy="34198"/>
            </a:xfrm>
            <a:custGeom>
              <a:avLst/>
              <a:gdLst>
                <a:gd name="csX0" fmla="*/ 4067 w 18564"/>
                <a:gd name="csY0" fmla="*/ 35263 h 34198"/>
                <a:gd name="csX1" fmla="*/ 159 w 18564"/>
                <a:gd name="csY1" fmla="*/ 35263 h 34198"/>
                <a:gd name="csX2" fmla="*/ 159 w 18564"/>
                <a:gd name="csY2" fmla="*/ 1064 h 34198"/>
                <a:gd name="csX3" fmla="*/ 4067 w 18564"/>
                <a:gd name="csY3" fmla="*/ 1064 h 34198"/>
                <a:gd name="csX4" fmla="*/ 4067 w 18564"/>
                <a:gd name="csY4" fmla="*/ 17186 h 34198"/>
                <a:gd name="csX5" fmla="*/ 18724 w 18564"/>
                <a:gd name="csY5" fmla="*/ 17186 h 34198"/>
                <a:gd name="csX6" fmla="*/ 4067 w 18564"/>
                <a:gd name="csY6" fmla="*/ 2109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564" h="34198">
                  <a:moveTo>
                    <a:pt x="4067" y="35263"/>
                  </a:moveTo>
                  <a:lnTo>
                    <a:pt x="159" y="35263"/>
                  </a:lnTo>
                  <a:lnTo>
                    <a:pt x="159" y="1064"/>
                  </a:lnTo>
                  <a:lnTo>
                    <a:pt x="4067" y="1064"/>
                  </a:lnTo>
                  <a:lnTo>
                    <a:pt x="4067" y="17186"/>
                  </a:lnTo>
                  <a:lnTo>
                    <a:pt x="18724" y="17186"/>
                  </a:lnTo>
                  <a:lnTo>
                    <a:pt x="4067" y="2109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B81E35F7-663A-9A21-A166-C2464C25E8F5}"/>
                </a:ext>
              </a:extLst>
            </p:cNvPr>
            <p:cNvSpPr/>
            <p:nvPr/>
          </p:nvSpPr>
          <p:spPr>
            <a:xfrm flipV="1">
              <a:off x="4666262" y="6469848"/>
              <a:ext cx="3419" cy="34198"/>
            </a:xfrm>
            <a:custGeom>
              <a:avLst/>
              <a:gdLst>
                <a:gd name="csX0" fmla="*/ 41 w 3419"/>
                <a:gd name="csY0" fmla="*/ 1017 h 34198"/>
                <a:gd name="csX1" fmla="*/ 3461 w 3419"/>
                <a:gd name="csY1" fmla="*/ 1017 h 34198"/>
                <a:gd name="csX2" fmla="*/ 3461 w 3419"/>
                <a:gd name="csY2" fmla="*/ 35215 h 34198"/>
                <a:gd name="csX3" fmla="*/ 41 w 3419"/>
                <a:gd name="csY3" fmla="*/ 3521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41" y="1017"/>
                  </a:moveTo>
                  <a:lnTo>
                    <a:pt x="3461" y="1017"/>
                  </a:lnTo>
                  <a:lnTo>
                    <a:pt x="3461" y="35215"/>
                  </a:lnTo>
                  <a:lnTo>
                    <a:pt x="41" y="3521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B9D3489D-0790-777E-510F-26D372879B06}"/>
                </a:ext>
              </a:extLst>
            </p:cNvPr>
            <p:cNvSpPr/>
            <p:nvPr/>
          </p:nvSpPr>
          <p:spPr>
            <a:xfrm flipV="1">
              <a:off x="4675523" y="6492810"/>
              <a:ext cx="11746" cy="7816"/>
            </a:xfrm>
            <a:custGeom>
              <a:avLst/>
              <a:gdLst>
                <a:gd name="csX0" fmla="*/ 3606 w 11746"/>
                <a:gd name="csY0" fmla="*/ 8881 h 7816"/>
                <a:gd name="csX1" fmla="*/ 187 w 11746"/>
                <a:gd name="csY1" fmla="*/ 8881 h 7816"/>
                <a:gd name="csX2" fmla="*/ 187 w 11746"/>
                <a:gd name="csY2" fmla="*/ 7904 h 7816"/>
                <a:gd name="csX3" fmla="*/ 2629 w 11746"/>
                <a:gd name="csY3" fmla="*/ 1064 h 7816"/>
                <a:gd name="csX4" fmla="*/ 11912 w 11746"/>
                <a:gd name="csY4" fmla="*/ 1064 h 7816"/>
                <a:gd name="csX5" fmla="*/ 11423 w 11746"/>
                <a:gd name="csY5" fmla="*/ 1064 h 7816"/>
                <a:gd name="csX6" fmla="*/ 5561 w 11746"/>
                <a:gd name="csY6" fmla="*/ 3996 h 7816"/>
                <a:gd name="csX7" fmla="*/ 4583 w 11746"/>
                <a:gd name="csY7" fmla="*/ 4484 h 7816"/>
                <a:gd name="csX8" fmla="*/ 4583 w 11746"/>
                <a:gd name="csY8" fmla="*/ 5461 h 7816"/>
                <a:gd name="csX9" fmla="*/ 4095 w 11746"/>
                <a:gd name="csY9" fmla="*/ 5950 h 7816"/>
                <a:gd name="csX10" fmla="*/ 4095 w 11746"/>
                <a:gd name="csY10" fmla="*/ 6927 h 7816"/>
                <a:gd name="csX11" fmla="*/ 3606 w 11746"/>
                <a:gd name="csY11" fmla="*/ 7904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1746" h="7816">
                  <a:moveTo>
                    <a:pt x="3606" y="8881"/>
                  </a:moveTo>
                  <a:lnTo>
                    <a:pt x="187" y="8881"/>
                  </a:lnTo>
                  <a:lnTo>
                    <a:pt x="187" y="7904"/>
                  </a:lnTo>
                  <a:cubicBezTo>
                    <a:pt x="7" y="5535"/>
                    <a:pt x="960" y="2782"/>
                    <a:pt x="2629" y="1064"/>
                  </a:cubicBezTo>
                  <a:lnTo>
                    <a:pt x="11912" y="1064"/>
                  </a:lnTo>
                  <a:lnTo>
                    <a:pt x="11423" y="1064"/>
                  </a:lnTo>
                  <a:cubicBezTo>
                    <a:pt x="9477" y="1398"/>
                    <a:pt x="6277" y="1651"/>
                    <a:pt x="5561" y="3996"/>
                  </a:cubicBezTo>
                  <a:lnTo>
                    <a:pt x="4583" y="4484"/>
                  </a:lnTo>
                  <a:lnTo>
                    <a:pt x="4583" y="5461"/>
                  </a:lnTo>
                  <a:lnTo>
                    <a:pt x="4095" y="5950"/>
                  </a:lnTo>
                  <a:lnTo>
                    <a:pt x="4095" y="6927"/>
                  </a:lnTo>
                  <a:lnTo>
                    <a:pt x="3606" y="79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DAA988CC-CDFF-B515-F922-AD0539623A2F}"/>
                </a:ext>
              </a:extLst>
            </p:cNvPr>
            <p:cNvSpPr/>
            <p:nvPr/>
          </p:nvSpPr>
          <p:spPr>
            <a:xfrm flipV="1">
              <a:off x="4686293" y="6472779"/>
              <a:ext cx="10748" cy="6839"/>
            </a:xfrm>
            <a:custGeom>
              <a:avLst/>
              <a:gdLst>
                <a:gd name="csX0" fmla="*/ 8473 w 10748"/>
                <a:gd name="csY0" fmla="*/ 7901 h 6839"/>
                <a:gd name="csX1" fmla="*/ 167 w 10748"/>
                <a:gd name="csY1" fmla="*/ 7412 h 6839"/>
                <a:gd name="csX2" fmla="*/ 3099 w 10748"/>
                <a:gd name="csY2" fmla="*/ 7412 h 6839"/>
                <a:gd name="csX3" fmla="*/ 3587 w 10748"/>
                <a:gd name="csY3" fmla="*/ 6923 h 6839"/>
                <a:gd name="csX4" fmla="*/ 4564 w 10748"/>
                <a:gd name="csY4" fmla="*/ 6435 h 6839"/>
                <a:gd name="csX5" fmla="*/ 6030 w 10748"/>
                <a:gd name="csY5" fmla="*/ 4969 h 6839"/>
                <a:gd name="csX6" fmla="*/ 6519 w 10748"/>
                <a:gd name="csY6" fmla="*/ 3992 h 6839"/>
                <a:gd name="csX7" fmla="*/ 7007 w 10748"/>
                <a:gd name="csY7" fmla="*/ 3015 h 6839"/>
                <a:gd name="csX8" fmla="*/ 7007 w 10748"/>
                <a:gd name="csY8" fmla="*/ 1061 h 6839"/>
                <a:gd name="csX9" fmla="*/ 10915 w 10748"/>
                <a:gd name="csY9" fmla="*/ 1061 h 6839"/>
                <a:gd name="csX10" fmla="*/ 10915 w 10748"/>
                <a:gd name="csY10" fmla="*/ 2038 h 6839"/>
                <a:gd name="csX11" fmla="*/ 10427 w 10748"/>
                <a:gd name="csY11" fmla="*/ 3015 h 6839"/>
                <a:gd name="csX12" fmla="*/ 10427 w 10748"/>
                <a:gd name="csY12" fmla="*/ 3992 h 6839"/>
                <a:gd name="csX13" fmla="*/ 9938 w 10748"/>
                <a:gd name="csY13" fmla="*/ 4969 h 6839"/>
                <a:gd name="csX14" fmla="*/ 9938 w 10748"/>
                <a:gd name="csY14" fmla="*/ 5946 h 6839"/>
                <a:gd name="csX15" fmla="*/ 9450 w 10748"/>
                <a:gd name="csY15" fmla="*/ 6923 h 6839"/>
                <a:gd name="csX16" fmla="*/ 8961 w 10748"/>
                <a:gd name="csY16" fmla="*/ 6923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748" h="6839">
                  <a:moveTo>
                    <a:pt x="8473" y="7901"/>
                  </a:moveTo>
                  <a:lnTo>
                    <a:pt x="167" y="7412"/>
                  </a:lnTo>
                  <a:lnTo>
                    <a:pt x="3099" y="7412"/>
                  </a:lnTo>
                  <a:lnTo>
                    <a:pt x="3587" y="6923"/>
                  </a:lnTo>
                  <a:lnTo>
                    <a:pt x="4564" y="6435"/>
                  </a:lnTo>
                  <a:lnTo>
                    <a:pt x="6030" y="4969"/>
                  </a:lnTo>
                  <a:lnTo>
                    <a:pt x="6519" y="3992"/>
                  </a:lnTo>
                  <a:lnTo>
                    <a:pt x="7007" y="3015"/>
                  </a:lnTo>
                  <a:lnTo>
                    <a:pt x="7007" y="1061"/>
                  </a:lnTo>
                  <a:lnTo>
                    <a:pt x="10915" y="1061"/>
                  </a:lnTo>
                  <a:lnTo>
                    <a:pt x="10915" y="2038"/>
                  </a:lnTo>
                  <a:lnTo>
                    <a:pt x="10427" y="3015"/>
                  </a:lnTo>
                  <a:lnTo>
                    <a:pt x="10427" y="3992"/>
                  </a:lnTo>
                  <a:lnTo>
                    <a:pt x="9938" y="4969"/>
                  </a:lnTo>
                  <a:lnTo>
                    <a:pt x="9938" y="5946"/>
                  </a:lnTo>
                  <a:lnTo>
                    <a:pt x="9450" y="6923"/>
                  </a:lnTo>
                  <a:lnTo>
                    <a:pt x="8961" y="69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44B4089-3769-CA8D-C8DE-7D55AEC200E7}"/>
                </a:ext>
              </a:extLst>
            </p:cNvPr>
            <p:cNvSpPr/>
            <p:nvPr/>
          </p:nvSpPr>
          <p:spPr>
            <a:xfrm flipV="1">
              <a:off x="4676522" y="6469359"/>
              <a:ext cx="21007" cy="35202"/>
            </a:xfrm>
            <a:custGeom>
              <a:avLst/>
              <a:gdLst>
                <a:gd name="csX0" fmla="*/ 9937 w 21007"/>
                <a:gd name="csY0" fmla="*/ 36267 h 35202"/>
                <a:gd name="csX1" fmla="*/ 7494 w 21007"/>
                <a:gd name="csY1" fmla="*/ 36267 h 35202"/>
                <a:gd name="csX2" fmla="*/ 6517 w 21007"/>
                <a:gd name="csY2" fmla="*/ 35778 h 35202"/>
                <a:gd name="csX3" fmla="*/ 5540 w 21007"/>
                <a:gd name="csY3" fmla="*/ 35778 h 35202"/>
                <a:gd name="csX4" fmla="*/ 5052 w 21007"/>
                <a:gd name="csY4" fmla="*/ 35290 h 35202"/>
                <a:gd name="csX5" fmla="*/ 4075 w 21007"/>
                <a:gd name="csY5" fmla="*/ 34801 h 35202"/>
                <a:gd name="csX6" fmla="*/ 3586 w 21007"/>
                <a:gd name="csY6" fmla="*/ 34313 h 35202"/>
                <a:gd name="csX7" fmla="*/ 2609 w 21007"/>
                <a:gd name="csY7" fmla="*/ 33824 h 35202"/>
                <a:gd name="csX8" fmla="*/ 2120 w 21007"/>
                <a:gd name="csY8" fmla="*/ 33335 h 35202"/>
                <a:gd name="csX9" fmla="*/ 1632 w 21007"/>
                <a:gd name="csY9" fmla="*/ 32358 h 35202"/>
                <a:gd name="csX10" fmla="*/ 1143 w 21007"/>
                <a:gd name="csY10" fmla="*/ 31381 h 35202"/>
                <a:gd name="csX11" fmla="*/ 655 w 21007"/>
                <a:gd name="csY11" fmla="*/ 30893 h 35202"/>
                <a:gd name="csX12" fmla="*/ 655 w 21007"/>
                <a:gd name="csY12" fmla="*/ 29916 h 35202"/>
                <a:gd name="csX13" fmla="*/ 166 w 21007"/>
                <a:gd name="csY13" fmla="*/ 28938 h 35202"/>
                <a:gd name="csX14" fmla="*/ 166 w 21007"/>
                <a:gd name="csY14" fmla="*/ 24542 h 35202"/>
                <a:gd name="csX15" fmla="*/ 655 w 21007"/>
                <a:gd name="csY15" fmla="*/ 23564 h 35202"/>
                <a:gd name="csX16" fmla="*/ 1143 w 21007"/>
                <a:gd name="csY16" fmla="*/ 23076 h 35202"/>
                <a:gd name="csX17" fmla="*/ 1143 w 21007"/>
                <a:gd name="csY17" fmla="*/ 22587 h 35202"/>
                <a:gd name="csX18" fmla="*/ 1632 w 21007"/>
                <a:gd name="csY18" fmla="*/ 21610 h 35202"/>
                <a:gd name="csX19" fmla="*/ 2120 w 21007"/>
                <a:gd name="csY19" fmla="*/ 21122 h 35202"/>
                <a:gd name="csX20" fmla="*/ 3097 w 21007"/>
                <a:gd name="csY20" fmla="*/ 20633 h 35202"/>
                <a:gd name="csX21" fmla="*/ 3586 w 21007"/>
                <a:gd name="csY21" fmla="*/ 19656 h 35202"/>
                <a:gd name="csX22" fmla="*/ 4075 w 21007"/>
                <a:gd name="csY22" fmla="*/ 19656 h 35202"/>
                <a:gd name="csX23" fmla="*/ 4563 w 21007"/>
                <a:gd name="csY23" fmla="*/ 19168 h 35202"/>
                <a:gd name="csX24" fmla="*/ 5052 w 21007"/>
                <a:gd name="csY24" fmla="*/ 19168 h 35202"/>
                <a:gd name="csX25" fmla="*/ 7983 w 21007"/>
                <a:gd name="csY25" fmla="*/ 17702 h 35202"/>
                <a:gd name="csX26" fmla="*/ 9449 w 21007"/>
                <a:gd name="csY26" fmla="*/ 17702 h 35202"/>
                <a:gd name="csX27" fmla="*/ 9937 w 21007"/>
                <a:gd name="csY27" fmla="*/ 17213 h 35202"/>
                <a:gd name="csX28" fmla="*/ 10914 w 21007"/>
                <a:gd name="csY28" fmla="*/ 16725 h 35202"/>
                <a:gd name="csX29" fmla="*/ 12380 w 21007"/>
                <a:gd name="csY29" fmla="*/ 16725 h 35202"/>
                <a:gd name="csX30" fmla="*/ 13357 w 21007"/>
                <a:gd name="csY30" fmla="*/ 16236 h 35202"/>
                <a:gd name="csX31" fmla="*/ 13846 w 21007"/>
                <a:gd name="csY31" fmla="*/ 15748 h 35202"/>
                <a:gd name="csX32" fmla="*/ 14823 w 21007"/>
                <a:gd name="csY32" fmla="*/ 15748 h 35202"/>
                <a:gd name="csX33" fmla="*/ 15800 w 21007"/>
                <a:gd name="csY33" fmla="*/ 14771 h 35202"/>
                <a:gd name="csX34" fmla="*/ 16777 w 21007"/>
                <a:gd name="csY34" fmla="*/ 14282 h 35202"/>
                <a:gd name="csX35" fmla="*/ 17265 w 21007"/>
                <a:gd name="csY35" fmla="*/ 13793 h 35202"/>
                <a:gd name="csX36" fmla="*/ 17265 w 21007"/>
                <a:gd name="csY36" fmla="*/ 12816 h 35202"/>
                <a:gd name="csX37" fmla="*/ 17754 w 21007"/>
                <a:gd name="csY37" fmla="*/ 11839 h 35202"/>
                <a:gd name="csX38" fmla="*/ 17754 w 21007"/>
                <a:gd name="csY38" fmla="*/ 9885 h 35202"/>
                <a:gd name="csX39" fmla="*/ 17265 w 21007"/>
                <a:gd name="csY39" fmla="*/ 8908 h 35202"/>
                <a:gd name="csX40" fmla="*/ 17265 w 21007"/>
                <a:gd name="csY40" fmla="*/ 7931 h 35202"/>
                <a:gd name="csX41" fmla="*/ 15800 w 21007"/>
                <a:gd name="csY41" fmla="*/ 6465 h 35202"/>
                <a:gd name="csX42" fmla="*/ 15311 w 21007"/>
                <a:gd name="csY42" fmla="*/ 6465 h 35202"/>
                <a:gd name="csX43" fmla="*/ 14823 w 21007"/>
                <a:gd name="csY43" fmla="*/ 5977 h 35202"/>
                <a:gd name="csX44" fmla="*/ 13846 w 21007"/>
                <a:gd name="csY44" fmla="*/ 5488 h 35202"/>
                <a:gd name="csX45" fmla="*/ 12868 w 21007"/>
                <a:gd name="csY45" fmla="*/ 5488 h 35202"/>
                <a:gd name="csX46" fmla="*/ 11891 w 21007"/>
                <a:gd name="csY46" fmla="*/ 5000 h 35202"/>
                <a:gd name="csX47" fmla="*/ 1632 w 21007"/>
                <a:gd name="csY47" fmla="*/ 5000 h 35202"/>
                <a:gd name="csX48" fmla="*/ 2120 w 21007"/>
                <a:gd name="csY48" fmla="*/ 4022 h 35202"/>
                <a:gd name="csX49" fmla="*/ 2609 w 21007"/>
                <a:gd name="csY49" fmla="*/ 3534 h 35202"/>
                <a:gd name="csX50" fmla="*/ 3586 w 21007"/>
                <a:gd name="csY50" fmla="*/ 3045 h 35202"/>
                <a:gd name="csX51" fmla="*/ 13846 w 21007"/>
                <a:gd name="csY51" fmla="*/ 1091 h 35202"/>
                <a:gd name="csX52" fmla="*/ 14823 w 21007"/>
                <a:gd name="csY52" fmla="*/ 1580 h 35202"/>
                <a:gd name="csX53" fmla="*/ 15311 w 21007"/>
                <a:gd name="csY53" fmla="*/ 2068 h 35202"/>
                <a:gd name="csX54" fmla="*/ 16288 w 21007"/>
                <a:gd name="csY54" fmla="*/ 2068 h 35202"/>
                <a:gd name="csX55" fmla="*/ 16777 w 21007"/>
                <a:gd name="csY55" fmla="*/ 2557 h 35202"/>
                <a:gd name="csX56" fmla="*/ 17754 w 21007"/>
                <a:gd name="csY56" fmla="*/ 3045 h 35202"/>
                <a:gd name="csX57" fmla="*/ 18242 w 21007"/>
                <a:gd name="csY57" fmla="*/ 3534 h 35202"/>
                <a:gd name="csX58" fmla="*/ 18731 w 21007"/>
                <a:gd name="csY58" fmla="*/ 4511 h 35202"/>
                <a:gd name="csX59" fmla="*/ 19708 w 21007"/>
                <a:gd name="csY59" fmla="*/ 5000 h 35202"/>
                <a:gd name="csX60" fmla="*/ 20197 w 21007"/>
                <a:gd name="csY60" fmla="*/ 5977 h 35202"/>
                <a:gd name="csX61" fmla="*/ 20197 w 21007"/>
                <a:gd name="csY61" fmla="*/ 6465 h 35202"/>
                <a:gd name="csX62" fmla="*/ 21174 w 21007"/>
                <a:gd name="csY62" fmla="*/ 8419 h 35202"/>
                <a:gd name="csX63" fmla="*/ 21174 w 21007"/>
                <a:gd name="csY63" fmla="*/ 13793 h 35202"/>
                <a:gd name="csX64" fmla="*/ 20685 w 21007"/>
                <a:gd name="csY64" fmla="*/ 14771 h 35202"/>
                <a:gd name="csX65" fmla="*/ 20685 w 21007"/>
                <a:gd name="csY65" fmla="*/ 15748 h 35202"/>
                <a:gd name="csX66" fmla="*/ 19708 w 21007"/>
                <a:gd name="csY66" fmla="*/ 16725 h 35202"/>
                <a:gd name="csX67" fmla="*/ 19220 w 21007"/>
                <a:gd name="csY67" fmla="*/ 17702 h 35202"/>
                <a:gd name="csX68" fmla="*/ 18731 w 21007"/>
                <a:gd name="csY68" fmla="*/ 18190 h 35202"/>
                <a:gd name="csX69" fmla="*/ 17754 w 21007"/>
                <a:gd name="csY69" fmla="*/ 18679 h 35202"/>
                <a:gd name="csX70" fmla="*/ 17265 w 21007"/>
                <a:gd name="csY70" fmla="*/ 19168 h 35202"/>
                <a:gd name="csX71" fmla="*/ 13846 w 21007"/>
                <a:gd name="csY71" fmla="*/ 20633 h 35202"/>
                <a:gd name="csX72" fmla="*/ 12868 w 21007"/>
                <a:gd name="csY72" fmla="*/ 21122 h 35202"/>
                <a:gd name="csX73" fmla="*/ 11403 w 21007"/>
                <a:gd name="csY73" fmla="*/ 21610 h 35202"/>
                <a:gd name="csX74" fmla="*/ 10426 w 21007"/>
                <a:gd name="csY74" fmla="*/ 21610 h 35202"/>
                <a:gd name="csX75" fmla="*/ 9937 w 21007"/>
                <a:gd name="csY75" fmla="*/ 22099 h 35202"/>
                <a:gd name="csX76" fmla="*/ 8960 w 21007"/>
                <a:gd name="csY76" fmla="*/ 22099 h 35202"/>
                <a:gd name="csX77" fmla="*/ 7494 w 21007"/>
                <a:gd name="csY77" fmla="*/ 22587 h 35202"/>
                <a:gd name="csX78" fmla="*/ 6517 w 21007"/>
                <a:gd name="csY78" fmla="*/ 23076 h 35202"/>
                <a:gd name="csX79" fmla="*/ 6029 w 21007"/>
                <a:gd name="csY79" fmla="*/ 23564 h 35202"/>
                <a:gd name="csX80" fmla="*/ 5540 w 21007"/>
                <a:gd name="csY80" fmla="*/ 23564 h 35202"/>
                <a:gd name="csX81" fmla="*/ 5052 w 21007"/>
                <a:gd name="csY81" fmla="*/ 24053 h 35202"/>
                <a:gd name="csX82" fmla="*/ 3586 w 21007"/>
                <a:gd name="csY82" fmla="*/ 27961 h 35202"/>
                <a:gd name="csX83" fmla="*/ 4075 w 21007"/>
                <a:gd name="csY83" fmla="*/ 28938 h 35202"/>
                <a:gd name="csX84" fmla="*/ 4075 w 21007"/>
                <a:gd name="csY84" fmla="*/ 29427 h 35202"/>
                <a:gd name="csX85" fmla="*/ 4563 w 21007"/>
                <a:gd name="csY85" fmla="*/ 30404 h 35202"/>
                <a:gd name="csX86" fmla="*/ 5540 w 21007"/>
                <a:gd name="csY86" fmla="*/ 30893 h 35202"/>
                <a:gd name="csX87" fmla="*/ 5540 w 21007"/>
                <a:gd name="csY87" fmla="*/ 31381 h 35202"/>
                <a:gd name="csX88" fmla="*/ 6517 w 21007"/>
                <a:gd name="csY88" fmla="*/ 31870 h 35202"/>
                <a:gd name="csX89" fmla="*/ 7006 w 21007"/>
                <a:gd name="csY89" fmla="*/ 31870 h 35202"/>
                <a:gd name="csX90" fmla="*/ 7983 w 21007"/>
                <a:gd name="csY90" fmla="*/ 32358 h 35202"/>
                <a:gd name="csX91" fmla="*/ 9937 w 21007"/>
                <a:gd name="csY91" fmla="*/ 32358 h 35202"/>
                <a:gd name="csX92" fmla="*/ 18242 w 21007"/>
                <a:gd name="csY92" fmla="*/ 32847 h 35202"/>
                <a:gd name="csX93" fmla="*/ 17754 w 21007"/>
                <a:gd name="csY93" fmla="*/ 33335 h 35202"/>
                <a:gd name="csX94" fmla="*/ 11891 w 21007"/>
                <a:gd name="csY94" fmla="*/ 36267 h 35202"/>
                <a:gd name="csX95" fmla="*/ 10914 w 21007"/>
                <a:gd name="csY95" fmla="*/ 36267 h 352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</a:cxnLst>
              <a:rect l="l" t="t" r="r" b="b"/>
              <a:pathLst>
                <a:path w="21007" h="35202">
                  <a:moveTo>
                    <a:pt x="9937" y="36267"/>
                  </a:moveTo>
                  <a:lnTo>
                    <a:pt x="7494" y="36267"/>
                  </a:lnTo>
                  <a:lnTo>
                    <a:pt x="6517" y="35778"/>
                  </a:lnTo>
                  <a:lnTo>
                    <a:pt x="5540" y="35778"/>
                  </a:lnTo>
                  <a:lnTo>
                    <a:pt x="5052" y="35290"/>
                  </a:lnTo>
                  <a:lnTo>
                    <a:pt x="4075" y="34801"/>
                  </a:lnTo>
                  <a:lnTo>
                    <a:pt x="3586" y="34313"/>
                  </a:lnTo>
                  <a:lnTo>
                    <a:pt x="2609" y="33824"/>
                  </a:lnTo>
                  <a:lnTo>
                    <a:pt x="2120" y="33335"/>
                  </a:lnTo>
                  <a:lnTo>
                    <a:pt x="1632" y="32358"/>
                  </a:lnTo>
                  <a:lnTo>
                    <a:pt x="1143" y="31381"/>
                  </a:lnTo>
                  <a:lnTo>
                    <a:pt x="655" y="30893"/>
                  </a:lnTo>
                  <a:lnTo>
                    <a:pt x="655" y="29916"/>
                  </a:lnTo>
                  <a:lnTo>
                    <a:pt x="166" y="28938"/>
                  </a:lnTo>
                  <a:lnTo>
                    <a:pt x="166" y="24542"/>
                  </a:lnTo>
                  <a:lnTo>
                    <a:pt x="655" y="23564"/>
                  </a:lnTo>
                  <a:lnTo>
                    <a:pt x="1143" y="23076"/>
                  </a:lnTo>
                  <a:lnTo>
                    <a:pt x="1143" y="22587"/>
                  </a:lnTo>
                  <a:lnTo>
                    <a:pt x="1632" y="21610"/>
                  </a:lnTo>
                  <a:lnTo>
                    <a:pt x="2120" y="21122"/>
                  </a:lnTo>
                  <a:lnTo>
                    <a:pt x="3097" y="20633"/>
                  </a:lnTo>
                  <a:lnTo>
                    <a:pt x="3586" y="19656"/>
                  </a:lnTo>
                  <a:lnTo>
                    <a:pt x="4075" y="19656"/>
                  </a:lnTo>
                  <a:lnTo>
                    <a:pt x="4563" y="19168"/>
                  </a:lnTo>
                  <a:lnTo>
                    <a:pt x="5052" y="19168"/>
                  </a:lnTo>
                  <a:lnTo>
                    <a:pt x="7983" y="17702"/>
                  </a:lnTo>
                  <a:lnTo>
                    <a:pt x="9449" y="17702"/>
                  </a:lnTo>
                  <a:lnTo>
                    <a:pt x="9937" y="17213"/>
                  </a:lnTo>
                  <a:lnTo>
                    <a:pt x="10914" y="16725"/>
                  </a:lnTo>
                  <a:lnTo>
                    <a:pt x="12380" y="16725"/>
                  </a:lnTo>
                  <a:lnTo>
                    <a:pt x="13357" y="16236"/>
                  </a:lnTo>
                  <a:lnTo>
                    <a:pt x="13846" y="15748"/>
                  </a:lnTo>
                  <a:lnTo>
                    <a:pt x="14823" y="15748"/>
                  </a:lnTo>
                  <a:lnTo>
                    <a:pt x="15800" y="14771"/>
                  </a:lnTo>
                  <a:lnTo>
                    <a:pt x="16777" y="14282"/>
                  </a:lnTo>
                  <a:lnTo>
                    <a:pt x="17265" y="13793"/>
                  </a:lnTo>
                  <a:lnTo>
                    <a:pt x="17265" y="12816"/>
                  </a:lnTo>
                  <a:lnTo>
                    <a:pt x="17754" y="11839"/>
                  </a:lnTo>
                  <a:lnTo>
                    <a:pt x="17754" y="9885"/>
                  </a:lnTo>
                  <a:lnTo>
                    <a:pt x="17265" y="8908"/>
                  </a:lnTo>
                  <a:lnTo>
                    <a:pt x="17265" y="7931"/>
                  </a:lnTo>
                  <a:lnTo>
                    <a:pt x="15800" y="6465"/>
                  </a:lnTo>
                  <a:lnTo>
                    <a:pt x="15311" y="6465"/>
                  </a:lnTo>
                  <a:lnTo>
                    <a:pt x="14823" y="5977"/>
                  </a:lnTo>
                  <a:lnTo>
                    <a:pt x="13846" y="5488"/>
                  </a:lnTo>
                  <a:lnTo>
                    <a:pt x="12868" y="5488"/>
                  </a:lnTo>
                  <a:lnTo>
                    <a:pt x="11891" y="5000"/>
                  </a:lnTo>
                  <a:lnTo>
                    <a:pt x="1632" y="5000"/>
                  </a:lnTo>
                  <a:lnTo>
                    <a:pt x="2120" y="4022"/>
                  </a:lnTo>
                  <a:lnTo>
                    <a:pt x="2609" y="3534"/>
                  </a:lnTo>
                  <a:lnTo>
                    <a:pt x="3586" y="3045"/>
                  </a:lnTo>
                  <a:cubicBezTo>
                    <a:pt x="6265" y="342"/>
                    <a:pt x="10304" y="1246"/>
                    <a:pt x="13846" y="1091"/>
                  </a:cubicBezTo>
                  <a:lnTo>
                    <a:pt x="14823" y="1580"/>
                  </a:lnTo>
                  <a:lnTo>
                    <a:pt x="15311" y="2068"/>
                  </a:lnTo>
                  <a:lnTo>
                    <a:pt x="16288" y="2068"/>
                  </a:lnTo>
                  <a:lnTo>
                    <a:pt x="16777" y="2557"/>
                  </a:lnTo>
                  <a:lnTo>
                    <a:pt x="17754" y="3045"/>
                  </a:lnTo>
                  <a:lnTo>
                    <a:pt x="18242" y="3534"/>
                  </a:lnTo>
                  <a:lnTo>
                    <a:pt x="18731" y="4511"/>
                  </a:lnTo>
                  <a:lnTo>
                    <a:pt x="19708" y="5000"/>
                  </a:lnTo>
                  <a:lnTo>
                    <a:pt x="20197" y="5977"/>
                  </a:lnTo>
                  <a:lnTo>
                    <a:pt x="20197" y="6465"/>
                  </a:lnTo>
                  <a:lnTo>
                    <a:pt x="21174" y="8419"/>
                  </a:lnTo>
                  <a:lnTo>
                    <a:pt x="21174" y="13793"/>
                  </a:lnTo>
                  <a:lnTo>
                    <a:pt x="20685" y="14771"/>
                  </a:lnTo>
                  <a:lnTo>
                    <a:pt x="20685" y="15748"/>
                  </a:lnTo>
                  <a:lnTo>
                    <a:pt x="19708" y="16725"/>
                  </a:lnTo>
                  <a:lnTo>
                    <a:pt x="19220" y="17702"/>
                  </a:lnTo>
                  <a:lnTo>
                    <a:pt x="18731" y="18190"/>
                  </a:lnTo>
                  <a:lnTo>
                    <a:pt x="17754" y="18679"/>
                  </a:lnTo>
                  <a:lnTo>
                    <a:pt x="17265" y="19168"/>
                  </a:lnTo>
                  <a:cubicBezTo>
                    <a:pt x="16101" y="19689"/>
                    <a:pt x="15205" y="20641"/>
                    <a:pt x="13846" y="20633"/>
                  </a:cubicBezTo>
                  <a:lnTo>
                    <a:pt x="12868" y="21122"/>
                  </a:lnTo>
                  <a:lnTo>
                    <a:pt x="11403" y="21610"/>
                  </a:lnTo>
                  <a:lnTo>
                    <a:pt x="10426" y="21610"/>
                  </a:lnTo>
                  <a:lnTo>
                    <a:pt x="9937" y="22099"/>
                  </a:lnTo>
                  <a:lnTo>
                    <a:pt x="8960" y="22099"/>
                  </a:lnTo>
                  <a:lnTo>
                    <a:pt x="7494" y="22587"/>
                  </a:lnTo>
                  <a:lnTo>
                    <a:pt x="6517" y="23076"/>
                  </a:lnTo>
                  <a:lnTo>
                    <a:pt x="6029" y="23564"/>
                  </a:lnTo>
                  <a:lnTo>
                    <a:pt x="5540" y="23564"/>
                  </a:lnTo>
                  <a:lnTo>
                    <a:pt x="5052" y="24053"/>
                  </a:lnTo>
                  <a:cubicBezTo>
                    <a:pt x="4083" y="25014"/>
                    <a:pt x="3342" y="26553"/>
                    <a:pt x="3586" y="27961"/>
                  </a:cubicBezTo>
                  <a:lnTo>
                    <a:pt x="4075" y="28938"/>
                  </a:lnTo>
                  <a:lnTo>
                    <a:pt x="4075" y="29427"/>
                  </a:lnTo>
                  <a:lnTo>
                    <a:pt x="4563" y="30404"/>
                  </a:lnTo>
                  <a:lnTo>
                    <a:pt x="5540" y="30893"/>
                  </a:lnTo>
                  <a:lnTo>
                    <a:pt x="5540" y="31381"/>
                  </a:lnTo>
                  <a:lnTo>
                    <a:pt x="6517" y="31870"/>
                  </a:lnTo>
                  <a:lnTo>
                    <a:pt x="7006" y="31870"/>
                  </a:lnTo>
                  <a:lnTo>
                    <a:pt x="7983" y="32358"/>
                  </a:lnTo>
                  <a:lnTo>
                    <a:pt x="9937" y="32358"/>
                  </a:lnTo>
                  <a:lnTo>
                    <a:pt x="18242" y="32847"/>
                  </a:lnTo>
                  <a:lnTo>
                    <a:pt x="17754" y="33335"/>
                  </a:lnTo>
                  <a:cubicBezTo>
                    <a:pt x="16964" y="35216"/>
                    <a:pt x="13732" y="36128"/>
                    <a:pt x="11891" y="36267"/>
                  </a:cubicBezTo>
                  <a:lnTo>
                    <a:pt x="10914" y="362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734ADBCE-D4A9-82EC-2D21-1716710685C8}"/>
                </a:ext>
              </a:extLst>
            </p:cNvPr>
            <p:cNvSpPr/>
            <p:nvPr/>
          </p:nvSpPr>
          <p:spPr>
            <a:xfrm flipV="1">
              <a:off x="4717071" y="6473268"/>
              <a:ext cx="19541" cy="26870"/>
            </a:xfrm>
            <a:custGeom>
              <a:avLst/>
              <a:gdLst>
                <a:gd name="csX0" fmla="*/ 15807 w 19541"/>
                <a:gd name="csY0" fmla="*/ 27934 h 26870"/>
                <a:gd name="csX1" fmla="*/ 6036 w 19541"/>
                <a:gd name="csY1" fmla="*/ 27445 h 26870"/>
                <a:gd name="csX2" fmla="*/ 8479 w 19541"/>
                <a:gd name="csY2" fmla="*/ 27445 h 26870"/>
                <a:gd name="csX3" fmla="*/ 8967 w 19541"/>
                <a:gd name="csY3" fmla="*/ 26957 h 26870"/>
                <a:gd name="csX4" fmla="*/ 9944 w 19541"/>
                <a:gd name="csY4" fmla="*/ 26957 h 26870"/>
                <a:gd name="csX5" fmla="*/ 10433 w 19541"/>
                <a:gd name="csY5" fmla="*/ 26468 h 26870"/>
                <a:gd name="csX6" fmla="*/ 11410 w 19541"/>
                <a:gd name="csY6" fmla="*/ 26468 h 26870"/>
                <a:gd name="csX7" fmla="*/ 13364 w 19541"/>
                <a:gd name="csY7" fmla="*/ 24514 h 26870"/>
                <a:gd name="csX8" fmla="*/ 14341 w 19541"/>
                <a:gd name="csY8" fmla="*/ 22560 h 26870"/>
                <a:gd name="csX9" fmla="*/ 14341 w 19541"/>
                <a:gd name="csY9" fmla="*/ 22071 h 26870"/>
                <a:gd name="csX10" fmla="*/ 14830 w 19541"/>
                <a:gd name="csY10" fmla="*/ 21583 h 26870"/>
                <a:gd name="csX11" fmla="*/ 14830 w 19541"/>
                <a:gd name="csY11" fmla="*/ 20606 h 26870"/>
                <a:gd name="csX12" fmla="*/ 15319 w 19541"/>
                <a:gd name="csY12" fmla="*/ 19629 h 26870"/>
                <a:gd name="csX13" fmla="*/ 15319 w 19541"/>
                <a:gd name="csY13" fmla="*/ 17675 h 26870"/>
                <a:gd name="csX14" fmla="*/ 15807 w 19541"/>
                <a:gd name="csY14" fmla="*/ 16697 h 26870"/>
                <a:gd name="csX15" fmla="*/ 15807 w 19541"/>
                <a:gd name="csY15" fmla="*/ 12300 h 26870"/>
                <a:gd name="csX16" fmla="*/ 15319 w 19541"/>
                <a:gd name="csY16" fmla="*/ 11323 h 26870"/>
                <a:gd name="csX17" fmla="*/ 15319 w 19541"/>
                <a:gd name="csY17" fmla="*/ 8881 h 26870"/>
                <a:gd name="csX18" fmla="*/ 14830 w 19541"/>
                <a:gd name="csY18" fmla="*/ 7904 h 26870"/>
                <a:gd name="csX19" fmla="*/ 14830 w 19541"/>
                <a:gd name="csY19" fmla="*/ 6926 h 26870"/>
                <a:gd name="csX20" fmla="*/ 14341 w 19541"/>
                <a:gd name="csY20" fmla="*/ 5949 h 26870"/>
                <a:gd name="csX21" fmla="*/ 13853 w 19541"/>
                <a:gd name="csY21" fmla="*/ 4972 h 26870"/>
                <a:gd name="csX22" fmla="*/ 13364 w 19541"/>
                <a:gd name="csY22" fmla="*/ 4484 h 26870"/>
                <a:gd name="csX23" fmla="*/ 12876 w 19541"/>
                <a:gd name="csY23" fmla="*/ 3507 h 26870"/>
                <a:gd name="csX24" fmla="*/ 12387 w 19541"/>
                <a:gd name="csY24" fmla="*/ 3018 h 26870"/>
                <a:gd name="csX25" fmla="*/ 11410 w 19541"/>
                <a:gd name="csY25" fmla="*/ 2529 h 26870"/>
                <a:gd name="csX26" fmla="*/ 10922 w 19541"/>
                <a:gd name="csY26" fmla="*/ 2041 h 26870"/>
                <a:gd name="csX27" fmla="*/ 9944 w 19541"/>
                <a:gd name="csY27" fmla="*/ 1552 h 26870"/>
                <a:gd name="csX28" fmla="*/ 7990 w 19541"/>
                <a:gd name="csY28" fmla="*/ 1552 h 26870"/>
                <a:gd name="csX29" fmla="*/ 7013 w 19541"/>
                <a:gd name="csY29" fmla="*/ 1064 h 26870"/>
                <a:gd name="csX30" fmla="*/ 174 w 19541"/>
                <a:gd name="csY30" fmla="*/ 1064 h 26870"/>
                <a:gd name="csX31" fmla="*/ 15807 w 19541"/>
                <a:gd name="csY31" fmla="*/ 1064 h 26870"/>
                <a:gd name="csX32" fmla="*/ 16296 w 19541"/>
                <a:gd name="csY32" fmla="*/ 2041 h 26870"/>
                <a:gd name="csX33" fmla="*/ 16784 w 19541"/>
                <a:gd name="csY33" fmla="*/ 2529 h 26870"/>
                <a:gd name="csX34" fmla="*/ 17761 w 19541"/>
                <a:gd name="csY34" fmla="*/ 4484 h 26870"/>
                <a:gd name="csX35" fmla="*/ 17761 w 19541"/>
                <a:gd name="csY35" fmla="*/ 4972 h 26870"/>
                <a:gd name="csX36" fmla="*/ 18250 w 19541"/>
                <a:gd name="csY36" fmla="*/ 5949 h 26870"/>
                <a:gd name="csX37" fmla="*/ 18738 w 19541"/>
                <a:gd name="csY37" fmla="*/ 6438 h 26870"/>
                <a:gd name="csX38" fmla="*/ 18738 w 19541"/>
                <a:gd name="csY38" fmla="*/ 8392 h 26870"/>
                <a:gd name="csX39" fmla="*/ 19227 w 19541"/>
                <a:gd name="csY39" fmla="*/ 9369 h 26870"/>
                <a:gd name="csX40" fmla="*/ 19227 w 19541"/>
                <a:gd name="csY40" fmla="*/ 12300 h 26870"/>
                <a:gd name="csX41" fmla="*/ 19715 w 19541"/>
                <a:gd name="csY41" fmla="*/ 13278 h 26870"/>
                <a:gd name="csX42" fmla="*/ 19715 w 19541"/>
                <a:gd name="csY42" fmla="*/ 15720 h 26870"/>
                <a:gd name="csX43" fmla="*/ 19227 w 19541"/>
                <a:gd name="csY43" fmla="*/ 16697 h 26870"/>
                <a:gd name="csX44" fmla="*/ 19227 w 19541"/>
                <a:gd name="csY44" fmla="*/ 19629 h 26870"/>
                <a:gd name="csX45" fmla="*/ 18738 w 19541"/>
                <a:gd name="csY45" fmla="*/ 20606 h 26870"/>
                <a:gd name="csX46" fmla="*/ 18738 w 19541"/>
                <a:gd name="csY46" fmla="*/ 22560 h 26870"/>
                <a:gd name="csX47" fmla="*/ 18250 w 19541"/>
                <a:gd name="csY47" fmla="*/ 23049 h 26870"/>
                <a:gd name="csX48" fmla="*/ 18250 w 19541"/>
                <a:gd name="csY48" fmla="*/ 23537 h 26870"/>
                <a:gd name="csX49" fmla="*/ 17761 w 19541"/>
                <a:gd name="csY49" fmla="*/ 24514 h 26870"/>
                <a:gd name="csX50" fmla="*/ 17273 w 19541"/>
                <a:gd name="csY50" fmla="*/ 25491 h 26870"/>
                <a:gd name="csX51" fmla="*/ 16784 w 19541"/>
                <a:gd name="csY51" fmla="*/ 26468 h 26870"/>
                <a:gd name="csX52" fmla="*/ 16296 w 19541"/>
                <a:gd name="csY52" fmla="*/ 26957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19541" h="26870">
                  <a:moveTo>
                    <a:pt x="15807" y="27934"/>
                  </a:moveTo>
                  <a:lnTo>
                    <a:pt x="6036" y="27445"/>
                  </a:lnTo>
                  <a:lnTo>
                    <a:pt x="8479" y="27445"/>
                  </a:lnTo>
                  <a:lnTo>
                    <a:pt x="8967" y="26957"/>
                  </a:lnTo>
                  <a:lnTo>
                    <a:pt x="9944" y="26957"/>
                  </a:lnTo>
                  <a:lnTo>
                    <a:pt x="10433" y="26468"/>
                  </a:lnTo>
                  <a:lnTo>
                    <a:pt x="11410" y="26468"/>
                  </a:lnTo>
                  <a:lnTo>
                    <a:pt x="13364" y="24514"/>
                  </a:lnTo>
                  <a:lnTo>
                    <a:pt x="14341" y="22560"/>
                  </a:lnTo>
                  <a:lnTo>
                    <a:pt x="14341" y="22071"/>
                  </a:lnTo>
                  <a:lnTo>
                    <a:pt x="14830" y="21583"/>
                  </a:lnTo>
                  <a:lnTo>
                    <a:pt x="14830" y="20606"/>
                  </a:lnTo>
                  <a:lnTo>
                    <a:pt x="15319" y="19629"/>
                  </a:lnTo>
                  <a:lnTo>
                    <a:pt x="15319" y="17675"/>
                  </a:lnTo>
                  <a:lnTo>
                    <a:pt x="15807" y="16697"/>
                  </a:lnTo>
                  <a:lnTo>
                    <a:pt x="15807" y="12300"/>
                  </a:lnTo>
                  <a:lnTo>
                    <a:pt x="15319" y="11323"/>
                  </a:lnTo>
                  <a:lnTo>
                    <a:pt x="15319" y="8881"/>
                  </a:lnTo>
                  <a:lnTo>
                    <a:pt x="14830" y="7904"/>
                  </a:lnTo>
                  <a:lnTo>
                    <a:pt x="14830" y="6926"/>
                  </a:lnTo>
                  <a:lnTo>
                    <a:pt x="14341" y="5949"/>
                  </a:lnTo>
                  <a:lnTo>
                    <a:pt x="13853" y="4972"/>
                  </a:lnTo>
                  <a:lnTo>
                    <a:pt x="13364" y="4484"/>
                  </a:lnTo>
                  <a:lnTo>
                    <a:pt x="12876" y="3507"/>
                  </a:lnTo>
                  <a:lnTo>
                    <a:pt x="12387" y="3018"/>
                  </a:lnTo>
                  <a:lnTo>
                    <a:pt x="11410" y="2529"/>
                  </a:lnTo>
                  <a:lnTo>
                    <a:pt x="10922" y="2041"/>
                  </a:lnTo>
                  <a:lnTo>
                    <a:pt x="9944" y="1552"/>
                  </a:lnTo>
                  <a:lnTo>
                    <a:pt x="7990" y="1552"/>
                  </a:lnTo>
                  <a:lnTo>
                    <a:pt x="7013" y="1064"/>
                  </a:lnTo>
                  <a:lnTo>
                    <a:pt x="174" y="1064"/>
                  </a:lnTo>
                  <a:lnTo>
                    <a:pt x="15807" y="1064"/>
                  </a:lnTo>
                  <a:lnTo>
                    <a:pt x="16296" y="2041"/>
                  </a:lnTo>
                  <a:lnTo>
                    <a:pt x="16784" y="2529"/>
                  </a:lnTo>
                  <a:lnTo>
                    <a:pt x="17761" y="4484"/>
                  </a:lnTo>
                  <a:lnTo>
                    <a:pt x="17761" y="4972"/>
                  </a:lnTo>
                  <a:lnTo>
                    <a:pt x="18250" y="5949"/>
                  </a:lnTo>
                  <a:lnTo>
                    <a:pt x="18738" y="6438"/>
                  </a:lnTo>
                  <a:lnTo>
                    <a:pt x="18738" y="8392"/>
                  </a:lnTo>
                  <a:lnTo>
                    <a:pt x="19227" y="9369"/>
                  </a:lnTo>
                  <a:lnTo>
                    <a:pt x="19227" y="12300"/>
                  </a:lnTo>
                  <a:lnTo>
                    <a:pt x="19715" y="13278"/>
                  </a:lnTo>
                  <a:lnTo>
                    <a:pt x="19715" y="15720"/>
                  </a:lnTo>
                  <a:lnTo>
                    <a:pt x="19227" y="16697"/>
                  </a:lnTo>
                  <a:lnTo>
                    <a:pt x="19227" y="19629"/>
                  </a:lnTo>
                  <a:lnTo>
                    <a:pt x="18738" y="20606"/>
                  </a:lnTo>
                  <a:lnTo>
                    <a:pt x="18738" y="22560"/>
                  </a:lnTo>
                  <a:lnTo>
                    <a:pt x="18250" y="23049"/>
                  </a:lnTo>
                  <a:lnTo>
                    <a:pt x="18250" y="23537"/>
                  </a:lnTo>
                  <a:lnTo>
                    <a:pt x="17761" y="24514"/>
                  </a:lnTo>
                  <a:lnTo>
                    <a:pt x="17273" y="25491"/>
                  </a:lnTo>
                  <a:lnTo>
                    <a:pt x="16784" y="26468"/>
                  </a:lnTo>
                  <a:lnTo>
                    <a:pt x="16296" y="269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D1CB87F8-9424-C24A-AFB6-6270C3432637}"/>
                </a:ext>
              </a:extLst>
            </p:cNvPr>
            <p:cNvSpPr/>
            <p:nvPr/>
          </p:nvSpPr>
          <p:spPr>
            <a:xfrm flipV="1">
              <a:off x="4713163" y="6469848"/>
              <a:ext cx="19541" cy="34198"/>
            </a:xfrm>
            <a:custGeom>
              <a:avLst/>
              <a:gdLst>
                <a:gd name="csX0" fmla="*/ 9943 w 19541"/>
                <a:gd name="csY0" fmla="*/ 35263 h 34198"/>
                <a:gd name="csX1" fmla="*/ 172 w 19541"/>
                <a:gd name="csY1" fmla="*/ 35263 h 34198"/>
                <a:gd name="csX2" fmla="*/ 172 w 19541"/>
                <a:gd name="csY2" fmla="*/ 1064 h 34198"/>
                <a:gd name="csX3" fmla="*/ 13363 w 19541"/>
                <a:gd name="csY3" fmla="*/ 1064 h 34198"/>
                <a:gd name="csX4" fmla="*/ 14340 w 19541"/>
                <a:gd name="csY4" fmla="*/ 1553 h 34198"/>
                <a:gd name="csX5" fmla="*/ 14829 w 19541"/>
                <a:gd name="csY5" fmla="*/ 1553 h 34198"/>
                <a:gd name="csX6" fmla="*/ 16783 w 19541"/>
                <a:gd name="csY6" fmla="*/ 2530 h 34198"/>
                <a:gd name="csX7" fmla="*/ 17271 w 19541"/>
                <a:gd name="csY7" fmla="*/ 2530 h 34198"/>
                <a:gd name="csX8" fmla="*/ 17760 w 19541"/>
                <a:gd name="csY8" fmla="*/ 3019 h 34198"/>
                <a:gd name="csX9" fmla="*/ 18737 w 19541"/>
                <a:gd name="csY9" fmla="*/ 3507 h 34198"/>
                <a:gd name="csX10" fmla="*/ 19226 w 19541"/>
                <a:gd name="csY10" fmla="*/ 4484 h 34198"/>
                <a:gd name="csX11" fmla="*/ 19714 w 19541"/>
                <a:gd name="csY11" fmla="*/ 4973 h 34198"/>
                <a:gd name="csX12" fmla="*/ 4081 w 19541"/>
                <a:gd name="csY12" fmla="*/ 4973 h 34198"/>
                <a:gd name="csX13" fmla="*/ 4081 w 19541"/>
                <a:gd name="csY13" fmla="*/ 31354 h 34198"/>
                <a:gd name="csX14" fmla="*/ 9943 w 19541"/>
                <a:gd name="csY14" fmla="*/ 31354 h 34198"/>
                <a:gd name="csX15" fmla="*/ 19714 w 19541"/>
                <a:gd name="csY15" fmla="*/ 31843 h 34198"/>
                <a:gd name="csX16" fmla="*/ 18737 w 19541"/>
                <a:gd name="csY16" fmla="*/ 32820 h 34198"/>
                <a:gd name="csX17" fmla="*/ 17760 w 19541"/>
                <a:gd name="csY17" fmla="*/ 33309 h 34198"/>
                <a:gd name="csX18" fmla="*/ 17271 w 19541"/>
                <a:gd name="csY18" fmla="*/ 33797 h 34198"/>
                <a:gd name="csX19" fmla="*/ 15317 w 19541"/>
                <a:gd name="csY19" fmla="*/ 34774 h 34198"/>
                <a:gd name="csX20" fmla="*/ 14829 w 19541"/>
                <a:gd name="csY20" fmla="*/ 34774 h 34198"/>
                <a:gd name="csX21" fmla="*/ 13852 w 19541"/>
                <a:gd name="csY21" fmla="*/ 35263 h 34198"/>
                <a:gd name="csX22" fmla="*/ 10920 w 19541"/>
                <a:gd name="csY22" fmla="*/ 3526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9541" h="34198">
                  <a:moveTo>
                    <a:pt x="9943" y="35263"/>
                  </a:moveTo>
                  <a:lnTo>
                    <a:pt x="172" y="35263"/>
                  </a:lnTo>
                  <a:lnTo>
                    <a:pt x="172" y="1064"/>
                  </a:lnTo>
                  <a:lnTo>
                    <a:pt x="13363" y="1064"/>
                  </a:lnTo>
                  <a:lnTo>
                    <a:pt x="14340" y="1553"/>
                  </a:lnTo>
                  <a:lnTo>
                    <a:pt x="14829" y="1553"/>
                  </a:lnTo>
                  <a:lnTo>
                    <a:pt x="16783" y="2530"/>
                  </a:lnTo>
                  <a:lnTo>
                    <a:pt x="17271" y="2530"/>
                  </a:lnTo>
                  <a:lnTo>
                    <a:pt x="17760" y="3019"/>
                  </a:lnTo>
                  <a:lnTo>
                    <a:pt x="18737" y="3507"/>
                  </a:lnTo>
                  <a:lnTo>
                    <a:pt x="19226" y="4484"/>
                  </a:lnTo>
                  <a:lnTo>
                    <a:pt x="19714" y="4973"/>
                  </a:lnTo>
                  <a:lnTo>
                    <a:pt x="4081" y="4973"/>
                  </a:lnTo>
                  <a:lnTo>
                    <a:pt x="4081" y="31354"/>
                  </a:lnTo>
                  <a:lnTo>
                    <a:pt x="9943" y="31354"/>
                  </a:lnTo>
                  <a:lnTo>
                    <a:pt x="19714" y="31843"/>
                  </a:lnTo>
                  <a:lnTo>
                    <a:pt x="18737" y="32820"/>
                  </a:lnTo>
                  <a:lnTo>
                    <a:pt x="17760" y="33309"/>
                  </a:lnTo>
                  <a:lnTo>
                    <a:pt x="17271" y="33797"/>
                  </a:lnTo>
                  <a:lnTo>
                    <a:pt x="15317" y="34774"/>
                  </a:lnTo>
                  <a:lnTo>
                    <a:pt x="14829" y="34774"/>
                  </a:lnTo>
                  <a:lnTo>
                    <a:pt x="13852" y="35263"/>
                  </a:lnTo>
                  <a:lnTo>
                    <a:pt x="10920" y="352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036E0736-3042-DC6E-ABA5-58E4B69363F3}"/>
                </a:ext>
              </a:extLst>
            </p:cNvPr>
            <p:cNvSpPr/>
            <p:nvPr/>
          </p:nvSpPr>
          <p:spPr>
            <a:xfrm flipV="1">
              <a:off x="4749315" y="6488413"/>
              <a:ext cx="16610" cy="15633"/>
            </a:xfrm>
            <a:custGeom>
              <a:avLst/>
              <a:gdLst>
                <a:gd name="csX0" fmla="*/ 6529 w 16610"/>
                <a:gd name="csY0" fmla="*/ 16698 h 15633"/>
                <a:gd name="csX1" fmla="*/ 178 w 16610"/>
                <a:gd name="csY1" fmla="*/ 16210 h 15633"/>
                <a:gd name="csX2" fmla="*/ 2132 w 16610"/>
                <a:gd name="csY2" fmla="*/ 16210 h 15633"/>
                <a:gd name="csX3" fmla="*/ 3109 w 16610"/>
                <a:gd name="csY3" fmla="*/ 15721 h 15633"/>
                <a:gd name="csX4" fmla="*/ 5063 w 16610"/>
                <a:gd name="csY4" fmla="*/ 13767 h 15633"/>
                <a:gd name="csX5" fmla="*/ 5063 w 16610"/>
                <a:gd name="csY5" fmla="*/ 13278 h 15633"/>
                <a:gd name="csX6" fmla="*/ 6040 w 16610"/>
                <a:gd name="csY6" fmla="*/ 12301 h 15633"/>
                <a:gd name="csX7" fmla="*/ 7017 w 16610"/>
                <a:gd name="csY7" fmla="*/ 10347 h 15633"/>
                <a:gd name="csX8" fmla="*/ 7506 w 16610"/>
                <a:gd name="csY8" fmla="*/ 9370 h 15633"/>
                <a:gd name="csX9" fmla="*/ 8483 w 16610"/>
                <a:gd name="csY9" fmla="*/ 8393 h 15633"/>
                <a:gd name="csX10" fmla="*/ 11903 w 16610"/>
                <a:gd name="csY10" fmla="*/ 1065 h 15633"/>
                <a:gd name="csX11" fmla="*/ 16788 w 16610"/>
                <a:gd name="csY11" fmla="*/ 1065 h 15633"/>
                <a:gd name="csX12" fmla="*/ 11903 w 16610"/>
                <a:gd name="csY12" fmla="*/ 10347 h 15633"/>
                <a:gd name="csX13" fmla="*/ 7994 w 16610"/>
                <a:gd name="csY13" fmla="*/ 15721 h 15633"/>
                <a:gd name="csX14" fmla="*/ 7506 w 16610"/>
                <a:gd name="csY14" fmla="*/ 16210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6610" h="15633">
                  <a:moveTo>
                    <a:pt x="6529" y="16698"/>
                  </a:moveTo>
                  <a:lnTo>
                    <a:pt x="178" y="16210"/>
                  </a:lnTo>
                  <a:lnTo>
                    <a:pt x="2132" y="16210"/>
                  </a:lnTo>
                  <a:lnTo>
                    <a:pt x="3109" y="15721"/>
                  </a:lnTo>
                  <a:lnTo>
                    <a:pt x="5063" y="13767"/>
                  </a:lnTo>
                  <a:lnTo>
                    <a:pt x="5063" y="13278"/>
                  </a:lnTo>
                  <a:lnTo>
                    <a:pt x="6040" y="12301"/>
                  </a:lnTo>
                  <a:lnTo>
                    <a:pt x="7017" y="10347"/>
                  </a:lnTo>
                  <a:lnTo>
                    <a:pt x="7506" y="9370"/>
                  </a:lnTo>
                  <a:lnTo>
                    <a:pt x="8483" y="8393"/>
                  </a:lnTo>
                  <a:lnTo>
                    <a:pt x="11903" y="1065"/>
                  </a:lnTo>
                  <a:lnTo>
                    <a:pt x="16788" y="1065"/>
                  </a:lnTo>
                  <a:lnTo>
                    <a:pt x="11903" y="10347"/>
                  </a:lnTo>
                  <a:cubicBezTo>
                    <a:pt x="10323" y="11951"/>
                    <a:pt x="9867" y="14394"/>
                    <a:pt x="7994" y="15721"/>
                  </a:cubicBezTo>
                  <a:lnTo>
                    <a:pt x="7506" y="16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8BE8D583-5734-F4C1-F624-1C7270996F92}"/>
                </a:ext>
              </a:extLst>
            </p:cNvPr>
            <p:cNvSpPr/>
            <p:nvPr/>
          </p:nvSpPr>
          <p:spPr>
            <a:xfrm flipV="1">
              <a:off x="4744919" y="6473268"/>
              <a:ext cx="18564" cy="12213"/>
            </a:xfrm>
            <a:custGeom>
              <a:avLst/>
              <a:gdLst>
                <a:gd name="csX0" fmla="*/ 17277 w 18564"/>
                <a:gd name="csY0" fmla="*/ 13275 h 12213"/>
                <a:gd name="csX1" fmla="*/ 8972 w 18564"/>
                <a:gd name="csY1" fmla="*/ 12787 h 12213"/>
                <a:gd name="csX2" fmla="*/ 11415 w 18564"/>
                <a:gd name="csY2" fmla="*/ 12787 h 12213"/>
                <a:gd name="csX3" fmla="*/ 11903 w 18564"/>
                <a:gd name="csY3" fmla="*/ 12298 h 12213"/>
                <a:gd name="csX4" fmla="*/ 12881 w 18564"/>
                <a:gd name="csY4" fmla="*/ 11810 h 12213"/>
                <a:gd name="csX5" fmla="*/ 14346 w 18564"/>
                <a:gd name="csY5" fmla="*/ 10344 h 12213"/>
                <a:gd name="csX6" fmla="*/ 14835 w 18564"/>
                <a:gd name="csY6" fmla="*/ 9367 h 12213"/>
                <a:gd name="csX7" fmla="*/ 14835 w 18564"/>
                <a:gd name="csY7" fmla="*/ 5947 h 12213"/>
                <a:gd name="csX8" fmla="*/ 14346 w 18564"/>
                <a:gd name="csY8" fmla="*/ 4970 h 12213"/>
                <a:gd name="csX9" fmla="*/ 14346 w 18564"/>
                <a:gd name="csY9" fmla="*/ 3993 h 12213"/>
                <a:gd name="csX10" fmla="*/ 13369 w 18564"/>
                <a:gd name="csY10" fmla="*/ 3504 h 12213"/>
                <a:gd name="csX11" fmla="*/ 12881 w 18564"/>
                <a:gd name="csY11" fmla="*/ 2527 h 12213"/>
                <a:gd name="csX12" fmla="*/ 11903 w 18564"/>
                <a:gd name="csY12" fmla="*/ 2039 h 12213"/>
                <a:gd name="csX13" fmla="*/ 10926 w 18564"/>
                <a:gd name="csY13" fmla="*/ 2039 h 12213"/>
                <a:gd name="csX14" fmla="*/ 10438 w 18564"/>
                <a:gd name="csY14" fmla="*/ 1550 h 12213"/>
                <a:gd name="csX15" fmla="*/ 178 w 18564"/>
                <a:gd name="csY15" fmla="*/ 1550 h 12213"/>
                <a:gd name="csX16" fmla="*/ 16789 w 18564"/>
                <a:gd name="csY16" fmla="*/ 1062 h 12213"/>
                <a:gd name="csX17" fmla="*/ 17277 w 18564"/>
                <a:gd name="csY17" fmla="*/ 2039 h 12213"/>
                <a:gd name="csX18" fmla="*/ 17766 w 18564"/>
                <a:gd name="csY18" fmla="*/ 2527 h 12213"/>
                <a:gd name="csX19" fmla="*/ 18255 w 18564"/>
                <a:gd name="csY19" fmla="*/ 3504 h 12213"/>
                <a:gd name="csX20" fmla="*/ 18255 w 18564"/>
                <a:gd name="csY20" fmla="*/ 4482 h 12213"/>
                <a:gd name="csX21" fmla="*/ 18743 w 18564"/>
                <a:gd name="csY21" fmla="*/ 5459 h 12213"/>
                <a:gd name="csX22" fmla="*/ 18743 w 18564"/>
                <a:gd name="csY22" fmla="*/ 9856 h 12213"/>
                <a:gd name="csX23" fmla="*/ 18255 w 18564"/>
                <a:gd name="csY23" fmla="*/ 10833 h 12213"/>
                <a:gd name="csX24" fmla="*/ 18255 w 18564"/>
                <a:gd name="csY24" fmla="*/ 11810 h 12213"/>
                <a:gd name="csX25" fmla="*/ 17766 w 18564"/>
                <a:gd name="csY25" fmla="*/ 12787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8564" h="12213">
                  <a:moveTo>
                    <a:pt x="17277" y="13275"/>
                  </a:moveTo>
                  <a:lnTo>
                    <a:pt x="8972" y="12787"/>
                  </a:lnTo>
                  <a:lnTo>
                    <a:pt x="11415" y="12787"/>
                  </a:lnTo>
                  <a:lnTo>
                    <a:pt x="11903" y="12298"/>
                  </a:lnTo>
                  <a:lnTo>
                    <a:pt x="12881" y="11810"/>
                  </a:lnTo>
                  <a:lnTo>
                    <a:pt x="14346" y="10344"/>
                  </a:lnTo>
                  <a:lnTo>
                    <a:pt x="14835" y="9367"/>
                  </a:lnTo>
                  <a:lnTo>
                    <a:pt x="14835" y="5947"/>
                  </a:lnTo>
                  <a:lnTo>
                    <a:pt x="14346" y="4970"/>
                  </a:lnTo>
                  <a:lnTo>
                    <a:pt x="14346" y="3993"/>
                  </a:lnTo>
                  <a:lnTo>
                    <a:pt x="13369" y="3504"/>
                  </a:lnTo>
                  <a:lnTo>
                    <a:pt x="12881" y="2527"/>
                  </a:lnTo>
                  <a:lnTo>
                    <a:pt x="11903" y="2039"/>
                  </a:lnTo>
                  <a:lnTo>
                    <a:pt x="10926" y="2039"/>
                  </a:lnTo>
                  <a:lnTo>
                    <a:pt x="10438" y="1550"/>
                  </a:lnTo>
                  <a:lnTo>
                    <a:pt x="178" y="1550"/>
                  </a:lnTo>
                  <a:lnTo>
                    <a:pt x="16789" y="1062"/>
                  </a:lnTo>
                  <a:lnTo>
                    <a:pt x="17277" y="2039"/>
                  </a:lnTo>
                  <a:lnTo>
                    <a:pt x="17766" y="2527"/>
                  </a:lnTo>
                  <a:lnTo>
                    <a:pt x="18255" y="3504"/>
                  </a:lnTo>
                  <a:lnTo>
                    <a:pt x="18255" y="4482"/>
                  </a:lnTo>
                  <a:lnTo>
                    <a:pt x="18743" y="5459"/>
                  </a:lnTo>
                  <a:lnTo>
                    <a:pt x="18743" y="9856"/>
                  </a:lnTo>
                  <a:lnTo>
                    <a:pt x="18255" y="10833"/>
                  </a:lnTo>
                  <a:lnTo>
                    <a:pt x="18255" y="11810"/>
                  </a:lnTo>
                  <a:lnTo>
                    <a:pt x="17766" y="127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40B71B47-115E-E308-141B-7444CCB80F48}"/>
                </a:ext>
              </a:extLst>
            </p:cNvPr>
            <p:cNvSpPr/>
            <p:nvPr/>
          </p:nvSpPr>
          <p:spPr>
            <a:xfrm flipV="1">
              <a:off x="4741010" y="6469846"/>
              <a:ext cx="21007" cy="34200"/>
            </a:xfrm>
            <a:custGeom>
              <a:avLst/>
              <a:gdLst>
                <a:gd name="csX0" fmla="*/ 12879 w 21007"/>
                <a:gd name="csY0" fmla="*/ 35263 h 34200"/>
                <a:gd name="csX1" fmla="*/ 177 w 21007"/>
                <a:gd name="csY1" fmla="*/ 35263 h 34200"/>
                <a:gd name="csX2" fmla="*/ 177 w 21007"/>
                <a:gd name="csY2" fmla="*/ 1064 h 34200"/>
                <a:gd name="csX3" fmla="*/ 4085 w 21007"/>
                <a:gd name="csY3" fmla="*/ 1064 h 34200"/>
                <a:gd name="csX4" fmla="*/ 4085 w 21007"/>
                <a:gd name="csY4" fmla="*/ 16209 h 34200"/>
                <a:gd name="csX5" fmla="*/ 8482 w 21007"/>
                <a:gd name="csY5" fmla="*/ 16209 h 34200"/>
                <a:gd name="csX6" fmla="*/ 20208 w 21007"/>
                <a:gd name="csY6" fmla="*/ 19141 h 34200"/>
                <a:gd name="csX7" fmla="*/ 20696 w 21007"/>
                <a:gd name="csY7" fmla="*/ 19629 h 34200"/>
                <a:gd name="csX8" fmla="*/ 4085 w 21007"/>
                <a:gd name="csY8" fmla="*/ 20118 h 34200"/>
                <a:gd name="csX9" fmla="*/ 4085 w 21007"/>
                <a:gd name="csY9" fmla="*/ 31354 h 34200"/>
                <a:gd name="csX10" fmla="*/ 12879 w 21007"/>
                <a:gd name="csY10" fmla="*/ 31354 h 34200"/>
                <a:gd name="csX11" fmla="*/ 21185 w 21007"/>
                <a:gd name="csY11" fmla="*/ 31843 h 34200"/>
                <a:gd name="csX12" fmla="*/ 20696 w 21007"/>
                <a:gd name="csY12" fmla="*/ 32820 h 34200"/>
                <a:gd name="csX13" fmla="*/ 14834 w 21007"/>
                <a:gd name="csY13" fmla="*/ 35263 h 34200"/>
                <a:gd name="csX14" fmla="*/ 13856 w 21007"/>
                <a:gd name="csY14" fmla="*/ 35263 h 342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1007" h="34200">
                  <a:moveTo>
                    <a:pt x="12879" y="35263"/>
                  </a:moveTo>
                  <a:lnTo>
                    <a:pt x="177" y="35263"/>
                  </a:lnTo>
                  <a:lnTo>
                    <a:pt x="177" y="1064"/>
                  </a:lnTo>
                  <a:lnTo>
                    <a:pt x="4085" y="1064"/>
                  </a:lnTo>
                  <a:lnTo>
                    <a:pt x="4085" y="16209"/>
                  </a:lnTo>
                  <a:lnTo>
                    <a:pt x="8482" y="16209"/>
                  </a:lnTo>
                  <a:cubicBezTo>
                    <a:pt x="17170" y="17227"/>
                    <a:pt x="14329" y="15542"/>
                    <a:pt x="20208" y="19141"/>
                  </a:cubicBezTo>
                  <a:lnTo>
                    <a:pt x="20696" y="19629"/>
                  </a:lnTo>
                  <a:lnTo>
                    <a:pt x="4085" y="20118"/>
                  </a:lnTo>
                  <a:lnTo>
                    <a:pt x="4085" y="31354"/>
                  </a:lnTo>
                  <a:lnTo>
                    <a:pt x="12879" y="31354"/>
                  </a:lnTo>
                  <a:lnTo>
                    <a:pt x="21185" y="31843"/>
                  </a:lnTo>
                  <a:lnTo>
                    <a:pt x="20696" y="32820"/>
                  </a:lnTo>
                  <a:cubicBezTo>
                    <a:pt x="18783" y="33976"/>
                    <a:pt x="17154" y="35320"/>
                    <a:pt x="14834" y="35263"/>
                  </a:cubicBezTo>
                  <a:lnTo>
                    <a:pt x="13856" y="352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D816EABC-4E35-0D99-95DC-AFD727338F84}"/>
                </a:ext>
              </a:extLst>
            </p:cNvPr>
            <p:cNvSpPr/>
            <p:nvPr/>
          </p:nvSpPr>
          <p:spPr>
            <a:xfrm flipV="1">
              <a:off x="4765926" y="6469848"/>
              <a:ext cx="18564" cy="34198"/>
            </a:xfrm>
            <a:custGeom>
              <a:avLst/>
              <a:gdLst>
                <a:gd name="csX0" fmla="*/ 14838 w 18564"/>
                <a:gd name="csY0" fmla="*/ 35263 h 34198"/>
                <a:gd name="csX1" fmla="*/ 10929 w 18564"/>
                <a:gd name="csY1" fmla="*/ 35263 h 34198"/>
                <a:gd name="csX2" fmla="*/ 181 w 18564"/>
                <a:gd name="csY2" fmla="*/ 1064 h 34198"/>
                <a:gd name="csX3" fmla="*/ 4090 w 18564"/>
                <a:gd name="csY3" fmla="*/ 1064 h 34198"/>
                <a:gd name="csX4" fmla="*/ 7021 w 18564"/>
                <a:gd name="csY4" fmla="*/ 11324 h 34198"/>
                <a:gd name="csX5" fmla="*/ 18746 w 18564"/>
                <a:gd name="csY5" fmla="*/ 11324 h 34198"/>
                <a:gd name="csX6" fmla="*/ 7998 w 18564"/>
                <a:gd name="csY6" fmla="*/ 15232 h 34198"/>
                <a:gd name="csX7" fmla="*/ 11418 w 18564"/>
                <a:gd name="csY7" fmla="*/ 25003 h 34198"/>
                <a:gd name="csX8" fmla="*/ 12884 w 18564"/>
                <a:gd name="csY8" fmla="*/ 30866 h 34198"/>
                <a:gd name="csX9" fmla="*/ 12884 w 18564"/>
                <a:gd name="csY9" fmla="*/ 3184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564" h="34198">
                  <a:moveTo>
                    <a:pt x="14838" y="35263"/>
                  </a:moveTo>
                  <a:lnTo>
                    <a:pt x="10929" y="35263"/>
                  </a:lnTo>
                  <a:lnTo>
                    <a:pt x="181" y="1064"/>
                  </a:lnTo>
                  <a:lnTo>
                    <a:pt x="4090" y="1064"/>
                  </a:lnTo>
                  <a:lnTo>
                    <a:pt x="7021" y="11324"/>
                  </a:lnTo>
                  <a:lnTo>
                    <a:pt x="18746" y="11324"/>
                  </a:lnTo>
                  <a:lnTo>
                    <a:pt x="7998" y="15232"/>
                  </a:lnTo>
                  <a:lnTo>
                    <a:pt x="11418" y="25003"/>
                  </a:lnTo>
                  <a:cubicBezTo>
                    <a:pt x="11589" y="26567"/>
                    <a:pt x="12314" y="29384"/>
                    <a:pt x="12884" y="30866"/>
                  </a:cubicBezTo>
                  <a:lnTo>
                    <a:pt x="12884" y="318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2EC58C07-6FAB-5C1B-61B7-AB9BFB4FC8DD}"/>
                </a:ext>
              </a:extLst>
            </p:cNvPr>
            <p:cNvSpPr/>
            <p:nvPr/>
          </p:nvSpPr>
          <p:spPr>
            <a:xfrm flipV="1">
              <a:off x="4773743" y="6469848"/>
              <a:ext cx="18564" cy="34198"/>
            </a:xfrm>
            <a:custGeom>
              <a:avLst/>
              <a:gdLst>
                <a:gd name="csX0" fmla="*/ 7021 w 18564"/>
                <a:gd name="csY0" fmla="*/ 35263 h 34198"/>
                <a:gd name="csX1" fmla="*/ 5067 w 18564"/>
                <a:gd name="csY1" fmla="*/ 31843 h 34198"/>
                <a:gd name="csX2" fmla="*/ 5067 w 18564"/>
                <a:gd name="csY2" fmla="*/ 31354 h 34198"/>
                <a:gd name="csX3" fmla="*/ 5556 w 18564"/>
                <a:gd name="csY3" fmla="*/ 30377 h 34198"/>
                <a:gd name="csX4" fmla="*/ 5556 w 18564"/>
                <a:gd name="csY4" fmla="*/ 29400 h 34198"/>
                <a:gd name="csX5" fmla="*/ 6044 w 18564"/>
                <a:gd name="csY5" fmla="*/ 28912 h 34198"/>
                <a:gd name="csX6" fmla="*/ 6044 w 18564"/>
                <a:gd name="csY6" fmla="*/ 27935 h 34198"/>
                <a:gd name="csX7" fmla="*/ 6533 w 18564"/>
                <a:gd name="csY7" fmla="*/ 26957 h 34198"/>
                <a:gd name="csX8" fmla="*/ 6533 w 18564"/>
                <a:gd name="csY8" fmla="*/ 25980 h 34198"/>
                <a:gd name="csX9" fmla="*/ 7021 w 18564"/>
                <a:gd name="csY9" fmla="*/ 24515 h 34198"/>
                <a:gd name="csX10" fmla="*/ 9953 w 18564"/>
                <a:gd name="csY10" fmla="*/ 15232 h 34198"/>
                <a:gd name="csX11" fmla="*/ 182 w 18564"/>
                <a:gd name="csY11" fmla="*/ 15232 h 34198"/>
                <a:gd name="csX12" fmla="*/ 10930 w 18564"/>
                <a:gd name="csY12" fmla="*/ 11324 h 34198"/>
                <a:gd name="csX13" fmla="*/ 14350 w 18564"/>
                <a:gd name="csY13" fmla="*/ 1064 h 34198"/>
                <a:gd name="csX14" fmla="*/ 18747 w 18564"/>
                <a:gd name="csY14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8564" h="34198">
                  <a:moveTo>
                    <a:pt x="7021" y="35263"/>
                  </a:moveTo>
                  <a:lnTo>
                    <a:pt x="5067" y="31843"/>
                  </a:lnTo>
                  <a:lnTo>
                    <a:pt x="5067" y="31354"/>
                  </a:lnTo>
                  <a:lnTo>
                    <a:pt x="5556" y="30377"/>
                  </a:lnTo>
                  <a:lnTo>
                    <a:pt x="5556" y="29400"/>
                  </a:lnTo>
                  <a:lnTo>
                    <a:pt x="6044" y="28912"/>
                  </a:lnTo>
                  <a:lnTo>
                    <a:pt x="6044" y="27935"/>
                  </a:lnTo>
                  <a:lnTo>
                    <a:pt x="6533" y="26957"/>
                  </a:lnTo>
                  <a:lnTo>
                    <a:pt x="6533" y="25980"/>
                  </a:lnTo>
                  <a:lnTo>
                    <a:pt x="7021" y="24515"/>
                  </a:lnTo>
                  <a:lnTo>
                    <a:pt x="9953" y="15232"/>
                  </a:lnTo>
                  <a:lnTo>
                    <a:pt x="182" y="15232"/>
                  </a:lnTo>
                  <a:lnTo>
                    <a:pt x="10930" y="11324"/>
                  </a:lnTo>
                  <a:lnTo>
                    <a:pt x="14350" y="1064"/>
                  </a:lnTo>
                  <a:lnTo>
                    <a:pt x="18747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3289BDD0-5942-6F4A-90A8-905FEACA71FE}"/>
                </a:ext>
              </a:extLst>
            </p:cNvPr>
            <p:cNvSpPr/>
            <p:nvPr/>
          </p:nvSpPr>
          <p:spPr>
            <a:xfrm flipV="1">
              <a:off x="4792308" y="6469848"/>
              <a:ext cx="9282" cy="34198"/>
            </a:xfrm>
            <a:custGeom>
              <a:avLst/>
              <a:gdLst>
                <a:gd name="csX0" fmla="*/ 4093 w 9282"/>
                <a:gd name="csY0" fmla="*/ 35263 h 34198"/>
                <a:gd name="csX1" fmla="*/ 184 w 9282"/>
                <a:gd name="csY1" fmla="*/ 35263 h 34198"/>
                <a:gd name="csX2" fmla="*/ 7512 w 9282"/>
                <a:gd name="csY2" fmla="*/ 1064 h 34198"/>
                <a:gd name="csX3" fmla="*/ 9467 w 9282"/>
                <a:gd name="csY3" fmla="*/ 5950 h 34198"/>
                <a:gd name="csX4" fmla="*/ 9467 w 9282"/>
                <a:gd name="csY4" fmla="*/ 7415 h 34198"/>
                <a:gd name="csX5" fmla="*/ 8978 w 9282"/>
                <a:gd name="csY5" fmla="*/ 8393 h 34198"/>
                <a:gd name="csX6" fmla="*/ 8978 w 9282"/>
                <a:gd name="csY6" fmla="*/ 9858 h 34198"/>
                <a:gd name="csX7" fmla="*/ 8490 w 9282"/>
                <a:gd name="csY7" fmla="*/ 10835 h 34198"/>
                <a:gd name="csX8" fmla="*/ 8490 w 9282"/>
                <a:gd name="csY8" fmla="*/ 127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282" h="34198">
                  <a:moveTo>
                    <a:pt x="4093" y="35263"/>
                  </a:moveTo>
                  <a:lnTo>
                    <a:pt x="184" y="35263"/>
                  </a:lnTo>
                  <a:lnTo>
                    <a:pt x="7512" y="1064"/>
                  </a:lnTo>
                  <a:lnTo>
                    <a:pt x="9467" y="5950"/>
                  </a:lnTo>
                  <a:lnTo>
                    <a:pt x="9467" y="7415"/>
                  </a:lnTo>
                  <a:lnTo>
                    <a:pt x="8978" y="8393"/>
                  </a:lnTo>
                  <a:lnTo>
                    <a:pt x="8978" y="9858"/>
                  </a:lnTo>
                  <a:lnTo>
                    <a:pt x="8490" y="10835"/>
                  </a:lnTo>
                  <a:lnTo>
                    <a:pt x="8490" y="127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B05B5906-7E89-F950-014D-716FD77116D3}"/>
                </a:ext>
              </a:extLst>
            </p:cNvPr>
            <p:cNvSpPr/>
            <p:nvPr/>
          </p:nvSpPr>
          <p:spPr>
            <a:xfrm flipV="1">
              <a:off x="4799636" y="6469848"/>
              <a:ext cx="13190" cy="34198"/>
            </a:xfrm>
            <a:custGeom>
              <a:avLst/>
              <a:gdLst>
                <a:gd name="csX0" fmla="*/ 13377 w 13190"/>
                <a:gd name="csY0" fmla="*/ 35263 h 34198"/>
                <a:gd name="csX1" fmla="*/ 8980 w 13190"/>
                <a:gd name="csY1" fmla="*/ 35263 h 34198"/>
                <a:gd name="csX2" fmla="*/ 3606 w 13190"/>
                <a:gd name="csY2" fmla="*/ 12301 h 34198"/>
                <a:gd name="csX3" fmla="*/ 2141 w 13190"/>
                <a:gd name="csY3" fmla="*/ 5950 h 34198"/>
                <a:gd name="csX4" fmla="*/ 187 w 13190"/>
                <a:gd name="csY4" fmla="*/ 1064 h 34198"/>
                <a:gd name="csX5" fmla="*/ 4095 w 13190"/>
                <a:gd name="csY5" fmla="*/ 1064 h 34198"/>
                <a:gd name="csX6" fmla="*/ 9958 w 13190"/>
                <a:gd name="csY6" fmla="*/ 26957 h 34198"/>
                <a:gd name="csX7" fmla="*/ 9958 w 13190"/>
                <a:gd name="csY7" fmla="*/ 27446 h 34198"/>
                <a:gd name="csX8" fmla="*/ 10446 w 13190"/>
                <a:gd name="csY8" fmla="*/ 28423 h 34198"/>
                <a:gd name="csX9" fmla="*/ 10446 w 13190"/>
                <a:gd name="csY9" fmla="*/ 29400 h 34198"/>
                <a:gd name="csX10" fmla="*/ 10935 w 13190"/>
                <a:gd name="csY10" fmla="*/ 30377 h 34198"/>
                <a:gd name="csX11" fmla="*/ 10935 w 13190"/>
                <a:gd name="csY11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3190" h="34198">
                  <a:moveTo>
                    <a:pt x="13377" y="35263"/>
                  </a:moveTo>
                  <a:lnTo>
                    <a:pt x="8980" y="35263"/>
                  </a:lnTo>
                  <a:lnTo>
                    <a:pt x="3606" y="12301"/>
                  </a:lnTo>
                  <a:lnTo>
                    <a:pt x="2141" y="5950"/>
                  </a:lnTo>
                  <a:lnTo>
                    <a:pt x="187" y="1064"/>
                  </a:lnTo>
                  <a:lnTo>
                    <a:pt x="4095" y="1064"/>
                  </a:lnTo>
                  <a:lnTo>
                    <a:pt x="9958" y="26957"/>
                  </a:lnTo>
                  <a:lnTo>
                    <a:pt x="9958" y="27446"/>
                  </a:lnTo>
                  <a:lnTo>
                    <a:pt x="10446" y="28423"/>
                  </a:lnTo>
                  <a:lnTo>
                    <a:pt x="10446" y="29400"/>
                  </a:lnTo>
                  <a:lnTo>
                    <a:pt x="10935" y="30377"/>
                  </a:lnTo>
                  <a:lnTo>
                    <a:pt x="10935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A13F3772-5FAC-AAE0-53BA-FEBE5A7AEDFC}"/>
                </a:ext>
              </a:extLst>
            </p:cNvPr>
            <p:cNvSpPr/>
            <p:nvPr/>
          </p:nvSpPr>
          <p:spPr>
            <a:xfrm flipV="1">
              <a:off x="4810384" y="6469848"/>
              <a:ext cx="8793" cy="34198"/>
            </a:xfrm>
            <a:custGeom>
              <a:avLst/>
              <a:gdLst>
                <a:gd name="csX0" fmla="*/ 2630 w 8793"/>
                <a:gd name="csY0" fmla="*/ 35263 h 34198"/>
                <a:gd name="csX1" fmla="*/ 187 w 8793"/>
                <a:gd name="csY1" fmla="*/ 31354 h 34198"/>
                <a:gd name="csX2" fmla="*/ 1164 w 8793"/>
                <a:gd name="csY2" fmla="*/ 26957 h 34198"/>
                <a:gd name="csX3" fmla="*/ 7027 w 8793"/>
                <a:gd name="csY3" fmla="*/ 1064 h 34198"/>
                <a:gd name="csX4" fmla="*/ 8981 w 8793"/>
                <a:gd name="csY4" fmla="*/ 5950 h 34198"/>
                <a:gd name="csX5" fmla="*/ 8492 w 8793"/>
                <a:gd name="csY5" fmla="*/ 6438 h 34198"/>
                <a:gd name="csX6" fmla="*/ 8492 w 8793"/>
                <a:gd name="csY6" fmla="*/ 9370 h 34198"/>
                <a:gd name="csX7" fmla="*/ 8004 w 8793"/>
                <a:gd name="csY7" fmla="*/ 10347 h 34198"/>
                <a:gd name="csX8" fmla="*/ 8004 w 8793"/>
                <a:gd name="csY8" fmla="*/ 12301 h 34198"/>
                <a:gd name="csX9" fmla="*/ 7515 w 8793"/>
                <a:gd name="csY9" fmla="*/ 13278 h 34198"/>
                <a:gd name="csX10" fmla="*/ 7515 w 8793"/>
                <a:gd name="csY10" fmla="*/ 14255 h 34198"/>
                <a:gd name="csX11" fmla="*/ 7027 w 8793"/>
                <a:gd name="csY11" fmla="*/ 15232 h 34198"/>
                <a:gd name="csX12" fmla="*/ 7027 w 8793"/>
                <a:gd name="csY12" fmla="*/ 17186 h 34198"/>
                <a:gd name="csX13" fmla="*/ 6538 w 8793"/>
                <a:gd name="csY13" fmla="*/ 181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8793" h="34198">
                  <a:moveTo>
                    <a:pt x="2630" y="35263"/>
                  </a:moveTo>
                  <a:lnTo>
                    <a:pt x="187" y="31354"/>
                  </a:lnTo>
                  <a:lnTo>
                    <a:pt x="1164" y="26957"/>
                  </a:lnTo>
                  <a:lnTo>
                    <a:pt x="7027" y="1064"/>
                  </a:lnTo>
                  <a:lnTo>
                    <a:pt x="8981" y="5950"/>
                  </a:lnTo>
                  <a:lnTo>
                    <a:pt x="8492" y="6438"/>
                  </a:lnTo>
                  <a:lnTo>
                    <a:pt x="8492" y="9370"/>
                  </a:lnTo>
                  <a:lnTo>
                    <a:pt x="8004" y="10347"/>
                  </a:lnTo>
                  <a:lnTo>
                    <a:pt x="8004" y="12301"/>
                  </a:lnTo>
                  <a:lnTo>
                    <a:pt x="7515" y="13278"/>
                  </a:lnTo>
                  <a:lnTo>
                    <a:pt x="7515" y="14255"/>
                  </a:lnTo>
                  <a:lnTo>
                    <a:pt x="7027" y="15232"/>
                  </a:lnTo>
                  <a:lnTo>
                    <a:pt x="7027" y="17186"/>
                  </a:lnTo>
                  <a:lnTo>
                    <a:pt x="6538" y="181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09453CA-DCA8-3955-5E17-C3930B98B9FE}"/>
                </a:ext>
              </a:extLst>
            </p:cNvPr>
            <p:cNvSpPr/>
            <p:nvPr/>
          </p:nvSpPr>
          <p:spPr>
            <a:xfrm flipV="1">
              <a:off x="4817224" y="6469848"/>
              <a:ext cx="11236" cy="34198"/>
            </a:xfrm>
            <a:custGeom>
              <a:avLst/>
              <a:gdLst>
                <a:gd name="csX0" fmla="*/ 11426 w 11236"/>
                <a:gd name="csY0" fmla="*/ 35263 h 34198"/>
                <a:gd name="csX1" fmla="*/ 7517 w 11236"/>
                <a:gd name="csY1" fmla="*/ 35263 h 34198"/>
                <a:gd name="csX2" fmla="*/ 3121 w 11236"/>
                <a:gd name="csY2" fmla="*/ 13278 h 34198"/>
                <a:gd name="csX3" fmla="*/ 3121 w 11236"/>
                <a:gd name="csY3" fmla="*/ 11324 h 34198"/>
                <a:gd name="csX4" fmla="*/ 2632 w 11236"/>
                <a:gd name="csY4" fmla="*/ 10347 h 34198"/>
                <a:gd name="csX5" fmla="*/ 2632 w 11236"/>
                <a:gd name="csY5" fmla="*/ 8393 h 34198"/>
                <a:gd name="csX6" fmla="*/ 2143 w 11236"/>
                <a:gd name="csY6" fmla="*/ 7415 h 34198"/>
                <a:gd name="csX7" fmla="*/ 2143 w 11236"/>
                <a:gd name="csY7" fmla="*/ 5950 h 34198"/>
                <a:gd name="csX8" fmla="*/ 189 w 11236"/>
                <a:gd name="csY8" fmla="*/ 1064 h 34198"/>
                <a:gd name="csX9" fmla="*/ 3609 w 11236"/>
                <a:gd name="csY9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236" h="34198">
                  <a:moveTo>
                    <a:pt x="11426" y="35263"/>
                  </a:moveTo>
                  <a:lnTo>
                    <a:pt x="7517" y="35263"/>
                  </a:lnTo>
                  <a:lnTo>
                    <a:pt x="3121" y="13278"/>
                  </a:lnTo>
                  <a:lnTo>
                    <a:pt x="3121" y="11324"/>
                  </a:lnTo>
                  <a:lnTo>
                    <a:pt x="2632" y="10347"/>
                  </a:lnTo>
                  <a:lnTo>
                    <a:pt x="2632" y="8393"/>
                  </a:lnTo>
                  <a:lnTo>
                    <a:pt x="2143" y="7415"/>
                  </a:lnTo>
                  <a:lnTo>
                    <a:pt x="2143" y="5950"/>
                  </a:lnTo>
                  <a:lnTo>
                    <a:pt x="189" y="1064"/>
                  </a:lnTo>
                  <a:lnTo>
                    <a:pt x="3609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5DAFB18E-243C-32A0-69F3-D3E998270D2B}"/>
                </a:ext>
              </a:extLst>
            </p:cNvPr>
            <p:cNvSpPr/>
            <p:nvPr/>
          </p:nvSpPr>
          <p:spPr>
            <a:xfrm flipV="1">
              <a:off x="4832369" y="6469848"/>
              <a:ext cx="3419" cy="34198"/>
            </a:xfrm>
            <a:custGeom>
              <a:avLst/>
              <a:gdLst>
                <a:gd name="csX0" fmla="*/ 48 w 3419"/>
                <a:gd name="csY0" fmla="*/ 1017 h 34198"/>
                <a:gd name="csX1" fmla="*/ 3467 w 3419"/>
                <a:gd name="csY1" fmla="*/ 1017 h 34198"/>
                <a:gd name="csX2" fmla="*/ 3467 w 3419"/>
                <a:gd name="csY2" fmla="*/ 35215 h 34198"/>
                <a:gd name="csX3" fmla="*/ 48 w 3419"/>
                <a:gd name="csY3" fmla="*/ 3521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48" y="1017"/>
                  </a:moveTo>
                  <a:lnTo>
                    <a:pt x="3467" y="1017"/>
                  </a:lnTo>
                  <a:lnTo>
                    <a:pt x="3467" y="35215"/>
                  </a:lnTo>
                  <a:lnTo>
                    <a:pt x="48" y="3521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7855A8DA-F243-6BCA-F415-C134D0B16F92}"/>
                </a:ext>
              </a:extLst>
            </p:cNvPr>
            <p:cNvSpPr/>
            <p:nvPr/>
          </p:nvSpPr>
          <p:spPr>
            <a:xfrm flipV="1">
              <a:off x="4860216" y="6469848"/>
              <a:ext cx="3908" cy="34198"/>
            </a:xfrm>
            <a:custGeom>
              <a:avLst/>
              <a:gdLst>
                <a:gd name="csX0" fmla="*/ 4104 w 3908"/>
                <a:gd name="csY0" fmla="*/ 35263 h 34198"/>
                <a:gd name="csX1" fmla="*/ 684 w 3908"/>
                <a:gd name="csY1" fmla="*/ 35263 h 34198"/>
                <a:gd name="csX2" fmla="*/ 684 w 3908"/>
                <a:gd name="csY2" fmla="*/ 8393 h 34198"/>
                <a:gd name="csX3" fmla="*/ 195 w 3908"/>
                <a:gd name="csY3" fmla="*/ 1064 h 34198"/>
                <a:gd name="csX4" fmla="*/ 4104 w 3908"/>
                <a:gd name="csY4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104" y="35263"/>
                  </a:moveTo>
                  <a:lnTo>
                    <a:pt x="684" y="35263"/>
                  </a:lnTo>
                  <a:lnTo>
                    <a:pt x="684" y="8393"/>
                  </a:lnTo>
                  <a:lnTo>
                    <a:pt x="195" y="1064"/>
                  </a:lnTo>
                  <a:lnTo>
                    <a:pt x="4104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6634C0DB-62A1-FBC5-9449-9AC0DD106391}"/>
                </a:ext>
              </a:extLst>
            </p:cNvPr>
            <p:cNvSpPr/>
            <p:nvPr/>
          </p:nvSpPr>
          <p:spPr>
            <a:xfrm flipV="1">
              <a:off x="4842140" y="6469848"/>
              <a:ext cx="3908" cy="34198"/>
            </a:xfrm>
            <a:custGeom>
              <a:avLst/>
              <a:gdLst>
                <a:gd name="csX0" fmla="*/ 4101 w 3908"/>
                <a:gd name="csY0" fmla="*/ 35263 h 34198"/>
                <a:gd name="csX1" fmla="*/ 192 w 3908"/>
                <a:gd name="csY1" fmla="*/ 35263 h 34198"/>
                <a:gd name="csX2" fmla="*/ 192 w 3908"/>
                <a:gd name="csY2" fmla="*/ 1064 h 34198"/>
                <a:gd name="csX3" fmla="*/ 3612 w 3908"/>
                <a:gd name="csY3" fmla="*/ 1064 h 34198"/>
                <a:gd name="csX4" fmla="*/ 3612 w 3908"/>
                <a:gd name="csY4" fmla="*/ 2793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101" y="35263"/>
                  </a:moveTo>
                  <a:lnTo>
                    <a:pt x="192" y="35263"/>
                  </a:lnTo>
                  <a:lnTo>
                    <a:pt x="192" y="1064"/>
                  </a:lnTo>
                  <a:lnTo>
                    <a:pt x="3612" y="1064"/>
                  </a:lnTo>
                  <a:lnTo>
                    <a:pt x="3612" y="27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2CE7F27B-6EBE-6992-A75C-3789F19533C0}"/>
                </a:ext>
              </a:extLst>
            </p:cNvPr>
            <p:cNvSpPr/>
            <p:nvPr/>
          </p:nvSpPr>
          <p:spPr>
            <a:xfrm flipV="1">
              <a:off x="4845560" y="6469848"/>
              <a:ext cx="15145" cy="34198"/>
            </a:xfrm>
            <a:custGeom>
              <a:avLst/>
              <a:gdLst>
                <a:gd name="csX0" fmla="*/ 681 w 15145"/>
                <a:gd name="csY0" fmla="*/ 35263 h 34198"/>
                <a:gd name="csX1" fmla="*/ 193 w 15145"/>
                <a:gd name="csY1" fmla="*/ 27935 h 34198"/>
                <a:gd name="csX2" fmla="*/ 14849 w 15145"/>
                <a:gd name="csY2" fmla="*/ 1064 h 34198"/>
                <a:gd name="csX3" fmla="*/ 15338 w 15145"/>
                <a:gd name="csY3" fmla="*/ 839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5145" h="34198">
                  <a:moveTo>
                    <a:pt x="681" y="35263"/>
                  </a:moveTo>
                  <a:lnTo>
                    <a:pt x="193" y="27935"/>
                  </a:lnTo>
                  <a:lnTo>
                    <a:pt x="14849" y="1064"/>
                  </a:lnTo>
                  <a:lnTo>
                    <a:pt x="15338" y="83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02AA118E-4A38-0D32-2DB5-0466CEBAC8AB}"/>
                </a:ext>
              </a:extLst>
            </p:cNvPr>
            <p:cNvSpPr/>
            <p:nvPr/>
          </p:nvSpPr>
          <p:spPr>
            <a:xfrm flipV="1">
              <a:off x="4883178" y="6486459"/>
              <a:ext cx="12213" cy="14167"/>
            </a:xfrm>
            <a:custGeom>
              <a:avLst/>
              <a:gdLst>
                <a:gd name="csX0" fmla="*/ 12414 w 12213"/>
                <a:gd name="csY0" fmla="*/ 15232 h 14167"/>
                <a:gd name="csX1" fmla="*/ 200 w 12213"/>
                <a:gd name="csY1" fmla="*/ 15232 h 14167"/>
                <a:gd name="csX2" fmla="*/ 200 w 12213"/>
                <a:gd name="csY2" fmla="*/ 11324 h 14167"/>
                <a:gd name="csX3" fmla="*/ 8505 w 12213"/>
                <a:gd name="csY3" fmla="*/ 11324 h 14167"/>
                <a:gd name="csX4" fmla="*/ 8505 w 12213"/>
                <a:gd name="csY4" fmla="*/ 4484 h 14167"/>
                <a:gd name="csX5" fmla="*/ 8017 w 12213"/>
                <a:gd name="csY5" fmla="*/ 4484 h 14167"/>
                <a:gd name="csX6" fmla="*/ 7528 w 12213"/>
                <a:gd name="csY6" fmla="*/ 3507 h 14167"/>
                <a:gd name="csX7" fmla="*/ 1177 w 12213"/>
                <a:gd name="csY7" fmla="*/ 1064 h 14167"/>
                <a:gd name="csX8" fmla="*/ 200 w 12213"/>
                <a:gd name="csY8" fmla="*/ 1064 h 14167"/>
                <a:gd name="csX9" fmla="*/ 10948 w 12213"/>
                <a:gd name="csY9" fmla="*/ 1064 h 14167"/>
                <a:gd name="csX10" fmla="*/ 12414 w 12213"/>
                <a:gd name="csY10" fmla="*/ 2530 h 14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213" h="14167">
                  <a:moveTo>
                    <a:pt x="12414" y="15232"/>
                  </a:moveTo>
                  <a:lnTo>
                    <a:pt x="200" y="15232"/>
                  </a:lnTo>
                  <a:lnTo>
                    <a:pt x="200" y="11324"/>
                  </a:lnTo>
                  <a:lnTo>
                    <a:pt x="8505" y="11324"/>
                  </a:lnTo>
                  <a:lnTo>
                    <a:pt x="8505" y="4484"/>
                  </a:lnTo>
                  <a:lnTo>
                    <a:pt x="8017" y="4484"/>
                  </a:lnTo>
                  <a:lnTo>
                    <a:pt x="7528" y="3507"/>
                  </a:lnTo>
                  <a:cubicBezTo>
                    <a:pt x="4662" y="1422"/>
                    <a:pt x="4019" y="2261"/>
                    <a:pt x="1177" y="1064"/>
                  </a:cubicBezTo>
                  <a:lnTo>
                    <a:pt x="200" y="1064"/>
                  </a:lnTo>
                  <a:lnTo>
                    <a:pt x="10948" y="1064"/>
                  </a:lnTo>
                  <a:lnTo>
                    <a:pt x="12414" y="25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074CAED1-C656-190B-6AC3-EE260DAF753B}"/>
                </a:ext>
              </a:extLst>
            </p:cNvPr>
            <p:cNvSpPr/>
            <p:nvPr/>
          </p:nvSpPr>
          <p:spPr>
            <a:xfrm flipV="1">
              <a:off x="4883178" y="6472779"/>
              <a:ext cx="11725" cy="7816"/>
            </a:xfrm>
            <a:custGeom>
              <a:avLst/>
              <a:gdLst>
                <a:gd name="csX0" fmla="*/ 8994 w 11725"/>
                <a:gd name="csY0" fmla="*/ 8878 h 7816"/>
                <a:gd name="csX1" fmla="*/ 200 w 11725"/>
                <a:gd name="csY1" fmla="*/ 8389 h 7816"/>
                <a:gd name="csX2" fmla="*/ 2154 w 11725"/>
                <a:gd name="csY2" fmla="*/ 8389 h 7816"/>
                <a:gd name="csX3" fmla="*/ 3131 w 11725"/>
                <a:gd name="csY3" fmla="*/ 7901 h 7816"/>
                <a:gd name="csX4" fmla="*/ 4108 w 11725"/>
                <a:gd name="csY4" fmla="*/ 7901 h 7816"/>
                <a:gd name="csX5" fmla="*/ 4597 w 11725"/>
                <a:gd name="csY5" fmla="*/ 7412 h 7816"/>
                <a:gd name="csX6" fmla="*/ 5574 w 11725"/>
                <a:gd name="csY6" fmla="*/ 6924 h 7816"/>
                <a:gd name="csX7" fmla="*/ 6062 w 11725"/>
                <a:gd name="csY7" fmla="*/ 6435 h 7816"/>
                <a:gd name="csX8" fmla="*/ 6551 w 11725"/>
                <a:gd name="csY8" fmla="*/ 5458 h 7816"/>
                <a:gd name="csX9" fmla="*/ 7039 w 11725"/>
                <a:gd name="csY9" fmla="*/ 4969 h 7816"/>
                <a:gd name="csX10" fmla="*/ 7528 w 11725"/>
                <a:gd name="csY10" fmla="*/ 3992 h 7816"/>
                <a:gd name="csX11" fmla="*/ 8016 w 11725"/>
                <a:gd name="csY11" fmla="*/ 3504 h 7816"/>
                <a:gd name="csX12" fmla="*/ 8016 w 11725"/>
                <a:gd name="csY12" fmla="*/ 2527 h 7816"/>
                <a:gd name="csX13" fmla="*/ 8505 w 11725"/>
                <a:gd name="csY13" fmla="*/ 1061 h 7816"/>
                <a:gd name="csX14" fmla="*/ 11925 w 11725"/>
                <a:gd name="csY14" fmla="*/ 2527 h 7816"/>
                <a:gd name="csX15" fmla="*/ 11436 w 11725"/>
                <a:gd name="csY15" fmla="*/ 3015 h 7816"/>
                <a:gd name="csX16" fmla="*/ 9482 w 11725"/>
                <a:gd name="csY16" fmla="*/ 7901 h 7816"/>
                <a:gd name="csX17" fmla="*/ 9482 w 11725"/>
                <a:gd name="csY17" fmla="*/ 8389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725" h="7816">
                  <a:moveTo>
                    <a:pt x="8994" y="8878"/>
                  </a:moveTo>
                  <a:lnTo>
                    <a:pt x="200" y="8389"/>
                  </a:lnTo>
                  <a:lnTo>
                    <a:pt x="2154" y="8389"/>
                  </a:lnTo>
                  <a:lnTo>
                    <a:pt x="3131" y="7901"/>
                  </a:lnTo>
                  <a:lnTo>
                    <a:pt x="4108" y="7901"/>
                  </a:lnTo>
                  <a:lnTo>
                    <a:pt x="4597" y="7412"/>
                  </a:lnTo>
                  <a:lnTo>
                    <a:pt x="5574" y="6924"/>
                  </a:lnTo>
                  <a:lnTo>
                    <a:pt x="6062" y="6435"/>
                  </a:lnTo>
                  <a:lnTo>
                    <a:pt x="6551" y="5458"/>
                  </a:lnTo>
                  <a:lnTo>
                    <a:pt x="7039" y="4969"/>
                  </a:lnTo>
                  <a:lnTo>
                    <a:pt x="7528" y="3992"/>
                  </a:lnTo>
                  <a:lnTo>
                    <a:pt x="8016" y="3504"/>
                  </a:lnTo>
                  <a:lnTo>
                    <a:pt x="8016" y="2527"/>
                  </a:lnTo>
                  <a:lnTo>
                    <a:pt x="8505" y="1061"/>
                  </a:lnTo>
                  <a:lnTo>
                    <a:pt x="11925" y="2527"/>
                  </a:lnTo>
                  <a:lnTo>
                    <a:pt x="11436" y="3015"/>
                  </a:lnTo>
                  <a:cubicBezTo>
                    <a:pt x="11461" y="4408"/>
                    <a:pt x="10622" y="6964"/>
                    <a:pt x="9482" y="7901"/>
                  </a:cubicBezTo>
                  <a:lnTo>
                    <a:pt x="9482" y="83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9BAB03DA-8146-5A43-0CEE-869909D688E4}"/>
                </a:ext>
              </a:extLst>
            </p:cNvPr>
            <p:cNvSpPr/>
            <p:nvPr/>
          </p:nvSpPr>
          <p:spPr>
            <a:xfrm flipV="1">
              <a:off x="4869010" y="6469359"/>
              <a:ext cx="24915" cy="35227"/>
            </a:xfrm>
            <a:custGeom>
              <a:avLst/>
              <a:gdLst>
                <a:gd name="csX0" fmla="*/ 14366 w 24915"/>
                <a:gd name="csY0" fmla="*/ 36292 h 35227"/>
                <a:gd name="csX1" fmla="*/ 11435 w 24915"/>
                <a:gd name="csY1" fmla="*/ 36292 h 35227"/>
                <a:gd name="csX2" fmla="*/ 10458 w 24915"/>
                <a:gd name="csY2" fmla="*/ 35803 h 35227"/>
                <a:gd name="csX3" fmla="*/ 9481 w 24915"/>
                <a:gd name="csY3" fmla="*/ 35803 h 35227"/>
                <a:gd name="csX4" fmla="*/ 8992 w 24915"/>
                <a:gd name="csY4" fmla="*/ 35315 h 35227"/>
                <a:gd name="csX5" fmla="*/ 6061 w 24915"/>
                <a:gd name="csY5" fmla="*/ 33849 h 35227"/>
                <a:gd name="csX6" fmla="*/ 5572 w 24915"/>
                <a:gd name="csY6" fmla="*/ 33361 h 35227"/>
                <a:gd name="csX7" fmla="*/ 5084 w 24915"/>
                <a:gd name="csY7" fmla="*/ 32384 h 35227"/>
                <a:gd name="csX8" fmla="*/ 2153 w 24915"/>
                <a:gd name="csY8" fmla="*/ 27987 h 35227"/>
                <a:gd name="csX9" fmla="*/ 1664 w 24915"/>
                <a:gd name="csY9" fmla="*/ 27010 h 35227"/>
                <a:gd name="csX10" fmla="*/ 1664 w 24915"/>
                <a:gd name="csY10" fmla="*/ 26521 h 35227"/>
                <a:gd name="csX11" fmla="*/ 1175 w 24915"/>
                <a:gd name="csY11" fmla="*/ 25544 h 35227"/>
                <a:gd name="csX12" fmla="*/ 1175 w 24915"/>
                <a:gd name="csY12" fmla="*/ 24567 h 35227"/>
                <a:gd name="csX13" fmla="*/ 687 w 24915"/>
                <a:gd name="csY13" fmla="*/ 23590 h 35227"/>
                <a:gd name="csX14" fmla="*/ 687 w 24915"/>
                <a:gd name="csY14" fmla="*/ 20658 h 35227"/>
                <a:gd name="csX15" fmla="*/ 198 w 24915"/>
                <a:gd name="csY15" fmla="*/ 19681 h 35227"/>
                <a:gd name="csX16" fmla="*/ 198 w 24915"/>
                <a:gd name="csY16" fmla="*/ 18216 h 35227"/>
                <a:gd name="csX17" fmla="*/ 687 w 24915"/>
                <a:gd name="csY17" fmla="*/ 17239 h 35227"/>
                <a:gd name="csX18" fmla="*/ 687 w 24915"/>
                <a:gd name="csY18" fmla="*/ 13330 h 35227"/>
                <a:gd name="csX19" fmla="*/ 1175 w 24915"/>
                <a:gd name="csY19" fmla="*/ 12353 h 35227"/>
                <a:gd name="csX20" fmla="*/ 1175 w 24915"/>
                <a:gd name="csY20" fmla="*/ 11376 h 35227"/>
                <a:gd name="csX21" fmla="*/ 1664 w 24915"/>
                <a:gd name="csY21" fmla="*/ 10887 h 35227"/>
                <a:gd name="csX22" fmla="*/ 2153 w 24915"/>
                <a:gd name="csY22" fmla="*/ 9910 h 35227"/>
                <a:gd name="csX23" fmla="*/ 2153 w 24915"/>
                <a:gd name="csY23" fmla="*/ 8933 h 35227"/>
                <a:gd name="csX24" fmla="*/ 2641 w 24915"/>
                <a:gd name="csY24" fmla="*/ 8933 h 35227"/>
                <a:gd name="csX25" fmla="*/ 4107 w 24915"/>
                <a:gd name="csY25" fmla="*/ 6002 h 35227"/>
                <a:gd name="csX26" fmla="*/ 6549 w 24915"/>
                <a:gd name="csY26" fmla="*/ 3559 h 35227"/>
                <a:gd name="csX27" fmla="*/ 8504 w 24915"/>
                <a:gd name="csY27" fmla="*/ 2582 h 35227"/>
                <a:gd name="csX28" fmla="*/ 8992 w 24915"/>
                <a:gd name="csY28" fmla="*/ 2094 h 35227"/>
                <a:gd name="csX29" fmla="*/ 9969 w 24915"/>
                <a:gd name="csY29" fmla="*/ 1605 h 35227"/>
                <a:gd name="csX30" fmla="*/ 10946 w 24915"/>
                <a:gd name="csY30" fmla="*/ 1605 h 35227"/>
                <a:gd name="csX31" fmla="*/ 11923 w 24915"/>
                <a:gd name="csY31" fmla="*/ 1116 h 35227"/>
                <a:gd name="csX32" fmla="*/ 13878 w 24915"/>
                <a:gd name="csY32" fmla="*/ 1116 h 35227"/>
                <a:gd name="csX33" fmla="*/ 23160 w 24915"/>
                <a:gd name="csY33" fmla="*/ 4048 h 35227"/>
                <a:gd name="csX34" fmla="*/ 25114 w 24915"/>
                <a:gd name="csY34" fmla="*/ 5025 h 35227"/>
                <a:gd name="csX35" fmla="*/ 13389 w 24915"/>
                <a:gd name="csY35" fmla="*/ 5025 h 35227"/>
                <a:gd name="csX36" fmla="*/ 12412 w 24915"/>
                <a:gd name="csY36" fmla="*/ 5513 h 35227"/>
                <a:gd name="csX37" fmla="*/ 11435 w 24915"/>
                <a:gd name="csY37" fmla="*/ 5513 h 35227"/>
                <a:gd name="csX38" fmla="*/ 10946 w 24915"/>
                <a:gd name="csY38" fmla="*/ 6002 h 35227"/>
                <a:gd name="csX39" fmla="*/ 9969 w 24915"/>
                <a:gd name="csY39" fmla="*/ 6002 h 35227"/>
                <a:gd name="csX40" fmla="*/ 8992 w 24915"/>
                <a:gd name="csY40" fmla="*/ 6491 h 35227"/>
                <a:gd name="csX41" fmla="*/ 8504 w 24915"/>
                <a:gd name="csY41" fmla="*/ 6979 h 35227"/>
                <a:gd name="csX42" fmla="*/ 8015 w 24915"/>
                <a:gd name="csY42" fmla="*/ 7956 h 35227"/>
                <a:gd name="csX43" fmla="*/ 7038 w 24915"/>
                <a:gd name="csY43" fmla="*/ 8445 h 35227"/>
                <a:gd name="csX44" fmla="*/ 7038 w 24915"/>
                <a:gd name="csY44" fmla="*/ 8933 h 35227"/>
                <a:gd name="csX45" fmla="*/ 6549 w 24915"/>
                <a:gd name="csY45" fmla="*/ 9422 h 35227"/>
                <a:gd name="csX46" fmla="*/ 6061 w 24915"/>
                <a:gd name="csY46" fmla="*/ 10399 h 35227"/>
                <a:gd name="csX47" fmla="*/ 5572 w 24915"/>
                <a:gd name="csY47" fmla="*/ 10887 h 35227"/>
                <a:gd name="csX48" fmla="*/ 5084 w 24915"/>
                <a:gd name="csY48" fmla="*/ 11865 h 35227"/>
                <a:gd name="csX49" fmla="*/ 5084 w 24915"/>
                <a:gd name="csY49" fmla="*/ 12842 h 35227"/>
                <a:gd name="csX50" fmla="*/ 4595 w 24915"/>
                <a:gd name="csY50" fmla="*/ 13330 h 35227"/>
                <a:gd name="csX51" fmla="*/ 4595 w 24915"/>
                <a:gd name="csY51" fmla="*/ 15284 h 35227"/>
                <a:gd name="csX52" fmla="*/ 4107 w 24915"/>
                <a:gd name="csY52" fmla="*/ 16750 h 35227"/>
                <a:gd name="csX53" fmla="*/ 4107 w 24915"/>
                <a:gd name="csY53" fmla="*/ 21147 h 35227"/>
                <a:gd name="csX54" fmla="*/ 4595 w 24915"/>
                <a:gd name="csY54" fmla="*/ 22124 h 35227"/>
                <a:gd name="csX55" fmla="*/ 4595 w 24915"/>
                <a:gd name="csY55" fmla="*/ 24078 h 35227"/>
                <a:gd name="csX56" fmla="*/ 5084 w 24915"/>
                <a:gd name="csY56" fmla="*/ 25055 h 35227"/>
                <a:gd name="csX57" fmla="*/ 5084 w 24915"/>
                <a:gd name="csY57" fmla="*/ 25544 h 35227"/>
                <a:gd name="csX58" fmla="*/ 6549 w 24915"/>
                <a:gd name="csY58" fmla="*/ 28475 h 35227"/>
                <a:gd name="csX59" fmla="*/ 7038 w 24915"/>
                <a:gd name="csY59" fmla="*/ 29452 h 35227"/>
                <a:gd name="csX60" fmla="*/ 8015 w 24915"/>
                <a:gd name="csY60" fmla="*/ 29941 h 35227"/>
                <a:gd name="csX61" fmla="*/ 8992 w 24915"/>
                <a:gd name="csY61" fmla="*/ 30918 h 35227"/>
                <a:gd name="csX62" fmla="*/ 9969 w 24915"/>
                <a:gd name="csY62" fmla="*/ 31406 h 35227"/>
                <a:gd name="csX63" fmla="*/ 10458 w 24915"/>
                <a:gd name="csY63" fmla="*/ 31895 h 35227"/>
                <a:gd name="csX64" fmla="*/ 11435 w 24915"/>
                <a:gd name="csY64" fmla="*/ 32384 h 35227"/>
                <a:gd name="csX65" fmla="*/ 14366 w 24915"/>
                <a:gd name="csY65" fmla="*/ 32384 h 35227"/>
                <a:gd name="csX66" fmla="*/ 23160 w 24915"/>
                <a:gd name="csY66" fmla="*/ 32872 h 35227"/>
                <a:gd name="csX67" fmla="*/ 22183 w 24915"/>
                <a:gd name="csY67" fmla="*/ 33849 h 35227"/>
                <a:gd name="csX68" fmla="*/ 16320 w 24915"/>
                <a:gd name="csY68" fmla="*/ 36292 h 35227"/>
                <a:gd name="csX69" fmla="*/ 15343 w 24915"/>
                <a:gd name="csY69" fmla="*/ 36292 h 35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</a:cxnLst>
              <a:rect l="l" t="t" r="r" b="b"/>
              <a:pathLst>
                <a:path w="24915" h="35227">
                  <a:moveTo>
                    <a:pt x="14366" y="36292"/>
                  </a:moveTo>
                  <a:lnTo>
                    <a:pt x="11435" y="36292"/>
                  </a:lnTo>
                  <a:lnTo>
                    <a:pt x="10458" y="35803"/>
                  </a:lnTo>
                  <a:lnTo>
                    <a:pt x="9481" y="35803"/>
                  </a:lnTo>
                  <a:lnTo>
                    <a:pt x="8992" y="35315"/>
                  </a:lnTo>
                  <a:lnTo>
                    <a:pt x="6061" y="33849"/>
                  </a:lnTo>
                  <a:lnTo>
                    <a:pt x="5572" y="33361"/>
                  </a:lnTo>
                  <a:lnTo>
                    <a:pt x="5084" y="32384"/>
                  </a:lnTo>
                  <a:cubicBezTo>
                    <a:pt x="3830" y="31178"/>
                    <a:pt x="2267" y="29835"/>
                    <a:pt x="2153" y="27987"/>
                  </a:cubicBezTo>
                  <a:lnTo>
                    <a:pt x="1664" y="27010"/>
                  </a:lnTo>
                  <a:lnTo>
                    <a:pt x="1664" y="26521"/>
                  </a:lnTo>
                  <a:lnTo>
                    <a:pt x="1175" y="25544"/>
                  </a:lnTo>
                  <a:lnTo>
                    <a:pt x="1175" y="24567"/>
                  </a:lnTo>
                  <a:lnTo>
                    <a:pt x="687" y="23590"/>
                  </a:lnTo>
                  <a:lnTo>
                    <a:pt x="687" y="20658"/>
                  </a:lnTo>
                  <a:lnTo>
                    <a:pt x="198" y="19681"/>
                  </a:lnTo>
                  <a:lnTo>
                    <a:pt x="198" y="18216"/>
                  </a:lnTo>
                  <a:lnTo>
                    <a:pt x="687" y="17239"/>
                  </a:lnTo>
                  <a:lnTo>
                    <a:pt x="687" y="13330"/>
                  </a:lnTo>
                  <a:lnTo>
                    <a:pt x="1175" y="12353"/>
                  </a:lnTo>
                  <a:lnTo>
                    <a:pt x="1175" y="11376"/>
                  </a:lnTo>
                  <a:lnTo>
                    <a:pt x="1664" y="10887"/>
                  </a:lnTo>
                  <a:lnTo>
                    <a:pt x="2153" y="9910"/>
                  </a:lnTo>
                  <a:lnTo>
                    <a:pt x="2153" y="8933"/>
                  </a:lnTo>
                  <a:lnTo>
                    <a:pt x="2641" y="8933"/>
                  </a:lnTo>
                  <a:lnTo>
                    <a:pt x="4107" y="6002"/>
                  </a:lnTo>
                  <a:lnTo>
                    <a:pt x="6549" y="3559"/>
                  </a:lnTo>
                  <a:lnTo>
                    <a:pt x="8504" y="2582"/>
                  </a:lnTo>
                  <a:lnTo>
                    <a:pt x="8992" y="2094"/>
                  </a:lnTo>
                  <a:lnTo>
                    <a:pt x="9969" y="1605"/>
                  </a:lnTo>
                  <a:lnTo>
                    <a:pt x="10946" y="1605"/>
                  </a:lnTo>
                  <a:lnTo>
                    <a:pt x="11923" y="1116"/>
                  </a:lnTo>
                  <a:lnTo>
                    <a:pt x="13878" y="1116"/>
                  </a:lnTo>
                  <a:cubicBezTo>
                    <a:pt x="17078" y="791"/>
                    <a:pt x="20742" y="2020"/>
                    <a:pt x="23160" y="4048"/>
                  </a:cubicBezTo>
                  <a:lnTo>
                    <a:pt x="25114" y="5025"/>
                  </a:lnTo>
                  <a:lnTo>
                    <a:pt x="13389" y="5025"/>
                  </a:lnTo>
                  <a:lnTo>
                    <a:pt x="12412" y="5513"/>
                  </a:lnTo>
                  <a:lnTo>
                    <a:pt x="11435" y="5513"/>
                  </a:lnTo>
                  <a:lnTo>
                    <a:pt x="10946" y="6002"/>
                  </a:lnTo>
                  <a:lnTo>
                    <a:pt x="9969" y="6002"/>
                  </a:lnTo>
                  <a:lnTo>
                    <a:pt x="8992" y="6491"/>
                  </a:lnTo>
                  <a:lnTo>
                    <a:pt x="8504" y="6979"/>
                  </a:lnTo>
                  <a:lnTo>
                    <a:pt x="8015" y="7956"/>
                  </a:lnTo>
                  <a:lnTo>
                    <a:pt x="7038" y="8445"/>
                  </a:lnTo>
                  <a:lnTo>
                    <a:pt x="7038" y="8933"/>
                  </a:lnTo>
                  <a:lnTo>
                    <a:pt x="6549" y="9422"/>
                  </a:lnTo>
                  <a:lnTo>
                    <a:pt x="6061" y="10399"/>
                  </a:lnTo>
                  <a:lnTo>
                    <a:pt x="5572" y="10887"/>
                  </a:lnTo>
                  <a:lnTo>
                    <a:pt x="5084" y="11865"/>
                  </a:lnTo>
                  <a:lnTo>
                    <a:pt x="5084" y="12842"/>
                  </a:lnTo>
                  <a:lnTo>
                    <a:pt x="4595" y="13330"/>
                  </a:lnTo>
                  <a:lnTo>
                    <a:pt x="4595" y="15284"/>
                  </a:lnTo>
                  <a:lnTo>
                    <a:pt x="4107" y="16750"/>
                  </a:lnTo>
                  <a:cubicBezTo>
                    <a:pt x="4107" y="18216"/>
                    <a:pt x="4107" y="19681"/>
                    <a:pt x="4107" y="21147"/>
                  </a:cubicBezTo>
                  <a:lnTo>
                    <a:pt x="4595" y="22124"/>
                  </a:lnTo>
                  <a:lnTo>
                    <a:pt x="4595" y="24078"/>
                  </a:lnTo>
                  <a:lnTo>
                    <a:pt x="5084" y="25055"/>
                  </a:lnTo>
                  <a:lnTo>
                    <a:pt x="5084" y="25544"/>
                  </a:lnTo>
                  <a:lnTo>
                    <a:pt x="6549" y="28475"/>
                  </a:lnTo>
                  <a:lnTo>
                    <a:pt x="7038" y="29452"/>
                  </a:lnTo>
                  <a:lnTo>
                    <a:pt x="8015" y="29941"/>
                  </a:lnTo>
                  <a:lnTo>
                    <a:pt x="8992" y="30918"/>
                  </a:lnTo>
                  <a:lnTo>
                    <a:pt x="9969" y="31406"/>
                  </a:lnTo>
                  <a:lnTo>
                    <a:pt x="10458" y="31895"/>
                  </a:lnTo>
                  <a:lnTo>
                    <a:pt x="11435" y="32384"/>
                  </a:lnTo>
                  <a:lnTo>
                    <a:pt x="14366" y="32384"/>
                  </a:lnTo>
                  <a:lnTo>
                    <a:pt x="23160" y="32872"/>
                  </a:lnTo>
                  <a:lnTo>
                    <a:pt x="22183" y="33849"/>
                  </a:lnTo>
                  <a:cubicBezTo>
                    <a:pt x="20465" y="35233"/>
                    <a:pt x="18486" y="36194"/>
                    <a:pt x="16320" y="36292"/>
                  </a:cubicBezTo>
                  <a:lnTo>
                    <a:pt x="15343" y="362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303F34F5-2DB9-CE9D-A186-022776C036FB}"/>
                </a:ext>
              </a:extLst>
            </p:cNvPr>
            <p:cNvSpPr/>
            <p:nvPr/>
          </p:nvSpPr>
          <p:spPr>
            <a:xfrm flipV="1">
              <a:off x="4912002" y="6469848"/>
              <a:ext cx="3419" cy="34198"/>
            </a:xfrm>
            <a:custGeom>
              <a:avLst/>
              <a:gdLst>
                <a:gd name="csX0" fmla="*/ 51 w 3419"/>
                <a:gd name="csY0" fmla="*/ 1017 h 34198"/>
                <a:gd name="csX1" fmla="*/ 3471 w 3419"/>
                <a:gd name="csY1" fmla="*/ 1017 h 34198"/>
                <a:gd name="csX2" fmla="*/ 3471 w 3419"/>
                <a:gd name="csY2" fmla="*/ 35215 h 34198"/>
                <a:gd name="csX3" fmla="*/ 51 w 3419"/>
                <a:gd name="csY3" fmla="*/ 3521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51" y="1017"/>
                  </a:moveTo>
                  <a:lnTo>
                    <a:pt x="3471" y="1017"/>
                  </a:lnTo>
                  <a:lnTo>
                    <a:pt x="3471" y="35215"/>
                  </a:lnTo>
                  <a:lnTo>
                    <a:pt x="51" y="3521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1BA57A53-5804-BE07-0D0B-677EB59274E9}"/>
                </a:ext>
              </a:extLst>
            </p:cNvPr>
            <p:cNvSpPr/>
            <p:nvPr/>
          </p:nvSpPr>
          <p:spPr>
            <a:xfrm flipV="1">
              <a:off x="4920775" y="6492810"/>
              <a:ext cx="11746" cy="7816"/>
            </a:xfrm>
            <a:custGeom>
              <a:avLst/>
              <a:gdLst>
                <a:gd name="csX0" fmla="*/ 3647 w 11746"/>
                <a:gd name="csY0" fmla="*/ 8881 h 7816"/>
                <a:gd name="csX1" fmla="*/ 227 w 11746"/>
                <a:gd name="csY1" fmla="*/ 8881 h 7816"/>
                <a:gd name="csX2" fmla="*/ 227 w 11746"/>
                <a:gd name="csY2" fmla="*/ 7904 h 7816"/>
                <a:gd name="csX3" fmla="*/ 2669 w 11746"/>
                <a:gd name="csY3" fmla="*/ 1064 h 7816"/>
                <a:gd name="csX4" fmla="*/ 11952 w 11746"/>
                <a:gd name="csY4" fmla="*/ 1064 h 7816"/>
                <a:gd name="csX5" fmla="*/ 11463 w 11746"/>
                <a:gd name="csY5" fmla="*/ 1064 h 7816"/>
                <a:gd name="csX6" fmla="*/ 5601 w 11746"/>
                <a:gd name="csY6" fmla="*/ 3996 h 7816"/>
                <a:gd name="csX7" fmla="*/ 4624 w 11746"/>
                <a:gd name="csY7" fmla="*/ 4484 h 7816"/>
                <a:gd name="csX8" fmla="*/ 4624 w 11746"/>
                <a:gd name="csY8" fmla="*/ 5461 h 7816"/>
                <a:gd name="csX9" fmla="*/ 4135 w 11746"/>
                <a:gd name="csY9" fmla="*/ 5950 h 7816"/>
                <a:gd name="csX10" fmla="*/ 4135 w 11746"/>
                <a:gd name="csY10" fmla="*/ 6927 h 7816"/>
                <a:gd name="csX11" fmla="*/ 3647 w 11746"/>
                <a:gd name="csY11" fmla="*/ 7904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1746" h="7816">
                  <a:moveTo>
                    <a:pt x="3647" y="8881"/>
                  </a:moveTo>
                  <a:lnTo>
                    <a:pt x="227" y="8881"/>
                  </a:lnTo>
                  <a:lnTo>
                    <a:pt x="227" y="7904"/>
                  </a:lnTo>
                  <a:cubicBezTo>
                    <a:pt x="48" y="5535"/>
                    <a:pt x="1000" y="2782"/>
                    <a:pt x="2669" y="1064"/>
                  </a:cubicBezTo>
                  <a:lnTo>
                    <a:pt x="11952" y="1064"/>
                  </a:lnTo>
                  <a:lnTo>
                    <a:pt x="11463" y="1064"/>
                  </a:lnTo>
                  <a:cubicBezTo>
                    <a:pt x="9517" y="1398"/>
                    <a:pt x="6317" y="1651"/>
                    <a:pt x="5601" y="3996"/>
                  </a:cubicBezTo>
                  <a:lnTo>
                    <a:pt x="4624" y="4484"/>
                  </a:lnTo>
                  <a:lnTo>
                    <a:pt x="4624" y="5461"/>
                  </a:lnTo>
                  <a:lnTo>
                    <a:pt x="4135" y="5950"/>
                  </a:lnTo>
                  <a:lnTo>
                    <a:pt x="4135" y="6927"/>
                  </a:lnTo>
                  <a:lnTo>
                    <a:pt x="3647" y="79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2B32955D-4135-3612-42F5-EE337461B173}"/>
                </a:ext>
              </a:extLst>
            </p:cNvPr>
            <p:cNvSpPr/>
            <p:nvPr/>
          </p:nvSpPr>
          <p:spPr>
            <a:xfrm flipV="1">
              <a:off x="4931544" y="6472779"/>
              <a:ext cx="10748" cy="6839"/>
            </a:xfrm>
            <a:custGeom>
              <a:avLst/>
              <a:gdLst>
                <a:gd name="csX0" fmla="*/ 8513 w 10748"/>
                <a:gd name="csY0" fmla="*/ 7901 h 6839"/>
                <a:gd name="csX1" fmla="*/ 208 w 10748"/>
                <a:gd name="csY1" fmla="*/ 7412 h 6839"/>
                <a:gd name="csX2" fmla="*/ 3139 w 10748"/>
                <a:gd name="csY2" fmla="*/ 7412 h 6839"/>
                <a:gd name="csX3" fmla="*/ 3627 w 10748"/>
                <a:gd name="csY3" fmla="*/ 6923 h 6839"/>
                <a:gd name="csX4" fmla="*/ 4604 w 10748"/>
                <a:gd name="csY4" fmla="*/ 6435 h 6839"/>
                <a:gd name="csX5" fmla="*/ 6070 w 10748"/>
                <a:gd name="csY5" fmla="*/ 4969 h 6839"/>
                <a:gd name="csX6" fmla="*/ 6559 w 10748"/>
                <a:gd name="csY6" fmla="*/ 3992 h 6839"/>
                <a:gd name="csX7" fmla="*/ 7047 w 10748"/>
                <a:gd name="csY7" fmla="*/ 3015 h 6839"/>
                <a:gd name="csX8" fmla="*/ 7047 w 10748"/>
                <a:gd name="csY8" fmla="*/ 1061 h 6839"/>
                <a:gd name="csX9" fmla="*/ 10956 w 10748"/>
                <a:gd name="csY9" fmla="*/ 1061 h 6839"/>
                <a:gd name="csX10" fmla="*/ 10956 w 10748"/>
                <a:gd name="csY10" fmla="*/ 2038 h 6839"/>
                <a:gd name="csX11" fmla="*/ 10467 w 10748"/>
                <a:gd name="csY11" fmla="*/ 3015 h 6839"/>
                <a:gd name="csX12" fmla="*/ 10467 w 10748"/>
                <a:gd name="csY12" fmla="*/ 3992 h 6839"/>
                <a:gd name="csX13" fmla="*/ 9979 w 10748"/>
                <a:gd name="csY13" fmla="*/ 4969 h 6839"/>
                <a:gd name="csX14" fmla="*/ 9979 w 10748"/>
                <a:gd name="csY14" fmla="*/ 5946 h 6839"/>
                <a:gd name="csX15" fmla="*/ 9490 w 10748"/>
                <a:gd name="csY15" fmla="*/ 6923 h 6839"/>
                <a:gd name="csX16" fmla="*/ 9001 w 10748"/>
                <a:gd name="csY16" fmla="*/ 6923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748" h="6839">
                  <a:moveTo>
                    <a:pt x="8513" y="7901"/>
                  </a:moveTo>
                  <a:lnTo>
                    <a:pt x="208" y="7412"/>
                  </a:lnTo>
                  <a:lnTo>
                    <a:pt x="3139" y="7412"/>
                  </a:lnTo>
                  <a:lnTo>
                    <a:pt x="3627" y="6923"/>
                  </a:lnTo>
                  <a:lnTo>
                    <a:pt x="4604" y="6435"/>
                  </a:lnTo>
                  <a:lnTo>
                    <a:pt x="6070" y="4969"/>
                  </a:lnTo>
                  <a:lnTo>
                    <a:pt x="6559" y="3992"/>
                  </a:lnTo>
                  <a:lnTo>
                    <a:pt x="7047" y="3015"/>
                  </a:lnTo>
                  <a:lnTo>
                    <a:pt x="7047" y="1061"/>
                  </a:lnTo>
                  <a:lnTo>
                    <a:pt x="10956" y="1061"/>
                  </a:lnTo>
                  <a:lnTo>
                    <a:pt x="10956" y="2038"/>
                  </a:lnTo>
                  <a:lnTo>
                    <a:pt x="10467" y="3015"/>
                  </a:lnTo>
                  <a:lnTo>
                    <a:pt x="10467" y="3992"/>
                  </a:lnTo>
                  <a:lnTo>
                    <a:pt x="9979" y="4969"/>
                  </a:lnTo>
                  <a:lnTo>
                    <a:pt x="9979" y="5946"/>
                  </a:lnTo>
                  <a:lnTo>
                    <a:pt x="9490" y="6923"/>
                  </a:lnTo>
                  <a:lnTo>
                    <a:pt x="9001" y="69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D09252D1-17F6-E390-59CB-9803AB2D5A0A}"/>
                </a:ext>
              </a:extLst>
            </p:cNvPr>
            <p:cNvSpPr/>
            <p:nvPr/>
          </p:nvSpPr>
          <p:spPr>
            <a:xfrm flipV="1">
              <a:off x="4921773" y="6469359"/>
              <a:ext cx="21007" cy="35202"/>
            </a:xfrm>
            <a:custGeom>
              <a:avLst/>
              <a:gdLst>
                <a:gd name="csX0" fmla="*/ 9977 w 21007"/>
                <a:gd name="csY0" fmla="*/ 36267 h 35202"/>
                <a:gd name="csX1" fmla="*/ 7535 w 21007"/>
                <a:gd name="csY1" fmla="*/ 36267 h 35202"/>
                <a:gd name="csX2" fmla="*/ 6557 w 21007"/>
                <a:gd name="csY2" fmla="*/ 35778 h 35202"/>
                <a:gd name="csX3" fmla="*/ 5580 w 21007"/>
                <a:gd name="csY3" fmla="*/ 35778 h 35202"/>
                <a:gd name="csX4" fmla="*/ 5092 w 21007"/>
                <a:gd name="csY4" fmla="*/ 35290 h 35202"/>
                <a:gd name="csX5" fmla="*/ 4115 w 21007"/>
                <a:gd name="csY5" fmla="*/ 34801 h 35202"/>
                <a:gd name="csX6" fmla="*/ 3626 w 21007"/>
                <a:gd name="csY6" fmla="*/ 34313 h 35202"/>
                <a:gd name="csX7" fmla="*/ 2649 w 21007"/>
                <a:gd name="csY7" fmla="*/ 33824 h 35202"/>
                <a:gd name="csX8" fmla="*/ 2161 w 21007"/>
                <a:gd name="csY8" fmla="*/ 33335 h 35202"/>
                <a:gd name="csX9" fmla="*/ 1183 w 21007"/>
                <a:gd name="csY9" fmla="*/ 31381 h 35202"/>
                <a:gd name="csX10" fmla="*/ 695 w 21007"/>
                <a:gd name="csY10" fmla="*/ 30893 h 35202"/>
                <a:gd name="csX11" fmla="*/ 695 w 21007"/>
                <a:gd name="csY11" fmla="*/ 29916 h 35202"/>
                <a:gd name="csX12" fmla="*/ 206 w 21007"/>
                <a:gd name="csY12" fmla="*/ 28938 h 35202"/>
                <a:gd name="csX13" fmla="*/ 206 w 21007"/>
                <a:gd name="csY13" fmla="*/ 24542 h 35202"/>
                <a:gd name="csX14" fmla="*/ 695 w 21007"/>
                <a:gd name="csY14" fmla="*/ 23564 h 35202"/>
                <a:gd name="csX15" fmla="*/ 1183 w 21007"/>
                <a:gd name="csY15" fmla="*/ 23076 h 35202"/>
                <a:gd name="csX16" fmla="*/ 1183 w 21007"/>
                <a:gd name="csY16" fmla="*/ 22587 h 35202"/>
                <a:gd name="csX17" fmla="*/ 1672 w 21007"/>
                <a:gd name="csY17" fmla="*/ 21610 h 35202"/>
                <a:gd name="csX18" fmla="*/ 2161 w 21007"/>
                <a:gd name="csY18" fmla="*/ 21122 h 35202"/>
                <a:gd name="csX19" fmla="*/ 3138 w 21007"/>
                <a:gd name="csY19" fmla="*/ 20633 h 35202"/>
                <a:gd name="csX20" fmla="*/ 3626 w 21007"/>
                <a:gd name="csY20" fmla="*/ 19656 h 35202"/>
                <a:gd name="csX21" fmla="*/ 4115 w 21007"/>
                <a:gd name="csY21" fmla="*/ 19656 h 35202"/>
                <a:gd name="csX22" fmla="*/ 4603 w 21007"/>
                <a:gd name="csY22" fmla="*/ 19168 h 35202"/>
                <a:gd name="csX23" fmla="*/ 5092 w 21007"/>
                <a:gd name="csY23" fmla="*/ 19168 h 35202"/>
                <a:gd name="csX24" fmla="*/ 8023 w 21007"/>
                <a:gd name="csY24" fmla="*/ 17702 h 35202"/>
                <a:gd name="csX25" fmla="*/ 9489 w 21007"/>
                <a:gd name="csY25" fmla="*/ 17702 h 35202"/>
                <a:gd name="csX26" fmla="*/ 9977 w 21007"/>
                <a:gd name="csY26" fmla="*/ 17213 h 35202"/>
                <a:gd name="csX27" fmla="*/ 10954 w 21007"/>
                <a:gd name="csY27" fmla="*/ 16725 h 35202"/>
                <a:gd name="csX28" fmla="*/ 12420 w 21007"/>
                <a:gd name="csY28" fmla="*/ 16725 h 35202"/>
                <a:gd name="csX29" fmla="*/ 13397 w 21007"/>
                <a:gd name="csY29" fmla="*/ 16236 h 35202"/>
                <a:gd name="csX30" fmla="*/ 13886 w 21007"/>
                <a:gd name="csY30" fmla="*/ 15748 h 35202"/>
                <a:gd name="csX31" fmla="*/ 14863 w 21007"/>
                <a:gd name="csY31" fmla="*/ 15748 h 35202"/>
                <a:gd name="csX32" fmla="*/ 15840 w 21007"/>
                <a:gd name="csY32" fmla="*/ 14771 h 35202"/>
                <a:gd name="csX33" fmla="*/ 16817 w 21007"/>
                <a:gd name="csY33" fmla="*/ 14282 h 35202"/>
                <a:gd name="csX34" fmla="*/ 17306 w 21007"/>
                <a:gd name="csY34" fmla="*/ 13793 h 35202"/>
                <a:gd name="csX35" fmla="*/ 17306 w 21007"/>
                <a:gd name="csY35" fmla="*/ 12816 h 35202"/>
                <a:gd name="csX36" fmla="*/ 17794 w 21007"/>
                <a:gd name="csY36" fmla="*/ 11839 h 35202"/>
                <a:gd name="csX37" fmla="*/ 17794 w 21007"/>
                <a:gd name="csY37" fmla="*/ 9885 h 35202"/>
                <a:gd name="csX38" fmla="*/ 17306 w 21007"/>
                <a:gd name="csY38" fmla="*/ 8908 h 35202"/>
                <a:gd name="csX39" fmla="*/ 17306 w 21007"/>
                <a:gd name="csY39" fmla="*/ 7931 h 35202"/>
                <a:gd name="csX40" fmla="*/ 15840 w 21007"/>
                <a:gd name="csY40" fmla="*/ 6465 h 35202"/>
                <a:gd name="csX41" fmla="*/ 15351 w 21007"/>
                <a:gd name="csY41" fmla="*/ 6465 h 35202"/>
                <a:gd name="csX42" fmla="*/ 14863 w 21007"/>
                <a:gd name="csY42" fmla="*/ 5977 h 35202"/>
                <a:gd name="csX43" fmla="*/ 13886 w 21007"/>
                <a:gd name="csY43" fmla="*/ 5488 h 35202"/>
                <a:gd name="csX44" fmla="*/ 12909 w 21007"/>
                <a:gd name="csY44" fmla="*/ 5488 h 35202"/>
                <a:gd name="csX45" fmla="*/ 11932 w 21007"/>
                <a:gd name="csY45" fmla="*/ 5000 h 35202"/>
                <a:gd name="csX46" fmla="*/ 1672 w 21007"/>
                <a:gd name="csY46" fmla="*/ 5000 h 35202"/>
                <a:gd name="csX47" fmla="*/ 2161 w 21007"/>
                <a:gd name="csY47" fmla="*/ 4022 h 35202"/>
                <a:gd name="csX48" fmla="*/ 2649 w 21007"/>
                <a:gd name="csY48" fmla="*/ 3534 h 35202"/>
                <a:gd name="csX49" fmla="*/ 3626 w 21007"/>
                <a:gd name="csY49" fmla="*/ 3045 h 35202"/>
                <a:gd name="csX50" fmla="*/ 13886 w 21007"/>
                <a:gd name="csY50" fmla="*/ 1091 h 35202"/>
                <a:gd name="csX51" fmla="*/ 14863 w 21007"/>
                <a:gd name="csY51" fmla="*/ 1580 h 35202"/>
                <a:gd name="csX52" fmla="*/ 15351 w 21007"/>
                <a:gd name="csY52" fmla="*/ 2068 h 35202"/>
                <a:gd name="csX53" fmla="*/ 16328 w 21007"/>
                <a:gd name="csY53" fmla="*/ 2068 h 35202"/>
                <a:gd name="csX54" fmla="*/ 16817 w 21007"/>
                <a:gd name="csY54" fmla="*/ 2557 h 35202"/>
                <a:gd name="csX55" fmla="*/ 17794 w 21007"/>
                <a:gd name="csY55" fmla="*/ 3045 h 35202"/>
                <a:gd name="csX56" fmla="*/ 18283 w 21007"/>
                <a:gd name="csY56" fmla="*/ 3534 h 35202"/>
                <a:gd name="csX57" fmla="*/ 18771 w 21007"/>
                <a:gd name="csY57" fmla="*/ 4511 h 35202"/>
                <a:gd name="csX58" fmla="*/ 19748 w 21007"/>
                <a:gd name="csY58" fmla="*/ 5000 h 35202"/>
                <a:gd name="csX59" fmla="*/ 20237 w 21007"/>
                <a:gd name="csY59" fmla="*/ 5977 h 35202"/>
                <a:gd name="csX60" fmla="*/ 20237 w 21007"/>
                <a:gd name="csY60" fmla="*/ 6465 h 35202"/>
                <a:gd name="csX61" fmla="*/ 21214 w 21007"/>
                <a:gd name="csY61" fmla="*/ 8419 h 35202"/>
                <a:gd name="csX62" fmla="*/ 21214 w 21007"/>
                <a:gd name="csY62" fmla="*/ 13793 h 35202"/>
                <a:gd name="csX63" fmla="*/ 20725 w 21007"/>
                <a:gd name="csY63" fmla="*/ 14771 h 35202"/>
                <a:gd name="csX64" fmla="*/ 20725 w 21007"/>
                <a:gd name="csY64" fmla="*/ 15748 h 35202"/>
                <a:gd name="csX65" fmla="*/ 19748 w 21007"/>
                <a:gd name="csY65" fmla="*/ 16725 h 35202"/>
                <a:gd name="csX66" fmla="*/ 19260 w 21007"/>
                <a:gd name="csY66" fmla="*/ 17702 h 35202"/>
                <a:gd name="csX67" fmla="*/ 18771 w 21007"/>
                <a:gd name="csY67" fmla="*/ 18190 h 35202"/>
                <a:gd name="csX68" fmla="*/ 17794 w 21007"/>
                <a:gd name="csY68" fmla="*/ 18679 h 35202"/>
                <a:gd name="csX69" fmla="*/ 17306 w 21007"/>
                <a:gd name="csY69" fmla="*/ 19168 h 35202"/>
                <a:gd name="csX70" fmla="*/ 13886 w 21007"/>
                <a:gd name="csY70" fmla="*/ 20633 h 35202"/>
                <a:gd name="csX71" fmla="*/ 12909 w 21007"/>
                <a:gd name="csY71" fmla="*/ 21122 h 35202"/>
                <a:gd name="csX72" fmla="*/ 11443 w 21007"/>
                <a:gd name="csY72" fmla="*/ 21610 h 35202"/>
                <a:gd name="csX73" fmla="*/ 10466 w 21007"/>
                <a:gd name="csY73" fmla="*/ 21610 h 35202"/>
                <a:gd name="csX74" fmla="*/ 9977 w 21007"/>
                <a:gd name="csY74" fmla="*/ 22099 h 35202"/>
                <a:gd name="csX75" fmla="*/ 9000 w 21007"/>
                <a:gd name="csY75" fmla="*/ 22099 h 35202"/>
                <a:gd name="csX76" fmla="*/ 7535 w 21007"/>
                <a:gd name="csY76" fmla="*/ 22587 h 35202"/>
                <a:gd name="csX77" fmla="*/ 6557 w 21007"/>
                <a:gd name="csY77" fmla="*/ 23076 h 35202"/>
                <a:gd name="csX78" fmla="*/ 6069 w 21007"/>
                <a:gd name="csY78" fmla="*/ 23564 h 35202"/>
                <a:gd name="csX79" fmla="*/ 5580 w 21007"/>
                <a:gd name="csY79" fmla="*/ 23564 h 35202"/>
                <a:gd name="csX80" fmla="*/ 5092 w 21007"/>
                <a:gd name="csY80" fmla="*/ 24053 h 35202"/>
                <a:gd name="csX81" fmla="*/ 3626 w 21007"/>
                <a:gd name="csY81" fmla="*/ 27961 h 35202"/>
                <a:gd name="csX82" fmla="*/ 4115 w 21007"/>
                <a:gd name="csY82" fmla="*/ 28938 h 35202"/>
                <a:gd name="csX83" fmla="*/ 4115 w 21007"/>
                <a:gd name="csY83" fmla="*/ 29427 h 35202"/>
                <a:gd name="csX84" fmla="*/ 4603 w 21007"/>
                <a:gd name="csY84" fmla="*/ 30404 h 35202"/>
                <a:gd name="csX85" fmla="*/ 5580 w 21007"/>
                <a:gd name="csY85" fmla="*/ 30893 h 35202"/>
                <a:gd name="csX86" fmla="*/ 5580 w 21007"/>
                <a:gd name="csY86" fmla="*/ 31381 h 35202"/>
                <a:gd name="csX87" fmla="*/ 6557 w 21007"/>
                <a:gd name="csY87" fmla="*/ 31870 h 35202"/>
                <a:gd name="csX88" fmla="*/ 7046 w 21007"/>
                <a:gd name="csY88" fmla="*/ 31870 h 35202"/>
                <a:gd name="csX89" fmla="*/ 8023 w 21007"/>
                <a:gd name="csY89" fmla="*/ 32358 h 35202"/>
                <a:gd name="csX90" fmla="*/ 9977 w 21007"/>
                <a:gd name="csY90" fmla="*/ 32358 h 35202"/>
                <a:gd name="csX91" fmla="*/ 18283 w 21007"/>
                <a:gd name="csY91" fmla="*/ 32847 h 35202"/>
                <a:gd name="csX92" fmla="*/ 17794 w 21007"/>
                <a:gd name="csY92" fmla="*/ 33335 h 35202"/>
                <a:gd name="csX93" fmla="*/ 11932 w 21007"/>
                <a:gd name="csY93" fmla="*/ 36267 h 35202"/>
                <a:gd name="csX94" fmla="*/ 10954 w 21007"/>
                <a:gd name="csY94" fmla="*/ 36267 h 352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</a:cxnLst>
              <a:rect l="l" t="t" r="r" b="b"/>
              <a:pathLst>
                <a:path w="21007" h="35202">
                  <a:moveTo>
                    <a:pt x="9977" y="36267"/>
                  </a:moveTo>
                  <a:lnTo>
                    <a:pt x="7535" y="36267"/>
                  </a:lnTo>
                  <a:lnTo>
                    <a:pt x="6557" y="35778"/>
                  </a:lnTo>
                  <a:lnTo>
                    <a:pt x="5580" y="35778"/>
                  </a:lnTo>
                  <a:lnTo>
                    <a:pt x="5092" y="35290"/>
                  </a:lnTo>
                  <a:lnTo>
                    <a:pt x="4115" y="34801"/>
                  </a:lnTo>
                  <a:lnTo>
                    <a:pt x="3626" y="34313"/>
                  </a:lnTo>
                  <a:lnTo>
                    <a:pt x="2649" y="33824"/>
                  </a:lnTo>
                  <a:lnTo>
                    <a:pt x="2161" y="33335"/>
                  </a:lnTo>
                  <a:lnTo>
                    <a:pt x="1183" y="31381"/>
                  </a:lnTo>
                  <a:lnTo>
                    <a:pt x="695" y="30893"/>
                  </a:lnTo>
                  <a:lnTo>
                    <a:pt x="695" y="29916"/>
                  </a:lnTo>
                  <a:lnTo>
                    <a:pt x="206" y="28938"/>
                  </a:lnTo>
                  <a:lnTo>
                    <a:pt x="206" y="24542"/>
                  </a:lnTo>
                  <a:lnTo>
                    <a:pt x="695" y="23564"/>
                  </a:lnTo>
                  <a:lnTo>
                    <a:pt x="1183" y="23076"/>
                  </a:lnTo>
                  <a:lnTo>
                    <a:pt x="1183" y="22587"/>
                  </a:lnTo>
                  <a:lnTo>
                    <a:pt x="1672" y="21610"/>
                  </a:lnTo>
                  <a:lnTo>
                    <a:pt x="2161" y="21122"/>
                  </a:lnTo>
                  <a:lnTo>
                    <a:pt x="3138" y="20633"/>
                  </a:lnTo>
                  <a:lnTo>
                    <a:pt x="3626" y="19656"/>
                  </a:lnTo>
                  <a:lnTo>
                    <a:pt x="4115" y="19656"/>
                  </a:lnTo>
                  <a:lnTo>
                    <a:pt x="4603" y="19168"/>
                  </a:lnTo>
                  <a:lnTo>
                    <a:pt x="5092" y="19168"/>
                  </a:lnTo>
                  <a:lnTo>
                    <a:pt x="8023" y="17702"/>
                  </a:lnTo>
                  <a:lnTo>
                    <a:pt x="9489" y="17702"/>
                  </a:lnTo>
                  <a:lnTo>
                    <a:pt x="9977" y="17213"/>
                  </a:lnTo>
                  <a:lnTo>
                    <a:pt x="10954" y="16725"/>
                  </a:lnTo>
                  <a:lnTo>
                    <a:pt x="12420" y="16725"/>
                  </a:lnTo>
                  <a:lnTo>
                    <a:pt x="13397" y="16236"/>
                  </a:lnTo>
                  <a:lnTo>
                    <a:pt x="13886" y="15748"/>
                  </a:lnTo>
                  <a:lnTo>
                    <a:pt x="14863" y="15748"/>
                  </a:lnTo>
                  <a:lnTo>
                    <a:pt x="15840" y="14771"/>
                  </a:lnTo>
                  <a:lnTo>
                    <a:pt x="16817" y="14282"/>
                  </a:lnTo>
                  <a:lnTo>
                    <a:pt x="17306" y="13793"/>
                  </a:lnTo>
                  <a:lnTo>
                    <a:pt x="17306" y="12816"/>
                  </a:lnTo>
                  <a:lnTo>
                    <a:pt x="17794" y="11839"/>
                  </a:lnTo>
                  <a:lnTo>
                    <a:pt x="17794" y="9885"/>
                  </a:lnTo>
                  <a:lnTo>
                    <a:pt x="17306" y="8908"/>
                  </a:lnTo>
                  <a:lnTo>
                    <a:pt x="17306" y="7931"/>
                  </a:lnTo>
                  <a:lnTo>
                    <a:pt x="15840" y="6465"/>
                  </a:lnTo>
                  <a:lnTo>
                    <a:pt x="15351" y="6465"/>
                  </a:lnTo>
                  <a:lnTo>
                    <a:pt x="14863" y="5977"/>
                  </a:lnTo>
                  <a:lnTo>
                    <a:pt x="13886" y="5488"/>
                  </a:lnTo>
                  <a:lnTo>
                    <a:pt x="12909" y="5488"/>
                  </a:lnTo>
                  <a:lnTo>
                    <a:pt x="11932" y="5000"/>
                  </a:lnTo>
                  <a:lnTo>
                    <a:pt x="1672" y="5000"/>
                  </a:lnTo>
                  <a:lnTo>
                    <a:pt x="2161" y="4022"/>
                  </a:lnTo>
                  <a:lnTo>
                    <a:pt x="2649" y="3534"/>
                  </a:lnTo>
                  <a:lnTo>
                    <a:pt x="3626" y="3045"/>
                  </a:lnTo>
                  <a:cubicBezTo>
                    <a:pt x="6305" y="342"/>
                    <a:pt x="10344" y="1246"/>
                    <a:pt x="13886" y="1091"/>
                  </a:cubicBezTo>
                  <a:lnTo>
                    <a:pt x="14863" y="1580"/>
                  </a:lnTo>
                  <a:lnTo>
                    <a:pt x="15351" y="2068"/>
                  </a:lnTo>
                  <a:lnTo>
                    <a:pt x="16328" y="2068"/>
                  </a:lnTo>
                  <a:lnTo>
                    <a:pt x="16817" y="2557"/>
                  </a:lnTo>
                  <a:lnTo>
                    <a:pt x="17794" y="3045"/>
                  </a:lnTo>
                  <a:lnTo>
                    <a:pt x="18283" y="3534"/>
                  </a:lnTo>
                  <a:lnTo>
                    <a:pt x="18771" y="4511"/>
                  </a:lnTo>
                  <a:lnTo>
                    <a:pt x="19748" y="5000"/>
                  </a:lnTo>
                  <a:lnTo>
                    <a:pt x="20237" y="5977"/>
                  </a:lnTo>
                  <a:lnTo>
                    <a:pt x="20237" y="6465"/>
                  </a:lnTo>
                  <a:lnTo>
                    <a:pt x="21214" y="8419"/>
                  </a:lnTo>
                  <a:lnTo>
                    <a:pt x="21214" y="13793"/>
                  </a:lnTo>
                  <a:lnTo>
                    <a:pt x="20725" y="14771"/>
                  </a:lnTo>
                  <a:lnTo>
                    <a:pt x="20725" y="15748"/>
                  </a:lnTo>
                  <a:lnTo>
                    <a:pt x="19748" y="16725"/>
                  </a:lnTo>
                  <a:lnTo>
                    <a:pt x="19260" y="17702"/>
                  </a:lnTo>
                  <a:lnTo>
                    <a:pt x="18771" y="18190"/>
                  </a:lnTo>
                  <a:lnTo>
                    <a:pt x="17794" y="18679"/>
                  </a:lnTo>
                  <a:lnTo>
                    <a:pt x="17306" y="19168"/>
                  </a:lnTo>
                  <a:cubicBezTo>
                    <a:pt x="16141" y="19689"/>
                    <a:pt x="15246" y="20641"/>
                    <a:pt x="13886" y="20633"/>
                  </a:cubicBezTo>
                  <a:lnTo>
                    <a:pt x="12909" y="21122"/>
                  </a:lnTo>
                  <a:lnTo>
                    <a:pt x="11443" y="21610"/>
                  </a:lnTo>
                  <a:lnTo>
                    <a:pt x="10466" y="21610"/>
                  </a:lnTo>
                  <a:lnTo>
                    <a:pt x="9977" y="22099"/>
                  </a:lnTo>
                  <a:lnTo>
                    <a:pt x="9000" y="22099"/>
                  </a:lnTo>
                  <a:lnTo>
                    <a:pt x="7535" y="22587"/>
                  </a:lnTo>
                  <a:lnTo>
                    <a:pt x="6557" y="23076"/>
                  </a:lnTo>
                  <a:lnTo>
                    <a:pt x="6069" y="23564"/>
                  </a:lnTo>
                  <a:lnTo>
                    <a:pt x="5580" y="23564"/>
                  </a:lnTo>
                  <a:lnTo>
                    <a:pt x="5092" y="24053"/>
                  </a:lnTo>
                  <a:cubicBezTo>
                    <a:pt x="4123" y="25014"/>
                    <a:pt x="3382" y="26553"/>
                    <a:pt x="3626" y="27961"/>
                  </a:cubicBezTo>
                  <a:lnTo>
                    <a:pt x="4115" y="28938"/>
                  </a:lnTo>
                  <a:lnTo>
                    <a:pt x="4115" y="29427"/>
                  </a:lnTo>
                  <a:lnTo>
                    <a:pt x="4603" y="30404"/>
                  </a:lnTo>
                  <a:lnTo>
                    <a:pt x="5580" y="30893"/>
                  </a:lnTo>
                  <a:lnTo>
                    <a:pt x="5580" y="31381"/>
                  </a:lnTo>
                  <a:lnTo>
                    <a:pt x="6557" y="31870"/>
                  </a:lnTo>
                  <a:lnTo>
                    <a:pt x="7046" y="31870"/>
                  </a:lnTo>
                  <a:lnTo>
                    <a:pt x="8023" y="32358"/>
                  </a:lnTo>
                  <a:lnTo>
                    <a:pt x="9977" y="32358"/>
                  </a:lnTo>
                  <a:lnTo>
                    <a:pt x="18283" y="32847"/>
                  </a:lnTo>
                  <a:lnTo>
                    <a:pt x="17794" y="33335"/>
                  </a:lnTo>
                  <a:cubicBezTo>
                    <a:pt x="17004" y="35216"/>
                    <a:pt x="13772" y="36128"/>
                    <a:pt x="11932" y="36267"/>
                  </a:cubicBezTo>
                  <a:lnTo>
                    <a:pt x="10954" y="362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A96AE9EB-8291-C236-521D-4D4B30CAB2BF}"/>
                </a:ext>
              </a:extLst>
            </p:cNvPr>
            <p:cNvSpPr/>
            <p:nvPr/>
          </p:nvSpPr>
          <p:spPr>
            <a:xfrm flipV="1">
              <a:off x="4956460" y="6469848"/>
              <a:ext cx="22473" cy="34198"/>
            </a:xfrm>
            <a:custGeom>
              <a:avLst/>
              <a:gdLst>
                <a:gd name="csX0" fmla="*/ 22687 w 22473"/>
                <a:gd name="csY0" fmla="*/ 35263 h 34198"/>
                <a:gd name="csX1" fmla="*/ 214 w 22473"/>
                <a:gd name="csY1" fmla="*/ 35263 h 34198"/>
                <a:gd name="csX2" fmla="*/ 214 w 22473"/>
                <a:gd name="csY2" fmla="*/ 31354 h 34198"/>
                <a:gd name="csX3" fmla="*/ 9496 w 22473"/>
                <a:gd name="csY3" fmla="*/ 31354 h 34198"/>
                <a:gd name="csX4" fmla="*/ 9496 w 22473"/>
                <a:gd name="csY4" fmla="*/ 1064 h 34198"/>
                <a:gd name="csX5" fmla="*/ 13404 w 22473"/>
                <a:gd name="csY5" fmla="*/ 1064 h 34198"/>
                <a:gd name="csX6" fmla="*/ 13404 w 22473"/>
                <a:gd name="csY6" fmla="*/ 31354 h 34198"/>
                <a:gd name="csX7" fmla="*/ 22687 w 22473"/>
                <a:gd name="csY7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687" y="35263"/>
                  </a:moveTo>
                  <a:lnTo>
                    <a:pt x="214" y="35263"/>
                  </a:lnTo>
                  <a:lnTo>
                    <a:pt x="214" y="31354"/>
                  </a:lnTo>
                  <a:lnTo>
                    <a:pt x="9496" y="31354"/>
                  </a:lnTo>
                  <a:lnTo>
                    <a:pt x="9496" y="1064"/>
                  </a:lnTo>
                  <a:lnTo>
                    <a:pt x="13404" y="1064"/>
                  </a:lnTo>
                  <a:lnTo>
                    <a:pt x="13404" y="31354"/>
                  </a:lnTo>
                  <a:lnTo>
                    <a:pt x="22687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1DE5AC64-E8CD-1672-5AA1-65F403C9D217}"/>
                </a:ext>
              </a:extLst>
            </p:cNvPr>
            <p:cNvSpPr/>
            <p:nvPr/>
          </p:nvSpPr>
          <p:spPr>
            <a:xfrm flipV="1">
              <a:off x="4986262" y="6469848"/>
              <a:ext cx="18076" cy="34198"/>
            </a:xfrm>
            <a:custGeom>
              <a:avLst/>
              <a:gdLst>
                <a:gd name="csX0" fmla="*/ 18294 w 18076"/>
                <a:gd name="csY0" fmla="*/ 35263 h 34198"/>
                <a:gd name="csX1" fmla="*/ 14874 w 18076"/>
                <a:gd name="csY1" fmla="*/ 35263 h 34198"/>
                <a:gd name="csX2" fmla="*/ 14874 w 18076"/>
                <a:gd name="csY2" fmla="*/ 21095 h 34198"/>
                <a:gd name="csX3" fmla="*/ 218 w 18076"/>
                <a:gd name="csY3" fmla="*/ 21095 h 34198"/>
                <a:gd name="csX4" fmla="*/ 14874 w 18076"/>
                <a:gd name="csY4" fmla="*/ 17186 h 34198"/>
                <a:gd name="csX5" fmla="*/ 14874 w 18076"/>
                <a:gd name="csY5" fmla="*/ 1064 h 34198"/>
                <a:gd name="csX6" fmla="*/ 18294 w 18076"/>
                <a:gd name="csY6" fmla="*/ 106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076" h="34198">
                  <a:moveTo>
                    <a:pt x="18294" y="35263"/>
                  </a:moveTo>
                  <a:lnTo>
                    <a:pt x="14874" y="35263"/>
                  </a:lnTo>
                  <a:lnTo>
                    <a:pt x="14874" y="21095"/>
                  </a:lnTo>
                  <a:lnTo>
                    <a:pt x="218" y="21095"/>
                  </a:lnTo>
                  <a:lnTo>
                    <a:pt x="14874" y="17186"/>
                  </a:lnTo>
                  <a:lnTo>
                    <a:pt x="14874" y="1064"/>
                  </a:lnTo>
                  <a:lnTo>
                    <a:pt x="18294" y="10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1B29DD13-4EEC-3253-5AC9-F0B7A7090F6D}"/>
                </a:ext>
              </a:extLst>
            </p:cNvPr>
            <p:cNvSpPr/>
            <p:nvPr/>
          </p:nvSpPr>
          <p:spPr>
            <a:xfrm flipV="1">
              <a:off x="4982353" y="6469848"/>
              <a:ext cx="18564" cy="34198"/>
            </a:xfrm>
            <a:custGeom>
              <a:avLst/>
              <a:gdLst>
                <a:gd name="csX0" fmla="*/ 4124 w 18564"/>
                <a:gd name="csY0" fmla="*/ 35263 h 34198"/>
                <a:gd name="csX1" fmla="*/ 216 w 18564"/>
                <a:gd name="csY1" fmla="*/ 35263 h 34198"/>
                <a:gd name="csX2" fmla="*/ 216 w 18564"/>
                <a:gd name="csY2" fmla="*/ 1064 h 34198"/>
                <a:gd name="csX3" fmla="*/ 4124 w 18564"/>
                <a:gd name="csY3" fmla="*/ 1064 h 34198"/>
                <a:gd name="csX4" fmla="*/ 4124 w 18564"/>
                <a:gd name="csY4" fmla="*/ 17186 h 34198"/>
                <a:gd name="csX5" fmla="*/ 18780 w 18564"/>
                <a:gd name="csY5" fmla="*/ 17186 h 34198"/>
                <a:gd name="csX6" fmla="*/ 4124 w 18564"/>
                <a:gd name="csY6" fmla="*/ 21095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564" h="34198">
                  <a:moveTo>
                    <a:pt x="4124" y="35263"/>
                  </a:moveTo>
                  <a:lnTo>
                    <a:pt x="216" y="35263"/>
                  </a:lnTo>
                  <a:lnTo>
                    <a:pt x="216" y="1064"/>
                  </a:lnTo>
                  <a:lnTo>
                    <a:pt x="4124" y="1064"/>
                  </a:lnTo>
                  <a:lnTo>
                    <a:pt x="4124" y="17186"/>
                  </a:lnTo>
                  <a:lnTo>
                    <a:pt x="18780" y="17186"/>
                  </a:lnTo>
                  <a:lnTo>
                    <a:pt x="4124" y="2109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A1E9B09E-DD9C-1638-5801-0D3D0CB5902A}"/>
                </a:ext>
              </a:extLst>
            </p:cNvPr>
            <p:cNvSpPr/>
            <p:nvPr/>
          </p:nvSpPr>
          <p:spPr>
            <a:xfrm flipV="1">
              <a:off x="5010200" y="6469848"/>
              <a:ext cx="21007" cy="34198"/>
            </a:xfrm>
            <a:custGeom>
              <a:avLst/>
              <a:gdLst>
                <a:gd name="csX0" fmla="*/ 20741 w 21007"/>
                <a:gd name="csY0" fmla="*/ 35263 h 34198"/>
                <a:gd name="csX1" fmla="*/ 222 w 21007"/>
                <a:gd name="csY1" fmla="*/ 35263 h 34198"/>
                <a:gd name="csX2" fmla="*/ 222 w 21007"/>
                <a:gd name="csY2" fmla="*/ 1064 h 34198"/>
                <a:gd name="csX3" fmla="*/ 21230 w 21007"/>
                <a:gd name="csY3" fmla="*/ 1064 h 34198"/>
                <a:gd name="csX4" fmla="*/ 21230 w 21007"/>
                <a:gd name="csY4" fmla="*/ 4973 h 34198"/>
                <a:gd name="csX5" fmla="*/ 4131 w 21007"/>
                <a:gd name="csY5" fmla="*/ 4973 h 34198"/>
                <a:gd name="csX6" fmla="*/ 4131 w 21007"/>
                <a:gd name="csY6" fmla="*/ 16698 h 34198"/>
                <a:gd name="csX7" fmla="*/ 19764 w 21007"/>
                <a:gd name="csY7" fmla="*/ 16698 h 34198"/>
                <a:gd name="csX8" fmla="*/ 19764 w 21007"/>
                <a:gd name="csY8" fmla="*/ 20606 h 34198"/>
                <a:gd name="csX9" fmla="*/ 4131 w 21007"/>
                <a:gd name="csY9" fmla="*/ 20606 h 34198"/>
                <a:gd name="csX10" fmla="*/ 4131 w 21007"/>
                <a:gd name="csY10" fmla="*/ 31354 h 34198"/>
                <a:gd name="csX11" fmla="*/ 20741 w 21007"/>
                <a:gd name="csY11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1007" h="34198">
                  <a:moveTo>
                    <a:pt x="20741" y="35263"/>
                  </a:moveTo>
                  <a:lnTo>
                    <a:pt x="222" y="35263"/>
                  </a:lnTo>
                  <a:lnTo>
                    <a:pt x="222" y="1064"/>
                  </a:lnTo>
                  <a:lnTo>
                    <a:pt x="21230" y="1064"/>
                  </a:lnTo>
                  <a:lnTo>
                    <a:pt x="21230" y="4973"/>
                  </a:lnTo>
                  <a:lnTo>
                    <a:pt x="4131" y="4973"/>
                  </a:lnTo>
                  <a:lnTo>
                    <a:pt x="4131" y="16698"/>
                  </a:lnTo>
                  <a:lnTo>
                    <a:pt x="19764" y="16698"/>
                  </a:lnTo>
                  <a:lnTo>
                    <a:pt x="19764" y="20606"/>
                  </a:lnTo>
                  <a:lnTo>
                    <a:pt x="4131" y="20606"/>
                  </a:lnTo>
                  <a:lnTo>
                    <a:pt x="4131" y="31354"/>
                  </a:lnTo>
                  <a:lnTo>
                    <a:pt x="20741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2F1CD4AB-2D62-32B2-87D9-C0446B4139A1}"/>
                </a:ext>
              </a:extLst>
            </p:cNvPr>
            <p:cNvSpPr/>
            <p:nvPr/>
          </p:nvSpPr>
          <p:spPr>
            <a:xfrm flipV="1">
              <a:off x="5050750" y="6473756"/>
              <a:ext cx="17587" cy="12216"/>
            </a:xfrm>
            <a:custGeom>
              <a:avLst/>
              <a:gdLst>
                <a:gd name="csX0" fmla="*/ 16350 w 17587"/>
                <a:gd name="csY0" fmla="*/ 13279 h 12216"/>
                <a:gd name="csX1" fmla="*/ 7556 w 17587"/>
                <a:gd name="csY1" fmla="*/ 13279 h 12216"/>
                <a:gd name="csX2" fmla="*/ 9999 w 17587"/>
                <a:gd name="csY2" fmla="*/ 13279 h 12216"/>
                <a:gd name="csX3" fmla="*/ 10488 w 17587"/>
                <a:gd name="csY3" fmla="*/ 12790 h 12216"/>
                <a:gd name="csX4" fmla="*/ 11465 w 17587"/>
                <a:gd name="csY4" fmla="*/ 12790 h 12216"/>
                <a:gd name="csX5" fmla="*/ 13419 w 17587"/>
                <a:gd name="csY5" fmla="*/ 10836 h 12216"/>
                <a:gd name="csX6" fmla="*/ 13419 w 17587"/>
                <a:gd name="csY6" fmla="*/ 9859 h 12216"/>
                <a:gd name="csX7" fmla="*/ 13908 w 17587"/>
                <a:gd name="csY7" fmla="*/ 9370 h 12216"/>
                <a:gd name="csX8" fmla="*/ 13908 w 17587"/>
                <a:gd name="csY8" fmla="*/ 5462 h 12216"/>
                <a:gd name="csX9" fmla="*/ 8534 w 17587"/>
                <a:gd name="csY9" fmla="*/ 1065 h 12216"/>
                <a:gd name="csX10" fmla="*/ 228 w 17587"/>
                <a:gd name="csY10" fmla="*/ 1065 h 12216"/>
                <a:gd name="csX11" fmla="*/ 16350 w 17587"/>
                <a:gd name="csY11" fmla="*/ 1065 h 12216"/>
                <a:gd name="csX12" fmla="*/ 16839 w 17587"/>
                <a:gd name="csY12" fmla="*/ 1554 h 12216"/>
                <a:gd name="csX13" fmla="*/ 16839 w 17587"/>
                <a:gd name="csY13" fmla="*/ 2531 h 12216"/>
                <a:gd name="csX14" fmla="*/ 17327 w 17587"/>
                <a:gd name="csY14" fmla="*/ 3508 h 12216"/>
                <a:gd name="csX15" fmla="*/ 17327 w 17587"/>
                <a:gd name="csY15" fmla="*/ 4485 h 12216"/>
                <a:gd name="csX16" fmla="*/ 17816 w 17587"/>
                <a:gd name="csY16" fmla="*/ 5462 h 12216"/>
                <a:gd name="csX17" fmla="*/ 17816 w 17587"/>
                <a:gd name="csY17" fmla="*/ 9859 h 12216"/>
                <a:gd name="csX18" fmla="*/ 17327 w 17587"/>
                <a:gd name="csY18" fmla="*/ 10836 h 12216"/>
                <a:gd name="csX19" fmla="*/ 17327 w 17587"/>
                <a:gd name="csY19" fmla="*/ 11813 h 12216"/>
                <a:gd name="csX20" fmla="*/ 16839 w 17587"/>
                <a:gd name="csY20" fmla="*/ 12302 h 122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7587" h="12216">
                  <a:moveTo>
                    <a:pt x="16350" y="13279"/>
                  </a:moveTo>
                  <a:lnTo>
                    <a:pt x="7556" y="13279"/>
                  </a:lnTo>
                  <a:lnTo>
                    <a:pt x="9999" y="13279"/>
                  </a:lnTo>
                  <a:lnTo>
                    <a:pt x="10488" y="12790"/>
                  </a:lnTo>
                  <a:lnTo>
                    <a:pt x="11465" y="12790"/>
                  </a:lnTo>
                  <a:lnTo>
                    <a:pt x="13419" y="10836"/>
                  </a:lnTo>
                  <a:lnTo>
                    <a:pt x="13419" y="9859"/>
                  </a:lnTo>
                  <a:lnTo>
                    <a:pt x="13908" y="9370"/>
                  </a:lnTo>
                  <a:lnTo>
                    <a:pt x="13908" y="5462"/>
                  </a:lnTo>
                  <a:cubicBezTo>
                    <a:pt x="13745" y="2775"/>
                    <a:pt x="11180" y="975"/>
                    <a:pt x="8534" y="1065"/>
                  </a:cubicBezTo>
                  <a:lnTo>
                    <a:pt x="228" y="1065"/>
                  </a:lnTo>
                  <a:lnTo>
                    <a:pt x="16350" y="1065"/>
                  </a:lnTo>
                  <a:lnTo>
                    <a:pt x="16839" y="1554"/>
                  </a:lnTo>
                  <a:lnTo>
                    <a:pt x="16839" y="2531"/>
                  </a:lnTo>
                  <a:lnTo>
                    <a:pt x="17327" y="3508"/>
                  </a:lnTo>
                  <a:lnTo>
                    <a:pt x="17327" y="4485"/>
                  </a:lnTo>
                  <a:lnTo>
                    <a:pt x="17816" y="5462"/>
                  </a:lnTo>
                  <a:lnTo>
                    <a:pt x="17816" y="9859"/>
                  </a:lnTo>
                  <a:lnTo>
                    <a:pt x="17327" y="10836"/>
                  </a:lnTo>
                  <a:lnTo>
                    <a:pt x="17327" y="11813"/>
                  </a:lnTo>
                  <a:lnTo>
                    <a:pt x="16839" y="123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DA0BDE1C-9D79-3AE9-BF92-13119102FFCA}"/>
                </a:ext>
              </a:extLst>
            </p:cNvPr>
            <p:cNvSpPr/>
            <p:nvPr/>
          </p:nvSpPr>
          <p:spPr>
            <a:xfrm flipV="1">
              <a:off x="5046842" y="6469848"/>
              <a:ext cx="20030" cy="34198"/>
            </a:xfrm>
            <a:custGeom>
              <a:avLst/>
              <a:gdLst>
                <a:gd name="csX0" fmla="*/ 10975 w 20030"/>
                <a:gd name="csY0" fmla="*/ 35263 h 34198"/>
                <a:gd name="csX1" fmla="*/ 227 w 20030"/>
                <a:gd name="csY1" fmla="*/ 35263 h 34198"/>
                <a:gd name="csX2" fmla="*/ 227 w 20030"/>
                <a:gd name="csY2" fmla="*/ 1064 h 34198"/>
                <a:gd name="csX3" fmla="*/ 4135 w 20030"/>
                <a:gd name="csY3" fmla="*/ 1064 h 34198"/>
                <a:gd name="csX4" fmla="*/ 4135 w 20030"/>
                <a:gd name="csY4" fmla="*/ 15232 h 34198"/>
                <a:gd name="csX5" fmla="*/ 14883 w 20030"/>
                <a:gd name="csY5" fmla="*/ 15232 h 34198"/>
                <a:gd name="csX6" fmla="*/ 16838 w 20030"/>
                <a:gd name="csY6" fmla="*/ 16209 h 34198"/>
                <a:gd name="csX7" fmla="*/ 17815 w 20030"/>
                <a:gd name="csY7" fmla="*/ 16209 h 34198"/>
                <a:gd name="csX8" fmla="*/ 18303 w 20030"/>
                <a:gd name="csY8" fmla="*/ 16698 h 34198"/>
                <a:gd name="csX9" fmla="*/ 18792 w 20030"/>
                <a:gd name="csY9" fmla="*/ 17186 h 34198"/>
                <a:gd name="csX10" fmla="*/ 19280 w 20030"/>
                <a:gd name="csY10" fmla="*/ 18164 h 34198"/>
                <a:gd name="csX11" fmla="*/ 19769 w 20030"/>
                <a:gd name="csY11" fmla="*/ 18164 h 34198"/>
                <a:gd name="csX12" fmla="*/ 20257 w 20030"/>
                <a:gd name="csY12" fmla="*/ 19141 h 34198"/>
                <a:gd name="csX13" fmla="*/ 4135 w 20030"/>
                <a:gd name="csY13" fmla="*/ 19141 h 34198"/>
                <a:gd name="csX14" fmla="*/ 4135 w 20030"/>
                <a:gd name="csY14" fmla="*/ 31354 h 34198"/>
                <a:gd name="csX15" fmla="*/ 20257 w 20030"/>
                <a:gd name="csY15" fmla="*/ 31354 h 34198"/>
                <a:gd name="csX16" fmla="*/ 20257 w 20030"/>
                <a:gd name="csY16" fmla="*/ 31843 h 34198"/>
                <a:gd name="csX17" fmla="*/ 18792 w 20030"/>
                <a:gd name="csY17" fmla="*/ 33309 h 34198"/>
                <a:gd name="csX18" fmla="*/ 17815 w 20030"/>
                <a:gd name="csY18" fmla="*/ 33797 h 34198"/>
                <a:gd name="csX19" fmla="*/ 17326 w 20030"/>
                <a:gd name="csY19" fmla="*/ 34286 h 34198"/>
                <a:gd name="csX20" fmla="*/ 16349 w 20030"/>
                <a:gd name="csY20" fmla="*/ 34774 h 34198"/>
                <a:gd name="csX21" fmla="*/ 15860 w 20030"/>
                <a:gd name="csY21" fmla="*/ 34774 h 34198"/>
                <a:gd name="csX22" fmla="*/ 14883 w 20030"/>
                <a:gd name="csY22" fmla="*/ 35263 h 34198"/>
                <a:gd name="csX23" fmla="*/ 11952 w 20030"/>
                <a:gd name="csY23" fmla="*/ 3526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0030" h="34198">
                  <a:moveTo>
                    <a:pt x="10975" y="35263"/>
                  </a:moveTo>
                  <a:lnTo>
                    <a:pt x="227" y="35263"/>
                  </a:lnTo>
                  <a:lnTo>
                    <a:pt x="227" y="1064"/>
                  </a:lnTo>
                  <a:lnTo>
                    <a:pt x="4135" y="1064"/>
                  </a:lnTo>
                  <a:lnTo>
                    <a:pt x="4135" y="15232"/>
                  </a:lnTo>
                  <a:lnTo>
                    <a:pt x="14883" y="15232"/>
                  </a:lnTo>
                  <a:lnTo>
                    <a:pt x="16838" y="16209"/>
                  </a:lnTo>
                  <a:lnTo>
                    <a:pt x="17815" y="16209"/>
                  </a:lnTo>
                  <a:lnTo>
                    <a:pt x="18303" y="16698"/>
                  </a:lnTo>
                  <a:lnTo>
                    <a:pt x="18792" y="17186"/>
                  </a:lnTo>
                  <a:lnTo>
                    <a:pt x="19280" y="18164"/>
                  </a:lnTo>
                  <a:lnTo>
                    <a:pt x="19769" y="18164"/>
                  </a:lnTo>
                  <a:lnTo>
                    <a:pt x="20257" y="19141"/>
                  </a:lnTo>
                  <a:lnTo>
                    <a:pt x="4135" y="19141"/>
                  </a:lnTo>
                  <a:lnTo>
                    <a:pt x="4135" y="31354"/>
                  </a:lnTo>
                  <a:lnTo>
                    <a:pt x="20257" y="31354"/>
                  </a:lnTo>
                  <a:lnTo>
                    <a:pt x="20257" y="31843"/>
                  </a:lnTo>
                  <a:lnTo>
                    <a:pt x="18792" y="33309"/>
                  </a:lnTo>
                  <a:lnTo>
                    <a:pt x="17815" y="33797"/>
                  </a:lnTo>
                  <a:lnTo>
                    <a:pt x="17326" y="34286"/>
                  </a:lnTo>
                  <a:lnTo>
                    <a:pt x="16349" y="34774"/>
                  </a:lnTo>
                  <a:lnTo>
                    <a:pt x="15860" y="34774"/>
                  </a:lnTo>
                  <a:lnTo>
                    <a:pt x="14883" y="35263"/>
                  </a:lnTo>
                  <a:lnTo>
                    <a:pt x="11952" y="352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E43F3BBC-C2C8-654C-811E-61AC873F91FB}"/>
                </a:ext>
              </a:extLst>
            </p:cNvPr>
            <p:cNvSpPr/>
            <p:nvPr/>
          </p:nvSpPr>
          <p:spPr>
            <a:xfrm flipV="1">
              <a:off x="5081040" y="6488413"/>
              <a:ext cx="16610" cy="15633"/>
            </a:xfrm>
            <a:custGeom>
              <a:avLst/>
              <a:gdLst>
                <a:gd name="csX0" fmla="*/ 6583 w 16610"/>
                <a:gd name="csY0" fmla="*/ 16698 h 15633"/>
                <a:gd name="csX1" fmla="*/ 232 w 16610"/>
                <a:gd name="csY1" fmla="*/ 16210 h 15633"/>
                <a:gd name="csX2" fmla="*/ 2186 w 16610"/>
                <a:gd name="csY2" fmla="*/ 16210 h 15633"/>
                <a:gd name="csX3" fmla="*/ 3163 w 16610"/>
                <a:gd name="csY3" fmla="*/ 15721 h 15633"/>
                <a:gd name="csX4" fmla="*/ 5117 w 16610"/>
                <a:gd name="csY4" fmla="*/ 13767 h 15633"/>
                <a:gd name="csX5" fmla="*/ 5117 w 16610"/>
                <a:gd name="csY5" fmla="*/ 13278 h 15633"/>
                <a:gd name="csX6" fmla="*/ 6095 w 16610"/>
                <a:gd name="csY6" fmla="*/ 12301 h 15633"/>
                <a:gd name="csX7" fmla="*/ 6583 w 16610"/>
                <a:gd name="csY7" fmla="*/ 11324 h 15633"/>
                <a:gd name="csX8" fmla="*/ 7072 w 16610"/>
                <a:gd name="csY8" fmla="*/ 10347 h 15633"/>
                <a:gd name="csX9" fmla="*/ 7560 w 16610"/>
                <a:gd name="csY9" fmla="*/ 9370 h 15633"/>
                <a:gd name="csX10" fmla="*/ 8537 w 16610"/>
                <a:gd name="csY10" fmla="*/ 8393 h 15633"/>
                <a:gd name="csX11" fmla="*/ 11957 w 16610"/>
                <a:gd name="csY11" fmla="*/ 1065 h 15633"/>
                <a:gd name="csX12" fmla="*/ 16843 w 16610"/>
                <a:gd name="csY12" fmla="*/ 1065 h 15633"/>
                <a:gd name="csX13" fmla="*/ 11957 w 16610"/>
                <a:gd name="csY13" fmla="*/ 10347 h 15633"/>
                <a:gd name="csX14" fmla="*/ 8049 w 16610"/>
                <a:gd name="csY14" fmla="*/ 15721 h 15633"/>
                <a:gd name="csX15" fmla="*/ 7560 w 16610"/>
                <a:gd name="csY15" fmla="*/ 16210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6610" h="15633">
                  <a:moveTo>
                    <a:pt x="6583" y="16698"/>
                  </a:moveTo>
                  <a:lnTo>
                    <a:pt x="232" y="16210"/>
                  </a:lnTo>
                  <a:lnTo>
                    <a:pt x="2186" y="16210"/>
                  </a:lnTo>
                  <a:lnTo>
                    <a:pt x="3163" y="15721"/>
                  </a:lnTo>
                  <a:lnTo>
                    <a:pt x="5117" y="13767"/>
                  </a:lnTo>
                  <a:lnTo>
                    <a:pt x="5117" y="13278"/>
                  </a:lnTo>
                  <a:lnTo>
                    <a:pt x="6095" y="12301"/>
                  </a:lnTo>
                  <a:lnTo>
                    <a:pt x="6583" y="11324"/>
                  </a:lnTo>
                  <a:lnTo>
                    <a:pt x="7072" y="10347"/>
                  </a:lnTo>
                  <a:lnTo>
                    <a:pt x="7560" y="9370"/>
                  </a:lnTo>
                  <a:lnTo>
                    <a:pt x="8537" y="8393"/>
                  </a:lnTo>
                  <a:lnTo>
                    <a:pt x="11957" y="1065"/>
                  </a:lnTo>
                  <a:lnTo>
                    <a:pt x="16843" y="1065"/>
                  </a:lnTo>
                  <a:lnTo>
                    <a:pt x="11957" y="10347"/>
                  </a:lnTo>
                  <a:cubicBezTo>
                    <a:pt x="10377" y="11951"/>
                    <a:pt x="9921" y="14394"/>
                    <a:pt x="8049" y="15721"/>
                  </a:cubicBezTo>
                  <a:lnTo>
                    <a:pt x="7560" y="16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9B0A1F4B-C010-9CC7-1094-5AEE6597123B}"/>
                </a:ext>
              </a:extLst>
            </p:cNvPr>
            <p:cNvSpPr/>
            <p:nvPr/>
          </p:nvSpPr>
          <p:spPr>
            <a:xfrm flipV="1">
              <a:off x="5076643" y="6473268"/>
              <a:ext cx="18564" cy="12213"/>
            </a:xfrm>
            <a:custGeom>
              <a:avLst/>
              <a:gdLst>
                <a:gd name="csX0" fmla="*/ 17332 w 18564"/>
                <a:gd name="csY0" fmla="*/ 13275 h 12213"/>
                <a:gd name="csX1" fmla="*/ 9026 w 18564"/>
                <a:gd name="csY1" fmla="*/ 12787 h 12213"/>
                <a:gd name="csX2" fmla="*/ 11469 w 18564"/>
                <a:gd name="csY2" fmla="*/ 12787 h 12213"/>
                <a:gd name="csX3" fmla="*/ 11958 w 18564"/>
                <a:gd name="csY3" fmla="*/ 12298 h 12213"/>
                <a:gd name="csX4" fmla="*/ 12935 w 18564"/>
                <a:gd name="csY4" fmla="*/ 11810 h 12213"/>
                <a:gd name="csX5" fmla="*/ 14400 w 18564"/>
                <a:gd name="csY5" fmla="*/ 10344 h 12213"/>
                <a:gd name="csX6" fmla="*/ 14889 w 18564"/>
                <a:gd name="csY6" fmla="*/ 9367 h 12213"/>
                <a:gd name="csX7" fmla="*/ 14889 w 18564"/>
                <a:gd name="csY7" fmla="*/ 5947 h 12213"/>
                <a:gd name="csX8" fmla="*/ 14400 w 18564"/>
                <a:gd name="csY8" fmla="*/ 4970 h 12213"/>
                <a:gd name="csX9" fmla="*/ 14400 w 18564"/>
                <a:gd name="csY9" fmla="*/ 3993 h 12213"/>
                <a:gd name="csX10" fmla="*/ 13423 w 18564"/>
                <a:gd name="csY10" fmla="*/ 3504 h 12213"/>
                <a:gd name="csX11" fmla="*/ 12935 w 18564"/>
                <a:gd name="csY11" fmla="*/ 2527 h 12213"/>
                <a:gd name="csX12" fmla="*/ 11958 w 18564"/>
                <a:gd name="csY12" fmla="*/ 2039 h 12213"/>
                <a:gd name="csX13" fmla="*/ 10981 w 18564"/>
                <a:gd name="csY13" fmla="*/ 2039 h 12213"/>
                <a:gd name="csX14" fmla="*/ 10492 w 18564"/>
                <a:gd name="csY14" fmla="*/ 1550 h 12213"/>
                <a:gd name="csX15" fmla="*/ 233 w 18564"/>
                <a:gd name="csY15" fmla="*/ 1550 h 12213"/>
                <a:gd name="csX16" fmla="*/ 16843 w 18564"/>
                <a:gd name="csY16" fmla="*/ 1062 h 12213"/>
                <a:gd name="csX17" fmla="*/ 17332 w 18564"/>
                <a:gd name="csY17" fmla="*/ 2039 h 12213"/>
                <a:gd name="csX18" fmla="*/ 17820 w 18564"/>
                <a:gd name="csY18" fmla="*/ 2527 h 12213"/>
                <a:gd name="csX19" fmla="*/ 18309 w 18564"/>
                <a:gd name="csY19" fmla="*/ 3504 h 12213"/>
                <a:gd name="csX20" fmla="*/ 18309 w 18564"/>
                <a:gd name="csY20" fmla="*/ 4482 h 12213"/>
                <a:gd name="csX21" fmla="*/ 18797 w 18564"/>
                <a:gd name="csY21" fmla="*/ 5459 h 12213"/>
                <a:gd name="csX22" fmla="*/ 18797 w 18564"/>
                <a:gd name="csY22" fmla="*/ 9856 h 12213"/>
                <a:gd name="csX23" fmla="*/ 18309 w 18564"/>
                <a:gd name="csY23" fmla="*/ 10833 h 12213"/>
                <a:gd name="csX24" fmla="*/ 18309 w 18564"/>
                <a:gd name="csY24" fmla="*/ 11810 h 12213"/>
                <a:gd name="csX25" fmla="*/ 17820 w 18564"/>
                <a:gd name="csY25" fmla="*/ 12787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8564" h="12213">
                  <a:moveTo>
                    <a:pt x="17332" y="13275"/>
                  </a:moveTo>
                  <a:lnTo>
                    <a:pt x="9026" y="12787"/>
                  </a:lnTo>
                  <a:lnTo>
                    <a:pt x="11469" y="12787"/>
                  </a:lnTo>
                  <a:lnTo>
                    <a:pt x="11958" y="12298"/>
                  </a:lnTo>
                  <a:lnTo>
                    <a:pt x="12935" y="11810"/>
                  </a:lnTo>
                  <a:lnTo>
                    <a:pt x="14400" y="10344"/>
                  </a:lnTo>
                  <a:lnTo>
                    <a:pt x="14889" y="9367"/>
                  </a:lnTo>
                  <a:lnTo>
                    <a:pt x="14889" y="5947"/>
                  </a:lnTo>
                  <a:lnTo>
                    <a:pt x="14400" y="4970"/>
                  </a:lnTo>
                  <a:lnTo>
                    <a:pt x="14400" y="3993"/>
                  </a:lnTo>
                  <a:lnTo>
                    <a:pt x="13423" y="3504"/>
                  </a:lnTo>
                  <a:lnTo>
                    <a:pt x="12935" y="2527"/>
                  </a:lnTo>
                  <a:lnTo>
                    <a:pt x="11958" y="2039"/>
                  </a:lnTo>
                  <a:lnTo>
                    <a:pt x="10981" y="2039"/>
                  </a:lnTo>
                  <a:lnTo>
                    <a:pt x="10492" y="1550"/>
                  </a:lnTo>
                  <a:lnTo>
                    <a:pt x="233" y="1550"/>
                  </a:lnTo>
                  <a:lnTo>
                    <a:pt x="16843" y="1062"/>
                  </a:lnTo>
                  <a:lnTo>
                    <a:pt x="17332" y="2039"/>
                  </a:lnTo>
                  <a:lnTo>
                    <a:pt x="17820" y="2527"/>
                  </a:lnTo>
                  <a:lnTo>
                    <a:pt x="18309" y="3504"/>
                  </a:lnTo>
                  <a:lnTo>
                    <a:pt x="18309" y="4482"/>
                  </a:lnTo>
                  <a:lnTo>
                    <a:pt x="18797" y="5459"/>
                  </a:lnTo>
                  <a:lnTo>
                    <a:pt x="18797" y="9856"/>
                  </a:lnTo>
                  <a:lnTo>
                    <a:pt x="18309" y="10833"/>
                  </a:lnTo>
                  <a:lnTo>
                    <a:pt x="18309" y="11810"/>
                  </a:lnTo>
                  <a:lnTo>
                    <a:pt x="17820" y="127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6B7CA702-2095-0794-556E-CC0BD218BA18}"/>
                </a:ext>
              </a:extLst>
            </p:cNvPr>
            <p:cNvSpPr/>
            <p:nvPr/>
          </p:nvSpPr>
          <p:spPr>
            <a:xfrm flipV="1">
              <a:off x="5072735" y="6469846"/>
              <a:ext cx="21007" cy="34200"/>
            </a:xfrm>
            <a:custGeom>
              <a:avLst/>
              <a:gdLst>
                <a:gd name="csX0" fmla="*/ 12934 w 21007"/>
                <a:gd name="csY0" fmla="*/ 35263 h 34200"/>
                <a:gd name="csX1" fmla="*/ 231 w 21007"/>
                <a:gd name="csY1" fmla="*/ 35263 h 34200"/>
                <a:gd name="csX2" fmla="*/ 231 w 21007"/>
                <a:gd name="csY2" fmla="*/ 1064 h 34200"/>
                <a:gd name="csX3" fmla="*/ 4140 w 21007"/>
                <a:gd name="csY3" fmla="*/ 1064 h 34200"/>
                <a:gd name="csX4" fmla="*/ 4140 w 21007"/>
                <a:gd name="csY4" fmla="*/ 16209 h 34200"/>
                <a:gd name="csX5" fmla="*/ 8537 w 21007"/>
                <a:gd name="csY5" fmla="*/ 16209 h 34200"/>
                <a:gd name="csX6" fmla="*/ 20262 w 21007"/>
                <a:gd name="csY6" fmla="*/ 19141 h 34200"/>
                <a:gd name="csX7" fmla="*/ 20750 w 21007"/>
                <a:gd name="csY7" fmla="*/ 19629 h 34200"/>
                <a:gd name="csX8" fmla="*/ 4140 w 21007"/>
                <a:gd name="csY8" fmla="*/ 20118 h 34200"/>
                <a:gd name="csX9" fmla="*/ 4140 w 21007"/>
                <a:gd name="csY9" fmla="*/ 31354 h 34200"/>
                <a:gd name="csX10" fmla="*/ 12934 w 21007"/>
                <a:gd name="csY10" fmla="*/ 31354 h 34200"/>
                <a:gd name="csX11" fmla="*/ 21239 w 21007"/>
                <a:gd name="csY11" fmla="*/ 31843 h 34200"/>
                <a:gd name="csX12" fmla="*/ 20750 w 21007"/>
                <a:gd name="csY12" fmla="*/ 32820 h 34200"/>
                <a:gd name="csX13" fmla="*/ 14888 w 21007"/>
                <a:gd name="csY13" fmla="*/ 35263 h 34200"/>
                <a:gd name="csX14" fmla="*/ 13911 w 21007"/>
                <a:gd name="csY14" fmla="*/ 35263 h 342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1007" h="34200">
                  <a:moveTo>
                    <a:pt x="12934" y="35263"/>
                  </a:moveTo>
                  <a:lnTo>
                    <a:pt x="231" y="35263"/>
                  </a:lnTo>
                  <a:lnTo>
                    <a:pt x="231" y="1064"/>
                  </a:lnTo>
                  <a:lnTo>
                    <a:pt x="4140" y="1064"/>
                  </a:lnTo>
                  <a:lnTo>
                    <a:pt x="4140" y="16209"/>
                  </a:lnTo>
                  <a:lnTo>
                    <a:pt x="8537" y="16209"/>
                  </a:lnTo>
                  <a:cubicBezTo>
                    <a:pt x="17225" y="17227"/>
                    <a:pt x="14383" y="15542"/>
                    <a:pt x="20262" y="19141"/>
                  </a:cubicBezTo>
                  <a:lnTo>
                    <a:pt x="20750" y="19629"/>
                  </a:lnTo>
                  <a:lnTo>
                    <a:pt x="4140" y="20118"/>
                  </a:lnTo>
                  <a:lnTo>
                    <a:pt x="4140" y="31354"/>
                  </a:lnTo>
                  <a:lnTo>
                    <a:pt x="12934" y="31354"/>
                  </a:lnTo>
                  <a:lnTo>
                    <a:pt x="21239" y="31843"/>
                  </a:lnTo>
                  <a:lnTo>
                    <a:pt x="20750" y="32820"/>
                  </a:lnTo>
                  <a:cubicBezTo>
                    <a:pt x="18837" y="33976"/>
                    <a:pt x="17208" y="35320"/>
                    <a:pt x="14888" y="35263"/>
                  </a:cubicBezTo>
                  <a:lnTo>
                    <a:pt x="13911" y="352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5A397858-D27A-8B43-3053-6F6BB1963C35}"/>
                </a:ext>
              </a:extLst>
            </p:cNvPr>
            <p:cNvSpPr/>
            <p:nvPr/>
          </p:nvSpPr>
          <p:spPr>
            <a:xfrm flipV="1">
              <a:off x="5113284" y="6473268"/>
              <a:ext cx="13190" cy="27847"/>
            </a:xfrm>
            <a:custGeom>
              <a:avLst/>
              <a:gdLst>
                <a:gd name="csX0" fmla="*/ 9031 w 13190"/>
                <a:gd name="csY0" fmla="*/ 28911 h 27847"/>
                <a:gd name="csX1" fmla="*/ 237 w 13190"/>
                <a:gd name="csY1" fmla="*/ 28911 h 27847"/>
                <a:gd name="csX2" fmla="*/ 2192 w 13190"/>
                <a:gd name="csY2" fmla="*/ 28911 h 27847"/>
                <a:gd name="csX3" fmla="*/ 5123 w 13190"/>
                <a:gd name="csY3" fmla="*/ 27446 h 27847"/>
                <a:gd name="csX4" fmla="*/ 6589 w 13190"/>
                <a:gd name="csY4" fmla="*/ 25980 h 27847"/>
                <a:gd name="csX5" fmla="*/ 7077 w 13190"/>
                <a:gd name="csY5" fmla="*/ 25003 h 27847"/>
                <a:gd name="csX6" fmla="*/ 8054 w 13190"/>
                <a:gd name="csY6" fmla="*/ 23049 h 27847"/>
                <a:gd name="csX7" fmla="*/ 8543 w 13190"/>
                <a:gd name="csY7" fmla="*/ 23049 h 27847"/>
                <a:gd name="csX8" fmla="*/ 8543 w 13190"/>
                <a:gd name="csY8" fmla="*/ 22072 h 27847"/>
                <a:gd name="csX9" fmla="*/ 9031 w 13190"/>
                <a:gd name="csY9" fmla="*/ 21094 h 27847"/>
                <a:gd name="csX10" fmla="*/ 9031 w 13190"/>
                <a:gd name="csY10" fmla="*/ 20117 h 27847"/>
                <a:gd name="csX11" fmla="*/ 9520 w 13190"/>
                <a:gd name="csY11" fmla="*/ 19140 h 27847"/>
                <a:gd name="csX12" fmla="*/ 9520 w 13190"/>
                <a:gd name="csY12" fmla="*/ 11324 h 27847"/>
                <a:gd name="csX13" fmla="*/ 9031 w 13190"/>
                <a:gd name="csY13" fmla="*/ 10346 h 27847"/>
                <a:gd name="csX14" fmla="*/ 9031 w 13190"/>
                <a:gd name="csY14" fmla="*/ 9369 h 27847"/>
                <a:gd name="csX15" fmla="*/ 8543 w 13190"/>
                <a:gd name="csY15" fmla="*/ 8392 h 27847"/>
                <a:gd name="csX16" fmla="*/ 8543 w 13190"/>
                <a:gd name="csY16" fmla="*/ 7904 h 27847"/>
                <a:gd name="csX17" fmla="*/ 8054 w 13190"/>
                <a:gd name="csY17" fmla="*/ 6927 h 27847"/>
                <a:gd name="csX18" fmla="*/ 7566 w 13190"/>
                <a:gd name="csY18" fmla="*/ 6438 h 27847"/>
                <a:gd name="csX19" fmla="*/ 7566 w 13190"/>
                <a:gd name="csY19" fmla="*/ 5461 h 27847"/>
                <a:gd name="csX20" fmla="*/ 6589 w 13190"/>
                <a:gd name="csY20" fmla="*/ 4484 h 27847"/>
                <a:gd name="csX21" fmla="*/ 5611 w 13190"/>
                <a:gd name="csY21" fmla="*/ 3995 h 27847"/>
                <a:gd name="csX22" fmla="*/ 5123 w 13190"/>
                <a:gd name="csY22" fmla="*/ 3018 h 27847"/>
                <a:gd name="csX23" fmla="*/ 4146 w 13190"/>
                <a:gd name="csY23" fmla="*/ 2530 h 27847"/>
                <a:gd name="csX24" fmla="*/ 3657 w 13190"/>
                <a:gd name="csY24" fmla="*/ 2041 h 27847"/>
                <a:gd name="csX25" fmla="*/ 2680 w 13190"/>
                <a:gd name="csY25" fmla="*/ 2041 h 27847"/>
                <a:gd name="csX26" fmla="*/ 1703 w 13190"/>
                <a:gd name="csY26" fmla="*/ 1553 h 27847"/>
                <a:gd name="csX27" fmla="*/ 237 w 13190"/>
                <a:gd name="csY27" fmla="*/ 1553 h 27847"/>
                <a:gd name="csX28" fmla="*/ 8543 w 13190"/>
                <a:gd name="csY28" fmla="*/ 1064 h 27847"/>
                <a:gd name="csX29" fmla="*/ 9520 w 13190"/>
                <a:gd name="csY29" fmla="*/ 2041 h 27847"/>
                <a:gd name="csX30" fmla="*/ 10008 w 13190"/>
                <a:gd name="csY30" fmla="*/ 3018 h 27847"/>
                <a:gd name="csX31" fmla="*/ 10985 w 13190"/>
                <a:gd name="csY31" fmla="*/ 3995 h 27847"/>
                <a:gd name="csX32" fmla="*/ 11474 w 13190"/>
                <a:gd name="csY32" fmla="*/ 4972 h 27847"/>
                <a:gd name="csX33" fmla="*/ 11474 w 13190"/>
                <a:gd name="csY33" fmla="*/ 5949 h 27847"/>
                <a:gd name="csX34" fmla="*/ 11963 w 13190"/>
                <a:gd name="csY34" fmla="*/ 6438 h 27847"/>
                <a:gd name="csX35" fmla="*/ 12451 w 13190"/>
                <a:gd name="csY35" fmla="*/ 7415 h 27847"/>
                <a:gd name="csX36" fmla="*/ 12451 w 13190"/>
                <a:gd name="csY36" fmla="*/ 8392 h 27847"/>
                <a:gd name="csX37" fmla="*/ 12940 w 13190"/>
                <a:gd name="csY37" fmla="*/ 9369 h 27847"/>
                <a:gd name="csX38" fmla="*/ 12940 w 13190"/>
                <a:gd name="csY38" fmla="*/ 10346 h 27847"/>
                <a:gd name="csX39" fmla="*/ 13428 w 13190"/>
                <a:gd name="csY39" fmla="*/ 10835 h 27847"/>
                <a:gd name="csX40" fmla="*/ 13428 w 13190"/>
                <a:gd name="csY40" fmla="*/ 18652 h 27847"/>
                <a:gd name="csX41" fmla="*/ 12940 w 13190"/>
                <a:gd name="csY41" fmla="*/ 19629 h 27847"/>
                <a:gd name="csX42" fmla="*/ 12940 w 13190"/>
                <a:gd name="csY42" fmla="*/ 21583 h 27847"/>
                <a:gd name="csX43" fmla="*/ 10985 w 13190"/>
                <a:gd name="csY43" fmla="*/ 25980 h 27847"/>
                <a:gd name="csX44" fmla="*/ 10497 w 13190"/>
                <a:gd name="csY44" fmla="*/ 26957 h 27847"/>
                <a:gd name="csX45" fmla="*/ 10008 w 13190"/>
                <a:gd name="csY45" fmla="*/ 27934 h 27847"/>
                <a:gd name="csX46" fmla="*/ 9520 w 13190"/>
                <a:gd name="csY46" fmla="*/ 28423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</a:cxnLst>
              <a:rect l="l" t="t" r="r" b="b"/>
              <a:pathLst>
                <a:path w="13190" h="27847">
                  <a:moveTo>
                    <a:pt x="9031" y="28911"/>
                  </a:moveTo>
                  <a:lnTo>
                    <a:pt x="237" y="28911"/>
                  </a:lnTo>
                  <a:lnTo>
                    <a:pt x="2192" y="28911"/>
                  </a:lnTo>
                  <a:lnTo>
                    <a:pt x="5123" y="27446"/>
                  </a:lnTo>
                  <a:lnTo>
                    <a:pt x="6589" y="25980"/>
                  </a:lnTo>
                  <a:lnTo>
                    <a:pt x="7077" y="25003"/>
                  </a:lnTo>
                  <a:lnTo>
                    <a:pt x="8054" y="23049"/>
                  </a:lnTo>
                  <a:lnTo>
                    <a:pt x="8543" y="23049"/>
                  </a:lnTo>
                  <a:lnTo>
                    <a:pt x="8543" y="22072"/>
                  </a:lnTo>
                  <a:lnTo>
                    <a:pt x="9031" y="21094"/>
                  </a:lnTo>
                  <a:lnTo>
                    <a:pt x="9031" y="20117"/>
                  </a:lnTo>
                  <a:lnTo>
                    <a:pt x="9520" y="19140"/>
                  </a:lnTo>
                  <a:lnTo>
                    <a:pt x="9520" y="11324"/>
                  </a:lnTo>
                  <a:lnTo>
                    <a:pt x="9031" y="10346"/>
                  </a:lnTo>
                  <a:lnTo>
                    <a:pt x="9031" y="9369"/>
                  </a:lnTo>
                  <a:lnTo>
                    <a:pt x="8543" y="8392"/>
                  </a:lnTo>
                  <a:lnTo>
                    <a:pt x="8543" y="7904"/>
                  </a:lnTo>
                  <a:lnTo>
                    <a:pt x="8054" y="6927"/>
                  </a:lnTo>
                  <a:lnTo>
                    <a:pt x="7566" y="6438"/>
                  </a:lnTo>
                  <a:lnTo>
                    <a:pt x="7566" y="5461"/>
                  </a:lnTo>
                  <a:lnTo>
                    <a:pt x="6589" y="4484"/>
                  </a:lnTo>
                  <a:lnTo>
                    <a:pt x="5611" y="3995"/>
                  </a:lnTo>
                  <a:lnTo>
                    <a:pt x="5123" y="3018"/>
                  </a:lnTo>
                  <a:lnTo>
                    <a:pt x="4146" y="2530"/>
                  </a:lnTo>
                  <a:lnTo>
                    <a:pt x="3657" y="2041"/>
                  </a:lnTo>
                  <a:lnTo>
                    <a:pt x="2680" y="2041"/>
                  </a:lnTo>
                  <a:lnTo>
                    <a:pt x="1703" y="1553"/>
                  </a:lnTo>
                  <a:lnTo>
                    <a:pt x="237" y="1553"/>
                  </a:lnTo>
                  <a:lnTo>
                    <a:pt x="8543" y="1064"/>
                  </a:lnTo>
                  <a:lnTo>
                    <a:pt x="9520" y="2041"/>
                  </a:lnTo>
                  <a:lnTo>
                    <a:pt x="10008" y="3018"/>
                  </a:lnTo>
                  <a:lnTo>
                    <a:pt x="10985" y="3995"/>
                  </a:lnTo>
                  <a:lnTo>
                    <a:pt x="11474" y="4972"/>
                  </a:lnTo>
                  <a:lnTo>
                    <a:pt x="11474" y="5949"/>
                  </a:lnTo>
                  <a:lnTo>
                    <a:pt x="11963" y="6438"/>
                  </a:lnTo>
                  <a:lnTo>
                    <a:pt x="12451" y="7415"/>
                  </a:lnTo>
                  <a:lnTo>
                    <a:pt x="12451" y="8392"/>
                  </a:lnTo>
                  <a:lnTo>
                    <a:pt x="12940" y="9369"/>
                  </a:lnTo>
                  <a:lnTo>
                    <a:pt x="12940" y="10346"/>
                  </a:lnTo>
                  <a:lnTo>
                    <a:pt x="13428" y="10835"/>
                  </a:lnTo>
                  <a:lnTo>
                    <a:pt x="13428" y="18652"/>
                  </a:lnTo>
                  <a:lnTo>
                    <a:pt x="12940" y="19629"/>
                  </a:lnTo>
                  <a:lnTo>
                    <a:pt x="12940" y="21583"/>
                  </a:lnTo>
                  <a:cubicBezTo>
                    <a:pt x="12248" y="23293"/>
                    <a:pt x="11971" y="24205"/>
                    <a:pt x="10985" y="25980"/>
                  </a:cubicBezTo>
                  <a:lnTo>
                    <a:pt x="10497" y="26957"/>
                  </a:lnTo>
                  <a:lnTo>
                    <a:pt x="10008" y="27934"/>
                  </a:lnTo>
                  <a:lnTo>
                    <a:pt x="9520" y="284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9B8B204B-B1FE-E004-F8D5-6C60F4E3D94B}"/>
                </a:ext>
              </a:extLst>
            </p:cNvPr>
            <p:cNvSpPr/>
            <p:nvPr/>
          </p:nvSpPr>
          <p:spPr>
            <a:xfrm flipV="1">
              <a:off x="5099558" y="6469359"/>
              <a:ext cx="22519" cy="35175"/>
            </a:xfrm>
            <a:custGeom>
              <a:avLst/>
              <a:gdLst>
                <a:gd name="csX0" fmla="*/ 13962 w 22519"/>
                <a:gd name="csY0" fmla="*/ 36240 h 35175"/>
                <a:gd name="csX1" fmla="*/ 11031 w 22519"/>
                <a:gd name="csY1" fmla="*/ 36240 h 35175"/>
                <a:gd name="csX2" fmla="*/ 2725 w 22519"/>
                <a:gd name="csY2" fmla="*/ 29400 h 35175"/>
                <a:gd name="csX3" fmla="*/ 2237 w 22519"/>
                <a:gd name="csY3" fmla="*/ 28912 h 35175"/>
                <a:gd name="csX4" fmla="*/ 2237 w 22519"/>
                <a:gd name="csY4" fmla="*/ 27935 h 35175"/>
                <a:gd name="csX5" fmla="*/ 282 w 22519"/>
                <a:gd name="csY5" fmla="*/ 14744 h 35175"/>
                <a:gd name="csX6" fmla="*/ 771 w 22519"/>
                <a:gd name="csY6" fmla="*/ 13767 h 35175"/>
                <a:gd name="csX7" fmla="*/ 771 w 22519"/>
                <a:gd name="csY7" fmla="*/ 13278 h 35175"/>
                <a:gd name="csX8" fmla="*/ 1260 w 22519"/>
                <a:gd name="csY8" fmla="*/ 12301 h 35175"/>
                <a:gd name="csX9" fmla="*/ 1260 w 22519"/>
                <a:gd name="csY9" fmla="*/ 11324 h 35175"/>
                <a:gd name="csX10" fmla="*/ 1748 w 22519"/>
                <a:gd name="csY10" fmla="*/ 10347 h 35175"/>
                <a:gd name="csX11" fmla="*/ 1748 w 22519"/>
                <a:gd name="csY11" fmla="*/ 9370 h 35175"/>
                <a:gd name="csX12" fmla="*/ 2237 w 22519"/>
                <a:gd name="csY12" fmla="*/ 8881 h 35175"/>
                <a:gd name="csX13" fmla="*/ 3214 w 22519"/>
                <a:gd name="csY13" fmla="*/ 6927 h 35175"/>
                <a:gd name="csX14" fmla="*/ 4191 w 22519"/>
                <a:gd name="csY14" fmla="*/ 5950 h 35175"/>
                <a:gd name="csX15" fmla="*/ 4679 w 22519"/>
                <a:gd name="csY15" fmla="*/ 4973 h 35175"/>
                <a:gd name="csX16" fmla="*/ 5656 w 22519"/>
                <a:gd name="csY16" fmla="*/ 4484 h 35175"/>
                <a:gd name="csX17" fmla="*/ 6145 w 22519"/>
                <a:gd name="csY17" fmla="*/ 3507 h 35175"/>
                <a:gd name="csX18" fmla="*/ 7122 w 22519"/>
                <a:gd name="csY18" fmla="*/ 3019 h 35175"/>
                <a:gd name="csX19" fmla="*/ 7611 w 22519"/>
                <a:gd name="csY19" fmla="*/ 2530 h 35175"/>
                <a:gd name="csX20" fmla="*/ 8588 w 22519"/>
                <a:gd name="csY20" fmla="*/ 2042 h 35175"/>
                <a:gd name="csX21" fmla="*/ 9076 w 22519"/>
                <a:gd name="csY21" fmla="*/ 1553 h 35175"/>
                <a:gd name="csX22" fmla="*/ 10053 w 22519"/>
                <a:gd name="csY22" fmla="*/ 1553 h 35175"/>
                <a:gd name="csX23" fmla="*/ 11031 w 22519"/>
                <a:gd name="csY23" fmla="*/ 1064 h 35175"/>
                <a:gd name="csX24" fmla="*/ 16405 w 22519"/>
                <a:gd name="csY24" fmla="*/ 1064 h 35175"/>
                <a:gd name="csX25" fmla="*/ 17382 w 22519"/>
                <a:gd name="csY25" fmla="*/ 1553 h 35175"/>
                <a:gd name="csX26" fmla="*/ 17870 w 22519"/>
                <a:gd name="csY26" fmla="*/ 1553 h 35175"/>
                <a:gd name="csX27" fmla="*/ 19824 w 22519"/>
                <a:gd name="csY27" fmla="*/ 2530 h 35175"/>
                <a:gd name="csX28" fmla="*/ 20313 w 22519"/>
                <a:gd name="csY28" fmla="*/ 3019 h 35175"/>
                <a:gd name="csX29" fmla="*/ 21290 w 22519"/>
                <a:gd name="csY29" fmla="*/ 3507 h 35175"/>
                <a:gd name="csX30" fmla="*/ 22267 w 22519"/>
                <a:gd name="csY30" fmla="*/ 4484 h 35175"/>
                <a:gd name="csX31" fmla="*/ 13962 w 22519"/>
                <a:gd name="csY31" fmla="*/ 4973 h 35175"/>
                <a:gd name="csX32" fmla="*/ 11519 w 22519"/>
                <a:gd name="csY32" fmla="*/ 4973 h 35175"/>
                <a:gd name="csX33" fmla="*/ 10542 w 22519"/>
                <a:gd name="csY33" fmla="*/ 5461 h 35175"/>
                <a:gd name="csX34" fmla="*/ 10053 w 22519"/>
                <a:gd name="csY34" fmla="*/ 5950 h 35175"/>
                <a:gd name="csX35" fmla="*/ 8099 w 22519"/>
                <a:gd name="csY35" fmla="*/ 6927 h 35175"/>
                <a:gd name="csX36" fmla="*/ 7611 w 22519"/>
                <a:gd name="csY36" fmla="*/ 7416 h 35175"/>
                <a:gd name="csX37" fmla="*/ 7122 w 22519"/>
                <a:gd name="csY37" fmla="*/ 8393 h 35175"/>
                <a:gd name="csX38" fmla="*/ 6634 w 22519"/>
                <a:gd name="csY38" fmla="*/ 8881 h 35175"/>
                <a:gd name="csX39" fmla="*/ 6145 w 22519"/>
                <a:gd name="csY39" fmla="*/ 9858 h 35175"/>
                <a:gd name="csX40" fmla="*/ 5656 w 22519"/>
                <a:gd name="csY40" fmla="*/ 10347 h 35175"/>
                <a:gd name="csX41" fmla="*/ 5168 w 22519"/>
                <a:gd name="csY41" fmla="*/ 11324 h 35175"/>
                <a:gd name="csX42" fmla="*/ 5168 w 22519"/>
                <a:gd name="csY42" fmla="*/ 12301 h 35175"/>
                <a:gd name="csX43" fmla="*/ 4679 w 22519"/>
                <a:gd name="csY43" fmla="*/ 12790 h 35175"/>
                <a:gd name="csX44" fmla="*/ 4679 w 22519"/>
                <a:gd name="csY44" fmla="*/ 13767 h 35175"/>
                <a:gd name="csX45" fmla="*/ 4191 w 22519"/>
                <a:gd name="csY45" fmla="*/ 14744 h 35175"/>
                <a:gd name="csX46" fmla="*/ 4191 w 22519"/>
                <a:gd name="csY46" fmla="*/ 21583 h 35175"/>
                <a:gd name="csX47" fmla="*/ 4679 w 22519"/>
                <a:gd name="csY47" fmla="*/ 22561 h 35175"/>
                <a:gd name="csX48" fmla="*/ 4679 w 22519"/>
                <a:gd name="csY48" fmla="*/ 24515 h 35175"/>
                <a:gd name="csX49" fmla="*/ 5168 w 22519"/>
                <a:gd name="csY49" fmla="*/ 25492 h 35175"/>
                <a:gd name="csX50" fmla="*/ 5168 w 22519"/>
                <a:gd name="csY50" fmla="*/ 26469 h 35175"/>
                <a:gd name="csX51" fmla="*/ 5656 w 22519"/>
                <a:gd name="csY51" fmla="*/ 26957 h 35175"/>
                <a:gd name="csX52" fmla="*/ 6145 w 22519"/>
                <a:gd name="csY52" fmla="*/ 27935 h 35175"/>
                <a:gd name="csX53" fmla="*/ 7122 w 22519"/>
                <a:gd name="csY53" fmla="*/ 28912 h 35175"/>
                <a:gd name="csX54" fmla="*/ 7122 w 22519"/>
                <a:gd name="csY54" fmla="*/ 29400 h 35175"/>
                <a:gd name="csX55" fmla="*/ 8588 w 22519"/>
                <a:gd name="csY55" fmla="*/ 30866 h 35175"/>
                <a:gd name="csX56" fmla="*/ 9565 w 22519"/>
                <a:gd name="csY56" fmla="*/ 31354 h 35175"/>
                <a:gd name="csX57" fmla="*/ 10053 w 22519"/>
                <a:gd name="csY57" fmla="*/ 31843 h 35175"/>
                <a:gd name="csX58" fmla="*/ 11031 w 22519"/>
                <a:gd name="csY58" fmla="*/ 32332 h 35175"/>
                <a:gd name="csX59" fmla="*/ 22756 w 22519"/>
                <a:gd name="csY59" fmla="*/ 32332 h 35175"/>
                <a:gd name="csX60" fmla="*/ 20801 w 22519"/>
                <a:gd name="csY60" fmla="*/ 34286 h 35175"/>
                <a:gd name="csX61" fmla="*/ 19824 w 22519"/>
                <a:gd name="csY61" fmla="*/ 34774 h 35175"/>
                <a:gd name="csX62" fmla="*/ 19336 w 22519"/>
                <a:gd name="csY62" fmla="*/ 35263 h 35175"/>
                <a:gd name="csX63" fmla="*/ 18359 w 22519"/>
                <a:gd name="csY63" fmla="*/ 35751 h 35175"/>
                <a:gd name="csX64" fmla="*/ 17382 w 22519"/>
                <a:gd name="csY64" fmla="*/ 35751 h 35175"/>
                <a:gd name="csX65" fmla="*/ 16405 w 22519"/>
                <a:gd name="csY65" fmla="*/ 36240 h 35175"/>
                <a:gd name="csX66" fmla="*/ 14939 w 22519"/>
                <a:gd name="csY66" fmla="*/ 36240 h 35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2519" h="35175">
                  <a:moveTo>
                    <a:pt x="13962" y="36240"/>
                  </a:moveTo>
                  <a:lnTo>
                    <a:pt x="11031" y="36240"/>
                  </a:lnTo>
                  <a:cubicBezTo>
                    <a:pt x="7098" y="34831"/>
                    <a:pt x="4704" y="33227"/>
                    <a:pt x="2725" y="29400"/>
                  </a:cubicBezTo>
                  <a:lnTo>
                    <a:pt x="2237" y="28912"/>
                  </a:lnTo>
                  <a:lnTo>
                    <a:pt x="2237" y="27935"/>
                  </a:lnTo>
                  <a:cubicBezTo>
                    <a:pt x="299" y="26249"/>
                    <a:pt x="120" y="17374"/>
                    <a:pt x="282" y="14744"/>
                  </a:cubicBezTo>
                  <a:lnTo>
                    <a:pt x="771" y="13767"/>
                  </a:lnTo>
                  <a:lnTo>
                    <a:pt x="771" y="13278"/>
                  </a:lnTo>
                  <a:lnTo>
                    <a:pt x="1260" y="12301"/>
                  </a:lnTo>
                  <a:lnTo>
                    <a:pt x="1260" y="11324"/>
                  </a:lnTo>
                  <a:lnTo>
                    <a:pt x="1748" y="10347"/>
                  </a:lnTo>
                  <a:lnTo>
                    <a:pt x="1748" y="9370"/>
                  </a:lnTo>
                  <a:lnTo>
                    <a:pt x="2237" y="8881"/>
                  </a:lnTo>
                  <a:lnTo>
                    <a:pt x="3214" y="6927"/>
                  </a:lnTo>
                  <a:lnTo>
                    <a:pt x="4191" y="5950"/>
                  </a:lnTo>
                  <a:lnTo>
                    <a:pt x="4679" y="4973"/>
                  </a:lnTo>
                  <a:lnTo>
                    <a:pt x="5656" y="4484"/>
                  </a:lnTo>
                  <a:lnTo>
                    <a:pt x="6145" y="3507"/>
                  </a:lnTo>
                  <a:lnTo>
                    <a:pt x="7122" y="3019"/>
                  </a:lnTo>
                  <a:lnTo>
                    <a:pt x="7611" y="2530"/>
                  </a:lnTo>
                  <a:lnTo>
                    <a:pt x="8588" y="2042"/>
                  </a:lnTo>
                  <a:lnTo>
                    <a:pt x="9076" y="1553"/>
                  </a:lnTo>
                  <a:lnTo>
                    <a:pt x="10053" y="1553"/>
                  </a:lnTo>
                  <a:lnTo>
                    <a:pt x="11031" y="1064"/>
                  </a:lnTo>
                  <a:lnTo>
                    <a:pt x="16405" y="1064"/>
                  </a:lnTo>
                  <a:lnTo>
                    <a:pt x="17382" y="1553"/>
                  </a:lnTo>
                  <a:lnTo>
                    <a:pt x="17870" y="1553"/>
                  </a:lnTo>
                  <a:lnTo>
                    <a:pt x="19824" y="2530"/>
                  </a:lnTo>
                  <a:lnTo>
                    <a:pt x="20313" y="3019"/>
                  </a:lnTo>
                  <a:lnTo>
                    <a:pt x="21290" y="3507"/>
                  </a:lnTo>
                  <a:lnTo>
                    <a:pt x="22267" y="4484"/>
                  </a:lnTo>
                  <a:lnTo>
                    <a:pt x="13962" y="4973"/>
                  </a:lnTo>
                  <a:lnTo>
                    <a:pt x="11519" y="4973"/>
                  </a:lnTo>
                  <a:lnTo>
                    <a:pt x="10542" y="5461"/>
                  </a:lnTo>
                  <a:lnTo>
                    <a:pt x="10053" y="5950"/>
                  </a:lnTo>
                  <a:lnTo>
                    <a:pt x="8099" y="6927"/>
                  </a:lnTo>
                  <a:lnTo>
                    <a:pt x="7611" y="7416"/>
                  </a:lnTo>
                  <a:lnTo>
                    <a:pt x="7122" y="8393"/>
                  </a:lnTo>
                  <a:lnTo>
                    <a:pt x="6634" y="8881"/>
                  </a:lnTo>
                  <a:lnTo>
                    <a:pt x="6145" y="9858"/>
                  </a:lnTo>
                  <a:lnTo>
                    <a:pt x="5656" y="10347"/>
                  </a:lnTo>
                  <a:lnTo>
                    <a:pt x="5168" y="11324"/>
                  </a:lnTo>
                  <a:lnTo>
                    <a:pt x="5168" y="12301"/>
                  </a:lnTo>
                  <a:lnTo>
                    <a:pt x="4679" y="12790"/>
                  </a:lnTo>
                  <a:lnTo>
                    <a:pt x="4679" y="13767"/>
                  </a:lnTo>
                  <a:lnTo>
                    <a:pt x="4191" y="14744"/>
                  </a:lnTo>
                  <a:lnTo>
                    <a:pt x="4191" y="21583"/>
                  </a:lnTo>
                  <a:lnTo>
                    <a:pt x="4679" y="22561"/>
                  </a:lnTo>
                  <a:lnTo>
                    <a:pt x="4679" y="24515"/>
                  </a:lnTo>
                  <a:lnTo>
                    <a:pt x="5168" y="25492"/>
                  </a:lnTo>
                  <a:lnTo>
                    <a:pt x="5168" y="26469"/>
                  </a:lnTo>
                  <a:lnTo>
                    <a:pt x="5656" y="26957"/>
                  </a:lnTo>
                  <a:lnTo>
                    <a:pt x="6145" y="27935"/>
                  </a:lnTo>
                  <a:lnTo>
                    <a:pt x="7122" y="28912"/>
                  </a:lnTo>
                  <a:lnTo>
                    <a:pt x="7122" y="29400"/>
                  </a:lnTo>
                  <a:lnTo>
                    <a:pt x="8588" y="30866"/>
                  </a:lnTo>
                  <a:lnTo>
                    <a:pt x="9565" y="31354"/>
                  </a:lnTo>
                  <a:lnTo>
                    <a:pt x="10053" y="31843"/>
                  </a:lnTo>
                  <a:lnTo>
                    <a:pt x="11031" y="32332"/>
                  </a:lnTo>
                  <a:lnTo>
                    <a:pt x="22756" y="32332"/>
                  </a:lnTo>
                  <a:lnTo>
                    <a:pt x="20801" y="34286"/>
                  </a:lnTo>
                  <a:lnTo>
                    <a:pt x="19824" y="34774"/>
                  </a:lnTo>
                  <a:lnTo>
                    <a:pt x="19336" y="35263"/>
                  </a:lnTo>
                  <a:lnTo>
                    <a:pt x="18359" y="35751"/>
                  </a:lnTo>
                  <a:lnTo>
                    <a:pt x="17382" y="35751"/>
                  </a:lnTo>
                  <a:lnTo>
                    <a:pt x="16405" y="36240"/>
                  </a:lnTo>
                  <a:lnTo>
                    <a:pt x="14939" y="362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F9021FA-6D13-1792-2A4C-6C9519691258}"/>
                </a:ext>
              </a:extLst>
            </p:cNvPr>
            <p:cNvSpPr/>
            <p:nvPr/>
          </p:nvSpPr>
          <p:spPr>
            <a:xfrm flipV="1">
              <a:off x="5134780" y="6473756"/>
              <a:ext cx="17587" cy="12216"/>
            </a:xfrm>
            <a:custGeom>
              <a:avLst/>
              <a:gdLst>
                <a:gd name="csX0" fmla="*/ 16364 w 17587"/>
                <a:gd name="csY0" fmla="*/ 13279 h 12216"/>
                <a:gd name="csX1" fmla="*/ 7570 w 17587"/>
                <a:gd name="csY1" fmla="*/ 13279 h 12216"/>
                <a:gd name="csX2" fmla="*/ 10013 w 17587"/>
                <a:gd name="csY2" fmla="*/ 13279 h 12216"/>
                <a:gd name="csX3" fmla="*/ 10501 w 17587"/>
                <a:gd name="csY3" fmla="*/ 12790 h 12216"/>
                <a:gd name="csX4" fmla="*/ 11479 w 17587"/>
                <a:gd name="csY4" fmla="*/ 12790 h 12216"/>
                <a:gd name="csX5" fmla="*/ 13433 w 17587"/>
                <a:gd name="csY5" fmla="*/ 10836 h 12216"/>
                <a:gd name="csX6" fmla="*/ 13433 w 17587"/>
                <a:gd name="csY6" fmla="*/ 9859 h 12216"/>
                <a:gd name="csX7" fmla="*/ 13921 w 17587"/>
                <a:gd name="csY7" fmla="*/ 9370 h 12216"/>
                <a:gd name="csX8" fmla="*/ 13921 w 17587"/>
                <a:gd name="csY8" fmla="*/ 5462 h 12216"/>
                <a:gd name="csX9" fmla="*/ 8547 w 17587"/>
                <a:gd name="csY9" fmla="*/ 1065 h 12216"/>
                <a:gd name="csX10" fmla="*/ 242 w 17587"/>
                <a:gd name="csY10" fmla="*/ 1065 h 12216"/>
                <a:gd name="csX11" fmla="*/ 16364 w 17587"/>
                <a:gd name="csY11" fmla="*/ 1065 h 12216"/>
                <a:gd name="csX12" fmla="*/ 16853 w 17587"/>
                <a:gd name="csY12" fmla="*/ 1554 h 12216"/>
                <a:gd name="csX13" fmla="*/ 16853 w 17587"/>
                <a:gd name="csY13" fmla="*/ 2531 h 12216"/>
                <a:gd name="csX14" fmla="*/ 17341 w 17587"/>
                <a:gd name="csY14" fmla="*/ 3508 h 12216"/>
                <a:gd name="csX15" fmla="*/ 17341 w 17587"/>
                <a:gd name="csY15" fmla="*/ 4485 h 12216"/>
                <a:gd name="csX16" fmla="*/ 17830 w 17587"/>
                <a:gd name="csY16" fmla="*/ 5462 h 12216"/>
                <a:gd name="csX17" fmla="*/ 17830 w 17587"/>
                <a:gd name="csY17" fmla="*/ 9859 h 12216"/>
                <a:gd name="csX18" fmla="*/ 17341 w 17587"/>
                <a:gd name="csY18" fmla="*/ 10836 h 12216"/>
                <a:gd name="csX19" fmla="*/ 17341 w 17587"/>
                <a:gd name="csY19" fmla="*/ 11813 h 12216"/>
                <a:gd name="csX20" fmla="*/ 16853 w 17587"/>
                <a:gd name="csY20" fmla="*/ 12302 h 122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7587" h="12216">
                  <a:moveTo>
                    <a:pt x="16364" y="13279"/>
                  </a:moveTo>
                  <a:lnTo>
                    <a:pt x="7570" y="13279"/>
                  </a:lnTo>
                  <a:lnTo>
                    <a:pt x="10013" y="13279"/>
                  </a:lnTo>
                  <a:lnTo>
                    <a:pt x="10501" y="12790"/>
                  </a:lnTo>
                  <a:lnTo>
                    <a:pt x="11479" y="12790"/>
                  </a:lnTo>
                  <a:lnTo>
                    <a:pt x="13433" y="10836"/>
                  </a:lnTo>
                  <a:lnTo>
                    <a:pt x="13433" y="9859"/>
                  </a:lnTo>
                  <a:lnTo>
                    <a:pt x="13921" y="9370"/>
                  </a:lnTo>
                  <a:lnTo>
                    <a:pt x="13921" y="5462"/>
                  </a:lnTo>
                  <a:cubicBezTo>
                    <a:pt x="13758" y="2775"/>
                    <a:pt x="11194" y="975"/>
                    <a:pt x="8547" y="1065"/>
                  </a:cubicBezTo>
                  <a:lnTo>
                    <a:pt x="242" y="1065"/>
                  </a:lnTo>
                  <a:lnTo>
                    <a:pt x="16364" y="1065"/>
                  </a:lnTo>
                  <a:lnTo>
                    <a:pt x="16853" y="1554"/>
                  </a:lnTo>
                  <a:lnTo>
                    <a:pt x="16853" y="2531"/>
                  </a:lnTo>
                  <a:lnTo>
                    <a:pt x="17341" y="3508"/>
                  </a:lnTo>
                  <a:lnTo>
                    <a:pt x="17341" y="4485"/>
                  </a:lnTo>
                  <a:lnTo>
                    <a:pt x="17830" y="5462"/>
                  </a:lnTo>
                  <a:lnTo>
                    <a:pt x="17830" y="9859"/>
                  </a:lnTo>
                  <a:lnTo>
                    <a:pt x="17341" y="10836"/>
                  </a:lnTo>
                  <a:lnTo>
                    <a:pt x="17341" y="11813"/>
                  </a:lnTo>
                  <a:lnTo>
                    <a:pt x="16853" y="123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3462F84E-4281-C206-37F0-09C3C056F672}"/>
                </a:ext>
              </a:extLst>
            </p:cNvPr>
            <p:cNvSpPr/>
            <p:nvPr/>
          </p:nvSpPr>
          <p:spPr>
            <a:xfrm flipV="1">
              <a:off x="5130872" y="6469848"/>
              <a:ext cx="20030" cy="34198"/>
            </a:xfrm>
            <a:custGeom>
              <a:avLst/>
              <a:gdLst>
                <a:gd name="csX0" fmla="*/ 10989 w 20030"/>
                <a:gd name="csY0" fmla="*/ 35263 h 34198"/>
                <a:gd name="csX1" fmla="*/ 241 w 20030"/>
                <a:gd name="csY1" fmla="*/ 35263 h 34198"/>
                <a:gd name="csX2" fmla="*/ 241 w 20030"/>
                <a:gd name="csY2" fmla="*/ 1064 h 34198"/>
                <a:gd name="csX3" fmla="*/ 4149 w 20030"/>
                <a:gd name="csY3" fmla="*/ 1064 h 34198"/>
                <a:gd name="csX4" fmla="*/ 4149 w 20030"/>
                <a:gd name="csY4" fmla="*/ 15232 h 34198"/>
                <a:gd name="csX5" fmla="*/ 14897 w 20030"/>
                <a:gd name="csY5" fmla="*/ 15232 h 34198"/>
                <a:gd name="csX6" fmla="*/ 16851 w 20030"/>
                <a:gd name="csY6" fmla="*/ 16209 h 34198"/>
                <a:gd name="csX7" fmla="*/ 17828 w 20030"/>
                <a:gd name="csY7" fmla="*/ 16209 h 34198"/>
                <a:gd name="csX8" fmla="*/ 18317 w 20030"/>
                <a:gd name="csY8" fmla="*/ 16698 h 34198"/>
                <a:gd name="csX9" fmla="*/ 18806 w 20030"/>
                <a:gd name="csY9" fmla="*/ 17186 h 34198"/>
                <a:gd name="csX10" fmla="*/ 19294 w 20030"/>
                <a:gd name="csY10" fmla="*/ 18164 h 34198"/>
                <a:gd name="csX11" fmla="*/ 19783 w 20030"/>
                <a:gd name="csY11" fmla="*/ 18164 h 34198"/>
                <a:gd name="csX12" fmla="*/ 20271 w 20030"/>
                <a:gd name="csY12" fmla="*/ 19141 h 34198"/>
                <a:gd name="csX13" fmla="*/ 4149 w 20030"/>
                <a:gd name="csY13" fmla="*/ 19141 h 34198"/>
                <a:gd name="csX14" fmla="*/ 4149 w 20030"/>
                <a:gd name="csY14" fmla="*/ 31354 h 34198"/>
                <a:gd name="csX15" fmla="*/ 20271 w 20030"/>
                <a:gd name="csY15" fmla="*/ 31354 h 34198"/>
                <a:gd name="csX16" fmla="*/ 20271 w 20030"/>
                <a:gd name="csY16" fmla="*/ 31843 h 34198"/>
                <a:gd name="csX17" fmla="*/ 18806 w 20030"/>
                <a:gd name="csY17" fmla="*/ 33309 h 34198"/>
                <a:gd name="csX18" fmla="*/ 17828 w 20030"/>
                <a:gd name="csY18" fmla="*/ 33797 h 34198"/>
                <a:gd name="csX19" fmla="*/ 17340 w 20030"/>
                <a:gd name="csY19" fmla="*/ 34286 h 34198"/>
                <a:gd name="csX20" fmla="*/ 16363 w 20030"/>
                <a:gd name="csY20" fmla="*/ 34774 h 34198"/>
                <a:gd name="csX21" fmla="*/ 15874 w 20030"/>
                <a:gd name="csY21" fmla="*/ 34774 h 34198"/>
                <a:gd name="csX22" fmla="*/ 14897 w 20030"/>
                <a:gd name="csY22" fmla="*/ 35263 h 34198"/>
                <a:gd name="csX23" fmla="*/ 11966 w 20030"/>
                <a:gd name="csY23" fmla="*/ 3526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0030" h="34198">
                  <a:moveTo>
                    <a:pt x="10989" y="35263"/>
                  </a:moveTo>
                  <a:lnTo>
                    <a:pt x="241" y="35263"/>
                  </a:lnTo>
                  <a:lnTo>
                    <a:pt x="241" y="1064"/>
                  </a:lnTo>
                  <a:lnTo>
                    <a:pt x="4149" y="1064"/>
                  </a:lnTo>
                  <a:lnTo>
                    <a:pt x="4149" y="15232"/>
                  </a:lnTo>
                  <a:lnTo>
                    <a:pt x="14897" y="15232"/>
                  </a:lnTo>
                  <a:lnTo>
                    <a:pt x="16851" y="16209"/>
                  </a:lnTo>
                  <a:lnTo>
                    <a:pt x="17828" y="16209"/>
                  </a:lnTo>
                  <a:lnTo>
                    <a:pt x="18317" y="16698"/>
                  </a:lnTo>
                  <a:lnTo>
                    <a:pt x="18806" y="17186"/>
                  </a:lnTo>
                  <a:lnTo>
                    <a:pt x="19294" y="18164"/>
                  </a:lnTo>
                  <a:lnTo>
                    <a:pt x="19783" y="18164"/>
                  </a:lnTo>
                  <a:lnTo>
                    <a:pt x="20271" y="19141"/>
                  </a:lnTo>
                  <a:lnTo>
                    <a:pt x="4149" y="19141"/>
                  </a:lnTo>
                  <a:lnTo>
                    <a:pt x="4149" y="31354"/>
                  </a:lnTo>
                  <a:lnTo>
                    <a:pt x="20271" y="31354"/>
                  </a:lnTo>
                  <a:lnTo>
                    <a:pt x="20271" y="31843"/>
                  </a:lnTo>
                  <a:lnTo>
                    <a:pt x="18806" y="33309"/>
                  </a:lnTo>
                  <a:lnTo>
                    <a:pt x="17828" y="33797"/>
                  </a:lnTo>
                  <a:lnTo>
                    <a:pt x="17340" y="34286"/>
                  </a:lnTo>
                  <a:lnTo>
                    <a:pt x="16363" y="34774"/>
                  </a:lnTo>
                  <a:lnTo>
                    <a:pt x="15874" y="34774"/>
                  </a:lnTo>
                  <a:lnTo>
                    <a:pt x="14897" y="35263"/>
                  </a:lnTo>
                  <a:lnTo>
                    <a:pt x="11966" y="352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66178AE9-5822-A701-F829-1007B55506E3}"/>
                </a:ext>
              </a:extLst>
            </p:cNvPr>
            <p:cNvSpPr/>
            <p:nvPr/>
          </p:nvSpPr>
          <p:spPr>
            <a:xfrm flipV="1">
              <a:off x="5156765" y="6469848"/>
              <a:ext cx="21007" cy="34198"/>
            </a:xfrm>
            <a:custGeom>
              <a:avLst/>
              <a:gdLst>
                <a:gd name="csX0" fmla="*/ 20765 w 21007"/>
                <a:gd name="csY0" fmla="*/ 35263 h 34198"/>
                <a:gd name="csX1" fmla="*/ 246 w 21007"/>
                <a:gd name="csY1" fmla="*/ 35263 h 34198"/>
                <a:gd name="csX2" fmla="*/ 246 w 21007"/>
                <a:gd name="csY2" fmla="*/ 1064 h 34198"/>
                <a:gd name="csX3" fmla="*/ 21254 w 21007"/>
                <a:gd name="csY3" fmla="*/ 1064 h 34198"/>
                <a:gd name="csX4" fmla="*/ 21254 w 21007"/>
                <a:gd name="csY4" fmla="*/ 4973 h 34198"/>
                <a:gd name="csX5" fmla="*/ 4155 w 21007"/>
                <a:gd name="csY5" fmla="*/ 4973 h 34198"/>
                <a:gd name="csX6" fmla="*/ 4155 w 21007"/>
                <a:gd name="csY6" fmla="*/ 16698 h 34198"/>
                <a:gd name="csX7" fmla="*/ 19788 w 21007"/>
                <a:gd name="csY7" fmla="*/ 16698 h 34198"/>
                <a:gd name="csX8" fmla="*/ 19788 w 21007"/>
                <a:gd name="csY8" fmla="*/ 20606 h 34198"/>
                <a:gd name="csX9" fmla="*/ 4155 w 21007"/>
                <a:gd name="csY9" fmla="*/ 20606 h 34198"/>
                <a:gd name="csX10" fmla="*/ 4155 w 21007"/>
                <a:gd name="csY10" fmla="*/ 31354 h 34198"/>
                <a:gd name="csX11" fmla="*/ 20765 w 21007"/>
                <a:gd name="csY11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1007" h="34198">
                  <a:moveTo>
                    <a:pt x="20765" y="35263"/>
                  </a:moveTo>
                  <a:lnTo>
                    <a:pt x="246" y="35263"/>
                  </a:lnTo>
                  <a:lnTo>
                    <a:pt x="246" y="1064"/>
                  </a:lnTo>
                  <a:lnTo>
                    <a:pt x="21254" y="1064"/>
                  </a:lnTo>
                  <a:lnTo>
                    <a:pt x="21254" y="4973"/>
                  </a:lnTo>
                  <a:lnTo>
                    <a:pt x="4155" y="4973"/>
                  </a:lnTo>
                  <a:lnTo>
                    <a:pt x="4155" y="16698"/>
                  </a:lnTo>
                  <a:lnTo>
                    <a:pt x="19788" y="16698"/>
                  </a:lnTo>
                  <a:lnTo>
                    <a:pt x="19788" y="20606"/>
                  </a:lnTo>
                  <a:lnTo>
                    <a:pt x="4155" y="20606"/>
                  </a:lnTo>
                  <a:lnTo>
                    <a:pt x="4155" y="31354"/>
                  </a:lnTo>
                  <a:lnTo>
                    <a:pt x="20765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BBCA1FF4-398A-B746-C7B8-8F972317283A}"/>
                </a:ext>
              </a:extLst>
            </p:cNvPr>
            <p:cNvSpPr/>
            <p:nvPr/>
          </p:nvSpPr>
          <p:spPr>
            <a:xfrm flipV="1">
              <a:off x="5190963" y="6488413"/>
              <a:ext cx="16610" cy="15633"/>
            </a:xfrm>
            <a:custGeom>
              <a:avLst/>
              <a:gdLst>
                <a:gd name="csX0" fmla="*/ 6601 w 16610"/>
                <a:gd name="csY0" fmla="*/ 16698 h 15633"/>
                <a:gd name="csX1" fmla="*/ 250 w 16610"/>
                <a:gd name="csY1" fmla="*/ 16210 h 15633"/>
                <a:gd name="csX2" fmla="*/ 2204 w 16610"/>
                <a:gd name="csY2" fmla="*/ 16210 h 15633"/>
                <a:gd name="csX3" fmla="*/ 3181 w 16610"/>
                <a:gd name="csY3" fmla="*/ 15721 h 15633"/>
                <a:gd name="csX4" fmla="*/ 5135 w 16610"/>
                <a:gd name="csY4" fmla="*/ 13767 h 15633"/>
                <a:gd name="csX5" fmla="*/ 5135 w 16610"/>
                <a:gd name="csY5" fmla="*/ 13278 h 15633"/>
                <a:gd name="csX6" fmla="*/ 6113 w 16610"/>
                <a:gd name="csY6" fmla="*/ 12301 h 15633"/>
                <a:gd name="csX7" fmla="*/ 6601 w 16610"/>
                <a:gd name="csY7" fmla="*/ 11324 h 15633"/>
                <a:gd name="csX8" fmla="*/ 7090 w 16610"/>
                <a:gd name="csY8" fmla="*/ 10347 h 15633"/>
                <a:gd name="csX9" fmla="*/ 7578 w 16610"/>
                <a:gd name="csY9" fmla="*/ 9370 h 15633"/>
                <a:gd name="csX10" fmla="*/ 8555 w 16610"/>
                <a:gd name="csY10" fmla="*/ 8393 h 15633"/>
                <a:gd name="csX11" fmla="*/ 11975 w 16610"/>
                <a:gd name="csY11" fmla="*/ 1065 h 15633"/>
                <a:gd name="csX12" fmla="*/ 16861 w 16610"/>
                <a:gd name="csY12" fmla="*/ 1065 h 15633"/>
                <a:gd name="csX13" fmla="*/ 11975 w 16610"/>
                <a:gd name="csY13" fmla="*/ 10347 h 15633"/>
                <a:gd name="csX14" fmla="*/ 8067 w 16610"/>
                <a:gd name="csY14" fmla="*/ 15721 h 15633"/>
                <a:gd name="csX15" fmla="*/ 7578 w 16610"/>
                <a:gd name="csY15" fmla="*/ 16210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6610" h="15633">
                  <a:moveTo>
                    <a:pt x="6601" y="16698"/>
                  </a:moveTo>
                  <a:lnTo>
                    <a:pt x="250" y="16210"/>
                  </a:lnTo>
                  <a:lnTo>
                    <a:pt x="2204" y="16210"/>
                  </a:lnTo>
                  <a:lnTo>
                    <a:pt x="3181" y="15721"/>
                  </a:lnTo>
                  <a:lnTo>
                    <a:pt x="5135" y="13767"/>
                  </a:lnTo>
                  <a:lnTo>
                    <a:pt x="5135" y="13278"/>
                  </a:lnTo>
                  <a:lnTo>
                    <a:pt x="6113" y="12301"/>
                  </a:lnTo>
                  <a:lnTo>
                    <a:pt x="6601" y="11324"/>
                  </a:lnTo>
                  <a:lnTo>
                    <a:pt x="7090" y="10347"/>
                  </a:lnTo>
                  <a:lnTo>
                    <a:pt x="7578" y="9370"/>
                  </a:lnTo>
                  <a:lnTo>
                    <a:pt x="8555" y="8393"/>
                  </a:lnTo>
                  <a:lnTo>
                    <a:pt x="11975" y="1065"/>
                  </a:lnTo>
                  <a:lnTo>
                    <a:pt x="16861" y="1065"/>
                  </a:lnTo>
                  <a:lnTo>
                    <a:pt x="11975" y="10347"/>
                  </a:lnTo>
                  <a:cubicBezTo>
                    <a:pt x="10395" y="11951"/>
                    <a:pt x="9939" y="14394"/>
                    <a:pt x="8067" y="15721"/>
                  </a:cubicBezTo>
                  <a:lnTo>
                    <a:pt x="7578" y="162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0D3719BE-8E1E-272B-31BE-31C369ECC319}"/>
                </a:ext>
              </a:extLst>
            </p:cNvPr>
            <p:cNvSpPr/>
            <p:nvPr/>
          </p:nvSpPr>
          <p:spPr>
            <a:xfrm flipV="1">
              <a:off x="5186566" y="6473268"/>
              <a:ext cx="18564" cy="12213"/>
            </a:xfrm>
            <a:custGeom>
              <a:avLst/>
              <a:gdLst>
                <a:gd name="csX0" fmla="*/ 17350 w 18564"/>
                <a:gd name="csY0" fmla="*/ 13275 h 12213"/>
                <a:gd name="csX1" fmla="*/ 9044 w 18564"/>
                <a:gd name="csY1" fmla="*/ 12787 h 12213"/>
                <a:gd name="csX2" fmla="*/ 11487 w 18564"/>
                <a:gd name="csY2" fmla="*/ 12787 h 12213"/>
                <a:gd name="csX3" fmla="*/ 11976 w 18564"/>
                <a:gd name="csY3" fmla="*/ 12298 h 12213"/>
                <a:gd name="csX4" fmla="*/ 12953 w 18564"/>
                <a:gd name="csY4" fmla="*/ 11810 h 12213"/>
                <a:gd name="csX5" fmla="*/ 14418 w 18564"/>
                <a:gd name="csY5" fmla="*/ 10344 h 12213"/>
                <a:gd name="csX6" fmla="*/ 14907 w 18564"/>
                <a:gd name="csY6" fmla="*/ 9367 h 12213"/>
                <a:gd name="csX7" fmla="*/ 14907 w 18564"/>
                <a:gd name="csY7" fmla="*/ 5947 h 12213"/>
                <a:gd name="csX8" fmla="*/ 14418 w 18564"/>
                <a:gd name="csY8" fmla="*/ 4970 h 12213"/>
                <a:gd name="csX9" fmla="*/ 14418 w 18564"/>
                <a:gd name="csY9" fmla="*/ 3993 h 12213"/>
                <a:gd name="csX10" fmla="*/ 13441 w 18564"/>
                <a:gd name="csY10" fmla="*/ 3504 h 12213"/>
                <a:gd name="csX11" fmla="*/ 12953 w 18564"/>
                <a:gd name="csY11" fmla="*/ 2527 h 12213"/>
                <a:gd name="csX12" fmla="*/ 11976 w 18564"/>
                <a:gd name="csY12" fmla="*/ 2039 h 12213"/>
                <a:gd name="csX13" fmla="*/ 10999 w 18564"/>
                <a:gd name="csY13" fmla="*/ 2039 h 12213"/>
                <a:gd name="csX14" fmla="*/ 10510 w 18564"/>
                <a:gd name="csY14" fmla="*/ 1550 h 12213"/>
                <a:gd name="csX15" fmla="*/ 251 w 18564"/>
                <a:gd name="csY15" fmla="*/ 1550 h 12213"/>
                <a:gd name="csX16" fmla="*/ 16861 w 18564"/>
                <a:gd name="csY16" fmla="*/ 1062 h 12213"/>
                <a:gd name="csX17" fmla="*/ 17350 w 18564"/>
                <a:gd name="csY17" fmla="*/ 2039 h 12213"/>
                <a:gd name="csX18" fmla="*/ 17838 w 18564"/>
                <a:gd name="csY18" fmla="*/ 2527 h 12213"/>
                <a:gd name="csX19" fmla="*/ 18327 w 18564"/>
                <a:gd name="csY19" fmla="*/ 3504 h 12213"/>
                <a:gd name="csX20" fmla="*/ 18327 w 18564"/>
                <a:gd name="csY20" fmla="*/ 4482 h 12213"/>
                <a:gd name="csX21" fmla="*/ 18815 w 18564"/>
                <a:gd name="csY21" fmla="*/ 5459 h 12213"/>
                <a:gd name="csX22" fmla="*/ 18815 w 18564"/>
                <a:gd name="csY22" fmla="*/ 9856 h 12213"/>
                <a:gd name="csX23" fmla="*/ 18327 w 18564"/>
                <a:gd name="csY23" fmla="*/ 10833 h 12213"/>
                <a:gd name="csX24" fmla="*/ 18327 w 18564"/>
                <a:gd name="csY24" fmla="*/ 11810 h 12213"/>
                <a:gd name="csX25" fmla="*/ 17838 w 18564"/>
                <a:gd name="csY25" fmla="*/ 12787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8564" h="12213">
                  <a:moveTo>
                    <a:pt x="17350" y="13275"/>
                  </a:moveTo>
                  <a:lnTo>
                    <a:pt x="9044" y="12787"/>
                  </a:lnTo>
                  <a:lnTo>
                    <a:pt x="11487" y="12787"/>
                  </a:lnTo>
                  <a:lnTo>
                    <a:pt x="11976" y="12298"/>
                  </a:lnTo>
                  <a:lnTo>
                    <a:pt x="12953" y="11810"/>
                  </a:lnTo>
                  <a:lnTo>
                    <a:pt x="14418" y="10344"/>
                  </a:lnTo>
                  <a:lnTo>
                    <a:pt x="14907" y="9367"/>
                  </a:lnTo>
                  <a:lnTo>
                    <a:pt x="14907" y="5947"/>
                  </a:lnTo>
                  <a:lnTo>
                    <a:pt x="14418" y="4970"/>
                  </a:lnTo>
                  <a:lnTo>
                    <a:pt x="14418" y="3993"/>
                  </a:lnTo>
                  <a:lnTo>
                    <a:pt x="13441" y="3504"/>
                  </a:lnTo>
                  <a:lnTo>
                    <a:pt x="12953" y="2527"/>
                  </a:lnTo>
                  <a:lnTo>
                    <a:pt x="11976" y="2039"/>
                  </a:lnTo>
                  <a:lnTo>
                    <a:pt x="10999" y="2039"/>
                  </a:lnTo>
                  <a:lnTo>
                    <a:pt x="10510" y="1550"/>
                  </a:lnTo>
                  <a:lnTo>
                    <a:pt x="251" y="1550"/>
                  </a:lnTo>
                  <a:lnTo>
                    <a:pt x="16861" y="1062"/>
                  </a:lnTo>
                  <a:lnTo>
                    <a:pt x="17350" y="2039"/>
                  </a:lnTo>
                  <a:lnTo>
                    <a:pt x="17838" y="2527"/>
                  </a:lnTo>
                  <a:lnTo>
                    <a:pt x="18327" y="3504"/>
                  </a:lnTo>
                  <a:lnTo>
                    <a:pt x="18327" y="4482"/>
                  </a:lnTo>
                  <a:lnTo>
                    <a:pt x="18815" y="5459"/>
                  </a:lnTo>
                  <a:lnTo>
                    <a:pt x="18815" y="9856"/>
                  </a:lnTo>
                  <a:lnTo>
                    <a:pt x="18327" y="10833"/>
                  </a:lnTo>
                  <a:lnTo>
                    <a:pt x="18327" y="11810"/>
                  </a:lnTo>
                  <a:lnTo>
                    <a:pt x="17838" y="127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C3AD44F0-DB41-FB24-1F5C-C5F6FB50708F}"/>
                </a:ext>
              </a:extLst>
            </p:cNvPr>
            <p:cNvSpPr/>
            <p:nvPr/>
          </p:nvSpPr>
          <p:spPr>
            <a:xfrm flipV="1">
              <a:off x="5182658" y="6469846"/>
              <a:ext cx="21007" cy="34200"/>
            </a:xfrm>
            <a:custGeom>
              <a:avLst/>
              <a:gdLst>
                <a:gd name="csX0" fmla="*/ 12952 w 21007"/>
                <a:gd name="csY0" fmla="*/ 35263 h 34200"/>
                <a:gd name="csX1" fmla="*/ 249 w 21007"/>
                <a:gd name="csY1" fmla="*/ 35263 h 34200"/>
                <a:gd name="csX2" fmla="*/ 249 w 21007"/>
                <a:gd name="csY2" fmla="*/ 1064 h 34200"/>
                <a:gd name="csX3" fmla="*/ 4158 w 21007"/>
                <a:gd name="csY3" fmla="*/ 1064 h 34200"/>
                <a:gd name="csX4" fmla="*/ 4158 w 21007"/>
                <a:gd name="csY4" fmla="*/ 16209 h 34200"/>
                <a:gd name="csX5" fmla="*/ 8555 w 21007"/>
                <a:gd name="csY5" fmla="*/ 16209 h 34200"/>
                <a:gd name="csX6" fmla="*/ 20280 w 21007"/>
                <a:gd name="csY6" fmla="*/ 19141 h 34200"/>
                <a:gd name="csX7" fmla="*/ 20768 w 21007"/>
                <a:gd name="csY7" fmla="*/ 19629 h 34200"/>
                <a:gd name="csX8" fmla="*/ 4158 w 21007"/>
                <a:gd name="csY8" fmla="*/ 20118 h 34200"/>
                <a:gd name="csX9" fmla="*/ 4158 w 21007"/>
                <a:gd name="csY9" fmla="*/ 31354 h 34200"/>
                <a:gd name="csX10" fmla="*/ 12952 w 21007"/>
                <a:gd name="csY10" fmla="*/ 31354 h 34200"/>
                <a:gd name="csX11" fmla="*/ 21257 w 21007"/>
                <a:gd name="csY11" fmla="*/ 31843 h 34200"/>
                <a:gd name="csX12" fmla="*/ 20768 w 21007"/>
                <a:gd name="csY12" fmla="*/ 32820 h 34200"/>
                <a:gd name="csX13" fmla="*/ 14906 w 21007"/>
                <a:gd name="csY13" fmla="*/ 35263 h 34200"/>
                <a:gd name="csX14" fmla="*/ 13929 w 21007"/>
                <a:gd name="csY14" fmla="*/ 35263 h 342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1007" h="34200">
                  <a:moveTo>
                    <a:pt x="12952" y="35263"/>
                  </a:moveTo>
                  <a:lnTo>
                    <a:pt x="249" y="35263"/>
                  </a:lnTo>
                  <a:lnTo>
                    <a:pt x="249" y="1064"/>
                  </a:lnTo>
                  <a:lnTo>
                    <a:pt x="4158" y="1064"/>
                  </a:lnTo>
                  <a:lnTo>
                    <a:pt x="4158" y="16209"/>
                  </a:lnTo>
                  <a:lnTo>
                    <a:pt x="8555" y="16209"/>
                  </a:lnTo>
                  <a:cubicBezTo>
                    <a:pt x="17243" y="17227"/>
                    <a:pt x="14401" y="15542"/>
                    <a:pt x="20280" y="19141"/>
                  </a:cubicBezTo>
                  <a:lnTo>
                    <a:pt x="20768" y="19629"/>
                  </a:lnTo>
                  <a:lnTo>
                    <a:pt x="4158" y="20118"/>
                  </a:lnTo>
                  <a:lnTo>
                    <a:pt x="4158" y="31354"/>
                  </a:lnTo>
                  <a:lnTo>
                    <a:pt x="12952" y="31354"/>
                  </a:lnTo>
                  <a:lnTo>
                    <a:pt x="21257" y="31843"/>
                  </a:lnTo>
                  <a:lnTo>
                    <a:pt x="20768" y="32820"/>
                  </a:lnTo>
                  <a:cubicBezTo>
                    <a:pt x="18855" y="33976"/>
                    <a:pt x="17226" y="35320"/>
                    <a:pt x="14906" y="35263"/>
                  </a:cubicBezTo>
                  <a:lnTo>
                    <a:pt x="13929" y="352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E14A2DBA-670F-3940-5BE7-940428A17287}"/>
                </a:ext>
              </a:extLst>
            </p:cNvPr>
            <p:cNvSpPr/>
            <p:nvPr/>
          </p:nvSpPr>
          <p:spPr>
            <a:xfrm flipV="1">
              <a:off x="5208551" y="6469848"/>
              <a:ext cx="22473" cy="34198"/>
            </a:xfrm>
            <a:custGeom>
              <a:avLst/>
              <a:gdLst>
                <a:gd name="csX0" fmla="*/ 22728 w 22473"/>
                <a:gd name="csY0" fmla="*/ 35263 h 34198"/>
                <a:gd name="csX1" fmla="*/ 255 w 22473"/>
                <a:gd name="csY1" fmla="*/ 35263 h 34198"/>
                <a:gd name="csX2" fmla="*/ 255 w 22473"/>
                <a:gd name="csY2" fmla="*/ 31354 h 34198"/>
                <a:gd name="csX3" fmla="*/ 9537 w 22473"/>
                <a:gd name="csY3" fmla="*/ 31354 h 34198"/>
                <a:gd name="csX4" fmla="*/ 9537 w 22473"/>
                <a:gd name="csY4" fmla="*/ 1064 h 34198"/>
                <a:gd name="csX5" fmla="*/ 13446 w 22473"/>
                <a:gd name="csY5" fmla="*/ 1064 h 34198"/>
                <a:gd name="csX6" fmla="*/ 13446 w 22473"/>
                <a:gd name="csY6" fmla="*/ 31354 h 34198"/>
                <a:gd name="csX7" fmla="*/ 22728 w 22473"/>
                <a:gd name="csY7" fmla="*/ 3135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728" y="35263"/>
                  </a:moveTo>
                  <a:lnTo>
                    <a:pt x="255" y="35263"/>
                  </a:lnTo>
                  <a:lnTo>
                    <a:pt x="255" y="31354"/>
                  </a:lnTo>
                  <a:lnTo>
                    <a:pt x="9537" y="31354"/>
                  </a:lnTo>
                  <a:lnTo>
                    <a:pt x="9537" y="1064"/>
                  </a:lnTo>
                  <a:lnTo>
                    <a:pt x="13446" y="1064"/>
                  </a:lnTo>
                  <a:lnTo>
                    <a:pt x="13446" y="31354"/>
                  </a:lnTo>
                  <a:lnTo>
                    <a:pt x="22728" y="313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D201963D-8A9E-6E7C-5433-4F289380D34E}"/>
                </a:ext>
              </a:extLst>
            </p:cNvPr>
            <p:cNvSpPr/>
            <p:nvPr/>
          </p:nvSpPr>
          <p:spPr>
            <a:xfrm flipV="1">
              <a:off x="5231513" y="6469848"/>
              <a:ext cx="13190" cy="19541"/>
            </a:xfrm>
            <a:custGeom>
              <a:avLst/>
              <a:gdLst>
                <a:gd name="csX0" fmla="*/ 5142 w 13190"/>
                <a:gd name="csY0" fmla="*/ 20604 h 19541"/>
                <a:gd name="csX1" fmla="*/ 256 w 13190"/>
                <a:gd name="csY1" fmla="*/ 20604 h 19541"/>
                <a:gd name="csX2" fmla="*/ 11004 w 13190"/>
                <a:gd name="csY2" fmla="*/ 1062 h 19541"/>
                <a:gd name="csX3" fmla="*/ 13447 w 13190"/>
                <a:gd name="csY3" fmla="*/ 4482 h 19541"/>
                <a:gd name="csX4" fmla="*/ 12959 w 13190"/>
                <a:gd name="csY4" fmla="*/ 4971 h 19541"/>
                <a:gd name="csX5" fmla="*/ 11981 w 13190"/>
                <a:gd name="csY5" fmla="*/ 6925 h 19541"/>
                <a:gd name="csX6" fmla="*/ 11981 w 13190"/>
                <a:gd name="csY6" fmla="*/ 7902 h 19541"/>
                <a:gd name="csX7" fmla="*/ 11493 w 13190"/>
                <a:gd name="csY7" fmla="*/ 8390 h 19541"/>
                <a:gd name="csX8" fmla="*/ 10516 w 13190"/>
                <a:gd name="csY8" fmla="*/ 10345 h 195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190" h="19541">
                  <a:moveTo>
                    <a:pt x="5142" y="20604"/>
                  </a:moveTo>
                  <a:lnTo>
                    <a:pt x="256" y="20604"/>
                  </a:lnTo>
                  <a:lnTo>
                    <a:pt x="11004" y="1062"/>
                  </a:lnTo>
                  <a:lnTo>
                    <a:pt x="13447" y="4482"/>
                  </a:lnTo>
                  <a:lnTo>
                    <a:pt x="12959" y="4971"/>
                  </a:lnTo>
                  <a:lnTo>
                    <a:pt x="11981" y="6925"/>
                  </a:lnTo>
                  <a:lnTo>
                    <a:pt x="11981" y="7902"/>
                  </a:lnTo>
                  <a:lnTo>
                    <a:pt x="11493" y="8390"/>
                  </a:lnTo>
                  <a:lnTo>
                    <a:pt x="10516" y="1034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5A2B8EE0-D319-BCAE-AB3C-A7C222C7449C}"/>
                </a:ext>
              </a:extLst>
            </p:cNvPr>
            <p:cNvSpPr/>
            <p:nvPr/>
          </p:nvSpPr>
          <p:spPr>
            <a:xfrm flipV="1">
              <a:off x="5242261" y="6469848"/>
              <a:ext cx="15145" cy="34198"/>
            </a:xfrm>
            <a:custGeom>
              <a:avLst/>
              <a:gdLst>
                <a:gd name="csX0" fmla="*/ 15404 w 15145"/>
                <a:gd name="csY0" fmla="*/ 35263 h 34198"/>
                <a:gd name="csX1" fmla="*/ 11007 w 15145"/>
                <a:gd name="csY1" fmla="*/ 35263 h 34198"/>
                <a:gd name="csX2" fmla="*/ 5633 w 15145"/>
                <a:gd name="csY2" fmla="*/ 25492 h 34198"/>
                <a:gd name="csX3" fmla="*/ 5633 w 15145"/>
                <a:gd name="csY3" fmla="*/ 25003 h 34198"/>
                <a:gd name="csX4" fmla="*/ 5145 w 15145"/>
                <a:gd name="csY4" fmla="*/ 24026 h 34198"/>
                <a:gd name="csX5" fmla="*/ 4656 w 15145"/>
                <a:gd name="csY5" fmla="*/ 23538 h 34198"/>
                <a:gd name="csX6" fmla="*/ 3191 w 15145"/>
                <a:gd name="csY6" fmla="*/ 20606 h 34198"/>
                <a:gd name="csX7" fmla="*/ 2702 w 15145"/>
                <a:gd name="csY7" fmla="*/ 20118 h 34198"/>
                <a:gd name="csX8" fmla="*/ 2702 w 15145"/>
                <a:gd name="csY8" fmla="*/ 19141 h 34198"/>
                <a:gd name="csX9" fmla="*/ 259 w 15145"/>
                <a:gd name="csY9" fmla="*/ 15721 h 34198"/>
                <a:gd name="csX10" fmla="*/ 259 w 15145"/>
                <a:gd name="csY10" fmla="*/ 1064 h 34198"/>
                <a:gd name="csX11" fmla="*/ 4168 w 15145"/>
                <a:gd name="csY11" fmla="*/ 1064 h 34198"/>
                <a:gd name="csX12" fmla="*/ 4168 w 15145"/>
                <a:gd name="csY12" fmla="*/ 1572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5145" h="34198">
                  <a:moveTo>
                    <a:pt x="15404" y="35263"/>
                  </a:moveTo>
                  <a:lnTo>
                    <a:pt x="11007" y="35263"/>
                  </a:lnTo>
                  <a:lnTo>
                    <a:pt x="5633" y="25492"/>
                  </a:lnTo>
                  <a:lnTo>
                    <a:pt x="5633" y="25003"/>
                  </a:lnTo>
                  <a:lnTo>
                    <a:pt x="5145" y="24026"/>
                  </a:lnTo>
                  <a:lnTo>
                    <a:pt x="4656" y="23538"/>
                  </a:lnTo>
                  <a:lnTo>
                    <a:pt x="3191" y="20606"/>
                  </a:lnTo>
                  <a:lnTo>
                    <a:pt x="2702" y="20118"/>
                  </a:lnTo>
                  <a:lnTo>
                    <a:pt x="2702" y="19141"/>
                  </a:lnTo>
                  <a:lnTo>
                    <a:pt x="259" y="15721"/>
                  </a:lnTo>
                  <a:lnTo>
                    <a:pt x="259" y="1064"/>
                  </a:lnTo>
                  <a:lnTo>
                    <a:pt x="4168" y="1064"/>
                  </a:lnTo>
                  <a:lnTo>
                    <a:pt x="4168" y="157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10353CB5-732A-A7ED-2546-E1978089A28B}"/>
                </a:ext>
              </a:extLst>
            </p:cNvPr>
            <p:cNvSpPr/>
            <p:nvPr/>
          </p:nvSpPr>
          <p:spPr>
            <a:xfrm flipV="1">
              <a:off x="3976432" y="6563161"/>
              <a:ext cx="13190" cy="27847"/>
            </a:xfrm>
            <a:custGeom>
              <a:avLst/>
              <a:gdLst>
                <a:gd name="csX0" fmla="*/ 8845 w 13190"/>
                <a:gd name="csY0" fmla="*/ 28926 h 27847"/>
                <a:gd name="csX1" fmla="*/ 51 w 13190"/>
                <a:gd name="csY1" fmla="*/ 28926 h 27847"/>
                <a:gd name="csX2" fmla="*/ 2005 w 13190"/>
                <a:gd name="csY2" fmla="*/ 28926 h 27847"/>
                <a:gd name="csX3" fmla="*/ 4937 w 13190"/>
                <a:gd name="csY3" fmla="*/ 27460 h 27847"/>
                <a:gd name="csX4" fmla="*/ 6402 w 13190"/>
                <a:gd name="csY4" fmla="*/ 25995 h 27847"/>
                <a:gd name="csX5" fmla="*/ 6891 w 13190"/>
                <a:gd name="csY5" fmla="*/ 25018 h 27847"/>
                <a:gd name="csX6" fmla="*/ 7379 w 13190"/>
                <a:gd name="csY6" fmla="*/ 24040 h 27847"/>
                <a:gd name="csX7" fmla="*/ 7868 w 13190"/>
                <a:gd name="csY7" fmla="*/ 23063 h 27847"/>
                <a:gd name="csX8" fmla="*/ 8357 w 13190"/>
                <a:gd name="csY8" fmla="*/ 23063 h 27847"/>
                <a:gd name="csX9" fmla="*/ 8357 w 13190"/>
                <a:gd name="csY9" fmla="*/ 22086 h 27847"/>
                <a:gd name="csX10" fmla="*/ 8845 w 13190"/>
                <a:gd name="csY10" fmla="*/ 21109 h 27847"/>
                <a:gd name="csX11" fmla="*/ 8845 w 13190"/>
                <a:gd name="csY11" fmla="*/ 20132 h 27847"/>
                <a:gd name="csX12" fmla="*/ 9334 w 13190"/>
                <a:gd name="csY12" fmla="*/ 19155 h 27847"/>
                <a:gd name="csX13" fmla="*/ 9334 w 13190"/>
                <a:gd name="csY13" fmla="*/ 11338 h 27847"/>
                <a:gd name="csX14" fmla="*/ 8845 w 13190"/>
                <a:gd name="csY14" fmla="*/ 10361 h 27847"/>
                <a:gd name="csX15" fmla="*/ 8845 w 13190"/>
                <a:gd name="csY15" fmla="*/ 9384 h 27847"/>
                <a:gd name="csX16" fmla="*/ 8357 w 13190"/>
                <a:gd name="csY16" fmla="*/ 8407 h 27847"/>
                <a:gd name="csX17" fmla="*/ 8357 w 13190"/>
                <a:gd name="csY17" fmla="*/ 7918 h 27847"/>
                <a:gd name="csX18" fmla="*/ 7868 w 13190"/>
                <a:gd name="csY18" fmla="*/ 6941 h 27847"/>
                <a:gd name="csX19" fmla="*/ 7379 w 13190"/>
                <a:gd name="csY19" fmla="*/ 6453 h 27847"/>
                <a:gd name="csX20" fmla="*/ 7379 w 13190"/>
                <a:gd name="csY20" fmla="*/ 5476 h 27847"/>
                <a:gd name="csX21" fmla="*/ 6402 w 13190"/>
                <a:gd name="csY21" fmla="*/ 4499 h 27847"/>
                <a:gd name="csX22" fmla="*/ 5425 w 13190"/>
                <a:gd name="csY22" fmla="*/ 4010 h 27847"/>
                <a:gd name="csX23" fmla="*/ 4937 w 13190"/>
                <a:gd name="csY23" fmla="*/ 3033 h 27847"/>
                <a:gd name="csX24" fmla="*/ 3960 w 13190"/>
                <a:gd name="csY24" fmla="*/ 2544 h 27847"/>
                <a:gd name="csX25" fmla="*/ 3471 w 13190"/>
                <a:gd name="csY25" fmla="*/ 2056 h 27847"/>
                <a:gd name="csX26" fmla="*/ 2494 w 13190"/>
                <a:gd name="csY26" fmla="*/ 2056 h 27847"/>
                <a:gd name="csX27" fmla="*/ 1517 w 13190"/>
                <a:gd name="csY27" fmla="*/ 1567 h 27847"/>
                <a:gd name="csX28" fmla="*/ 51 w 13190"/>
                <a:gd name="csY28" fmla="*/ 1567 h 27847"/>
                <a:gd name="csX29" fmla="*/ 8357 w 13190"/>
                <a:gd name="csY29" fmla="*/ 1079 h 27847"/>
                <a:gd name="csX30" fmla="*/ 9334 w 13190"/>
                <a:gd name="csY30" fmla="*/ 2056 h 27847"/>
                <a:gd name="csX31" fmla="*/ 9822 w 13190"/>
                <a:gd name="csY31" fmla="*/ 3033 h 27847"/>
                <a:gd name="csX32" fmla="*/ 10311 w 13190"/>
                <a:gd name="csY32" fmla="*/ 3521 h 27847"/>
                <a:gd name="csX33" fmla="*/ 10799 w 13190"/>
                <a:gd name="csY33" fmla="*/ 4010 h 27847"/>
                <a:gd name="csX34" fmla="*/ 11288 w 13190"/>
                <a:gd name="csY34" fmla="*/ 4987 h 27847"/>
                <a:gd name="csX35" fmla="*/ 11288 w 13190"/>
                <a:gd name="csY35" fmla="*/ 5964 h 27847"/>
                <a:gd name="csX36" fmla="*/ 11776 w 13190"/>
                <a:gd name="csY36" fmla="*/ 6453 h 27847"/>
                <a:gd name="csX37" fmla="*/ 12265 w 13190"/>
                <a:gd name="csY37" fmla="*/ 7430 h 27847"/>
                <a:gd name="csX38" fmla="*/ 12265 w 13190"/>
                <a:gd name="csY38" fmla="*/ 8407 h 27847"/>
                <a:gd name="csX39" fmla="*/ 12754 w 13190"/>
                <a:gd name="csY39" fmla="*/ 9384 h 27847"/>
                <a:gd name="csX40" fmla="*/ 12754 w 13190"/>
                <a:gd name="csY40" fmla="*/ 10361 h 27847"/>
                <a:gd name="csX41" fmla="*/ 13242 w 13190"/>
                <a:gd name="csY41" fmla="*/ 10850 h 27847"/>
                <a:gd name="csX42" fmla="*/ 13242 w 13190"/>
                <a:gd name="csY42" fmla="*/ 18666 h 27847"/>
                <a:gd name="csX43" fmla="*/ 12754 w 13190"/>
                <a:gd name="csY43" fmla="*/ 19644 h 27847"/>
                <a:gd name="csX44" fmla="*/ 12754 w 13190"/>
                <a:gd name="csY44" fmla="*/ 21598 h 27847"/>
                <a:gd name="csX45" fmla="*/ 10799 w 13190"/>
                <a:gd name="csY45" fmla="*/ 25995 h 27847"/>
                <a:gd name="csX46" fmla="*/ 10311 w 13190"/>
                <a:gd name="csY46" fmla="*/ 26972 h 27847"/>
                <a:gd name="csX47" fmla="*/ 9822 w 13190"/>
                <a:gd name="csY47" fmla="*/ 27949 h 27847"/>
                <a:gd name="csX48" fmla="*/ 9334 w 13190"/>
                <a:gd name="csY48" fmla="*/ 28437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13190" h="27847">
                  <a:moveTo>
                    <a:pt x="8845" y="28926"/>
                  </a:moveTo>
                  <a:lnTo>
                    <a:pt x="51" y="28926"/>
                  </a:lnTo>
                  <a:lnTo>
                    <a:pt x="2005" y="28926"/>
                  </a:lnTo>
                  <a:lnTo>
                    <a:pt x="4937" y="27460"/>
                  </a:lnTo>
                  <a:lnTo>
                    <a:pt x="6402" y="25995"/>
                  </a:lnTo>
                  <a:lnTo>
                    <a:pt x="6891" y="25018"/>
                  </a:lnTo>
                  <a:lnTo>
                    <a:pt x="7379" y="24040"/>
                  </a:lnTo>
                  <a:lnTo>
                    <a:pt x="7868" y="23063"/>
                  </a:lnTo>
                  <a:lnTo>
                    <a:pt x="8357" y="23063"/>
                  </a:lnTo>
                  <a:lnTo>
                    <a:pt x="8357" y="22086"/>
                  </a:lnTo>
                  <a:lnTo>
                    <a:pt x="8845" y="21109"/>
                  </a:lnTo>
                  <a:lnTo>
                    <a:pt x="8845" y="20132"/>
                  </a:lnTo>
                  <a:lnTo>
                    <a:pt x="9334" y="19155"/>
                  </a:lnTo>
                  <a:lnTo>
                    <a:pt x="9334" y="11338"/>
                  </a:lnTo>
                  <a:lnTo>
                    <a:pt x="8845" y="10361"/>
                  </a:lnTo>
                  <a:lnTo>
                    <a:pt x="8845" y="9384"/>
                  </a:lnTo>
                  <a:lnTo>
                    <a:pt x="8357" y="8407"/>
                  </a:lnTo>
                  <a:lnTo>
                    <a:pt x="8357" y="7918"/>
                  </a:lnTo>
                  <a:lnTo>
                    <a:pt x="7868" y="6941"/>
                  </a:lnTo>
                  <a:lnTo>
                    <a:pt x="7379" y="6453"/>
                  </a:lnTo>
                  <a:lnTo>
                    <a:pt x="7379" y="5476"/>
                  </a:lnTo>
                  <a:lnTo>
                    <a:pt x="6402" y="4499"/>
                  </a:lnTo>
                  <a:lnTo>
                    <a:pt x="5425" y="4010"/>
                  </a:lnTo>
                  <a:lnTo>
                    <a:pt x="4937" y="3033"/>
                  </a:lnTo>
                  <a:lnTo>
                    <a:pt x="3960" y="2544"/>
                  </a:lnTo>
                  <a:lnTo>
                    <a:pt x="3471" y="2056"/>
                  </a:lnTo>
                  <a:lnTo>
                    <a:pt x="2494" y="2056"/>
                  </a:lnTo>
                  <a:lnTo>
                    <a:pt x="1517" y="1567"/>
                  </a:lnTo>
                  <a:lnTo>
                    <a:pt x="51" y="1567"/>
                  </a:lnTo>
                  <a:lnTo>
                    <a:pt x="8357" y="1079"/>
                  </a:lnTo>
                  <a:lnTo>
                    <a:pt x="9334" y="2056"/>
                  </a:lnTo>
                  <a:lnTo>
                    <a:pt x="9822" y="3033"/>
                  </a:lnTo>
                  <a:lnTo>
                    <a:pt x="10311" y="3521"/>
                  </a:lnTo>
                  <a:lnTo>
                    <a:pt x="10799" y="4010"/>
                  </a:lnTo>
                  <a:lnTo>
                    <a:pt x="11288" y="4987"/>
                  </a:lnTo>
                  <a:lnTo>
                    <a:pt x="11288" y="5964"/>
                  </a:lnTo>
                  <a:lnTo>
                    <a:pt x="11776" y="6453"/>
                  </a:lnTo>
                  <a:lnTo>
                    <a:pt x="12265" y="7430"/>
                  </a:lnTo>
                  <a:lnTo>
                    <a:pt x="12265" y="8407"/>
                  </a:lnTo>
                  <a:lnTo>
                    <a:pt x="12754" y="9384"/>
                  </a:lnTo>
                  <a:lnTo>
                    <a:pt x="12754" y="10361"/>
                  </a:lnTo>
                  <a:lnTo>
                    <a:pt x="13242" y="10850"/>
                  </a:lnTo>
                  <a:lnTo>
                    <a:pt x="13242" y="18666"/>
                  </a:lnTo>
                  <a:lnTo>
                    <a:pt x="12754" y="19644"/>
                  </a:lnTo>
                  <a:lnTo>
                    <a:pt x="12754" y="21598"/>
                  </a:lnTo>
                  <a:cubicBezTo>
                    <a:pt x="12061" y="23308"/>
                    <a:pt x="11785" y="24220"/>
                    <a:pt x="10799" y="25995"/>
                  </a:cubicBezTo>
                  <a:lnTo>
                    <a:pt x="10311" y="26972"/>
                  </a:lnTo>
                  <a:lnTo>
                    <a:pt x="9822" y="27949"/>
                  </a:lnTo>
                  <a:lnTo>
                    <a:pt x="9334" y="284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13AC0144-3E3C-5D19-4786-FBCFA28A5091}"/>
                </a:ext>
              </a:extLst>
            </p:cNvPr>
            <p:cNvSpPr/>
            <p:nvPr/>
          </p:nvSpPr>
          <p:spPr>
            <a:xfrm flipV="1">
              <a:off x="3962706" y="6559252"/>
              <a:ext cx="22519" cy="35175"/>
            </a:xfrm>
            <a:custGeom>
              <a:avLst/>
              <a:gdLst>
                <a:gd name="csX0" fmla="*/ 13776 w 22519"/>
                <a:gd name="csY0" fmla="*/ 36255 h 35175"/>
                <a:gd name="csX1" fmla="*/ 10844 w 22519"/>
                <a:gd name="csY1" fmla="*/ 36255 h 35175"/>
                <a:gd name="csX2" fmla="*/ 2539 w 22519"/>
                <a:gd name="csY2" fmla="*/ 29415 h 35175"/>
                <a:gd name="csX3" fmla="*/ 2050 w 22519"/>
                <a:gd name="csY3" fmla="*/ 28926 h 35175"/>
                <a:gd name="csX4" fmla="*/ 2050 w 22519"/>
                <a:gd name="csY4" fmla="*/ 27949 h 35175"/>
                <a:gd name="csX5" fmla="*/ 96 w 22519"/>
                <a:gd name="csY5" fmla="*/ 14758 h 35175"/>
                <a:gd name="csX6" fmla="*/ 585 w 22519"/>
                <a:gd name="csY6" fmla="*/ 13781 h 35175"/>
                <a:gd name="csX7" fmla="*/ 585 w 22519"/>
                <a:gd name="csY7" fmla="*/ 13293 h 35175"/>
                <a:gd name="csX8" fmla="*/ 1073 w 22519"/>
                <a:gd name="csY8" fmla="*/ 12316 h 35175"/>
                <a:gd name="csX9" fmla="*/ 1073 w 22519"/>
                <a:gd name="csY9" fmla="*/ 11339 h 35175"/>
                <a:gd name="csX10" fmla="*/ 1562 w 22519"/>
                <a:gd name="csY10" fmla="*/ 10362 h 35175"/>
                <a:gd name="csX11" fmla="*/ 1562 w 22519"/>
                <a:gd name="csY11" fmla="*/ 9384 h 35175"/>
                <a:gd name="csX12" fmla="*/ 2050 w 22519"/>
                <a:gd name="csY12" fmla="*/ 8896 h 35175"/>
                <a:gd name="csX13" fmla="*/ 3028 w 22519"/>
                <a:gd name="csY13" fmla="*/ 6942 h 35175"/>
                <a:gd name="csX14" fmla="*/ 4005 w 22519"/>
                <a:gd name="csY14" fmla="*/ 5965 h 35175"/>
                <a:gd name="csX15" fmla="*/ 4493 w 22519"/>
                <a:gd name="csY15" fmla="*/ 4988 h 35175"/>
                <a:gd name="csX16" fmla="*/ 5470 w 22519"/>
                <a:gd name="csY16" fmla="*/ 4499 h 35175"/>
                <a:gd name="csX17" fmla="*/ 5959 w 22519"/>
                <a:gd name="csY17" fmla="*/ 3522 h 35175"/>
                <a:gd name="csX18" fmla="*/ 6936 w 22519"/>
                <a:gd name="csY18" fmla="*/ 3033 h 35175"/>
                <a:gd name="csX19" fmla="*/ 7425 w 22519"/>
                <a:gd name="csY19" fmla="*/ 2545 h 35175"/>
                <a:gd name="csX20" fmla="*/ 8402 w 22519"/>
                <a:gd name="csY20" fmla="*/ 2056 h 35175"/>
                <a:gd name="csX21" fmla="*/ 8890 w 22519"/>
                <a:gd name="csY21" fmla="*/ 1568 h 35175"/>
                <a:gd name="csX22" fmla="*/ 9867 w 22519"/>
                <a:gd name="csY22" fmla="*/ 1568 h 35175"/>
                <a:gd name="csX23" fmla="*/ 10844 w 22519"/>
                <a:gd name="csY23" fmla="*/ 1079 h 35175"/>
                <a:gd name="csX24" fmla="*/ 16218 w 22519"/>
                <a:gd name="csY24" fmla="*/ 1079 h 35175"/>
                <a:gd name="csX25" fmla="*/ 17196 w 22519"/>
                <a:gd name="csY25" fmla="*/ 1568 h 35175"/>
                <a:gd name="csX26" fmla="*/ 17684 w 22519"/>
                <a:gd name="csY26" fmla="*/ 1568 h 35175"/>
                <a:gd name="csX27" fmla="*/ 19638 w 22519"/>
                <a:gd name="csY27" fmla="*/ 2545 h 35175"/>
                <a:gd name="csX28" fmla="*/ 20127 w 22519"/>
                <a:gd name="csY28" fmla="*/ 3033 h 35175"/>
                <a:gd name="csX29" fmla="*/ 21104 w 22519"/>
                <a:gd name="csY29" fmla="*/ 3522 h 35175"/>
                <a:gd name="csX30" fmla="*/ 22081 w 22519"/>
                <a:gd name="csY30" fmla="*/ 4499 h 35175"/>
                <a:gd name="csX31" fmla="*/ 13776 w 22519"/>
                <a:gd name="csY31" fmla="*/ 4988 h 35175"/>
                <a:gd name="csX32" fmla="*/ 11333 w 22519"/>
                <a:gd name="csY32" fmla="*/ 4988 h 35175"/>
                <a:gd name="csX33" fmla="*/ 10356 w 22519"/>
                <a:gd name="csY33" fmla="*/ 5476 h 35175"/>
                <a:gd name="csX34" fmla="*/ 9867 w 22519"/>
                <a:gd name="csY34" fmla="*/ 5965 h 35175"/>
                <a:gd name="csX35" fmla="*/ 7913 w 22519"/>
                <a:gd name="csY35" fmla="*/ 6942 h 35175"/>
                <a:gd name="csX36" fmla="*/ 7425 w 22519"/>
                <a:gd name="csY36" fmla="*/ 7430 h 35175"/>
                <a:gd name="csX37" fmla="*/ 6936 w 22519"/>
                <a:gd name="csY37" fmla="*/ 8407 h 35175"/>
                <a:gd name="csX38" fmla="*/ 6447 w 22519"/>
                <a:gd name="csY38" fmla="*/ 8896 h 35175"/>
                <a:gd name="csX39" fmla="*/ 5959 w 22519"/>
                <a:gd name="csY39" fmla="*/ 9873 h 35175"/>
                <a:gd name="csX40" fmla="*/ 5470 w 22519"/>
                <a:gd name="csY40" fmla="*/ 10362 h 35175"/>
                <a:gd name="csX41" fmla="*/ 4982 w 22519"/>
                <a:gd name="csY41" fmla="*/ 11339 h 35175"/>
                <a:gd name="csX42" fmla="*/ 4982 w 22519"/>
                <a:gd name="csY42" fmla="*/ 12316 h 35175"/>
                <a:gd name="csX43" fmla="*/ 4493 w 22519"/>
                <a:gd name="csY43" fmla="*/ 12804 h 35175"/>
                <a:gd name="csX44" fmla="*/ 4493 w 22519"/>
                <a:gd name="csY44" fmla="*/ 13781 h 35175"/>
                <a:gd name="csX45" fmla="*/ 4005 w 22519"/>
                <a:gd name="csY45" fmla="*/ 14758 h 35175"/>
                <a:gd name="csX46" fmla="*/ 4005 w 22519"/>
                <a:gd name="csY46" fmla="*/ 21598 h 35175"/>
                <a:gd name="csX47" fmla="*/ 4493 w 22519"/>
                <a:gd name="csY47" fmla="*/ 22575 h 35175"/>
                <a:gd name="csX48" fmla="*/ 4493 w 22519"/>
                <a:gd name="csY48" fmla="*/ 24529 h 35175"/>
                <a:gd name="csX49" fmla="*/ 4982 w 22519"/>
                <a:gd name="csY49" fmla="*/ 25507 h 35175"/>
                <a:gd name="csX50" fmla="*/ 4982 w 22519"/>
                <a:gd name="csY50" fmla="*/ 26484 h 35175"/>
                <a:gd name="csX51" fmla="*/ 5470 w 22519"/>
                <a:gd name="csY51" fmla="*/ 26972 h 35175"/>
                <a:gd name="csX52" fmla="*/ 5959 w 22519"/>
                <a:gd name="csY52" fmla="*/ 27949 h 35175"/>
                <a:gd name="csX53" fmla="*/ 6936 w 22519"/>
                <a:gd name="csY53" fmla="*/ 28926 h 35175"/>
                <a:gd name="csX54" fmla="*/ 6936 w 22519"/>
                <a:gd name="csY54" fmla="*/ 29415 h 35175"/>
                <a:gd name="csX55" fmla="*/ 8402 w 22519"/>
                <a:gd name="csY55" fmla="*/ 30881 h 35175"/>
                <a:gd name="csX56" fmla="*/ 9379 w 22519"/>
                <a:gd name="csY56" fmla="*/ 31369 h 35175"/>
                <a:gd name="csX57" fmla="*/ 9867 w 22519"/>
                <a:gd name="csY57" fmla="*/ 31858 h 35175"/>
                <a:gd name="csX58" fmla="*/ 10844 w 22519"/>
                <a:gd name="csY58" fmla="*/ 32346 h 35175"/>
                <a:gd name="csX59" fmla="*/ 22570 w 22519"/>
                <a:gd name="csY59" fmla="*/ 32346 h 35175"/>
                <a:gd name="csX60" fmla="*/ 21592 w 22519"/>
                <a:gd name="csY60" fmla="*/ 33323 h 35175"/>
                <a:gd name="csX61" fmla="*/ 21104 w 22519"/>
                <a:gd name="csY61" fmla="*/ 33812 h 35175"/>
                <a:gd name="csX62" fmla="*/ 20615 w 22519"/>
                <a:gd name="csY62" fmla="*/ 34300 h 35175"/>
                <a:gd name="csX63" fmla="*/ 19638 w 22519"/>
                <a:gd name="csY63" fmla="*/ 34789 h 35175"/>
                <a:gd name="csX64" fmla="*/ 19150 w 22519"/>
                <a:gd name="csY64" fmla="*/ 35278 h 35175"/>
                <a:gd name="csX65" fmla="*/ 18173 w 22519"/>
                <a:gd name="csY65" fmla="*/ 35766 h 35175"/>
                <a:gd name="csX66" fmla="*/ 17196 w 22519"/>
                <a:gd name="csY66" fmla="*/ 35766 h 35175"/>
                <a:gd name="csX67" fmla="*/ 16218 w 22519"/>
                <a:gd name="csY67" fmla="*/ 36255 h 35175"/>
                <a:gd name="csX68" fmla="*/ 14753 w 22519"/>
                <a:gd name="csY68" fmla="*/ 36255 h 35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</a:cxnLst>
              <a:rect l="l" t="t" r="r" b="b"/>
              <a:pathLst>
                <a:path w="22519" h="35175">
                  <a:moveTo>
                    <a:pt x="13776" y="36255"/>
                  </a:moveTo>
                  <a:lnTo>
                    <a:pt x="10844" y="36255"/>
                  </a:lnTo>
                  <a:cubicBezTo>
                    <a:pt x="6912" y="34846"/>
                    <a:pt x="4518" y="33242"/>
                    <a:pt x="2539" y="29415"/>
                  </a:cubicBezTo>
                  <a:lnTo>
                    <a:pt x="2050" y="28926"/>
                  </a:lnTo>
                  <a:lnTo>
                    <a:pt x="2050" y="27949"/>
                  </a:lnTo>
                  <a:cubicBezTo>
                    <a:pt x="113" y="26264"/>
                    <a:pt x="-67" y="17389"/>
                    <a:pt x="96" y="14758"/>
                  </a:cubicBezTo>
                  <a:lnTo>
                    <a:pt x="585" y="13781"/>
                  </a:lnTo>
                  <a:lnTo>
                    <a:pt x="585" y="13293"/>
                  </a:lnTo>
                  <a:lnTo>
                    <a:pt x="1073" y="12316"/>
                  </a:lnTo>
                  <a:lnTo>
                    <a:pt x="1073" y="11339"/>
                  </a:lnTo>
                  <a:lnTo>
                    <a:pt x="1562" y="10362"/>
                  </a:lnTo>
                  <a:lnTo>
                    <a:pt x="1562" y="9384"/>
                  </a:lnTo>
                  <a:lnTo>
                    <a:pt x="2050" y="8896"/>
                  </a:lnTo>
                  <a:lnTo>
                    <a:pt x="3028" y="6942"/>
                  </a:lnTo>
                  <a:lnTo>
                    <a:pt x="4005" y="5965"/>
                  </a:lnTo>
                  <a:lnTo>
                    <a:pt x="4493" y="4988"/>
                  </a:lnTo>
                  <a:lnTo>
                    <a:pt x="5470" y="4499"/>
                  </a:lnTo>
                  <a:lnTo>
                    <a:pt x="5959" y="3522"/>
                  </a:lnTo>
                  <a:lnTo>
                    <a:pt x="6936" y="3033"/>
                  </a:lnTo>
                  <a:lnTo>
                    <a:pt x="7425" y="2545"/>
                  </a:lnTo>
                  <a:lnTo>
                    <a:pt x="8402" y="2056"/>
                  </a:lnTo>
                  <a:lnTo>
                    <a:pt x="8890" y="1568"/>
                  </a:lnTo>
                  <a:lnTo>
                    <a:pt x="9867" y="1568"/>
                  </a:lnTo>
                  <a:lnTo>
                    <a:pt x="10844" y="1079"/>
                  </a:lnTo>
                  <a:lnTo>
                    <a:pt x="16218" y="1079"/>
                  </a:lnTo>
                  <a:lnTo>
                    <a:pt x="17196" y="1568"/>
                  </a:lnTo>
                  <a:lnTo>
                    <a:pt x="17684" y="1568"/>
                  </a:lnTo>
                  <a:lnTo>
                    <a:pt x="19638" y="2545"/>
                  </a:lnTo>
                  <a:lnTo>
                    <a:pt x="20127" y="3033"/>
                  </a:lnTo>
                  <a:lnTo>
                    <a:pt x="21104" y="3522"/>
                  </a:lnTo>
                  <a:lnTo>
                    <a:pt x="22081" y="4499"/>
                  </a:lnTo>
                  <a:lnTo>
                    <a:pt x="13776" y="4988"/>
                  </a:lnTo>
                  <a:lnTo>
                    <a:pt x="11333" y="4988"/>
                  </a:lnTo>
                  <a:lnTo>
                    <a:pt x="10356" y="5476"/>
                  </a:lnTo>
                  <a:lnTo>
                    <a:pt x="9867" y="5965"/>
                  </a:lnTo>
                  <a:lnTo>
                    <a:pt x="7913" y="6942"/>
                  </a:lnTo>
                  <a:lnTo>
                    <a:pt x="7425" y="7430"/>
                  </a:lnTo>
                  <a:lnTo>
                    <a:pt x="6936" y="8407"/>
                  </a:lnTo>
                  <a:lnTo>
                    <a:pt x="6447" y="8896"/>
                  </a:lnTo>
                  <a:lnTo>
                    <a:pt x="5959" y="9873"/>
                  </a:lnTo>
                  <a:lnTo>
                    <a:pt x="5470" y="10362"/>
                  </a:lnTo>
                  <a:lnTo>
                    <a:pt x="4982" y="11339"/>
                  </a:lnTo>
                  <a:lnTo>
                    <a:pt x="4982" y="12316"/>
                  </a:lnTo>
                  <a:lnTo>
                    <a:pt x="4493" y="12804"/>
                  </a:lnTo>
                  <a:lnTo>
                    <a:pt x="4493" y="13781"/>
                  </a:lnTo>
                  <a:lnTo>
                    <a:pt x="4005" y="14758"/>
                  </a:lnTo>
                  <a:lnTo>
                    <a:pt x="4005" y="21598"/>
                  </a:lnTo>
                  <a:lnTo>
                    <a:pt x="4493" y="22575"/>
                  </a:lnTo>
                  <a:lnTo>
                    <a:pt x="4493" y="24529"/>
                  </a:lnTo>
                  <a:lnTo>
                    <a:pt x="4982" y="25507"/>
                  </a:lnTo>
                  <a:lnTo>
                    <a:pt x="4982" y="26484"/>
                  </a:lnTo>
                  <a:lnTo>
                    <a:pt x="5470" y="26972"/>
                  </a:lnTo>
                  <a:lnTo>
                    <a:pt x="5959" y="27949"/>
                  </a:lnTo>
                  <a:lnTo>
                    <a:pt x="6936" y="28926"/>
                  </a:lnTo>
                  <a:lnTo>
                    <a:pt x="6936" y="29415"/>
                  </a:lnTo>
                  <a:lnTo>
                    <a:pt x="8402" y="30881"/>
                  </a:lnTo>
                  <a:lnTo>
                    <a:pt x="9379" y="31369"/>
                  </a:lnTo>
                  <a:lnTo>
                    <a:pt x="9867" y="31858"/>
                  </a:lnTo>
                  <a:lnTo>
                    <a:pt x="10844" y="32346"/>
                  </a:lnTo>
                  <a:lnTo>
                    <a:pt x="22570" y="32346"/>
                  </a:lnTo>
                  <a:lnTo>
                    <a:pt x="21592" y="33323"/>
                  </a:lnTo>
                  <a:lnTo>
                    <a:pt x="21104" y="33812"/>
                  </a:lnTo>
                  <a:lnTo>
                    <a:pt x="20615" y="34300"/>
                  </a:lnTo>
                  <a:lnTo>
                    <a:pt x="19638" y="34789"/>
                  </a:lnTo>
                  <a:lnTo>
                    <a:pt x="19150" y="35278"/>
                  </a:lnTo>
                  <a:lnTo>
                    <a:pt x="18173" y="35766"/>
                  </a:lnTo>
                  <a:lnTo>
                    <a:pt x="17196" y="35766"/>
                  </a:lnTo>
                  <a:lnTo>
                    <a:pt x="16218" y="36255"/>
                  </a:lnTo>
                  <a:lnTo>
                    <a:pt x="14753" y="362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989C28E1-8EF0-CA7F-70C3-45B142666326}"/>
                </a:ext>
              </a:extLst>
            </p:cNvPr>
            <p:cNvSpPr/>
            <p:nvPr/>
          </p:nvSpPr>
          <p:spPr>
            <a:xfrm flipV="1">
              <a:off x="3994997" y="6559741"/>
              <a:ext cx="19053" cy="34198"/>
            </a:xfrm>
            <a:custGeom>
              <a:avLst/>
              <a:gdLst>
                <a:gd name="csX0" fmla="*/ 19109 w 19053"/>
                <a:gd name="csY0" fmla="*/ 35277 h 34198"/>
                <a:gd name="csX1" fmla="*/ 56 w 19053"/>
                <a:gd name="csY1" fmla="*/ 35277 h 34198"/>
                <a:gd name="csX2" fmla="*/ 56 w 19053"/>
                <a:gd name="csY2" fmla="*/ 1079 h 34198"/>
                <a:gd name="csX3" fmla="*/ 3476 w 19053"/>
                <a:gd name="csY3" fmla="*/ 1079 h 34198"/>
                <a:gd name="csX4" fmla="*/ 3476 w 19053"/>
                <a:gd name="csY4" fmla="*/ 16713 h 34198"/>
                <a:gd name="csX5" fmla="*/ 16666 w 19053"/>
                <a:gd name="csY5" fmla="*/ 16713 h 34198"/>
                <a:gd name="csX6" fmla="*/ 16666 w 19053"/>
                <a:gd name="csY6" fmla="*/ 20621 h 34198"/>
                <a:gd name="csX7" fmla="*/ 3476 w 19053"/>
                <a:gd name="csY7" fmla="*/ 20621 h 34198"/>
                <a:gd name="csX8" fmla="*/ 3476 w 19053"/>
                <a:gd name="csY8" fmla="*/ 31369 h 34198"/>
                <a:gd name="csX9" fmla="*/ 19109 w 19053"/>
                <a:gd name="csY9" fmla="*/ 3136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9053" h="34198">
                  <a:moveTo>
                    <a:pt x="19109" y="35277"/>
                  </a:moveTo>
                  <a:lnTo>
                    <a:pt x="56" y="35277"/>
                  </a:lnTo>
                  <a:lnTo>
                    <a:pt x="56" y="1079"/>
                  </a:lnTo>
                  <a:lnTo>
                    <a:pt x="3476" y="1079"/>
                  </a:lnTo>
                  <a:lnTo>
                    <a:pt x="3476" y="16713"/>
                  </a:lnTo>
                  <a:lnTo>
                    <a:pt x="16666" y="16713"/>
                  </a:lnTo>
                  <a:lnTo>
                    <a:pt x="16666" y="20621"/>
                  </a:lnTo>
                  <a:lnTo>
                    <a:pt x="3476" y="20621"/>
                  </a:lnTo>
                  <a:lnTo>
                    <a:pt x="3476" y="31369"/>
                  </a:lnTo>
                  <a:lnTo>
                    <a:pt x="19109" y="31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10AE552A-1606-A5B0-8A58-45A12598F121}"/>
                </a:ext>
              </a:extLst>
            </p:cNvPr>
            <p:cNvSpPr/>
            <p:nvPr/>
          </p:nvSpPr>
          <p:spPr>
            <a:xfrm flipV="1">
              <a:off x="4043363" y="6576351"/>
              <a:ext cx="12213" cy="14167"/>
            </a:xfrm>
            <a:custGeom>
              <a:avLst/>
              <a:gdLst>
                <a:gd name="csX0" fmla="*/ 12276 w 12213"/>
                <a:gd name="csY0" fmla="*/ 15247 h 14167"/>
                <a:gd name="csX1" fmla="*/ 63 w 12213"/>
                <a:gd name="csY1" fmla="*/ 15247 h 14167"/>
                <a:gd name="csX2" fmla="*/ 63 w 12213"/>
                <a:gd name="csY2" fmla="*/ 11338 h 14167"/>
                <a:gd name="csX3" fmla="*/ 8368 w 12213"/>
                <a:gd name="csY3" fmla="*/ 11338 h 14167"/>
                <a:gd name="csX4" fmla="*/ 8368 w 12213"/>
                <a:gd name="csY4" fmla="*/ 4499 h 14167"/>
                <a:gd name="csX5" fmla="*/ 7879 w 12213"/>
                <a:gd name="csY5" fmla="*/ 4499 h 14167"/>
                <a:gd name="csX6" fmla="*/ 7391 w 12213"/>
                <a:gd name="csY6" fmla="*/ 3522 h 14167"/>
                <a:gd name="csX7" fmla="*/ 1040 w 12213"/>
                <a:gd name="csY7" fmla="*/ 1079 h 14167"/>
                <a:gd name="csX8" fmla="*/ 63 w 12213"/>
                <a:gd name="csY8" fmla="*/ 1079 h 14167"/>
                <a:gd name="csX9" fmla="*/ 10811 w 12213"/>
                <a:gd name="csY9" fmla="*/ 1079 h 14167"/>
                <a:gd name="csX10" fmla="*/ 12276 w 12213"/>
                <a:gd name="csY10" fmla="*/ 2545 h 14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213" h="14167">
                  <a:moveTo>
                    <a:pt x="12276" y="15247"/>
                  </a:moveTo>
                  <a:lnTo>
                    <a:pt x="63" y="15247"/>
                  </a:lnTo>
                  <a:lnTo>
                    <a:pt x="63" y="11338"/>
                  </a:lnTo>
                  <a:lnTo>
                    <a:pt x="8368" y="11338"/>
                  </a:lnTo>
                  <a:lnTo>
                    <a:pt x="8368" y="4499"/>
                  </a:lnTo>
                  <a:lnTo>
                    <a:pt x="7879" y="4499"/>
                  </a:lnTo>
                  <a:lnTo>
                    <a:pt x="7391" y="3522"/>
                  </a:lnTo>
                  <a:cubicBezTo>
                    <a:pt x="4525" y="1437"/>
                    <a:pt x="3881" y="2276"/>
                    <a:pt x="1040" y="1079"/>
                  </a:cubicBezTo>
                  <a:lnTo>
                    <a:pt x="63" y="1079"/>
                  </a:lnTo>
                  <a:lnTo>
                    <a:pt x="10811" y="1079"/>
                  </a:lnTo>
                  <a:lnTo>
                    <a:pt x="12276" y="254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9CA04B1E-8FA8-FEAC-20C7-C8D37A29FE6C}"/>
                </a:ext>
              </a:extLst>
            </p:cNvPr>
            <p:cNvSpPr/>
            <p:nvPr/>
          </p:nvSpPr>
          <p:spPr>
            <a:xfrm flipV="1">
              <a:off x="4043363" y="6562672"/>
              <a:ext cx="11725" cy="7816"/>
            </a:xfrm>
            <a:custGeom>
              <a:avLst/>
              <a:gdLst>
                <a:gd name="csX0" fmla="*/ 8856 w 11725"/>
                <a:gd name="csY0" fmla="*/ 8893 h 7816"/>
                <a:gd name="csX1" fmla="*/ 62 w 11725"/>
                <a:gd name="csY1" fmla="*/ 8404 h 7816"/>
                <a:gd name="csX2" fmla="*/ 2016 w 11725"/>
                <a:gd name="csY2" fmla="*/ 8404 h 7816"/>
                <a:gd name="csX3" fmla="*/ 2993 w 11725"/>
                <a:gd name="csY3" fmla="*/ 7915 h 7816"/>
                <a:gd name="csX4" fmla="*/ 3971 w 11725"/>
                <a:gd name="csY4" fmla="*/ 7915 h 7816"/>
                <a:gd name="csX5" fmla="*/ 4459 w 11725"/>
                <a:gd name="csY5" fmla="*/ 7427 h 7816"/>
                <a:gd name="csX6" fmla="*/ 5436 w 11725"/>
                <a:gd name="csY6" fmla="*/ 6938 h 7816"/>
                <a:gd name="csX7" fmla="*/ 5925 w 11725"/>
                <a:gd name="csY7" fmla="*/ 6450 h 7816"/>
                <a:gd name="csX8" fmla="*/ 6413 w 11725"/>
                <a:gd name="csY8" fmla="*/ 5473 h 7816"/>
                <a:gd name="csX9" fmla="*/ 6902 w 11725"/>
                <a:gd name="csY9" fmla="*/ 4984 h 7816"/>
                <a:gd name="csX10" fmla="*/ 7390 w 11725"/>
                <a:gd name="csY10" fmla="*/ 4007 h 7816"/>
                <a:gd name="csX11" fmla="*/ 7879 w 11725"/>
                <a:gd name="csY11" fmla="*/ 3519 h 7816"/>
                <a:gd name="csX12" fmla="*/ 7879 w 11725"/>
                <a:gd name="csY12" fmla="*/ 2541 h 7816"/>
                <a:gd name="csX13" fmla="*/ 8368 w 11725"/>
                <a:gd name="csY13" fmla="*/ 1076 h 7816"/>
                <a:gd name="csX14" fmla="*/ 11787 w 11725"/>
                <a:gd name="csY14" fmla="*/ 2541 h 7816"/>
                <a:gd name="csX15" fmla="*/ 11299 w 11725"/>
                <a:gd name="csY15" fmla="*/ 3030 h 7816"/>
                <a:gd name="csX16" fmla="*/ 9345 w 11725"/>
                <a:gd name="csY16" fmla="*/ 7915 h 7816"/>
                <a:gd name="csX17" fmla="*/ 9345 w 11725"/>
                <a:gd name="csY17" fmla="*/ 8404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725" h="7816">
                  <a:moveTo>
                    <a:pt x="8856" y="8893"/>
                  </a:moveTo>
                  <a:lnTo>
                    <a:pt x="62" y="8404"/>
                  </a:lnTo>
                  <a:lnTo>
                    <a:pt x="2016" y="8404"/>
                  </a:lnTo>
                  <a:lnTo>
                    <a:pt x="2993" y="7915"/>
                  </a:lnTo>
                  <a:lnTo>
                    <a:pt x="3971" y="7915"/>
                  </a:lnTo>
                  <a:lnTo>
                    <a:pt x="4459" y="7427"/>
                  </a:lnTo>
                  <a:lnTo>
                    <a:pt x="5436" y="6938"/>
                  </a:lnTo>
                  <a:lnTo>
                    <a:pt x="5925" y="6450"/>
                  </a:lnTo>
                  <a:lnTo>
                    <a:pt x="6413" y="5473"/>
                  </a:lnTo>
                  <a:lnTo>
                    <a:pt x="6902" y="4984"/>
                  </a:lnTo>
                  <a:lnTo>
                    <a:pt x="7390" y="4007"/>
                  </a:lnTo>
                  <a:lnTo>
                    <a:pt x="7879" y="3519"/>
                  </a:lnTo>
                  <a:lnTo>
                    <a:pt x="7879" y="2541"/>
                  </a:lnTo>
                  <a:lnTo>
                    <a:pt x="8368" y="1076"/>
                  </a:lnTo>
                  <a:lnTo>
                    <a:pt x="11787" y="2541"/>
                  </a:lnTo>
                  <a:lnTo>
                    <a:pt x="11299" y="3030"/>
                  </a:lnTo>
                  <a:cubicBezTo>
                    <a:pt x="11323" y="4422"/>
                    <a:pt x="10485" y="6979"/>
                    <a:pt x="9345" y="7915"/>
                  </a:cubicBezTo>
                  <a:lnTo>
                    <a:pt x="9345" y="84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01500147-74B5-2569-D514-634DD1008FE3}"/>
                </a:ext>
              </a:extLst>
            </p:cNvPr>
            <p:cNvSpPr/>
            <p:nvPr/>
          </p:nvSpPr>
          <p:spPr>
            <a:xfrm flipV="1">
              <a:off x="4029195" y="6559252"/>
              <a:ext cx="24915" cy="35227"/>
            </a:xfrm>
            <a:custGeom>
              <a:avLst/>
              <a:gdLst>
                <a:gd name="csX0" fmla="*/ 14229 w 24915"/>
                <a:gd name="csY0" fmla="*/ 36307 h 35227"/>
                <a:gd name="csX1" fmla="*/ 11297 w 24915"/>
                <a:gd name="csY1" fmla="*/ 36307 h 35227"/>
                <a:gd name="csX2" fmla="*/ 10320 w 24915"/>
                <a:gd name="csY2" fmla="*/ 35818 h 35227"/>
                <a:gd name="csX3" fmla="*/ 9343 w 24915"/>
                <a:gd name="csY3" fmla="*/ 35818 h 35227"/>
                <a:gd name="csX4" fmla="*/ 8855 w 24915"/>
                <a:gd name="csY4" fmla="*/ 35330 h 35227"/>
                <a:gd name="csX5" fmla="*/ 5923 w 24915"/>
                <a:gd name="csY5" fmla="*/ 33864 h 35227"/>
                <a:gd name="csX6" fmla="*/ 5435 w 24915"/>
                <a:gd name="csY6" fmla="*/ 33375 h 35227"/>
                <a:gd name="csX7" fmla="*/ 4946 w 24915"/>
                <a:gd name="csY7" fmla="*/ 32398 h 35227"/>
                <a:gd name="csX8" fmla="*/ 2015 w 24915"/>
                <a:gd name="csY8" fmla="*/ 28001 h 35227"/>
                <a:gd name="csX9" fmla="*/ 1526 w 24915"/>
                <a:gd name="csY9" fmla="*/ 27024 h 35227"/>
                <a:gd name="csX10" fmla="*/ 1526 w 24915"/>
                <a:gd name="csY10" fmla="*/ 26536 h 35227"/>
                <a:gd name="csX11" fmla="*/ 1038 w 24915"/>
                <a:gd name="csY11" fmla="*/ 25559 h 35227"/>
                <a:gd name="csX12" fmla="*/ 1038 w 24915"/>
                <a:gd name="csY12" fmla="*/ 24582 h 35227"/>
                <a:gd name="csX13" fmla="*/ 549 w 24915"/>
                <a:gd name="csY13" fmla="*/ 23604 h 35227"/>
                <a:gd name="csX14" fmla="*/ 549 w 24915"/>
                <a:gd name="csY14" fmla="*/ 20673 h 35227"/>
                <a:gd name="csX15" fmla="*/ 61 w 24915"/>
                <a:gd name="csY15" fmla="*/ 19696 h 35227"/>
                <a:gd name="csX16" fmla="*/ 61 w 24915"/>
                <a:gd name="csY16" fmla="*/ 18230 h 35227"/>
                <a:gd name="csX17" fmla="*/ 549 w 24915"/>
                <a:gd name="csY17" fmla="*/ 17253 h 35227"/>
                <a:gd name="csX18" fmla="*/ 549 w 24915"/>
                <a:gd name="csY18" fmla="*/ 13345 h 35227"/>
                <a:gd name="csX19" fmla="*/ 1038 w 24915"/>
                <a:gd name="csY19" fmla="*/ 12368 h 35227"/>
                <a:gd name="csX20" fmla="*/ 1038 w 24915"/>
                <a:gd name="csY20" fmla="*/ 11391 h 35227"/>
                <a:gd name="csX21" fmla="*/ 1526 w 24915"/>
                <a:gd name="csY21" fmla="*/ 10902 h 35227"/>
                <a:gd name="csX22" fmla="*/ 2015 w 24915"/>
                <a:gd name="csY22" fmla="*/ 9925 h 35227"/>
                <a:gd name="csX23" fmla="*/ 2015 w 24915"/>
                <a:gd name="csY23" fmla="*/ 8948 h 35227"/>
                <a:gd name="csX24" fmla="*/ 2504 w 24915"/>
                <a:gd name="csY24" fmla="*/ 8948 h 35227"/>
                <a:gd name="csX25" fmla="*/ 3969 w 24915"/>
                <a:gd name="csY25" fmla="*/ 6017 h 35227"/>
                <a:gd name="csX26" fmla="*/ 6412 w 24915"/>
                <a:gd name="csY26" fmla="*/ 3574 h 35227"/>
                <a:gd name="csX27" fmla="*/ 8366 w 24915"/>
                <a:gd name="csY27" fmla="*/ 2597 h 35227"/>
                <a:gd name="csX28" fmla="*/ 8855 w 24915"/>
                <a:gd name="csY28" fmla="*/ 2108 h 35227"/>
                <a:gd name="csX29" fmla="*/ 9832 w 24915"/>
                <a:gd name="csY29" fmla="*/ 1620 h 35227"/>
                <a:gd name="csX30" fmla="*/ 10809 w 24915"/>
                <a:gd name="csY30" fmla="*/ 1620 h 35227"/>
                <a:gd name="csX31" fmla="*/ 11786 w 24915"/>
                <a:gd name="csY31" fmla="*/ 1131 h 35227"/>
                <a:gd name="csX32" fmla="*/ 13740 w 24915"/>
                <a:gd name="csY32" fmla="*/ 1131 h 35227"/>
                <a:gd name="csX33" fmla="*/ 23023 w 24915"/>
                <a:gd name="csY33" fmla="*/ 4062 h 35227"/>
                <a:gd name="csX34" fmla="*/ 24977 w 24915"/>
                <a:gd name="csY34" fmla="*/ 5040 h 35227"/>
                <a:gd name="csX35" fmla="*/ 13252 w 24915"/>
                <a:gd name="csY35" fmla="*/ 5040 h 35227"/>
                <a:gd name="csX36" fmla="*/ 12275 w 24915"/>
                <a:gd name="csY36" fmla="*/ 5528 h 35227"/>
                <a:gd name="csX37" fmla="*/ 11297 w 24915"/>
                <a:gd name="csY37" fmla="*/ 5528 h 35227"/>
                <a:gd name="csX38" fmla="*/ 10809 w 24915"/>
                <a:gd name="csY38" fmla="*/ 6017 h 35227"/>
                <a:gd name="csX39" fmla="*/ 9832 w 24915"/>
                <a:gd name="csY39" fmla="*/ 6017 h 35227"/>
                <a:gd name="csX40" fmla="*/ 8855 w 24915"/>
                <a:gd name="csY40" fmla="*/ 6505 h 35227"/>
                <a:gd name="csX41" fmla="*/ 8366 w 24915"/>
                <a:gd name="csY41" fmla="*/ 6994 h 35227"/>
                <a:gd name="csX42" fmla="*/ 7878 w 24915"/>
                <a:gd name="csY42" fmla="*/ 7971 h 35227"/>
                <a:gd name="csX43" fmla="*/ 6900 w 24915"/>
                <a:gd name="csY43" fmla="*/ 8459 h 35227"/>
                <a:gd name="csX44" fmla="*/ 6900 w 24915"/>
                <a:gd name="csY44" fmla="*/ 8948 h 35227"/>
                <a:gd name="csX45" fmla="*/ 6412 w 24915"/>
                <a:gd name="csY45" fmla="*/ 9437 h 35227"/>
                <a:gd name="csX46" fmla="*/ 5923 w 24915"/>
                <a:gd name="csY46" fmla="*/ 10414 h 35227"/>
                <a:gd name="csX47" fmla="*/ 5435 w 24915"/>
                <a:gd name="csY47" fmla="*/ 10902 h 35227"/>
                <a:gd name="csX48" fmla="*/ 4946 w 24915"/>
                <a:gd name="csY48" fmla="*/ 11879 h 35227"/>
                <a:gd name="csX49" fmla="*/ 4946 w 24915"/>
                <a:gd name="csY49" fmla="*/ 12856 h 35227"/>
                <a:gd name="csX50" fmla="*/ 4458 w 24915"/>
                <a:gd name="csY50" fmla="*/ 13345 h 35227"/>
                <a:gd name="csX51" fmla="*/ 4458 w 24915"/>
                <a:gd name="csY51" fmla="*/ 15299 h 35227"/>
                <a:gd name="csX52" fmla="*/ 3969 w 24915"/>
                <a:gd name="csY52" fmla="*/ 16765 h 35227"/>
                <a:gd name="csX53" fmla="*/ 3969 w 24915"/>
                <a:gd name="csY53" fmla="*/ 21162 h 35227"/>
                <a:gd name="csX54" fmla="*/ 4458 w 24915"/>
                <a:gd name="csY54" fmla="*/ 22139 h 35227"/>
                <a:gd name="csX55" fmla="*/ 4458 w 24915"/>
                <a:gd name="csY55" fmla="*/ 24093 h 35227"/>
                <a:gd name="csX56" fmla="*/ 4946 w 24915"/>
                <a:gd name="csY56" fmla="*/ 25070 h 35227"/>
                <a:gd name="csX57" fmla="*/ 4946 w 24915"/>
                <a:gd name="csY57" fmla="*/ 25559 h 35227"/>
                <a:gd name="csX58" fmla="*/ 5435 w 24915"/>
                <a:gd name="csY58" fmla="*/ 26536 h 35227"/>
                <a:gd name="csX59" fmla="*/ 5923 w 24915"/>
                <a:gd name="csY59" fmla="*/ 27513 h 35227"/>
                <a:gd name="csX60" fmla="*/ 6412 w 24915"/>
                <a:gd name="csY60" fmla="*/ 28490 h 35227"/>
                <a:gd name="csX61" fmla="*/ 6900 w 24915"/>
                <a:gd name="csY61" fmla="*/ 29467 h 35227"/>
                <a:gd name="csX62" fmla="*/ 7878 w 24915"/>
                <a:gd name="csY62" fmla="*/ 29956 h 35227"/>
                <a:gd name="csX63" fmla="*/ 8855 w 24915"/>
                <a:gd name="csY63" fmla="*/ 30933 h 35227"/>
                <a:gd name="csX64" fmla="*/ 9832 w 24915"/>
                <a:gd name="csY64" fmla="*/ 31421 h 35227"/>
                <a:gd name="csX65" fmla="*/ 10320 w 24915"/>
                <a:gd name="csY65" fmla="*/ 31910 h 35227"/>
                <a:gd name="csX66" fmla="*/ 11297 w 24915"/>
                <a:gd name="csY66" fmla="*/ 32398 h 35227"/>
                <a:gd name="csX67" fmla="*/ 14229 w 24915"/>
                <a:gd name="csY67" fmla="*/ 32398 h 35227"/>
                <a:gd name="csX68" fmla="*/ 23023 w 24915"/>
                <a:gd name="csY68" fmla="*/ 32887 h 35227"/>
                <a:gd name="csX69" fmla="*/ 22045 w 24915"/>
                <a:gd name="csY69" fmla="*/ 33864 h 35227"/>
                <a:gd name="csX70" fmla="*/ 16183 w 24915"/>
                <a:gd name="csY70" fmla="*/ 36307 h 35227"/>
                <a:gd name="csX71" fmla="*/ 15206 w 24915"/>
                <a:gd name="csY71" fmla="*/ 36307 h 35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</a:cxnLst>
              <a:rect l="l" t="t" r="r" b="b"/>
              <a:pathLst>
                <a:path w="24915" h="35227">
                  <a:moveTo>
                    <a:pt x="14229" y="36307"/>
                  </a:moveTo>
                  <a:lnTo>
                    <a:pt x="11297" y="36307"/>
                  </a:lnTo>
                  <a:lnTo>
                    <a:pt x="10320" y="35818"/>
                  </a:lnTo>
                  <a:lnTo>
                    <a:pt x="9343" y="35818"/>
                  </a:lnTo>
                  <a:lnTo>
                    <a:pt x="8855" y="35330"/>
                  </a:lnTo>
                  <a:lnTo>
                    <a:pt x="5923" y="33864"/>
                  </a:lnTo>
                  <a:lnTo>
                    <a:pt x="5435" y="33375"/>
                  </a:lnTo>
                  <a:lnTo>
                    <a:pt x="4946" y="32398"/>
                  </a:lnTo>
                  <a:cubicBezTo>
                    <a:pt x="3692" y="31193"/>
                    <a:pt x="2129" y="29850"/>
                    <a:pt x="2015" y="28001"/>
                  </a:cubicBezTo>
                  <a:lnTo>
                    <a:pt x="1526" y="27024"/>
                  </a:lnTo>
                  <a:lnTo>
                    <a:pt x="1526" y="26536"/>
                  </a:lnTo>
                  <a:lnTo>
                    <a:pt x="1038" y="25559"/>
                  </a:lnTo>
                  <a:lnTo>
                    <a:pt x="1038" y="24582"/>
                  </a:lnTo>
                  <a:lnTo>
                    <a:pt x="549" y="23604"/>
                  </a:lnTo>
                  <a:lnTo>
                    <a:pt x="549" y="20673"/>
                  </a:lnTo>
                  <a:lnTo>
                    <a:pt x="61" y="19696"/>
                  </a:lnTo>
                  <a:lnTo>
                    <a:pt x="61" y="18230"/>
                  </a:lnTo>
                  <a:lnTo>
                    <a:pt x="549" y="17253"/>
                  </a:lnTo>
                  <a:lnTo>
                    <a:pt x="549" y="13345"/>
                  </a:lnTo>
                  <a:lnTo>
                    <a:pt x="1038" y="12368"/>
                  </a:lnTo>
                  <a:lnTo>
                    <a:pt x="1038" y="11391"/>
                  </a:lnTo>
                  <a:lnTo>
                    <a:pt x="1526" y="10902"/>
                  </a:lnTo>
                  <a:lnTo>
                    <a:pt x="2015" y="9925"/>
                  </a:lnTo>
                  <a:lnTo>
                    <a:pt x="2015" y="8948"/>
                  </a:lnTo>
                  <a:lnTo>
                    <a:pt x="2504" y="8948"/>
                  </a:lnTo>
                  <a:lnTo>
                    <a:pt x="3969" y="6017"/>
                  </a:lnTo>
                  <a:lnTo>
                    <a:pt x="6412" y="3574"/>
                  </a:lnTo>
                  <a:lnTo>
                    <a:pt x="8366" y="2597"/>
                  </a:lnTo>
                  <a:lnTo>
                    <a:pt x="8855" y="2108"/>
                  </a:lnTo>
                  <a:lnTo>
                    <a:pt x="9832" y="1620"/>
                  </a:lnTo>
                  <a:lnTo>
                    <a:pt x="10809" y="1620"/>
                  </a:lnTo>
                  <a:lnTo>
                    <a:pt x="11786" y="1131"/>
                  </a:lnTo>
                  <a:lnTo>
                    <a:pt x="13740" y="1131"/>
                  </a:lnTo>
                  <a:cubicBezTo>
                    <a:pt x="16940" y="805"/>
                    <a:pt x="20604" y="2035"/>
                    <a:pt x="23023" y="4062"/>
                  </a:cubicBezTo>
                  <a:lnTo>
                    <a:pt x="24977" y="5040"/>
                  </a:lnTo>
                  <a:lnTo>
                    <a:pt x="13252" y="5040"/>
                  </a:lnTo>
                  <a:lnTo>
                    <a:pt x="12275" y="5528"/>
                  </a:lnTo>
                  <a:lnTo>
                    <a:pt x="11297" y="5528"/>
                  </a:lnTo>
                  <a:lnTo>
                    <a:pt x="10809" y="6017"/>
                  </a:lnTo>
                  <a:lnTo>
                    <a:pt x="9832" y="6017"/>
                  </a:lnTo>
                  <a:lnTo>
                    <a:pt x="8855" y="6505"/>
                  </a:lnTo>
                  <a:lnTo>
                    <a:pt x="8366" y="6994"/>
                  </a:lnTo>
                  <a:lnTo>
                    <a:pt x="7878" y="7971"/>
                  </a:lnTo>
                  <a:lnTo>
                    <a:pt x="6900" y="8459"/>
                  </a:lnTo>
                  <a:lnTo>
                    <a:pt x="6900" y="8948"/>
                  </a:lnTo>
                  <a:lnTo>
                    <a:pt x="6412" y="9437"/>
                  </a:lnTo>
                  <a:lnTo>
                    <a:pt x="5923" y="10414"/>
                  </a:lnTo>
                  <a:lnTo>
                    <a:pt x="5435" y="10902"/>
                  </a:lnTo>
                  <a:lnTo>
                    <a:pt x="4946" y="11879"/>
                  </a:lnTo>
                  <a:lnTo>
                    <a:pt x="4946" y="12856"/>
                  </a:lnTo>
                  <a:lnTo>
                    <a:pt x="4458" y="13345"/>
                  </a:lnTo>
                  <a:lnTo>
                    <a:pt x="4458" y="15299"/>
                  </a:lnTo>
                  <a:lnTo>
                    <a:pt x="3969" y="16765"/>
                  </a:lnTo>
                  <a:cubicBezTo>
                    <a:pt x="3969" y="18230"/>
                    <a:pt x="3969" y="19696"/>
                    <a:pt x="3969" y="21162"/>
                  </a:cubicBezTo>
                  <a:lnTo>
                    <a:pt x="4458" y="22139"/>
                  </a:lnTo>
                  <a:lnTo>
                    <a:pt x="4458" y="24093"/>
                  </a:lnTo>
                  <a:lnTo>
                    <a:pt x="4946" y="25070"/>
                  </a:lnTo>
                  <a:lnTo>
                    <a:pt x="4946" y="25559"/>
                  </a:lnTo>
                  <a:lnTo>
                    <a:pt x="5435" y="26536"/>
                  </a:lnTo>
                  <a:lnTo>
                    <a:pt x="5923" y="27513"/>
                  </a:lnTo>
                  <a:lnTo>
                    <a:pt x="6412" y="28490"/>
                  </a:lnTo>
                  <a:lnTo>
                    <a:pt x="6900" y="29467"/>
                  </a:lnTo>
                  <a:lnTo>
                    <a:pt x="7878" y="29956"/>
                  </a:lnTo>
                  <a:lnTo>
                    <a:pt x="8855" y="30933"/>
                  </a:lnTo>
                  <a:lnTo>
                    <a:pt x="9832" y="31421"/>
                  </a:lnTo>
                  <a:lnTo>
                    <a:pt x="10320" y="31910"/>
                  </a:lnTo>
                  <a:lnTo>
                    <a:pt x="11297" y="32398"/>
                  </a:lnTo>
                  <a:lnTo>
                    <a:pt x="14229" y="32398"/>
                  </a:lnTo>
                  <a:lnTo>
                    <a:pt x="23023" y="32887"/>
                  </a:lnTo>
                  <a:lnTo>
                    <a:pt x="22045" y="33864"/>
                  </a:lnTo>
                  <a:cubicBezTo>
                    <a:pt x="20327" y="35248"/>
                    <a:pt x="18349" y="36209"/>
                    <a:pt x="16183" y="36307"/>
                  </a:cubicBezTo>
                  <a:lnTo>
                    <a:pt x="15206" y="363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813D4CF1-93B9-61E2-11B7-DD980F9B275A}"/>
                </a:ext>
              </a:extLst>
            </p:cNvPr>
            <p:cNvSpPr/>
            <p:nvPr/>
          </p:nvSpPr>
          <p:spPr>
            <a:xfrm flipV="1">
              <a:off x="4058019" y="6559741"/>
              <a:ext cx="18564" cy="34198"/>
            </a:xfrm>
            <a:custGeom>
              <a:avLst/>
              <a:gdLst>
                <a:gd name="csX0" fmla="*/ 14722 w 18564"/>
                <a:gd name="csY0" fmla="*/ 35277 h 34198"/>
                <a:gd name="csX1" fmla="*/ 10814 w 18564"/>
                <a:gd name="csY1" fmla="*/ 35277 h 34198"/>
                <a:gd name="csX2" fmla="*/ 65 w 18564"/>
                <a:gd name="csY2" fmla="*/ 1079 h 34198"/>
                <a:gd name="csX3" fmla="*/ 3974 w 18564"/>
                <a:gd name="csY3" fmla="*/ 1079 h 34198"/>
                <a:gd name="csX4" fmla="*/ 6905 w 18564"/>
                <a:gd name="csY4" fmla="*/ 11339 h 34198"/>
                <a:gd name="csX5" fmla="*/ 18630 w 18564"/>
                <a:gd name="csY5" fmla="*/ 11339 h 34198"/>
                <a:gd name="csX6" fmla="*/ 7882 w 18564"/>
                <a:gd name="csY6" fmla="*/ 15247 h 34198"/>
                <a:gd name="csX7" fmla="*/ 11302 w 18564"/>
                <a:gd name="csY7" fmla="*/ 25018 h 34198"/>
                <a:gd name="csX8" fmla="*/ 12768 w 18564"/>
                <a:gd name="csY8" fmla="*/ 30881 h 34198"/>
                <a:gd name="csX9" fmla="*/ 12768 w 18564"/>
                <a:gd name="csY9" fmla="*/ 3185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564" h="34198">
                  <a:moveTo>
                    <a:pt x="14722" y="35277"/>
                  </a:moveTo>
                  <a:lnTo>
                    <a:pt x="10814" y="35277"/>
                  </a:lnTo>
                  <a:lnTo>
                    <a:pt x="65" y="1079"/>
                  </a:lnTo>
                  <a:lnTo>
                    <a:pt x="3974" y="1079"/>
                  </a:lnTo>
                  <a:lnTo>
                    <a:pt x="6905" y="11339"/>
                  </a:lnTo>
                  <a:lnTo>
                    <a:pt x="18630" y="11339"/>
                  </a:lnTo>
                  <a:lnTo>
                    <a:pt x="7882" y="15247"/>
                  </a:lnTo>
                  <a:lnTo>
                    <a:pt x="11302" y="25018"/>
                  </a:lnTo>
                  <a:cubicBezTo>
                    <a:pt x="11473" y="26589"/>
                    <a:pt x="12198" y="29399"/>
                    <a:pt x="12768" y="30881"/>
                  </a:cubicBezTo>
                  <a:lnTo>
                    <a:pt x="12768" y="31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09FC14BE-5047-CB8C-5513-0102E4FF5E9D}"/>
                </a:ext>
              </a:extLst>
            </p:cNvPr>
            <p:cNvSpPr/>
            <p:nvPr/>
          </p:nvSpPr>
          <p:spPr>
            <a:xfrm flipV="1">
              <a:off x="4065836" y="6559741"/>
              <a:ext cx="18564" cy="34198"/>
            </a:xfrm>
            <a:custGeom>
              <a:avLst/>
              <a:gdLst>
                <a:gd name="csX0" fmla="*/ 6905 w 18564"/>
                <a:gd name="csY0" fmla="*/ 35277 h 34198"/>
                <a:gd name="csX1" fmla="*/ 4951 w 18564"/>
                <a:gd name="csY1" fmla="*/ 31858 h 34198"/>
                <a:gd name="csX2" fmla="*/ 4951 w 18564"/>
                <a:gd name="csY2" fmla="*/ 31369 h 34198"/>
                <a:gd name="csX3" fmla="*/ 5440 w 18564"/>
                <a:gd name="csY3" fmla="*/ 30392 h 34198"/>
                <a:gd name="csX4" fmla="*/ 5440 w 18564"/>
                <a:gd name="csY4" fmla="*/ 29415 h 34198"/>
                <a:gd name="csX5" fmla="*/ 5928 w 18564"/>
                <a:gd name="csY5" fmla="*/ 28926 h 34198"/>
                <a:gd name="csX6" fmla="*/ 5928 w 18564"/>
                <a:gd name="csY6" fmla="*/ 27949 h 34198"/>
                <a:gd name="csX7" fmla="*/ 6417 w 18564"/>
                <a:gd name="csY7" fmla="*/ 26972 h 34198"/>
                <a:gd name="csX8" fmla="*/ 6417 w 18564"/>
                <a:gd name="csY8" fmla="*/ 25995 h 34198"/>
                <a:gd name="csX9" fmla="*/ 6905 w 18564"/>
                <a:gd name="csY9" fmla="*/ 24529 h 34198"/>
                <a:gd name="csX10" fmla="*/ 9837 w 18564"/>
                <a:gd name="csY10" fmla="*/ 15247 h 34198"/>
                <a:gd name="csX11" fmla="*/ 66 w 18564"/>
                <a:gd name="csY11" fmla="*/ 15247 h 34198"/>
                <a:gd name="csX12" fmla="*/ 10814 w 18564"/>
                <a:gd name="csY12" fmla="*/ 11339 h 34198"/>
                <a:gd name="csX13" fmla="*/ 14234 w 18564"/>
                <a:gd name="csY13" fmla="*/ 1079 h 34198"/>
                <a:gd name="csX14" fmla="*/ 18631 w 18564"/>
                <a:gd name="csY14" fmla="*/ 107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8564" h="34198">
                  <a:moveTo>
                    <a:pt x="6905" y="35277"/>
                  </a:moveTo>
                  <a:lnTo>
                    <a:pt x="4951" y="31858"/>
                  </a:lnTo>
                  <a:lnTo>
                    <a:pt x="4951" y="31369"/>
                  </a:lnTo>
                  <a:lnTo>
                    <a:pt x="5440" y="30392"/>
                  </a:lnTo>
                  <a:lnTo>
                    <a:pt x="5440" y="29415"/>
                  </a:lnTo>
                  <a:lnTo>
                    <a:pt x="5928" y="28926"/>
                  </a:lnTo>
                  <a:lnTo>
                    <a:pt x="5928" y="27949"/>
                  </a:lnTo>
                  <a:lnTo>
                    <a:pt x="6417" y="26972"/>
                  </a:lnTo>
                  <a:lnTo>
                    <a:pt x="6417" y="25995"/>
                  </a:lnTo>
                  <a:lnTo>
                    <a:pt x="6905" y="24529"/>
                  </a:lnTo>
                  <a:lnTo>
                    <a:pt x="9837" y="15247"/>
                  </a:lnTo>
                  <a:lnTo>
                    <a:pt x="66" y="15247"/>
                  </a:lnTo>
                  <a:lnTo>
                    <a:pt x="10814" y="11339"/>
                  </a:lnTo>
                  <a:lnTo>
                    <a:pt x="14234" y="1079"/>
                  </a:lnTo>
                  <a:lnTo>
                    <a:pt x="18631" y="1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C79DA5C8-7BA2-D50D-27A8-A8F90FCEB545}"/>
                </a:ext>
              </a:extLst>
            </p:cNvPr>
            <p:cNvSpPr/>
            <p:nvPr/>
          </p:nvSpPr>
          <p:spPr>
            <a:xfrm flipV="1">
              <a:off x="4105409" y="6559741"/>
              <a:ext cx="3908" cy="34198"/>
            </a:xfrm>
            <a:custGeom>
              <a:avLst/>
              <a:gdLst>
                <a:gd name="csX0" fmla="*/ 3980 w 3908"/>
                <a:gd name="csY0" fmla="*/ 35277 h 34198"/>
                <a:gd name="csX1" fmla="*/ 560 w 3908"/>
                <a:gd name="csY1" fmla="*/ 35277 h 34198"/>
                <a:gd name="csX2" fmla="*/ 560 w 3908"/>
                <a:gd name="csY2" fmla="*/ 8407 h 34198"/>
                <a:gd name="csX3" fmla="*/ 72 w 3908"/>
                <a:gd name="csY3" fmla="*/ 1079 h 34198"/>
                <a:gd name="csX4" fmla="*/ 3980 w 3908"/>
                <a:gd name="csY4" fmla="*/ 107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3980" y="35277"/>
                  </a:moveTo>
                  <a:lnTo>
                    <a:pt x="560" y="35277"/>
                  </a:lnTo>
                  <a:lnTo>
                    <a:pt x="560" y="8407"/>
                  </a:lnTo>
                  <a:lnTo>
                    <a:pt x="72" y="1079"/>
                  </a:lnTo>
                  <a:lnTo>
                    <a:pt x="3980" y="1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50638953-6959-EFD8-EA54-6CCD45BDE982}"/>
                </a:ext>
              </a:extLst>
            </p:cNvPr>
            <p:cNvSpPr/>
            <p:nvPr/>
          </p:nvSpPr>
          <p:spPr>
            <a:xfrm flipV="1">
              <a:off x="4087332" y="6559741"/>
              <a:ext cx="3908" cy="34198"/>
            </a:xfrm>
            <a:custGeom>
              <a:avLst/>
              <a:gdLst>
                <a:gd name="csX0" fmla="*/ 3977 w 3908"/>
                <a:gd name="csY0" fmla="*/ 35277 h 34198"/>
                <a:gd name="csX1" fmla="*/ 69 w 3908"/>
                <a:gd name="csY1" fmla="*/ 35277 h 34198"/>
                <a:gd name="csX2" fmla="*/ 69 w 3908"/>
                <a:gd name="csY2" fmla="*/ 1079 h 34198"/>
                <a:gd name="csX3" fmla="*/ 3488 w 3908"/>
                <a:gd name="csY3" fmla="*/ 1079 h 34198"/>
                <a:gd name="csX4" fmla="*/ 3488 w 3908"/>
                <a:gd name="csY4" fmla="*/ 2794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3977" y="35277"/>
                  </a:moveTo>
                  <a:lnTo>
                    <a:pt x="69" y="35277"/>
                  </a:lnTo>
                  <a:lnTo>
                    <a:pt x="69" y="1079"/>
                  </a:lnTo>
                  <a:lnTo>
                    <a:pt x="3488" y="1079"/>
                  </a:lnTo>
                  <a:lnTo>
                    <a:pt x="3488" y="27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F9B928FC-1582-E38B-B54E-17ECFE93F0A9}"/>
                </a:ext>
              </a:extLst>
            </p:cNvPr>
            <p:cNvSpPr/>
            <p:nvPr/>
          </p:nvSpPr>
          <p:spPr>
            <a:xfrm flipV="1">
              <a:off x="4090752" y="6559741"/>
              <a:ext cx="15145" cy="34198"/>
            </a:xfrm>
            <a:custGeom>
              <a:avLst/>
              <a:gdLst>
                <a:gd name="csX0" fmla="*/ 558 w 15145"/>
                <a:gd name="csY0" fmla="*/ 35277 h 34198"/>
                <a:gd name="csX1" fmla="*/ 69 w 15145"/>
                <a:gd name="csY1" fmla="*/ 27949 h 34198"/>
                <a:gd name="csX2" fmla="*/ 14725 w 15145"/>
                <a:gd name="csY2" fmla="*/ 1079 h 34198"/>
                <a:gd name="csX3" fmla="*/ 15214 w 15145"/>
                <a:gd name="csY3" fmla="*/ 840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5145" h="34198">
                  <a:moveTo>
                    <a:pt x="558" y="35277"/>
                  </a:moveTo>
                  <a:lnTo>
                    <a:pt x="69" y="27949"/>
                  </a:lnTo>
                  <a:lnTo>
                    <a:pt x="14725" y="1079"/>
                  </a:lnTo>
                  <a:lnTo>
                    <a:pt x="15214" y="84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0FB3E22D-F2BF-5BA8-A251-263CD895874E}"/>
                </a:ext>
              </a:extLst>
            </p:cNvPr>
            <p:cNvSpPr/>
            <p:nvPr/>
          </p:nvSpPr>
          <p:spPr>
            <a:xfrm flipV="1">
              <a:off x="4113714" y="6559741"/>
              <a:ext cx="22473" cy="34198"/>
            </a:xfrm>
            <a:custGeom>
              <a:avLst/>
              <a:gdLst>
                <a:gd name="csX0" fmla="*/ 22549 w 22473"/>
                <a:gd name="csY0" fmla="*/ 35277 h 34198"/>
                <a:gd name="csX1" fmla="*/ 76 w 22473"/>
                <a:gd name="csY1" fmla="*/ 35277 h 34198"/>
                <a:gd name="csX2" fmla="*/ 76 w 22473"/>
                <a:gd name="csY2" fmla="*/ 31369 h 34198"/>
                <a:gd name="csX3" fmla="*/ 9358 w 22473"/>
                <a:gd name="csY3" fmla="*/ 31369 h 34198"/>
                <a:gd name="csX4" fmla="*/ 9358 w 22473"/>
                <a:gd name="csY4" fmla="*/ 1079 h 34198"/>
                <a:gd name="csX5" fmla="*/ 13266 w 22473"/>
                <a:gd name="csY5" fmla="*/ 1079 h 34198"/>
                <a:gd name="csX6" fmla="*/ 13266 w 22473"/>
                <a:gd name="csY6" fmla="*/ 31369 h 34198"/>
                <a:gd name="csX7" fmla="*/ 22549 w 22473"/>
                <a:gd name="csY7" fmla="*/ 3136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549" y="35277"/>
                  </a:moveTo>
                  <a:lnTo>
                    <a:pt x="76" y="35277"/>
                  </a:lnTo>
                  <a:lnTo>
                    <a:pt x="76" y="31369"/>
                  </a:lnTo>
                  <a:lnTo>
                    <a:pt x="9358" y="31369"/>
                  </a:lnTo>
                  <a:lnTo>
                    <a:pt x="9358" y="1079"/>
                  </a:lnTo>
                  <a:lnTo>
                    <a:pt x="13266" y="1079"/>
                  </a:lnTo>
                  <a:lnTo>
                    <a:pt x="13266" y="31369"/>
                  </a:lnTo>
                  <a:lnTo>
                    <a:pt x="22549" y="31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7D8A2071-B181-580B-EAA4-49C304F257C7}"/>
                </a:ext>
              </a:extLst>
            </p:cNvPr>
            <p:cNvSpPr/>
            <p:nvPr/>
          </p:nvSpPr>
          <p:spPr>
            <a:xfrm flipV="1">
              <a:off x="4148401" y="6578306"/>
              <a:ext cx="16610" cy="15633"/>
            </a:xfrm>
            <a:custGeom>
              <a:avLst/>
              <a:gdLst>
                <a:gd name="csX0" fmla="*/ 6430 w 16610"/>
                <a:gd name="csY0" fmla="*/ 16713 h 15633"/>
                <a:gd name="csX1" fmla="*/ 79 w 16610"/>
                <a:gd name="csY1" fmla="*/ 16224 h 15633"/>
                <a:gd name="csX2" fmla="*/ 2033 w 16610"/>
                <a:gd name="csY2" fmla="*/ 16224 h 15633"/>
                <a:gd name="csX3" fmla="*/ 3010 w 16610"/>
                <a:gd name="csY3" fmla="*/ 15736 h 15633"/>
                <a:gd name="csX4" fmla="*/ 3499 w 16610"/>
                <a:gd name="csY4" fmla="*/ 15247 h 15633"/>
                <a:gd name="csX5" fmla="*/ 3988 w 16610"/>
                <a:gd name="csY5" fmla="*/ 14759 h 15633"/>
                <a:gd name="csX6" fmla="*/ 4965 w 16610"/>
                <a:gd name="csY6" fmla="*/ 13782 h 15633"/>
                <a:gd name="csX7" fmla="*/ 4965 w 16610"/>
                <a:gd name="csY7" fmla="*/ 13293 h 15633"/>
                <a:gd name="csX8" fmla="*/ 5942 w 16610"/>
                <a:gd name="csY8" fmla="*/ 12316 h 15633"/>
                <a:gd name="csX9" fmla="*/ 7407 w 16610"/>
                <a:gd name="csY9" fmla="*/ 9385 h 15633"/>
                <a:gd name="csX10" fmla="*/ 8385 w 16610"/>
                <a:gd name="csY10" fmla="*/ 8408 h 15633"/>
                <a:gd name="csX11" fmla="*/ 11804 w 16610"/>
                <a:gd name="csY11" fmla="*/ 1079 h 15633"/>
                <a:gd name="csX12" fmla="*/ 16690 w 16610"/>
                <a:gd name="csY12" fmla="*/ 1079 h 15633"/>
                <a:gd name="csX13" fmla="*/ 11804 w 16610"/>
                <a:gd name="csY13" fmla="*/ 10362 h 15633"/>
                <a:gd name="csX14" fmla="*/ 7896 w 16610"/>
                <a:gd name="csY14" fmla="*/ 15736 h 15633"/>
                <a:gd name="csX15" fmla="*/ 7407 w 16610"/>
                <a:gd name="csY15" fmla="*/ 16224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6610" h="15633">
                  <a:moveTo>
                    <a:pt x="6430" y="16713"/>
                  </a:moveTo>
                  <a:lnTo>
                    <a:pt x="79" y="16224"/>
                  </a:lnTo>
                  <a:lnTo>
                    <a:pt x="2033" y="16224"/>
                  </a:lnTo>
                  <a:lnTo>
                    <a:pt x="3010" y="15736"/>
                  </a:lnTo>
                  <a:lnTo>
                    <a:pt x="3499" y="15247"/>
                  </a:lnTo>
                  <a:lnTo>
                    <a:pt x="3988" y="14759"/>
                  </a:lnTo>
                  <a:lnTo>
                    <a:pt x="4965" y="13782"/>
                  </a:lnTo>
                  <a:lnTo>
                    <a:pt x="4965" y="13293"/>
                  </a:lnTo>
                  <a:lnTo>
                    <a:pt x="5942" y="12316"/>
                  </a:lnTo>
                  <a:lnTo>
                    <a:pt x="7407" y="9385"/>
                  </a:lnTo>
                  <a:lnTo>
                    <a:pt x="8385" y="8408"/>
                  </a:lnTo>
                  <a:lnTo>
                    <a:pt x="11804" y="1079"/>
                  </a:lnTo>
                  <a:lnTo>
                    <a:pt x="16690" y="1079"/>
                  </a:lnTo>
                  <a:lnTo>
                    <a:pt x="11804" y="10362"/>
                  </a:lnTo>
                  <a:cubicBezTo>
                    <a:pt x="10225" y="11966"/>
                    <a:pt x="9769" y="14409"/>
                    <a:pt x="7896" y="15736"/>
                  </a:cubicBezTo>
                  <a:lnTo>
                    <a:pt x="7407" y="162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22F594F5-FD39-EFD3-F2AA-4575B55DB1A9}"/>
                </a:ext>
              </a:extLst>
            </p:cNvPr>
            <p:cNvSpPr/>
            <p:nvPr/>
          </p:nvSpPr>
          <p:spPr>
            <a:xfrm flipV="1">
              <a:off x="4144004" y="6563161"/>
              <a:ext cx="18564" cy="12213"/>
            </a:xfrm>
            <a:custGeom>
              <a:avLst/>
              <a:gdLst>
                <a:gd name="csX0" fmla="*/ 17179 w 18564"/>
                <a:gd name="csY0" fmla="*/ 13290 h 12213"/>
                <a:gd name="csX1" fmla="*/ 8874 w 18564"/>
                <a:gd name="csY1" fmla="*/ 12802 h 12213"/>
                <a:gd name="csX2" fmla="*/ 11316 w 18564"/>
                <a:gd name="csY2" fmla="*/ 12802 h 12213"/>
                <a:gd name="csX3" fmla="*/ 11805 w 18564"/>
                <a:gd name="csY3" fmla="*/ 12313 h 12213"/>
                <a:gd name="csX4" fmla="*/ 12782 w 18564"/>
                <a:gd name="csY4" fmla="*/ 11825 h 12213"/>
                <a:gd name="csX5" fmla="*/ 14248 w 18564"/>
                <a:gd name="csY5" fmla="*/ 10359 h 12213"/>
                <a:gd name="csX6" fmla="*/ 14736 w 18564"/>
                <a:gd name="csY6" fmla="*/ 9382 h 12213"/>
                <a:gd name="csX7" fmla="*/ 14736 w 18564"/>
                <a:gd name="csY7" fmla="*/ 5962 h 12213"/>
                <a:gd name="csX8" fmla="*/ 14248 w 18564"/>
                <a:gd name="csY8" fmla="*/ 4985 h 12213"/>
                <a:gd name="csX9" fmla="*/ 14248 w 18564"/>
                <a:gd name="csY9" fmla="*/ 4008 h 12213"/>
                <a:gd name="csX10" fmla="*/ 13271 w 18564"/>
                <a:gd name="csY10" fmla="*/ 3519 h 12213"/>
                <a:gd name="csX11" fmla="*/ 12782 w 18564"/>
                <a:gd name="csY11" fmla="*/ 2542 h 12213"/>
                <a:gd name="csX12" fmla="*/ 11805 w 18564"/>
                <a:gd name="csY12" fmla="*/ 2054 h 12213"/>
                <a:gd name="csX13" fmla="*/ 10828 w 18564"/>
                <a:gd name="csY13" fmla="*/ 2054 h 12213"/>
                <a:gd name="csX14" fmla="*/ 10339 w 18564"/>
                <a:gd name="csY14" fmla="*/ 1565 h 12213"/>
                <a:gd name="csX15" fmla="*/ 80 w 18564"/>
                <a:gd name="csY15" fmla="*/ 1565 h 12213"/>
                <a:gd name="csX16" fmla="*/ 16690 w 18564"/>
                <a:gd name="csY16" fmla="*/ 1076 h 12213"/>
                <a:gd name="csX17" fmla="*/ 17179 w 18564"/>
                <a:gd name="csY17" fmla="*/ 2054 h 12213"/>
                <a:gd name="csX18" fmla="*/ 17668 w 18564"/>
                <a:gd name="csY18" fmla="*/ 2542 h 12213"/>
                <a:gd name="csX19" fmla="*/ 18156 w 18564"/>
                <a:gd name="csY19" fmla="*/ 3519 h 12213"/>
                <a:gd name="csX20" fmla="*/ 18156 w 18564"/>
                <a:gd name="csY20" fmla="*/ 4496 h 12213"/>
                <a:gd name="csX21" fmla="*/ 18645 w 18564"/>
                <a:gd name="csY21" fmla="*/ 5473 h 12213"/>
                <a:gd name="csX22" fmla="*/ 18645 w 18564"/>
                <a:gd name="csY22" fmla="*/ 9870 h 12213"/>
                <a:gd name="csX23" fmla="*/ 18156 w 18564"/>
                <a:gd name="csY23" fmla="*/ 10847 h 12213"/>
                <a:gd name="csX24" fmla="*/ 18156 w 18564"/>
                <a:gd name="csY24" fmla="*/ 11825 h 12213"/>
                <a:gd name="csX25" fmla="*/ 17668 w 18564"/>
                <a:gd name="csY25" fmla="*/ 12802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8564" h="12213">
                  <a:moveTo>
                    <a:pt x="17179" y="13290"/>
                  </a:moveTo>
                  <a:lnTo>
                    <a:pt x="8874" y="12802"/>
                  </a:lnTo>
                  <a:lnTo>
                    <a:pt x="11316" y="12802"/>
                  </a:lnTo>
                  <a:lnTo>
                    <a:pt x="11805" y="12313"/>
                  </a:lnTo>
                  <a:lnTo>
                    <a:pt x="12782" y="11825"/>
                  </a:lnTo>
                  <a:lnTo>
                    <a:pt x="14248" y="10359"/>
                  </a:lnTo>
                  <a:lnTo>
                    <a:pt x="14736" y="9382"/>
                  </a:lnTo>
                  <a:lnTo>
                    <a:pt x="14736" y="5962"/>
                  </a:lnTo>
                  <a:lnTo>
                    <a:pt x="14248" y="4985"/>
                  </a:lnTo>
                  <a:lnTo>
                    <a:pt x="14248" y="4008"/>
                  </a:lnTo>
                  <a:lnTo>
                    <a:pt x="13271" y="3519"/>
                  </a:lnTo>
                  <a:lnTo>
                    <a:pt x="12782" y="2542"/>
                  </a:lnTo>
                  <a:lnTo>
                    <a:pt x="11805" y="2054"/>
                  </a:lnTo>
                  <a:lnTo>
                    <a:pt x="10828" y="2054"/>
                  </a:lnTo>
                  <a:lnTo>
                    <a:pt x="10339" y="1565"/>
                  </a:lnTo>
                  <a:lnTo>
                    <a:pt x="80" y="1565"/>
                  </a:lnTo>
                  <a:lnTo>
                    <a:pt x="16690" y="1076"/>
                  </a:lnTo>
                  <a:lnTo>
                    <a:pt x="17179" y="2054"/>
                  </a:lnTo>
                  <a:lnTo>
                    <a:pt x="17668" y="2542"/>
                  </a:lnTo>
                  <a:lnTo>
                    <a:pt x="18156" y="3519"/>
                  </a:lnTo>
                  <a:lnTo>
                    <a:pt x="18156" y="4496"/>
                  </a:lnTo>
                  <a:lnTo>
                    <a:pt x="18645" y="5473"/>
                  </a:lnTo>
                  <a:lnTo>
                    <a:pt x="18645" y="9870"/>
                  </a:lnTo>
                  <a:lnTo>
                    <a:pt x="18156" y="10847"/>
                  </a:lnTo>
                  <a:lnTo>
                    <a:pt x="18156" y="11825"/>
                  </a:lnTo>
                  <a:lnTo>
                    <a:pt x="17668" y="128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1D73C6C9-EC31-C345-A9EC-03B8F76AAB1D}"/>
                </a:ext>
              </a:extLst>
            </p:cNvPr>
            <p:cNvSpPr/>
            <p:nvPr/>
          </p:nvSpPr>
          <p:spPr>
            <a:xfrm flipV="1">
              <a:off x="4140096" y="6559739"/>
              <a:ext cx="21007" cy="34200"/>
            </a:xfrm>
            <a:custGeom>
              <a:avLst/>
              <a:gdLst>
                <a:gd name="csX0" fmla="*/ 12781 w 21007"/>
                <a:gd name="csY0" fmla="*/ 35277 h 34200"/>
                <a:gd name="csX1" fmla="*/ 79 w 21007"/>
                <a:gd name="csY1" fmla="*/ 35277 h 34200"/>
                <a:gd name="csX2" fmla="*/ 79 w 21007"/>
                <a:gd name="csY2" fmla="*/ 1079 h 34200"/>
                <a:gd name="csX3" fmla="*/ 3987 w 21007"/>
                <a:gd name="csY3" fmla="*/ 1079 h 34200"/>
                <a:gd name="csX4" fmla="*/ 3987 w 21007"/>
                <a:gd name="csY4" fmla="*/ 16224 h 34200"/>
                <a:gd name="csX5" fmla="*/ 8384 w 21007"/>
                <a:gd name="csY5" fmla="*/ 16224 h 34200"/>
                <a:gd name="csX6" fmla="*/ 20109 w 21007"/>
                <a:gd name="csY6" fmla="*/ 19155 h 34200"/>
                <a:gd name="csX7" fmla="*/ 20598 w 21007"/>
                <a:gd name="csY7" fmla="*/ 19644 h 34200"/>
                <a:gd name="csX8" fmla="*/ 3987 w 21007"/>
                <a:gd name="csY8" fmla="*/ 20132 h 34200"/>
                <a:gd name="csX9" fmla="*/ 3987 w 21007"/>
                <a:gd name="csY9" fmla="*/ 31369 h 34200"/>
                <a:gd name="csX10" fmla="*/ 12781 w 21007"/>
                <a:gd name="csY10" fmla="*/ 31369 h 34200"/>
                <a:gd name="csX11" fmla="*/ 21086 w 21007"/>
                <a:gd name="csY11" fmla="*/ 31858 h 34200"/>
                <a:gd name="csX12" fmla="*/ 20598 w 21007"/>
                <a:gd name="csY12" fmla="*/ 32835 h 34200"/>
                <a:gd name="csX13" fmla="*/ 14735 w 21007"/>
                <a:gd name="csY13" fmla="*/ 35277 h 34200"/>
                <a:gd name="csX14" fmla="*/ 13758 w 21007"/>
                <a:gd name="csY14" fmla="*/ 35277 h 342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1007" h="34200">
                  <a:moveTo>
                    <a:pt x="12781" y="35277"/>
                  </a:moveTo>
                  <a:lnTo>
                    <a:pt x="79" y="35277"/>
                  </a:lnTo>
                  <a:lnTo>
                    <a:pt x="79" y="1079"/>
                  </a:lnTo>
                  <a:lnTo>
                    <a:pt x="3987" y="1079"/>
                  </a:lnTo>
                  <a:lnTo>
                    <a:pt x="3987" y="16224"/>
                  </a:lnTo>
                  <a:lnTo>
                    <a:pt x="8384" y="16224"/>
                  </a:lnTo>
                  <a:cubicBezTo>
                    <a:pt x="17072" y="17242"/>
                    <a:pt x="14230" y="15556"/>
                    <a:pt x="20109" y="19155"/>
                  </a:cubicBezTo>
                  <a:lnTo>
                    <a:pt x="20598" y="19644"/>
                  </a:lnTo>
                  <a:lnTo>
                    <a:pt x="3987" y="20132"/>
                  </a:lnTo>
                  <a:lnTo>
                    <a:pt x="3987" y="31369"/>
                  </a:lnTo>
                  <a:lnTo>
                    <a:pt x="12781" y="31369"/>
                  </a:lnTo>
                  <a:lnTo>
                    <a:pt x="21086" y="31858"/>
                  </a:lnTo>
                  <a:lnTo>
                    <a:pt x="20598" y="32835"/>
                  </a:lnTo>
                  <a:cubicBezTo>
                    <a:pt x="18684" y="33991"/>
                    <a:pt x="17056" y="35334"/>
                    <a:pt x="14735" y="35277"/>
                  </a:cubicBezTo>
                  <a:lnTo>
                    <a:pt x="13758" y="352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A45E6F7B-CC04-9CB7-8597-0DA125429B76}"/>
                </a:ext>
              </a:extLst>
            </p:cNvPr>
            <p:cNvSpPr/>
            <p:nvPr/>
          </p:nvSpPr>
          <p:spPr>
            <a:xfrm flipV="1">
              <a:off x="4165500" y="6559741"/>
              <a:ext cx="13190" cy="19541"/>
            </a:xfrm>
            <a:custGeom>
              <a:avLst/>
              <a:gdLst>
                <a:gd name="csX0" fmla="*/ 4967 w 13190"/>
                <a:gd name="csY0" fmla="*/ 20619 h 19541"/>
                <a:gd name="csX1" fmla="*/ 82 w 13190"/>
                <a:gd name="csY1" fmla="*/ 20619 h 19541"/>
                <a:gd name="csX2" fmla="*/ 10830 w 13190"/>
                <a:gd name="csY2" fmla="*/ 1077 h 19541"/>
                <a:gd name="csX3" fmla="*/ 13273 w 13190"/>
                <a:gd name="csY3" fmla="*/ 4497 h 19541"/>
                <a:gd name="csX4" fmla="*/ 12784 w 13190"/>
                <a:gd name="csY4" fmla="*/ 4985 h 19541"/>
                <a:gd name="csX5" fmla="*/ 11807 w 13190"/>
                <a:gd name="csY5" fmla="*/ 6940 h 19541"/>
                <a:gd name="csX6" fmla="*/ 11807 w 13190"/>
                <a:gd name="csY6" fmla="*/ 7917 h 19541"/>
                <a:gd name="csX7" fmla="*/ 11318 w 13190"/>
                <a:gd name="csY7" fmla="*/ 8405 h 19541"/>
                <a:gd name="csX8" fmla="*/ 10341 w 13190"/>
                <a:gd name="csY8" fmla="*/ 10359 h 195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190" h="19541">
                  <a:moveTo>
                    <a:pt x="4967" y="20619"/>
                  </a:moveTo>
                  <a:lnTo>
                    <a:pt x="82" y="20619"/>
                  </a:lnTo>
                  <a:lnTo>
                    <a:pt x="10830" y="1077"/>
                  </a:lnTo>
                  <a:lnTo>
                    <a:pt x="13273" y="4497"/>
                  </a:lnTo>
                  <a:lnTo>
                    <a:pt x="12784" y="4985"/>
                  </a:lnTo>
                  <a:lnTo>
                    <a:pt x="11807" y="6940"/>
                  </a:lnTo>
                  <a:lnTo>
                    <a:pt x="11807" y="7917"/>
                  </a:lnTo>
                  <a:lnTo>
                    <a:pt x="11318" y="8405"/>
                  </a:lnTo>
                  <a:lnTo>
                    <a:pt x="10341" y="103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AD7F9ED6-6044-B935-40BB-923A36277D2C}"/>
                </a:ext>
              </a:extLst>
            </p:cNvPr>
            <p:cNvSpPr/>
            <p:nvPr/>
          </p:nvSpPr>
          <p:spPr>
            <a:xfrm flipV="1">
              <a:off x="4176248" y="6559741"/>
              <a:ext cx="15145" cy="34198"/>
            </a:xfrm>
            <a:custGeom>
              <a:avLst/>
              <a:gdLst>
                <a:gd name="csX0" fmla="*/ 15230 w 15145"/>
                <a:gd name="csY0" fmla="*/ 35277 h 34198"/>
                <a:gd name="csX1" fmla="*/ 10833 w 15145"/>
                <a:gd name="csY1" fmla="*/ 35277 h 34198"/>
                <a:gd name="csX2" fmla="*/ 5459 w 15145"/>
                <a:gd name="csY2" fmla="*/ 25506 h 34198"/>
                <a:gd name="csX3" fmla="*/ 5459 w 15145"/>
                <a:gd name="csY3" fmla="*/ 25018 h 34198"/>
                <a:gd name="csX4" fmla="*/ 4970 w 15145"/>
                <a:gd name="csY4" fmla="*/ 24041 h 34198"/>
                <a:gd name="csX5" fmla="*/ 4482 w 15145"/>
                <a:gd name="csY5" fmla="*/ 23552 h 34198"/>
                <a:gd name="csX6" fmla="*/ 3993 w 15145"/>
                <a:gd name="csY6" fmla="*/ 22575 h 34198"/>
                <a:gd name="csX7" fmla="*/ 3505 w 15145"/>
                <a:gd name="csY7" fmla="*/ 21598 h 34198"/>
                <a:gd name="csX8" fmla="*/ 3016 w 15145"/>
                <a:gd name="csY8" fmla="*/ 20621 h 34198"/>
                <a:gd name="csX9" fmla="*/ 2528 w 15145"/>
                <a:gd name="csY9" fmla="*/ 20132 h 34198"/>
                <a:gd name="csX10" fmla="*/ 2528 w 15145"/>
                <a:gd name="csY10" fmla="*/ 19155 h 34198"/>
                <a:gd name="csX11" fmla="*/ 85 w 15145"/>
                <a:gd name="csY11" fmla="*/ 15736 h 34198"/>
                <a:gd name="csX12" fmla="*/ 85 w 15145"/>
                <a:gd name="csY12" fmla="*/ 1079 h 34198"/>
                <a:gd name="csX13" fmla="*/ 3993 w 15145"/>
                <a:gd name="csY13" fmla="*/ 1079 h 34198"/>
                <a:gd name="csX14" fmla="*/ 3993 w 15145"/>
                <a:gd name="csY14" fmla="*/ 15736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5145" h="34198">
                  <a:moveTo>
                    <a:pt x="15230" y="35277"/>
                  </a:moveTo>
                  <a:lnTo>
                    <a:pt x="10833" y="35277"/>
                  </a:lnTo>
                  <a:lnTo>
                    <a:pt x="5459" y="25506"/>
                  </a:lnTo>
                  <a:lnTo>
                    <a:pt x="5459" y="25018"/>
                  </a:lnTo>
                  <a:lnTo>
                    <a:pt x="4970" y="24041"/>
                  </a:lnTo>
                  <a:lnTo>
                    <a:pt x="4482" y="23552"/>
                  </a:lnTo>
                  <a:lnTo>
                    <a:pt x="3993" y="22575"/>
                  </a:lnTo>
                  <a:lnTo>
                    <a:pt x="3505" y="21598"/>
                  </a:lnTo>
                  <a:lnTo>
                    <a:pt x="3016" y="20621"/>
                  </a:lnTo>
                  <a:lnTo>
                    <a:pt x="2528" y="20132"/>
                  </a:lnTo>
                  <a:lnTo>
                    <a:pt x="2528" y="19155"/>
                  </a:lnTo>
                  <a:lnTo>
                    <a:pt x="85" y="15736"/>
                  </a:lnTo>
                  <a:lnTo>
                    <a:pt x="85" y="1079"/>
                  </a:lnTo>
                  <a:lnTo>
                    <a:pt x="3993" y="1079"/>
                  </a:lnTo>
                  <a:lnTo>
                    <a:pt x="3993" y="1573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147B1D0F-0A70-A82C-DE14-C6232C900C02}"/>
                </a:ext>
              </a:extLst>
            </p:cNvPr>
            <p:cNvSpPr/>
            <p:nvPr/>
          </p:nvSpPr>
          <p:spPr>
            <a:xfrm flipV="1">
              <a:off x="4214355" y="6578306"/>
              <a:ext cx="16610" cy="15633"/>
            </a:xfrm>
            <a:custGeom>
              <a:avLst/>
              <a:gdLst>
                <a:gd name="csX0" fmla="*/ 6441 w 16610"/>
                <a:gd name="csY0" fmla="*/ 16713 h 15633"/>
                <a:gd name="csX1" fmla="*/ 90 w 16610"/>
                <a:gd name="csY1" fmla="*/ 16224 h 15633"/>
                <a:gd name="csX2" fmla="*/ 2044 w 16610"/>
                <a:gd name="csY2" fmla="*/ 16224 h 15633"/>
                <a:gd name="csX3" fmla="*/ 3021 w 16610"/>
                <a:gd name="csY3" fmla="*/ 15736 h 15633"/>
                <a:gd name="csX4" fmla="*/ 3510 w 16610"/>
                <a:gd name="csY4" fmla="*/ 15247 h 15633"/>
                <a:gd name="csX5" fmla="*/ 3998 w 16610"/>
                <a:gd name="csY5" fmla="*/ 14759 h 15633"/>
                <a:gd name="csX6" fmla="*/ 4975 w 16610"/>
                <a:gd name="csY6" fmla="*/ 13782 h 15633"/>
                <a:gd name="csX7" fmla="*/ 4975 w 16610"/>
                <a:gd name="csY7" fmla="*/ 13293 h 15633"/>
                <a:gd name="csX8" fmla="*/ 5953 w 16610"/>
                <a:gd name="csY8" fmla="*/ 12316 h 15633"/>
                <a:gd name="csX9" fmla="*/ 6441 w 16610"/>
                <a:gd name="csY9" fmla="*/ 11339 h 15633"/>
                <a:gd name="csX10" fmla="*/ 7418 w 16610"/>
                <a:gd name="csY10" fmla="*/ 9385 h 15633"/>
                <a:gd name="csX11" fmla="*/ 8395 w 16610"/>
                <a:gd name="csY11" fmla="*/ 8408 h 15633"/>
                <a:gd name="csX12" fmla="*/ 11815 w 16610"/>
                <a:gd name="csY12" fmla="*/ 1079 h 15633"/>
                <a:gd name="csX13" fmla="*/ 16701 w 16610"/>
                <a:gd name="csY13" fmla="*/ 1079 h 15633"/>
                <a:gd name="csX14" fmla="*/ 11815 w 16610"/>
                <a:gd name="csY14" fmla="*/ 10362 h 15633"/>
                <a:gd name="csX15" fmla="*/ 7907 w 16610"/>
                <a:gd name="csY15" fmla="*/ 15736 h 15633"/>
                <a:gd name="csX16" fmla="*/ 7418 w 16610"/>
                <a:gd name="csY16" fmla="*/ 16224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6610" h="15633">
                  <a:moveTo>
                    <a:pt x="6441" y="16713"/>
                  </a:moveTo>
                  <a:lnTo>
                    <a:pt x="90" y="16224"/>
                  </a:lnTo>
                  <a:lnTo>
                    <a:pt x="2044" y="16224"/>
                  </a:lnTo>
                  <a:lnTo>
                    <a:pt x="3021" y="15736"/>
                  </a:lnTo>
                  <a:lnTo>
                    <a:pt x="3510" y="15247"/>
                  </a:lnTo>
                  <a:lnTo>
                    <a:pt x="3998" y="14759"/>
                  </a:lnTo>
                  <a:lnTo>
                    <a:pt x="4975" y="13782"/>
                  </a:lnTo>
                  <a:lnTo>
                    <a:pt x="4975" y="13293"/>
                  </a:lnTo>
                  <a:lnTo>
                    <a:pt x="5953" y="12316"/>
                  </a:lnTo>
                  <a:lnTo>
                    <a:pt x="6441" y="11339"/>
                  </a:lnTo>
                  <a:lnTo>
                    <a:pt x="7418" y="9385"/>
                  </a:lnTo>
                  <a:lnTo>
                    <a:pt x="8395" y="8408"/>
                  </a:lnTo>
                  <a:lnTo>
                    <a:pt x="11815" y="1079"/>
                  </a:lnTo>
                  <a:lnTo>
                    <a:pt x="16701" y="1079"/>
                  </a:lnTo>
                  <a:lnTo>
                    <a:pt x="11815" y="10362"/>
                  </a:lnTo>
                  <a:cubicBezTo>
                    <a:pt x="10236" y="11966"/>
                    <a:pt x="9780" y="14409"/>
                    <a:pt x="7907" y="15736"/>
                  </a:cubicBezTo>
                  <a:lnTo>
                    <a:pt x="7418" y="162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F655B545-4EB8-D2FB-0F92-C74648A05900}"/>
                </a:ext>
              </a:extLst>
            </p:cNvPr>
            <p:cNvSpPr/>
            <p:nvPr/>
          </p:nvSpPr>
          <p:spPr>
            <a:xfrm flipV="1">
              <a:off x="4209958" y="6563161"/>
              <a:ext cx="18564" cy="12213"/>
            </a:xfrm>
            <a:custGeom>
              <a:avLst/>
              <a:gdLst>
                <a:gd name="csX0" fmla="*/ 17190 w 18564"/>
                <a:gd name="csY0" fmla="*/ 13290 h 12213"/>
                <a:gd name="csX1" fmla="*/ 8885 w 18564"/>
                <a:gd name="csY1" fmla="*/ 12802 h 12213"/>
                <a:gd name="csX2" fmla="*/ 11327 w 18564"/>
                <a:gd name="csY2" fmla="*/ 12802 h 12213"/>
                <a:gd name="csX3" fmla="*/ 11816 w 18564"/>
                <a:gd name="csY3" fmla="*/ 12313 h 12213"/>
                <a:gd name="csX4" fmla="*/ 12793 w 18564"/>
                <a:gd name="csY4" fmla="*/ 11825 h 12213"/>
                <a:gd name="csX5" fmla="*/ 14259 w 18564"/>
                <a:gd name="csY5" fmla="*/ 10359 h 12213"/>
                <a:gd name="csX6" fmla="*/ 14747 w 18564"/>
                <a:gd name="csY6" fmla="*/ 9382 h 12213"/>
                <a:gd name="csX7" fmla="*/ 14747 w 18564"/>
                <a:gd name="csY7" fmla="*/ 5962 h 12213"/>
                <a:gd name="csX8" fmla="*/ 14259 w 18564"/>
                <a:gd name="csY8" fmla="*/ 4985 h 12213"/>
                <a:gd name="csX9" fmla="*/ 14259 w 18564"/>
                <a:gd name="csY9" fmla="*/ 4008 h 12213"/>
                <a:gd name="csX10" fmla="*/ 13281 w 18564"/>
                <a:gd name="csY10" fmla="*/ 3519 h 12213"/>
                <a:gd name="csX11" fmla="*/ 12793 w 18564"/>
                <a:gd name="csY11" fmla="*/ 2542 h 12213"/>
                <a:gd name="csX12" fmla="*/ 11816 w 18564"/>
                <a:gd name="csY12" fmla="*/ 2054 h 12213"/>
                <a:gd name="csX13" fmla="*/ 10839 w 18564"/>
                <a:gd name="csY13" fmla="*/ 2054 h 12213"/>
                <a:gd name="csX14" fmla="*/ 10350 w 18564"/>
                <a:gd name="csY14" fmla="*/ 1565 h 12213"/>
                <a:gd name="csX15" fmla="*/ 91 w 18564"/>
                <a:gd name="csY15" fmla="*/ 1565 h 12213"/>
                <a:gd name="csX16" fmla="*/ 16701 w 18564"/>
                <a:gd name="csY16" fmla="*/ 1076 h 12213"/>
                <a:gd name="csX17" fmla="*/ 17190 w 18564"/>
                <a:gd name="csY17" fmla="*/ 2054 h 12213"/>
                <a:gd name="csX18" fmla="*/ 17678 w 18564"/>
                <a:gd name="csY18" fmla="*/ 2542 h 12213"/>
                <a:gd name="csX19" fmla="*/ 18167 w 18564"/>
                <a:gd name="csY19" fmla="*/ 3519 h 12213"/>
                <a:gd name="csX20" fmla="*/ 18167 w 18564"/>
                <a:gd name="csY20" fmla="*/ 4496 h 12213"/>
                <a:gd name="csX21" fmla="*/ 18655 w 18564"/>
                <a:gd name="csY21" fmla="*/ 5473 h 12213"/>
                <a:gd name="csX22" fmla="*/ 18655 w 18564"/>
                <a:gd name="csY22" fmla="*/ 9870 h 12213"/>
                <a:gd name="csX23" fmla="*/ 18167 w 18564"/>
                <a:gd name="csY23" fmla="*/ 10847 h 12213"/>
                <a:gd name="csX24" fmla="*/ 18167 w 18564"/>
                <a:gd name="csY24" fmla="*/ 11825 h 12213"/>
                <a:gd name="csX25" fmla="*/ 17678 w 18564"/>
                <a:gd name="csY25" fmla="*/ 12802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8564" h="12213">
                  <a:moveTo>
                    <a:pt x="17190" y="13290"/>
                  </a:moveTo>
                  <a:lnTo>
                    <a:pt x="8885" y="12802"/>
                  </a:lnTo>
                  <a:lnTo>
                    <a:pt x="11327" y="12802"/>
                  </a:lnTo>
                  <a:lnTo>
                    <a:pt x="11816" y="12313"/>
                  </a:lnTo>
                  <a:lnTo>
                    <a:pt x="12793" y="11825"/>
                  </a:lnTo>
                  <a:lnTo>
                    <a:pt x="14259" y="10359"/>
                  </a:lnTo>
                  <a:lnTo>
                    <a:pt x="14747" y="9382"/>
                  </a:lnTo>
                  <a:lnTo>
                    <a:pt x="14747" y="5962"/>
                  </a:lnTo>
                  <a:lnTo>
                    <a:pt x="14259" y="4985"/>
                  </a:lnTo>
                  <a:lnTo>
                    <a:pt x="14259" y="4008"/>
                  </a:lnTo>
                  <a:lnTo>
                    <a:pt x="13281" y="3519"/>
                  </a:lnTo>
                  <a:lnTo>
                    <a:pt x="12793" y="2542"/>
                  </a:lnTo>
                  <a:lnTo>
                    <a:pt x="11816" y="2054"/>
                  </a:lnTo>
                  <a:lnTo>
                    <a:pt x="10839" y="2054"/>
                  </a:lnTo>
                  <a:lnTo>
                    <a:pt x="10350" y="1565"/>
                  </a:lnTo>
                  <a:lnTo>
                    <a:pt x="91" y="1565"/>
                  </a:lnTo>
                  <a:lnTo>
                    <a:pt x="16701" y="1076"/>
                  </a:lnTo>
                  <a:lnTo>
                    <a:pt x="17190" y="2054"/>
                  </a:lnTo>
                  <a:lnTo>
                    <a:pt x="17678" y="2542"/>
                  </a:lnTo>
                  <a:lnTo>
                    <a:pt x="18167" y="3519"/>
                  </a:lnTo>
                  <a:lnTo>
                    <a:pt x="18167" y="4496"/>
                  </a:lnTo>
                  <a:lnTo>
                    <a:pt x="18655" y="5473"/>
                  </a:lnTo>
                  <a:lnTo>
                    <a:pt x="18655" y="9870"/>
                  </a:lnTo>
                  <a:lnTo>
                    <a:pt x="18167" y="10847"/>
                  </a:lnTo>
                  <a:lnTo>
                    <a:pt x="18167" y="11825"/>
                  </a:lnTo>
                  <a:lnTo>
                    <a:pt x="17678" y="128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58A8D425-0B78-BD3C-0B51-271D9728FDCA}"/>
                </a:ext>
              </a:extLst>
            </p:cNvPr>
            <p:cNvSpPr/>
            <p:nvPr/>
          </p:nvSpPr>
          <p:spPr>
            <a:xfrm flipV="1">
              <a:off x="4206050" y="6559739"/>
              <a:ext cx="21007" cy="34200"/>
            </a:xfrm>
            <a:custGeom>
              <a:avLst/>
              <a:gdLst>
                <a:gd name="csX0" fmla="*/ 12792 w 21007"/>
                <a:gd name="csY0" fmla="*/ 35277 h 34200"/>
                <a:gd name="csX1" fmla="*/ 90 w 21007"/>
                <a:gd name="csY1" fmla="*/ 35277 h 34200"/>
                <a:gd name="csX2" fmla="*/ 90 w 21007"/>
                <a:gd name="csY2" fmla="*/ 1079 h 34200"/>
                <a:gd name="csX3" fmla="*/ 3998 w 21007"/>
                <a:gd name="csY3" fmla="*/ 1079 h 34200"/>
                <a:gd name="csX4" fmla="*/ 3998 w 21007"/>
                <a:gd name="csY4" fmla="*/ 16224 h 34200"/>
                <a:gd name="csX5" fmla="*/ 8395 w 21007"/>
                <a:gd name="csY5" fmla="*/ 16224 h 34200"/>
                <a:gd name="csX6" fmla="*/ 20120 w 21007"/>
                <a:gd name="csY6" fmla="*/ 19155 h 34200"/>
                <a:gd name="csX7" fmla="*/ 20609 w 21007"/>
                <a:gd name="csY7" fmla="*/ 19644 h 34200"/>
                <a:gd name="csX8" fmla="*/ 3998 w 21007"/>
                <a:gd name="csY8" fmla="*/ 20132 h 34200"/>
                <a:gd name="csX9" fmla="*/ 3998 w 21007"/>
                <a:gd name="csY9" fmla="*/ 31369 h 34200"/>
                <a:gd name="csX10" fmla="*/ 12792 w 21007"/>
                <a:gd name="csY10" fmla="*/ 31369 h 34200"/>
                <a:gd name="csX11" fmla="*/ 21097 w 21007"/>
                <a:gd name="csY11" fmla="*/ 31858 h 34200"/>
                <a:gd name="csX12" fmla="*/ 20609 w 21007"/>
                <a:gd name="csY12" fmla="*/ 32835 h 34200"/>
                <a:gd name="csX13" fmla="*/ 14746 w 21007"/>
                <a:gd name="csY13" fmla="*/ 35277 h 34200"/>
                <a:gd name="csX14" fmla="*/ 13769 w 21007"/>
                <a:gd name="csY14" fmla="*/ 35277 h 342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1007" h="34200">
                  <a:moveTo>
                    <a:pt x="12792" y="35277"/>
                  </a:moveTo>
                  <a:lnTo>
                    <a:pt x="90" y="35277"/>
                  </a:lnTo>
                  <a:lnTo>
                    <a:pt x="90" y="1079"/>
                  </a:lnTo>
                  <a:lnTo>
                    <a:pt x="3998" y="1079"/>
                  </a:lnTo>
                  <a:lnTo>
                    <a:pt x="3998" y="16224"/>
                  </a:lnTo>
                  <a:lnTo>
                    <a:pt x="8395" y="16224"/>
                  </a:lnTo>
                  <a:cubicBezTo>
                    <a:pt x="17075" y="17242"/>
                    <a:pt x="14241" y="15556"/>
                    <a:pt x="20120" y="19155"/>
                  </a:cubicBezTo>
                  <a:lnTo>
                    <a:pt x="20609" y="19644"/>
                  </a:lnTo>
                  <a:lnTo>
                    <a:pt x="3998" y="20132"/>
                  </a:lnTo>
                  <a:lnTo>
                    <a:pt x="3998" y="31369"/>
                  </a:lnTo>
                  <a:lnTo>
                    <a:pt x="12792" y="31369"/>
                  </a:lnTo>
                  <a:lnTo>
                    <a:pt x="21097" y="31858"/>
                  </a:lnTo>
                  <a:lnTo>
                    <a:pt x="20609" y="32835"/>
                  </a:lnTo>
                  <a:cubicBezTo>
                    <a:pt x="18695" y="33991"/>
                    <a:pt x="17067" y="35334"/>
                    <a:pt x="14746" y="35277"/>
                  </a:cubicBezTo>
                  <a:lnTo>
                    <a:pt x="13769" y="352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8CDC14BF-F3EC-4C17-2E7B-87AC1DB1C905}"/>
                </a:ext>
              </a:extLst>
            </p:cNvPr>
            <p:cNvSpPr/>
            <p:nvPr/>
          </p:nvSpPr>
          <p:spPr>
            <a:xfrm flipV="1">
              <a:off x="4231454" y="6559741"/>
              <a:ext cx="18564" cy="34198"/>
            </a:xfrm>
            <a:custGeom>
              <a:avLst/>
              <a:gdLst>
                <a:gd name="csX0" fmla="*/ 14750 w 18564"/>
                <a:gd name="csY0" fmla="*/ 35277 h 34198"/>
                <a:gd name="csX1" fmla="*/ 10842 w 18564"/>
                <a:gd name="csY1" fmla="*/ 35277 h 34198"/>
                <a:gd name="csX2" fmla="*/ 94 w 18564"/>
                <a:gd name="csY2" fmla="*/ 1079 h 34198"/>
                <a:gd name="csX3" fmla="*/ 4002 w 18564"/>
                <a:gd name="csY3" fmla="*/ 1079 h 34198"/>
                <a:gd name="csX4" fmla="*/ 6934 w 18564"/>
                <a:gd name="csY4" fmla="*/ 11339 h 34198"/>
                <a:gd name="csX5" fmla="*/ 18659 w 18564"/>
                <a:gd name="csY5" fmla="*/ 11339 h 34198"/>
                <a:gd name="csX6" fmla="*/ 7911 w 18564"/>
                <a:gd name="csY6" fmla="*/ 15247 h 34198"/>
                <a:gd name="csX7" fmla="*/ 11330 w 18564"/>
                <a:gd name="csY7" fmla="*/ 25018 h 34198"/>
                <a:gd name="csX8" fmla="*/ 12796 w 18564"/>
                <a:gd name="csY8" fmla="*/ 30881 h 34198"/>
                <a:gd name="csX9" fmla="*/ 12796 w 18564"/>
                <a:gd name="csY9" fmla="*/ 3185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564" h="34198">
                  <a:moveTo>
                    <a:pt x="14750" y="35277"/>
                  </a:moveTo>
                  <a:lnTo>
                    <a:pt x="10842" y="35277"/>
                  </a:lnTo>
                  <a:lnTo>
                    <a:pt x="94" y="1079"/>
                  </a:lnTo>
                  <a:lnTo>
                    <a:pt x="4002" y="1079"/>
                  </a:lnTo>
                  <a:lnTo>
                    <a:pt x="6934" y="11339"/>
                  </a:lnTo>
                  <a:lnTo>
                    <a:pt x="18659" y="11339"/>
                  </a:lnTo>
                  <a:lnTo>
                    <a:pt x="7911" y="15247"/>
                  </a:lnTo>
                  <a:lnTo>
                    <a:pt x="11330" y="25018"/>
                  </a:lnTo>
                  <a:cubicBezTo>
                    <a:pt x="11501" y="26589"/>
                    <a:pt x="12226" y="29399"/>
                    <a:pt x="12796" y="30881"/>
                  </a:cubicBezTo>
                  <a:lnTo>
                    <a:pt x="12796" y="31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0563838C-B216-BF39-8B42-CCC7454D527A}"/>
                </a:ext>
              </a:extLst>
            </p:cNvPr>
            <p:cNvSpPr/>
            <p:nvPr/>
          </p:nvSpPr>
          <p:spPr>
            <a:xfrm flipV="1">
              <a:off x="4239271" y="6559741"/>
              <a:ext cx="18564" cy="34198"/>
            </a:xfrm>
            <a:custGeom>
              <a:avLst/>
              <a:gdLst>
                <a:gd name="csX0" fmla="*/ 6934 w 18564"/>
                <a:gd name="csY0" fmla="*/ 35277 h 34198"/>
                <a:gd name="csX1" fmla="*/ 4980 w 18564"/>
                <a:gd name="csY1" fmla="*/ 31858 h 34198"/>
                <a:gd name="csX2" fmla="*/ 4980 w 18564"/>
                <a:gd name="csY2" fmla="*/ 31369 h 34198"/>
                <a:gd name="csX3" fmla="*/ 5468 w 18564"/>
                <a:gd name="csY3" fmla="*/ 30392 h 34198"/>
                <a:gd name="csX4" fmla="*/ 5468 w 18564"/>
                <a:gd name="csY4" fmla="*/ 29415 h 34198"/>
                <a:gd name="csX5" fmla="*/ 5957 w 18564"/>
                <a:gd name="csY5" fmla="*/ 28926 h 34198"/>
                <a:gd name="csX6" fmla="*/ 5957 w 18564"/>
                <a:gd name="csY6" fmla="*/ 27949 h 34198"/>
                <a:gd name="csX7" fmla="*/ 6445 w 18564"/>
                <a:gd name="csY7" fmla="*/ 26972 h 34198"/>
                <a:gd name="csX8" fmla="*/ 6445 w 18564"/>
                <a:gd name="csY8" fmla="*/ 25995 h 34198"/>
                <a:gd name="csX9" fmla="*/ 6934 w 18564"/>
                <a:gd name="csY9" fmla="*/ 24529 h 34198"/>
                <a:gd name="csX10" fmla="*/ 9865 w 18564"/>
                <a:gd name="csY10" fmla="*/ 15247 h 34198"/>
                <a:gd name="csX11" fmla="*/ 94 w 18564"/>
                <a:gd name="csY11" fmla="*/ 15247 h 34198"/>
                <a:gd name="csX12" fmla="*/ 10842 w 18564"/>
                <a:gd name="csY12" fmla="*/ 11339 h 34198"/>
                <a:gd name="csX13" fmla="*/ 14262 w 18564"/>
                <a:gd name="csY13" fmla="*/ 1079 h 34198"/>
                <a:gd name="csX14" fmla="*/ 18659 w 18564"/>
                <a:gd name="csY14" fmla="*/ 107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8564" h="34198">
                  <a:moveTo>
                    <a:pt x="6934" y="35277"/>
                  </a:moveTo>
                  <a:lnTo>
                    <a:pt x="4980" y="31858"/>
                  </a:lnTo>
                  <a:lnTo>
                    <a:pt x="4980" y="31369"/>
                  </a:lnTo>
                  <a:lnTo>
                    <a:pt x="5468" y="30392"/>
                  </a:lnTo>
                  <a:lnTo>
                    <a:pt x="5468" y="29415"/>
                  </a:lnTo>
                  <a:lnTo>
                    <a:pt x="5957" y="28926"/>
                  </a:lnTo>
                  <a:lnTo>
                    <a:pt x="5957" y="27949"/>
                  </a:lnTo>
                  <a:lnTo>
                    <a:pt x="6445" y="26972"/>
                  </a:lnTo>
                  <a:lnTo>
                    <a:pt x="6445" y="25995"/>
                  </a:lnTo>
                  <a:lnTo>
                    <a:pt x="6934" y="24529"/>
                  </a:lnTo>
                  <a:lnTo>
                    <a:pt x="9865" y="15247"/>
                  </a:lnTo>
                  <a:lnTo>
                    <a:pt x="94" y="15247"/>
                  </a:lnTo>
                  <a:lnTo>
                    <a:pt x="10842" y="11339"/>
                  </a:lnTo>
                  <a:lnTo>
                    <a:pt x="14262" y="1079"/>
                  </a:lnTo>
                  <a:lnTo>
                    <a:pt x="18659" y="1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50EA4B12-3ADF-D628-A032-2AFF3B3877BB}"/>
                </a:ext>
              </a:extLst>
            </p:cNvPr>
            <p:cNvSpPr/>
            <p:nvPr/>
          </p:nvSpPr>
          <p:spPr>
            <a:xfrm flipV="1">
              <a:off x="4261744" y="6559741"/>
              <a:ext cx="3419" cy="34198"/>
            </a:xfrm>
            <a:custGeom>
              <a:avLst/>
              <a:gdLst>
                <a:gd name="csX0" fmla="*/ 24 w 3419"/>
                <a:gd name="csY0" fmla="*/ 1043 h 34198"/>
                <a:gd name="csX1" fmla="*/ 3444 w 3419"/>
                <a:gd name="csY1" fmla="*/ 1043 h 34198"/>
                <a:gd name="csX2" fmla="*/ 3444 w 3419"/>
                <a:gd name="csY2" fmla="*/ 35241 h 34198"/>
                <a:gd name="csX3" fmla="*/ 24 w 3419"/>
                <a:gd name="csY3" fmla="*/ 3524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24" y="1043"/>
                  </a:moveTo>
                  <a:lnTo>
                    <a:pt x="3444" y="1043"/>
                  </a:lnTo>
                  <a:lnTo>
                    <a:pt x="3444" y="35241"/>
                  </a:lnTo>
                  <a:lnTo>
                    <a:pt x="24" y="3524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66D17B4D-9680-27C2-31B2-D9643EFB5BB7}"/>
                </a:ext>
              </a:extLst>
            </p:cNvPr>
            <p:cNvSpPr/>
            <p:nvPr/>
          </p:nvSpPr>
          <p:spPr>
            <a:xfrm flipV="1">
              <a:off x="4272004" y="6559741"/>
              <a:ext cx="17587" cy="34198"/>
            </a:xfrm>
            <a:custGeom>
              <a:avLst/>
              <a:gdLst>
                <a:gd name="csX0" fmla="*/ 3519 w 17587"/>
                <a:gd name="csY0" fmla="*/ 35277 h 34198"/>
                <a:gd name="csX1" fmla="*/ 99 w 17587"/>
                <a:gd name="csY1" fmla="*/ 35277 h 34198"/>
                <a:gd name="csX2" fmla="*/ 99 w 17587"/>
                <a:gd name="csY2" fmla="*/ 1079 h 34198"/>
                <a:gd name="csX3" fmla="*/ 17687 w 17587"/>
                <a:gd name="csY3" fmla="*/ 1079 h 34198"/>
                <a:gd name="csX4" fmla="*/ 17687 w 17587"/>
                <a:gd name="csY4" fmla="*/ 4987 h 34198"/>
                <a:gd name="csX5" fmla="*/ 3519 w 17587"/>
                <a:gd name="csY5" fmla="*/ 498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7587" h="34198">
                  <a:moveTo>
                    <a:pt x="3519" y="35277"/>
                  </a:moveTo>
                  <a:lnTo>
                    <a:pt x="99" y="35277"/>
                  </a:lnTo>
                  <a:lnTo>
                    <a:pt x="99" y="1079"/>
                  </a:lnTo>
                  <a:lnTo>
                    <a:pt x="17687" y="1079"/>
                  </a:lnTo>
                  <a:lnTo>
                    <a:pt x="17687" y="4987"/>
                  </a:lnTo>
                  <a:lnTo>
                    <a:pt x="3519" y="49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B8D533E6-78C0-95C7-5889-2B8EC40E45BD}"/>
                </a:ext>
              </a:extLst>
            </p:cNvPr>
            <p:cNvSpPr/>
            <p:nvPr/>
          </p:nvSpPr>
          <p:spPr>
            <a:xfrm flipV="1">
              <a:off x="4294965" y="6559741"/>
              <a:ext cx="3419" cy="34198"/>
            </a:xfrm>
            <a:custGeom>
              <a:avLst/>
              <a:gdLst>
                <a:gd name="csX0" fmla="*/ 26 w 3419"/>
                <a:gd name="csY0" fmla="*/ 1043 h 34198"/>
                <a:gd name="csX1" fmla="*/ 3445 w 3419"/>
                <a:gd name="csY1" fmla="*/ 1043 h 34198"/>
                <a:gd name="csX2" fmla="*/ 3445 w 3419"/>
                <a:gd name="csY2" fmla="*/ 35241 h 34198"/>
                <a:gd name="csX3" fmla="*/ 26 w 3419"/>
                <a:gd name="csY3" fmla="*/ 3524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26" y="1043"/>
                  </a:moveTo>
                  <a:lnTo>
                    <a:pt x="3445" y="1043"/>
                  </a:lnTo>
                  <a:lnTo>
                    <a:pt x="3445" y="35241"/>
                  </a:lnTo>
                  <a:lnTo>
                    <a:pt x="26" y="3524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Freeform: Shape 1271">
              <a:extLst>
                <a:ext uri="{FF2B5EF4-FFF2-40B4-BE49-F238E27FC236}">
                  <a16:creationId xmlns:a16="http://schemas.microsoft.com/office/drawing/2014/main" id="{E1FFD656-6E85-5FDD-5320-11ECA56E29FE}"/>
                </a:ext>
              </a:extLst>
            </p:cNvPr>
            <p:cNvSpPr/>
            <p:nvPr/>
          </p:nvSpPr>
          <p:spPr>
            <a:xfrm flipV="1">
              <a:off x="4323301" y="6559741"/>
              <a:ext cx="3908" cy="34198"/>
            </a:xfrm>
            <a:custGeom>
              <a:avLst/>
              <a:gdLst>
                <a:gd name="csX0" fmla="*/ 4016 w 3908"/>
                <a:gd name="csY0" fmla="*/ 35277 h 34198"/>
                <a:gd name="csX1" fmla="*/ 596 w 3908"/>
                <a:gd name="csY1" fmla="*/ 35277 h 34198"/>
                <a:gd name="csX2" fmla="*/ 596 w 3908"/>
                <a:gd name="csY2" fmla="*/ 8407 h 34198"/>
                <a:gd name="csX3" fmla="*/ 107 w 3908"/>
                <a:gd name="csY3" fmla="*/ 1079 h 34198"/>
                <a:gd name="csX4" fmla="*/ 4016 w 3908"/>
                <a:gd name="csY4" fmla="*/ 107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016" y="35277"/>
                  </a:moveTo>
                  <a:lnTo>
                    <a:pt x="596" y="35277"/>
                  </a:lnTo>
                  <a:lnTo>
                    <a:pt x="596" y="8407"/>
                  </a:lnTo>
                  <a:lnTo>
                    <a:pt x="107" y="1079"/>
                  </a:lnTo>
                  <a:lnTo>
                    <a:pt x="4016" y="1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B6656EC9-7060-8E1B-04B6-54A3AE025E0F}"/>
                </a:ext>
              </a:extLst>
            </p:cNvPr>
            <p:cNvSpPr/>
            <p:nvPr/>
          </p:nvSpPr>
          <p:spPr>
            <a:xfrm flipV="1">
              <a:off x="4305225" y="6559741"/>
              <a:ext cx="3908" cy="34198"/>
            </a:xfrm>
            <a:custGeom>
              <a:avLst/>
              <a:gdLst>
                <a:gd name="csX0" fmla="*/ 4013 w 3908"/>
                <a:gd name="csY0" fmla="*/ 35277 h 34198"/>
                <a:gd name="csX1" fmla="*/ 104 w 3908"/>
                <a:gd name="csY1" fmla="*/ 35277 h 34198"/>
                <a:gd name="csX2" fmla="*/ 104 w 3908"/>
                <a:gd name="csY2" fmla="*/ 1079 h 34198"/>
                <a:gd name="csX3" fmla="*/ 3524 w 3908"/>
                <a:gd name="csY3" fmla="*/ 1079 h 34198"/>
                <a:gd name="csX4" fmla="*/ 3524 w 3908"/>
                <a:gd name="csY4" fmla="*/ 2794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013" y="35277"/>
                  </a:moveTo>
                  <a:lnTo>
                    <a:pt x="104" y="35277"/>
                  </a:lnTo>
                  <a:lnTo>
                    <a:pt x="104" y="1079"/>
                  </a:lnTo>
                  <a:lnTo>
                    <a:pt x="3524" y="1079"/>
                  </a:lnTo>
                  <a:lnTo>
                    <a:pt x="3524" y="27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DBB7B6EB-A062-63AC-25E0-F6D11AB33DFB}"/>
                </a:ext>
              </a:extLst>
            </p:cNvPr>
            <p:cNvSpPr/>
            <p:nvPr/>
          </p:nvSpPr>
          <p:spPr>
            <a:xfrm flipV="1">
              <a:off x="4308645" y="6559741"/>
              <a:ext cx="15145" cy="34198"/>
            </a:xfrm>
            <a:custGeom>
              <a:avLst/>
              <a:gdLst>
                <a:gd name="csX0" fmla="*/ 593 w 15145"/>
                <a:gd name="csY0" fmla="*/ 35277 h 34198"/>
                <a:gd name="csX1" fmla="*/ 105 w 15145"/>
                <a:gd name="csY1" fmla="*/ 27949 h 34198"/>
                <a:gd name="csX2" fmla="*/ 14761 w 15145"/>
                <a:gd name="csY2" fmla="*/ 1079 h 34198"/>
                <a:gd name="csX3" fmla="*/ 15250 w 15145"/>
                <a:gd name="csY3" fmla="*/ 840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5145" h="34198">
                  <a:moveTo>
                    <a:pt x="593" y="35277"/>
                  </a:moveTo>
                  <a:lnTo>
                    <a:pt x="105" y="27949"/>
                  </a:lnTo>
                  <a:lnTo>
                    <a:pt x="14761" y="1079"/>
                  </a:lnTo>
                  <a:lnTo>
                    <a:pt x="15250" y="84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95923D5A-65AF-B85A-F3DF-CB191F0FF233}"/>
                </a:ext>
              </a:extLst>
            </p:cNvPr>
            <p:cNvSpPr/>
            <p:nvPr/>
          </p:nvSpPr>
          <p:spPr>
            <a:xfrm flipV="1">
              <a:off x="4346752" y="6576351"/>
              <a:ext cx="12213" cy="14167"/>
            </a:xfrm>
            <a:custGeom>
              <a:avLst/>
              <a:gdLst>
                <a:gd name="csX0" fmla="*/ 12326 w 12213"/>
                <a:gd name="csY0" fmla="*/ 15247 h 14167"/>
                <a:gd name="csX1" fmla="*/ 112 w 12213"/>
                <a:gd name="csY1" fmla="*/ 15247 h 14167"/>
                <a:gd name="csX2" fmla="*/ 112 w 12213"/>
                <a:gd name="csY2" fmla="*/ 11338 h 14167"/>
                <a:gd name="csX3" fmla="*/ 8418 w 12213"/>
                <a:gd name="csY3" fmla="*/ 11338 h 14167"/>
                <a:gd name="csX4" fmla="*/ 8418 w 12213"/>
                <a:gd name="csY4" fmla="*/ 4499 h 14167"/>
                <a:gd name="csX5" fmla="*/ 7929 w 12213"/>
                <a:gd name="csY5" fmla="*/ 4499 h 14167"/>
                <a:gd name="csX6" fmla="*/ 7441 w 12213"/>
                <a:gd name="csY6" fmla="*/ 3522 h 14167"/>
                <a:gd name="csX7" fmla="*/ 1089 w 12213"/>
                <a:gd name="csY7" fmla="*/ 1079 h 14167"/>
                <a:gd name="csX8" fmla="*/ 112 w 12213"/>
                <a:gd name="csY8" fmla="*/ 1079 h 14167"/>
                <a:gd name="csX9" fmla="*/ 10860 w 12213"/>
                <a:gd name="csY9" fmla="*/ 1079 h 14167"/>
                <a:gd name="csX10" fmla="*/ 12326 w 12213"/>
                <a:gd name="csY10" fmla="*/ 2545 h 14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213" h="14167">
                  <a:moveTo>
                    <a:pt x="12326" y="15247"/>
                  </a:moveTo>
                  <a:lnTo>
                    <a:pt x="112" y="15247"/>
                  </a:lnTo>
                  <a:lnTo>
                    <a:pt x="112" y="11338"/>
                  </a:lnTo>
                  <a:lnTo>
                    <a:pt x="8418" y="11338"/>
                  </a:lnTo>
                  <a:lnTo>
                    <a:pt x="8418" y="4499"/>
                  </a:lnTo>
                  <a:lnTo>
                    <a:pt x="7929" y="4499"/>
                  </a:lnTo>
                  <a:lnTo>
                    <a:pt x="7441" y="3522"/>
                  </a:lnTo>
                  <a:cubicBezTo>
                    <a:pt x="4574" y="1437"/>
                    <a:pt x="3931" y="2276"/>
                    <a:pt x="1089" y="1079"/>
                  </a:cubicBezTo>
                  <a:lnTo>
                    <a:pt x="112" y="1079"/>
                  </a:lnTo>
                  <a:lnTo>
                    <a:pt x="10860" y="1079"/>
                  </a:lnTo>
                  <a:lnTo>
                    <a:pt x="12326" y="254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5AA51717-B7D6-7950-DD61-A427367D0387}"/>
                </a:ext>
              </a:extLst>
            </p:cNvPr>
            <p:cNvSpPr/>
            <p:nvPr/>
          </p:nvSpPr>
          <p:spPr>
            <a:xfrm flipV="1">
              <a:off x="4346752" y="6562672"/>
              <a:ext cx="11725" cy="7816"/>
            </a:xfrm>
            <a:custGeom>
              <a:avLst/>
              <a:gdLst>
                <a:gd name="csX0" fmla="*/ 8906 w 11725"/>
                <a:gd name="csY0" fmla="*/ 8893 h 7816"/>
                <a:gd name="csX1" fmla="*/ 112 w 11725"/>
                <a:gd name="csY1" fmla="*/ 8404 h 7816"/>
                <a:gd name="csX2" fmla="*/ 2066 w 11725"/>
                <a:gd name="csY2" fmla="*/ 8404 h 7816"/>
                <a:gd name="csX3" fmla="*/ 3043 w 11725"/>
                <a:gd name="csY3" fmla="*/ 7915 h 7816"/>
                <a:gd name="csX4" fmla="*/ 4020 w 11725"/>
                <a:gd name="csY4" fmla="*/ 7915 h 7816"/>
                <a:gd name="csX5" fmla="*/ 4509 w 11725"/>
                <a:gd name="csY5" fmla="*/ 7427 h 7816"/>
                <a:gd name="csX6" fmla="*/ 5486 w 11725"/>
                <a:gd name="csY6" fmla="*/ 6938 h 7816"/>
                <a:gd name="csX7" fmla="*/ 5974 w 11725"/>
                <a:gd name="csY7" fmla="*/ 6450 h 7816"/>
                <a:gd name="csX8" fmla="*/ 6463 w 11725"/>
                <a:gd name="csY8" fmla="*/ 5473 h 7816"/>
                <a:gd name="csX9" fmla="*/ 6952 w 11725"/>
                <a:gd name="csY9" fmla="*/ 4984 h 7816"/>
                <a:gd name="csX10" fmla="*/ 7440 w 11725"/>
                <a:gd name="csY10" fmla="*/ 4007 h 7816"/>
                <a:gd name="csX11" fmla="*/ 7929 w 11725"/>
                <a:gd name="csY11" fmla="*/ 3519 h 7816"/>
                <a:gd name="csX12" fmla="*/ 7929 w 11725"/>
                <a:gd name="csY12" fmla="*/ 2541 h 7816"/>
                <a:gd name="csX13" fmla="*/ 8417 w 11725"/>
                <a:gd name="csY13" fmla="*/ 1076 h 7816"/>
                <a:gd name="csX14" fmla="*/ 11837 w 11725"/>
                <a:gd name="csY14" fmla="*/ 2541 h 7816"/>
                <a:gd name="csX15" fmla="*/ 11348 w 11725"/>
                <a:gd name="csY15" fmla="*/ 3030 h 7816"/>
                <a:gd name="csX16" fmla="*/ 9394 w 11725"/>
                <a:gd name="csY16" fmla="*/ 7915 h 7816"/>
                <a:gd name="csX17" fmla="*/ 9394 w 11725"/>
                <a:gd name="csY17" fmla="*/ 8404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725" h="7816">
                  <a:moveTo>
                    <a:pt x="8906" y="8893"/>
                  </a:moveTo>
                  <a:lnTo>
                    <a:pt x="112" y="8404"/>
                  </a:lnTo>
                  <a:lnTo>
                    <a:pt x="2066" y="8404"/>
                  </a:lnTo>
                  <a:lnTo>
                    <a:pt x="3043" y="7915"/>
                  </a:lnTo>
                  <a:lnTo>
                    <a:pt x="4020" y="7915"/>
                  </a:lnTo>
                  <a:lnTo>
                    <a:pt x="4509" y="7427"/>
                  </a:lnTo>
                  <a:lnTo>
                    <a:pt x="5486" y="6938"/>
                  </a:lnTo>
                  <a:lnTo>
                    <a:pt x="5974" y="6450"/>
                  </a:lnTo>
                  <a:lnTo>
                    <a:pt x="6463" y="5473"/>
                  </a:lnTo>
                  <a:lnTo>
                    <a:pt x="6952" y="4984"/>
                  </a:lnTo>
                  <a:lnTo>
                    <a:pt x="7440" y="4007"/>
                  </a:lnTo>
                  <a:lnTo>
                    <a:pt x="7929" y="3519"/>
                  </a:lnTo>
                  <a:lnTo>
                    <a:pt x="7929" y="2541"/>
                  </a:lnTo>
                  <a:lnTo>
                    <a:pt x="8417" y="1076"/>
                  </a:lnTo>
                  <a:lnTo>
                    <a:pt x="11837" y="2541"/>
                  </a:lnTo>
                  <a:lnTo>
                    <a:pt x="11348" y="3030"/>
                  </a:lnTo>
                  <a:cubicBezTo>
                    <a:pt x="11373" y="4422"/>
                    <a:pt x="10534" y="6979"/>
                    <a:pt x="9394" y="7915"/>
                  </a:cubicBezTo>
                  <a:lnTo>
                    <a:pt x="9394" y="84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0ADB5AD7-2E40-4AF4-A195-30122AF8A756}"/>
                </a:ext>
              </a:extLst>
            </p:cNvPr>
            <p:cNvSpPr/>
            <p:nvPr/>
          </p:nvSpPr>
          <p:spPr>
            <a:xfrm flipV="1">
              <a:off x="4332584" y="6559252"/>
              <a:ext cx="24915" cy="35227"/>
            </a:xfrm>
            <a:custGeom>
              <a:avLst/>
              <a:gdLst>
                <a:gd name="csX0" fmla="*/ 14278 w 24915"/>
                <a:gd name="csY0" fmla="*/ 36307 h 35227"/>
                <a:gd name="csX1" fmla="*/ 11347 w 24915"/>
                <a:gd name="csY1" fmla="*/ 36307 h 35227"/>
                <a:gd name="csX2" fmla="*/ 10370 w 24915"/>
                <a:gd name="csY2" fmla="*/ 35818 h 35227"/>
                <a:gd name="csX3" fmla="*/ 9393 w 24915"/>
                <a:gd name="csY3" fmla="*/ 35818 h 35227"/>
                <a:gd name="csX4" fmla="*/ 8904 w 24915"/>
                <a:gd name="csY4" fmla="*/ 35330 h 35227"/>
                <a:gd name="csX5" fmla="*/ 5973 w 24915"/>
                <a:gd name="csY5" fmla="*/ 33864 h 35227"/>
                <a:gd name="csX6" fmla="*/ 5485 w 24915"/>
                <a:gd name="csY6" fmla="*/ 33375 h 35227"/>
                <a:gd name="csX7" fmla="*/ 4996 w 24915"/>
                <a:gd name="csY7" fmla="*/ 32398 h 35227"/>
                <a:gd name="csX8" fmla="*/ 2065 w 24915"/>
                <a:gd name="csY8" fmla="*/ 28001 h 35227"/>
                <a:gd name="csX9" fmla="*/ 1576 w 24915"/>
                <a:gd name="csY9" fmla="*/ 27024 h 35227"/>
                <a:gd name="csX10" fmla="*/ 1576 w 24915"/>
                <a:gd name="csY10" fmla="*/ 26536 h 35227"/>
                <a:gd name="csX11" fmla="*/ 1088 w 24915"/>
                <a:gd name="csY11" fmla="*/ 25559 h 35227"/>
                <a:gd name="csX12" fmla="*/ 1088 w 24915"/>
                <a:gd name="csY12" fmla="*/ 24582 h 35227"/>
                <a:gd name="csX13" fmla="*/ 599 w 24915"/>
                <a:gd name="csY13" fmla="*/ 23604 h 35227"/>
                <a:gd name="csX14" fmla="*/ 599 w 24915"/>
                <a:gd name="csY14" fmla="*/ 20673 h 35227"/>
                <a:gd name="csX15" fmla="*/ 110 w 24915"/>
                <a:gd name="csY15" fmla="*/ 19696 h 35227"/>
                <a:gd name="csX16" fmla="*/ 110 w 24915"/>
                <a:gd name="csY16" fmla="*/ 18230 h 35227"/>
                <a:gd name="csX17" fmla="*/ 599 w 24915"/>
                <a:gd name="csY17" fmla="*/ 17253 h 35227"/>
                <a:gd name="csX18" fmla="*/ 599 w 24915"/>
                <a:gd name="csY18" fmla="*/ 13345 h 35227"/>
                <a:gd name="csX19" fmla="*/ 1088 w 24915"/>
                <a:gd name="csY19" fmla="*/ 12368 h 35227"/>
                <a:gd name="csX20" fmla="*/ 1088 w 24915"/>
                <a:gd name="csY20" fmla="*/ 11391 h 35227"/>
                <a:gd name="csX21" fmla="*/ 1576 w 24915"/>
                <a:gd name="csY21" fmla="*/ 10902 h 35227"/>
                <a:gd name="csX22" fmla="*/ 2065 w 24915"/>
                <a:gd name="csY22" fmla="*/ 9925 h 35227"/>
                <a:gd name="csX23" fmla="*/ 2065 w 24915"/>
                <a:gd name="csY23" fmla="*/ 8948 h 35227"/>
                <a:gd name="csX24" fmla="*/ 2553 w 24915"/>
                <a:gd name="csY24" fmla="*/ 8948 h 35227"/>
                <a:gd name="csX25" fmla="*/ 3530 w 24915"/>
                <a:gd name="csY25" fmla="*/ 6994 h 35227"/>
                <a:gd name="csX26" fmla="*/ 4019 w 24915"/>
                <a:gd name="csY26" fmla="*/ 6017 h 35227"/>
                <a:gd name="csX27" fmla="*/ 6462 w 24915"/>
                <a:gd name="csY27" fmla="*/ 3574 h 35227"/>
                <a:gd name="csX28" fmla="*/ 8416 w 24915"/>
                <a:gd name="csY28" fmla="*/ 2597 h 35227"/>
                <a:gd name="csX29" fmla="*/ 8904 w 24915"/>
                <a:gd name="csY29" fmla="*/ 2108 h 35227"/>
                <a:gd name="csX30" fmla="*/ 9881 w 24915"/>
                <a:gd name="csY30" fmla="*/ 1620 h 35227"/>
                <a:gd name="csX31" fmla="*/ 10859 w 24915"/>
                <a:gd name="csY31" fmla="*/ 1620 h 35227"/>
                <a:gd name="csX32" fmla="*/ 11836 w 24915"/>
                <a:gd name="csY32" fmla="*/ 1131 h 35227"/>
                <a:gd name="csX33" fmla="*/ 13790 w 24915"/>
                <a:gd name="csY33" fmla="*/ 1131 h 35227"/>
                <a:gd name="csX34" fmla="*/ 23072 w 24915"/>
                <a:gd name="csY34" fmla="*/ 4062 h 35227"/>
                <a:gd name="csX35" fmla="*/ 25026 w 24915"/>
                <a:gd name="csY35" fmla="*/ 5040 h 35227"/>
                <a:gd name="csX36" fmla="*/ 13301 w 24915"/>
                <a:gd name="csY36" fmla="*/ 5040 h 35227"/>
                <a:gd name="csX37" fmla="*/ 12324 w 24915"/>
                <a:gd name="csY37" fmla="*/ 5528 h 35227"/>
                <a:gd name="csX38" fmla="*/ 11347 w 24915"/>
                <a:gd name="csY38" fmla="*/ 5528 h 35227"/>
                <a:gd name="csX39" fmla="*/ 10859 w 24915"/>
                <a:gd name="csY39" fmla="*/ 6017 h 35227"/>
                <a:gd name="csX40" fmla="*/ 9881 w 24915"/>
                <a:gd name="csY40" fmla="*/ 6017 h 35227"/>
                <a:gd name="csX41" fmla="*/ 8904 w 24915"/>
                <a:gd name="csY41" fmla="*/ 6505 h 35227"/>
                <a:gd name="csX42" fmla="*/ 8416 w 24915"/>
                <a:gd name="csY42" fmla="*/ 6994 h 35227"/>
                <a:gd name="csX43" fmla="*/ 7927 w 24915"/>
                <a:gd name="csY43" fmla="*/ 7971 h 35227"/>
                <a:gd name="csX44" fmla="*/ 6950 w 24915"/>
                <a:gd name="csY44" fmla="*/ 8459 h 35227"/>
                <a:gd name="csX45" fmla="*/ 6950 w 24915"/>
                <a:gd name="csY45" fmla="*/ 8948 h 35227"/>
                <a:gd name="csX46" fmla="*/ 6462 w 24915"/>
                <a:gd name="csY46" fmla="*/ 9437 h 35227"/>
                <a:gd name="csX47" fmla="*/ 5973 w 24915"/>
                <a:gd name="csY47" fmla="*/ 10414 h 35227"/>
                <a:gd name="csX48" fmla="*/ 5485 w 24915"/>
                <a:gd name="csY48" fmla="*/ 10902 h 35227"/>
                <a:gd name="csX49" fmla="*/ 4996 w 24915"/>
                <a:gd name="csY49" fmla="*/ 11879 h 35227"/>
                <a:gd name="csX50" fmla="*/ 4996 w 24915"/>
                <a:gd name="csY50" fmla="*/ 12856 h 35227"/>
                <a:gd name="csX51" fmla="*/ 4507 w 24915"/>
                <a:gd name="csY51" fmla="*/ 13345 h 35227"/>
                <a:gd name="csX52" fmla="*/ 4507 w 24915"/>
                <a:gd name="csY52" fmla="*/ 15299 h 35227"/>
                <a:gd name="csX53" fmla="*/ 4019 w 24915"/>
                <a:gd name="csY53" fmla="*/ 16765 h 35227"/>
                <a:gd name="csX54" fmla="*/ 4019 w 24915"/>
                <a:gd name="csY54" fmla="*/ 21162 h 35227"/>
                <a:gd name="csX55" fmla="*/ 4507 w 24915"/>
                <a:gd name="csY55" fmla="*/ 22139 h 35227"/>
                <a:gd name="csX56" fmla="*/ 4507 w 24915"/>
                <a:gd name="csY56" fmla="*/ 24093 h 35227"/>
                <a:gd name="csX57" fmla="*/ 4996 w 24915"/>
                <a:gd name="csY57" fmla="*/ 25070 h 35227"/>
                <a:gd name="csX58" fmla="*/ 4996 w 24915"/>
                <a:gd name="csY58" fmla="*/ 25559 h 35227"/>
                <a:gd name="csX59" fmla="*/ 5973 w 24915"/>
                <a:gd name="csY59" fmla="*/ 27513 h 35227"/>
                <a:gd name="csX60" fmla="*/ 6462 w 24915"/>
                <a:gd name="csY60" fmla="*/ 28490 h 35227"/>
                <a:gd name="csX61" fmla="*/ 6950 w 24915"/>
                <a:gd name="csY61" fmla="*/ 29467 h 35227"/>
                <a:gd name="csX62" fmla="*/ 7927 w 24915"/>
                <a:gd name="csY62" fmla="*/ 29956 h 35227"/>
                <a:gd name="csX63" fmla="*/ 8904 w 24915"/>
                <a:gd name="csY63" fmla="*/ 30933 h 35227"/>
                <a:gd name="csX64" fmla="*/ 9881 w 24915"/>
                <a:gd name="csY64" fmla="*/ 31421 h 35227"/>
                <a:gd name="csX65" fmla="*/ 10370 w 24915"/>
                <a:gd name="csY65" fmla="*/ 31910 h 35227"/>
                <a:gd name="csX66" fmla="*/ 11347 w 24915"/>
                <a:gd name="csY66" fmla="*/ 32398 h 35227"/>
                <a:gd name="csX67" fmla="*/ 14278 w 24915"/>
                <a:gd name="csY67" fmla="*/ 32398 h 35227"/>
                <a:gd name="csX68" fmla="*/ 23072 w 24915"/>
                <a:gd name="csY68" fmla="*/ 32887 h 35227"/>
                <a:gd name="csX69" fmla="*/ 22095 w 24915"/>
                <a:gd name="csY69" fmla="*/ 33864 h 35227"/>
                <a:gd name="csX70" fmla="*/ 16233 w 24915"/>
                <a:gd name="csY70" fmla="*/ 36307 h 35227"/>
                <a:gd name="csX71" fmla="*/ 15255 w 24915"/>
                <a:gd name="csY71" fmla="*/ 36307 h 35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</a:cxnLst>
              <a:rect l="l" t="t" r="r" b="b"/>
              <a:pathLst>
                <a:path w="24915" h="35227">
                  <a:moveTo>
                    <a:pt x="14278" y="36307"/>
                  </a:moveTo>
                  <a:lnTo>
                    <a:pt x="11347" y="36307"/>
                  </a:lnTo>
                  <a:lnTo>
                    <a:pt x="10370" y="35818"/>
                  </a:lnTo>
                  <a:lnTo>
                    <a:pt x="9393" y="35818"/>
                  </a:lnTo>
                  <a:lnTo>
                    <a:pt x="8904" y="35330"/>
                  </a:lnTo>
                  <a:lnTo>
                    <a:pt x="5973" y="33864"/>
                  </a:lnTo>
                  <a:lnTo>
                    <a:pt x="5485" y="33375"/>
                  </a:lnTo>
                  <a:lnTo>
                    <a:pt x="4996" y="32398"/>
                  </a:lnTo>
                  <a:cubicBezTo>
                    <a:pt x="3742" y="31193"/>
                    <a:pt x="2179" y="29850"/>
                    <a:pt x="2065" y="28001"/>
                  </a:cubicBezTo>
                  <a:lnTo>
                    <a:pt x="1576" y="27024"/>
                  </a:lnTo>
                  <a:lnTo>
                    <a:pt x="1576" y="26536"/>
                  </a:lnTo>
                  <a:lnTo>
                    <a:pt x="1088" y="25559"/>
                  </a:lnTo>
                  <a:lnTo>
                    <a:pt x="1088" y="24582"/>
                  </a:lnTo>
                  <a:lnTo>
                    <a:pt x="599" y="23604"/>
                  </a:lnTo>
                  <a:lnTo>
                    <a:pt x="599" y="20673"/>
                  </a:lnTo>
                  <a:lnTo>
                    <a:pt x="110" y="19696"/>
                  </a:lnTo>
                  <a:lnTo>
                    <a:pt x="110" y="18230"/>
                  </a:lnTo>
                  <a:lnTo>
                    <a:pt x="599" y="17253"/>
                  </a:lnTo>
                  <a:lnTo>
                    <a:pt x="599" y="13345"/>
                  </a:lnTo>
                  <a:lnTo>
                    <a:pt x="1088" y="12368"/>
                  </a:lnTo>
                  <a:lnTo>
                    <a:pt x="1088" y="11391"/>
                  </a:lnTo>
                  <a:lnTo>
                    <a:pt x="1576" y="10902"/>
                  </a:lnTo>
                  <a:lnTo>
                    <a:pt x="2065" y="9925"/>
                  </a:lnTo>
                  <a:lnTo>
                    <a:pt x="2065" y="8948"/>
                  </a:lnTo>
                  <a:lnTo>
                    <a:pt x="2553" y="8948"/>
                  </a:lnTo>
                  <a:lnTo>
                    <a:pt x="3530" y="6994"/>
                  </a:lnTo>
                  <a:lnTo>
                    <a:pt x="4019" y="6017"/>
                  </a:lnTo>
                  <a:lnTo>
                    <a:pt x="6462" y="3574"/>
                  </a:lnTo>
                  <a:lnTo>
                    <a:pt x="8416" y="2597"/>
                  </a:lnTo>
                  <a:lnTo>
                    <a:pt x="8904" y="2108"/>
                  </a:lnTo>
                  <a:lnTo>
                    <a:pt x="9881" y="1620"/>
                  </a:lnTo>
                  <a:lnTo>
                    <a:pt x="10859" y="1620"/>
                  </a:lnTo>
                  <a:lnTo>
                    <a:pt x="11836" y="1131"/>
                  </a:lnTo>
                  <a:lnTo>
                    <a:pt x="13790" y="1131"/>
                  </a:lnTo>
                  <a:cubicBezTo>
                    <a:pt x="16990" y="805"/>
                    <a:pt x="20654" y="2035"/>
                    <a:pt x="23072" y="4062"/>
                  </a:cubicBezTo>
                  <a:lnTo>
                    <a:pt x="25026" y="5040"/>
                  </a:lnTo>
                  <a:lnTo>
                    <a:pt x="13301" y="5040"/>
                  </a:lnTo>
                  <a:lnTo>
                    <a:pt x="12324" y="5528"/>
                  </a:lnTo>
                  <a:lnTo>
                    <a:pt x="11347" y="5528"/>
                  </a:lnTo>
                  <a:lnTo>
                    <a:pt x="10859" y="6017"/>
                  </a:lnTo>
                  <a:lnTo>
                    <a:pt x="9881" y="6017"/>
                  </a:lnTo>
                  <a:lnTo>
                    <a:pt x="8904" y="6505"/>
                  </a:lnTo>
                  <a:lnTo>
                    <a:pt x="8416" y="6994"/>
                  </a:lnTo>
                  <a:lnTo>
                    <a:pt x="7927" y="7971"/>
                  </a:lnTo>
                  <a:lnTo>
                    <a:pt x="6950" y="8459"/>
                  </a:lnTo>
                  <a:lnTo>
                    <a:pt x="6950" y="8948"/>
                  </a:lnTo>
                  <a:lnTo>
                    <a:pt x="6462" y="9437"/>
                  </a:lnTo>
                  <a:lnTo>
                    <a:pt x="5973" y="10414"/>
                  </a:lnTo>
                  <a:lnTo>
                    <a:pt x="5485" y="10902"/>
                  </a:lnTo>
                  <a:lnTo>
                    <a:pt x="4996" y="11879"/>
                  </a:lnTo>
                  <a:lnTo>
                    <a:pt x="4996" y="12856"/>
                  </a:lnTo>
                  <a:lnTo>
                    <a:pt x="4507" y="13345"/>
                  </a:lnTo>
                  <a:lnTo>
                    <a:pt x="4507" y="15299"/>
                  </a:lnTo>
                  <a:lnTo>
                    <a:pt x="4019" y="16765"/>
                  </a:lnTo>
                  <a:cubicBezTo>
                    <a:pt x="4019" y="18230"/>
                    <a:pt x="4019" y="19696"/>
                    <a:pt x="4019" y="21162"/>
                  </a:cubicBezTo>
                  <a:lnTo>
                    <a:pt x="4507" y="22139"/>
                  </a:lnTo>
                  <a:lnTo>
                    <a:pt x="4507" y="24093"/>
                  </a:lnTo>
                  <a:lnTo>
                    <a:pt x="4996" y="25070"/>
                  </a:lnTo>
                  <a:lnTo>
                    <a:pt x="4996" y="25559"/>
                  </a:lnTo>
                  <a:lnTo>
                    <a:pt x="5973" y="27513"/>
                  </a:lnTo>
                  <a:lnTo>
                    <a:pt x="6462" y="28490"/>
                  </a:lnTo>
                  <a:lnTo>
                    <a:pt x="6950" y="29467"/>
                  </a:lnTo>
                  <a:lnTo>
                    <a:pt x="7927" y="29956"/>
                  </a:lnTo>
                  <a:lnTo>
                    <a:pt x="8904" y="30933"/>
                  </a:lnTo>
                  <a:lnTo>
                    <a:pt x="9881" y="31421"/>
                  </a:lnTo>
                  <a:lnTo>
                    <a:pt x="10370" y="31910"/>
                  </a:lnTo>
                  <a:lnTo>
                    <a:pt x="11347" y="32398"/>
                  </a:lnTo>
                  <a:lnTo>
                    <a:pt x="14278" y="32398"/>
                  </a:lnTo>
                  <a:lnTo>
                    <a:pt x="23072" y="32887"/>
                  </a:lnTo>
                  <a:lnTo>
                    <a:pt x="22095" y="33864"/>
                  </a:lnTo>
                  <a:cubicBezTo>
                    <a:pt x="20377" y="35248"/>
                    <a:pt x="18398" y="36209"/>
                    <a:pt x="16233" y="36307"/>
                  </a:cubicBezTo>
                  <a:lnTo>
                    <a:pt x="15255" y="363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E0EAD605-4942-64E4-BDBB-5B74A6EE75AA}"/>
                </a:ext>
              </a:extLst>
            </p:cNvPr>
            <p:cNvSpPr/>
            <p:nvPr/>
          </p:nvSpPr>
          <p:spPr>
            <a:xfrm flipV="1">
              <a:off x="4375576" y="6559741"/>
              <a:ext cx="17587" cy="34198"/>
            </a:xfrm>
            <a:custGeom>
              <a:avLst/>
              <a:gdLst>
                <a:gd name="csX0" fmla="*/ 3536 w 17587"/>
                <a:gd name="csY0" fmla="*/ 35277 h 34198"/>
                <a:gd name="csX1" fmla="*/ 116 w 17587"/>
                <a:gd name="csY1" fmla="*/ 35277 h 34198"/>
                <a:gd name="csX2" fmla="*/ 116 w 17587"/>
                <a:gd name="csY2" fmla="*/ 1079 h 34198"/>
                <a:gd name="csX3" fmla="*/ 17704 w 17587"/>
                <a:gd name="csY3" fmla="*/ 1079 h 34198"/>
                <a:gd name="csX4" fmla="*/ 17704 w 17587"/>
                <a:gd name="csY4" fmla="*/ 4987 h 34198"/>
                <a:gd name="csX5" fmla="*/ 3536 w 17587"/>
                <a:gd name="csY5" fmla="*/ 498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7587" h="34198">
                  <a:moveTo>
                    <a:pt x="3536" y="35277"/>
                  </a:moveTo>
                  <a:lnTo>
                    <a:pt x="116" y="35277"/>
                  </a:lnTo>
                  <a:lnTo>
                    <a:pt x="116" y="1079"/>
                  </a:lnTo>
                  <a:lnTo>
                    <a:pt x="17704" y="1079"/>
                  </a:lnTo>
                  <a:lnTo>
                    <a:pt x="17704" y="4987"/>
                  </a:lnTo>
                  <a:lnTo>
                    <a:pt x="3536" y="49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1B9AA99E-A923-973F-7484-365483192D25}"/>
                </a:ext>
              </a:extLst>
            </p:cNvPr>
            <p:cNvSpPr/>
            <p:nvPr/>
          </p:nvSpPr>
          <p:spPr>
            <a:xfrm flipV="1">
              <a:off x="4398538" y="6559741"/>
              <a:ext cx="3419" cy="34198"/>
            </a:xfrm>
            <a:custGeom>
              <a:avLst/>
              <a:gdLst>
                <a:gd name="csX0" fmla="*/ 30 w 3419"/>
                <a:gd name="csY0" fmla="*/ 1043 h 34198"/>
                <a:gd name="csX1" fmla="*/ 3450 w 3419"/>
                <a:gd name="csY1" fmla="*/ 1043 h 34198"/>
                <a:gd name="csX2" fmla="*/ 3450 w 3419"/>
                <a:gd name="csY2" fmla="*/ 35241 h 34198"/>
                <a:gd name="csX3" fmla="*/ 30 w 3419"/>
                <a:gd name="csY3" fmla="*/ 3524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30" y="1043"/>
                  </a:moveTo>
                  <a:lnTo>
                    <a:pt x="3450" y="1043"/>
                  </a:lnTo>
                  <a:lnTo>
                    <a:pt x="3450" y="35241"/>
                  </a:lnTo>
                  <a:lnTo>
                    <a:pt x="30" y="3524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54A9757A-D038-2285-D835-61E899E572C8}"/>
                </a:ext>
              </a:extLst>
            </p:cNvPr>
            <p:cNvSpPr/>
            <p:nvPr/>
          </p:nvSpPr>
          <p:spPr>
            <a:xfrm flipV="1">
              <a:off x="4420522" y="6559741"/>
              <a:ext cx="15145" cy="34198"/>
            </a:xfrm>
            <a:custGeom>
              <a:avLst/>
              <a:gdLst>
                <a:gd name="csX0" fmla="*/ 15270 w 15145"/>
                <a:gd name="csY0" fmla="*/ 35277 h 34198"/>
                <a:gd name="csX1" fmla="*/ 10384 w 15145"/>
                <a:gd name="csY1" fmla="*/ 35277 h 34198"/>
                <a:gd name="csX2" fmla="*/ 3545 w 15145"/>
                <a:gd name="csY2" fmla="*/ 11339 h 34198"/>
                <a:gd name="csX3" fmla="*/ 2079 w 15145"/>
                <a:gd name="csY3" fmla="*/ 5965 h 34198"/>
                <a:gd name="csX4" fmla="*/ 125 w 15145"/>
                <a:gd name="csY4" fmla="*/ 1079 h 34198"/>
                <a:gd name="csX5" fmla="*/ 3545 w 15145"/>
                <a:gd name="csY5" fmla="*/ 1079 h 34198"/>
                <a:gd name="csX6" fmla="*/ 11850 w 15145"/>
                <a:gd name="csY6" fmla="*/ 2990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5145" h="34198">
                  <a:moveTo>
                    <a:pt x="15270" y="35277"/>
                  </a:moveTo>
                  <a:lnTo>
                    <a:pt x="10384" y="35277"/>
                  </a:lnTo>
                  <a:lnTo>
                    <a:pt x="3545" y="11339"/>
                  </a:lnTo>
                  <a:cubicBezTo>
                    <a:pt x="3170" y="10516"/>
                    <a:pt x="2169" y="6820"/>
                    <a:pt x="2079" y="5965"/>
                  </a:cubicBezTo>
                  <a:lnTo>
                    <a:pt x="125" y="1079"/>
                  </a:lnTo>
                  <a:lnTo>
                    <a:pt x="3545" y="1079"/>
                  </a:lnTo>
                  <a:lnTo>
                    <a:pt x="11850" y="299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C7AC77E5-E688-977C-C0C5-688A86A13EF9}"/>
                </a:ext>
              </a:extLst>
            </p:cNvPr>
            <p:cNvSpPr/>
            <p:nvPr/>
          </p:nvSpPr>
          <p:spPr>
            <a:xfrm flipV="1">
              <a:off x="4432248" y="6559741"/>
              <a:ext cx="3419" cy="34198"/>
            </a:xfrm>
            <a:custGeom>
              <a:avLst/>
              <a:gdLst>
                <a:gd name="csX0" fmla="*/ 3545 w 3419"/>
                <a:gd name="csY0" fmla="*/ 35277 h 34198"/>
                <a:gd name="csX1" fmla="*/ 125 w 3419"/>
                <a:gd name="csY1" fmla="*/ 29903 h 34198"/>
                <a:gd name="csX2" fmla="*/ 125 w 3419"/>
                <a:gd name="csY2" fmla="*/ 1079 h 34198"/>
                <a:gd name="csX3" fmla="*/ 3545 w 3419"/>
                <a:gd name="csY3" fmla="*/ 107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3545" y="35277"/>
                  </a:moveTo>
                  <a:lnTo>
                    <a:pt x="125" y="29903"/>
                  </a:lnTo>
                  <a:lnTo>
                    <a:pt x="125" y="1079"/>
                  </a:lnTo>
                  <a:lnTo>
                    <a:pt x="3545" y="1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B8F62D29-2AE1-B350-62FA-793BEE8FC287}"/>
                </a:ext>
              </a:extLst>
            </p:cNvPr>
            <p:cNvSpPr/>
            <p:nvPr/>
          </p:nvSpPr>
          <p:spPr>
            <a:xfrm flipV="1">
              <a:off x="4408797" y="6559741"/>
              <a:ext cx="5374" cy="34198"/>
            </a:xfrm>
            <a:custGeom>
              <a:avLst/>
              <a:gdLst>
                <a:gd name="csX0" fmla="*/ 5496 w 5374"/>
                <a:gd name="csY0" fmla="*/ 35277 h 34198"/>
                <a:gd name="csX1" fmla="*/ 121 w 5374"/>
                <a:gd name="csY1" fmla="*/ 35277 h 34198"/>
                <a:gd name="csX2" fmla="*/ 121 w 5374"/>
                <a:gd name="csY2" fmla="*/ 1079 h 34198"/>
                <a:gd name="csX3" fmla="*/ 3541 w 5374"/>
                <a:gd name="csY3" fmla="*/ 1079 h 34198"/>
                <a:gd name="csX4" fmla="*/ 3541 w 5374"/>
                <a:gd name="csY4" fmla="*/ 3039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374" h="34198">
                  <a:moveTo>
                    <a:pt x="5496" y="35277"/>
                  </a:moveTo>
                  <a:lnTo>
                    <a:pt x="121" y="35277"/>
                  </a:lnTo>
                  <a:lnTo>
                    <a:pt x="121" y="1079"/>
                  </a:lnTo>
                  <a:lnTo>
                    <a:pt x="3541" y="1079"/>
                  </a:lnTo>
                  <a:lnTo>
                    <a:pt x="3541" y="303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9EE5CBF8-5CED-BF5F-E93C-B079360C9AA6}"/>
                </a:ext>
              </a:extLst>
            </p:cNvPr>
            <p:cNvSpPr/>
            <p:nvPr/>
          </p:nvSpPr>
          <p:spPr>
            <a:xfrm flipV="1">
              <a:off x="4412217" y="6559741"/>
              <a:ext cx="10259" cy="34198"/>
            </a:xfrm>
            <a:custGeom>
              <a:avLst/>
              <a:gdLst>
                <a:gd name="csX0" fmla="*/ 2076 w 10259"/>
                <a:gd name="csY0" fmla="*/ 35277 h 34198"/>
                <a:gd name="csX1" fmla="*/ 122 w 10259"/>
                <a:gd name="csY1" fmla="*/ 30392 h 34198"/>
                <a:gd name="csX2" fmla="*/ 8427 w 10259"/>
                <a:gd name="csY2" fmla="*/ 1079 h 34198"/>
                <a:gd name="csX3" fmla="*/ 10381 w 10259"/>
                <a:gd name="csY3" fmla="*/ 5965 h 34198"/>
                <a:gd name="csX4" fmla="*/ 8916 w 10259"/>
                <a:gd name="csY4" fmla="*/ 1085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259" h="34198">
                  <a:moveTo>
                    <a:pt x="2076" y="35277"/>
                  </a:moveTo>
                  <a:lnTo>
                    <a:pt x="122" y="30392"/>
                  </a:lnTo>
                  <a:lnTo>
                    <a:pt x="8427" y="1079"/>
                  </a:lnTo>
                  <a:lnTo>
                    <a:pt x="10381" y="5965"/>
                  </a:lnTo>
                  <a:lnTo>
                    <a:pt x="8916" y="108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70236AC-5AF1-55A1-C5E6-01C1336D4EC0}"/>
                </a:ext>
              </a:extLst>
            </p:cNvPr>
            <p:cNvSpPr/>
            <p:nvPr/>
          </p:nvSpPr>
          <p:spPr>
            <a:xfrm flipV="1">
              <a:off x="4442507" y="6559741"/>
              <a:ext cx="3419" cy="34198"/>
            </a:xfrm>
            <a:custGeom>
              <a:avLst/>
              <a:gdLst>
                <a:gd name="csX0" fmla="*/ 32 w 3419"/>
                <a:gd name="csY0" fmla="*/ 1043 h 34198"/>
                <a:gd name="csX1" fmla="*/ 3451 w 3419"/>
                <a:gd name="csY1" fmla="*/ 1043 h 34198"/>
                <a:gd name="csX2" fmla="*/ 3451 w 3419"/>
                <a:gd name="csY2" fmla="*/ 35241 h 34198"/>
                <a:gd name="csX3" fmla="*/ 32 w 3419"/>
                <a:gd name="csY3" fmla="*/ 3524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32" y="1043"/>
                  </a:moveTo>
                  <a:lnTo>
                    <a:pt x="3451" y="1043"/>
                  </a:lnTo>
                  <a:lnTo>
                    <a:pt x="3451" y="35241"/>
                  </a:lnTo>
                  <a:lnTo>
                    <a:pt x="32" y="3524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C3CB1C8B-4865-425A-F853-56BA32EC85FC}"/>
                </a:ext>
              </a:extLst>
            </p:cNvPr>
            <p:cNvSpPr/>
            <p:nvPr/>
          </p:nvSpPr>
          <p:spPr>
            <a:xfrm flipV="1">
              <a:off x="4450812" y="6559741"/>
              <a:ext cx="22473" cy="34198"/>
            </a:xfrm>
            <a:custGeom>
              <a:avLst/>
              <a:gdLst>
                <a:gd name="csX0" fmla="*/ 22604 w 22473"/>
                <a:gd name="csY0" fmla="*/ 35277 h 34198"/>
                <a:gd name="csX1" fmla="*/ 131 w 22473"/>
                <a:gd name="csY1" fmla="*/ 35277 h 34198"/>
                <a:gd name="csX2" fmla="*/ 131 w 22473"/>
                <a:gd name="csY2" fmla="*/ 31369 h 34198"/>
                <a:gd name="csX3" fmla="*/ 9413 w 22473"/>
                <a:gd name="csY3" fmla="*/ 31369 h 34198"/>
                <a:gd name="csX4" fmla="*/ 9413 w 22473"/>
                <a:gd name="csY4" fmla="*/ 1079 h 34198"/>
                <a:gd name="csX5" fmla="*/ 13322 w 22473"/>
                <a:gd name="csY5" fmla="*/ 1079 h 34198"/>
                <a:gd name="csX6" fmla="*/ 13322 w 22473"/>
                <a:gd name="csY6" fmla="*/ 31369 h 34198"/>
                <a:gd name="csX7" fmla="*/ 22604 w 22473"/>
                <a:gd name="csY7" fmla="*/ 3136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604" y="35277"/>
                  </a:moveTo>
                  <a:lnTo>
                    <a:pt x="131" y="35277"/>
                  </a:lnTo>
                  <a:lnTo>
                    <a:pt x="131" y="31369"/>
                  </a:lnTo>
                  <a:lnTo>
                    <a:pt x="9413" y="31369"/>
                  </a:lnTo>
                  <a:lnTo>
                    <a:pt x="9413" y="1079"/>
                  </a:lnTo>
                  <a:lnTo>
                    <a:pt x="13322" y="1079"/>
                  </a:lnTo>
                  <a:lnTo>
                    <a:pt x="13322" y="31369"/>
                  </a:lnTo>
                  <a:lnTo>
                    <a:pt x="22604" y="31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BD92C6FB-40FB-67BD-5A55-BE291DBBDC47}"/>
                </a:ext>
              </a:extLst>
            </p:cNvPr>
            <p:cNvSpPr/>
            <p:nvPr/>
          </p:nvSpPr>
          <p:spPr>
            <a:xfrm flipV="1">
              <a:off x="4477194" y="6559741"/>
              <a:ext cx="21007" cy="34198"/>
            </a:xfrm>
            <a:custGeom>
              <a:avLst/>
              <a:gdLst>
                <a:gd name="csX0" fmla="*/ 20654 w 21007"/>
                <a:gd name="csY0" fmla="*/ 35277 h 34198"/>
                <a:gd name="csX1" fmla="*/ 135 w 21007"/>
                <a:gd name="csY1" fmla="*/ 35277 h 34198"/>
                <a:gd name="csX2" fmla="*/ 135 w 21007"/>
                <a:gd name="csY2" fmla="*/ 1079 h 34198"/>
                <a:gd name="csX3" fmla="*/ 21142 w 21007"/>
                <a:gd name="csY3" fmla="*/ 1079 h 34198"/>
                <a:gd name="csX4" fmla="*/ 21142 w 21007"/>
                <a:gd name="csY4" fmla="*/ 4987 h 34198"/>
                <a:gd name="csX5" fmla="*/ 4043 w 21007"/>
                <a:gd name="csY5" fmla="*/ 4987 h 34198"/>
                <a:gd name="csX6" fmla="*/ 4043 w 21007"/>
                <a:gd name="csY6" fmla="*/ 16713 h 34198"/>
                <a:gd name="csX7" fmla="*/ 19677 w 21007"/>
                <a:gd name="csY7" fmla="*/ 16713 h 34198"/>
                <a:gd name="csX8" fmla="*/ 19677 w 21007"/>
                <a:gd name="csY8" fmla="*/ 20621 h 34198"/>
                <a:gd name="csX9" fmla="*/ 4043 w 21007"/>
                <a:gd name="csY9" fmla="*/ 20621 h 34198"/>
                <a:gd name="csX10" fmla="*/ 4043 w 21007"/>
                <a:gd name="csY10" fmla="*/ 31369 h 34198"/>
                <a:gd name="csX11" fmla="*/ 20654 w 21007"/>
                <a:gd name="csY11" fmla="*/ 3136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1007" h="34198">
                  <a:moveTo>
                    <a:pt x="20654" y="35277"/>
                  </a:moveTo>
                  <a:lnTo>
                    <a:pt x="135" y="35277"/>
                  </a:lnTo>
                  <a:lnTo>
                    <a:pt x="135" y="1079"/>
                  </a:lnTo>
                  <a:lnTo>
                    <a:pt x="21142" y="1079"/>
                  </a:lnTo>
                  <a:lnTo>
                    <a:pt x="21142" y="4987"/>
                  </a:lnTo>
                  <a:lnTo>
                    <a:pt x="4043" y="4987"/>
                  </a:lnTo>
                  <a:lnTo>
                    <a:pt x="4043" y="16713"/>
                  </a:lnTo>
                  <a:lnTo>
                    <a:pt x="19677" y="16713"/>
                  </a:lnTo>
                  <a:lnTo>
                    <a:pt x="19677" y="20621"/>
                  </a:lnTo>
                  <a:lnTo>
                    <a:pt x="4043" y="20621"/>
                  </a:lnTo>
                  <a:lnTo>
                    <a:pt x="4043" y="31369"/>
                  </a:lnTo>
                  <a:lnTo>
                    <a:pt x="20654" y="31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AB705477-0161-3823-E50E-80D6F0A4E098}"/>
                </a:ext>
              </a:extLst>
            </p:cNvPr>
            <p:cNvSpPr/>
            <p:nvPr/>
          </p:nvSpPr>
          <p:spPr>
            <a:xfrm flipV="1">
              <a:off x="4507484" y="6563161"/>
              <a:ext cx="19541" cy="26870"/>
            </a:xfrm>
            <a:custGeom>
              <a:avLst/>
              <a:gdLst>
                <a:gd name="csX0" fmla="*/ 15773 w 19541"/>
                <a:gd name="csY0" fmla="*/ 27949 h 26870"/>
                <a:gd name="csX1" fmla="*/ 6002 w 19541"/>
                <a:gd name="csY1" fmla="*/ 27460 h 26870"/>
                <a:gd name="csX2" fmla="*/ 8445 w 19541"/>
                <a:gd name="csY2" fmla="*/ 27460 h 26870"/>
                <a:gd name="csX3" fmla="*/ 8933 w 19541"/>
                <a:gd name="csY3" fmla="*/ 26972 h 26870"/>
                <a:gd name="csX4" fmla="*/ 9910 w 19541"/>
                <a:gd name="csY4" fmla="*/ 26972 h 26870"/>
                <a:gd name="csX5" fmla="*/ 10399 w 19541"/>
                <a:gd name="csY5" fmla="*/ 26483 h 26870"/>
                <a:gd name="csX6" fmla="*/ 11376 w 19541"/>
                <a:gd name="csY6" fmla="*/ 26483 h 26870"/>
                <a:gd name="csX7" fmla="*/ 13330 w 19541"/>
                <a:gd name="csY7" fmla="*/ 24529 h 26870"/>
                <a:gd name="csX8" fmla="*/ 13819 w 19541"/>
                <a:gd name="csY8" fmla="*/ 23552 h 26870"/>
                <a:gd name="csX9" fmla="*/ 14307 w 19541"/>
                <a:gd name="csY9" fmla="*/ 22575 h 26870"/>
                <a:gd name="csX10" fmla="*/ 14307 w 19541"/>
                <a:gd name="csY10" fmla="*/ 22086 h 26870"/>
                <a:gd name="csX11" fmla="*/ 14796 w 19541"/>
                <a:gd name="csY11" fmla="*/ 21598 h 26870"/>
                <a:gd name="csX12" fmla="*/ 14796 w 19541"/>
                <a:gd name="csY12" fmla="*/ 20621 h 26870"/>
                <a:gd name="csX13" fmla="*/ 15284 w 19541"/>
                <a:gd name="csY13" fmla="*/ 19643 h 26870"/>
                <a:gd name="csX14" fmla="*/ 15284 w 19541"/>
                <a:gd name="csY14" fmla="*/ 17689 h 26870"/>
                <a:gd name="csX15" fmla="*/ 15773 w 19541"/>
                <a:gd name="csY15" fmla="*/ 16712 h 26870"/>
                <a:gd name="csX16" fmla="*/ 15773 w 19541"/>
                <a:gd name="csY16" fmla="*/ 12315 h 26870"/>
                <a:gd name="csX17" fmla="*/ 15284 w 19541"/>
                <a:gd name="csY17" fmla="*/ 11338 h 26870"/>
                <a:gd name="csX18" fmla="*/ 15284 w 19541"/>
                <a:gd name="csY18" fmla="*/ 8895 h 26870"/>
                <a:gd name="csX19" fmla="*/ 14796 w 19541"/>
                <a:gd name="csY19" fmla="*/ 7918 h 26870"/>
                <a:gd name="csX20" fmla="*/ 14796 w 19541"/>
                <a:gd name="csY20" fmla="*/ 6941 h 26870"/>
                <a:gd name="csX21" fmla="*/ 13819 w 19541"/>
                <a:gd name="csY21" fmla="*/ 4987 h 26870"/>
                <a:gd name="csX22" fmla="*/ 13330 w 19541"/>
                <a:gd name="csY22" fmla="*/ 4498 h 26870"/>
                <a:gd name="csX23" fmla="*/ 12841 w 19541"/>
                <a:gd name="csY23" fmla="*/ 3521 h 26870"/>
                <a:gd name="csX24" fmla="*/ 12353 w 19541"/>
                <a:gd name="csY24" fmla="*/ 3033 h 26870"/>
                <a:gd name="csX25" fmla="*/ 11376 w 19541"/>
                <a:gd name="csY25" fmla="*/ 2544 h 26870"/>
                <a:gd name="csX26" fmla="*/ 10887 w 19541"/>
                <a:gd name="csY26" fmla="*/ 2056 h 26870"/>
                <a:gd name="csX27" fmla="*/ 9910 w 19541"/>
                <a:gd name="csY27" fmla="*/ 1567 h 26870"/>
                <a:gd name="csX28" fmla="*/ 7956 w 19541"/>
                <a:gd name="csY28" fmla="*/ 1567 h 26870"/>
                <a:gd name="csX29" fmla="*/ 6979 w 19541"/>
                <a:gd name="csY29" fmla="*/ 1079 h 26870"/>
                <a:gd name="csX30" fmla="*/ 139 w 19541"/>
                <a:gd name="csY30" fmla="*/ 1079 h 26870"/>
                <a:gd name="csX31" fmla="*/ 15773 w 19541"/>
                <a:gd name="csY31" fmla="*/ 1079 h 26870"/>
                <a:gd name="csX32" fmla="*/ 16261 w 19541"/>
                <a:gd name="csY32" fmla="*/ 2056 h 26870"/>
                <a:gd name="csX33" fmla="*/ 16750 w 19541"/>
                <a:gd name="csY33" fmla="*/ 2544 h 26870"/>
                <a:gd name="csX34" fmla="*/ 17727 w 19541"/>
                <a:gd name="csY34" fmla="*/ 4498 h 26870"/>
                <a:gd name="csX35" fmla="*/ 17727 w 19541"/>
                <a:gd name="csY35" fmla="*/ 4987 h 26870"/>
                <a:gd name="csX36" fmla="*/ 18215 w 19541"/>
                <a:gd name="csY36" fmla="*/ 5964 h 26870"/>
                <a:gd name="csX37" fmla="*/ 18704 w 19541"/>
                <a:gd name="csY37" fmla="*/ 6453 h 26870"/>
                <a:gd name="csX38" fmla="*/ 18704 w 19541"/>
                <a:gd name="csY38" fmla="*/ 8407 h 26870"/>
                <a:gd name="csX39" fmla="*/ 19193 w 19541"/>
                <a:gd name="csY39" fmla="*/ 9384 h 26870"/>
                <a:gd name="csX40" fmla="*/ 19193 w 19541"/>
                <a:gd name="csY40" fmla="*/ 12315 h 26870"/>
                <a:gd name="csX41" fmla="*/ 19681 w 19541"/>
                <a:gd name="csY41" fmla="*/ 13292 h 26870"/>
                <a:gd name="csX42" fmla="*/ 19681 w 19541"/>
                <a:gd name="csY42" fmla="*/ 15735 h 26870"/>
                <a:gd name="csX43" fmla="*/ 19193 w 19541"/>
                <a:gd name="csY43" fmla="*/ 16712 h 26870"/>
                <a:gd name="csX44" fmla="*/ 19193 w 19541"/>
                <a:gd name="csY44" fmla="*/ 19643 h 26870"/>
                <a:gd name="csX45" fmla="*/ 18704 w 19541"/>
                <a:gd name="csY45" fmla="*/ 20621 h 26870"/>
                <a:gd name="csX46" fmla="*/ 18704 w 19541"/>
                <a:gd name="csY46" fmla="*/ 22575 h 26870"/>
                <a:gd name="csX47" fmla="*/ 18215 w 19541"/>
                <a:gd name="csY47" fmla="*/ 23063 h 26870"/>
                <a:gd name="csX48" fmla="*/ 18215 w 19541"/>
                <a:gd name="csY48" fmla="*/ 23552 h 26870"/>
                <a:gd name="csX49" fmla="*/ 17727 w 19541"/>
                <a:gd name="csY49" fmla="*/ 24529 h 26870"/>
                <a:gd name="csX50" fmla="*/ 16750 w 19541"/>
                <a:gd name="csY50" fmla="*/ 26483 h 26870"/>
                <a:gd name="csX51" fmla="*/ 16261 w 19541"/>
                <a:gd name="csY51" fmla="*/ 26972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19541" h="26870">
                  <a:moveTo>
                    <a:pt x="15773" y="27949"/>
                  </a:moveTo>
                  <a:lnTo>
                    <a:pt x="6002" y="27460"/>
                  </a:lnTo>
                  <a:lnTo>
                    <a:pt x="8445" y="27460"/>
                  </a:lnTo>
                  <a:lnTo>
                    <a:pt x="8933" y="26972"/>
                  </a:lnTo>
                  <a:lnTo>
                    <a:pt x="9910" y="26972"/>
                  </a:lnTo>
                  <a:lnTo>
                    <a:pt x="10399" y="26483"/>
                  </a:lnTo>
                  <a:lnTo>
                    <a:pt x="11376" y="26483"/>
                  </a:lnTo>
                  <a:lnTo>
                    <a:pt x="13330" y="24529"/>
                  </a:lnTo>
                  <a:lnTo>
                    <a:pt x="13819" y="23552"/>
                  </a:lnTo>
                  <a:lnTo>
                    <a:pt x="14307" y="22575"/>
                  </a:lnTo>
                  <a:lnTo>
                    <a:pt x="14307" y="22086"/>
                  </a:lnTo>
                  <a:lnTo>
                    <a:pt x="14796" y="21598"/>
                  </a:lnTo>
                  <a:lnTo>
                    <a:pt x="14796" y="20621"/>
                  </a:lnTo>
                  <a:lnTo>
                    <a:pt x="15284" y="19643"/>
                  </a:lnTo>
                  <a:lnTo>
                    <a:pt x="15284" y="17689"/>
                  </a:lnTo>
                  <a:lnTo>
                    <a:pt x="15773" y="16712"/>
                  </a:lnTo>
                  <a:lnTo>
                    <a:pt x="15773" y="12315"/>
                  </a:lnTo>
                  <a:lnTo>
                    <a:pt x="15284" y="11338"/>
                  </a:lnTo>
                  <a:lnTo>
                    <a:pt x="15284" y="8895"/>
                  </a:lnTo>
                  <a:lnTo>
                    <a:pt x="14796" y="7918"/>
                  </a:lnTo>
                  <a:lnTo>
                    <a:pt x="14796" y="6941"/>
                  </a:lnTo>
                  <a:lnTo>
                    <a:pt x="13819" y="4987"/>
                  </a:lnTo>
                  <a:lnTo>
                    <a:pt x="13330" y="4498"/>
                  </a:lnTo>
                  <a:lnTo>
                    <a:pt x="12841" y="3521"/>
                  </a:lnTo>
                  <a:lnTo>
                    <a:pt x="12353" y="3033"/>
                  </a:lnTo>
                  <a:lnTo>
                    <a:pt x="11376" y="2544"/>
                  </a:lnTo>
                  <a:lnTo>
                    <a:pt x="10887" y="2056"/>
                  </a:lnTo>
                  <a:lnTo>
                    <a:pt x="9910" y="1567"/>
                  </a:lnTo>
                  <a:lnTo>
                    <a:pt x="7956" y="1567"/>
                  </a:lnTo>
                  <a:lnTo>
                    <a:pt x="6979" y="1079"/>
                  </a:lnTo>
                  <a:lnTo>
                    <a:pt x="139" y="1079"/>
                  </a:lnTo>
                  <a:lnTo>
                    <a:pt x="15773" y="1079"/>
                  </a:lnTo>
                  <a:lnTo>
                    <a:pt x="16261" y="2056"/>
                  </a:lnTo>
                  <a:lnTo>
                    <a:pt x="16750" y="2544"/>
                  </a:lnTo>
                  <a:lnTo>
                    <a:pt x="17727" y="4498"/>
                  </a:lnTo>
                  <a:lnTo>
                    <a:pt x="17727" y="4987"/>
                  </a:lnTo>
                  <a:lnTo>
                    <a:pt x="18215" y="5964"/>
                  </a:lnTo>
                  <a:lnTo>
                    <a:pt x="18704" y="6453"/>
                  </a:lnTo>
                  <a:lnTo>
                    <a:pt x="18704" y="8407"/>
                  </a:lnTo>
                  <a:lnTo>
                    <a:pt x="19193" y="9384"/>
                  </a:lnTo>
                  <a:lnTo>
                    <a:pt x="19193" y="12315"/>
                  </a:lnTo>
                  <a:lnTo>
                    <a:pt x="19681" y="13292"/>
                  </a:lnTo>
                  <a:lnTo>
                    <a:pt x="19681" y="15735"/>
                  </a:lnTo>
                  <a:lnTo>
                    <a:pt x="19193" y="16712"/>
                  </a:lnTo>
                  <a:lnTo>
                    <a:pt x="19193" y="19643"/>
                  </a:lnTo>
                  <a:lnTo>
                    <a:pt x="18704" y="20621"/>
                  </a:lnTo>
                  <a:lnTo>
                    <a:pt x="18704" y="22575"/>
                  </a:lnTo>
                  <a:lnTo>
                    <a:pt x="18215" y="23063"/>
                  </a:lnTo>
                  <a:lnTo>
                    <a:pt x="18215" y="23552"/>
                  </a:lnTo>
                  <a:lnTo>
                    <a:pt x="17727" y="24529"/>
                  </a:lnTo>
                  <a:lnTo>
                    <a:pt x="16750" y="26483"/>
                  </a:lnTo>
                  <a:lnTo>
                    <a:pt x="16261" y="269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C948B7AC-25E7-D4A6-40E3-31F4DC258BF8}"/>
                </a:ext>
              </a:extLst>
            </p:cNvPr>
            <p:cNvSpPr/>
            <p:nvPr/>
          </p:nvSpPr>
          <p:spPr>
            <a:xfrm flipV="1">
              <a:off x="4503576" y="6559741"/>
              <a:ext cx="19541" cy="34198"/>
            </a:xfrm>
            <a:custGeom>
              <a:avLst/>
              <a:gdLst>
                <a:gd name="csX0" fmla="*/ 9909 w 19541"/>
                <a:gd name="csY0" fmla="*/ 35277 h 34198"/>
                <a:gd name="csX1" fmla="*/ 138 w 19541"/>
                <a:gd name="csY1" fmla="*/ 35277 h 34198"/>
                <a:gd name="csX2" fmla="*/ 138 w 19541"/>
                <a:gd name="csY2" fmla="*/ 1079 h 34198"/>
                <a:gd name="csX3" fmla="*/ 13329 w 19541"/>
                <a:gd name="csY3" fmla="*/ 1079 h 34198"/>
                <a:gd name="csX4" fmla="*/ 14306 w 19541"/>
                <a:gd name="csY4" fmla="*/ 1568 h 34198"/>
                <a:gd name="csX5" fmla="*/ 14794 w 19541"/>
                <a:gd name="csY5" fmla="*/ 1568 h 34198"/>
                <a:gd name="csX6" fmla="*/ 16748 w 19541"/>
                <a:gd name="csY6" fmla="*/ 2545 h 34198"/>
                <a:gd name="csX7" fmla="*/ 17237 w 19541"/>
                <a:gd name="csY7" fmla="*/ 2545 h 34198"/>
                <a:gd name="csX8" fmla="*/ 17726 w 19541"/>
                <a:gd name="csY8" fmla="*/ 3033 h 34198"/>
                <a:gd name="csX9" fmla="*/ 18703 w 19541"/>
                <a:gd name="csY9" fmla="*/ 3522 h 34198"/>
                <a:gd name="csX10" fmla="*/ 19191 w 19541"/>
                <a:gd name="csY10" fmla="*/ 4499 h 34198"/>
                <a:gd name="csX11" fmla="*/ 19680 w 19541"/>
                <a:gd name="csY11" fmla="*/ 4987 h 34198"/>
                <a:gd name="csX12" fmla="*/ 4046 w 19541"/>
                <a:gd name="csY12" fmla="*/ 4987 h 34198"/>
                <a:gd name="csX13" fmla="*/ 4046 w 19541"/>
                <a:gd name="csY13" fmla="*/ 31369 h 34198"/>
                <a:gd name="csX14" fmla="*/ 9909 w 19541"/>
                <a:gd name="csY14" fmla="*/ 31369 h 34198"/>
                <a:gd name="csX15" fmla="*/ 19680 w 19541"/>
                <a:gd name="csY15" fmla="*/ 31858 h 34198"/>
                <a:gd name="csX16" fmla="*/ 18703 w 19541"/>
                <a:gd name="csY16" fmla="*/ 32835 h 34198"/>
                <a:gd name="csX17" fmla="*/ 17726 w 19541"/>
                <a:gd name="csY17" fmla="*/ 33323 h 34198"/>
                <a:gd name="csX18" fmla="*/ 17237 w 19541"/>
                <a:gd name="csY18" fmla="*/ 33812 h 34198"/>
                <a:gd name="csX19" fmla="*/ 15283 w 19541"/>
                <a:gd name="csY19" fmla="*/ 34789 h 34198"/>
                <a:gd name="csX20" fmla="*/ 14794 w 19541"/>
                <a:gd name="csY20" fmla="*/ 34789 h 34198"/>
                <a:gd name="csX21" fmla="*/ 13817 w 19541"/>
                <a:gd name="csY21" fmla="*/ 35277 h 34198"/>
                <a:gd name="csX22" fmla="*/ 10886 w 19541"/>
                <a:gd name="csY22" fmla="*/ 3527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9541" h="34198">
                  <a:moveTo>
                    <a:pt x="9909" y="35277"/>
                  </a:moveTo>
                  <a:lnTo>
                    <a:pt x="138" y="35277"/>
                  </a:lnTo>
                  <a:lnTo>
                    <a:pt x="138" y="1079"/>
                  </a:lnTo>
                  <a:lnTo>
                    <a:pt x="13329" y="1079"/>
                  </a:lnTo>
                  <a:lnTo>
                    <a:pt x="14306" y="1568"/>
                  </a:lnTo>
                  <a:lnTo>
                    <a:pt x="14794" y="1568"/>
                  </a:lnTo>
                  <a:lnTo>
                    <a:pt x="16748" y="2545"/>
                  </a:lnTo>
                  <a:lnTo>
                    <a:pt x="17237" y="2545"/>
                  </a:lnTo>
                  <a:lnTo>
                    <a:pt x="17726" y="3033"/>
                  </a:lnTo>
                  <a:lnTo>
                    <a:pt x="18703" y="3522"/>
                  </a:lnTo>
                  <a:lnTo>
                    <a:pt x="19191" y="4499"/>
                  </a:lnTo>
                  <a:lnTo>
                    <a:pt x="19680" y="4987"/>
                  </a:lnTo>
                  <a:lnTo>
                    <a:pt x="4046" y="4987"/>
                  </a:lnTo>
                  <a:lnTo>
                    <a:pt x="4046" y="31369"/>
                  </a:lnTo>
                  <a:lnTo>
                    <a:pt x="9909" y="31369"/>
                  </a:lnTo>
                  <a:lnTo>
                    <a:pt x="19680" y="31858"/>
                  </a:lnTo>
                  <a:lnTo>
                    <a:pt x="18703" y="32835"/>
                  </a:lnTo>
                  <a:lnTo>
                    <a:pt x="17726" y="33323"/>
                  </a:lnTo>
                  <a:lnTo>
                    <a:pt x="17237" y="33812"/>
                  </a:lnTo>
                  <a:lnTo>
                    <a:pt x="15283" y="34789"/>
                  </a:lnTo>
                  <a:lnTo>
                    <a:pt x="14794" y="34789"/>
                  </a:lnTo>
                  <a:lnTo>
                    <a:pt x="13817" y="35277"/>
                  </a:lnTo>
                  <a:lnTo>
                    <a:pt x="10886" y="352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4A645040-FE6B-BF8C-751F-433D33405C0F}"/>
                </a:ext>
              </a:extLst>
            </p:cNvPr>
            <p:cNvSpPr/>
            <p:nvPr/>
          </p:nvSpPr>
          <p:spPr>
            <a:xfrm flipV="1">
              <a:off x="4540217" y="6559741"/>
              <a:ext cx="18564" cy="34198"/>
            </a:xfrm>
            <a:custGeom>
              <a:avLst/>
              <a:gdLst>
                <a:gd name="csX0" fmla="*/ 14801 w 18564"/>
                <a:gd name="csY0" fmla="*/ 35277 h 34198"/>
                <a:gd name="csX1" fmla="*/ 10892 w 18564"/>
                <a:gd name="csY1" fmla="*/ 35277 h 34198"/>
                <a:gd name="csX2" fmla="*/ 144 w 18564"/>
                <a:gd name="csY2" fmla="*/ 1079 h 34198"/>
                <a:gd name="csX3" fmla="*/ 4053 w 18564"/>
                <a:gd name="csY3" fmla="*/ 1079 h 34198"/>
                <a:gd name="csX4" fmla="*/ 6984 w 18564"/>
                <a:gd name="csY4" fmla="*/ 11339 h 34198"/>
                <a:gd name="csX5" fmla="*/ 18709 w 18564"/>
                <a:gd name="csY5" fmla="*/ 11339 h 34198"/>
                <a:gd name="csX6" fmla="*/ 7961 w 18564"/>
                <a:gd name="csY6" fmla="*/ 15247 h 34198"/>
                <a:gd name="csX7" fmla="*/ 11381 w 18564"/>
                <a:gd name="csY7" fmla="*/ 25018 h 34198"/>
                <a:gd name="csX8" fmla="*/ 12847 w 18564"/>
                <a:gd name="csY8" fmla="*/ 30881 h 34198"/>
                <a:gd name="csX9" fmla="*/ 12847 w 18564"/>
                <a:gd name="csY9" fmla="*/ 3185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564" h="34198">
                  <a:moveTo>
                    <a:pt x="14801" y="35277"/>
                  </a:moveTo>
                  <a:lnTo>
                    <a:pt x="10892" y="35277"/>
                  </a:lnTo>
                  <a:lnTo>
                    <a:pt x="144" y="1079"/>
                  </a:lnTo>
                  <a:lnTo>
                    <a:pt x="4053" y="1079"/>
                  </a:lnTo>
                  <a:lnTo>
                    <a:pt x="6984" y="11339"/>
                  </a:lnTo>
                  <a:lnTo>
                    <a:pt x="18709" y="11339"/>
                  </a:lnTo>
                  <a:lnTo>
                    <a:pt x="7961" y="15247"/>
                  </a:lnTo>
                  <a:lnTo>
                    <a:pt x="11381" y="25018"/>
                  </a:lnTo>
                  <a:cubicBezTo>
                    <a:pt x="11552" y="26581"/>
                    <a:pt x="12277" y="29399"/>
                    <a:pt x="12847" y="30881"/>
                  </a:cubicBezTo>
                  <a:lnTo>
                    <a:pt x="12847" y="31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D403F85F-106E-435B-6CFD-08A827E218CA}"/>
                </a:ext>
              </a:extLst>
            </p:cNvPr>
            <p:cNvSpPr/>
            <p:nvPr/>
          </p:nvSpPr>
          <p:spPr>
            <a:xfrm flipV="1">
              <a:off x="4548034" y="6559741"/>
              <a:ext cx="18564" cy="34198"/>
            </a:xfrm>
            <a:custGeom>
              <a:avLst/>
              <a:gdLst>
                <a:gd name="csX0" fmla="*/ 6984 w 18564"/>
                <a:gd name="csY0" fmla="*/ 35277 h 34198"/>
                <a:gd name="csX1" fmla="*/ 5030 w 18564"/>
                <a:gd name="csY1" fmla="*/ 31858 h 34198"/>
                <a:gd name="csX2" fmla="*/ 5030 w 18564"/>
                <a:gd name="csY2" fmla="*/ 31369 h 34198"/>
                <a:gd name="csX3" fmla="*/ 5519 w 18564"/>
                <a:gd name="csY3" fmla="*/ 30392 h 34198"/>
                <a:gd name="csX4" fmla="*/ 5519 w 18564"/>
                <a:gd name="csY4" fmla="*/ 29415 h 34198"/>
                <a:gd name="csX5" fmla="*/ 6007 w 18564"/>
                <a:gd name="csY5" fmla="*/ 28926 h 34198"/>
                <a:gd name="csX6" fmla="*/ 6007 w 18564"/>
                <a:gd name="csY6" fmla="*/ 27949 h 34198"/>
                <a:gd name="csX7" fmla="*/ 6496 w 18564"/>
                <a:gd name="csY7" fmla="*/ 26972 h 34198"/>
                <a:gd name="csX8" fmla="*/ 6496 w 18564"/>
                <a:gd name="csY8" fmla="*/ 25995 h 34198"/>
                <a:gd name="csX9" fmla="*/ 6984 w 18564"/>
                <a:gd name="csY9" fmla="*/ 24529 h 34198"/>
                <a:gd name="csX10" fmla="*/ 9916 w 18564"/>
                <a:gd name="csY10" fmla="*/ 15247 h 34198"/>
                <a:gd name="csX11" fmla="*/ 145 w 18564"/>
                <a:gd name="csY11" fmla="*/ 15247 h 34198"/>
                <a:gd name="csX12" fmla="*/ 10893 w 18564"/>
                <a:gd name="csY12" fmla="*/ 11339 h 34198"/>
                <a:gd name="csX13" fmla="*/ 14313 w 18564"/>
                <a:gd name="csY13" fmla="*/ 1079 h 34198"/>
                <a:gd name="csX14" fmla="*/ 18710 w 18564"/>
                <a:gd name="csY14" fmla="*/ 107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8564" h="34198">
                  <a:moveTo>
                    <a:pt x="6984" y="35277"/>
                  </a:moveTo>
                  <a:lnTo>
                    <a:pt x="5030" y="31858"/>
                  </a:lnTo>
                  <a:lnTo>
                    <a:pt x="5030" y="31369"/>
                  </a:lnTo>
                  <a:lnTo>
                    <a:pt x="5519" y="30392"/>
                  </a:lnTo>
                  <a:lnTo>
                    <a:pt x="5519" y="29415"/>
                  </a:lnTo>
                  <a:lnTo>
                    <a:pt x="6007" y="28926"/>
                  </a:lnTo>
                  <a:lnTo>
                    <a:pt x="6007" y="27949"/>
                  </a:lnTo>
                  <a:lnTo>
                    <a:pt x="6496" y="26972"/>
                  </a:lnTo>
                  <a:lnTo>
                    <a:pt x="6496" y="25995"/>
                  </a:lnTo>
                  <a:lnTo>
                    <a:pt x="6984" y="24529"/>
                  </a:lnTo>
                  <a:lnTo>
                    <a:pt x="9916" y="15247"/>
                  </a:lnTo>
                  <a:lnTo>
                    <a:pt x="145" y="15247"/>
                  </a:lnTo>
                  <a:lnTo>
                    <a:pt x="10893" y="11339"/>
                  </a:lnTo>
                  <a:lnTo>
                    <a:pt x="14313" y="1079"/>
                  </a:lnTo>
                  <a:lnTo>
                    <a:pt x="18710" y="1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F9C8B9B3-9F8D-6704-54F9-8630FC4B3D09}"/>
                </a:ext>
              </a:extLst>
            </p:cNvPr>
            <p:cNvSpPr/>
            <p:nvPr/>
          </p:nvSpPr>
          <p:spPr>
            <a:xfrm flipV="1">
              <a:off x="4587606" y="6559741"/>
              <a:ext cx="3908" cy="34198"/>
            </a:xfrm>
            <a:custGeom>
              <a:avLst/>
              <a:gdLst>
                <a:gd name="csX0" fmla="*/ 4059 w 3908"/>
                <a:gd name="csY0" fmla="*/ 35277 h 34198"/>
                <a:gd name="csX1" fmla="*/ 639 w 3908"/>
                <a:gd name="csY1" fmla="*/ 35277 h 34198"/>
                <a:gd name="csX2" fmla="*/ 639 w 3908"/>
                <a:gd name="csY2" fmla="*/ 8407 h 34198"/>
                <a:gd name="csX3" fmla="*/ 151 w 3908"/>
                <a:gd name="csY3" fmla="*/ 1079 h 34198"/>
                <a:gd name="csX4" fmla="*/ 4059 w 3908"/>
                <a:gd name="csY4" fmla="*/ 107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059" y="35277"/>
                  </a:moveTo>
                  <a:lnTo>
                    <a:pt x="639" y="35277"/>
                  </a:lnTo>
                  <a:lnTo>
                    <a:pt x="639" y="8407"/>
                  </a:lnTo>
                  <a:lnTo>
                    <a:pt x="151" y="1079"/>
                  </a:lnTo>
                  <a:lnTo>
                    <a:pt x="4059" y="1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F490E279-DC18-FDC7-F345-2ACCC93199FA}"/>
                </a:ext>
              </a:extLst>
            </p:cNvPr>
            <p:cNvSpPr/>
            <p:nvPr/>
          </p:nvSpPr>
          <p:spPr>
            <a:xfrm flipV="1">
              <a:off x="4569530" y="6559741"/>
              <a:ext cx="3908" cy="34198"/>
            </a:xfrm>
            <a:custGeom>
              <a:avLst/>
              <a:gdLst>
                <a:gd name="csX0" fmla="*/ 4056 w 3908"/>
                <a:gd name="csY0" fmla="*/ 35277 h 34198"/>
                <a:gd name="csX1" fmla="*/ 148 w 3908"/>
                <a:gd name="csY1" fmla="*/ 35277 h 34198"/>
                <a:gd name="csX2" fmla="*/ 148 w 3908"/>
                <a:gd name="csY2" fmla="*/ 1079 h 34198"/>
                <a:gd name="csX3" fmla="*/ 3567 w 3908"/>
                <a:gd name="csY3" fmla="*/ 1079 h 34198"/>
                <a:gd name="csX4" fmla="*/ 3567 w 3908"/>
                <a:gd name="csY4" fmla="*/ 2794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08" h="34198">
                  <a:moveTo>
                    <a:pt x="4056" y="35277"/>
                  </a:moveTo>
                  <a:lnTo>
                    <a:pt x="148" y="35277"/>
                  </a:lnTo>
                  <a:lnTo>
                    <a:pt x="148" y="1079"/>
                  </a:lnTo>
                  <a:lnTo>
                    <a:pt x="3567" y="1079"/>
                  </a:lnTo>
                  <a:lnTo>
                    <a:pt x="3567" y="27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6585ADE0-286B-9AB3-AAED-BB0FF0004001}"/>
                </a:ext>
              </a:extLst>
            </p:cNvPr>
            <p:cNvSpPr/>
            <p:nvPr/>
          </p:nvSpPr>
          <p:spPr>
            <a:xfrm flipV="1">
              <a:off x="4572949" y="6559741"/>
              <a:ext cx="15145" cy="34198"/>
            </a:xfrm>
            <a:custGeom>
              <a:avLst/>
              <a:gdLst>
                <a:gd name="csX0" fmla="*/ 637 w 15145"/>
                <a:gd name="csY0" fmla="*/ 35277 h 34198"/>
                <a:gd name="csX1" fmla="*/ 148 w 15145"/>
                <a:gd name="csY1" fmla="*/ 27949 h 34198"/>
                <a:gd name="csX2" fmla="*/ 14804 w 15145"/>
                <a:gd name="csY2" fmla="*/ 1079 h 34198"/>
                <a:gd name="csX3" fmla="*/ 15293 w 15145"/>
                <a:gd name="csY3" fmla="*/ 840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5145" h="34198">
                  <a:moveTo>
                    <a:pt x="637" y="35277"/>
                  </a:moveTo>
                  <a:lnTo>
                    <a:pt x="148" y="27949"/>
                  </a:lnTo>
                  <a:lnTo>
                    <a:pt x="14804" y="1079"/>
                  </a:lnTo>
                  <a:lnTo>
                    <a:pt x="15293" y="84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6B04445F-E657-B234-3CDD-F821CF50F3C8}"/>
                </a:ext>
              </a:extLst>
            </p:cNvPr>
            <p:cNvSpPr/>
            <p:nvPr/>
          </p:nvSpPr>
          <p:spPr>
            <a:xfrm flipV="1">
              <a:off x="4601774" y="6563161"/>
              <a:ext cx="19541" cy="26870"/>
            </a:xfrm>
            <a:custGeom>
              <a:avLst/>
              <a:gdLst>
                <a:gd name="csX0" fmla="*/ 15788 w 19541"/>
                <a:gd name="csY0" fmla="*/ 27949 h 26870"/>
                <a:gd name="csX1" fmla="*/ 6017 w 19541"/>
                <a:gd name="csY1" fmla="*/ 27460 h 26870"/>
                <a:gd name="csX2" fmla="*/ 8460 w 19541"/>
                <a:gd name="csY2" fmla="*/ 27460 h 26870"/>
                <a:gd name="csX3" fmla="*/ 8949 w 19541"/>
                <a:gd name="csY3" fmla="*/ 26972 h 26870"/>
                <a:gd name="csX4" fmla="*/ 9926 w 19541"/>
                <a:gd name="csY4" fmla="*/ 26972 h 26870"/>
                <a:gd name="csX5" fmla="*/ 10414 w 19541"/>
                <a:gd name="csY5" fmla="*/ 26483 h 26870"/>
                <a:gd name="csX6" fmla="*/ 11391 w 19541"/>
                <a:gd name="csY6" fmla="*/ 26483 h 26870"/>
                <a:gd name="csX7" fmla="*/ 13345 w 19541"/>
                <a:gd name="csY7" fmla="*/ 24529 h 26870"/>
                <a:gd name="csX8" fmla="*/ 13834 w 19541"/>
                <a:gd name="csY8" fmla="*/ 23552 h 26870"/>
                <a:gd name="csX9" fmla="*/ 14323 w 19541"/>
                <a:gd name="csY9" fmla="*/ 22575 h 26870"/>
                <a:gd name="csX10" fmla="*/ 14323 w 19541"/>
                <a:gd name="csY10" fmla="*/ 22086 h 26870"/>
                <a:gd name="csX11" fmla="*/ 14811 w 19541"/>
                <a:gd name="csY11" fmla="*/ 21598 h 26870"/>
                <a:gd name="csX12" fmla="*/ 14811 w 19541"/>
                <a:gd name="csY12" fmla="*/ 20621 h 26870"/>
                <a:gd name="csX13" fmla="*/ 15300 w 19541"/>
                <a:gd name="csY13" fmla="*/ 19643 h 26870"/>
                <a:gd name="csX14" fmla="*/ 15300 w 19541"/>
                <a:gd name="csY14" fmla="*/ 17689 h 26870"/>
                <a:gd name="csX15" fmla="*/ 15788 w 19541"/>
                <a:gd name="csY15" fmla="*/ 16712 h 26870"/>
                <a:gd name="csX16" fmla="*/ 15788 w 19541"/>
                <a:gd name="csY16" fmla="*/ 12315 h 26870"/>
                <a:gd name="csX17" fmla="*/ 15300 w 19541"/>
                <a:gd name="csY17" fmla="*/ 11338 h 26870"/>
                <a:gd name="csX18" fmla="*/ 15300 w 19541"/>
                <a:gd name="csY18" fmla="*/ 8895 h 26870"/>
                <a:gd name="csX19" fmla="*/ 14811 w 19541"/>
                <a:gd name="csY19" fmla="*/ 7918 h 26870"/>
                <a:gd name="csX20" fmla="*/ 14811 w 19541"/>
                <a:gd name="csY20" fmla="*/ 6941 h 26870"/>
                <a:gd name="csX21" fmla="*/ 13834 w 19541"/>
                <a:gd name="csY21" fmla="*/ 4987 h 26870"/>
                <a:gd name="csX22" fmla="*/ 13345 w 19541"/>
                <a:gd name="csY22" fmla="*/ 4498 h 26870"/>
                <a:gd name="csX23" fmla="*/ 12857 w 19541"/>
                <a:gd name="csY23" fmla="*/ 3521 h 26870"/>
                <a:gd name="csX24" fmla="*/ 12368 w 19541"/>
                <a:gd name="csY24" fmla="*/ 3033 h 26870"/>
                <a:gd name="csX25" fmla="*/ 11391 w 19541"/>
                <a:gd name="csY25" fmla="*/ 2544 h 26870"/>
                <a:gd name="csX26" fmla="*/ 10903 w 19541"/>
                <a:gd name="csY26" fmla="*/ 2056 h 26870"/>
                <a:gd name="csX27" fmla="*/ 9926 w 19541"/>
                <a:gd name="csY27" fmla="*/ 1567 h 26870"/>
                <a:gd name="csX28" fmla="*/ 7971 w 19541"/>
                <a:gd name="csY28" fmla="*/ 1567 h 26870"/>
                <a:gd name="csX29" fmla="*/ 6994 w 19541"/>
                <a:gd name="csY29" fmla="*/ 1079 h 26870"/>
                <a:gd name="csX30" fmla="*/ 155 w 19541"/>
                <a:gd name="csY30" fmla="*/ 1079 h 26870"/>
                <a:gd name="csX31" fmla="*/ 15788 w 19541"/>
                <a:gd name="csY31" fmla="*/ 1079 h 26870"/>
                <a:gd name="csX32" fmla="*/ 16277 w 19541"/>
                <a:gd name="csY32" fmla="*/ 2056 h 26870"/>
                <a:gd name="csX33" fmla="*/ 16765 w 19541"/>
                <a:gd name="csY33" fmla="*/ 2544 h 26870"/>
                <a:gd name="csX34" fmla="*/ 17742 w 19541"/>
                <a:gd name="csY34" fmla="*/ 4498 h 26870"/>
                <a:gd name="csX35" fmla="*/ 17742 w 19541"/>
                <a:gd name="csY35" fmla="*/ 4987 h 26870"/>
                <a:gd name="csX36" fmla="*/ 18231 w 19541"/>
                <a:gd name="csY36" fmla="*/ 5964 h 26870"/>
                <a:gd name="csX37" fmla="*/ 18719 w 19541"/>
                <a:gd name="csY37" fmla="*/ 6453 h 26870"/>
                <a:gd name="csX38" fmla="*/ 18719 w 19541"/>
                <a:gd name="csY38" fmla="*/ 8407 h 26870"/>
                <a:gd name="csX39" fmla="*/ 19208 w 19541"/>
                <a:gd name="csY39" fmla="*/ 9384 h 26870"/>
                <a:gd name="csX40" fmla="*/ 19208 w 19541"/>
                <a:gd name="csY40" fmla="*/ 12315 h 26870"/>
                <a:gd name="csX41" fmla="*/ 19697 w 19541"/>
                <a:gd name="csY41" fmla="*/ 13292 h 26870"/>
                <a:gd name="csX42" fmla="*/ 19697 w 19541"/>
                <a:gd name="csY42" fmla="*/ 15735 h 26870"/>
                <a:gd name="csX43" fmla="*/ 19208 w 19541"/>
                <a:gd name="csY43" fmla="*/ 16712 h 26870"/>
                <a:gd name="csX44" fmla="*/ 19208 w 19541"/>
                <a:gd name="csY44" fmla="*/ 19643 h 26870"/>
                <a:gd name="csX45" fmla="*/ 18719 w 19541"/>
                <a:gd name="csY45" fmla="*/ 20621 h 26870"/>
                <a:gd name="csX46" fmla="*/ 18719 w 19541"/>
                <a:gd name="csY46" fmla="*/ 22575 h 26870"/>
                <a:gd name="csX47" fmla="*/ 18231 w 19541"/>
                <a:gd name="csY47" fmla="*/ 23063 h 26870"/>
                <a:gd name="csX48" fmla="*/ 18231 w 19541"/>
                <a:gd name="csY48" fmla="*/ 23552 h 26870"/>
                <a:gd name="csX49" fmla="*/ 16765 w 19541"/>
                <a:gd name="csY49" fmla="*/ 26483 h 26870"/>
                <a:gd name="csX50" fmla="*/ 16277 w 19541"/>
                <a:gd name="csY50" fmla="*/ 26972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19541" h="26870">
                  <a:moveTo>
                    <a:pt x="15788" y="27949"/>
                  </a:moveTo>
                  <a:lnTo>
                    <a:pt x="6017" y="27460"/>
                  </a:lnTo>
                  <a:lnTo>
                    <a:pt x="8460" y="27460"/>
                  </a:lnTo>
                  <a:lnTo>
                    <a:pt x="8949" y="26972"/>
                  </a:lnTo>
                  <a:lnTo>
                    <a:pt x="9926" y="26972"/>
                  </a:lnTo>
                  <a:lnTo>
                    <a:pt x="10414" y="26483"/>
                  </a:lnTo>
                  <a:lnTo>
                    <a:pt x="11391" y="26483"/>
                  </a:lnTo>
                  <a:lnTo>
                    <a:pt x="13345" y="24529"/>
                  </a:lnTo>
                  <a:lnTo>
                    <a:pt x="13834" y="23552"/>
                  </a:lnTo>
                  <a:lnTo>
                    <a:pt x="14323" y="22575"/>
                  </a:lnTo>
                  <a:lnTo>
                    <a:pt x="14323" y="22086"/>
                  </a:lnTo>
                  <a:lnTo>
                    <a:pt x="14811" y="21598"/>
                  </a:lnTo>
                  <a:lnTo>
                    <a:pt x="14811" y="20621"/>
                  </a:lnTo>
                  <a:lnTo>
                    <a:pt x="15300" y="19643"/>
                  </a:lnTo>
                  <a:lnTo>
                    <a:pt x="15300" y="17689"/>
                  </a:lnTo>
                  <a:lnTo>
                    <a:pt x="15788" y="16712"/>
                  </a:lnTo>
                  <a:lnTo>
                    <a:pt x="15788" y="12315"/>
                  </a:lnTo>
                  <a:lnTo>
                    <a:pt x="15300" y="11338"/>
                  </a:lnTo>
                  <a:lnTo>
                    <a:pt x="15300" y="8895"/>
                  </a:lnTo>
                  <a:lnTo>
                    <a:pt x="14811" y="7918"/>
                  </a:lnTo>
                  <a:lnTo>
                    <a:pt x="14811" y="6941"/>
                  </a:lnTo>
                  <a:lnTo>
                    <a:pt x="13834" y="4987"/>
                  </a:lnTo>
                  <a:lnTo>
                    <a:pt x="13345" y="4498"/>
                  </a:lnTo>
                  <a:lnTo>
                    <a:pt x="12857" y="3521"/>
                  </a:lnTo>
                  <a:lnTo>
                    <a:pt x="12368" y="3033"/>
                  </a:lnTo>
                  <a:lnTo>
                    <a:pt x="11391" y="2544"/>
                  </a:lnTo>
                  <a:lnTo>
                    <a:pt x="10903" y="2056"/>
                  </a:lnTo>
                  <a:lnTo>
                    <a:pt x="9926" y="1567"/>
                  </a:lnTo>
                  <a:lnTo>
                    <a:pt x="7971" y="1567"/>
                  </a:lnTo>
                  <a:lnTo>
                    <a:pt x="6994" y="1079"/>
                  </a:lnTo>
                  <a:lnTo>
                    <a:pt x="155" y="1079"/>
                  </a:lnTo>
                  <a:lnTo>
                    <a:pt x="15788" y="1079"/>
                  </a:lnTo>
                  <a:lnTo>
                    <a:pt x="16277" y="2056"/>
                  </a:lnTo>
                  <a:lnTo>
                    <a:pt x="16765" y="2544"/>
                  </a:lnTo>
                  <a:lnTo>
                    <a:pt x="17742" y="4498"/>
                  </a:lnTo>
                  <a:lnTo>
                    <a:pt x="17742" y="4987"/>
                  </a:lnTo>
                  <a:lnTo>
                    <a:pt x="18231" y="5964"/>
                  </a:lnTo>
                  <a:lnTo>
                    <a:pt x="18719" y="6453"/>
                  </a:lnTo>
                  <a:lnTo>
                    <a:pt x="18719" y="8407"/>
                  </a:lnTo>
                  <a:lnTo>
                    <a:pt x="19208" y="9384"/>
                  </a:lnTo>
                  <a:lnTo>
                    <a:pt x="19208" y="12315"/>
                  </a:lnTo>
                  <a:lnTo>
                    <a:pt x="19697" y="13292"/>
                  </a:lnTo>
                  <a:lnTo>
                    <a:pt x="19697" y="15735"/>
                  </a:lnTo>
                  <a:lnTo>
                    <a:pt x="19208" y="16712"/>
                  </a:lnTo>
                  <a:lnTo>
                    <a:pt x="19208" y="19643"/>
                  </a:lnTo>
                  <a:lnTo>
                    <a:pt x="18719" y="20621"/>
                  </a:lnTo>
                  <a:lnTo>
                    <a:pt x="18719" y="22575"/>
                  </a:lnTo>
                  <a:lnTo>
                    <a:pt x="18231" y="23063"/>
                  </a:lnTo>
                  <a:lnTo>
                    <a:pt x="18231" y="23552"/>
                  </a:lnTo>
                  <a:lnTo>
                    <a:pt x="16765" y="26483"/>
                  </a:lnTo>
                  <a:lnTo>
                    <a:pt x="16277" y="269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081E9CA6-F1AF-7D16-C82B-8FB0F66FC563}"/>
                </a:ext>
              </a:extLst>
            </p:cNvPr>
            <p:cNvSpPr/>
            <p:nvPr/>
          </p:nvSpPr>
          <p:spPr>
            <a:xfrm flipV="1">
              <a:off x="4597865" y="6559741"/>
              <a:ext cx="19541" cy="34198"/>
            </a:xfrm>
            <a:custGeom>
              <a:avLst/>
              <a:gdLst>
                <a:gd name="csX0" fmla="*/ 9924 w 19541"/>
                <a:gd name="csY0" fmla="*/ 35277 h 34198"/>
                <a:gd name="csX1" fmla="*/ 153 w 19541"/>
                <a:gd name="csY1" fmla="*/ 35277 h 34198"/>
                <a:gd name="csX2" fmla="*/ 153 w 19541"/>
                <a:gd name="csY2" fmla="*/ 1079 h 34198"/>
                <a:gd name="csX3" fmla="*/ 13344 w 19541"/>
                <a:gd name="csY3" fmla="*/ 1079 h 34198"/>
                <a:gd name="csX4" fmla="*/ 14321 w 19541"/>
                <a:gd name="csY4" fmla="*/ 1568 h 34198"/>
                <a:gd name="csX5" fmla="*/ 14810 w 19541"/>
                <a:gd name="csY5" fmla="*/ 1568 h 34198"/>
                <a:gd name="csX6" fmla="*/ 16764 w 19541"/>
                <a:gd name="csY6" fmla="*/ 2545 h 34198"/>
                <a:gd name="csX7" fmla="*/ 17252 w 19541"/>
                <a:gd name="csY7" fmla="*/ 2545 h 34198"/>
                <a:gd name="csX8" fmla="*/ 17741 w 19541"/>
                <a:gd name="csY8" fmla="*/ 3033 h 34198"/>
                <a:gd name="csX9" fmla="*/ 18718 w 19541"/>
                <a:gd name="csY9" fmla="*/ 3522 h 34198"/>
                <a:gd name="csX10" fmla="*/ 19207 w 19541"/>
                <a:gd name="csY10" fmla="*/ 4499 h 34198"/>
                <a:gd name="csX11" fmla="*/ 19695 w 19541"/>
                <a:gd name="csY11" fmla="*/ 4987 h 34198"/>
                <a:gd name="csX12" fmla="*/ 4062 w 19541"/>
                <a:gd name="csY12" fmla="*/ 4987 h 34198"/>
                <a:gd name="csX13" fmla="*/ 4062 w 19541"/>
                <a:gd name="csY13" fmla="*/ 31369 h 34198"/>
                <a:gd name="csX14" fmla="*/ 9924 w 19541"/>
                <a:gd name="csY14" fmla="*/ 31369 h 34198"/>
                <a:gd name="csX15" fmla="*/ 19695 w 19541"/>
                <a:gd name="csY15" fmla="*/ 31858 h 34198"/>
                <a:gd name="csX16" fmla="*/ 18718 w 19541"/>
                <a:gd name="csY16" fmla="*/ 32835 h 34198"/>
                <a:gd name="csX17" fmla="*/ 17741 w 19541"/>
                <a:gd name="csY17" fmla="*/ 33323 h 34198"/>
                <a:gd name="csX18" fmla="*/ 17252 w 19541"/>
                <a:gd name="csY18" fmla="*/ 33812 h 34198"/>
                <a:gd name="csX19" fmla="*/ 15298 w 19541"/>
                <a:gd name="csY19" fmla="*/ 34789 h 34198"/>
                <a:gd name="csX20" fmla="*/ 14810 w 19541"/>
                <a:gd name="csY20" fmla="*/ 34789 h 34198"/>
                <a:gd name="csX21" fmla="*/ 13833 w 19541"/>
                <a:gd name="csY21" fmla="*/ 35277 h 34198"/>
                <a:gd name="csX22" fmla="*/ 10901 w 19541"/>
                <a:gd name="csY22" fmla="*/ 3527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9541" h="34198">
                  <a:moveTo>
                    <a:pt x="9924" y="35277"/>
                  </a:moveTo>
                  <a:lnTo>
                    <a:pt x="153" y="35277"/>
                  </a:lnTo>
                  <a:lnTo>
                    <a:pt x="153" y="1079"/>
                  </a:lnTo>
                  <a:lnTo>
                    <a:pt x="13344" y="1079"/>
                  </a:lnTo>
                  <a:lnTo>
                    <a:pt x="14321" y="1568"/>
                  </a:lnTo>
                  <a:lnTo>
                    <a:pt x="14810" y="1568"/>
                  </a:lnTo>
                  <a:lnTo>
                    <a:pt x="16764" y="2545"/>
                  </a:lnTo>
                  <a:lnTo>
                    <a:pt x="17252" y="2545"/>
                  </a:lnTo>
                  <a:lnTo>
                    <a:pt x="17741" y="3033"/>
                  </a:lnTo>
                  <a:lnTo>
                    <a:pt x="18718" y="3522"/>
                  </a:lnTo>
                  <a:lnTo>
                    <a:pt x="19207" y="4499"/>
                  </a:lnTo>
                  <a:lnTo>
                    <a:pt x="19695" y="4987"/>
                  </a:lnTo>
                  <a:lnTo>
                    <a:pt x="4062" y="4987"/>
                  </a:lnTo>
                  <a:lnTo>
                    <a:pt x="4062" y="31369"/>
                  </a:lnTo>
                  <a:lnTo>
                    <a:pt x="9924" y="31369"/>
                  </a:lnTo>
                  <a:lnTo>
                    <a:pt x="19695" y="31858"/>
                  </a:lnTo>
                  <a:lnTo>
                    <a:pt x="18718" y="32835"/>
                  </a:lnTo>
                  <a:lnTo>
                    <a:pt x="17741" y="33323"/>
                  </a:lnTo>
                  <a:lnTo>
                    <a:pt x="17252" y="33812"/>
                  </a:lnTo>
                  <a:lnTo>
                    <a:pt x="15298" y="34789"/>
                  </a:lnTo>
                  <a:lnTo>
                    <a:pt x="14810" y="34789"/>
                  </a:lnTo>
                  <a:lnTo>
                    <a:pt x="13833" y="35277"/>
                  </a:lnTo>
                  <a:lnTo>
                    <a:pt x="10901" y="352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20FE52C7-E7B2-09A1-A4BC-4523498AE4FC}"/>
                </a:ext>
              </a:extLst>
            </p:cNvPr>
            <p:cNvSpPr/>
            <p:nvPr/>
          </p:nvSpPr>
          <p:spPr>
            <a:xfrm flipV="1">
              <a:off x="4637926" y="6559741"/>
              <a:ext cx="3419" cy="34198"/>
            </a:xfrm>
            <a:custGeom>
              <a:avLst/>
              <a:gdLst>
                <a:gd name="csX0" fmla="*/ 40 w 3419"/>
                <a:gd name="csY0" fmla="*/ 1043 h 34198"/>
                <a:gd name="csX1" fmla="*/ 3460 w 3419"/>
                <a:gd name="csY1" fmla="*/ 1043 h 34198"/>
                <a:gd name="csX2" fmla="*/ 3460 w 3419"/>
                <a:gd name="csY2" fmla="*/ 35241 h 34198"/>
                <a:gd name="csX3" fmla="*/ 40 w 3419"/>
                <a:gd name="csY3" fmla="*/ 3524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40" y="1043"/>
                  </a:moveTo>
                  <a:lnTo>
                    <a:pt x="3460" y="1043"/>
                  </a:lnTo>
                  <a:lnTo>
                    <a:pt x="3460" y="35241"/>
                  </a:lnTo>
                  <a:lnTo>
                    <a:pt x="40" y="3524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952FA157-9B06-A2F6-2E36-55398E1EB79C}"/>
                </a:ext>
              </a:extLst>
            </p:cNvPr>
            <p:cNvSpPr/>
            <p:nvPr/>
          </p:nvSpPr>
          <p:spPr>
            <a:xfrm flipV="1">
              <a:off x="4646699" y="6582703"/>
              <a:ext cx="11746" cy="7816"/>
            </a:xfrm>
            <a:custGeom>
              <a:avLst/>
              <a:gdLst>
                <a:gd name="csX0" fmla="*/ 3602 w 11746"/>
                <a:gd name="csY0" fmla="*/ 8896 h 7816"/>
                <a:gd name="csX1" fmla="*/ 182 w 11746"/>
                <a:gd name="csY1" fmla="*/ 8896 h 7816"/>
                <a:gd name="csX2" fmla="*/ 182 w 11746"/>
                <a:gd name="csY2" fmla="*/ 7919 h 7816"/>
                <a:gd name="csX3" fmla="*/ 2625 w 11746"/>
                <a:gd name="csY3" fmla="*/ 1079 h 7816"/>
                <a:gd name="csX4" fmla="*/ 11907 w 11746"/>
                <a:gd name="csY4" fmla="*/ 1079 h 7816"/>
                <a:gd name="csX5" fmla="*/ 11418 w 11746"/>
                <a:gd name="csY5" fmla="*/ 1079 h 7816"/>
                <a:gd name="csX6" fmla="*/ 5556 w 11746"/>
                <a:gd name="csY6" fmla="*/ 4010 h 7816"/>
                <a:gd name="csX7" fmla="*/ 4579 w 11746"/>
                <a:gd name="csY7" fmla="*/ 4499 h 7816"/>
                <a:gd name="csX8" fmla="*/ 4579 w 11746"/>
                <a:gd name="csY8" fmla="*/ 5476 h 7816"/>
                <a:gd name="csX9" fmla="*/ 4090 w 11746"/>
                <a:gd name="csY9" fmla="*/ 5965 h 7816"/>
                <a:gd name="csX10" fmla="*/ 4090 w 11746"/>
                <a:gd name="csY10" fmla="*/ 6942 h 7816"/>
                <a:gd name="csX11" fmla="*/ 3602 w 11746"/>
                <a:gd name="csY11" fmla="*/ 7919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1746" h="7816">
                  <a:moveTo>
                    <a:pt x="3602" y="8896"/>
                  </a:moveTo>
                  <a:lnTo>
                    <a:pt x="182" y="8896"/>
                  </a:lnTo>
                  <a:lnTo>
                    <a:pt x="182" y="7919"/>
                  </a:lnTo>
                  <a:cubicBezTo>
                    <a:pt x="3" y="5549"/>
                    <a:pt x="955" y="2797"/>
                    <a:pt x="2625" y="1079"/>
                  </a:cubicBezTo>
                  <a:lnTo>
                    <a:pt x="11907" y="1079"/>
                  </a:lnTo>
                  <a:lnTo>
                    <a:pt x="11418" y="1079"/>
                  </a:lnTo>
                  <a:cubicBezTo>
                    <a:pt x="9472" y="1413"/>
                    <a:pt x="6272" y="1665"/>
                    <a:pt x="5556" y="4010"/>
                  </a:cubicBezTo>
                  <a:lnTo>
                    <a:pt x="4579" y="4499"/>
                  </a:lnTo>
                  <a:lnTo>
                    <a:pt x="4579" y="5476"/>
                  </a:lnTo>
                  <a:lnTo>
                    <a:pt x="4090" y="5965"/>
                  </a:lnTo>
                  <a:lnTo>
                    <a:pt x="4090" y="6942"/>
                  </a:lnTo>
                  <a:lnTo>
                    <a:pt x="3602" y="79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EC289FDD-EE95-308A-4A4F-EDFA58A6DA08}"/>
                </a:ext>
              </a:extLst>
            </p:cNvPr>
            <p:cNvSpPr/>
            <p:nvPr/>
          </p:nvSpPr>
          <p:spPr>
            <a:xfrm flipV="1">
              <a:off x="4657468" y="6562672"/>
              <a:ext cx="10748" cy="6839"/>
            </a:xfrm>
            <a:custGeom>
              <a:avLst/>
              <a:gdLst>
                <a:gd name="csX0" fmla="*/ 8468 w 10748"/>
                <a:gd name="csY0" fmla="*/ 7915 h 6839"/>
                <a:gd name="csX1" fmla="*/ 163 w 10748"/>
                <a:gd name="csY1" fmla="*/ 7427 h 6839"/>
                <a:gd name="csX2" fmla="*/ 3094 w 10748"/>
                <a:gd name="csY2" fmla="*/ 7427 h 6839"/>
                <a:gd name="csX3" fmla="*/ 3583 w 10748"/>
                <a:gd name="csY3" fmla="*/ 6938 h 6839"/>
                <a:gd name="csX4" fmla="*/ 4560 w 10748"/>
                <a:gd name="csY4" fmla="*/ 6450 h 6839"/>
                <a:gd name="csX5" fmla="*/ 6025 w 10748"/>
                <a:gd name="csY5" fmla="*/ 4984 h 6839"/>
                <a:gd name="csX6" fmla="*/ 7002 w 10748"/>
                <a:gd name="csY6" fmla="*/ 3030 h 6839"/>
                <a:gd name="csX7" fmla="*/ 7002 w 10748"/>
                <a:gd name="csY7" fmla="*/ 1076 h 6839"/>
                <a:gd name="csX8" fmla="*/ 10911 w 10748"/>
                <a:gd name="csY8" fmla="*/ 1076 h 6839"/>
                <a:gd name="csX9" fmla="*/ 10911 w 10748"/>
                <a:gd name="csY9" fmla="*/ 2053 h 6839"/>
                <a:gd name="csX10" fmla="*/ 10422 w 10748"/>
                <a:gd name="csY10" fmla="*/ 3030 h 6839"/>
                <a:gd name="csX11" fmla="*/ 10422 w 10748"/>
                <a:gd name="csY11" fmla="*/ 4007 h 6839"/>
                <a:gd name="csX12" fmla="*/ 9934 w 10748"/>
                <a:gd name="csY12" fmla="*/ 4984 h 6839"/>
                <a:gd name="csX13" fmla="*/ 9934 w 10748"/>
                <a:gd name="csY13" fmla="*/ 5961 h 6839"/>
                <a:gd name="csX14" fmla="*/ 9445 w 10748"/>
                <a:gd name="csY14" fmla="*/ 6938 h 6839"/>
                <a:gd name="csX15" fmla="*/ 8957 w 10748"/>
                <a:gd name="csY15" fmla="*/ 6938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0748" h="6839">
                  <a:moveTo>
                    <a:pt x="8468" y="7915"/>
                  </a:moveTo>
                  <a:lnTo>
                    <a:pt x="163" y="7427"/>
                  </a:lnTo>
                  <a:lnTo>
                    <a:pt x="3094" y="7427"/>
                  </a:lnTo>
                  <a:lnTo>
                    <a:pt x="3583" y="6938"/>
                  </a:lnTo>
                  <a:lnTo>
                    <a:pt x="4560" y="6450"/>
                  </a:lnTo>
                  <a:lnTo>
                    <a:pt x="6025" y="4984"/>
                  </a:lnTo>
                  <a:lnTo>
                    <a:pt x="7002" y="3030"/>
                  </a:lnTo>
                  <a:lnTo>
                    <a:pt x="7002" y="1076"/>
                  </a:lnTo>
                  <a:lnTo>
                    <a:pt x="10911" y="1076"/>
                  </a:lnTo>
                  <a:lnTo>
                    <a:pt x="10911" y="2053"/>
                  </a:lnTo>
                  <a:lnTo>
                    <a:pt x="10422" y="3030"/>
                  </a:lnTo>
                  <a:lnTo>
                    <a:pt x="10422" y="4007"/>
                  </a:lnTo>
                  <a:lnTo>
                    <a:pt x="9934" y="4984"/>
                  </a:lnTo>
                  <a:lnTo>
                    <a:pt x="9934" y="5961"/>
                  </a:lnTo>
                  <a:lnTo>
                    <a:pt x="9445" y="6938"/>
                  </a:lnTo>
                  <a:lnTo>
                    <a:pt x="8957" y="69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92010CED-D7BC-7C6A-784F-CBC6AD08E9EA}"/>
                </a:ext>
              </a:extLst>
            </p:cNvPr>
            <p:cNvSpPr/>
            <p:nvPr/>
          </p:nvSpPr>
          <p:spPr>
            <a:xfrm flipV="1">
              <a:off x="4647697" y="6559252"/>
              <a:ext cx="21007" cy="35202"/>
            </a:xfrm>
            <a:custGeom>
              <a:avLst/>
              <a:gdLst>
                <a:gd name="csX0" fmla="*/ 9932 w 21007"/>
                <a:gd name="csY0" fmla="*/ 36281 h 35202"/>
                <a:gd name="csX1" fmla="*/ 7490 w 21007"/>
                <a:gd name="csY1" fmla="*/ 36281 h 35202"/>
                <a:gd name="csX2" fmla="*/ 6513 w 21007"/>
                <a:gd name="csY2" fmla="*/ 35793 h 35202"/>
                <a:gd name="csX3" fmla="*/ 5536 w 21007"/>
                <a:gd name="csY3" fmla="*/ 35793 h 35202"/>
                <a:gd name="csX4" fmla="*/ 5047 w 21007"/>
                <a:gd name="csY4" fmla="*/ 35304 h 35202"/>
                <a:gd name="csX5" fmla="*/ 4070 w 21007"/>
                <a:gd name="csY5" fmla="*/ 34816 h 35202"/>
                <a:gd name="csX6" fmla="*/ 3581 w 21007"/>
                <a:gd name="csY6" fmla="*/ 34327 h 35202"/>
                <a:gd name="csX7" fmla="*/ 2604 w 21007"/>
                <a:gd name="csY7" fmla="*/ 33839 h 35202"/>
                <a:gd name="csX8" fmla="*/ 2116 w 21007"/>
                <a:gd name="csY8" fmla="*/ 33350 h 35202"/>
                <a:gd name="csX9" fmla="*/ 1139 w 21007"/>
                <a:gd name="csY9" fmla="*/ 31396 h 35202"/>
                <a:gd name="csX10" fmla="*/ 650 w 21007"/>
                <a:gd name="csY10" fmla="*/ 30907 h 35202"/>
                <a:gd name="csX11" fmla="*/ 650 w 21007"/>
                <a:gd name="csY11" fmla="*/ 29930 h 35202"/>
                <a:gd name="csX12" fmla="*/ 161 w 21007"/>
                <a:gd name="csY12" fmla="*/ 28953 h 35202"/>
                <a:gd name="csX13" fmla="*/ 161 w 21007"/>
                <a:gd name="csY13" fmla="*/ 24556 h 35202"/>
                <a:gd name="csX14" fmla="*/ 650 w 21007"/>
                <a:gd name="csY14" fmla="*/ 23579 h 35202"/>
                <a:gd name="csX15" fmla="*/ 1139 w 21007"/>
                <a:gd name="csY15" fmla="*/ 23091 h 35202"/>
                <a:gd name="csX16" fmla="*/ 1139 w 21007"/>
                <a:gd name="csY16" fmla="*/ 22602 h 35202"/>
                <a:gd name="csX17" fmla="*/ 1627 w 21007"/>
                <a:gd name="csY17" fmla="*/ 21625 h 35202"/>
                <a:gd name="csX18" fmla="*/ 2116 w 21007"/>
                <a:gd name="csY18" fmla="*/ 21136 h 35202"/>
                <a:gd name="csX19" fmla="*/ 3093 w 21007"/>
                <a:gd name="csY19" fmla="*/ 20648 h 35202"/>
                <a:gd name="csX20" fmla="*/ 3581 w 21007"/>
                <a:gd name="csY20" fmla="*/ 19671 h 35202"/>
                <a:gd name="csX21" fmla="*/ 4070 w 21007"/>
                <a:gd name="csY21" fmla="*/ 19671 h 35202"/>
                <a:gd name="csX22" fmla="*/ 4558 w 21007"/>
                <a:gd name="csY22" fmla="*/ 19182 h 35202"/>
                <a:gd name="csX23" fmla="*/ 5047 w 21007"/>
                <a:gd name="csY23" fmla="*/ 19182 h 35202"/>
                <a:gd name="csX24" fmla="*/ 7978 w 21007"/>
                <a:gd name="csY24" fmla="*/ 17717 h 35202"/>
                <a:gd name="csX25" fmla="*/ 9444 w 21007"/>
                <a:gd name="csY25" fmla="*/ 17717 h 35202"/>
                <a:gd name="csX26" fmla="*/ 9932 w 21007"/>
                <a:gd name="csY26" fmla="*/ 17228 h 35202"/>
                <a:gd name="csX27" fmla="*/ 10910 w 21007"/>
                <a:gd name="csY27" fmla="*/ 16739 h 35202"/>
                <a:gd name="csX28" fmla="*/ 12375 w 21007"/>
                <a:gd name="csY28" fmla="*/ 16739 h 35202"/>
                <a:gd name="csX29" fmla="*/ 13352 w 21007"/>
                <a:gd name="csY29" fmla="*/ 16251 h 35202"/>
                <a:gd name="csX30" fmla="*/ 13841 w 21007"/>
                <a:gd name="csY30" fmla="*/ 15762 h 35202"/>
                <a:gd name="csX31" fmla="*/ 14818 w 21007"/>
                <a:gd name="csY31" fmla="*/ 15762 h 35202"/>
                <a:gd name="csX32" fmla="*/ 15795 w 21007"/>
                <a:gd name="csY32" fmla="*/ 14785 h 35202"/>
                <a:gd name="csX33" fmla="*/ 16772 w 21007"/>
                <a:gd name="csY33" fmla="*/ 14297 h 35202"/>
                <a:gd name="csX34" fmla="*/ 17261 w 21007"/>
                <a:gd name="csY34" fmla="*/ 13808 h 35202"/>
                <a:gd name="csX35" fmla="*/ 17261 w 21007"/>
                <a:gd name="csY35" fmla="*/ 12831 h 35202"/>
                <a:gd name="csX36" fmla="*/ 17749 w 21007"/>
                <a:gd name="csY36" fmla="*/ 11854 h 35202"/>
                <a:gd name="csX37" fmla="*/ 17749 w 21007"/>
                <a:gd name="csY37" fmla="*/ 9900 h 35202"/>
                <a:gd name="csX38" fmla="*/ 17261 w 21007"/>
                <a:gd name="csY38" fmla="*/ 8923 h 35202"/>
                <a:gd name="csX39" fmla="*/ 17261 w 21007"/>
                <a:gd name="csY39" fmla="*/ 7946 h 35202"/>
                <a:gd name="csX40" fmla="*/ 15795 w 21007"/>
                <a:gd name="csY40" fmla="*/ 6480 h 35202"/>
                <a:gd name="csX41" fmla="*/ 15306 w 21007"/>
                <a:gd name="csY41" fmla="*/ 6480 h 35202"/>
                <a:gd name="csX42" fmla="*/ 14818 w 21007"/>
                <a:gd name="csY42" fmla="*/ 5991 h 35202"/>
                <a:gd name="csX43" fmla="*/ 13841 w 21007"/>
                <a:gd name="csY43" fmla="*/ 5503 h 35202"/>
                <a:gd name="csX44" fmla="*/ 12864 w 21007"/>
                <a:gd name="csY44" fmla="*/ 5503 h 35202"/>
                <a:gd name="csX45" fmla="*/ 11887 w 21007"/>
                <a:gd name="csY45" fmla="*/ 5014 h 35202"/>
                <a:gd name="csX46" fmla="*/ 1627 w 21007"/>
                <a:gd name="csY46" fmla="*/ 5014 h 35202"/>
                <a:gd name="csX47" fmla="*/ 2116 w 21007"/>
                <a:gd name="csY47" fmla="*/ 4037 h 35202"/>
                <a:gd name="csX48" fmla="*/ 2604 w 21007"/>
                <a:gd name="csY48" fmla="*/ 3549 h 35202"/>
                <a:gd name="csX49" fmla="*/ 3581 w 21007"/>
                <a:gd name="csY49" fmla="*/ 3060 h 35202"/>
                <a:gd name="csX50" fmla="*/ 13841 w 21007"/>
                <a:gd name="csY50" fmla="*/ 1106 h 35202"/>
                <a:gd name="csX51" fmla="*/ 14818 w 21007"/>
                <a:gd name="csY51" fmla="*/ 1594 h 35202"/>
                <a:gd name="csX52" fmla="*/ 15306 w 21007"/>
                <a:gd name="csY52" fmla="*/ 2083 h 35202"/>
                <a:gd name="csX53" fmla="*/ 16284 w 21007"/>
                <a:gd name="csY53" fmla="*/ 2083 h 35202"/>
                <a:gd name="csX54" fmla="*/ 16772 w 21007"/>
                <a:gd name="csY54" fmla="*/ 2572 h 35202"/>
                <a:gd name="csX55" fmla="*/ 17749 w 21007"/>
                <a:gd name="csY55" fmla="*/ 3060 h 35202"/>
                <a:gd name="csX56" fmla="*/ 18238 w 21007"/>
                <a:gd name="csY56" fmla="*/ 3549 h 35202"/>
                <a:gd name="csX57" fmla="*/ 18726 w 21007"/>
                <a:gd name="csY57" fmla="*/ 4526 h 35202"/>
                <a:gd name="csX58" fmla="*/ 19703 w 21007"/>
                <a:gd name="csY58" fmla="*/ 5014 h 35202"/>
                <a:gd name="csX59" fmla="*/ 20192 w 21007"/>
                <a:gd name="csY59" fmla="*/ 5991 h 35202"/>
                <a:gd name="csX60" fmla="*/ 20192 w 21007"/>
                <a:gd name="csY60" fmla="*/ 6480 h 35202"/>
                <a:gd name="csX61" fmla="*/ 20681 w 21007"/>
                <a:gd name="csY61" fmla="*/ 7457 h 35202"/>
                <a:gd name="csX62" fmla="*/ 21169 w 21007"/>
                <a:gd name="csY62" fmla="*/ 8434 h 35202"/>
                <a:gd name="csX63" fmla="*/ 21169 w 21007"/>
                <a:gd name="csY63" fmla="*/ 13808 h 35202"/>
                <a:gd name="csX64" fmla="*/ 20681 w 21007"/>
                <a:gd name="csY64" fmla="*/ 14785 h 35202"/>
                <a:gd name="csX65" fmla="*/ 20681 w 21007"/>
                <a:gd name="csY65" fmla="*/ 15762 h 35202"/>
                <a:gd name="csX66" fmla="*/ 19703 w 21007"/>
                <a:gd name="csY66" fmla="*/ 16739 h 35202"/>
                <a:gd name="csX67" fmla="*/ 19215 w 21007"/>
                <a:gd name="csY67" fmla="*/ 17717 h 35202"/>
                <a:gd name="csX68" fmla="*/ 18726 w 21007"/>
                <a:gd name="csY68" fmla="*/ 18205 h 35202"/>
                <a:gd name="csX69" fmla="*/ 17749 w 21007"/>
                <a:gd name="csY69" fmla="*/ 18694 h 35202"/>
                <a:gd name="csX70" fmla="*/ 17261 w 21007"/>
                <a:gd name="csY70" fmla="*/ 19182 h 35202"/>
                <a:gd name="csX71" fmla="*/ 13841 w 21007"/>
                <a:gd name="csY71" fmla="*/ 20648 h 35202"/>
                <a:gd name="csX72" fmla="*/ 12864 w 21007"/>
                <a:gd name="csY72" fmla="*/ 21136 h 35202"/>
                <a:gd name="csX73" fmla="*/ 11398 w 21007"/>
                <a:gd name="csY73" fmla="*/ 21625 h 35202"/>
                <a:gd name="csX74" fmla="*/ 10421 w 21007"/>
                <a:gd name="csY74" fmla="*/ 21625 h 35202"/>
                <a:gd name="csX75" fmla="*/ 9932 w 21007"/>
                <a:gd name="csY75" fmla="*/ 22114 h 35202"/>
                <a:gd name="csX76" fmla="*/ 8955 w 21007"/>
                <a:gd name="csY76" fmla="*/ 22114 h 35202"/>
                <a:gd name="csX77" fmla="*/ 7490 w 21007"/>
                <a:gd name="csY77" fmla="*/ 22602 h 35202"/>
                <a:gd name="csX78" fmla="*/ 6513 w 21007"/>
                <a:gd name="csY78" fmla="*/ 23091 h 35202"/>
                <a:gd name="csX79" fmla="*/ 6024 w 21007"/>
                <a:gd name="csY79" fmla="*/ 23579 h 35202"/>
                <a:gd name="csX80" fmla="*/ 5536 w 21007"/>
                <a:gd name="csY80" fmla="*/ 23579 h 35202"/>
                <a:gd name="csX81" fmla="*/ 5047 w 21007"/>
                <a:gd name="csY81" fmla="*/ 24068 h 35202"/>
                <a:gd name="csX82" fmla="*/ 3581 w 21007"/>
                <a:gd name="csY82" fmla="*/ 27976 h 35202"/>
                <a:gd name="csX83" fmla="*/ 4070 w 21007"/>
                <a:gd name="csY83" fmla="*/ 28953 h 35202"/>
                <a:gd name="csX84" fmla="*/ 4070 w 21007"/>
                <a:gd name="csY84" fmla="*/ 29442 h 35202"/>
                <a:gd name="csX85" fmla="*/ 4558 w 21007"/>
                <a:gd name="csY85" fmla="*/ 30419 h 35202"/>
                <a:gd name="csX86" fmla="*/ 5536 w 21007"/>
                <a:gd name="csY86" fmla="*/ 30907 h 35202"/>
                <a:gd name="csX87" fmla="*/ 5536 w 21007"/>
                <a:gd name="csY87" fmla="*/ 31396 h 35202"/>
                <a:gd name="csX88" fmla="*/ 6513 w 21007"/>
                <a:gd name="csY88" fmla="*/ 31884 h 35202"/>
                <a:gd name="csX89" fmla="*/ 7001 w 21007"/>
                <a:gd name="csY89" fmla="*/ 31884 h 35202"/>
                <a:gd name="csX90" fmla="*/ 7978 w 21007"/>
                <a:gd name="csY90" fmla="*/ 32373 h 35202"/>
                <a:gd name="csX91" fmla="*/ 9932 w 21007"/>
                <a:gd name="csY91" fmla="*/ 32373 h 35202"/>
                <a:gd name="csX92" fmla="*/ 18238 w 21007"/>
                <a:gd name="csY92" fmla="*/ 32862 h 35202"/>
                <a:gd name="csX93" fmla="*/ 17749 w 21007"/>
                <a:gd name="csY93" fmla="*/ 33350 h 35202"/>
                <a:gd name="csX94" fmla="*/ 11887 w 21007"/>
                <a:gd name="csY94" fmla="*/ 36281 h 35202"/>
                <a:gd name="csX95" fmla="*/ 10910 w 21007"/>
                <a:gd name="csY95" fmla="*/ 36281 h 352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</a:cxnLst>
              <a:rect l="l" t="t" r="r" b="b"/>
              <a:pathLst>
                <a:path w="21007" h="35202">
                  <a:moveTo>
                    <a:pt x="9932" y="36281"/>
                  </a:moveTo>
                  <a:lnTo>
                    <a:pt x="7490" y="36281"/>
                  </a:lnTo>
                  <a:lnTo>
                    <a:pt x="6513" y="35793"/>
                  </a:lnTo>
                  <a:lnTo>
                    <a:pt x="5536" y="35793"/>
                  </a:lnTo>
                  <a:lnTo>
                    <a:pt x="5047" y="35304"/>
                  </a:lnTo>
                  <a:lnTo>
                    <a:pt x="4070" y="34816"/>
                  </a:lnTo>
                  <a:lnTo>
                    <a:pt x="3581" y="34327"/>
                  </a:lnTo>
                  <a:lnTo>
                    <a:pt x="2604" y="33839"/>
                  </a:lnTo>
                  <a:lnTo>
                    <a:pt x="2116" y="33350"/>
                  </a:lnTo>
                  <a:lnTo>
                    <a:pt x="1139" y="31396"/>
                  </a:lnTo>
                  <a:lnTo>
                    <a:pt x="650" y="30907"/>
                  </a:lnTo>
                  <a:lnTo>
                    <a:pt x="650" y="29930"/>
                  </a:lnTo>
                  <a:lnTo>
                    <a:pt x="161" y="28953"/>
                  </a:lnTo>
                  <a:lnTo>
                    <a:pt x="161" y="24556"/>
                  </a:lnTo>
                  <a:lnTo>
                    <a:pt x="650" y="23579"/>
                  </a:lnTo>
                  <a:lnTo>
                    <a:pt x="1139" y="23091"/>
                  </a:lnTo>
                  <a:lnTo>
                    <a:pt x="1139" y="22602"/>
                  </a:lnTo>
                  <a:lnTo>
                    <a:pt x="1627" y="21625"/>
                  </a:lnTo>
                  <a:lnTo>
                    <a:pt x="2116" y="21136"/>
                  </a:lnTo>
                  <a:lnTo>
                    <a:pt x="3093" y="20648"/>
                  </a:lnTo>
                  <a:lnTo>
                    <a:pt x="3581" y="19671"/>
                  </a:lnTo>
                  <a:lnTo>
                    <a:pt x="4070" y="19671"/>
                  </a:lnTo>
                  <a:lnTo>
                    <a:pt x="4558" y="19182"/>
                  </a:lnTo>
                  <a:lnTo>
                    <a:pt x="5047" y="19182"/>
                  </a:lnTo>
                  <a:lnTo>
                    <a:pt x="7978" y="17717"/>
                  </a:lnTo>
                  <a:lnTo>
                    <a:pt x="9444" y="17717"/>
                  </a:lnTo>
                  <a:lnTo>
                    <a:pt x="9932" y="17228"/>
                  </a:lnTo>
                  <a:lnTo>
                    <a:pt x="10910" y="16739"/>
                  </a:lnTo>
                  <a:lnTo>
                    <a:pt x="12375" y="16739"/>
                  </a:lnTo>
                  <a:lnTo>
                    <a:pt x="13352" y="16251"/>
                  </a:lnTo>
                  <a:lnTo>
                    <a:pt x="13841" y="15762"/>
                  </a:lnTo>
                  <a:lnTo>
                    <a:pt x="14818" y="15762"/>
                  </a:lnTo>
                  <a:lnTo>
                    <a:pt x="15795" y="14785"/>
                  </a:lnTo>
                  <a:lnTo>
                    <a:pt x="16772" y="14297"/>
                  </a:lnTo>
                  <a:lnTo>
                    <a:pt x="17261" y="13808"/>
                  </a:lnTo>
                  <a:lnTo>
                    <a:pt x="17261" y="12831"/>
                  </a:lnTo>
                  <a:lnTo>
                    <a:pt x="17749" y="11854"/>
                  </a:lnTo>
                  <a:lnTo>
                    <a:pt x="17749" y="9900"/>
                  </a:lnTo>
                  <a:lnTo>
                    <a:pt x="17261" y="8923"/>
                  </a:lnTo>
                  <a:lnTo>
                    <a:pt x="17261" y="7946"/>
                  </a:lnTo>
                  <a:lnTo>
                    <a:pt x="15795" y="6480"/>
                  </a:lnTo>
                  <a:lnTo>
                    <a:pt x="15306" y="6480"/>
                  </a:lnTo>
                  <a:lnTo>
                    <a:pt x="14818" y="5991"/>
                  </a:lnTo>
                  <a:lnTo>
                    <a:pt x="13841" y="5503"/>
                  </a:lnTo>
                  <a:lnTo>
                    <a:pt x="12864" y="5503"/>
                  </a:lnTo>
                  <a:lnTo>
                    <a:pt x="11887" y="5014"/>
                  </a:lnTo>
                  <a:lnTo>
                    <a:pt x="1627" y="5014"/>
                  </a:lnTo>
                  <a:lnTo>
                    <a:pt x="2116" y="4037"/>
                  </a:lnTo>
                  <a:lnTo>
                    <a:pt x="2604" y="3549"/>
                  </a:lnTo>
                  <a:lnTo>
                    <a:pt x="3581" y="3060"/>
                  </a:lnTo>
                  <a:cubicBezTo>
                    <a:pt x="6260" y="357"/>
                    <a:pt x="10299" y="1261"/>
                    <a:pt x="13841" y="1106"/>
                  </a:cubicBezTo>
                  <a:lnTo>
                    <a:pt x="14818" y="1594"/>
                  </a:lnTo>
                  <a:lnTo>
                    <a:pt x="15306" y="2083"/>
                  </a:lnTo>
                  <a:lnTo>
                    <a:pt x="16284" y="2083"/>
                  </a:lnTo>
                  <a:lnTo>
                    <a:pt x="16772" y="2572"/>
                  </a:lnTo>
                  <a:lnTo>
                    <a:pt x="17749" y="3060"/>
                  </a:lnTo>
                  <a:lnTo>
                    <a:pt x="18238" y="3549"/>
                  </a:lnTo>
                  <a:lnTo>
                    <a:pt x="18726" y="4526"/>
                  </a:lnTo>
                  <a:lnTo>
                    <a:pt x="19703" y="5014"/>
                  </a:lnTo>
                  <a:lnTo>
                    <a:pt x="20192" y="5991"/>
                  </a:lnTo>
                  <a:lnTo>
                    <a:pt x="20192" y="6480"/>
                  </a:lnTo>
                  <a:lnTo>
                    <a:pt x="20681" y="7457"/>
                  </a:lnTo>
                  <a:lnTo>
                    <a:pt x="21169" y="8434"/>
                  </a:lnTo>
                  <a:lnTo>
                    <a:pt x="21169" y="13808"/>
                  </a:lnTo>
                  <a:lnTo>
                    <a:pt x="20681" y="14785"/>
                  </a:lnTo>
                  <a:lnTo>
                    <a:pt x="20681" y="15762"/>
                  </a:lnTo>
                  <a:lnTo>
                    <a:pt x="19703" y="16739"/>
                  </a:lnTo>
                  <a:lnTo>
                    <a:pt x="19215" y="17717"/>
                  </a:lnTo>
                  <a:lnTo>
                    <a:pt x="18726" y="18205"/>
                  </a:lnTo>
                  <a:lnTo>
                    <a:pt x="17749" y="18694"/>
                  </a:lnTo>
                  <a:lnTo>
                    <a:pt x="17261" y="19182"/>
                  </a:lnTo>
                  <a:cubicBezTo>
                    <a:pt x="16096" y="19703"/>
                    <a:pt x="15201" y="20656"/>
                    <a:pt x="13841" y="20648"/>
                  </a:cubicBezTo>
                  <a:lnTo>
                    <a:pt x="12864" y="21136"/>
                  </a:lnTo>
                  <a:lnTo>
                    <a:pt x="11398" y="21625"/>
                  </a:lnTo>
                  <a:lnTo>
                    <a:pt x="10421" y="21625"/>
                  </a:lnTo>
                  <a:lnTo>
                    <a:pt x="9932" y="22114"/>
                  </a:lnTo>
                  <a:lnTo>
                    <a:pt x="8955" y="22114"/>
                  </a:lnTo>
                  <a:lnTo>
                    <a:pt x="7490" y="22602"/>
                  </a:lnTo>
                  <a:lnTo>
                    <a:pt x="6513" y="23091"/>
                  </a:lnTo>
                  <a:lnTo>
                    <a:pt x="6024" y="23579"/>
                  </a:lnTo>
                  <a:lnTo>
                    <a:pt x="5536" y="23579"/>
                  </a:lnTo>
                  <a:lnTo>
                    <a:pt x="5047" y="24068"/>
                  </a:lnTo>
                  <a:cubicBezTo>
                    <a:pt x="4078" y="25029"/>
                    <a:pt x="3337" y="26567"/>
                    <a:pt x="3581" y="27976"/>
                  </a:cubicBezTo>
                  <a:lnTo>
                    <a:pt x="4070" y="28953"/>
                  </a:lnTo>
                  <a:lnTo>
                    <a:pt x="4070" y="29442"/>
                  </a:lnTo>
                  <a:lnTo>
                    <a:pt x="4558" y="30419"/>
                  </a:lnTo>
                  <a:lnTo>
                    <a:pt x="5536" y="30907"/>
                  </a:lnTo>
                  <a:lnTo>
                    <a:pt x="5536" y="31396"/>
                  </a:lnTo>
                  <a:lnTo>
                    <a:pt x="6513" y="31884"/>
                  </a:lnTo>
                  <a:lnTo>
                    <a:pt x="7001" y="31884"/>
                  </a:lnTo>
                  <a:lnTo>
                    <a:pt x="7978" y="32373"/>
                  </a:lnTo>
                  <a:lnTo>
                    <a:pt x="9932" y="32373"/>
                  </a:lnTo>
                  <a:lnTo>
                    <a:pt x="18238" y="32862"/>
                  </a:lnTo>
                  <a:lnTo>
                    <a:pt x="17749" y="33350"/>
                  </a:lnTo>
                  <a:cubicBezTo>
                    <a:pt x="16959" y="35231"/>
                    <a:pt x="13727" y="36143"/>
                    <a:pt x="11887" y="36281"/>
                  </a:cubicBezTo>
                  <a:lnTo>
                    <a:pt x="10910" y="362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F4A829F3-D82A-8E94-07AF-D5DEB9EA7674}"/>
                </a:ext>
              </a:extLst>
            </p:cNvPr>
            <p:cNvSpPr/>
            <p:nvPr/>
          </p:nvSpPr>
          <p:spPr>
            <a:xfrm flipV="1">
              <a:off x="4683340" y="6582703"/>
              <a:ext cx="11746" cy="7816"/>
            </a:xfrm>
            <a:custGeom>
              <a:avLst/>
              <a:gdLst>
                <a:gd name="csX0" fmla="*/ 3608 w 11746"/>
                <a:gd name="csY0" fmla="*/ 8896 h 7816"/>
                <a:gd name="csX1" fmla="*/ 188 w 11746"/>
                <a:gd name="csY1" fmla="*/ 8896 h 7816"/>
                <a:gd name="csX2" fmla="*/ 188 w 11746"/>
                <a:gd name="csY2" fmla="*/ 7919 h 7816"/>
                <a:gd name="csX3" fmla="*/ 2631 w 11746"/>
                <a:gd name="csY3" fmla="*/ 1079 h 7816"/>
                <a:gd name="csX4" fmla="*/ 11913 w 11746"/>
                <a:gd name="csY4" fmla="*/ 1079 h 7816"/>
                <a:gd name="csX5" fmla="*/ 11424 w 11746"/>
                <a:gd name="csY5" fmla="*/ 1079 h 7816"/>
                <a:gd name="csX6" fmla="*/ 5562 w 11746"/>
                <a:gd name="csY6" fmla="*/ 4010 h 7816"/>
                <a:gd name="csX7" fmla="*/ 4585 w 11746"/>
                <a:gd name="csY7" fmla="*/ 4499 h 7816"/>
                <a:gd name="csX8" fmla="*/ 4585 w 11746"/>
                <a:gd name="csY8" fmla="*/ 5476 h 7816"/>
                <a:gd name="csX9" fmla="*/ 4096 w 11746"/>
                <a:gd name="csY9" fmla="*/ 5965 h 7816"/>
                <a:gd name="csX10" fmla="*/ 4096 w 11746"/>
                <a:gd name="csY10" fmla="*/ 6942 h 7816"/>
                <a:gd name="csX11" fmla="*/ 3608 w 11746"/>
                <a:gd name="csY11" fmla="*/ 7919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1746" h="7816">
                  <a:moveTo>
                    <a:pt x="3608" y="8896"/>
                  </a:moveTo>
                  <a:lnTo>
                    <a:pt x="188" y="8896"/>
                  </a:lnTo>
                  <a:lnTo>
                    <a:pt x="188" y="7919"/>
                  </a:lnTo>
                  <a:cubicBezTo>
                    <a:pt x="9" y="5549"/>
                    <a:pt x="961" y="2797"/>
                    <a:pt x="2631" y="1079"/>
                  </a:cubicBezTo>
                  <a:lnTo>
                    <a:pt x="11913" y="1079"/>
                  </a:lnTo>
                  <a:lnTo>
                    <a:pt x="11424" y="1079"/>
                  </a:lnTo>
                  <a:cubicBezTo>
                    <a:pt x="9478" y="1413"/>
                    <a:pt x="6278" y="1665"/>
                    <a:pt x="5562" y="4010"/>
                  </a:cubicBezTo>
                  <a:lnTo>
                    <a:pt x="4585" y="4499"/>
                  </a:lnTo>
                  <a:lnTo>
                    <a:pt x="4585" y="5476"/>
                  </a:lnTo>
                  <a:lnTo>
                    <a:pt x="4096" y="5965"/>
                  </a:lnTo>
                  <a:lnTo>
                    <a:pt x="4096" y="6942"/>
                  </a:lnTo>
                  <a:lnTo>
                    <a:pt x="3608" y="79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C0FE9A70-181C-AEDF-8428-1CF543D37D05}"/>
                </a:ext>
              </a:extLst>
            </p:cNvPr>
            <p:cNvSpPr/>
            <p:nvPr/>
          </p:nvSpPr>
          <p:spPr>
            <a:xfrm flipV="1">
              <a:off x="4694110" y="6562672"/>
              <a:ext cx="10748" cy="6839"/>
            </a:xfrm>
            <a:custGeom>
              <a:avLst/>
              <a:gdLst>
                <a:gd name="csX0" fmla="*/ 8474 w 10748"/>
                <a:gd name="csY0" fmla="*/ 7915 h 6839"/>
                <a:gd name="csX1" fmla="*/ 169 w 10748"/>
                <a:gd name="csY1" fmla="*/ 7427 h 6839"/>
                <a:gd name="csX2" fmla="*/ 3100 w 10748"/>
                <a:gd name="csY2" fmla="*/ 7427 h 6839"/>
                <a:gd name="csX3" fmla="*/ 3589 w 10748"/>
                <a:gd name="csY3" fmla="*/ 6938 h 6839"/>
                <a:gd name="csX4" fmla="*/ 4566 w 10748"/>
                <a:gd name="csY4" fmla="*/ 6450 h 6839"/>
                <a:gd name="csX5" fmla="*/ 6031 w 10748"/>
                <a:gd name="csY5" fmla="*/ 4984 h 6839"/>
                <a:gd name="csX6" fmla="*/ 7008 w 10748"/>
                <a:gd name="csY6" fmla="*/ 3030 h 6839"/>
                <a:gd name="csX7" fmla="*/ 7008 w 10748"/>
                <a:gd name="csY7" fmla="*/ 1076 h 6839"/>
                <a:gd name="csX8" fmla="*/ 10917 w 10748"/>
                <a:gd name="csY8" fmla="*/ 1076 h 6839"/>
                <a:gd name="csX9" fmla="*/ 10917 w 10748"/>
                <a:gd name="csY9" fmla="*/ 2053 h 6839"/>
                <a:gd name="csX10" fmla="*/ 10428 w 10748"/>
                <a:gd name="csY10" fmla="*/ 3030 h 6839"/>
                <a:gd name="csX11" fmla="*/ 10428 w 10748"/>
                <a:gd name="csY11" fmla="*/ 4007 h 6839"/>
                <a:gd name="csX12" fmla="*/ 9940 w 10748"/>
                <a:gd name="csY12" fmla="*/ 4984 h 6839"/>
                <a:gd name="csX13" fmla="*/ 9940 w 10748"/>
                <a:gd name="csY13" fmla="*/ 5961 h 6839"/>
                <a:gd name="csX14" fmla="*/ 9451 w 10748"/>
                <a:gd name="csY14" fmla="*/ 6938 h 6839"/>
                <a:gd name="csX15" fmla="*/ 8963 w 10748"/>
                <a:gd name="csY15" fmla="*/ 6938 h 68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0748" h="6839">
                  <a:moveTo>
                    <a:pt x="8474" y="7915"/>
                  </a:moveTo>
                  <a:lnTo>
                    <a:pt x="169" y="7427"/>
                  </a:lnTo>
                  <a:lnTo>
                    <a:pt x="3100" y="7427"/>
                  </a:lnTo>
                  <a:lnTo>
                    <a:pt x="3589" y="6938"/>
                  </a:lnTo>
                  <a:lnTo>
                    <a:pt x="4566" y="6450"/>
                  </a:lnTo>
                  <a:lnTo>
                    <a:pt x="6031" y="4984"/>
                  </a:lnTo>
                  <a:lnTo>
                    <a:pt x="7008" y="3030"/>
                  </a:lnTo>
                  <a:lnTo>
                    <a:pt x="7008" y="1076"/>
                  </a:lnTo>
                  <a:lnTo>
                    <a:pt x="10917" y="1076"/>
                  </a:lnTo>
                  <a:lnTo>
                    <a:pt x="10917" y="2053"/>
                  </a:lnTo>
                  <a:lnTo>
                    <a:pt x="10428" y="3030"/>
                  </a:lnTo>
                  <a:lnTo>
                    <a:pt x="10428" y="4007"/>
                  </a:lnTo>
                  <a:lnTo>
                    <a:pt x="9940" y="4984"/>
                  </a:lnTo>
                  <a:lnTo>
                    <a:pt x="9940" y="5961"/>
                  </a:lnTo>
                  <a:lnTo>
                    <a:pt x="9451" y="6938"/>
                  </a:lnTo>
                  <a:lnTo>
                    <a:pt x="8963" y="69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87776A9F-BE26-7A1F-C3D9-1CD1D34B1065}"/>
                </a:ext>
              </a:extLst>
            </p:cNvPr>
            <p:cNvSpPr/>
            <p:nvPr/>
          </p:nvSpPr>
          <p:spPr>
            <a:xfrm flipV="1">
              <a:off x="4684339" y="6559252"/>
              <a:ext cx="21007" cy="35202"/>
            </a:xfrm>
            <a:custGeom>
              <a:avLst/>
              <a:gdLst>
                <a:gd name="csX0" fmla="*/ 9938 w 21007"/>
                <a:gd name="csY0" fmla="*/ 36281 h 35202"/>
                <a:gd name="csX1" fmla="*/ 7496 w 21007"/>
                <a:gd name="csY1" fmla="*/ 36281 h 35202"/>
                <a:gd name="csX2" fmla="*/ 6519 w 21007"/>
                <a:gd name="csY2" fmla="*/ 35793 h 35202"/>
                <a:gd name="csX3" fmla="*/ 5542 w 21007"/>
                <a:gd name="csY3" fmla="*/ 35793 h 35202"/>
                <a:gd name="csX4" fmla="*/ 5053 w 21007"/>
                <a:gd name="csY4" fmla="*/ 35304 h 35202"/>
                <a:gd name="csX5" fmla="*/ 4076 w 21007"/>
                <a:gd name="csY5" fmla="*/ 34816 h 35202"/>
                <a:gd name="csX6" fmla="*/ 3587 w 21007"/>
                <a:gd name="csY6" fmla="*/ 34327 h 35202"/>
                <a:gd name="csX7" fmla="*/ 2610 w 21007"/>
                <a:gd name="csY7" fmla="*/ 33839 h 35202"/>
                <a:gd name="csX8" fmla="*/ 2122 w 21007"/>
                <a:gd name="csY8" fmla="*/ 33350 h 35202"/>
                <a:gd name="csX9" fmla="*/ 1145 w 21007"/>
                <a:gd name="csY9" fmla="*/ 31396 h 35202"/>
                <a:gd name="csX10" fmla="*/ 656 w 21007"/>
                <a:gd name="csY10" fmla="*/ 30907 h 35202"/>
                <a:gd name="csX11" fmla="*/ 656 w 21007"/>
                <a:gd name="csY11" fmla="*/ 29930 h 35202"/>
                <a:gd name="csX12" fmla="*/ 167 w 21007"/>
                <a:gd name="csY12" fmla="*/ 28953 h 35202"/>
                <a:gd name="csX13" fmla="*/ 167 w 21007"/>
                <a:gd name="csY13" fmla="*/ 24556 h 35202"/>
                <a:gd name="csX14" fmla="*/ 656 w 21007"/>
                <a:gd name="csY14" fmla="*/ 23579 h 35202"/>
                <a:gd name="csX15" fmla="*/ 1145 w 21007"/>
                <a:gd name="csY15" fmla="*/ 23091 h 35202"/>
                <a:gd name="csX16" fmla="*/ 1145 w 21007"/>
                <a:gd name="csY16" fmla="*/ 22602 h 35202"/>
                <a:gd name="csX17" fmla="*/ 1633 w 21007"/>
                <a:gd name="csY17" fmla="*/ 21625 h 35202"/>
                <a:gd name="csX18" fmla="*/ 2122 w 21007"/>
                <a:gd name="csY18" fmla="*/ 21136 h 35202"/>
                <a:gd name="csX19" fmla="*/ 3099 w 21007"/>
                <a:gd name="csY19" fmla="*/ 20648 h 35202"/>
                <a:gd name="csX20" fmla="*/ 3587 w 21007"/>
                <a:gd name="csY20" fmla="*/ 19671 h 35202"/>
                <a:gd name="csX21" fmla="*/ 4076 w 21007"/>
                <a:gd name="csY21" fmla="*/ 19671 h 35202"/>
                <a:gd name="csX22" fmla="*/ 4564 w 21007"/>
                <a:gd name="csY22" fmla="*/ 19182 h 35202"/>
                <a:gd name="csX23" fmla="*/ 5053 w 21007"/>
                <a:gd name="csY23" fmla="*/ 19182 h 35202"/>
                <a:gd name="csX24" fmla="*/ 7984 w 21007"/>
                <a:gd name="csY24" fmla="*/ 17717 h 35202"/>
                <a:gd name="csX25" fmla="*/ 9450 w 21007"/>
                <a:gd name="csY25" fmla="*/ 17717 h 35202"/>
                <a:gd name="csX26" fmla="*/ 9938 w 21007"/>
                <a:gd name="csY26" fmla="*/ 17228 h 35202"/>
                <a:gd name="csX27" fmla="*/ 10916 w 21007"/>
                <a:gd name="csY27" fmla="*/ 16739 h 35202"/>
                <a:gd name="csX28" fmla="*/ 12381 w 21007"/>
                <a:gd name="csY28" fmla="*/ 16739 h 35202"/>
                <a:gd name="csX29" fmla="*/ 13358 w 21007"/>
                <a:gd name="csY29" fmla="*/ 16251 h 35202"/>
                <a:gd name="csX30" fmla="*/ 13847 w 21007"/>
                <a:gd name="csY30" fmla="*/ 15762 h 35202"/>
                <a:gd name="csX31" fmla="*/ 14824 w 21007"/>
                <a:gd name="csY31" fmla="*/ 15762 h 35202"/>
                <a:gd name="csX32" fmla="*/ 15801 w 21007"/>
                <a:gd name="csY32" fmla="*/ 14785 h 35202"/>
                <a:gd name="csX33" fmla="*/ 16778 w 21007"/>
                <a:gd name="csY33" fmla="*/ 14297 h 35202"/>
                <a:gd name="csX34" fmla="*/ 17267 w 21007"/>
                <a:gd name="csY34" fmla="*/ 13808 h 35202"/>
                <a:gd name="csX35" fmla="*/ 17267 w 21007"/>
                <a:gd name="csY35" fmla="*/ 12831 h 35202"/>
                <a:gd name="csX36" fmla="*/ 17755 w 21007"/>
                <a:gd name="csY36" fmla="*/ 11854 h 35202"/>
                <a:gd name="csX37" fmla="*/ 17755 w 21007"/>
                <a:gd name="csY37" fmla="*/ 9900 h 35202"/>
                <a:gd name="csX38" fmla="*/ 17267 w 21007"/>
                <a:gd name="csY38" fmla="*/ 8923 h 35202"/>
                <a:gd name="csX39" fmla="*/ 17267 w 21007"/>
                <a:gd name="csY39" fmla="*/ 7946 h 35202"/>
                <a:gd name="csX40" fmla="*/ 15801 w 21007"/>
                <a:gd name="csY40" fmla="*/ 6480 h 35202"/>
                <a:gd name="csX41" fmla="*/ 15312 w 21007"/>
                <a:gd name="csY41" fmla="*/ 6480 h 35202"/>
                <a:gd name="csX42" fmla="*/ 14824 w 21007"/>
                <a:gd name="csY42" fmla="*/ 5991 h 35202"/>
                <a:gd name="csX43" fmla="*/ 13847 w 21007"/>
                <a:gd name="csY43" fmla="*/ 5503 h 35202"/>
                <a:gd name="csX44" fmla="*/ 12870 w 21007"/>
                <a:gd name="csY44" fmla="*/ 5503 h 35202"/>
                <a:gd name="csX45" fmla="*/ 11893 w 21007"/>
                <a:gd name="csY45" fmla="*/ 5014 h 35202"/>
                <a:gd name="csX46" fmla="*/ 1633 w 21007"/>
                <a:gd name="csY46" fmla="*/ 5014 h 35202"/>
                <a:gd name="csX47" fmla="*/ 2122 w 21007"/>
                <a:gd name="csY47" fmla="*/ 4037 h 35202"/>
                <a:gd name="csX48" fmla="*/ 2610 w 21007"/>
                <a:gd name="csY48" fmla="*/ 3549 h 35202"/>
                <a:gd name="csX49" fmla="*/ 3587 w 21007"/>
                <a:gd name="csY49" fmla="*/ 3060 h 35202"/>
                <a:gd name="csX50" fmla="*/ 13847 w 21007"/>
                <a:gd name="csY50" fmla="*/ 1106 h 35202"/>
                <a:gd name="csX51" fmla="*/ 14824 w 21007"/>
                <a:gd name="csY51" fmla="*/ 1594 h 35202"/>
                <a:gd name="csX52" fmla="*/ 15312 w 21007"/>
                <a:gd name="csY52" fmla="*/ 2083 h 35202"/>
                <a:gd name="csX53" fmla="*/ 16290 w 21007"/>
                <a:gd name="csY53" fmla="*/ 2083 h 35202"/>
                <a:gd name="csX54" fmla="*/ 16778 w 21007"/>
                <a:gd name="csY54" fmla="*/ 2572 h 35202"/>
                <a:gd name="csX55" fmla="*/ 17755 w 21007"/>
                <a:gd name="csY55" fmla="*/ 3060 h 35202"/>
                <a:gd name="csX56" fmla="*/ 18244 w 21007"/>
                <a:gd name="csY56" fmla="*/ 3549 h 35202"/>
                <a:gd name="csX57" fmla="*/ 18732 w 21007"/>
                <a:gd name="csY57" fmla="*/ 4526 h 35202"/>
                <a:gd name="csX58" fmla="*/ 19709 w 21007"/>
                <a:gd name="csY58" fmla="*/ 5014 h 35202"/>
                <a:gd name="csX59" fmla="*/ 20198 w 21007"/>
                <a:gd name="csY59" fmla="*/ 5991 h 35202"/>
                <a:gd name="csX60" fmla="*/ 20198 w 21007"/>
                <a:gd name="csY60" fmla="*/ 6480 h 35202"/>
                <a:gd name="csX61" fmla="*/ 20687 w 21007"/>
                <a:gd name="csY61" fmla="*/ 7457 h 35202"/>
                <a:gd name="csX62" fmla="*/ 21175 w 21007"/>
                <a:gd name="csY62" fmla="*/ 8434 h 35202"/>
                <a:gd name="csX63" fmla="*/ 21175 w 21007"/>
                <a:gd name="csY63" fmla="*/ 13808 h 35202"/>
                <a:gd name="csX64" fmla="*/ 20687 w 21007"/>
                <a:gd name="csY64" fmla="*/ 14785 h 35202"/>
                <a:gd name="csX65" fmla="*/ 20687 w 21007"/>
                <a:gd name="csY65" fmla="*/ 15762 h 35202"/>
                <a:gd name="csX66" fmla="*/ 19709 w 21007"/>
                <a:gd name="csY66" fmla="*/ 16739 h 35202"/>
                <a:gd name="csX67" fmla="*/ 19221 w 21007"/>
                <a:gd name="csY67" fmla="*/ 17717 h 35202"/>
                <a:gd name="csX68" fmla="*/ 18732 w 21007"/>
                <a:gd name="csY68" fmla="*/ 18205 h 35202"/>
                <a:gd name="csX69" fmla="*/ 17755 w 21007"/>
                <a:gd name="csY69" fmla="*/ 18694 h 35202"/>
                <a:gd name="csX70" fmla="*/ 17267 w 21007"/>
                <a:gd name="csY70" fmla="*/ 19182 h 35202"/>
                <a:gd name="csX71" fmla="*/ 13847 w 21007"/>
                <a:gd name="csY71" fmla="*/ 20648 h 35202"/>
                <a:gd name="csX72" fmla="*/ 12870 w 21007"/>
                <a:gd name="csY72" fmla="*/ 21136 h 35202"/>
                <a:gd name="csX73" fmla="*/ 11404 w 21007"/>
                <a:gd name="csY73" fmla="*/ 21625 h 35202"/>
                <a:gd name="csX74" fmla="*/ 10427 w 21007"/>
                <a:gd name="csY74" fmla="*/ 21625 h 35202"/>
                <a:gd name="csX75" fmla="*/ 9938 w 21007"/>
                <a:gd name="csY75" fmla="*/ 22114 h 35202"/>
                <a:gd name="csX76" fmla="*/ 8961 w 21007"/>
                <a:gd name="csY76" fmla="*/ 22114 h 35202"/>
                <a:gd name="csX77" fmla="*/ 7496 w 21007"/>
                <a:gd name="csY77" fmla="*/ 22602 h 35202"/>
                <a:gd name="csX78" fmla="*/ 6519 w 21007"/>
                <a:gd name="csY78" fmla="*/ 23091 h 35202"/>
                <a:gd name="csX79" fmla="*/ 6030 w 21007"/>
                <a:gd name="csY79" fmla="*/ 23579 h 35202"/>
                <a:gd name="csX80" fmla="*/ 5542 w 21007"/>
                <a:gd name="csY80" fmla="*/ 23579 h 35202"/>
                <a:gd name="csX81" fmla="*/ 5053 w 21007"/>
                <a:gd name="csY81" fmla="*/ 24068 h 35202"/>
                <a:gd name="csX82" fmla="*/ 3587 w 21007"/>
                <a:gd name="csY82" fmla="*/ 27976 h 35202"/>
                <a:gd name="csX83" fmla="*/ 4076 w 21007"/>
                <a:gd name="csY83" fmla="*/ 28953 h 35202"/>
                <a:gd name="csX84" fmla="*/ 4076 w 21007"/>
                <a:gd name="csY84" fmla="*/ 29442 h 35202"/>
                <a:gd name="csX85" fmla="*/ 4564 w 21007"/>
                <a:gd name="csY85" fmla="*/ 30419 h 35202"/>
                <a:gd name="csX86" fmla="*/ 5542 w 21007"/>
                <a:gd name="csY86" fmla="*/ 30907 h 35202"/>
                <a:gd name="csX87" fmla="*/ 5542 w 21007"/>
                <a:gd name="csY87" fmla="*/ 31396 h 35202"/>
                <a:gd name="csX88" fmla="*/ 6519 w 21007"/>
                <a:gd name="csY88" fmla="*/ 31884 h 35202"/>
                <a:gd name="csX89" fmla="*/ 7007 w 21007"/>
                <a:gd name="csY89" fmla="*/ 31884 h 35202"/>
                <a:gd name="csX90" fmla="*/ 7984 w 21007"/>
                <a:gd name="csY90" fmla="*/ 32373 h 35202"/>
                <a:gd name="csX91" fmla="*/ 9938 w 21007"/>
                <a:gd name="csY91" fmla="*/ 32373 h 35202"/>
                <a:gd name="csX92" fmla="*/ 18244 w 21007"/>
                <a:gd name="csY92" fmla="*/ 32862 h 35202"/>
                <a:gd name="csX93" fmla="*/ 17755 w 21007"/>
                <a:gd name="csY93" fmla="*/ 33350 h 35202"/>
                <a:gd name="csX94" fmla="*/ 11893 w 21007"/>
                <a:gd name="csY94" fmla="*/ 36281 h 35202"/>
                <a:gd name="csX95" fmla="*/ 10916 w 21007"/>
                <a:gd name="csY95" fmla="*/ 36281 h 352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</a:cxnLst>
              <a:rect l="l" t="t" r="r" b="b"/>
              <a:pathLst>
                <a:path w="21007" h="35202">
                  <a:moveTo>
                    <a:pt x="9938" y="36281"/>
                  </a:moveTo>
                  <a:lnTo>
                    <a:pt x="7496" y="36281"/>
                  </a:lnTo>
                  <a:lnTo>
                    <a:pt x="6519" y="35793"/>
                  </a:lnTo>
                  <a:lnTo>
                    <a:pt x="5542" y="35793"/>
                  </a:lnTo>
                  <a:lnTo>
                    <a:pt x="5053" y="35304"/>
                  </a:lnTo>
                  <a:lnTo>
                    <a:pt x="4076" y="34816"/>
                  </a:lnTo>
                  <a:lnTo>
                    <a:pt x="3587" y="34327"/>
                  </a:lnTo>
                  <a:lnTo>
                    <a:pt x="2610" y="33839"/>
                  </a:lnTo>
                  <a:lnTo>
                    <a:pt x="2122" y="33350"/>
                  </a:lnTo>
                  <a:lnTo>
                    <a:pt x="1145" y="31396"/>
                  </a:lnTo>
                  <a:lnTo>
                    <a:pt x="656" y="30907"/>
                  </a:lnTo>
                  <a:lnTo>
                    <a:pt x="656" y="29930"/>
                  </a:lnTo>
                  <a:lnTo>
                    <a:pt x="167" y="28953"/>
                  </a:lnTo>
                  <a:lnTo>
                    <a:pt x="167" y="24556"/>
                  </a:lnTo>
                  <a:lnTo>
                    <a:pt x="656" y="23579"/>
                  </a:lnTo>
                  <a:lnTo>
                    <a:pt x="1145" y="23091"/>
                  </a:lnTo>
                  <a:lnTo>
                    <a:pt x="1145" y="22602"/>
                  </a:lnTo>
                  <a:lnTo>
                    <a:pt x="1633" y="21625"/>
                  </a:lnTo>
                  <a:lnTo>
                    <a:pt x="2122" y="21136"/>
                  </a:lnTo>
                  <a:lnTo>
                    <a:pt x="3099" y="20648"/>
                  </a:lnTo>
                  <a:lnTo>
                    <a:pt x="3587" y="19671"/>
                  </a:lnTo>
                  <a:lnTo>
                    <a:pt x="4076" y="19671"/>
                  </a:lnTo>
                  <a:lnTo>
                    <a:pt x="4564" y="19182"/>
                  </a:lnTo>
                  <a:lnTo>
                    <a:pt x="5053" y="19182"/>
                  </a:lnTo>
                  <a:lnTo>
                    <a:pt x="7984" y="17717"/>
                  </a:lnTo>
                  <a:lnTo>
                    <a:pt x="9450" y="17717"/>
                  </a:lnTo>
                  <a:lnTo>
                    <a:pt x="9938" y="17228"/>
                  </a:lnTo>
                  <a:lnTo>
                    <a:pt x="10916" y="16739"/>
                  </a:lnTo>
                  <a:lnTo>
                    <a:pt x="12381" y="16739"/>
                  </a:lnTo>
                  <a:lnTo>
                    <a:pt x="13358" y="16251"/>
                  </a:lnTo>
                  <a:lnTo>
                    <a:pt x="13847" y="15762"/>
                  </a:lnTo>
                  <a:lnTo>
                    <a:pt x="14824" y="15762"/>
                  </a:lnTo>
                  <a:lnTo>
                    <a:pt x="15801" y="14785"/>
                  </a:lnTo>
                  <a:lnTo>
                    <a:pt x="16778" y="14297"/>
                  </a:lnTo>
                  <a:lnTo>
                    <a:pt x="17267" y="13808"/>
                  </a:lnTo>
                  <a:lnTo>
                    <a:pt x="17267" y="12831"/>
                  </a:lnTo>
                  <a:lnTo>
                    <a:pt x="17755" y="11854"/>
                  </a:lnTo>
                  <a:lnTo>
                    <a:pt x="17755" y="9900"/>
                  </a:lnTo>
                  <a:lnTo>
                    <a:pt x="17267" y="8923"/>
                  </a:lnTo>
                  <a:lnTo>
                    <a:pt x="17267" y="7946"/>
                  </a:lnTo>
                  <a:lnTo>
                    <a:pt x="15801" y="6480"/>
                  </a:lnTo>
                  <a:lnTo>
                    <a:pt x="15312" y="6480"/>
                  </a:lnTo>
                  <a:lnTo>
                    <a:pt x="14824" y="5991"/>
                  </a:lnTo>
                  <a:lnTo>
                    <a:pt x="13847" y="5503"/>
                  </a:lnTo>
                  <a:lnTo>
                    <a:pt x="12870" y="5503"/>
                  </a:lnTo>
                  <a:lnTo>
                    <a:pt x="11893" y="5014"/>
                  </a:lnTo>
                  <a:lnTo>
                    <a:pt x="1633" y="5014"/>
                  </a:lnTo>
                  <a:lnTo>
                    <a:pt x="2122" y="4037"/>
                  </a:lnTo>
                  <a:lnTo>
                    <a:pt x="2610" y="3549"/>
                  </a:lnTo>
                  <a:lnTo>
                    <a:pt x="3587" y="3060"/>
                  </a:lnTo>
                  <a:cubicBezTo>
                    <a:pt x="6266" y="357"/>
                    <a:pt x="10305" y="1261"/>
                    <a:pt x="13847" y="1106"/>
                  </a:cubicBezTo>
                  <a:lnTo>
                    <a:pt x="14824" y="1594"/>
                  </a:lnTo>
                  <a:lnTo>
                    <a:pt x="15312" y="2083"/>
                  </a:lnTo>
                  <a:lnTo>
                    <a:pt x="16290" y="2083"/>
                  </a:lnTo>
                  <a:lnTo>
                    <a:pt x="16778" y="2572"/>
                  </a:lnTo>
                  <a:lnTo>
                    <a:pt x="17755" y="3060"/>
                  </a:lnTo>
                  <a:lnTo>
                    <a:pt x="18244" y="3549"/>
                  </a:lnTo>
                  <a:lnTo>
                    <a:pt x="18732" y="4526"/>
                  </a:lnTo>
                  <a:lnTo>
                    <a:pt x="19709" y="5014"/>
                  </a:lnTo>
                  <a:lnTo>
                    <a:pt x="20198" y="5991"/>
                  </a:lnTo>
                  <a:lnTo>
                    <a:pt x="20198" y="6480"/>
                  </a:lnTo>
                  <a:lnTo>
                    <a:pt x="20687" y="7457"/>
                  </a:lnTo>
                  <a:lnTo>
                    <a:pt x="21175" y="8434"/>
                  </a:lnTo>
                  <a:lnTo>
                    <a:pt x="21175" y="13808"/>
                  </a:lnTo>
                  <a:lnTo>
                    <a:pt x="20687" y="14785"/>
                  </a:lnTo>
                  <a:lnTo>
                    <a:pt x="20687" y="15762"/>
                  </a:lnTo>
                  <a:lnTo>
                    <a:pt x="19709" y="16739"/>
                  </a:lnTo>
                  <a:lnTo>
                    <a:pt x="19221" y="17717"/>
                  </a:lnTo>
                  <a:lnTo>
                    <a:pt x="18732" y="18205"/>
                  </a:lnTo>
                  <a:lnTo>
                    <a:pt x="17755" y="18694"/>
                  </a:lnTo>
                  <a:lnTo>
                    <a:pt x="17267" y="19182"/>
                  </a:lnTo>
                  <a:cubicBezTo>
                    <a:pt x="16102" y="19703"/>
                    <a:pt x="15207" y="20656"/>
                    <a:pt x="13847" y="20648"/>
                  </a:cubicBezTo>
                  <a:lnTo>
                    <a:pt x="12870" y="21136"/>
                  </a:lnTo>
                  <a:lnTo>
                    <a:pt x="11404" y="21625"/>
                  </a:lnTo>
                  <a:lnTo>
                    <a:pt x="10427" y="21625"/>
                  </a:lnTo>
                  <a:lnTo>
                    <a:pt x="9938" y="22114"/>
                  </a:lnTo>
                  <a:lnTo>
                    <a:pt x="8961" y="22114"/>
                  </a:lnTo>
                  <a:lnTo>
                    <a:pt x="7496" y="22602"/>
                  </a:lnTo>
                  <a:lnTo>
                    <a:pt x="6519" y="23091"/>
                  </a:lnTo>
                  <a:lnTo>
                    <a:pt x="6030" y="23579"/>
                  </a:lnTo>
                  <a:lnTo>
                    <a:pt x="5542" y="23579"/>
                  </a:lnTo>
                  <a:lnTo>
                    <a:pt x="5053" y="24068"/>
                  </a:lnTo>
                  <a:cubicBezTo>
                    <a:pt x="4084" y="25029"/>
                    <a:pt x="3343" y="26567"/>
                    <a:pt x="3587" y="27976"/>
                  </a:cubicBezTo>
                  <a:lnTo>
                    <a:pt x="4076" y="28953"/>
                  </a:lnTo>
                  <a:lnTo>
                    <a:pt x="4076" y="29442"/>
                  </a:lnTo>
                  <a:lnTo>
                    <a:pt x="4564" y="30419"/>
                  </a:lnTo>
                  <a:lnTo>
                    <a:pt x="5542" y="30907"/>
                  </a:lnTo>
                  <a:lnTo>
                    <a:pt x="5542" y="31396"/>
                  </a:lnTo>
                  <a:lnTo>
                    <a:pt x="6519" y="31884"/>
                  </a:lnTo>
                  <a:lnTo>
                    <a:pt x="7007" y="31884"/>
                  </a:lnTo>
                  <a:lnTo>
                    <a:pt x="7984" y="32373"/>
                  </a:lnTo>
                  <a:lnTo>
                    <a:pt x="9938" y="32373"/>
                  </a:lnTo>
                  <a:lnTo>
                    <a:pt x="18244" y="32862"/>
                  </a:lnTo>
                  <a:lnTo>
                    <a:pt x="17755" y="33350"/>
                  </a:lnTo>
                  <a:cubicBezTo>
                    <a:pt x="16965" y="35231"/>
                    <a:pt x="13733" y="36143"/>
                    <a:pt x="11893" y="36281"/>
                  </a:cubicBezTo>
                  <a:lnTo>
                    <a:pt x="10916" y="362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id="{CF093DB7-24C0-47FA-1A1C-9F064C92D769}"/>
                </a:ext>
              </a:extLst>
            </p:cNvPr>
            <p:cNvSpPr/>
            <p:nvPr/>
          </p:nvSpPr>
          <p:spPr>
            <a:xfrm flipV="1">
              <a:off x="4712674" y="6559741"/>
              <a:ext cx="19574" cy="34686"/>
            </a:xfrm>
            <a:custGeom>
              <a:avLst/>
              <a:gdLst>
                <a:gd name="csX0" fmla="*/ 19715 w 19574"/>
                <a:gd name="csY0" fmla="*/ 35766 h 34686"/>
                <a:gd name="csX1" fmla="*/ 16295 w 19574"/>
                <a:gd name="csY1" fmla="*/ 35766 h 34686"/>
                <a:gd name="csX2" fmla="*/ 16295 w 19574"/>
                <a:gd name="csY2" fmla="*/ 12804 h 34686"/>
                <a:gd name="csX3" fmla="*/ 15807 w 19574"/>
                <a:gd name="csY3" fmla="*/ 11827 h 34686"/>
                <a:gd name="csX4" fmla="*/ 15807 w 19574"/>
                <a:gd name="csY4" fmla="*/ 9873 h 34686"/>
                <a:gd name="csX5" fmla="*/ 15318 w 19574"/>
                <a:gd name="csY5" fmla="*/ 9384 h 34686"/>
                <a:gd name="csX6" fmla="*/ 15318 w 19574"/>
                <a:gd name="csY6" fmla="*/ 8407 h 34686"/>
                <a:gd name="csX7" fmla="*/ 13364 w 19574"/>
                <a:gd name="csY7" fmla="*/ 6453 h 34686"/>
                <a:gd name="csX8" fmla="*/ 12387 w 19574"/>
                <a:gd name="csY8" fmla="*/ 5965 h 34686"/>
                <a:gd name="csX9" fmla="*/ 11898 w 19574"/>
                <a:gd name="csY9" fmla="*/ 5476 h 34686"/>
                <a:gd name="csX10" fmla="*/ 10921 w 19574"/>
                <a:gd name="csY10" fmla="*/ 5476 h 34686"/>
                <a:gd name="csX11" fmla="*/ 9944 w 19574"/>
                <a:gd name="csY11" fmla="*/ 4988 h 34686"/>
                <a:gd name="csX12" fmla="*/ 173 w 19574"/>
                <a:gd name="csY12" fmla="*/ 4988 h 34686"/>
                <a:gd name="csX13" fmla="*/ 662 w 19574"/>
                <a:gd name="csY13" fmla="*/ 4499 h 34686"/>
                <a:gd name="csX14" fmla="*/ 1150 w 19574"/>
                <a:gd name="csY14" fmla="*/ 3522 h 34686"/>
                <a:gd name="csX15" fmla="*/ 1639 w 19574"/>
                <a:gd name="csY15" fmla="*/ 3033 h 34686"/>
                <a:gd name="csX16" fmla="*/ 2616 w 19574"/>
                <a:gd name="csY16" fmla="*/ 2545 h 34686"/>
                <a:gd name="csX17" fmla="*/ 3105 w 19574"/>
                <a:gd name="csY17" fmla="*/ 2056 h 34686"/>
                <a:gd name="csX18" fmla="*/ 4082 w 19574"/>
                <a:gd name="csY18" fmla="*/ 2056 h 34686"/>
                <a:gd name="csX19" fmla="*/ 6036 w 19574"/>
                <a:gd name="csY19" fmla="*/ 1079 h 34686"/>
                <a:gd name="csX20" fmla="*/ 11410 w 19574"/>
                <a:gd name="csY20" fmla="*/ 1079 h 34686"/>
                <a:gd name="csX21" fmla="*/ 12387 w 19574"/>
                <a:gd name="csY21" fmla="*/ 1568 h 34686"/>
                <a:gd name="csX22" fmla="*/ 12876 w 19574"/>
                <a:gd name="csY22" fmla="*/ 1568 h 34686"/>
                <a:gd name="csX23" fmla="*/ 14830 w 19574"/>
                <a:gd name="csY23" fmla="*/ 2545 h 34686"/>
                <a:gd name="csX24" fmla="*/ 15318 w 19574"/>
                <a:gd name="csY24" fmla="*/ 3033 h 34686"/>
                <a:gd name="csX25" fmla="*/ 15807 w 19574"/>
                <a:gd name="csY25" fmla="*/ 3033 h 34686"/>
                <a:gd name="csX26" fmla="*/ 18738 w 19574"/>
                <a:gd name="csY26" fmla="*/ 6942 h 34686"/>
                <a:gd name="csX27" fmla="*/ 18738 w 19574"/>
                <a:gd name="csY27" fmla="*/ 7919 h 34686"/>
                <a:gd name="csX28" fmla="*/ 19227 w 19574"/>
                <a:gd name="csY28" fmla="*/ 8407 h 34686"/>
                <a:gd name="csX29" fmla="*/ 19715 w 19574"/>
                <a:gd name="csY29" fmla="*/ 12804 h 34686"/>
                <a:gd name="csX30" fmla="*/ 19715 w 19574"/>
                <a:gd name="csY30" fmla="*/ 16224 h 346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9574" h="34686">
                  <a:moveTo>
                    <a:pt x="19715" y="35766"/>
                  </a:moveTo>
                  <a:lnTo>
                    <a:pt x="16295" y="35766"/>
                  </a:lnTo>
                  <a:lnTo>
                    <a:pt x="16295" y="12804"/>
                  </a:lnTo>
                  <a:lnTo>
                    <a:pt x="15807" y="11827"/>
                  </a:lnTo>
                  <a:lnTo>
                    <a:pt x="15807" y="9873"/>
                  </a:lnTo>
                  <a:lnTo>
                    <a:pt x="15318" y="9384"/>
                  </a:lnTo>
                  <a:lnTo>
                    <a:pt x="15318" y="8407"/>
                  </a:lnTo>
                  <a:lnTo>
                    <a:pt x="13364" y="6453"/>
                  </a:lnTo>
                  <a:lnTo>
                    <a:pt x="12387" y="5965"/>
                  </a:lnTo>
                  <a:lnTo>
                    <a:pt x="11898" y="5476"/>
                  </a:lnTo>
                  <a:lnTo>
                    <a:pt x="10921" y="5476"/>
                  </a:lnTo>
                  <a:lnTo>
                    <a:pt x="9944" y="4988"/>
                  </a:lnTo>
                  <a:lnTo>
                    <a:pt x="173" y="4988"/>
                  </a:lnTo>
                  <a:lnTo>
                    <a:pt x="662" y="4499"/>
                  </a:lnTo>
                  <a:lnTo>
                    <a:pt x="1150" y="3522"/>
                  </a:lnTo>
                  <a:lnTo>
                    <a:pt x="1639" y="3033"/>
                  </a:lnTo>
                  <a:lnTo>
                    <a:pt x="2616" y="2545"/>
                  </a:lnTo>
                  <a:lnTo>
                    <a:pt x="3105" y="2056"/>
                  </a:lnTo>
                  <a:lnTo>
                    <a:pt x="4082" y="2056"/>
                  </a:lnTo>
                  <a:lnTo>
                    <a:pt x="6036" y="1079"/>
                  </a:lnTo>
                  <a:lnTo>
                    <a:pt x="11410" y="1079"/>
                  </a:lnTo>
                  <a:lnTo>
                    <a:pt x="12387" y="1568"/>
                  </a:lnTo>
                  <a:lnTo>
                    <a:pt x="12876" y="1568"/>
                  </a:lnTo>
                  <a:lnTo>
                    <a:pt x="14830" y="2545"/>
                  </a:lnTo>
                  <a:lnTo>
                    <a:pt x="15318" y="3033"/>
                  </a:lnTo>
                  <a:lnTo>
                    <a:pt x="15807" y="3033"/>
                  </a:lnTo>
                  <a:cubicBezTo>
                    <a:pt x="17012" y="3953"/>
                    <a:pt x="17997" y="5623"/>
                    <a:pt x="18738" y="6942"/>
                  </a:cubicBezTo>
                  <a:lnTo>
                    <a:pt x="18738" y="7919"/>
                  </a:lnTo>
                  <a:lnTo>
                    <a:pt x="19227" y="8407"/>
                  </a:lnTo>
                  <a:cubicBezTo>
                    <a:pt x="19039" y="11786"/>
                    <a:pt x="19927" y="8782"/>
                    <a:pt x="19715" y="12804"/>
                  </a:cubicBezTo>
                  <a:lnTo>
                    <a:pt x="19715" y="162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4197856A-245F-F0D1-C0F7-400D726D63A2}"/>
                </a:ext>
              </a:extLst>
            </p:cNvPr>
            <p:cNvSpPr/>
            <p:nvPr/>
          </p:nvSpPr>
          <p:spPr>
            <a:xfrm flipV="1">
              <a:off x="4710232" y="6559741"/>
              <a:ext cx="10748" cy="30778"/>
            </a:xfrm>
            <a:custGeom>
              <a:avLst/>
              <a:gdLst>
                <a:gd name="csX0" fmla="*/ 4079 w 10748"/>
                <a:gd name="csY0" fmla="*/ 31857 h 30778"/>
                <a:gd name="csX1" fmla="*/ 171 w 10748"/>
                <a:gd name="csY1" fmla="*/ 31857 h 30778"/>
                <a:gd name="csX2" fmla="*/ 171 w 10748"/>
                <a:gd name="csY2" fmla="*/ 8407 h 30778"/>
                <a:gd name="csX3" fmla="*/ 659 w 10748"/>
                <a:gd name="csY3" fmla="*/ 7430 h 30778"/>
                <a:gd name="csX4" fmla="*/ 659 w 10748"/>
                <a:gd name="csY4" fmla="*/ 5476 h 30778"/>
                <a:gd name="csX5" fmla="*/ 1148 w 10748"/>
                <a:gd name="csY5" fmla="*/ 4498 h 30778"/>
                <a:gd name="csX6" fmla="*/ 1148 w 10748"/>
                <a:gd name="csY6" fmla="*/ 3521 h 30778"/>
                <a:gd name="csX7" fmla="*/ 1636 w 10748"/>
                <a:gd name="csY7" fmla="*/ 3033 h 30778"/>
                <a:gd name="csX8" fmla="*/ 2125 w 10748"/>
                <a:gd name="csY8" fmla="*/ 2056 h 30778"/>
                <a:gd name="csX9" fmla="*/ 2125 w 10748"/>
                <a:gd name="csY9" fmla="*/ 1567 h 30778"/>
                <a:gd name="csX10" fmla="*/ 2614 w 10748"/>
                <a:gd name="csY10" fmla="*/ 1079 h 30778"/>
                <a:gd name="csX11" fmla="*/ 10919 w 10748"/>
                <a:gd name="csY11" fmla="*/ 1079 h 30778"/>
                <a:gd name="csX12" fmla="*/ 9453 w 10748"/>
                <a:gd name="csY12" fmla="*/ 1079 h 30778"/>
                <a:gd name="csX13" fmla="*/ 8476 w 10748"/>
                <a:gd name="csY13" fmla="*/ 1567 h 30778"/>
                <a:gd name="csX14" fmla="*/ 7988 w 10748"/>
                <a:gd name="csY14" fmla="*/ 2056 h 30778"/>
                <a:gd name="csX15" fmla="*/ 7010 w 10748"/>
                <a:gd name="csY15" fmla="*/ 2056 h 30778"/>
                <a:gd name="csX16" fmla="*/ 7010 w 10748"/>
                <a:gd name="csY16" fmla="*/ 2544 h 30778"/>
                <a:gd name="csX17" fmla="*/ 6033 w 10748"/>
                <a:gd name="csY17" fmla="*/ 3033 h 30778"/>
                <a:gd name="csX18" fmla="*/ 5545 w 10748"/>
                <a:gd name="csY18" fmla="*/ 3521 h 30778"/>
                <a:gd name="csX19" fmla="*/ 5056 w 10748"/>
                <a:gd name="csY19" fmla="*/ 4498 h 30778"/>
                <a:gd name="csX20" fmla="*/ 4568 w 10748"/>
                <a:gd name="csY20" fmla="*/ 5476 h 30778"/>
                <a:gd name="csX21" fmla="*/ 4568 w 10748"/>
                <a:gd name="csY21" fmla="*/ 6941 h 30778"/>
                <a:gd name="csX22" fmla="*/ 4079 w 10748"/>
                <a:gd name="csY22" fmla="*/ 7918 h 30778"/>
                <a:gd name="csX23" fmla="*/ 4079 w 10748"/>
                <a:gd name="csY23" fmla="*/ 12315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0748" h="30778">
                  <a:moveTo>
                    <a:pt x="4079" y="31857"/>
                  </a:moveTo>
                  <a:lnTo>
                    <a:pt x="171" y="31857"/>
                  </a:lnTo>
                  <a:lnTo>
                    <a:pt x="171" y="8407"/>
                  </a:lnTo>
                  <a:lnTo>
                    <a:pt x="659" y="7430"/>
                  </a:lnTo>
                  <a:lnTo>
                    <a:pt x="659" y="5476"/>
                  </a:lnTo>
                  <a:lnTo>
                    <a:pt x="1148" y="4498"/>
                  </a:lnTo>
                  <a:lnTo>
                    <a:pt x="1148" y="3521"/>
                  </a:lnTo>
                  <a:lnTo>
                    <a:pt x="1636" y="3033"/>
                  </a:lnTo>
                  <a:lnTo>
                    <a:pt x="2125" y="2056"/>
                  </a:lnTo>
                  <a:lnTo>
                    <a:pt x="2125" y="1567"/>
                  </a:lnTo>
                  <a:lnTo>
                    <a:pt x="2614" y="1079"/>
                  </a:lnTo>
                  <a:lnTo>
                    <a:pt x="10919" y="1079"/>
                  </a:lnTo>
                  <a:lnTo>
                    <a:pt x="9453" y="1079"/>
                  </a:lnTo>
                  <a:lnTo>
                    <a:pt x="8476" y="1567"/>
                  </a:lnTo>
                  <a:lnTo>
                    <a:pt x="7988" y="2056"/>
                  </a:lnTo>
                  <a:lnTo>
                    <a:pt x="7010" y="2056"/>
                  </a:lnTo>
                  <a:lnTo>
                    <a:pt x="7010" y="2544"/>
                  </a:lnTo>
                  <a:lnTo>
                    <a:pt x="6033" y="3033"/>
                  </a:lnTo>
                  <a:lnTo>
                    <a:pt x="5545" y="3521"/>
                  </a:lnTo>
                  <a:lnTo>
                    <a:pt x="5056" y="4498"/>
                  </a:lnTo>
                  <a:lnTo>
                    <a:pt x="4568" y="5476"/>
                  </a:lnTo>
                  <a:lnTo>
                    <a:pt x="4568" y="6941"/>
                  </a:lnTo>
                  <a:lnTo>
                    <a:pt x="4079" y="7918"/>
                  </a:lnTo>
                  <a:lnTo>
                    <a:pt x="4079" y="123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33E5688C-BCB8-27E7-BDFB-322FAF5D8985}"/>
                </a:ext>
              </a:extLst>
            </p:cNvPr>
            <p:cNvSpPr/>
            <p:nvPr/>
          </p:nvSpPr>
          <p:spPr>
            <a:xfrm flipV="1">
              <a:off x="4741987" y="6577817"/>
              <a:ext cx="17099" cy="12702"/>
            </a:xfrm>
            <a:custGeom>
              <a:avLst/>
              <a:gdLst>
                <a:gd name="csX0" fmla="*/ 15322 w 17099"/>
                <a:gd name="csY0" fmla="*/ 13781 h 12702"/>
                <a:gd name="csX1" fmla="*/ 6529 w 17099"/>
                <a:gd name="csY1" fmla="*/ 13293 h 12702"/>
                <a:gd name="csX2" fmla="*/ 7017 w 17099"/>
                <a:gd name="csY2" fmla="*/ 13293 h 12702"/>
                <a:gd name="csX3" fmla="*/ 13368 w 17099"/>
                <a:gd name="csY3" fmla="*/ 8407 h 12702"/>
                <a:gd name="csX4" fmla="*/ 13857 w 17099"/>
                <a:gd name="csY4" fmla="*/ 7430 h 12702"/>
                <a:gd name="csX5" fmla="*/ 13368 w 17099"/>
                <a:gd name="csY5" fmla="*/ 6942 h 12702"/>
                <a:gd name="csX6" fmla="*/ 13368 w 17099"/>
                <a:gd name="csY6" fmla="*/ 4987 h 12702"/>
                <a:gd name="csX7" fmla="*/ 12880 w 17099"/>
                <a:gd name="csY7" fmla="*/ 4010 h 12702"/>
                <a:gd name="csX8" fmla="*/ 12391 w 17099"/>
                <a:gd name="csY8" fmla="*/ 4010 h 12702"/>
                <a:gd name="csX9" fmla="*/ 11903 w 17099"/>
                <a:gd name="csY9" fmla="*/ 3033 h 12702"/>
                <a:gd name="csX10" fmla="*/ 11414 w 17099"/>
                <a:gd name="csY10" fmla="*/ 2545 h 12702"/>
                <a:gd name="csX11" fmla="*/ 10437 w 17099"/>
                <a:gd name="csY11" fmla="*/ 2056 h 12702"/>
                <a:gd name="csX12" fmla="*/ 8971 w 17099"/>
                <a:gd name="csY12" fmla="*/ 2056 h 12702"/>
                <a:gd name="csX13" fmla="*/ 7994 w 17099"/>
                <a:gd name="csY13" fmla="*/ 1567 h 12702"/>
                <a:gd name="csX14" fmla="*/ 177 w 17099"/>
                <a:gd name="csY14" fmla="*/ 1567 h 12702"/>
                <a:gd name="csX15" fmla="*/ 15811 w 17099"/>
                <a:gd name="csY15" fmla="*/ 1079 h 12702"/>
                <a:gd name="csX16" fmla="*/ 16788 w 17099"/>
                <a:gd name="csY16" fmla="*/ 3033 h 12702"/>
                <a:gd name="csX17" fmla="*/ 16788 w 17099"/>
                <a:gd name="csY17" fmla="*/ 3522 h 12702"/>
                <a:gd name="csX18" fmla="*/ 17277 w 17099"/>
                <a:gd name="csY18" fmla="*/ 4499 h 12702"/>
                <a:gd name="csX19" fmla="*/ 17277 w 17099"/>
                <a:gd name="csY19" fmla="*/ 10361 h 12702"/>
                <a:gd name="csX20" fmla="*/ 16788 w 17099"/>
                <a:gd name="csY20" fmla="*/ 11338 h 12702"/>
                <a:gd name="csX21" fmla="*/ 16300 w 17099"/>
                <a:gd name="csY21" fmla="*/ 12316 h 12702"/>
                <a:gd name="csX22" fmla="*/ 16300 w 17099"/>
                <a:gd name="csY22" fmla="*/ 12804 h 12702"/>
                <a:gd name="csX23" fmla="*/ 15811 w 17099"/>
                <a:gd name="csY23" fmla="*/ 13293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7099" h="12702">
                  <a:moveTo>
                    <a:pt x="15322" y="13781"/>
                  </a:moveTo>
                  <a:lnTo>
                    <a:pt x="6529" y="13293"/>
                  </a:lnTo>
                  <a:lnTo>
                    <a:pt x="7017" y="13293"/>
                  </a:lnTo>
                  <a:cubicBezTo>
                    <a:pt x="10624" y="13765"/>
                    <a:pt x="13303" y="12153"/>
                    <a:pt x="13368" y="8407"/>
                  </a:cubicBezTo>
                  <a:lnTo>
                    <a:pt x="13857" y="7430"/>
                  </a:lnTo>
                  <a:lnTo>
                    <a:pt x="13368" y="6942"/>
                  </a:lnTo>
                  <a:lnTo>
                    <a:pt x="13368" y="4987"/>
                  </a:lnTo>
                  <a:lnTo>
                    <a:pt x="12880" y="4010"/>
                  </a:lnTo>
                  <a:lnTo>
                    <a:pt x="12391" y="4010"/>
                  </a:lnTo>
                  <a:lnTo>
                    <a:pt x="11903" y="3033"/>
                  </a:lnTo>
                  <a:lnTo>
                    <a:pt x="11414" y="2545"/>
                  </a:lnTo>
                  <a:lnTo>
                    <a:pt x="10437" y="2056"/>
                  </a:lnTo>
                  <a:lnTo>
                    <a:pt x="8971" y="2056"/>
                  </a:lnTo>
                  <a:lnTo>
                    <a:pt x="7994" y="1567"/>
                  </a:lnTo>
                  <a:lnTo>
                    <a:pt x="177" y="1567"/>
                  </a:lnTo>
                  <a:lnTo>
                    <a:pt x="15811" y="1079"/>
                  </a:lnTo>
                  <a:lnTo>
                    <a:pt x="16788" y="3033"/>
                  </a:lnTo>
                  <a:lnTo>
                    <a:pt x="16788" y="3522"/>
                  </a:lnTo>
                  <a:lnTo>
                    <a:pt x="17277" y="4499"/>
                  </a:lnTo>
                  <a:lnTo>
                    <a:pt x="17277" y="10361"/>
                  </a:lnTo>
                  <a:lnTo>
                    <a:pt x="16788" y="11338"/>
                  </a:lnTo>
                  <a:lnTo>
                    <a:pt x="16300" y="12316"/>
                  </a:lnTo>
                  <a:lnTo>
                    <a:pt x="16300" y="12804"/>
                  </a:lnTo>
                  <a:lnTo>
                    <a:pt x="15811" y="132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B4FEB89C-8A2E-4387-7A25-195C2DD8F953}"/>
                </a:ext>
              </a:extLst>
            </p:cNvPr>
            <p:cNvSpPr/>
            <p:nvPr/>
          </p:nvSpPr>
          <p:spPr>
            <a:xfrm flipV="1">
              <a:off x="4741987" y="6563161"/>
              <a:ext cx="16063" cy="11236"/>
            </a:xfrm>
            <a:custGeom>
              <a:avLst/>
              <a:gdLst>
                <a:gd name="csX0" fmla="*/ 14345 w 16063"/>
                <a:gd name="csY0" fmla="*/ 12313 h 11236"/>
                <a:gd name="csX1" fmla="*/ 5551 w 16063"/>
                <a:gd name="csY1" fmla="*/ 11824 h 11236"/>
                <a:gd name="csX2" fmla="*/ 7506 w 16063"/>
                <a:gd name="csY2" fmla="*/ 11824 h 11236"/>
                <a:gd name="csX3" fmla="*/ 12391 w 16063"/>
                <a:gd name="csY3" fmla="*/ 7427 h 11236"/>
                <a:gd name="csX4" fmla="*/ 12391 w 16063"/>
                <a:gd name="csY4" fmla="*/ 4985 h 11236"/>
                <a:gd name="csX5" fmla="*/ 11903 w 16063"/>
                <a:gd name="csY5" fmla="*/ 4008 h 11236"/>
                <a:gd name="csX6" fmla="*/ 11903 w 16063"/>
                <a:gd name="csY6" fmla="*/ 3519 h 11236"/>
                <a:gd name="csX7" fmla="*/ 10437 w 16063"/>
                <a:gd name="csY7" fmla="*/ 2053 h 11236"/>
                <a:gd name="csX8" fmla="*/ 9460 w 16063"/>
                <a:gd name="csY8" fmla="*/ 1565 h 11236"/>
                <a:gd name="csX9" fmla="*/ 177 w 16063"/>
                <a:gd name="csY9" fmla="*/ 1565 h 11236"/>
                <a:gd name="csX10" fmla="*/ 13857 w 16063"/>
                <a:gd name="csY10" fmla="*/ 1076 h 11236"/>
                <a:gd name="csX11" fmla="*/ 15322 w 16063"/>
                <a:gd name="csY11" fmla="*/ 10847 h 11236"/>
                <a:gd name="csX12" fmla="*/ 14834 w 16063"/>
                <a:gd name="csY12" fmla="*/ 11824 h 11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6063" h="11236">
                  <a:moveTo>
                    <a:pt x="14345" y="12313"/>
                  </a:moveTo>
                  <a:lnTo>
                    <a:pt x="5551" y="11824"/>
                  </a:lnTo>
                  <a:lnTo>
                    <a:pt x="7506" y="11824"/>
                  </a:lnTo>
                  <a:cubicBezTo>
                    <a:pt x="9712" y="11947"/>
                    <a:pt x="12570" y="9838"/>
                    <a:pt x="12391" y="7427"/>
                  </a:cubicBezTo>
                  <a:lnTo>
                    <a:pt x="12391" y="4985"/>
                  </a:lnTo>
                  <a:lnTo>
                    <a:pt x="11903" y="4008"/>
                  </a:lnTo>
                  <a:lnTo>
                    <a:pt x="11903" y="3519"/>
                  </a:lnTo>
                  <a:lnTo>
                    <a:pt x="10437" y="2053"/>
                  </a:lnTo>
                  <a:lnTo>
                    <a:pt x="9460" y="1565"/>
                  </a:lnTo>
                  <a:lnTo>
                    <a:pt x="177" y="1565"/>
                  </a:lnTo>
                  <a:lnTo>
                    <a:pt x="13857" y="1076"/>
                  </a:lnTo>
                  <a:cubicBezTo>
                    <a:pt x="16356" y="3617"/>
                    <a:pt x="16967" y="7623"/>
                    <a:pt x="15322" y="10847"/>
                  </a:cubicBezTo>
                  <a:lnTo>
                    <a:pt x="14834" y="118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874238A2-BEE8-E265-3F62-643E9BB38FF0}"/>
                </a:ext>
              </a:extLst>
            </p:cNvPr>
            <p:cNvSpPr/>
            <p:nvPr/>
          </p:nvSpPr>
          <p:spPr>
            <a:xfrm flipV="1">
              <a:off x="4738079" y="6559741"/>
              <a:ext cx="19541" cy="34198"/>
            </a:xfrm>
            <a:custGeom>
              <a:avLst/>
              <a:gdLst>
                <a:gd name="csX0" fmla="*/ 10924 w 19541"/>
                <a:gd name="csY0" fmla="*/ 35277 h 34198"/>
                <a:gd name="csX1" fmla="*/ 176 w 19541"/>
                <a:gd name="csY1" fmla="*/ 35277 h 34198"/>
                <a:gd name="csX2" fmla="*/ 176 w 19541"/>
                <a:gd name="csY2" fmla="*/ 1079 h 34198"/>
                <a:gd name="csX3" fmla="*/ 13367 w 19541"/>
                <a:gd name="csY3" fmla="*/ 1079 h 34198"/>
                <a:gd name="csX4" fmla="*/ 14344 w 19541"/>
                <a:gd name="csY4" fmla="*/ 1568 h 34198"/>
                <a:gd name="csX5" fmla="*/ 15321 w 19541"/>
                <a:gd name="csY5" fmla="*/ 1568 h 34198"/>
                <a:gd name="csX6" fmla="*/ 15810 w 19541"/>
                <a:gd name="csY6" fmla="*/ 2056 h 34198"/>
                <a:gd name="csX7" fmla="*/ 16787 w 19541"/>
                <a:gd name="csY7" fmla="*/ 2056 h 34198"/>
                <a:gd name="csX8" fmla="*/ 17764 w 19541"/>
                <a:gd name="csY8" fmla="*/ 2545 h 34198"/>
                <a:gd name="csX9" fmla="*/ 18253 w 19541"/>
                <a:gd name="csY9" fmla="*/ 3033 h 34198"/>
                <a:gd name="csX10" fmla="*/ 19718 w 19541"/>
                <a:gd name="csY10" fmla="*/ 4499 h 34198"/>
                <a:gd name="csX11" fmla="*/ 4085 w 19541"/>
                <a:gd name="csY11" fmla="*/ 4987 h 34198"/>
                <a:gd name="csX12" fmla="*/ 4085 w 19541"/>
                <a:gd name="csY12" fmla="*/ 16713 h 34198"/>
                <a:gd name="csX13" fmla="*/ 10436 w 19541"/>
                <a:gd name="csY13" fmla="*/ 16713 h 34198"/>
                <a:gd name="csX14" fmla="*/ 19230 w 19541"/>
                <a:gd name="csY14" fmla="*/ 17201 h 34198"/>
                <a:gd name="csX15" fmla="*/ 17764 w 19541"/>
                <a:gd name="csY15" fmla="*/ 18667 h 34198"/>
                <a:gd name="csX16" fmla="*/ 16787 w 19541"/>
                <a:gd name="csY16" fmla="*/ 19155 h 34198"/>
                <a:gd name="csX17" fmla="*/ 16298 w 19541"/>
                <a:gd name="csY17" fmla="*/ 19155 h 34198"/>
                <a:gd name="csX18" fmla="*/ 16298 w 19541"/>
                <a:gd name="csY18" fmla="*/ 19644 h 34198"/>
                <a:gd name="csX19" fmla="*/ 17276 w 19541"/>
                <a:gd name="csY19" fmla="*/ 20132 h 34198"/>
                <a:gd name="csX20" fmla="*/ 17764 w 19541"/>
                <a:gd name="csY20" fmla="*/ 20621 h 34198"/>
                <a:gd name="csX21" fmla="*/ 4085 w 19541"/>
                <a:gd name="csY21" fmla="*/ 21110 h 34198"/>
                <a:gd name="csX22" fmla="*/ 4085 w 19541"/>
                <a:gd name="csY22" fmla="*/ 31369 h 34198"/>
                <a:gd name="csX23" fmla="*/ 9459 w 19541"/>
                <a:gd name="csY23" fmla="*/ 31369 h 34198"/>
                <a:gd name="csX24" fmla="*/ 18253 w 19541"/>
                <a:gd name="csY24" fmla="*/ 31858 h 34198"/>
                <a:gd name="csX25" fmla="*/ 17764 w 19541"/>
                <a:gd name="csY25" fmla="*/ 32835 h 34198"/>
                <a:gd name="csX26" fmla="*/ 17276 w 19541"/>
                <a:gd name="csY26" fmla="*/ 33323 h 34198"/>
                <a:gd name="csX27" fmla="*/ 16787 w 19541"/>
                <a:gd name="csY27" fmla="*/ 33812 h 34198"/>
                <a:gd name="csX28" fmla="*/ 15810 w 19541"/>
                <a:gd name="csY28" fmla="*/ 34300 h 34198"/>
                <a:gd name="csX29" fmla="*/ 15321 w 19541"/>
                <a:gd name="csY29" fmla="*/ 34300 h 34198"/>
                <a:gd name="csX30" fmla="*/ 14833 w 19541"/>
                <a:gd name="csY30" fmla="*/ 34789 h 34198"/>
                <a:gd name="csX31" fmla="*/ 13856 w 19541"/>
                <a:gd name="csY31" fmla="*/ 35277 h 34198"/>
                <a:gd name="csX32" fmla="*/ 11902 w 19541"/>
                <a:gd name="csY32" fmla="*/ 3527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9541" h="34198">
                  <a:moveTo>
                    <a:pt x="10924" y="35277"/>
                  </a:moveTo>
                  <a:lnTo>
                    <a:pt x="176" y="35277"/>
                  </a:lnTo>
                  <a:lnTo>
                    <a:pt x="176" y="1079"/>
                  </a:lnTo>
                  <a:lnTo>
                    <a:pt x="13367" y="1079"/>
                  </a:lnTo>
                  <a:lnTo>
                    <a:pt x="14344" y="1568"/>
                  </a:lnTo>
                  <a:lnTo>
                    <a:pt x="15321" y="1568"/>
                  </a:lnTo>
                  <a:lnTo>
                    <a:pt x="15810" y="2056"/>
                  </a:lnTo>
                  <a:lnTo>
                    <a:pt x="16787" y="2056"/>
                  </a:lnTo>
                  <a:lnTo>
                    <a:pt x="17764" y="2545"/>
                  </a:lnTo>
                  <a:lnTo>
                    <a:pt x="18253" y="3033"/>
                  </a:lnTo>
                  <a:lnTo>
                    <a:pt x="19718" y="4499"/>
                  </a:lnTo>
                  <a:lnTo>
                    <a:pt x="4085" y="4987"/>
                  </a:lnTo>
                  <a:lnTo>
                    <a:pt x="4085" y="16713"/>
                  </a:lnTo>
                  <a:lnTo>
                    <a:pt x="10436" y="16713"/>
                  </a:lnTo>
                  <a:lnTo>
                    <a:pt x="19230" y="17201"/>
                  </a:lnTo>
                  <a:lnTo>
                    <a:pt x="17764" y="18667"/>
                  </a:lnTo>
                  <a:lnTo>
                    <a:pt x="16787" y="19155"/>
                  </a:lnTo>
                  <a:lnTo>
                    <a:pt x="16298" y="19155"/>
                  </a:lnTo>
                  <a:lnTo>
                    <a:pt x="16298" y="19644"/>
                  </a:lnTo>
                  <a:lnTo>
                    <a:pt x="17276" y="20132"/>
                  </a:lnTo>
                  <a:lnTo>
                    <a:pt x="17764" y="20621"/>
                  </a:lnTo>
                  <a:lnTo>
                    <a:pt x="4085" y="21110"/>
                  </a:lnTo>
                  <a:lnTo>
                    <a:pt x="4085" y="31369"/>
                  </a:lnTo>
                  <a:lnTo>
                    <a:pt x="9459" y="31369"/>
                  </a:lnTo>
                  <a:lnTo>
                    <a:pt x="18253" y="31858"/>
                  </a:lnTo>
                  <a:lnTo>
                    <a:pt x="17764" y="32835"/>
                  </a:lnTo>
                  <a:lnTo>
                    <a:pt x="17276" y="33323"/>
                  </a:lnTo>
                  <a:lnTo>
                    <a:pt x="16787" y="33812"/>
                  </a:lnTo>
                  <a:lnTo>
                    <a:pt x="15810" y="34300"/>
                  </a:lnTo>
                  <a:lnTo>
                    <a:pt x="15321" y="34300"/>
                  </a:lnTo>
                  <a:lnTo>
                    <a:pt x="14833" y="34789"/>
                  </a:lnTo>
                  <a:lnTo>
                    <a:pt x="13856" y="35277"/>
                  </a:lnTo>
                  <a:lnTo>
                    <a:pt x="11902" y="352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3E503CDD-3857-3DAD-097B-17B6C169388B}"/>
                </a:ext>
              </a:extLst>
            </p:cNvPr>
            <p:cNvSpPr/>
            <p:nvPr/>
          </p:nvSpPr>
          <p:spPr>
            <a:xfrm flipV="1">
              <a:off x="4762018" y="6583680"/>
              <a:ext cx="14167" cy="10748"/>
            </a:xfrm>
            <a:custGeom>
              <a:avLst/>
              <a:gdLst>
                <a:gd name="csX0" fmla="*/ 3599 w 14167"/>
                <a:gd name="csY0" fmla="*/ 11828 h 10748"/>
                <a:gd name="csX1" fmla="*/ 179 w 14167"/>
                <a:gd name="csY1" fmla="*/ 11339 h 10748"/>
                <a:gd name="csX2" fmla="*/ 179 w 14167"/>
                <a:gd name="csY2" fmla="*/ 9385 h 10748"/>
                <a:gd name="csX3" fmla="*/ 668 w 14167"/>
                <a:gd name="csY3" fmla="*/ 7919 h 10748"/>
                <a:gd name="csX4" fmla="*/ 668 w 14167"/>
                <a:gd name="csY4" fmla="*/ 6454 h 10748"/>
                <a:gd name="csX5" fmla="*/ 1156 w 14167"/>
                <a:gd name="csY5" fmla="*/ 5477 h 10748"/>
                <a:gd name="csX6" fmla="*/ 1645 w 14167"/>
                <a:gd name="csY6" fmla="*/ 4499 h 10748"/>
                <a:gd name="csX7" fmla="*/ 2133 w 14167"/>
                <a:gd name="csY7" fmla="*/ 4011 h 10748"/>
                <a:gd name="csX8" fmla="*/ 2133 w 14167"/>
                <a:gd name="csY8" fmla="*/ 3522 h 10748"/>
                <a:gd name="csX9" fmla="*/ 2622 w 14167"/>
                <a:gd name="csY9" fmla="*/ 3034 h 10748"/>
                <a:gd name="csX10" fmla="*/ 3111 w 14167"/>
                <a:gd name="csY10" fmla="*/ 2545 h 10748"/>
                <a:gd name="csX11" fmla="*/ 5065 w 14167"/>
                <a:gd name="csY11" fmla="*/ 1568 h 10748"/>
                <a:gd name="csX12" fmla="*/ 5553 w 14167"/>
                <a:gd name="csY12" fmla="*/ 1080 h 10748"/>
                <a:gd name="csX13" fmla="*/ 9950 w 14167"/>
                <a:gd name="csY13" fmla="*/ 1080 h 10748"/>
                <a:gd name="csX14" fmla="*/ 10927 w 14167"/>
                <a:gd name="csY14" fmla="*/ 1568 h 10748"/>
                <a:gd name="csX15" fmla="*/ 11416 w 14167"/>
                <a:gd name="csY15" fmla="*/ 2057 h 10748"/>
                <a:gd name="csX16" fmla="*/ 12393 w 14167"/>
                <a:gd name="csY16" fmla="*/ 2545 h 10748"/>
                <a:gd name="csX17" fmla="*/ 12882 w 14167"/>
                <a:gd name="csY17" fmla="*/ 3034 h 10748"/>
                <a:gd name="csX18" fmla="*/ 13859 w 14167"/>
                <a:gd name="csY18" fmla="*/ 3522 h 10748"/>
                <a:gd name="csX19" fmla="*/ 13859 w 14167"/>
                <a:gd name="csY19" fmla="*/ 4011 h 10748"/>
                <a:gd name="csX20" fmla="*/ 14347 w 14167"/>
                <a:gd name="csY20" fmla="*/ 4499 h 10748"/>
                <a:gd name="csX21" fmla="*/ 7996 w 14167"/>
                <a:gd name="csY21" fmla="*/ 4988 h 10748"/>
                <a:gd name="csX22" fmla="*/ 7019 w 14167"/>
                <a:gd name="csY22" fmla="*/ 4988 h 10748"/>
                <a:gd name="csX23" fmla="*/ 6042 w 14167"/>
                <a:gd name="csY23" fmla="*/ 5477 h 10748"/>
                <a:gd name="csX24" fmla="*/ 5553 w 14167"/>
                <a:gd name="csY24" fmla="*/ 5965 h 10748"/>
                <a:gd name="csX25" fmla="*/ 4576 w 14167"/>
                <a:gd name="csY25" fmla="*/ 6454 h 10748"/>
                <a:gd name="csX26" fmla="*/ 4576 w 14167"/>
                <a:gd name="csY26" fmla="*/ 6942 h 10748"/>
                <a:gd name="csX27" fmla="*/ 4088 w 14167"/>
                <a:gd name="csY27" fmla="*/ 7431 h 10748"/>
                <a:gd name="csX28" fmla="*/ 4088 w 14167"/>
                <a:gd name="csY28" fmla="*/ 8408 h 10748"/>
                <a:gd name="csX29" fmla="*/ 3599 w 14167"/>
                <a:gd name="csY29" fmla="*/ 9385 h 10748"/>
                <a:gd name="csX30" fmla="*/ 3599 w 14167"/>
                <a:gd name="csY30" fmla="*/ 10362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4167" h="10748">
                  <a:moveTo>
                    <a:pt x="3599" y="11828"/>
                  </a:moveTo>
                  <a:lnTo>
                    <a:pt x="179" y="11339"/>
                  </a:lnTo>
                  <a:lnTo>
                    <a:pt x="179" y="9385"/>
                  </a:lnTo>
                  <a:lnTo>
                    <a:pt x="668" y="7919"/>
                  </a:lnTo>
                  <a:lnTo>
                    <a:pt x="668" y="6454"/>
                  </a:lnTo>
                  <a:lnTo>
                    <a:pt x="1156" y="5477"/>
                  </a:lnTo>
                  <a:lnTo>
                    <a:pt x="1645" y="4499"/>
                  </a:lnTo>
                  <a:lnTo>
                    <a:pt x="2133" y="4011"/>
                  </a:lnTo>
                  <a:lnTo>
                    <a:pt x="2133" y="3522"/>
                  </a:lnTo>
                  <a:lnTo>
                    <a:pt x="2622" y="3034"/>
                  </a:lnTo>
                  <a:lnTo>
                    <a:pt x="3111" y="2545"/>
                  </a:lnTo>
                  <a:lnTo>
                    <a:pt x="5065" y="1568"/>
                  </a:lnTo>
                  <a:lnTo>
                    <a:pt x="5553" y="1080"/>
                  </a:lnTo>
                  <a:lnTo>
                    <a:pt x="9950" y="1080"/>
                  </a:lnTo>
                  <a:lnTo>
                    <a:pt x="10927" y="1568"/>
                  </a:lnTo>
                  <a:lnTo>
                    <a:pt x="11416" y="2057"/>
                  </a:lnTo>
                  <a:lnTo>
                    <a:pt x="12393" y="2545"/>
                  </a:lnTo>
                  <a:lnTo>
                    <a:pt x="12882" y="3034"/>
                  </a:lnTo>
                  <a:lnTo>
                    <a:pt x="13859" y="3522"/>
                  </a:lnTo>
                  <a:lnTo>
                    <a:pt x="13859" y="4011"/>
                  </a:lnTo>
                  <a:lnTo>
                    <a:pt x="14347" y="4499"/>
                  </a:lnTo>
                  <a:lnTo>
                    <a:pt x="7996" y="4988"/>
                  </a:lnTo>
                  <a:lnTo>
                    <a:pt x="7019" y="4988"/>
                  </a:lnTo>
                  <a:lnTo>
                    <a:pt x="6042" y="5477"/>
                  </a:lnTo>
                  <a:lnTo>
                    <a:pt x="5553" y="5965"/>
                  </a:lnTo>
                  <a:lnTo>
                    <a:pt x="4576" y="6454"/>
                  </a:lnTo>
                  <a:lnTo>
                    <a:pt x="4576" y="6942"/>
                  </a:lnTo>
                  <a:lnTo>
                    <a:pt x="4088" y="7431"/>
                  </a:lnTo>
                  <a:lnTo>
                    <a:pt x="4088" y="8408"/>
                  </a:lnTo>
                  <a:lnTo>
                    <a:pt x="3599" y="9385"/>
                  </a:lnTo>
                  <a:lnTo>
                    <a:pt x="3599" y="103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1D57F861-5B93-4027-1B7A-AE24C584903A}"/>
                </a:ext>
              </a:extLst>
            </p:cNvPr>
            <p:cNvSpPr/>
            <p:nvPr/>
          </p:nvSpPr>
          <p:spPr>
            <a:xfrm flipV="1">
              <a:off x="4769835" y="6559741"/>
              <a:ext cx="7816" cy="31267"/>
            </a:xfrm>
            <a:custGeom>
              <a:avLst/>
              <a:gdLst>
                <a:gd name="csX0" fmla="*/ 7998 w 7816"/>
                <a:gd name="csY0" fmla="*/ 32346 h 31267"/>
                <a:gd name="csX1" fmla="*/ 4089 w 7816"/>
                <a:gd name="csY1" fmla="*/ 32346 h 31267"/>
                <a:gd name="csX2" fmla="*/ 4089 w 7816"/>
                <a:gd name="csY2" fmla="*/ 8895 h 31267"/>
                <a:gd name="csX3" fmla="*/ 1158 w 7816"/>
                <a:gd name="csY3" fmla="*/ 1567 h 31267"/>
                <a:gd name="csX4" fmla="*/ 181 w 7816"/>
                <a:gd name="csY4" fmla="*/ 1567 h 31267"/>
                <a:gd name="csX5" fmla="*/ 6532 w 7816"/>
                <a:gd name="csY5" fmla="*/ 1079 h 31267"/>
                <a:gd name="csX6" fmla="*/ 7021 w 7816"/>
                <a:gd name="csY6" fmla="*/ 2056 h 31267"/>
                <a:gd name="csX7" fmla="*/ 7021 w 7816"/>
                <a:gd name="csY7" fmla="*/ 2544 h 31267"/>
                <a:gd name="csX8" fmla="*/ 7509 w 7816"/>
                <a:gd name="csY8" fmla="*/ 3521 h 31267"/>
                <a:gd name="csX9" fmla="*/ 7509 w 7816"/>
                <a:gd name="csY9" fmla="*/ 5476 h 31267"/>
                <a:gd name="csX10" fmla="*/ 7998 w 7816"/>
                <a:gd name="csY10" fmla="*/ 6453 h 31267"/>
                <a:gd name="csX11" fmla="*/ 7998 w 7816"/>
                <a:gd name="csY11" fmla="*/ 8895 h 312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7816" h="31267">
                  <a:moveTo>
                    <a:pt x="7998" y="32346"/>
                  </a:moveTo>
                  <a:lnTo>
                    <a:pt x="4089" y="32346"/>
                  </a:lnTo>
                  <a:lnTo>
                    <a:pt x="4089" y="8895"/>
                  </a:lnTo>
                  <a:cubicBezTo>
                    <a:pt x="4073" y="4710"/>
                    <a:pt x="4692" y="4254"/>
                    <a:pt x="1158" y="1567"/>
                  </a:cubicBezTo>
                  <a:lnTo>
                    <a:pt x="181" y="1567"/>
                  </a:lnTo>
                  <a:lnTo>
                    <a:pt x="6532" y="1079"/>
                  </a:lnTo>
                  <a:lnTo>
                    <a:pt x="7021" y="2056"/>
                  </a:lnTo>
                  <a:lnTo>
                    <a:pt x="7021" y="2544"/>
                  </a:lnTo>
                  <a:lnTo>
                    <a:pt x="7509" y="3521"/>
                  </a:lnTo>
                  <a:lnTo>
                    <a:pt x="7509" y="5476"/>
                  </a:lnTo>
                  <a:lnTo>
                    <a:pt x="7998" y="6453"/>
                  </a:lnTo>
                  <a:lnTo>
                    <a:pt x="7998" y="889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3E37CC74-9FD2-1941-7808-1284CC0855F9}"/>
                </a:ext>
              </a:extLst>
            </p:cNvPr>
            <p:cNvSpPr/>
            <p:nvPr/>
          </p:nvSpPr>
          <p:spPr>
            <a:xfrm flipV="1">
              <a:off x="4783514" y="6559741"/>
              <a:ext cx="21007" cy="34198"/>
            </a:xfrm>
            <a:custGeom>
              <a:avLst/>
              <a:gdLst>
                <a:gd name="csX0" fmla="*/ 20704 w 21007"/>
                <a:gd name="csY0" fmla="*/ 35277 h 34198"/>
                <a:gd name="csX1" fmla="*/ 185 w 21007"/>
                <a:gd name="csY1" fmla="*/ 35277 h 34198"/>
                <a:gd name="csX2" fmla="*/ 185 w 21007"/>
                <a:gd name="csY2" fmla="*/ 1079 h 34198"/>
                <a:gd name="csX3" fmla="*/ 21193 w 21007"/>
                <a:gd name="csY3" fmla="*/ 1079 h 34198"/>
                <a:gd name="csX4" fmla="*/ 21193 w 21007"/>
                <a:gd name="csY4" fmla="*/ 4987 h 34198"/>
                <a:gd name="csX5" fmla="*/ 4093 w 21007"/>
                <a:gd name="csY5" fmla="*/ 4987 h 34198"/>
                <a:gd name="csX6" fmla="*/ 4093 w 21007"/>
                <a:gd name="csY6" fmla="*/ 16713 h 34198"/>
                <a:gd name="csX7" fmla="*/ 19727 w 21007"/>
                <a:gd name="csY7" fmla="*/ 16713 h 34198"/>
                <a:gd name="csX8" fmla="*/ 19727 w 21007"/>
                <a:gd name="csY8" fmla="*/ 20621 h 34198"/>
                <a:gd name="csX9" fmla="*/ 4093 w 21007"/>
                <a:gd name="csY9" fmla="*/ 20621 h 34198"/>
                <a:gd name="csX10" fmla="*/ 4093 w 21007"/>
                <a:gd name="csY10" fmla="*/ 31369 h 34198"/>
                <a:gd name="csX11" fmla="*/ 20704 w 21007"/>
                <a:gd name="csY11" fmla="*/ 3136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1007" h="34198">
                  <a:moveTo>
                    <a:pt x="20704" y="35277"/>
                  </a:moveTo>
                  <a:lnTo>
                    <a:pt x="185" y="35277"/>
                  </a:lnTo>
                  <a:lnTo>
                    <a:pt x="185" y="1079"/>
                  </a:lnTo>
                  <a:lnTo>
                    <a:pt x="21193" y="1079"/>
                  </a:lnTo>
                  <a:lnTo>
                    <a:pt x="21193" y="4987"/>
                  </a:lnTo>
                  <a:lnTo>
                    <a:pt x="4093" y="4987"/>
                  </a:lnTo>
                  <a:lnTo>
                    <a:pt x="4093" y="16713"/>
                  </a:lnTo>
                  <a:lnTo>
                    <a:pt x="19727" y="16713"/>
                  </a:lnTo>
                  <a:lnTo>
                    <a:pt x="19727" y="20621"/>
                  </a:lnTo>
                  <a:lnTo>
                    <a:pt x="4093" y="20621"/>
                  </a:lnTo>
                  <a:lnTo>
                    <a:pt x="4093" y="31369"/>
                  </a:lnTo>
                  <a:lnTo>
                    <a:pt x="20704" y="31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60C88D3A-9EA3-F3D7-FC3D-415751145009}"/>
                </a:ext>
              </a:extLst>
            </p:cNvPr>
            <p:cNvSpPr/>
            <p:nvPr/>
          </p:nvSpPr>
          <p:spPr>
            <a:xfrm flipV="1">
              <a:off x="4821132" y="6581726"/>
              <a:ext cx="12213" cy="9282"/>
            </a:xfrm>
            <a:custGeom>
              <a:avLst/>
              <a:gdLst>
                <a:gd name="csX0" fmla="*/ 8495 w 12213"/>
                <a:gd name="csY0" fmla="*/ 10362 h 9282"/>
                <a:gd name="csX1" fmla="*/ 8495 w 12213"/>
                <a:gd name="csY1" fmla="*/ 9384 h 9282"/>
                <a:gd name="csX2" fmla="*/ 8006 w 12213"/>
                <a:gd name="csY2" fmla="*/ 8407 h 9282"/>
                <a:gd name="csX3" fmla="*/ 8006 w 12213"/>
                <a:gd name="csY3" fmla="*/ 7430 h 9282"/>
                <a:gd name="csX4" fmla="*/ 7518 w 12213"/>
                <a:gd name="csY4" fmla="*/ 6453 h 9282"/>
                <a:gd name="csX5" fmla="*/ 7029 w 12213"/>
                <a:gd name="csY5" fmla="*/ 5476 h 9282"/>
                <a:gd name="csX6" fmla="*/ 6541 w 12213"/>
                <a:gd name="csY6" fmla="*/ 4987 h 9282"/>
                <a:gd name="csX7" fmla="*/ 6052 w 12213"/>
                <a:gd name="csY7" fmla="*/ 4010 h 9282"/>
                <a:gd name="csX8" fmla="*/ 5564 w 12213"/>
                <a:gd name="csY8" fmla="*/ 3522 h 9282"/>
                <a:gd name="csX9" fmla="*/ 4586 w 12213"/>
                <a:gd name="csY9" fmla="*/ 3033 h 9282"/>
                <a:gd name="csX10" fmla="*/ 4098 w 12213"/>
                <a:gd name="csY10" fmla="*/ 2545 h 9282"/>
                <a:gd name="csX11" fmla="*/ 2144 w 12213"/>
                <a:gd name="csY11" fmla="*/ 1568 h 9282"/>
                <a:gd name="csX12" fmla="*/ 190 w 12213"/>
                <a:gd name="csY12" fmla="*/ 1568 h 9282"/>
                <a:gd name="csX13" fmla="*/ 8495 w 12213"/>
                <a:gd name="csY13" fmla="*/ 1079 h 9282"/>
                <a:gd name="csX14" fmla="*/ 9960 w 12213"/>
                <a:gd name="csY14" fmla="*/ 2545 h 9282"/>
                <a:gd name="csX15" fmla="*/ 9960 w 12213"/>
                <a:gd name="csY15" fmla="*/ 3522 h 9282"/>
                <a:gd name="csX16" fmla="*/ 10449 w 12213"/>
                <a:gd name="csY16" fmla="*/ 4010 h 9282"/>
                <a:gd name="csX17" fmla="*/ 10938 w 12213"/>
                <a:gd name="csY17" fmla="*/ 4987 h 9282"/>
                <a:gd name="csX18" fmla="*/ 11426 w 12213"/>
                <a:gd name="csY18" fmla="*/ 5965 h 9282"/>
                <a:gd name="csX19" fmla="*/ 11915 w 12213"/>
                <a:gd name="csY19" fmla="*/ 6942 h 9282"/>
                <a:gd name="csX20" fmla="*/ 11915 w 12213"/>
                <a:gd name="csY20" fmla="*/ 7919 h 9282"/>
                <a:gd name="csX21" fmla="*/ 12403 w 12213"/>
                <a:gd name="csY21" fmla="*/ 8896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2213" h="9282">
                  <a:moveTo>
                    <a:pt x="8495" y="10362"/>
                  </a:moveTo>
                  <a:lnTo>
                    <a:pt x="8495" y="9384"/>
                  </a:lnTo>
                  <a:lnTo>
                    <a:pt x="8006" y="8407"/>
                  </a:lnTo>
                  <a:lnTo>
                    <a:pt x="8006" y="7430"/>
                  </a:lnTo>
                  <a:lnTo>
                    <a:pt x="7518" y="6453"/>
                  </a:lnTo>
                  <a:lnTo>
                    <a:pt x="7029" y="5476"/>
                  </a:lnTo>
                  <a:lnTo>
                    <a:pt x="6541" y="4987"/>
                  </a:lnTo>
                  <a:lnTo>
                    <a:pt x="6052" y="4010"/>
                  </a:lnTo>
                  <a:lnTo>
                    <a:pt x="5564" y="3522"/>
                  </a:lnTo>
                  <a:lnTo>
                    <a:pt x="4586" y="3033"/>
                  </a:lnTo>
                  <a:lnTo>
                    <a:pt x="4098" y="2545"/>
                  </a:lnTo>
                  <a:lnTo>
                    <a:pt x="2144" y="1568"/>
                  </a:lnTo>
                  <a:lnTo>
                    <a:pt x="190" y="1568"/>
                  </a:lnTo>
                  <a:lnTo>
                    <a:pt x="8495" y="1079"/>
                  </a:lnTo>
                  <a:lnTo>
                    <a:pt x="9960" y="2545"/>
                  </a:lnTo>
                  <a:lnTo>
                    <a:pt x="9960" y="3522"/>
                  </a:lnTo>
                  <a:lnTo>
                    <a:pt x="10449" y="4010"/>
                  </a:lnTo>
                  <a:lnTo>
                    <a:pt x="10938" y="4987"/>
                  </a:lnTo>
                  <a:lnTo>
                    <a:pt x="11426" y="5965"/>
                  </a:lnTo>
                  <a:lnTo>
                    <a:pt x="11915" y="6942"/>
                  </a:lnTo>
                  <a:lnTo>
                    <a:pt x="11915" y="7919"/>
                  </a:lnTo>
                  <a:lnTo>
                    <a:pt x="12403" y="889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0249DF94-1FBA-6485-811A-921262F13D24}"/>
                </a:ext>
              </a:extLst>
            </p:cNvPr>
            <p:cNvSpPr/>
            <p:nvPr/>
          </p:nvSpPr>
          <p:spPr>
            <a:xfrm flipV="1">
              <a:off x="4808430" y="6562672"/>
              <a:ext cx="21007" cy="31789"/>
            </a:xfrm>
            <a:custGeom>
              <a:avLst/>
              <a:gdLst>
                <a:gd name="csX0" fmla="*/ 4584 w 21007"/>
                <a:gd name="csY0" fmla="*/ 32869 h 31789"/>
                <a:gd name="csX1" fmla="*/ 4096 w 21007"/>
                <a:gd name="csY1" fmla="*/ 31892 h 31789"/>
                <a:gd name="csX2" fmla="*/ 3118 w 21007"/>
                <a:gd name="csY2" fmla="*/ 31404 h 31789"/>
                <a:gd name="csX3" fmla="*/ 187 w 21007"/>
                <a:gd name="csY3" fmla="*/ 22121 h 31789"/>
                <a:gd name="csX4" fmla="*/ 187 w 21007"/>
                <a:gd name="csY4" fmla="*/ 15281 h 31789"/>
                <a:gd name="csX5" fmla="*/ 676 w 21007"/>
                <a:gd name="csY5" fmla="*/ 14304 h 31789"/>
                <a:gd name="csX6" fmla="*/ 676 w 21007"/>
                <a:gd name="csY6" fmla="*/ 12350 h 31789"/>
                <a:gd name="csX7" fmla="*/ 1164 w 21007"/>
                <a:gd name="csY7" fmla="*/ 11373 h 31789"/>
                <a:gd name="csX8" fmla="*/ 1164 w 21007"/>
                <a:gd name="csY8" fmla="*/ 10884 h 31789"/>
                <a:gd name="csX9" fmla="*/ 1653 w 21007"/>
                <a:gd name="csY9" fmla="*/ 9907 h 31789"/>
                <a:gd name="csX10" fmla="*/ 1653 w 21007"/>
                <a:gd name="csY10" fmla="*/ 8930 h 31789"/>
                <a:gd name="csX11" fmla="*/ 2141 w 21007"/>
                <a:gd name="csY11" fmla="*/ 8930 h 31789"/>
                <a:gd name="csX12" fmla="*/ 2630 w 21007"/>
                <a:gd name="csY12" fmla="*/ 7953 h 31789"/>
                <a:gd name="csX13" fmla="*/ 2630 w 21007"/>
                <a:gd name="csY13" fmla="*/ 6976 h 31789"/>
                <a:gd name="csX14" fmla="*/ 4096 w 21007"/>
                <a:gd name="csY14" fmla="*/ 5510 h 31789"/>
                <a:gd name="csX15" fmla="*/ 4584 w 21007"/>
                <a:gd name="csY15" fmla="*/ 4533 h 31789"/>
                <a:gd name="csX16" fmla="*/ 5561 w 21007"/>
                <a:gd name="csY16" fmla="*/ 3556 h 31789"/>
                <a:gd name="csX17" fmla="*/ 6538 w 21007"/>
                <a:gd name="csY17" fmla="*/ 3068 h 31789"/>
                <a:gd name="csX18" fmla="*/ 6538 w 21007"/>
                <a:gd name="csY18" fmla="*/ 2579 h 31789"/>
                <a:gd name="csX19" fmla="*/ 7515 w 21007"/>
                <a:gd name="csY19" fmla="*/ 2091 h 31789"/>
                <a:gd name="csX20" fmla="*/ 8492 w 21007"/>
                <a:gd name="csY20" fmla="*/ 2091 h 31789"/>
                <a:gd name="csX21" fmla="*/ 12889 w 21007"/>
                <a:gd name="csY21" fmla="*/ 1114 h 31789"/>
                <a:gd name="csX22" fmla="*/ 15821 w 21007"/>
                <a:gd name="csY22" fmla="*/ 1114 h 31789"/>
                <a:gd name="csX23" fmla="*/ 16798 w 21007"/>
                <a:gd name="csY23" fmla="*/ 1602 h 31789"/>
                <a:gd name="csX24" fmla="*/ 17286 w 21007"/>
                <a:gd name="csY24" fmla="*/ 2091 h 31789"/>
                <a:gd name="csX25" fmla="*/ 18263 w 21007"/>
                <a:gd name="csY25" fmla="*/ 2091 h 31789"/>
                <a:gd name="csX26" fmla="*/ 19241 w 21007"/>
                <a:gd name="csY26" fmla="*/ 2579 h 31789"/>
                <a:gd name="csX27" fmla="*/ 21195 w 21007"/>
                <a:gd name="csY27" fmla="*/ 4533 h 31789"/>
                <a:gd name="csX28" fmla="*/ 12889 w 21007"/>
                <a:gd name="csY28" fmla="*/ 5022 h 31789"/>
                <a:gd name="csX29" fmla="*/ 10935 w 21007"/>
                <a:gd name="csY29" fmla="*/ 5022 h 31789"/>
                <a:gd name="csX30" fmla="*/ 8981 w 21007"/>
                <a:gd name="csY30" fmla="*/ 5999 h 31789"/>
                <a:gd name="csX31" fmla="*/ 8492 w 21007"/>
                <a:gd name="csY31" fmla="*/ 6488 h 31789"/>
                <a:gd name="csX32" fmla="*/ 7515 w 21007"/>
                <a:gd name="csY32" fmla="*/ 6976 h 31789"/>
                <a:gd name="csX33" fmla="*/ 7027 w 21007"/>
                <a:gd name="csY33" fmla="*/ 7465 h 31789"/>
                <a:gd name="csX34" fmla="*/ 6538 w 21007"/>
                <a:gd name="csY34" fmla="*/ 8442 h 31789"/>
                <a:gd name="csX35" fmla="*/ 6050 w 21007"/>
                <a:gd name="csY35" fmla="*/ 8930 h 31789"/>
                <a:gd name="csX36" fmla="*/ 5561 w 21007"/>
                <a:gd name="csY36" fmla="*/ 9419 h 31789"/>
                <a:gd name="csX37" fmla="*/ 4096 w 21007"/>
                <a:gd name="csY37" fmla="*/ 15770 h 31789"/>
                <a:gd name="csX38" fmla="*/ 4096 w 21007"/>
                <a:gd name="csY38" fmla="*/ 23098 h 31789"/>
                <a:gd name="csX39" fmla="*/ 4584 w 21007"/>
                <a:gd name="csY39" fmla="*/ 24075 h 31789"/>
                <a:gd name="csX40" fmla="*/ 4584 w 21007"/>
                <a:gd name="csY40" fmla="*/ 25052 h 31789"/>
                <a:gd name="csX41" fmla="*/ 5073 w 21007"/>
                <a:gd name="csY41" fmla="*/ 26029 h 31789"/>
                <a:gd name="csX42" fmla="*/ 5073 w 21007"/>
                <a:gd name="csY42" fmla="*/ 26518 h 31789"/>
                <a:gd name="csX43" fmla="*/ 5561 w 21007"/>
                <a:gd name="csY43" fmla="*/ 27495 h 31789"/>
                <a:gd name="csX44" fmla="*/ 6050 w 21007"/>
                <a:gd name="csY44" fmla="*/ 28472 h 31789"/>
                <a:gd name="csX45" fmla="*/ 6538 w 21007"/>
                <a:gd name="csY45" fmla="*/ 29449 h 31789"/>
                <a:gd name="csX46" fmla="*/ 7027 w 21007"/>
                <a:gd name="csY46" fmla="*/ 29938 h 31789"/>
                <a:gd name="csX47" fmla="*/ 8004 w 21007"/>
                <a:gd name="csY47" fmla="*/ 30426 h 31789"/>
                <a:gd name="csX48" fmla="*/ 9470 w 21007"/>
                <a:gd name="csY48" fmla="*/ 31892 h 31789"/>
                <a:gd name="csX49" fmla="*/ 10447 w 21007"/>
                <a:gd name="csY49" fmla="*/ 32381 h 31789"/>
                <a:gd name="csX50" fmla="*/ 13378 w 21007"/>
                <a:gd name="csY50" fmla="*/ 32381 h 317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21007" h="31789">
                  <a:moveTo>
                    <a:pt x="4584" y="32869"/>
                  </a:moveTo>
                  <a:lnTo>
                    <a:pt x="4096" y="31892"/>
                  </a:lnTo>
                  <a:lnTo>
                    <a:pt x="3118" y="31404"/>
                  </a:lnTo>
                  <a:cubicBezTo>
                    <a:pt x="1889" y="29490"/>
                    <a:pt x="464" y="24336"/>
                    <a:pt x="187" y="22121"/>
                  </a:cubicBezTo>
                  <a:lnTo>
                    <a:pt x="187" y="15281"/>
                  </a:lnTo>
                  <a:lnTo>
                    <a:pt x="676" y="14304"/>
                  </a:lnTo>
                  <a:lnTo>
                    <a:pt x="676" y="12350"/>
                  </a:lnTo>
                  <a:lnTo>
                    <a:pt x="1164" y="11373"/>
                  </a:lnTo>
                  <a:lnTo>
                    <a:pt x="1164" y="10884"/>
                  </a:lnTo>
                  <a:lnTo>
                    <a:pt x="1653" y="9907"/>
                  </a:lnTo>
                  <a:lnTo>
                    <a:pt x="1653" y="8930"/>
                  </a:lnTo>
                  <a:lnTo>
                    <a:pt x="2141" y="8930"/>
                  </a:lnTo>
                  <a:lnTo>
                    <a:pt x="2630" y="7953"/>
                  </a:lnTo>
                  <a:lnTo>
                    <a:pt x="2630" y="6976"/>
                  </a:lnTo>
                  <a:lnTo>
                    <a:pt x="4096" y="5510"/>
                  </a:lnTo>
                  <a:lnTo>
                    <a:pt x="4584" y="4533"/>
                  </a:lnTo>
                  <a:lnTo>
                    <a:pt x="5561" y="3556"/>
                  </a:lnTo>
                  <a:lnTo>
                    <a:pt x="6538" y="3068"/>
                  </a:lnTo>
                  <a:lnTo>
                    <a:pt x="6538" y="2579"/>
                  </a:lnTo>
                  <a:lnTo>
                    <a:pt x="7515" y="2091"/>
                  </a:lnTo>
                  <a:lnTo>
                    <a:pt x="8492" y="2091"/>
                  </a:lnTo>
                  <a:cubicBezTo>
                    <a:pt x="9616" y="535"/>
                    <a:pt x="11302" y="1285"/>
                    <a:pt x="12889" y="1114"/>
                  </a:cubicBezTo>
                  <a:lnTo>
                    <a:pt x="15821" y="1114"/>
                  </a:lnTo>
                  <a:lnTo>
                    <a:pt x="16798" y="1602"/>
                  </a:lnTo>
                  <a:lnTo>
                    <a:pt x="17286" y="2091"/>
                  </a:lnTo>
                  <a:lnTo>
                    <a:pt x="18263" y="2091"/>
                  </a:lnTo>
                  <a:lnTo>
                    <a:pt x="19241" y="2579"/>
                  </a:lnTo>
                  <a:lnTo>
                    <a:pt x="21195" y="4533"/>
                  </a:lnTo>
                  <a:lnTo>
                    <a:pt x="12889" y="5022"/>
                  </a:lnTo>
                  <a:lnTo>
                    <a:pt x="10935" y="5022"/>
                  </a:lnTo>
                  <a:lnTo>
                    <a:pt x="8981" y="5999"/>
                  </a:lnTo>
                  <a:lnTo>
                    <a:pt x="8492" y="6488"/>
                  </a:lnTo>
                  <a:lnTo>
                    <a:pt x="7515" y="6976"/>
                  </a:lnTo>
                  <a:lnTo>
                    <a:pt x="7027" y="7465"/>
                  </a:lnTo>
                  <a:lnTo>
                    <a:pt x="6538" y="8442"/>
                  </a:lnTo>
                  <a:lnTo>
                    <a:pt x="6050" y="8930"/>
                  </a:lnTo>
                  <a:lnTo>
                    <a:pt x="5561" y="9419"/>
                  </a:lnTo>
                  <a:cubicBezTo>
                    <a:pt x="5317" y="11487"/>
                    <a:pt x="4210" y="13555"/>
                    <a:pt x="4096" y="15770"/>
                  </a:cubicBezTo>
                  <a:lnTo>
                    <a:pt x="4096" y="23098"/>
                  </a:lnTo>
                  <a:lnTo>
                    <a:pt x="4584" y="24075"/>
                  </a:lnTo>
                  <a:lnTo>
                    <a:pt x="4584" y="25052"/>
                  </a:lnTo>
                  <a:lnTo>
                    <a:pt x="5073" y="26029"/>
                  </a:lnTo>
                  <a:lnTo>
                    <a:pt x="5073" y="26518"/>
                  </a:lnTo>
                  <a:lnTo>
                    <a:pt x="5561" y="27495"/>
                  </a:lnTo>
                  <a:lnTo>
                    <a:pt x="6050" y="28472"/>
                  </a:lnTo>
                  <a:lnTo>
                    <a:pt x="6538" y="29449"/>
                  </a:lnTo>
                  <a:lnTo>
                    <a:pt x="7027" y="29938"/>
                  </a:lnTo>
                  <a:lnTo>
                    <a:pt x="8004" y="30426"/>
                  </a:lnTo>
                  <a:lnTo>
                    <a:pt x="9470" y="31892"/>
                  </a:lnTo>
                  <a:lnTo>
                    <a:pt x="10447" y="32381"/>
                  </a:lnTo>
                  <a:lnTo>
                    <a:pt x="13378" y="323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C6793EDC-58DF-3D02-8254-F965F4667F03}"/>
                </a:ext>
              </a:extLst>
            </p:cNvPr>
            <p:cNvSpPr/>
            <p:nvPr/>
          </p:nvSpPr>
          <p:spPr>
            <a:xfrm flipV="1">
              <a:off x="4812827" y="6559228"/>
              <a:ext cx="20030" cy="10772"/>
            </a:xfrm>
            <a:custGeom>
              <a:avLst/>
              <a:gdLst>
                <a:gd name="csX0" fmla="*/ 8982 w 20030"/>
                <a:gd name="csY0" fmla="*/ 11824 h 10772"/>
                <a:gd name="csX1" fmla="*/ 8494 w 20030"/>
                <a:gd name="csY1" fmla="*/ 11824 h 10772"/>
                <a:gd name="csX2" fmla="*/ 677 w 20030"/>
                <a:gd name="csY2" fmla="*/ 8892 h 10772"/>
                <a:gd name="csX3" fmla="*/ 188 w 20030"/>
                <a:gd name="csY3" fmla="*/ 8404 h 10772"/>
                <a:gd name="csX4" fmla="*/ 8982 w 20030"/>
                <a:gd name="csY4" fmla="*/ 7915 h 10772"/>
                <a:gd name="csX5" fmla="*/ 10936 w 20030"/>
                <a:gd name="csY5" fmla="*/ 7915 h 10772"/>
                <a:gd name="csX6" fmla="*/ 11914 w 20030"/>
                <a:gd name="csY6" fmla="*/ 7427 h 10772"/>
                <a:gd name="csX7" fmla="*/ 12402 w 20030"/>
                <a:gd name="csY7" fmla="*/ 7427 h 10772"/>
                <a:gd name="csX8" fmla="*/ 13379 w 20030"/>
                <a:gd name="csY8" fmla="*/ 6938 h 10772"/>
                <a:gd name="csX9" fmla="*/ 13868 w 20030"/>
                <a:gd name="csY9" fmla="*/ 5961 h 10772"/>
                <a:gd name="csX10" fmla="*/ 14845 w 20030"/>
                <a:gd name="csY10" fmla="*/ 4984 h 10772"/>
                <a:gd name="csX11" fmla="*/ 15333 w 20030"/>
                <a:gd name="csY11" fmla="*/ 4007 h 10772"/>
                <a:gd name="csX12" fmla="*/ 15822 w 20030"/>
                <a:gd name="csY12" fmla="*/ 3030 h 10772"/>
                <a:gd name="csX13" fmla="*/ 16310 w 20030"/>
                <a:gd name="csY13" fmla="*/ 2053 h 10772"/>
                <a:gd name="csX14" fmla="*/ 16310 w 20030"/>
                <a:gd name="csY14" fmla="*/ 1076 h 10772"/>
                <a:gd name="csX15" fmla="*/ 20219 w 20030"/>
                <a:gd name="csY15" fmla="*/ 2053 h 10772"/>
                <a:gd name="csX16" fmla="*/ 19730 w 20030"/>
                <a:gd name="csY16" fmla="*/ 3030 h 10772"/>
                <a:gd name="csX17" fmla="*/ 19242 w 20030"/>
                <a:gd name="csY17" fmla="*/ 4007 h 10772"/>
                <a:gd name="csX18" fmla="*/ 17288 w 20030"/>
                <a:gd name="csY18" fmla="*/ 8404 h 10772"/>
                <a:gd name="csX19" fmla="*/ 16799 w 20030"/>
                <a:gd name="csY19" fmla="*/ 8892 h 10772"/>
                <a:gd name="csX20" fmla="*/ 15822 w 20030"/>
                <a:gd name="csY20" fmla="*/ 9381 h 10772"/>
                <a:gd name="csX21" fmla="*/ 15333 w 20030"/>
                <a:gd name="csY21" fmla="*/ 10358 h 10772"/>
                <a:gd name="csX22" fmla="*/ 14356 w 20030"/>
                <a:gd name="csY22" fmla="*/ 10847 h 10772"/>
                <a:gd name="csX23" fmla="*/ 13379 w 20030"/>
                <a:gd name="csY23" fmla="*/ 10847 h 10772"/>
                <a:gd name="csX24" fmla="*/ 12891 w 20030"/>
                <a:gd name="csY24" fmla="*/ 11335 h 10772"/>
                <a:gd name="csX25" fmla="*/ 11914 w 20030"/>
                <a:gd name="csY25" fmla="*/ 11824 h 10772"/>
                <a:gd name="csX26" fmla="*/ 9959 w 20030"/>
                <a:gd name="csY26" fmla="*/ 11824 h 107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20030" h="10772">
                  <a:moveTo>
                    <a:pt x="8982" y="11824"/>
                  </a:moveTo>
                  <a:lnTo>
                    <a:pt x="8494" y="11824"/>
                  </a:lnTo>
                  <a:cubicBezTo>
                    <a:pt x="5139" y="12068"/>
                    <a:pt x="3340" y="10431"/>
                    <a:pt x="677" y="8892"/>
                  </a:cubicBezTo>
                  <a:lnTo>
                    <a:pt x="188" y="8404"/>
                  </a:lnTo>
                  <a:lnTo>
                    <a:pt x="8982" y="7915"/>
                  </a:lnTo>
                  <a:lnTo>
                    <a:pt x="10936" y="7915"/>
                  </a:lnTo>
                  <a:lnTo>
                    <a:pt x="11914" y="7427"/>
                  </a:lnTo>
                  <a:lnTo>
                    <a:pt x="12402" y="7427"/>
                  </a:lnTo>
                  <a:lnTo>
                    <a:pt x="13379" y="6938"/>
                  </a:lnTo>
                  <a:lnTo>
                    <a:pt x="13868" y="5961"/>
                  </a:lnTo>
                  <a:lnTo>
                    <a:pt x="14845" y="4984"/>
                  </a:lnTo>
                  <a:lnTo>
                    <a:pt x="15333" y="4007"/>
                  </a:lnTo>
                  <a:lnTo>
                    <a:pt x="15822" y="3030"/>
                  </a:lnTo>
                  <a:lnTo>
                    <a:pt x="16310" y="2053"/>
                  </a:lnTo>
                  <a:lnTo>
                    <a:pt x="16310" y="1076"/>
                  </a:lnTo>
                  <a:lnTo>
                    <a:pt x="20219" y="2053"/>
                  </a:lnTo>
                  <a:lnTo>
                    <a:pt x="19730" y="3030"/>
                  </a:lnTo>
                  <a:lnTo>
                    <a:pt x="19242" y="4007"/>
                  </a:lnTo>
                  <a:cubicBezTo>
                    <a:pt x="19543" y="5758"/>
                    <a:pt x="17882" y="6946"/>
                    <a:pt x="17288" y="8404"/>
                  </a:cubicBezTo>
                  <a:lnTo>
                    <a:pt x="16799" y="8892"/>
                  </a:lnTo>
                  <a:lnTo>
                    <a:pt x="15822" y="9381"/>
                  </a:lnTo>
                  <a:lnTo>
                    <a:pt x="15333" y="10358"/>
                  </a:lnTo>
                  <a:lnTo>
                    <a:pt x="14356" y="10847"/>
                  </a:lnTo>
                  <a:lnTo>
                    <a:pt x="13379" y="10847"/>
                  </a:lnTo>
                  <a:lnTo>
                    <a:pt x="12891" y="11335"/>
                  </a:lnTo>
                  <a:lnTo>
                    <a:pt x="11914" y="11824"/>
                  </a:lnTo>
                  <a:lnTo>
                    <a:pt x="9959" y="118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05F805EF-337E-97F4-DB6B-0BA29E1AA9F4}"/>
                </a:ext>
              </a:extLst>
            </p:cNvPr>
            <p:cNvSpPr/>
            <p:nvPr/>
          </p:nvSpPr>
          <p:spPr>
            <a:xfrm flipV="1">
              <a:off x="4835300" y="6559741"/>
              <a:ext cx="22473" cy="34198"/>
            </a:xfrm>
            <a:custGeom>
              <a:avLst/>
              <a:gdLst>
                <a:gd name="csX0" fmla="*/ 22667 w 22473"/>
                <a:gd name="csY0" fmla="*/ 35277 h 34198"/>
                <a:gd name="csX1" fmla="*/ 194 w 22473"/>
                <a:gd name="csY1" fmla="*/ 35277 h 34198"/>
                <a:gd name="csX2" fmla="*/ 194 w 22473"/>
                <a:gd name="csY2" fmla="*/ 31369 h 34198"/>
                <a:gd name="csX3" fmla="*/ 9476 w 22473"/>
                <a:gd name="csY3" fmla="*/ 31369 h 34198"/>
                <a:gd name="csX4" fmla="*/ 9476 w 22473"/>
                <a:gd name="csY4" fmla="*/ 1079 h 34198"/>
                <a:gd name="csX5" fmla="*/ 13385 w 22473"/>
                <a:gd name="csY5" fmla="*/ 1079 h 34198"/>
                <a:gd name="csX6" fmla="*/ 13385 w 22473"/>
                <a:gd name="csY6" fmla="*/ 31369 h 34198"/>
                <a:gd name="csX7" fmla="*/ 22667 w 22473"/>
                <a:gd name="csY7" fmla="*/ 3136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667" y="35277"/>
                  </a:moveTo>
                  <a:lnTo>
                    <a:pt x="194" y="35277"/>
                  </a:lnTo>
                  <a:lnTo>
                    <a:pt x="194" y="31369"/>
                  </a:lnTo>
                  <a:lnTo>
                    <a:pt x="9476" y="31369"/>
                  </a:lnTo>
                  <a:lnTo>
                    <a:pt x="9476" y="1079"/>
                  </a:lnTo>
                  <a:lnTo>
                    <a:pt x="13385" y="1079"/>
                  </a:lnTo>
                  <a:lnTo>
                    <a:pt x="13385" y="31369"/>
                  </a:lnTo>
                  <a:lnTo>
                    <a:pt x="22667" y="31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262009F-58BA-8014-C1EF-7A5CB802BE8F}"/>
                </a:ext>
              </a:extLst>
            </p:cNvPr>
            <p:cNvSpPr/>
            <p:nvPr/>
          </p:nvSpPr>
          <p:spPr>
            <a:xfrm flipV="1">
              <a:off x="4869987" y="6559741"/>
              <a:ext cx="22473" cy="34198"/>
            </a:xfrm>
            <a:custGeom>
              <a:avLst/>
              <a:gdLst>
                <a:gd name="csX0" fmla="*/ 22673 w 22473"/>
                <a:gd name="csY0" fmla="*/ 35277 h 34198"/>
                <a:gd name="csX1" fmla="*/ 199 w 22473"/>
                <a:gd name="csY1" fmla="*/ 35277 h 34198"/>
                <a:gd name="csX2" fmla="*/ 199 w 22473"/>
                <a:gd name="csY2" fmla="*/ 31369 h 34198"/>
                <a:gd name="csX3" fmla="*/ 9482 w 22473"/>
                <a:gd name="csY3" fmla="*/ 31369 h 34198"/>
                <a:gd name="csX4" fmla="*/ 9482 w 22473"/>
                <a:gd name="csY4" fmla="*/ 1079 h 34198"/>
                <a:gd name="csX5" fmla="*/ 13390 w 22473"/>
                <a:gd name="csY5" fmla="*/ 1079 h 34198"/>
                <a:gd name="csX6" fmla="*/ 13390 w 22473"/>
                <a:gd name="csY6" fmla="*/ 31369 h 34198"/>
                <a:gd name="csX7" fmla="*/ 22673 w 22473"/>
                <a:gd name="csY7" fmla="*/ 3136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673" y="35277"/>
                  </a:moveTo>
                  <a:lnTo>
                    <a:pt x="199" y="35277"/>
                  </a:lnTo>
                  <a:lnTo>
                    <a:pt x="199" y="31369"/>
                  </a:lnTo>
                  <a:lnTo>
                    <a:pt x="9482" y="31369"/>
                  </a:lnTo>
                  <a:lnTo>
                    <a:pt x="9482" y="1079"/>
                  </a:lnTo>
                  <a:lnTo>
                    <a:pt x="13390" y="1079"/>
                  </a:lnTo>
                  <a:lnTo>
                    <a:pt x="13390" y="31369"/>
                  </a:lnTo>
                  <a:lnTo>
                    <a:pt x="22673" y="31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4DB71E6B-9D51-2921-5CA1-D4B9C942C2D8}"/>
                </a:ext>
              </a:extLst>
            </p:cNvPr>
            <p:cNvSpPr/>
            <p:nvPr/>
          </p:nvSpPr>
          <p:spPr>
            <a:xfrm flipV="1">
              <a:off x="4908582" y="6563161"/>
              <a:ext cx="13190" cy="27847"/>
            </a:xfrm>
            <a:custGeom>
              <a:avLst/>
              <a:gdLst>
                <a:gd name="csX0" fmla="*/ 8998 w 13190"/>
                <a:gd name="csY0" fmla="*/ 28926 h 27847"/>
                <a:gd name="csX1" fmla="*/ 204 w 13190"/>
                <a:gd name="csY1" fmla="*/ 28926 h 27847"/>
                <a:gd name="csX2" fmla="*/ 2158 w 13190"/>
                <a:gd name="csY2" fmla="*/ 28926 h 27847"/>
                <a:gd name="csX3" fmla="*/ 5089 w 13190"/>
                <a:gd name="csY3" fmla="*/ 27460 h 27847"/>
                <a:gd name="csX4" fmla="*/ 6555 w 13190"/>
                <a:gd name="csY4" fmla="*/ 25995 h 27847"/>
                <a:gd name="csX5" fmla="*/ 8021 w 13190"/>
                <a:gd name="csY5" fmla="*/ 23063 h 27847"/>
                <a:gd name="csX6" fmla="*/ 8509 w 13190"/>
                <a:gd name="csY6" fmla="*/ 23063 h 27847"/>
                <a:gd name="csX7" fmla="*/ 8509 w 13190"/>
                <a:gd name="csY7" fmla="*/ 22086 h 27847"/>
                <a:gd name="csX8" fmla="*/ 8998 w 13190"/>
                <a:gd name="csY8" fmla="*/ 21109 h 27847"/>
                <a:gd name="csX9" fmla="*/ 8998 w 13190"/>
                <a:gd name="csY9" fmla="*/ 20132 h 27847"/>
                <a:gd name="csX10" fmla="*/ 9486 w 13190"/>
                <a:gd name="csY10" fmla="*/ 19155 h 27847"/>
                <a:gd name="csX11" fmla="*/ 9486 w 13190"/>
                <a:gd name="csY11" fmla="*/ 11338 h 27847"/>
                <a:gd name="csX12" fmla="*/ 8998 w 13190"/>
                <a:gd name="csY12" fmla="*/ 10361 h 27847"/>
                <a:gd name="csX13" fmla="*/ 8998 w 13190"/>
                <a:gd name="csY13" fmla="*/ 9384 h 27847"/>
                <a:gd name="csX14" fmla="*/ 8509 w 13190"/>
                <a:gd name="csY14" fmla="*/ 8407 h 27847"/>
                <a:gd name="csX15" fmla="*/ 8509 w 13190"/>
                <a:gd name="csY15" fmla="*/ 7918 h 27847"/>
                <a:gd name="csX16" fmla="*/ 8021 w 13190"/>
                <a:gd name="csY16" fmla="*/ 6941 h 27847"/>
                <a:gd name="csX17" fmla="*/ 7532 w 13190"/>
                <a:gd name="csY17" fmla="*/ 6453 h 27847"/>
                <a:gd name="csX18" fmla="*/ 7532 w 13190"/>
                <a:gd name="csY18" fmla="*/ 5476 h 27847"/>
                <a:gd name="csX19" fmla="*/ 6555 w 13190"/>
                <a:gd name="csY19" fmla="*/ 4499 h 27847"/>
                <a:gd name="csX20" fmla="*/ 5578 w 13190"/>
                <a:gd name="csY20" fmla="*/ 4010 h 27847"/>
                <a:gd name="csX21" fmla="*/ 5089 w 13190"/>
                <a:gd name="csY21" fmla="*/ 3033 h 27847"/>
                <a:gd name="csX22" fmla="*/ 4112 w 13190"/>
                <a:gd name="csY22" fmla="*/ 2544 h 27847"/>
                <a:gd name="csX23" fmla="*/ 3624 w 13190"/>
                <a:gd name="csY23" fmla="*/ 2056 h 27847"/>
                <a:gd name="csX24" fmla="*/ 2647 w 13190"/>
                <a:gd name="csY24" fmla="*/ 2056 h 27847"/>
                <a:gd name="csX25" fmla="*/ 1670 w 13190"/>
                <a:gd name="csY25" fmla="*/ 1567 h 27847"/>
                <a:gd name="csX26" fmla="*/ 204 w 13190"/>
                <a:gd name="csY26" fmla="*/ 1567 h 27847"/>
                <a:gd name="csX27" fmla="*/ 8509 w 13190"/>
                <a:gd name="csY27" fmla="*/ 1079 h 27847"/>
                <a:gd name="csX28" fmla="*/ 9486 w 13190"/>
                <a:gd name="csY28" fmla="*/ 2056 h 27847"/>
                <a:gd name="csX29" fmla="*/ 9975 w 13190"/>
                <a:gd name="csY29" fmla="*/ 3033 h 27847"/>
                <a:gd name="csX30" fmla="*/ 10952 w 13190"/>
                <a:gd name="csY30" fmla="*/ 4010 h 27847"/>
                <a:gd name="csX31" fmla="*/ 11441 w 13190"/>
                <a:gd name="csY31" fmla="*/ 4987 h 27847"/>
                <a:gd name="csX32" fmla="*/ 11441 w 13190"/>
                <a:gd name="csY32" fmla="*/ 5964 h 27847"/>
                <a:gd name="csX33" fmla="*/ 11929 w 13190"/>
                <a:gd name="csY33" fmla="*/ 6453 h 27847"/>
                <a:gd name="csX34" fmla="*/ 12418 w 13190"/>
                <a:gd name="csY34" fmla="*/ 7430 h 27847"/>
                <a:gd name="csX35" fmla="*/ 12418 w 13190"/>
                <a:gd name="csY35" fmla="*/ 8407 h 27847"/>
                <a:gd name="csX36" fmla="*/ 12906 w 13190"/>
                <a:gd name="csY36" fmla="*/ 9384 h 27847"/>
                <a:gd name="csX37" fmla="*/ 12906 w 13190"/>
                <a:gd name="csY37" fmla="*/ 10361 h 27847"/>
                <a:gd name="csX38" fmla="*/ 13395 w 13190"/>
                <a:gd name="csY38" fmla="*/ 10850 h 27847"/>
                <a:gd name="csX39" fmla="*/ 13395 w 13190"/>
                <a:gd name="csY39" fmla="*/ 18666 h 27847"/>
                <a:gd name="csX40" fmla="*/ 12906 w 13190"/>
                <a:gd name="csY40" fmla="*/ 19644 h 27847"/>
                <a:gd name="csX41" fmla="*/ 12906 w 13190"/>
                <a:gd name="csY41" fmla="*/ 21598 h 27847"/>
                <a:gd name="csX42" fmla="*/ 10952 w 13190"/>
                <a:gd name="csY42" fmla="*/ 25995 h 27847"/>
                <a:gd name="csX43" fmla="*/ 10463 w 13190"/>
                <a:gd name="csY43" fmla="*/ 26972 h 27847"/>
                <a:gd name="csX44" fmla="*/ 9975 w 13190"/>
                <a:gd name="csY44" fmla="*/ 27949 h 27847"/>
                <a:gd name="csX45" fmla="*/ 9486 w 13190"/>
                <a:gd name="csY45" fmla="*/ 28437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</a:cxnLst>
              <a:rect l="l" t="t" r="r" b="b"/>
              <a:pathLst>
                <a:path w="13190" h="27847">
                  <a:moveTo>
                    <a:pt x="8998" y="28926"/>
                  </a:moveTo>
                  <a:lnTo>
                    <a:pt x="204" y="28926"/>
                  </a:lnTo>
                  <a:lnTo>
                    <a:pt x="2158" y="28926"/>
                  </a:lnTo>
                  <a:lnTo>
                    <a:pt x="5089" y="27460"/>
                  </a:lnTo>
                  <a:lnTo>
                    <a:pt x="6555" y="25995"/>
                  </a:lnTo>
                  <a:lnTo>
                    <a:pt x="8021" y="23063"/>
                  </a:lnTo>
                  <a:lnTo>
                    <a:pt x="8509" y="23063"/>
                  </a:lnTo>
                  <a:lnTo>
                    <a:pt x="8509" y="22086"/>
                  </a:lnTo>
                  <a:lnTo>
                    <a:pt x="8998" y="21109"/>
                  </a:lnTo>
                  <a:lnTo>
                    <a:pt x="8998" y="20132"/>
                  </a:lnTo>
                  <a:lnTo>
                    <a:pt x="9486" y="19155"/>
                  </a:lnTo>
                  <a:lnTo>
                    <a:pt x="9486" y="11338"/>
                  </a:lnTo>
                  <a:lnTo>
                    <a:pt x="8998" y="10361"/>
                  </a:lnTo>
                  <a:lnTo>
                    <a:pt x="8998" y="9384"/>
                  </a:lnTo>
                  <a:lnTo>
                    <a:pt x="8509" y="8407"/>
                  </a:lnTo>
                  <a:lnTo>
                    <a:pt x="8509" y="7918"/>
                  </a:lnTo>
                  <a:lnTo>
                    <a:pt x="8021" y="6941"/>
                  </a:lnTo>
                  <a:lnTo>
                    <a:pt x="7532" y="6453"/>
                  </a:lnTo>
                  <a:lnTo>
                    <a:pt x="7532" y="5476"/>
                  </a:lnTo>
                  <a:lnTo>
                    <a:pt x="6555" y="4499"/>
                  </a:lnTo>
                  <a:lnTo>
                    <a:pt x="5578" y="4010"/>
                  </a:lnTo>
                  <a:lnTo>
                    <a:pt x="5089" y="3033"/>
                  </a:lnTo>
                  <a:lnTo>
                    <a:pt x="4112" y="2544"/>
                  </a:lnTo>
                  <a:lnTo>
                    <a:pt x="3624" y="2056"/>
                  </a:lnTo>
                  <a:lnTo>
                    <a:pt x="2647" y="2056"/>
                  </a:lnTo>
                  <a:lnTo>
                    <a:pt x="1670" y="1567"/>
                  </a:lnTo>
                  <a:lnTo>
                    <a:pt x="204" y="1567"/>
                  </a:lnTo>
                  <a:lnTo>
                    <a:pt x="8509" y="1079"/>
                  </a:lnTo>
                  <a:lnTo>
                    <a:pt x="9486" y="2056"/>
                  </a:lnTo>
                  <a:lnTo>
                    <a:pt x="9975" y="3033"/>
                  </a:lnTo>
                  <a:lnTo>
                    <a:pt x="10952" y="4010"/>
                  </a:lnTo>
                  <a:lnTo>
                    <a:pt x="11441" y="4987"/>
                  </a:lnTo>
                  <a:lnTo>
                    <a:pt x="11441" y="5964"/>
                  </a:lnTo>
                  <a:lnTo>
                    <a:pt x="11929" y="6453"/>
                  </a:lnTo>
                  <a:lnTo>
                    <a:pt x="12418" y="7430"/>
                  </a:lnTo>
                  <a:lnTo>
                    <a:pt x="12418" y="8407"/>
                  </a:lnTo>
                  <a:lnTo>
                    <a:pt x="12906" y="9384"/>
                  </a:lnTo>
                  <a:lnTo>
                    <a:pt x="12906" y="10361"/>
                  </a:lnTo>
                  <a:lnTo>
                    <a:pt x="13395" y="10850"/>
                  </a:lnTo>
                  <a:lnTo>
                    <a:pt x="13395" y="18666"/>
                  </a:lnTo>
                  <a:lnTo>
                    <a:pt x="12906" y="19644"/>
                  </a:lnTo>
                  <a:lnTo>
                    <a:pt x="12906" y="21598"/>
                  </a:lnTo>
                  <a:cubicBezTo>
                    <a:pt x="12214" y="23308"/>
                    <a:pt x="11937" y="24220"/>
                    <a:pt x="10952" y="25995"/>
                  </a:cubicBezTo>
                  <a:lnTo>
                    <a:pt x="10463" y="26972"/>
                  </a:lnTo>
                  <a:lnTo>
                    <a:pt x="9975" y="27949"/>
                  </a:lnTo>
                  <a:lnTo>
                    <a:pt x="9486" y="284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72760469-DAD2-0C67-9FEA-E49252E6D13D}"/>
                </a:ext>
              </a:extLst>
            </p:cNvPr>
            <p:cNvSpPr/>
            <p:nvPr/>
          </p:nvSpPr>
          <p:spPr>
            <a:xfrm flipV="1">
              <a:off x="4894856" y="6559252"/>
              <a:ext cx="22519" cy="35175"/>
            </a:xfrm>
            <a:custGeom>
              <a:avLst/>
              <a:gdLst>
                <a:gd name="csX0" fmla="*/ 13928 w 22519"/>
                <a:gd name="csY0" fmla="*/ 36255 h 35175"/>
                <a:gd name="csX1" fmla="*/ 10997 w 22519"/>
                <a:gd name="csY1" fmla="*/ 36255 h 35175"/>
                <a:gd name="csX2" fmla="*/ 2692 w 22519"/>
                <a:gd name="csY2" fmla="*/ 29415 h 35175"/>
                <a:gd name="csX3" fmla="*/ 2203 w 22519"/>
                <a:gd name="csY3" fmla="*/ 28926 h 35175"/>
                <a:gd name="csX4" fmla="*/ 2203 w 22519"/>
                <a:gd name="csY4" fmla="*/ 27949 h 35175"/>
                <a:gd name="csX5" fmla="*/ 249 w 22519"/>
                <a:gd name="csY5" fmla="*/ 14758 h 35175"/>
                <a:gd name="csX6" fmla="*/ 737 w 22519"/>
                <a:gd name="csY6" fmla="*/ 13781 h 35175"/>
                <a:gd name="csX7" fmla="*/ 737 w 22519"/>
                <a:gd name="csY7" fmla="*/ 13293 h 35175"/>
                <a:gd name="csX8" fmla="*/ 1226 w 22519"/>
                <a:gd name="csY8" fmla="*/ 12316 h 35175"/>
                <a:gd name="csX9" fmla="*/ 1226 w 22519"/>
                <a:gd name="csY9" fmla="*/ 11339 h 35175"/>
                <a:gd name="csX10" fmla="*/ 1715 w 22519"/>
                <a:gd name="csY10" fmla="*/ 10362 h 35175"/>
                <a:gd name="csX11" fmla="*/ 1715 w 22519"/>
                <a:gd name="csY11" fmla="*/ 9384 h 35175"/>
                <a:gd name="csX12" fmla="*/ 2203 w 22519"/>
                <a:gd name="csY12" fmla="*/ 8896 h 35175"/>
                <a:gd name="csX13" fmla="*/ 2692 w 22519"/>
                <a:gd name="csY13" fmla="*/ 7919 h 35175"/>
                <a:gd name="csX14" fmla="*/ 3180 w 22519"/>
                <a:gd name="csY14" fmla="*/ 6942 h 35175"/>
                <a:gd name="csX15" fmla="*/ 4157 w 22519"/>
                <a:gd name="csY15" fmla="*/ 5965 h 35175"/>
                <a:gd name="csX16" fmla="*/ 4646 w 22519"/>
                <a:gd name="csY16" fmla="*/ 4988 h 35175"/>
                <a:gd name="csX17" fmla="*/ 5623 w 22519"/>
                <a:gd name="csY17" fmla="*/ 4499 h 35175"/>
                <a:gd name="csX18" fmla="*/ 6112 w 22519"/>
                <a:gd name="csY18" fmla="*/ 3522 h 35175"/>
                <a:gd name="csX19" fmla="*/ 7089 w 22519"/>
                <a:gd name="csY19" fmla="*/ 3033 h 35175"/>
                <a:gd name="csX20" fmla="*/ 7577 w 22519"/>
                <a:gd name="csY20" fmla="*/ 2545 h 35175"/>
                <a:gd name="csX21" fmla="*/ 8554 w 22519"/>
                <a:gd name="csY21" fmla="*/ 2056 h 35175"/>
                <a:gd name="csX22" fmla="*/ 9043 w 22519"/>
                <a:gd name="csY22" fmla="*/ 1568 h 35175"/>
                <a:gd name="csX23" fmla="*/ 10020 w 22519"/>
                <a:gd name="csY23" fmla="*/ 1568 h 35175"/>
                <a:gd name="csX24" fmla="*/ 10997 w 22519"/>
                <a:gd name="csY24" fmla="*/ 1079 h 35175"/>
                <a:gd name="csX25" fmla="*/ 16371 w 22519"/>
                <a:gd name="csY25" fmla="*/ 1079 h 35175"/>
                <a:gd name="csX26" fmla="*/ 17348 w 22519"/>
                <a:gd name="csY26" fmla="*/ 1568 h 35175"/>
                <a:gd name="csX27" fmla="*/ 17837 w 22519"/>
                <a:gd name="csY27" fmla="*/ 1568 h 35175"/>
                <a:gd name="csX28" fmla="*/ 19791 w 22519"/>
                <a:gd name="csY28" fmla="*/ 2545 h 35175"/>
                <a:gd name="csX29" fmla="*/ 20279 w 22519"/>
                <a:gd name="csY29" fmla="*/ 3033 h 35175"/>
                <a:gd name="csX30" fmla="*/ 21257 w 22519"/>
                <a:gd name="csY30" fmla="*/ 3522 h 35175"/>
                <a:gd name="csX31" fmla="*/ 22234 w 22519"/>
                <a:gd name="csY31" fmla="*/ 4499 h 35175"/>
                <a:gd name="csX32" fmla="*/ 13928 w 22519"/>
                <a:gd name="csY32" fmla="*/ 4988 h 35175"/>
                <a:gd name="csX33" fmla="*/ 11486 w 22519"/>
                <a:gd name="csY33" fmla="*/ 4988 h 35175"/>
                <a:gd name="csX34" fmla="*/ 10508 w 22519"/>
                <a:gd name="csY34" fmla="*/ 5476 h 35175"/>
                <a:gd name="csX35" fmla="*/ 10020 w 22519"/>
                <a:gd name="csY35" fmla="*/ 5965 h 35175"/>
                <a:gd name="csX36" fmla="*/ 8066 w 22519"/>
                <a:gd name="csY36" fmla="*/ 6942 h 35175"/>
                <a:gd name="csX37" fmla="*/ 7577 w 22519"/>
                <a:gd name="csY37" fmla="*/ 7430 h 35175"/>
                <a:gd name="csX38" fmla="*/ 7089 w 22519"/>
                <a:gd name="csY38" fmla="*/ 8407 h 35175"/>
                <a:gd name="csX39" fmla="*/ 6600 w 22519"/>
                <a:gd name="csY39" fmla="*/ 8896 h 35175"/>
                <a:gd name="csX40" fmla="*/ 6112 w 22519"/>
                <a:gd name="csY40" fmla="*/ 9873 h 35175"/>
                <a:gd name="csX41" fmla="*/ 5623 w 22519"/>
                <a:gd name="csY41" fmla="*/ 10362 h 35175"/>
                <a:gd name="csX42" fmla="*/ 5134 w 22519"/>
                <a:gd name="csY42" fmla="*/ 11339 h 35175"/>
                <a:gd name="csX43" fmla="*/ 5134 w 22519"/>
                <a:gd name="csY43" fmla="*/ 12316 h 35175"/>
                <a:gd name="csX44" fmla="*/ 4646 w 22519"/>
                <a:gd name="csY44" fmla="*/ 12804 h 35175"/>
                <a:gd name="csX45" fmla="*/ 4646 w 22519"/>
                <a:gd name="csY45" fmla="*/ 13781 h 35175"/>
                <a:gd name="csX46" fmla="*/ 4157 w 22519"/>
                <a:gd name="csY46" fmla="*/ 14758 h 35175"/>
                <a:gd name="csX47" fmla="*/ 4157 w 22519"/>
                <a:gd name="csY47" fmla="*/ 21598 h 35175"/>
                <a:gd name="csX48" fmla="*/ 4646 w 22519"/>
                <a:gd name="csY48" fmla="*/ 22575 h 35175"/>
                <a:gd name="csX49" fmla="*/ 4646 w 22519"/>
                <a:gd name="csY49" fmla="*/ 24529 h 35175"/>
                <a:gd name="csX50" fmla="*/ 5134 w 22519"/>
                <a:gd name="csY50" fmla="*/ 25507 h 35175"/>
                <a:gd name="csX51" fmla="*/ 5134 w 22519"/>
                <a:gd name="csY51" fmla="*/ 26484 h 35175"/>
                <a:gd name="csX52" fmla="*/ 5623 w 22519"/>
                <a:gd name="csY52" fmla="*/ 26972 h 35175"/>
                <a:gd name="csX53" fmla="*/ 6112 w 22519"/>
                <a:gd name="csY53" fmla="*/ 27949 h 35175"/>
                <a:gd name="csX54" fmla="*/ 7089 w 22519"/>
                <a:gd name="csY54" fmla="*/ 28926 h 35175"/>
                <a:gd name="csX55" fmla="*/ 7089 w 22519"/>
                <a:gd name="csY55" fmla="*/ 29415 h 35175"/>
                <a:gd name="csX56" fmla="*/ 8554 w 22519"/>
                <a:gd name="csY56" fmla="*/ 30881 h 35175"/>
                <a:gd name="csX57" fmla="*/ 9531 w 22519"/>
                <a:gd name="csY57" fmla="*/ 31369 h 35175"/>
                <a:gd name="csX58" fmla="*/ 10020 w 22519"/>
                <a:gd name="csY58" fmla="*/ 31858 h 35175"/>
                <a:gd name="csX59" fmla="*/ 10997 w 22519"/>
                <a:gd name="csY59" fmla="*/ 32346 h 35175"/>
                <a:gd name="csX60" fmla="*/ 22722 w 22519"/>
                <a:gd name="csY60" fmla="*/ 32346 h 35175"/>
                <a:gd name="csX61" fmla="*/ 21745 w 22519"/>
                <a:gd name="csY61" fmla="*/ 33323 h 35175"/>
                <a:gd name="csX62" fmla="*/ 21257 w 22519"/>
                <a:gd name="csY62" fmla="*/ 33812 h 35175"/>
                <a:gd name="csX63" fmla="*/ 20768 w 22519"/>
                <a:gd name="csY63" fmla="*/ 34300 h 35175"/>
                <a:gd name="csX64" fmla="*/ 19791 w 22519"/>
                <a:gd name="csY64" fmla="*/ 34789 h 35175"/>
                <a:gd name="csX65" fmla="*/ 19302 w 22519"/>
                <a:gd name="csY65" fmla="*/ 35278 h 35175"/>
                <a:gd name="csX66" fmla="*/ 18325 w 22519"/>
                <a:gd name="csY66" fmla="*/ 35766 h 35175"/>
                <a:gd name="csX67" fmla="*/ 17348 w 22519"/>
                <a:gd name="csY67" fmla="*/ 35766 h 35175"/>
                <a:gd name="csX68" fmla="*/ 16371 w 22519"/>
                <a:gd name="csY68" fmla="*/ 36255 h 35175"/>
                <a:gd name="csX69" fmla="*/ 14905 w 22519"/>
                <a:gd name="csY69" fmla="*/ 36255 h 35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</a:cxnLst>
              <a:rect l="l" t="t" r="r" b="b"/>
              <a:pathLst>
                <a:path w="22519" h="35175">
                  <a:moveTo>
                    <a:pt x="13928" y="36255"/>
                  </a:moveTo>
                  <a:lnTo>
                    <a:pt x="10997" y="36255"/>
                  </a:lnTo>
                  <a:cubicBezTo>
                    <a:pt x="7064" y="34846"/>
                    <a:pt x="4670" y="33242"/>
                    <a:pt x="2692" y="29415"/>
                  </a:cubicBezTo>
                  <a:lnTo>
                    <a:pt x="2203" y="28926"/>
                  </a:lnTo>
                  <a:lnTo>
                    <a:pt x="2203" y="27949"/>
                  </a:lnTo>
                  <a:cubicBezTo>
                    <a:pt x="265" y="26264"/>
                    <a:pt x="86" y="17389"/>
                    <a:pt x="249" y="14758"/>
                  </a:cubicBezTo>
                  <a:lnTo>
                    <a:pt x="737" y="13781"/>
                  </a:lnTo>
                  <a:lnTo>
                    <a:pt x="737" y="13293"/>
                  </a:lnTo>
                  <a:lnTo>
                    <a:pt x="1226" y="12316"/>
                  </a:lnTo>
                  <a:lnTo>
                    <a:pt x="1226" y="11339"/>
                  </a:lnTo>
                  <a:lnTo>
                    <a:pt x="1715" y="10362"/>
                  </a:lnTo>
                  <a:lnTo>
                    <a:pt x="1715" y="9384"/>
                  </a:lnTo>
                  <a:lnTo>
                    <a:pt x="2203" y="8896"/>
                  </a:lnTo>
                  <a:lnTo>
                    <a:pt x="2692" y="7919"/>
                  </a:lnTo>
                  <a:lnTo>
                    <a:pt x="3180" y="6942"/>
                  </a:lnTo>
                  <a:lnTo>
                    <a:pt x="4157" y="5965"/>
                  </a:lnTo>
                  <a:lnTo>
                    <a:pt x="4646" y="4988"/>
                  </a:lnTo>
                  <a:lnTo>
                    <a:pt x="5623" y="4499"/>
                  </a:lnTo>
                  <a:lnTo>
                    <a:pt x="6112" y="3522"/>
                  </a:lnTo>
                  <a:lnTo>
                    <a:pt x="7089" y="3033"/>
                  </a:lnTo>
                  <a:lnTo>
                    <a:pt x="7577" y="2545"/>
                  </a:lnTo>
                  <a:lnTo>
                    <a:pt x="8554" y="2056"/>
                  </a:lnTo>
                  <a:lnTo>
                    <a:pt x="9043" y="1568"/>
                  </a:lnTo>
                  <a:lnTo>
                    <a:pt x="10020" y="1568"/>
                  </a:lnTo>
                  <a:lnTo>
                    <a:pt x="10997" y="1079"/>
                  </a:lnTo>
                  <a:lnTo>
                    <a:pt x="16371" y="1079"/>
                  </a:lnTo>
                  <a:lnTo>
                    <a:pt x="17348" y="1568"/>
                  </a:lnTo>
                  <a:lnTo>
                    <a:pt x="17837" y="1568"/>
                  </a:lnTo>
                  <a:lnTo>
                    <a:pt x="19791" y="2545"/>
                  </a:lnTo>
                  <a:lnTo>
                    <a:pt x="20279" y="3033"/>
                  </a:lnTo>
                  <a:lnTo>
                    <a:pt x="21257" y="3522"/>
                  </a:lnTo>
                  <a:lnTo>
                    <a:pt x="22234" y="4499"/>
                  </a:lnTo>
                  <a:lnTo>
                    <a:pt x="13928" y="4988"/>
                  </a:lnTo>
                  <a:lnTo>
                    <a:pt x="11486" y="4988"/>
                  </a:lnTo>
                  <a:lnTo>
                    <a:pt x="10508" y="5476"/>
                  </a:lnTo>
                  <a:lnTo>
                    <a:pt x="10020" y="5965"/>
                  </a:lnTo>
                  <a:lnTo>
                    <a:pt x="8066" y="6942"/>
                  </a:lnTo>
                  <a:lnTo>
                    <a:pt x="7577" y="7430"/>
                  </a:lnTo>
                  <a:lnTo>
                    <a:pt x="7089" y="8407"/>
                  </a:lnTo>
                  <a:lnTo>
                    <a:pt x="6600" y="8896"/>
                  </a:lnTo>
                  <a:lnTo>
                    <a:pt x="6112" y="9873"/>
                  </a:lnTo>
                  <a:lnTo>
                    <a:pt x="5623" y="10362"/>
                  </a:lnTo>
                  <a:lnTo>
                    <a:pt x="5134" y="11339"/>
                  </a:lnTo>
                  <a:lnTo>
                    <a:pt x="5134" y="12316"/>
                  </a:lnTo>
                  <a:lnTo>
                    <a:pt x="4646" y="12804"/>
                  </a:lnTo>
                  <a:lnTo>
                    <a:pt x="4646" y="13781"/>
                  </a:lnTo>
                  <a:lnTo>
                    <a:pt x="4157" y="14758"/>
                  </a:lnTo>
                  <a:lnTo>
                    <a:pt x="4157" y="21598"/>
                  </a:lnTo>
                  <a:lnTo>
                    <a:pt x="4646" y="22575"/>
                  </a:lnTo>
                  <a:lnTo>
                    <a:pt x="4646" y="24529"/>
                  </a:lnTo>
                  <a:lnTo>
                    <a:pt x="5134" y="25507"/>
                  </a:lnTo>
                  <a:lnTo>
                    <a:pt x="5134" y="26484"/>
                  </a:lnTo>
                  <a:lnTo>
                    <a:pt x="5623" y="26972"/>
                  </a:lnTo>
                  <a:lnTo>
                    <a:pt x="6112" y="27949"/>
                  </a:lnTo>
                  <a:lnTo>
                    <a:pt x="7089" y="28926"/>
                  </a:lnTo>
                  <a:lnTo>
                    <a:pt x="7089" y="29415"/>
                  </a:lnTo>
                  <a:lnTo>
                    <a:pt x="8554" y="30881"/>
                  </a:lnTo>
                  <a:lnTo>
                    <a:pt x="9531" y="31369"/>
                  </a:lnTo>
                  <a:lnTo>
                    <a:pt x="10020" y="31858"/>
                  </a:lnTo>
                  <a:lnTo>
                    <a:pt x="10997" y="32346"/>
                  </a:lnTo>
                  <a:lnTo>
                    <a:pt x="22722" y="32346"/>
                  </a:lnTo>
                  <a:lnTo>
                    <a:pt x="21745" y="33323"/>
                  </a:lnTo>
                  <a:lnTo>
                    <a:pt x="21257" y="33812"/>
                  </a:lnTo>
                  <a:lnTo>
                    <a:pt x="20768" y="34300"/>
                  </a:lnTo>
                  <a:lnTo>
                    <a:pt x="19791" y="34789"/>
                  </a:lnTo>
                  <a:lnTo>
                    <a:pt x="19302" y="35278"/>
                  </a:lnTo>
                  <a:lnTo>
                    <a:pt x="18325" y="35766"/>
                  </a:lnTo>
                  <a:lnTo>
                    <a:pt x="17348" y="35766"/>
                  </a:lnTo>
                  <a:lnTo>
                    <a:pt x="16371" y="36255"/>
                  </a:lnTo>
                  <a:lnTo>
                    <a:pt x="14905" y="362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1009D977-E411-E305-1BD4-4318516C535F}"/>
                </a:ext>
              </a:extLst>
            </p:cNvPr>
            <p:cNvSpPr/>
            <p:nvPr/>
          </p:nvSpPr>
          <p:spPr>
            <a:xfrm flipV="1">
              <a:off x="4948643" y="6581726"/>
              <a:ext cx="12213" cy="9282"/>
            </a:xfrm>
            <a:custGeom>
              <a:avLst/>
              <a:gdLst>
                <a:gd name="csX0" fmla="*/ 8516 w 12213"/>
                <a:gd name="csY0" fmla="*/ 10362 h 9282"/>
                <a:gd name="csX1" fmla="*/ 8516 w 12213"/>
                <a:gd name="csY1" fmla="*/ 9384 h 9282"/>
                <a:gd name="csX2" fmla="*/ 8027 w 12213"/>
                <a:gd name="csY2" fmla="*/ 8407 h 9282"/>
                <a:gd name="csX3" fmla="*/ 8027 w 12213"/>
                <a:gd name="csY3" fmla="*/ 7430 h 9282"/>
                <a:gd name="csX4" fmla="*/ 7539 w 12213"/>
                <a:gd name="csY4" fmla="*/ 6453 h 9282"/>
                <a:gd name="csX5" fmla="*/ 7050 w 12213"/>
                <a:gd name="csY5" fmla="*/ 5476 h 9282"/>
                <a:gd name="csX6" fmla="*/ 6562 w 12213"/>
                <a:gd name="csY6" fmla="*/ 4987 h 9282"/>
                <a:gd name="csX7" fmla="*/ 6073 w 12213"/>
                <a:gd name="csY7" fmla="*/ 4010 h 9282"/>
                <a:gd name="csX8" fmla="*/ 5584 w 12213"/>
                <a:gd name="csY8" fmla="*/ 3522 h 9282"/>
                <a:gd name="csX9" fmla="*/ 4607 w 12213"/>
                <a:gd name="csY9" fmla="*/ 3033 h 9282"/>
                <a:gd name="csX10" fmla="*/ 4119 w 12213"/>
                <a:gd name="csY10" fmla="*/ 2545 h 9282"/>
                <a:gd name="csX11" fmla="*/ 2165 w 12213"/>
                <a:gd name="csY11" fmla="*/ 1568 h 9282"/>
                <a:gd name="csX12" fmla="*/ 210 w 12213"/>
                <a:gd name="csY12" fmla="*/ 1568 h 9282"/>
                <a:gd name="csX13" fmla="*/ 8516 w 12213"/>
                <a:gd name="csY13" fmla="*/ 1079 h 9282"/>
                <a:gd name="csX14" fmla="*/ 9981 w 12213"/>
                <a:gd name="csY14" fmla="*/ 2545 h 9282"/>
                <a:gd name="csX15" fmla="*/ 9981 w 12213"/>
                <a:gd name="csY15" fmla="*/ 3522 h 9282"/>
                <a:gd name="csX16" fmla="*/ 10470 w 12213"/>
                <a:gd name="csY16" fmla="*/ 4010 h 9282"/>
                <a:gd name="csX17" fmla="*/ 10958 w 12213"/>
                <a:gd name="csY17" fmla="*/ 4987 h 9282"/>
                <a:gd name="csX18" fmla="*/ 11447 w 12213"/>
                <a:gd name="csY18" fmla="*/ 5965 h 9282"/>
                <a:gd name="csX19" fmla="*/ 11936 w 12213"/>
                <a:gd name="csY19" fmla="*/ 6942 h 9282"/>
                <a:gd name="csX20" fmla="*/ 11936 w 12213"/>
                <a:gd name="csY20" fmla="*/ 7919 h 9282"/>
                <a:gd name="csX21" fmla="*/ 12424 w 12213"/>
                <a:gd name="csY21" fmla="*/ 8896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2213" h="9282">
                  <a:moveTo>
                    <a:pt x="8516" y="10362"/>
                  </a:moveTo>
                  <a:lnTo>
                    <a:pt x="8516" y="9384"/>
                  </a:lnTo>
                  <a:lnTo>
                    <a:pt x="8027" y="8407"/>
                  </a:lnTo>
                  <a:lnTo>
                    <a:pt x="8027" y="7430"/>
                  </a:lnTo>
                  <a:lnTo>
                    <a:pt x="7539" y="6453"/>
                  </a:lnTo>
                  <a:lnTo>
                    <a:pt x="7050" y="5476"/>
                  </a:lnTo>
                  <a:lnTo>
                    <a:pt x="6562" y="4987"/>
                  </a:lnTo>
                  <a:lnTo>
                    <a:pt x="6073" y="4010"/>
                  </a:lnTo>
                  <a:lnTo>
                    <a:pt x="5584" y="3522"/>
                  </a:lnTo>
                  <a:lnTo>
                    <a:pt x="4607" y="3033"/>
                  </a:lnTo>
                  <a:lnTo>
                    <a:pt x="4119" y="2545"/>
                  </a:lnTo>
                  <a:lnTo>
                    <a:pt x="2165" y="1568"/>
                  </a:lnTo>
                  <a:lnTo>
                    <a:pt x="210" y="1568"/>
                  </a:lnTo>
                  <a:lnTo>
                    <a:pt x="8516" y="1079"/>
                  </a:lnTo>
                  <a:lnTo>
                    <a:pt x="9981" y="2545"/>
                  </a:lnTo>
                  <a:lnTo>
                    <a:pt x="9981" y="3522"/>
                  </a:lnTo>
                  <a:lnTo>
                    <a:pt x="10470" y="4010"/>
                  </a:lnTo>
                  <a:lnTo>
                    <a:pt x="10958" y="4987"/>
                  </a:lnTo>
                  <a:lnTo>
                    <a:pt x="11447" y="5965"/>
                  </a:lnTo>
                  <a:lnTo>
                    <a:pt x="11936" y="6942"/>
                  </a:lnTo>
                  <a:lnTo>
                    <a:pt x="11936" y="7919"/>
                  </a:lnTo>
                  <a:lnTo>
                    <a:pt x="12424" y="889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0E12546F-B155-6B4F-E006-F95F18FBE1F4}"/>
                </a:ext>
              </a:extLst>
            </p:cNvPr>
            <p:cNvSpPr/>
            <p:nvPr/>
          </p:nvSpPr>
          <p:spPr>
            <a:xfrm flipV="1">
              <a:off x="4935941" y="6562672"/>
              <a:ext cx="21007" cy="31789"/>
            </a:xfrm>
            <a:custGeom>
              <a:avLst/>
              <a:gdLst>
                <a:gd name="csX0" fmla="*/ 4605 w 21007"/>
                <a:gd name="csY0" fmla="*/ 32869 h 31789"/>
                <a:gd name="csX1" fmla="*/ 4116 w 21007"/>
                <a:gd name="csY1" fmla="*/ 31892 h 31789"/>
                <a:gd name="csX2" fmla="*/ 3139 w 21007"/>
                <a:gd name="csY2" fmla="*/ 31404 h 31789"/>
                <a:gd name="csX3" fmla="*/ 208 w 21007"/>
                <a:gd name="csY3" fmla="*/ 22121 h 31789"/>
                <a:gd name="csX4" fmla="*/ 208 w 21007"/>
                <a:gd name="csY4" fmla="*/ 15281 h 31789"/>
                <a:gd name="csX5" fmla="*/ 697 w 21007"/>
                <a:gd name="csY5" fmla="*/ 14304 h 31789"/>
                <a:gd name="csX6" fmla="*/ 697 w 21007"/>
                <a:gd name="csY6" fmla="*/ 12350 h 31789"/>
                <a:gd name="csX7" fmla="*/ 1185 w 21007"/>
                <a:gd name="csY7" fmla="*/ 11373 h 31789"/>
                <a:gd name="csX8" fmla="*/ 1185 w 21007"/>
                <a:gd name="csY8" fmla="*/ 10884 h 31789"/>
                <a:gd name="csX9" fmla="*/ 1674 w 21007"/>
                <a:gd name="csY9" fmla="*/ 9907 h 31789"/>
                <a:gd name="csX10" fmla="*/ 1674 w 21007"/>
                <a:gd name="csY10" fmla="*/ 8930 h 31789"/>
                <a:gd name="csX11" fmla="*/ 2162 w 21007"/>
                <a:gd name="csY11" fmla="*/ 8930 h 31789"/>
                <a:gd name="csX12" fmla="*/ 2651 w 21007"/>
                <a:gd name="csY12" fmla="*/ 7953 h 31789"/>
                <a:gd name="csX13" fmla="*/ 2651 w 21007"/>
                <a:gd name="csY13" fmla="*/ 6976 h 31789"/>
                <a:gd name="csX14" fmla="*/ 4116 w 21007"/>
                <a:gd name="csY14" fmla="*/ 5510 h 31789"/>
                <a:gd name="csX15" fmla="*/ 4605 w 21007"/>
                <a:gd name="csY15" fmla="*/ 4533 h 31789"/>
                <a:gd name="csX16" fmla="*/ 5582 w 21007"/>
                <a:gd name="csY16" fmla="*/ 3556 h 31789"/>
                <a:gd name="csX17" fmla="*/ 6559 w 21007"/>
                <a:gd name="csY17" fmla="*/ 3068 h 31789"/>
                <a:gd name="csX18" fmla="*/ 6559 w 21007"/>
                <a:gd name="csY18" fmla="*/ 2579 h 31789"/>
                <a:gd name="csX19" fmla="*/ 7536 w 21007"/>
                <a:gd name="csY19" fmla="*/ 2091 h 31789"/>
                <a:gd name="csX20" fmla="*/ 8513 w 21007"/>
                <a:gd name="csY20" fmla="*/ 2091 h 31789"/>
                <a:gd name="csX21" fmla="*/ 12910 w 21007"/>
                <a:gd name="csY21" fmla="*/ 1114 h 31789"/>
                <a:gd name="csX22" fmla="*/ 15842 w 21007"/>
                <a:gd name="csY22" fmla="*/ 1114 h 31789"/>
                <a:gd name="csX23" fmla="*/ 16819 w 21007"/>
                <a:gd name="csY23" fmla="*/ 1602 h 31789"/>
                <a:gd name="csX24" fmla="*/ 17307 w 21007"/>
                <a:gd name="csY24" fmla="*/ 2091 h 31789"/>
                <a:gd name="csX25" fmla="*/ 18284 w 21007"/>
                <a:gd name="csY25" fmla="*/ 2091 h 31789"/>
                <a:gd name="csX26" fmla="*/ 19261 w 21007"/>
                <a:gd name="csY26" fmla="*/ 2579 h 31789"/>
                <a:gd name="csX27" fmla="*/ 19750 w 21007"/>
                <a:gd name="csY27" fmla="*/ 3068 h 31789"/>
                <a:gd name="csX28" fmla="*/ 21216 w 21007"/>
                <a:gd name="csY28" fmla="*/ 4533 h 31789"/>
                <a:gd name="csX29" fmla="*/ 12910 w 21007"/>
                <a:gd name="csY29" fmla="*/ 5022 h 31789"/>
                <a:gd name="csX30" fmla="*/ 10956 w 21007"/>
                <a:gd name="csY30" fmla="*/ 5022 h 31789"/>
                <a:gd name="csX31" fmla="*/ 9002 w 21007"/>
                <a:gd name="csY31" fmla="*/ 5999 h 31789"/>
                <a:gd name="csX32" fmla="*/ 8513 w 21007"/>
                <a:gd name="csY32" fmla="*/ 6488 h 31789"/>
                <a:gd name="csX33" fmla="*/ 7536 w 21007"/>
                <a:gd name="csY33" fmla="*/ 6976 h 31789"/>
                <a:gd name="csX34" fmla="*/ 7048 w 21007"/>
                <a:gd name="csY34" fmla="*/ 7465 h 31789"/>
                <a:gd name="csX35" fmla="*/ 6559 w 21007"/>
                <a:gd name="csY35" fmla="*/ 8442 h 31789"/>
                <a:gd name="csX36" fmla="*/ 6071 w 21007"/>
                <a:gd name="csY36" fmla="*/ 8930 h 31789"/>
                <a:gd name="csX37" fmla="*/ 5582 w 21007"/>
                <a:gd name="csY37" fmla="*/ 9419 h 31789"/>
                <a:gd name="csX38" fmla="*/ 4116 w 21007"/>
                <a:gd name="csY38" fmla="*/ 15770 h 31789"/>
                <a:gd name="csX39" fmla="*/ 4116 w 21007"/>
                <a:gd name="csY39" fmla="*/ 23098 h 31789"/>
                <a:gd name="csX40" fmla="*/ 4605 w 21007"/>
                <a:gd name="csY40" fmla="*/ 24075 h 31789"/>
                <a:gd name="csX41" fmla="*/ 4605 w 21007"/>
                <a:gd name="csY41" fmla="*/ 25052 h 31789"/>
                <a:gd name="csX42" fmla="*/ 5093 w 21007"/>
                <a:gd name="csY42" fmla="*/ 26029 h 31789"/>
                <a:gd name="csX43" fmla="*/ 5093 w 21007"/>
                <a:gd name="csY43" fmla="*/ 26518 h 31789"/>
                <a:gd name="csX44" fmla="*/ 5582 w 21007"/>
                <a:gd name="csY44" fmla="*/ 27495 h 31789"/>
                <a:gd name="csX45" fmla="*/ 6071 w 21007"/>
                <a:gd name="csY45" fmla="*/ 28472 h 31789"/>
                <a:gd name="csX46" fmla="*/ 6559 w 21007"/>
                <a:gd name="csY46" fmla="*/ 29449 h 31789"/>
                <a:gd name="csX47" fmla="*/ 7048 w 21007"/>
                <a:gd name="csY47" fmla="*/ 29938 h 31789"/>
                <a:gd name="csX48" fmla="*/ 8025 w 21007"/>
                <a:gd name="csY48" fmla="*/ 30426 h 31789"/>
                <a:gd name="csX49" fmla="*/ 9490 w 21007"/>
                <a:gd name="csY49" fmla="*/ 31892 h 31789"/>
                <a:gd name="csX50" fmla="*/ 10468 w 21007"/>
                <a:gd name="csY50" fmla="*/ 32381 h 31789"/>
                <a:gd name="csX51" fmla="*/ 13399 w 21007"/>
                <a:gd name="csY51" fmla="*/ 32381 h 317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21007" h="31789">
                  <a:moveTo>
                    <a:pt x="4605" y="32869"/>
                  </a:moveTo>
                  <a:lnTo>
                    <a:pt x="4116" y="31892"/>
                  </a:lnTo>
                  <a:lnTo>
                    <a:pt x="3139" y="31404"/>
                  </a:lnTo>
                  <a:cubicBezTo>
                    <a:pt x="1910" y="29490"/>
                    <a:pt x="485" y="24336"/>
                    <a:pt x="208" y="22121"/>
                  </a:cubicBezTo>
                  <a:lnTo>
                    <a:pt x="208" y="15281"/>
                  </a:lnTo>
                  <a:lnTo>
                    <a:pt x="697" y="14304"/>
                  </a:lnTo>
                  <a:lnTo>
                    <a:pt x="697" y="12350"/>
                  </a:lnTo>
                  <a:lnTo>
                    <a:pt x="1185" y="11373"/>
                  </a:lnTo>
                  <a:lnTo>
                    <a:pt x="1185" y="10884"/>
                  </a:lnTo>
                  <a:lnTo>
                    <a:pt x="1674" y="9907"/>
                  </a:lnTo>
                  <a:lnTo>
                    <a:pt x="1674" y="8930"/>
                  </a:lnTo>
                  <a:lnTo>
                    <a:pt x="2162" y="8930"/>
                  </a:lnTo>
                  <a:lnTo>
                    <a:pt x="2651" y="7953"/>
                  </a:lnTo>
                  <a:lnTo>
                    <a:pt x="2651" y="6976"/>
                  </a:lnTo>
                  <a:lnTo>
                    <a:pt x="4116" y="5510"/>
                  </a:lnTo>
                  <a:lnTo>
                    <a:pt x="4605" y="4533"/>
                  </a:lnTo>
                  <a:lnTo>
                    <a:pt x="5582" y="3556"/>
                  </a:lnTo>
                  <a:lnTo>
                    <a:pt x="6559" y="3068"/>
                  </a:lnTo>
                  <a:lnTo>
                    <a:pt x="6559" y="2579"/>
                  </a:lnTo>
                  <a:lnTo>
                    <a:pt x="7536" y="2091"/>
                  </a:lnTo>
                  <a:lnTo>
                    <a:pt x="8513" y="2091"/>
                  </a:lnTo>
                  <a:cubicBezTo>
                    <a:pt x="9637" y="535"/>
                    <a:pt x="11322" y="1285"/>
                    <a:pt x="12910" y="1114"/>
                  </a:cubicBezTo>
                  <a:lnTo>
                    <a:pt x="15842" y="1114"/>
                  </a:lnTo>
                  <a:lnTo>
                    <a:pt x="16819" y="1602"/>
                  </a:lnTo>
                  <a:lnTo>
                    <a:pt x="17307" y="2091"/>
                  </a:lnTo>
                  <a:lnTo>
                    <a:pt x="18284" y="2091"/>
                  </a:lnTo>
                  <a:lnTo>
                    <a:pt x="19261" y="2579"/>
                  </a:lnTo>
                  <a:lnTo>
                    <a:pt x="19750" y="3068"/>
                  </a:lnTo>
                  <a:lnTo>
                    <a:pt x="21216" y="4533"/>
                  </a:lnTo>
                  <a:lnTo>
                    <a:pt x="12910" y="5022"/>
                  </a:lnTo>
                  <a:lnTo>
                    <a:pt x="10956" y="5022"/>
                  </a:lnTo>
                  <a:lnTo>
                    <a:pt x="9002" y="5999"/>
                  </a:lnTo>
                  <a:lnTo>
                    <a:pt x="8513" y="6488"/>
                  </a:lnTo>
                  <a:lnTo>
                    <a:pt x="7536" y="6976"/>
                  </a:lnTo>
                  <a:lnTo>
                    <a:pt x="7048" y="7465"/>
                  </a:lnTo>
                  <a:lnTo>
                    <a:pt x="6559" y="8442"/>
                  </a:lnTo>
                  <a:lnTo>
                    <a:pt x="6071" y="8930"/>
                  </a:lnTo>
                  <a:lnTo>
                    <a:pt x="5582" y="9419"/>
                  </a:lnTo>
                  <a:cubicBezTo>
                    <a:pt x="5338" y="11487"/>
                    <a:pt x="4230" y="13555"/>
                    <a:pt x="4116" y="15770"/>
                  </a:cubicBezTo>
                  <a:lnTo>
                    <a:pt x="4116" y="23098"/>
                  </a:lnTo>
                  <a:lnTo>
                    <a:pt x="4605" y="24075"/>
                  </a:lnTo>
                  <a:lnTo>
                    <a:pt x="4605" y="25052"/>
                  </a:lnTo>
                  <a:lnTo>
                    <a:pt x="5093" y="26029"/>
                  </a:lnTo>
                  <a:lnTo>
                    <a:pt x="5093" y="26518"/>
                  </a:lnTo>
                  <a:lnTo>
                    <a:pt x="5582" y="27495"/>
                  </a:lnTo>
                  <a:lnTo>
                    <a:pt x="6071" y="28472"/>
                  </a:lnTo>
                  <a:lnTo>
                    <a:pt x="6559" y="29449"/>
                  </a:lnTo>
                  <a:lnTo>
                    <a:pt x="7048" y="29938"/>
                  </a:lnTo>
                  <a:lnTo>
                    <a:pt x="8025" y="30426"/>
                  </a:lnTo>
                  <a:lnTo>
                    <a:pt x="9490" y="31892"/>
                  </a:lnTo>
                  <a:lnTo>
                    <a:pt x="10468" y="32381"/>
                  </a:lnTo>
                  <a:lnTo>
                    <a:pt x="13399" y="323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9B6969BF-B107-97CE-EC21-726B5CD81288}"/>
                </a:ext>
              </a:extLst>
            </p:cNvPr>
            <p:cNvSpPr/>
            <p:nvPr/>
          </p:nvSpPr>
          <p:spPr>
            <a:xfrm flipV="1">
              <a:off x="4940338" y="6559228"/>
              <a:ext cx="20030" cy="10772"/>
            </a:xfrm>
            <a:custGeom>
              <a:avLst/>
              <a:gdLst>
                <a:gd name="csX0" fmla="*/ 9003 w 20030"/>
                <a:gd name="csY0" fmla="*/ 11824 h 10772"/>
                <a:gd name="csX1" fmla="*/ 8515 w 20030"/>
                <a:gd name="csY1" fmla="*/ 11824 h 10772"/>
                <a:gd name="csX2" fmla="*/ 698 w 20030"/>
                <a:gd name="csY2" fmla="*/ 8892 h 10772"/>
                <a:gd name="csX3" fmla="*/ 209 w 20030"/>
                <a:gd name="csY3" fmla="*/ 8404 h 10772"/>
                <a:gd name="csX4" fmla="*/ 9003 w 20030"/>
                <a:gd name="csY4" fmla="*/ 7915 h 10772"/>
                <a:gd name="csX5" fmla="*/ 10957 w 20030"/>
                <a:gd name="csY5" fmla="*/ 7915 h 10772"/>
                <a:gd name="csX6" fmla="*/ 11934 w 20030"/>
                <a:gd name="csY6" fmla="*/ 7427 h 10772"/>
                <a:gd name="csX7" fmla="*/ 12423 w 20030"/>
                <a:gd name="csY7" fmla="*/ 7427 h 10772"/>
                <a:gd name="csX8" fmla="*/ 13400 w 20030"/>
                <a:gd name="csY8" fmla="*/ 6938 h 10772"/>
                <a:gd name="csX9" fmla="*/ 13889 w 20030"/>
                <a:gd name="csY9" fmla="*/ 5961 h 10772"/>
                <a:gd name="csX10" fmla="*/ 14866 w 20030"/>
                <a:gd name="csY10" fmla="*/ 4984 h 10772"/>
                <a:gd name="csX11" fmla="*/ 15354 w 20030"/>
                <a:gd name="csY11" fmla="*/ 4007 h 10772"/>
                <a:gd name="csX12" fmla="*/ 15843 w 20030"/>
                <a:gd name="csY12" fmla="*/ 3030 h 10772"/>
                <a:gd name="csX13" fmla="*/ 16331 w 20030"/>
                <a:gd name="csY13" fmla="*/ 2053 h 10772"/>
                <a:gd name="csX14" fmla="*/ 16331 w 20030"/>
                <a:gd name="csY14" fmla="*/ 1076 h 10772"/>
                <a:gd name="csX15" fmla="*/ 20240 w 20030"/>
                <a:gd name="csY15" fmla="*/ 2053 h 10772"/>
                <a:gd name="csX16" fmla="*/ 19751 w 20030"/>
                <a:gd name="csY16" fmla="*/ 3030 h 10772"/>
                <a:gd name="csX17" fmla="*/ 19263 w 20030"/>
                <a:gd name="csY17" fmla="*/ 4007 h 10772"/>
                <a:gd name="csX18" fmla="*/ 17308 w 20030"/>
                <a:gd name="csY18" fmla="*/ 8404 h 10772"/>
                <a:gd name="csX19" fmla="*/ 16820 w 20030"/>
                <a:gd name="csY19" fmla="*/ 8892 h 10772"/>
                <a:gd name="csX20" fmla="*/ 15843 w 20030"/>
                <a:gd name="csY20" fmla="*/ 9381 h 10772"/>
                <a:gd name="csX21" fmla="*/ 15354 w 20030"/>
                <a:gd name="csY21" fmla="*/ 10358 h 10772"/>
                <a:gd name="csX22" fmla="*/ 14377 w 20030"/>
                <a:gd name="csY22" fmla="*/ 10847 h 10772"/>
                <a:gd name="csX23" fmla="*/ 13400 w 20030"/>
                <a:gd name="csY23" fmla="*/ 10847 h 10772"/>
                <a:gd name="csX24" fmla="*/ 12912 w 20030"/>
                <a:gd name="csY24" fmla="*/ 11335 h 10772"/>
                <a:gd name="csX25" fmla="*/ 11934 w 20030"/>
                <a:gd name="csY25" fmla="*/ 11824 h 10772"/>
                <a:gd name="csX26" fmla="*/ 9980 w 20030"/>
                <a:gd name="csY26" fmla="*/ 11824 h 107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20030" h="10772">
                  <a:moveTo>
                    <a:pt x="9003" y="11824"/>
                  </a:moveTo>
                  <a:lnTo>
                    <a:pt x="8515" y="11824"/>
                  </a:lnTo>
                  <a:cubicBezTo>
                    <a:pt x="5160" y="12068"/>
                    <a:pt x="3360" y="10431"/>
                    <a:pt x="698" y="8892"/>
                  </a:cubicBezTo>
                  <a:lnTo>
                    <a:pt x="209" y="8404"/>
                  </a:lnTo>
                  <a:lnTo>
                    <a:pt x="9003" y="7915"/>
                  </a:lnTo>
                  <a:lnTo>
                    <a:pt x="10957" y="7915"/>
                  </a:lnTo>
                  <a:lnTo>
                    <a:pt x="11934" y="7427"/>
                  </a:lnTo>
                  <a:lnTo>
                    <a:pt x="12423" y="7427"/>
                  </a:lnTo>
                  <a:lnTo>
                    <a:pt x="13400" y="6938"/>
                  </a:lnTo>
                  <a:lnTo>
                    <a:pt x="13889" y="5961"/>
                  </a:lnTo>
                  <a:lnTo>
                    <a:pt x="14866" y="4984"/>
                  </a:lnTo>
                  <a:lnTo>
                    <a:pt x="15354" y="4007"/>
                  </a:lnTo>
                  <a:lnTo>
                    <a:pt x="15843" y="3030"/>
                  </a:lnTo>
                  <a:lnTo>
                    <a:pt x="16331" y="2053"/>
                  </a:lnTo>
                  <a:lnTo>
                    <a:pt x="16331" y="1076"/>
                  </a:lnTo>
                  <a:lnTo>
                    <a:pt x="20240" y="2053"/>
                  </a:lnTo>
                  <a:lnTo>
                    <a:pt x="19751" y="3030"/>
                  </a:lnTo>
                  <a:lnTo>
                    <a:pt x="19263" y="4007"/>
                  </a:lnTo>
                  <a:cubicBezTo>
                    <a:pt x="19564" y="5758"/>
                    <a:pt x="17903" y="6946"/>
                    <a:pt x="17308" y="8404"/>
                  </a:cubicBezTo>
                  <a:lnTo>
                    <a:pt x="16820" y="8892"/>
                  </a:lnTo>
                  <a:lnTo>
                    <a:pt x="15843" y="9381"/>
                  </a:lnTo>
                  <a:lnTo>
                    <a:pt x="15354" y="10358"/>
                  </a:lnTo>
                  <a:lnTo>
                    <a:pt x="14377" y="10847"/>
                  </a:lnTo>
                  <a:lnTo>
                    <a:pt x="13400" y="10847"/>
                  </a:lnTo>
                  <a:lnTo>
                    <a:pt x="12912" y="11335"/>
                  </a:lnTo>
                  <a:lnTo>
                    <a:pt x="11934" y="11824"/>
                  </a:lnTo>
                  <a:lnTo>
                    <a:pt x="9980" y="118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C908B791-66D7-870E-2779-4C6EF6088D15}"/>
                </a:ext>
              </a:extLst>
            </p:cNvPr>
            <p:cNvSpPr/>
            <p:nvPr/>
          </p:nvSpPr>
          <p:spPr>
            <a:xfrm flipV="1">
              <a:off x="4977468" y="6563161"/>
              <a:ext cx="13190" cy="27847"/>
            </a:xfrm>
            <a:custGeom>
              <a:avLst/>
              <a:gdLst>
                <a:gd name="csX0" fmla="*/ 9009 w 13190"/>
                <a:gd name="csY0" fmla="*/ 28926 h 27847"/>
                <a:gd name="csX1" fmla="*/ 215 w 13190"/>
                <a:gd name="csY1" fmla="*/ 28926 h 27847"/>
                <a:gd name="csX2" fmla="*/ 2169 w 13190"/>
                <a:gd name="csY2" fmla="*/ 28926 h 27847"/>
                <a:gd name="csX3" fmla="*/ 5101 w 13190"/>
                <a:gd name="csY3" fmla="*/ 27460 h 27847"/>
                <a:gd name="csX4" fmla="*/ 6566 w 13190"/>
                <a:gd name="csY4" fmla="*/ 25995 h 27847"/>
                <a:gd name="csX5" fmla="*/ 7055 w 13190"/>
                <a:gd name="csY5" fmla="*/ 25018 h 27847"/>
                <a:gd name="csX6" fmla="*/ 7543 w 13190"/>
                <a:gd name="csY6" fmla="*/ 24040 h 27847"/>
                <a:gd name="csX7" fmla="*/ 8032 w 13190"/>
                <a:gd name="csY7" fmla="*/ 23063 h 27847"/>
                <a:gd name="csX8" fmla="*/ 8521 w 13190"/>
                <a:gd name="csY8" fmla="*/ 23063 h 27847"/>
                <a:gd name="csX9" fmla="*/ 8521 w 13190"/>
                <a:gd name="csY9" fmla="*/ 22086 h 27847"/>
                <a:gd name="csX10" fmla="*/ 9009 w 13190"/>
                <a:gd name="csY10" fmla="*/ 21109 h 27847"/>
                <a:gd name="csX11" fmla="*/ 9009 w 13190"/>
                <a:gd name="csY11" fmla="*/ 20132 h 27847"/>
                <a:gd name="csX12" fmla="*/ 9498 w 13190"/>
                <a:gd name="csY12" fmla="*/ 19155 h 27847"/>
                <a:gd name="csX13" fmla="*/ 9498 w 13190"/>
                <a:gd name="csY13" fmla="*/ 11338 h 27847"/>
                <a:gd name="csX14" fmla="*/ 9009 w 13190"/>
                <a:gd name="csY14" fmla="*/ 10361 h 27847"/>
                <a:gd name="csX15" fmla="*/ 9009 w 13190"/>
                <a:gd name="csY15" fmla="*/ 9384 h 27847"/>
                <a:gd name="csX16" fmla="*/ 8521 w 13190"/>
                <a:gd name="csY16" fmla="*/ 8407 h 27847"/>
                <a:gd name="csX17" fmla="*/ 8521 w 13190"/>
                <a:gd name="csY17" fmla="*/ 7918 h 27847"/>
                <a:gd name="csX18" fmla="*/ 8032 w 13190"/>
                <a:gd name="csY18" fmla="*/ 6941 h 27847"/>
                <a:gd name="csX19" fmla="*/ 7543 w 13190"/>
                <a:gd name="csY19" fmla="*/ 6453 h 27847"/>
                <a:gd name="csX20" fmla="*/ 7543 w 13190"/>
                <a:gd name="csY20" fmla="*/ 5476 h 27847"/>
                <a:gd name="csX21" fmla="*/ 6566 w 13190"/>
                <a:gd name="csY21" fmla="*/ 4499 h 27847"/>
                <a:gd name="csX22" fmla="*/ 5589 w 13190"/>
                <a:gd name="csY22" fmla="*/ 4010 h 27847"/>
                <a:gd name="csX23" fmla="*/ 5101 w 13190"/>
                <a:gd name="csY23" fmla="*/ 3033 h 27847"/>
                <a:gd name="csX24" fmla="*/ 4124 w 13190"/>
                <a:gd name="csY24" fmla="*/ 2544 h 27847"/>
                <a:gd name="csX25" fmla="*/ 3635 w 13190"/>
                <a:gd name="csY25" fmla="*/ 2056 h 27847"/>
                <a:gd name="csX26" fmla="*/ 2658 w 13190"/>
                <a:gd name="csY26" fmla="*/ 2056 h 27847"/>
                <a:gd name="csX27" fmla="*/ 1681 w 13190"/>
                <a:gd name="csY27" fmla="*/ 1567 h 27847"/>
                <a:gd name="csX28" fmla="*/ 215 w 13190"/>
                <a:gd name="csY28" fmla="*/ 1567 h 27847"/>
                <a:gd name="csX29" fmla="*/ 8521 w 13190"/>
                <a:gd name="csY29" fmla="*/ 1079 h 27847"/>
                <a:gd name="csX30" fmla="*/ 9498 w 13190"/>
                <a:gd name="csY30" fmla="*/ 2056 h 27847"/>
                <a:gd name="csX31" fmla="*/ 9986 w 13190"/>
                <a:gd name="csY31" fmla="*/ 3033 h 27847"/>
                <a:gd name="csX32" fmla="*/ 10963 w 13190"/>
                <a:gd name="csY32" fmla="*/ 4010 h 27847"/>
                <a:gd name="csX33" fmla="*/ 11452 w 13190"/>
                <a:gd name="csY33" fmla="*/ 4987 h 27847"/>
                <a:gd name="csX34" fmla="*/ 11452 w 13190"/>
                <a:gd name="csY34" fmla="*/ 5964 h 27847"/>
                <a:gd name="csX35" fmla="*/ 11940 w 13190"/>
                <a:gd name="csY35" fmla="*/ 6453 h 27847"/>
                <a:gd name="csX36" fmla="*/ 12429 w 13190"/>
                <a:gd name="csY36" fmla="*/ 7430 h 27847"/>
                <a:gd name="csX37" fmla="*/ 12429 w 13190"/>
                <a:gd name="csY37" fmla="*/ 8407 h 27847"/>
                <a:gd name="csX38" fmla="*/ 12917 w 13190"/>
                <a:gd name="csY38" fmla="*/ 9384 h 27847"/>
                <a:gd name="csX39" fmla="*/ 12917 w 13190"/>
                <a:gd name="csY39" fmla="*/ 10361 h 27847"/>
                <a:gd name="csX40" fmla="*/ 13406 w 13190"/>
                <a:gd name="csY40" fmla="*/ 10850 h 27847"/>
                <a:gd name="csX41" fmla="*/ 13406 w 13190"/>
                <a:gd name="csY41" fmla="*/ 18666 h 27847"/>
                <a:gd name="csX42" fmla="*/ 12917 w 13190"/>
                <a:gd name="csY42" fmla="*/ 19644 h 27847"/>
                <a:gd name="csX43" fmla="*/ 12917 w 13190"/>
                <a:gd name="csY43" fmla="*/ 21598 h 27847"/>
                <a:gd name="csX44" fmla="*/ 10963 w 13190"/>
                <a:gd name="csY44" fmla="*/ 25995 h 27847"/>
                <a:gd name="csX45" fmla="*/ 9986 w 13190"/>
                <a:gd name="csY45" fmla="*/ 27949 h 27847"/>
                <a:gd name="csX46" fmla="*/ 9498 w 13190"/>
                <a:gd name="csY46" fmla="*/ 28437 h 27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</a:cxnLst>
              <a:rect l="l" t="t" r="r" b="b"/>
              <a:pathLst>
                <a:path w="13190" h="27847">
                  <a:moveTo>
                    <a:pt x="9009" y="28926"/>
                  </a:moveTo>
                  <a:lnTo>
                    <a:pt x="215" y="28926"/>
                  </a:lnTo>
                  <a:lnTo>
                    <a:pt x="2169" y="28926"/>
                  </a:lnTo>
                  <a:lnTo>
                    <a:pt x="5101" y="27460"/>
                  </a:lnTo>
                  <a:lnTo>
                    <a:pt x="6566" y="25995"/>
                  </a:lnTo>
                  <a:lnTo>
                    <a:pt x="7055" y="25018"/>
                  </a:lnTo>
                  <a:lnTo>
                    <a:pt x="7543" y="24040"/>
                  </a:lnTo>
                  <a:lnTo>
                    <a:pt x="8032" y="23063"/>
                  </a:lnTo>
                  <a:lnTo>
                    <a:pt x="8521" y="23063"/>
                  </a:lnTo>
                  <a:lnTo>
                    <a:pt x="8521" y="22086"/>
                  </a:lnTo>
                  <a:lnTo>
                    <a:pt x="9009" y="21109"/>
                  </a:lnTo>
                  <a:lnTo>
                    <a:pt x="9009" y="20132"/>
                  </a:lnTo>
                  <a:lnTo>
                    <a:pt x="9498" y="19155"/>
                  </a:lnTo>
                  <a:lnTo>
                    <a:pt x="9498" y="11338"/>
                  </a:lnTo>
                  <a:lnTo>
                    <a:pt x="9009" y="10361"/>
                  </a:lnTo>
                  <a:lnTo>
                    <a:pt x="9009" y="9384"/>
                  </a:lnTo>
                  <a:lnTo>
                    <a:pt x="8521" y="8407"/>
                  </a:lnTo>
                  <a:lnTo>
                    <a:pt x="8521" y="7918"/>
                  </a:lnTo>
                  <a:lnTo>
                    <a:pt x="8032" y="6941"/>
                  </a:lnTo>
                  <a:lnTo>
                    <a:pt x="7543" y="6453"/>
                  </a:lnTo>
                  <a:lnTo>
                    <a:pt x="7543" y="5476"/>
                  </a:lnTo>
                  <a:lnTo>
                    <a:pt x="6566" y="4499"/>
                  </a:lnTo>
                  <a:lnTo>
                    <a:pt x="5589" y="4010"/>
                  </a:lnTo>
                  <a:lnTo>
                    <a:pt x="5101" y="3033"/>
                  </a:lnTo>
                  <a:lnTo>
                    <a:pt x="4124" y="2544"/>
                  </a:lnTo>
                  <a:lnTo>
                    <a:pt x="3635" y="2056"/>
                  </a:lnTo>
                  <a:lnTo>
                    <a:pt x="2658" y="2056"/>
                  </a:lnTo>
                  <a:lnTo>
                    <a:pt x="1681" y="1567"/>
                  </a:lnTo>
                  <a:lnTo>
                    <a:pt x="215" y="1567"/>
                  </a:lnTo>
                  <a:lnTo>
                    <a:pt x="8521" y="1079"/>
                  </a:lnTo>
                  <a:lnTo>
                    <a:pt x="9498" y="2056"/>
                  </a:lnTo>
                  <a:lnTo>
                    <a:pt x="9986" y="3033"/>
                  </a:lnTo>
                  <a:lnTo>
                    <a:pt x="10963" y="4010"/>
                  </a:lnTo>
                  <a:lnTo>
                    <a:pt x="11452" y="4987"/>
                  </a:lnTo>
                  <a:lnTo>
                    <a:pt x="11452" y="5964"/>
                  </a:lnTo>
                  <a:lnTo>
                    <a:pt x="11940" y="6453"/>
                  </a:lnTo>
                  <a:lnTo>
                    <a:pt x="12429" y="7430"/>
                  </a:lnTo>
                  <a:lnTo>
                    <a:pt x="12429" y="8407"/>
                  </a:lnTo>
                  <a:lnTo>
                    <a:pt x="12917" y="9384"/>
                  </a:lnTo>
                  <a:lnTo>
                    <a:pt x="12917" y="10361"/>
                  </a:lnTo>
                  <a:lnTo>
                    <a:pt x="13406" y="10850"/>
                  </a:lnTo>
                  <a:lnTo>
                    <a:pt x="13406" y="18666"/>
                  </a:lnTo>
                  <a:lnTo>
                    <a:pt x="12917" y="19644"/>
                  </a:lnTo>
                  <a:lnTo>
                    <a:pt x="12917" y="21598"/>
                  </a:lnTo>
                  <a:cubicBezTo>
                    <a:pt x="12225" y="23308"/>
                    <a:pt x="11948" y="24220"/>
                    <a:pt x="10963" y="25995"/>
                  </a:cubicBezTo>
                  <a:lnTo>
                    <a:pt x="9986" y="27949"/>
                  </a:lnTo>
                  <a:lnTo>
                    <a:pt x="9498" y="284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Freeform: Shape 1321">
              <a:extLst>
                <a:ext uri="{FF2B5EF4-FFF2-40B4-BE49-F238E27FC236}">
                  <a16:creationId xmlns:a16="http://schemas.microsoft.com/office/drawing/2014/main" id="{44C46303-9DAF-A88E-DBA6-0B2C1319452C}"/>
                </a:ext>
              </a:extLst>
            </p:cNvPr>
            <p:cNvSpPr/>
            <p:nvPr/>
          </p:nvSpPr>
          <p:spPr>
            <a:xfrm flipV="1">
              <a:off x="4963742" y="6559252"/>
              <a:ext cx="22519" cy="35175"/>
            </a:xfrm>
            <a:custGeom>
              <a:avLst/>
              <a:gdLst>
                <a:gd name="csX0" fmla="*/ 13940 w 22519"/>
                <a:gd name="csY0" fmla="*/ 36255 h 35175"/>
                <a:gd name="csX1" fmla="*/ 11008 w 22519"/>
                <a:gd name="csY1" fmla="*/ 36255 h 35175"/>
                <a:gd name="csX2" fmla="*/ 2703 w 22519"/>
                <a:gd name="csY2" fmla="*/ 29415 h 35175"/>
                <a:gd name="csX3" fmla="*/ 2214 w 22519"/>
                <a:gd name="csY3" fmla="*/ 28926 h 35175"/>
                <a:gd name="csX4" fmla="*/ 2214 w 22519"/>
                <a:gd name="csY4" fmla="*/ 27949 h 35175"/>
                <a:gd name="csX5" fmla="*/ 260 w 22519"/>
                <a:gd name="csY5" fmla="*/ 14758 h 35175"/>
                <a:gd name="csX6" fmla="*/ 749 w 22519"/>
                <a:gd name="csY6" fmla="*/ 13781 h 35175"/>
                <a:gd name="csX7" fmla="*/ 749 w 22519"/>
                <a:gd name="csY7" fmla="*/ 13293 h 35175"/>
                <a:gd name="csX8" fmla="*/ 1237 w 22519"/>
                <a:gd name="csY8" fmla="*/ 12316 h 35175"/>
                <a:gd name="csX9" fmla="*/ 1237 w 22519"/>
                <a:gd name="csY9" fmla="*/ 11339 h 35175"/>
                <a:gd name="csX10" fmla="*/ 1726 w 22519"/>
                <a:gd name="csY10" fmla="*/ 10362 h 35175"/>
                <a:gd name="csX11" fmla="*/ 1726 w 22519"/>
                <a:gd name="csY11" fmla="*/ 9384 h 35175"/>
                <a:gd name="csX12" fmla="*/ 2214 w 22519"/>
                <a:gd name="csY12" fmla="*/ 8896 h 35175"/>
                <a:gd name="csX13" fmla="*/ 3192 w 22519"/>
                <a:gd name="csY13" fmla="*/ 6942 h 35175"/>
                <a:gd name="csX14" fmla="*/ 4169 w 22519"/>
                <a:gd name="csY14" fmla="*/ 5965 h 35175"/>
                <a:gd name="csX15" fmla="*/ 4657 w 22519"/>
                <a:gd name="csY15" fmla="*/ 4988 h 35175"/>
                <a:gd name="csX16" fmla="*/ 5634 w 22519"/>
                <a:gd name="csY16" fmla="*/ 4499 h 35175"/>
                <a:gd name="csX17" fmla="*/ 6123 w 22519"/>
                <a:gd name="csY17" fmla="*/ 3522 h 35175"/>
                <a:gd name="csX18" fmla="*/ 7100 w 22519"/>
                <a:gd name="csY18" fmla="*/ 3033 h 35175"/>
                <a:gd name="csX19" fmla="*/ 7588 w 22519"/>
                <a:gd name="csY19" fmla="*/ 2545 h 35175"/>
                <a:gd name="csX20" fmla="*/ 8566 w 22519"/>
                <a:gd name="csY20" fmla="*/ 2056 h 35175"/>
                <a:gd name="csX21" fmla="*/ 9054 w 22519"/>
                <a:gd name="csY21" fmla="*/ 1568 h 35175"/>
                <a:gd name="csX22" fmla="*/ 10031 w 22519"/>
                <a:gd name="csY22" fmla="*/ 1568 h 35175"/>
                <a:gd name="csX23" fmla="*/ 11008 w 22519"/>
                <a:gd name="csY23" fmla="*/ 1079 h 35175"/>
                <a:gd name="csX24" fmla="*/ 16382 w 22519"/>
                <a:gd name="csY24" fmla="*/ 1079 h 35175"/>
                <a:gd name="csX25" fmla="*/ 17359 w 22519"/>
                <a:gd name="csY25" fmla="*/ 1568 h 35175"/>
                <a:gd name="csX26" fmla="*/ 17848 w 22519"/>
                <a:gd name="csY26" fmla="*/ 1568 h 35175"/>
                <a:gd name="csX27" fmla="*/ 19802 w 22519"/>
                <a:gd name="csY27" fmla="*/ 2545 h 35175"/>
                <a:gd name="csX28" fmla="*/ 20291 w 22519"/>
                <a:gd name="csY28" fmla="*/ 3033 h 35175"/>
                <a:gd name="csX29" fmla="*/ 21268 w 22519"/>
                <a:gd name="csY29" fmla="*/ 3522 h 35175"/>
                <a:gd name="csX30" fmla="*/ 22245 w 22519"/>
                <a:gd name="csY30" fmla="*/ 4499 h 35175"/>
                <a:gd name="csX31" fmla="*/ 13940 w 22519"/>
                <a:gd name="csY31" fmla="*/ 4988 h 35175"/>
                <a:gd name="csX32" fmla="*/ 11497 w 22519"/>
                <a:gd name="csY32" fmla="*/ 4988 h 35175"/>
                <a:gd name="csX33" fmla="*/ 10520 w 22519"/>
                <a:gd name="csY33" fmla="*/ 5476 h 35175"/>
                <a:gd name="csX34" fmla="*/ 10031 w 22519"/>
                <a:gd name="csY34" fmla="*/ 5965 h 35175"/>
                <a:gd name="csX35" fmla="*/ 8077 w 22519"/>
                <a:gd name="csY35" fmla="*/ 6942 h 35175"/>
                <a:gd name="csX36" fmla="*/ 7588 w 22519"/>
                <a:gd name="csY36" fmla="*/ 7430 h 35175"/>
                <a:gd name="csX37" fmla="*/ 7100 w 22519"/>
                <a:gd name="csY37" fmla="*/ 8407 h 35175"/>
                <a:gd name="csX38" fmla="*/ 6611 w 22519"/>
                <a:gd name="csY38" fmla="*/ 8896 h 35175"/>
                <a:gd name="csX39" fmla="*/ 6123 w 22519"/>
                <a:gd name="csY39" fmla="*/ 9873 h 35175"/>
                <a:gd name="csX40" fmla="*/ 5634 w 22519"/>
                <a:gd name="csY40" fmla="*/ 10362 h 35175"/>
                <a:gd name="csX41" fmla="*/ 5146 w 22519"/>
                <a:gd name="csY41" fmla="*/ 11339 h 35175"/>
                <a:gd name="csX42" fmla="*/ 5146 w 22519"/>
                <a:gd name="csY42" fmla="*/ 12316 h 35175"/>
                <a:gd name="csX43" fmla="*/ 4657 w 22519"/>
                <a:gd name="csY43" fmla="*/ 12804 h 35175"/>
                <a:gd name="csX44" fmla="*/ 4657 w 22519"/>
                <a:gd name="csY44" fmla="*/ 13781 h 35175"/>
                <a:gd name="csX45" fmla="*/ 4169 w 22519"/>
                <a:gd name="csY45" fmla="*/ 14758 h 35175"/>
                <a:gd name="csX46" fmla="*/ 4169 w 22519"/>
                <a:gd name="csY46" fmla="*/ 21598 h 35175"/>
                <a:gd name="csX47" fmla="*/ 4657 w 22519"/>
                <a:gd name="csY47" fmla="*/ 22575 h 35175"/>
                <a:gd name="csX48" fmla="*/ 4657 w 22519"/>
                <a:gd name="csY48" fmla="*/ 24529 h 35175"/>
                <a:gd name="csX49" fmla="*/ 5146 w 22519"/>
                <a:gd name="csY49" fmla="*/ 25507 h 35175"/>
                <a:gd name="csX50" fmla="*/ 5146 w 22519"/>
                <a:gd name="csY50" fmla="*/ 26484 h 35175"/>
                <a:gd name="csX51" fmla="*/ 5634 w 22519"/>
                <a:gd name="csY51" fmla="*/ 26972 h 35175"/>
                <a:gd name="csX52" fmla="*/ 6123 w 22519"/>
                <a:gd name="csY52" fmla="*/ 27949 h 35175"/>
                <a:gd name="csX53" fmla="*/ 7100 w 22519"/>
                <a:gd name="csY53" fmla="*/ 28926 h 35175"/>
                <a:gd name="csX54" fmla="*/ 7100 w 22519"/>
                <a:gd name="csY54" fmla="*/ 29415 h 35175"/>
                <a:gd name="csX55" fmla="*/ 8566 w 22519"/>
                <a:gd name="csY55" fmla="*/ 30881 h 35175"/>
                <a:gd name="csX56" fmla="*/ 9543 w 22519"/>
                <a:gd name="csY56" fmla="*/ 31369 h 35175"/>
                <a:gd name="csX57" fmla="*/ 10031 w 22519"/>
                <a:gd name="csY57" fmla="*/ 31858 h 35175"/>
                <a:gd name="csX58" fmla="*/ 11008 w 22519"/>
                <a:gd name="csY58" fmla="*/ 32346 h 35175"/>
                <a:gd name="csX59" fmla="*/ 22733 w 22519"/>
                <a:gd name="csY59" fmla="*/ 32346 h 35175"/>
                <a:gd name="csX60" fmla="*/ 21756 w 22519"/>
                <a:gd name="csY60" fmla="*/ 33323 h 35175"/>
                <a:gd name="csX61" fmla="*/ 21268 w 22519"/>
                <a:gd name="csY61" fmla="*/ 33812 h 35175"/>
                <a:gd name="csX62" fmla="*/ 20779 w 22519"/>
                <a:gd name="csY62" fmla="*/ 34300 h 35175"/>
                <a:gd name="csX63" fmla="*/ 19802 w 22519"/>
                <a:gd name="csY63" fmla="*/ 34789 h 35175"/>
                <a:gd name="csX64" fmla="*/ 19314 w 22519"/>
                <a:gd name="csY64" fmla="*/ 35278 h 35175"/>
                <a:gd name="csX65" fmla="*/ 18337 w 22519"/>
                <a:gd name="csY65" fmla="*/ 35766 h 35175"/>
                <a:gd name="csX66" fmla="*/ 17359 w 22519"/>
                <a:gd name="csY66" fmla="*/ 35766 h 35175"/>
                <a:gd name="csX67" fmla="*/ 16382 w 22519"/>
                <a:gd name="csY67" fmla="*/ 36255 h 35175"/>
                <a:gd name="csX68" fmla="*/ 14917 w 22519"/>
                <a:gd name="csY68" fmla="*/ 36255 h 35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</a:cxnLst>
              <a:rect l="l" t="t" r="r" b="b"/>
              <a:pathLst>
                <a:path w="22519" h="35175">
                  <a:moveTo>
                    <a:pt x="13940" y="36255"/>
                  </a:moveTo>
                  <a:lnTo>
                    <a:pt x="11008" y="36255"/>
                  </a:lnTo>
                  <a:cubicBezTo>
                    <a:pt x="7075" y="34846"/>
                    <a:pt x="4682" y="33242"/>
                    <a:pt x="2703" y="29415"/>
                  </a:cubicBezTo>
                  <a:lnTo>
                    <a:pt x="2214" y="28926"/>
                  </a:lnTo>
                  <a:lnTo>
                    <a:pt x="2214" y="27949"/>
                  </a:lnTo>
                  <a:cubicBezTo>
                    <a:pt x="277" y="26264"/>
                    <a:pt x="97" y="17389"/>
                    <a:pt x="260" y="14758"/>
                  </a:cubicBezTo>
                  <a:lnTo>
                    <a:pt x="749" y="13781"/>
                  </a:lnTo>
                  <a:lnTo>
                    <a:pt x="749" y="13293"/>
                  </a:lnTo>
                  <a:lnTo>
                    <a:pt x="1237" y="12316"/>
                  </a:lnTo>
                  <a:lnTo>
                    <a:pt x="1237" y="11339"/>
                  </a:lnTo>
                  <a:lnTo>
                    <a:pt x="1726" y="10362"/>
                  </a:lnTo>
                  <a:lnTo>
                    <a:pt x="1726" y="9384"/>
                  </a:lnTo>
                  <a:lnTo>
                    <a:pt x="2214" y="8896"/>
                  </a:lnTo>
                  <a:lnTo>
                    <a:pt x="3192" y="6942"/>
                  </a:lnTo>
                  <a:lnTo>
                    <a:pt x="4169" y="5965"/>
                  </a:lnTo>
                  <a:lnTo>
                    <a:pt x="4657" y="4988"/>
                  </a:lnTo>
                  <a:lnTo>
                    <a:pt x="5634" y="4499"/>
                  </a:lnTo>
                  <a:lnTo>
                    <a:pt x="6123" y="3522"/>
                  </a:lnTo>
                  <a:lnTo>
                    <a:pt x="7100" y="3033"/>
                  </a:lnTo>
                  <a:lnTo>
                    <a:pt x="7588" y="2545"/>
                  </a:lnTo>
                  <a:lnTo>
                    <a:pt x="8566" y="2056"/>
                  </a:lnTo>
                  <a:lnTo>
                    <a:pt x="9054" y="1568"/>
                  </a:lnTo>
                  <a:lnTo>
                    <a:pt x="10031" y="1568"/>
                  </a:lnTo>
                  <a:lnTo>
                    <a:pt x="11008" y="1079"/>
                  </a:lnTo>
                  <a:lnTo>
                    <a:pt x="16382" y="1079"/>
                  </a:lnTo>
                  <a:lnTo>
                    <a:pt x="17359" y="1568"/>
                  </a:lnTo>
                  <a:lnTo>
                    <a:pt x="17848" y="1568"/>
                  </a:lnTo>
                  <a:lnTo>
                    <a:pt x="19802" y="2545"/>
                  </a:lnTo>
                  <a:lnTo>
                    <a:pt x="20291" y="3033"/>
                  </a:lnTo>
                  <a:lnTo>
                    <a:pt x="21268" y="3522"/>
                  </a:lnTo>
                  <a:lnTo>
                    <a:pt x="22245" y="4499"/>
                  </a:lnTo>
                  <a:lnTo>
                    <a:pt x="13940" y="4988"/>
                  </a:lnTo>
                  <a:lnTo>
                    <a:pt x="11497" y="4988"/>
                  </a:lnTo>
                  <a:lnTo>
                    <a:pt x="10520" y="5476"/>
                  </a:lnTo>
                  <a:lnTo>
                    <a:pt x="10031" y="5965"/>
                  </a:lnTo>
                  <a:lnTo>
                    <a:pt x="8077" y="6942"/>
                  </a:lnTo>
                  <a:lnTo>
                    <a:pt x="7588" y="7430"/>
                  </a:lnTo>
                  <a:lnTo>
                    <a:pt x="7100" y="8407"/>
                  </a:lnTo>
                  <a:lnTo>
                    <a:pt x="6611" y="8896"/>
                  </a:lnTo>
                  <a:lnTo>
                    <a:pt x="6123" y="9873"/>
                  </a:lnTo>
                  <a:lnTo>
                    <a:pt x="5634" y="10362"/>
                  </a:lnTo>
                  <a:lnTo>
                    <a:pt x="5146" y="11339"/>
                  </a:lnTo>
                  <a:lnTo>
                    <a:pt x="5146" y="12316"/>
                  </a:lnTo>
                  <a:lnTo>
                    <a:pt x="4657" y="12804"/>
                  </a:lnTo>
                  <a:lnTo>
                    <a:pt x="4657" y="13781"/>
                  </a:lnTo>
                  <a:lnTo>
                    <a:pt x="4169" y="14758"/>
                  </a:lnTo>
                  <a:lnTo>
                    <a:pt x="4169" y="21598"/>
                  </a:lnTo>
                  <a:lnTo>
                    <a:pt x="4657" y="22575"/>
                  </a:lnTo>
                  <a:lnTo>
                    <a:pt x="4657" y="24529"/>
                  </a:lnTo>
                  <a:lnTo>
                    <a:pt x="5146" y="25507"/>
                  </a:lnTo>
                  <a:lnTo>
                    <a:pt x="5146" y="26484"/>
                  </a:lnTo>
                  <a:lnTo>
                    <a:pt x="5634" y="26972"/>
                  </a:lnTo>
                  <a:lnTo>
                    <a:pt x="6123" y="27949"/>
                  </a:lnTo>
                  <a:lnTo>
                    <a:pt x="7100" y="28926"/>
                  </a:lnTo>
                  <a:lnTo>
                    <a:pt x="7100" y="29415"/>
                  </a:lnTo>
                  <a:lnTo>
                    <a:pt x="8566" y="30881"/>
                  </a:lnTo>
                  <a:lnTo>
                    <a:pt x="9543" y="31369"/>
                  </a:lnTo>
                  <a:lnTo>
                    <a:pt x="10031" y="31858"/>
                  </a:lnTo>
                  <a:lnTo>
                    <a:pt x="11008" y="32346"/>
                  </a:lnTo>
                  <a:lnTo>
                    <a:pt x="22733" y="32346"/>
                  </a:lnTo>
                  <a:lnTo>
                    <a:pt x="21756" y="33323"/>
                  </a:lnTo>
                  <a:lnTo>
                    <a:pt x="21268" y="33812"/>
                  </a:lnTo>
                  <a:lnTo>
                    <a:pt x="20779" y="34300"/>
                  </a:lnTo>
                  <a:lnTo>
                    <a:pt x="19802" y="34789"/>
                  </a:lnTo>
                  <a:lnTo>
                    <a:pt x="19314" y="35278"/>
                  </a:lnTo>
                  <a:lnTo>
                    <a:pt x="18337" y="35766"/>
                  </a:lnTo>
                  <a:lnTo>
                    <a:pt x="17359" y="35766"/>
                  </a:lnTo>
                  <a:lnTo>
                    <a:pt x="16382" y="36255"/>
                  </a:lnTo>
                  <a:lnTo>
                    <a:pt x="14917" y="362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id="{2AD1B7E4-CBDB-692C-B2D4-33A2413A262A}"/>
                </a:ext>
              </a:extLst>
            </p:cNvPr>
            <p:cNvSpPr/>
            <p:nvPr/>
          </p:nvSpPr>
          <p:spPr>
            <a:xfrm flipV="1">
              <a:off x="4998964" y="6563649"/>
              <a:ext cx="17587" cy="12216"/>
            </a:xfrm>
            <a:custGeom>
              <a:avLst/>
              <a:gdLst>
                <a:gd name="csX0" fmla="*/ 16342 w 17587"/>
                <a:gd name="csY0" fmla="*/ 13293 h 12216"/>
                <a:gd name="csX1" fmla="*/ 7548 w 17587"/>
                <a:gd name="csY1" fmla="*/ 13293 h 12216"/>
                <a:gd name="csX2" fmla="*/ 9991 w 17587"/>
                <a:gd name="csY2" fmla="*/ 13293 h 12216"/>
                <a:gd name="csX3" fmla="*/ 10479 w 17587"/>
                <a:gd name="csY3" fmla="*/ 12805 h 12216"/>
                <a:gd name="csX4" fmla="*/ 11456 w 17587"/>
                <a:gd name="csY4" fmla="*/ 12805 h 12216"/>
                <a:gd name="csX5" fmla="*/ 13411 w 17587"/>
                <a:gd name="csY5" fmla="*/ 10851 h 12216"/>
                <a:gd name="csX6" fmla="*/ 13411 w 17587"/>
                <a:gd name="csY6" fmla="*/ 9874 h 12216"/>
                <a:gd name="csX7" fmla="*/ 13899 w 17587"/>
                <a:gd name="csY7" fmla="*/ 9385 h 12216"/>
                <a:gd name="csX8" fmla="*/ 13899 w 17587"/>
                <a:gd name="csY8" fmla="*/ 5477 h 12216"/>
                <a:gd name="csX9" fmla="*/ 8525 w 17587"/>
                <a:gd name="csY9" fmla="*/ 1080 h 12216"/>
                <a:gd name="csX10" fmla="*/ 220 w 17587"/>
                <a:gd name="csY10" fmla="*/ 1080 h 12216"/>
                <a:gd name="csX11" fmla="*/ 16342 w 17587"/>
                <a:gd name="csY11" fmla="*/ 1080 h 12216"/>
                <a:gd name="csX12" fmla="*/ 16830 w 17587"/>
                <a:gd name="csY12" fmla="*/ 1568 h 12216"/>
                <a:gd name="csX13" fmla="*/ 16830 w 17587"/>
                <a:gd name="csY13" fmla="*/ 2545 h 12216"/>
                <a:gd name="csX14" fmla="*/ 17319 w 17587"/>
                <a:gd name="csY14" fmla="*/ 3522 h 12216"/>
                <a:gd name="csX15" fmla="*/ 17319 w 17587"/>
                <a:gd name="csY15" fmla="*/ 4500 h 12216"/>
                <a:gd name="csX16" fmla="*/ 17807 w 17587"/>
                <a:gd name="csY16" fmla="*/ 5477 h 12216"/>
                <a:gd name="csX17" fmla="*/ 17807 w 17587"/>
                <a:gd name="csY17" fmla="*/ 9874 h 12216"/>
                <a:gd name="csX18" fmla="*/ 17319 w 17587"/>
                <a:gd name="csY18" fmla="*/ 10851 h 12216"/>
                <a:gd name="csX19" fmla="*/ 17319 w 17587"/>
                <a:gd name="csY19" fmla="*/ 11828 h 12216"/>
                <a:gd name="csX20" fmla="*/ 16830 w 17587"/>
                <a:gd name="csY20" fmla="*/ 12316 h 122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7587" h="12216">
                  <a:moveTo>
                    <a:pt x="16342" y="13293"/>
                  </a:moveTo>
                  <a:lnTo>
                    <a:pt x="7548" y="13293"/>
                  </a:lnTo>
                  <a:lnTo>
                    <a:pt x="9991" y="13293"/>
                  </a:lnTo>
                  <a:lnTo>
                    <a:pt x="10479" y="12805"/>
                  </a:lnTo>
                  <a:lnTo>
                    <a:pt x="11456" y="12805"/>
                  </a:lnTo>
                  <a:lnTo>
                    <a:pt x="13411" y="10851"/>
                  </a:lnTo>
                  <a:lnTo>
                    <a:pt x="13411" y="9874"/>
                  </a:lnTo>
                  <a:lnTo>
                    <a:pt x="13899" y="9385"/>
                  </a:lnTo>
                  <a:lnTo>
                    <a:pt x="13899" y="5477"/>
                  </a:lnTo>
                  <a:cubicBezTo>
                    <a:pt x="13736" y="2790"/>
                    <a:pt x="11171" y="990"/>
                    <a:pt x="8525" y="1080"/>
                  </a:cubicBezTo>
                  <a:lnTo>
                    <a:pt x="220" y="1080"/>
                  </a:lnTo>
                  <a:lnTo>
                    <a:pt x="16342" y="1080"/>
                  </a:lnTo>
                  <a:lnTo>
                    <a:pt x="16830" y="1568"/>
                  </a:lnTo>
                  <a:lnTo>
                    <a:pt x="16830" y="2545"/>
                  </a:lnTo>
                  <a:lnTo>
                    <a:pt x="17319" y="3522"/>
                  </a:lnTo>
                  <a:lnTo>
                    <a:pt x="17319" y="4500"/>
                  </a:lnTo>
                  <a:lnTo>
                    <a:pt x="17807" y="5477"/>
                  </a:lnTo>
                  <a:lnTo>
                    <a:pt x="17807" y="9874"/>
                  </a:lnTo>
                  <a:lnTo>
                    <a:pt x="17319" y="10851"/>
                  </a:lnTo>
                  <a:lnTo>
                    <a:pt x="17319" y="11828"/>
                  </a:lnTo>
                  <a:lnTo>
                    <a:pt x="16830" y="123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id="{4ADFCE41-DF8E-A2D2-2B9E-30638BB61382}"/>
                </a:ext>
              </a:extLst>
            </p:cNvPr>
            <p:cNvSpPr/>
            <p:nvPr/>
          </p:nvSpPr>
          <p:spPr>
            <a:xfrm flipV="1">
              <a:off x="4995055" y="6559741"/>
              <a:ext cx="20030" cy="34198"/>
            </a:xfrm>
            <a:custGeom>
              <a:avLst/>
              <a:gdLst>
                <a:gd name="csX0" fmla="*/ 10967 w 20030"/>
                <a:gd name="csY0" fmla="*/ 35277 h 34198"/>
                <a:gd name="csX1" fmla="*/ 218 w 20030"/>
                <a:gd name="csY1" fmla="*/ 35277 h 34198"/>
                <a:gd name="csX2" fmla="*/ 218 w 20030"/>
                <a:gd name="csY2" fmla="*/ 1079 h 34198"/>
                <a:gd name="csX3" fmla="*/ 4127 w 20030"/>
                <a:gd name="csY3" fmla="*/ 1079 h 34198"/>
                <a:gd name="csX4" fmla="*/ 4127 w 20030"/>
                <a:gd name="csY4" fmla="*/ 15247 h 34198"/>
                <a:gd name="csX5" fmla="*/ 14875 w 20030"/>
                <a:gd name="csY5" fmla="*/ 15247 h 34198"/>
                <a:gd name="csX6" fmla="*/ 16829 w 20030"/>
                <a:gd name="csY6" fmla="*/ 16224 h 34198"/>
                <a:gd name="csX7" fmla="*/ 17806 w 20030"/>
                <a:gd name="csY7" fmla="*/ 16224 h 34198"/>
                <a:gd name="csX8" fmla="*/ 18783 w 20030"/>
                <a:gd name="csY8" fmla="*/ 17201 h 34198"/>
                <a:gd name="csX9" fmla="*/ 19272 w 20030"/>
                <a:gd name="csY9" fmla="*/ 18178 h 34198"/>
                <a:gd name="csX10" fmla="*/ 19760 w 20030"/>
                <a:gd name="csY10" fmla="*/ 18178 h 34198"/>
                <a:gd name="csX11" fmla="*/ 20249 w 20030"/>
                <a:gd name="csY11" fmla="*/ 19155 h 34198"/>
                <a:gd name="csX12" fmla="*/ 4127 w 20030"/>
                <a:gd name="csY12" fmla="*/ 19155 h 34198"/>
                <a:gd name="csX13" fmla="*/ 4127 w 20030"/>
                <a:gd name="csY13" fmla="*/ 31369 h 34198"/>
                <a:gd name="csX14" fmla="*/ 20249 w 20030"/>
                <a:gd name="csY14" fmla="*/ 31369 h 34198"/>
                <a:gd name="csX15" fmla="*/ 20249 w 20030"/>
                <a:gd name="csY15" fmla="*/ 31858 h 34198"/>
                <a:gd name="csX16" fmla="*/ 19272 w 20030"/>
                <a:gd name="csY16" fmla="*/ 32835 h 34198"/>
                <a:gd name="csX17" fmla="*/ 18783 w 20030"/>
                <a:gd name="csY17" fmla="*/ 33323 h 34198"/>
                <a:gd name="csX18" fmla="*/ 17806 w 20030"/>
                <a:gd name="csY18" fmla="*/ 33812 h 34198"/>
                <a:gd name="csX19" fmla="*/ 17318 w 20030"/>
                <a:gd name="csY19" fmla="*/ 34300 h 34198"/>
                <a:gd name="csX20" fmla="*/ 16341 w 20030"/>
                <a:gd name="csY20" fmla="*/ 34789 h 34198"/>
                <a:gd name="csX21" fmla="*/ 15852 w 20030"/>
                <a:gd name="csY21" fmla="*/ 34789 h 34198"/>
                <a:gd name="csX22" fmla="*/ 14875 w 20030"/>
                <a:gd name="csY22" fmla="*/ 35277 h 34198"/>
                <a:gd name="csX23" fmla="*/ 11944 w 20030"/>
                <a:gd name="csY23" fmla="*/ 3527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0030" h="34198">
                  <a:moveTo>
                    <a:pt x="10967" y="35277"/>
                  </a:moveTo>
                  <a:lnTo>
                    <a:pt x="218" y="35277"/>
                  </a:lnTo>
                  <a:lnTo>
                    <a:pt x="218" y="1079"/>
                  </a:lnTo>
                  <a:lnTo>
                    <a:pt x="4127" y="1079"/>
                  </a:lnTo>
                  <a:lnTo>
                    <a:pt x="4127" y="15247"/>
                  </a:lnTo>
                  <a:lnTo>
                    <a:pt x="14875" y="15247"/>
                  </a:lnTo>
                  <a:lnTo>
                    <a:pt x="16829" y="16224"/>
                  </a:lnTo>
                  <a:lnTo>
                    <a:pt x="17806" y="16224"/>
                  </a:lnTo>
                  <a:lnTo>
                    <a:pt x="18783" y="17201"/>
                  </a:lnTo>
                  <a:lnTo>
                    <a:pt x="19272" y="18178"/>
                  </a:lnTo>
                  <a:lnTo>
                    <a:pt x="19760" y="18178"/>
                  </a:lnTo>
                  <a:lnTo>
                    <a:pt x="20249" y="19155"/>
                  </a:lnTo>
                  <a:lnTo>
                    <a:pt x="4127" y="19155"/>
                  </a:lnTo>
                  <a:lnTo>
                    <a:pt x="4127" y="31369"/>
                  </a:lnTo>
                  <a:lnTo>
                    <a:pt x="20249" y="31369"/>
                  </a:lnTo>
                  <a:lnTo>
                    <a:pt x="20249" y="31858"/>
                  </a:lnTo>
                  <a:lnTo>
                    <a:pt x="19272" y="32835"/>
                  </a:lnTo>
                  <a:lnTo>
                    <a:pt x="18783" y="33323"/>
                  </a:lnTo>
                  <a:lnTo>
                    <a:pt x="17806" y="33812"/>
                  </a:lnTo>
                  <a:lnTo>
                    <a:pt x="17318" y="34300"/>
                  </a:lnTo>
                  <a:lnTo>
                    <a:pt x="16341" y="34789"/>
                  </a:lnTo>
                  <a:lnTo>
                    <a:pt x="15852" y="34789"/>
                  </a:lnTo>
                  <a:lnTo>
                    <a:pt x="14875" y="35277"/>
                  </a:lnTo>
                  <a:lnTo>
                    <a:pt x="11944" y="352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id="{ADBB83AF-779D-914F-8272-B84F99429EE3}"/>
                </a:ext>
              </a:extLst>
            </p:cNvPr>
            <p:cNvSpPr/>
            <p:nvPr/>
          </p:nvSpPr>
          <p:spPr>
            <a:xfrm flipV="1">
              <a:off x="5018017" y="6559741"/>
              <a:ext cx="13190" cy="19541"/>
            </a:xfrm>
            <a:custGeom>
              <a:avLst/>
              <a:gdLst>
                <a:gd name="csX0" fmla="*/ 5107 w 13190"/>
                <a:gd name="csY0" fmla="*/ 20619 h 19541"/>
                <a:gd name="csX1" fmla="*/ 221 w 13190"/>
                <a:gd name="csY1" fmla="*/ 20619 h 19541"/>
                <a:gd name="csX2" fmla="*/ 10969 w 13190"/>
                <a:gd name="csY2" fmla="*/ 1077 h 19541"/>
                <a:gd name="csX3" fmla="*/ 13412 w 13190"/>
                <a:gd name="csY3" fmla="*/ 4497 h 19541"/>
                <a:gd name="csX4" fmla="*/ 12924 w 13190"/>
                <a:gd name="csY4" fmla="*/ 4985 h 19541"/>
                <a:gd name="csX5" fmla="*/ 12435 w 13190"/>
                <a:gd name="csY5" fmla="*/ 5962 h 19541"/>
                <a:gd name="csX6" fmla="*/ 11947 w 13190"/>
                <a:gd name="csY6" fmla="*/ 6940 h 19541"/>
                <a:gd name="csX7" fmla="*/ 11947 w 13190"/>
                <a:gd name="csY7" fmla="*/ 7917 h 19541"/>
                <a:gd name="csX8" fmla="*/ 11458 w 13190"/>
                <a:gd name="csY8" fmla="*/ 8405 h 19541"/>
                <a:gd name="csX9" fmla="*/ 10969 w 13190"/>
                <a:gd name="csY9" fmla="*/ 9382 h 19541"/>
                <a:gd name="csX10" fmla="*/ 10481 w 13190"/>
                <a:gd name="csY10" fmla="*/ 10359 h 195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3190" h="19541">
                  <a:moveTo>
                    <a:pt x="5107" y="20619"/>
                  </a:moveTo>
                  <a:lnTo>
                    <a:pt x="221" y="20619"/>
                  </a:lnTo>
                  <a:lnTo>
                    <a:pt x="10969" y="1077"/>
                  </a:lnTo>
                  <a:lnTo>
                    <a:pt x="13412" y="4497"/>
                  </a:lnTo>
                  <a:lnTo>
                    <a:pt x="12924" y="4985"/>
                  </a:lnTo>
                  <a:lnTo>
                    <a:pt x="12435" y="5962"/>
                  </a:lnTo>
                  <a:lnTo>
                    <a:pt x="11947" y="6940"/>
                  </a:lnTo>
                  <a:lnTo>
                    <a:pt x="11947" y="7917"/>
                  </a:lnTo>
                  <a:lnTo>
                    <a:pt x="11458" y="8405"/>
                  </a:lnTo>
                  <a:lnTo>
                    <a:pt x="10969" y="9382"/>
                  </a:lnTo>
                  <a:lnTo>
                    <a:pt x="10481" y="103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Freeform: Shape 1325">
              <a:extLst>
                <a:ext uri="{FF2B5EF4-FFF2-40B4-BE49-F238E27FC236}">
                  <a16:creationId xmlns:a16="http://schemas.microsoft.com/office/drawing/2014/main" id="{DAE067B5-088B-9730-A402-DD7FB79014CD}"/>
                </a:ext>
              </a:extLst>
            </p:cNvPr>
            <p:cNvSpPr/>
            <p:nvPr/>
          </p:nvSpPr>
          <p:spPr>
            <a:xfrm flipV="1">
              <a:off x="5028765" y="6559741"/>
              <a:ext cx="15145" cy="34198"/>
            </a:xfrm>
            <a:custGeom>
              <a:avLst/>
              <a:gdLst>
                <a:gd name="csX0" fmla="*/ 15369 w 15145"/>
                <a:gd name="csY0" fmla="*/ 35277 h 34198"/>
                <a:gd name="csX1" fmla="*/ 10972 w 15145"/>
                <a:gd name="csY1" fmla="*/ 35277 h 34198"/>
                <a:gd name="csX2" fmla="*/ 5598 w 15145"/>
                <a:gd name="csY2" fmla="*/ 25506 h 34198"/>
                <a:gd name="csX3" fmla="*/ 5598 w 15145"/>
                <a:gd name="csY3" fmla="*/ 25018 h 34198"/>
                <a:gd name="csX4" fmla="*/ 5110 w 15145"/>
                <a:gd name="csY4" fmla="*/ 24041 h 34198"/>
                <a:gd name="csX5" fmla="*/ 4621 w 15145"/>
                <a:gd name="csY5" fmla="*/ 23552 h 34198"/>
                <a:gd name="csX6" fmla="*/ 3644 w 15145"/>
                <a:gd name="csY6" fmla="*/ 21598 h 34198"/>
                <a:gd name="csX7" fmla="*/ 3156 w 15145"/>
                <a:gd name="csY7" fmla="*/ 20621 h 34198"/>
                <a:gd name="csX8" fmla="*/ 2667 w 15145"/>
                <a:gd name="csY8" fmla="*/ 20132 h 34198"/>
                <a:gd name="csX9" fmla="*/ 2667 w 15145"/>
                <a:gd name="csY9" fmla="*/ 19155 h 34198"/>
                <a:gd name="csX10" fmla="*/ 224 w 15145"/>
                <a:gd name="csY10" fmla="*/ 15736 h 34198"/>
                <a:gd name="csX11" fmla="*/ 224 w 15145"/>
                <a:gd name="csY11" fmla="*/ 1079 h 34198"/>
                <a:gd name="csX12" fmla="*/ 4133 w 15145"/>
                <a:gd name="csY12" fmla="*/ 1079 h 34198"/>
                <a:gd name="csX13" fmla="*/ 4133 w 15145"/>
                <a:gd name="csY13" fmla="*/ 15736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5145" h="34198">
                  <a:moveTo>
                    <a:pt x="15369" y="35277"/>
                  </a:moveTo>
                  <a:lnTo>
                    <a:pt x="10972" y="35277"/>
                  </a:lnTo>
                  <a:lnTo>
                    <a:pt x="5598" y="25506"/>
                  </a:lnTo>
                  <a:lnTo>
                    <a:pt x="5598" y="25018"/>
                  </a:lnTo>
                  <a:lnTo>
                    <a:pt x="5110" y="24041"/>
                  </a:lnTo>
                  <a:lnTo>
                    <a:pt x="4621" y="23552"/>
                  </a:lnTo>
                  <a:lnTo>
                    <a:pt x="3644" y="21598"/>
                  </a:lnTo>
                  <a:lnTo>
                    <a:pt x="3156" y="20621"/>
                  </a:lnTo>
                  <a:lnTo>
                    <a:pt x="2667" y="20132"/>
                  </a:lnTo>
                  <a:lnTo>
                    <a:pt x="2667" y="19155"/>
                  </a:lnTo>
                  <a:lnTo>
                    <a:pt x="224" y="15736"/>
                  </a:lnTo>
                  <a:lnTo>
                    <a:pt x="224" y="1079"/>
                  </a:lnTo>
                  <a:lnTo>
                    <a:pt x="4133" y="1079"/>
                  </a:lnTo>
                  <a:lnTo>
                    <a:pt x="4133" y="1573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Freeform: Shape 1326">
              <a:extLst>
                <a:ext uri="{FF2B5EF4-FFF2-40B4-BE49-F238E27FC236}">
                  <a16:creationId xmlns:a16="http://schemas.microsoft.com/office/drawing/2014/main" id="{E62C5F5B-32DA-BC66-F217-D9039151CC6D}"/>
                </a:ext>
              </a:extLst>
            </p:cNvPr>
            <p:cNvSpPr/>
            <p:nvPr/>
          </p:nvSpPr>
          <p:spPr>
            <a:xfrm flipV="1">
              <a:off x="5055147" y="6578306"/>
              <a:ext cx="16610" cy="15633"/>
            </a:xfrm>
            <a:custGeom>
              <a:avLst/>
              <a:gdLst>
                <a:gd name="csX0" fmla="*/ 6579 w 16610"/>
                <a:gd name="csY0" fmla="*/ 16713 h 15633"/>
                <a:gd name="csX1" fmla="*/ 228 w 16610"/>
                <a:gd name="csY1" fmla="*/ 16224 h 15633"/>
                <a:gd name="csX2" fmla="*/ 2182 w 16610"/>
                <a:gd name="csY2" fmla="*/ 16224 h 15633"/>
                <a:gd name="csX3" fmla="*/ 3159 w 16610"/>
                <a:gd name="csY3" fmla="*/ 15736 h 15633"/>
                <a:gd name="csX4" fmla="*/ 3648 w 16610"/>
                <a:gd name="csY4" fmla="*/ 15247 h 15633"/>
                <a:gd name="csX5" fmla="*/ 4136 w 16610"/>
                <a:gd name="csY5" fmla="*/ 14759 h 15633"/>
                <a:gd name="csX6" fmla="*/ 5113 w 16610"/>
                <a:gd name="csY6" fmla="*/ 13782 h 15633"/>
                <a:gd name="csX7" fmla="*/ 5113 w 16610"/>
                <a:gd name="csY7" fmla="*/ 13293 h 15633"/>
                <a:gd name="csX8" fmla="*/ 6090 w 16610"/>
                <a:gd name="csY8" fmla="*/ 12316 h 15633"/>
                <a:gd name="csX9" fmla="*/ 7556 w 16610"/>
                <a:gd name="csY9" fmla="*/ 9385 h 15633"/>
                <a:gd name="csX10" fmla="*/ 8533 w 16610"/>
                <a:gd name="csY10" fmla="*/ 8408 h 15633"/>
                <a:gd name="csX11" fmla="*/ 11953 w 16610"/>
                <a:gd name="csY11" fmla="*/ 1079 h 15633"/>
                <a:gd name="csX12" fmla="*/ 16838 w 16610"/>
                <a:gd name="csY12" fmla="*/ 1079 h 15633"/>
                <a:gd name="csX13" fmla="*/ 11953 w 16610"/>
                <a:gd name="csY13" fmla="*/ 10362 h 15633"/>
                <a:gd name="csX14" fmla="*/ 8044 w 16610"/>
                <a:gd name="csY14" fmla="*/ 15736 h 15633"/>
                <a:gd name="csX15" fmla="*/ 7556 w 16610"/>
                <a:gd name="csY15" fmla="*/ 16224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6610" h="15633">
                  <a:moveTo>
                    <a:pt x="6579" y="16713"/>
                  </a:moveTo>
                  <a:lnTo>
                    <a:pt x="228" y="16224"/>
                  </a:lnTo>
                  <a:lnTo>
                    <a:pt x="2182" y="16224"/>
                  </a:lnTo>
                  <a:lnTo>
                    <a:pt x="3159" y="15736"/>
                  </a:lnTo>
                  <a:lnTo>
                    <a:pt x="3648" y="15247"/>
                  </a:lnTo>
                  <a:lnTo>
                    <a:pt x="4136" y="14759"/>
                  </a:lnTo>
                  <a:lnTo>
                    <a:pt x="5113" y="13782"/>
                  </a:lnTo>
                  <a:lnTo>
                    <a:pt x="5113" y="13293"/>
                  </a:lnTo>
                  <a:lnTo>
                    <a:pt x="6090" y="12316"/>
                  </a:lnTo>
                  <a:lnTo>
                    <a:pt x="7556" y="9385"/>
                  </a:lnTo>
                  <a:lnTo>
                    <a:pt x="8533" y="8408"/>
                  </a:lnTo>
                  <a:lnTo>
                    <a:pt x="11953" y="1079"/>
                  </a:lnTo>
                  <a:lnTo>
                    <a:pt x="16838" y="1079"/>
                  </a:lnTo>
                  <a:lnTo>
                    <a:pt x="11953" y="10362"/>
                  </a:lnTo>
                  <a:cubicBezTo>
                    <a:pt x="10373" y="11966"/>
                    <a:pt x="9917" y="14409"/>
                    <a:pt x="8044" y="15736"/>
                  </a:cubicBezTo>
                  <a:lnTo>
                    <a:pt x="7556" y="162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Freeform: Shape 1327">
              <a:extLst>
                <a:ext uri="{FF2B5EF4-FFF2-40B4-BE49-F238E27FC236}">
                  <a16:creationId xmlns:a16="http://schemas.microsoft.com/office/drawing/2014/main" id="{3F668CE5-28FB-1F18-3343-073276C74D91}"/>
                </a:ext>
              </a:extLst>
            </p:cNvPr>
            <p:cNvSpPr/>
            <p:nvPr/>
          </p:nvSpPr>
          <p:spPr>
            <a:xfrm flipV="1">
              <a:off x="5050750" y="6563161"/>
              <a:ext cx="18564" cy="12213"/>
            </a:xfrm>
            <a:custGeom>
              <a:avLst/>
              <a:gdLst>
                <a:gd name="csX0" fmla="*/ 17328 w 18564"/>
                <a:gd name="csY0" fmla="*/ 13290 h 12213"/>
                <a:gd name="csX1" fmla="*/ 9022 w 18564"/>
                <a:gd name="csY1" fmla="*/ 12802 h 12213"/>
                <a:gd name="csX2" fmla="*/ 11465 w 18564"/>
                <a:gd name="csY2" fmla="*/ 12802 h 12213"/>
                <a:gd name="csX3" fmla="*/ 11953 w 18564"/>
                <a:gd name="csY3" fmla="*/ 12313 h 12213"/>
                <a:gd name="csX4" fmla="*/ 12931 w 18564"/>
                <a:gd name="csY4" fmla="*/ 11825 h 12213"/>
                <a:gd name="csX5" fmla="*/ 14396 w 18564"/>
                <a:gd name="csY5" fmla="*/ 10359 h 12213"/>
                <a:gd name="csX6" fmla="*/ 14885 w 18564"/>
                <a:gd name="csY6" fmla="*/ 9382 h 12213"/>
                <a:gd name="csX7" fmla="*/ 14885 w 18564"/>
                <a:gd name="csY7" fmla="*/ 5962 h 12213"/>
                <a:gd name="csX8" fmla="*/ 14396 w 18564"/>
                <a:gd name="csY8" fmla="*/ 4985 h 12213"/>
                <a:gd name="csX9" fmla="*/ 14396 w 18564"/>
                <a:gd name="csY9" fmla="*/ 4008 h 12213"/>
                <a:gd name="csX10" fmla="*/ 13419 w 18564"/>
                <a:gd name="csY10" fmla="*/ 3519 h 12213"/>
                <a:gd name="csX11" fmla="*/ 12931 w 18564"/>
                <a:gd name="csY11" fmla="*/ 2542 h 12213"/>
                <a:gd name="csX12" fmla="*/ 11953 w 18564"/>
                <a:gd name="csY12" fmla="*/ 2054 h 12213"/>
                <a:gd name="csX13" fmla="*/ 10976 w 18564"/>
                <a:gd name="csY13" fmla="*/ 2054 h 12213"/>
                <a:gd name="csX14" fmla="*/ 10488 w 18564"/>
                <a:gd name="csY14" fmla="*/ 1565 h 12213"/>
                <a:gd name="csX15" fmla="*/ 228 w 18564"/>
                <a:gd name="csY15" fmla="*/ 1565 h 12213"/>
                <a:gd name="csX16" fmla="*/ 16839 w 18564"/>
                <a:gd name="csY16" fmla="*/ 1076 h 12213"/>
                <a:gd name="csX17" fmla="*/ 17328 w 18564"/>
                <a:gd name="csY17" fmla="*/ 2054 h 12213"/>
                <a:gd name="csX18" fmla="*/ 17816 w 18564"/>
                <a:gd name="csY18" fmla="*/ 2542 h 12213"/>
                <a:gd name="csX19" fmla="*/ 18305 w 18564"/>
                <a:gd name="csY19" fmla="*/ 3519 h 12213"/>
                <a:gd name="csX20" fmla="*/ 18305 w 18564"/>
                <a:gd name="csY20" fmla="*/ 4496 h 12213"/>
                <a:gd name="csX21" fmla="*/ 18793 w 18564"/>
                <a:gd name="csY21" fmla="*/ 5473 h 12213"/>
                <a:gd name="csX22" fmla="*/ 18793 w 18564"/>
                <a:gd name="csY22" fmla="*/ 9870 h 12213"/>
                <a:gd name="csX23" fmla="*/ 18305 w 18564"/>
                <a:gd name="csY23" fmla="*/ 10847 h 12213"/>
                <a:gd name="csX24" fmla="*/ 18305 w 18564"/>
                <a:gd name="csY24" fmla="*/ 11825 h 12213"/>
                <a:gd name="csX25" fmla="*/ 17816 w 18564"/>
                <a:gd name="csY25" fmla="*/ 12802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8564" h="12213">
                  <a:moveTo>
                    <a:pt x="17328" y="13290"/>
                  </a:moveTo>
                  <a:lnTo>
                    <a:pt x="9022" y="12802"/>
                  </a:lnTo>
                  <a:lnTo>
                    <a:pt x="11465" y="12802"/>
                  </a:lnTo>
                  <a:lnTo>
                    <a:pt x="11953" y="12313"/>
                  </a:lnTo>
                  <a:lnTo>
                    <a:pt x="12931" y="11825"/>
                  </a:lnTo>
                  <a:lnTo>
                    <a:pt x="14396" y="10359"/>
                  </a:lnTo>
                  <a:lnTo>
                    <a:pt x="14885" y="9382"/>
                  </a:lnTo>
                  <a:lnTo>
                    <a:pt x="14885" y="5962"/>
                  </a:lnTo>
                  <a:lnTo>
                    <a:pt x="14396" y="4985"/>
                  </a:lnTo>
                  <a:lnTo>
                    <a:pt x="14396" y="4008"/>
                  </a:lnTo>
                  <a:lnTo>
                    <a:pt x="13419" y="3519"/>
                  </a:lnTo>
                  <a:lnTo>
                    <a:pt x="12931" y="2542"/>
                  </a:lnTo>
                  <a:lnTo>
                    <a:pt x="11953" y="2054"/>
                  </a:lnTo>
                  <a:lnTo>
                    <a:pt x="10976" y="2054"/>
                  </a:lnTo>
                  <a:lnTo>
                    <a:pt x="10488" y="1565"/>
                  </a:lnTo>
                  <a:lnTo>
                    <a:pt x="228" y="1565"/>
                  </a:lnTo>
                  <a:lnTo>
                    <a:pt x="16839" y="1076"/>
                  </a:lnTo>
                  <a:lnTo>
                    <a:pt x="17328" y="2054"/>
                  </a:lnTo>
                  <a:lnTo>
                    <a:pt x="17816" y="2542"/>
                  </a:lnTo>
                  <a:lnTo>
                    <a:pt x="18305" y="3519"/>
                  </a:lnTo>
                  <a:lnTo>
                    <a:pt x="18305" y="4496"/>
                  </a:lnTo>
                  <a:lnTo>
                    <a:pt x="18793" y="5473"/>
                  </a:lnTo>
                  <a:lnTo>
                    <a:pt x="18793" y="9870"/>
                  </a:lnTo>
                  <a:lnTo>
                    <a:pt x="18305" y="10847"/>
                  </a:lnTo>
                  <a:lnTo>
                    <a:pt x="18305" y="11825"/>
                  </a:lnTo>
                  <a:lnTo>
                    <a:pt x="17816" y="128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id="{613FB290-A025-C9CB-9702-3BB094633BD4}"/>
                </a:ext>
              </a:extLst>
            </p:cNvPr>
            <p:cNvSpPr/>
            <p:nvPr/>
          </p:nvSpPr>
          <p:spPr>
            <a:xfrm flipV="1">
              <a:off x="5046842" y="6559739"/>
              <a:ext cx="21007" cy="34200"/>
            </a:xfrm>
            <a:custGeom>
              <a:avLst/>
              <a:gdLst>
                <a:gd name="csX0" fmla="*/ 12929 w 21007"/>
                <a:gd name="csY0" fmla="*/ 35277 h 34200"/>
                <a:gd name="csX1" fmla="*/ 227 w 21007"/>
                <a:gd name="csY1" fmla="*/ 35277 h 34200"/>
                <a:gd name="csX2" fmla="*/ 227 w 21007"/>
                <a:gd name="csY2" fmla="*/ 1079 h 34200"/>
                <a:gd name="csX3" fmla="*/ 4136 w 21007"/>
                <a:gd name="csY3" fmla="*/ 1079 h 34200"/>
                <a:gd name="csX4" fmla="*/ 4136 w 21007"/>
                <a:gd name="csY4" fmla="*/ 16224 h 34200"/>
                <a:gd name="csX5" fmla="*/ 8533 w 21007"/>
                <a:gd name="csY5" fmla="*/ 16224 h 34200"/>
                <a:gd name="csX6" fmla="*/ 20258 w 21007"/>
                <a:gd name="csY6" fmla="*/ 19155 h 34200"/>
                <a:gd name="csX7" fmla="*/ 20746 w 21007"/>
                <a:gd name="csY7" fmla="*/ 19644 h 34200"/>
                <a:gd name="csX8" fmla="*/ 4136 w 21007"/>
                <a:gd name="csY8" fmla="*/ 20132 h 34200"/>
                <a:gd name="csX9" fmla="*/ 4136 w 21007"/>
                <a:gd name="csY9" fmla="*/ 31369 h 34200"/>
                <a:gd name="csX10" fmla="*/ 12929 w 21007"/>
                <a:gd name="csY10" fmla="*/ 31369 h 34200"/>
                <a:gd name="csX11" fmla="*/ 21235 w 21007"/>
                <a:gd name="csY11" fmla="*/ 31858 h 34200"/>
                <a:gd name="csX12" fmla="*/ 20746 w 21007"/>
                <a:gd name="csY12" fmla="*/ 32835 h 34200"/>
                <a:gd name="csX13" fmla="*/ 14884 w 21007"/>
                <a:gd name="csY13" fmla="*/ 35277 h 34200"/>
                <a:gd name="csX14" fmla="*/ 13907 w 21007"/>
                <a:gd name="csY14" fmla="*/ 35277 h 342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1007" h="34200">
                  <a:moveTo>
                    <a:pt x="12929" y="35277"/>
                  </a:moveTo>
                  <a:lnTo>
                    <a:pt x="227" y="35277"/>
                  </a:lnTo>
                  <a:lnTo>
                    <a:pt x="227" y="1079"/>
                  </a:lnTo>
                  <a:lnTo>
                    <a:pt x="4136" y="1079"/>
                  </a:lnTo>
                  <a:lnTo>
                    <a:pt x="4136" y="16224"/>
                  </a:lnTo>
                  <a:lnTo>
                    <a:pt x="8533" y="16224"/>
                  </a:lnTo>
                  <a:cubicBezTo>
                    <a:pt x="17212" y="17242"/>
                    <a:pt x="14379" y="15556"/>
                    <a:pt x="20258" y="19155"/>
                  </a:cubicBezTo>
                  <a:lnTo>
                    <a:pt x="20746" y="19644"/>
                  </a:lnTo>
                  <a:lnTo>
                    <a:pt x="4136" y="20132"/>
                  </a:lnTo>
                  <a:lnTo>
                    <a:pt x="4136" y="31369"/>
                  </a:lnTo>
                  <a:lnTo>
                    <a:pt x="12929" y="31369"/>
                  </a:lnTo>
                  <a:lnTo>
                    <a:pt x="21235" y="31858"/>
                  </a:lnTo>
                  <a:lnTo>
                    <a:pt x="20746" y="32835"/>
                  </a:lnTo>
                  <a:cubicBezTo>
                    <a:pt x="18833" y="33991"/>
                    <a:pt x="17204" y="35334"/>
                    <a:pt x="14884" y="35277"/>
                  </a:cubicBezTo>
                  <a:lnTo>
                    <a:pt x="13907" y="352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Freeform: Shape 1329">
              <a:extLst>
                <a:ext uri="{FF2B5EF4-FFF2-40B4-BE49-F238E27FC236}">
                  <a16:creationId xmlns:a16="http://schemas.microsoft.com/office/drawing/2014/main" id="{B66F4966-80E2-06C8-BE1E-C50C886149F4}"/>
                </a:ext>
              </a:extLst>
            </p:cNvPr>
            <p:cNvSpPr/>
            <p:nvPr/>
          </p:nvSpPr>
          <p:spPr>
            <a:xfrm flipV="1">
              <a:off x="5075666" y="6559741"/>
              <a:ext cx="3419" cy="34198"/>
            </a:xfrm>
            <a:custGeom>
              <a:avLst/>
              <a:gdLst>
                <a:gd name="csX0" fmla="*/ 58 w 3419"/>
                <a:gd name="csY0" fmla="*/ 1043 h 34198"/>
                <a:gd name="csX1" fmla="*/ 3477 w 3419"/>
                <a:gd name="csY1" fmla="*/ 1043 h 34198"/>
                <a:gd name="csX2" fmla="*/ 3477 w 3419"/>
                <a:gd name="csY2" fmla="*/ 35241 h 34198"/>
                <a:gd name="csX3" fmla="*/ 58 w 3419"/>
                <a:gd name="csY3" fmla="*/ 3524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419" h="34198">
                  <a:moveTo>
                    <a:pt x="58" y="1043"/>
                  </a:moveTo>
                  <a:lnTo>
                    <a:pt x="3477" y="1043"/>
                  </a:lnTo>
                  <a:lnTo>
                    <a:pt x="3477" y="35241"/>
                  </a:lnTo>
                  <a:lnTo>
                    <a:pt x="58" y="3524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Freeform: Shape 1330">
              <a:extLst>
                <a:ext uri="{FF2B5EF4-FFF2-40B4-BE49-F238E27FC236}">
                  <a16:creationId xmlns:a16="http://schemas.microsoft.com/office/drawing/2014/main" id="{05F32D2C-FFC4-7CEC-74A7-3705BB7C9872}"/>
                </a:ext>
              </a:extLst>
            </p:cNvPr>
            <p:cNvSpPr/>
            <p:nvPr/>
          </p:nvSpPr>
          <p:spPr>
            <a:xfrm flipV="1">
              <a:off x="5098628" y="6576351"/>
              <a:ext cx="12213" cy="14167"/>
            </a:xfrm>
            <a:custGeom>
              <a:avLst/>
              <a:gdLst>
                <a:gd name="csX0" fmla="*/ 12449 w 12213"/>
                <a:gd name="csY0" fmla="*/ 15247 h 14167"/>
                <a:gd name="csX1" fmla="*/ 235 w 12213"/>
                <a:gd name="csY1" fmla="*/ 15247 h 14167"/>
                <a:gd name="csX2" fmla="*/ 235 w 12213"/>
                <a:gd name="csY2" fmla="*/ 11338 h 14167"/>
                <a:gd name="csX3" fmla="*/ 8541 w 12213"/>
                <a:gd name="csY3" fmla="*/ 11338 h 14167"/>
                <a:gd name="csX4" fmla="*/ 8541 w 12213"/>
                <a:gd name="csY4" fmla="*/ 4499 h 14167"/>
                <a:gd name="csX5" fmla="*/ 8052 w 12213"/>
                <a:gd name="csY5" fmla="*/ 4499 h 14167"/>
                <a:gd name="csX6" fmla="*/ 7564 w 12213"/>
                <a:gd name="csY6" fmla="*/ 3522 h 14167"/>
                <a:gd name="csX7" fmla="*/ 1213 w 12213"/>
                <a:gd name="csY7" fmla="*/ 1079 h 14167"/>
                <a:gd name="csX8" fmla="*/ 235 w 12213"/>
                <a:gd name="csY8" fmla="*/ 1079 h 14167"/>
                <a:gd name="csX9" fmla="*/ 10983 w 12213"/>
                <a:gd name="csY9" fmla="*/ 1079 h 14167"/>
                <a:gd name="csX10" fmla="*/ 12449 w 12213"/>
                <a:gd name="csY10" fmla="*/ 2545 h 14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213" h="14167">
                  <a:moveTo>
                    <a:pt x="12449" y="15247"/>
                  </a:moveTo>
                  <a:lnTo>
                    <a:pt x="235" y="15247"/>
                  </a:lnTo>
                  <a:lnTo>
                    <a:pt x="235" y="11338"/>
                  </a:lnTo>
                  <a:lnTo>
                    <a:pt x="8541" y="11338"/>
                  </a:lnTo>
                  <a:lnTo>
                    <a:pt x="8541" y="4499"/>
                  </a:lnTo>
                  <a:lnTo>
                    <a:pt x="8052" y="4499"/>
                  </a:lnTo>
                  <a:lnTo>
                    <a:pt x="7564" y="3522"/>
                  </a:lnTo>
                  <a:cubicBezTo>
                    <a:pt x="4698" y="1437"/>
                    <a:pt x="4054" y="2276"/>
                    <a:pt x="1213" y="1079"/>
                  </a:cubicBezTo>
                  <a:lnTo>
                    <a:pt x="235" y="1079"/>
                  </a:lnTo>
                  <a:lnTo>
                    <a:pt x="10983" y="1079"/>
                  </a:lnTo>
                  <a:lnTo>
                    <a:pt x="12449" y="254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Freeform: Shape 1331">
              <a:extLst>
                <a:ext uri="{FF2B5EF4-FFF2-40B4-BE49-F238E27FC236}">
                  <a16:creationId xmlns:a16="http://schemas.microsoft.com/office/drawing/2014/main" id="{EBC5DF37-C3EC-60BA-B7F9-87293D1F67CB}"/>
                </a:ext>
              </a:extLst>
            </p:cNvPr>
            <p:cNvSpPr/>
            <p:nvPr/>
          </p:nvSpPr>
          <p:spPr>
            <a:xfrm flipV="1">
              <a:off x="5098628" y="6562672"/>
              <a:ext cx="11725" cy="7816"/>
            </a:xfrm>
            <a:custGeom>
              <a:avLst/>
              <a:gdLst>
                <a:gd name="csX0" fmla="*/ 9029 w 11725"/>
                <a:gd name="csY0" fmla="*/ 8893 h 7816"/>
                <a:gd name="csX1" fmla="*/ 235 w 11725"/>
                <a:gd name="csY1" fmla="*/ 8404 h 7816"/>
                <a:gd name="csX2" fmla="*/ 2189 w 11725"/>
                <a:gd name="csY2" fmla="*/ 8404 h 7816"/>
                <a:gd name="csX3" fmla="*/ 3166 w 11725"/>
                <a:gd name="csY3" fmla="*/ 7915 h 7816"/>
                <a:gd name="csX4" fmla="*/ 4143 w 11725"/>
                <a:gd name="csY4" fmla="*/ 7915 h 7816"/>
                <a:gd name="csX5" fmla="*/ 4632 w 11725"/>
                <a:gd name="csY5" fmla="*/ 7427 h 7816"/>
                <a:gd name="csX6" fmla="*/ 5609 w 11725"/>
                <a:gd name="csY6" fmla="*/ 6938 h 7816"/>
                <a:gd name="csX7" fmla="*/ 6098 w 11725"/>
                <a:gd name="csY7" fmla="*/ 6450 h 7816"/>
                <a:gd name="csX8" fmla="*/ 6586 w 11725"/>
                <a:gd name="csY8" fmla="*/ 5473 h 7816"/>
                <a:gd name="csX9" fmla="*/ 7075 w 11725"/>
                <a:gd name="csY9" fmla="*/ 4984 h 7816"/>
                <a:gd name="csX10" fmla="*/ 7563 w 11725"/>
                <a:gd name="csY10" fmla="*/ 4007 h 7816"/>
                <a:gd name="csX11" fmla="*/ 8052 w 11725"/>
                <a:gd name="csY11" fmla="*/ 3519 h 7816"/>
                <a:gd name="csX12" fmla="*/ 8052 w 11725"/>
                <a:gd name="csY12" fmla="*/ 2541 h 7816"/>
                <a:gd name="csX13" fmla="*/ 8540 w 11725"/>
                <a:gd name="csY13" fmla="*/ 1076 h 7816"/>
                <a:gd name="csX14" fmla="*/ 11960 w 11725"/>
                <a:gd name="csY14" fmla="*/ 2541 h 7816"/>
                <a:gd name="csX15" fmla="*/ 11472 w 11725"/>
                <a:gd name="csY15" fmla="*/ 3030 h 7816"/>
                <a:gd name="csX16" fmla="*/ 9517 w 11725"/>
                <a:gd name="csY16" fmla="*/ 7915 h 7816"/>
                <a:gd name="csX17" fmla="*/ 9517 w 11725"/>
                <a:gd name="csY17" fmla="*/ 8404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725" h="7816">
                  <a:moveTo>
                    <a:pt x="9029" y="8893"/>
                  </a:moveTo>
                  <a:lnTo>
                    <a:pt x="235" y="8404"/>
                  </a:lnTo>
                  <a:lnTo>
                    <a:pt x="2189" y="8404"/>
                  </a:lnTo>
                  <a:lnTo>
                    <a:pt x="3166" y="7915"/>
                  </a:lnTo>
                  <a:lnTo>
                    <a:pt x="4143" y="7915"/>
                  </a:lnTo>
                  <a:lnTo>
                    <a:pt x="4632" y="7427"/>
                  </a:lnTo>
                  <a:lnTo>
                    <a:pt x="5609" y="6938"/>
                  </a:lnTo>
                  <a:lnTo>
                    <a:pt x="6098" y="6450"/>
                  </a:lnTo>
                  <a:lnTo>
                    <a:pt x="6586" y="5473"/>
                  </a:lnTo>
                  <a:lnTo>
                    <a:pt x="7075" y="4984"/>
                  </a:lnTo>
                  <a:lnTo>
                    <a:pt x="7563" y="4007"/>
                  </a:lnTo>
                  <a:lnTo>
                    <a:pt x="8052" y="3519"/>
                  </a:lnTo>
                  <a:lnTo>
                    <a:pt x="8052" y="2541"/>
                  </a:lnTo>
                  <a:lnTo>
                    <a:pt x="8540" y="1076"/>
                  </a:lnTo>
                  <a:lnTo>
                    <a:pt x="11960" y="2541"/>
                  </a:lnTo>
                  <a:lnTo>
                    <a:pt x="11472" y="3030"/>
                  </a:lnTo>
                  <a:cubicBezTo>
                    <a:pt x="11496" y="4422"/>
                    <a:pt x="10657" y="6979"/>
                    <a:pt x="9517" y="7915"/>
                  </a:cubicBezTo>
                  <a:lnTo>
                    <a:pt x="9517" y="84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id="{05D6F666-1A4F-0477-B7A4-078C9FE5F9E3}"/>
                </a:ext>
              </a:extLst>
            </p:cNvPr>
            <p:cNvSpPr/>
            <p:nvPr/>
          </p:nvSpPr>
          <p:spPr>
            <a:xfrm flipV="1">
              <a:off x="5084460" y="6559252"/>
              <a:ext cx="24915" cy="35227"/>
            </a:xfrm>
            <a:custGeom>
              <a:avLst/>
              <a:gdLst>
                <a:gd name="csX0" fmla="*/ 14402 w 24915"/>
                <a:gd name="csY0" fmla="*/ 36307 h 35227"/>
                <a:gd name="csX1" fmla="*/ 11470 w 24915"/>
                <a:gd name="csY1" fmla="*/ 36307 h 35227"/>
                <a:gd name="csX2" fmla="*/ 10493 w 24915"/>
                <a:gd name="csY2" fmla="*/ 35818 h 35227"/>
                <a:gd name="csX3" fmla="*/ 9516 w 24915"/>
                <a:gd name="csY3" fmla="*/ 35818 h 35227"/>
                <a:gd name="csX4" fmla="*/ 9027 w 24915"/>
                <a:gd name="csY4" fmla="*/ 35330 h 35227"/>
                <a:gd name="csX5" fmla="*/ 6096 w 24915"/>
                <a:gd name="csY5" fmla="*/ 33864 h 35227"/>
                <a:gd name="csX6" fmla="*/ 5608 w 24915"/>
                <a:gd name="csY6" fmla="*/ 33375 h 35227"/>
                <a:gd name="csX7" fmla="*/ 5119 w 24915"/>
                <a:gd name="csY7" fmla="*/ 32398 h 35227"/>
                <a:gd name="csX8" fmla="*/ 2188 w 24915"/>
                <a:gd name="csY8" fmla="*/ 28001 h 35227"/>
                <a:gd name="csX9" fmla="*/ 1699 w 24915"/>
                <a:gd name="csY9" fmla="*/ 27024 h 35227"/>
                <a:gd name="csX10" fmla="*/ 1699 w 24915"/>
                <a:gd name="csY10" fmla="*/ 26536 h 35227"/>
                <a:gd name="csX11" fmla="*/ 1211 w 24915"/>
                <a:gd name="csY11" fmla="*/ 25559 h 35227"/>
                <a:gd name="csX12" fmla="*/ 1211 w 24915"/>
                <a:gd name="csY12" fmla="*/ 24582 h 35227"/>
                <a:gd name="csX13" fmla="*/ 722 w 24915"/>
                <a:gd name="csY13" fmla="*/ 23604 h 35227"/>
                <a:gd name="csX14" fmla="*/ 722 w 24915"/>
                <a:gd name="csY14" fmla="*/ 20673 h 35227"/>
                <a:gd name="csX15" fmla="*/ 234 w 24915"/>
                <a:gd name="csY15" fmla="*/ 19696 h 35227"/>
                <a:gd name="csX16" fmla="*/ 234 w 24915"/>
                <a:gd name="csY16" fmla="*/ 18230 h 35227"/>
                <a:gd name="csX17" fmla="*/ 722 w 24915"/>
                <a:gd name="csY17" fmla="*/ 17253 h 35227"/>
                <a:gd name="csX18" fmla="*/ 722 w 24915"/>
                <a:gd name="csY18" fmla="*/ 13345 h 35227"/>
                <a:gd name="csX19" fmla="*/ 1211 w 24915"/>
                <a:gd name="csY19" fmla="*/ 12368 h 35227"/>
                <a:gd name="csX20" fmla="*/ 1211 w 24915"/>
                <a:gd name="csY20" fmla="*/ 11391 h 35227"/>
                <a:gd name="csX21" fmla="*/ 1699 w 24915"/>
                <a:gd name="csY21" fmla="*/ 10902 h 35227"/>
                <a:gd name="csX22" fmla="*/ 2188 w 24915"/>
                <a:gd name="csY22" fmla="*/ 9925 h 35227"/>
                <a:gd name="csX23" fmla="*/ 2188 w 24915"/>
                <a:gd name="csY23" fmla="*/ 8948 h 35227"/>
                <a:gd name="csX24" fmla="*/ 2676 w 24915"/>
                <a:gd name="csY24" fmla="*/ 8948 h 35227"/>
                <a:gd name="csX25" fmla="*/ 3165 w 24915"/>
                <a:gd name="csY25" fmla="*/ 7971 h 35227"/>
                <a:gd name="csX26" fmla="*/ 4142 w 24915"/>
                <a:gd name="csY26" fmla="*/ 6017 h 35227"/>
                <a:gd name="csX27" fmla="*/ 6585 w 24915"/>
                <a:gd name="csY27" fmla="*/ 3574 h 35227"/>
                <a:gd name="csX28" fmla="*/ 8539 w 24915"/>
                <a:gd name="csY28" fmla="*/ 2597 h 35227"/>
                <a:gd name="csX29" fmla="*/ 9027 w 24915"/>
                <a:gd name="csY29" fmla="*/ 2108 h 35227"/>
                <a:gd name="csX30" fmla="*/ 10005 w 24915"/>
                <a:gd name="csY30" fmla="*/ 1620 h 35227"/>
                <a:gd name="csX31" fmla="*/ 10982 w 24915"/>
                <a:gd name="csY31" fmla="*/ 1620 h 35227"/>
                <a:gd name="csX32" fmla="*/ 11959 w 24915"/>
                <a:gd name="csY32" fmla="*/ 1131 h 35227"/>
                <a:gd name="csX33" fmla="*/ 13913 w 24915"/>
                <a:gd name="csY33" fmla="*/ 1131 h 35227"/>
                <a:gd name="csX34" fmla="*/ 23195 w 24915"/>
                <a:gd name="csY34" fmla="*/ 4062 h 35227"/>
                <a:gd name="csX35" fmla="*/ 25150 w 24915"/>
                <a:gd name="csY35" fmla="*/ 5040 h 35227"/>
                <a:gd name="csX36" fmla="*/ 13424 w 24915"/>
                <a:gd name="csY36" fmla="*/ 5040 h 35227"/>
                <a:gd name="csX37" fmla="*/ 12447 w 24915"/>
                <a:gd name="csY37" fmla="*/ 5528 h 35227"/>
                <a:gd name="csX38" fmla="*/ 11470 w 24915"/>
                <a:gd name="csY38" fmla="*/ 5528 h 35227"/>
                <a:gd name="csX39" fmla="*/ 10982 w 24915"/>
                <a:gd name="csY39" fmla="*/ 6017 h 35227"/>
                <a:gd name="csX40" fmla="*/ 10005 w 24915"/>
                <a:gd name="csY40" fmla="*/ 6017 h 35227"/>
                <a:gd name="csX41" fmla="*/ 9027 w 24915"/>
                <a:gd name="csY41" fmla="*/ 6505 h 35227"/>
                <a:gd name="csX42" fmla="*/ 8539 w 24915"/>
                <a:gd name="csY42" fmla="*/ 6994 h 35227"/>
                <a:gd name="csX43" fmla="*/ 8050 w 24915"/>
                <a:gd name="csY43" fmla="*/ 7971 h 35227"/>
                <a:gd name="csX44" fmla="*/ 7073 w 24915"/>
                <a:gd name="csY44" fmla="*/ 8459 h 35227"/>
                <a:gd name="csX45" fmla="*/ 7073 w 24915"/>
                <a:gd name="csY45" fmla="*/ 8948 h 35227"/>
                <a:gd name="csX46" fmla="*/ 6585 w 24915"/>
                <a:gd name="csY46" fmla="*/ 9437 h 35227"/>
                <a:gd name="csX47" fmla="*/ 6096 w 24915"/>
                <a:gd name="csY47" fmla="*/ 10414 h 35227"/>
                <a:gd name="csX48" fmla="*/ 5608 w 24915"/>
                <a:gd name="csY48" fmla="*/ 10902 h 35227"/>
                <a:gd name="csX49" fmla="*/ 5119 w 24915"/>
                <a:gd name="csY49" fmla="*/ 11879 h 35227"/>
                <a:gd name="csX50" fmla="*/ 5119 w 24915"/>
                <a:gd name="csY50" fmla="*/ 12856 h 35227"/>
                <a:gd name="csX51" fmla="*/ 4631 w 24915"/>
                <a:gd name="csY51" fmla="*/ 13345 h 35227"/>
                <a:gd name="csX52" fmla="*/ 4631 w 24915"/>
                <a:gd name="csY52" fmla="*/ 15299 h 35227"/>
                <a:gd name="csX53" fmla="*/ 4142 w 24915"/>
                <a:gd name="csY53" fmla="*/ 16765 h 35227"/>
                <a:gd name="csX54" fmla="*/ 4142 w 24915"/>
                <a:gd name="csY54" fmla="*/ 21162 h 35227"/>
                <a:gd name="csX55" fmla="*/ 4631 w 24915"/>
                <a:gd name="csY55" fmla="*/ 22139 h 35227"/>
                <a:gd name="csX56" fmla="*/ 4631 w 24915"/>
                <a:gd name="csY56" fmla="*/ 24093 h 35227"/>
                <a:gd name="csX57" fmla="*/ 5119 w 24915"/>
                <a:gd name="csY57" fmla="*/ 25070 h 35227"/>
                <a:gd name="csX58" fmla="*/ 5119 w 24915"/>
                <a:gd name="csY58" fmla="*/ 25559 h 35227"/>
                <a:gd name="csX59" fmla="*/ 6096 w 24915"/>
                <a:gd name="csY59" fmla="*/ 27513 h 35227"/>
                <a:gd name="csX60" fmla="*/ 6585 w 24915"/>
                <a:gd name="csY60" fmla="*/ 28490 h 35227"/>
                <a:gd name="csX61" fmla="*/ 7073 w 24915"/>
                <a:gd name="csY61" fmla="*/ 29467 h 35227"/>
                <a:gd name="csX62" fmla="*/ 8050 w 24915"/>
                <a:gd name="csY62" fmla="*/ 29956 h 35227"/>
                <a:gd name="csX63" fmla="*/ 9027 w 24915"/>
                <a:gd name="csY63" fmla="*/ 30933 h 35227"/>
                <a:gd name="csX64" fmla="*/ 10005 w 24915"/>
                <a:gd name="csY64" fmla="*/ 31421 h 35227"/>
                <a:gd name="csX65" fmla="*/ 10493 w 24915"/>
                <a:gd name="csY65" fmla="*/ 31910 h 35227"/>
                <a:gd name="csX66" fmla="*/ 11470 w 24915"/>
                <a:gd name="csY66" fmla="*/ 32398 h 35227"/>
                <a:gd name="csX67" fmla="*/ 14402 w 24915"/>
                <a:gd name="csY67" fmla="*/ 32398 h 35227"/>
                <a:gd name="csX68" fmla="*/ 23195 w 24915"/>
                <a:gd name="csY68" fmla="*/ 32887 h 35227"/>
                <a:gd name="csX69" fmla="*/ 22218 w 24915"/>
                <a:gd name="csY69" fmla="*/ 33864 h 35227"/>
                <a:gd name="csX70" fmla="*/ 16356 w 24915"/>
                <a:gd name="csY70" fmla="*/ 36307 h 35227"/>
                <a:gd name="csX71" fmla="*/ 15379 w 24915"/>
                <a:gd name="csY71" fmla="*/ 36307 h 35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</a:cxnLst>
              <a:rect l="l" t="t" r="r" b="b"/>
              <a:pathLst>
                <a:path w="24915" h="35227">
                  <a:moveTo>
                    <a:pt x="14402" y="36307"/>
                  </a:moveTo>
                  <a:lnTo>
                    <a:pt x="11470" y="36307"/>
                  </a:lnTo>
                  <a:lnTo>
                    <a:pt x="10493" y="35818"/>
                  </a:lnTo>
                  <a:lnTo>
                    <a:pt x="9516" y="35818"/>
                  </a:lnTo>
                  <a:lnTo>
                    <a:pt x="9027" y="35330"/>
                  </a:lnTo>
                  <a:lnTo>
                    <a:pt x="6096" y="33864"/>
                  </a:lnTo>
                  <a:lnTo>
                    <a:pt x="5608" y="33375"/>
                  </a:lnTo>
                  <a:lnTo>
                    <a:pt x="5119" y="32398"/>
                  </a:lnTo>
                  <a:cubicBezTo>
                    <a:pt x="3865" y="31193"/>
                    <a:pt x="2302" y="29850"/>
                    <a:pt x="2188" y="28001"/>
                  </a:cubicBezTo>
                  <a:lnTo>
                    <a:pt x="1699" y="27024"/>
                  </a:lnTo>
                  <a:lnTo>
                    <a:pt x="1699" y="26536"/>
                  </a:lnTo>
                  <a:lnTo>
                    <a:pt x="1211" y="25559"/>
                  </a:lnTo>
                  <a:lnTo>
                    <a:pt x="1211" y="24582"/>
                  </a:lnTo>
                  <a:lnTo>
                    <a:pt x="722" y="23604"/>
                  </a:lnTo>
                  <a:lnTo>
                    <a:pt x="722" y="20673"/>
                  </a:lnTo>
                  <a:lnTo>
                    <a:pt x="234" y="19696"/>
                  </a:lnTo>
                  <a:lnTo>
                    <a:pt x="234" y="18230"/>
                  </a:lnTo>
                  <a:lnTo>
                    <a:pt x="722" y="17253"/>
                  </a:lnTo>
                  <a:lnTo>
                    <a:pt x="722" y="13345"/>
                  </a:lnTo>
                  <a:lnTo>
                    <a:pt x="1211" y="12368"/>
                  </a:lnTo>
                  <a:lnTo>
                    <a:pt x="1211" y="11391"/>
                  </a:lnTo>
                  <a:lnTo>
                    <a:pt x="1699" y="10902"/>
                  </a:lnTo>
                  <a:lnTo>
                    <a:pt x="2188" y="9925"/>
                  </a:lnTo>
                  <a:lnTo>
                    <a:pt x="2188" y="8948"/>
                  </a:lnTo>
                  <a:lnTo>
                    <a:pt x="2676" y="8948"/>
                  </a:lnTo>
                  <a:lnTo>
                    <a:pt x="3165" y="7971"/>
                  </a:lnTo>
                  <a:lnTo>
                    <a:pt x="4142" y="6017"/>
                  </a:lnTo>
                  <a:lnTo>
                    <a:pt x="6585" y="3574"/>
                  </a:lnTo>
                  <a:lnTo>
                    <a:pt x="8539" y="2597"/>
                  </a:lnTo>
                  <a:lnTo>
                    <a:pt x="9027" y="2108"/>
                  </a:lnTo>
                  <a:lnTo>
                    <a:pt x="10005" y="1620"/>
                  </a:lnTo>
                  <a:lnTo>
                    <a:pt x="10982" y="1620"/>
                  </a:lnTo>
                  <a:lnTo>
                    <a:pt x="11959" y="1131"/>
                  </a:lnTo>
                  <a:lnTo>
                    <a:pt x="13913" y="1131"/>
                  </a:lnTo>
                  <a:cubicBezTo>
                    <a:pt x="17113" y="805"/>
                    <a:pt x="20777" y="2035"/>
                    <a:pt x="23195" y="4062"/>
                  </a:cubicBezTo>
                  <a:lnTo>
                    <a:pt x="25150" y="5040"/>
                  </a:lnTo>
                  <a:lnTo>
                    <a:pt x="13424" y="5040"/>
                  </a:lnTo>
                  <a:lnTo>
                    <a:pt x="12447" y="5528"/>
                  </a:lnTo>
                  <a:lnTo>
                    <a:pt x="11470" y="5528"/>
                  </a:lnTo>
                  <a:lnTo>
                    <a:pt x="10982" y="6017"/>
                  </a:lnTo>
                  <a:lnTo>
                    <a:pt x="10005" y="6017"/>
                  </a:lnTo>
                  <a:lnTo>
                    <a:pt x="9027" y="6505"/>
                  </a:lnTo>
                  <a:lnTo>
                    <a:pt x="8539" y="6994"/>
                  </a:lnTo>
                  <a:lnTo>
                    <a:pt x="8050" y="7971"/>
                  </a:lnTo>
                  <a:lnTo>
                    <a:pt x="7073" y="8459"/>
                  </a:lnTo>
                  <a:lnTo>
                    <a:pt x="7073" y="8948"/>
                  </a:lnTo>
                  <a:lnTo>
                    <a:pt x="6585" y="9437"/>
                  </a:lnTo>
                  <a:lnTo>
                    <a:pt x="6096" y="10414"/>
                  </a:lnTo>
                  <a:lnTo>
                    <a:pt x="5608" y="10902"/>
                  </a:lnTo>
                  <a:lnTo>
                    <a:pt x="5119" y="11879"/>
                  </a:lnTo>
                  <a:lnTo>
                    <a:pt x="5119" y="12856"/>
                  </a:lnTo>
                  <a:lnTo>
                    <a:pt x="4631" y="13345"/>
                  </a:lnTo>
                  <a:lnTo>
                    <a:pt x="4631" y="15299"/>
                  </a:lnTo>
                  <a:lnTo>
                    <a:pt x="4142" y="16765"/>
                  </a:lnTo>
                  <a:cubicBezTo>
                    <a:pt x="4142" y="18230"/>
                    <a:pt x="4142" y="19696"/>
                    <a:pt x="4142" y="21162"/>
                  </a:cubicBezTo>
                  <a:lnTo>
                    <a:pt x="4631" y="22139"/>
                  </a:lnTo>
                  <a:lnTo>
                    <a:pt x="4631" y="24093"/>
                  </a:lnTo>
                  <a:lnTo>
                    <a:pt x="5119" y="25070"/>
                  </a:lnTo>
                  <a:lnTo>
                    <a:pt x="5119" y="25559"/>
                  </a:lnTo>
                  <a:lnTo>
                    <a:pt x="6096" y="27513"/>
                  </a:lnTo>
                  <a:lnTo>
                    <a:pt x="6585" y="28490"/>
                  </a:lnTo>
                  <a:lnTo>
                    <a:pt x="7073" y="29467"/>
                  </a:lnTo>
                  <a:lnTo>
                    <a:pt x="8050" y="29956"/>
                  </a:lnTo>
                  <a:lnTo>
                    <a:pt x="9027" y="30933"/>
                  </a:lnTo>
                  <a:lnTo>
                    <a:pt x="10005" y="31421"/>
                  </a:lnTo>
                  <a:lnTo>
                    <a:pt x="10493" y="31910"/>
                  </a:lnTo>
                  <a:lnTo>
                    <a:pt x="11470" y="32398"/>
                  </a:lnTo>
                  <a:lnTo>
                    <a:pt x="14402" y="32398"/>
                  </a:lnTo>
                  <a:lnTo>
                    <a:pt x="23195" y="32887"/>
                  </a:lnTo>
                  <a:lnTo>
                    <a:pt x="22218" y="33864"/>
                  </a:lnTo>
                  <a:cubicBezTo>
                    <a:pt x="20500" y="35248"/>
                    <a:pt x="18522" y="36209"/>
                    <a:pt x="16356" y="36307"/>
                  </a:cubicBezTo>
                  <a:lnTo>
                    <a:pt x="15379" y="363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Freeform: Shape 1333">
              <a:extLst>
                <a:ext uri="{FF2B5EF4-FFF2-40B4-BE49-F238E27FC236}">
                  <a16:creationId xmlns:a16="http://schemas.microsoft.com/office/drawing/2014/main" id="{F5E557B1-2CFD-F3B6-7718-7D67888F5FAE}"/>
                </a:ext>
              </a:extLst>
            </p:cNvPr>
            <p:cNvSpPr/>
            <p:nvPr/>
          </p:nvSpPr>
          <p:spPr>
            <a:xfrm flipV="1">
              <a:off x="5119635" y="6559741"/>
              <a:ext cx="18076" cy="34198"/>
            </a:xfrm>
            <a:custGeom>
              <a:avLst/>
              <a:gdLst>
                <a:gd name="csX0" fmla="*/ 18316 w 18076"/>
                <a:gd name="csY0" fmla="*/ 35277 h 34198"/>
                <a:gd name="csX1" fmla="*/ 14896 w 18076"/>
                <a:gd name="csY1" fmla="*/ 35277 h 34198"/>
                <a:gd name="csX2" fmla="*/ 14896 w 18076"/>
                <a:gd name="csY2" fmla="*/ 21110 h 34198"/>
                <a:gd name="csX3" fmla="*/ 240 w 18076"/>
                <a:gd name="csY3" fmla="*/ 21110 h 34198"/>
                <a:gd name="csX4" fmla="*/ 14896 w 18076"/>
                <a:gd name="csY4" fmla="*/ 17201 h 34198"/>
                <a:gd name="csX5" fmla="*/ 14896 w 18076"/>
                <a:gd name="csY5" fmla="*/ 1079 h 34198"/>
                <a:gd name="csX6" fmla="*/ 18316 w 18076"/>
                <a:gd name="csY6" fmla="*/ 107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076" h="34198">
                  <a:moveTo>
                    <a:pt x="18316" y="35277"/>
                  </a:moveTo>
                  <a:lnTo>
                    <a:pt x="14896" y="35277"/>
                  </a:lnTo>
                  <a:lnTo>
                    <a:pt x="14896" y="21110"/>
                  </a:lnTo>
                  <a:lnTo>
                    <a:pt x="240" y="21110"/>
                  </a:lnTo>
                  <a:lnTo>
                    <a:pt x="14896" y="17201"/>
                  </a:lnTo>
                  <a:lnTo>
                    <a:pt x="14896" y="1079"/>
                  </a:lnTo>
                  <a:lnTo>
                    <a:pt x="18316" y="1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Freeform: Shape 1334">
              <a:extLst>
                <a:ext uri="{FF2B5EF4-FFF2-40B4-BE49-F238E27FC236}">
                  <a16:creationId xmlns:a16="http://schemas.microsoft.com/office/drawing/2014/main" id="{9067639C-98D5-D413-A674-7AB4F2DC66B3}"/>
                </a:ext>
              </a:extLst>
            </p:cNvPr>
            <p:cNvSpPr/>
            <p:nvPr/>
          </p:nvSpPr>
          <p:spPr>
            <a:xfrm flipV="1">
              <a:off x="5115727" y="6559741"/>
              <a:ext cx="18564" cy="34198"/>
            </a:xfrm>
            <a:custGeom>
              <a:avLst/>
              <a:gdLst>
                <a:gd name="csX0" fmla="*/ 4146 w 18564"/>
                <a:gd name="csY0" fmla="*/ 35277 h 34198"/>
                <a:gd name="csX1" fmla="*/ 237 w 18564"/>
                <a:gd name="csY1" fmla="*/ 35277 h 34198"/>
                <a:gd name="csX2" fmla="*/ 237 w 18564"/>
                <a:gd name="csY2" fmla="*/ 1079 h 34198"/>
                <a:gd name="csX3" fmla="*/ 4146 w 18564"/>
                <a:gd name="csY3" fmla="*/ 1079 h 34198"/>
                <a:gd name="csX4" fmla="*/ 4146 w 18564"/>
                <a:gd name="csY4" fmla="*/ 17201 h 34198"/>
                <a:gd name="csX5" fmla="*/ 18802 w 18564"/>
                <a:gd name="csY5" fmla="*/ 17201 h 34198"/>
                <a:gd name="csX6" fmla="*/ 4146 w 18564"/>
                <a:gd name="csY6" fmla="*/ 2111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564" h="34198">
                  <a:moveTo>
                    <a:pt x="4146" y="35277"/>
                  </a:moveTo>
                  <a:lnTo>
                    <a:pt x="237" y="35277"/>
                  </a:lnTo>
                  <a:lnTo>
                    <a:pt x="237" y="1079"/>
                  </a:lnTo>
                  <a:lnTo>
                    <a:pt x="4146" y="1079"/>
                  </a:lnTo>
                  <a:lnTo>
                    <a:pt x="4146" y="17201"/>
                  </a:lnTo>
                  <a:lnTo>
                    <a:pt x="18802" y="17201"/>
                  </a:lnTo>
                  <a:lnTo>
                    <a:pt x="4146" y="2111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Freeform: Shape 1335">
              <a:extLst>
                <a:ext uri="{FF2B5EF4-FFF2-40B4-BE49-F238E27FC236}">
                  <a16:creationId xmlns:a16="http://schemas.microsoft.com/office/drawing/2014/main" id="{E2CEF674-71ED-0817-C02C-68AACF79E7A4}"/>
                </a:ext>
              </a:extLst>
            </p:cNvPr>
            <p:cNvSpPr/>
            <p:nvPr/>
          </p:nvSpPr>
          <p:spPr>
            <a:xfrm flipV="1">
              <a:off x="5141620" y="6559741"/>
              <a:ext cx="22473" cy="34198"/>
            </a:xfrm>
            <a:custGeom>
              <a:avLst/>
              <a:gdLst>
                <a:gd name="csX0" fmla="*/ 22717 w 22473"/>
                <a:gd name="csY0" fmla="*/ 35277 h 34198"/>
                <a:gd name="csX1" fmla="*/ 244 w 22473"/>
                <a:gd name="csY1" fmla="*/ 35277 h 34198"/>
                <a:gd name="csX2" fmla="*/ 244 w 22473"/>
                <a:gd name="csY2" fmla="*/ 31369 h 34198"/>
                <a:gd name="csX3" fmla="*/ 9526 w 22473"/>
                <a:gd name="csY3" fmla="*/ 31369 h 34198"/>
                <a:gd name="csX4" fmla="*/ 9526 w 22473"/>
                <a:gd name="csY4" fmla="*/ 1079 h 34198"/>
                <a:gd name="csX5" fmla="*/ 13435 w 22473"/>
                <a:gd name="csY5" fmla="*/ 1079 h 34198"/>
                <a:gd name="csX6" fmla="*/ 13435 w 22473"/>
                <a:gd name="csY6" fmla="*/ 31369 h 34198"/>
                <a:gd name="csX7" fmla="*/ 22717 w 22473"/>
                <a:gd name="csY7" fmla="*/ 3136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473" h="34198">
                  <a:moveTo>
                    <a:pt x="22717" y="35277"/>
                  </a:moveTo>
                  <a:lnTo>
                    <a:pt x="244" y="35277"/>
                  </a:lnTo>
                  <a:lnTo>
                    <a:pt x="244" y="31369"/>
                  </a:lnTo>
                  <a:lnTo>
                    <a:pt x="9526" y="31369"/>
                  </a:lnTo>
                  <a:lnTo>
                    <a:pt x="9526" y="1079"/>
                  </a:lnTo>
                  <a:lnTo>
                    <a:pt x="13435" y="1079"/>
                  </a:lnTo>
                  <a:lnTo>
                    <a:pt x="13435" y="31369"/>
                  </a:lnTo>
                  <a:lnTo>
                    <a:pt x="22717" y="31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7" name="Graphic 2">
              <a:extLst>
                <a:ext uri="{FF2B5EF4-FFF2-40B4-BE49-F238E27FC236}">
                  <a16:creationId xmlns:a16="http://schemas.microsoft.com/office/drawing/2014/main" id="{13F8C540-70AB-CE37-E3CC-8EED16F6E7FA}"/>
                </a:ext>
              </a:extLst>
            </p:cNvPr>
            <p:cNvGrpSpPr/>
            <p:nvPr/>
          </p:nvGrpSpPr>
          <p:grpSpPr>
            <a:xfrm>
              <a:off x="4377530" y="5940529"/>
              <a:ext cx="835417" cy="829776"/>
              <a:chOff x="4377530" y="5940529"/>
              <a:chExt cx="835417" cy="829776"/>
            </a:xfrm>
            <a:noFill/>
          </p:grpSpPr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3C94CD9D-4AD2-B7CA-13BA-8C0471098288}"/>
                  </a:ext>
                </a:extLst>
              </p:cNvPr>
              <p:cNvSpPr/>
              <p:nvPr/>
            </p:nvSpPr>
            <p:spPr>
              <a:xfrm flipV="1">
                <a:off x="4377530" y="6680412"/>
                <a:ext cx="21496" cy="89892"/>
              </a:xfrm>
              <a:custGeom>
                <a:avLst/>
                <a:gdLst>
                  <a:gd name="csX0" fmla="*/ 116 w 21496"/>
                  <a:gd name="csY0" fmla="*/ 73898 h 89892"/>
                  <a:gd name="csX1" fmla="*/ 8910 w 21496"/>
                  <a:gd name="csY1" fmla="*/ 77807 h 89892"/>
                  <a:gd name="csX2" fmla="*/ 21612 w 21496"/>
                  <a:gd name="csY2" fmla="*/ 90998 h 89892"/>
                  <a:gd name="csX3" fmla="*/ 21612 w 21496"/>
                  <a:gd name="csY3" fmla="*/ 1105 h 898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1496" h="89892">
                    <a:moveTo>
                      <a:pt x="116" y="73898"/>
                    </a:moveTo>
                    <a:lnTo>
                      <a:pt x="8910" y="77807"/>
                    </a:lnTo>
                    <a:lnTo>
                      <a:pt x="21612" y="90998"/>
                    </a:lnTo>
                    <a:lnTo>
                      <a:pt x="21612" y="1105"/>
                    </a:lnTo>
                  </a:path>
                </a:pathLst>
              </a:custGeom>
              <a:noFill/>
              <a:ln w="5861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7ECE4D65-17D3-82C1-D610-3B7E613E6F20}"/>
                  </a:ext>
                </a:extLst>
              </p:cNvPr>
              <p:cNvSpPr/>
              <p:nvPr/>
            </p:nvSpPr>
            <p:spPr>
              <a:xfrm flipV="1">
                <a:off x="5160185" y="5940529"/>
                <a:ext cx="52763" cy="52920"/>
              </a:xfrm>
              <a:custGeom>
                <a:avLst/>
                <a:gdLst>
                  <a:gd name="csX0" fmla="*/ 53015 w 52763"/>
                  <a:gd name="csY0" fmla="*/ 27295 h 52920"/>
                  <a:gd name="csX1" fmla="*/ 52526 w 52763"/>
                  <a:gd name="csY1" fmla="*/ 34135 h 52920"/>
                  <a:gd name="csX2" fmla="*/ 49595 w 52763"/>
                  <a:gd name="csY2" fmla="*/ 40486 h 52920"/>
                  <a:gd name="csX3" fmla="*/ 1228 w 52763"/>
                  <a:gd name="csY3" fmla="*/ 34135 h 52920"/>
                  <a:gd name="csX4" fmla="*/ 251 w 52763"/>
                  <a:gd name="csY4" fmla="*/ 27295 h 52920"/>
                  <a:gd name="csX5" fmla="*/ 1228 w 52763"/>
                  <a:gd name="csY5" fmla="*/ 20456 h 52920"/>
                  <a:gd name="csX6" fmla="*/ 49595 w 52763"/>
                  <a:gd name="csY6" fmla="*/ 14104 h 52920"/>
                  <a:gd name="csX7" fmla="*/ 52526 w 52763"/>
                  <a:gd name="csY7" fmla="*/ 20456 h 52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52763" h="52920">
                    <a:moveTo>
                      <a:pt x="53015" y="27295"/>
                    </a:moveTo>
                    <a:lnTo>
                      <a:pt x="52526" y="34135"/>
                    </a:lnTo>
                    <a:lnTo>
                      <a:pt x="49595" y="40486"/>
                    </a:lnTo>
                    <a:cubicBezTo>
                      <a:pt x="37503" y="61160"/>
                      <a:pt x="7677" y="57072"/>
                      <a:pt x="1228" y="34135"/>
                    </a:cubicBezTo>
                    <a:lnTo>
                      <a:pt x="251" y="27295"/>
                    </a:lnTo>
                    <a:lnTo>
                      <a:pt x="1228" y="20456"/>
                    </a:lnTo>
                    <a:cubicBezTo>
                      <a:pt x="7262" y="-2425"/>
                      <a:pt x="38212" y="-5926"/>
                      <a:pt x="49595" y="14104"/>
                    </a:cubicBezTo>
                    <a:lnTo>
                      <a:pt x="52526" y="20456"/>
                    </a:lnTo>
                    <a:close/>
                  </a:path>
                </a:pathLst>
              </a:custGeom>
              <a:noFill/>
              <a:ln w="5861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0" name="Freeform: Shape 1339">
              <a:extLst>
                <a:ext uri="{FF2B5EF4-FFF2-40B4-BE49-F238E27FC236}">
                  <a16:creationId xmlns:a16="http://schemas.microsoft.com/office/drawing/2014/main" id="{39AE83DE-1205-F421-0BB5-6DD4E5385FBA}"/>
                </a:ext>
              </a:extLst>
            </p:cNvPr>
            <p:cNvSpPr/>
            <p:nvPr/>
          </p:nvSpPr>
          <p:spPr>
            <a:xfrm flipV="1">
              <a:off x="5185101" y="5966643"/>
              <a:ext cx="20519" cy="15633"/>
            </a:xfrm>
            <a:custGeom>
              <a:avLst/>
              <a:gdLst>
                <a:gd name="csX0" fmla="*/ 8066 w 20519"/>
                <a:gd name="csY0" fmla="*/ 16613 h 15633"/>
                <a:gd name="csX1" fmla="*/ 249 w 20519"/>
                <a:gd name="csY1" fmla="*/ 16124 h 15633"/>
                <a:gd name="csX2" fmla="*/ 3181 w 20519"/>
                <a:gd name="csY2" fmla="*/ 16124 h 15633"/>
                <a:gd name="csX3" fmla="*/ 3669 w 20519"/>
                <a:gd name="csY3" fmla="*/ 15636 h 15633"/>
                <a:gd name="csX4" fmla="*/ 4646 w 20519"/>
                <a:gd name="csY4" fmla="*/ 15147 h 15633"/>
                <a:gd name="csX5" fmla="*/ 5135 w 20519"/>
                <a:gd name="csY5" fmla="*/ 15147 h 15633"/>
                <a:gd name="csX6" fmla="*/ 5623 w 20519"/>
                <a:gd name="csY6" fmla="*/ 14659 h 15633"/>
                <a:gd name="csX7" fmla="*/ 6112 w 20519"/>
                <a:gd name="csY7" fmla="*/ 13682 h 15633"/>
                <a:gd name="csX8" fmla="*/ 9532 w 20519"/>
                <a:gd name="csY8" fmla="*/ 9285 h 15633"/>
                <a:gd name="csX9" fmla="*/ 10509 w 20519"/>
                <a:gd name="csY9" fmla="*/ 8308 h 15633"/>
                <a:gd name="csX10" fmla="*/ 14906 w 20519"/>
                <a:gd name="csY10" fmla="*/ 979 h 15633"/>
                <a:gd name="csX11" fmla="*/ 20768 w 20519"/>
                <a:gd name="csY11" fmla="*/ 979 h 15633"/>
                <a:gd name="csX12" fmla="*/ 14417 w 20519"/>
                <a:gd name="csY12" fmla="*/ 10262 h 15633"/>
                <a:gd name="csX13" fmla="*/ 13929 w 20519"/>
                <a:gd name="csY13" fmla="*/ 11239 h 15633"/>
                <a:gd name="csX14" fmla="*/ 13440 w 20519"/>
                <a:gd name="csY14" fmla="*/ 12216 h 15633"/>
                <a:gd name="csX15" fmla="*/ 12463 w 20519"/>
                <a:gd name="csY15" fmla="*/ 12704 h 15633"/>
                <a:gd name="csX16" fmla="*/ 11974 w 20519"/>
                <a:gd name="csY16" fmla="*/ 13682 h 15633"/>
                <a:gd name="csX17" fmla="*/ 10020 w 20519"/>
                <a:gd name="csY17" fmla="*/ 15636 h 15633"/>
                <a:gd name="csX18" fmla="*/ 9043 w 20519"/>
                <a:gd name="csY18" fmla="*/ 16124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0519" h="15633">
                  <a:moveTo>
                    <a:pt x="8066" y="16613"/>
                  </a:moveTo>
                  <a:lnTo>
                    <a:pt x="249" y="16124"/>
                  </a:lnTo>
                  <a:lnTo>
                    <a:pt x="3181" y="16124"/>
                  </a:lnTo>
                  <a:lnTo>
                    <a:pt x="3669" y="15636"/>
                  </a:lnTo>
                  <a:lnTo>
                    <a:pt x="4646" y="15147"/>
                  </a:lnTo>
                  <a:lnTo>
                    <a:pt x="5135" y="15147"/>
                  </a:lnTo>
                  <a:lnTo>
                    <a:pt x="5623" y="14659"/>
                  </a:lnTo>
                  <a:lnTo>
                    <a:pt x="6112" y="13682"/>
                  </a:lnTo>
                  <a:cubicBezTo>
                    <a:pt x="8742" y="11426"/>
                    <a:pt x="7936" y="11198"/>
                    <a:pt x="9532" y="9285"/>
                  </a:cubicBezTo>
                  <a:lnTo>
                    <a:pt x="10509" y="8308"/>
                  </a:lnTo>
                  <a:lnTo>
                    <a:pt x="14906" y="979"/>
                  </a:lnTo>
                  <a:lnTo>
                    <a:pt x="20768" y="979"/>
                  </a:lnTo>
                  <a:lnTo>
                    <a:pt x="14417" y="10262"/>
                  </a:lnTo>
                  <a:lnTo>
                    <a:pt x="13929" y="11239"/>
                  </a:lnTo>
                  <a:lnTo>
                    <a:pt x="13440" y="12216"/>
                  </a:lnTo>
                  <a:lnTo>
                    <a:pt x="12463" y="12704"/>
                  </a:lnTo>
                  <a:lnTo>
                    <a:pt x="11974" y="13682"/>
                  </a:lnTo>
                  <a:lnTo>
                    <a:pt x="10020" y="15636"/>
                  </a:lnTo>
                  <a:lnTo>
                    <a:pt x="9043" y="161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id="{B7A90151-1D20-4BD4-DD37-F114BBB6DEEF}"/>
                </a:ext>
              </a:extLst>
            </p:cNvPr>
            <p:cNvSpPr/>
            <p:nvPr/>
          </p:nvSpPr>
          <p:spPr>
            <a:xfrm flipV="1">
              <a:off x="5179727" y="5951009"/>
              <a:ext cx="22955" cy="12213"/>
            </a:xfrm>
            <a:custGeom>
              <a:avLst/>
              <a:gdLst>
                <a:gd name="csX0" fmla="*/ 20769 w 22955"/>
                <a:gd name="csY0" fmla="*/ 13190 h 12213"/>
                <a:gd name="csX1" fmla="*/ 10998 w 22955"/>
                <a:gd name="csY1" fmla="*/ 12213 h 12213"/>
                <a:gd name="csX2" fmla="*/ 11487 w 22955"/>
                <a:gd name="csY2" fmla="*/ 12213 h 12213"/>
                <a:gd name="csX3" fmla="*/ 15884 w 22955"/>
                <a:gd name="csY3" fmla="*/ 1953 h 12213"/>
                <a:gd name="csX4" fmla="*/ 14906 w 22955"/>
                <a:gd name="csY4" fmla="*/ 1953 h 12213"/>
                <a:gd name="csX5" fmla="*/ 14906 w 22955"/>
                <a:gd name="csY5" fmla="*/ 1465 h 12213"/>
                <a:gd name="csX6" fmla="*/ 12952 w 22955"/>
                <a:gd name="csY6" fmla="*/ 1465 h 12213"/>
                <a:gd name="csX7" fmla="*/ 11975 w 22955"/>
                <a:gd name="csY7" fmla="*/ 976 h 12213"/>
                <a:gd name="csX8" fmla="*/ 250 w 22955"/>
                <a:gd name="csY8" fmla="*/ 976 h 12213"/>
                <a:gd name="csX9" fmla="*/ 20769 w 22955"/>
                <a:gd name="csY9" fmla="*/ 976 h 12213"/>
                <a:gd name="csX10" fmla="*/ 22235 w 22955"/>
                <a:gd name="csY10" fmla="*/ 11236 h 12213"/>
                <a:gd name="csX11" fmla="*/ 21746 w 22955"/>
                <a:gd name="csY11" fmla="*/ 12213 h 12213"/>
                <a:gd name="csX12" fmla="*/ 21258 w 22955"/>
                <a:gd name="csY12" fmla="*/ 12213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2955" h="12213">
                  <a:moveTo>
                    <a:pt x="20769" y="13190"/>
                  </a:moveTo>
                  <a:lnTo>
                    <a:pt x="10998" y="12213"/>
                  </a:lnTo>
                  <a:lnTo>
                    <a:pt x="11487" y="12213"/>
                  </a:lnTo>
                  <a:cubicBezTo>
                    <a:pt x="18261" y="13011"/>
                    <a:pt x="20769" y="6196"/>
                    <a:pt x="15884" y="1953"/>
                  </a:cubicBezTo>
                  <a:lnTo>
                    <a:pt x="14906" y="1953"/>
                  </a:lnTo>
                  <a:lnTo>
                    <a:pt x="14906" y="1465"/>
                  </a:lnTo>
                  <a:lnTo>
                    <a:pt x="12952" y="1465"/>
                  </a:lnTo>
                  <a:lnTo>
                    <a:pt x="11975" y="976"/>
                  </a:lnTo>
                  <a:lnTo>
                    <a:pt x="250" y="976"/>
                  </a:lnTo>
                  <a:lnTo>
                    <a:pt x="20769" y="976"/>
                  </a:lnTo>
                  <a:cubicBezTo>
                    <a:pt x="23448" y="3924"/>
                    <a:pt x="23888" y="7669"/>
                    <a:pt x="22235" y="11236"/>
                  </a:cubicBezTo>
                  <a:lnTo>
                    <a:pt x="21746" y="12213"/>
                  </a:lnTo>
                  <a:lnTo>
                    <a:pt x="21258" y="1221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Freeform: Shape 1341">
              <a:extLst>
                <a:ext uri="{FF2B5EF4-FFF2-40B4-BE49-F238E27FC236}">
                  <a16:creationId xmlns:a16="http://schemas.microsoft.com/office/drawing/2014/main" id="{EB7E10F6-653C-D18E-CB90-458C4BBD3E02}"/>
                </a:ext>
              </a:extLst>
            </p:cNvPr>
            <p:cNvSpPr/>
            <p:nvPr/>
          </p:nvSpPr>
          <p:spPr>
            <a:xfrm flipV="1">
              <a:off x="5175330" y="5948062"/>
              <a:ext cx="24915" cy="34214"/>
            </a:xfrm>
            <a:custGeom>
              <a:avLst/>
              <a:gdLst>
                <a:gd name="csX0" fmla="*/ 15394 w 24915"/>
                <a:gd name="csY0" fmla="*/ 35177 h 34214"/>
                <a:gd name="csX1" fmla="*/ 249 w 24915"/>
                <a:gd name="csY1" fmla="*/ 35177 h 34214"/>
                <a:gd name="csX2" fmla="*/ 249 w 24915"/>
                <a:gd name="csY2" fmla="*/ 979 h 34214"/>
                <a:gd name="csX3" fmla="*/ 4646 w 24915"/>
                <a:gd name="csY3" fmla="*/ 979 h 34214"/>
                <a:gd name="csX4" fmla="*/ 4646 w 24915"/>
                <a:gd name="csY4" fmla="*/ 16124 h 34214"/>
                <a:gd name="csX5" fmla="*/ 10020 w 24915"/>
                <a:gd name="csY5" fmla="*/ 16124 h 34214"/>
                <a:gd name="csX6" fmla="*/ 25165 w 24915"/>
                <a:gd name="csY6" fmla="*/ 19544 h 34214"/>
                <a:gd name="csX7" fmla="*/ 25165 w 24915"/>
                <a:gd name="csY7" fmla="*/ 20032 h 34214"/>
                <a:gd name="csX8" fmla="*/ 4646 w 24915"/>
                <a:gd name="csY8" fmla="*/ 20032 h 34214"/>
                <a:gd name="csX9" fmla="*/ 4646 w 24915"/>
                <a:gd name="csY9" fmla="*/ 31269 h 34214"/>
                <a:gd name="csX10" fmla="*/ 15394 w 24915"/>
                <a:gd name="csY10" fmla="*/ 31269 h 34214"/>
                <a:gd name="csX11" fmla="*/ 25165 w 24915"/>
                <a:gd name="csY11" fmla="*/ 32246 h 34214"/>
                <a:gd name="csX12" fmla="*/ 24676 w 24915"/>
                <a:gd name="csY12" fmla="*/ 32735 h 34214"/>
                <a:gd name="csX13" fmla="*/ 17836 w 24915"/>
                <a:gd name="csY13" fmla="*/ 35177 h 34214"/>
                <a:gd name="csX14" fmla="*/ 16371 w 24915"/>
                <a:gd name="csY14" fmla="*/ 35177 h 342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4915" h="34214">
                  <a:moveTo>
                    <a:pt x="15394" y="35177"/>
                  </a:moveTo>
                  <a:lnTo>
                    <a:pt x="249" y="35177"/>
                  </a:lnTo>
                  <a:lnTo>
                    <a:pt x="249" y="979"/>
                  </a:lnTo>
                  <a:lnTo>
                    <a:pt x="4646" y="979"/>
                  </a:lnTo>
                  <a:lnTo>
                    <a:pt x="4646" y="16124"/>
                  </a:lnTo>
                  <a:lnTo>
                    <a:pt x="10020" y="16124"/>
                  </a:lnTo>
                  <a:cubicBezTo>
                    <a:pt x="14506" y="16401"/>
                    <a:pt x="21525" y="16026"/>
                    <a:pt x="25165" y="19544"/>
                  </a:cubicBezTo>
                  <a:lnTo>
                    <a:pt x="25165" y="20032"/>
                  </a:lnTo>
                  <a:lnTo>
                    <a:pt x="4646" y="20032"/>
                  </a:lnTo>
                  <a:lnTo>
                    <a:pt x="4646" y="31269"/>
                  </a:lnTo>
                  <a:lnTo>
                    <a:pt x="15394" y="31269"/>
                  </a:lnTo>
                  <a:lnTo>
                    <a:pt x="25165" y="32246"/>
                  </a:lnTo>
                  <a:lnTo>
                    <a:pt x="24676" y="32735"/>
                  </a:lnTo>
                  <a:cubicBezTo>
                    <a:pt x="22543" y="34119"/>
                    <a:pt x="20377" y="35348"/>
                    <a:pt x="17836" y="35177"/>
                  </a:cubicBezTo>
                  <a:lnTo>
                    <a:pt x="16371" y="351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3" name="Graphic 2">
              <a:extLst>
                <a:ext uri="{FF2B5EF4-FFF2-40B4-BE49-F238E27FC236}">
                  <a16:creationId xmlns:a16="http://schemas.microsoft.com/office/drawing/2014/main" id="{2486DB8D-9DAD-F668-2E9A-94CB47AC24EB}"/>
                </a:ext>
              </a:extLst>
            </p:cNvPr>
            <p:cNvGrpSpPr/>
            <p:nvPr/>
          </p:nvGrpSpPr>
          <p:grpSpPr>
            <a:xfrm>
              <a:off x="4864124" y="5861605"/>
              <a:ext cx="447510" cy="919936"/>
              <a:chOff x="4864124" y="5861605"/>
              <a:chExt cx="447510" cy="919936"/>
            </a:xfrm>
            <a:noFill/>
          </p:grpSpPr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69070776-6309-64DF-BDAE-480FA936A298}"/>
                  </a:ext>
                </a:extLst>
              </p:cNvPr>
              <p:cNvSpPr/>
              <p:nvPr/>
            </p:nvSpPr>
            <p:spPr>
              <a:xfrm flipV="1">
                <a:off x="5184612" y="6520776"/>
                <a:ext cx="65954" cy="66190"/>
              </a:xfrm>
              <a:custGeom>
                <a:avLst/>
                <a:gdLst>
                  <a:gd name="csX0" fmla="*/ 66211 w 65954"/>
                  <a:gd name="csY0" fmla="*/ 34162 h 66190"/>
                  <a:gd name="csX1" fmla="*/ 65234 w 65954"/>
                  <a:gd name="csY1" fmla="*/ 41490 h 66190"/>
                  <a:gd name="csX2" fmla="*/ 62791 w 65954"/>
                  <a:gd name="csY2" fmla="*/ 48330 h 66190"/>
                  <a:gd name="csX3" fmla="*/ 746 w 65954"/>
                  <a:gd name="csY3" fmla="*/ 41490 h 66190"/>
                  <a:gd name="csX4" fmla="*/ 257 w 65954"/>
                  <a:gd name="csY4" fmla="*/ 34162 h 66190"/>
                  <a:gd name="csX5" fmla="*/ 746 w 65954"/>
                  <a:gd name="csY5" fmla="*/ 26834 h 66190"/>
                  <a:gd name="csX6" fmla="*/ 62791 w 65954"/>
                  <a:gd name="csY6" fmla="*/ 19506 h 66190"/>
                  <a:gd name="csX7" fmla="*/ 65234 w 65954"/>
                  <a:gd name="csY7" fmla="*/ 26834 h 661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65954" h="66190">
                    <a:moveTo>
                      <a:pt x="66211" y="34162"/>
                    </a:moveTo>
                    <a:lnTo>
                      <a:pt x="65234" y="41490"/>
                    </a:lnTo>
                    <a:lnTo>
                      <a:pt x="62791" y="48330"/>
                    </a:lnTo>
                    <a:cubicBezTo>
                      <a:pt x="49291" y="76967"/>
                      <a:pt x="8131" y="71862"/>
                      <a:pt x="746" y="41490"/>
                    </a:cubicBezTo>
                    <a:lnTo>
                      <a:pt x="257" y="34162"/>
                    </a:lnTo>
                    <a:lnTo>
                      <a:pt x="746" y="26834"/>
                    </a:lnTo>
                    <a:cubicBezTo>
                      <a:pt x="8001" y="-3342"/>
                      <a:pt x="48542" y="-8570"/>
                      <a:pt x="62791" y="19506"/>
                    </a:cubicBezTo>
                    <a:lnTo>
                      <a:pt x="65234" y="26834"/>
                    </a:lnTo>
                    <a:close/>
                  </a:path>
                </a:pathLst>
              </a:custGeom>
              <a:noFill/>
              <a:ln w="5861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5" name="Graphic 2">
                <a:extLst>
                  <a:ext uri="{FF2B5EF4-FFF2-40B4-BE49-F238E27FC236}">
                    <a16:creationId xmlns:a16="http://schemas.microsoft.com/office/drawing/2014/main" id="{07A0698D-5CB2-CEE6-BAFC-55A33201BD6C}"/>
                  </a:ext>
                </a:extLst>
              </p:cNvPr>
              <p:cNvGrpSpPr/>
              <p:nvPr/>
            </p:nvGrpSpPr>
            <p:grpSpPr>
              <a:xfrm>
                <a:off x="4864124" y="5861605"/>
                <a:ext cx="447510" cy="919936"/>
                <a:chOff x="4864124" y="5861605"/>
                <a:chExt cx="447510" cy="919936"/>
              </a:xfrm>
              <a:noFill/>
            </p:grpSpPr>
            <p:sp>
              <p:nvSpPr>
                <p:cNvPr id="1346" name="Freeform: Shape 1345">
                  <a:extLst>
                    <a:ext uri="{FF2B5EF4-FFF2-40B4-BE49-F238E27FC236}">
                      <a16:creationId xmlns:a16="http://schemas.microsoft.com/office/drawing/2014/main" id="{2CFA0068-99F7-965E-F399-84F31B5C3492}"/>
                    </a:ext>
                  </a:extLst>
                </p:cNvPr>
                <p:cNvSpPr/>
                <p:nvPr/>
              </p:nvSpPr>
              <p:spPr>
                <a:xfrm flipV="1">
                  <a:off x="4864124" y="6669176"/>
                  <a:ext cx="6106" cy="112366"/>
                </a:xfrm>
                <a:custGeom>
                  <a:avLst/>
                  <a:gdLst>
                    <a:gd name="csX0" fmla="*/ 195 w 6106"/>
                    <a:gd name="csY0" fmla="*/ 1094 h 112366"/>
                    <a:gd name="csX1" fmla="*/ 195 w 6106"/>
                    <a:gd name="csY1" fmla="*/ 113461 h 11236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6106" h="112366">
                      <a:moveTo>
                        <a:pt x="195" y="1094"/>
                      </a:moveTo>
                      <a:lnTo>
                        <a:pt x="195" y="113461"/>
                      </a:lnTo>
                    </a:path>
                  </a:pathLst>
                </a:custGeom>
                <a:noFill/>
                <a:ln w="5861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47" name="Graphic 2">
                  <a:extLst>
                    <a:ext uri="{FF2B5EF4-FFF2-40B4-BE49-F238E27FC236}">
                      <a16:creationId xmlns:a16="http://schemas.microsoft.com/office/drawing/2014/main" id="{3B151E1B-FC08-9B8B-32FD-D7B19AF541D0}"/>
                    </a:ext>
                  </a:extLst>
                </p:cNvPr>
                <p:cNvGrpSpPr/>
                <p:nvPr/>
              </p:nvGrpSpPr>
              <p:grpSpPr>
                <a:xfrm>
                  <a:off x="5087880" y="5861605"/>
                  <a:ext cx="223755" cy="919936"/>
                  <a:chOff x="5087880" y="5861605"/>
                  <a:chExt cx="223755" cy="919936"/>
                </a:xfrm>
                <a:noFill/>
              </p:grpSpPr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0CC04B0B-8F26-4F14-DB4F-89D240179F9E}"/>
                      </a:ext>
                    </a:extLst>
                  </p:cNvPr>
                  <p:cNvSpPr/>
                  <p:nvPr/>
                </p:nvSpPr>
                <p:spPr>
                  <a:xfrm flipV="1">
                    <a:off x="5087880" y="6669176"/>
                    <a:ext cx="6106" cy="112366"/>
                  </a:xfrm>
                  <a:custGeom>
                    <a:avLst/>
                    <a:gdLst>
                      <a:gd name="csX0" fmla="*/ 232 w 6106"/>
                      <a:gd name="csY0" fmla="*/ 1094 h 112366"/>
                      <a:gd name="csX1" fmla="*/ 232 w 6106"/>
                      <a:gd name="csY1" fmla="*/ 113461 h 11236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6106" h="112366">
                        <a:moveTo>
                          <a:pt x="232" y="1094"/>
                        </a:moveTo>
                        <a:lnTo>
                          <a:pt x="232" y="113461"/>
                        </a:lnTo>
                      </a:path>
                    </a:pathLst>
                  </a:custGeom>
                  <a:noFill/>
                  <a:ln w="5861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49" name="Graphic 2">
                    <a:extLst>
                      <a:ext uri="{FF2B5EF4-FFF2-40B4-BE49-F238E27FC236}">
                        <a16:creationId xmlns:a16="http://schemas.microsoft.com/office/drawing/2014/main" id="{EE0BB263-61B3-49A9-143E-CAE11E18B0C3}"/>
                      </a:ext>
                    </a:extLst>
                  </p:cNvPr>
                  <p:cNvGrpSpPr/>
                  <p:nvPr/>
                </p:nvGrpSpPr>
                <p:grpSpPr>
                  <a:xfrm>
                    <a:off x="5281345" y="5861605"/>
                    <a:ext cx="30290" cy="919936"/>
                    <a:chOff x="5281345" y="5861605"/>
                    <a:chExt cx="30290" cy="919936"/>
                  </a:xfrm>
                  <a:noFill/>
                </p:grpSpPr>
                <p:sp>
                  <p:nvSpPr>
                    <p:cNvPr id="1350" name="Freeform: Shape 1349">
                      <a:extLst>
                        <a:ext uri="{FF2B5EF4-FFF2-40B4-BE49-F238E27FC236}">
                          <a16:creationId xmlns:a16="http://schemas.microsoft.com/office/drawing/2014/main" id="{F791FB5C-A881-1C67-0F4C-2D0AA329CD4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281345" y="5861605"/>
                      <a:ext cx="6106" cy="807570"/>
                    </a:xfrm>
                    <a:custGeom>
                      <a:avLst/>
                      <a:gdLst>
                        <a:gd name="csX0" fmla="*/ 264 w 6106"/>
                        <a:gd name="csY0" fmla="*/ 976 h 807570"/>
                        <a:gd name="csX1" fmla="*/ 264 w 6106"/>
                        <a:gd name="csY1" fmla="*/ 808547 h 80757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</a:cxnLst>
                      <a:rect l="l" t="t" r="r" b="b"/>
                      <a:pathLst>
                        <a:path w="6106" h="807570">
                          <a:moveTo>
                            <a:pt x="264" y="976"/>
                          </a:moveTo>
                          <a:lnTo>
                            <a:pt x="264" y="808547"/>
                          </a:lnTo>
                        </a:path>
                      </a:pathLst>
                    </a:custGeom>
                    <a:noFill/>
                    <a:ln w="5861" cap="rnd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1" name="Freeform: Shape 1350">
                      <a:extLst>
                        <a:ext uri="{FF2B5EF4-FFF2-40B4-BE49-F238E27FC236}">
                          <a16:creationId xmlns:a16="http://schemas.microsoft.com/office/drawing/2014/main" id="{CAF9AC0E-0ACD-5990-16B6-345F1190F34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311635" y="6669176"/>
                      <a:ext cx="6106" cy="112366"/>
                    </a:xfrm>
                    <a:custGeom>
                      <a:avLst/>
                      <a:gdLst>
                        <a:gd name="csX0" fmla="*/ 269 w 6106"/>
                        <a:gd name="csY0" fmla="*/ 1094 h 112366"/>
                        <a:gd name="csX1" fmla="*/ 269 w 6106"/>
                        <a:gd name="csY1" fmla="*/ 113461 h 112366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</a:cxnLst>
                      <a:rect l="l" t="t" r="r" b="b"/>
                      <a:pathLst>
                        <a:path w="6106" h="112366">
                          <a:moveTo>
                            <a:pt x="269" y="1094"/>
                          </a:moveTo>
                          <a:lnTo>
                            <a:pt x="269" y="113461"/>
                          </a:lnTo>
                        </a:path>
                      </a:pathLst>
                    </a:custGeom>
                    <a:noFill/>
                    <a:ln w="5861" cap="rnd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id="{F6A75CD6-1AC2-5C26-F5E6-6F47A4EED121}"/>
                </a:ext>
              </a:extLst>
            </p:cNvPr>
            <p:cNvSpPr/>
            <p:nvPr/>
          </p:nvSpPr>
          <p:spPr>
            <a:xfrm flipV="1">
              <a:off x="5207574" y="6559252"/>
              <a:ext cx="24915" cy="12702"/>
            </a:xfrm>
            <a:custGeom>
              <a:avLst/>
              <a:gdLst>
                <a:gd name="csX0" fmla="*/ 20774 w 24915"/>
                <a:gd name="csY0" fmla="*/ 13778 h 12702"/>
                <a:gd name="csX1" fmla="*/ 20774 w 24915"/>
                <a:gd name="csY1" fmla="*/ 13290 h 12702"/>
                <a:gd name="csX2" fmla="*/ 20285 w 24915"/>
                <a:gd name="csY2" fmla="*/ 12313 h 12702"/>
                <a:gd name="csX3" fmla="*/ 18331 w 24915"/>
                <a:gd name="csY3" fmla="*/ 8404 h 12702"/>
                <a:gd name="csX4" fmla="*/ 17842 w 24915"/>
                <a:gd name="csY4" fmla="*/ 7427 h 12702"/>
                <a:gd name="csX5" fmla="*/ 16865 w 24915"/>
                <a:gd name="csY5" fmla="*/ 6938 h 12702"/>
                <a:gd name="csX6" fmla="*/ 11491 w 24915"/>
                <a:gd name="csY6" fmla="*/ 4984 h 12702"/>
                <a:gd name="csX7" fmla="*/ 10514 w 24915"/>
                <a:gd name="csY7" fmla="*/ 4984 h 12702"/>
                <a:gd name="csX8" fmla="*/ 255 w 24915"/>
                <a:gd name="csY8" fmla="*/ 4496 h 12702"/>
                <a:gd name="csX9" fmla="*/ 1232 w 24915"/>
                <a:gd name="csY9" fmla="*/ 4007 h 12702"/>
                <a:gd name="csX10" fmla="*/ 1720 w 24915"/>
                <a:gd name="csY10" fmla="*/ 3030 h 12702"/>
                <a:gd name="csX11" fmla="*/ 2697 w 24915"/>
                <a:gd name="csY11" fmla="*/ 3030 h 12702"/>
                <a:gd name="csX12" fmla="*/ 3186 w 24915"/>
                <a:gd name="csY12" fmla="*/ 2542 h 12702"/>
                <a:gd name="csX13" fmla="*/ 5140 w 24915"/>
                <a:gd name="csY13" fmla="*/ 1564 h 12702"/>
                <a:gd name="csX14" fmla="*/ 6606 w 24915"/>
                <a:gd name="csY14" fmla="*/ 1564 h 12702"/>
                <a:gd name="csX15" fmla="*/ 7583 w 24915"/>
                <a:gd name="csY15" fmla="*/ 1076 h 12702"/>
                <a:gd name="csX16" fmla="*/ 10026 w 24915"/>
                <a:gd name="csY16" fmla="*/ 1076 h 12702"/>
                <a:gd name="csX17" fmla="*/ 14422 w 24915"/>
                <a:gd name="csY17" fmla="*/ 1076 h 12702"/>
                <a:gd name="csX18" fmla="*/ 14911 w 24915"/>
                <a:gd name="csY18" fmla="*/ 1564 h 12702"/>
                <a:gd name="csX19" fmla="*/ 15888 w 24915"/>
                <a:gd name="csY19" fmla="*/ 1564 h 12702"/>
                <a:gd name="csX20" fmla="*/ 17842 w 24915"/>
                <a:gd name="csY20" fmla="*/ 2542 h 12702"/>
                <a:gd name="csX21" fmla="*/ 18331 w 24915"/>
                <a:gd name="csY21" fmla="*/ 3030 h 12702"/>
                <a:gd name="csX22" fmla="*/ 19308 w 24915"/>
                <a:gd name="csY22" fmla="*/ 3519 h 12702"/>
                <a:gd name="csX23" fmla="*/ 20285 w 24915"/>
                <a:gd name="csY23" fmla="*/ 4496 h 12702"/>
                <a:gd name="csX24" fmla="*/ 21262 w 24915"/>
                <a:gd name="csY24" fmla="*/ 4984 h 12702"/>
                <a:gd name="csX25" fmla="*/ 21751 w 24915"/>
                <a:gd name="csY25" fmla="*/ 5473 h 12702"/>
                <a:gd name="csX26" fmla="*/ 24193 w 24915"/>
                <a:gd name="csY26" fmla="*/ 9381 h 12702"/>
                <a:gd name="csX27" fmla="*/ 24682 w 24915"/>
                <a:gd name="csY27" fmla="*/ 10358 h 12702"/>
                <a:gd name="csX28" fmla="*/ 24682 w 24915"/>
                <a:gd name="csY28" fmla="*/ 11335 h 12702"/>
                <a:gd name="csX29" fmla="*/ 25171 w 24915"/>
                <a:gd name="csY29" fmla="*/ 12313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24915" h="12702">
                  <a:moveTo>
                    <a:pt x="20774" y="13778"/>
                  </a:moveTo>
                  <a:lnTo>
                    <a:pt x="20774" y="13290"/>
                  </a:lnTo>
                  <a:lnTo>
                    <a:pt x="20285" y="12313"/>
                  </a:lnTo>
                  <a:cubicBezTo>
                    <a:pt x="19601" y="11059"/>
                    <a:pt x="19528" y="9389"/>
                    <a:pt x="18331" y="8404"/>
                  </a:cubicBezTo>
                  <a:lnTo>
                    <a:pt x="17842" y="7427"/>
                  </a:lnTo>
                  <a:lnTo>
                    <a:pt x="16865" y="6938"/>
                  </a:lnTo>
                  <a:cubicBezTo>
                    <a:pt x="14797" y="5872"/>
                    <a:pt x="14170" y="4618"/>
                    <a:pt x="11491" y="4984"/>
                  </a:cubicBezTo>
                  <a:lnTo>
                    <a:pt x="10514" y="4984"/>
                  </a:lnTo>
                  <a:lnTo>
                    <a:pt x="255" y="4496"/>
                  </a:lnTo>
                  <a:lnTo>
                    <a:pt x="1232" y="4007"/>
                  </a:lnTo>
                  <a:lnTo>
                    <a:pt x="1720" y="3030"/>
                  </a:lnTo>
                  <a:lnTo>
                    <a:pt x="2697" y="3030"/>
                  </a:lnTo>
                  <a:lnTo>
                    <a:pt x="3186" y="2542"/>
                  </a:lnTo>
                  <a:lnTo>
                    <a:pt x="5140" y="1564"/>
                  </a:lnTo>
                  <a:lnTo>
                    <a:pt x="6606" y="1564"/>
                  </a:lnTo>
                  <a:lnTo>
                    <a:pt x="7583" y="1076"/>
                  </a:lnTo>
                  <a:lnTo>
                    <a:pt x="10026" y="1076"/>
                  </a:lnTo>
                  <a:cubicBezTo>
                    <a:pt x="11491" y="1076"/>
                    <a:pt x="12957" y="1076"/>
                    <a:pt x="14422" y="1076"/>
                  </a:cubicBezTo>
                  <a:lnTo>
                    <a:pt x="14911" y="1564"/>
                  </a:lnTo>
                  <a:lnTo>
                    <a:pt x="15888" y="1564"/>
                  </a:lnTo>
                  <a:lnTo>
                    <a:pt x="17842" y="2542"/>
                  </a:lnTo>
                  <a:lnTo>
                    <a:pt x="18331" y="3030"/>
                  </a:lnTo>
                  <a:lnTo>
                    <a:pt x="19308" y="3519"/>
                  </a:lnTo>
                  <a:lnTo>
                    <a:pt x="20285" y="4496"/>
                  </a:lnTo>
                  <a:lnTo>
                    <a:pt x="21262" y="4984"/>
                  </a:lnTo>
                  <a:lnTo>
                    <a:pt x="21751" y="5473"/>
                  </a:lnTo>
                  <a:cubicBezTo>
                    <a:pt x="22142" y="6507"/>
                    <a:pt x="23803" y="8347"/>
                    <a:pt x="24193" y="9381"/>
                  </a:cubicBezTo>
                  <a:lnTo>
                    <a:pt x="24682" y="10358"/>
                  </a:lnTo>
                  <a:lnTo>
                    <a:pt x="24682" y="11335"/>
                  </a:lnTo>
                  <a:lnTo>
                    <a:pt x="25171" y="1231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Freeform: Shape 1352">
              <a:extLst>
                <a:ext uri="{FF2B5EF4-FFF2-40B4-BE49-F238E27FC236}">
                  <a16:creationId xmlns:a16="http://schemas.microsoft.com/office/drawing/2014/main" id="{4CBB807B-0F11-ABB7-5D87-3D8880FE7E5D}"/>
                </a:ext>
              </a:extLst>
            </p:cNvPr>
            <p:cNvSpPr/>
            <p:nvPr/>
          </p:nvSpPr>
          <p:spPr>
            <a:xfrm flipV="1">
              <a:off x="5218322" y="6540199"/>
              <a:ext cx="13679" cy="7328"/>
            </a:xfrm>
            <a:custGeom>
              <a:avLst/>
              <a:gdLst>
                <a:gd name="csX0" fmla="*/ 10514 w 13679"/>
                <a:gd name="csY0" fmla="*/ 8400 h 7328"/>
                <a:gd name="csX1" fmla="*/ 255 w 13679"/>
                <a:gd name="csY1" fmla="*/ 7912 h 7328"/>
                <a:gd name="csX2" fmla="*/ 743 w 13679"/>
                <a:gd name="csY2" fmla="*/ 7912 h 7328"/>
                <a:gd name="csX3" fmla="*/ 9049 w 13679"/>
                <a:gd name="csY3" fmla="*/ 2049 h 7328"/>
                <a:gd name="csX4" fmla="*/ 9537 w 13679"/>
                <a:gd name="csY4" fmla="*/ 1072 h 7328"/>
                <a:gd name="csX5" fmla="*/ 13934 w 13679"/>
                <a:gd name="csY5" fmla="*/ 2049 h 7328"/>
                <a:gd name="csX6" fmla="*/ 13446 w 13679"/>
                <a:gd name="csY6" fmla="*/ 2538 h 7328"/>
                <a:gd name="csX7" fmla="*/ 11491 w 13679"/>
                <a:gd name="csY7" fmla="*/ 6935 h 7328"/>
                <a:gd name="csX8" fmla="*/ 11003 w 13679"/>
                <a:gd name="csY8" fmla="*/ 7423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679" h="7328">
                  <a:moveTo>
                    <a:pt x="10514" y="8400"/>
                  </a:moveTo>
                  <a:lnTo>
                    <a:pt x="255" y="7912"/>
                  </a:lnTo>
                  <a:lnTo>
                    <a:pt x="743" y="7912"/>
                  </a:lnTo>
                  <a:cubicBezTo>
                    <a:pt x="4570" y="8262"/>
                    <a:pt x="7770" y="5534"/>
                    <a:pt x="9049" y="2049"/>
                  </a:cubicBezTo>
                  <a:lnTo>
                    <a:pt x="9537" y="1072"/>
                  </a:lnTo>
                  <a:lnTo>
                    <a:pt x="13934" y="2049"/>
                  </a:lnTo>
                  <a:lnTo>
                    <a:pt x="13446" y="2538"/>
                  </a:lnTo>
                  <a:cubicBezTo>
                    <a:pt x="13747" y="4288"/>
                    <a:pt x="12086" y="5477"/>
                    <a:pt x="11491" y="6935"/>
                  </a:cubicBezTo>
                  <a:lnTo>
                    <a:pt x="11003" y="742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:a16="http://schemas.microsoft.com/office/drawing/2014/main" id="{82B3D392-6179-8402-762B-70FBC4479656}"/>
                </a:ext>
              </a:extLst>
            </p:cNvPr>
            <p:cNvSpPr/>
            <p:nvPr/>
          </p:nvSpPr>
          <p:spPr>
            <a:xfrm flipV="1">
              <a:off x="5202200" y="6536779"/>
              <a:ext cx="26381" cy="31755"/>
            </a:xfrm>
            <a:custGeom>
              <a:avLst/>
              <a:gdLst>
                <a:gd name="csX0" fmla="*/ 16375 w 26381"/>
                <a:gd name="csY0" fmla="*/ 32831 h 31755"/>
                <a:gd name="csX1" fmla="*/ 13444 w 26381"/>
                <a:gd name="csY1" fmla="*/ 32831 h 31755"/>
                <a:gd name="csX2" fmla="*/ 6604 w 26381"/>
                <a:gd name="csY2" fmla="*/ 29899 h 31755"/>
                <a:gd name="csX3" fmla="*/ 5627 w 26381"/>
                <a:gd name="csY3" fmla="*/ 29411 h 31755"/>
                <a:gd name="csX4" fmla="*/ 5139 w 26381"/>
                <a:gd name="csY4" fmla="*/ 28922 h 31755"/>
                <a:gd name="csX5" fmla="*/ 1230 w 26381"/>
                <a:gd name="csY5" fmla="*/ 23060 h 31755"/>
                <a:gd name="csX6" fmla="*/ 1230 w 26381"/>
                <a:gd name="csY6" fmla="*/ 22083 h 31755"/>
                <a:gd name="csX7" fmla="*/ 742 w 26381"/>
                <a:gd name="csY7" fmla="*/ 21594 h 31755"/>
                <a:gd name="csX8" fmla="*/ 742 w 26381"/>
                <a:gd name="csY8" fmla="*/ 19640 h 31755"/>
                <a:gd name="csX9" fmla="*/ 253 w 26381"/>
                <a:gd name="csY9" fmla="*/ 18663 h 31755"/>
                <a:gd name="csX10" fmla="*/ 253 w 26381"/>
                <a:gd name="csY10" fmla="*/ 11823 h 31755"/>
                <a:gd name="csX11" fmla="*/ 742 w 26381"/>
                <a:gd name="csY11" fmla="*/ 10846 h 31755"/>
                <a:gd name="csX12" fmla="*/ 742 w 26381"/>
                <a:gd name="csY12" fmla="*/ 9869 h 31755"/>
                <a:gd name="csX13" fmla="*/ 1230 w 26381"/>
                <a:gd name="csY13" fmla="*/ 8892 h 31755"/>
                <a:gd name="csX14" fmla="*/ 1230 w 26381"/>
                <a:gd name="csY14" fmla="*/ 7915 h 31755"/>
                <a:gd name="csX15" fmla="*/ 1719 w 26381"/>
                <a:gd name="csY15" fmla="*/ 7426 h 31755"/>
                <a:gd name="csX16" fmla="*/ 2207 w 26381"/>
                <a:gd name="csY16" fmla="*/ 6449 h 31755"/>
                <a:gd name="csX17" fmla="*/ 2207 w 26381"/>
                <a:gd name="csY17" fmla="*/ 5472 h 31755"/>
                <a:gd name="csX18" fmla="*/ 2696 w 26381"/>
                <a:gd name="csY18" fmla="*/ 4495 h 31755"/>
                <a:gd name="csX19" fmla="*/ 3184 w 26381"/>
                <a:gd name="csY19" fmla="*/ 3518 h 31755"/>
                <a:gd name="csX20" fmla="*/ 4162 w 26381"/>
                <a:gd name="csY20" fmla="*/ 3029 h 31755"/>
                <a:gd name="csX21" fmla="*/ 4650 w 26381"/>
                <a:gd name="csY21" fmla="*/ 2052 h 31755"/>
                <a:gd name="csX22" fmla="*/ 5139 w 26381"/>
                <a:gd name="csY22" fmla="*/ 1564 h 31755"/>
                <a:gd name="csX23" fmla="*/ 5627 w 26381"/>
                <a:gd name="csY23" fmla="*/ 1075 h 31755"/>
                <a:gd name="csX24" fmla="*/ 15887 w 26381"/>
                <a:gd name="csY24" fmla="*/ 1564 h 31755"/>
                <a:gd name="csX25" fmla="*/ 13444 w 26381"/>
                <a:gd name="csY25" fmla="*/ 1564 h 31755"/>
                <a:gd name="csX26" fmla="*/ 9536 w 26381"/>
                <a:gd name="csY26" fmla="*/ 3518 h 31755"/>
                <a:gd name="csX27" fmla="*/ 8558 w 26381"/>
                <a:gd name="csY27" fmla="*/ 4006 h 31755"/>
                <a:gd name="csX28" fmla="*/ 8070 w 26381"/>
                <a:gd name="csY28" fmla="*/ 4495 h 31755"/>
                <a:gd name="csX29" fmla="*/ 5627 w 26381"/>
                <a:gd name="csY29" fmla="*/ 9869 h 31755"/>
                <a:gd name="csX30" fmla="*/ 5139 w 26381"/>
                <a:gd name="csY30" fmla="*/ 10846 h 31755"/>
                <a:gd name="csX31" fmla="*/ 5139 w 26381"/>
                <a:gd name="csY31" fmla="*/ 13289 h 31755"/>
                <a:gd name="csX32" fmla="*/ 4650 w 26381"/>
                <a:gd name="csY32" fmla="*/ 14266 h 31755"/>
                <a:gd name="csX33" fmla="*/ 4650 w 26381"/>
                <a:gd name="csY33" fmla="*/ 16709 h 31755"/>
                <a:gd name="csX34" fmla="*/ 5139 w 26381"/>
                <a:gd name="csY34" fmla="*/ 17686 h 31755"/>
                <a:gd name="csX35" fmla="*/ 5139 w 26381"/>
                <a:gd name="csY35" fmla="*/ 19151 h 31755"/>
                <a:gd name="csX36" fmla="*/ 5627 w 26381"/>
                <a:gd name="csY36" fmla="*/ 20128 h 31755"/>
                <a:gd name="csX37" fmla="*/ 7581 w 26381"/>
                <a:gd name="csY37" fmla="*/ 25502 h 31755"/>
                <a:gd name="csX38" fmla="*/ 8070 w 26381"/>
                <a:gd name="csY38" fmla="*/ 25991 h 31755"/>
                <a:gd name="csX39" fmla="*/ 9047 w 26381"/>
                <a:gd name="csY39" fmla="*/ 26479 h 31755"/>
                <a:gd name="csX40" fmla="*/ 9536 w 26381"/>
                <a:gd name="csY40" fmla="*/ 27457 h 31755"/>
                <a:gd name="csX41" fmla="*/ 10024 w 26381"/>
                <a:gd name="csY41" fmla="*/ 27457 h 31755"/>
                <a:gd name="csX42" fmla="*/ 10513 w 26381"/>
                <a:gd name="csY42" fmla="*/ 27945 h 31755"/>
                <a:gd name="csX43" fmla="*/ 11490 w 26381"/>
                <a:gd name="csY43" fmla="*/ 28434 h 31755"/>
                <a:gd name="csX44" fmla="*/ 12467 w 26381"/>
                <a:gd name="csY44" fmla="*/ 28434 h 31755"/>
                <a:gd name="csX45" fmla="*/ 13444 w 26381"/>
                <a:gd name="csY45" fmla="*/ 28922 h 31755"/>
                <a:gd name="csX46" fmla="*/ 16375 w 26381"/>
                <a:gd name="csY46" fmla="*/ 28922 h 31755"/>
                <a:gd name="csX47" fmla="*/ 26635 w 26381"/>
                <a:gd name="csY47" fmla="*/ 29411 h 31755"/>
                <a:gd name="csX48" fmla="*/ 25658 w 26381"/>
                <a:gd name="csY48" fmla="*/ 29899 h 31755"/>
                <a:gd name="csX49" fmla="*/ 18329 w 26381"/>
                <a:gd name="csY49" fmla="*/ 32831 h 31755"/>
                <a:gd name="csX50" fmla="*/ 17352 w 26381"/>
                <a:gd name="csY50" fmla="*/ 32831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26381" h="31755">
                  <a:moveTo>
                    <a:pt x="16375" y="32831"/>
                  </a:moveTo>
                  <a:lnTo>
                    <a:pt x="13444" y="32831"/>
                  </a:lnTo>
                  <a:cubicBezTo>
                    <a:pt x="10765" y="31756"/>
                    <a:pt x="9373" y="32220"/>
                    <a:pt x="6604" y="29899"/>
                  </a:cubicBezTo>
                  <a:lnTo>
                    <a:pt x="5627" y="29411"/>
                  </a:lnTo>
                  <a:lnTo>
                    <a:pt x="5139" y="28922"/>
                  </a:lnTo>
                  <a:cubicBezTo>
                    <a:pt x="3412" y="27676"/>
                    <a:pt x="2443" y="24900"/>
                    <a:pt x="1230" y="23060"/>
                  </a:cubicBezTo>
                  <a:lnTo>
                    <a:pt x="1230" y="22083"/>
                  </a:lnTo>
                  <a:lnTo>
                    <a:pt x="742" y="21594"/>
                  </a:lnTo>
                  <a:lnTo>
                    <a:pt x="742" y="19640"/>
                  </a:lnTo>
                  <a:lnTo>
                    <a:pt x="253" y="18663"/>
                  </a:lnTo>
                  <a:lnTo>
                    <a:pt x="253" y="11823"/>
                  </a:lnTo>
                  <a:lnTo>
                    <a:pt x="742" y="10846"/>
                  </a:lnTo>
                  <a:lnTo>
                    <a:pt x="742" y="9869"/>
                  </a:lnTo>
                  <a:lnTo>
                    <a:pt x="1230" y="8892"/>
                  </a:lnTo>
                  <a:lnTo>
                    <a:pt x="1230" y="7915"/>
                  </a:lnTo>
                  <a:lnTo>
                    <a:pt x="1719" y="7426"/>
                  </a:lnTo>
                  <a:lnTo>
                    <a:pt x="2207" y="6449"/>
                  </a:lnTo>
                  <a:lnTo>
                    <a:pt x="2207" y="5472"/>
                  </a:lnTo>
                  <a:lnTo>
                    <a:pt x="2696" y="4495"/>
                  </a:lnTo>
                  <a:lnTo>
                    <a:pt x="3184" y="3518"/>
                  </a:lnTo>
                  <a:lnTo>
                    <a:pt x="4162" y="3029"/>
                  </a:lnTo>
                  <a:lnTo>
                    <a:pt x="4650" y="2052"/>
                  </a:lnTo>
                  <a:lnTo>
                    <a:pt x="5139" y="1564"/>
                  </a:lnTo>
                  <a:lnTo>
                    <a:pt x="5627" y="1075"/>
                  </a:lnTo>
                  <a:lnTo>
                    <a:pt x="15887" y="1564"/>
                  </a:lnTo>
                  <a:lnTo>
                    <a:pt x="13444" y="1564"/>
                  </a:lnTo>
                  <a:cubicBezTo>
                    <a:pt x="12190" y="2247"/>
                    <a:pt x="10521" y="2321"/>
                    <a:pt x="9536" y="3518"/>
                  </a:cubicBezTo>
                  <a:lnTo>
                    <a:pt x="8558" y="4006"/>
                  </a:lnTo>
                  <a:lnTo>
                    <a:pt x="8070" y="4495"/>
                  </a:lnTo>
                  <a:cubicBezTo>
                    <a:pt x="7248" y="6213"/>
                    <a:pt x="5505" y="7833"/>
                    <a:pt x="5627" y="9869"/>
                  </a:cubicBezTo>
                  <a:lnTo>
                    <a:pt x="5139" y="10846"/>
                  </a:lnTo>
                  <a:lnTo>
                    <a:pt x="5139" y="13289"/>
                  </a:lnTo>
                  <a:lnTo>
                    <a:pt x="4650" y="14266"/>
                  </a:lnTo>
                  <a:lnTo>
                    <a:pt x="4650" y="16709"/>
                  </a:lnTo>
                  <a:lnTo>
                    <a:pt x="5139" y="17686"/>
                  </a:lnTo>
                  <a:lnTo>
                    <a:pt x="5139" y="19151"/>
                  </a:lnTo>
                  <a:lnTo>
                    <a:pt x="5627" y="20128"/>
                  </a:lnTo>
                  <a:cubicBezTo>
                    <a:pt x="5619" y="22172"/>
                    <a:pt x="6645" y="23711"/>
                    <a:pt x="7581" y="25502"/>
                  </a:cubicBezTo>
                  <a:lnTo>
                    <a:pt x="8070" y="25991"/>
                  </a:lnTo>
                  <a:lnTo>
                    <a:pt x="9047" y="26479"/>
                  </a:lnTo>
                  <a:lnTo>
                    <a:pt x="9536" y="27457"/>
                  </a:lnTo>
                  <a:lnTo>
                    <a:pt x="10024" y="27457"/>
                  </a:lnTo>
                  <a:lnTo>
                    <a:pt x="10513" y="27945"/>
                  </a:lnTo>
                  <a:lnTo>
                    <a:pt x="11490" y="28434"/>
                  </a:lnTo>
                  <a:lnTo>
                    <a:pt x="12467" y="28434"/>
                  </a:lnTo>
                  <a:lnTo>
                    <a:pt x="13444" y="28922"/>
                  </a:lnTo>
                  <a:lnTo>
                    <a:pt x="16375" y="28922"/>
                  </a:lnTo>
                  <a:lnTo>
                    <a:pt x="26635" y="29411"/>
                  </a:lnTo>
                  <a:lnTo>
                    <a:pt x="25658" y="29899"/>
                  </a:lnTo>
                  <a:cubicBezTo>
                    <a:pt x="24290" y="31740"/>
                    <a:pt x="20422" y="32562"/>
                    <a:pt x="18329" y="32831"/>
                  </a:cubicBezTo>
                  <a:lnTo>
                    <a:pt x="17352" y="328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55" name="Graphic 2">
              <a:extLst>
                <a:ext uri="{FF2B5EF4-FFF2-40B4-BE49-F238E27FC236}">
                  <a16:creationId xmlns:a16="http://schemas.microsoft.com/office/drawing/2014/main" id="{2CE59F10-A903-FE1C-FC4F-9CD733292525}"/>
                </a:ext>
              </a:extLst>
            </p:cNvPr>
            <p:cNvGrpSpPr/>
            <p:nvPr/>
          </p:nvGrpSpPr>
          <p:grpSpPr>
            <a:xfrm>
              <a:off x="3744860" y="355660"/>
              <a:ext cx="4477058" cy="6425878"/>
              <a:chOff x="3744860" y="355660"/>
              <a:chExt cx="4477058" cy="6425878"/>
            </a:xfrm>
            <a:noFill/>
          </p:grpSpPr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11A750FC-ECBC-8ED4-589A-1F52311D2E48}"/>
                  </a:ext>
                </a:extLst>
              </p:cNvPr>
              <p:cNvSpPr/>
              <p:nvPr/>
            </p:nvSpPr>
            <p:spPr>
              <a:xfrm flipV="1">
                <a:off x="5535879" y="6669172"/>
                <a:ext cx="6106" cy="112366"/>
              </a:xfrm>
              <a:custGeom>
                <a:avLst/>
                <a:gdLst>
                  <a:gd name="csX0" fmla="*/ 305 w 6106"/>
                  <a:gd name="csY0" fmla="*/ 1094 h 112366"/>
                  <a:gd name="csX1" fmla="*/ 305 w 6106"/>
                  <a:gd name="csY1" fmla="*/ 113461 h 1123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6106" h="112366">
                    <a:moveTo>
                      <a:pt x="305" y="1094"/>
                    </a:moveTo>
                    <a:lnTo>
                      <a:pt x="305" y="113461"/>
                    </a:lnTo>
                  </a:path>
                </a:pathLst>
              </a:custGeom>
              <a:noFill/>
              <a:ln w="5861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57" name="Graphic 2">
                <a:extLst>
                  <a:ext uri="{FF2B5EF4-FFF2-40B4-BE49-F238E27FC236}">
                    <a16:creationId xmlns:a16="http://schemas.microsoft.com/office/drawing/2014/main" id="{ACFDFA3D-F500-B84C-9336-8823DBC79DF4}"/>
                  </a:ext>
                </a:extLst>
              </p:cNvPr>
              <p:cNvGrpSpPr/>
              <p:nvPr/>
            </p:nvGrpSpPr>
            <p:grpSpPr>
              <a:xfrm>
                <a:off x="3744860" y="355660"/>
                <a:ext cx="4477058" cy="6425878"/>
                <a:chOff x="3744860" y="355660"/>
                <a:chExt cx="4477058" cy="6425878"/>
              </a:xfrm>
              <a:noFill/>
            </p:grpSpPr>
            <p:sp>
              <p:nvSpPr>
                <p:cNvPr id="1358" name="Freeform: Shape 1357">
                  <a:extLst>
                    <a:ext uri="{FF2B5EF4-FFF2-40B4-BE49-F238E27FC236}">
                      <a16:creationId xmlns:a16="http://schemas.microsoft.com/office/drawing/2014/main" id="{123B204D-81EA-5A5A-589B-7949C0E9B805}"/>
                    </a:ext>
                  </a:extLst>
                </p:cNvPr>
                <p:cNvSpPr/>
                <p:nvPr/>
              </p:nvSpPr>
              <p:spPr>
                <a:xfrm flipV="1">
                  <a:off x="5759634" y="6669172"/>
                  <a:ext cx="6106" cy="112366"/>
                </a:xfrm>
                <a:custGeom>
                  <a:avLst/>
                  <a:gdLst>
                    <a:gd name="csX0" fmla="*/ 342 w 6106"/>
                    <a:gd name="csY0" fmla="*/ 1094 h 112366"/>
                    <a:gd name="csX1" fmla="*/ 342 w 6106"/>
                    <a:gd name="csY1" fmla="*/ 113461 h 11236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6106" h="112366">
                      <a:moveTo>
                        <a:pt x="342" y="1094"/>
                      </a:moveTo>
                      <a:lnTo>
                        <a:pt x="342" y="113461"/>
                      </a:lnTo>
                    </a:path>
                  </a:pathLst>
                </a:custGeom>
                <a:noFill/>
                <a:ln w="5861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59" name="Graphic 2">
                  <a:extLst>
                    <a:ext uri="{FF2B5EF4-FFF2-40B4-BE49-F238E27FC236}">
                      <a16:creationId xmlns:a16="http://schemas.microsoft.com/office/drawing/2014/main" id="{36BFF6A4-A1D1-7C93-41EC-180F10979990}"/>
                    </a:ext>
                  </a:extLst>
                </p:cNvPr>
                <p:cNvGrpSpPr/>
                <p:nvPr/>
              </p:nvGrpSpPr>
              <p:grpSpPr>
                <a:xfrm>
                  <a:off x="3744860" y="355660"/>
                  <a:ext cx="4477058" cy="6425878"/>
                  <a:chOff x="3744860" y="355660"/>
                  <a:chExt cx="4477058" cy="6425878"/>
                </a:xfrm>
                <a:noFill/>
              </p:grpSpPr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E395FF6B-4368-E028-5DD3-41B90C11B556}"/>
                      </a:ext>
                    </a:extLst>
                  </p:cNvPr>
                  <p:cNvSpPr/>
                  <p:nvPr/>
                </p:nvSpPr>
                <p:spPr>
                  <a:xfrm flipV="1">
                    <a:off x="6148518" y="5861602"/>
                    <a:ext cx="1961522" cy="6106"/>
                  </a:xfrm>
                  <a:custGeom>
                    <a:avLst/>
                    <a:gdLst>
                      <a:gd name="csX0" fmla="*/ 446 w 1961522"/>
                      <a:gd name="csY0" fmla="*/ 960 h 6106"/>
                      <a:gd name="csX1" fmla="*/ 1961968 w 1961522"/>
                      <a:gd name="csY1" fmla="*/ 960 h 610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1961522" h="6106">
                        <a:moveTo>
                          <a:pt x="446" y="960"/>
                        </a:moveTo>
                        <a:lnTo>
                          <a:pt x="1961968" y="960"/>
                        </a:lnTo>
                      </a:path>
                    </a:pathLst>
                  </a:custGeom>
                  <a:noFill/>
                  <a:ln w="5861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61" name="Graphic 2">
                    <a:extLst>
                      <a:ext uri="{FF2B5EF4-FFF2-40B4-BE49-F238E27FC236}">
                        <a16:creationId xmlns:a16="http://schemas.microsoft.com/office/drawing/2014/main" id="{2DCA8123-DFFE-7D0A-FB49-08D9FE6F34A5}"/>
                      </a:ext>
                    </a:extLst>
                  </p:cNvPr>
                  <p:cNvGrpSpPr/>
                  <p:nvPr/>
                </p:nvGrpSpPr>
                <p:grpSpPr>
                  <a:xfrm>
                    <a:off x="3744860" y="355660"/>
                    <a:ext cx="4477058" cy="6425878"/>
                    <a:chOff x="3744860" y="355660"/>
                    <a:chExt cx="4477058" cy="6425878"/>
                  </a:xfrm>
                  <a:noFill/>
                </p:grpSpPr>
                <p:sp>
                  <p:nvSpPr>
                    <p:cNvPr id="1362" name="Freeform: Shape 1361">
                      <a:extLst>
                        <a:ext uri="{FF2B5EF4-FFF2-40B4-BE49-F238E27FC236}">
                          <a16:creationId xmlns:a16="http://schemas.microsoft.com/office/drawing/2014/main" id="{2B5D61F3-7A42-642B-598F-B4E684E50F9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148518" y="5976899"/>
                      <a:ext cx="1961522" cy="6106"/>
                    </a:xfrm>
                    <a:custGeom>
                      <a:avLst/>
                      <a:gdLst>
                        <a:gd name="csX0" fmla="*/ 446 w 1961522"/>
                        <a:gd name="csY0" fmla="*/ 979 h 6106"/>
                        <a:gd name="csX1" fmla="*/ 1961968 w 1961522"/>
                        <a:gd name="csY1" fmla="*/ 979 h 6106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</a:cxnLst>
                      <a:rect l="l" t="t" r="r" b="b"/>
                      <a:pathLst>
                        <a:path w="1961522" h="6106">
                          <a:moveTo>
                            <a:pt x="446" y="979"/>
                          </a:moveTo>
                          <a:lnTo>
                            <a:pt x="1961968" y="979"/>
                          </a:lnTo>
                        </a:path>
                      </a:pathLst>
                    </a:custGeom>
                    <a:noFill/>
                    <a:ln w="5861" cap="rnd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363" name="Graphic 2">
                      <a:extLst>
                        <a:ext uri="{FF2B5EF4-FFF2-40B4-BE49-F238E27FC236}">
                          <a16:creationId xmlns:a16="http://schemas.microsoft.com/office/drawing/2014/main" id="{67D0D055-6135-7EA7-EF0E-4FFC7C8D2C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44860" y="355660"/>
                      <a:ext cx="4477058" cy="6425878"/>
                      <a:chOff x="3744860" y="355660"/>
                      <a:chExt cx="4477058" cy="6425878"/>
                    </a:xfrm>
                    <a:noFill/>
                  </p:grpSpPr>
                  <p:sp>
                    <p:nvSpPr>
                      <p:cNvPr id="1364" name="Freeform: Shape 1363">
                        <a:extLst>
                          <a:ext uri="{FF2B5EF4-FFF2-40B4-BE49-F238E27FC236}">
                            <a16:creationId xmlns:a16="http://schemas.microsoft.com/office/drawing/2014/main" id="{F52FFCDB-9E82-6887-36E1-3B8AF85B5EA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6148518" y="6092197"/>
                        <a:ext cx="1961522" cy="6106"/>
                      </a:xfrm>
                      <a:custGeom>
                        <a:avLst/>
                        <a:gdLst>
                          <a:gd name="csX0" fmla="*/ 446 w 1961522"/>
                          <a:gd name="csY0" fmla="*/ 998 h 6106"/>
                          <a:gd name="csX1" fmla="*/ 1961968 w 1961522"/>
                          <a:gd name="csY1" fmla="*/ 998 h 6106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</a:cxnLst>
                        <a:rect l="l" t="t" r="r" b="b"/>
                        <a:pathLst>
                          <a:path w="1961522" h="6106">
                            <a:moveTo>
                              <a:pt x="446" y="998"/>
                            </a:moveTo>
                            <a:lnTo>
                              <a:pt x="1961968" y="998"/>
                            </a:lnTo>
                          </a:path>
                        </a:pathLst>
                      </a:custGeom>
                      <a:noFill/>
                      <a:ln w="5861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65" name="Graphic 2">
                        <a:extLst>
                          <a:ext uri="{FF2B5EF4-FFF2-40B4-BE49-F238E27FC236}">
                            <a16:creationId xmlns:a16="http://schemas.microsoft.com/office/drawing/2014/main" id="{82FCA776-D0B2-8A55-A0DE-8ED6F22D619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44860" y="355660"/>
                        <a:ext cx="4477058" cy="6425878"/>
                        <a:chOff x="3744860" y="355660"/>
                        <a:chExt cx="4477058" cy="6425878"/>
                      </a:xfrm>
                      <a:noFill/>
                    </p:grpSpPr>
                    <p:sp>
                      <p:nvSpPr>
                        <p:cNvPr id="1366" name="Freeform: Shape 1365">
                          <a:extLst>
                            <a:ext uri="{FF2B5EF4-FFF2-40B4-BE49-F238E27FC236}">
                              <a16:creationId xmlns:a16="http://schemas.microsoft.com/office/drawing/2014/main" id="{491B3174-51D5-498E-229E-09808BF006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6148518" y="6207983"/>
                          <a:ext cx="1961522" cy="6106"/>
                        </a:xfrm>
                        <a:custGeom>
                          <a:avLst/>
                          <a:gdLst>
                            <a:gd name="csX0" fmla="*/ 446 w 1961522"/>
                            <a:gd name="csY0" fmla="*/ 1017 h 6106"/>
                            <a:gd name="csX1" fmla="*/ 1961968 w 1961522"/>
                            <a:gd name="csY1" fmla="*/ 1017 h 6106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</a:cxnLst>
                          <a:rect l="l" t="t" r="r" b="b"/>
                          <a:pathLst>
                            <a:path w="1961522" h="6106">
                              <a:moveTo>
                                <a:pt x="446" y="1017"/>
                              </a:moveTo>
                              <a:lnTo>
                                <a:pt x="1961968" y="1017"/>
                              </a:lnTo>
                            </a:path>
                          </a:pathLst>
                        </a:custGeom>
                        <a:noFill/>
                        <a:ln w="5861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367" name="Graphic 2">
                          <a:extLst>
                            <a:ext uri="{FF2B5EF4-FFF2-40B4-BE49-F238E27FC236}">
                              <a16:creationId xmlns:a16="http://schemas.microsoft.com/office/drawing/2014/main" id="{4E5D5A28-FA1E-959F-B946-C6471AF8145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744860" y="355660"/>
                          <a:ext cx="4477058" cy="6425878"/>
                          <a:chOff x="3744860" y="355660"/>
                          <a:chExt cx="4477058" cy="6425878"/>
                        </a:xfrm>
                        <a:noFill/>
                      </p:grpSpPr>
                      <p:sp>
                        <p:nvSpPr>
                          <p:cNvPr id="1368" name="Freeform: Shape 1367">
                            <a:extLst>
                              <a:ext uri="{FF2B5EF4-FFF2-40B4-BE49-F238E27FC236}">
                                <a16:creationId xmlns:a16="http://schemas.microsoft.com/office/drawing/2014/main" id="{914E1443-EC5B-A7D0-D833-C52B3EA601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6148518" y="6323280"/>
                            <a:ext cx="1961522" cy="6106"/>
                          </a:xfrm>
                          <a:custGeom>
                            <a:avLst/>
                            <a:gdLst>
                              <a:gd name="csX0" fmla="*/ 446 w 1961522"/>
                              <a:gd name="csY0" fmla="*/ 1035 h 6106"/>
                              <a:gd name="csX1" fmla="*/ 1961968 w 1961522"/>
                              <a:gd name="csY1" fmla="*/ 1035 h 6106"/>
                            </a:gdLst>
                            <a:ahLst/>
                            <a:cxnLst>
                              <a:cxn ang="0">
                                <a:pos x="csX0" y="csY0"/>
                              </a:cxn>
                              <a:cxn ang="0">
                                <a:pos x="csX1" y="csY1"/>
                              </a:cxn>
                            </a:cxnLst>
                            <a:rect l="l" t="t" r="r" b="b"/>
                            <a:pathLst>
                              <a:path w="1961522" h="6106">
                                <a:moveTo>
                                  <a:pt x="446" y="1035"/>
                                </a:moveTo>
                                <a:lnTo>
                                  <a:pt x="1961968" y="1035"/>
                                </a:lnTo>
                              </a:path>
                            </a:pathLst>
                          </a:custGeom>
                          <a:noFill/>
                          <a:ln w="5861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369" name="Graphic 2">
                            <a:extLst>
                              <a:ext uri="{FF2B5EF4-FFF2-40B4-BE49-F238E27FC236}">
                                <a16:creationId xmlns:a16="http://schemas.microsoft.com/office/drawing/2014/main" id="{7920CBBD-3BD5-25EC-0A1A-B7A2C6B6EF1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744860" y="355660"/>
                            <a:ext cx="4477058" cy="6425878"/>
                            <a:chOff x="3744860" y="355660"/>
                            <a:chExt cx="4477058" cy="6425878"/>
                          </a:xfrm>
                          <a:noFill/>
                        </p:grpSpPr>
                        <p:sp>
                          <p:nvSpPr>
                            <p:cNvPr id="1370" name="Freeform: Shape 1369">
                              <a:extLst>
                                <a:ext uri="{FF2B5EF4-FFF2-40B4-BE49-F238E27FC236}">
                                  <a16:creationId xmlns:a16="http://schemas.microsoft.com/office/drawing/2014/main" id="{A239AE57-99B8-847D-590E-05D0B76689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V="1">
                              <a:off x="6148518" y="6438578"/>
                              <a:ext cx="1961522" cy="6106"/>
                            </a:xfrm>
                            <a:custGeom>
                              <a:avLst/>
                              <a:gdLst>
                                <a:gd name="csX0" fmla="*/ 446 w 1961522"/>
                                <a:gd name="csY0" fmla="*/ 1054 h 6106"/>
                                <a:gd name="csX1" fmla="*/ 1961968 w 1961522"/>
                                <a:gd name="csY1" fmla="*/ 1054 h 6106"/>
                              </a:gdLst>
                              <a:ahLst/>
                              <a:cxnLst>
                                <a:cxn ang="0">
                                  <a:pos x="csX0" y="csY0"/>
                                </a:cxn>
                                <a:cxn ang="0">
                                  <a:pos x="csX1" y="csY1"/>
                                </a:cxn>
                              </a:cxnLst>
                              <a:rect l="l" t="t" r="r" b="b"/>
                              <a:pathLst>
                                <a:path w="1961522" h="6106">
                                  <a:moveTo>
                                    <a:pt x="446" y="1054"/>
                                  </a:moveTo>
                                  <a:lnTo>
                                    <a:pt x="1961968" y="1054"/>
                                  </a:lnTo>
                                </a:path>
                              </a:pathLst>
                            </a:custGeom>
                            <a:noFill/>
                            <a:ln w="5861" cap="rnd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371" name="Graphic 2">
                              <a:extLst>
                                <a:ext uri="{FF2B5EF4-FFF2-40B4-BE49-F238E27FC236}">
                                  <a16:creationId xmlns:a16="http://schemas.microsoft.com/office/drawing/2014/main" id="{7D2E7D26-8C5E-2066-485F-FCE85BED096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744860" y="355660"/>
                              <a:ext cx="4477058" cy="6425878"/>
                              <a:chOff x="3744860" y="355660"/>
                              <a:chExt cx="4477058" cy="6425878"/>
                            </a:xfrm>
                            <a:noFill/>
                          </p:grpSpPr>
                          <p:sp>
                            <p:nvSpPr>
                              <p:cNvPr id="1372" name="Freeform: Shape 1371">
                                <a:extLst>
                                  <a:ext uri="{FF2B5EF4-FFF2-40B4-BE49-F238E27FC236}">
                                    <a16:creationId xmlns:a16="http://schemas.microsoft.com/office/drawing/2014/main" id="{E796ADC6-404B-DE5E-490A-F4B38EE3260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V="1">
                                <a:off x="6148518" y="6553875"/>
                                <a:ext cx="1961522" cy="6106"/>
                              </a:xfrm>
                              <a:custGeom>
                                <a:avLst/>
                                <a:gdLst>
                                  <a:gd name="csX0" fmla="*/ 446 w 1961522"/>
                                  <a:gd name="csY0" fmla="*/ 1073 h 6106"/>
                                  <a:gd name="csX1" fmla="*/ 1961968 w 1961522"/>
                                  <a:gd name="csY1" fmla="*/ 1073 h 6106"/>
                                </a:gdLst>
                                <a:ahLst/>
                                <a:cxnLst>
                                  <a:cxn ang="0">
                                    <a:pos x="csX0" y="csY0"/>
                                  </a:cxn>
                                  <a:cxn ang="0">
                                    <a:pos x="csX1" y="csY1"/>
                                  </a:cxn>
                                </a:cxnLst>
                                <a:rect l="l" t="t" r="r" b="b"/>
                                <a:pathLst>
                                  <a:path w="1961522" h="6106">
                                    <a:moveTo>
                                      <a:pt x="446" y="1073"/>
                                    </a:moveTo>
                                    <a:lnTo>
                                      <a:pt x="1961968" y="1073"/>
                                    </a:lnTo>
                                  </a:path>
                                </a:pathLst>
                              </a:custGeom>
                              <a:noFill/>
                              <a:ln w="5861" cap="rnd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373" name="Graphic 2">
                                <a:extLst>
                                  <a:ext uri="{FF2B5EF4-FFF2-40B4-BE49-F238E27FC236}">
                                    <a16:creationId xmlns:a16="http://schemas.microsoft.com/office/drawing/2014/main" id="{FEE9A1A4-88AE-2159-D736-BD7F6CE9F41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744860" y="355660"/>
                                <a:ext cx="4477058" cy="6425878"/>
                                <a:chOff x="3744860" y="355660"/>
                                <a:chExt cx="4477058" cy="6425878"/>
                              </a:xfrm>
                              <a:noFill/>
                            </p:grpSpPr>
                            <p:sp>
                              <p:nvSpPr>
                                <p:cNvPr id="1374" name="Freeform: Shape 1373">
                                  <a:extLst>
                                    <a:ext uri="{FF2B5EF4-FFF2-40B4-BE49-F238E27FC236}">
                                      <a16:creationId xmlns:a16="http://schemas.microsoft.com/office/drawing/2014/main" id="{5ACDAEE9-6EEF-9405-D59D-F2555DF2217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flipV="1">
                                  <a:off x="6148518" y="5861602"/>
                                  <a:ext cx="6106" cy="815876"/>
                                </a:xfrm>
                                <a:custGeom>
                                  <a:avLst/>
                                  <a:gdLst>
                                    <a:gd name="csX0" fmla="*/ 406 w 6106"/>
                                    <a:gd name="csY0" fmla="*/ 977 h 815876"/>
                                    <a:gd name="csX1" fmla="*/ 406 w 6106"/>
                                    <a:gd name="csY1" fmla="*/ 816853 h 815876"/>
                                  </a:gdLst>
                                  <a:ahLst/>
                                  <a:cxnLst>
                                    <a:cxn ang="0">
                                      <a:pos x="csX0" y="csY0"/>
                                    </a:cxn>
                                    <a:cxn ang="0">
                                      <a:pos x="csX1" y="csY1"/>
                                    </a:cxn>
                                  </a:cxnLst>
                                  <a:rect l="l" t="t" r="r" b="b"/>
                                  <a:pathLst>
                                    <a:path w="6106" h="815876">
                                      <a:moveTo>
                                        <a:pt x="406" y="977"/>
                                      </a:moveTo>
                                      <a:lnTo>
                                        <a:pt x="406" y="816853"/>
                                      </a:lnTo>
                                    </a:path>
                                  </a:pathLst>
                                </a:custGeom>
                                <a:noFill/>
                                <a:ln w="5861" cap="rnd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375" name="Graphic 2">
                                  <a:extLst>
                                    <a:ext uri="{FF2B5EF4-FFF2-40B4-BE49-F238E27FC236}">
                                      <a16:creationId xmlns:a16="http://schemas.microsoft.com/office/drawing/2014/main" id="{8D70A117-D5AD-90BD-EA9A-9797DBC02D5E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744860" y="355660"/>
                                  <a:ext cx="4477058" cy="6425878"/>
                                  <a:chOff x="3744860" y="355660"/>
                                  <a:chExt cx="4477058" cy="6425878"/>
                                </a:xfrm>
                                <a:noFill/>
                              </p:grpSpPr>
                              <p:sp>
                                <p:nvSpPr>
                                  <p:cNvPr id="1376" name="Freeform: Shape 1375">
                                    <a:extLst>
                                      <a:ext uri="{FF2B5EF4-FFF2-40B4-BE49-F238E27FC236}">
                                        <a16:creationId xmlns:a16="http://schemas.microsoft.com/office/drawing/2014/main" id="{3FF40E81-C86F-9893-12D7-632AB841D23A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flipV="1">
                                    <a:off x="5983389" y="6669172"/>
                                    <a:ext cx="6106" cy="112366"/>
                                  </a:xfrm>
                                  <a:custGeom>
                                    <a:avLst/>
                                    <a:gdLst>
                                      <a:gd name="csX0" fmla="*/ 379 w 6106"/>
                                      <a:gd name="csY0" fmla="*/ 113474 h 112366"/>
                                      <a:gd name="csX1" fmla="*/ 379 w 6106"/>
                                      <a:gd name="csY1" fmla="*/ 1108 h 112366"/>
                                    </a:gdLst>
                                    <a:ahLst/>
                                    <a:cxnLst>
                                      <a:cxn ang="0">
                                        <a:pos x="csX0" y="csY0"/>
                                      </a:cxn>
                                      <a:cxn ang="0">
                                        <a:pos x="csX1" y="csY1"/>
                                      </a:cxn>
                                    </a:cxnLst>
                                    <a:rect l="l" t="t" r="r" b="b"/>
                                    <a:pathLst>
                                      <a:path w="6106" h="112366">
                                        <a:moveTo>
                                          <a:pt x="379" y="113474"/>
                                        </a:moveTo>
                                        <a:lnTo>
                                          <a:pt x="379" y="1108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5861" cap="rnd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377" name="Graphic 2">
                                    <a:extLst>
                                      <a:ext uri="{FF2B5EF4-FFF2-40B4-BE49-F238E27FC236}">
                                        <a16:creationId xmlns:a16="http://schemas.microsoft.com/office/drawing/2014/main" id="{44EC4BEA-E925-5212-478F-AF22BE92D612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744860" y="355660"/>
                                    <a:ext cx="4477058" cy="6425878"/>
                                    <a:chOff x="3744860" y="355660"/>
                                    <a:chExt cx="4477058" cy="6425878"/>
                                  </a:xfrm>
                                  <a:noFill/>
                                </p:grpSpPr>
                                <p:sp>
                                  <p:nvSpPr>
                                    <p:cNvPr id="1378" name="Freeform: Shape 1377">
                                      <a:extLst>
                                        <a:ext uri="{FF2B5EF4-FFF2-40B4-BE49-F238E27FC236}">
                                          <a16:creationId xmlns:a16="http://schemas.microsoft.com/office/drawing/2014/main" id="{DD18F99E-51C9-A07C-3B7E-E4812E0A6347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flipV="1">
                                      <a:off x="6863753" y="6553875"/>
                                      <a:ext cx="6106" cy="115297"/>
                                    </a:xfrm>
                                    <a:custGeom>
                                      <a:avLst/>
                                      <a:gdLst>
                                        <a:gd name="csX0" fmla="*/ 523 w 6106"/>
                                        <a:gd name="csY0" fmla="*/ 116387 h 115297"/>
                                        <a:gd name="csX1" fmla="*/ 523 w 6106"/>
                                        <a:gd name="csY1" fmla="*/ 1090 h 115297"/>
                                      </a:gdLst>
                                      <a:ahLst/>
                                      <a:cxnLst>
                                        <a:cxn ang="0">
                                          <a:pos x="csX0" y="csY0"/>
                                        </a:cxn>
                                        <a:cxn ang="0">
                                          <a:pos x="csX1" y="csY1"/>
                                        </a:cxn>
                                      </a:cxnLst>
                                      <a:rect l="l" t="t" r="r" b="b"/>
                                      <a:pathLst>
                                        <a:path w="6106" h="115297">
                                          <a:moveTo>
                                            <a:pt x="523" y="116387"/>
                                          </a:moveTo>
                                          <a:lnTo>
                                            <a:pt x="523" y="109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5861" cap="rnd">
                                      <a:solidFill>
                                        <a:srgbClr val="000000"/>
                                      </a:solidFill>
                                      <a:prstDash val="solid"/>
                                      <a:rou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1379" name="Graphic 2">
                                      <a:extLst>
                                        <a:ext uri="{FF2B5EF4-FFF2-40B4-BE49-F238E27FC236}">
                                          <a16:creationId xmlns:a16="http://schemas.microsoft.com/office/drawing/2014/main" id="{9DC05084-F2EC-3A55-A17D-7D82CFE109F5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744860" y="355660"/>
                                      <a:ext cx="4477058" cy="6425878"/>
                                      <a:chOff x="3744860" y="355660"/>
                                      <a:chExt cx="4477058" cy="6425878"/>
                                    </a:xfrm>
                                    <a:noFill/>
                                  </p:grpSpPr>
                                  <p:sp>
                                    <p:nvSpPr>
                                      <p:cNvPr id="1380" name="Freeform: Shape 137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1657A6A2-C561-AF95-A7E4-36827D8E217D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flipV="1">
                                        <a:off x="7487141" y="6553875"/>
                                        <a:ext cx="6106" cy="115297"/>
                                      </a:xfrm>
                                      <a:custGeom>
                                        <a:avLst/>
                                        <a:gdLst>
                                          <a:gd name="csX0" fmla="*/ 625 w 6106"/>
                                          <a:gd name="csY0" fmla="*/ 116387 h 115297"/>
                                          <a:gd name="csX1" fmla="*/ 625 w 6106"/>
                                          <a:gd name="csY1" fmla="*/ 1090 h 115297"/>
                                        </a:gdLst>
                                        <a:ahLst/>
                                        <a:cxnLst>
                                          <a:cxn ang="0">
                                            <a:pos x="csX0" y="csY0"/>
                                          </a:cxn>
                                          <a:cxn ang="0">
                                            <a:pos x="csX1" y="csY1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6106" h="115297">
                                            <a:moveTo>
                                              <a:pt x="625" y="116387"/>
                                            </a:moveTo>
                                            <a:lnTo>
                                              <a:pt x="625" y="1090"/>
                                            </a:lnTo>
                                          </a:path>
                                        </a:pathLst>
                                      </a:custGeom>
                                      <a:noFill/>
                                      <a:ln w="5861" cap="rnd">
                                        <a:solidFill>
                                          <a:srgbClr val="000000"/>
                                        </a:solidFill>
                                        <a:prstDash val="solid"/>
                                        <a:rou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381" name="Graphic 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15B7EA85-42A8-8329-CD3C-31189F355A14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744860" y="355660"/>
                                        <a:ext cx="4477058" cy="6425878"/>
                                        <a:chOff x="3744860" y="355660"/>
                                        <a:chExt cx="4477058" cy="6425878"/>
                                      </a:xfrm>
                                      <a:noFill/>
                                    </p:grpSpPr>
                                    <p:sp>
                                      <p:nvSpPr>
                                        <p:cNvPr id="1382" name="Freeform: Shape 138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1077CF7C-9197-9190-42AB-BDD1B6F3B301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flipV="1">
                                          <a:off x="8110041" y="467537"/>
                                          <a:ext cx="6106" cy="6201635"/>
                                        </a:xfrm>
                                        <a:custGeom>
                                          <a:avLst/>
                                          <a:gdLst>
                                            <a:gd name="csX0" fmla="*/ 727 w 6106"/>
                                            <a:gd name="csY0" fmla="*/ 203 h 6201635"/>
                                            <a:gd name="csX1" fmla="*/ 727 w 6106"/>
                                            <a:gd name="csY1" fmla="*/ 6201839 h 620163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sX0" y="csY0"/>
                                            </a:cxn>
                                            <a:cxn ang="0">
                                              <a:pos x="csX1" y="csY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6106" h="6201635">
                                              <a:moveTo>
                                                <a:pt x="727" y="203"/>
                                              </a:moveTo>
                                              <a:lnTo>
                                                <a:pt x="727" y="6201839"/>
                                              </a:lnTo>
                                            </a:path>
                                          </a:pathLst>
                                        </a:custGeom>
                                        <a:noFill/>
                                        <a:ln w="5861" cap="rnd">
                                          <a:solidFill>
                                            <a:srgbClr val="000000"/>
                                          </a:solidFill>
                                          <a:prstDash val="solid"/>
                                          <a:round/>
                                        </a:ln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383" name="Graphic 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C89E7D34-2E47-552A-EAFE-1364FC24823B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744860" y="355660"/>
                                          <a:ext cx="4477058" cy="6425878"/>
                                          <a:chOff x="3744860" y="355660"/>
                                          <a:chExt cx="4477058" cy="6425878"/>
                                        </a:xfrm>
                                        <a:noFill/>
                                      </p:grpSpPr>
                                      <p:sp>
                                        <p:nvSpPr>
                                          <p:cNvPr id="1384" name="Freeform: Shape 138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69A8AC81-1978-EA91-9C25-51EC6C40AF83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 flipV="1">
                                            <a:off x="8138376" y="6098548"/>
                                            <a:ext cx="55694" cy="8940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sX0" fmla="*/ 733 w 55694"/>
                                              <a:gd name="csY0" fmla="*/ 1000 h 89404"/>
                                              <a:gd name="csX1" fmla="*/ 733 w 55694"/>
                                              <a:gd name="csY1" fmla="*/ 90405 h 89404"/>
                                              <a:gd name="csX2" fmla="*/ 56427 w 55694"/>
                                              <a:gd name="csY2" fmla="*/ 90405 h 8940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sX0" y="csY0"/>
                                              </a:cxn>
                                              <a:cxn ang="0">
                                                <a:pos x="csX1" y="csY1"/>
                                              </a:cxn>
                                              <a:cxn ang="0">
                                                <a:pos x="csX2" y="csY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5694" h="89404">
                                                <a:moveTo>
                                                  <a:pt x="733" y="1000"/>
                                                </a:moveTo>
                                                <a:lnTo>
                                                  <a:pt x="733" y="90405"/>
                                                </a:lnTo>
                                                <a:lnTo>
                                                  <a:pt x="56427" y="90405"/>
                                                </a:lnTo>
                                              </a:path>
                                            </a:pathLst>
                                          </a:custGeom>
                                          <a:noFill/>
                                          <a:ln w="5861" cap="rnd">
                                            <a:solidFill>
                                              <a:srgbClr val="000000"/>
                                            </a:solidFill>
                                            <a:prstDash val="solid"/>
                                            <a:round/>
                                          </a:ln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385" name="Graphic 2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FC2A66AB-8E84-B829-0365-2F6DB60A07F8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744860" y="355660"/>
                                            <a:ext cx="4477058" cy="6425878"/>
                                            <a:chOff x="3744860" y="355660"/>
                                            <a:chExt cx="4477058" cy="6425878"/>
                                          </a:xfrm>
                                          <a:noFill/>
                                        </p:grpSpPr>
                                        <p:sp>
                                          <p:nvSpPr>
                                            <p:cNvPr id="1386" name="Freeform: Shape 138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2D6A376D-A5FF-0C0E-967F-D0229E8D6828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 flipV="1">
                                              <a:off x="8138376" y="6141051"/>
                                              <a:ext cx="34198" cy="6106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sX0" fmla="*/ 732 w 34198"/>
                                                <a:gd name="csY0" fmla="*/ 1006 h 6106"/>
                                                <a:gd name="csX1" fmla="*/ 34931 w 34198"/>
                                                <a:gd name="csY1" fmla="*/ 1006 h 610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sX0" y="csY0"/>
                                                </a:cxn>
                                                <a:cxn ang="0">
                                                  <a:pos x="csX1" y="csY1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34198" h="6106">
                                                  <a:moveTo>
                                                    <a:pt x="732" y="1006"/>
                                                  </a:moveTo>
                                                  <a:lnTo>
                                                    <a:pt x="34931" y="1006"/>
                                                  </a:ln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5861" cap="rnd">
                                              <a:solidFill>
                                                <a:srgbClr val="000000"/>
                                              </a:solidFill>
                                              <a:prstDash val="solid"/>
                                              <a:round/>
                                            </a:ln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87" name="Graphic 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8EA9328F-6BC2-05D0-4CAD-2EEB9A02D8EE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744860" y="355660"/>
                                              <a:ext cx="4477058" cy="6425878"/>
                                              <a:chOff x="3744860" y="355660"/>
                                              <a:chExt cx="4477058" cy="6425878"/>
                                            </a:xfrm>
                                            <a:noFill/>
                                          </p:grpSpPr>
                                          <p:sp>
                                            <p:nvSpPr>
                                              <p:cNvPr id="1388" name="Freeform: Shape 1387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EE589765-53F0-169E-8B15-A1EDF8AFCFB1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flipV="1">
                                                <a:off x="8221918" y="355660"/>
                                                <a:ext cx="6106" cy="6425878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sX0" fmla="*/ 745 w 6106"/>
                                                  <a:gd name="csY0" fmla="*/ 190 h 6425878"/>
                                                  <a:gd name="csX1" fmla="*/ 745 w 6106"/>
                                                  <a:gd name="csY1" fmla="*/ 6426069 h 6425878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sX0" y="csY0"/>
                                                  </a:cxn>
                                                  <a:cxn ang="0">
                                                    <a:pos x="csX1" y="csY1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6106" h="6425878">
                                                    <a:moveTo>
                                                      <a:pt x="745" y="190"/>
                                                    </a:moveTo>
                                                    <a:lnTo>
                                                      <a:pt x="745" y="6426069"/>
                                                    </a:ln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5861" cap="rnd">
                                                <a:solidFill>
                                                  <a:srgbClr val="000000"/>
                                                </a:solidFill>
                                                <a:prstDash val="solid"/>
                                                <a:round/>
                                              </a:ln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1389" name="Graphic 2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5DE3D5AE-56BA-A5B8-4E6C-049896B6B2CB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744860" y="355660"/>
                                                <a:ext cx="4477058" cy="6425878"/>
                                                <a:chOff x="3744860" y="355660"/>
                                                <a:chExt cx="4477058" cy="6425878"/>
                                              </a:xfrm>
                                              <a:noFill/>
                                            </p:grpSpPr>
                                            <p:sp>
                                              <p:nvSpPr>
                                                <p:cNvPr id="1390" name="Freeform: Shape 1389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373EABD6-256D-73C0-A5B2-C4CF4D7699AB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flipV="1">
                                                  <a:off x="8110041" y="5628564"/>
                                                  <a:ext cx="111877" cy="610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sX0" fmla="*/ 112620 w 111877"/>
                                                    <a:gd name="csY0" fmla="*/ 922 h 6106"/>
                                                    <a:gd name="csX1" fmla="*/ 743 w 111877"/>
                                                    <a:gd name="csY1" fmla="*/ 922 h 610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sX0" y="csY0"/>
                                                    </a:cxn>
                                                    <a:cxn ang="0">
                                                      <a:pos x="csX1" y="csY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11877" h="6106">
                                                      <a:moveTo>
                                                        <a:pt x="112620" y="922"/>
                                                      </a:moveTo>
                                                      <a:lnTo>
                                                        <a:pt x="743" y="922"/>
                                                      </a:ln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5861" cap="rnd">
                                                  <a:solidFill>
                                                    <a:srgbClr val="000000"/>
                                                  </a:solidFill>
                                                  <a:prstDash val="solid"/>
                                                  <a:round/>
                                                </a:ln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1391" name="Graphic 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22F85E4F-CFF6-A8A3-B040-C3F0E34A7F40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3744860" y="355660"/>
                                                  <a:ext cx="4477058" cy="6425878"/>
                                                  <a:chOff x="3744860" y="355660"/>
                                                  <a:chExt cx="4477058" cy="6425878"/>
                                                </a:xfrm>
                                                <a:noFill/>
                                              </p:grpSpPr>
                                              <p:sp>
                                                <p:nvSpPr>
                                                  <p:cNvPr id="1392" name="Freeform: Shape 1391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CE27D078-752E-0939-4906-72F6E9BF7248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flipV="1">
                                                    <a:off x="3773196" y="6098548"/>
                                                    <a:ext cx="55205" cy="89404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sX0" fmla="*/ 18 w 55205"/>
                                                      <a:gd name="csY0" fmla="*/ 1000 h 89404"/>
                                                      <a:gd name="csX1" fmla="*/ 18 w 55205"/>
                                                      <a:gd name="csY1" fmla="*/ 90405 h 89404"/>
                                                      <a:gd name="csX2" fmla="*/ 55224 w 55205"/>
                                                      <a:gd name="csY2" fmla="*/ 90405 h 89404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sX0" y="csY0"/>
                                                      </a:cxn>
                                                      <a:cxn ang="0">
                                                        <a:pos x="csX1" y="csY1"/>
                                                      </a:cxn>
                                                      <a:cxn ang="0">
                                                        <a:pos x="csX2" y="csY2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55205" h="89404">
                                                        <a:moveTo>
                                                          <a:pt x="18" y="1000"/>
                                                        </a:moveTo>
                                                        <a:lnTo>
                                                          <a:pt x="18" y="90405"/>
                                                        </a:lnTo>
                                                        <a:lnTo>
                                                          <a:pt x="55224" y="90405"/>
                                                        </a:ln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5861" cap="rnd">
                                                    <a:solidFill>
                                                      <a:srgbClr val="000000"/>
                                                    </a:solidFill>
                                                    <a:prstDash val="solid"/>
                                                    <a:round/>
                                                  </a:ln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1393" name="Graphic 2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A75DBCB5-2F44-7316-A17F-83F5ECBC13FC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3744860" y="355660"/>
                                                    <a:ext cx="4477058" cy="6425878"/>
                                                    <a:chOff x="3744860" y="355660"/>
                                                    <a:chExt cx="4477058" cy="6425878"/>
                                                  </a:xfrm>
                                                  <a:noFill/>
                                                </p:grpSpPr>
                                                <p:sp>
                                                  <p:nvSpPr>
                                                    <p:cNvPr id="1394" name="Freeform: Shape 1393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0B9F7C48-6C35-1A3D-3CAE-60BB69C368F7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flipV="1">
                                                      <a:off x="3773196" y="6141051"/>
                                                      <a:ext cx="34198" cy="6106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sX0" fmla="*/ 17 w 34198"/>
                                                        <a:gd name="csY0" fmla="*/ 1006 h 6106"/>
                                                        <a:gd name="csX1" fmla="*/ 34216 w 34198"/>
                                                        <a:gd name="csY1" fmla="*/ 1006 h 6106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sX0" y="csY0"/>
                                                        </a:cxn>
                                                        <a:cxn ang="0">
                                                          <a:pos x="csX1" y="csY1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34198" h="6106">
                                                          <a:moveTo>
                                                            <a:pt x="17" y="1006"/>
                                                          </a:moveTo>
                                                          <a:lnTo>
                                                            <a:pt x="34216" y="1006"/>
                                                          </a:ln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5861" cap="rnd">
                                                      <a:solidFill>
                                                        <a:srgbClr val="000000"/>
                                                      </a:solidFill>
                                                      <a:prstDash val="solid"/>
                                                      <a:round/>
                                                    </a:ln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1395" name="Graphic 2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5FCAE0FF-2123-B962-A956-40BE77DCC079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3744860" y="355660"/>
                                                      <a:ext cx="4477058" cy="6425878"/>
                                                      <a:chOff x="3744860" y="355660"/>
                                                      <a:chExt cx="4477058" cy="6425878"/>
                                                    </a:xfrm>
                                                    <a:noFill/>
                                                  </p:grpSpPr>
                                                  <p:sp>
                                                    <p:nvSpPr>
                                                      <p:cNvPr id="1396" name="Freeform: Shape 1395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AC810B14-C2F8-C63F-FD8C-2B6238CDD561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flipV="1">
                                                        <a:off x="3856737" y="467538"/>
                                                        <a:ext cx="6106" cy="6201635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sX0" fmla="*/ 30 w 6106"/>
                                                          <a:gd name="csY0" fmla="*/ 6202600 h 6201635"/>
                                                          <a:gd name="csX1" fmla="*/ 30 w 6106"/>
                                                          <a:gd name="csY1" fmla="*/ 965 h 6201635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sX0" y="csY0"/>
                                                          </a:cxn>
                                                          <a:cxn ang="0">
                                                            <a:pos x="csX1" y="csY1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6106" h="6201635">
                                                            <a:moveTo>
                                                              <a:pt x="30" y="6202600"/>
                                                            </a:moveTo>
                                                            <a:lnTo>
                                                              <a:pt x="30" y="965"/>
                                                            </a:ln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5861" cap="rnd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prstDash val="solid"/>
                                                        <a:round/>
                                                      </a:ln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1397" name="Graphic 2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A7853D13-ADF3-4952-FB34-687B097AD0F3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3744860" y="355660"/>
                                                        <a:ext cx="4477058" cy="6425878"/>
                                                        <a:chOff x="3744860" y="355660"/>
                                                        <a:chExt cx="4477058" cy="6425878"/>
                                                      </a:xfrm>
                                                      <a:noFill/>
                                                    </p:grpSpPr>
                                                    <p:sp>
                                                      <p:nvSpPr>
                                                        <p:cNvPr id="1398" name="Freeform: Shape 1397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51E53A9C-0089-CD15-1EA3-97588CA29479}"/>
                                                            </a:ext>
                                                          </a:extLst>
                                                        </p:cNvPr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flipV="1">
                                                          <a:off x="3744860" y="355660"/>
                                                          <a:ext cx="6106" cy="642587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sX0" fmla="*/ 12 w 6106"/>
                                                            <a:gd name="csY0" fmla="*/ 6426858 h 6425878"/>
                                                            <a:gd name="csX1" fmla="*/ 12 w 6106"/>
                                                            <a:gd name="csY1" fmla="*/ 979 h 642587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sX0" y="csY0"/>
                                                            </a:cxn>
                                                            <a:cxn ang="0">
                                                              <a:pos x="csX1" y="csY1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6106" h="6425878">
                                                              <a:moveTo>
                                                                <a:pt x="12" y="6426858"/>
                                                              </a:moveTo>
                                                              <a:lnTo>
                                                                <a:pt x="12" y="979"/>
                                                              </a:ln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5861" cap="rnd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prstDash val="solid"/>
                                                          <a:rou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1399" name="Graphic 2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F6558677-B1CE-4A5D-6BA5-3B1FE21D8A67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3744860" y="355660"/>
                                                          <a:ext cx="4477058" cy="5272904"/>
                                                          <a:chOff x="3744860" y="355660"/>
                                                          <a:chExt cx="4477058" cy="5272904"/>
                                                        </a:xfrm>
                                                        <a:noFill/>
                                                      </p:grpSpPr>
                                                      <p:sp>
                                                        <p:nvSpPr>
                                                          <p:cNvPr id="1400" name="Freeform: Shape 1399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172C302C-ABD8-1032-E003-045B8CC5C6F9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 flipV="1">
                                                            <a:off x="3744860" y="5628564"/>
                                                            <a:ext cx="111877" cy="6106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sX0" fmla="*/ 111906 w 111877"/>
                                                              <a:gd name="csY0" fmla="*/ 922 h 6106"/>
                                                              <a:gd name="csX1" fmla="*/ 28 w 111877"/>
                                                              <a:gd name="csY1" fmla="*/ 922 h 6106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sX0" y="csY0"/>
                                                              </a:cxn>
                                                              <a:cxn ang="0">
                                                                <a:pos x="csX1" y="csY1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11877" h="6106">
                                                                <a:moveTo>
                                                                  <a:pt x="111906" y="922"/>
                                                                </a:moveTo>
                                                                <a:lnTo>
                                                                  <a:pt x="28" y="922"/>
                                                                </a:ln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5861" cap="rnd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prstDash val="solid"/>
                                                            <a:round/>
                                                          </a:ln>
                                                        </p:spPr>
                                                        <p:txBody>
                                                          <a:bodyPr/>
                                                          <a:lstStyle/>
                                                          <a:p>
                                                            <a:endParaRPr lang="en-US"/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1401" name="Graphic 2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45175FA5-0C58-FEEE-2482-59D53DBCC12C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3744860" y="355660"/>
                                                            <a:ext cx="4477058" cy="4802431"/>
                                                            <a:chOff x="3744860" y="355660"/>
                                                            <a:chExt cx="4477058" cy="4802431"/>
                                                          </a:xfrm>
                                                          <a:noFill/>
                                                        </p:grpSpPr>
                                                        <p:sp>
                                                          <p:nvSpPr>
                                                            <p:cNvPr id="1402" name="Freeform: Shape 1401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D5DEB398-F4BC-864B-0B17-5FA34BFCF4F4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 flipV="1">
                                                              <a:off x="8138376" y="5068688"/>
                                                              <a:ext cx="55694" cy="89404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sX0" fmla="*/ 733 w 55694"/>
                                                                <a:gd name="csY0" fmla="*/ 832 h 89404"/>
                                                                <a:gd name="csX1" fmla="*/ 733 w 55694"/>
                                                                <a:gd name="csY1" fmla="*/ 90236 h 89404"/>
                                                                <a:gd name="csX2" fmla="*/ 56427 w 55694"/>
                                                                <a:gd name="csY2" fmla="*/ 90236 h 89404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sX0" y="csY0"/>
                                                                </a:cxn>
                                                                <a:cxn ang="0">
                                                                  <a:pos x="csX1" y="csY1"/>
                                                                </a:cxn>
                                                                <a:cxn ang="0">
                                                                  <a:pos x="csX2" y="csY2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55694" h="89404">
                                                                  <a:moveTo>
                                                                    <a:pt x="733" y="832"/>
                                                                  </a:moveTo>
                                                                  <a:lnTo>
                                                                    <a:pt x="733" y="90236"/>
                                                                  </a:lnTo>
                                                                  <a:lnTo>
                                                                    <a:pt x="56427" y="90236"/>
                                                                  </a:ln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5861" cap="rnd">
                                                              <a:solidFill>
                                                                <a:srgbClr val="000000"/>
                                                              </a:solidFill>
                                                              <a:prstDash val="solid"/>
                                                              <a:round/>
                                                            </a:ln>
                                                          </p:spPr>
                                                          <p:txBody>
                                                            <a:bodyPr/>
                                                            <a:lstStyle/>
                                                            <a:p>
                                                              <a:endParaRPr lang="en-US"/>
                                                            </a:p>
                                                          </p:txBody>
                                                        </p:sp>
                                                        <p:grpSp>
                                                          <p:nvGrpSpPr>
                                                            <p:cNvPr id="1403" name="Graphic 2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82BB0401-2831-6A52-5A3B-647CA320CAE0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3744860" y="355660"/>
                                                              <a:ext cx="4477058" cy="4802431"/>
                                                              <a:chOff x="3744860" y="355660"/>
                                                              <a:chExt cx="4477058" cy="4802431"/>
                                                            </a:xfrm>
                                                            <a:noFill/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1404" name="Freeform: Shape 1403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6960D1AD-08BA-2506-E858-50D4CA510E1E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 flipV="1">
                                                                <a:off x="8138376" y="5111191"/>
                                                                <a:ext cx="34198" cy="6106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sX0" fmla="*/ 732 w 34198"/>
                                                                  <a:gd name="csY0" fmla="*/ 837 h 6106"/>
                                                                  <a:gd name="csX1" fmla="*/ 34931 w 34198"/>
                                                                  <a:gd name="csY1" fmla="*/ 837 h 6106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sX0" y="csY0"/>
                                                                  </a:cxn>
                                                                  <a:cxn ang="0">
                                                                    <a:pos x="csX1" y="csY1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34198" h="6106">
                                                                    <a:moveTo>
                                                                      <a:pt x="732" y="837"/>
                                                                    </a:moveTo>
                                                                    <a:lnTo>
                                                                      <a:pt x="34931" y="837"/>
                                                                    </a:lnTo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noFill/>
                                                              <a:ln w="5861" cap="rnd">
                                                                <a:solidFill>
                                                                  <a:srgbClr val="000000"/>
                                                                </a:solidFill>
                                                                <a:prstDash val="solid"/>
                                                                <a:rou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/>
                                                              <a:lstStyle/>
                                                              <a:p>
                                                                <a:endParaRPr lang="en-US"/>
                                                              </a:p>
                                                            </p:txBody>
                                                          </p:sp>
                                                          <p:grpSp>
                                                            <p:nvGrpSpPr>
                                                              <p:cNvPr id="1405" name="Graphic 2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36CC562B-8B52-1D7C-B908-C0C2AC951D7B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3744860" y="355660"/>
                                                                <a:ext cx="4477058" cy="4802431"/>
                                                                <a:chOff x="3744860" y="355660"/>
                                                                <a:chExt cx="4477058" cy="4802431"/>
                                                              </a:xfrm>
                                                              <a:noFill/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1406" name="Freeform: Shape 1405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002ECF2D-1251-9FEF-E801-C78CAF305C7B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 flipV="1">
                                                                  <a:off x="8138376" y="5158092"/>
                                                                  <a:ext cx="55694" cy="6106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sX0" fmla="*/ 733 w 55694"/>
                                                                    <a:gd name="csY0" fmla="*/ 845 h 6106"/>
                                                                    <a:gd name="csX1" fmla="*/ 56427 w 55694"/>
                                                                    <a:gd name="csY1" fmla="*/ 845 h 6106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sX0" y="csY0"/>
                                                                    </a:cxn>
                                                                    <a:cxn ang="0">
                                                                      <a:pos x="csX1" y="csY1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55694" h="6106">
                                                                      <a:moveTo>
                                                                        <a:pt x="733" y="845"/>
                                                                      </a:moveTo>
                                                                      <a:lnTo>
                                                                        <a:pt x="56427" y="845"/>
                                                                      </a:ln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5861" cap="rnd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prstDash val="solid"/>
                                                                  <a:rou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/>
                                                                <a:lstStyle/>
                                                                <a:p>
                                                                  <a:endParaRPr lang="en-US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grpSp>
                                                              <p:nvGrpSpPr>
                                                                <p:cNvPr id="1407" name="Graphic 2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436845B3-C76E-EF7B-795D-A9EBC2B491C9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3744860" y="355660"/>
                                                                  <a:ext cx="4477058" cy="4802431"/>
                                                                  <a:chOff x="3744860" y="355660"/>
                                                                  <a:chExt cx="4477058" cy="4802431"/>
                                                                </a:xfrm>
                                                                <a:noFill/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1408" name="Freeform: Shape 1407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182F4401-1ECC-116D-4CC0-5F570EFFBF28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 flipV="1">
                                                                    <a:off x="8110041" y="4598215"/>
                                                                    <a:ext cx="111877" cy="6106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sX0" fmla="*/ 112620 w 111877"/>
                                                                      <a:gd name="csY0" fmla="*/ 753 h 6106"/>
                                                                      <a:gd name="csX1" fmla="*/ 743 w 111877"/>
                                                                      <a:gd name="csY1" fmla="*/ 753 h 6106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sX0" y="csY0"/>
                                                                      </a:cxn>
                                                                      <a:cxn ang="0">
                                                                        <a:pos x="csX1" y="csY1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11877" h="6106">
                                                                        <a:moveTo>
                                                                          <a:pt x="112620" y="753"/>
                                                                        </a:moveTo>
                                                                        <a:lnTo>
                                                                          <a:pt x="743" y="753"/>
                                                                        </a:ln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5861" cap="rnd">
                                                                    <a:solidFill>
                                                                      <a:srgbClr val="000000"/>
                                                                    </a:solidFill>
                                                                    <a:prstDash val="solid"/>
                                                                    <a:round/>
                                                                  </a:ln>
                                                                </p:spPr>
                                                                <p:txBody>
                                                                  <a:bodyPr/>
                                                                  <a:lstStyle/>
                                                                  <a:p>
                                                                    <a:endParaRPr lang="en-US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grpSp>
                                                                <p:nvGrpSpPr>
                                                                  <p:cNvPr id="1409" name="Graphic 2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09374756-A031-55A8-463A-B8655A00E096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3744860" y="355660"/>
                                                                    <a:ext cx="4477058" cy="4802431"/>
                                                                    <a:chOff x="3744860" y="355660"/>
                                                                    <a:chExt cx="4477058" cy="4802431"/>
                                                                  </a:xfrm>
                                                                  <a:noFill/>
                                                                </p:grpSpPr>
                                                                <p:sp>
                                                                  <p:nvSpPr>
                                                                    <p:cNvPr id="1410" name="Freeform: Shape 1409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1B1E8F6A-F4CF-107E-5CF1-CB47855D27F0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 flipV="1">
                                                                      <a:off x="8136422" y="4038827"/>
                                                                      <a:ext cx="59602" cy="89404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sX0" fmla="*/ 732 w 59602"/>
                                                                        <a:gd name="csY0" fmla="*/ 663 h 89404"/>
                                                                        <a:gd name="csX1" fmla="*/ 732 w 59602"/>
                                                                        <a:gd name="csY1" fmla="*/ 90068 h 89404"/>
                                                                        <a:gd name="csX2" fmla="*/ 30534 w 59602"/>
                                                                        <a:gd name="csY2" fmla="*/ 90068 h 89404"/>
                                                                        <a:gd name="csX3" fmla="*/ 43236 w 59602"/>
                                                                        <a:gd name="csY3" fmla="*/ 85671 h 89404"/>
                                                                        <a:gd name="csX4" fmla="*/ 51541 w 59602"/>
                                                                        <a:gd name="csY4" fmla="*/ 77365 h 89404"/>
                                                                        <a:gd name="csX5" fmla="*/ 55938 w 59602"/>
                                                                        <a:gd name="csY5" fmla="*/ 69060 h 89404"/>
                                                                        <a:gd name="csX6" fmla="*/ 60335 w 59602"/>
                                                                        <a:gd name="csY6" fmla="*/ 55869 h 89404"/>
                                                                        <a:gd name="csX7" fmla="*/ 60335 w 59602"/>
                                                                        <a:gd name="csY7" fmla="*/ 34862 h 89404"/>
                                                                        <a:gd name="csX8" fmla="*/ 55938 w 59602"/>
                                                                        <a:gd name="csY8" fmla="*/ 22159 h 89404"/>
                                                                        <a:gd name="csX9" fmla="*/ 51541 w 59602"/>
                                                                        <a:gd name="csY9" fmla="*/ 13365 h 89404"/>
                                                                        <a:gd name="csX10" fmla="*/ 43236 w 59602"/>
                                                                        <a:gd name="csY10" fmla="*/ 5060 h 89404"/>
                                                                        <a:gd name="csX11" fmla="*/ 30534 w 59602"/>
                                                                        <a:gd name="csY11" fmla="*/ 663 h 89404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sX0" y="csY0"/>
                                                                        </a:cxn>
                                                                        <a:cxn ang="0">
                                                                          <a:pos x="csX1" y="csY1"/>
                                                                        </a:cxn>
                                                                        <a:cxn ang="0">
                                                                          <a:pos x="csX2" y="csY2"/>
                                                                        </a:cxn>
                                                                        <a:cxn ang="0">
                                                                          <a:pos x="csX3" y="csY3"/>
                                                                        </a:cxn>
                                                                        <a:cxn ang="0">
                                                                          <a:pos x="csX4" y="csY4"/>
                                                                        </a:cxn>
                                                                        <a:cxn ang="0">
                                                                          <a:pos x="csX5" y="csY5"/>
                                                                        </a:cxn>
                                                                        <a:cxn ang="0">
                                                                          <a:pos x="csX6" y="csY6"/>
                                                                        </a:cxn>
                                                                        <a:cxn ang="0">
                                                                          <a:pos x="csX7" y="csY7"/>
                                                                        </a:cxn>
                                                                        <a:cxn ang="0">
                                                                          <a:pos x="csX8" y="csY8"/>
                                                                        </a:cxn>
                                                                        <a:cxn ang="0">
                                                                          <a:pos x="csX9" y="csY9"/>
                                                                        </a:cxn>
                                                                        <a:cxn ang="0">
                                                                          <a:pos x="csX10" y="csY10"/>
                                                                        </a:cxn>
                                                                        <a:cxn ang="0">
                                                                          <a:pos x="csX11" y="csY11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59602" h="89404">
                                                                          <a:moveTo>
                                                                            <a:pt x="732" y="663"/>
                                                                          </a:moveTo>
                                                                          <a:lnTo>
                                                                            <a:pt x="732" y="90068"/>
                                                                          </a:lnTo>
                                                                          <a:lnTo>
                                                                            <a:pt x="30534" y="90068"/>
                                                                          </a:lnTo>
                                                                          <a:lnTo>
                                                                            <a:pt x="43236" y="85671"/>
                                                                          </a:lnTo>
                                                                          <a:lnTo>
                                                                            <a:pt x="51541" y="77365"/>
                                                                          </a:lnTo>
                                                                          <a:lnTo>
                                                                            <a:pt x="55938" y="69060"/>
                                                                          </a:lnTo>
                                                                          <a:lnTo>
                                                                            <a:pt x="60335" y="55869"/>
                                                                          </a:lnTo>
                                                                          <a:lnTo>
                                                                            <a:pt x="60335" y="34862"/>
                                                                          </a:lnTo>
                                                                          <a:lnTo>
                                                                            <a:pt x="55938" y="22159"/>
                                                                          </a:lnTo>
                                                                          <a:lnTo>
                                                                            <a:pt x="51541" y="13365"/>
                                                                          </a:lnTo>
                                                                          <a:lnTo>
                                                                            <a:pt x="43236" y="5060"/>
                                                                          </a:lnTo>
                                                                          <a:lnTo>
                                                                            <a:pt x="30534" y="663"/>
                                                                          </a:ln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5861" cap="rnd">
                                                                      <a:solidFill>
                                                                        <a:srgbClr val="000000"/>
                                                                      </a:solidFill>
                                                                      <a:prstDash val="solid"/>
                                                                      <a:round/>
                                                                    </a:ln>
                                                                  </p:spPr>
                                                                  <p:txBody>
                                                                    <a:bodyPr/>
                                                                    <a:lstStyle/>
                                                                    <a:p>
                                                                      <a:endParaRPr lang="en-US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grpSp>
                                                                  <p:nvGrpSpPr>
                                                                    <p:cNvPr id="1411" name="Graphic 2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C982543C-2EC6-73E2-B252-0E2D6938784F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3744860" y="355660"/>
                                                                      <a:ext cx="4477058" cy="4802431"/>
                                                                      <a:chOff x="3744860" y="355660"/>
                                                                      <a:chExt cx="4477058" cy="4802431"/>
                                                                    </a:xfrm>
                                                                    <a:noFill/>
                                                                  </p:grpSpPr>
                                                                  <p:sp>
                                                                    <p:nvSpPr>
                                                                      <p:cNvPr id="1412" name="Freeform: Shape 1411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4AB985E4-AB5A-10DF-0386-BDF5C640CFBD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 flipV="1">
                                                                        <a:off x="3773196" y="5068688"/>
                                                                        <a:ext cx="55205" cy="89404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sX0" fmla="*/ 18 w 55205"/>
                                                                          <a:gd name="csY0" fmla="*/ 832 h 89404"/>
                                                                          <a:gd name="csX1" fmla="*/ 18 w 55205"/>
                                                                          <a:gd name="csY1" fmla="*/ 90236 h 89404"/>
                                                                          <a:gd name="csX2" fmla="*/ 55224 w 55205"/>
                                                                          <a:gd name="csY2" fmla="*/ 90236 h 89404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sX0" y="csY0"/>
                                                                          </a:cxn>
                                                                          <a:cxn ang="0">
                                                                            <a:pos x="csX1" y="csY1"/>
                                                                          </a:cxn>
                                                                          <a:cxn ang="0">
                                                                            <a:pos x="csX2" y="csY2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55205" h="89404">
                                                                            <a:moveTo>
                                                                              <a:pt x="18" y="832"/>
                                                                            </a:moveTo>
                                                                            <a:lnTo>
                                                                              <a:pt x="18" y="90236"/>
                                                                            </a:lnTo>
                                                                            <a:lnTo>
                                                                              <a:pt x="55224" y="90236"/>
                                                                            </a:ln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5861" cap="rnd">
                                                                        <a:solidFill>
                                                                          <a:srgbClr val="000000"/>
                                                                        </a:solidFill>
                                                                        <a:prstDash val="solid"/>
                                                                        <a:round/>
                                                                      </a:ln>
                                                                    </p:spPr>
                                                                    <p:txBody>
                                                                      <a:bodyPr/>
                                                                      <a:lstStyle/>
                                                                      <a:p>
                                                                        <a:endParaRPr lang="en-US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grpSp>
                                                                    <p:nvGrpSpPr>
                                                                      <p:cNvPr id="1413" name="Graphic 2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6107B622-E4E9-6628-2F68-BB06018DC0BE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3744860" y="355660"/>
                                                                        <a:ext cx="4477058" cy="4802431"/>
                                                                        <a:chOff x="3744860" y="355660"/>
                                                                        <a:chExt cx="4477058" cy="4802431"/>
                                                                      </a:xfrm>
                                                                      <a:noFill/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1414" name="Freeform: Shape 1413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321B46C9-775B-492C-6DE7-BD09B41C79D7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 flipV="1">
                                                                          <a:off x="3773196" y="5111191"/>
                                                                          <a:ext cx="34198" cy="6106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sX0" fmla="*/ 17 w 34198"/>
                                                                            <a:gd name="csY0" fmla="*/ 837 h 6106"/>
                                                                            <a:gd name="csX1" fmla="*/ 34216 w 34198"/>
                                                                            <a:gd name="csY1" fmla="*/ 837 h 6106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sX0" y="csY0"/>
                                                                            </a:cxn>
                                                                            <a:cxn ang="0">
                                                                              <a:pos x="csX1" y="csY1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34198" h="6106">
                                                                              <a:moveTo>
                                                                                <a:pt x="17" y="837"/>
                                                                              </a:moveTo>
                                                                              <a:lnTo>
                                                                                <a:pt x="34216" y="837"/>
                                                                              </a:ln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5861" cap="rnd">
                                                                          <a:solidFill>
                                                                            <a:srgbClr val="000000"/>
                                                                          </a:solidFill>
                                                                          <a:prstDash val="solid"/>
                                                                          <a:round/>
                                                                        </a:ln>
                                                                      </p:spPr>
                                                                      <p:txBody>
                                                                        <a:bodyPr/>
                                                                        <a:lstStyle/>
                                                                        <a:p>
                                                                          <a:endParaRPr lang="en-US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grpSp>
                                                                      <p:nvGrpSpPr>
                                                                        <p:cNvPr id="1415" name="Graphic 2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300F84EC-95F9-B7F1-101B-781010338AD4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3744860" y="355660"/>
                                                                          <a:ext cx="4477058" cy="4802431"/>
                                                                          <a:chOff x="3744860" y="355660"/>
                                                                          <a:chExt cx="4477058" cy="4802431"/>
                                                                        </a:xfrm>
                                                                        <a:noFill/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1416" name="Freeform: Shape 1415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9CD6F997-49FC-3188-5598-314DF18B728E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 flipV="1">
                                                                            <a:off x="3773196" y="5158092"/>
                                                                            <a:ext cx="55205" cy="6106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sX0" fmla="*/ 18 w 55205"/>
                                                                              <a:gd name="csY0" fmla="*/ 845 h 6106"/>
                                                                              <a:gd name="csX1" fmla="*/ 55224 w 55205"/>
                                                                              <a:gd name="csY1" fmla="*/ 845 h 6106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sX0" y="csY0"/>
                                                                              </a:cxn>
                                                                              <a:cxn ang="0">
                                                                                <a:pos x="csX1" y="csY1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55205" h="6106">
                                                                                <a:moveTo>
                                                                                  <a:pt x="18" y="845"/>
                                                                                </a:moveTo>
                                                                                <a:lnTo>
                                                                                  <a:pt x="55224" y="845"/>
                                                                                </a:ln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5861" cap="rnd">
                                                                            <a:solidFill>
                                                                              <a:srgbClr val="000000"/>
                                                                            </a:solidFill>
                                                                            <a:prstDash val="solid"/>
                                                                            <a:round/>
                                                                          </a:ln>
                                                                        </p:spPr>
                                                                        <p:txBody>
                                                                          <a:bodyPr/>
                                                                          <a:lstStyle/>
                                                                          <a:p>
                                                                            <a:endParaRPr lang="en-US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grpSp>
                                                                        <p:nvGrpSpPr>
                                                                          <p:cNvPr id="1417" name="Graphic 2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C3654EAF-9093-DA54-2AA0-03D2EB8D9131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3744860" y="355660"/>
                                                                            <a:ext cx="4477058" cy="4242555"/>
                                                                            <a:chOff x="3744860" y="355660"/>
                                                                            <a:chExt cx="4477058" cy="4242555"/>
                                                                          </a:xfrm>
                                                                          <a:noFill/>
                                                                        </p:grpSpPr>
                                                                        <p:sp>
                                                                          <p:nvSpPr>
                                                                            <p:cNvPr id="1418" name="Freeform: Shape 1417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FDA168B0-9D1D-EB4A-EC00-AF7BB8CA1187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 flipV="1">
                                                                              <a:off x="3744860" y="4598215"/>
                                                                              <a:ext cx="111877" cy="6106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sX0" fmla="*/ 111906 w 111877"/>
                                                                                <a:gd name="csY0" fmla="*/ 753 h 6106"/>
                                                                                <a:gd name="csX1" fmla="*/ 28 w 111877"/>
                                                                                <a:gd name="csY1" fmla="*/ 753 h 6106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sX0" y="cs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sX1" y="csY1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11877" h="6106">
                                                                                  <a:moveTo>
                                                                                    <a:pt x="111906" y="753"/>
                                                                                  </a:moveTo>
                                                                                  <a:lnTo>
                                                                                    <a:pt x="28" y="753"/>
                                                                                  </a:ln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5861" cap="rnd">
                                                                              <a:solidFill>
                                                                                <a:srgbClr val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  <a:round/>
                                                                            </a:ln>
                                                                          </p:spPr>
                                                                          <p:txBody>
                                                                            <a:bodyPr/>
                                                                            <a:lstStyle/>
                                                                            <a:p>
                                                                              <a:endParaRPr lang="en-US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grpSp>
                                                                          <p:nvGrpSpPr>
                                                                            <p:cNvPr id="1419" name="Graphic 2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C404A6E5-A7DB-DE6A-CC04-430383CB53C9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3744860" y="355660"/>
                                                                              <a:ext cx="4477058" cy="3772571"/>
                                                                              <a:chOff x="3744860" y="355660"/>
                                                                              <a:chExt cx="4477058" cy="3772571"/>
                                                                            </a:xfrm>
                                                                            <a:noFill/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1420" name="Freeform: Shape 1419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AC22DE89-CDD1-2EB7-5040-2B6B97B23629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 flipV="1">
                                                                                <a:off x="3770753" y="4038827"/>
                                                                                <a:ext cx="60091" cy="89404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sX0" fmla="*/ 17 w 60091"/>
                                                                                  <a:gd name="csY0" fmla="*/ 663 h 89404"/>
                                                                                  <a:gd name="csX1" fmla="*/ 17 w 60091"/>
                                                                                  <a:gd name="csY1" fmla="*/ 90068 h 89404"/>
                                                                                  <a:gd name="csX2" fmla="*/ 29819 w 60091"/>
                                                                                  <a:gd name="csY2" fmla="*/ 90068 h 89404"/>
                                                                                  <a:gd name="csX3" fmla="*/ 43010 w 60091"/>
                                                                                  <a:gd name="csY3" fmla="*/ 85671 h 89404"/>
                                                                                  <a:gd name="csX4" fmla="*/ 51315 w 60091"/>
                                                                                  <a:gd name="csY4" fmla="*/ 77365 h 89404"/>
                                                                                  <a:gd name="csX5" fmla="*/ 55712 w 60091"/>
                                                                                  <a:gd name="csY5" fmla="*/ 69060 h 89404"/>
                                                                                  <a:gd name="csX6" fmla="*/ 60109 w 60091"/>
                                                                                  <a:gd name="csY6" fmla="*/ 55869 h 89404"/>
                                                                                  <a:gd name="csX7" fmla="*/ 60109 w 60091"/>
                                                                                  <a:gd name="csY7" fmla="*/ 34862 h 89404"/>
                                                                                  <a:gd name="csX8" fmla="*/ 55712 w 60091"/>
                                                                                  <a:gd name="csY8" fmla="*/ 22159 h 89404"/>
                                                                                  <a:gd name="csX9" fmla="*/ 51315 w 60091"/>
                                                                                  <a:gd name="csY9" fmla="*/ 13365 h 89404"/>
                                                                                  <a:gd name="csX10" fmla="*/ 43010 w 60091"/>
                                                                                  <a:gd name="csY10" fmla="*/ 5060 h 89404"/>
                                                                                  <a:gd name="csX11" fmla="*/ 29819 w 60091"/>
                                                                                  <a:gd name="csY11" fmla="*/ 663 h 89404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sX0" y="cs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sX1" y="cs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sX2" y="cs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sX3" y="cs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sX4" y="cs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sX5" y="cs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sX6" y="cs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sX7" y="cs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sX8" y="cs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sX9" y="cs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sX10" y="cs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sX11" y="csY11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60091" h="89404">
                                                                                    <a:moveTo>
                                                                                      <a:pt x="17" y="663"/>
                                                                                    </a:moveTo>
                                                                                    <a:lnTo>
                                                                                      <a:pt x="17" y="90068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29819" y="90068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43010" y="85671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51315" y="77365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55712" y="69060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60109" y="55869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60109" y="34862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55712" y="22159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51315" y="13365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43010" y="5060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29819" y="663"/>
                                                                                    </a:ln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5861" cap="rnd">
                                                                                <a:solidFill>
                                                                                  <a:srgbClr val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  <a:round/>
                                                                              </a:ln>
                                                                            </p:spPr>
                                                                            <p:txBody>
                                                                              <a:bodyPr/>
                                                                              <a:lstStyle/>
                                                                              <a:p>
                                                                                <a:endParaRPr lang="en-US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grpSp>
                                                                            <p:nvGrpSpPr>
                                                                              <p:cNvPr id="1421" name="Graphic 2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D243CE8A-5C51-AD64-2256-157CE459BAD8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3744860" y="355660"/>
                                                                                <a:ext cx="4477058" cy="3212695"/>
                                                                                <a:chOff x="3744860" y="355660"/>
                                                                                <a:chExt cx="4477058" cy="3212695"/>
                                                                              </a:xfrm>
                                                                              <a:noFill/>
                                                                            </p:grpSpPr>
                                                                            <p:sp>
                                                                              <p:nvSpPr>
                                                                                <p:cNvPr id="1422" name="Freeform: Shape 1421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5596C665-C2D7-4797-48F2-D7C7B1AFE3E5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 flipV="1">
                                                                                  <a:off x="7998163" y="3568355"/>
                                                                                  <a:ext cx="223755" cy="6106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sX0" fmla="*/ 713 w 223755"/>
                                                                                    <a:gd name="csY0" fmla="*/ 584 h 6106"/>
                                                                                    <a:gd name="csX1" fmla="*/ 224468 w 223755"/>
                                                                                    <a:gd name="csY1" fmla="*/ 584 h 6106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sX0" y="cs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sX1" y="csY1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223755" h="6106">
                                                                                      <a:moveTo>
                                                                                        <a:pt x="713" y="584"/>
                                                                                      </a:moveTo>
                                                                                      <a:lnTo>
                                                                                        <a:pt x="224468" y="584"/>
                                                                                      </a:lnTo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noFill/>
                                                                                <a:ln w="5861" cap="rnd">
                                                                                  <a:solidFill>
                                                                                    <a:srgbClr val="000000"/>
                                                                                  </a:solidFill>
                                                                                  <a:prstDash val="solid"/>
                                                                                  <a:round/>
                                                                                </a:ln>
                                                                              </p:spPr>
                                                                              <p:txBody>
                                                                                <a:bodyPr/>
                                                                                <a:lstStyle/>
                                                                                <a:p>
                                                                                  <a:endParaRPr lang="en-US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grpSp>
                                                                              <p:nvGrpSpPr>
                                                                                <p:cNvPr id="1423" name="Graphic 2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F7AB845A-D90D-A776-BB5E-4E0E7A481C7D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3744860" y="355660"/>
                                                                                  <a:ext cx="4477058" cy="3212695"/>
                                                                                  <a:chOff x="3744860" y="355660"/>
                                                                                  <a:chExt cx="4477058" cy="3212695"/>
                                                                                </a:xfrm>
                                                                                <a:noFill/>
                                                                              </p:grpSpPr>
                                                                              <p:sp>
                                                                                <p:nvSpPr>
                                                                                  <p:cNvPr id="1424" name="Freeform: Shape 1423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103069EB-5E1B-AACA-376D-33BC2B92059E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 flipV="1">
                                                                                    <a:off x="3744860" y="3568355"/>
                                                                                    <a:ext cx="223755" cy="6106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sX0" fmla="*/ 17 w 223755"/>
                                                                                      <a:gd name="csY0" fmla="*/ 584 h 6106"/>
                                                                                      <a:gd name="csX1" fmla="*/ 223772 w 223755"/>
                                                                                      <a:gd name="csY1" fmla="*/ 584 h 6106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sX0" y="cs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sX1" y="csY1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223755" h="6106">
                                                                                        <a:moveTo>
                                                                                          <a:pt x="17" y="584"/>
                                                                                        </a:moveTo>
                                                                                        <a:lnTo>
                                                                                          <a:pt x="223772" y="584"/>
                                                                                        </a:lnTo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noFill/>
                                                                                  <a:ln w="5861" cap="rnd">
                                                                                    <a:solidFill>
                                                                                      <a:srgbClr val="000000"/>
                                                                                    </a:solidFill>
                                                                                    <a:prstDash val="solid"/>
                                                                                    <a:round/>
                                                                                  </a:ln>
                                                                                </p:spPr>
                                                                                <p:txBody>
                                                                                  <a:bodyPr/>
                                                                                  <a:lstStyle/>
                                                                                  <a:p>
                                                                                    <a:endParaRPr lang="en-US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grpSp>
                                                                                <p:nvGrpSpPr>
                                                                                  <p:cNvPr id="1425" name="Graphic 2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9D62024A-DB30-C3DD-BED5-011BBF733BF3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3744860" y="355660"/>
                                                                                    <a:ext cx="4477058" cy="2744164"/>
                                                                                    <a:chOff x="3744860" y="355660"/>
                                                                                    <a:chExt cx="4477058" cy="2744164"/>
                                                                                  </a:xfrm>
                                                                                  <a:noFill/>
                                                                                </p:grpSpPr>
                                                                                <p:sp>
                                                                                  <p:nvSpPr>
                                                                                    <p:cNvPr id="1426" name="Freeform: Shape 1425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E332C2C0-42C2-E1AB-49ED-0217816658C2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 flipV="1">
                                                                                      <a:off x="3768799" y="3008967"/>
                                                                                      <a:ext cx="63999" cy="90770"/>
                                                                                    </a:xfrm>
                                                                                    <a:custGeom>
                                                                                      <a:avLst/>
                                                                                      <a:gdLst>
                                                                                        <a:gd name="csX0" fmla="*/ 64025 w 63999"/>
                                                                                        <a:gd name="csY0" fmla="*/ 70266 h 90770"/>
                                                                                        <a:gd name="csX1" fmla="*/ 59628 w 63999"/>
                                                                                        <a:gd name="csY1" fmla="*/ 78571 h 90770"/>
                                                                                        <a:gd name="csX2" fmla="*/ 51323 w 63999"/>
                                                                                        <a:gd name="csY2" fmla="*/ 86876 h 90770"/>
                                                                                        <a:gd name="csX3" fmla="*/ 42529 w 63999"/>
                                                                                        <a:gd name="csY3" fmla="*/ 91273 h 90770"/>
                                                                                        <a:gd name="csX4" fmla="*/ 25430 w 63999"/>
                                                                                        <a:gd name="csY4" fmla="*/ 91273 h 90770"/>
                                                                                        <a:gd name="csX5" fmla="*/ 17124 w 63999"/>
                                                                                        <a:gd name="csY5" fmla="*/ 86876 h 90770"/>
                                                                                        <a:gd name="csX6" fmla="*/ 8330 w 63999"/>
                                                                                        <a:gd name="csY6" fmla="*/ 78571 h 90770"/>
                                                                                        <a:gd name="csX7" fmla="*/ 4422 w 63999"/>
                                                                                        <a:gd name="csY7" fmla="*/ 70266 h 90770"/>
                                                                                        <a:gd name="csX8" fmla="*/ 25 w 63999"/>
                                                                                        <a:gd name="csY8" fmla="*/ 57075 h 90770"/>
                                                                                        <a:gd name="csX9" fmla="*/ 25 w 63999"/>
                                                                                        <a:gd name="csY9" fmla="*/ 36067 h 90770"/>
                                                                                        <a:gd name="csX10" fmla="*/ 51323 w 63999"/>
                                                                                        <a:gd name="csY10" fmla="*/ 6266 h 90770"/>
                                                                                        <a:gd name="csX11" fmla="*/ 59628 w 63999"/>
                                                                                        <a:gd name="csY11" fmla="*/ 14571 h 90770"/>
                                                                                        <a:gd name="csX12" fmla="*/ 64025 w 63999"/>
                                                                                        <a:gd name="csY12" fmla="*/ 23365 h 90770"/>
                                                                                      </a:gdLst>
                                                                                      <a:ahLst/>
                                                                                      <a:cxnLst>
                                                                                        <a:cxn ang="0">
                                                                                          <a:pos x="csX0" y="csY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1" y="csY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2" y="csY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3" y="csY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4" y="csY4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5" y="csY5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6" y="csY6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7" y="csY7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8" y="csY8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9" y="csY9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10" y="csY1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11" y="csY1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sX12" y="csY12"/>
                                                                                        </a:cxn>
                                                                                      </a:cxnLst>
                                                                                      <a:rect l="l" t="t" r="r" b="b"/>
                                                                                      <a:pathLst>
                                                                                        <a:path w="63999" h="90770">
                                                                                          <a:moveTo>
                                                                                            <a:pt x="64025" y="70266"/>
                                                                                          </a:moveTo>
                                                                                          <a:lnTo>
                                                                                            <a:pt x="59628" y="78571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51323" y="86876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42529" y="91273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25430" y="91273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17124" y="86876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8330" y="78571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4422" y="70266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25" y="57075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25" y="36067"/>
                                                                                          </a:lnTo>
                                                                                          <a:cubicBezTo>
                                                                                            <a:pt x="4829" y="10492"/>
                                                                                            <a:pt x="25951" y="-9905"/>
                                                                                            <a:pt x="51323" y="6266"/>
                                                                                          </a:cubicBezTo>
                                                                                          <a:lnTo>
                                                                                            <a:pt x="59628" y="14571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64025" y="23365"/>
                                                                                          </a:lnTo>
                                                                                        </a:path>
                                                                                      </a:pathLst>
                                                                                    </a:custGeom>
                                                                                    <a:noFill/>
                                                                                    <a:ln w="5861" cap="rnd">
                                                                                      <a:solidFill>
                                                                                        <a:srgbClr val="000000"/>
                                                                                      </a:solidFill>
                                                                                      <a:prstDash val="solid"/>
                                                                                      <a:round/>
                                                                                    </a:ln>
                                                                                  </p:spPr>
                                                                                  <p:txBody>
                                                                                    <a:bodyPr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endParaRPr lang="en-US"/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1427" name="Graphic 2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6F5F0430-336A-504B-2DCF-4F63A3F2A760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3744860" y="355660"/>
                                                                                      <a:ext cx="4477058" cy="2744164"/>
                                                                                      <a:chOff x="3744860" y="355660"/>
                                                                                      <a:chExt cx="4477058" cy="2744164"/>
                                                                                    </a:xfrm>
                                                                                    <a:noFill/>
                                                                                  </p:grpSpPr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428" name="Freeform: Shape 1427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49ECF047-5BF7-7145-A361-61B1B9231D12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 flipV="1">
                                                                                        <a:off x="3744860" y="2538495"/>
                                                                                        <a:ext cx="111877" cy="6106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csX0" fmla="*/ 111906 w 111877"/>
                                                                                          <a:gd name="csY0" fmla="*/ 416 h 6106"/>
                                                                                          <a:gd name="csX1" fmla="*/ 28 w 111877"/>
                                                                                          <a:gd name="csY1" fmla="*/ 416 h 6106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csX0" y="csY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sX1" y="csY1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l" t="t" r="r" b="b"/>
                                                                                        <a:pathLst>
                                                                                          <a:path w="111877" h="6106">
                                                                                            <a:moveTo>
                                                                                              <a:pt x="111906" y="416"/>
                                                                                            </a:moveTo>
                                                                                            <a:lnTo>
                                                                                              <a:pt x="28" y="416"/>
                                                                                            </a:lnTo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noFill/>
                                                                                      <a:ln w="5861" cap="rnd">
                                                                                        <a:solidFill>
                                                                                          <a:srgbClr val="000000"/>
                                                                                        </a:solidFill>
                                                                                        <a:prstDash val="solid"/>
                                                                                        <a:round/>
                                                                                      </a:ln>
                                                                                    </p:spPr>
                                                                                    <p:txBody>
                                                                                      <a:bodyPr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endParaRPr lang="en-US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1429" name="Graphic 2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B335C2EF-B918-3C46-3764-7D3988D3EE50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3744860" y="355660"/>
                                                                                        <a:ext cx="4477058" cy="2744164"/>
                                                                                        <a:chOff x="3744860" y="355660"/>
                                                                                        <a:chExt cx="4477058" cy="2744164"/>
                                                                                      </a:xfrm>
                                                                                      <a:noFill/>
                                                                                    </p:grpSpPr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430" name="Freeform: Shape 1429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D1197E5C-A7CE-C179-3980-93C6345854BE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 flipV="1">
                                                                                          <a:off x="8133980" y="3007601"/>
                                                                                          <a:ext cx="63999" cy="92223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sX0" fmla="*/ 64740 w 63999"/>
                                                                                            <a:gd name="csY0" fmla="*/ 70353 h 92223"/>
                                                                                            <a:gd name="csX1" fmla="*/ 60831 w 63999"/>
                                                                                            <a:gd name="csY1" fmla="*/ 78658 h 92223"/>
                                                                                            <a:gd name="csX2" fmla="*/ 52037 w 63999"/>
                                                                                            <a:gd name="csY2" fmla="*/ 86963 h 92223"/>
                                                                                            <a:gd name="csX3" fmla="*/ 5137 w 63999"/>
                                                                                            <a:gd name="csY3" fmla="*/ 70353 h 92223"/>
                                                                                            <a:gd name="csX4" fmla="*/ 740 w 63999"/>
                                                                                            <a:gd name="csY4" fmla="*/ 57162 h 92223"/>
                                                                                            <a:gd name="csX5" fmla="*/ 740 w 63999"/>
                                                                                            <a:gd name="csY5" fmla="*/ 36154 h 92223"/>
                                                                                            <a:gd name="csX6" fmla="*/ 52037 w 63999"/>
                                                                                            <a:gd name="csY6" fmla="*/ 6353 h 92223"/>
                                                                                            <a:gd name="csX7" fmla="*/ 60831 w 63999"/>
                                                                                            <a:gd name="csY7" fmla="*/ 14658 h 92223"/>
                                                                                            <a:gd name="csX8" fmla="*/ 64740 w 63999"/>
                                                                                            <a:gd name="csY8" fmla="*/ 23452 h 92223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sX0" y="cs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sX1" y="cs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sX2" y="cs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sX3" y="cs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sX4" y="cs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sX5" y="cs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sX6" y="csY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sX7" y="csY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sX8" y="csY8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63999" h="92223">
                                                                                              <a:moveTo>
                                                                                                <a:pt x="64740" y="70353"/>
                                                                                              </a:moveTo>
                                                                                              <a:lnTo>
                                                                                                <a:pt x="60831" y="78658"/>
                                                                                              </a:lnTo>
                                                                                              <a:lnTo>
                                                                                                <a:pt x="52037" y="86963"/>
                                                                                              </a:lnTo>
                                                                                              <a:cubicBezTo>
                                                                                                <a:pt x="34458" y="100130"/>
                                                                                                <a:pt x="12025" y="89105"/>
                                                                                                <a:pt x="5137" y="70353"/>
                                                                                              </a:cubicBezTo>
                                                                                              <a:lnTo>
                                                                                                <a:pt x="740" y="57162"/>
                                                                                              </a:lnTo>
                                                                                              <a:lnTo>
                                                                                                <a:pt x="740" y="36154"/>
                                                                                              </a:lnTo>
                                                                                              <a:cubicBezTo>
                                                                                                <a:pt x="5552" y="11189"/>
                                                                                                <a:pt x="27162" y="-10225"/>
                                                                                                <a:pt x="52037" y="6353"/>
                                                                                              </a:cubicBezTo>
                                                                                              <a:lnTo>
                                                                                                <a:pt x="60831" y="14658"/>
                                                                                              </a:lnTo>
                                                                                              <a:lnTo>
                                                                                                <a:pt x="64740" y="23452"/>
                                                                                              </a:lnTo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noFill/>
                                                                                        <a:ln w="5861" cap="rnd">
                                                                                          <a:solidFill>
                                                                                            <a:srgbClr val="000000"/>
                                                                                          </a:solidFill>
                                                                                          <a:prstDash val="solid"/>
                                                                                          <a:round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txBody>
                                                                                        <a:bodyPr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endParaRPr lang="en-US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1431" name="Graphic 2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4586E32B-4D80-9FBB-D0A4-D89A8D0C8E3E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3744860" y="355660"/>
                                                                                          <a:ext cx="4477058" cy="2182834"/>
                                                                                          <a:chOff x="3744860" y="355660"/>
                                                                                          <a:chExt cx="4477058" cy="2182834"/>
                                                                                        </a:xfrm>
                                                                                        <a:noFill/>
                                                                                      </p:grpSpPr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432" name="Freeform: Shape 1431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9736CC92-0B27-A01C-E3F5-8E43AC299175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 flipV="1">
                                                                                            <a:off x="8110041" y="2538495"/>
                                                                                            <a:ext cx="111877" cy="6106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sX0" fmla="*/ 112620 w 111877"/>
                                                                                              <a:gd name="csY0" fmla="*/ 416 h 6106"/>
                                                                                              <a:gd name="csX1" fmla="*/ 743 w 111877"/>
                                                                                              <a:gd name="csY1" fmla="*/ 416 h 6106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sX0" y="cs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sX1" y="csY1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111877" h="6106">
                                                                                                <a:moveTo>
                                                                                                  <a:pt x="112620" y="416"/>
                                                                                                </a:moveTo>
                                                                                                <a:lnTo>
                                                                                                  <a:pt x="743" y="416"/>
                                                                                                </a:lnTo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noFill/>
                                                                                          <a:ln w="5861" cap="rnd">
                                                                                            <a:solidFill>
                                                                                              <a:srgbClr val="000000"/>
                                                                                            </a:solidFill>
                                                                                            <a:prstDash val="solid"/>
                                                                                            <a:round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txBody>
                                                                                          <a:bodyPr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endParaRPr lang="en-US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433" name="Graphic 2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2FA5CAD6-E823-6F29-5C3C-3E85D83E27EF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3744860" y="355660"/>
                                                                                            <a:ext cx="4477058" cy="1712851"/>
                                                                                            <a:chOff x="3744860" y="355660"/>
                                                                                            <a:chExt cx="4477058" cy="1712851"/>
                                                                                          </a:xfrm>
                                                                                          <a:noFill/>
                                                                                        </p:grpSpPr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434" name="Freeform: Shape 1433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63B1E110-F602-57FC-6095-0D0AA152518B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 flipV="1">
                                                                                              <a:off x="8136422" y="1979107"/>
                                                                                              <a:ext cx="59602" cy="89404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sX0" fmla="*/ 732 w 59602"/>
                                                                                                <a:gd name="csY0" fmla="*/ 326 h 89404"/>
                                                                                                <a:gd name="csX1" fmla="*/ 732 w 59602"/>
                                                                                                <a:gd name="csY1" fmla="*/ 89730 h 89404"/>
                                                                                                <a:gd name="csX2" fmla="*/ 38839 w 59602"/>
                                                                                                <a:gd name="csY2" fmla="*/ 89730 h 89404"/>
                                                                                                <a:gd name="csX3" fmla="*/ 51541 w 59602"/>
                                                                                                <a:gd name="csY3" fmla="*/ 85822 h 89404"/>
                                                                                                <a:gd name="csX4" fmla="*/ 55938 w 59602"/>
                                                                                                <a:gd name="csY4" fmla="*/ 81425 h 89404"/>
                                                                                                <a:gd name="csX5" fmla="*/ 60335 w 59602"/>
                                                                                                <a:gd name="csY5" fmla="*/ 72631 h 89404"/>
                                                                                                <a:gd name="csX6" fmla="*/ 60335 w 59602"/>
                                                                                                <a:gd name="csY6" fmla="*/ 64326 h 89404"/>
                                                                                                <a:gd name="csX7" fmla="*/ 55938 w 59602"/>
                                                                                                <a:gd name="csY7" fmla="*/ 55532 h 89404"/>
                                                                                                <a:gd name="csX8" fmla="*/ 51541 w 59602"/>
                                                                                                <a:gd name="csY8" fmla="*/ 51624 h 89404"/>
                                                                                                <a:gd name="csX9" fmla="*/ 38839 w 59602"/>
                                                                                                <a:gd name="csY9" fmla="*/ 47227 h 89404"/>
                                                                                                <a:gd name="csX10" fmla="*/ 732 w 59602"/>
                                                                                                <a:gd name="csY10" fmla="*/ 47227 h 89404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sX0" y="cs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sX1" y="cs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sX2" y="cs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sX3" y="cs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sX4" y="cs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sX5" y="csY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sX6" y="csY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sX7" y="csY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sX8" y="csY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sX9" y="csY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sX10" y="csY10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59602" h="89404">
                                                                                                  <a:moveTo>
                                                                                                    <a:pt x="732" y="326"/>
                                                                                                  </a:moveTo>
                                                                                                  <a:lnTo>
                                                                                                    <a:pt x="732" y="89730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38839" y="89730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51541" y="85822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55938" y="81425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60335" y="72631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60335" y="64326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55938" y="55532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51541" y="51624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38839" y="47227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732" y="47227"/>
                                                                                                  </a:lnTo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noFill/>
                                                                                            <a:ln w="5861" cap="rnd">
                                                                                              <a:solidFill>
                                                                                                <a:srgbClr val="000000"/>
                                                                                              </a:solidFill>
                                                                                              <a:prstDash val="solid"/>
                                                                                              <a:round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txBody>
                                                                                            <a:bodyPr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endParaRPr lang="en-US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1435" name="Graphic 2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B745BE8F-07B7-20B1-31CE-A7F7F01E009C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3744860" y="355660"/>
                                                                                              <a:ext cx="4477058" cy="1712851"/>
                                                                                              <a:chOff x="3744860" y="355660"/>
                                                                                              <a:chExt cx="4477058" cy="1712851"/>
                                                                                            </a:xfrm>
                                                                                            <a:noFill/>
                                                                                          </p:grpSpPr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436" name="Freeform: Shape 1435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9693EA1A-797C-6F0D-0217-3C61D183E129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 flipV="1">
                                                                                                <a:off x="8136422" y="2021610"/>
                                                                                                <a:ext cx="60454" cy="46900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sX0" fmla="*/ 38844 w 60454"/>
                                                                                                  <a:gd name="csY0" fmla="*/ 47238 h 46900"/>
                                                                                                  <a:gd name="csX1" fmla="*/ 51546 w 60454"/>
                                                                                                  <a:gd name="csY1" fmla="*/ 42841 h 46900"/>
                                                                                                  <a:gd name="csX2" fmla="*/ 51546 w 60454"/>
                                                                                                  <a:gd name="csY2" fmla="*/ 4735 h 46900"/>
                                                                                                  <a:gd name="csX3" fmla="*/ 38844 w 60454"/>
                                                                                                  <a:gd name="csY3" fmla="*/ 338 h 46900"/>
                                                                                                  <a:gd name="csX4" fmla="*/ 737 w 60454"/>
                                                                                                  <a:gd name="csY4" fmla="*/ 338 h 46900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sX0" y="cs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sX1" y="cs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sX2" y="cs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sX3" y="cs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sX4" y="csY4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60454" h="46900">
                                                                                                    <a:moveTo>
                                                                                                      <a:pt x="38844" y="47238"/>
                                                                                                    </a:moveTo>
                                                                                                    <a:lnTo>
                                                                                                      <a:pt x="51546" y="42841"/>
                                                                                                    </a:lnTo>
                                                                                                    <a:cubicBezTo>
                                                                                                      <a:pt x="64501" y="33046"/>
                                                                                                      <a:pt x="64313" y="13561"/>
                                                                                                      <a:pt x="51546" y="4735"/>
                                                                                                    </a:cubicBezTo>
                                                                                                    <a:lnTo>
                                                                                                      <a:pt x="38844" y="338"/>
                                                                                                    </a:lnTo>
                                                                                                    <a:lnTo>
                                                                                                      <a:pt x="737" y="338"/>
                                                                                                    </a:lnTo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noFill/>
                                                                                              <a:ln w="5861" cap="rnd">
                                                                                                <a:solidFill>
                                                                                                  <a:srgbClr val="000000"/>
                                                                                                </a:solidFill>
                                                                                                <a:prstDash val="solid"/>
                                                                                                <a:round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endParaRPr lang="en-US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437" name="Graphic 2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9D39720B-BDE8-62F8-65DD-86616B77C23F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3744860" y="355660"/>
                                                                                                <a:ext cx="4477058" cy="1712851"/>
                                                                                                <a:chOff x="3744860" y="355660"/>
                                                                                                <a:chExt cx="4477058" cy="1712851"/>
                                                                                              </a:xfrm>
                                                                                              <a:noFill/>
                                                                                            </p:grpSpPr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438" name="Freeform: Shape 1437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1EF54C28-3D6E-5B48-61F1-CB90A5E7B3E3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 flipV="1">
                                                                                                  <a:off x="8110041" y="1508634"/>
                                                                                                  <a:ext cx="111877" cy="6106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sX0" fmla="*/ 112620 w 111877"/>
                                                                                                    <a:gd name="csY0" fmla="*/ 247 h 6106"/>
                                                                                                    <a:gd name="csX1" fmla="*/ 743 w 111877"/>
                                                                                                    <a:gd name="csY1" fmla="*/ 247 h 6106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sX0" y="cs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sX1" y="csY1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111877" h="6106">
                                                                                                      <a:moveTo>
                                                                                                        <a:pt x="112620" y="247"/>
                                                                                                      </a:moveTo>
                                                                                                      <a:lnTo>
                                                                                                        <a:pt x="743" y="247"/>
                                                                                                      </a:lnTo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noFill/>
                                                                                                <a:ln w="5861" cap="rnd">
                                                                                                  <a:solidFill>
                                                                                                    <a:srgbClr val="000000"/>
                                                                                                  </a:solidFill>
                                                                                                  <a:prstDash val="solid"/>
                                                                                                  <a:round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txBody>
                                                                                                <a:bodyPr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endParaRPr lang="en-US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1439" name="Graphic 2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B2239599-EB38-B608-C9A7-11AF2D1D7230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3744860" y="355660"/>
                                                                                                  <a:ext cx="4477058" cy="1712851"/>
                                                                                                  <a:chOff x="3744860" y="355660"/>
                                                                                                  <a:chExt cx="4477058" cy="1712851"/>
                                                                                                </a:xfrm>
                                                                                                <a:noFill/>
                                                                                              </p:grpSpPr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1440" name="Freeform: Shape 1439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34F2AC01-F7BC-2B6C-A9A4-D7BFEC1B0F63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 flipV="1">
                                                                                                    <a:off x="8132025" y="949246"/>
                                                                                                    <a:ext cx="68396" cy="89404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sX0" fmla="*/ 732 w 68396"/>
                                                                                                      <a:gd name="csY0" fmla="*/ 157 h 89404"/>
                                                                                                      <a:gd name="csX1" fmla="*/ 34930 w 68396"/>
                                                                                                      <a:gd name="csY1" fmla="*/ 89562 h 89404"/>
                                                                                                      <a:gd name="csX2" fmla="*/ 69129 w 68396"/>
                                                                                                      <a:gd name="csY2" fmla="*/ 157 h 89404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sX0" y="cs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sX1" y="cs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sX2" y="csY2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68396" h="89404">
                                                                                                        <a:moveTo>
                                                                                                          <a:pt x="732" y="157"/>
                                                                                                        </a:moveTo>
                                                                                                        <a:lnTo>
                                                                                                          <a:pt x="34930" y="89562"/>
                                                                                                        </a:lnTo>
                                                                                                        <a:lnTo>
                                                                                                          <a:pt x="69129" y="157"/>
                                                                                                        </a:lnTo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noFill/>
                                                                                                  <a:ln w="5861" cap="rnd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prstDash val="solid"/>
                                                                                                    <a:round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txBody>
                                                                                                  <a:bodyPr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endParaRPr lang="en-US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1441" name="Graphic 2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A419663A-3383-BB5F-ABFB-A7FE7029A8BE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3744860" y="355660"/>
                                                                                                    <a:ext cx="4477058" cy="1712851"/>
                                                                                                    <a:chOff x="3744860" y="355660"/>
                                                                                                    <a:chExt cx="4477058" cy="1712851"/>
                                                                                                  </a:xfrm>
                                                                                                  <a:noFill/>
                                                                                                </p:grpSpPr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442" name="Freeform: Shape 1441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B9F8F2D3-70F4-6B7E-649B-ADB37934831A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 flipV="1">
                                                                                                      <a:off x="8144728" y="1008849"/>
                                                                                                      <a:ext cx="42503" cy="6106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sX0" fmla="*/ 733 w 42503"/>
                                                                                                        <a:gd name="csY0" fmla="*/ 165 h 6106"/>
                                                                                                        <a:gd name="csX1" fmla="*/ 43237 w 42503"/>
                                                                                                        <a:gd name="csY1" fmla="*/ 165 h 6106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sX0" y="cs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sX1" y="csY1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42503" h="6106">
                                                                                                          <a:moveTo>
                                                                                                            <a:pt x="733" y="165"/>
                                                                                                          </a:moveTo>
                                                                                                          <a:lnTo>
                                                                                                            <a:pt x="43237" y="165"/>
                                                                                                          </a:lnTo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noFill/>
                                                                                                    <a:ln w="5861" cap="rnd">
                                                                                                      <a:solidFill>
                                                                                                        <a:srgbClr val="000000"/>
                                                                                                      </a:solidFill>
                                                                                                      <a:prstDash val="solid"/>
                                                                                                      <a:round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txBody>
                                                                                                    <a:bodyPr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endParaRPr lang="en-US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1443" name="Graphic 2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D56D55C8-A07C-4F41-EB2C-D103FED7C977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3744860" y="355660"/>
                                                                                                      <a:ext cx="4477058" cy="1712851"/>
                                                                                                      <a:chOff x="3744860" y="355660"/>
                                                                                                      <a:chExt cx="4477058" cy="1712851"/>
                                                                                                    </a:xfrm>
                                                                                                    <a:noFill/>
                                                                                                  </p:grpSpPr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1444" name="Freeform: Shape 1443">
                                                                                                        <a:extLst>
                                                                                                          <a:ext uri="{FF2B5EF4-FFF2-40B4-BE49-F238E27FC236}">
                                                                                                            <a16:creationId xmlns:a16="http://schemas.microsoft.com/office/drawing/2014/main" id="{D9A99608-1256-873E-AFB9-AE023FAE1D46}"/>
                                                                                                          </a:ext>
                                                                                                        </a:extLst>
                                                                                                      </p:cNvPr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 flipV="1">
                                                                                                        <a:off x="3744860" y="1508634"/>
                                                                                                        <a:ext cx="111877" cy="6106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sX0" fmla="*/ 111906 w 111877"/>
                                                                                                          <a:gd name="csY0" fmla="*/ 247 h 6106"/>
                                                                                                          <a:gd name="csX1" fmla="*/ 28 w 111877"/>
                                                                                                          <a:gd name="csY1" fmla="*/ 247 h 6106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sX0" y="cs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sX1" y="csY1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111877" h="6106">
                                                                                                            <a:moveTo>
                                                                                                              <a:pt x="111906" y="247"/>
                                                                                                            </a:moveTo>
                                                                                                            <a:lnTo>
                                                                                                              <a:pt x="28" y="247"/>
                                                                                                            </a:lnTo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noFill/>
                                                                                                      <a:ln w="5861" cap="rnd">
                                                                                                        <a:solidFill>
                                                                                                          <a:srgbClr val="000000"/>
                                                                                                        </a:solidFill>
                                                                                                        <a:prstDash val="solid"/>
                                                                                                        <a:round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txBody>
                                                                                                      <a:bodyPr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endParaRPr lang="en-US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1445" name="Graphic 2">
                                                                                                        <a:extLst>
                                                                                                          <a:ext uri="{FF2B5EF4-FFF2-40B4-BE49-F238E27FC236}">
                                                                                                            <a16:creationId xmlns:a16="http://schemas.microsoft.com/office/drawing/2014/main" id="{F1DC840C-2321-B4B6-F79E-4016402AF460}"/>
                                                                                                          </a:ext>
                                                                                                        </a:extLst>
                                                                                                      </p:cNvPr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3744860" y="355660"/>
                                                                                                        <a:ext cx="4477058" cy="1712851"/>
                                                                                                        <a:chOff x="3744860" y="355660"/>
                                                                                                        <a:chExt cx="4477058" cy="1712851"/>
                                                                                                      </a:xfrm>
                                                                                                      <a:noFill/>
                                                                                                    </p:grpSpPr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446" name="Freeform: Shape 1445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D27A5EAF-E6D5-8002-4423-CF492D41B3B0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 flipV="1">
                                                                                                          <a:off x="3770753" y="1979107"/>
                                                                                                          <a:ext cx="60091" cy="89404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sX0" fmla="*/ 17 w 60091"/>
                                                                                                            <a:gd name="csY0" fmla="*/ 326 h 89404"/>
                                                                                                            <a:gd name="csX1" fmla="*/ 17 w 60091"/>
                                                                                                            <a:gd name="csY1" fmla="*/ 89730 h 89404"/>
                                                                                                            <a:gd name="csX2" fmla="*/ 38613 w 60091"/>
                                                                                                            <a:gd name="csY2" fmla="*/ 89730 h 89404"/>
                                                                                                            <a:gd name="csX3" fmla="*/ 51315 w 60091"/>
                                                                                                            <a:gd name="csY3" fmla="*/ 85822 h 89404"/>
                                                                                                            <a:gd name="csX4" fmla="*/ 55712 w 60091"/>
                                                                                                            <a:gd name="csY4" fmla="*/ 81425 h 89404"/>
                                                                                                            <a:gd name="csX5" fmla="*/ 60109 w 60091"/>
                                                                                                            <a:gd name="csY5" fmla="*/ 72631 h 89404"/>
                                                                                                            <a:gd name="csX6" fmla="*/ 60109 w 60091"/>
                                                                                                            <a:gd name="csY6" fmla="*/ 64326 h 89404"/>
                                                                                                            <a:gd name="csX7" fmla="*/ 55712 w 60091"/>
                                                                                                            <a:gd name="csY7" fmla="*/ 55532 h 89404"/>
                                                                                                            <a:gd name="csX8" fmla="*/ 51315 w 60091"/>
                                                                                                            <a:gd name="csY8" fmla="*/ 51624 h 89404"/>
                                                                                                            <a:gd name="csX9" fmla="*/ 38613 w 60091"/>
                                                                                                            <a:gd name="csY9" fmla="*/ 47227 h 89404"/>
                                                                                                            <a:gd name="csX10" fmla="*/ 17 w 60091"/>
                                                                                                            <a:gd name="csY10" fmla="*/ 47227 h 89404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sX0" y="cs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sX1" y="cs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sX2" y="cs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sX3" y="cs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sX4" y="cs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sX5" y="cs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sX6" y="cs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sX7" y="csY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sX8" y="csY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sX9" y="csY9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sX10" y="csY10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60091" h="89404">
                                                                                                              <a:moveTo>
                                                                                                                <a:pt x="17" y="326"/>
                                                                                                              </a:moveTo>
                                                                                                              <a:lnTo>
                                                                                                                <a:pt x="17" y="89730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38613" y="89730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51315" y="85822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55712" y="81425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60109" y="72631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60109" y="64326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55712" y="55532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51315" y="51624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38613" y="47227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17" y="47227"/>
                                                                                                              </a:lnTo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noFill/>
                                                                                                        <a:ln w="5861" cap="rnd">
                                                                                                          <a:solidFill>
                                                                                                            <a:srgbClr val="000000"/>
                                                                                                          </a:solidFill>
                                                                                                          <a:prstDash val="solid"/>
                                                                                                          <a:round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txBody>
                                                                                                        <a:bodyPr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endParaRPr lang="en-US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grpSp>
                                                                                                      <p:nvGrpSpPr>
                                                                                                        <p:cNvPr id="1447" name="Graphic 2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1F32A98D-8D29-4DD1-7E6E-B78CAA3F9C74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GrpSpPr/>
                                                                                                        <p:nvPr/>
                                                                                                      </p:nvGrpSpPr>
                                                                                                      <p:grpSpPr>
                                                                                                        <a:xfrm>
                                                                                                          <a:off x="3744860" y="355660"/>
                                                                                                          <a:ext cx="4477058" cy="1712851"/>
                                                                                                          <a:chOff x="3744860" y="355660"/>
                                                                                                          <a:chExt cx="4477058" cy="1712851"/>
                                                                                                        </a:xfrm>
                                                                                                        <a:noFill/>
                                                                                                      </p:grpSpPr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1448" name="Freeform: Shape 1447">
                                                                                                            <a:extLst>
                                                                                                              <a:ext uri="{FF2B5EF4-FFF2-40B4-BE49-F238E27FC236}">
                                                                                                                <a16:creationId xmlns:a16="http://schemas.microsoft.com/office/drawing/2014/main" id="{9BCEA85A-A7FA-C168-89D8-7975A21DF17A}"/>
                                                                                                              </a:ext>
                                                                                                            </a:extLst>
                                                                                                          </p:cNvPr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 flipV="1">
                                                                                                            <a:off x="3770753" y="2021610"/>
                                                                                                            <a:ext cx="60943" cy="46900"/>
                                                                                                          </a:xfrm>
                                                                                                          <a:custGeom>
                                                                                                            <a:avLst/>
                                                                                                            <a:gdLst>
                                                                                                              <a:gd name="csX0" fmla="*/ 38618 w 60943"/>
                                                                                                              <a:gd name="csY0" fmla="*/ 47238 h 46900"/>
                                                                                                              <a:gd name="csX1" fmla="*/ 51320 w 60943"/>
                                                                                                              <a:gd name="csY1" fmla="*/ 42841 h 46900"/>
                                                                                                              <a:gd name="csX2" fmla="*/ 51320 w 60943"/>
                                                                                                              <a:gd name="csY2" fmla="*/ 4735 h 46900"/>
                                                                                                              <a:gd name="csX3" fmla="*/ 38618 w 60943"/>
                                                                                                              <a:gd name="csY3" fmla="*/ 338 h 46900"/>
                                                                                                              <a:gd name="csX4" fmla="*/ 22 w 60943"/>
                                                                                                              <a:gd name="csY4" fmla="*/ 338 h 46900"/>
                                                                                                            </a:gdLst>
                                                                                                            <a:ahLst/>
                                                                                                            <a:cxnLst>
                                                                                                              <a:cxn ang="0">
                                                                                                                <a:pos x="csX0" y="csY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sX1" y="csY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sX2" y="csY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sX3" y="csY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sX4" y="csY4"/>
                                                                                                              </a:cxn>
                                                                                                            </a:cxnLst>
                                                                                                            <a:rect l="l" t="t" r="r" b="b"/>
                                                                                                            <a:pathLst>
                                                                                                              <a:path w="60943" h="46900">
                                                                                                                <a:moveTo>
                                                                                                                  <a:pt x="38618" y="47238"/>
                                                                                                                </a:moveTo>
                                                                                                                <a:lnTo>
                                                                                                                  <a:pt x="51320" y="42841"/>
                                                                                                                </a:lnTo>
                                                                                                                <a:cubicBezTo>
                                                                                                                  <a:pt x="64274" y="33038"/>
                                                                                                                  <a:pt x="64087" y="13561"/>
                                                                                                                  <a:pt x="51320" y="4735"/>
                                                                                                                </a:cubicBezTo>
                                                                                                                <a:lnTo>
                                                                                                                  <a:pt x="38618" y="338"/>
                                                                                                                </a:lnTo>
                                                                                                                <a:lnTo>
                                                                                                                  <a:pt x="22" y="338"/>
                                                                                                                </a:lnTo>
                                                                                                              </a:path>
                                                                                                            </a:pathLst>
                                                                                                          </a:custGeom>
                                                                                                          <a:noFill/>
                                                                                                          <a:ln w="5861" cap="rnd">
                                                                                                            <a:solidFill>
                                                                                                              <a:srgbClr val="000000"/>
                                                                                                            </a:solidFill>
                                                                                                            <a:prstDash val="solid"/>
                                                                                                            <a:round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txBody>
                                                                                                          <a:bodyPr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endParaRPr lang="en-US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  <p:grpSp>
                                                                                                        <p:nvGrpSpPr>
                                                                                                          <p:cNvPr id="1449" name="Graphic 2">
                                                                                                            <a:extLst>
                                                                                                              <a:ext uri="{FF2B5EF4-FFF2-40B4-BE49-F238E27FC236}">
                                                                                                                <a16:creationId xmlns:a16="http://schemas.microsoft.com/office/drawing/2014/main" id="{2BC29FF8-7927-A810-034B-5ECF4B44A255}"/>
                                                                                                              </a:ext>
                                                                                                            </a:extLst>
                                                                                                          </p:cNvPr>
                                                                                                          <p:cNvGrpSpPr/>
                                                                                                          <p:nvPr/>
                                                                                                        </p:nvGrpSpPr>
                                                                                                        <p:grpSpPr>
                                                                                                          <a:xfrm>
                                                                                                            <a:off x="3744860" y="355660"/>
                                                                                                            <a:ext cx="4477058" cy="682990"/>
                                                                                                            <a:chOff x="3744860" y="355660"/>
                                                                                                            <a:chExt cx="4477058" cy="682990"/>
                                                                                                          </a:xfrm>
                                                                                                          <a:noFill/>
                                                                                                        </p:grpSpPr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1450" name="Freeform: Shape 1449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CAB2B51A-A45F-464E-8614-0917958B91AC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 flipV="1">
                                                                                                              <a:off x="3766844" y="949246"/>
                                                                                                              <a:ext cx="67908" cy="89404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sX0" fmla="*/ 17 w 67908"/>
                                                                                                                <a:gd name="csY0" fmla="*/ 157 h 89404"/>
                                                                                                                <a:gd name="csX1" fmla="*/ 33727 w 67908"/>
                                                                                                                <a:gd name="csY1" fmla="*/ 89562 h 89404"/>
                                                                                                                <a:gd name="csX2" fmla="*/ 67925 w 67908"/>
                                                                                                                <a:gd name="csY2" fmla="*/ 157 h 89404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sX0" y="cs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sX1" y="cs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sX2" y="csY2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67908" h="89404">
                                                                                                                  <a:moveTo>
                                                                                                                    <a:pt x="17" y="157"/>
                                                                                                                  </a:moveTo>
                                                                                                                  <a:lnTo>
                                                                                                                    <a:pt x="33727" y="89562"/>
                                                                                                                  </a:lnTo>
                                                                                                                  <a:lnTo>
                                                                                                                    <a:pt x="67925" y="157"/>
                                                                                                                  </a:lnTo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noFill/>
                                                                                                            <a:ln w="5861" cap="rnd">
                                                                                                              <a:solidFill>
                                                                                                                <a:srgbClr val="000000"/>
                                                                                                              </a:solidFill>
                                                                                                              <a:prstDash val="solid"/>
                                                                                                              <a:round/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txBody>
                                                                                                            <a:bodyPr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endParaRPr lang="en-US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  <p:grpSp>
                                                                                                          <p:nvGrpSpPr>
                                                                                                            <p:cNvPr id="1451" name="Graphic 2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89690BC7-1B07-C647-FC44-6F338D83C340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GrpSpPr/>
                                                                                                            <p:nvPr/>
                                                                                                          </p:nvGrpSpPr>
                                                                                                          <p:grpSpPr>
                                                                                                            <a:xfrm>
                                                                                                              <a:off x="3744860" y="355660"/>
                                                                                                              <a:ext cx="4477058" cy="653189"/>
                                                                                                              <a:chOff x="3744860" y="355660"/>
                                                                                                              <a:chExt cx="4477058" cy="653189"/>
                                                                                                            </a:xfrm>
                                                                                                            <a:noFill/>
                                                                                                          </p:grpSpPr>
                                                                                                          <p:sp>
                                                                                                            <p:nvSpPr>
                                                                                                              <p:cNvPr id="1452" name="Freeform: Shape 1451">
                                                                                                                <a:extLst>
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<a16:creationId xmlns:a16="http://schemas.microsoft.com/office/drawing/2014/main" id="{326903DC-8EA6-2870-19F8-0464C5080C9C}"/>
                                                                                                                  </a:ext>
                                                                                                                </a:extLst>
                                                                                                              </p:cNvPr>
                                                                                                              <p:cNvSpPr/>
                                                                                                              <p:nvPr/>
                                                                                                            </p:nvSpPr>
                                                                                                            <p:spPr>
                                                                                                              <a:xfrm flipV="1">
                                                                                                                <a:off x="3779547" y="1008849"/>
                                                                                                                <a:ext cx="42503" cy="6106"/>
                                                                                                              </a:xfrm>
                                                                                                              <a:custGeom>
                                                                                                                <a:avLst/>
                                                                                                                <a:gdLst>
                                                                                                                  <a:gd name="csX0" fmla="*/ 19 w 42503"/>
                                                                                                                  <a:gd name="csY0" fmla="*/ 165 h 6106"/>
                                                                                                                  <a:gd name="csX1" fmla="*/ 42522 w 42503"/>
                                                                                                                  <a:gd name="csY1" fmla="*/ 165 h 6106"/>
                                                                                                                </a:gdLst>
                                                                                                                <a:ahLst/>
                                                                                                                <a:cxnLst>
                                                                                                                  <a:cxn ang="0">
                                                                                                                    <a:pos x="csX0" y="csY0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sX1" y="csY1"/>
                                                                                                                  </a:cxn>
                                                                                                                </a:cxnLst>
                                                                                                                <a:rect l="l" t="t" r="r" b="b"/>
                                                                                                                <a:pathLst>
                                                                                                                  <a:path w="42503" h="6106">
                                                                                                                    <a:moveTo>
                                                                                                                      <a:pt x="19" y="165"/>
                                                                                                                    </a:moveTo>
                                                                                                                    <a:lnTo>
                                                                                                                      <a:pt x="42522" y="165"/>
                                                                                                                    </a:lnTo>
                                                                                                                  </a:path>
                                                                                                                </a:pathLst>
                                                                                                              </a:custGeom>
                                                                                                              <a:noFill/>
                                                                                                              <a:ln w="5861" cap="rnd">
                                                                                                                <a:solidFill>
                                                                                                                  <a:srgbClr val="000000"/>
                                                                                                                </a:solidFill>
                                                                                                                <a:prstDash val="solid"/>
                                                                                                                <a:round/>
                                                                                                              </a:ln>
                                                                                                            </p:spPr>
                                                                                                            <p:txBody>
                                                                                                              <a:bodyPr/>
                                                                                                              <a:lstStyle/>
                                                                                                              <a:p>
                                                                                                                <a:endParaRPr lang="en-US"/>
                                                                                                              </a:p>
                                                                                                            </p:txBody>
                                                                                                          </p:sp>
                                                                                                          <p:grpSp>
                                                                                                            <p:nvGrpSpPr>
                                                                                                              <p:cNvPr id="1453" name="Graphic 2">
                                                                                                                <a:extLst>
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<a16:creationId xmlns:a16="http://schemas.microsoft.com/office/drawing/2014/main" id="{E04757F0-0EDF-9825-7116-A29E9BCBF587}"/>
                                                                                                                  </a:ext>
                                                                                                                </a:extLst>
                                                                                                              </p:cNvPr>
                                                                                                              <p:cNvGrpSpPr/>
                                                                                                              <p:nvPr/>
                                                                                                            </p:nvGrpSpPr>
                                                                                                            <p:grpSpPr>
                                                                                                              <a:xfrm>
                                                                                                                <a:off x="3744860" y="355660"/>
                                                                                                                <a:ext cx="4477058" cy="111877"/>
                                                                                                                <a:chOff x="3744860" y="355660"/>
                                                                                                                <a:chExt cx="4477058" cy="111877"/>
                                                                                                              </a:xfrm>
                                                                                                              <a:noFill/>
                                                                                                            </p:grpSpPr>
                                                                                                            <p:sp>
                                                                                                              <p:nvSpPr>
                                                                                                                <p:cNvPr id="1454" name="Freeform: Shape 1453">
                                                                                                                  <a:extLst>
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<a16:creationId xmlns:a16="http://schemas.microsoft.com/office/drawing/2014/main" id="{B901A877-869A-A070-C16E-5425FA82D446}"/>
                                                                                                                    </a:ext>
                                                                                                                  </a:extLst>
                                                                                                                </p:cNvPr>
                                                                                                                <p:cNvSpPr/>
                                                                                                                <p:nvPr/>
                                                                                                              </p:nvSpPr>
                                                                                                              <p:spPr>
                                                                                                                <a:xfrm flipV="1">
                                                                                                                  <a:off x="3856738" y="467538"/>
                                                                                                                  <a:ext cx="4253303" cy="6106"/>
                                                                                                                </a:xfrm>
                                                                                                                <a:custGeom>
                                                                                                                  <a:avLst/>
                                                                                                                  <a:gdLst>
                                                                                                                    <a:gd name="csX0" fmla="*/ 4253943 w 4253303"/>
                                                                                                                    <a:gd name="csY0" fmla="*/ 77 h 6106"/>
                                                                                                                    <a:gd name="csX1" fmla="*/ 640 w 4253303"/>
                                                                                                                    <a:gd name="csY1" fmla="*/ 77 h 6106"/>
                                                                                                                  </a:gdLst>
                                                                                                                  <a:ahLst/>
                                                                                                                  <a:cxnLst>
                                                                                                                    <a:cxn ang="0">
                                                                                                                      <a:pos x="csX0" y="csY0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sX1" y="csY1"/>
                                                                                                                    </a:cxn>
                                                                                                                  </a:cxnLst>
                                                                                                                  <a:rect l="l" t="t" r="r" b="b"/>
                                                                                                                  <a:pathLst>
                                                                                                                    <a:path w="4253303" h="6106">
                                                                                                                      <a:moveTo>
                                                                                                                        <a:pt x="4253943" y="77"/>
                                                                                                                      </a:moveTo>
                                                                                                                      <a:lnTo>
                                                                                                                        <a:pt x="640" y="77"/>
                                                                                                                      </a:lnTo>
                                                                                                                    </a:path>
                                                                                                                  </a:pathLst>
                                                                                                                </a:custGeom>
                                                                                                                <a:noFill/>
                                                                                                                <a:ln w="5861" cap="rnd">
                                                                                                                  <a:solidFill>
                                                                                                                    <a:srgbClr val="000000"/>
                                                                                                                  </a:solidFill>
                                                                                                                  <a:prstDash val="solid"/>
                                                                                                                  <a:round/>
                                                                                                                </a:ln>
                                                                                                              </p:spPr>
                                                                                                              <p:txBody>
                                                                                                                <a:bodyPr/>
                                                                                                                <a:lstStyle/>
                                                                                                                <a:p>
                                                                                                                  <a:endParaRPr lang="en-US"/>
                                                                                                                </a:p>
                                                                                                              </p:txBody>
                                                                                                            </p:sp>
                                                                                                            <p:sp>
                                                                                                              <p:nvSpPr>
                                                                                                                <p:cNvPr id="1455" name="Freeform: Shape 1454">
                                                                                                                  <a:extLst>
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<a16:creationId xmlns:a16="http://schemas.microsoft.com/office/drawing/2014/main" id="{7C12CC7E-D30D-6DB4-8F86-2FD171947C58}"/>
                                                                                                                    </a:ext>
                                                                                                                  </a:extLst>
                                                                                                                </p:cNvPr>
                                                                                                                <p:cNvSpPr/>
                                                                                                                <p:nvPr/>
                                                                                                              </p:nvSpPr>
                                                                                                              <p:spPr>
                                                                                                                <a:xfrm flipV="1">
                                                                                                                  <a:off x="3744860" y="355660"/>
                                                                                                                  <a:ext cx="4477058" cy="6106"/>
                                                                                                                </a:xfrm>
                                                                                                                <a:custGeom>
                                                                                                                  <a:avLst/>
                                                                                                                  <a:gdLst>
                                                                                                                    <a:gd name="csX0" fmla="*/ 4477712 w 4477058"/>
                                                                                                                    <a:gd name="csY0" fmla="*/ 58 h 6106"/>
                                                                                                                    <a:gd name="csX1" fmla="*/ 653 w 4477058"/>
                                                                                                                    <a:gd name="csY1" fmla="*/ 58 h 6106"/>
                                                                                                                  </a:gdLst>
                                                                                                                  <a:ahLst/>
                                                                                                                  <a:cxnLst>
                                                                                                                    <a:cxn ang="0">
                                                                                                                      <a:pos x="csX0" y="csY0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sX1" y="csY1"/>
                                                                                                                    </a:cxn>
                                                                                                                  </a:cxnLst>
                                                                                                                  <a:rect l="l" t="t" r="r" b="b"/>
                                                                                                                  <a:pathLst>
                                                                                                                    <a:path w="4477058" h="6106">
                                                                                                                      <a:moveTo>
                                                                                                                        <a:pt x="4477712" y="58"/>
                                                                                                                      </a:moveTo>
                                                                                                                      <a:lnTo>
                                                                                                                        <a:pt x="653" y="58"/>
                                                                                                                      </a:lnTo>
                                                                                                                    </a:path>
                                                                                                                  </a:pathLst>
                                                                                                                </a:custGeom>
                                                                                                                <a:noFill/>
                                                                                                                <a:ln w="5861" cap="rnd">
                                                                                                                  <a:solidFill>
                                                                                                                    <a:srgbClr val="000000"/>
                                                                                                                  </a:solidFill>
                                                                                                                  <a:prstDash val="solid"/>
                                                                                                                  <a:round/>
                                                                                                                </a:ln>
                                                                                                              </p:spPr>
                                                                                                              <p:txBody>
                                                                                                                <a:bodyPr/>
                                                                                                                <a:lstStyle/>
                                                                                                                <a:p>
                                                                                                                  <a:endParaRPr lang="en-US"/>
                                                                                                                </a:p>
                                                                                                              </p:txBody>
                                                                                                            </p:sp>
                                                                                                          </p:grpSp>
                                                                                                        </p:grpSp>
                                                                                                      </p:grpSp>
                                                                                                    </p:grpSp>
                                                                                                  </p:grpSp>
                                                                                                </p:grpSp>
                                                                                              </p:grpSp>
                                                                                            </p:grpSp>
                                                                                          </p:grpSp>
                                                                                        </p:grpSp>
                                                                                      </p:grpSp>
                                                                                    </p:grpSp>
                                                                                  </p:grpSp>
                                                                                </p:grpSp>
                                                                              </p:grpSp>
                                                                            </p:grpSp>
                                                                          </p:grpSp>
                                                                        </p:grpSp>
                                                                      </p:grpSp>
                                                                    </p:grpSp>
                                                                  </p:grpSp>
                                                                </p:grpSp>
                                                              </p:grpSp>
                                                            </p:grpSp>
                                                          </p:grpSp>
                                                        </p:grpSp>
                                                      </p:grp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43DA2032-016F-EDD6-2911-6D148A4726E2}"/>
                </a:ext>
              </a:extLst>
            </p:cNvPr>
            <p:cNvSpPr/>
            <p:nvPr/>
          </p:nvSpPr>
          <p:spPr>
            <a:xfrm flipV="1">
              <a:off x="4365316" y="669311"/>
              <a:ext cx="82076" cy="6106"/>
            </a:xfrm>
            <a:custGeom>
              <a:avLst/>
              <a:gdLst>
                <a:gd name="csX0" fmla="*/ 115 w 82076"/>
                <a:gd name="csY0" fmla="*/ 110 h 6106"/>
                <a:gd name="csX1" fmla="*/ 82191 w 82076"/>
                <a:gd name="csY1" fmla="*/ 110 h 61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2076" h="6106">
                  <a:moveTo>
                    <a:pt x="115" y="110"/>
                  </a:moveTo>
                  <a:lnTo>
                    <a:pt x="82191" y="110"/>
                  </a:lnTo>
                </a:path>
              </a:pathLst>
            </a:custGeom>
            <a:noFill/>
            <a:ln w="4396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7" name="Graphic 2">
              <a:extLst>
                <a:ext uri="{FF2B5EF4-FFF2-40B4-BE49-F238E27FC236}">
                  <a16:creationId xmlns:a16="http://schemas.microsoft.com/office/drawing/2014/main" id="{52F40D2E-0E09-D110-8FDB-45E0431E9063}"/>
                </a:ext>
              </a:extLst>
            </p:cNvPr>
            <p:cNvGrpSpPr/>
            <p:nvPr/>
          </p:nvGrpSpPr>
          <p:grpSpPr>
            <a:xfrm>
              <a:off x="3856737" y="606777"/>
              <a:ext cx="938013" cy="175877"/>
              <a:chOff x="3856737" y="606777"/>
              <a:chExt cx="938013" cy="175877"/>
            </a:xfrm>
            <a:noFill/>
          </p:grpSpPr>
          <p:sp>
            <p:nvSpPr>
              <p:cNvPr id="1458" name="Freeform: Shape 1457">
                <a:extLst>
                  <a:ext uri="{FF2B5EF4-FFF2-40B4-BE49-F238E27FC236}">
                    <a16:creationId xmlns:a16="http://schemas.microsoft.com/office/drawing/2014/main" id="{A253EF14-EE64-ECC7-AF5D-6BFA440CE084}"/>
                  </a:ext>
                </a:extLst>
              </p:cNvPr>
              <p:cNvSpPr/>
              <p:nvPr/>
            </p:nvSpPr>
            <p:spPr>
              <a:xfrm flipV="1">
                <a:off x="4381438" y="606777"/>
                <a:ext cx="125556" cy="33709"/>
              </a:xfrm>
              <a:custGeom>
                <a:avLst/>
                <a:gdLst>
                  <a:gd name="csX0" fmla="*/ 125691 w 125556"/>
                  <a:gd name="csY0" fmla="*/ 33814 h 33709"/>
                  <a:gd name="csX1" fmla="*/ 134 w 125556"/>
                  <a:gd name="csY1" fmla="*/ 104 h 33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25556" h="33709">
                    <a:moveTo>
                      <a:pt x="125691" y="33814"/>
                    </a:moveTo>
                    <a:lnTo>
                      <a:pt x="134" y="104"/>
                    </a:lnTo>
                  </a:path>
                </a:pathLst>
              </a:custGeom>
              <a:noFill/>
              <a:ln w="5861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59" name="Graphic 2">
                <a:extLst>
                  <a:ext uri="{FF2B5EF4-FFF2-40B4-BE49-F238E27FC236}">
                    <a16:creationId xmlns:a16="http://schemas.microsoft.com/office/drawing/2014/main" id="{D421EAEE-B12D-2FE2-5DC4-B4EEAFE0E654}"/>
                  </a:ext>
                </a:extLst>
              </p:cNvPr>
              <p:cNvGrpSpPr/>
              <p:nvPr/>
            </p:nvGrpSpPr>
            <p:grpSpPr>
              <a:xfrm>
                <a:off x="3856737" y="698624"/>
                <a:ext cx="938013" cy="84030"/>
                <a:chOff x="3856737" y="698624"/>
                <a:chExt cx="938013" cy="84030"/>
              </a:xfrm>
              <a:noFill/>
            </p:grpSpPr>
            <p:sp>
              <p:nvSpPr>
                <p:cNvPr id="1460" name="Freeform: Shape 1459">
                  <a:extLst>
                    <a:ext uri="{FF2B5EF4-FFF2-40B4-BE49-F238E27FC236}">
                      <a16:creationId xmlns:a16="http://schemas.microsoft.com/office/drawing/2014/main" id="{D28EF5C1-0648-9B7B-AFD9-81B0B4B3D28A}"/>
                    </a:ext>
                  </a:extLst>
                </p:cNvPr>
                <p:cNvSpPr/>
                <p:nvPr/>
              </p:nvSpPr>
              <p:spPr>
                <a:xfrm flipV="1">
                  <a:off x="4381438" y="698624"/>
                  <a:ext cx="125556" cy="33709"/>
                </a:xfrm>
                <a:custGeom>
                  <a:avLst/>
                  <a:gdLst>
                    <a:gd name="csX0" fmla="*/ 125691 w 125556"/>
                    <a:gd name="csY0" fmla="*/ 115 h 33709"/>
                    <a:gd name="csX1" fmla="*/ 134 w 125556"/>
                    <a:gd name="csY1" fmla="*/ 33825 h 33709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125556" h="33709">
                      <a:moveTo>
                        <a:pt x="125691" y="115"/>
                      </a:moveTo>
                      <a:lnTo>
                        <a:pt x="134" y="33825"/>
                      </a:lnTo>
                    </a:path>
                  </a:pathLst>
                </a:custGeom>
                <a:noFill/>
                <a:ln w="5861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" name="Freeform: Shape 1460">
                  <a:extLst>
                    <a:ext uri="{FF2B5EF4-FFF2-40B4-BE49-F238E27FC236}">
                      <a16:creationId xmlns:a16="http://schemas.microsoft.com/office/drawing/2014/main" id="{B0487F85-6BEB-A7B3-F2FC-D8A758D4BD24}"/>
                    </a:ext>
                  </a:extLst>
                </p:cNvPr>
                <p:cNvSpPr/>
                <p:nvPr/>
              </p:nvSpPr>
              <p:spPr>
                <a:xfrm flipV="1">
                  <a:off x="3856737" y="782655"/>
                  <a:ext cx="938013" cy="6106"/>
                </a:xfrm>
                <a:custGeom>
                  <a:avLst/>
                  <a:gdLst>
                    <a:gd name="csX0" fmla="*/ 50 w 938013"/>
                    <a:gd name="csY0" fmla="*/ 128 h 6106"/>
                    <a:gd name="csX1" fmla="*/ 938063 w 938013"/>
                    <a:gd name="csY1" fmla="*/ 128 h 610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938013" h="6106">
                      <a:moveTo>
                        <a:pt x="50" y="128"/>
                      </a:moveTo>
                      <a:lnTo>
                        <a:pt x="938063" y="128"/>
                      </a:lnTo>
                    </a:path>
                  </a:pathLst>
                </a:custGeom>
                <a:noFill/>
                <a:ln w="5861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35C9723F-769A-46E2-21A2-8BA3A6D244CC}"/>
                </a:ext>
              </a:extLst>
            </p:cNvPr>
            <p:cNvSpPr/>
            <p:nvPr/>
          </p:nvSpPr>
          <p:spPr>
            <a:xfrm flipV="1">
              <a:off x="3973500" y="514441"/>
              <a:ext cx="29801" cy="45923"/>
            </a:xfrm>
            <a:custGeom>
              <a:avLst/>
              <a:gdLst>
                <a:gd name="csX0" fmla="*/ 29855 w 29801"/>
                <a:gd name="csY0" fmla="*/ 46014 h 45923"/>
                <a:gd name="csX1" fmla="*/ 54 w 29801"/>
                <a:gd name="csY1" fmla="*/ 46014 h 45923"/>
                <a:gd name="csX2" fmla="*/ 54 w 29801"/>
                <a:gd name="csY2" fmla="*/ 40640 h 45923"/>
                <a:gd name="csX3" fmla="*/ 12267 w 29801"/>
                <a:gd name="csY3" fmla="*/ 40640 h 45923"/>
                <a:gd name="csX4" fmla="*/ 12267 w 29801"/>
                <a:gd name="csY4" fmla="*/ 91 h 45923"/>
                <a:gd name="csX5" fmla="*/ 17153 w 29801"/>
                <a:gd name="csY5" fmla="*/ 91 h 45923"/>
                <a:gd name="csX6" fmla="*/ 17153 w 29801"/>
                <a:gd name="csY6" fmla="*/ 40640 h 45923"/>
                <a:gd name="csX7" fmla="*/ 29855 w 29801"/>
                <a:gd name="csY7" fmla="*/ 40640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9801" h="45923">
                  <a:moveTo>
                    <a:pt x="29855" y="46014"/>
                  </a:moveTo>
                  <a:lnTo>
                    <a:pt x="54" y="46014"/>
                  </a:lnTo>
                  <a:lnTo>
                    <a:pt x="54" y="40640"/>
                  </a:lnTo>
                  <a:lnTo>
                    <a:pt x="12267" y="40640"/>
                  </a:lnTo>
                  <a:lnTo>
                    <a:pt x="12267" y="91"/>
                  </a:lnTo>
                  <a:lnTo>
                    <a:pt x="17153" y="91"/>
                  </a:lnTo>
                  <a:lnTo>
                    <a:pt x="17153" y="40640"/>
                  </a:lnTo>
                  <a:lnTo>
                    <a:pt x="29855" y="406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8C4B89C8-CFCD-7675-F4CB-C14C4AB45422}"/>
                </a:ext>
              </a:extLst>
            </p:cNvPr>
            <p:cNvSpPr/>
            <p:nvPr/>
          </p:nvSpPr>
          <p:spPr>
            <a:xfrm flipV="1">
              <a:off x="4013073" y="514441"/>
              <a:ext cx="24915" cy="45923"/>
            </a:xfrm>
            <a:custGeom>
              <a:avLst/>
              <a:gdLst>
                <a:gd name="csX0" fmla="*/ 24975 w 24915"/>
                <a:gd name="csY0" fmla="*/ 46014 h 45923"/>
                <a:gd name="csX1" fmla="*/ 19601 w 24915"/>
                <a:gd name="csY1" fmla="*/ 46014 h 45923"/>
                <a:gd name="csX2" fmla="*/ 19601 w 24915"/>
                <a:gd name="csY2" fmla="*/ 26961 h 45923"/>
                <a:gd name="csX3" fmla="*/ 59 w 24915"/>
                <a:gd name="csY3" fmla="*/ 26961 h 45923"/>
                <a:gd name="csX4" fmla="*/ 19601 w 24915"/>
                <a:gd name="csY4" fmla="*/ 21587 h 45923"/>
                <a:gd name="csX5" fmla="*/ 19601 w 24915"/>
                <a:gd name="csY5" fmla="*/ 91 h 45923"/>
                <a:gd name="csX6" fmla="*/ 24975 w 24915"/>
                <a:gd name="csY6" fmla="*/ 9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4915" h="45923">
                  <a:moveTo>
                    <a:pt x="24975" y="46014"/>
                  </a:moveTo>
                  <a:lnTo>
                    <a:pt x="19601" y="46014"/>
                  </a:lnTo>
                  <a:lnTo>
                    <a:pt x="19601" y="26961"/>
                  </a:lnTo>
                  <a:lnTo>
                    <a:pt x="59" y="26961"/>
                  </a:lnTo>
                  <a:lnTo>
                    <a:pt x="19601" y="21587"/>
                  </a:lnTo>
                  <a:lnTo>
                    <a:pt x="19601" y="91"/>
                  </a:lnTo>
                  <a:lnTo>
                    <a:pt x="24975" y="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id="{214DD3ED-7732-49D4-11C7-24591F51BD87}"/>
                </a:ext>
              </a:extLst>
            </p:cNvPr>
            <p:cNvSpPr/>
            <p:nvPr/>
          </p:nvSpPr>
          <p:spPr>
            <a:xfrm flipV="1">
              <a:off x="4008187" y="514441"/>
              <a:ext cx="24427" cy="45923"/>
            </a:xfrm>
            <a:custGeom>
              <a:avLst/>
              <a:gdLst>
                <a:gd name="csX0" fmla="*/ 4942 w 24427"/>
                <a:gd name="csY0" fmla="*/ 46014 h 45923"/>
                <a:gd name="csX1" fmla="*/ 56 w 24427"/>
                <a:gd name="csY1" fmla="*/ 46014 h 45923"/>
                <a:gd name="csX2" fmla="*/ 56 w 24427"/>
                <a:gd name="csY2" fmla="*/ 91 h 45923"/>
                <a:gd name="csX3" fmla="*/ 4942 w 24427"/>
                <a:gd name="csY3" fmla="*/ 91 h 45923"/>
                <a:gd name="csX4" fmla="*/ 4942 w 24427"/>
                <a:gd name="csY4" fmla="*/ 21587 h 45923"/>
                <a:gd name="csX5" fmla="*/ 24484 w 24427"/>
                <a:gd name="csY5" fmla="*/ 21587 h 45923"/>
                <a:gd name="csX6" fmla="*/ 4942 w 24427"/>
                <a:gd name="csY6" fmla="*/ 2696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4427" h="45923">
                  <a:moveTo>
                    <a:pt x="4942" y="46014"/>
                  </a:moveTo>
                  <a:lnTo>
                    <a:pt x="56" y="46014"/>
                  </a:lnTo>
                  <a:lnTo>
                    <a:pt x="56" y="91"/>
                  </a:lnTo>
                  <a:lnTo>
                    <a:pt x="4942" y="91"/>
                  </a:lnTo>
                  <a:lnTo>
                    <a:pt x="4942" y="21587"/>
                  </a:lnTo>
                  <a:lnTo>
                    <a:pt x="24484" y="21587"/>
                  </a:lnTo>
                  <a:lnTo>
                    <a:pt x="4942" y="2696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2AD8B8D9-D8DC-8BCD-18FD-DCAEF5CDF8D0}"/>
                </a:ext>
              </a:extLst>
            </p:cNvPr>
            <p:cNvSpPr/>
            <p:nvPr/>
          </p:nvSpPr>
          <p:spPr>
            <a:xfrm flipV="1">
              <a:off x="4047271" y="514441"/>
              <a:ext cx="4885" cy="45923"/>
            </a:xfrm>
            <a:custGeom>
              <a:avLst/>
              <a:gdLst>
                <a:gd name="csX0" fmla="*/ 15 w 4885"/>
                <a:gd name="csY0" fmla="*/ -688 h 45923"/>
                <a:gd name="csX1" fmla="*/ 4901 w 4885"/>
                <a:gd name="csY1" fmla="*/ -688 h 45923"/>
                <a:gd name="csX2" fmla="*/ 4901 w 4885"/>
                <a:gd name="csY2" fmla="*/ 45236 h 45923"/>
                <a:gd name="csX3" fmla="*/ 15 w 4885"/>
                <a:gd name="csY3" fmla="*/ 4523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5923">
                  <a:moveTo>
                    <a:pt x="15" y="-688"/>
                  </a:moveTo>
                  <a:lnTo>
                    <a:pt x="4901" y="-688"/>
                  </a:lnTo>
                  <a:lnTo>
                    <a:pt x="4901" y="45236"/>
                  </a:lnTo>
                  <a:lnTo>
                    <a:pt x="15" y="4523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id="{B96553D6-982E-E895-5D9C-C06815E2C389}"/>
                </a:ext>
              </a:extLst>
            </p:cNvPr>
            <p:cNvSpPr/>
            <p:nvPr/>
          </p:nvSpPr>
          <p:spPr>
            <a:xfrm flipV="1">
              <a:off x="4071699" y="539357"/>
              <a:ext cx="22473" cy="21007"/>
            </a:xfrm>
            <a:custGeom>
              <a:avLst/>
              <a:gdLst>
                <a:gd name="csX0" fmla="*/ 8861 w 22473"/>
                <a:gd name="csY0" fmla="*/ 21099 h 21007"/>
                <a:gd name="csX1" fmla="*/ 67 w 22473"/>
                <a:gd name="csY1" fmla="*/ 20610 h 21007"/>
                <a:gd name="csX2" fmla="*/ 556 w 22473"/>
                <a:gd name="csY2" fmla="*/ 20610 h 21007"/>
                <a:gd name="csX3" fmla="*/ 2021 w 22473"/>
                <a:gd name="csY3" fmla="*/ 20122 h 21007"/>
                <a:gd name="csX4" fmla="*/ 2998 w 22473"/>
                <a:gd name="csY4" fmla="*/ 20122 h 21007"/>
                <a:gd name="csX5" fmla="*/ 3975 w 22473"/>
                <a:gd name="csY5" fmla="*/ 19633 h 21007"/>
                <a:gd name="csX6" fmla="*/ 4953 w 22473"/>
                <a:gd name="csY6" fmla="*/ 19145 h 21007"/>
                <a:gd name="csX7" fmla="*/ 6907 w 22473"/>
                <a:gd name="csY7" fmla="*/ 17191 h 21007"/>
                <a:gd name="csX8" fmla="*/ 7395 w 22473"/>
                <a:gd name="csY8" fmla="*/ 16702 h 21007"/>
                <a:gd name="csX9" fmla="*/ 10327 w 22473"/>
                <a:gd name="csY9" fmla="*/ 11328 h 21007"/>
                <a:gd name="csX10" fmla="*/ 11304 w 22473"/>
                <a:gd name="csY10" fmla="*/ 9862 h 21007"/>
                <a:gd name="csX11" fmla="*/ 16189 w 22473"/>
                <a:gd name="csY11" fmla="*/ 91 h 21007"/>
                <a:gd name="csX12" fmla="*/ 22540 w 22473"/>
                <a:gd name="csY12" fmla="*/ 91 h 21007"/>
                <a:gd name="csX13" fmla="*/ 16189 w 22473"/>
                <a:gd name="csY13" fmla="*/ 12794 h 21007"/>
                <a:gd name="csX14" fmla="*/ 11304 w 22473"/>
                <a:gd name="csY14" fmla="*/ 19145 h 21007"/>
                <a:gd name="csX15" fmla="*/ 10327 w 22473"/>
                <a:gd name="csY15" fmla="*/ 20122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2473" h="21007">
                  <a:moveTo>
                    <a:pt x="8861" y="21099"/>
                  </a:moveTo>
                  <a:lnTo>
                    <a:pt x="67" y="20610"/>
                  </a:lnTo>
                  <a:lnTo>
                    <a:pt x="556" y="20610"/>
                  </a:lnTo>
                  <a:lnTo>
                    <a:pt x="2021" y="20122"/>
                  </a:lnTo>
                  <a:lnTo>
                    <a:pt x="2998" y="20122"/>
                  </a:lnTo>
                  <a:lnTo>
                    <a:pt x="3975" y="19633"/>
                  </a:lnTo>
                  <a:lnTo>
                    <a:pt x="4953" y="19145"/>
                  </a:lnTo>
                  <a:lnTo>
                    <a:pt x="6907" y="17191"/>
                  </a:lnTo>
                  <a:lnTo>
                    <a:pt x="7395" y="16702"/>
                  </a:lnTo>
                  <a:cubicBezTo>
                    <a:pt x="8649" y="13331"/>
                    <a:pt x="9976" y="13412"/>
                    <a:pt x="10327" y="11328"/>
                  </a:cubicBezTo>
                  <a:lnTo>
                    <a:pt x="11304" y="9862"/>
                  </a:lnTo>
                  <a:lnTo>
                    <a:pt x="16189" y="91"/>
                  </a:lnTo>
                  <a:lnTo>
                    <a:pt x="22540" y="91"/>
                  </a:lnTo>
                  <a:lnTo>
                    <a:pt x="16189" y="12794"/>
                  </a:lnTo>
                  <a:cubicBezTo>
                    <a:pt x="14504" y="14862"/>
                    <a:pt x="13136" y="17182"/>
                    <a:pt x="11304" y="19145"/>
                  </a:cubicBezTo>
                  <a:lnTo>
                    <a:pt x="10327" y="201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2DC10FFB-A398-2CAF-9F68-0E37ECFC7EA6}"/>
                </a:ext>
              </a:extLst>
            </p:cNvPr>
            <p:cNvSpPr/>
            <p:nvPr/>
          </p:nvSpPr>
          <p:spPr>
            <a:xfrm flipV="1">
              <a:off x="4065836" y="519327"/>
              <a:ext cx="25404" cy="16122"/>
            </a:xfrm>
            <a:custGeom>
              <a:avLst/>
              <a:gdLst>
                <a:gd name="csX0" fmla="*/ 23030 w 25404"/>
                <a:gd name="csY0" fmla="*/ 16209 h 16122"/>
                <a:gd name="csX1" fmla="*/ 12282 w 25404"/>
                <a:gd name="csY1" fmla="*/ 15721 h 16122"/>
                <a:gd name="csX2" fmla="*/ 15213 w 25404"/>
                <a:gd name="csY2" fmla="*/ 15721 h 16122"/>
                <a:gd name="csX3" fmla="*/ 16190 w 25404"/>
                <a:gd name="csY3" fmla="*/ 15232 h 16122"/>
                <a:gd name="csX4" fmla="*/ 17167 w 25404"/>
                <a:gd name="csY4" fmla="*/ 14744 h 16122"/>
                <a:gd name="csX5" fmla="*/ 18144 w 25404"/>
                <a:gd name="csY5" fmla="*/ 13767 h 16122"/>
                <a:gd name="csX6" fmla="*/ 18633 w 25404"/>
                <a:gd name="csY6" fmla="*/ 13278 h 16122"/>
                <a:gd name="csX7" fmla="*/ 19610 w 25404"/>
                <a:gd name="csY7" fmla="*/ 12301 h 16122"/>
                <a:gd name="csX8" fmla="*/ 20098 w 25404"/>
                <a:gd name="csY8" fmla="*/ 11324 h 16122"/>
                <a:gd name="csX9" fmla="*/ 20098 w 25404"/>
                <a:gd name="csY9" fmla="*/ 6438 h 16122"/>
                <a:gd name="csX10" fmla="*/ 12282 w 25404"/>
                <a:gd name="csY10" fmla="*/ 576 h 16122"/>
                <a:gd name="csX11" fmla="*/ 68 w 25404"/>
                <a:gd name="csY11" fmla="*/ 576 h 16122"/>
                <a:gd name="csX12" fmla="*/ 22541 w 25404"/>
                <a:gd name="csY12" fmla="*/ 87 h 16122"/>
                <a:gd name="csX13" fmla="*/ 23518 w 25404"/>
                <a:gd name="csY13" fmla="*/ 1064 h 16122"/>
                <a:gd name="csX14" fmla="*/ 24007 w 25404"/>
                <a:gd name="csY14" fmla="*/ 2042 h 16122"/>
                <a:gd name="csX15" fmla="*/ 24495 w 25404"/>
                <a:gd name="csY15" fmla="*/ 3507 h 16122"/>
                <a:gd name="csX16" fmla="*/ 24984 w 25404"/>
                <a:gd name="csY16" fmla="*/ 4484 h 16122"/>
                <a:gd name="csX17" fmla="*/ 24984 w 25404"/>
                <a:gd name="csY17" fmla="*/ 5950 h 16122"/>
                <a:gd name="csX18" fmla="*/ 25472 w 25404"/>
                <a:gd name="csY18" fmla="*/ 6927 h 16122"/>
                <a:gd name="csX19" fmla="*/ 25472 w 25404"/>
                <a:gd name="csY19" fmla="*/ 9370 h 16122"/>
                <a:gd name="csX20" fmla="*/ 24984 w 25404"/>
                <a:gd name="csY20" fmla="*/ 10835 h 16122"/>
                <a:gd name="csX21" fmla="*/ 24984 w 25404"/>
                <a:gd name="csY21" fmla="*/ 11813 h 16122"/>
                <a:gd name="csX22" fmla="*/ 24495 w 25404"/>
                <a:gd name="csY22" fmla="*/ 13278 h 16122"/>
                <a:gd name="csX23" fmla="*/ 24495 w 25404"/>
                <a:gd name="csY23" fmla="*/ 14255 h 16122"/>
                <a:gd name="csX24" fmla="*/ 23518 w 25404"/>
                <a:gd name="csY24" fmla="*/ 15232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25404" h="16122">
                  <a:moveTo>
                    <a:pt x="23030" y="16209"/>
                  </a:moveTo>
                  <a:lnTo>
                    <a:pt x="12282" y="15721"/>
                  </a:lnTo>
                  <a:lnTo>
                    <a:pt x="15213" y="15721"/>
                  </a:lnTo>
                  <a:lnTo>
                    <a:pt x="16190" y="15232"/>
                  </a:lnTo>
                  <a:lnTo>
                    <a:pt x="17167" y="14744"/>
                  </a:lnTo>
                  <a:lnTo>
                    <a:pt x="18144" y="13767"/>
                  </a:lnTo>
                  <a:lnTo>
                    <a:pt x="18633" y="13278"/>
                  </a:lnTo>
                  <a:lnTo>
                    <a:pt x="19610" y="12301"/>
                  </a:lnTo>
                  <a:lnTo>
                    <a:pt x="20098" y="11324"/>
                  </a:lnTo>
                  <a:lnTo>
                    <a:pt x="20098" y="6438"/>
                  </a:lnTo>
                  <a:cubicBezTo>
                    <a:pt x="18071" y="1553"/>
                    <a:pt x="16955" y="1561"/>
                    <a:pt x="12282" y="576"/>
                  </a:cubicBezTo>
                  <a:lnTo>
                    <a:pt x="68" y="576"/>
                  </a:lnTo>
                  <a:lnTo>
                    <a:pt x="22541" y="87"/>
                  </a:lnTo>
                  <a:lnTo>
                    <a:pt x="23518" y="1064"/>
                  </a:lnTo>
                  <a:lnTo>
                    <a:pt x="24007" y="2042"/>
                  </a:lnTo>
                  <a:lnTo>
                    <a:pt x="24495" y="3507"/>
                  </a:lnTo>
                  <a:lnTo>
                    <a:pt x="24984" y="4484"/>
                  </a:lnTo>
                  <a:lnTo>
                    <a:pt x="24984" y="5950"/>
                  </a:lnTo>
                  <a:lnTo>
                    <a:pt x="25472" y="6927"/>
                  </a:lnTo>
                  <a:lnTo>
                    <a:pt x="25472" y="9370"/>
                  </a:lnTo>
                  <a:lnTo>
                    <a:pt x="24984" y="10835"/>
                  </a:lnTo>
                  <a:lnTo>
                    <a:pt x="24984" y="11813"/>
                  </a:lnTo>
                  <a:lnTo>
                    <a:pt x="24495" y="13278"/>
                  </a:lnTo>
                  <a:lnTo>
                    <a:pt x="24495" y="14255"/>
                  </a:lnTo>
                  <a:lnTo>
                    <a:pt x="23518" y="1523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0A4C76E5-DA9C-2114-7485-968FCA4A4DA6}"/>
                </a:ext>
              </a:extLst>
            </p:cNvPr>
            <p:cNvSpPr/>
            <p:nvPr/>
          </p:nvSpPr>
          <p:spPr>
            <a:xfrm flipV="1">
              <a:off x="4060951" y="514441"/>
              <a:ext cx="27847" cy="45923"/>
            </a:xfrm>
            <a:custGeom>
              <a:avLst/>
              <a:gdLst>
                <a:gd name="csX0" fmla="*/ 16677 w 27847"/>
                <a:gd name="csY0" fmla="*/ 46014 h 45923"/>
                <a:gd name="csX1" fmla="*/ 66 w 27847"/>
                <a:gd name="csY1" fmla="*/ 46014 h 45923"/>
                <a:gd name="csX2" fmla="*/ 66 w 27847"/>
                <a:gd name="csY2" fmla="*/ 91 h 45923"/>
                <a:gd name="csX3" fmla="*/ 4952 w 27847"/>
                <a:gd name="csY3" fmla="*/ 91 h 45923"/>
                <a:gd name="csX4" fmla="*/ 4952 w 27847"/>
                <a:gd name="csY4" fmla="*/ 20610 h 45923"/>
                <a:gd name="csX5" fmla="*/ 10814 w 27847"/>
                <a:gd name="csY5" fmla="*/ 20610 h 45923"/>
                <a:gd name="csX6" fmla="*/ 26937 w 27847"/>
                <a:gd name="csY6" fmla="*/ 24030 h 45923"/>
                <a:gd name="csX7" fmla="*/ 27425 w 27847"/>
                <a:gd name="csY7" fmla="*/ 25007 h 45923"/>
                <a:gd name="csX8" fmla="*/ 4952 w 27847"/>
                <a:gd name="csY8" fmla="*/ 25495 h 45923"/>
                <a:gd name="csX9" fmla="*/ 4952 w 27847"/>
                <a:gd name="csY9" fmla="*/ 40640 h 45923"/>
                <a:gd name="csX10" fmla="*/ 17166 w 27847"/>
                <a:gd name="csY10" fmla="*/ 40640 h 45923"/>
                <a:gd name="csX11" fmla="*/ 27914 w 27847"/>
                <a:gd name="csY11" fmla="*/ 41129 h 45923"/>
                <a:gd name="csX12" fmla="*/ 27425 w 27847"/>
                <a:gd name="csY12" fmla="*/ 42106 h 45923"/>
                <a:gd name="csX13" fmla="*/ 20097 w 27847"/>
                <a:gd name="csY13" fmla="*/ 45526 h 45923"/>
                <a:gd name="csX14" fmla="*/ 18631 w 27847"/>
                <a:gd name="csY14" fmla="*/ 4601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7847" h="45923">
                  <a:moveTo>
                    <a:pt x="16677" y="46014"/>
                  </a:moveTo>
                  <a:lnTo>
                    <a:pt x="66" y="46014"/>
                  </a:lnTo>
                  <a:lnTo>
                    <a:pt x="66" y="91"/>
                  </a:lnTo>
                  <a:lnTo>
                    <a:pt x="4952" y="91"/>
                  </a:lnTo>
                  <a:lnTo>
                    <a:pt x="4952" y="20610"/>
                  </a:lnTo>
                  <a:lnTo>
                    <a:pt x="10814" y="20610"/>
                  </a:lnTo>
                  <a:cubicBezTo>
                    <a:pt x="19747" y="21945"/>
                    <a:pt x="20374" y="19348"/>
                    <a:pt x="26937" y="24030"/>
                  </a:cubicBezTo>
                  <a:lnTo>
                    <a:pt x="27425" y="25007"/>
                  </a:lnTo>
                  <a:lnTo>
                    <a:pt x="4952" y="25495"/>
                  </a:lnTo>
                  <a:lnTo>
                    <a:pt x="4952" y="40640"/>
                  </a:lnTo>
                  <a:lnTo>
                    <a:pt x="17166" y="40640"/>
                  </a:lnTo>
                  <a:lnTo>
                    <a:pt x="27914" y="41129"/>
                  </a:lnTo>
                  <a:lnTo>
                    <a:pt x="27425" y="42106"/>
                  </a:lnTo>
                  <a:cubicBezTo>
                    <a:pt x="25601" y="44231"/>
                    <a:pt x="23020" y="45998"/>
                    <a:pt x="20097" y="45526"/>
                  </a:cubicBezTo>
                  <a:lnTo>
                    <a:pt x="18631" y="4601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71ADF439-D121-0720-89C0-B9FFFAD548CD}"/>
                </a:ext>
              </a:extLst>
            </p:cNvPr>
            <p:cNvSpPr/>
            <p:nvPr/>
          </p:nvSpPr>
          <p:spPr>
            <a:xfrm flipV="1">
              <a:off x="4103943" y="519327"/>
              <a:ext cx="26381" cy="35664"/>
            </a:xfrm>
            <a:custGeom>
              <a:avLst/>
              <a:gdLst>
                <a:gd name="csX0" fmla="*/ 21082 w 26381"/>
                <a:gd name="csY0" fmla="*/ 35754 h 35664"/>
                <a:gd name="csX1" fmla="*/ 7891 w 26381"/>
                <a:gd name="csY1" fmla="*/ 35266 h 35664"/>
                <a:gd name="csX2" fmla="*/ 9845 w 26381"/>
                <a:gd name="csY2" fmla="*/ 35266 h 35664"/>
                <a:gd name="csX3" fmla="*/ 11311 w 26381"/>
                <a:gd name="csY3" fmla="*/ 34777 h 35664"/>
                <a:gd name="csX4" fmla="*/ 13753 w 26381"/>
                <a:gd name="csY4" fmla="*/ 34777 h 35664"/>
                <a:gd name="csX5" fmla="*/ 14242 w 26381"/>
                <a:gd name="csY5" fmla="*/ 34289 h 35664"/>
                <a:gd name="csX6" fmla="*/ 15219 w 26381"/>
                <a:gd name="csY6" fmla="*/ 33800 h 35664"/>
                <a:gd name="csX7" fmla="*/ 16196 w 26381"/>
                <a:gd name="csY7" fmla="*/ 33311 h 35664"/>
                <a:gd name="csX8" fmla="*/ 17173 w 26381"/>
                <a:gd name="csY8" fmla="*/ 32334 h 35664"/>
                <a:gd name="csX9" fmla="*/ 17662 w 26381"/>
                <a:gd name="csY9" fmla="*/ 31357 h 35664"/>
                <a:gd name="csX10" fmla="*/ 18639 w 26381"/>
                <a:gd name="csY10" fmla="*/ 30380 h 35664"/>
                <a:gd name="csX11" fmla="*/ 19127 w 26381"/>
                <a:gd name="csY11" fmla="*/ 28915 h 35664"/>
                <a:gd name="csX12" fmla="*/ 21082 w 26381"/>
                <a:gd name="csY12" fmla="*/ 21098 h 35664"/>
                <a:gd name="csX13" fmla="*/ 21082 w 26381"/>
                <a:gd name="csY13" fmla="*/ 13770 h 35664"/>
                <a:gd name="csX14" fmla="*/ 20593 w 26381"/>
                <a:gd name="csY14" fmla="*/ 12792 h 35664"/>
                <a:gd name="csX15" fmla="*/ 20593 w 26381"/>
                <a:gd name="csY15" fmla="*/ 10350 h 35664"/>
                <a:gd name="csX16" fmla="*/ 20104 w 26381"/>
                <a:gd name="csY16" fmla="*/ 8884 h 35664"/>
                <a:gd name="csX17" fmla="*/ 19616 w 26381"/>
                <a:gd name="csY17" fmla="*/ 7907 h 35664"/>
                <a:gd name="csX18" fmla="*/ 19616 w 26381"/>
                <a:gd name="csY18" fmla="*/ 6930 h 35664"/>
                <a:gd name="csX19" fmla="*/ 19127 w 26381"/>
                <a:gd name="csY19" fmla="*/ 6441 h 35664"/>
                <a:gd name="csX20" fmla="*/ 18639 w 26381"/>
                <a:gd name="csY20" fmla="*/ 5464 h 35664"/>
                <a:gd name="csX21" fmla="*/ 11311 w 26381"/>
                <a:gd name="csY21" fmla="*/ 90 h 35664"/>
                <a:gd name="csX22" fmla="*/ 74 w 26381"/>
                <a:gd name="csY22" fmla="*/ 90 h 35664"/>
                <a:gd name="csX23" fmla="*/ 21082 w 26381"/>
                <a:gd name="csY23" fmla="*/ 90 h 35664"/>
                <a:gd name="csX24" fmla="*/ 22059 w 26381"/>
                <a:gd name="csY24" fmla="*/ 1067 h 35664"/>
                <a:gd name="csX25" fmla="*/ 22547 w 26381"/>
                <a:gd name="csY25" fmla="*/ 2044 h 35664"/>
                <a:gd name="csX26" fmla="*/ 23524 w 26381"/>
                <a:gd name="csY26" fmla="*/ 3510 h 35664"/>
                <a:gd name="csX27" fmla="*/ 24013 w 26381"/>
                <a:gd name="csY27" fmla="*/ 4487 h 35664"/>
                <a:gd name="csX28" fmla="*/ 24013 w 26381"/>
                <a:gd name="csY28" fmla="*/ 5464 h 35664"/>
                <a:gd name="csX29" fmla="*/ 24501 w 26381"/>
                <a:gd name="csY29" fmla="*/ 6441 h 35664"/>
                <a:gd name="csX30" fmla="*/ 24990 w 26381"/>
                <a:gd name="csY30" fmla="*/ 7418 h 35664"/>
                <a:gd name="csX31" fmla="*/ 25478 w 26381"/>
                <a:gd name="csY31" fmla="*/ 8395 h 35664"/>
                <a:gd name="csX32" fmla="*/ 25478 w 26381"/>
                <a:gd name="csY32" fmla="*/ 9861 h 35664"/>
                <a:gd name="csX33" fmla="*/ 25967 w 26381"/>
                <a:gd name="csY33" fmla="*/ 10838 h 35664"/>
                <a:gd name="csX34" fmla="*/ 25967 w 26381"/>
                <a:gd name="csY34" fmla="*/ 15235 h 35664"/>
                <a:gd name="csX35" fmla="*/ 26456 w 26381"/>
                <a:gd name="csY35" fmla="*/ 16212 h 35664"/>
                <a:gd name="csX36" fmla="*/ 26456 w 26381"/>
                <a:gd name="csY36" fmla="*/ 19632 h 35664"/>
                <a:gd name="csX37" fmla="*/ 25967 w 26381"/>
                <a:gd name="csY37" fmla="*/ 21098 h 35664"/>
                <a:gd name="csX38" fmla="*/ 25967 w 26381"/>
                <a:gd name="csY38" fmla="*/ 25006 h 35664"/>
                <a:gd name="csX39" fmla="*/ 25478 w 26381"/>
                <a:gd name="csY39" fmla="*/ 25983 h 35664"/>
                <a:gd name="csX40" fmla="*/ 25478 w 26381"/>
                <a:gd name="csY40" fmla="*/ 27449 h 35664"/>
                <a:gd name="csX41" fmla="*/ 24990 w 26381"/>
                <a:gd name="csY41" fmla="*/ 28426 h 35664"/>
                <a:gd name="csX42" fmla="*/ 24501 w 26381"/>
                <a:gd name="csY42" fmla="*/ 28915 h 35664"/>
                <a:gd name="csX43" fmla="*/ 24501 w 26381"/>
                <a:gd name="csY43" fmla="*/ 30380 h 35664"/>
                <a:gd name="csX44" fmla="*/ 23524 w 26381"/>
                <a:gd name="csY44" fmla="*/ 31357 h 35664"/>
                <a:gd name="csX45" fmla="*/ 23036 w 26381"/>
                <a:gd name="csY45" fmla="*/ 32823 h 35664"/>
                <a:gd name="csX46" fmla="*/ 22059 w 26381"/>
                <a:gd name="csY46" fmla="*/ 34777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</a:cxnLst>
              <a:rect l="l" t="t" r="r" b="b"/>
              <a:pathLst>
                <a:path w="26381" h="35664">
                  <a:moveTo>
                    <a:pt x="21082" y="35754"/>
                  </a:moveTo>
                  <a:lnTo>
                    <a:pt x="7891" y="35266"/>
                  </a:lnTo>
                  <a:lnTo>
                    <a:pt x="9845" y="35266"/>
                  </a:lnTo>
                  <a:lnTo>
                    <a:pt x="11311" y="34777"/>
                  </a:lnTo>
                  <a:lnTo>
                    <a:pt x="13753" y="34777"/>
                  </a:lnTo>
                  <a:lnTo>
                    <a:pt x="14242" y="34289"/>
                  </a:lnTo>
                  <a:lnTo>
                    <a:pt x="15219" y="33800"/>
                  </a:lnTo>
                  <a:lnTo>
                    <a:pt x="16196" y="33311"/>
                  </a:lnTo>
                  <a:lnTo>
                    <a:pt x="17173" y="32334"/>
                  </a:lnTo>
                  <a:lnTo>
                    <a:pt x="17662" y="31357"/>
                  </a:lnTo>
                  <a:lnTo>
                    <a:pt x="18639" y="30380"/>
                  </a:lnTo>
                  <a:lnTo>
                    <a:pt x="19127" y="28915"/>
                  </a:lnTo>
                  <a:cubicBezTo>
                    <a:pt x="20389" y="26700"/>
                    <a:pt x="20813" y="23565"/>
                    <a:pt x="21082" y="21098"/>
                  </a:cubicBezTo>
                  <a:lnTo>
                    <a:pt x="21082" y="13770"/>
                  </a:lnTo>
                  <a:lnTo>
                    <a:pt x="20593" y="12792"/>
                  </a:lnTo>
                  <a:lnTo>
                    <a:pt x="20593" y="10350"/>
                  </a:lnTo>
                  <a:lnTo>
                    <a:pt x="20104" y="8884"/>
                  </a:lnTo>
                  <a:lnTo>
                    <a:pt x="19616" y="7907"/>
                  </a:lnTo>
                  <a:lnTo>
                    <a:pt x="19616" y="6930"/>
                  </a:lnTo>
                  <a:lnTo>
                    <a:pt x="19127" y="6441"/>
                  </a:lnTo>
                  <a:lnTo>
                    <a:pt x="18639" y="5464"/>
                  </a:lnTo>
                  <a:cubicBezTo>
                    <a:pt x="17808" y="1881"/>
                    <a:pt x="14258" y="1067"/>
                    <a:pt x="11311" y="90"/>
                  </a:cubicBezTo>
                  <a:lnTo>
                    <a:pt x="74" y="90"/>
                  </a:lnTo>
                  <a:lnTo>
                    <a:pt x="21082" y="90"/>
                  </a:lnTo>
                  <a:lnTo>
                    <a:pt x="22059" y="1067"/>
                  </a:lnTo>
                  <a:lnTo>
                    <a:pt x="22547" y="2044"/>
                  </a:lnTo>
                  <a:lnTo>
                    <a:pt x="23524" y="3510"/>
                  </a:lnTo>
                  <a:lnTo>
                    <a:pt x="24013" y="4487"/>
                  </a:lnTo>
                  <a:lnTo>
                    <a:pt x="24013" y="5464"/>
                  </a:lnTo>
                  <a:lnTo>
                    <a:pt x="24501" y="6441"/>
                  </a:lnTo>
                  <a:lnTo>
                    <a:pt x="24990" y="7418"/>
                  </a:lnTo>
                  <a:lnTo>
                    <a:pt x="25478" y="8395"/>
                  </a:lnTo>
                  <a:lnTo>
                    <a:pt x="25478" y="9861"/>
                  </a:lnTo>
                  <a:lnTo>
                    <a:pt x="25967" y="10838"/>
                  </a:lnTo>
                  <a:lnTo>
                    <a:pt x="25967" y="15235"/>
                  </a:lnTo>
                  <a:lnTo>
                    <a:pt x="26456" y="16212"/>
                  </a:lnTo>
                  <a:lnTo>
                    <a:pt x="26456" y="19632"/>
                  </a:lnTo>
                  <a:lnTo>
                    <a:pt x="25967" y="21098"/>
                  </a:lnTo>
                  <a:lnTo>
                    <a:pt x="25967" y="25006"/>
                  </a:lnTo>
                  <a:lnTo>
                    <a:pt x="25478" y="25983"/>
                  </a:lnTo>
                  <a:lnTo>
                    <a:pt x="25478" y="27449"/>
                  </a:lnTo>
                  <a:lnTo>
                    <a:pt x="24990" y="28426"/>
                  </a:lnTo>
                  <a:lnTo>
                    <a:pt x="24501" y="28915"/>
                  </a:lnTo>
                  <a:lnTo>
                    <a:pt x="24501" y="30380"/>
                  </a:lnTo>
                  <a:lnTo>
                    <a:pt x="23524" y="31357"/>
                  </a:lnTo>
                  <a:lnTo>
                    <a:pt x="23036" y="32823"/>
                  </a:lnTo>
                  <a:lnTo>
                    <a:pt x="22059" y="347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F0E3F5B6-380A-6D96-AF9F-2AB25B84A523}"/>
                </a:ext>
              </a:extLst>
            </p:cNvPr>
            <p:cNvSpPr/>
            <p:nvPr/>
          </p:nvSpPr>
          <p:spPr>
            <a:xfrm flipV="1">
              <a:off x="4099057" y="514441"/>
              <a:ext cx="25893" cy="45936"/>
            </a:xfrm>
            <a:custGeom>
              <a:avLst/>
              <a:gdLst>
                <a:gd name="csX0" fmla="*/ 13263 w 25893"/>
                <a:gd name="csY0" fmla="*/ 46028 h 45936"/>
                <a:gd name="csX1" fmla="*/ 72 w 25893"/>
                <a:gd name="csY1" fmla="*/ 46028 h 45936"/>
                <a:gd name="csX2" fmla="*/ 72 w 25893"/>
                <a:gd name="csY2" fmla="*/ 104 h 45936"/>
                <a:gd name="csX3" fmla="*/ 13752 w 25893"/>
                <a:gd name="csY3" fmla="*/ 104 h 45936"/>
                <a:gd name="csX4" fmla="*/ 25477 w 25893"/>
                <a:gd name="csY4" fmla="*/ 4501 h 45936"/>
                <a:gd name="csX5" fmla="*/ 25965 w 25893"/>
                <a:gd name="csY5" fmla="*/ 5478 h 45936"/>
                <a:gd name="csX6" fmla="*/ 4958 w 25893"/>
                <a:gd name="csY6" fmla="*/ 5478 h 45936"/>
                <a:gd name="csX7" fmla="*/ 4958 w 25893"/>
                <a:gd name="csY7" fmla="*/ 40654 h 45936"/>
                <a:gd name="csX8" fmla="*/ 12774 w 25893"/>
                <a:gd name="csY8" fmla="*/ 40654 h 45936"/>
                <a:gd name="csX9" fmla="*/ 25965 w 25893"/>
                <a:gd name="csY9" fmla="*/ 41142 h 45936"/>
                <a:gd name="csX10" fmla="*/ 25477 w 25893"/>
                <a:gd name="csY10" fmla="*/ 41631 h 45936"/>
                <a:gd name="csX11" fmla="*/ 16194 w 25893"/>
                <a:gd name="csY11" fmla="*/ 46028 h 45936"/>
                <a:gd name="csX12" fmla="*/ 14729 w 25893"/>
                <a:gd name="csY12" fmla="*/ 46028 h 459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5893" h="45936">
                  <a:moveTo>
                    <a:pt x="13263" y="46028"/>
                  </a:moveTo>
                  <a:lnTo>
                    <a:pt x="72" y="46028"/>
                  </a:lnTo>
                  <a:lnTo>
                    <a:pt x="72" y="104"/>
                  </a:lnTo>
                  <a:lnTo>
                    <a:pt x="13752" y="104"/>
                  </a:lnTo>
                  <a:cubicBezTo>
                    <a:pt x="18018" y="-75"/>
                    <a:pt x="22399" y="1545"/>
                    <a:pt x="25477" y="4501"/>
                  </a:cubicBezTo>
                  <a:lnTo>
                    <a:pt x="25965" y="5478"/>
                  </a:lnTo>
                  <a:lnTo>
                    <a:pt x="4958" y="5478"/>
                  </a:lnTo>
                  <a:lnTo>
                    <a:pt x="4958" y="40654"/>
                  </a:lnTo>
                  <a:lnTo>
                    <a:pt x="12774" y="40654"/>
                  </a:lnTo>
                  <a:lnTo>
                    <a:pt x="25965" y="41142"/>
                  </a:lnTo>
                  <a:lnTo>
                    <a:pt x="25477" y="41631"/>
                  </a:lnTo>
                  <a:cubicBezTo>
                    <a:pt x="22326" y="45279"/>
                    <a:pt x="20217" y="44831"/>
                    <a:pt x="16194" y="46028"/>
                  </a:cubicBezTo>
                  <a:lnTo>
                    <a:pt x="14729" y="4602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CFBAF3E2-752E-E311-F3A9-7423A9B8A134}"/>
                </a:ext>
              </a:extLst>
            </p:cNvPr>
            <p:cNvSpPr/>
            <p:nvPr/>
          </p:nvSpPr>
          <p:spPr>
            <a:xfrm flipV="1">
              <a:off x="4147912" y="514441"/>
              <a:ext cx="24915" cy="45923"/>
            </a:xfrm>
            <a:custGeom>
              <a:avLst/>
              <a:gdLst>
                <a:gd name="csX0" fmla="*/ 19623 w 24915"/>
                <a:gd name="csY0" fmla="*/ 46014 h 45923"/>
                <a:gd name="csX1" fmla="*/ 14737 w 24915"/>
                <a:gd name="csY1" fmla="*/ 46014 h 45923"/>
                <a:gd name="csX2" fmla="*/ 81 w 24915"/>
                <a:gd name="csY2" fmla="*/ 91 h 45923"/>
                <a:gd name="csX3" fmla="*/ 5455 w 24915"/>
                <a:gd name="csY3" fmla="*/ 91 h 45923"/>
                <a:gd name="csX4" fmla="*/ 9363 w 24915"/>
                <a:gd name="csY4" fmla="*/ 13770 h 45923"/>
                <a:gd name="csX5" fmla="*/ 24997 w 24915"/>
                <a:gd name="csY5" fmla="*/ 13770 h 45923"/>
                <a:gd name="csX6" fmla="*/ 10829 w 24915"/>
                <a:gd name="csY6" fmla="*/ 19144 h 45923"/>
                <a:gd name="csX7" fmla="*/ 15226 w 24915"/>
                <a:gd name="csY7" fmla="*/ 32335 h 45923"/>
                <a:gd name="csX8" fmla="*/ 15226 w 24915"/>
                <a:gd name="csY8" fmla="*/ 33801 h 45923"/>
                <a:gd name="csX9" fmla="*/ 15714 w 24915"/>
                <a:gd name="csY9" fmla="*/ 34778 h 45923"/>
                <a:gd name="csX10" fmla="*/ 16203 w 24915"/>
                <a:gd name="csY10" fmla="*/ 36243 h 45923"/>
                <a:gd name="csX11" fmla="*/ 16203 w 24915"/>
                <a:gd name="csY11" fmla="*/ 37221 h 45923"/>
                <a:gd name="csX12" fmla="*/ 16692 w 24915"/>
                <a:gd name="csY12" fmla="*/ 38686 h 45923"/>
                <a:gd name="csX13" fmla="*/ 16692 w 24915"/>
                <a:gd name="csY13" fmla="*/ 39663 h 45923"/>
                <a:gd name="csX14" fmla="*/ 17180 w 24915"/>
                <a:gd name="csY14" fmla="*/ 41129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4915" h="45923">
                  <a:moveTo>
                    <a:pt x="19623" y="46014"/>
                  </a:moveTo>
                  <a:lnTo>
                    <a:pt x="14737" y="46014"/>
                  </a:lnTo>
                  <a:lnTo>
                    <a:pt x="81" y="91"/>
                  </a:lnTo>
                  <a:lnTo>
                    <a:pt x="5455" y="91"/>
                  </a:lnTo>
                  <a:lnTo>
                    <a:pt x="9363" y="13770"/>
                  </a:lnTo>
                  <a:lnTo>
                    <a:pt x="24997" y="13770"/>
                  </a:lnTo>
                  <a:lnTo>
                    <a:pt x="10829" y="19144"/>
                  </a:lnTo>
                  <a:lnTo>
                    <a:pt x="15226" y="32335"/>
                  </a:lnTo>
                  <a:lnTo>
                    <a:pt x="15226" y="33801"/>
                  </a:lnTo>
                  <a:lnTo>
                    <a:pt x="15714" y="34778"/>
                  </a:lnTo>
                  <a:lnTo>
                    <a:pt x="16203" y="36243"/>
                  </a:lnTo>
                  <a:lnTo>
                    <a:pt x="16203" y="37221"/>
                  </a:lnTo>
                  <a:lnTo>
                    <a:pt x="16692" y="38686"/>
                  </a:lnTo>
                  <a:lnTo>
                    <a:pt x="16692" y="39663"/>
                  </a:lnTo>
                  <a:lnTo>
                    <a:pt x="17180" y="4112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B1D9F25C-39D6-5D10-6390-8739589650D6}"/>
                </a:ext>
              </a:extLst>
            </p:cNvPr>
            <p:cNvSpPr/>
            <p:nvPr/>
          </p:nvSpPr>
          <p:spPr>
            <a:xfrm flipV="1">
              <a:off x="4158660" y="514441"/>
              <a:ext cx="24427" cy="45923"/>
            </a:xfrm>
            <a:custGeom>
              <a:avLst/>
              <a:gdLst>
                <a:gd name="csX0" fmla="*/ 8875 w 24427"/>
                <a:gd name="csY0" fmla="*/ 46014 h 45923"/>
                <a:gd name="csX1" fmla="*/ 6432 w 24427"/>
                <a:gd name="csY1" fmla="*/ 41129 h 45923"/>
                <a:gd name="csX2" fmla="*/ 6432 w 24427"/>
                <a:gd name="csY2" fmla="*/ 40640 h 45923"/>
                <a:gd name="csX3" fmla="*/ 6921 w 24427"/>
                <a:gd name="csY3" fmla="*/ 39175 h 45923"/>
                <a:gd name="csX4" fmla="*/ 6921 w 24427"/>
                <a:gd name="csY4" fmla="*/ 38198 h 45923"/>
                <a:gd name="csX5" fmla="*/ 7410 w 24427"/>
                <a:gd name="csY5" fmla="*/ 37221 h 45923"/>
                <a:gd name="csX6" fmla="*/ 7898 w 24427"/>
                <a:gd name="csY6" fmla="*/ 35755 h 45923"/>
                <a:gd name="csX7" fmla="*/ 7898 w 24427"/>
                <a:gd name="csY7" fmla="*/ 34289 h 45923"/>
                <a:gd name="csX8" fmla="*/ 8387 w 24427"/>
                <a:gd name="csY8" fmla="*/ 33312 h 45923"/>
                <a:gd name="csX9" fmla="*/ 8875 w 24427"/>
                <a:gd name="csY9" fmla="*/ 31358 h 45923"/>
                <a:gd name="csX10" fmla="*/ 12784 w 24427"/>
                <a:gd name="csY10" fmla="*/ 19144 h 45923"/>
                <a:gd name="csX11" fmla="*/ 81 w 24427"/>
                <a:gd name="csY11" fmla="*/ 19144 h 45923"/>
                <a:gd name="csX12" fmla="*/ 14249 w 24427"/>
                <a:gd name="csY12" fmla="*/ 13770 h 45923"/>
                <a:gd name="csX13" fmla="*/ 18646 w 24427"/>
                <a:gd name="csY13" fmla="*/ 91 h 45923"/>
                <a:gd name="csX14" fmla="*/ 24509 w 24427"/>
                <a:gd name="csY14" fmla="*/ 9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4427" h="45923">
                  <a:moveTo>
                    <a:pt x="8875" y="46014"/>
                  </a:moveTo>
                  <a:lnTo>
                    <a:pt x="6432" y="41129"/>
                  </a:lnTo>
                  <a:lnTo>
                    <a:pt x="6432" y="40640"/>
                  </a:lnTo>
                  <a:lnTo>
                    <a:pt x="6921" y="39175"/>
                  </a:lnTo>
                  <a:lnTo>
                    <a:pt x="6921" y="38198"/>
                  </a:lnTo>
                  <a:lnTo>
                    <a:pt x="7410" y="37221"/>
                  </a:lnTo>
                  <a:lnTo>
                    <a:pt x="7898" y="35755"/>
                  </a:lnTo>
                  <a:lnTo>
                    <a:pt x="7898" y="34289"/>
                  </a:lnTo>
                  <a:lnTo>
                    <a:pt x="8387" y="33312"/>
                  </a:lnTo>
                  <a:lnTo>
                    <a:pt x="8875" y="31358"/>
                  </a:lnTo>
                  <a:lnTo>
                    <a:pt x="12784" y="19144"/>
                  </a:lnTo>
                  <a:lnTo>
                    <a:pt x="81" y="19144"/>
                  </a:lnTo>
                  <a:lnTo>
                    <a:pt x="14249" y="13770"/>
                  </a:lnTo>
                  <a:lnTo>
                    <a:pt x="18646" y="91"/>
                  </a:lnTo>
                  <a:lnTo>
                    <a:pt x="24509" y="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ED8EB701-C304-CB84-886A-7595542E71CB}"/>
                </a:ext>
              </a:extLst>
            </p:cNvPr>
            <p:cNvSpPr/>
            <p:nvPr/>
          </p:nvSpPr>
          <p:spPr>
            <a:xfrm flipV="1">
              <a:off x="4211424" y="514441"/>
              <a:ext cx="5374" cy="45923"/>
            </a:xfrm>
            <a:custGeom>
              <a:avLst/>
              <a:gdLst>
                <a:gd name="csX0" fmla="*/ 5463 w 5374"/>
                <a:gd name="csY0" fmla="*/ 46014 h 45923"/>
                <a:gd name="csX1" fmla="*/ 578 w 5374"/>
                <a:gd name="csY1" fmla="*/ 46014 h 45923"/>
                <a:gd name="csX2" fmla="*/ 578 w 5374"/>
                <a:gd name="csY2" fmla="*/ 9862 h 45923"/>
                <a:gd name="csX3" fmla="*/ 89 w 5374"/>
                <a:gd name="csY3" fmla="*/ 91 h 45923"/>
                <a:gd name="csX4" fmla="*/ 5463 w 5374"/>
                <a:gd name="csY4" fmla="*/ 9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374" h="45923">
                  <a:moveTo>
                    <a:pt x="5463" y="46014"/>
                  </a:moveTo>
                  <a:lnTo>
                    <a:pt x="578" y="46014"/>
                  </a:lnTo>
                  <a:lnTo>
                    <a:pt x="578" y="9862"/>
                  </a:lnTo>
                  <a:lnTo>
                    <a:pt x="89" y="91"/>
                  </a:lnTo>
                  <a:lnTo>
                    <a:pt x="5463" y="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id="{2D86D3C0-AB4D-0690-E420-2CA5BCD9F8A6}"/>
                </a:ext>
              </a:extLst>
            </p:cNvPr>
            <p:cNvSpPr/>
            <p:nvPr/>
          </p:nvSpPr>
          <p:spPr>
            <a:xfrm flipV="1">
              <a:off x="4186996" y="514441"/>
              <a:ext cx="4885" cy="45923"/>
            </a:xfrm>
            <a:custGeom>
              <a:avLst/>
              <a:gdLst>
                <a:gd name="csX0" fmla="*/ 4971 w 4885"/>
                <a:gd name="csY0" fmla="*/ 46014 h 45923"/>
                <a:gd name="csX1" fmla="*/ 85 w 4885"/>
                <a:gd name="csY1" fmla="*/ 46014 h 45923"/>
                <a:gd name="csX2" fmla="*/ 85 w 4885"/>
                <a:gd name="csY2" fmla="*/ 91 h 45923"/>
                <a:gd name="csX3" fmla="*/ 4971 w 4885"/>
                <a:gd name="csY3" fmla="*/ 91 h 45923"/>
                <a:gd name="csX4" fmla="*/ 4971 w 4885"/>
                <a:gd name="csY4" fmla="*/ 3624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45923">
                  <a:moveTo>
                    <a:pt x="4971" y="46014"/>
                  </a:moveTo>
                  <a:lnTo>
                    <a:pt x="85" y="46014"/>
                  </a:lnTo>
                  <a:lnTo>
                    <a:pt x="85" y="91"/>
                  </a:lnTo>
                  <a:lnTo>
                    <a:pt x="4971" y="91"/>
                  </a:lnTo>
                  <a:lnTo>
                    <a:pt x="4971" y="362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id="{50E4940C-88F3-C2F9-E1C2-543FC53073A9}"/>
                </a:ext>
              </a:extLst>
            </p:cNvPr>
            <p:cNvSpPr/>
            <p:nvPr/>
          </p:nvSpPr>
          <p:spPr>
            <a:xfrm flipV="1">
              <a:off x="4191882" y="514441"/>
              <a:ext cx="20030" cy="45923"/>
            </a:xfrm>
            <a:custGeom>
              <a:avLst/>
              <a:gdLst>
                <a:gd name="csX0" fmla="*/ 86 w 20030"/>
                <a:gd name="csY0" fmla="*/ 46014 h 45923"/>
                <a:gd name="csX1" fmla="*/ 86 w 20030"/>
                <a:gd name="csY1" fmla="*/ 36243 h 45923"/>
                <a:gd name="csX2" fmla="*/ 19628 w 20030"/>
                <a:gd name="csY2" fmla="*/ 91 h 45923"/>
                <a:gd name="csX3" fmla="*/ 20116 w 20030"/>
                <a:gd name="csY3" fmla="*/ 9862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0030" h="45923">
                  <a:moveTo>
                    <a:pt x="86" y="46014"/>
                  </a:moveTo>
                  <a:lnTo>
                    <a:pt x="86" y="36243"/>
                  </a:lnTo>
                  <a:lnTo>
                    <a:pt x="19628" y="91"/>
                  </a:lnTo>
                  <a:lnTo>
                    <a:pt x="20116" y="98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id="{759A8E50-59A4-33E4-4C63-18BA51C86EE8}"/>
                </a:ext>
              </a:extLst>
            </p:cNvPr>
            <p:cNvSpPr/>
            <p:nvPr/>
          </p:nvSpPr>
          <p:spPr>
            <a:xfrm flipV="1">
              <a:off x="4243179" y="536915"/>
              <a:ext cx="15633" cy="19053"/>
            </a:xfrm>
            <a:custGeom>
              <a:avLst/>
              <a:gdLst>
                <a:gd name="csX0" fmla="*/ 15729 w 15633"/>
                <a:gd name="csY0" fmla="*/ 19144 h 19053"/>
                <a:gd name="csX1" fmla="*/ 96 w 15633"/>
                <a:gd name="csY1" fmla="*/ 19144 h 19053"/>
                <a:gd name="csX2" fmla="*/ 96 w 15633"/>
                <a:gd name="csY2" fmla="*/ 13770 h 19053"/>
                <a:gd name="csX3" fmla="*/ 10844 w 15633"/>
                <a:gd name="csY3" fmla="*/ 13770 h 19053"/>
                <a:gd name="csX4" fmla="*/ 10844 w 15633"/>
                <a:gd name="csY4" fmla="*/ 4976 h 19053"/>
                <a:gd name="csX5" fmla="*/ 1073 w 15633"/>
                <a:gd name="csY5" fmla="*/ 579 h 19053"/>
                <a:gd name="csX6" fmla="*/ 96 w 15633"/>
                <a:gd name="csY6" fmla="*/ 579 h 19053"/>
                <a:gd name="csX7" fmla="*/ 13775 w 15633"/>
                <a:gd name="csY7" fmla="*/ 91 h 19053"/>
                <a:gd name="csX8" fmla="*/ 15729 w 15633"/>
                <a:gd name="csY8" fmla="*/ 2045 h 190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5633" h="19053">
                  <a:moveTo>
                    <a:pt x="15729" y="19144"/>
                  </a:moveTo>
                  <a:lnTo>
                    <a:pt x="96" y="19144"/>
                  </a:lnTo>
                  <a:lnTo>
                    <a:pt x="96" y="13770"/>
                  </a:lnTo>
                  <a:lnTo>
                    <a:pt x="10844" y="13770"/>
                  </a:lnTo>
                  <a:lnTo>
                    <a:pt x="10844" y="4976"/>
                  </a:lnTo>
                  <a:cubicBezTo>
                    <a:pt x="7701" y="2371"/>
                    <a:pt x="5258" y="937"/>
                    <a:pt x="1073" y="579"/>
                  </a:cubicBezTo>
                  <a:lnTo>
                    <a:pt x="96" y="579"/>
                  </a:lnTo>
                  <a:lnTo>
                    <a:pt x="13775" y="91"/>
                  </a:lnTo>
                  <a:lnTo>
                    <a:pt x="15729" y="204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ED976F3D-6D86-5D59-C215-1B3B68259009}"/>
                </a:ext>
              </a:extLst>
            </p:cNvPr>
            <p:cNvSpPr/>
            <p:nvPr/>
          </p:nvSpPr>
          <p:spPr>
            <a:xfrm flipV="1">
              <a:off x="4242691" y="518350"/>
              <a:ext cx="15633" cy="10259"/>
            </a:xfrm>
            <a:custGeom>
              <a:avLst/>
              <a:gdLst>
                <a:gd name="csX0" fmla="*/ 11820 w 15633"/>
                <a:gd name="csY0" fmla="*/ 10346 h 10259"/>
                <a:gd name="csX1" fmla="*/ 95 w 15633"/>
                <a:gd name="csY1" fmla="*/ 9857 h 10259"/>
                <a:gd name="csX2" fmla="*/ 1561 w 15633"/>
                <a:gd name="csY2" fmla="*/ 9857 h 10259"/>
                <a:gd name="csX3" fmla="*/ 3027 w 15633"/>
                <a:gd name="csY3" fmla="*/ 9369 h 10259"/>
                <a:gd name="csX4" fmla="*/ 4004 w 15633"/>
                <a:gd name="csY4" fmla="*/ 9369 h 10259"/>
                <a:gd name="csX5" fmla="*/ 5469 w 15633"/>
                <a:gd name="csY5" fmla="*/ 8880 h 10259"/>
                <a:gd name="csX6" fmla="*/ 5958 w 15633"/>
                <a:gd name="csY6" fmla="*/ 8392 h 10259"/>
                <a:gd name="csX7" fmla="*/ 7424 w 15633"/>
                <a:gd name="csY7" fmla="*/ 7415 h 10259"/>
                <a:gd name="csX8" fmla="*/ 7912 w 15633"/>
                <a:gd name="csY8" fmla="*/ 6437 h 10259"/>
                <a:gd name="csX9" fmla="*/ 9378 w 15633"/>
                <a:gd name="csY9" fmla="*/ 4972 h 10259"/>
                <a:gd name="csX10" fmla="*/ 9866 w 15633"/>
                <a:gd name="csY10" fmla="*/ 3995 h 10259"/>
                <a:gd name="csX11" fmla="*/ 10355 w 15633"/>
                <a:gd name="csY11" fmla="*/ 2529 h 10259"/>
                <a:gd name="csX12" fmla="*/ 10843 w 15633"/>
                <a:gd name="csY12" fmla="*/ 1552 h 10259"/>
                <a:gd name="csX13" fmla="*/ 11332 w 15633"/>
                <a:gd name="csY13" fmla="*/ 86 h 10259"/>
                <a:gd name="csX14" fmla="*/ 15729 w 15633"/>
                <a:gd name="csY14" fmla="*/ 1552 h 10259"/>
                <a:gd name="csX15" fmla="*/ 15729 w 15633"/>
                <a:gd name="csY15" fmla="*/ 2041 h 10259"/>
                <a:gd name="csX16" fmla="*/ 14752 w 15633"/>
                <a:gd name="csY16" fmla="*/ 4972 h 10259"/>
                <a:gd name="csX17" fmla="*/ 14263 w 15633"/>
                <a:gd name="csY17" fmla="*/ 5949 h 10259"/>
                <a:gd name="csX18" fmla="*/ 13775 w 15633"/>
                <a:gd name="csY18" fmla="*/ 6926 h 10259"/>
                <a:gd name="csX19" fmla="*/ 13286 w 15633"/>
                <a:gd name="csY19" fmla="*/ 8392 h 10259"/>
                <a:gd name="csX20" fmla="*/ 12798 w 15633"/>
                <a:gd name="csY20" fmla="*/ 8880 h 10259"/>
                <a:gd name="csX21" fmla="*/ 12309 w 15633"/>
                <a:gd name="csY21" fmla="*/ 9369 h 102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5633" h="10259">
                  <a:moveTo>
                    <a:pt x="11820" y="10346"/>
                  </a:moveTo>
                  <a:lnTo>
                    <a:pt x="95" y="9857"/>
                  </a:lnTo>
                  <a:lnTo>
                    <a:pt x="1561" y="9857"/>
                  </a:lnTo>
                  <a:lnTo>
                    <a:pt x="3027" y="9369"/>
                  </a:lnTo>
                  <a:lnTo>
                    <a:pt x="4004" y="9369"/>
                  </a:lnTo>
                  <a:lnTo>
                    <a:pt x="5469" y="8880"/>
                  </a:lnTo>
                  <a:lnTo>
                    <a:pt x="5958" y="8392"/>
                  </a:lnTo>
                  <a:lnTo>
                    <a:pt x="7424" y="7415"/>
                  </a:lnTo>
                  <a:lnTo>
                    <a:pt x="7912" y="6437"/>
                  </a:lnTo>
                  <a:lnTo>
                    <a:pt x="9378" y="4972"/>
                  </a:lnTo>
                  <a:lnTo>
                    <a:pt x="9866" y="3995"/>
                  </a:lnTo>
                  <a:lnTo>
                    <a:pt x="10355" y="2529"/>
                  </a:lnTo>
                  <a:lnTo>
                    <a:pt x="10843" y="1552"/>
                  </a:lnTo>
                  <a:lnTo>
                    <a:pt x="11332" y="86"/>
                  </a:lnTo>
                  <a:lnTo>
                    <a:pt x="15729" y="1552"/>
                  </a:lnTo>
                  <a:lnTo>
                    <a:pt x="15729" y="2041"/>
                  </a:lnTo>
                  <a:lnTo>
                    <a:pt x="14752" y="4972"/>
                  </a:lnTo>
                  <a:lnTo>
                    <a:pt x="14263" y="5949"/>
                  </a:lnTo>
                  <a:lnTo>
                    <a:pt x="13775" y="6926"/>
                  </a:lnTo>
                  <a:lnTo>
                    <a:pt x="13286" y="8392"/>
                  </a:lnTo>
                  <a:lnTo>
                    <a:pt x="12798" y="8880"/>
                  </a:lnTo>
                  <a:lnTo>
                    <a:pt x="12309" y="93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id="{1060442A-9D60-ED0C-07CC-A280C52DF8F6}"/>
                </a:ext>
              </a:extLst>
            </p:cNvPr>
            <p:cNvSpPr/>
            <p:nvPr/>
          </p:nvSpPr>
          <p:spPr>
            <a:xfrm flipV="1">
              <a:off x="4223977" y="513953"/>
              <a:ext cx="32881" cy="47389"/>
            </a:xfrm>
            <a:custGeom>
              <a:avLst/>
              <a:gdLst>
                <a:gd name="csX0" fmla="*/ 19295 w 32881"/>
                <a:gd name="csY0" fmla="*/ 47480 h 47389"/>
                <a:gd name="csX1" fmla="*/ 17830 w 32881"/>
                <a:gd name="csY1" fmla="*/ 47480 h 47389"/>
                <a:gd name="csX2" fmla="*/ 242 w 32881"/>
                <a:gd name="csY2" fmla="*/ 19144 h 47389"/>
                <a:gd name="csX3" fmla="*/ 731 w 32881"/>
                <a:gd name="csY3" fmla="*/ 18167 h 47389"/>
                <a:gd name="csX4" fmla="*/ 731 w 32881"/>
                <a:gd name="csY4" fmla="*/ 16702 h 47389"/>
                <a:gd name="csX5" fmla="*/ 1219 w 32881"/>
                <a:gd name="csY5" fmla="*/ 15725 h 47389"/>
                <a:gd name="csX6" fmla="*/ 10990 w 32881"/>
                <a:gd name="csY6" fmla="*/ 2534 h 47389"/>
                <a:gd name="csX7" fmla="*/ 11967 w 32881"/>
                <a:gd name="csY7" fmla="*/ 1557 h 47389"/>
                <a:gd name="csX8" fmla="*/ 12944 w 32881"/>
                <a:gd name="csY8" fmla="*/ 1557 h 47389"/>
                <a:gd name="csX9" fmla="*/ 14410 w 32881"/>
                <a:gd name="csY9" fmla="*/ 1068 h 47389"/>
                <a:gd name="csX10" fmla="*/ 15387 w 32881"/>
                <a:gd name="csY10" fmla="*/ 579 h 47389"/>
                <a:gd name="csX11" fmla="*/ 16853 w 32881"/>
                <a:gd name="csY11" fmla="*/ 579 h 47389"/>
                <a:gd name="csX12" fmla="*/ 17830 w 32881"/>
                <a:gd name="csY12" fmla="*/ 91 h 47389"/>
                <a:gd name="csX13" fmla="*/ 19784 w 32881"/>
                <a:gd name="csY13" fmla="*/ 91 h 47389"/>
                <a:gd name="csX14" fmla="*/ 21250 w 32881"/>
                <a:gd name="csY14" fmla="*/ 579 h 47389"/>
                <a:gd name="csX15" fmla="*/ 23692 w 32881"/>
                <a:gd name="csY15" fmla="*/ 579 h 47389"/>
                <a:gd name="csX16" fmla="*/ 25158 w 32881"/>
                <a:gd name="csY16" fmla="*/ 1068 h 47389"/>
                <a:gd name="csX17" fmla="*/ 26135 w 32881"/>
                <a:gd name="csY17" fmla="*/ 1557 h 47389"/>
                <a:gd name="csX18" fmla="*/ 27601 w 32881"/>
                <a:gd name="csY18" fmla="*/ 2045 h 47389"/>
                <a:gd name="csX19" fmla="*/ 28578 w 32881"/>
                <a:gd name="csY19" fmla="*/ 3022 h 47389"/>
                <a:gd name="csX20" fmla="*/ 30043 w 32881"/>
                <a:gd name="csY20" fmla="*/ 3511 h 47389"/>
                <a:gd name="csX21" fmla="*/ 31021 w 32881"/>
                <a:gd name="csY21" fmla="*/ 3999 h 47389"/>
                <a:gd name="csX22" fmla="*/ 31998 w 32881"/>
                <a:gd name="csY22" fmla="*/ 4976 h 47389"/>
                <a:gd name="csX23" fmla="*/ 32975 w 32881"/>
                <a:gd name="csY23" fmla="*/ 5465 h 47389"/>
                <a:gd name="csX24" fmla="*/ 19295 w 32881"/>
                <a:gd name="csY24" fmla="*/ 5954 h 47389"/>
                <a:gd name="csX25" fmla="*/ 16364 w 32881"/>
                <a:gd name="csY25" fmla="*/ 5954 h 47389"/>
                <a:gd name="csX26" fmla="*/ 15387 w 32881"/>
                <a:gd name="csY26" fmla="*/ 6442 h 47389"/>
                <a:gd name="csX27" fmla="*/ 13921 w 32881"/>
                <a:gd name="csY27" fmla="*/ 6931 h 47389"/>
                <a:gd name="csX28" fmla="*/ 12944 w 32881"/>
                <a:gd name="csY28" fmla="*/ 7419 h 47389"/>
                <a:gd name="csX29" fmla="*/ 11967 w 32881"/>
                <a:gd name="csY29" fmla="*/ 7908 h 47389"/>
                <a:gd name="csX30" fmla="*/ 10990 w 32881"/>
                <a:gd name="csY30" fmla="*/ 8396 h 47389"/>
                <a:gd name="csX31" fmla="*/ 9036 w 32881"/>
                <a:gd name="csY31" fmla="*/ 10350 h 47389"/>
                <a:gd name="csX32" fmla="*/ 9036 w 32881"/>
                <a:gd name="csY32" fmla="*/ 10839 h 47389"/>
                <a:gd name="csX33" fmla="*/ 8059 w 32881"/>
                <a:gd name="csY33" fmla="*/ 11816 h 47389"/>
                <a:gd name="csX34" fmla="*/ 7082 w 32881"/>
                <a:gd name="csY34" fmla="*/ 13770 h 47389"/>
                <a:gd name="csX35" fmla="*/ 6593 w 32881"/>
                <a:gd name="csY35" fmla="*/ 14747 h 47389"/>
                <a:gd name="csX36" fmla="*/ 6593 w 32881"/>
                <a:gd name="csY36" fmla="*/ 15725 h 47389"/>
                <a:gd name="csX37" fmla="*/ 6105 w 32881"/>
                <a:gd name="csY37" fmla="*/ 17190 h 47389"/>
                <a:gd name="csX38" fmla="*/ 5616 w 32881"/>
                <a:gd name="csY38" fmla="*/ 18167 h 47389"/>
                <a:gd name="csX39" fmla="*/ 5616 w 32881"/>
                <a:gd name="csY39" fmla="*/ 21099 h 47389"/>
                <a:gd name="csX40" fmla="*/ 5127 w 32881"/>
                <a:gd name="csY40" fmla="*/ 22564 h 47389"/>
                <a:gd name="csX41" fmla="*/ 5127 w 32881"/>
                <a:gd name="csY41" fmla="*/ 24518 h 47389"/>
                <a:gd name="csX42" fmla="*/ 5616 w 32881"/>
                <a:gd name="csY42" fmla="*/ 25984 h 47389"/>
                <a:gd name="csX43" fmla="*/ 5616 w 32881"/>
                <a:gd name="csY43" fmla="*/ 29892 h 47389"/>
                <a:gd name="csX44" fmla="*/ 6105 w 32881"/>
                <a:gd name="csY44" fmla="*/ 30870 h 47389"/>
                <a:gd name="csX45" fmla="*/ 6593 w 32881"/>
                <a:gd name="csY45" fmla="*/ 32335 h 47389"/>
                <a:gd name="csX46" fmla="*/ 6593 w 32881"/>
                <a:gd name="csY46" fmla="*/ 33312 h 47389"/>
                <a:gd name="csX47" fmla="*/ 7082 w 32881"/>
                <a:gd name="csY47" fmla="*/ 34289 h 47389"/>
                <a:gd name="csX48" fmla="*/ 7082 w 32881"/>
                <a:gd name="csY48" fmla="*/ 34778 h 47389"/>
                <a:gd name="csX49" fmla="*/ 8059 w 32881"/>
                <a:gd name="csY49" fmla="*/ 35755 h 47389"/>
                <a:gd name="csX50" fmla="*/ 8547 w 32881"/>
                <a:gd name="csY50" fmla="*/ 37221 h 47389"/>
                <a:gd name="csX51" fmla="*/ 16364 w 32881"/>
                <a:gd name="csY51" fmla="*/ 42106 h 47389"/>
                <a:gd name="csX52" fmla="*/ 17341 w 32881"/>
                <a:gd name="csY52" fmla="*/ 42595 h 47389"/>
                <a:gd name="csX53" fmla="*/ 18807 w 32881"/>
                <a:gd name="csY53" fmla="*/ 42595 h 47389"/>
                <a:gd name="csX54" fmla="*/ 30532 w 32881"/>
                <a:gd name="csY54" fmla="*/ 43083 h 47389"/>
                <a:gd name="csX55" fmla="*/ 28578 w 32881"/>
                <a:gd name="csY55" fmla="*/ 45037 h 47389"/>
                <a:gd name="csX56" fmla="*/ 27601 w 32881"/>
                <a:gd name="csY56" fmla="*/ 45526 h 47389"/>
                <a:gd name="csX57" fmla="*/ 26135 w 32881"/>
                <a:gd name="csY57" fmla="*/ 46015 h 47389"/>
                <a:gd name="csX58" fmla="*/ 23204 w 32881"/>
                <a:gd name="csY58" fmla="*/ 47480 h 47389"/>
                <a:gd name="csX59" fmla="*/ 20272 w 32881"/>
                <a:gd name="csY59" fmla="*/ 47480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</a:cxnLst>
              <a:rect l="l" t="t" r="r" b="b"/>
              <a:pathLst>
                <a:path w="32881" h="47389">
                  <a:moveTo>
                    <a:pt x="19295" y="47480"/>
                  </a:moveTo>
                  <a:lnTo>
                    <a:pt x="17830" y="47480"/>
                  </a:lnTo>
                  <a:cubicBezTo>
                    <a:pt x="3263" y="47187"/>
                    <a:pt x="-776" y="31236"/>
                    <a:pt x="242" y="19144"/>
                  </a:cubicBezTo>
                  <a:lnTo>
                    <a:pt x="731" y="18167"/>
                  </a:lnTo>
                  <a:lnTo>
                    <a:pt x="731" y="16702"/>
                  </a:lnTo>
                  <a:lnTo>
                    <a:pt x="1219" y="15725"/>
                  </a:lnTo>
                  <a:cubicBezTo>
                    <a:pt x="2310" y="10448"/>
                    <a:pt x="5779" y="4561"/>
                    <a:pt x="10990" y="2534"/>
                  </a:cubicBezTo>
                  <a:lnTo>
                    <a:pt x="11967" y="1557"/>
                  </a:lnTo>
                  <a:lnTo>
                    <a:pt x="12944" y="1557"/>
                  </a:lnTo>
                  <a:lnTo>
                    <a:pt x="14410" y="1068"/>
                  </a:lnTo>
                  <a:lnTo>
                    <a:pt x="15387" y="579"/>
                  </a:lnTo>
                  <a:lnTo>
                    <a:pt x="16853" y="579"/>
                  </a:lnTo>
                  <a:lnTo>
                    <a:pt x="17830" y="91"/>
                  </a:lnTo>
                  <a:lnTo>
                    <a:pt x="19784" y="91"/>
                  </a:lnTo>
                  <a:lnTo>
                    <a:pt x="21250" y="579"/>
                  </a:lnTo>
                  <a:lnTo>
                    <a:pt x="23692" y="579"/>
                  </a:lnTo>
                  <a:lnTo>
                    <a:pt x="25158" y="1068"/>
                  </a:lnTo>
                  <a:lnTo>
                    <a:pt x="26135" y="1557"/>
                  </a:lnTo>
                  <a:lnTo>
                    <a:pt x="27601" y="2045"/>
                  </a:lnTo>
                  <a:lnTo>
                    <a:pt x="28578" y="3022"/>
                  </a:lnTo>
                  <a:lnTo>
                    <a:pt x="30043" y="3511"/>
                  </a:lnTo>
                  <a:lnTo>
                    <a:pt x="31021" y="3999"/>
                  </a:lnTo>
                  <a:lnTo>
                    <a:pt x="31998" y="4976"/>
                  </a:lnTo>
                  <a:lnTo>
                    <a:pt x="32975" y="5465"/>
                  </a:lnTo>
                  <a:lnTo>
                    <a:pt x="19295" y="5954"/>
                  </a:lnTo>
                  <a:lnTo>
                    <a:pt x="16364" y="5954"/>
                  </a:lnTo>
                  <a:lnTo>
                    <a:pt x="15387" y="6442"/>
                  </a:lnTo>
                  <a:lnTo>
                    <a:pt x="13921" y="6931"/>
                  </a:lnTo>
                  <a:lnTo>
                    <a:pt x="12944" y="7419"/>
                  </a:lnTo>
                  <a:lnTo>
                    <a:pt x="11967" y="7908"/>
                  </a:lnTo>
                  <a:lnTo>
                    <a:pt x="10990" y="8396"/>
                  </a:lnTo>
                  <a:lnTo>
                    <a:pt x="9036" y="10350"/>
                  </a:lnTo>
                  <a:lnTo>
                    <a:pt x="9036" y="10839"/>
                  </a:lnTo>
                  <a:lnTo>
                    <a:pt x="8059" y="11816"/>
                  </a:lnTo>
                  <a:lnTo>
                    <a:pt x="7082" y="13770"/>
                  </a:lnTo>
                  <a:lnTo>
                    <a:pt x="6593" y="14747"/>
                  </a:lnTo>
                  <a:lnTo>
                    <a:pt x="6593" y="15725"/>
                  </a:lnTo>
                  <a:lnTo>
                    <a:pt x="6105" y="17190"/>
                  </a:lnTo>
                  <a:lnTo>
                    <a:pt x="5616" y="18167"/>
                  </a:lnTo>
                  <a:lnTo>
                    <a:pt x="5616" y="21099"/>
                  </a:lnTo>
                  <a:lnTo>
                    <a:pt x="5127" y="22564"/>
                  </a:lnTo>
                  <a:lnTo>
                    <a:pt x="5127" y="24518"/>
                  </a:lnTo>
                  <a:lnTo>
                    <a:pt x="5616" y="25984"/>
                  </a:lnTo>
                  <a:lnTo>
                    <a:pt x="5616" y="29892"/>
                  </a:lnTo>
                  <a:lnTo>
                    <a:pt x="6105" y="30870"/>
                  </a:lnTo>
                  <a:lnTo>
                    <a:pt x="6593" y="32335"/>
                  </a:lnTo>
                  <a:lnTo>
                    <a:pt x="6593" y="33312"/>
                  </a:lnTo>
                  <a:lnTo>
                    <a:pt x="7082" y="34289"/>
                  </a:lnTo>
                  <a:lnTo>
                    <a:pt x="7082" y="34778"/>
                  </a:lnTo>
                  <a:lnTo>
                    <a:pt x="8059" y="35755"/>
                  </a:lnTo>
                  <a:lnTo>
                    <a:pt x="8547" y="37221"/>
                  </a:lnTo>
                  <a:cubicBezTo>
                    <a:pt x="10436" y="39525"/>
                    <a:pt x="13083" y="42212"/>
                    <a:pt x="16364" y="42106"/>
                  </a:cubicBezTo>
                  <a:lnTo>
                    <a:pt x="17341" y="42595"/>
                  </a:lnTo>
                  <a:lnTo>
                    <a:pt x="18807" y="42595"/>
                  </a:lnTo>
                  <a:lnTo>
                    <a:pt x="30532" y="43083"/>
                  </a:lnTo>
                  <a:lnTo>
                    <a:pt x="28578" y="45037"/>
                  </a:lnTo>
                  <a:lnTo>
                    <a:pt x="27601" y="45526"/>
                  </a:lnTo>
                  <a:lnTo>
                    <a:pt x="26135" y="46015"/>
                  </a:lnTo>
                  <a:lnTo>
                    <a:pt x="23204" y="47480"/>
                  </a:lnTo>
                  <a:lnTo>
                    <a:pt x="20272" y="474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id="{FAE8DB20-DD83-613A-715B-4881F8BD0FD1}"/>
                </a:ext>
              </a:extLst>
            </p:cNvPr>
            <p:cNvSpPr/>
            <p:nvPr/>
          </p:nvSpPr>
          <p:spPr>
            <a:xfrm flipV="1">
              <a:off x="4266141" y="514441"/>
              <a:ext cx="23450" cy="45923"/>
            </a:xfrm>
            <a:custGeom>
              <a:avLst/>
              <a:gdLst>
                <a:gd name="csX0" fmla="*/ 4984 w 23450"/>
                <a:gd name="csY0" fmla="*/ 46014 h 45923"/>
                <a:gd name="csX1" fmla="*/ 98 w 23450"/>
                <a:gd name="csY1" fmla="*/ 46014 h 45923"/>
                <a:gd name="csX2" fmla="*/ 98 w 23450"/>
                <a:gd name="csY2" fmla="*/ 91 h 45923"/>
                <a:gd name="csX3" fmla="*/ 23549 w 23450"/>
                <a:gd name="csY3" fmla="*/ 91 h 45923"/>
                <a:gd name="csX4" fmla="*/ 23549 w 23450"/>
                <a:gd name="csY4" fmla="*/ 5465 h 45923"/>
                <a:gd name="csX5" fmla="*/ 4984 w 23450"/>
                <a:gd name="csY5" fmla="*/ 546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3450" h="45923">
                  <a:moveTo>
                    <a:pt x="4984" y="46014"/>
                  </a:moveTo>
                  <a:lnTo>
                    <a:pt x="98" y="46014"/>
                  </a:lnTo>
                  <a:lnTo>
                    <a:pt x="98" y="91"/>
                  </a:lnTo>
                  <a:lnTo>
                    <a:pt x="23549" y="91"/>
                  </a:lnTo>
                  <a:lnTo>
                    <a:pt x="23549" y="5465"/>
                  </a:lnTo>
                  <a:lnTo>
                    <a:pt x="4984" y="54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383CB104-B5CC-770C-596C-49E31744159A}"/>
                </a:ext>
              </a:extLst>
            </p:cNvPr>
            <p:cNvSpPr/>
            <p:nvPr/>
          </p:nvSpPr>
          <p:spPr>
            <a:xfrm flipV="1">
              <a:off x="4295942" y="514441"/>
              <a:ext cx="27847" cy="45923"/>
            </a:xfrm>
            <a:custGeom>
              <a:avLst/>
              <a:gdLst>
                <a:gd name="csX0" fmla="*/ 26976 w 27847"/>
                <a:gd name="csY0" fmla="*/ 46014 h 45923"/>
                <a:gd name="csX1" fmla="*/ 106 w 27847"/>
                <a:gd name="csY1" fmla="*/ 46014 h 45923"/>
                <a:gd name="csX2" fmla="*/ 106 w 27847"/>
                <a:gd name="csY2" fmla="*/ 91 h 45923"/>
                <a:gd name="csX3" fmla="*/ 27953 w 27847"/>
                <a:gd name="csY3" fmla="*/ 91 h 45923"/>
                <a:gd name="csX4" fmla="*/ 27953 w 27847"/>
                <a:gd name="csY4" fmla="*/ 5465 h 45923"/>
                <a:gd name="csX5" fmla="*/ 4992 w 27847"/>
                <a:gd name="csY5" fmla="*/ 5465 h 45923"/>
                <a:gd name="csX6" fmla="*/ 4992 w 27847"/>
                <a:gd name="csY6" fmla="*/ 21098 h 45923"/>
                <a:gd name="csX7" fmla="*/ 25511 w 27847"/>
                <a:gd name="csY7" fmla="*/ 21098 h 45923"/>
                <a:gd name="csX8" fmla="*/ 25511 w 27847"/>
                <a:gd name="csY8" fmla="*/ 26472 h 45923"/>
                <a:gd name="csX9" fmla="*/ 4992 w 27847"/>
                <a:gd name="csY9" fmla="*/ 26472 h 45923"/>
                <a:gd name="csX10" fmla="*/ 4992 w 27847"/>
                <a:gd name="csY10" fmla="*/ 40640 h 45923"/>
                <a:gd name="csX11" fmla="*/ 26976 w 27847"/>
                <a:gd name="csY11" fmla="*/ 40640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7847" h="45923">
                  <a:moveTo>
                    <a:pt x="26976" y="46014"/>
                  </a:moveTo>
                  <a:lnTo>
                    <a:pt x="106" y="46014"/>
                  </a:lnTo>
                  <a:lnTo>
                    <a:pt x="106" y="91"/>
                  </a:lnTo>
                  <a:lnTo>
                    <a:pt x="27953" y="91"/>
                  </a:lnTo>
                  <a:lnTo>
                    <a:pt x="27953" y="5465"/>
                  </a:lnTo>
                  <a:lnTo>
                    <a:pt x="4992" y="5465"/>
                  </a:lnTo>
                  <a:lnTo>
                    <a:pt x="4992" y="21098"/>
                  </a:lnTo>
                  <a:lnTo>
                    <a:pt x="25511" y="21098"/>
                  </a:lnTo>
                  <a:lnTo>
                    <a:pt x="25511" y="26472"/>
                  </a:lnTo>
                  <a:lnTo>
                    <a:pt x="4992" y="26472"/>
                  </a:lnTo>
                  <a:lnTo>
                    <a:pt x="4992" y="40640"/>
                  </a:lnTo>
                  <a:lnTo>
                    <a:pt x="26976" y="406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98DCB79B-6D43-7CDA-11DB-FDB514F0184F}"/>
                </a:ext>
              </a:extLst>
            </p:cNvPr>
            <p:cNvSpPr/>
            <p:nvPr/>
          </p:nvSpPr>
          <p:spPr>
            <a:xfrm flipV="1">
              <a:off x="4350171" y="519815"/>
              <a:ext cx="24015" cy="16610"/>
            </a:xfrm>
            <a:custGeom>
              <a:avLst/>
              <a:gdLst>
                <a:gd name="csX0" fmla="*/ 22099 w 24015"/>
                <a:gd name="csY0" fmla="*/ 16698 h 16610"/>
                <a:gd name="csX1" fmla="*/ 9885 w 24015"/>
                <a:gd name="csY1" fmla="*/ 16698 h 16610"/>
                <a:gd name="csX2" fmla="*/ 11839 w 24015"/>
                <a:gd name="csY2" fmla="*/ 16698 h 16610"/>
                <a:gd name="csX3" fmla="*/ 18679 w 24015"/>
                <a:gd name="csY3" fmla="*/ 9858 h 16610"/>
                <a:gd name="csX4" fmla="*/ 18679 w 24015"/>
                <a:gd name="csY4" fmla="*/ 7904 h 16610"/>
                <a:gd name="csX5" fmla="*/ 11351 w 24015"/>
                <a:gd name="csY5" fmla="*/ 88 h 16610"/>
                <a:gd name="csX6" fmla="*/ 114 w 24015"/>
                <a:gd name="csY6" fmla="*/ 88 h 16610"/>
                <a:gd name="csX7" fmla="*/ 22099 w 24015"/>
                <a:gd name="csY7" fmla="*/ 88 h 16610"/>
                <a:gd name="csX8" fmla="*/ 22588 w 24015"/>
                <a:gd name="csY8" fmla="*/ 1065 h 16610"/>
                <a:gd name="csX9" fmla="*/ 23076 w 24015"/>
                <a:gd name="csY9" fmla="*/ 14744 h 16610"/>
                <a:gd name="csX10" fmla="*/ 22588 w 24015"/>
                <a:gd name="csY10" fmla="*/ 15721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015" h="16610">
                  <a:moveTo>
                    <a:pt x="22099" y="16698"/>
                  </a:moveTo>
                  <a:lnTo>
                    <a:pt x="9885" y="16698"/>
                  </a:lnTo>
                  <a:lnTo>
                    <a:pt x="11839" y="16698"/>
                  </a:lnTo>
                  <a:cubicBezTo>
                    <a:pt x="16098" y="15990"/>
                    <a:pt x="18362" y="14459"/>
                    <a:pt x="18679" y="9858"/>
                  </a:cubicBezTo>
                  <a:lnTo>
                    <a:pt x="18679" y="7904"/>
                  </a:lnTo>
                  <a:cubicBezTo>
                    <a:pt x="19184" y="2335"/>
                    <a:pt x="16082" y="788"/>
                    <a:pt x="11351" y="88"/>
                  </a:cubicBezTo>
                  <a:lnTo>
                    <a:pt x="114" y="88"/>
                  </a:lnTo>
                  <a:lnTo>
                    <a:pt x="22099" y="88"/>
                  </a:lnTo>
                  <a:lnTo>
                    <a:pt x="22588" y="1065"/>
                  </a:lnTo>
                  <a:cubicBezTo>
                    <a:pt x="24297" y="6862"/>
                    <a:pt x="24762" y="8637"/>
                    <a:pt x="23076" y="14744"/>
                  </a:cubicBezTo>
                  <a:lnTo>
                    <a:pt x="22588" y="157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id="{7D91FCD6-A2DB-F97D-DB39-1523D92AB098}"/>
                </a:ext>
              </a:extLst>
            </p:cNvPr>
            <p:cNvSpPr/>
            <p:nvPr/>
          </p:nvSpPr>
          <p:spPr>
            <a:xfrm flipV="1">
              <a:off x="4345286" y="514441"/>
              <a:ext cx="26870" cy="45923"/>
            </a:xfrm>
            <a:custGeom>
              <a:avLst/>
              <a:gdLst>
                <a:gd name="csX0" fmla="*/ 14281 w 26870"/>
                <a:gd name="csY0" fmla="*/ 46014 h 45923"/>
                <a:gd name="csX1" fmla="*/ 113 w 26870"/>
                <a:gd name="csY1" fmla="*/ 46014 h 45923"/>
                <a:gd name="csX2" fmla="*/ 113 w 26870"/>
                <a:gd name="csY2" fmla="*/ 91 h 45923"/>
                <a:gd name="csX3" fmla="*/ 4998 w 26870"/>
                <a:gd name="csY3" fmla="*/ 91 h 45923"/>
                <a:gd name="csX4" fmla="*/ 4998 w 26870"/>
                <a:gd name="csY4" fmla="*/ 18656 h 45923"/>
                <a:gd name="csX5" fmla="*/ 14769 w 26870"/>
                <a:gd name="csY5" fmla="*/ 18656 h 45923"/>
                <a:gd name="csX6" fmla="*/ 26006 w 26870"/>
                <a:gd name="csY6" fmla="*/ 23053 h 45923"/>
                <a:gd name="csX7" fmla="*/ 26983 w 26870"/>
                <a:gd name="csY7" fmla="*/ 24030 h 45923"/>
                <a:gd name="csX8" fmla="*/ 4998 w 26870"/>
                <a:gd name="csY8" fmla="*/ 24030 h 45923"/>
                <a:gd name="csX9" fmla="*/ 4998 w 26870"/>
                <a:gd name="csY9" fmla="*/ 40640 h 45923"/>
                <a:gd name="csX10" fmla="*/ 26983 w 26870"/>
                <a:gd name="csY10" fmla="*/ 40640 h 45923"/>
                <a:gd name="csX11" fmla="*/ 26494 w 26870"/>
                <a:gd name="csY11" fmla="*/ 41129 h 45923"/>
                <a:gd name="csX12" fmla="*/ 17700 w 26870"/>
                <a:gd name="csY12" fmla="*/ 46014 h 45923"/>
                <a:gd name="csX13" fmla="*/ 16235 w 26870"/>
                <a:gd name="csY13" fmla="*/ 4601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6870" h="45923">
                  <a:moveTo>
                    <a:pt x="14281" y="46014"/>
                  </a:moveTo>
                  <a:lnTo>
                    <a:pt x="113" y="46014"/>
                  </a:lnTo>
                  <a:lnTo>
                    <a:pt x="113" y="91"/>
                  </a:lnTo>
                  <a:lnTo>
                    <a:pt x="4998" y="91"/>
                  </a:lnTo>
                  <a:lnTo>
                    <a:pt x="4998" y="18656"/>
                  </a:lnTo>
                  <a:lnTo>
                    <a:pt x="14769" y="18656"/>
                  </a:lnTo>
                  <a:cubicBezTo>
                    <a:pt x="18938" y="18639"/>
                    <a:pt x="23319" y="19551"/>
                    <a:pt x="26006" y="23053"/>
                  </a:cubicBezTo>
                  <a:lnTo>
                    <a:pt x="26983" y="24030"/>
                  </a:lnTo>
                  <a:lnTo>
                    <a:pt x="4998" y="24030"/>
                  </a:lnTo>
                  <a:lnTo>
                    <a:pt x="4998" y="40640"/>
                  </a:lnTo>
                  <a:lnTo>
                    <a:pt x="26983" y="40640"/>
                  </a:lnTo>
                  <a:lnTo>
                    <a:pt x="26494" y="41129"/>
                  </a:lnTo>
                  <a:cubicBezTo>
                    <a:pt x="24206" y="45501"/>
                    <a:pt x="21307" y="44720"/>
                    <a:pt x="17700" y="46014"/>
                  </a:cubicBezTo>
                  <a:lnTo>
                    <a:pt x="16235" y="4601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id="{1540CCF2-0E5B-3279-E39E-2C7B0A8CE84A}"/>
                </a:ext>
              </a:extLst>
            </p:cNvPr>
            <p:cNvSpPr/>
            <p:nvPr/>
          </p:nvSpPr>
          <p:spPr>
            <a:xfrm flipV="1">
              <a:off x="4391209" y="539357"/>
              <a:ext cx="22473" cy="21007"/>
            </a:xfrm>
            <a:custGeom>
              <a:avLst/>
              <a:gdLst>
                <a:gd name="csX0" fmla="*/ 8913 w 22473"/>
                <a:gd name="csY0" fmla="*/ 21099 h 21007"/>
                <a:gd name="csX1" fmla="*/ 119 w 22473"/>
                <a:gd name="csY1" fmla="*/ 20610 h 21007"/>
                <a:gd name="csX2" fmla="*/ 608 w 22473"/>
                <a:gd name="csY2" fmla="*/ 20610 h 21007"/>
                <a:gd name="csX3" fmla="*/ 2074 w 22473"/>
                <a:gd name="csY3" fmla="*/ 20122 h 21007"/>
                <a:gd name="csX4" fmla="*/ 3051 w 22473"/>
                <a:gd name="csY4" fmla="*/ 20122 h 21007"/>
                <a:gd name="csX5" fmla="*/ 4028 w 22473"/>
                <a:gd name="csY5" fmla="*/ 19633 h 21007"/>
                <a:gd name="csX6" fmla="*/ 5005 w 22473"/>
                <a:gd name="csY6" fmla="*/ 19145 h 21007"/>
                <a:gd name="csX7" fmla="*/ 6959 w 22473"/>
                <a:gd name="csY7" fmla="*/ 17191 h 21007"/>
                <a:gd name="csX8" fmla="*/ 7448 w 22473"/>
                <a:gd name="csY8" fmla="*/ 16702 h 21007"/>
                <a:gd name="csX9" fmla="*/ 10379 w 22473"/>
                <a:gd name="csY9" fmla="*/ 11328 h 21007"/>
                <a:gd name="csX10" fmla="*/ 11356 w 22473"/>
                <a:gd name="csY10" fmla="*/ 9862 h 21007"/>
                <a:gd name="csX11" fmla="*/ 16241 w 22473"/>
                <a:gd name="csY11" fmla="*/ 91 h 21007"/>
                <a:gd name="csX12" fmla="*/ 22593 w 22473"/>
                <a:gd name="csY12" fmla="*/ 91 h 21007"/>
                <a:gd name="csX13" fmla="*/ 16241 w 22473"/>
                <a:gd name="csY13" fmla="*/ 12794 h 21007"/>
                <a:gd name="csX14" fmla="*/ 11356 w 22473"/>
                <a:gd name="csY14" fmla="*/ 19145 h 21007"/>
                <a:gd name="csX15" fmla="*/ 10379 w 22473"/>
                <a:gd name="csY15" fmla="*/ 20122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2473" h="21007">
                  <a:moveTo>
                    <a:pt x="8913" y="21099"/>
                  </a:moveTo>
                  <a:lnTo>
                    <a:pt x="119" y="20610"/>
                  </a:lnTo>
                  <a:lnTo>
                    <a:pt x="608" y="20610"/>
                  </a:lnTo>
                  <a:lnTo>
                    <a:pt x="2074" y="20122"/>
                  </a:lnTo>
                  <a:lnTo>
                    <a:pt x="3051" y="20122"/>
                  </a:lnTo>
                  <a:lnTo>
                    <a:pt x="4028" y="19633"/>
                  </a:lnTo>
                  <a:lnTo>
                    <a:pt x="5005" y="19145"/>
                  </a:lnTo>
                  <a:lnTo>
                    <a:pt x="6959" y="17191"/>
                  </a:lnTo>
                  <a:lnTo>
                    <a:pt x="7448" y="16702"/>
                  </a:lnTo>
                  <a:cubicBezTo>
                    <a:pt x="8702" y="13331"/>
                    <a:pt x="10029" y="13412"/>
                    <a:pt x="10379" y="11328"/>
                  </a:cubicBezTo>
                  <a:lnTo>
                    <a:pt x="11356" y="9862"/>
                  </a:lnTo>
                  <a:lnTo>
                    <a:pt x="16241" y="91"/>
                  </a:lnTo>
                  <a:lnTo>
                    <a:pt x="22593" y="91"/>
                  </a:lnTo>
                  <a:lnTo>
                    <a:pt x="16241" y="12794"/>
                  </a:lnTo>
                  <a:cubicBezTo>
                    <a:pt x="14556" y="14862"/>
                    <a:pt x="13188" y="17182"/>
                    <a:pt x="11356" y="19145"/>
                  </a:cubicBezTo>
                  <a:lnTo>
                    <a:pt x="10379" y="201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id="{14977D75-01D7-59DF-CD89-995416895AA2}"/>
                </a:ext>
              </a:extLst>
            </p:cNvPr>
            <p:cNvSpPr/>
            <p:nvPr/>
          </p:nvSpPr>
          <p:spPr>
            <a:xfrm flipV="1">
              <a:off x="4385347" y="519327"/>
              <a:ext cx="25404" cy="16122"/>
            </a:xfrm>
            <a:custGeom>
              <a:avLst/>
              <a:gdLst>
                <a:gd name="csX0" fmla="*/ 23082 w 25404"/>
                <a:gd name="csY0" fmla="*/ 16209 h 16122"/>
                <a:gd name="csX1" fmla="*/ 12334 w 25404"/>
                <a:gd name="csY1" fmla="*/ 15721 h 16122"/>
                <a:gd name="csX2" fmla="*/ 15265 w 25404"/>
                <a:gd name="csY2" fmla="*/ 15721 h 16122"/>
                <a:gd name="csX3" fmla="*/ 16242 w 25404"/>
                <a:gd name="csY3" fmla="*/ 15232 h 16122"/>
                <a:gd name="csX4" fmla="*/ 17219 w 25404"/>
                <a:gd name="csY4" fmla="*/ 14744 h 16122"/>
                <a:gd name="csX5" fmla="*/ 18197 w 25404"/>
                <a:gd name="csY5" fmla="*/ 13767 h 16122"/>
                <a:gd name="csX6" fmla="*/ 18685 w 25404"/>
                <a:gd name="csY6" fmla="*/ 13278 h 16122"/>
                <a:gd name="csX7" fmla="*/ 19662 w 25404"/>
                <a:gd name="csY7" fmla="*/ 12301 h 16122"/>
                <a:gd name="csX8" fmla="*/ 20151 w 25404"/>
                <a:gd name="csY8" fmla="*/ 11324 h 16122"/>
                <a:gd name="csX9" fmla="*/ 20151 w 25404"/>
                <a:gd name="csY9" fmla="*/ 6438 h 16122"/>
                <a:gd name="csX10" fmla="*/ 12334 w 25404"/>
                <a:gd name="csY10" fmla="*/ 576 h 16122"/>
                <a:gd name="csX11" fmla="*/ 120 w 25404"/>
                <a:gd name="csY11" fmla="*/ 576 h 16122"/>
                <a:gd name="csX12" fmla="*/ 22593 w 25404"/>
                <a:gd name="csY12" fmla="*/ 87 h 16122"/>
                <a:gd name="csX13" fmla="*/ 23571 w 25404"/>
                <a:gd name="csY13" fmla="*/ 1064 h 16122"/>
                <a:gd name="csX14" fmla="*/ 24059 w 25404"/>
                <a:gd name="csY14" fmla="*/ 2042 h 16122"/>
                <a:gd name="csX15" fmla="*/ 24548 w 25404"/>
                <a:gd name="csY15" fmla="*/ 3507 h 16122"/>
                <a:gd name="csX16" fmla="*/ 25036 w 25404"/>
                <a:gd name="csY16" fmla="*/ 4484 h 16122"/>
                <a:gd name="csX17" fmla="*/ 25036 w 25404"/>
                <a:gd name="csY17" fmla="*/ 5950 h 16122"/>
                <a:gd name="csX18" fmla="*/ 25525 w 25404"/>
                <a:gd name="csY18" fmla="*/ 6927 h 16122"/>
                <a:gd name="csX19" fmla="*/ 25525 w 25404"/>
                <a:gd name="csY19" fmla="*/ 9370 h 16122"/>
                <a:gd name="csX20" fmla="*/ 25036 w 25404"/>
                <a:gd name="csY20" fmla="*/ 10835 h 16122"/>
                <a:gd name="csX21" fmla="*/ 25036 w 25404"/>
                <a:gd name="csY21" fmla="*/ 11813 h 16122"/>
                <a:gd name="csX22" fmla="*/ 24548 w 25404"/>
                <a:gd name="csY22" fmla="*/ 13278 h 16122"/>
                <a:gd name="csX23" fmla="*/ 24548 w 25404"/>
                <a:gd name="csY23" fmla="*/ 14255 h 16122"/>
                <a:gd name="csX24" fmla="*/ 23571 w 25404"/>
                <a:gd name="csY24" fmla="*/ 15232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25404" h="16122">
                  <a:moveTo>
                    <a:pt x="23082" y="16209"/>
                  </a:moveTo>
                  <a:lnTo>
                    <a:pt x="12334" y="15721"/>
                  </a:lnTo>
                  <a:lnTo>
                    <a:pt x="15265" y="15721"/>
                  </a:lnTo>
                  <a:lnTo>
                    <a:pt x="16242" y="15232"/>
                  </a:lnTo>
                  <a:lnTo>
                    <a:pt x="17219" y="14744"/>
                  </a:lnTo>
                  <a:lnTo>
                    <a:pt x="18197" y="13767"/>
                  </a:lnTo>
                  <a:lnTo>
                    <a:pt x="18685" y="13278"/>
                  </a:lnTo>
                  <a:lnTo>
                    <a:pt x="19662" y="12301"/>
                  </a:lnTo>
                  <a:lnTo>
                    <a:pt x="20151" y="11324"/>
                  </a:lnTo>
                  <a:lnTo>
                    <a:pt x="20151" y="6438"/>
                  </a:lnTo>
                  <a:cubicBezTo>
                    <a:pt x="18123" y="1553"/>
                    <a:pt x="17008" y="1561"/>
                    <a:pt x="12334" y="576"/>
                  </a:cubicBezTo>
                  <a:lnTo>
                    <a:pt x="120" y="576"/>
                  </a:lnTo>
                  <a:lnTo>
                    <a:pt x="22593" y="87"/>
                  </a:lnTo>
                  <a:lnTo>
                    <a:pt x="23571" y="1064"/>
                  </a:lnTo>
                  <a:lnTo>
                    <a:pt x="24059" y="2042"/>
                  </a:lnTo>
                  <a:lnTo>
                    <a:pt x="24548" y="3507"/>
                  </a:lnTo>
                  <a:lnTo>
                    <a:pt x="25036" y="4484"/>
                  </a:lnTo>
                  <a:lnTo>
                    <a:pt x="25036" y="5950"/>
                  </a:lnTo>
                  <a:lnTo>
                    <a:pt x="25525" y="6927"/>
                  </a:lnTo>
                  <a:lnTo>
                    <a:pt x="25525" y="9370"/>
                  </a:lnTo>
                  <a:lnTo>
                    <a:pt x="25036" y="10835"/>
                  </a:lnTo>
                  <a:lnTo>
                    <a:pt x="25036" y="11813"/>
                  </a:lnTo>
                  <a:lnTo>
                    <a:pt x="24548" y="13278"/>
                  </a:lnTo>
                  <a:lnTo>
                    <a:pt x="24548" y="14255"/>
                  </a:lnTo>
                  <a:lnTo>
                    <a:pt x="23571" y="1523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id="{D3AF4329-E2F9-926A-8DED-376BE92352EB}"/>
                </a:ext>
              </a:extLst>
            </p:cNvPr>
            <p:cNvSpPr/>
            <p:nvPr/>
          </p:nvSpPr>
          <p:spPr>
            <a:xfrm flipV="1">
              <a:off x="4380461" y="514441"/>
              <a:ext cx="27847" cy="45923"/>
            </a:xfrm>
            <a:custGeom>
              <a:avLst/>
              <a:gdLst>
                <a:gd name="csX0" fmla="*/ 16729 w 27847"/>
                <a:gd name="csY0" fmla="*/ 46014 h 45923"/>
                <a:gd name="csX1" fmla="*/ 119 w 27847"/>
                <a:gd name="csY1" fmla="*/ 46014 h 45923"/>
                <a:gd name="csX2" fmla="*/ 119 w 27847"/>
                <a:gd name="csY2" fmla="*/ 91 h 45923"/>
                <a:gd name="csX3" fmla="*/ 5004 w 27847"/>
                <a:gd name="csY3" fmla="*/ 91 h 45923"/>
                <a:gd name="csX4" fmla="*/ 5004 w 27847"/>
                <a:gd name="csY4" fmla="*/ 20610 h 45923"/>
                <a:gd name="csX5" fmla="*/ 10867 w 27847"/>
                <a:gd name="csY5" fmla="*/ 20610 h 45923"/>
                <a:gd name="csX6" fmla="*/ 26989 w 27847"/>
                <a:gd name="csY6" fmla="*/ 24030 h 45923"/>
                <a:gd name="csX7" fmla="*/ 27477 w 27847"/>
                <a:gd name="csY7" fmla="*/ 25007 h 45923"/>
                <a:gd name="csX8" fmla="*/ 5004 w 27847"/>
                <a:gd name="csY8" fmla="*/ 25495 h 45923"/>
                <a:gd name="csX9" fmla="*/ 5004 w 27847"/>
                <a:gd name="csY9" fmla="*/ 40640 h 45923"/>
                <a:gd name="csX10" fmla="*/ 17218 w 27847"/>
                <a:gd name="csY10" fmla="*/ 40640 h 45923"/>
                <a:gd name="csX11" fmla="*/ 27966 w 27847"/>
                <a:gd name="csY11" fmla="*/ 41129 h 45923"/>
                <a:gd name="csX12" fmla="*/ 27477 w 27847"/>
                <a:gd name="csY12" fmla="*/ 42106 h 45923"/>
                <a:gd name="csX13" fmla="*/ 20149 w 27847"/>
                <a:gd name="csY13" fmla="*/ 45526 h 45923"/>
                <a:gd name="csX14" fmla="*/ 18684 w 27847"/>
                <a:gd name="csY14" fmla="*/ 4601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7847" h="45923">
                  <a:moveTo>
                    <a:pt x="16729" y="46014"/>
                  </a:moveTo>
                  <a:lnTo>
                    <a:pt x="119" y="46014"/>
                  </a:lnTo>
                  <a:lnTo>
                    <a:pt x="119" y="91"/>
                  </a:lnTo>
                  <a:lnTo>
                    <a:pt x="5004" y="91"/>
                  </a:lnTo>
                  <a:lnTo>
                    <a:pt x="5004" y="20610"/>
                  </a:lnTo>
                  <a:lnTo>
                    <a:pt x="10867" y="20610"/>
                  </a:lnTo>
                  <a:cubicBezTo>
                    <a:pt x="19799" y="21945"/>
                    <a:pt x="20426" y="19348"/>
                    <a:pt x="26989" y="24030"/>
                  </a:cubicBezTo>
                  <a:lnTo>
                    <a:pt x="27477" y="25007"/>
                  </a:lnTo>
                  <a:lnTo>
                    <a:pt x="5004" y="25495"/>
                  </a:lnTo>
                  <a:lnTo>
                    <a:pt x="5004" y="40640"/>
                  </a:lnTo>
                  <a:lnTo>
                    <a:pt x="17218" y="40640"/>
                  </a:lnTo>
                  <a:lnTo>
                    <a:pt x="27966" y="41129"/>
                  </a:lnTo>
                  <a:lnTo>
                    <a:pt x="27477" y="42106"/>
                  </a:lnTo>
                  <a:cubicBezTo>
                    <a:pt x="25653" y="44231"/>
                    <a:pt x="23072" y="45998"/>
                    <a:pt x="20149" y="45526"/>
                  </a:cubicBezTo>
                  <a:lnTo>
                    <a:pt x="18684" y="4601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id="{8E39C91C-8D9E-B70D-284C-AA4F5B07CE4E}"/>
                </a:ext>
              </a:extLst>
            </p:cNvPr>
            <p:cNvSpPr/>
            <p:nvPr/>
          </p:nvSpPr>
          <p:spPr>
            <a:xfrm flipV="1">
              <a:off x="4435179" y="518838"/>
              <a:ext cx="18121" cy="37129"/>
            </a:xfrm>
            <a:custGeom>
              <a:avLst/>
              <a:gdLst>
                <a:gd name="csX0" fmla="*/ 11852 w 18121"/>
                <a:gd name="csY0" fmla="*/ 37220 h 37129"/>
                <a:gd name="csX1" fmla="*/ 127 w 18121"/>
                <a:gd name="csY1" fmla="*/ 37220 h 37129"/>
                <a:gd name="csX2" fmla="*/ 1104 w 18121"/>
                <a:gd name="csY2" fmla="*/ 37220 h 37129"/>
                <a:gd name="csX3" fmla="*/ 2081 w 18121"/>
                <a:gd name="csY3" fmla="*/ 36731 h 37129"/>
                <a:gd name="csX4" fmla="*/ 3547 w 18121"/>
                <a:gd name="csY4" fmla="*/ 36731 h 37129"/>
                <a:gd name="csX5" fmla="*/ 4524 w 18121"/>
                <a:gd name="csY5" fmla="*/ 36243 h 37129"/>
                <a:gd name="csX6" fmla="*/ 5501 w 18121"/>
                <a:gd name="csY6" fmla="*/ 35754 h 37129"/>
                <a:gd name="csX7" fmla="*/ 6967 w 18121"/>
                <a:gd name="csY7" fmla="*/ 34777 h 37129"/>
                <a:gd name="csX8" fmla="*/ 7455 w 18121"/>
                <a:gd name="csY8" fmla="*/ 34289 h 37129"/>
                <a:gd name="csX9" fmla="*/ 8432 w 18121"/>
                <a:gd name="csY9" fmla="*/ 33312 h 37129"/>
                <a:gd name="csX10" fmla="*/ 9409 w 18121"/>
                <a:gd name="csY10" fmla="*/ 32823 h 37129"/>
                <a:gd name="csX11" fmla="*/ 9898 w 18121"/>
                <a:gd name="csY11" fmla="*/ 31357 h 37129"/>
                <a:gd name="csX12" fmla="*/ 10386 w 18121"/>
                <a:gd name="csY12" fmla="*/ 30380 h 37129"/>
                <a:gd name="csX13" fmla="*/ 11363 w 18121"/>
                <a:gd name="csY13" fmla="*/ 29403 h 37129"/>
                <a:gd name="csX14" fmla="*/ 11363 w 18121"/>
                <a:gd name="csY14" fmla="*/ 28915 h 37129"/>
                <a:gd name="csX15" fmla="*/ 11852 w 18121"/>
                <a:gd name="csY15" fmla="*/ 27449 h 37129"/>
                <a:gd name="csX16" fmla="*/ 12341 w 18121"/>
                <a:gd name="csY16" fmla="*/ 26472 h 37129"/>
                <a:gd name="csX17" fmla="*/ 12341 w 18121"/>
                <a:gd name="csY17" fmla="*/ 25495 h 37129"/>
                <a:gd name="csX18" fmla="*/ 12829 w 18121"/>
                <a:gd name="csY18" fmla="*/ 24029 h 37129"/>
                <a:gd name="csX19" fmla="*/ 12829 w 18121"/>
                <a:gd name="csY19" fmla="*/ 20121 h 37129"/>
                <a:gd name="csX20" fmla="*/ 13318 w 18121"/>
                <a:gd name="csY20" fmla="*/ 18655 h 37129"/>
                <a:gd name="csX21" fmla="*/ 12829 w 18121"/>
                <a:gd name="csY21" fmla="*/ 17678 h 37129"/>
                <a:gd name="csX22" fmla="*/ 2570 w 18121"/>
                <a:gd name="csY22" fmla="*/ 579 h 37129"/>
                <a:gd name="csX23" fmla="*/ 1592 w 18121"/>
                <a:gd name="csY23" fmla="*/ 90 h 37129"/>
                <a:gd name="csX24" fmla="*/ 127 w 18121"/>
                <a:gd name="csY24" fmla="*/ 90 h 37129"/>
                <a:gd name="csX25" fmla="*/ 11852 w 18121"/>
                <a:gd name="csY25" fmla="*/ 90 h 37129"/>
                <a:gd name="csX26" fmla="*/ 13806 w 18121"/>
                <a:gd name="csY26" fmla="*/ 2044 h 37129"/>
                <a:gd name="csX27" fmla="*/ 14295 w 18121"/>
                <a:gd name="csY27" fmla="*/ 2533 h 37129"/>
                <a:gd name="csX28" fmla="*/ 14783 w 18121"/>
                <a:gd name="csY28" fmla="*/ 3510 h 37129"/>
                <a:gd name="csX29" fmla="*/ 15272 w 18121"/>
                <a:gd name="csY29" fmla="*/ 4976 h 37129"/>
                <a:gd name="csX30" fmla="*/ 16738 w 18121"/>
                <a:gd name="csY30" fmla="*/ 7907 h 37129"/>
                <a:gd name="csX31" fmla="*/ 18203 w 18121"/>
                <a:gd name="csY31" fmla="*/ 14258 h 37129"/>
                <a:gd name="csX32" fmla="*/ 18203 w 18121"/>
                <a:gd name="csY32" fmla="*/ 19144 h 37129"/>
                <a:gd name="csX33" fmla="*/ 17715 w 18121"/>
                <a:gd name="csY33" fmla="*/ 25495 h 37129"/>
                <a:gd name="csX34" fmla="*/ 17226 w 18121"/>
                <a:gd name="csY34" fmla="*/ 26960 h 37129"/>
                <a:gd name="csX35" fmla="*/ 17226 w 18121"/>
                <a:gd name="csY35" fmla="*/ 27938 h 37129"/>
                <a:gd name="csX36" fmla="*/ 16738 w 18121"/>
                <a:gd name="csY36" fmla="*/ 29403 h 37129"/>
                <a:gd name="csX37" fmla="*/ 15760 w 18121"/>
                <a:gd name="csY37" fmla="*/ 31357 h 37129"/>
                <a:gd name="csX38" fmla="*/ 15760 w 18121"/>
                <a:gd name="csY38" fmla="*/ 31846 h 37129"/>
                <a:gd name="csX39" fmla="*/ 14783 w 18121"/>
                <a:gd name="csY39" fmla="*/ 32823 h 37129"/>
                <a:gd name="csX40" fmla="*/ 14295 w 18121"/>
                <a:gd name="csY40" fmla="*/ 34289 h 37129"/>
                <a:gd name="csX41" fmla="*/ 13806 w 18121"/>
                <a:gd name="csY41" fmla="*/ 35266 h 37129"/>
                <a:gd name="csX42" fmla="*/ 12829 w 18121"/>
                <a:gd name="csY42" fmla="*/ 36243 h 371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18121" h="37129">
                  <a:moveTo>
                    <a:pt x="11852" y="37220"/>
                  </a:moveTo>
                  <a:lnTo>
                    <a:pt x="127" y="37220"/>
                  </a:lnTo>
                  <a:lnTo>
                    <a:pt x="1104" y="37220"/>
                  </a:lnTo>
                  <a:lnTo>
                    <a:pt x="2081" y="36731"/>
                  </a:lnTo>
                  <a:lnTo>
                    <a:pt x="3547" y="36731"/>
                  </a:lnTo>
                  <a:lnTo>
                    <a:pt x="4524" y="36243"/>
                  </a:lnTo>
                  <a:lnTo>
                    <a:pt x="5501" y="35754"/>
                  </a:lnTo>
                  <a:lnTo>
                    <a:pt x="6967" y="34777"/>
                  </a:lnTo>
                  <a:lnTo>
                    <a:pt x="7455" y="34289"/>
                  </a:lnTo>
                  <a:lnTo>
                    <a:pt x="8432" y="33312"/>
                  </a:lnTo>
                  <a:lnTo>
                    <a:pt x="9409" y="32823"/>
                  </a:lnTo>
                  <a:lnTo>
                    <a:pt x="9898" y="31357"/>
                  </a:lnTo>
                  <a:lnTo>
                    <a:pt x="10386" y="30380"/>
                  </a:lnTo>
                  <a:lnTo>
                    <a:pt x="11363" y="29403"/>
                  </a:lnTo>
                  <a:lnTo>
                    <a:pt x="11363" y="28915"/>
                  </a:lnTo>
                  <a:lnTo>
                    <a:pt x="11852" y="27449"/>
                  </a:lnTo>
                  <a:lnTo>
                    <a:pt x="12341" y="26472"/>
                  </a:lnTo>
                  <a:lnTo>
                    <a:pt x="12341" y="25495"/>
                  </a:lnTo>
                  <a:lnTo>
                    <a:pt x="12829" y="24029"/>
                  </a:lnTo>
                  <a:lnTo>
                    <a:pt x="12829" y="20121"/>
                  </a:lnTo>
                  <a:lnTo>
                    <a:pt x="13318" y="18655"/>
                  </a:lnTo>
                  <a:lnTo>
                    <a:pt x="12829" y="17678"/>
                  </a:lnTo>
                  <a:cubicBezTo>
                    <a:pt x="13497" y="11441"/>
                    <a:pt x="9890" y="1010"/>
                    <a:pt x="2570" y="579"/>
                  </a:cubicBezTo>
                  <a:lnTo>
                    <a:pt x="1592" y="90"/>
                  </a:lnTo>
                  <a:lnTo>
                    <a:pt x="127" y="90"/>
                  </a:lnTo>
                  <a:lnTo>
                    <a:pt x="11852" y="90"/>
                  </a:lnTo>
                  <a:lnTo>
                    <a:pt x="13806" y="2044"/>
                  </a:lnTo>
                  <a:lnTo>
                    <a:pt x="14295" y="2533"/>
                  </a:lnTo>
                  <a:lnTo>
                    <a:pt x="14783" y="3510"/>
                  </a:lnTo>
                  <a:lnTo>
                    <a:pt x="15272" y="4976"/>
                  </a:lnTo>
                  <a:lnTo>
                    <a:pt x="16738" y="7907"/>
                  </a:lnTo>
                  <a:cubicBezTo>
                    <a:pt x="17381" y="9332"/>
                    <a:pt x="17560" y="12833"/>
                    <a:pt x="18203" y="14258"/>
                  </a:cubicBezTo>
                  <a:lnTo>
                    <a:pt x="18203" y="19144"/>
                  </a:lnTo>
                  <a:cubicBezTo>
                    <a:pt x="18350" y="23003"/>
                    <a:pt x="18130" y="22327"/>
                    <a:pt x="17715" y="25495"/>
                  </a:cubicBezTo>
                  <a:lnTo>
                    <a:pt x="17226" y="26960"/>
                  </a:lnTo>
                  <a:lnTo>
                    <a:pt x="17226" y="27938"/>
                  </a:lnTo>
                  <a:lnTo>
                    <a:pt x="16738" y="29403"/>
                  </a:lnTo>
                  <a:lnTo>
                    <a:pt x="15760" y="31357"/>
                  </a:lnTo>
                  <a:lnTo>
                    <a:pt x="15760" y="31846"/>
                  </a:lnTo>
                  <a:lnTo>
                    <a:pt x="14783" y="32823"/>
                  </a:lnTo>
                  <a:lnTo>
                    <a:pt x="14295" y="34289"/>
                  </a:lnTo>
                  <a:lnTo>
                    <a:pt x="13806" y="35266"/>
                  </a:lnTo>
                  <a:lnTo>
                    <a:pt x="12829" y="362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id="{F9E92F51-6F92-10BD-AD7F-EE3B647935F8}"/>
                </a:ext>
              </a:extLst>
            </p:cNvPr>
            <p:cNvSpPr/>
            <p:nvPr/>
          </p:nvSpPr>
          <p:spPr>
            <a:xfrm flipV="1">
              <a:off x="4417103" y="513899"/>
              <a:ext cx="29801" cy="47443"/>
            </a:xfrm>
            <a:custGeom>
              <a:avLst/>
              <a:gdLst>
                <a:gd name="csX0" fmla="*/ 18201 w 29801"/>
                <a:gd name="csY0" fmla="*/ 47480 h 47443"/>
                <a:gd name="csX1" fmla="*/ 17224 w 29801"/>
                <a:gd name="csY1" fmla="*/ 47480 h 47443"/>
                <a:gd name="csX2" fmla="*/ 5499 w 29801"/>
                <a:gd name="csY2" fmla="*/ 41618 h 47443"/>
                <a:gd name="csX3" fmla="*/ 5499 w 29801"/>
                <a:gd name="csY3" fmla="*/ 41129 h 47443"/>
                <a:gd name="csX4" fmla="*/ 4522 w 29801"/>
                <a:gd name="csY4" fmla="*/ 40640 h 47443"/>
                <a:gd name="csX5" fmla="*/ 3545 w 29801"/>
                <a:gd name="csY5" fmla="*/ 38686 h 47443"/>
                <a:gd name="csX6" fmla="*/ 613 w 29801"/>
                <a:gd name="csY6" fmla="*/ 27938 h 47443"/>
                <a:gd name="csX7" fmla="*/ 613 w 29801"/>
                <a:gd name="csY7" fmla="*/ 26473 h 47443"/>
                <a:gd name="csX8" fmla="*/ 125 w 29801"/>
                <a:gd name="csY8" fmla="*/ 25007 h 47443"/>
                <a:gd name="csX9" fmla="*/ 125 w 29801"/>
                <a:gd name="csY9" fmla="*/ 23053 h 47443"/>
                <a:gd name="csX10" fmla="*/ 613 w 29801"/>
                <a:gd name="csY10" fmla="*/ 21587 h 47443"/>
                <a:gd name="csX11" fmla="*/ 613 w 29801"/>
                <a:gd name="csY11" fmla="*/ 17679 h 47443"/>
                <a:gd name="csX12" fmla="*/ 1102 w 29801"/>
                <a:gd name="csY12" fmla="*/ 16702 h 47443"/>
                <a:gd name="csX13" fmla="*/ 1591 w 29801"/>
                <a:gd name="csY13" fmla="*/ 15236 h 47443"/>
                <a:gd name="csX14" fmla="*/ 1591 w 29801"/>
                <a:gd name="csY14" fmla="*/ 14259 h 47443"/>
                <a:gd name="csX15" fmla="*/ 2079 w 29801"/>
                <a:gd name="csY15" fmla="*/ 12793 h 47443"/>
                <a:gd name="csX16" fmla="*/ 3056 w 29801"/>
                <a:gd name="csY16" fmla="*/ 10839 h 47443"/>
                <a:gd name="csX17" fmla="*/ 3545 w 29801"/>
                <a:gd name="csY17" fmla="*/ 9373 h 47443"/>
                <a:gd name="csX18" fmla="*/ 4033 w 29801"/>
                <a:gd name="csY18" fmla="*/ 8396 h 47443"/>
                <a:gd name="csX19" fmla="*/ 13316 w 29801"/>
                <a:gd name="csY19" fmla="*/ 1068 h 47443"/>
                <a:gd name="csX20" fmla="*/ 14781 w 29801"/>
                <a:gd name="csY20" fmla="*/ 579 h 47443"/>
                <a:gd name="csX21" fmla="*/ 15758 w 29801"/>
                <a:gd name="csY21" fmla="*/ 579 h 47443"/>
                <a:gd name="csX22" fmla="*/ 17224 w 29801"/>
                <a:gd name="csY22" fmla="*/ 91 h 47443"/>
                <a:gd name="csX23" fmla="*/ 19178 w 29801"/>
                <a:gd name="csY23" fmla="*/ 91 h 47443"/>
                <a:gd name="csX24" fmla="*/ 20644 w 29801"/>
                <a:gd name="csY24" fmla="*/ 579 h 47443"/>
                <a:gd name="csX25" fmla="*/ 21621 w 29801"/>
                <a:gd name="csY25" fmla="*/ 579 h 47443"/>
                <a:gd name="csX26" fmla="*/ 23087 w 29801"/>
                <a:gd name="csY26" fmla="*/ 1068 h 47443"/>
                <a:gd name="csX27" fmla="*/ 24064 w 29801"/>
                <a:gd name="csY27" fmla="*/ 1068 h 47443"/>
                <a:gd name="csX28" fmla="*/ 26018 w 29801"/>
                <a:gd name="csY28" fmla="*/ 2045 h 47443"/>
                <a:gd name="csX29" fmla="*/ 26995 w 29801"/>
                <a:gd name="csY29" fmla="*/ 3022 h 47443"/>
                <a:gd name="csX30" fmla="*/ 27972 w 29801"/>
                <a:gd name="csY30" fmla="*/ 3511 h 47443"/>
                <a:gd name="csX31" fmla="*/ 29926 w 29801"/>
                <a:gd name="csY31" fmla="*/ 5465 h 47443"/>
                <a:gd name="csX32" fmla="*/ 16247 w 29801"/>
                <a:gd name="csY32" fmla="*/ 5465 h 47443"/>
                <a:gd name="csX33" fmla="*/ 9407 w 29801"/>
                <a:gd name="csY33" fmla="*/ 10350 h 47443"/>
                <a:gd name="csX34" fmla="*/ 8430 w 29801"/>
                <a:gd name="csY34" fmla="*/ 10839 h 47443"/>
                <a:gd name="csX35" fmla="*/ 7942 w 29801"/>
                <a:gd name="csY35" fmla="*/ 11816 h 47443"/>
                <a:gd name="csX36" fmla="*/ 7453 w 29801"/>
                <a:gd name="csY36" fmla="*/ 12793 h 47443"/>
                <a:gd name="csX37" fmla="*/ 6965 w 29801"/>
                <a:gd name="csY37" fmla="*/ 14259 h 47443"/>
                <a:gd name="csX38" fmla="*/ 6476 w 29801"/>
                <a:gd name="csY38" fmla="*/ 15236 h 47443"/>
                <a:gd name="csX39" fmla="*/ 6476 w 29801"/>
                <a:gd name="csY39" fmla="*/ 16213 h 47443"/>
                <a:gd name="csX40" fmla="*/ 5987 w 29801"/>
                <a:gd name="csY40" fmla="*/ 17679 h 47443"/>
                <a:gd name="csX41" fmla="*/ 5499 w 29801"/>
                <a:gd name="csY41" fmla="*/ 19144 h 47443"/>
                <a:gd name="csX42" fmla="*/ 5499 w 29801"/>
                <a:gd name="csY42" fmla="*/ 26473 h 47443"/>
                <a:gd name="csX43" fmla="*/ 7453 w 29801"/>
                <a:gd name="csY43" fmla="*/ 35266 h 47443"/>
                <a:gd name="csX44" fmla="*/ 7942 w 29801"/>
                <a:gd name="csY44" fmla="*/ 36244 h 47443"/>
                <a:gd name="csX45" fmla="*/ 8430 w 29801"/>
                <a:gd name="csY45" fmla="*/ 37221 h 47443"/>
                <a:gd name="csX46" fmla="*/ 15758 w 29801"/>
                <a:gd name="csY46" fmla="*/ 42106 h 47443"/>
                <a:gd name="csX47" fmla="*/ 17224 w 29801"/>
                <a:gd name="csY47" fmla="*/ 42595 h 47443"/>
                <a:gd name="csX48" fmla="*/ 29926 w 29801"/>
                <a:gd name="csY48" fmla="*/ 42595 h 47443"/>
                <a:gd name="csX49" fmla="*/ 29438 w 29801"/>
                <a:gd name="csY49" fmla="*/ 43572 h 47443"/>
                <a:gd name="csX50" fmla="*/ 21132 w 29801"/>
                <a:gd name="csY50" fmla="*/ 47480 h 47443"/>
                <a:gd name="csX51" fmla="*/ 19667 w 29801"/>
                <a:gd name="csY51" fmla="*/ 47480 h 474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29801" h="47443">
                  <a:moveTo>
                    <a:pt x="18201" y="47480"/>
                  </a:moveTo>
                  <a:lnTo>
                    <a:pt x="17224" y="47480"/>
                  </a:lnTo>
                  <a:cubicBezTo>
                    <a:pt x="13389" y="48026"/>
                    <a:pt x="7942" y="44353"/>
                    <a:pt x="5499" y="41618"/>
                  </a:cubicBezTo>
                  <a:lnTo>
                    <a:pt x="5499" y="41129"/>
                  </a:lnTo>
                  <a:lnTo>
                    <a:pt x="4522" y="40640"/>
                  </a:lnTo>
                  <a:lnTo>
                    <a:pt x="3545" y="38686"/>
                  </a:lnTo>
                  <a:cubicBezTo>
                    <a:pt x="1705" y="35047"/>
                    <a:pt x="1045" y="31871"/>
                    <a:pt x="613" y="27938"/>
                  </a:cubicBezTo>
                  <a:lnTo>
                    <a:pt x="613" y="26473"/>
                  </a:lnTo>
                  <a:lnTo>
                    <a:pt x="125" y="25007"/>
                  </a:lnTo>
                  <a:lnTo>
                    <a:pt x="125" y="23053"/>
                  </a:lnTo>
                  <a:lnTo>
                    <a:pt x="613" y="21587"/>
                  </a:lnTo>
                  <a:lnTo>
                    <a:pt x="613" y="17679"/>
                  </a:lnTo>
                  <a:lnTo>
                    <a:pt x="1102" y="16702"/>
                  </a:lnTo>
                  <a:lnTo>
                    <a:pt x="1591" y="15236"/>
                  </a:lnTo>
                  <a:lnTo>
                    <a:pt x="1591" y="14259"/>
                  </a:lnTo>
                  <a:lnTo>
                    <a:pt x="2079" y="12793"/>
                  </a:lnTo>
                  <a:lnTo>
                    <a:pt x="3056" y="10839"/>
                  </a:lnTo>
                  <a:lnTo>
                    <a:pt x="3545" y="9373"/>
                  </a:lnTo>
                  <a:lnTo>
                    <a:pt x="4033" y="8396"/>
                  </a:lnTo>
                  <a:cubicBezTo>
                    <a:pt x="7070" y="4431"/>
                    <a:pt x="8772" y="3193"/>
                    <a:pt x="13316" y="1068"/>
                  </a:cubicBezTo>
                  <a:lnTo>
                    <a:pt x="14781" y="579"/>
                  </a:lnTo>
                  <a:lnTo>
                    <a:pt x="15758" y="579"/>
                  </a:lnTo>
                  <a:lnTo>
                    <a:pt x="17224" y="91"/>
                  </a:lnTo>
                  <a:lnTo>
                    <a:pt x="19178" y="91"/>
                  </a:lnTo>
                  <a:lnTo>
                    <a:pt x="20644" y="579"/>
                  </a:lnTo>
                  <a:lnTo>
                    <a:pt x="21621" y="579"/>
                  </a:lnTo>
                  <a:lnTo>
                    <a:pt x="23087" y="1068"/>
                  </a:lnTo>
                  <a:lnTo>
                    <a:pt x="24064" y="1068"/>
                  </a:lnTo>
                  <a:lnTo>
                    <a:pt x="26018" y="2045"/>
                  </a:lnTo>
                  <a:lnTo>
                    <a:pt x="26995" y="3022"/>
                  </a:lnTo>
                  <a:lnTo>
                    <a:pt x="27972" y="3511"/>
                  </a:lnTo>
                  <a:lnTo>
                    <a:pt x="29926" y="5465"/>
                  </a:lnTo>
                  <a:lnTo>
                    <a:pt x="16247" y="5465"/>
                  </a:lnTo>
                  <a:cubicBezTo>
                    <a:pt x="13869" y="6857"/>
                    <a:pt x="10116" y="7330"/>
                    <a:pt x="9407" y="10350"/>
                  </a:cubicBezTo>
                  <a:lnTo>
                    <a:pt x="8430" y="10839"/>
                  </a:lnTo>
                  <a:lnTo>
                    <a:pt x="7942" y="11816"/>
                  </a:lnTo>
                  <a:lnTo>
                    <a:pt x="7453" y="12793"/>
                  </a:lnTo>
                  <a:lnTo>
                    <a:pt x="6965" y="14259"/>
                  </a:lnTo>
                  <a:lnTo>
                    <a:pt x="6476" y="15236"/>
                  </a:lnTo>
                  <a:lnTo>
                    <a:pt x="6476" y="16213"/>
                  </a:lnTo>
                  <a:lnTo>
                    <a:pt x="5987" y="17679"/>
                  </a:lnTo>
                  <a:lnTo>
                    <a:pt x="5499" y="19144"/>
                  </a:lnTo>
                  <a:lnTo>
                    <a:pt x="5499" y="26473"/>
                  </a:lnTo>
                  <a:cubicBezTo>
                    <a:pt x="5466" y="27938"/>
                    <a:pt x="6566" y="34053"/>
                    <a:pt x="7453" y="35266"/>
                  </a:cubicBezTo>
                  <a:lnTo>
                    <a:pt x="7942" y="36244"/>
                  </a:lnTo>
                  <a:lnTo>
                    <a:pt x="8430" y="37221"/>
                  </a:lnTo>
                  <a:cubicBezTo>
                    <a:pt x="10401" y="39452"/>
                    <a:pt x="12477" y="42074"/>
                    <a:pt x="15758" y="42106"/>
                  </a:cubicBezTo>
                  <a:lnTo>
                    <a:pt x="17224" y="42595"/>
                  </a:lnTo>
                  <a:lnTo>
                    <a:pt x="29926" y="42595"/>
                  </a:lnTo>
                  <a:lnTo>
                    <a:pt x="29438" y="43572"/>
                  </a:lnTo>
                  <a:cubicBezTo>
                    <a:pt x="26995" y="45257"/>
                    <a:pt x="24186" y="47203"/>
                    <a:pt x="21132" y="47480"/>
                  </a:cubicBezTo>
                  <a:lnTo>
                    <a:pt x="19667" y="474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id="{7A5DC4A1-AA4E-1BF1-9328-A1D04FCC7687}"/>
                </a:ext>
              </a:extLst>
            </p:cNvPr>
            <p:cNvSpPr/>
            <p:nvPr/>
          </p:nvSpPr>
          <p:spPr>
            <a:xfrm flipV="1">
              <a:off x="4456675" y="546686"/>
              <a:ext cx="18564" cy="14446"/>
            </a:xfrm>
            <a:custGeom>
              <a:avLst/>
              <a:gdLst>
                <a:gd name="csX0" fmla="*/ 4526 w 18564"/>
                <a:gd name="csY0" fmla="*/ 14538 h 14446"/>
                <a:gd name="csX1" fmla="*/ 129 w 18564"/>
                <a:gd name="csY1" fmla="*/ 14049 h 14446"/>
                <a:gd name="csX2" fmla="*/ 129 w 18564"/>
                <a:gd name="csY2" fmla="*/ 9652 h 14446"/>
                <a:gd name="csX3" fmla="*/ 618 w 18564"/>
                <a:gd name="csY3" fmla="*/ 8187 h 14446"/>
                <a:gd name="csX4" fmla="*/ 1107 w 18564"/>
                <a:gd name="csY4" fmla="*/ 7210 h 14446"/>
                <a:gd name="csX5" fmla="*/ 1107 w 18564"/>
                <a:gd name="csY5" fmla="*/ 6232 h 14446"/>
                <a:gd name="csX6" fmla="*/ 1595 w 18564"/>
                <a:gd name="csY6" fmla="*/ 4767 h 14446"/>
                <a:gd name="csX7" fmla="*/ 2084 w 18564"/>
                <a:gd name="csY7" fmla="*/ 4278 h 14446"/>
                <a:gd name="csX8" fmla="*/ 3061 w 18564"/>
                <a:gd name="csY8" fmla="*/ 3301 h 14446"/>
                <a:gd name="csX9" fmla="*/ 3549 w 18564"/>
                <a:gd name="csY9" fmla="*/ 2813 h 14446"/>
                <a:gd name="csX10" fmla="*/ 4038 w 18564"/>
                <a:gd name="csY10" fmla="*/ 1835 h 14446"/>
                <a:gd name="csX11" fmla="*/ 5015 w 18564"/>
                <a:gd name="csY11" fmla="*/ 1347 h 14446"/>
                <a:gd name="csX12" fmla="*/ 6481 w 18564"/>
                <a:gd name="csY12" fmla="*/ 858 h 14446"/>
                <a:gd name="csX13" fmla="*/ 18206 w 18564"/>
                <a:gd name="csY13" fmla="*/ 3790 h 14446"/>
                <a:gd name="csX14" fmla="*/ 18206 w 18564"/>
                <a:gd name="csY14" fmla="*/ 4278 h 14446"/>
                <a:gd name="csX15" fmla="*/ 18694 w 18564"/>
                <a:gd name="csY15" fmla="*/ 5255 h 14446"/>
                <a:gd name="csX16" fmla="*/ 9900 w 18564"/>
                <a:gd name="csY16" fmla="*/ 5255 h 14446"/>
                <a:gd name="csX17" fmla="*/ 9412 w 18564"/>
                <a:gd name="csY17" fmla="*/ 5744 h 14446"/>
                <a:gd name="csX18" fmla="*/ 7946 w 18564"/>
                <a:gd name="csY18" fmla="*/ 5744 h 14446"/>
                <a:gd name="csX19" fmla="*/ 6969 w 18564"/>
                <a:gd name="csY19" fmla="*/ 6721 h 14446"/>
                <a:gd name="csX20" fmla="*/ 5992 w 18564"/>
                <a:gd name="csY20" fmla="*/ 7210 h 14446"/>
                <a:gd name="csX21" fmla="*/ 5992 w 18564"/>
                <a:gd name="csY21" fmla="*/ 8187 h 14446"/>
                <a:gd name="csX22" fmla="*/ 5015 w 18564"/>
                <a:gd name="csY22" fmla="*/ 10141 h 14446"/>
                <a:gd name="csX23" fmla="*/ 5015 w 18564"/>
                <a:gd name="csY23" fmla="*/ 11606 h 14446"/>
                <a:gd name="csX24" fmla="*/ 4526 w 18564"/>
                <a:gd name="csY24" fmla="*/ 13072 h 1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8564" h="14446">
                  <a:moveTo>
                    <a:pt x="4526" y="14538"/>
                  </a:moveTo>
                  <a:lnTo>
                    <a:pt x="129" y="14049"/>
                  </a:lnTo>
                  <a:lnTo>
                    <a:pt x="129" y="9652"/>
                  </a:lnTo>
                  <a:lnTo>
                    <a:pt x="618" y="8187"/>
                  </a:lnTo>
                  <a:lnTo>
                    <a:pt x="1107" y="7210"/>
                  </a:lnTo>
                  <a:lnTo>
                    <a:pt x="1107" y="6232"/>
                  </a:lnTo>
                  <a:lnTo>
                    <a:pt x="1595" y="4767"/>
                  </a:lnTo>
                  <a:lnTo>
                    <a:pt x="2084" y="4278"/>
                  </a:lnTo>
                  <a:lnTo>
                    <a:pt x="3061" y="3301"/>
                  </a:lnTo>
                  <a:lnTo>
                    <a:pt x="3549" y="2813"/>
                  </a:lnTo>
                  <a:lnTo>
                    <a:pt x="4038" y="1835"/>
                  </a:lnTo>
                  <a:lnTo>
                    <a:pt x="5015" y="1347"/>
                  </a:lnTo>
                  <a:lnTo>
                    <a:pt x="6481" y="858"/>
                  </a:lnTo>
                  <a:cubicBezTo>
                    <a:pt x="10373" y="-811"/>
                    <a:pt x="15486" y="280"/>
                    <a:pt x="18206" y="3790"/>
                  </a:cubicBezTo>
                  <a:lnTo>
                    <a:pt x="18206" y="4278"/>
                  </a:lnTo>
                  <a:lnTo>
                    <a:pt x="18694" y="5255"/>
                  </a:lnTo>
                  <a:lnTo>
                    <a:pt x="9900" y="5255"/>
                  </a:lnTo>
                  <a:lnTo>
                    <a:pt x="9412" y="5744"/>
                  </a:lnTo>
                  <a:lnTo>
                    <a:pt x="7946" y="5744"/>
                  </a:lnTo>
                  <a:lnTo>
                    <a:pt x="6969" y="6721"/>
                  </a:lnTo>
                  <a:lnTo>
                    <a:pt x="5992" y="7210"/>
                  </a:lnTo>
                  <a:lnTo>
                    <a:pt x="5992" y="8187"/>
                  </a:lnTo>
                  <a:lnTo>
                    <a:pt x="5015" y="10141"/>
                  </a:lnTo>
                  <a:lnTo>
                    <a:pt x="5015" y="11606"/>
                  </a:lnTo>
                  <a:lnTo>
                    <a:pt x="4526" y="1307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id="{06495B3C-A33A-4549-7CD7-B4D443614F10}"/>
                </a:ext>
              </a:extLst>
            </p:cNvPr>
            <p:cNvSpPr/>
            <p:nvPr/>
          </p:nvSpPr>
          <p:spPr>
            <a:xfrm flipV="1">
              <a:off x="4466446" y="514441"/>
              <a:ext cx="10748" cy="41526"/>
            </a:xfrm>
            <a:custGeom>
              <a:avLst/>
              <a:gdLst>
                <a:gd name="csX0" fmla="*/ 10880 w 10748"/>
                <a:gd name="csY0" fmla="*/ 41617 h 41526"/>
                <a:gd name="csX1" fmla="*/ 5994 w 10748"/>
                <a:gd name="csY1" fmla="*/ 41617 h 41526"/>
                <a:gd name="csX2" fmla="*/ 5994 w 10748"/>
                <a:gd name="csY2" fmla="*/ 5953 h 41526"/>
                <a:gd name="csX3" fmla="*/ 5506 w 10748"/>
                <a:gd name="csY3" fmla="*/ 4487 h 41526"/>
                <a:gd name="csX4" fmla="*/ 5506 w 10748"/>
                <a:gd name="csY4" fmla="*/ 3999 h 41526"/>
                <a:gd name="csX5" fmla="*/ 4529 w 10748"/>
                <a:gd name="csY5" fmla="*/ 2044 h 41526"/>
                <a:gd name="csX6" fmla="*/ 3552 w 10748"/>
                <a:gd name="csY6" fmla="*/ 1556 h 41526"/>
                <a:gd name="csX7" fmla="*/ 2574 w 10748"/>
                <a:gd name="csY7" fmla="*/ 1067 h 41526"/>
                <a:gd name="csX8" fmla="*/ 1597 w 10748"/>
                <a:gd name="csY8" fmla="*/ 579 h 41526"/>
                <a:gd name="csX9" fmla="*/ 132 w 10748"/>
                <a:gd name="csY9" fmla="*/ 90 h 41526"/>
                <a:gd name="csX10" fmla="*/ 8926 w 10748"/>
                <a:gd name="csY10" fmla="*/ 90 h 41526"/>
                <a:gd name="csX11" fmla="*/ 9414 w 10748"/>
                <a:gd name="csY11" fmla="*/ 579 h 41526"/>
                <a:gd name="csX12" fmla="*/ 9903 w 10748"/>
                <a:gd name="csY12" fmla="*/ 2044 h 41526"/>
                <a:gd name="csX13" fmla="*/ 10391 w 10748"/>
                <a:gd name="csY13" fmla="*/ 3021 h 41526"/>
                <a:gd name="csX14" fmla="*/ 10391 w 10748"/>
                <a:gd name="csY14" fmla="*/ 4487 h 41526"/>
                <a:gd name="csX15" fmla="*/ 10880 w 10748"/>
                <a:gd name="csY15" fmla="*/ 5464 h 41526"/>
                <a:gd name="csX16" fmla="*/ 10880 w 10748"/>
                <a:gd name="csY16" fmla="*/ 10350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748" h="41526">
                  <a:moveTo>
                    <a:pt x="10880" y="41617"/>
                  </a:moveTo>
                  <a:lnTo>
                    <a:pt x="5994" y="41617"/>
                  </a:lnTo>
                  <a:lnTo>
                    <a:pt x="5994" y="5953"/>
                  </a:lnTo>
                  <a:lnTo>
                    <a:pt x="5506" y="4487"/>
                  </a:lnTo>
                  <a:lnTo>
                    <a:pt x="5506" y="3999"/>
                  </a:lnTo>
                  <a:lnTo>
                    <a:pt x="4529" y="2044"/>
                  </a:lnTo>
                  <a:lnTo>
                    <a:pt x="3552" y="1556"/>
                  </a:lnTo>
                  <a:lnTo>
                    <a:pt x="2574" y="1067"/>
                  </a:lnTo>
                  <a:lnTo>
                    <a:pt x="1597" y="579"/>
                  </a:lnTo>
                  <a:lnTo>
                    <a:pt x="132" y="90"/>
                  </a:lnTo>
                  <a:lnTo>
                    <a:pt x="8926" y="90"/>
                  </a:lnTo>
                  <a:lnTo>
                    <a:pt x="9414" y="579"/>
                  </a:lnTo>
                  <a:lnTo>
                    <a:pt x="9903" y="2044"/>
                  </a:lnTo>
                  <a:lnTo>
                    <a:pt x="10391" y="3021"/>
                  </a:lnTo>
                  <a:lnTo>
                    <a:pt x="10391" y="4487"/>
                  </a:lnTo>
                  <a:lnTo>
                    <a:pt x="10880" y="5464"/>
                  </a:lnTo>
                  <a:lnTo>
                    <a:pt x="10880" y="1035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id="{C6A38A59-C3EC-D62E-B503-ED47BF9D0828}"/>
                </a:ext>
              </a:extLst>
            </p:cNvPr>
            <p:cNvSpPr/>
            <p:nvPr/>
          </p:nvSpPr>
          <p:spPr>
            <a:xfrm flipV="1">
              <a:off x="4485499" y="514441"/>
              <a:ext cx="27847" cy="45923"/>
            </a:xfrm>
            <a:custGeom>
              <a:avLst/>
              <a:gdLst>
                <a:gd name="csX0" fmla="*/ 27007 w 27847"/>
                <a:gd name="csY0" fmla="*/ 46014 h 45923"/>
                <a:gd name="csX1" fmla="*/ 137 w 27847"/>
                <a:gd name="csY1" fmla="*/ 46014 h 45923"/>
                <a:gd name="csX2" fmla="*/ 137 w 27847"/>
                <a:gd name="csY2" fmla="*/ 91 h 45923"/>
                <a:gd name="csX3" fmla="*/ 27984 w 27847"/>
                <a:gd name="csY3" fmla="*/ 91 h 45923"/>
                <a:gd name="csX4" fmla="*/ 27984 w 27847"/>
                <a:gd name="csY4" fmla="*/ 5465 h 45923"/>
                <a:gd name="csX5" fmla="*/ 5023 w 27847"/>
                <a:gd name="csY5" fmla="*/ 5465 h 45923"/>
                <a:gd name="csX6" fmla="*/ 5023 w 27847"/>
                <a:gd name="csY6" fmla="*/ 21098 h 45923"/>
                <a:gd name="csX7" fmla="*/ 25542 w 27847"/>
                <a:gd name="csY7" fmla="*/ 21098 h 45923"/>
                <a:gd name="csX8" fmla="*/ 25542 w 27847"/>
                <a:gd name="csY8" fmla="*/ 26472 h 45923"/>
                <a:gd name="csX9" fmla="*/ 5023 w 27847"/>
                <a:gd name="csY9" fmla="*/ 26472 h 45923"/>
                <a:gd name="csX10" fmla="*/ 5023 w 27847"/>
                <a:gd name="csY10" fmla="*/ 40640 h 45923"/>
                <a:gd name="csX11" fmla="*/ 27007 w 27847"/>
                <a:gd name="csY11" fmla="*/ 40640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7847" h="45923">
                  <a:moveTo>
                    <a:pt x="27007" y="46014"/>
                  </a:moveTo>
                  <a:lnTo>
                    <a:pt x="137" y="46014"/>
                  </a:lnTo>
                  <a:lnTo>
                    <a:pt x="137" y="91"/>
                  </a:lnTo>
                  <a:lnTo>
                    <a:pt x="27984" y="91"/>
                  </a:lnTo>
                  <a:lnTo>
                    <a:pt x="27984" y="5465"/>
                  </a:lnTo>
                  <a:lnTo>
                    <a:pt x="5023" y="5465"/>
                  </a:lnTo>
                  <a:lnTo>
                    <a:pt x="5023" y="21098"/>
                  </a:lnTo>
                  <a:lnTo>
                    <a:pt x="25542" y="21098"/>
                  </a:lnTo>
                  <a:lnTo>
                    <a:pt x="25542" y="26472"/>
                  </a:lnTo>
                  <a:lnTo>
                    <a:pt x="5023" y="26472"/>
                  </a:lnTo>
                  <a:lnTo>
                    <a:pt x="5023" y="40640"/>
                  </a:lnTo>
                  <a:lnTo>
                    <a:pt x="27007" y="406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id="{347DBDCC-1B19-0B27-B6E4-9B5B554C61C6}"/>
                </a:ext>
              </a:extLst>
            </p:cNvPr>
            <p:cNvSpPr/>
            <p:nvPr/>
          </p:nvSpPr>
          <p:spPr>
            <a:xfrm flipV="1">
              <a:off x="4535331" y="544243"/>
              <a:ext cx="16122" cy="12213"/>
            </a:xfrm>
            <a:custGeom>
              <a:avLst/>
              <a:gdLst>
                <a:gd name="csX0" fmla="*/ 11380 w 16122"/>
                <a:gd name="csY0" fmla="*/ 12305 h 12213"/>
                <a:gd name="csX1" fmla="*/ 10891 w 16122"/>
                <a:gd name="csY1" fmla="*/ 11327 h 12213"/>
                <a:gd name="csX2" fmla="*/ 10891 w 16122"/>
                <a:gd name="csY2" fmla="*/ 9862 h 12213"/>
                <a:gd name="csX3" fmla="*/ 10403 w 16122"/>
                <a:gd name="csY3" fmla="*/ 8396 h 12213"/>
                <a:gd name="csX4" fmla="*/ 9914 w 16122"/>
                <a:gd name="csY4" fmla="*/ 7419 h 12213"/>
                <a:gd name="csX5" fmla="*/ 9426 w 16122"/>
                <a:gd name="csY5" fmla="*/ 5953 h 12213"/>
                <a:gd name="csX6" fmla="*/ 8937 w 16122"/>
                <a:gd name="csY6" fmla="*/ 4976 h 12213"/>
                <a:gd name="csX7" fmla="*/ 7960 w 16122"/>
                <a:gd name="csY7" fmla="*/ 4488 h 12213"/>
                <a:gd name="csX8" fmla="*/ 7471 w 16122"/>
                <a:gd name="csY8" fmla="*/ 3511 h 12213"/>
                <a:gd name="csX9" fmla="*/ 6983 w 16122"/>
                <a:gd name="csY9" fmla="*/ 3511 h 12213"/>
                <a:gd name="csX10" fmla="*/ 5029 w 16122"/>
                <a:gd name="csY10" fmla="*/ 1557 h 12213"/>
                <a:gd name="csX11" fmla="*/ 4052 w 16122"/>
                <a:gd name="csY11" fmla="*/ 1068 h 12213"/>
                <a:gd name="csX12" fmla="*/ 3074 w 16122"/>
                <a:gd name="csY12" fmla="*/ 1068 h 12213"/>
                <a:gd name="csX13" fmla="*/ 1609 w 16122"/>
                <a:gd name="csY13" fmla="*/ 579 h 12213"/>
                <a:gd name="csX14" fmla="*/ 143 w 16122"/>
                <a:gd name="csY14" fmla="*/ 579 h 12213"/>
                <a:gd name="csX15" fmla="*/ 11380 w 16122"/>
                <a:gd name="csY15" fmla="*/ 91 h 12213"/>
                <a:gd name="csX16" fmla="*/ 12357 w 16122"/>
                <a:gd name="csY16" fmla="*/ 1068 h 12213"/>
                <a:gd name="csX17" fmla="*/ 13334 w 16122"/>
                <a:gd name="csY17" fmla="*/ 3022 h 12213"/>
                <a:gd name="csX18" fmla="*/ 14311 w 16122"/>
                <a:gd name="csY18" fmla="*/ 3999 h 12213"/>
                <a:gd name="csX19" fmla="*/ 14800 w 16122"/>
                <a:gd name="csY19" fmla="*/ 5465 h 12213"/>
                <a:gd name="csX20" fmla="*/ 15288 w 16122"/>
                <a:gd name="csY20" fmla="*/ 6442 h 12213"/>
                <a:gd name="csX21" fmla="*/ 15777 w 16122"/>
                <a:gd name="csY21" fmla="*/ 7908 h 12213"/>
                <a:gd name="csX22" fmla="*/ 15777 w 16122"/>
                <a:gd name="csY22" fmla="*/ 9373 h 12213"/>
                <a:gd name="csX23" fmla="*/ 16265 w 16122"/>
                <a:gd name="csY23" fmla="*/ 10839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6122" h="12213">
                  <a:moveTo>
                    <a:pt x="11380" y="12305"/>
                  </a:moveTo>
                  <a:lnTo>
                    <a:pt x="10891" y="11327"/>
                  </a:lnTo>
                  <a:lnTo>
                    <a:pt x="10891" y="9862"/>
                  </a:lnTo>
                  <a:lnTo>
                    <a:pt x="10403" y="8396"/>
                  </a:lnTo>
                  <a:lnTo>
                    <a:pt x="9914" y="7419"/>
                  </a:lnTo>
                  <a:lnTo>
                    <a:pt x="9426" y="5953"/>
                  </a:lnTo>
                  <a:lnTo>
                    <a:pt x="8937" y="4976"/>
                  </a:lnTo>
                  <a:lnTo>
                    <a:pt x="7960" y="4488"/>
                  </a:lnTo>
                  <a:lnTo>
                    <a:pt x="7471" y="3511"/>
                  </a:lnTo>
                  <a:lnTo>
                    <a:pt x="6983" y="3511"/>
                  </a:lnTo>
                  <a:lnTo>
                    <a:pt x="5029" y="1557"/>
                  </a:lnTo>
                  <a:lnTo>
                    <a:pt x="4052" y="1068"/>
                  </a:lnTo>
                  <a:lnTo>
                    <a:pt x="3074" y="1068"/>
                  </a:lnTo>
                  <a:lnTo>
                    <a:pt x="1609" y="579"/>
                  </a:lnTo>
                  <a:lnTo>
                    <a:pt x="143" y="579"/>
                  </a:lnTo>
                  <a:lnTo>
                    <a:pt x="11380" y="91"/>
                  </a:lnTo>
                  <a:lnTo>
                    <a:pt x="12357" y="1068"/>
                  </a:lnTo>
                  <a:lnTo>
                    <a:pt x="13334" y="3022"/>
                  </a:lnTo>
                  <a:lnTo>
                    <a:pt x="14311" y="3999"/>
                  </a:lnTo>
                  <a:lnTo>
                    <a:pt x="14800" y="5465"/>
                  </a:lnTo>
                  <a:lnTo>
                    <a:pt x="15288" y="6442"/>
                  </a:lnTo>
                  <a:lnTo>
                    <a:pt x="15777" y="7908"/>
                  </a:lnTo>
                  <a:lnTo>
                    <a:pt x="15777" y="9373"/>
                  </a:lnTo>
                  <a:lnTo>
                    <a:pt x="16265" y="1083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id="{C2FE9CFB-1D58-74AB-0207-1A0DE7A3A827}"/>
                </a:ext>
              </a:extLst>
            </p:cNvPr>
            <p:cNvSpPr/>
            <p:nvPr/>
          </p:nvSpPr>
          <p:spPr>
            <a:xfrm flipV="1">
              <a:off x="4518127" y="518838"/>
              <a:ext cx="28440" cy="42478"/>
            </a:xfrm>
            <a:custGeom>
              <a:avLst/>
              <a:gdLst>
                <a:gd name="csX0" fmla="*/ 6107 w 28440"/>
                <a:gd name="csY0" fmla="*/ 42569 h 42478"/>
                <a:gd name="csX1" fmla="*/ 5619 w 28440"/>
                <a:gd name="csY1" fmla="*/ 41592 h 42478"/>
                <a:gd name="csX2" fmla="*/ 28092 w 28440"/>
                <a:gd name="csY2" fmla="*/ 4462 h 42478"/>
                <a:gd name="csX3" fmla="*/ 28581 w 28440"/>
                <a:gd name="csY3" fmla="*/ 4951 h 42478"/>
                <a:gd name="csX4" fmla="*/ 17344 w 28440"/>
                <a:gd name="csY4" fmla="*/ 5439 h 42478"/>
                <a:gd name="csX5" fmla="*/ 15878 w 28440"/>
                <a:gd name="csY5" fmla="*/ 5439 h 42478"/>
                <a:gd name="csX6" fmla="*/ 8550 w 28440"/>
                <a:gd name="csY6" fmla="*/ 10325 h 42478"/>
                <a:gd name="csX7" fmla="*/ 8550 w 28440"/>
                <a:gd name="csY7" fmla="*/ 10813 h 42478"/>
                <a:gd name="csX8" fmla="*/ 8061 w 28440"/>
                <a:gd name="csY8" fmla="*/ 11791 h 42478"/>
                <a:gd name="csX9" fmla="*/ 5619 w 28440"/>
                <a:gd name="csY9" fmla="*/ 19607 h 42478"/>
                <a:gd name="csX10" fmla="*/ 5619 w 28440"/>
                <a:gd name="csY10" fmla="*/ 29867 h 42478"/>
                <a:gd name="csX11" fmla="*/ 6107 w 28440"/>
                <a:gd name="csY11" fmla="*/ 31333 h 42478"/>
                <a:gd name="csX12" fmla="*/ 6596 w 28440"/>
                <a:gd name="csY12" fmla="*/ 32310 h 42478"/>
                <a:gd name="csX13" fmla="*/ 6596 w 28440"/>
                <a:gd name="csY13" fmla="*/ 33775 h 42478"/>
                <a:gd name="csX14" fmla="*/ 7084 w 28440"/>
                <a:gd name="csY14" fmla="*/ 34752 h 42478"/>
                <a:gd name="csX15" fmla="*/ 7573 w 28440"/>
                <a:gd name="csY15" fmla="*/ 35729 h 42478"/>
                <a:gd name="csX16" fmla="*/ 8061 w 28440"/>
                <a:gd name="csY16" fmla="*/ 37195 h 42478"/>
                <a:gd name="csX17" fmla="*/ 13924 w 28440"/>
                <a:gd name="csY17" fmla="*/ 42081 h 42478"/>
                <a:gd name="csX18" fmla="*/ 15390 w 28440"/>
                <a:gd name="csY18" fmla="*/ 42081 h 42478"/>
                <a:gd name="csX19" fmla="*/ 16855 w 28440"/>
                <a:gd name="csY19" fmla="*/ 42569 h 42478"/>
                <a:gd name="csX20" fmla="*/ 17832 w 28440"/>
                <a:gd name="csY20" fmla="*/ 42569 h 424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28440" h="42478">
                  <a:moveTo>
                    <a:pt x="6107" y="42569"/>
                  </a:moveTo>
                  <a:lnTo>
                    <a:pt x="5619" y="41592"/>
                  </a:lnTo>
                  <a:cubicBezTo>
                    <a:pt x="-7434" y="26007"/>
                    <a:pt x="3933" y="-12897"/>
                    <a:pt x="28092" y="4462"/>
                  </a:cubicBezTo>
                  <a:lnTo>
                    <a:pt x="28581" y="4951"/>
                  </a:lnTo>
                  <a:lnTo>
                    <a:pt x="17344" y="5439"/>
                  </a:lnTo>
                  <a:lnTo>
                    <a:pt x="15878" y="5439"/>
                  </a:lnTo>
                  <a:cubicBezTo>
                    <a:pt x="11766" y="6889"/>
                    <a:pt x="11514" y="7255"/>
                    <a:pt x="8550" y="10325"/>
                  </a:cubicBezTo>
                  <a:lnTo>
                    <a:pt x="8550" y="10813"/>
                  </a:lnTo>
                  <a:lnTo>
                    <a:pt x="8061" y="11791"/>
                  </a:lnTo>
                  <a:cubicBezTo>
                    <a:pt x="6303" y="15153"/>
                    <a:pt x="5944" y="15683"/>
                    <a:pt x="5619" y="19607"/>
                  </a:cubicBezTo>
                  <a:lnTo>
                    <a:pt x="5619" y="29867"/>
                  </a:lnTo>
                  <a:lnTo>
                    <a:pt x="6107" y="31333"/>
                  </a:lnTo>
                  <a:lnTo>
                    <a:pt x="6596" y="32310"/>
                  </a:lnTo>
                  <a:lnTo>
                    <a:pt x="6596" y="33775"/>
                  </a:lnTo>
                  <a:lnTo>
                    <a:pt x="7084" y="34752"/>
                  </a:lnTo>
                  <a:lnTo>
                    <a:pt x="7573" y="35729"/>
                  </a:lnTo>
                  <a:lnTo>
                    <a:pt x="8061" y="37195"/>
                  </a:lnTo>
                  <a:cubicBezTo>
                    <a:pt x="9706" y="39141"/>
                    <a:pt x="11449" y="41071"/>
                    <a:pt x="13924" y="42081"/>
                  </a:cubicBezTo>
                  <a:lnTo>
                    <a:pt x="15390" y="42081"/>
                  </a:lnTo>
                  <a:lnTo>
                    <a:pt x="16855" y="42569"/>
                  </a:lnTo>
                  <a:lnTo>
                    <a:pt x="17832" y="425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id="{1F72FBB6-E013-6DA7-9D26-0B23AF00880C}"/>
                </a:ext>
              </a:extLst>
            </p:cNvPr>
            <p:cNvSpPr/>
            <p:nvPr/>
          </p:nvSpPr>
          <p:spPr>
            <a:xfrm flipV="1">
              <a:off x="4524095" y="513923"/>
              <a:ext cx="26870" cy="14686"/>
            </a:xfrm>
            <a:custGeom>
              <a:avLst/>
              <a:gdLst>
                <a:gd name="csX0" fmla="*/ 12355 w 26870"/>
                <a:gd name="csY0" fmla="*/ 14743 h 14686"/>
                <a:gd name="csX1" fmla="*/ 11378 w 26870"/>
                <a:gd name="csY1" fmla="*/ 14743 h 14686"/>
                <a:gd name="csX2" fmla="*/ 1119 w 26870"/>
                <a:gd name="csY2" fmla="*/ 10834 h 14686"/>
                <a:gd name="csX3" fmla="*/ 142 w 26870"/>
                <a:gd name="csY3" fmla="*/ 9857 h 14686"/>
                <a:gd name="csX4" fmla="*/ 11867 w 26870"/>
                <a:gd name="csY4" fmla="*/ 9857 h 14686"/>
                <a:gd name="csX5" fmla="*/ 21638 w 26870"/>
                <a:gd name="csY5" fmla="*/ 1552 h 14686"/>
                <a:gd name="csX6" fmla="*/ 22126 w 26870"/>
                <a:gd name="csY6" fmla="*/ 86 h 14686"/>
                <a:gd name="csX7" fmla="*/ 27012 w 26870"/>
                <a:gd name="csY7" fmla="*/ 1552 h 14686"/>
                <a:gd name="csX8" fmla="*/ 27012 w 26870"/>
                <a:gd name="csY8" fmla="*/ 2040 h 14686"/>
                <a:gd name="csX9" fmla="*/ 22126 w 26870"/>
                <a:gd name="csY9" fmla="*/ 10834 h 14686"/>
                <a:gd name="csX10" fmla="*/ 21638 w 26870"/>
                <a:gd name="csY10" fmla="*/ 11811 h 14686"/>
                <a:gd name="csX11" fmla="*/ 21149 w 26870"/>
                <a:gd name="csY11" fmla="*/ 11811 h 14686"/>
                <a:gd name="csX12" fmla="*/ 20172 w 26870"/>
                <a:gd name="csY12" fmla="*/ 12300 h 14686"/>
                <a:gd name="csX13" fmla="*/ 19195 w 26870"/>
                <a:gd name="csY13" fmla="*/ 13277 h 14686"/>
                <a:gd name="csX14" fmla="*/ 17241 w 26870"/>
                <a:gd name="csY14" fmla="*/ 14254 h 14686"/>
                <a:gd name="csX15" fmla="*/ 15775 w 26870"/>
                <a:gd name="csY15" fmla="*/ 14254 h 14686"/>
                <a:gd name="csX16" fmla="*/ 14798 w 26870"/>
                <a:gd name="csY16" fmla="*/ 14743 h 14686"/>
                <a:gd name="csX17" fmla="*/ 13332 w 26870"/>
                <a:gd name="csY17" fmla="*/ 14743 h 146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6870" h="14686">
                  <a:moveTo>
                    <a:pt x="12355" y="14743"/>
                  </a:moveTo>
                  <a:lnTo>
                    <a:pt x="11378" y="14743"/>
                  </a:lnTo>
                  <a:cubicBezTo>
                    <a:pt x="7616" y="15060"/>
                    <a:pt x="4074" y="12805"/>
                    <a:pt x="1119" y="10834"/>
                  </a:cubicBezTo>
                  <a:lnTo>
                    <a:pt x="142" y="9857"/>
                  </a:lnTo>
                  <a:lnTo>
                    <a:pt x="11867" y="9857"/>
                  </a:lnTo>
                  <a:cubicBezTo>
                    <a:pt x="16557" y="9971"/>
                    <a:pt x="20742" y="6071"/>
                    <a:pt x="21638" y="1552"/>
                  </a:cubicBezTo>
                  <a:lnTo>
                    <a:pt x="22126" y="86"/>
                  </a:lnTo>
                  <a:lnTo>
                    <a:pt x="27012" y="1552"/>
                  </a:lnTo>
                  <a:lnTo>
                    <a:pt x="27012" y="2040"/>
                  </a:lnTo>
                  <a:cubicBezTo>
                    <a:pt x="25009" y="6747"/>
                    <a:pt x="25790" y="6731"/>
                    <a:pt x="22126" y="10834"/>
                  </a:cubicBezTo>
                  <a:lnTo>
                    <a:pt x="21638" y="11811"/>
                  </a:lnTo>
                  <a:lnTo>
                    <a:pt x="21149" y="11811"/>
                  </a:lnTo>
                  <a:lnTo>
                    <a:pt x="20172" y="12300"/>
                  </a:lnTo>
                  <a:lnTo>
                    <a:pt x="19195" y="13277"/>
                  </a:lnTo>
                  <a:lnTo>
                    <a:pt x="17241" y="14254"/>
                  </a:lnTo>
                  <a:lnTo>
                    <a:pt x="15775" y="14254"/>
                  </a:lnTo>
                  <a:lnTo>
                    <a:pt x="14798" y="14743"/>
                  </a:lnTo>
                  <a:lnTo>
                    <a:pt x="13332" y="147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id="{8A6FDE4D-423A-DBC1-0454-1E778BEF2C55}"/>
                </a:ext>
              </a:extLst>
            </p:cNvPr>
            <p:cNvSpPr/>
            <p:nvPr/>
          </p:nvSpPr>
          <p:spPr>
            <a:xfrm flipV="1">
              <a:off x="4554873" y="514441"/>
              <a:ext cx="29801" cy="45923"/>
            </a:xfrm>
            <a:custGeom>
              <a:avLst/>
              <a:gdLst>
                <a:gd name="csX0" fmla="*/ 29950 w 29801"/>
                <a:gd name="csY0" fmla="*/ 46014 h 45923"/>
                <a:gd name="csX1" fmla="*/ 149 w 29801"/>
                <a:gd name="csY1" fmla="*/ 46014 h 45923"/>
                <a:gd name="csX2" fmla="*/ 149 w 29801"/>
                <a:gd name="csY2" fmla="*/ 40640 h 45923"/>
                <a:gd name="csX3" fmla="*/ 12363 w 29801"/>
                <a:gd name="csY3" fmla="*/ 40640 h 45923"/>
                <a:gd name="csX4" fmla="*/ 12363 w 29801"/>
                <a:gd name="csY4" fmla="*/ 91 h 45923"/>
                <a:gd name="csX5" fmla="*/ 17248 w 29801"/>
                <a:gd name="csY5" fmla="*/ 91 h 45923"/>
                <a:gd name="csX6" fmla="*/ 17248 w 29801"/>
                <a:gd name="csY6" fmla="*/ 40640 h 45923"/>
                <a:gd name="csX7" fmla="*/ 29950 w 29801"/>
                <a:gd name="csY7" fmla="*/ 40640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9801" h="45923">
                  <a:moveTo>
                    <a:pt x="29950" y="46014"/>
                  </a:moveTo>
                  <a:lnTo>
                    <a:pt x="149" y="46014"/>
                  </a:lnTo>
                  <a:lnTo>
                    <a:pt x="149" y="40640"/>
                  </a:lnTo>
                  <a:lnTo>
                    <a:pt x="12363" y="40640"/>
                  </a:lnTo>
                  <a:lnTo>
                    <a:pt x="12363" y="91"/>
                  </a:lnTo>
                  <a:lnTo>
                    <a:pt x="17248" y="91"/>
                  </a:lnTo>
                  <a:lnTo>
                    <a:pt x="17248" y="40640"/>
                  </a:lnTo>
                  <a:lnTo>
                    <a:pt x="29950" y="406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Freeform: Shape 1494">
              <a:extLst>
                <a:ext uri="{FF2B5EF4-FFF2-40B4-BE49-F238E27FC236}">
                  <a16:creationId xmlns:a16="http://schemas.microsoft.com/office/drawing/2014/main" id="{82F60420-A1D1-055F-6B5F-7BA03C8C8972}"/>
                </a:ext>
              </a:extLst>
            </p:cNvPr>
            <p:cNvSpPr/>
            <p:nvPr/>
          </p:nvSpPr>
          <p:spPr>
            <a:xfrm flipV="1">
              <a:off x="4590049" y="514441"/>
              <a:ext cx="4885" cy="45923"/>
            </a:xfrm>
            <a:custGeom>
              <a:avLst/>
              <a:gdLst>
                <a:gd name="csX0" fmla="*/ 38 w 4885"/>
                <a:gd name="csY0" fmla="*/ -688 h 45923"/>
                <a:gd name="csX1" fmla="*/ 4923 w 4885"/>
                <a:gd name="csY1" fmla="*/ -688 h 45923"/>
                <a:gd name="csX2" fmla="*/ 4923 w 4885"/>
                <a:gd name="csY2" fmla="*/ 45236 h 45923"/>
                <a:gd name="csX3" fmla="*/ 38 w 4885"/>
                <a:gd name="csY3" fmla="*/ 4523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85" h="45923">
                  <a:moveTo>
                    <a:pt x="38" y="-688"/>
                  </a:moveTo>
                  <a:lnTo>
                    <a:pt x="4923" y="-688"/>
                  </a:lnTo>
                  <a:lnTo>
                    <a:pt x="4923" y="45236"/>
                  </a:lnTo>
                  <a:lnTo>
                    <a:pt x="38" y="4523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Freeform: Shape 1495">
              <a:extLst>
                <a:ext uri="{FF2B5EF4-FFF2-40B4-BE49-F238E27FC236}">
                  <a16:creationId xmlns:a16="http://schemas.microsoft.com/office/drawing/2014/main" id="{698860C8-2C30-363F-4DB1-E97EEE11D8E9}"/>
                </a:ext>
              </a:extLst>
            </p:cNvPr>
            <p:cNvSpPr/>
            <p:nvPr/>
          </p:nvSpPr>
          <p:spPr>
            <a:xfrm flipV="1">
              <a:off x="4619850" y="518838"/>
              <a:ext cx="18121" cy="37129"/>
            </a:xfrm>
            <a:custGeom>
              <a:avLst/>
              <a:gdLst>
                <a:gd name="csX0" fmla="*/ 11882 w 18121"/>
                <a:gd name="csY0" fmla="*/ 37220 h 37129"/>
                <a:gd name="csX1" fmla="*/ 157 w 18121"/>
                <a:gd name="csY1" fmla="*/ 37220 h 37129"/>
                <a:gd name="csX2" fmla="*/ 1134 w 18121"/>
                <a:gd name="csY2" fmla="*/ 37220 h 37129"/>
                <a:gd name="csX3" fmla="*/ 2111 w 18121"/>
                <a:gd name="csY3" fmla="*/ 36731 h 37129"/>
                <a:gd name="csX4" fmla="*/ 3577 w 18121"/>
                <a:gd name="csY4" fmla="*/ 36731 h 37129"/>
                <a:gd name="csX5" fmla="*/ 4554 w 18121"/>
                <a:gd name="csY5" fmla="*/ 36243 h 37129"/>
                <a:gd name="csX6" fmla="*/ 5531 w 18121"/>
                <a:gd name="csY6" fmla="*/ 35754 h 37129"/>
                <a:gd name="csX7" fmla="*/ 6997 w 18121"/>
                <a:gd name="csY7" fmla="*/ 34777 h 37129"/>
                <a:gd name="csX8" fmla="*/ 7485 w 18121"/>
                <a:gd name="csY8" fmla="*/ 34289 h 37129"/>
                <a:gd name="csX9" fmla="*/ 8462 w 18121"/>
                <a:gd name="csY9" fmla="*/ 33312 h 37129"/>
                <a:gd name="csX10" fmla="*/ 9440 w 18121"/>
                <a:gd name="csY10" fmla="*/ 32823 h 37129"/>
                <a:gd name="csX11" fmla="*/ 9928 w 18121"/>
                <a:gd name="csY11" fmla="*/ 31357 h 37129"/>
                <a:gd name="csX12" fmla="*/ 10417 w 18121"/>
                <a:gd name="csY12" fmla="*/ 30380 h 37129"/>
                <a:gd name="csX13" fmla="*/ 11394 w 18121"/>
                <a:gd name="csY13" fmla="*/ 29403 h 37129"/>
                <a:gd name="csX14" fmla="*/ 11394 w 18121"/>
                <a:gd name="csY14" fmla="*/ 28915 h 37129"/>
                <a:gd name="csX15" fmla="*/ 11882 w 18121"/>
                <a:gd name="csY15" fmla="*/ 27449 h 37129"/>
                <a:gd name="csX16" fmla="*/ 12371 w 18121"/>
                <a:gd name="csY16" fmla="*/ 26472 h 37129"/>
                <a:gd name="csX17" fmla="*/ 12371 w 18121"/>
                <a:gd name="csY17" fmla="*/ 25495 h 37129"/>
                <a:gd name="csX18" fmla="*/ 12859 w 18121"/>
                <a:gd name="csY18" fmla="*/ 24029 h 37129"/>
                <a:gd name="csX19" fmla="*/ 12859 w 18121"/>
                <a:gd name="csY19" fmla="*/ 20121 h 37129"/>
                <a:gd name="csX20" fmla="*/ 13348 w 18121"/>
                <a:gd name="csY20" fmla="*/ 18655 h 37129"/>
                <a:gd name="csX21" fmla="*/ 12859 w 18121"/>
                <a:gd name="csY21" fmla="*/ 17678 h 37129"/>
                <a:gd name="csX22" fmla="*/ 2600 w 18121"/>
                <a:gd name="csY22" fmla="*/ 579 h 37129"/>
                <a:gd name="csX23" fmla="*/ 1623 w 18121"/>
                <a:gd name="csY23" fmla="*/ 90 h 37129"/>
                <a:gd name="csX24" fmla="*/ 157 w 18121"/>
                <a:gd name="csY24" fmla="*/ 90 h 37129"/>
                <a:gd name="csX25" fmla="*/ 11882 w 18121"/>
                <a:gd name="csY25" fmla="*/ 90 h 37129"/>
                <a:gd name="csX26" fmla="*/ 13836 w 18121"/>
                <a:gd name="csY26" fmla="*/ 2044 h 37129"/>
                <a:gd name="csX27" fmla="*/ 14325 w 18121"/>
                <a:gd name="csY27" fmla="*/ 2533 h 37129"/>
                <a:gd name="csX28" fmla="*/ 14814 w 18121"/>
                <a:gd name="csY28" fmla="*/ 3510 h 37129"/>
                <a:gd name="csX29" fmla="*/ 15302 w 18121"/>
                <a:gd name="csY29" fmla="*/ 4976 h 37129"/>
                <a:gd name="csX30" fmla="*/ 15791 w 18121"/>
                <a:gd name="csY30" fmla="*/ 5953 h 37129"/>
                <a:gd name="csX31" fmla="*/ 16768 w 18121"/>
                <a:gd name="csY31" fmla="*/ 7907 h 37129"/>
                <a:gd name="csX32" fmla="*/ 18233 w 18121"/>
                <a:gd name="csY32" fmla="*/ 14258 h 37129"/>
                <a:gd name="csX33" fmla="*/ 18233 w 18121"/>
                <a:gd name="csY33" fmla="*/ 19144 h 37129"/>
                <a:gd name="csX34" fmla="*/ 17745 w 18121"/>
                <a:gd name="csY34" fmla="*/ 25495 h 37129"/>
                <a:gd name="csX35" fmla="*/ 17256 w 18121"/>
                <a:gd name="csY35" fmla="*/ 26960 h 37129"/>
                <a:gd name="csX36" fmla="*/ 17256 w 18121"/>
                <a:gd name="csY36" fmla="*/ 27938 h 37129"/>
                <a:gd name="csX37" fmla="*/ 16768 w 18121"/>
                <a:gd name="csY37" fmla="*/ 29403 h 37129"/>
                <a:gd name="csX38" fmla="*/ 15791 w 18121"/>
                <a:gd name="csY38" fmla="*/ 31357 h 37129"/>
                <a:gd name="csX39" fmla="*/ 15791 w 18121"/>
                <a:gd name="csY39" fmla="*/ 31846 h 37129"/>
                <a:gd name="csX40" fmla="*/ 14814 w 18121"/>
                <a:gd name="csY40" fmla="*/ 32823 h 37129"/>
                <a:gd name="csX41" fmla="*/ 14325 w 18121"/>
                <a:gd name="csY41" fmla="*/ 34289 h 37129"/>
                <a:gd name="csX42" fmla="*/ 13836 w 18121"/>
                <a:gd name="csY42" fmla="*/ 35266 h 37129"/>
                <a:gd name="csX43" fmla="*/ 12859 w 18121"/>
                <a:gd name="csY43" fmla="*/ 36243 h 371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18121" h="37129">
                  <a:moveTo>
                    <a:pt x="11882" y="37220"/>
                  </a:moveTo>
                  <a:lnTo>
                    <a:pt x="157" y="37220"/>
                  </a:lnTo>
                  <a:lnTo>
                    <a:pt x="1134" y="37220"/>
                  </a:lnTo>
                  <a:lnTo>
                    <a:pt x="2111" y="36731"/>
                  </a:lnTo>
                  <a:lnTo>
                    <a:pt x="3577" y="36731"/>
                  </a:lnTo>
                  <a:lnTo>
                    <a:pt x="4554" y="36243"/>
                  </a:lnTo>
                  <a:lnTo>
                    <a:pt x="5531" y="35754"/>
                  </a:lnTo>
                  <a:lnTo>
                    <a:pt x="6997" y="34777"/>
                  </a:lnTo>
                  <a:lnTo>
                    <a:pt x="7485" y="34289"/>
                  </a:lnTo>
                  <a:lnTo>
                    <a:pt x="8462" y="33312"/>
                  </a:lnTo>
                  <a:lnTo>
                    <a:pt x="9440" y="32823"/>
                  </a:lnTo>
                  <a:lnTo>
                    <a:pt x="9928" y="31357"/>
                  </a:lnTo>
                  <a:lnTo>
                    <a:pt x="10417" y="30380"/>
                  </a:lnTo>
                  <a:lnTo>
                    <a:pt x="11394" y="29403"/>
                  </a:lnTo>
                  <a:lnTo>
                    <a:pt x="11394" y="28915"/>
                  </a:lnTo>
                  <a:lnTo>
                    <a:pt x="11882" y="27449"/>
                  </a:lnTo>
                  <a:lnTo>
                    <a:pt x="12371" y="26472"/>
                  </a:lnTo>
                  <a:lnTo>
                    <a:pt x="12371" y="25495"/>
                  </a:lnTo>
                  <a:lnTo>
                    <a:pt x="12859" y="24029"/>
                  </a:lnTo>
                  <a:lnTo>
                    <a:pt x="12859" y="20121"/>
                  </a:lnTo>
                  <a:lnTo>
                    <a:pt x="13348" y="18655"/>
                  </a:lnTo>
                  <a:lnTo>
                    <a:pt x="12859" y="17678"/>
                  </a:lnTo>
                  <a:cubicBezTo>
                    <a:pt x="13527" y="11441"/>
                    <a:pt x="9920" y="1010"/>
                    <a:pt x="2600" y="579"/>
                  </a:cubicBezTo>
                  <a:lnTo>
                    <a:pt x="1623" y="90"/>
                  </a:lnTo>
                  <a:lnTo>
                    <a:pt x="157" y="90"/>
                  </a:lnTo>
                  <a:lnTo>
                    <a:pt x="11882" y="90"/>
                  </a:lnTo>
                  <a:lnTo>
                    <a:pt x="13836" y="2044"/>
                  </a:lnTo>
                  <a:lnTo>
                    <a:pt x="14325" y="2533"/>
                  </a:lnTo>
                  <a:lnTo>
                    <a:pt x="14814" y="3510"/>
                  </a:lnTo>
                  <a:lnTo>
                    <a:pt x="15302" y="4976"/>
                  </a:lnTo>
                  <a:lnTo>
                    <a:pt x="15791" y="5953"/>
                  </a:lnTo>
                  <a:lnTo>
                    <a:pt x="16768" y="7907"/>
                  </a:lnTo>
                  <a:cubicBezTo>
                    <a:pt x="17411" y="9340"/>
                    <a:pt x="17590" y="12833"/>
                    <a:pt x="18233" y="14258"/>
                  </a:cubicBezTo>
                  <a:lnTo>
                    <a:pt x="18233" y="19144"/>
                  </a:lnTo>
                  <a:cubicBezTo>
                    <a:pt x="18380" y="23003"/>
                    <a:pt x="18160" y="22327"/>
                    <a:pt x="17745" y="25495"/>
                  </a:cubicBezTo>
                  <a:lnTo>
                    <a:pt x="17256" y="26960"/>
                  </a:lnTo>
                  <a:lnTo>
                    <a:pt x="17256" y="27938"/>
                  </a:lnTo>
                  <a:lnTo>
                    <a:pt x="16768" y="29403"/>
                  </a:lnTo>
                  <a:lnTo>
                    <a:pt x="15791" y="31357"/>
                  </a:lnTo>
                  <a:lnTo>
                    <a:pt x="15791" y="31846"/>
                  </a:lnTo>
                  <a:lnTo>
                    <a:pt x="14814" y="32823"/>
                  </a:lnTo>
                  <a:lnTo>
                    <a:pt x="14325" y="34289"/>
                  </a:lnTo>
                  <a:lnTo>
                    <a:pt x="13836" y="35266"/>
                  </a:lnTo>
                  <a:lnTo>
                    <a:pt x="12859" y="362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Freeform: Shape 1496">
              <a:extLst>
                <a:ext uri="{FF2B5EF4-FFF2-40B4-BE49-F238E27FC236}">
                  <a16:creationId xmlns:a16="http://schemas.microsoft.com/office/drawing/2014/main" id="{98F12024-C208-685C-903B-AA4AB720D11E}"/>
                </a:ext>
              </a:extLst>
            </p:cNvPr>
            <p:cNvSpPr/>
            <p:nvPr/>
          </p:nvSpPr>
          <p:spPr>
            <a:xfrm flipV="1">
              <a:off x="4601774" y="513899"/>
              <a:ext cx="29801" cy="47443"/>
            </a:xfrm>
            <a:custGeom>
              <a:avLst/>
              <a:gdLst>
                <a:gd name="csX0" fmla="*/ 18231 w 29801"/>
                <a:gd name="csY0" fmla="*/ 47480 h 47443"/>
                <a:gd name="csX1" fmla="*/ 17254 w 29801"/>
                <a:gd name="csY1" fmla="*/ 47480 h 47443"/>
                <a:gd name="csX2" fmla="*/ 5529 w 29801"/>
                <a:gd name="csY2" fmla="*/ 41618 h 47443"/>
                <a:gd name="csX3" fmla="*/ 5529 w 29801"/>
                <a:gd name="csY3" fmla="*/ 41129 h 47443"/>
                <a:gd name="csX4" fmla="*/ 4552 w 29801"/>
                <a:gd name="csY4" fmla="*/ 40640 h 47443"/>
                <a:gd name="csX5" fmla="*/ 3575 w 29801"/>
                <a:gd name="csY5" fmla="*/ 38686 h 47443"/>
                <a:gd name="csX6" fmla="*/ 644 w 29801"/>
                <a:gd name="csY6" fmla="*/ 27938 h 47443"/>
                <a:gd name="csX7" fmla="*/ 644 w 29801"/>
                <a:gd name="csY7" fmla="*/ 26473 h 47443"/>
                <a:gd name="csX8" fmla="*/ 155 w 29801"/>
                <a:gd name="csY8" fmla="*/ 25007 h 47443"/>
                <a:gd name="csX9" fmla="*/ 155 w 29801"/>
                <a:gd name="csY9" fmla="*/ 23053 h 47443"/>
                <a:gd name="csX10" fmla="*/ 644 w 29801"/>
                <a:gd name="csY10" fmla="*/ 21587 h 47443"/>
                <a:gd name="csX11" fmla="*/ 644 w 29801"/>
                <a:gd name="csY11" fmla="*/ 17679 h 47443"/>
                <a:gd name="csX12" fmla="*/ 1132 w 29801"/>
                <a:gd name="csY12" fmla="*/ 16702 h 47443"/>
                <a:gd name="csX13" fmla="*/ 1621 w 29801"/>
                <a:gd name="csY13" fmla="*/ 15236 h 47443"/>
                <a:gd name="csX14" fmla="*/ 1621 w 29801"/>
                <a:gd name="csY14" fmla="*/ 14259 h 47443"/>
                <a:gd name="csX15" fmla="*/ 2109 w 29801"/>
                <a:gd name="csY15" fmla="*/ 12793 h 47443"/>
                <a:gd name="csX16" fmla="*/ 2598 w 29801"/>
                <a:gd name="csY16" fmla="*/ 11816 h 47443"/>
                <a:gd name="csX17" fmla="*/ 3086 w 29801"/>
                <a:gd name="csY17" fmla="*/ 10839 h 47443"/>
                <a:gd name="csX18" fmla="*/ 3575 w 29801"/>
                <a:gd name="csY18" fmla="*/ 9373 h 47443"/>
                <a:gd name="csX19" fmla="*/ 4064 w 29801"/>
                <a:gd name="csY19" fmla="*/ 8396 h 47443"/>
                <a:gd name="csX20" fmla="*/ 13346 w 29801"/>
                <a:gd name="csY20" fmla="*/ 1068 h 47443"/>
                <a:gd name="csX21" fmla="*/ 14812 w 29801"/>
                <a:gd name="csY21" fmla="*/ 579 h 47443"/>
                <a:gd name="csX22" fmla="*/ 15789 w 29801"/>
                <a:gd name="csY22" fmla="*/ 579 h 47443"/>
                <a:gd name="csX23" fmla="*/ 17254 w 29801"/>
                <a:gd name="csY23" fmla="*/ 91 h 47443"/>
                <a:gd name="csX24" fmla="*/ 19209 w 29801"/>
                <a:gd name="csY24" fmla="*/ 91 h 47443"/>
                <a:gd name="csX25" fmla="*/ 20674 w 29801"/>
                <a:gd name="csY25" fmla="*/ 579 h 47443"/>
                <a:gd name="csX26" fmla="*/ 21651 w 29801"/>
                <a:gd name="csY26" fmla="*/ 579 h 47443"/>
                <a:gd name="csX27" fmla="*/ 23117 w 29801"/>
                <a:gd name="csY27" fmla="*/ 1068 h 47443"/>
                <a:gd name="csX28" fmla="*/ 24094 w 29801"/>
                <a:gd name="csY28" fmla="*/ 1068 h 47443"/>
                <a:gd name="csX29" fmla="*/ 26048 w 29801"/>
                <a:gd name="csY29" fmla="*/ 2045 h 47443"/>
                <a:gd name="csX30" fmla="*/ 27025 w 29801"/>
                <a:gd name="csY30" fmla="*/ 3022 h 47443"/>
                <a:gd name="csX31" fmla="*/ 28002 w 29801"/>
                <a:gd name="csY31" fmla="*/ 3511 h 47443"/>
                <a:gd name="csX32" fmla="*/ 29957 w 29801"/>
                <a:gd name="csY32" fmla="*/ 5465 h 47443"/>
                <a:gd name="csX33" fmla="*/ 16277 w 29801"/>
                <a:gd name="csY33" fmla="*/ 5465 h 47443"/>
                <a:gd name="csX34" fmla="*/ 9438 w 29801"/>
                <a:gd name="csY34" fmla="*/ 10350 h 47443"/>
                <a:gd name="csX35" fmla="*/ 8460 w 29801"/>
                <a:gd name="csY35" fmla="*/ 10839 h 47443"/>
                <a:gd name="csX36" fmla="*/ 7483 w 29801"/>
                <a:gd name="csY36" fmla="*/ 12793 h 47443"/>
                <a:gd name="csX37" fmla="*/ 6995 w 29801"/>
                <a:gd name="csY37" fmla="*/ 14259 h 47443"/>
                <a:gd name="csX38" fmla="*/ 6506 w 29801"/>
                <a:gd name="csY38" fmla="*/ 15236 h 47443"/>
                <a:gd name="csX39" fmla="*/ 6506 w 29801"/>
                <a:gd name="csY39" fmla="*/ 16213 h 47443"/>
                <a:gd name="csX40" fmla="*/ 6018 w 29801"/>
                <a:gd name="csY40" fmla="*/ 17679 h 47443"/>
                <a:gd name="csX41" fmla="*/ 5529 w 29801"/>
                <a:gd name="csY41" fmla="*/ 19144 h 47443"/>
                <a:gd name="csX42" fmla="*/ 5529 w 29801"/>
                <a:gd name="csY42" fmla="*/ 26473 h 47443"/>
                <a:gd name="csX43" fmla="*/ 7483 w 29801"/>
                <a:gd name="csY43" fmla="*/ 35266 h 47443"/>
                <a:gd name="csX44" fmla="*/ 8460 w 29801"/>
                <a:gd name="csY44" fmla="*/ 37221 h 47443"/>
                <a:gd name="csX45" fmla="*/ 15789 w 29801"/>
                <a:gd name="csY45" fmla="*/ 42106 h 47443"/>
                <a:gd name="csX46" fmla="*/ 17254 w 29801"/>
                <a:gd name="csY46" fmla="*/ 42595 h 47443"/>
                <a:gd name="csX47" fmla="*/ 29957 w 29801"/>
                <a:gd name="csY47" fmla="*/ 42595 h 47443"/>
                <a:gd name="csX48" fmla="*/ 29468 w 29801"/>
                <a:gd name="csY48" fmla="*/ 43572 h 47443"/>
                <a:gd name="csX49" fmla="*/ 21163 w 29801"/>
                <a:gd name="csY49" fmla="*/ 47480 h 47443"/>
                <a:gd name="csX50" fmla="*/ 19697 w 29801"/>
                <a:gd name="csY50" fmla="*/ 47480 h 474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29801" h="47443">
                  <a:moveTo>
                    <a:pt x="18231" y="47480"/>
                  </a:moveTo>
                  <a:lnTo>
                    <a:pt x="17254" y="47480"/>
                  </a:lnTo>
                  <a:cubicBezTo>
                    <a:pt x="13427" y="48026"/>
                    <a:pt x="7964" y="44353"/>
                    <a:pt x="5529" y="41618"/>
                  </a:cubicBezTo>
                  <a:lnTo>
                    <a:pt x="5529" y="41129"/>
                  </a:lnTo>
                  <a:lnTo>
                    <a:pt x="4552" y="40640"/>
                  </a:lnTo>
                  <a:lnTo>
                    <a:pt x="3575" y="38686"/>
                  </a:lnTo>
                  <a:cubicBezTo>
                    <a:pt x="1735" y="35047"/>
                    <a:pt x="1075" y="31871"/>
                    <a:pt x="644" y="27938"/>
                  </a:cubicBezTo>
                  <a:lnTo>
                    <a:pt x="644" y="26473"/>
                  </a:lnTo>
                  <a:lnTo>
                    <a:pt x="155" y="25007"/>
                  </a:lnTo>
                  <a:lnTo>
                    <a:pt x="155" y="23053"/>
                  </a:lnTo>
                  <a:lnTo>
                    <a:pt x="644" y="21587"/>
                  </a:lnTo>
                  <a:lnTo>
                    <a:pt x="644" y="17679"/>
                  </a:lnTo>
                  <a:lnTo>
                    <a:pt x="1132" y="16702"/>
                  </a:lnTo>
                  <a:lnTo>
                    <a:pt x="1621" y="15236"/>
                  </a:lnTo>
                  <a:lnTo>
                    <a:pt x="1621" y="14259"/>
                  </a:lnTo>
                  <a:lnTo>
                    <a:pt x="2109" y="12793"/>
                  </a:lnTo>
                  <a:lnTo>
                    <a:pt x="2598" y="11816"/>
                  </a:lnTo>
                  <a:lnTo>
                    <a:pt x="3086" y="10839"/>
                  </a:lnTo>
                  <a:lnTo>
                    <a:pt x="3575" y="9373"/>
                  </a:lnTo>
                  <a:lnTo>
                    <a:pt x="4064" y="8396"/>
                  </a:lnTo>
                  <a:cubicBezTo>
                    <a:pt x="7101" y="4431"/>
                    <a:pt x="8811" y="3193"/>
                    <a:pt x="13346" y="1068"/>
                  </a:cubicBezTo>
                  <a:lnTo>
                    <a:pt x="14812" y="579"/>
                  </a:lnTo>
                  <a:lnTo>
                    <a:pt x="15789" y="579"/>
                  </a:lnTo>
                  <a:lnTo>
                    <a:pt x="17254" y="91"/>
                  </a:lnTo>
                  <a:lnTo>
                    <a:pt x="19209" y="91"/>
                  </a:lnTo>
                  <a:lnTo>
                    <a:pt x="20674" y="579"/>
                  </a:lnTo>
                  <a:lnTo>
                    <a:pt x="21651" y="579"/>
                  </a:lnTo>
                  <a:lnTo>
                    <a:pt x="23117" y="1068"/>
                  </a:lnTo>
                  <a:lnTo>
                    <a:pt x="24094" y="1068"/>
                  </a:lnTo>
                  <a:lnTo>
                    <a:pt x="26048" y="2045"/>
                  </a:lnTo>
                  <a:lnTo>
                    <a:pt x="27025" y="3022"/>
                  </a:lnTo>
                  <a:lnTo>
                    <a:pt x="28002" y="3511"/>
                  </a:lnTo>
                  <a:lnTo>
                    <a:pt x="29957" y="5465"/>
                  </a:lnTo>
                  <a:lnTo>
                    <a:pt x="16277" y="5465"/>
                  </a:lnTo>
                  <a:cubicBezTo>
                    <a:pt x="13900" y="6857"/>
                    <a:pt x="10146" y="7330"/>
                    <a:pt x="9438" y="10350"/>
                  </a:cubicBezTo>
                  <a:lnTo>
                    <a:pt x="8460" y="10839"/>
                  </a:lnTo>
                  <a:lnTo>
                    <a:pt x="7483" y="12793"/>
                  </a:lnTo>
                  <a:lnTo>
                    <a:pt x="6995" y="14259"/>
                  </a:lnTo>
                  <a:lnTo>
                    <a:pt x="6506" y="15236"/>
                  </a:lnTo>
                  <a:lnTo>
                    <a:pt x="6506" y="16213"/>
                  </a:lnTo>
                  <a:lnTo>
                    <a:pt x="6018" y="17679"/>
                  </a:lnTo>
                  <a:lnTo>
                    <a:pt x="5529" y="19144"/>
                  </a:lnTo>
                  <a:lnTo>
                    <a:pt x="5529" y="26473"/>
                  </a:lnTo>
                  <a:cubicBezTo>
                    <a:pt x="5497" y="27938"/>
                    <a:pt x="6596" y="34053"/>
                    <a:pt x="7483" y="35266"/>
                  </a:cubicBezTo>
                  <a:lnTo>
                    <a:pt x="8460" y="37221"/>
                  </a:lnTo>
                  <a:cubicBezTo>
                    <a:pt x="10431" y="39452"/>
                    <a:pt x="12507" y="42074"/>
                    <a:pt x="15789" y="42106"/>
                  </a:cubicBezTo>
                  <a:lnTo>
                    <a:pt x="17254" y="42595"/>
                  </a:lnTo>
                  <a:lnTo>
                    <a:pt x="29957" y="42595"/>
                  </a:lnTo>
                  <a:lnTo>
                    <a:pt x="29468" y="43572"/>
                  </a:lnTo>
                  <a:cubicBezTo>
                    <a:pt x="27025" y="45257"/>
                    <a:pt x="24216" y="47203"/>
                    <a:pt x="21163" y="47480"/>
                  </a:cubicBezTo>
                  <a:lnTo>
                    <a:pt x="19697" y="474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Freeform: Shape 1497">
              <a:extLst>
                <a:ext uri="{FF2B5EF4-FFF2-40B4-BE49-F238E27FC236}">
                  <a16:creationId xmlns:a16="http://schemas.microsoft.com/office/drawing/2014/main" id="{A27719FF-495F-D44B-AAE3-8493F156FCD9}"/>
                </a:ext>
              </a:extLst>
            </p:cNvPr>
            <p:cNvSpPr/>
            <p:nvPr/>
          </p:nvSpPr>
          <p:spPr>
            <a:xfrm flipV="1">
              <a:off x="4668216" y="514441"/>
              <a:ext cx="5374" cy="45923"/>
            </a:xfrm>
            <a:custGeom>
              <a:avLst/>
              <a:gdLst>
                <a:gd name="csX0" fmla="*/ 5538 w 5374"/>
                <a:gd name="csY0" fmla="*/ 46014 h 45923"/>
                <a:gd name="csX1" fmla="*/ 653 w 5374"/>
                <a:gd name="csY1" fmla="*/ 46014 h 45923"/>
                <a:gd name="csX2" fmla="*/ 653 w 5374"/>
                <a:gd name="csY2" fmla="*/ 9862 h 45923"/>
                <a:gd name="csX3" fmla="*/ 164 w 5374"/>
                <a:gd name="csY3" fmla="*/ 91 h 45923"/>
                <a:gd name="csX4" fmla="*/ 5538 w 5374"/>
                <a:gd name="csY4" fmla="*/ 9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374" h="45923">
                  <a:moveTo>
                    <a:pt x="5538" y="46014"/>
                  </a:moveTo>
                  <a:lnTo>
                    <a:pt x="653" y="46014"/>
                  </a:lnTo>
                  <a:lnTo>
                    <a:pt x="653" y="9862"/>
                  </a:lnTo>
                  <a:lnTo>
                    <a:pt x="164" y="91"/>
                  </a:lnTo>
                  <a:lnTo>
                    <a:pt x="5538" y="9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Freeform: Shape 1498">
              <a:extLst>
                <a:ext uri="{FF2B5EF4-FFF2-40B4-BE49-F238E27FC236}">
                  <a16:creationId xmlns:a16="http://schemas.microsoft.com/office/drawing/2014/main" id="{0A4F5D36-1AF1-D8B9-1F9A-5291A301E3F0}"/>
                </a:ext>
              </a:extLst>
            </p:cNvPr>
            <p:cNvSpPr/>
            <p:nvPr/>
          </p:nvSpPr>
          <p:spPr>
            <a:xfrm flipV="1">
              <a:off x="4643789" y="514441"/>
              <a:ext cx="4885" cy="45923"/>
            </a:xfrm>
            <a:custGeom>
              <a:avLst/>
              <a:gdLst>
                <a:gd name="csX0" fmla="*/ 5045 w 4885"/>
                <a:gd name="csY0" fmla="*/ 46014 h 45923"/>
                <a:gd name="csX1" fmla="*/ 160 w 4885"/>
                <a:gd name="csY1" fmla="*/ 46014 h 45923"/>
                <a:gd name="csX2" fmla="*/ 160 w 4885"/>
                <a:gd name="csY2" fmla="*/ 91 h 45923"/>
                <a:gd name="csX3" fmla="*/ 5045 w 4885"/>
                <a:gd name="csY3" fmla="*/ 91 h 45923"/>
                <a:gd name="csX4" fmla="*/ 5045 w 4885"/>
                <a:gd name="csY4" fmla="*/ 3624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45923">
                  <a:moveTo>
                    <a:pt x="5045" y="46014"/>
                  </a:moveTo>
                  <a:lnTo>
                    <a:pt x="160" y="46014"/>
                  </a:lnTo>
                  <a:lnTo>
                    <a:pt x="160" y="91"/>
                  </a:lnTo>
                  <a:lnTo>
                    <a:pt x="5045" y="91"/>
                  </a:lnTo>
                  <a:lnTo>
                    <a:pt x="5045" y="362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Freeform: Shape 1499">
              <a:extLst>
                <a:ext uri="{FF2B5EF4-FFF2-40B4-BE49-F238E27FC236}">
                  <a16:creationId xmlns:a16="http://schemas.microsoft.com/office/drawing/2014/main" id="{0614EE31-FCA6-92CD-EC9F-DA53F76409A4}"/>
                </a:ext>
              </a:extLst>
            </p:cNvPr>
            <p:cNvSpPr/>
            <p:nvPr/>
          </p:nvSpPr>
          <p:spPr>
            <a:xfrm flipV="1">
              <a:off x="4648675" y="514441"/>
              <a:ext cx="20030" cy="45923"/>
            </a:xfrm>
            <a:custGeom>
              <a:avLst/>
              <a:gdLst>
                <a:gd name="csX0" fmla="*/ 160 w 20030"/>
                <a:gd name="csY0" fmla="*/ 46014 h 45923"/>
                <a:gd name="csX1" fmla="*/ 160 w 20030"/>
                <a:gd name="csY1" fmla="*/ 36243 h 45923"/>
                <a:gd name="csX2" fmla="*/ 19702 w 20030"/>
                <a:gd name="csY2" fmla="*/ 91 h 45923"/>
                <a:gd name="csX3" fmla="*/ 20191 w 20030"/>
                <a:gd name="csY3" fmla="*/ 9862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0030" h="45923">
                  <a:moveTo>
                    <a:pt x="160" y="46014"/>
                  </a:moveTo>
                  <a:lnTo>
                    <a:pt x="160" y="36243"/>
                  </a:lnTo>
                  <a:lnTo>
                    <a:pt x="19702" y="91"/>
                  </a:lnTo>
                  <a:lnTo>
                    <a:pt x="20191" y="98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1" name="Graphic 2">
              <a:extLst>
                <a:ext uri="{FF2B5EF4-FFF2-40B4-BE49-F238E27FC236}">
                  <a16:creationId xmlns:a16="http://schemas.microsoft.com/office/drawing/2014/main" id="{5FA98EFC-2D72-0442-161F-4F5BDA005023}"/>
                </a:ext>
              </a:extLst>
            </p:cNvPr>
            <p:cNvGrpSpPr/>
            <p:nvPr/>
          </p:nvGrpSpPr>
          <p:grpSpPr>
            <a:xfrm>
              <a:off x="4162080" y="606952"/>
              <a:ext cx="125556" cy="125223"/>
              <a:chOff x="4162080" y="606952"/>
              <a:chExt cx="125556" cy="125223"/>
            </a:xfrm>
            <a:noFill/>
          </p:grpSpPr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D1700361-6168-512B-EA1E-71C7361A173A}"/>
                  </a:ext>
                </a:extLst>
              </p:cNvPr>
              <p:cNvSpPr/>
              <p:nvPr/>
            </p:nvSpPr>
            <p:spPr>
              <a:xfrm flipV="1">
                <a:off x="4195301" y="640022"/>
                <a:ext cx="59114" cy="59116"/>
              </a:xfrm>
              <a:custGeom>
                <a:avLst/>
                <a:gdLst>
                  <a:gd name="csX0" fmla="*/ 59209 w 59114"/>
                  <a:gd name="csY0" fmla="*/ 29937 h 59116"/>
                  <a:gd name="csX1" fmla="*/ 58232 w 59114"/>
                  <a:gd name="csY1" fmla="*/ 37265 h 59116"/>
                  <a:gd name="csX2" fmla="*/ 55300 w 59114"/>
                  <a:gd name="csY2" fmla="*/ 44594 h 59116"/>
                  <a:gd name="csX3" fmla="*/ 1071 w 59114"/>
                  <a:gd name="csY3" fmla="*/ 37265 h 59116"/>
                  <a:gd name="csX4" fmla="*/ 94 w 59114"/>
                  <a:gd name="csY4" fmla="*/ 29937 h 59116"/>
                  <a:gd name="csX5" fmla="*/ 1071 w 59114"/>
                  <a:gd name="csY5" fmla="*/ 22120 h 59116"/>
                  <a:gd name="csX6" fmla="*/ 55300 w 59114"/>
                  <a:gd name="csY6" fmla="*/ 14792 h 59116"/>
                  <a:gd name="csX7" fmla="*/ 58232 w 59114"/>
                  <a:gd name="csY7" fmla="*/ 22120 h 59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59114" h="59116">
                    <a:moveTo>
                      <a:pt x="59209" y="29937"/>
                    </a:moveTo>
                    <a:lnTo>
                      <a:pt x="58232" y="37265"/>
                    </a:lnTo>
                    <a:lnTo>
                      <a:pt x="55300" y="44594"/>
                    </a:lnTo>
                    <a:cubicBezTo>
                      <a:pt x="42199" y="67132"/>
                      <a:pt x="7569" y="62817"/>
                      <a:pt x="1071" y="37265"/>
                    </a:cubicBezTo>
                    <a:lnTo>
                      <a:pt x="94" y="29937"/>
                    </a:lnTo>
                    <a:lnTo>
                      <a:pt x="1071" y="22120"/>
                    </a:lnTo>
                    <a:cubicBezTo>
                      <a:pt x="8514" y="-3325"/>
                      <a:pt x="40978" y="-7950"/>
                      <a:pt x="55300" y="14792"/>
                    </a:cubicBezTo>
                    <a:lnTo>
                      <a:pt x="58232" y="22120"/>
                    </a:lnTo>
                    <a:close/>
                  </a:path>
                </a:pathLst>
              </a:custGeom>
              <a:noFill/>
              <a:ln w="5861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1F573BC2-BE36-58C4-A4F7-08A7C5F53BB9}"/>
                  </a:ext>
                </a:extLst>
              </p:cNvPr>
              <p:cNvSpPr/>
              <p:nvPr/>
            </p:nvSpPr>
            <p:spPr>
              <a:xfrm flipV="1">
                <a:off x="4162080" y="606952"/>
                <a:ext cx="125556" cy="125223"/>
              </a:xfrm>
              <a:custGeom>
                <a:avLst/>
                <a:gdLst>
                  <a:gd name="csX0" fmla="*/ 125655 w 125556"/>
                  <a:gd name="csY0" fmla="*/ 62974 h 125223"/>
                  <a:gd name="csX1" fmla="*/ 124678 w 125556"/>
                  <a:gd name="csY1" fmla="*/ 73722 h 125223"/>
                  <a:gd name="csX2" fmla="*/ 121747 w 125556"/>
                  <a:gd name="csY2" fmla="*/ 84470 h 125223"/>
                  <a:gd name="csX3" fmla="*/ 1075 w 125556"/>
                  <a:gd name="csY3" fmla="*/ 73722 h 125223"/>
                  <a:gd name="csX4" fmla="*/ 98 w 125556"/>
                  <a:gd name="csY4" fmla="*/ 62974 h 125223"/>
                  <a:gd name="csX5" fmla="*/ 1075 w 125556"/>
                  <a:gd name="csY5" fmla="*/ 51737 h 125223"/>
                  <a:gd name="csX6" fmla="*/ 121747 w 125556"/>
                  <a:gd name="csY6" fmla="*/ 41478 h 125223"/>
                  <a:gd name="csX7" fmla="*/ 124678 w 125556"/>
                  <a:gd name="csY7" fmla="*/ 51737 h 1252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25556" h="125223">
                    <a:moveTo>
                      <a:pt x="125655" y="62974"/>
                    </a:moveTo>
                    <a:lnTo>
                      <a:pt x="124678" y="73722"/>
                    </a:lnTo>
                    <a:lnTo>
                      <a:pt x="121747" y="84470"/>
                    </a:lnTo>
                    <a:cubicBezTo>
                      <a:pt x="98948" y="144179"/>
                      <a:pt x="12988" y="136631"/>
                      <a:pt x="1075" y="73722"/>
                    </a:cubicBezTo>
                    <a:lnTo>
                      <a:pt x="98" y="62974"/>
                    </a:lnTo>
                    <a:lnTo>
                      <a:pt x="1075" y="51737"/>
                    </a:lnTo>
                    <a:cubicBezTo>
                      <a:pt x="14152" y="-11774"/>
                      <a:pt x="98964" y="-18427"/>
                      <a:pt x="121747" y="41478"/>
                    </a:cubicBezTo>
                    <a:lnTo>
                      <a:pt x="124678" y="51737"/>
                    </a:lnTo>
                    <a:close/>
                  </a:path>
                </a:pathLst>
              </a:custGeom>
              <a:noFill/>
              <a:ln w="5861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04" name="Graphic 2">
              <a:extLst>
                <a:ext uri="{FF2B5EF4-FFF2-40B4-BE49-F238E27FC236}">
                  <a16:creationId xmlns:a16="http://schemas.microsoft.com/office/drawing/2014/main" id="{B83F55AB-161F-CF5A-1B7D-8C0457F1D077}"/>
                </a:ext>
              </a:extLst>
            </p:cNvPr>
            <p:cNvGrpSpPr/>
            <p:nvPr/>
          </p:nvGrpSpPr>
          <p:grpSpPr>
            <a:xfrm>
              <a:off x="4133256" y="592609"/>
              <a:ext cx="297037" cy="154381"/>
              <a:chOff x="4133256" y="592609"/>
              <a:chExt cx="297037" cy="154381"/>
            </a:xfrm>
            <a:noFill/>
          </p:grpSpPr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36ABBE3E-8C96-9210-B7DD-644CCE71939A}"/>
                  </a:ext>
                </a:extLst>
              </p:cNvPr>
              <p:cNvSpPr/>
              <p:nvPr/>
            </p:nvSpPr>
            <p:spPr>
              <a:xfrm flipV="1">
                <a:off x="4225103" y="700578"/>
                <a:ext cx="6106" cy="46412"/>
              </a:xfrm>
              <a:custGeom>
                <a:avLst/>
                <a:gdLst>
                  <a:gd name="csX0" fmla="*/ 91 w 6106"/>
                  <a:gd name="csY0" fmla="*/ 46533 h 46412"/>
                  <a:gd name="csX1" fmla="*/ 91 w 6106"/>
                  <a:gd name="csY1" fmla="*/ 121 h 464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6106" h="46412">
                    <a:moveTo>
                      <a:pt x="91" y="46533"/>
                    </a:moveTo>
                    <a:lnTo>
                      <a:pt x="91" y="121"/>
                    </a:lnTo>
                  </a:path>
                </a:pathLst>
              </a:custGeom>
              <a:noFill/>
              <a:ln w="4396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06" name="Graphic 2">
                <a:extLst>
                  <a:ext uri="{FF2B5EF4-FFF2-40B4-BE49-F238E27FC236}">
                    <a16:creationId xmlns:a16="http://schemas.microsoft.com/office/drawing/2014/main" id="{BF91B0B3-CBA0-9664-EB4C-9A60B8C4B4A4}"/>
                  </a:ext>
                </a:extLst>
              </p:cNvPr>
              <p:cNvGrpSpPr/>
              <p:nvPr/>
            </p:nvGrpSpPr>
            <p:grpSpPr>
              <a:xfrm>
                <a:off x="4133256" y="592609"/>
                <a:ext cx="297037" cy="89892"/>
                <a:chOff x="4133256" y="592609"/>
                <a:chExt cx="297037" cy="89892"/>
              </a:xfrm>
              <a:noFill/>
            </p:grpSpPr>
            <p:sp>
              <p:nvSpPr>
                <p:cNvPr id="1507" name="Freeform: Shape 1506">
                  <a:extLst>
                    <a:ext uri="{FF2B5EF4-FFF2-40B4-BE49-F238E27FC236}">
                      <a16:creationId xmlns:a16="http://schemas.microsoft.com/office/drawing/2014/main" id="{667B403D-C797-3454-5710-6370B1A18E00}"/>
                    </a:ext>
                  </a:extLst>
                </p:cNvPr>
                <p:cNvSpPr/>
                <p:nvPr/>
              </p:nvSpPr>
              <p:spPr>
                <a:xfrm flipV="1">
                  <a:off x="4133256" y="669311"/>
                  <a:ext cx="60580" cy="6106"/>
                </a:xfrm>
                <a:custGeom>
                  <a:avLst/>
                  <a:gdLst>
                    <a:gd name="csX0" fmla="*/ 60664 w 60580"/>
                    <a:gd name="csY0" fmla="*/ 110 h 6106"/>
                    <a:gd name="csX1" fmla="*/ 84 w 60580"/>
                    <a:gd name="csY1" fmla="*/ 110 h 610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60580" h="6106">
                      <a:moveTo>
                        <a:pt x="60664" y="110"/>
                      </a:moveTo>
                      <a:lnTo>
                        <a:pt x="84" y="110"/>
                      </a:lnTo>
                    </a:path>
                  </a:pathLst>
                </a:custGeom>
                <a:noFill/>
                <a:ln w="4396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08" name="Graphic 2">
                  <a:extLst>
                    <a:ext uri="{FF2B5EF4-FFF2-40B4-BE49-F238E27FC236}">
                      <a16:creationId xmlns:a16="http://schemas.microsoft.com/office/drawing/2014/main" id="{74A74DA4-D825-5CF1-454D-A3268DDD7912}"/>
                    </a:ext>
                  </a:extLst>
                </p:cNvPr>
                <p:cNvGrpSpPr/>
                <p:nvPr/>
              </p:nvGrpSpPr>
              <p:grpSpPr>
                <a:xfrm>
                  <a:off x="4211912" y="592609"/>
                  <a:ext cx="218381" cy="89892"/>
                  <a:chOff x="4211912" y="592609"/>
                  <a:chExt cx="218381" cy="89892"/>
                </a:xfrm>
                <a:noFill/>
              </p:grpSpPr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60899387-F3F1-0D32-6714-C9FF8958AE7E}"/>
                      </a:ext>
                    </a:extLst>
                  </p:cNvPr>
                  <p:cNvSpPr/>
                  <p:nvPr/>
                </p:nvSpPr>
                <p:spPr>
                  <a:xfrm flipV="1">
                    <a:off x="4225103" y="656609"/>
                    <a:ext cx="6106" cy="25893"/>
                  </a:xfrm>
                  <a:custGeom>
                    <a:avLst/>
                    <a:gdLst>
                      <a:gd name="csX0" fmla="*/ 91 w 6106"/>
                      <a:gd name="csY0" fmla="*/ 26004 h 25893"/>
                      <a:gd name="csX1" fmla="*/ 91 w 6106"/>
                      <a:gd name="csY1" fmla="*/ 111 h 2589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6106" h="25893">
                        <a:moveTo>
                          <a:pt x="91" y="26004"/>
                        </a:moveTo>
                        <a:lnTo>
                          <a:pt x="91" y="111"/>
                        </a:lnTo>
                      </a:path>
                    </a:pathLst>
                  </a:custGeom>
                  <a:noFill/>
                  <a:ln w="4396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10" name="Graphic 2">
                    <a:extLst>
                      <a:ext uri="{FF2B5EF4-FFF2-40B4-BE49-F238E27FC236}">
                        <a16:creationId xmlns:a16="http://schemas.microsoft.com/office/drawing/2014/main" id="{4D3C1B2C-A03D-A2AD-0112-41629B3F6817}"/>
                      </a:ext>
                    </a:extLst>
                  </p:cNvPr>
                  <p:cNvGrpSpPr/>
                  <p:nvPr/>
                </p:nvGrpSpPr>
                <p:grpSpPr>
                  <a:xfrm>
                    <a:off x="4211912" y="592609"/>
                    <a:ext cx="218381" cy="76702"/>
                    <a:chOff x="4211912" y="592609"/>
                    <a:chExt cx="218381" cy="76702"/>
                  </a:xfrm>
                  <a:noFill/>
                </p:grpSpPr>
                <p:sp>
                  <p:nvSpPr>
                    <p:cNvPr id="1511" name="Freeform: Shape 1510">
                      <a:extLst>
                        <a:ext uri="{FF2B5EF4-FFF2-40B4-BE49-F238E27FC236}">
                          <a16:creationId xmlns:a16="http://schemas.microsoft.com/office/drawing/2014/main" id="{66899CFC-D035-C860-6123-79FDAE54F25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11912" y="669311"/>
                      <a:ext cx="25893" cy="6106"/>
                    </a:xfrm>
                    <a:custGeom>
                      <a:avLst/>
                      <a:gdLst>
                        <a:gd name="csX0" fmla="*/ 25985 w 25893"/>
                        <a:gd name="csY0" fmla="*/ 110 h 6106"/>
                        <a:gd name="csX1" fmla="*/ 92 w 25893"/>
                        <a:gd name="csY1" fmla="*/ 110 h 6106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</a:cxnLst>
                      <a:rect l="l" t="t" r="r" b="b"/>
                      <a:pathLst>
                        <a:path w="25893" h="6106">
                          <a:moveTo>
                            <a:pt x="25985" y="110"/>
                          </a:moveTo>
                          <a:lnTo>
                            <a:pt x="92" y="110"/>
                          </a:lnTo>
                        </a:path>
                      </a:pathLst>
                    </a:custGeom>
                    <a:noFill/>
                    <a:ln w="4396" cap="rnd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12" name="Graphic 2">
                      <a:extLst>
                        <a:ext uri="{FF2B5EF4-FFF2-40B4-BE49-F238E27FC236}">
                          <a16:creationId xmlns:a16="http://schemas.microsoft.com/office/drawing/2014/main" id="{A65D56B9-BB9A-B548-F0E8-EA0677014D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25103" y="592609"/>
                      <a:ext cx="205190" cy="76702"/>
                      <a:chOff x="4225103" y="592609"/>
                      <a:chExt cx="205190" cy="76702"/>
                    </a:xfrm>
                    <a:noFill/>
                  </p:grpSpPr>
                  <p:sp>
                    <p:nvSpPr>
                      <p:cNvPr id="1513" name="Freeform: Shape 1512">
                        <a:extLst>
                          <a:ext uri="{FF2B5EF4-FFF2-40B4-BE49-F238E27FC236}">
                            <a16:creationId xmlns:a16="http://schemas.microsoft.com/office/drawing/2014/main" id="{59F397A0-8D03-2E0C-6736-6FF3F557E54A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225103" y="592609"/>
                        <a:ext cx="6106" cy="47389"/>
                      </a:xfrm>
                      <a:custGeom>
                        <a:avLst/>
                        <a:gdLst>
                          <a:gd name="csX0" fmla="*/ 91 w 6106"/>
                          <a:gd name="csY0" fmla="*/ 47493 h 47389"/>
                          <a:gd name="csX1" fmla="*/ 91 w 6106"/>
                          <a:gd name="csY1" fmla="*/ 104 h 47389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</a:cxnLst>
                        <a:rect l="l" t="t" r="r" b="b"/>
                        <a:pathLst>
                          <a:path w="6106" h="47389">
                            <a:moveTo>
                              <a:pt x="91" y="47493"/>
                            </a:moveTo>
                            <a:lnTo>
                              <a:pt x="91" y="104"/>
                            </a:lnTo>
                          </a:path>
                        </a:pathLst>
                      </a:custGeom>
                      <a:noFill/>
                      <a:ln w="4396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514" name="Graphic 2">
                        <a:extLst>
                          <a:ext uri="{FF2B5EF4-FFF2-40B4-BE49-F238E27FC236}">
                            <a16:creationId xmlns:a16="http://schemas.microsoft.com/office/drawing/2014/main" id="{CE6787B0-AF14-22DD-4617-9641D87559C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54416" y="669311"/>
                        <a:ext cx="175877" cy="6106"/>
                        <a:chOff x="4254416" y="669311"/>
                        <a:chExt cx="175877" cy="6106"/>
                      </a:xfrm>
                      <a:noFill/>
                    </p:grpSpPr>
                    <p:sp>
                      <p:nvSpPr>
                        <p:cNvPr id="1515" name="Freeform: Shape 1514">
                          <a:extLst>
                            <a:ext uri="{FF2B5EF4-FFF2-40B4-BE49-F238E27FC236}">
                              <a16:creationId xmlns:a16="http://schemas.microsoft.com/office/drawing/2014/main" id="{66D54614-CFA4-77E4-5A67-6D92CC594E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4254416" y="669311"/>
                          <a:ext cx="58625" cy="6106"/>
                        </a:xfrm>
                        <a:custGeom>
                          <a:avLst/>
                          <a:gdLst>
                            <a:gd name="csX0" fmla="*/ 58730 w 58625"/>
                            <a:gd name="csY0" fmla="*/ 110 h 6106"/>
                            <a:gd name="csX1" fmla="*/ 104 w 58625"/>
                            <a:gd name="csY1" fmla="*/ 110 h 6106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</a:cxnLst>
                          <a:rect l="l" t="t" r="r" b="b"/>
                          <a:pathLst>
                            <a:path w="58625" h="6106">
                              <a:moveTo>
                                <a:pt x="58730" y="110"/>
                              </a:moveTo>
                              <a:lnTo>
                                <a:pt x="104" y="110"/>
                              </a:lnTo>
                            </a:path>
                          </a:pathLst>
                        </a:custGeom>
                        <a:noFill/>
                        <a:ln w="4396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16" name="Freeform: Shape 1515">
                          <a:extLst>
                            <a:ext uri="{FF2B5EF4-FFF2-40B4-BE49-F238E27FC236}">
                              <a16:creationId xmlns:a16="http://schemas.microsoft.com/office/drawing/2014/main" id="{7227FE5D-9F31-42AF-F707-D750347DBF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4407332" y="669311"/>
                          <a:ext cx="22961" cy="6106"/>
                        </a:xfrm>
                        <a:custGeom>
                          <a:avLst/>
                          <a:gdLst>
                            <a:gd name="csX0" fmla="*/ 121 w 22961"/>
                            <a:gd name="csY0" fmla="*/ 110 h 6106"/>
                            <a:gd name="csX1" fmla="*/ 23083 w 22961"/>
                            <a:gd name="csY1" fmla="*/ 110 h 6106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</a:cxnLst>
                          <a:rect l="l" t="t" r="r" b="b"/>
                          <a:pathLst>
                            <a:path w="22961" h="6106">
                              <a:moveTo>
                                <a:pt x="121" y="110"/>
                              </a:moveTo>
                              <a:lnTo>
                                <a:pt x="23083" y="110"/>
                              </a:lnTo>
                            </a:path>
                          </a:pathLst>
                        </a:custGeom>
                        <a:noFill/>
                        <a:ln w="4396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517" name="Graphic 2">
              <a:extLst>
                <a:ext uri="{FF2B5EF4-FFF2-40B4-BE49-F238E27FC236}">
                  <a16:creationId xmlns:a16="http://schemas.microsoft.com/office/drawing/2014/main" id="{FA322103-1282-D5A6-6294-172C02EFE6E0}"/>
                </a:ext>
              </a:extLst>
            </p:cNvPr>
            <p:cNvGrpSpPr/>
            <p:nvPr/>
          </p:nvGrpSpPr>
          <p:grpSpPr>
            <a:xfrm>
              <a:off x="4381438" y="606777"/>
              <a:ext cx="1286348" cy="175877"/>
              <a:chOff x="4381438" y="606777"/>
              <a:chExt cx="1286348" cy="175877"/>
            </a:xfrm>
            <a:noFill/>
          </p:grpSpPr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DC0C1C17-159A-744E-287D-E6A7D45A5775}"/>
                  </a:ext>
                </a:extLst>
              </p:cNvPr>
              <p:cNvSpPr/>
              <p:nvPr/>
            </p:nvSpPr>
            <p:spPr>
              <a:xfrm flipV="1">
                <a:off x="4381438" y="640487"/>
                <a:ext cx="6106" cy="58137"/>
              </a:xfrm>
              <a:custGeom>
                <a:avLst/>
                <a:gdLst>
                  <a:gd name="csX0" fmla="*/ 116 w 6106"/>
                  <a:gd name="csY0" fmla="*/ 58250 h 58137"/>
                  <a:gd name="csX1" fmla="*/ 116 w 6106"/>
                  <a:gd name="csY1" fmla="*/ 113 h 58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6106" h="58137">
                    <a:moveTo>
                      <a:pt x="116" y="58250"/>
                    </a:moveTo>
                    <a:lnTo>
                      <a:pt x="116" y="113"/>
                    </a:lnTo>
                  </a:path>
                </a:pathLst>
              </a:custGeom>
              <a:noFill/>
              <a:ln w="5861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19" name="Graphic 2">
                <a:extLst>
                  <a:ext uri="{FF2B5EF4-FFF2-40B4-BE49-F238E27FC236}">
                    <a16:creationId xmlns:a16="http://schemas.microsoft.com/office/drawing/2014/main" id="{320391F4-8FEE-6048-6836-6C061A756F6E}"/>
                  </a:ext>
                </a:extLst>
              </p:cNvPr>
              <p:cNvGrpSpPr/>
              <p:nvPr/>
            </p:nvGrpSpPr>
            <p:grpSpPr>
              <a:xfrm>
                <a:off x="4506995" y="606777"/>
                <a:ext cx="1160791" cy="175877"/>
                <a:chOff x="4506995" y="606777"/>
                <a:chExt cx="1160791" cy="175877"/>
              </a:xfrm>
              <a:noFill/>
            </p:grpSpPr>
            <p:sp>
              <p:nvSpPr>
                <p:cNvPr id="1520" name="Freeform: Shape 1519">
                  <a:extLst>
                    <a:ext uri="{FF2B5EF4-FFF2-40B4-BE49-F238E27FC236}">
                      <a16:creationId xmlns:a16="http://schemas.microsoft.com/office/drawing/2014/main" id="{43203F8E-366B-92A6-FEA7-BFE46BA6E9FC}"/>
                    </a:ext>
                  </a:extLst>
                </p:cNvPr>
                <p:cNvSpPr/>
                <p:nvPr/>
              </p:nvSpPr>
              <p:spPr>
                <a:xfrm flipV="1">
                  <a:off x="4794751" y="782655"/>
                  <a:ext cx="873036" cy="6106"/>
                </a:xfrm>
                <a:custGeom>
                  <a:avLst/>
                  <a:gdLst>
                    <a:gd name="csX0" fmla="*/ 202 w 873036"/>
                    <a:gd name="csY0" fmla="*/ 128 h 6106"/>
                    <a:gd name="csX1" fmla="*/ 873238 w 873036"/>
                    <a:gd name="csY1" fmla="*/ 128 h 610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873036" h="6106">
                      <a:moveTo>
                        <a:pt x="202" y="128"/>
                      </a:moveTo>
                      <a:lnTo>
                        <a:pt x="873238" y="128"/>
                      </a:lnTo>
                    </a:path>
                  </a:pathLst>
                </a:custGeom>
                <a:noFill/>
                <a:ln w="5861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1" name="Freeform: Shape 1520">
                  <a:extLst>
                    <a:ext uri="{FF2B5EF4-FFF2-40B4-BE49-F238E27FC236}">
                      <a16:creationId xmlns:a16="http://schemas.microsoft.com/office/drawing/2014/main" id="{47760711-25EC-7E04-2160-80489BE4E2D0}"/>
                    </a:ext>
                  </a:extLst>
                </p:cNvPr>
                <p:cNvSpPr/>
                <p:nvPr/>
              </p:nvSpPr>
              <p:spPr>
                <a:xfrm flipV="1">
                  <a:off x="4506995" y="606777"/>
                  <a:ext cx="6106" cy="125556"/>
                </a:xfrm>
                <a:custGeom>
                  <a:avLst/>
                  <a:gdLst>
                    <a:gd name="csX0" fmla="*/ 137 w 6106"/>
                    <a:gd name="csY0" fmla="*/ 125674 h 125556"/>
                    <a:gd name="csX1" fmla="*/ 137 w 6106"/>
                    <a:gd name="csY1" fmla="*/ 117 h 12555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6106" h="125556">
                      <a:moveTo>
                        <a:pt x="137" y="125674"/>
                      </a:moveTo>
                      <a:lnTo>
                        <a:pt x="137" y="117"/>
                      </a:lnTo>
                    </a:path>
                  </a:pathLst>
                </a:custGeom>
                <a:noFill/>
                <a:ln w="5861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id="{18590706-CC23-A8B9-94AF-F9678B842B81}"/>
                </a:ext>
              </a:extLst>
            </p:cNvPr>
            <p:cNvSpPr/>
            <p:nvPr/>
          </p:nvSpPr>
          <p:spPr>
            <a:xfrm flipV="1">
              <a:off x="4444950" y="669311"/>
              <a:ext cx="69373" cy="6106"/>
            </a:xfrm>
            <a:custGeom>
              <a:avLst/>
              <a:gdLst>
                <a:gd name="csX0" fmla="*/ 128 w 69373"/>
                <a:gd name="csY0" fmla="*/ 110 h 6106"/>
                <a:gd name="csX1" fmla="*/ 69502 w 69373"/>
                <a:gd name="csY1" fmla="*/ 110 h 61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69373" h="6106">
                  <a:moveTo>
                    <a:pt x="128" y="110"/>
                  </a:moveTo>
                  <a:lnTo>
                    <a:pt x="69502" y="110"/>
                  </a:lnTo>
                </a:path>
              </a:pathLst>
            </a:custGeom>
            <a:noFill/>
            <a:ln w="4396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23" name="Graphic 2">
              <a:extLst>
                <a:ext uri="{FF2B5EF4-FFF2-40B4-BE49-F238E27FC236}">
                  <a16:creationId xmlns:a16="http://schemas.microsoft.com/office/drawing/2014/main" id="{61E954A3-BF4F-A30C-CCFF-D75B58EB38D4}"/>
                </a:ext>
              </a:extLst>
            </p:cNvPr>
            <p:cNvGrpSpPr/>
            <p:nvPr/>
          </p:nvGrpSpPr>
          <p:grpSpPr>
            <a:xfrm>
              <a:off x="4327210" y="355663"/>
              <a:ext cx="3782831" cy="426991"/>
              <a:chOff x="4327210" y="355663"/>
              <a:chExt cx="3782831" cy="426991"/>
            </a:xfrm>
            <a:noFill/>
          </p:grpSpPr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C80C8074-8BBD-7A10-CC29-158F6F901D91}"/>
                  </a:ext>
                </a:extLst>
              </p:cNvPr>
              <p:cNvSpPr/>
              <p:nvPr/>
            </p:nvSpPr>
            <p:spPr>
              <a:xfrm flipV="1">
                <a:off x="4794751" y="467541"/>
                <a:ext cx="6106" cy="315113"/>
              </a:xfrm>
              <a:custGeom>
                <a:avLst/>
                <a:gdLst>
                  <a:gd name="csX0" fmla="*/ 184 w 6106"/>
                  <a:gd name="csY0" fmla="*/ 83 h 315113"/>
                  <a:gd name="csX1" fmla="*/ 184 w 6106"/>
                  <a:gd name="csY1" fmla="*/ 315197 h 3151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6106" h="315113">
                    <a:moveTo>
                      <a:pt x="184" y="83"/>
                    </a:moveTo>
                    <a:lnTo>
                      <a:pt x="184" y="315197"/>
                    </a:lnTo>
                  </a:path>
                </a:pathLst>
              </a:custGeom>
              <a:noFill/>
              <a:ln w="5861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25" name="Graphic 2">
                <a:extLst>
                  <a:ext uri="{FF2B5EF4-FFF2-40B4-BE49-F238E27FC236}">
                    <a16:creationId xmlns:a16="http://schemas.microsoft.com/office/drawing/2014/main" id="{FA87B1F0-4910-2E6D-43D1-0EB34DF52071}"/>
                  </a:ext>
                </a:extLst>
              </p:cNvPr>
              <p:cNvGrpSpPr/>
              <p:nvPr/>
            </p:nvGrpSpPr>
            <p:grpSpPr>
              <a:xfrm>
                <a:off x="4327210" y="355663"/>
                <a:ext cx="3782831" cy="426991"/>
                <a:chOff x="4327210" y="355663"/>
                <a:chExt cx="3782831" cy="426991"/>
              </a:xfrm>
              <a:noFill/>
            </p:grpSpPr>
            <p:sp>
              <p:nvSpPr>
                <p:cNvPr id="1526" name="Freeform: Shape 1525">
                  <a:extLst>
                    <a:ext uri="{FF2B5EF4-FFF2-40B4-BE49-F238E27FC236}">
                      <a16:creationId xmlns:a16="http://schemas.microsoft.com/office/drawing/2014/main" id="{C155A87D-5F9A-0675-B41E-0322D40460A3}"/>
                    </a:ext>
                  </a:extLst>
                </p:cNvPr>
                <p:cNvSpPr/>
                <p:nvPr/>
              </p:nvSpPr>
              <p:spPr>
                <a:xfrm flipV="1">
                  <a:off x="5667787" y="467541"/>
                  <a:ext cx="6106" cy="315113"/>
                </a:xfrm>
                <a:custGeom>
                  <a:avLst/>
                  <a:gdLst>
                    <a:gd name="csX0" fmla="*/ 327 w 6106"/>
                    <a:gd name="csY0" fmla="*/ 315236 h 315113"/>
                    <a:gd name="csX1" fmla="*/ 327 w 6106"/>
                    <a:gd name="csY1" fmla="*/ 122 h 31511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6106" h="315113">
                      <a:moveTo>
                        <a:pt x="327" y="315236"/>
                      </a:moveTo>
                      <a:lnTo>
                        <a:pt x="327" y="122"/>
                      </a:lnTo>
                    </a:path>
                  </a:pathLst>
                </a:custGeom>
                <a:noFill/>
                <a:ln w="5861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27" name="Graphic 2">
                  <a:extLst>
                    <a:ext uri="{FF2B5EF4-FFF2-40B4-BE49-F238E27FC236}">
                      <a16:creationId xmlns:a16="http://schemas.microsoft.com/office/drawing/2014/main" id="{CF1C9357-4B8B-8E97-72EB-31BDAD26DAD5}"/>
                    </a:ext>
                  </a:extLst>
                </p:cNvPr>
                <p:cNvGrpSpPr/>
                <p:nvPr/>
              </p:nvGrpSpPr>
              <p:grpSpPr>
                <a:xfrm>
                  <a:off x="4327210" y="355663"/>
                  <a:ext cx="3782831" cy="296548"/>
                  <a:chOff x="4327210" y="355663"/>
                  <a:chExt cx="3782831" cy="296548"/>
                </a:xfrm>
                <a:noFill/>
              </p:grpSpPr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7E94A274-BB64-C6BE-CD56-6555C980897B}"/>
                      </a:ext>
                    </a:extLst>
                  </p:cNvPr>
                  <p:cNvSpPr/>
                  <p:nvPr/>
                </p:nvSpPr>
                <p:spPr>
                  <a:xfrm flipV="1">
                    <a:off x="5667787" y="652212"/>
                    <a:ext cx="2442253" cy="6106"/>
                  </a:xfrm>
                  <a:custGeom>
                    <a:avLst/>
                    <a:gdLst>
                      <a:gd name="csX0" fmla="*/ 377 w 2442253"/>
                      <a:gd name="csY0" fmla="*/ 107 h 6106"/>
                      <a:gd name="csX1" fmla="*/ 2442631 w 2442253"/>
                      <a:gd name="csY1" fmla="*/ 107 h 610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2442253" h="6106">
                        <a:moveTo>
                          <a:pt x="377" y="107"/>
                        </a:moveTo>
                        <a:lnTo>
                          <a:pt x="2442631" y="107"/>
                        </a:lnTo>
                      </a:path>
                    </a:pathLst>
                  </a:custGeom>
                  <a:noFill/>
                  <a:ln w="5861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29" name="Graphic 2">
                    <a:extLst>
                      <a:ext uri="{FF2B5EF4-FFF2-40B4-BE49-F238E27FC236}">
                        <a16:creationId xmlns:a16="http://schemas.microsoft.com/office/drawing/2014/main" id="{71CF6818-C0E7-A6E5-5534-F8FB92EF71C1}"/>
                      </a:ext>
                    </a:extLst>
                  </p:cNvPr>
                  <p:cNvGrpSpPr/>
                  <p:nvPr/>
                </p:nvGrpSpPr>
                <p:grpSpPr>
                  <a:xfrm>
                    <a:off x="4327210" y="355663"/>
                    <a:ext cx="3232725" cy="296548"/>
                    <a:chOff x="4327210" y="355663"/>
                    <a:chExt cx="3232725" cy="296548"/>
                  </a:xfrm>
                  <a:noFill/>
                </p:grpSpPr>
                <p:sp>
                  <p:nvSpPr>
                    <p:cNvPr id="1530" name="Freeform: Shape 1529">
                      <a:extLst>
                        <a:ext uri="{FF2B5EF4-FFF2-40B4-BE49-F238E27FC236}">
                          <a16:creationId xmlns:a16="http://schemas.microsoft.com/office/drawing/2014/main" id="{F4203E34-56FE-6E10-7970-49B429BE0FE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371238" y="366900"/>
                      <a:ext cx="59602" cy="89892"/>
                    </a:xfrm>
                    <a:custGeom>
                      <a:avLst/>
                      <a:gdLst>
                        <a:gd name="csX0" fmla="*/ 4677 w 59602"/>
                        <a:gd name="csY0" fmla="*/ 68467 h 89892"/>
                        <a:gd name="csX1" fmla="*/ 4677 w 59602"/>
                        <a:gd name="csY1" fmla="*/ 72864 h 89892"/>
                        <a:gd name="csX2" fmla="*/ 8585 w 59602"/>
                        <a:gd name="csY2" fmla="*/ 81169 h 89892"/>
                        <a:gd name="csX3" fmla="*/ 12982 w 59602"/>
                        <a:gd name="csY3" fmla="*/ 85566 h 89892"/>
                        <a:gd name="csX4" fmla="*/ 21776 w 59602"/>
                        <a:gd name="csY4" fmla="*/ 89963 h 89892"/>
                        <a:gd name="csX5" fmla="*/ 38387 w 59602"/>
                        <a:gd name="csY5" fmla="*/ 89963 h 89892"/>
                        <a:gd name="csX6" fmla="*/ 47181 w 59602"/>
                        <a:gd name="csY6" fmla="*/ 85566 h 89892"/>
                        <a:gd name="csX7" fmla="*/ 51578 w 59602"/>
                        <a:gd name="csY7" fmla="*/ 81169 h 89892"/>
                        <a:gd name="csX8" fmla="*/ 55486 w 59602"/>
                        <a:gd name="csY8" fmla="*/ 72864 h 89892"/>
                        <a:gd name="csX9" fmla="*/ 55486 w 59602"/>
                        <a:gd name="csY9" fmla="*/ 64070 h 89892"/>
                        <a:gd name="csX10" fmla="*/ 51578 w 59602"/>
                        <a:gd name="csY10" fmla="*/ 55765 h 89892"/>
                        <a:gd name="csX11" fmla="*/ 42784 w 59602"/>
                        <a:gd name="csY11" fmla="*/ 43063 h 89892"/>
                        <a:gd name="csX12" fmla="*/ 280 w 59602"/>
                        <a:gd name="csY12" fmla="*/ 70 h 89892"/>
                        <a:gd name="csX13" fmla="*/ 59883 w 59602"/>
                        <a:gd name="csY13" fmla="*/ 70 h 89892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  <a:cxn ang="0">
                          <a:pos x="csX13" y="csY13"/>
                        </a:cxn>
                      </a:cxnLst>
                      <a:rect l="l" t="t" r="r" b="b"/>
                      <a:pathLst>
                        <a:path w="59602" h="89892">
                          <a:moveTo>
                            <a:pt x="4677" y="68467"/>
                          </a:moveTo>
                          <a:lnTo>
                            <a:pt x="4677" y="72864"/>
                          </a:lnTo>
                          <a:lnTo>
                            <a:pt x="8585" y="81169"/>
                          </a:lnTo>
                          <a:lnTo>
                            <a:pt x="12982" y="85566"/>
                          </a:lnTo>
                          <a:lnTo>
                            <a:pt x="21776" y="89963"/>
                          </a:lnTo>
                          <a:lnTo>
                            <a:pt x="38387" y="89963"/>
                          </a:lnTo>
                          <a:lnTo>
                            <a:pt x="47181" y="85566"/>
                          </a:lnTo>
                          <a:lnTo>
                            <a:pt x="51578" y="81169"/>
                          </a:lnTo>
                          <a:lnTo>
                            <a:pt x="55486" y="72864"/>
                          </a:lnTo>
                          <a:lnTo>
                            <a:pt x="55486" y="64070"/>
                          </a:lnTo>
                          <a:lnTo>
                            <a:pt x="51578" y="55765"/>
                          </a:lnTo>
                          <a:lnTo>
                            <a:pt x="42784" y="43063"/>
                          </a:lnTo>
                          <a:lnTo>
                            <a:pt x="280" y="70"/>
                          </a:lnTo>
                          <a:lnTo>
                            <a:pt x="59883" y="70"/>
                          </a:lnTo>
                        </a:path>
                      </a:pathLst>
                    </a:custGeom>
                    <a:noFill/>
                    <a:ln w="5861" cap="rnd">
                      <a:solidFill>
                        <a:srgbClr val="0000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31" name="Graphic 2">
                      <a:extLst>
                        <a:ext uri="{FF2B5EF4-FFF2-40B4-BE49-F238E27FC236}">
                          <a16:creationId xmlns:a16="http://schemas.microsoft.com/office/drawing/2014/main" id="{D71A9423-1EC3-FA30-BCC7-F7091D62AC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27210" y="355663"/>
                      <a:ext cx="3232725" cy="296548"/>
                      <a:chOff x="4327210" y="355663"/>
                      <a:chExt cx="3232725" cy="296548"/>
                    </a:xfrm>
                    <a:noFill/>
                  </p:grpSpPr>
                  <p:sp>
                    <p:nvSpPr>
                      <p:cNvPr id="1532" name="Freeform: Shape 1531">
                        <a:extLst>
                          <a:ext uri="{FF2B5EF4-FFF2-40B4-BE49-F238E27FC236}">
                            <a16:creationId xmlns:a16="http://schemas.microsoft.com/office/drawing/2014/main" id="{2FFB560D-046A-749B-BD41-B46E5150A162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869498" y="355663"/>
                        <a:ext cx="6106" cy="111877"/>
                      </a:xfrm>
                      <a:custGeom>
                        <a:avLst/>
                        <a:gdLst>
                          <a:gd name="csX0" fmla="*/ 196 w 6106"/>
                          <a:gd name="csY0" fmla="*/ 61 h 111877"/>
                          <a:gd name="csX1" fmla="*/ 196 w 6106"/>
                          <a:gd name="csY1" fmla="*/ 111938 h 111877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</a:cxnLst>
                        <a:rect l="l" t="t" r="r" b="b"/>
                        <a:pathLst>
                          <a:path w="6106" h="111877">
                            <a:moveTo>
                              <a:pt x="196" y="61"/>
                            </a:moveTo>
                            <a:lnTo>
                              <a:pt x="196" y="111938"/>
                            </a:lnTo>
                          </a:path>
                        </a:pathLst>
                      </a:custGeom>
                      <a:noFill/>
                      <a:ln w="5861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533" name="Graphic 2">
                        <a:extLst>
                          <a:ext uri="{FF2B5EF4-FFF2-40B4-BE49-F238E27FC236}">
                            <a16:creationId xmlns:a16="http://schemas.microsoft.com/office/drawing/2014/main" id="{175634E9-ADE8-53E6-B627-BD60DE0E9C3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27210" y="355663"/>
                        <a:ext cx="3232725" cy="296548"/>
                        <a:chOff x="4327210" y="355663"/>
                        <a:chExt cx="3232725" cy="296548"/>
                      </a:xfrm>
                      <a:noFill/>
                    </p:grpSpPr>
                    <p:sp>
                      <p:nvSpPr>
                        <p:cNvPr id="1534" name="Freeform: Shape 1533">
                          <a:extLst>
                            <a:ext uri="{FF2B5EF4-FFF2-40B4-BE49-F238E27FC236}">
                              <a16:creationId xmlns:a16="http://schemas.microsoft.com/office/drawing/2014/main" id="{569C0E58-86C4-D64B-58B1-3E23B19E63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4327210" y="366900"/>
                          <a:ext cx="21007" cy="89892"/>
                        </a:xfrm>
                        <a:custGeom>
                          <a:avLst/>
                          <a:gdLst>
                            <a:gd name="csX0" fmla="*/ 108 w 21007"/>
                            <a:gd name="csY0" fmla="*/ 72865 h 89892"/>
                            <a:gd name="csX1" fmla="*/ 8413 w 21007"/>
                            <a:gd name="csY1" fmla="*/ 77262 h 89892"/>
                            <a:gd name="csX2" fmla="*/ 21115 w 21007"/>
                            <a:gd name="csY2" fmla="*/ 89964 h 89892"/>
                            <a:gd name="csX3" fmla="*/ 21115 w 21007"/>
                            <a:gd name="csY3" fmla="*/ 71 h 89892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  <a:cxn ang="0">
                              <a:pos x="csX2" y="csY2"/>
                            </a:cxn>
                            <a:cxn ang="0">
                              <a:pos x="csX3" y="csY3"/>
                            </a:cxn>
                          </a:cxnLst>
                          <a:rect l="l" t="t" r="r" b="b"/>
                          <a:pathLst>
                            <a:path w="21007" h="89892">
                              <a:moveTo>
                                <a:pt x="108" y="72865"/>
                              </a:moveTo>
                              <a:lnTo>
                                <a:pt x="8413" y="77262"/>
                              </a:lnTo>
                              <a:lnTo>
                                <a:pt x="21115" y="89964"/>
                              </a:lnTo>
                              <a:lnTo>
                                <a:pt x="21115" y="71"/>
                              </a:lnTo>
                            </a:path>
                          </a:pathLst>
                        </a:custGeom>
                        <a:noFill/>
                        <a:ln w="5861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535" name="Graphic 2">
                          <a:extLst>
                            <a:ext uri="{FF2B5EF4-FFF2-40B4-BE49-F238E27FC236}">
                              <a16:creationId xmlns:a16="http://schemas.microsoft.com/office/drawing/2014/main" id="{8349408E-E902-F013-ED71-1B8997EA1D7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32580" y="355663"/>
                          <a:ext cx="1627355" cy="296548"/>
                          <a:chOff x="5932580" y="355663"/>
                          <a:chExt cx="1627355" cy="296548"/>
                        </a:xfrm>
                        <a:noFill/>
                      </p:grpSpPr>
                      <p:sp>
                        <p:nvSpPr>
                          <p:cNvPr id="1536" name="Freeform: Shape 1535">
                            <a:extLst>
                              <a:ext uri="{FF2B5EF4-FFF2-40B4-BE49-F238E27FC236}">
                                <a16:creationId xmlns:a16="http://schemas.microsoft.com/office/drawing/2014/main" id="{59CBD833-AFDC-3153-DCF9-570FD179117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5932580" y="355663"/>
                            <a:ext cx="6106" cy="111877"/>
                          </a:xfrm>
                          <a:custGeom>
                            <a:avLst/>
                            <a:gdLst>
                              <a:gd name="csX0" fmla="*/ 370 w 6106"/>
                              <a:gd name="csY0" fmla="*/ 61 h 111877"/>
                              <a:gd name="csX1" fmla="*/ 370 w 6106"/>
                              <a:gd name="csY1" fmla="*/ 111938 h 111877"/>
                            </a:gdLst>
                            <a:ahLst/>
                            <a:cxnLst>
                              <a:cxn ang="0">
                                <a:pos x="csX0" y="csY0"/>
                              </a:cxn>
                              <a:cxn ang="0">
                                <a:pos x="csX1" y="csY1"/>
                              </a:cxn>
                            </a:cxnLst>
                            <a:rect l="l" t="t" r="r" b="b"/>
                            <a:pathLst>
                              <a:path w="6106" h="111877">
                                <a:moveTo>
                                  <a:pt x="370" y="61"/>
                                </a:moveTo>
                                <a:lnTo>
                                  <a:pt x="370" y="111938"/>
                                </a:lnTo>
                              </a:path>
                            </a:pathLst>
                          </a:custGeom>
                          <a:noFill/>
                          <a:ln w="5861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537" name="Graphic 2">
                            <a:extLst>
                              <a:ext uri="{FF2B5EF4-FFF2-40B4-BE49-F238E27FC236}">
                                <a16:creationId xmlns:a16="http://schemas.microsoft.com/office/drawing/2014/main" id="{C83303FC-7A30-80AF-9D15-5BB6D3BF68E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14136" y="355663"/>
                            <a:ext cx="1245798" cy="296548"/>
                            <a:chOff x="6314136" y="355663"/>
                            <a:chExt cx="1245798" cy="296548"/>
                          </a:xfrm>
                          <a:noFill/>
                        </p:grpSpPr>
                        <p:sp>
                          <p:nvSpPr>
                            <p:cNvPr id="1538" name="Freeform: Shape 1537">
                              <a:extLst>
                                <a:ext uri="{FF2B5EF4-FFF2-40B4-BE49-F238E27FC236}">
                                  <a16:creationId xmlns:a16="http://schemas.microsoft.com/office/drawing/2014/main" id="{ADD357A5-A61A-95CB-CF29-FFD5CEE5CF8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V="1">
                              <a:off x="6434319" y="366900"/>
                              <a:ext cx="60091" cy="89892"/>
                            </a:xfrm>
                            <a:custGeom>
                              <a:avLst/>
                              <a:gdLst>
                                <a:gd name="csX0" fmla="*/ 9249 w 60091"/>
                                <a:gd name="csY0" fmla="*/ 89966 h 89892"/>
                                <a:gd name="csX1" fmla="*/ 56149 w 60091"/>
                                <a:gd name="csY1" fmla="*/ 89966 h 89892"/>
                                <a:gd name="csX2" fmla="*/ 30745 w 60091"/>
                                <a:gd name="csY2" fmla="*/ 55767 h 89892"/>
                                <a:gd name="csX3" fmla="*/ 43447 w 60091"/>
                                <a:gd name="csY3" fmla="*/ 55767 h 89892"/>
                                <a:gd name="csX4" fmla="*/ 51752 w 60091"/>
                                <a:gd name="csY4" fmla="*/ 51371 h 89892"/>
                                <a:gd name="csX5" fmla="*/ 56149 w 60091"/>
                                <a:gd name="csY5" fmla="*/ 46974 h 89892"/>
                                <a:gd name="csX6" fmla="*/ 60546 w 60091"/>
                                <a:gd name="csY6" fmla="*/ 34271 h 89892"/>
                                <a:gd name="csX7" fmla="*/ 60546 w 60091"/>
                                <a:gd name="csY7" fmla="*/ 25966 h 89892"/>
                                <a:gd name="csX8" fmla="*/ 56149 w 60091"/>
                                <a:gd name="csY8" fmla="*/ 13264 h 89892"/>
                                <a:gd name="csX9" fmla="*/ 47355 w 60091"/>
                                <a:gd name="csY9" fmla="*/ 4470 h 89892"/>
                                <a:gd name="csX10" fmla="*/ 34653 w 60091"/>
                                <a:gd name="csY10" fmla="*/ 73 h 89892"/>
                                <a:gd name="csX11" fmla="*/ 21951 w 60091"/>
                                <a:gd name="csY11" fmla="*/ 73 h 89892"/>
                                <a:gd name="csX12" fmla="*/ 9249 w 60091"/>
                                <a:gd name="csY12" fmla="*/ 4470 h 89892"/>
                                <a:gd name="csX13" fmla="*/ 4852 w 60091"/>
                                <a:gd name="csY13" fmla="*/ 8867 h 89892"/>
                                <a:gd name="csX14" fmla="*/ 455 w 60091"/>
                                <a:gd name="csY14" fmla="*/ 17172 h 89892"/>
                              </a:gdLst>
                              <a:ahLst/>
                              <a:cxnLst>
                                <a:cxn ang="0">
                                  <a:pos x="csX0" y="csY0"/>
                                </a:cxn>
                                <a:cxn ang="0">
                                  <a:pos x="csX1" y="csY1"/>
                                </a:cxn>
                                <a:cxn ang="0">
                                  <a:pos x="csX2" y="csY2"/>
                                </a:cxn>
                                <a:cxn ang="0">
                                  <a:pos x="csX3" y="csY3"/>
                                </a:cxn>
                                <a:cxn ang="0">
                                  <a:pos x="csX4" y="csY4"/>
                                </a:cxn>
                                <a:cxn ang="0">
                                  <a:pos x="csX5" y="csY5"/>
                                </a:cxn>
                                <a:cxn ang="0">
                                  <a:pos x="csX6" y="csY6"/>
                                </a:cxn>
                                <a:cxn ang="0">
                                  <a:pos x="csX7" y="csY7"/>
                                </a:cxn>
                                <a:cxn ang="0">
                                  <a:pos x="csX8" y="csY8"/>
                                </a:cxn>
                                <a:cxn ang="0">
                                  <a:pos x="csX9" y="csY9"/>
                                </a:cxn>
                                <a:cxn ang="0">
                                  <a:pos x="csX10" y="csY10"/>
                                </a:cxn>
                                <a:cxn ang="0">
                                  <a:pos x="csX11" y="csY11"/>
                                </a:cxn>
                                <a:cxn ang="0">
                                  <a:pos x="csX12" y="csY12"/>
                                </a:cxn>
                                <a:cxn ang="0">
                                  <a:pos x="csX13" y="csY13"/>
                                </a:cxn>
                                <a:cxn ang="0">
                                  <a:pos x="csX14" y="csY14"/>
                                </a:cxn>
                              </a:cxnLst>
                              <a:rect l="l" t="t" r="r" b="b"/>
                              <a:pathLst>
                                <a:path w="60091" h="89892">
                                  <a:moveTo>
                                    <a:pt x="9249" y="89966"/>
                                  </a:moveTo>
                                  <a:lnTo>
                                    <a:pt x="56149" y="89966"/>
                                  </a:lnTo>
                                  <a:lnTo>
                                    <a:pt x="30745" y="55767"/>
                                  </a:lnTo>
                                  <a:lnTo>
                                    <a:pt x="43447" y="55767"/>
                                  </a:lnTo>
                                  <a:lnTo>
                                    <a:pt x="51752" y="51371"/>
                                  </a:lnTo>
                                  <a:lnTo>
                                    <a:pt x="56149" y="46974"/>
                                  </a:lnTo>
                                  <a:lnTo>
                                    <a:pt x="60546" y="34271"/>
                                  </a:lnTo>
                                  <a:lnTo>
                                    <a:pt x="60546" y="25966"/>
                                  </a:lnTo>
                                  <a:lnTo>
                                    <a:pt x="56149" y="13264"/>
                                  </a:lnTo>
                                  <a:lnTo>
                                    <a:pt x="47355" y="4470"/>
                                  </a:lnTo>
                                  <a:lnTo>
                                    <a:pt x="34653" y="73"/>
                                  </a:lnTo>
                                  <a:lnTo>
                                    <a:pt x="21951" y="73"/>
                                  </a:lnTo>
                                  <a:lnTo>
                                    <a:pt x="9249" y="4470"/>
                                  </a:lnTo>
                                  <a:lnTo>
                                    <a:pt x="4852" y="8867"/>
                                  </a:lnTo>
                                  <a:lnTo>
                                    <a:pt x="455" y="17172"/>
                                  </a:lnTo>
                                </a:path>
                              </a:pathLst>
                            </a:custGeom>
                            <a:noFill/>
                            <a:ln w="5861" cap="rnd">
                              <a:solidFill>
                                <a:srgbClr val="000000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539" name="Graphic 2">
                              <a:extLst>
                                <a:ext uri="{FF2B5EF4-FFF2-40B4-BE49-F238E27FC236}">
                                  <a16:creationId xmlns:a16="http://schemas.microsoft.com/office/drawing/2014/main" id="{48EF7A2A-0676-AF49-07E6-4A8A7DAEE88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314136" y="355663"/>
                              <a:ext cx="1245798" cy="296548"/>
                              <a:chOff x="6314136" y="355663"/>
                              <a:chExt cx="1245798" cy="296548"/>
                            </a:xfrm>
                            <a:noFill/>
                          </p:grpSpPr>
                          <p:sp>
                            <p:nvSpPr>
                              <p:cNvPr id="1540" name="Freeform: Shape 1539">
                                <a:extLst>
                                  <a:ext uri="{FF2B5EF4-FFF2-40B4-BE49-F238E27FC236}">
                                    <a16:creationId xmlns:a16="http://schemas.microsoft.com/office/drawing/2014/main" id="{B50E6706-6BE9-EB40-5F50-CD8B547B616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V="1">
                                <a:off x="6314136" y="467541"/>
                                <a:ext cx="6106" cy="184671"/>
                              </a:xfrm>
                              <a:custGeom>
                                <a:avLst/>
                                <a:gdLst>
                                  <a:gd name="csX0" fmla="*/ 433 w 6106"/>
                                  <a:gd name="csY0" fmla="*/ 184774 h 184671"/>
                                  <a:gd name="csX1" fmla="*/ 433 w 6106"/>
                                  <a:gd name="csY1" fmla="*/ 103 h 184671"/>
                                </a:gdLst>
                                <a:ahLst/>
                                <a:cxnLst>
                                  <a:cxn ang="0">
                                    <a:pos x="csX0" y="csY0"/>
                                  </a:cxn>
                                  <a:cxn ang="0">
                                    <a:pos x="csX1" y="csY1"/>
                                  </a:cxn>
                                </a:cxnLst>
                                <a:rect l="l" t="t" r="r" b="b"/>
                                <a:pathLst>
                                  <a:path w="6106" h="184671">
                                    <a:moveTo>
                                      <a:pt x="433" y="184774"/>
                                    </a:moveTo>
                                    <a:lnTo>
                                      <a:pt x="433" y="103"/>
                                    </a:lnTo>
                                  </a:path>
                                </a:pathLst>
                              </a:custGeom>
                              <a:noFill/>
                              <a:ln w="5861" cap="rnd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541" name="Graphic 2">
                                <a:extLst>
                                  <a:ext uri="{FF2B5EF4-FFF2-40B4-BE49-F238E27FC236}">
                                    <a16:creationId xmlns:a16="http://schemas.microsoft.com/office/drawing/2014/main" id="{B54DE7A5-4BCB-3D31-071B-E4AB95E6B1E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996150" y="355663"/>
                                <a:ext cx="563784" cy="296548"/>
                                <a:chOff x="6996150" y="355663"/>
                                <a:chExt cx="563784" cy="296548"/>
                              </a:xfrm>
                              <a:noFill/>
                            </p:grpSpPr>
                            <p:sp>
                              <p:nvSpPr>
                                <p:cNvPr id="1542" name="Freeform: Shape 1541">
                                  <a:extLst>
                                    <a:ext uri="{FF2B5EF4-FFF2-40B4-BE49-F238E27FC236}">
                                      <a16:creationId xmlns:a16="http://schemas.microsoft.com/office/drawing/2014/main" id="{FF1A1588-C413-B1BA-9B25-750A493D18D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flipV="1">
                                  <a:off x="6996150" y="355663"/>
                                  <a:ext cx="6106" cy="111877"/>
                                </a:xfrm>
                                <a:custGeom>
                                  <a:avLst/>
                                  <a:gdLst>
                                    <a:gd name="csX0" fmla="*/ 544 w 6106"/>
                                    <a:gd name="csY0" fmla="*/ 61 h 111877"/>
                                    <a:gd name="csX1" fmla="*/ 544 w 6106"/>
                                    <a:gd name="csY1" fmla="*/ 111938 h 111877"/>
                                  </a:gdLst>
                                  <a:ahLst/>
                                  <a:cxnLst>
                                    <a:cxn ang="0">
                                      <a:pos x="csX0" y="csY0"/>
                                    </a:cxn>
                                    <a:cxn ang="0">
                                      <a:pos x="csX1" y="csY1"/>
                                    </a:cxn>
                                  </a:cxnLst>
                                  <a:rect l="l" t="t" r="r" b="b"/>
                                  <a:pathLst>
                                    <a:path w="6106" h="111877">
                                      <a:moveTo>
                                        <a:pt x="544" y="61"/>
                                      </a:moveTo>
                                      <a:lnTo>
                                        <a:pt x="544" y="111938"/>
                                      </a:lnTo>
                                    </a:path>
                                  </a:pathLst>
                                </a:custGeom>
                                <a:noFill/>
                                <a:ln w="5861" cap="rnd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543" name="Graphic 2">
                                  <a:extLst>
                                    <a:ext uri="{FF2B5EF4-FFF2-40B4-BE49-F238E27FC236}">
                                      <a16:creationId xmlns:a16="http://schemas.microsoft.com/office/drawing/2014/main" id="{0645C574-8380-DC9F-3476-749C2928E230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7098745" y="366900"/>
                                  <a:ext cx="461189" cy="285312"/>
                                  <a:chOff x="7098745" y="366900"/>
                                  <a:chExt cx="461189" cy="285312"/>
                                </a:xfrm>
                                <a:noFill/>
                              </p:grpSpPr>
                              <p:sp>
                                <p:nvSpPr>
                                  <p:cNvPr id="1544" name="Freeform: Shape 1543">
                                    <a:extLst>
                                      <a:ext uri="{FF2B5EF4-FFF2-40B4-BE49-F238E27FC236}">
                                        <a16:creationId xmlns:a16="http://schemas.microsoft.com/office/drawing/2014/main" id="{D6278594-41B5-D0DB-C1D9-3ECD3A9899B9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flipV="1">
                                    <a:off x="7098745" y="467541"/>
                                    <a:ext cx="6106" cy="184671"/>
                                  </a:xfrm>
                                  <a:custGeom>
                                    <a:avLst/>
                                    <a:gdLst>
                                      <a:gd name="csX0" fmla="*/ 561 w 6106"/>
                                      <a:gd name="csY0" fmla="*/ 184774 h 184671"/>
                                      <a:gd name="csX1" fmla="*/ 561 w 6106"/>
                                      <a:gd name="csY1" fmla="*/ 103 h 184671"/>
                                    </a:gdLst>
                                    <a:ahLst/>
                                    <a:cxnLst>
                                      <a:cxn ang="0">
                                        <a:pos x="csX0" y="csY0"/>
                                      </a:cxn>
                                      <a:cxn ang="0">
                                        <a:pos x="csX1" y="csY1"/>
                                      </a:cxn>
                                    </a:cxnLst>
                                    <a:rect l="l" t="t" r="r" b="b"/>
                                    <a:pathLst>
                                      <a:path w="6106" h="184671">
                                        <a:moveTo>
                                          <a:pt x="561" y="184774"/>
                                        </a:moveTo>
                                        <a:lnTo>
                                          <a:pt x="561" y="103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5861" cap="rnd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545" name="Graphic 2">
                                    <a:extLst>
                                      <a:ext uri="{FF2B5EF4-FFF2-40B4-BE49-F238E27FC236}">
                                        <a16:creationId xmlns:a16="http://schemas.microsoft.com/office/drawing/2014/main" id="{042CA7CE-E3F5-0611-5B24-EFCD37FD7422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7495935" y="366900"/>
                                    <a:ext cx="63999" cy="89892"/>
                                    <a:chOff x="7495935" y="366900"/>
                                    <a:chExt cx="63999" cy="89892"/>
                                  </a:xfrm>
                                  <a:noFill/>
                                </p:grpSpPr>
                                <p:sp>
                                  <p:nvSpPr>
                                    <p:cNvPr id="1546" name="Freeform: Shape 1545">
                                      <a:extLst>
                                        <a:ext uri="{FF2B5EF4-FFF2-40B4-BE49-F238E27FC236}">
                                          <a16:creationId xmlns:a16="http://schemas.microsoft.com/office/drawing/2014/main" id="{9F65B6AD-1258-974D-E7BC-24EABC26AC6B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flipV="1">
                                      <a:off x="7495935" y="366900"/>
                                      <a:ext cx="63999" cy="59602"/>
                                    </a:xfrm>
                                    <a:custGeom>
                                      <a:avLst/>
                                      <a:gdLst>
                                        <a:gd name="csX0" fmla="*/ 43136 w 63999"/>
                                        <a:gd name="csY0" fmla="*/ 59672 h 59602"/>
                                        <a:gd name="csX1" fmla="*/ 633 w 63999"/>
                                        <a:gd name="csY1" fmla="*/ 69 h 59602"/>
                                        <a:gd name="csX2" fmla="*/ 64633 w 63999"/>
                                        <a:gd name="csY2" fmla="*/ 69 h 59602"/>
                                      </a:gdLst>
                                      <a:ahLst/>
                                      <a:cxnLst>
                                        <a:cxn ang="0">
                                          <a:pos x="csX0" y="csY0"/>
                                        </a:cxn>
                                        <a:cxn ang="0">
                                          <a:pos x="csX1" y="csY1"/>
                                        </a:cxn>
                                        <a:cxn ang="0">
                                          <a:pos x="csX2" y="csY2"/>
                                        </a:cxn>
                                      </a:cxnLst>
                                      <a:rect l="l" t="t" r="r" b="b"/>
                                      <a:pathLst>
                                        <a:path w="63999" h="59602">
                                          <a:moveTo>
                                            <a:pt x="43136" y="59672"/>
                                          </a:moveTo>
                                          <a:lnTo>
                                            <a:pt x="633" y="69"/>
                                          </a:lnTo>
                                          <a:lnTo>
                                            <a:pt x="64633" y="69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5861" cap="rnd">
                                      <a:solidFill>
                                        <a:srgbClr val="000000"/>
                                      </a:solidFill>
                                      <a:prstDash val="solid"/>
                                      <a:rou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547" name="Freeform: Shape 1546">
                                      <a:extLst>
                                        <a:ext uri="{FF2B5EF4-FFF2-40B4-BE49-F238E27FC236}">
                                          <a16:creationId xmlns:a16="http://schemas.microsoft.com/office/drawing/2014/main" id="{6FC279B0-73B3-1CAE-074D-09B36A0A3DDB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flipV="1">
                                      <a:off x="7538439" y="366900"/>
                                      <a:ext cx="6106" cy="89892"/>
                                    </a:xfrm>
                                    <a:custGeom>
                                      <a:avLst/>
                                      <a:gdLst>
                                        <a:gd name="csX0" fmla="*/ 633 w 6106"/>
                                        <a:gd name="csY0" fmla="*/ 89966 h 89892"/>
                                        <a:gd name="csX1" fmla="*/ 633 w 6106"/>
                                        <a:gd name="csY1" fmla="*/ 73 h 89892"/>
                                      </a:gdLst>
                                      <a:ahLst/>
                                      <a:cxnLst>
                                        <a:cxn ang="0">
                                          <a:pos x="csX0" y="csY0"/>
                                        </a:cxn>
                                        <a:cxn ang="0">
                                          <a:pos x="csX1" y="csY1"/>
                                        </a:cxn>
                                      </a:cxnLst>
                                      <a:rect l="l" t="t" r="r" b="b"/>
                                      <a:pathLst>
                                        <a:path w="6106" h="89892">
                                          <a:moveTo>
                                            <a:pt x="633" y="89966"/>
                                          </a:moveTo>
                                          <a:lnTo>
                                            <a:pt x="633" y="73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5861" cap="rnd">
                                      <a:solidFill>
                                        <a:srgbClr val="000000"/>
                                      </a:solidFill>
                                      <a:prstDash val="solid"/>
                                      <a:rou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id="{5A88167E-F0A4-9D87-F474-25B3A739752C}"/>
                </a:ext>
              </a:extLst>
            </p:cNvPr>
            <p:cNvSpPr/>
            <p:nvPr/>
          </p:nvSpPr>
          <p:spPr>
            <a:xfrm flipV="1">
              <a:off x="4975513" y="521770"/>
              <a:ext cx="22961" cy="34198"/>
            </a:xfrm>
            <a:custGeom>
              <a:avLst/>
              <a:gdLst>
                <a:gd name="csX0" fmla="*/ 23179 w 22961"/>
                <a:gd name="csY0" fmla="*/ 34289 h 34198"/>
                <a:gd name="csX1" fmla="*/ 217 w 22961"/>
                <a:gd name="csY1" fmla="*/ 34289 h 34198"/>
                <a:gd name="csX2" fmla="*/ 217 w 22961"/>
                <a:gd name="csY2" fmla="*/ 90 h 34198"/>
                <a:gd name="csX3" fmla="*/ 4614 w 22961"/>
                <a:gd name="csY3" fmla="*/ 90 h 34198"/>
                <a:gd name="csX4" fmla="*/ 4614 w 22961"/>
                <a:gd name="csY4" fmla="*/ 15724 h 34198"/>
                <a:gd name="csX5" fmla="*/ 20736 w 22961"/>
                <a:gd name="csY5" fmla="*/ 15724 h 34198"/>
                <a:gd name="csX6" fmla="*/ 20736 w 22961"/>
                <a:gd name="csY6" fmla="*/ 19632 h 34198"/>
                <a:gd name="csX7" fmla="*/ 4614 w 22961"/>
                <a:gd name="csY7" fmla="*/ 19632 h 34198"/>
                <a:gd name="csX8" fmla="*/ 4614 w 22961"/>
                <a:gd name="csY8" fmla="*/ 30380 h 34198"/>
                <a:gd name="csX9" fmla="*/ 23179 w 22961"/>
                <a:gd name="csY9" fmla="*/ 3038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961" h="34198">
                  <a:moveTo>
                    <a:pt x="23179" y="34289"/>
                  </a:moveTo>
                  <a:lnTo>
                    <a:pt x="217" y="34289"/>
                  </a:lnTo>
                  <a:lnTo>
                    <a:pt x="217" y="90"/>
                  </a:lnTo>
                  <a:lnTo>
                    <a:pt x="4614" y="90"/>
                  </a:lnTo>
                  <a:lnTo>
                    <a:pt x="4614" y="15724"/>
                  </a:lnTo>
                  <a:lnTo>
                    <a:pt x="20736" y="15724"/>
                  </a:lnTo>
                  <a:lnTo>
                    <a:pt x="20736" y="19632"/>
                  </a:lnTo>
                  <a:lnTo>
                    <a:pt x="4614" y="19632"/>
                  </a:lnTo>
                  <a:lnTo>
                    <a:pt x="4614" y="30380"/>
                  </a:lnTo>
                  <a:lnTo>
                    <a:pt x="23179" y="303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id="{700C7A32-FB02-939D-B4CA-ABEBEF6AB784}"/>
                </a:ext>
              </a:extLst>
            </p:cNvPr>
            <p:cNvSpPr/>
            <p:nvPr/>
          </p:nvSpPr>
          <p:spPr>
            <a:xfrm flipV="1">
              <a:off x="5003298" y="524701"/>
              <a:ext cx="26932" cy="31755"/>
            </a:xfrm>
            <a:custGeom>
              <a:avLst/>
              <a:gdLst>
                <a:gd name="csX0" fmla="*/ 6144 w 26932"/>
                <a:gd name="csY0" fmla="*/ 31846 h 31755"/>
                <a:gd name="csX1" fmla="*/ 5167 w 26932"/>
                <a:gd name="csY1" fmla="*/ 31358 h 31755"/>
                <a:gd name="csX2" fmla="*/ 4679 w 26932"/>
                <a:gd name="csY2" fmla="*/ 30869 h 31755"/>
                <a:gd name="csX3" fmla="*/ 4679 w 26932"/>
                <a:gd name="csY3" fmla="*/ 30380 h 31755"/>
                <a:gd name="csX4" fmla="*/ 3702 w 26932"/>
                <a:gd name="csY4" fmla="*/ 29892 h 31755"/>
                <a:gd name="csX5" fmla="*/ 3213 w 26932"/>
                <a:gd name="csY5" fmla="*/ 28915 h 31755"/>
                <a:gd name="csX6" fmla="*/ 2724 w 26932"/>
                <a:gd name="csY6" fmla="*/ 28426 h 31755"/>
                <a:gd name="csX7" fmla="*/ 282 w 26932"/>
                <a:gd name="csY7" fmla="*/ 18167 h 31755"/>
                <a:gd name="csX8" fmla="*/ 282 w 26932"/>
                <a:gd name="csY8" fmla="*/ 16213 h 31755"/>
                <a:gd name="csX9" fmla="*/ 3213 w 26932"/>
                <a:gd name="csY9" fmla="*/ 6930 h 31755"/>
                <a:gd name="csX10" fmla="*/ 3702 w 26932"/>
                <a:gd name="csY10" fmla="*/ 5953 h 31755"/>
                <a:gd name="csX11" fmla="*/ 6144 w 26932"/>
                <a:gd name="csY11" fmla="*/ 3510 h 31755"/>
                <a:gd name="csX12" fmla="*/ 7121 w 26932"/>
                <a:gd name="csY12" fmla="*/ 3022 h 31755"/>
                <a:gd name="csX13" fmla="*/ 8098 w 26932"/>
                <a:gd name="csY13" fmla="*/ 2533 h 31755"/>
                <a:gd name="csX14" fmla="*/ 8587 w 26932"/>
                <a:gd name="csY14" fmla="*/ 2045 h 31755"/>
                <a:gd name="csX15" fmla="*/ 9076 w 26932"/>
                <a:gd name="csY15" fmla="*/ 1556 h 31755"/>
                <a:gd name="csX16" fmla="*/ 10053 w 26932"/>
                <a:gd name="csY16" fmla="*/ 1068 h 31755"/>
                <a:gd name="csX17" fmla="*/ 11030 w 26932"/>
                <a:gd name="csY17" fmla="*/ 1068 h 31755"/>
                <a:gd name="csX18" fmla="*/ 12007 w 26932"/>
                <a:gd name="csY18" fmla="*/ 579 h 31755"/>
                <a:gd name="csX19" fmla="*/ 12495 w 26932"/>
                <a:gd name="csY19" fmla="*/ 579 h 31755"/>
                <a:gd name="csX20" fmla="*/ 13473 w 26932"/>
                <a:gd name="csY20" fmla="*/ 90 h 31755"/>
                <a:gd name="csX21" fmla="*/ 19335 w 26932"/>
                <a:gd name="csY21" fmla="*/ 90 h 31755"/>
                <a:gd name="csX22" fmla="*/ 20312 w 26932"/>
                <a:gd name="csY22" fmla="*/ 579 h 31755"/>
                <a:gd name="csX23" fmla="*/ 21289 w 26932"/>
                <a:gd name="csY23" fmla="*/ 579 h 31755"/>
                <a:gd name="csX24" fmla="*/ 22266 w 26932"/>
                <a:gd name="csY24" fmla="*/ 1068 h 31755"/>
                <a:gd name="csX25" fmla="*/ 23243 w 26932"/>
                <a:gd name="csY25" fmla="*/ 1068 h 31755"/>
                <a:gd name="csX26" fmla="*/ 24221 w 26932"/>
                <a:gd name="csY26" fmla="*/ 1556 h 31755"/>
                <a:gd name="csX27" fmla="*/ 24709 w 26932"/>
                <a:gd name="csY27" fmla="*/ 2045 h 31755"/>
                <a:gd name="csX28" fmla="*/ 25198 w 26932"/>
                <a:gd name="csY28" fmla="*/ 2045 h 31755"/>
                <a:gd name="csX29" fmla="*/ 25686 w 26932"/>
                <a:gd name="csY29" fmla="*/ 2533 h 31755"/>
                <a:gd name="csX30" fmla="*/ 27152 w 26932"/>
                <a:gd name="csY30" fmla="*/ 3999 h 31755"/>
                <a:gd name="csX31" fmla="*/ 13473 w 26932"/>
                <a:gd name="csY31" fmla="*/ 3999 h 31755"/>
                <a:gd name="csX32" fmla="*/ 12984 w 26932"/>
                <a:gd name="csY32" fmla="*/ 4487 h 31755"/>
                <a:gd name="csX33" fmla="*/ 12007 w 26932"/>
                <a:gd name="csY33" fmla="*/ 4976 h 31755"/>
                <a:gd name="csX34" fmla="*/ 11030 w 26932"/>
                <a:gd name="csY34" fmla="*/ 4976 h 31755"/>
                <a:gd name="csX35" fmla="*/ 10541 w 26932"/>
                <a:gd name="csY35" fmla="*/ 5465 h 31755"/>
                <a:gd name="csX36" fmla="*/ 9564 w 26932"/>
                <a:gd name="csY36" fmla="*/ 5953 h 31755"/>
                <a:gd name="csX37" fmla="*/ 9076 w 26932"/>
                <a:gd name="csY37" fmla="*/ 6930 h 31755"/>
                <a:gd name="csX38" fmla="*/ 8098 w 26932"/>
                <a:gd name="csY38" fmla="*/ 7419 h 31755"/>
                <a:gd name="csX39" fmla="*/ 7610 w 26932"/>
                <a:gd name="csY39" fmla="*/ 8396 h 31755"/>
                <a:gd name="csX40" fmla="*/ 5167 w 26932"/>
                <a:gd name="csY40" fmla="*/ 15235 h 31755"/>
                <a:gd name="csX41" fmla="*/ 4679 w 26932"/>
                <a:gd name="csY41" fmla="*/ 16213 h 31755"/>
                <a:gd name="csX42" fmla="*/ 4679 w 26932"/>
                <a:gd name="csY42" fmla="*/ 19144 h 31755"/>
                <a:gd name="csX43" fmla="*/ 5167 w 26932"/>
                <a:gd name="csY43" fmla="*/ 20121 h 31755"/>
                <a:gd name="csX44" fmla="*/ 5167 w 26932"/>
                <a:gd name="csY44" fmla="*/ 22564 h 31755"/>
                <a:gd name="csX45" fmla="*/ 5656 w 26932"/>
                <a:gd name="csY45" fmla="*/ 23052 h 31755"/>
                <a:gd name="csX46" fmla="*/ 5656 w 26932"/>
                <a:gd name="csY46" fmla="*/ 24029 h 31755"/>
                <a:gd name="csX47" fmla="*/ 6633 w 26932"/>
                <a:gd name="csY47" fmla="*/ 25984 h 31755"/>
                <a:gd name="csX48" fmla="*/ 6633 w 26932"/>
                <a:gd name="csY48" fmla="*/ 26472 h 31755"/>
                <a:gd name="csX49" fmla="*/ 7121 w 26932"/>
                <a:gd name="csY49" fmla="*/ 26961 h 31755"/>
                <a:gd name="csX50" fmla="*/ 7610 w 26932"/>
                <a:gd name="csY50" fmla="*/ 27938 h 31755"/>
                <a:gd name="csX51" fmla="*/ 8098 w 26932"/>
                <a:gd name="csY51" fmla="*/ 28426 h 31755"/>
                <a:gd name="csX52" fmla="*/ 9076 w 26932"/>
                <a:gd name="csY52" fmla="*/ 28915 h 31755"/>
                <a:gd name="csX53" fmla="*/ 9564 w 26932"/>
                <a:gd name="csY53" fmla="*/ 29403 h 31755"/>
                <a:gd name="csX54" fmla="*/ 10541 w 26932"/>
                <a:gd name="csY54" fmla="*/ 29892 h 31755"/>
                <a:gd name="csX55" fmla="*/ 11030 w 26932"/>
                <a:gd name="csY55" fmla="*/ 30380 h 31755"/>
                <a:gd name="csX56" fmla="*/ 12007 w 26932"/>
                <a:gd name="csY56" fmla="*/ 30869 h 31755"/>
                <a:gd name="csX57" fmla="*/ 12984 w 26932"/>
                <a:gd name="csY57" fmla="*/ 30869 h 31755"/>
                <a:gd name="csX58" fmla="*/ 13961 w 26932"/>
                <a:gd name="csY58" fmla="*/ 31358 h 31755"/>
                <a:gd name="csX59" fmla="*/ 16404 w 26932"/>
                <a:gd name="csY59" fmla="*/ 31358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</a:cxnLst>
              <a:rect l="l" t="t" r="r" b="b"/>
              <a:pathLst>
                <a:path w="26932" h="31755">
                  <a:moveTo>
                    <a:pt x="6144" y="31846"/>
                  </a:moveTo>
                  <a:lnTo>
                    <a:pt x="5167" y="31358"/>
                  </a:lnTo>
                  <a:lnTo>
                    <a:pt x="4679" y="30869"/>
                  </a:lnTo>
                  <a:lnTo>
                    <a:pt x="4679" y="30380"/>
                  </a:lnTo>
                  <a:lnTo>
                    <a:pt x="3702" y="29892"/>
                  </a:lnTo>
                  <a:lnTo>
                    <a:pt x="3213" y="28915"/>
                  </a:lnTo>
                  <a:lnTo>
                    <a:pt x="2724" y="28426"/>
                  </a:lnTo>
                  <a:cubicBezTo>
                    <a:pt x="1414" y="25112"/>
                    <a:pt x="-109" y="21847"/>
                    <a:pt x="282" y="18167"/>
                  </a:cubicBezTo>
                  <a:lnTo>
                    <a:pt x="282" y="16213"/>
                  </a:lnTo>
                  <a:cubicBezTo>
                    <a:pt x="339" y="12833"/>
                    <a:pt x="1397" y="9674"/>
                    <a:pt x="3213" y="6930"/>
                  </a:cubicBezTo>
                  <a:lnTo>
                    <a:pt x="3702" y="5953"/>
                  </a:lnTo>
                  <a:lnTo>
                    <a:pt x="6144" y="3510"/>
                  </a:lnTo>
                  <a:lnTo>
                    <a:pt x="7121" y="3022"/>
                  </a:lnTo>
                  <a:lnTo>
                    <a:pt x="8098" y="2533"/>
                  </a:lnTo>
                  <a:lnTo>
                    <a:pt x="8587" y="2045"/>
                  </a:lnTo>
                  <a:lnTo>
                    <a:pt x="9076" y="1556"/>
                  </a:lnTo>
                  <a:lnTo>
                    <a:pt x="10053" y="1068"/>
                  </a:lnTo>
                  <a:lnTo>
                    <a:pt x="11030" y="1068"/>
                  </a:lnTo>
                  <a:lnTo>
                    <a:pt x="12007" y="579"/>
                  </a:lnTo>
                  <a:lnTo>
                    <a:pt x="12495" y="579"/>
                  </a:lnTo>
                  <a:lnTo>
                    <a:pt x="13473" y="90"/>
                  </a:lnTo>
                  <a:lnTo>
                    <a:pt x="19335" y="90"/>
                  </a:lnTo>
                  <a:lnTo>
                    <a:pt x="20312" y="579"/>
                  </a:lnTo>
                  <a:lnTo>
                    <a:pt x="21289" y="579"/>
                  </a:lnTo>
                  <a:lnTo>
                    <a:pt x="22266" y="1068"/>
                  </a:lnTo>
                  <a:lnTo>
                    <a:pt x="23243" y="1068"/>
                  </a:lnTo>
                  <a:lnTo>
                    <a:pt x="24221" y="1556"/>
                  </a:lnTo>
                  <a:lnTo>
                    <a:pt x="24709" y="2045"/>
                  </a:lnTo>
                  <a:lnTo>
                    <a:pt x="25198" y="2045"/>
                  </a:lnTo>
                  <a:lnTo>
                    <a:pt x="25686" y="2533"/>
                  </a:lnTo>
                  <a:lnTo>
                    <a:pt x="27152" y="3999"/>
                  </a:lnTo>
                  <a:lnTo>
                    <a:pt x="13473" y="3999"/>
                  </a:lnTo>
                  <a:lnTo>
                    <a:pt x="12984" y="4487"/>
                  </a:lnTo>
                  <a:lnTo>
                    <a:pt x="12007" y="4976"/>
                  </a:lnTo>
                  <a:lnTo>
                    <a:pt x="11030" y="4976"/>
                  </a:lnTo>
                  <a:lnTo>
                    <a:pt x="10541" y="5465"/>
                  </a:lnTo>
                  <a:lnTo>
                    <a:pt x="9564" y="5953"/>
                  </a:lnTo>
                  <a:lnTo>
                    <a:pt x="9076" y="6930"/>
                  </a:lnTo>
                  <a:lnTo>
                    <a:pt x="8098" y="7419"/>
                  </a:lnTo>
                  <a:lnTo>
                    <a:pt x="7610" y="8396"/>
                  </a:lnTo>
                  <a:cubicBezTo>
                    <a:pt x="5941" y="10114"/>
                    <a:pt x="4988" y="12866"/>
                    <a:pt x="5167" y="15235"/>
                  </a:cubicBezTo>
                  <a:lnTo>
                    <a:pt x="4679" y="16213"/>
                  </a:lnTo>
                  <a:lnTo>
                    <a:pt x="4679" y="19144"/>
                  </a:lnTo>
                  <a:lnTo>
                    <a:pt x="5167" y="20121"/>
                  </a:lnTo>
                  <a:lnTo>
                    <a:pt x="5167" y="22564"/>
                  </a:lnTo>
                  <a:lnTo>
                    <a:pt x="5656" y="23052"/>
                  </a:lnTo>
                  <a:lnTo>
                    <a:pt x="5656" y="24029"/>
                  </a:lnTo>
                  <a:lnTo>
                    <a:pt x="6633" y="25984"/>
                  </a:lnTo>
                  <a:lnTo>
                    <a:pt x="6633" y="26472"/>
                  </a:lnTo>
                  <a:lnTo>
                    <a:pt x="7121" y="26961"/>
                  </a:lnTo>
                  <a:lnTo>
                    <a:pt x="7610" y="27938"/>
                  </a:lnTo>
                  <a:lnTo>
                    <a:pt x="8098" y="28426"/>
                  </a:lnTo>
                  <a:lnTo>
                    <a:pt x="9076" y="28915"/>
                  </a:lnTo>
                  <a:lnTo>
                    <a:pt x="9564" y="29403"/>
                  </a:lnTo>
                  <a:lnTo>
                    <a:pt x="10541" y="29892"/>
                  </a:lnTo>
                  <a:lnTo>
                    <a:pt x="11030" y="30380"/>
                  </a:lnTo>
                  <a:lnTo>
                    <a:pt x="12007" y="30869"/>
                  </a:lnTo>
                  <a:lnTo>
                    <a:pt x="12984" y="30869"/>
                  </a:lnTo>
                  <a:lnTo>
                    <a:pt x="13961" y="31358"/>
                  </a:lnTo>
                  <a:lnTo>
                    <a:pt x="16404" y="313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id="{A1FE6D43-9D73-D3D5-9E07-185091E8699A}"/>
                </a:ext>
              </a:extLst>
            </p:cNvPr>
            <p:cNvSpPr/>
            <p:nvPr/>
          </p:nvSpPr>
          <p:spPr>
            <a:xfrm flipV="1">
              <a:off x="5009223" y="521218"/>
              <a:ext cx="26952" cy="31330"/>
            </a:xfrm>
            <a:custGeom>
              <a:avLst/>
              <a:gdLst>
                <a:gd name="csX0" fmla="*/ 10480 w 26952"/>
                <a:gd name="csY0" fmla="*/ 31357 h 31330"/>
                <a:gd name="csX1" fmla="*/ 9503 w 26952"/>
                <a:gd name="csY1" fmla="*/ 31357 h 31330"/>
                <a:gd name="csX2" fmla="*/ 709 w 26952"/>
                <a:gd name="csY2" fmla="*/ 28426 h 31330"/>
                <a:gd name="csX3" fmla="*/ 221 w 26952"/>
                <a:gd name="csY3" fmla="*/ 27937 h 31330"/>
                <a:gd name="csX4" fmla="*/ 10480 w 26952"/>
                <a:gd name="csY4" fmla="*/ 27449 h 31330"/>
                <a:gd name="csX5" fmla="*/ 11457 w 26952"/>
                <a:gd name="csY5" fmla="*/ 27449 h 31330"/>
                <a:gd name="csX6" fmla="*/ 22206 w 26952"/>
                <a:gd name="csY6" fmla="*/ 14746 h 31330"/>
                <a:gd name="csX7" fmla="*/ 22206 w 26952"/>
                <a:gd name="csY7" fmla="*/ 9861 h 31330"/>
                <a:gd name="csX8" fmla="*/ 21717 w 26952"/>
                <a:gd name="csY8" fmla="*/ 8884 h 31330"/>
                <a:gd name="csX9" fmla="*/ 21717 w 26952"/>
                <a:gd name="csY9" fmla="*/ 7907 h 31330"/>
                <a:gd name="csX10" fmla="*/ 21228 w 26952"/>
                <a:gd name="csY10" fmla="*/ 7418 h 31330"/>
                <a:gd name="csX11" fmla="*/ 20740 w 26952"/>
                <a:gd name="csY11" fmla="*/ 6441 h 31330"/>
                <a:gd name="csX12" fmla="*/ 20740 w 26952"/>
                <a:gd name="csY12" fmla="*/ 5464 h 31330"/>
                <a:gd name="csX13" fmla="*/ 20251 w 26952"/>
                <a:gd name="csY13" fmla="*/ 4975 h 31330"/>
                <a:gd name="csX14" fmla="*/ 19763 w 26952"/>
                <a:gd name="csY14" fmla="*/ 3998 h 31330"/>
                <a:gd name="csX15" fmla="*/ 19274 w 26952"/>
                <a:gd name="csY15" fmla="*/ 3510 h 31330"/>
                <a:gd name="csX16" fmla="*/ 18786 w 26952"/>
                <a:gd name="csY16" fmla="*/ 3510 h 31330"/>
                <a:gd name="csX17" fmla="*/ 16832 w 26952"/>
                <a:gd name="csY17" fmla="*/ 1555 h 31330"/>
                <a:gd name="csX18" fmla="*/ 15854 w 26952"/>
                <a:gd name="csY18" fmla="*/ 1067 h 31330"/>
                <a:gd name="csX19" fmla="*/ 15366 w 26952"/>
                <a:gd name="csY19" fmla="*/ 1067 h 31330"/>
                <a:gd name="csX20" fmla="*/ 13412 w 26952"/>
                <a:gd name="csY20" fmla="*/ 90 h 31330"/>
                <a:gd name="csX21" fmla="*/ 10480 w 26952"/>
                <a:gd name="csY21" fmla="*/ 90 h 31330"/>
                <a:gd name="csX22" fmla="*/ 21228 w 26952"/>
                <a:gd name="csY22" fmla="*/ 90 h 31330"/>
                <a:gd name="csX23" fmla="*/ 22206 w 26952"/>
                <a:gd name="csY23" fmla="*/ 578 h 31330"/>
                <a:gd name="csX24" fmla="*/ 22694 w 26952"/>
                <a:gd name="csY24" fmla="*/ 1067 h 31330"/>
                <a:gd name="csX25" fmla="*/ 23183 w 26952"/>
                <a:gd name="csY25" fmla="*/ 2044 h 31330"/>
                <a:gd name="csX26" fmla="*/ 24648 w 26952"/>
                <a:gd name="csY26" fmla="*/ 3510 h 31330"/>
                <a:gd name="csX27" fmla="*/ 25137 w 26952"/>
                <a:gd name="csY27" fmla="*/ 4487 h 31330"/>
                <a:gd name="csX28" fmla="*/ 25137 w 26952"/>
                <a:gd name="csY28" fmla="*/ 5464 h 31330"/>
                <a:gd name="csX29" fmla="*/ 25625 w 26952"/>
                <a:gd name="csY29" fmla="*/ 6441 h 31330"/>
                <a:gd name="csX30" fmla="*/ 26114 w 26952"/>
                <a:gd name="csY30" fmla="*/ 6930 h 31330"/>
                <a:gd name="csX31" fmla="*/ 26114 w 26952"/>
                <a:gd name="csY31" fmla="*/ 7907 h 31330"/>
                <a:gd name="csX32" fmla="*/ 26602 w 26952"/>
                <a:gd name="csY32" fmla="*/ 8884 h 31330"/>
                <a:gd name="csX33" fmla="*/ 26602 w 26952"/>
                <a:gd name="csY33" fmla="*/ 16700 h 31330"/>
                <a:gd name="csX34" fmla="*/ 26602 w 26952"/>
                <a:gd name="csY34" fmla="*/ 18655 h 31330"/>
                <a:gd name="csX35" fmla="*/ 26114 w 26952"/>
                <a:gd name="csY35" fmla="*/ 19632 h 31330"/>
                <a:gd name="csX36" fmla="*/ 26114 w 26952"/>
                <a:gd name="csY36" fmla="*/ 20609 h 31330"/>
                <a:gd name="csX37" fmla="*/ 25625 w 26952"/>
                <a:gd name="csY37" fmla="*/ 21097 h 31330"/>
                <a:gd name="csX38" fmla="*/ 25625 w 26952"/>
                <a:gd name="csY38" fmla="*/ 22075 h 31330"/>
                <a:gd name="csX39" fmla="*/ 25137 w 26952"/>
                <a:gd name="csY39" fmla="*/ 23052 h 31330"/>
                <a:gd name="csX40" fmla="*/ 24160 w 26952"/>
                <a:gd name="csY40" fmla="*/ 25006 h 31330"/>
                <a:gd name="csX41" fmla="*/ 23183 w 26952"/>
                <a:gd name="csY41" fmla="*/ 25494 h 31330"/>
                <a:gd name="csX42" fmla="*/ 22694 w 26952"/>
                <a:gd name="csY42" fmla="*/ 26471 h 31330"/>
                <a:gd name="csX43" fmla="*/ 20740 w 26952"/>
                <a:gd name="csY43" fmla="*/ 28426 h 31330"/>
                <a:gd name="csX44" fmla="*/ 19763 w 26952"/>
                <a:gd name="csY44" fmla="*/ 28914 h 31330"/>
                <a:gd name="csX45" fmla="*/ 19274 w 26952"/>
                <a:gd name="csY45" fmla="*/ 29403 h 31330"/>
                <a:gd name="csX46" fmla="*/ 18786 w 26952"/>
                <a:gd name="csY46" fmla="*/ 29403 h 31330"/>
                <a:gd name="csX47" fmla="*/ 17809 w 26952"/>
                <a:gd name="csY47" fmla="*/ 29891 h 31330"/>
                <a:gd name="csX48" fmla="*/ 17320 w 26952"/>
                <a:gd name="csY48" fmla="*/ 30380 h 31330"/>
                <a:gd name="csX49" fmla="*/ 16343 w 26952"/>
                <a:gd name="csY49" fmla="*/ 30868 h 31330"/>
                <a:gd name="csX50" fmla="*/ 15366 w 26952"/>
                <a:gd name="csY50" fmla="*/ 30868 h 31330"/>
                <a:gd name="csX51" fmla="*/ 14389 w 26952"/>
                <a:gd name="csY51" fmla="*/ 31357 h 31330"/>
                <a:gd name="csX52" fmla="*/ 11457 w 26952"/>
                <a:gd name="csY52" fmla="*/ 31357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26952" h="31330">
                  <a:moveTo>
                    <a:pt x="10480" y="31357"/>
                  </a:moveTo>
                  <a:lnTo>
                    <a:pt x="9503" y="31357"/>
                  </a:lnTo>
                  <a:cubicBezTo>
                    <a:pt x="5896" y="31756"/>
                    <a:pt x="3633" y="30209"/>
                    <a:pt x="709" y="28426"/>
                  </a:cubicBezTo>
                  <a:lnTo>
                    <a:pt x="221" y="27937"/>
                  </a:lnTo>
                  <a:lnTo>
                    <a:pt x="10480" y="27449"/>
                  </a:lnTo>
                  <a:lnTo>
                    <a:pt x="11457" y="27449"/>
                  </a:lnTo>
                  <a:cubicBezTo>
                    <a:pt x="17670" y="28059"/>
                    <a:pt x="22784" y="20462"/>
                    <a:pt x="22206" y="14746"/>
                  </a:cubicBezTo>
                  <a:lnTo>
                    <a:pt x="22206" y="9861"/>
                  </a:lnTo>
                  <a:lnTo>
                    <a:pt x="21717" y="8884"/>
                  </a:lnTo>
                  <a:lnTo>
                    <a:pt x="21717" y="7907"/>
                  </a:lnTo>
                  <a:lnTo>
                    <a:pt x="21228" y="7418"/>
                  </a:lnTo>
                  <a:lnTo>
                    <a:pt x="20740" y="6441"/>
                  </a:lnTo>
                  <a:lnTo>
                    <a:pt x="20740" y="5464"/>
                  </a:lnTo>
                  <a:lnTo>
                    <a:pt x="20251" y="4975"/>
                  </a:lnTo>
                  <a:lnTo>
                    <a:pt x="19763" y="3998"/>
                  </a:lnTo>
                  <a:lnTo>
                    <a:pt x="19274" y="3510"/>
                  </a:lnTo>
                  <a:lnTo>
                    <a:pt x="18786" y="3510"/>
                  </a:lnTo>
                  <a:lnTo>
                    <a:pt x="16832" y="1555"/>
                  </a:lnTo>
                  <a:lnTo>
                    <a:pt x="15854" y="1067"/>
                  </a:lnTo>
                  <a:lnTo>
                    <a:pt x="15366" y="1067"/>
                  </a:lnTo>
                  <a:lnTo>
                    <a:pt x="13412" y="90"/>
                  </a:lnTo>
                  <a:lnTo>
                    <a:pt x="10480" y="90"/>
                  </a:lnTo>
                  <a:lnTo>
                    <a:pt x="21228" y="90"/>
                  </a:lnTo>
                  <a:lnTo>
                    <a:pt x="22206" y="578"/>
                  </a:lnTo>
                  <a:lnTo>
                    <a:pt x="22694" y="1067"/>
                  </a:lnTo>
                  <a:lnTo>
                    <a:pt x="23183" y="2044"/>
                  </a:lnTo>
                  <a:lnTo>
                    <a:pt x="24648" y="3510"/>
                  </a:lnTo>
                  <a:lnTo>
                    <a:pt x="25137" y="4487"/>
                  </a:lnTo>
                  <a:lnTo>
                    <a:pt x="25137" y="5464"/>
                  </a:lnTo>
                  <a:lnTo>
                    <a:pt x="25625" y="6441"/>
                  </a:lnTo>
                  <a:lnTo>
                    <a:pt x="26114" y="6930"/>
                  </a:lnTo>
                  <a:lnTo>
                    <a:pt x="26114" y="7907"/>
                  </a:lnTo>
                  <a:lnTo>
                    <a:pt x="26602" y="8884"/>
                  </a:lnTo>
                  <a:cubicBezTo>
                    <a:pt x="26374" y="10602"/>
                    <a:pt x="27995" y="14697"/>
                    <a:pt x="26602" y="16700"/>
                  </a:cubicBezTo>
                  <a:lnTo>
                    <a:pt x="26602" y="18655"/>
                  </a:lnTo>
                  <a:lnTo>
                    <a:pt x="26114" y="19632"/>
                  </a:lnTo>
                  <a:lnTo>
                    <a:pt x="26114" y="20609"/>
                  </a:lnTo>
                  <a:lnTo>
                    <a:pt x="25625" y="21097"/>
                  </a:lnTo>
                  <a:lnTo>
                    <a:pt x="25625" y="22075"/>
                  </a:lnTo>
                  <a:lnTo>
                    <a:pt x="25137" y="23052"/>
                  </a:lnTo>
                  <a:lnTo>
                    <a:pt x="24160" y="25006"/>
                  </a:lnTo>
                  <a:lnTo>
                    <a:pt x="23183" y="25494"/>
                  </a:lnTo>
                  <a:lnTo>
                    <a:pt x="22694" y="26471"/>
                  </a:lnTo>
                  <a:lnTo>
                    <a:pt x="20740" y="28426"/>
                  </a:lnTo>
                  <a:lnTo>
                    <a:pt x="19763" y="28914"/>
                  </a:lnTo>
                  <a:lnTo>
                    <a:pt x="19274" y="29403"/>
                  </a:lnTo>
                  <a:lnTo>
                    <a:pt x="18786" y="29403"/>
                  </a:lnTo>
                  <a:lnTo>
                    <a:pt x="17809" y="29891"/>
                  </a:lnTo>
                  <a:lnTo>
                    <a:pt x="17320" y="30380"/>
                  </a:lnTo>
                  <a:lnTo>
                    <a:pt x="16343" y="30868"/>
                  </a:lnTo>
                  <a:lnTo>
                    <a:pt x="15366" y="30868"/>
                  </a:lnTo>
                  <a:lnTo>
                    <a:pt x="14389" y="31357"/>
                  </a:lnTo>
                  <a:lnTo>
                    <a:pt x="11457" y="313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id="{68F700C2-BFB4-E4DB-7A7C-57CE142E521E}"/>
                </a:ext>
              </a:extLst>
            </p:cNvPr>
            <p:cNvSpPr/>
            <p:nvPr/>
          </p:nvSpPr>
          <p:spPr>
            <a:xfrm flipV="1">
              <a:off x="5051727" y="540335"/>
              <a:ext cx="20519" cy="15633"/>
            </a:xfrm>
            <a:custGeom>
              <a:avLst/>
              <a:gdLst>
                <a:gd name="csX0" fmla="*/ 8044 w 20519"/>
                <a:gd name="csY0" fmla="*/ 15724 h 15633"/>
                <a:gd name="csX1" fmla="*/ 227 w 20519"/>
                <a:gd name="csY1" fmla="*/ 15236 h 15633"/>
                <a:gd name="csX2" fmla="*/ 3159 w 20519"/>
                <a:gd name="csY2" fmla="*/ 15236 h 15633"/>
                <a:gd name="csX3" fmla="*/ 3647 w 20519"/>
                <a:gd name="csY3" fmla="*/ 14747 h 15633"/>
                <a:gd name="csX4" fmla="*/ 4624 w 20519"/>
                <a:gd name="csY4" fmla="*/ 14259 h 15633"/>
                <a:gd name="csX5" fmla="*/ 5113 w 20519"/>
                <a:gd name="csY5" fmla="*/ 14259 h 15633"/>
                <a:gd name="csX6" fmla="*/ 5601 w 20519"/>
                <a:gd name="csY6" fmla="*/ 13770 h 15633"/>
                <a:gd name="csX7" fmla="*/ 6090 w 20519"/>
                <a:gd name="csY7" fmla="*/ 12793 h 15633"/>
                <a:gd name="csX8" fmla="*/ 9510 w 20519"/>
                <a:gd name="csY8" fmla="*/ 8396 h 15633"/>
                <a:gd name="csX9" fmla="*/ 10487 w 20519"/>
                <a:gd name="csY9" fmla="*/ 7419 h 15633"/>
                <a:gd name="csX10" fmla="*/ 14884 w 20519"/>
                <a:gd name="csY10" fmla="*/ 91 h 15633"/>
                <a:gd name="csX11" fmla="*/ 20746 w 20519"/>
                <a:gd name="csY11" fmla="*/ 91 h 15633"/>
                <a:gd name="csX12" fmla="*/ 14395 w 20519"/>
                <a:gd name="csY12" fmla="*/ 9373 h 15633"/>
                <a:gd name="csX13" fmla="*/ 13418 w 20519"/>
                <a:gd name="csY13" fmla="*/ 11327 h 15633"/>
                <a:gd name="csX14" fmla="*/ 12441 w 20519"/>
                <a:gd name="csY14" fmla="*/ 11816 h 15633"/>
                <a:gd name="csX15" fmla="*/ 11953 w 20519"/>
                <a:gd name="csY15" fmla="*/ 12793 h 15633"/>
                <a:gd name="csX16" fmla="*/ 11464 w 20519"/>
                <a:gd name="csY16" fmla="*/ 13282 h 15633"/>
                <a:gd name="csX17" fmla="*/ 10975 w 20519"/>
                <a:gd name="csY17" fmla="*/ 13770 h 15633"/>
                <a:gd name="csX18" fmla="*/ 10487 w 20519"/>
                <a:gd name="csY18" fmla="*/ 14259 h 15633"/>
                <a:gd name="csX19" fmla="*/ 9998 w 20519"/>
                <a:gd name="csY19" fmla="*/ 14747 h 15633"/>
                <a:gd name="csX20" fmla="*/ 9021 w 20519"/>
                <a:gd name="csY20" fmla="*/ 15236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20519" h="15633">
                  <a:moveTo>
                    <a:pt x="8044" y="15724"/>
                  </a:moveTo>
                  <a:lnTo>
                    <a:pt x="227" y="15236"/>
                  </a:lnTo>
                  <a:lnTo>
                    <a:pt x="3159" y="15236"/>
                  </a:lnTo>
                  <a:lnTo>
                    <a:pt x="3647" y="14747"/>
                  </a:lnTo>
                  <a:lnTo>
                    <a:pt x="4624" y="14259"/>
                  </a:lnTo>
                  <a:lnTo>
                    <a:pt x="5113" y="14259"/>
                  </a:lnTo>
                  <a:lnTo>
                    <a:pt x="5601" y="13770"/>
                  </a:lnTo>
                  <a:lnTo>
                    <a:pt x="6090" y="12793"/>
                  </a:lnTo>
                  <a:cubicBezTo>
                    <a:pt x="8720" y="10538"/>
                    <a:pt x="7914" y="10310"/>
                    <a:pt x="9510" y="8396"/>
                  </a:cubicBezTo>
                  <a:lnTo>
                    <a:pt x="10487" y="7419"/>
                  </a:lnTo>
                  <a:lnTo>
                    <a:pt x="14884" y="91"/>
                  </a:lnTo>
                  <a:lnTo>
                    <a:pt x="20746" y="91"/>
                  </a:lnTo>
                  <a:lnTo>
                    <a:pt x="14395" y="9373"/>
                  </a:lnTo>
                  <a:lnTo>
                    <a:pt x="13418" y="11327"/>
                  </a:lnTo>
                  <a:lnTo>
                    <a:pt x="12441" y="11816"/>
                  </a:lnTo>
                  <a:lnTo>
                    <a:pt x="11953" y="12793"/>
                  </a:lnTo>
                  <a:lnTo>
                    <a:pt x="11464" y="13282"/>
                  </a:lnTo>
                  <a:lnTo>
                    <a:pt x="10975" y="13770"/>
                  </a:lnTo>
                  <a:lnTo>
                    <a:pt x="10487" y="14259"/>
                  </a:lnTo>
                  <a:lnTo>
                    <a:pt x="9998" y="14747"/>
                  </a:lnTo>
                  <a:lnTo>
                    <a:pt x="9021" y="1523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id="{4E4EEE59-2E42-C4D5-C47A-03143FE29549}"/>
                </a:ext>
              </a:extLst>
            </p:cNvPr>
            <p:cNvSpPr/>
            <p:nvPr/>
          </p:nvSpPr>
          <p:spPr>
            <a:xfrm flipV="1">
              <a:off x="5046353" y="524701"/>
              <a:ext cx="22955" cy="12213"/>
            </a:xfrm>
            <a:custGeom>
              <a:avLst/>
              <a:gdLst>
                <a:gd name="csX0" fmla="*/ 20747 w 22955"/>
                <a:gd name="csY0" fmla="*/ 12301 h 12213"/>
                <a:gd name="csX1" fmla="*/ 10976 w 22955"/>
                <a:gd name="csY1" fmla="*/ 11324 h 12213"/>
                <a:gd name="csX2" fmla="*/ 11465 w 22955"/>
                <a:gd name="csY2" fmla="*/ 11324 h 12213"/>
                <a:gd name="csX3" fmla="*/ 15862 w 22955"/>
                <a:gd name="csY3" fmla="*/ 1065 h 12213"/>
                <a:gd name="csX4" fmla="*/ 14885 w 22955"/>
                <a:gd name="csY4" fmla="*/ 1065 h 12213"/>
                <a:gd name="csX5" fmla="*/ 14885 w 22955"/>
                <a:gd name="csY5" fmla="*/ 576 h 12213"/>
                <a:gd name="csX6" fmla="*/ 12930 w 22955"/>
                <a:gd name="csY6" fmla="*/ 576 h 12213"/>
                <a:gd name="csX7" fmla="*/ 11953 w 22955"/>
                <a:gd name="csY7" fmla="*/ 88 h 12213"/>
                <a:gd name="csX8" fmla="*/ 228 w 22955"/>
                <a:gd name="csY8" fmla="*/ 88 h 12213"/>
                <a:gd name="csX9" fmla="*/ 20747 w 22955"/>
                <a:gd name="csY9" fmla="*/ 88 h 12213"/>
                <a:gd name="csX10" fmla="*/ 22213 w 22955"/>
                <a:gd name="csY10" fmla="*/ 10347 h 12213"/>
                <a:gd name="csX11" fmla="*/ 21724 w 22955"/>
                <a:gd name="csY11" fmla="*/ 11324 h 12213"/>
                <a:gd name="csX12" fmla="*/ 21236 w 22955"/>
                <a:gd name="csY12" fmla="*/ 11324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2955" h="12213">
                  <a:moveTo>
                    <a:pt x="20747" y="12301"/>
                  </a:moveTo>
                  <a:lnTo>
                    <a:pt x="10976" y="11324"/>
                  </a:lnTo>
                  <a:lnTo>
                    <a:pt x="11465" y="11324"/>
                  </a:lnTo>
                  <a:cubicBezTo>
                    <a:pt x="18239" y="12122"/>
                    <a:pt x="20747" y="5307"/>
                    <a:pt x="15862" y="1065"/>
                  </a:cubicBezTo>
                  <a:lnTo>
                    <a:pt x="14885" y="1065"/>
                  </a:lnTo>
                  <a:lnTo>
                    <a:pt x="14885" y="576"/>
                  </a:lnTo>
                  <a:lnTo>
                    <a:pt x="12930" y="576"/>
                  </a:lnTo>
                  <a:lnTo>
                    <a:pt x="11953" y="88"/>
                  </a:lnTo>
                  <a:lnTo>
                    <a:pt x="228" y="88"/>
                  </a:lnTo>
                  <a:lnTo>
                    <a:pt x="20747" y="88"/>
                  </a:lnTo>
                  <a:cubicBezTo>
                    <a:pt x="23426" y="3035"/>
                    <a:pt x="23866" y="6789"/>
                    <a:pt x="22213" y="10347"/>
                  </a:cubicBezTo>
                  <a:lnTo>
                    <a:pt x="21724" y="11324"/>
                  </a:lnTo>
                  <a:lnTo>
                    <a:pt x="21236" y="113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id="{D2487F3A-9517-6435-6D2F-98CC55F93A31}"/>
                </a:ext>
              </a:extLst>
            </p:cNvPr>
            <p:cNvSpPr/>
            <p:nvPr/>
          </p:nvSpPr>
          <p:spPr>
            <a:xfrm flipV="1">
              <a:off x="5041956" y="521754"/>
              <a:ext cx="24915" cy="34214"/>
            </a:xfrm>
            <a:custGeom>
              <a:avLst/>
              <a:gdLst>
                <a:gd name="csX0" fmla="*/ 15372 w 24915"/>
                <a:gd name="csY0" fmla="*/ 34289 h 34214"/>
                <a:gd name="csX1" fmla="*/ 227 w 24915"/>
                <a:gd name="csY1" fmla="*/ 34289 h 34214"/>
                <a:gd name="csX2" fmla="*/ 227 w 24915"/>
                <a:gd name="csY2" fmla="*/ 90 h 34214"/>
                <a:gd name="csX3" fmla="*/ 4624 w 24915"/>
                <a:gd name="csY3" fmla="*/ 90 h 34214"/>
                <a:gd name="csX4" fmla="*/ 4624 w 24915"/>
                <a:gd name="csY4" fmla="*/ 15235 h 34214"/>
                <a:gd name="csX5" fmla="*/ 9998 w 24915"/>
                <a:gd name="csY5" fmla="*/ 15235 h 34214"/>
                <a:gd name="csX6" fmla="*/ 25143 w 24915"/>
                <a:gd name="csY6" fmla="*/ 18655 h 34214"/>
                <a:gd name="csX7" fmla="*/ 25143 w 24915"/>
                <a:gd name="csY7" fmla="*/ 19144 h 34214"/>
                <a:gd name="csX8" fmla="*/ 4624 w 24915"/>
                <a:gd name="csY8" fmla="*/ 19144 h 34214"/>
                <a:gd name="csX9" fmla="*/ 4624 w 24915"/>
                <a:gd name="csY9" fmla="*/ 30380 h 34214"/>
                <a:gd name="csX10" fmla="*/ 15372 w 24915"/>
                <a:gd name="csY10" fmla="*/ 30380 h 34214"/>
                <a:gd name="csX11" fmla="*/ 25143 w 24915"/>
                <a:gd name="csY11" fmla="*/ 31357 h 34214"/>
                <a:gd name="csX12" fmla="*/ 24654 w 24915"/>
                <a:gd name="csY12" fmla="*/ 31846 h 34214"/>
                <a:gd name="csX13" fmla="*/ 17815 w 24915"/>
                <a:gd name="csY13" fmla="*/ 34289 h 34214"/>
                <a:gd name="csX14" fmla="*/ 16349 w 24915"/>
                <a:gd name="csY14" fmla="*/ 34289 h 342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4915" h="34214">
                  <a:moveTo>
                    <a:pt x="15372" y="34289"/>
                  </a:moveTo>
                  <a:lnTo>
                    <a:pt x="227" y="34289"/>
                  </a:lnTo>
                  <a:lnTo>
                    <a:pt x="227" y="90"/>
                  </a:lnTo>
                  <a:lnTo>
                    <a:pt x="4624" y="90"/>
                  </a:lnTo>
                  <a:lnTo>
                    <a:pt x="4624" y="15235"/>
                  </a:lnTo>
                  <a:lnTo>
                    <a:pt x="9998" y="15235"/>
                  </a:lnTo>
                  <a:cubicBezTo>
                    <a:pt x="14484" y="15512"/>
                    <a:pt x="21503" y="15138"/>
                    <a:pt x="25143" y="18655"/>
                  </a:cubicBezTo>
                  <a:lnTo>
                    <a:pt x="25143" y="19144"/>
                  </a:lnTo>
                  <a:lnTo>
                    <a:pt x="4624" y="19144"/>
                  </a:lnTo>
                  <a:lnTo>
                    <a:pt x="4624" y="30380"/>
                  </a:lnTo>
                  <a:lnTo>
                    <a:pt x="15372" y="30380"/>
                  </a:lnTo>
                  <a:lnTo>
                    <a:pt x="25143" y="31357"/>
                  </a:lnTo>
                  <a:lnTo>
                    <a:pt x="24654" y="31846"/>
                  </a:lnTo>
                  <a:cubicBezTo>
                    <a:pt x="22521" y="33230"/>
                    <a:pt x="20355" y="34460"/>
                    <a:pt x="17815" y="34289"/>
                  </a:cubicBezTo>
                  <a:lnTo>
                    <a:pt x="16349" y="342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id="{581E529E-D6CB-7949-732C-C929157159C6}"/>
                </a:ext>
              </a:extLst>
            </p:cNvPr>
            <p:cNvSpPr/>
            <p:nvPr/>
          </p:nvSpPr>
          <p:spPr>
            <a:xfrm flipV="1">
              <a:off x="5094231" y="538380"/>
              <a:ext cx="25893" cy="18076"/>
            </a:xfrm>
            <a:custGeom>
              <a:avLst/>
              <a:gdLst>
                <a:gd name="csX0" fmla="*/ 26130 w 25893"/>
                <a:gd name="csY0" fmla="*/ 18167 h 18076"/>
                <a:gd name="csX1" fmla="*/ 11473 w 25893"/>
                <a:gd name="csY1" fmla="*/ 18167 h 18076"/>
                <a:gd name="csX2" fmla="*/ 11473 w 25893"/>
                <a:gd name="csY2" fmla="*/ 14259 h 18076"/>
                <a:gd name="csX3" fmla="*/ 21733 w 25893"/>
                <a:gd name="csY3" fmla="*/ 14259 h 18076"/>
                <a:gd name="csX4" fmla="*/ 21733 w 25893"/>
                <a:gd name="csY4" fmla="*/ 7419 h 18076"/>
                <a:gd name="csX5" fmla="*/ 21244 w 25893"/>
                <a:gd name="csY5" fmla="*/ 6930 h 18076"/>
                <a:gd name="csX6" fmla="*/ 18313 w 25893"/>
                <a:gd name="csY6" fmla="*/ 5465 h 18076"/>
                <a:gd name="csX7" fmla="*/ 17336 w 25893"/>
                <a:gd name="csY7" fmla="*/ 5465 h 18076"/>
                <a:gd name="csX8" fmla="*/ 17336 w 25893"/>
                <a:gd name="csY8" fmla="*/ 4976 h 18076"/>
                <a:gd name="csX9" fmla="*/ 16359 w 25893"/>
                <a:gd name="csY9" fmla="*/ 4976 h 18076"/>
                <a:gd name="csX10" fmla="*/ 15382 w 25893"/>
                <a:gd name="csY10" fmla="*/ 4488 h 18076"/>
                <a:gd name="csX11" fmla="*/ 14405 w 25893"/>
                <a:gd name="csY11" fmla="*/ 4488 h 18076"/>
                <a:gd name="csX12" fmla="*/ 13427 w 25893"/>
                <a:gd name="csY12" fmla="*/ 3999 h 18076"/>
                <a:gd name="csX13" fmla="*/ 11962 w 25893"/>
                <a:gd name="csY13" fmla="*/ 3999 h 18076"/>
                <a:gd name="csX14" fmla="*/ 237 w 25893"/>
                <a:gd name="csY14" fmla="*/ 3511 h 18076"/>
                <a:gd name="csX15" fmla="*/ 1214 w 25893"/>
                <a:gd name="csY15" fmla="*/ 3022 h 18076"/>
                <a:gd name="csX16" fmla="*/ 2191 w 25893"/>
                <a:gd name="csY16" fmla="*/ 2533 h 18076"/>
                <a:gd name="csX17" fmla="*/ 2679 w 25893"/>
                <a:gd name="csY17" fmla="*/ 2045 h 18076"/>
                <a:gd name="csX18" fmla="*/ 3657 w 25893"/>
                <a:gd name="csY18" fmla="*/ 1556 h 18076"/>
                <a:gd name="csX19" fmla="*/ 4634 w 25893"/>
                <a:gd name="csY19" fmla="*/ 1556 h 18076"/>
                <a:gd name="csX20" fmla="*/ 5611 w 25893"/>
                <a:gd name="csY20" fmla="*/ 1068 h 18076"/>
                <a:gd name="csX21" fmla="*/ 6099 w 25893"/>
                <a:gd name="csY21" fmla="*/ 579 h 18076"/>
                <a:gd name="csX22" fmla="*/ 8053 w 25893"/>
                <a:gd name="csY22" fmla="*/ 579 h 18076"/>
                <a:gd name="csX23" fmla="*/ 9031 w 25893"/>
                <a:gd name="csY23" fmla="*/ 91 h 18076"/>
                <a:gd name="csX24" fmla="*/ 15382 w 25893"/>
                <a:gd name="csY24" fmla="*/ 91 h 18076"/>
                <a:gd name="csX25" fmla="*/ 16359 w 25893"/>
                <a:gd name="csY25" fmla="*/ 579 h 18076"/>
                <a:gd name="csX26" fmla="*/ 17336 w 25893"/>
                <a:gd name="csY26" fmla="*/ 579 h 18076"/>
                <a:gd name="csX27" fmla="*/ 18313 w 25893"/>
                <a:gd name="csY27" fmla="*/ 1068 h 18076"/>
                <a:gd name="csX28" fmla="*/ 19290 w 25893"/>
                <a:gd name="csY28" fmla="*/ 1556 h 18076"/>
                <a:gd name="csX29" fmla="*/ 19779 w 25893"/>
                <a:gd name="csY29" fmla="*/ 1556 h 18076"/>
                <a:gd name="csX30" fmla="*/ 20267 w 25893"/>
                <a:gd name="csY30" fmla="*/ 2045 h 18076"/>
                <a:gd name="csX31" fmla="*/ 21244 w 25893"/>
                <a:gd name="csY31" fmla="*/ 2045 h 18076"/>
                <a:gd name="csX32" fmla="*/ 22221 w 25893"/>
                <a:gd name="csY32" fmla="*/ 2533 h 18076"/>
                <a:gd name="csX33" fmla="*/ 22710 w 25893"/>
                <a:gd name="csY33" fmla="*/ 3022 h 18076"/>
                <a:gd name="csX34" fmla="*/ 23687 w 25893"/>
                <a:gd name="csY34" fmla="*/ 3511 h 18076"/>
                <a:gd name="csX35" fmla="*/ 24664 w 25893"/>
                <a:gd name="csY35" fmla="*/ 3999 h 18076"/>
                <a:gd name="csX36" fmla="*/ 26130 w 25893"/>
                <a:gd name="csY36" fmla="*/ 5465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25893" h="18076">
                  <a:moveTo>
                    <a:pt x="26130" y="18167"/>
                  </a:moveTo>
                  <a:lnTo>
                    <a:pt x="11473" y="18167"/>
                  </a:lnTo>
                  <a:lnTo>
                    <a:pt x="11473" y="14259"/>
                  </a:lnTo>
                  <a:lnTo>
                    <a:pt x="21733" y="14259"/>
                  </a:lnTo>
                  <a:lnTo>
                    <a:pt x="21733" y="7419"/>
                  </a:lnTo>
                  <a:lnTo>
                    <a:pt x="21244" y="6930"/>
                  </a:lnTo>
                  <a:lnTo>
                    <a:pt x="18313" y="5465"/>
                  </a:lnTo>
                  <a:lnTo>
                    <a:pt x="17336" y="5465"/>
                  </a:lnTo>
                  <a:lnTo>
                    <a:pt x="17336" y="4976"/>
                  </a:lnTo>
                  <a:lnTo>
                    <a:pt x="16359" y="4976"/>
                  </a:lnTo>
                  <a:lnTo>
                    <a:pt x="15382" y="4488"/>
                  </a:lnTo>
                  <a:lnTo>
                    <a:pt x="14405" y="4488"/>
                  </a:lnTo>
                  <a:lnTo>
                    <a:pt x="13427" y="3999"/>
                  </a:lnTo>
                  <a:lnTo>
                    <a:pt x="11962" y="3999"/>
                  </a:lnTo>
                  <a:lnTo>
                    <a:pt x="237" y="3511"/>
                  </a:lnTo>
                  <a:lnTo>
                    <a:pt x="1214" y="3022"/>
                  </a:lnTo>
                  <a:lnTo>
                    <a:pt x="2191" y="2533"/>
                  </a:lnTo>
                  <a:lnTo>
                    <a:pt x="2679" y="2045"/>
                  </a:lnTo>
                  <a:lnTo>
                    <a:pt x="3657" y="1556"/>
                  </a:lnTo>
                  <a:lnTo>
                    <a:pt x="4634" y="1556"/>
                  </a:lnTo>
                  <a:lnTo>
                    <a:pt x="5611" y="1068"/>
                  </a:lnTo>
                  <a:lnTo>
                    <a:pt x="6099" y="579"/>
                  </a:lnTo>
                  <a:lnTo>
                    <a:pt x="8053" y="579"/>
                  </a:lnTo>
                  <a:lnTo>
                    <a:pt x="9031" y="91"/>
                  </a:lnTo>
                  <a:lnTo>
                    <a:pt x="15382" y="91"/>
                  </a:lnTo>
                  <a:lnTo>
                    <a:pt x="16359" y="579"/>
                  </a:lnTo>
                  <a:lnTo>
                    <a:pt x="17336" y="579"/>
                  </a:lnTo>
                  <a:lnTo>
                    <a:pt x="18313" y="1068"/>
                  </a:lnTo>
                  <a:lnTo>
                    <a:pt x="19290" y="1556"/>
                  </a:lnTo>
                  <a:lnTo>
                    <a:pt x="19779" y="1556"/>
                  </a:lnTo>
                  <a:lnTo>
                    <a:pt x="20267" y="2045"/>
                  </a:lnTo>
                  <a:lnTo>
                    <a:pt x="21244" y="2045"/>
                  </a:lnTo>
                  <a:lnTo>
                    <a:pt x="22221" y="2533"/>
                  </a:lnTo>
                  <a:lnTo>
                    <a:pt x="22710" y="3022"/>
                  </a:lnTo>
                  <a:lnTo>
                    <a:pt x="23687" y="3511"/>
                  </a:lnTo>
                  <a:lnTo>
                    <a:pt x="24664" y="3999"/>
                  </a:lnTo>
                  <a:lnTo>
                    <a:pt x="26130" y="54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id="{9D1F2AFE-B990-958F-4237-FC852605CA24}"/>
                </a:ext>
              </a:extLst>
            </p:cNvPr>
            <p:cNvSpPr/>
            <p:nvPr/>
          </p:nvSpPr>
          <p:spPr>
            <a:xfrm flipV="1">
              <a:off x="5105467" y="524701"/>
              <a:ext cx="14167" cy="7816"/>
            </a:xfrm>
            <a:custGeom>
              <a:avLst/>
              <a:gdLst>
                <a:gd name="csX0" fmla="*/ 10984 w 14167"/>
                <a:gd name="csY0" fmla="*/ 7904 h 7816"/>
                <a:gd name="csX1" fmla="*/ 236 w 14167"/>
                <a:gd name="csY1" fmla="*/ 7415 h 7816"/>
                <a:gd name="csX2" fmla="*/ 1702 w 14167"/>
                <a:gd name="csY2" fmla="*/ 7415 h 7816"/>
                <a:gd name="csX3" fmla="*/ 5610 w 14167"/>
                <a:gd name="csY3" fmla="*/ 6438 h 7816"/>
                <a:gd name="csX4" fmla="*/ 6588 w 14167"/>
                <a:gd name="csY4" fmla="*/ 5950 h 7816"/>
                <a:gd name="csX5" fmla="*/ 7076 w 14167"/>
                <a:gd name="csY5" fmla="*/ 5461 h 7816"/>
                <a:gd name="csX6" fmla="*/ 9519 w 14167"/>
                <a:gd name="csY6" fmla="*/ 2041 h 7816"/>
                <a:gd name="csX7" fmla="*/ 10496 w 14167"/>
                <a:gd name="csY7" fmla="*/ 87 h 7816"/>
                <a:gd name="csX8" fmla="*/ 14404 w 14167"/>
                <a:gd name="csY8" fmla="*/ 1553 h 7816"/>
                <a:gd name="csX9" fmla="*/ 14404 w 14167"/>
                <a:gd name="csY9" fmla="*/ 2041 h 7816"/>
                <a:gd name="csX10" fmla="*/ 12450 w 14167"/>
                <a:gd name="csY10" fmla="*/ 6438 h 7816"/>
                <a:gd name="csX11" fmla="*/ 11962 w 14167"/>
                <a:gd name="csY11" fmla="*/ 6927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4167" h="7816">
                  <a:moveTo>
                    <a:pt x="10984" y="7904"/>
                  </a:moveTo>
                  <a:lnTo>
                    <a:pt x="236" y="7415"/>
                  </a:lnTo>
                  <a:lnTo>
                    <a:pt x="1702" y="7415"/>
                  </a:lnTo>
                  <a:cubicBezTo>
                    <a:pt x="3029" y="7497"/>
                    <a:pt x="4625" y="7138"/>
                    <a:pt x="5610" y="6438"/>
                  </a:cubicBezTo>
                  <a:lnTo>
                    <a:pt x="6588" y="5950"/>
                  </a:lnTo>
                  <a:lnTo>
                    <a:pt x="7076" y="5461"/>
                  </a:lnTo>
                  <a:cubicBezTo>
                    <a:pt x="10472" y="3653"/>
                    <a:pt x="8110" y="3971"/>
                    <a:pt x="9519" y="2041"/>
                  </a:cubicBezTo>
                  <a:lnTo>
                    <a:pt x="10496" y="87"/>
                  </a:lnTo>
                  <a:lnTo>
                    <a:pt x="14404" y="1553"/>
                  </a:lnTo>
                  <a:lnTo>
                    <a:pt x="14404" y="2041"/>
                  </a:lnTo>
                  <a:cubicBezTo>
                    <a:pt x="13264" y="3979"/>
                    <a:pt x="13590" y="4500"/>
                    <a:pt x="12450" y="6438"/>
                  </a:cubicBezTo>
                  <a:lnTo>
                    <a:pt x="11962" y="69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id="{255F7D41-5684-82A8-0136-6873BC48B186}"/>
                </a:ext>
              </a:extLst>
            </p:cNvPr>
            <p:cNvSpPr/>
            <p:nvPr/>
          </p:nvSpPr>
          <p:spPr>
            <a:xfrm flipV="1">
              <a:off x="5088368" y="521263"/>
              <a:ext cx="27847" cy="31774"/>
            </a:xfrm>
            <a:custGeom>
              <a:avLst/>
              <a:gdLst>
                <a:gd name="csX0" fmla="*/ 17334 w 27847"/>
                <a:gd name="csY0" fmla="*/ 31846 h 31774"/>
                <a:gd name="csX1" fmla="*/ 13425 w 27847"/>
                <a:gd name="csY1" fmla="*/ 31846 h 31774"/>
                <a:gd name="csX2" fmla="*/ 12937 w 27847"/>
                <a:gd name="csY2" fmla="*/ 31357 h 31774"/>
                <a:gd name="csX3" fmla="*/ 11960 w 27847"/>
                <a:gd name="csY3" fmla="*/ 31357 h 31774"/>
                <a:gd name="csX4" fmla="*/ 10983 w 27847"/>
                <a:gd name="csY4" fmla="*/ 30868 h 31774"/>
                <a:gd name="csX5" fmla="*/ 10006 w 27847"/>
                <a:gd name="csY5" fmla="*/ 30868 h 31774"/>
                <a:gd name="csX6" fmla="*/ 9029 w 27847"/>
                <a:gd name="csY6" fmla="*/ 30380 h 31774"/>
                <a:gd name="csX7" fmla="*/ 8540 w 27847"/>
                <a:gd name="csY7" fmla="*/ 29891 h 31774"/>
                <a:gd name="csX8" fmla="*/ 8051 w 27847"/>
                <a:gd name="csY8" fmla="*/ 29891 h 31774"/>
                <a:gd name="csX9" fmla="*/ 7074 w 27847"/>
                <a:gd name="csY9" fmla="*/ 29403 h 31774"/>
                <a:gd name="csX10" fmla="*/ 6586 w 27847"/>
                <a:gd name="csY10" fmla="*/ 28426 h 31774"/>
                <a:gd name="csX11" fmla="*/ 5609 w 27847"/>
                <a:gd name="csY11" fmla="*/ 27937 h 31774"/>
                <a:gd name="csX12" fmla="*/ 4632 w 27847"/>
                <a:gd name="csY12" fmla="*/ 26960 h 31774"/>
                <a:gd name="csX13" fmla="*/ 4143 w 27847"/>
                <a:gd name="csY13" fmla="*/ 25983 h 31774"/>
                <a:gd name="csX14" fmla="*/ 2677 w 27847"/>
                <a:gd name="csY14" fmla="*/ 24517 h 31774"/>
                <a:gd name="csX15" fmla="*/ 2677 w 27847"/>
                <a:gd name="csY15" fmla="*/ 23540 h 31774"/>
                <a:gd name="csX16" fmla="*/ 2189 w 27847"/>
                <a:gd name="csY16" fmla="*/ 23540 h 31774"/>
                <a:gd name="csX17" fmla="*/ 2189 w 27847"/>
                <a:gd name="csY17" fmla="*/ 22563 h 31774"/>
                <a:gd name="csX18" fmla="*/ 1212 w 27847"/>
                <a:gd name="csY18" fmla="*/ 20609 h 31774"/>
                <a:gd name="csX19" fmla="*/ 1212 w 27847"/>
                <a:gd name="csY19" fmla="*/ 19632 h 31774"/>
                <a:gd name="csX20" fmla="*/ 723 w 27847"/>
                <a:gd name="csY20" fmla="*/ 18655 h 31774"/>
                <a:gd name="csX21" fmla="*/ 723 w 27847"/>
                <a:gd name="csY21" fmla="*/ 17189 h 31774"/>
                <a:gd name="csX22" fmla="*/ 235 w 27847"/>
                <a:gd name="csY22" fmla="*/ 16212 h 31774"/>
                <a:gd name="csX23" fmla="*/ 235 w 27847"/>
                <a:gd name="csY23" fmla="*/ 12304 h 31774"/>
                <a:gd name="csX24" fmla="*/ 723 w 27847"/>
                <a:gd name="csY24" fmla="*/ 11327 h 31774"/>
                <a:gd name="csX25" fmla="*/ 723 w 27847"/>
                <a:gd name="csY25" fmla="*/ 9372 h 31774"/>
                <a:gd name="csX26" fmla="*/ 1212 w 27847"/>
                <a:gd name="csY26" fmla="*/ 8395 h 31774"/>
                <a:gd name="csX27" fmla="*/ 1212 w 27847"/>
                <a:gd name="csY27" fmla="*/ 7418 h 31774"/>
                <a:gd name="csX28" fmla="*/ 1700 w 27847"/>
                <a:gd name="csY28" fmla="*/ 6441 h 31774"/>
                <a:gd name="csX29" fmla="*/ 2189 w 27847"/>
                <a:gd name="csY29" fmla="*/ 5952 h 31774"/>
                <a:gd name="csX30" fmla="*/ 2677 w 27847"/>
                <a:gd name="csY30" fmla="*/ 4975 h 31774"/>
                <a:gd name="csX31" fmla="*/ 2677 w 27847"/>
                <a:gd name="csY31" fmla="*/ 4487 h 31774"/>
                <a:gd name="csX32" fmla="*/ 3166 w 27847"/>
                <a:gd name="csY32" fmla="*/ 3510 h 31774"/>
                <a:gd name="csX33" fmla="*/ 3655 w 27847"/>
                <a:gd name="csY33" fmla="*/ 3021 h 31774"/>
                <a:gd name="csX34" fmla="*/ 4143 w 27847"/>
                <a:gd name="csY34" fmla="*/ 2044 h 31774"/>
                <a:gd name="csX35" fmla="*/ 5120 w 27847"/>
                <a:gd name="csY35" fmla="*/ 1556 h 31774"/>
                <a:gd name="csX36" fmla="*/ 5609 w 27847"/>
                <a:gd name="csY36" fmla="*/ 1067 h 31774"/>
                <a:gd name="csX37" fmla="*/ 6097 w 27847"/>
                <a:gd name="csY37" fmla="*/ 90 h 31774"/>
                <a:gd name="csX38" fmla="*/ 17822 w 27847"/>
                <a:gd name="csY38" fmla="*/ 578 h 31774"/>
                <a:gd name="csX39" fmla="*/ 15868 w 27847"/>
                <a:gd name="csY39" fmla="*/ 578 h 31774"/>
                <a:gd name="csX40" fmla="*/ 14891 w 27847"/>
                <a:gd name="csY40" fmla="*/ 1067 h 31774"/>
                <a:gd name="csX41" fmla="*/ 8051 w 27847"/>
                <a:gd name="csY41" fmla="*/ 4487 h 31774"/>
                <a:gd name="csX42" fmla="*/ 7563 w 27847"/>
                <a:gd name="csY42" fmla="*/ 4975 h 31774"/>
                <a:gd name="csX43" fmla="*/ 7074 w 27847"/>
                <a:gd name="csY43" fmla="*/ 5952 h 31774"/>
                <a:gd name="csX44" fmla="*/ 6586 w 27847"/>
                <a:gd name="csY44" fmla="*/ 6930 h 31774"/>
                <a:gd name="csX45" fmla="*/ 6097 w 27847"/>
                <a:gd name="csY45" fmla="*/ 7907 h 31774"/>
                <a:gd name="csX46" fmla="*/ 5609 w 27847"/>
                <a:gd name="csY46" fmla="*/ 8395 h 31774"/>
                <a:gd name="csX47" fmla="*/ 5609 w 27847"/>
                <a:gd name="csY47" fmla="*/ 10349 h 31774"/>
                <a:gd name="csX48" fmla="*/ 5120 w 27847"/>
                <a:gd name="csY48" fmla="*/ 11327 h 31774"/>
                <a:gd name="csX49" fmla="*/ 5120 w 27847"/>
                <a:gd name="csY49" fmla="*/ 17678 h 31774"/>
                <a:gd name="csX50" fmla="*/ 5609 w 27847"/>
                <a:gd name="csY50" fmla="*/ 18655 h 31774"/>
                <a:gd name="csX51" fmla="*/ 5609 w 27847"/>
                <a:gd name="csY51" fmla="*/ 19632 h 31774"/>
                <a:gd name="csX52" fmla="*/ 6097 w 27847"/>
                <a:gd name="csY52" fmla="*/ 20609 h 31774"/>
                <a:gd name="csX53" fmla="*/ 6097 w 27847"/>
                <a:gd name="csY53" fmla="*/ 21097 h 31774"/>
                <a:gd name="csX54" fmla="*/ 6586 w 27847"/>
                <a:gd name="csY54" fmla="*/ 21586 h 31774"/>
                <a:gd name="csX55" fmla="*/ 7074 w 27847"/>
                <a:gd name="csY55" fmla="*/ 22563 h 31774"/>
                <a:gd name="csX56" fmla="*/ 7074 w 27847"/>
                <a:gd name="csY56" fmla="*/ 23052 h 31774"/>
                <a:gd name="csX57" fmla="*/ 8051 w 27847"/>
                <a:gd name="csY57" fmla="*/ 24029 h 31774"/>
                <a:gd name="csX58" fmla="*/ 8540 w 27847"/>
                <a:gd name="csY58" fmla="*/ 24517 h 31774"/>
                <a:gd name="csX59" fmla="*/ 10983 w 27847"/>
                <a:gd name="csY59" fmla="*/ 26960 h 31774"/>
                <a:gd name="csX60" fmla="*/ 11960 w 27847"/>
                <a:gd name="csY60" fmla="*/ 26960 h 31774"/>
                <a:gd name="csX61" fmla="*/ 12937 w 27847"/>
                <a:gd name="csY61" fmla="*/ 27449 h 31774"/>
                <a:gd name="csX62" fmla="*/ 13425 w 27847"/>
                <a:gd name="csY62" fmla="*/ 27449 h 31774"/>
                <a:gd name="csX63" fmla="*/ 14403 w 27847"/>
                <a:gd name="csY63" fmla="*/ 27937 h 31774"/>
                <a:gd name="csX64" fmla="*/ 17334 w 27847"/>
                <a:gd name="csY64" fmla="*/ 27937 h 31774"/>
                <a:gd name="csX65" fmla="*/ 28082 w 27847"/>
                <a:gd name="csY65" fmla="*/ 28426 h 31774"/>
                <a:gd name="csX66" fmla="*/ 27593 w 27847"/>
                <a:gd name="csY66" fmla="*/ 28914 h 31774"/>
                <a:gd name="csX67" fmla="*/ 19288 w 27847"/>
                <a:gd name="csY67" fmla="*/ 31846 h 31774"/>
                <a:gd name="csX68" fmla="*/ 18311 w 27847"/>
                <a:gd name="csY68" fmla="*/ 31846 h 31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</a:cxnLst>
              <a:rect l="l" t="t" r="r" b="b"/>
              <a:pathLst>
                <a:path w="27847" h="31774">
                  <a:moveTo>
                    <a:pt x="17334" y="31846"/>
                  </a:moveTo>
                  <a:lnTo>
                    <a:pt x="13425" y="31846"/>
                  </a:lnTo>
                  <a:lnTo>
                    <a:pt x="12937" y="31357"/>
                  </a:lnTo>
                  <a:lnTo>
                    <a:pt x="11960" y="31357"/>
                  </a:lnTo>
                  <a:lnTo>
                    <a:pt x="10983" y="30868"/>
                  </a:lnTo>
                  <a:lnTo>
                    <a:pt x="10006" y="30868"/>
                  </a:lnTo>
                  <a:lnTo>
                    <a:pt x="9029" y="30380"/>
                  </a:lnTo>
                  <a:lnTo>
                    <a:pt x="8540" y="29891"/>
                  </a:lnTo>
                  <a:lnTo>
                    <a:pt x="8051" y="29891"/>
                  </a:lnTo>
                  <a:lnTo>
                    <a:pt x="7074" y="29403"/>
                  </a:lnTo>
                  <a:lnTo>
                    <a:pt x="6586" y="28426"/>
                  </a:lnTo>
                  <a:lnTo>
                    <a:pt x="5609" y="27937"/>
                  </a:lnTo>
                  <a:lnTo>
                    <a:pt x="4632" y="26960"/>
                  </a:lnTo>
                  <a:lnTo>
                    <a:pt x="4143" y="25983"/>
                  </a:lnTo>
                  <a:lnTo>
                    <a:pt x="2677" y="24517"/>
                  </a:lnTo>
                  <a:lnTo>
                    <a:pt x="2677" y="23540"/>
                  </a:lnTo>
                  <a:lnTo>
                    <a:pt x="2189" y="23540"/>
                  </a:lnTo>
                  <a:lnTo>
                    <a:pt x="2189" y="22563"/>
                  </a:lnTo>
                  <a:lnTo>
                    <a:pt x="1212" y="20609"/>
                  </a:lnTo>
                  <a:lnTo>
                    <a:pt x="1212" y="19632"/>
                  </a:lnTo>
                  <a:lnTo>
                    <a:pt x="723" y="18655"/>
                  </a:lnTo>
                  <a:lnTo>
                    <a:pt x="723" y="17189"/>
                  </a:lnTo>
                  <a:lnTo>
                    <a:pt x="235" y="16212"/>
                  </a:lnTo>
                  <a:lnTo>
                    <a:pt x="235" y="12304"/>
                  </a:lnTo>
                  <a:lnTo>
                    <a:pt x="723" y="11327"/>
                  </a:lnTo>
                  <a:lnTo>
                    <a:pt x="723" y="9372"/>
                  </a:lnTo>
                  <a:lnTo>
                    <a:pt x="1212" y="8395"/>
                  </a:lnTo>
                  <a:lnTo>
                    <a:pt x="1212" y="7418"/>
                  </a:lnTo>
                  <a:lnTo>
                    <a:pt x="1700" y="6441"/>
                  </a:lnTo>
                  <a:lnTo>
                    <a:pt x="2189" y="5952"/>
                  </a:lnTo>
                  <a:lnTo>
                    <a:pt x="2677" y="4975"/>
                  </a:lnTo>
                  <a:lnTo>
                    <a:pt x="2677" y="4487"/>
                  </a:lnTo>
                  <a:lnTo>
                    <a:pt x="3166" y="3510"/>
                  </a:lnTo>
                  <a:lnTo>
                    <a:pt x="3655" y="3021"/>
                  </a:lnTo>
                  <a:lnTo>
                    <a:pt x="4143" y="2044"/>
                  </a:lnTo>
                  <a:lnTo>
                    <a:pt x="5120" y="1556"/>
                  </a:lnTo>
                  <a:lnTo>
                    <a:pt x="5609" y="1067"/>
                  </a:lnTo>
                  <a:lnTo>
                    <a:pt x="6097" y="90"/>
                  </a:lnTo>
                  <a:lnTo>
                    <a:pt x="17822" y="578"/>
                  </a:lnTo>
                  <a:lnTo>
                    <a:pt x="15868" y="578"/>
                  </a:lnTo>
                  <a:lnTo>
                    <a:pt x="14891" y="1067"/>
                  </a:lnTo>
                  <a:cubicBezTo>
                    <a:pt x="12082" y="1254"/>
                    <a:pt x="9965" y="2329"/>
                    <a:pt x="8051" y="4487"/>
                  </a:cubicBezTo>
                  <a:lnTo>
                    <a:pt x="7563" y="4975"/>
                  </a:lnTo>
                  <a:lnTo>
                    <a:pt x="7074" y="5952"/>
                  </a:lnTo>
                  <a:lnTo>
                    <a:pt x="6586" y="6930"/>
                  </a:lnTo>
                  <a:lnTo>
                    <a:pt x="6097" y="7907"/>
                  </a:lnTo>
                  <a:lnTo>
                    <a:pt x="5609" y="8395"/>
                  </a:lnTo>
                  <a:lnTo>
                    <a:pt x="5609" y="10349"/>
                  </a:lnTo>
                  <a:lnTo>
                    <a:pt x="5120" y="11327"/>
                  </a:lnTo>
                  <a:lnTo>
                    <a:pt x="5120" y="17678"/>
                  </a:lnTo>
                  <a:lnTo>
                    <a:pt x="5609" y="18655"/>
                  </a:lnTo>
                  <a:lnTo>
                    <a:pt x="5609" y="19632"/>
                  </a:lnTo>
                  <a:lnTo>
                    <a:pt x="6097" y="20609"/>
                  </a:lnTo>
                  <a:lnTo>
                    <a:pt x="6097" y="21097"/>
                  </a:lnTo>
                  <a:lnTo>
                    <a:pt x="6586" y="21586"/>
                  </a:lnTo>
                  <a:lnTo>
                    <a:pt x="7074" y="22563"/>
                  </a:lnTo>
                  <a:lnTo>
                    <a:pt x="7074" y="23052"/>
                  </a:lnTo>
                  <a:lnTo>
                    <a:pt x="8051" y="24029"/>
                  </a:lnTo>
                  <a:lnTo>
                    <a:pt x="8540" y="24517"/>
                  </a:lnTo>
                  <a:lnTo>
                    <a:pt x="10983" y="26960"/>
                  </a:lnTo>
                  <a:lnTo>
                    <a:pt x="11960" y="26960"/>
                  </a:lnTo>
                  <a:lnTo>
                    <a:pt x="12937" y="27449"/>
                  </a:lnTo>
                  <a:lnTo>
                    <a:pt x="13425" y="27449"/>
                  </a:lnTo>
                  <a:lnTo>
                    <a:pt x="14403" y="27937"/>
                  </a:lnTo>
                  <a:lnTo>
                    <a:pt x="17334" y="27937"/>
                  </a:lnTo>
                  <a:lnTo>
                    <a:pt x="28082" y="28426"/>
                  </a:lnTo>
                  <a:lnTo>
                    <a:pt x="27593" y="28914"/>
                  </a:lnTo>
                  <a:cubicBezTo>
                    <a:pt x="25086" y="30551"/>
                    <a:pt x="22366" y="32049"/>
                    <a:pt x="19288" y="31846"/>
                  </a:cubicBezTo>
                  <a:lnTo>
                    <a:pt x="18311" y="318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id="{395DDB82-2745-96EC-D9EA-A84E76AA9660}"/>
                </a:ext>
              </a:extLst>
            </p:cNvPr>
            <p:cNvSpPr/>
            <p:nvPr/>
          </p:nvSpPr>
          <p:spPr>
            <a:xfrm flipV="1">
              <a:off x="5129895" y="521770"/>
              <a:ext cx="24427" cy="34686"/>
            </a:xfrm>
            <a:custGeom>
              <a:avLst/>
              <a:gdLst>
                <a:gd name="csX0" fmla="*/ 24670 w 24427"/>
                <a:gd name="csY0" fmla="*/ 34777 h 34686"/>
                <a:gd name="csX1" fmla="*/ 20273 w 24427"/>
                <a:gd name="csY1" fmla="*/ 34777 h 34686"/>
                <a:gd name="csX2" fmla="*/ 20273 w 24427"/>
                <a:gd name="csY2" fmla="*/ 14258 h 34686"/>
                <a:gd name="csX3" fmla="*/ 18807 w 24427"/>
                <a:gd name="csY3" fmla="*/ 7419 h 34686"/>
                <a:gd name="csX4" fmla="*/ 17830 w 24427"/>
                <a:gd name="csY4" fmla="*/ 6442 h 34686"/>
                <a:gd name="csX5" fmla="*/ 11967 w 24427"/>
                <a:gd name="csY5" fmla="*/ 3999 h 34686"/>
                <a:gd name="csX6" fmla="*/ 242 w 24427"/>
                <a:gd name="csY6" fmla="*/ 3999 h 34686"/>
                <a:gd name="csX7" fmla="*/ 1219 w 24427"/>
                <a:gd name="csY7" fmla="*/ 3510 h 34686"/>
                <a:gd name="csX8" fmla="*/ 1708 w 24427"/>
                <a:gd name="csY8" fmla="*/ 2533 h 34686"/>
                <a:gd name="csX9" fmla="*/ 2685 w 24427"/>
                <a:gd name="csY9" fmla="*/ 2045 h 34686"/>
                <a:gd name="csX10" fmla="*/ 3174 w 24427"/>
                <a:gd name="csY10" fmla="*/ 1556 h 34686"/>
                <a:gd name="csX11" fmla="*/ 3662 w 24427"/>
                <a:gd name="csY11" fmla="*/ 1556 h 34686"/>
                <a:gd name="csX12" fmla="*/ 4639 w 24427"/>
                <a:gd name="csY12" fmla="*/ 1068 h 34686"/>
                <a:gd name="csX13" fmla="*/ 5128 w 24427"/>
                <a:gd name="csY13" fmla="*/ 579 h 34686"/>
                <a:gd name="csX14" fmla="*/ 7082 w 24427"/>
                <a:gd name="csY14" fmla="*/ 579 h 34686"/>
                <a:gd name="csX15" fmla="*/ 8059 w 24427"/>
                <a:gd name="csY15" fmla="*/ 90 h 34686"/>
                <a:gd name="csX16" fmla="*/ 14410 w 24427"/>
                <a:gd name="csY16" fmla="*/ 90 h 34686"/>
                <a:gd name="csX17" fmla="*/ 15387 w 24427"/>
                <a:gd name="csY17" fmla="*/ 579 h 34686"/>
                <a:gd name="csX18" fmla="*/ 15876 w 24427"/>
                <a:gd name="csY18" fmla="*/ 579 h 34686"/>
                <a:gd name="csX19" fmla="*/ 16853 w 24427"/>
                <a:gd name="csY19" fmla="*/ 1068 h 34686"/>
                <a:gd name="csX20" fmla="*/ 17830 w 24427"/>
                <a:gd name="csY20" fmla="*/ 1068 h 34686"/>
                <a:gd name="csX21" fmla="*/ 18319 w 24427"/>
                <a:gd name="csY21" fmla="*/ 1556 h 34686"/>
                <a:gd name="csX22" fmla="*/ 19296 w 24427"/>
                <a:gd name="csY22" fmla="*/ 2045 h 34686"/>
                <a:gd name="csX23" fmla="*/ 20273 w 24427"/>
                <a:gd name="csY23" fmla="*/ 2533 h 34686"/>
                <a:gd name="csX24" fmla="*/ 20761 w 24427"/>
                <a:gd name="csY24" fmla="*/ 3022 h 34686"/>
                <a:gd name="csX25" fmla="*/ 21738 w 24427"/>
                <a:gd name="csY25" fmla="*/ 3510 h 34686"/>
                <a:gd name="csX26" fmla="*/ 22227 w 24427"/>
                <a:gd name="csY26" fmla="*/ 4487 h 34686"/>
                <a:gd name="csX27" fmla="*/ 22716 w 24427"/>
                <a:gd name="csY27" fmla="*/ 4976 h 34686"/>
                <a:gd name="csX28" fmla="*/ 23204 w 24427"/>
                <a:gd name="csY28" fmla="*/ 5953 h 34686"/>
                <a:gd name="csX29" fmla="*/ 23204 w 24427"/>
                <a:gd name="csY29" fmla="*/ 6930 h 34686"/>
                <a:gd name="csX30" fmla="*/ 23693 w 24427"/>
                <a:gd name="csY30" fmla="*/ 7419 h 34686"/>
                <a:gd name="csX31" fmla="*/ 23693 w 24427"/>
                <a:gd name="csY31" fmla="*/ 7907 h 34686"/>
                <a:gd name="csX32" fmla="*/ 24181 w 24427"/>
                <a:gd name="csY32" fmla="*/ 8884 h 34686"/>
                <a:gd name="csX33" fmla="*/ 24181 w 24427"/>
                <a:gd name="csY33" fmla="*/ 10838 h 34686"/>
                <a:gd name="csX34" fmla="*/ 24670 w 24427"/>
                <a:gd name="csY34" fmla="*/ 11816 h 34686"/>
                <a:gd name="csX35" fmla="*/ 24670 w 24427"/>
                <a:gd name="csY35" fmla="*/ 15235 h 346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24427" h="34686">
                  <a:moveTo>
                    <a:pt x="24670" y="34777"/>
                  </a:moveTo>
                  <a:lnTo>
                    <a:pt x="20273" y="34777"/>
                  </a:lnTo>
                  <a:lnTo>
                    <a:pt x="20273" y="14258"/>
                  </a:lnTo>
                  <a:cubicBezTo>
                    <a:pt x="19247" y="12092"/>
                    <a:pt x="20338" y="9267"/>
                    <a:pt x="18807" y="7419"/>
                  </a:cubicBezTo>
                  <a:lnTo>
                    <a:pt x="17830" y="6442"/>
                  </a:lnTo>
                  <a:cubicBezTo>
                    <a:pt x="16136" y="4878"/>
                    <a:pt x="14215" y="4154"/>
                    <a:pt x="11967" y="3999"/>
                  </a:cubicBezTo>
                  <a:lnTo>
                    <a:pt x="242" y="3999"/>
                  </a:lnTo>
                  <a:lnTo>
                    <a:pt x="1219" y="3510"/>
                  </a:lnTo>
                  <a:lnTo>
                    <a:pt x="1708" y="2533"/>
                  </a:lnTo>
                  <a:lnTo>
                    <a:pt x="2685" y="2045"/>
                  </a:lnTo>
                  <a:lnTo>
                    <a:pt x="3174" y="1556"/>
                  </a:lnTo>
                  <a:lnTo>
                    <a:pt x="3662" y="1556"/>
                  </a:lnTo>
                  <a:lnTo>
                    <a:pt x="4639" y="1068"/>
                  </a:lnTo>
                  <a:lnTo>
                    <a:pt x="5128" y="579"/>
                  </a:lnTo>
                  <a:lnTo>
                    <a:pt x="7082" y="579"/>
                  </a:lnTo>
                  <a:lnTo>
                    <a:pt x="8059" y="90"/>
                  </a:lnTo>
                  <a:lnTo>
                    <a:pt x="14410" y="90"/>
                  </a:lnTo>
                  <a:lnTo>
                    <a:pt x="15387" y="579"/>
                  </a:lnTo>
                  <a:lnTo>
                    <a:pt x="15876" y="579"/>
                  </a:lnTo>
                  <a:lnTo>
                    <a:pt x="16853" y="1068"/>
                  </a:lnTo>
                  <a:lnTo>
                    <a:pt x="17830" y="1068"/>
                  </a:lnTo>
                  <a:lnTo>
                    <a:pt x="18319" y="1556"/>
                  </a:lnTo>
                  <a:lnTo>
                    <a:pt x="19296" y="2045"/>
                  </a:lnTo>
                  <a:lnTo>
                    <a:pt x="20273" y="2533"/>
                  </a:lnTo>
                  <a:lnTo>
                    <a:pt x="20761" y="3022"/>
                  </a:lnTo>
                  <a:lnTo>
                    <a:pt x="21738" y="3510"/>
                  </a:lnTo>
                  <a:lnTo>
                    <a:pt x="22227" y="4487"/>
                  </a:lnTo>
                  <a:lnTo>
                    <a:pt x="22716" y="4976"/>
                  </a:lnTo>
                  <a:lnTo>
                    <a:pt x="23204" y="5953"/>
                  </a:lnTo>
                  <a:lnTo>
                    <a:pt x="23204" y="6930"/>
                  </a:lnTo>
                  <a:lnTo>
                    <a:pt x="23693" y="7419"/>
                  </a:lnTo>
                  <a:lnTo>
                    <a:pt x="23693" y="7907"/>
                  </a:lnTo>
                  <a:lnTo>
                    <a:pt x="24181" y="8884"/>
                  </a:lnTo>
                  <a:lnTo>
                    <a:pt x="24181" y="10838"/>
                  </a:lnTo>
                  <a:lnTo>
                    <a:pt x="24670" y="11816"/>
                  </a:lnTo>
                  <a:lnTo>
                    <a:pt x="24670" y="152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id="{298E5463-93F0-8EF6-9E7B-4FCF6234959D}"/>
                </a:ext>
              </a:extLst>
            </p:cNvPr>
            <p:cNvSpPr/>
            <p:nvPr/>
          </p:nvSpPr>
          <p:spPr>
            <a:xfrm flipV="1">
              <a:off x="5127452" y="521770"/>
              <a:ext cx="13190" cy="30778"/>
            </a:xfrm>
            <a:custGeom>
              <a:avLst/>
              <a:gdLst>
                <a:gd name="csX0" fmla="*/ 4636 w 13190"/>
                <a:gd name="csY0" fmla="*/ 30868 h 30778"/>
                <a:gd name="csX1" fmla="*/ 239 w 13190"/>
                <a:gd name="csY1" fmla="*/ 30868 h 30778"/>
                <a:gd name="csX2" fmla="*/ 239 w 13190"/>
                <a:gd name="csY2" fmla="*/ 6441 h 30778"/>
                <a:gd name="csX3" fmla="*/ 728 w 13190"/>
                <a:gd name="csY3" fmla="*/ 5952 h 30778"/>
                <a:gd name="csX4" fmla="*/ 728 w 13190"/>
                <a:gd name="csY4" fmla="*/ 3998 h 30778"/>
                <a:gd name="csX5" fmla="*/ 1216 w 13190"/>
                <a:gd name="csY5" fmla="*/ 3510 h 30778"/>
                <a:gd name="csX6" fmla="*/ 1216 w 13190"/>
                <a:gd name="csY6" fmla="*/ 2533 h 30778"/>
                <a:gd name="csX7" fmla="*/ 1705 w 13190"/>
                <a:gd name="csY7" fmla="*/ 1555 h 30778"/>
                <a:gd name="csX8" fmla="*/ 2193 w 13190"/>
                <a:gd name="csY8" fmla="*/ 1067 h 30778"/>
                <a:gd name="csX9" fmla="*/ 2682 w 13190"/>
                <a:gd name="csY9" fmla="*/ 90 h 30778"/>
                <a:gd name="csX10" fmla="*/ 13430 w 13190"/>
                <a:gd name="csY10" fmla="*/ 90 h 30778"/>
                <a:gd name="csX11" fmla="*/ 11964 w 13190"/>
                <a:gd name="csY11" fmla="*/ 90 h 30778"/>
                <a:gd name="csX12" fmla="*/ 10987 w 13190"/>
                <a:gd name="csY12" fmla="*/ 578 h 30778"/>
                <a:gd name="csX13" fmla="*/ 10010 w 13190"/>
                <a:gd name="csY13" fmla="*/ 578 h 30778"/>
                <a:gd name="csX14" fmla="*/ 9033 w 13190"/>
                <a:gd name="csY14" fmla="*/ 1067 h 30778"/>
                <a:gd name="csX15" fmla="*/ 8545 w 13190"/>
                <a:gd name="csY15" fmla="*/ 1555 h 30778"/>
                <a:gd name="csX16" fmla="*/ 7567 w 13190"/>
                <a:gd name="csY16" fmla="*/ 1555 h 30778"/>
                <a:gd name="csX17" fmla="*/ 7079 w 13190"/>
                <a:gd name="csY17" fmla="*/ 2044 h 30778"/>
                <a:gd name="csX18" fmla="*/ 6590 w 13190"/>
                <a:gd name="csY18" fmla="*/ 3021 h 30778"/>
                <a:gd name="csX19" fmla="*/ 6102 w 13190"/>
                <a:gd name="csY19" fmla="*/ 3510 h 30778"/>
                <a:gd name="csX20" fmla="*/ 5125 w 13190"/>
                <a:gd name="csY20" fmla="*/ 5464 h 30778"/>
                <a:gd name="csX21" fmla="*/ 5125 w 13190"/>
                <a:gd name="csY21" fmla="*/ 6930 h 30778"/>
                <a:gd name="csX22" fmla="*/ 4636 w 13190"/>
                <a:gd name="csY22" fmla="*/ 7907 h 30778"/>
                <a:gd name="csX23" fmla="*/ 4636 w 13190"/>
                <a:gd name="csY23" fmla="*/ 11326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3190" h="30778">
                  <a:moveTo>
                    <a:pt x="4636" y="30868"/>
                  </a:moveTo>
                  <a:lnTo>
                    <a:pt x="239" y="30868"/>
                  </a:lnTo>
                  <a:lnTo>
                    <a:pt x="239" y="6441"/>
                  </a:lnTo>
                  <a:lnTo>
                    <a:pt x="728" y="5952"/>
                  </a:lnTo>
                  <a:lnTo>
                    <a:pt x="728" y="3998"/>
                  </a:lnTo>
                  <a:lnTo>
                    <a:pt x="1216" y="3510"/>
                  </a:lnTo>
                  <a:lnTo>
                    <a:pt x="1216" y="2533"/>
                  </a:lnTo>
                  <a:lnTo>
                    <a:pt x="1705" y="1555"/>
                  </a:lnTo>
                  <a:lnTo>
                    <a:pt x="2193" y="1067"/>
                  </a:lnTo>
                  <a:lnTo>
                    <a:pt x="2682" y="90"/>
                  </a:lnTo>
                  <a:lnTo>
                    <a:pt x="13430" y="90"/>
                  </a:lnTo>
                  <a:lnTo>
                    <a:pt x="11964" y="90"/>
                  </a:lnTo>
                  <a:lnTo>
                    <a:pt x="10987" y="578"/>
                  </a:lnTo>
                  <a:lnTo>
                    <a:pt x="10010" y="578"/>
                  </a:lnTo>
                  <a:lnTo>
                    <a:pt x="9033" y="1067"/>
                  </a:lnTo>
                  <a:lnTo>
                    <a:pt x="8545" y="1555"/>
                  </a:lnTo>
                  <a:lnTo>
                    <a:pt x="7567" y="1555"/>
                  </a:lnTo>
                  <a:lnTo>
                    <a:pt x="7079" y="2044"/>
                  </a:lnTo>
                  <a:lnTo>
                    <a:pt x="6590" y="3021"/>
                  </a:lnTo>
                  <a:lnTo>
                    <a:pt x="6102" y="3510"/>
                  </a:lnTo>
                  <a:lnTo>
                    <a:pt x="5125" y="5464"/>
                  </a:lnTo>
                  <a:lnTo>
                    <a:pt x="5125" y="6930"/>
                  </a:lnTo>
                  <a:lnTo>
                    <a:pt x="4636" y="7907"/>
                  </a:lnTo>
                  <a:lnTo>
                    <a:pt x="4636" y="1132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Freeform: Shape 1558">
              <a:extLst>
                <a:ext uri="{FF2B5EF4-FFF2-40B4-BE49-F238E27FC236}">
                  <a16:creationId xmlns:a16="http://schemas.microsoft.com/office/drawing/2014/main" id="{FFAD745E-64A4-5E02-AFB2-0673494B53A8}"/>
                </a:ext>
              </a:extLst>
            </p:cNvPr>
            <p:cNvSpPr/>
            <p:nvPr/>
          </p:nvSpPr>
          <p:spPr>
            <a:xfrm flipV="1">
              <a:off x="5162139" y="521770"/>
              <a:ext cx="4396" cy="34198"/>
            </a:xfrm>
            <a:custGeom>
              <a:avLst/>
              <a:gdLst>
                <a:gd name="csX0" fmla="*/ 61 w 4396"/>
                <a:gd name="csY0" fmla="*/ -688 h 34198"/>
                <a:gd name="csX1" fmla="*/ 4458 w 4396"/>
                <a:gd name="csY1" fmla="*/ -688 h 34198"/>
                <a:gd name="csX2" fmla="*/ 4458 w 4396"/>
                <a:gd name="csY2" fmla="*/ 33511 h 34198"/>
                <a:gd name="csX3" fmla="*/ 61 w 4396"/>
                <a:gd name="csY3" fmla="*/ 3351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61" y="-688"/>
                  </a:moveTo>
                  <a:lnTo>
                    <a:pt x="4458" y="-688"/>
                  </a:lnTo>
                  <a:lnTo>
                    <a:pt x="4458" y="33511"/>
                  </a:lnTo>
                  <a:lnTo>
                    <a:pt x="61" y="3351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Freeform: Shape 1559">
              <a:extLst>
                <a:ext uri="{FF2B5EF4-FFF2-40B4-BE49-F238E27FC236}">
                  <a16:creationId xmlns:a16="http://schemas.microsoft.com/office/drawing/2014/main" id="{2674871D-0690-FCD8-948D-3969E0B27A18}"/>
                </a:ext>
              </a:extLst>
            </p:cNvPr>
            <p:cNvSpPr/>
            <p:nvPr/>
          </p:nvSpPr>
          <p:spPr>
            <a:xfrm flipV="1">
              <a:off x="5179727" y="525190"/>
              <a:ext cx="23938" cy="26870"/>
            </a:xfrm>
            <a:custGeom>
              <a:avLst/>
              <a:gdLst>
                <a:gd name="csX0" fmla="*/ 19303 w 23938"/>
                <a:gd name="csY0" fmla="*/ 26960 h 26870"/>
                <a:gd name="csX1" fmla="*/ 7578 w 23938"/>
                <a:gd name="csY1" fmla="*/ 26471 h 26870"/>
                <a:gd name="csX2" fmla="*/ 10021 w 23938"/>
                <a:gd name="csY2" fmla="*/ 26471 h 26870"/>
                <a:gd name="csX3" fmla="*/ 10998 w 23938"/>
                <a:gd name="csY3" fmla="*/ 25983 h 26870"/>
                <a:gd name="csX4" fmla="*/ 12464 w 23938"/>
                <a:gd name="csY4" fmla="*/ 25983 h 26870"/>
                <a:gd name="csX5" fmla="*/ 14418 w 23938"/>
                <a:gd name="csY5" fmla="*/ 25006 h 26870"/>
                <a:gd name="csX6" fmla="*/ 14906 w 23938"/>
                <a:gd name="csY6" fmla="*/ 24517 h 26870"/>
                <a:gd name="csX7" fmla="*/ 15883 w 23938"/>
                <a:gd name="csY7" fmla="*/ 24029 h 26870"/>
                <a:gd name="csX8" fmla="*/ 16372 w 23938"/>
                <a:gd name="csY8" fmla="*/ 23540 h 26870"/>
                <a:gd name="csX9" fmla="*/ 16860 w 23938"/>
                <a:gd name="csY9" fmla="*/ 22563 h 26870"/>
                <a:gd name="csX10" fmla="*/ 17349 w 23938"/>
                <a:gd name="csY10" fmla="*/ 22075 h 26870"/>
                <a:gd name="csX11" fmla="*/ 17349 w 23938"/>
                <a:gd name="csY11" fmla="*/ 21586 h 26870"/>
                <a:gd name="csX12" fmla="*/ 17838 w 23938"/>
                <a:gd name="csY12" fmla="*/ 21097 h 26870"/>
                <a:gd name="csX13" fmla="*/ 18326 w 23938"/>
                <a:gd name="csY13" fmla="*/ 20609 h 26870"/>
                <a:gd name="csX14" fmla="*/ 18326 w 23938"/>
                <a:gd name="csY14" fmla="*/ 19632 h 26870"/>
                <a:gd name="csX15" fmla="*/ 18815 w 23938"/>
                <a:gd name="csY15" fmla="*/ 18655 h 26870"/>
                <a:gd name="csX16" fmla="*/ 18815 w 23938"/>
                <a:gd name="csY16" fmla="*/ 17678 h 26870"/>
                <a:gd name="csX17" fmla="*/ 19303 w 23938"/>
                <a:gd name="csY17" fmla="*/ 16701 h 26870"/>
                <a:gd name="csX18" fmla="*/ 19303 w 23938"/>
                <a:gd name="csY18" fmla="*/ 10349 h 26870"/>
                <a:gd name="csX19" fmla="*/ 18815 w 23938"/>
                <a:gd name="csY19" fmla="*/ 9372 h 26870"/>
                <a:gd name="csX20" fmla="*/ 18815 w 23938"/>
                <a:gd name="csY20" fmla="*/ 7907 h 26870"/>
                <a:gd name="csX21" fmla="*/ 18326 w 23938"/>
                <a:gd name="csY21" fmla="*/ 6930 h 26870"/>
                <a:gd name="csX22" fmla="*/ 18326 w 23938"/>
                <a:gd name="csY22" fmla="*/ 6441 h 26870"/>
                <a:gd name="csX23" fmla="*/ 17838 w 23938"/>
                <a:gd name="csY23" fmla="*/ 5464 h 26870"/>
                <a:gd name="csX24" fmla="*/ 17349 w 23938"/>
                <a:gd name="csY24" fmla="*/ 4975 h 26870"/>
                <a:gd name="csX25" fmla="*/ 16860 w 23938"/>
                <a:gd name="csY25" fmla="*/ 3998 h 26870"/>
                <a:gd name="csX26" fmla="*/ 16372 w 23938"/>
                <a:gd name="csY26" fmla="*/ 3510 h 26870"/>
                <a:gd name="csX27" fmla="*/ 15883 w 23938"/>
                <a:gd name="csY27" fmla="*/ 2533 h 26870"/>
                <a:gd name="csX28" fmla="*/ 9532 w 23938"/>
                <a:gd name="csY28" fmla="*/ 90 h 26870"/>
                <a:gd name="csX29" fmla="*/ 250 w 23938"/>
                <a:gd name="csY29" fmla="*/ 90 h 26870"/>
                <a:gd name="csX30" fmla="*/ 19303 w 23938"/>
                <a:gd name="csY30" fmla="*/ 90 h 26870"/>
                <a:gd name="csX31" fmla="*/ 20280 w 23938"/>
                <a:gd name="csY31" fmla="*/ 578 h 26870"/>
                <a:gd name="csX32" fmla="*/ 20769 w 23938"/>
                <a:gd name="csY32" fmla="*/ 1555 h 26870"/>
                <a:gd name="csX33" fmla="*/ 21257 w 23938"/>
                <a:gd name="csY33" fmla="*/ 2044 h 26870"/>
                <a:gd name="csX34" fmla="*/ 21746 w 23938"/>
                <a:gd name="csY34" fmla="*/ 3021 h 26870"/>
                <a:gd name="csX35" fmla="*/ 21746 w 23938"/>
                <a:gd name="csY35" fmla="*/ 3510 h 26870"/>
                <a:gd name="csX36" fmla="*/ 22234 w 23938"/>
                <a:gd name="csY36" fmla="*/ 4487 h 26870"/>
                <a:gd name="csX37" fmla="*/ 22723 w 23938"/>
                <a:gd name="csY37" fmla="*/ 5464 h 26870"/>
                <a:gd name="csX38" fmla="*/ 23212 w 23938"/>
                <a:gd name="csY38" fmla="*/ 6441 h 26870"/>
                <a:gd name="csX39" fmla="*/ 23700 w 23938"/>
                <a:gd name="csY39" fmla="*/ 10349 h 26870"/>
                <a:gd name="csX40" fmla="*/ 23700 w 23938"/>
                <a:gd name="csY40" fmla="*/ 11326 h 26870"/>
                <a:gd name="csX41" fmla="*/ 24189 w 23938"/>
                <a:gd name="csY41" fmla="*/ 12304 h 26870"/>
                <a:gd name="csX42" fmla="*/ 24189 w 23938"/>
                <a:gd name="csY42" fmla="*/ 14258 h 26870"/>
                <a:gd name="csX43" fmla="*/ 23700 w 23938"/>
                <a:gd name="csY43" fmla="*/ 15235 h 26870"/>
                <a:gd name="csX44" fmla="*/ 23700 w 23938"/>
                <a:gd name="csY44" fmla="*/ 18166 h 26870"/>
                <a:gd name="csX45" fmla="*/ 23212 w 23938"/>
                <a:gd name="csY45" fmla="*/ 19143 h 26870"/>
                <a:gd name="csX46" fmla="*/ 23212 w 23938"/>
                <a:gd name="csY46" fmla="*/ 20120 h 26870"/>
                <a:gd name="csX47" fmla="*/ 22723 w 23938"/>
                <a:gd name="csY47" fmla="*/ 20609 h 26870"/>
                <a:gd name="csX48" fmla="*/ 22723 w 23938"/>
                <a:gd name="csY48" fmla="*/ 21586 h 26870"/>
                <a:gd name="csX49" fmla="*/ 22234 w 23938"/>
                <a:gd name="csY49" fmla="*/ 22075 h 26870"/>
                <a:gd name="csX50" fmla="*/ 22234 w 23938"/>
                <a:gd name="csY50" fmla="*/ 23052 h 26870"/>
                <a:gd name="csX51" fmla="*/ 21746 w 23938"/>
                <a:gd name="csY51" fmla="*/ 24029 h 26870"/>
                <a:gd name="csX52" fmla="*/ 19792 w 23938"/>
                <a:gd name="csY52" fmla="*/ 25983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23938" h="26870">
                  <a:moveTo>
                    <a:pt x="19303" y="26960"/>
                  </a:moveTo>
                  <a:lnTo>
                    <a:pt x="7578" y="26471"/>
                  </a:lnTo>
                  <a:lnTo>
                    <a:pt x="10021" y="26471"/>
                  </a:lnTo>
                  <a:lnTo>
                    <a:pt x="10998" y="25983"/>
                  </a:lnTo>
                  <a:lnTo>
                    <a:pt x="12464" y="25983"/>
                  </a:lnTo>
                  <a:lnTo>
                    <a:pt x="14418" y="25006"/>
                  </a:lnTo>
                  <a:lnTo>
                    <a:pt x="14906" y="24517"/>
                  </a:lnTo>
                  <a:lnTo>
                    <a:pt x="15883" y="24029"/>
                  </a:lnTo>
                  <a:lnTo>
                    <a:pt x="16372" y="23540"/>
                  </a:lnTo>
                  <a:lnTo>
                    <a:pt x="16860" y="22563"/>
                  </a:lnTo>
                  <a:lnTo>
                    <a:pt x="17349" y="22075"/>
                  </a:lnTo>
                  <a:lnTo>
                    <a:pt x="17349" y="21586"/>
                  </a:lnTo>
                  <a:lnTo>
                    <a:pt x="17838" y="21097"/>
                  </a:lnTo>
                  <a:lnTo>
                    <a:pt x="18326" y="20609"/>
                  </a:lnTo>
                  <a:lnTo>
                    <a:pt x="18326" y="19632"/>
                  </a:lnTo>
                  <a:lnTo>
                    <a:pt x="18815" y="18655"/>
                  </a:lnTo>
                  <a:lnTo>
                    <a:pt x="18815" y="17678"/>
                  </a:lnTo>
                  <a:lnTo>
                    <a:pt x="19303" y="16701"/>
                  </a:lnTo>
                  <a:lnTo>
                    <a:pt x="19303" y="10349"/>
                  </a:lnTo>
                  <a:lnTo>
                    <a:pt x="18815" y="9372"/>
                  </a:lnTo>
                  <a:lnTo>
                    <a:pt x="18815" y="7907"/>
                  </a:lnTo>
                  <a:lnTo>
                    <a:pt x="18326" y="6930"/>
                  </a:lnTo>
                  <a:lnTo>
                    <a:pt x="18326" y="6441"/>
                  </a:lnTo>
                  <a:lnTo>
                    <a:pt x="17838" y="5464"/>
                  </a:lnTo>
                  <a:lnTo>
                    <a:pt x="17349" y="4975"/>
                  </a:lnTo>
                  <a:lnTo>
                    <a:pt x="16860" y="3998"/>
                  </a:lnTo>
                  <a:lnTo>
                    <a:pt x="16372" y="3510"/>
                  </a:lnTo>
                  <a:lnTo>
                    <a:pt x="15883" y="2533"/>
                  </a:lnTo>
                  <a:cubicBezTo>
                    <a:pt x="13424" y="131"/>
                    <a:pt x="11495" y="1083"/>
                    <a:pt x="9532" y="90"/>
                  </a:cubicBezTo>
                  <a:lnTo>
                    <a:pt x="250" y="90"/>
                  </a:lnTo>
                  <a:lnTo>
                    <a:pt x="19303" y="90"/>
                  </a:lnTo>
                  <a:lnTo>
                    <a:pt x="20280" y="578"/>
                  </a:lnTo>
                  <a:lnTo>
                    <a:pt x="20769" y="1555"/>
                  </a:lnTo>
                  <a:lnTo>
                    <a:pt x="21257" y="2044"/>
                  </a:lnTo>
                  <a:lnTo>
                    <a:pt x="21746" y="3021"/>
                  </a:lnTo>
                  <a:lnTo>
                    <a:pt x="21746" y="3510"/>
                  </a:lnTo>
                  <a:lnTo>
                    <a:pt x="22234" y="4487"/>
                  </a:lnTo>
                  <a:lnTo>
                    <a:pt x="22723" y="5464"/>
                  </a:lnTo>
                  <a:lnTo>
                    <a:pt x="23212" y="6441"/>
                  </a:lnTo>
                  <a:cubicBezTo>
                    <a:pt x="23041" y="10227"/>
                    <a:pt x="23887" y="5814"/>
                    <a:pt x="23700" y="10349"/>
                  </a:cubicBezTo>
                  <a:lnTo>
                    <a:pt x="23700" y="11326"/>
                  </a:lnTo>
                  <a:lnTo>
                    <a:pt x="24189" y="12304"/>
                  </a:lnTo>
                  <a:lnTo>
                    <a:pt x="24189" y="14258"/>
                  </a:lnTo>
                  <a:lnTo>
                    <a:pt x="23700" y="15235"/>
                  </a:lnTo>
                  <a:lnTo>
                    <a:pt x="23700" y="18166"/>
                  </a:lnTo>
                  <a:lnTo>
                    <a:pt x="23212" y="19143"/>
                  </a:lnTo>
                  <a:lnTo>
                    <a:pt x="23212" y="20120"/>
                  </a:lnTo>
                  <a:lnTo>
                    <a:pt x="22723" y="20609"/>
                  </a:lnTo>
                  <a:lnTo>
                    <a:pt x="22723" y="21586"/>
                  </a:lnTo>
                  <a:lnTo>
                    <a:pt x="22234" y="22075"/>
                  </a:lnTo>
                  <a:lnTo>
                    <a:pt x="22234" y="23052"/>
                  </a:lnTo>
                  <a:lnTo>
                    <a:pt x="21746" y="24029"/>
                  </a:lnTo>
                  <a:lnTo>
                    <a:pt x="19792" y="2598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id="{062D7A41-7DE3-D3C1-2B06-D52F539DDC6F}"/>
                </a:ext>
              </a:extLst>
            </p:cNvPr>
            <p:cNvSpPr/>
            <p:nvPr/>
          </p:nvSpPr>
          <p:spPr>
            <a:xfrm flipV="1">
              <a:off x="5175330" y="521713"/>
              <a:ext cx="23450" cy="34254"/>
            </a:xfrm>
            <a:custGeom>
              <a:avLst/>
              <a:gdLst>
                <a:gd name="csX0" fmla="*/ 11973 w 23450"/>
                <a:gd name="csY0" fmla="*/ 34289 h 34254"/>
                <a:gd name="csX1" fmla="*/ 248 w 23450"/>
                <a:gd name="csY1" fmla="*/ 34289 h 34254"/>
                <a:gd name="csX2" fmla="*/ 248 w 23450"/>
                <a:gd name="csY2" fmla="*/ 90 h 34254"/>
                <a:gd name="csX3" fmla="*/ 15393 w 23450"/>
                <a:gd name="csY3" fmla="*/ 90 h 34254"/>
                <a:gd name="csX4" fmla="*/ 16370 w 23450"/>
                <a:gd name="csY4" fmla="*/ 579 h 34254"/>
                <a:gd name="csX5" fmla="*/ 17836 w 23450"/>
                <a:gd name="csY5" fmla="*/ 579 h 34254"/>
                <a:gd name="csX6" fmla="*/ 18813 w 23450"/>
                <a:gd name="csY6" fmla="*/ 1067 h 34254"/>
                <a:gd name="csX7" fmla="*/ 19302 w 23450"/>
                <a:gd name="csY7" fmla="*/ 1067 h 34254"/>
                <a:gd name="csX8" fmla="*/ 20279 w 23450"/>
                <a:gd name="csY8" fmla="*/ 1556 h 34254"/>
                <a:gd name="csX9" fmla="*/ 21256 w 23450"/>
                <a:gd name="csY9" fmla="*/ 2045 h 34254"/>
                <a:gd name="csX10" fmla="*/ 22233 w 23450"/>
                <a:gd name="csY10" fmla="*/ 2533 h 34254"/>
                <a:gd name="csX11" fmla="*/ 23210 w 23450"/>
                <a:gd name="csY11" fmla="*/ 3510 h 34254"/>
                <a:gd name="csX12" fmla="*/ 23698 w 23450"/>
                <a:gd name="csY12" fmla="*/ 3999 h 34254"/>
                <a:gd name="csX13" fmla="*/ 4645 w 23450"/>
                <a:gd name="csY13" fmla="*/ 3999 h 34254"/>
                <a:gd name="csX14" fmla="*/ 4645 w 23450"/>
                <a:gd name="csY14" fmla="*/ 30380 h 34254"/>
                <a:gd name="csX15" fmla="*/ 11973 w 23450"/>
                <a:gd name="csY15" fmla="*/ 30380 h 34254"/>
                <a:gd name="csX16" fmla="*/ 23698 w 23450"/>
                <a:gd name="csY16" fmla="*/ 30869 h 34254"/>
                <a:gd name="csX17" fmla="*/ 23210 w 23450"/>
                <a:gd name="csY17" fmla="*/ 31357 h 34254"/>
                <a:gd name="csX18" fmla="*/ 13928 w 23450"/>
                <a:gd name="csY18" fmla="*/ 34289 h 34254"/>
                <a:gd name="csX19" fmla="*/ 12950 w 23450"/>
                <a:gd name="csY19" fmla="*/ 34289 h 342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3450" h="34254">
                  <a:moveTo>
                    <a:pt x="11973" y="34289"/>
                  </a:moveTo>
                  <a:lnTo>
                    <a:pt x="248" y="34289"/>
                  </a:lnTo>
                  <a:lnTo>
                    <a:pt x="248" y="90"/>
                  </a:lnTo>
                  <a:lnTo>
                    <a:pt x="15393" y="90"/>
                  </a:lnTo>
                  <a:lnTo>
                    <a:pt x="16370" y="579"/>
                  </a:lnTo>
                  <a:lnTo>
                    <a:pt x="17836" y="579"/>
                  </a:lnTo>
                  <a:lnTo>
                    <a:pt x="18813" y="1067"/>
                  </a:lnTo>
                  <a:lnTo>
                    <a:pt x="19302" y="1067"/>
                  </a:lnTo>
                  <a:lnTo>
                    <a:pt x="20279" y="1556"/>
                  </a:lnTo>
                  <a:lnTo>
                    <a:pt x="21256" y="2045"/>
                  </a:lnTo>
                  <a:lnTo>
                    <a:pt x="22233" y="2533"/>
                  </a:lnTo>
                  <a:lnTo>
                    <a:pt x="23210" y="3510"/>
                  </a:lnTo>
                  <a:lnTo>
                    <a:pt x="23698" y="3999"/>
                  </a:lnTo>
                  <a:lnTo>
                    <a:pt x="4645" y="3999"/>
                  </a:lnTo>
                  <a:lnTo>
                    <a:pt x="4645" y="30380"/>
                  </a:lnTo>
                  <a:lnTo>
                    <a:pt x="11973" y="30380"/>
                  </a:lnTo>
                  <a:lnTo>
                    <a:pt x="23698" y="30869"/>
                  </a:lnTo>
                  <a:lnTo>
                    <a:pt x="23210" y="31357"/>
                  </a:lnTo>
                  <a:cubicBezTo>
                    <a:pt x="20433" y="33255"/>
                    <a:pt x="17364" y="34647"/>
                    <a:pt x="13928" y="34289"/>
                  </a:cubicBezTo>
                  <a:lnTo>
                    <a:pt x="12950" y="342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id="{0E7FE5AD-05FC-6AF2-FB66-C9B3EDB97BC7}"/>
                </a:ext>
              </a:extLst>
            </p:cNvPr>
            <p:cNvSpPr/>
            <p:nvPr/>
          </p:nvSpPr>
          <p:spPr>
            <a:xfrm flipV="1">
              <a:off x="5205620" y="521770"/>
              <a:ext cx="22961" cy="34198"/>
            </a:xfrm>
            <a:custGeom>
              <a:avLst/>
              <a:gdLst>
                <a:gd name="csX0" fmla="*/ 18330 w 22961"/>
                <a:gd name="csY0" fmla="*/ 34289 h 34198"/>
                <a:gd name="csX1" fmla="*/ 13445 w 22961"/>
                <a:gd name="csY1" fmla="*/ 34289 h 34198"/>
                <a:gd name="csX2" fmla="*/ 254 w 22961"/>
                <a:gd name="csY2" fmla="*/ 90 h 34198"/>
                <a:gd name="csX3" fmla="*/ 5139 w 22961"/>
                <a:gd name="csY3" fmla="*/ 90 h 34198"/>
                <a:gd name="csX4" fmla="*/ 8559 w 22961"/>
                <a:gd name="csY4" fmla="*/ 10350 h 34198"/>
                <a:gd name="csX5" fmla="*/ 23216 w 22961"/>
                <a:gd name="csY5" fmla="*/ 10350 h 34198"/>
                <a:gd name="csX6" fmla="*/ 10025 w 22961"/>
                <a:gd name="csY6" fmla="*/ 14258 h 34198"/>
                <a:gd name="csX7" fmla="*/ 13933 w 22961"/>
                <a:gd name="csY7" fmla="*/ 24029 h 34198"/>
                <a:gd name="csX8" fmla="*/ 13933 w 22961"/>
                <a:gd name="csY8" fmla="*/ 24518 h 34198"/>
                <a:gd name="csX9" fmla="*/ 14422 w 22961"/>
                <a:gd name="csY9" fmla="*/ 25006 h 34198"/>
                <a:gd name="csX10" fmla="*/ 14422 w 22961"/>
                <a:gd name="csY10" fmla="*/ 25983 h 34198"/>
                <a:gd name="csX11" fmla="*/ 14910 w 22961"/>
                <a:gd name="csY11" fmla="*/ 26961 h 34198"/>
                <a:gd name="csX12" fmla="*/ 14910 w 22961"/>
                <a:gd name="csY12" fmla="*/ 27938 h 34198"/>
                <a:gd name="csX13" fmla="*/ 15399 w 22961"/>
                <a:gd name="csY13" fmla="*/ 28915 h 34198"/>
                <a:gd name="csX14" fmla="*/ 15399 w 22961"/>
                <a:gd name="csY14" fmla="*/ 29892 h 34198"/>
                <a:gd name="csX15" fmla="*/ 15887 w 22961"/>
                <a:gd name="csY15" fmla="*/ 3086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2961" h="34198">
                  <a:moveTo>
                    <a:pt x="18330" y="34289"/>
                  </a:moveTo>
                  <a:lnTo>
                    <a:pt x="13445" y="34289"/>
                  </a:lnTo>
                  <a:lnTo>
                    <a:pt x="254" y="90"/>
                  </a:lnTo>
                  <a:lnTo>
                    <a:pt x="5139" y="90"/>
                  </a:lnTo>
                  <a:lnTo>
                    <a:pt x="8559" y="10350"/>
                  </a:lnTo>
                  <a:lnTo>
                    <a:pt x="23216" y="10350"/>
                  </a:lnTo>
                  <a:lnTo>
                    <a:pt x="10025" y="14258"/>
                  </a:lnTo>
                  <a:lnTo>
                    <a:pt x="13933" y="24029"/>
                  </a:lnTo>
                  <a:lnTo>
                    <a:pt x="13933" y="24518"/>
                  </a:lnTo>
                  <a:lnTo>
                    <a:pt x="14422" y="25006"/>
                  </a:lnTo>
                  <a:lnTo>
                    <a:pt x="14422" y="25983"/>
                  </a:lnTo>
                  <a:lnTo>
                    <a:pt x="14910" y="26961"/>
                  </a:lnTo>
                  <a:lnTo>
                    <a:pt x="14910" y="27938"/>
                  </a:lnTo>
                  <a:lnTo>
                    <a:pt x="15399" y="28915"/>
                  </a:lnTo>
                  <a:lnTo>
                    <a:pt x="15399" y="29892"/>
                  </a:lnTo>
                  <a:lnTo>
                    <a:pt x="15887" y="308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Freeform: Shape 1562">
              <a:extLst>
                <a:ext uri="{FF2B5EF4-FFF2-40B4-BE49-F238E27FC236}">
                  <a16:creationId xmlns:a16="http://schemas.microsoft.com/office/drawing/2014/main" id="{7E99AA3C-808A-F403-448F-4B868298BBDA}"/>
                </a:ext>
              </a:extLst>
            </p:cNvPr>
            <p:cNvSpPr/>
            <p:nvPr/>
          </p:nvSpPr>
          <p:spPr>
            <a:xfrm flipV="1">
              <a:off x="5215391" y="521770"/>
              <a:ext cx="22473" cy="34198"/>
            </a:xfrm>
            <a:custGeom>
              <a:avLst/>
              <a:gdLst>
                <a:gd name="csX0" fmla="*/ 8560 w 22473"/>
                <a:gd name="csY0" fmla="*/ 34289 h 34198"/>
                <a:gd name="csX1" fmla="*/ 6117 w 22473"/>
                <a:gd name="csY1" fmla="*/ 30869 h 34198"/>
                <a:gd name="csX2" fmla="*/ 6117 w 22473"/>
                <a:gd name="csY2" fmla="*/ 29403 h 34198"/>
                <a:gd name="csX3" fmla="*/ 6605 w 22473"/>
                <a:gd name="csY3" fmla="*/ 28426 h 34198"/>
                <a:gd name="csX4" fmla="*/ 7094 w 22473"/>
                <a:gd name="csY4" fmla="*/ 27449 h 34198"/>
                <a:gd name="csX5" fmla="*/ 7094 w 22473"/>
                <a:gd name="csY5" fmla="*/ 26961 h 34198"/>
                <a:gd name="csX6" fmla="*/ 7583 w 22473"/>
                <a:gd name="csY6" fmla="*/ 25983 h 34198"/>
                <a:gd name="csX7" fmla="*/ 8071 w 22473"/>
                <a:gd name="csY7" fmla="*/ 24518 h 34198"/>
                <a:gd name="csX8" fmla="*/ 8560 w 22473"/>
                <a:gd name="csY8" fmla="*/ 23541 h 34198"/>
                <a:gd name="csX9" fmla="*/ 11979 w 22473"/>
                <a:gd name="csY9" fmla="*/ 14258 h 34198"/>
                <a:gd name="csX10" fmla="*/ 254 w 22473"/>
                <a:gd name="csY10" fmla="*/ 14258 h 34198"/>
                <a:gd name="csX11" fmla="*/ 13445 w 22473"/>
                <a:gd name="csY11" fmla="*/ 10350 h 34198"/>
                <a:gd name="csX12" fmla="*/ 17353 w 22473"/>
                <a:gd name="csY12" fmla="*/ 90 h 34198"/>
                <a:gd name="csX13" fmla="*/ 22728 w 22473"/>
                <a:gd name="csY13" fmla="*/ 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2473" h="34198">
                  <a:moveTo>
                    <a:pt x="8560" y="34289"/>
                  </a:moveTo>
                  <a:lnTo>
                    <a:pt x="6117" y="30869"/>
                  </a:lnTo>
                  <a:lnTo>
                    <a:pt x="6117" y="29403"/>
                  </a:lnTo>
                  <a:lnTo>
                    <a:pt x="6605" y="28426"/>
                  </a:lnTo>
                  <a:lnTo>
                    <a:pt x="7094" y="27449"/>
                  </a:lnTo>
                  <a:lnTo>
                    <a:pt x="7094" y="26961"/>
                  </a:lnTo>
                  <a:lnTo>
                    <a:pt x="7583" y="25983"/>
                  </a:lnTo>
                  <a:lnTo>
                    <a:pt x="8071" y="24518"/>
                  </a:lnTo>
                  <a:lnTo>
                    <a:pt x="8560" y="23541"/>
                  </a:lnTo>
                  <a:lnTo>
                    <a:pt x="11979" y="14258"/>
                  </a:lnTo>
                  <a:lnTo>
                    <a:pt x="254" y="14258"/>
                  </a:lnTo>
                  <a:lnTo>
                    <a:pt x="13445" y="10350"/>
                  </a:lnTo>
                  <a:lnTo>
                    <a:pt x="17353" y="90"/>
                  </a:lnTo>
                  <a:lnTo>
                    <a:pt x="22728" y="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Freeform: Shape 1563">
              <a:extLst>
                <a:ext uri="{FF2B5EF4-FFF2-40B4-BE49-F238E27FC236}">
                  <a16:creationId xmlns:a16="http://schemas.microsoft.com/office/drawing/2014/main" id="{1195D8D4-E3BC-3A89-C54D-2A952EE528B8}"/>
                </a:ext>
              </a:extLst>
            </p:cNvPr>
            <p:cNvSpPr/>
            <p:nvPr/>
          </p:nvSpPr>
          <p:spPr>
            <a:xfrm flipV="1">
              <a:off x="5263757" y="521770"/>
              <a:ext cx="4885" cy="34198"/>
            </a:xfrm>
            <a:custGeom>
              <a:avLst/>
              <a:gdLst>
                <a:gd name="csX0" fmla="*/ 5147 w 4885"/>
                <a:gd name="csY0" fmla="*/ 34289 h 34198"/>
                <a:gd name="csX1" fmla="*/ 750 w 4885"/>
                <a:gd name="csY1" fmla="*/ 34289 h 34198"/>
                <a:gd name="csX2" fmla="*/ 750 w 4885"/>
                <a:gd name="csY2" fmla="*/ 7419 h 34198"/>
                <a:gd name="csX3" fmla="*/ 261 w 4885"/>
                <a:gd name="csY3" fmla="*/ 90 h 34198"/>
                <a:gd name="csX4" fmla="*/ 5147 w 4885"/>
                <a:gd name="csY4" fmla="*/ 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47" y="34289"/>
                  </a:moveTo>
                  <a:lnTo>
                    <a:pt x="750" y="34289"/>
                  </a:lnTo>
                  <a:lnTo>
                    <a:pt x="750" y="7419"/>
                  </a:lnTo>
                  <a:lnTo>
                    <a:pt x="261" y="90"/>
                  </a:lnTo>
                  <a:lnTo>
                    <a:pt x="5147" y="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id="{75AA8756-94A4-1D5D-4E21-1FA8F9D52CF7}"/>
                </a:ext>
              </a:extLst>
            </p:cNvPr>
            <p:cNvSpPr/>
            <p:nvPr/>
          </p:nvSpPr>
          <p:spPr>
            <a:xfrm flipV="1">
              <a:off x="5241284" y="521770"/>
              <a:ext cx="4885" cy="34198"/>
            </a:xfrm>
            <a:custGeom>
              <a:avLst/>
              <a:gdLst>
                <a:gd name="csX0" fmla="*/ 5143 w 4885"/>
                <a:gd name="csY0" fmla="*/ 34289 h 34198"/>
                <a:gd name="csX1" fmla="*/ 258 w 4885"/>
                <a:gd name="csY1" fmla="*/ 34289 h 34198"/>
                <a:gd name="csX2" fmla="*/ 258 w 4885"/>
                <a:gd name="csY2" fmla="*/ 90 h 34198"/>
                <a:gd name="csX3" fmla="*/ 4655 w 4885"/>
                <a:gd name="csY3" fmla="*/ 90 h 34198"/>
                <a:gd name="csX4" fmla="*/ 4655 w 4885"/>
                <a:gd name="csY4" fmla="*/ 2696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43" y="34289"/>
                  </a:moveTo>
                  <a:lnTo>
                    <a:pt x="258" y="34289"/>
                  </a:lnTo>
                  <a:lnTo>
                    <a:pt x="258" y="90"/>
                  </a:lnTo>
                  <a:lnTo>
                    <a:pt x="4655" y="90"/>
                  </a:lnTo>
                  <a:lnTo>
                    <a:pt x="4655" y="2696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id="{6A2974AA-C825-58FA-8C76-D6148A5620E5}"/>
                </a:ext>
              </a:extLst>
            </p:cNvPr>
            <p:cNvSpPr/>
            <p:nvPr/>
          </p:nvSpPr>
          <p:spPr>
            <a:xfrm flipV="1">
              <a:off x="5245681" y="521770"/>
              <a:ext cx="18564" cy="34198"/>
            </a:xfrm>
            <a:custGeom>
              <a:avLst/>
              <a:gdLst>
                <a:gd name="csX0" fmla="*/ 747 w 18564"/>
                <a:gd name="csY0" fmla="*/ 34289 h 34198"/>
                <a:gd name="csX1" fmla="*/ 258 w 18564"/>
                <a:gd name="csY1" fmla="*/ 26961 h 34198"/>
                <a:gd name="csX2" fmla="*/ 18334 w 18564"/>
                <a:gd name="csY2" fmla="*/ 90 h 34198"/>
                <a:gd name="csX3" fmla="*/ 18823 w 18564"/>
                <a:gd name="csY3" fmla="*/ 741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8564" h="34198">
                  <a:moveTo>
                    <a:pt x="747" y="34289"/>
                  </a:moveTo>
                  <a:lnTo>
                    <a:pt x="258" y="26961"/>
                  </a:lnTo>
                  <a:lnTo>
                    <a:pt x="18334" y="90"/>
                  </a:lnTo>
                  <a:lnTo>
                    <a:pt x="18823" y="74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id="{F9DD5C6E-C912-44A5-7F3B-FA8CE03882D9}"/>
                </a:ext>
              </a:extLst>
            </p:cNvPr>
            <p:cNvSpPr/>
            <p:nvPr/>
          </p:nvSpPr>
          <p:spPr>
            <a:xfrm flipV="1">
              <a:off x="5279879" y="543754"/>
              <a:ext cx="24915" cy="12702"/>
            </a:xfrm>
            <a:custGeom>
              <a:avLst/>
              <a:gdLst>
                <a:gd name="csX0" fmla="*/ 20785 w 24915"/>
                <a:gd name="csY0" fmla="*/ 12793 h 12702"/>
                <a:gd name="csX1" fmla="*/ 20785 w 24915"/>
                <a:gd name="csY1" fmla="*/ 12305 h 12702"/>
                <a:gd name="csX2" fmla="*/ 20297 w 24915"/>
                <a:gd name="csY2" fmla="*/ 11327 h 12702"/>
                <a:gd name="csX3" fmla="*/ 18343 w 24915"/>
                <a:gd name="csY3" fmla="*/ 7419 h 12702"/>
                <a:gd name="csX4" fmla="*/ 17854 w 24915"/>
                <a:gd name="csY4" fmla="*/ 6442 h 12702"/>
                <a:gd name="csX5" fmla="*/ 16877 w 24915"/>
                <a:gd name="csY5" fmla="*/ 5953 h 12702"/>
                <a:gd name="csX6" fmla="*/ 11503 w 24915"/>
                <a:gd name="csY6" fmla="*/ 3999 h 12702"/>
                <a:gd name="csX7" fmla="*/ 10526 w 24915"/>
                <a:gd name="csY7" fmla="*/ 3999 h 12702"/>
                <a:gd name="csX8" fmla="*/ 266 w 24915"/>
                <a:gd name="csY8" fmla="*/ 3511 h 12702"/>
                <a:gd name="csX9" fmla="*/ 1243 w 24915"/>
                <a:gd name="csY9" fmla="*/ 3022 h 12702"/>
                <a:gd name="csX10" fmla="*/ 1732 w 24915"/>
                <a:gd name="csY10" fmla="*/ 2045 h 12702"/>
                <a:gd name="csX11" fmla="*/ 2709 w 24915"/>
                <a:gd name="csY11" fmla="*/ 2045 h 12702"/>
                <a:gd name="csX12" fmla="*/ 3198 w 24915"/>
                <a:gd name="csY12" fmla="*/ 1557 h 12702"/>
                <a:gd name="csX13" fmla="*/ 4175 w 24915"/>
                <a:gd name="csY13" fmla="*/ 1068 h 12702"/>
                <a:gd name="csX14" fmla="*/ 5152 w 24915"/>
                <a:gd name="csY14" fmla="*/ 579 h 12702"/>
                <a:gd name="csX15" fmla="*/ 6618 w 24915"/>
                <a:gd name="csY15" fmla="*/ 579 h 12702"/>
                <a:gd name="csX16" fmla="*/ 7595 w 24915"/>
                <a:gd name="csY16" fmla="*/ 91 h 12702"/>
                <a:gd name="csX17" fmla="*/ 10037 w 24915"/>
                <a:gd name="csY17" fmla="*/ 91 h 12702"/>
                <a:gd name="csX18" fmla="*/ 14434 w 24915"/>
                <a:gd name="csY18" fmla="*/ 91 h 12702"/>
                <a:gd name="csX19" fmla="*/ 14923 w 24915"/>
                <a:gd name="csY19" fmla="*/ 579 h 12702"/>
                <a:gd name="csX20" fmla="*/ 15900 w 24915"/>
                <a:gd name="csY20" fmla="*/ 579 h 12702"/>
                <a:gd name="csX21" fmla="*/ 16877 w 24915"/>
                <a:gd name="csY21" fmla="*/ 1068 h 12702"/>
                <a:gd name="csX22" fmla="*/ 17854 w 24915"/>
                <a:gd name="csY22" fmla="*/ 1557 h 12702"/>
                <a:gd name="csX23" fmla="*/ 18343 w 24915"/>
                <a:gd name="csY23" fmla="*/ 2045 h 12702"/>
                <a:gd name="csX24" fmla="*/ 19320 w 24915"/>
                <a:gd name="csY24" fmla="*/ 2534 h 12702"/>
                <a:gd name="csX25" fmla="*/ 19808 w 24915"/>
                <a:gd name="csY25" fmla="*/ 3022 h 12702"/>
                <a:gd name="csX26" fmla="*/ 20297 w 24915"/>
                <a:gd name="csY26" fmla="*/ 3511 h 12702"/>
                <a:gd name="csX27" fmla="*/ 21274 w 24915"/>
                <a:gd name="csY27" fmla="*/ 3999 h 12702"/>
                <a:gd name="csX28" fmla="*/ 21763 w 24915"/>
                <a:gd name="csY28" fmla="*/ 4488 h 12702"/>
                <a:gd name="csX29" fmla="*/ 24205 w 24915"/>
                <a:gd name="csY29" fmla="*/ 8396 h 12702"/>
                <a:gd name="csX30" fmla="*/ 24694 w 24915"/>
                <a:gd name="csY30" fmla="*/ 9373 h 12702"/>
                <a:gd name="csX31" fmla="*/ 24694 w 24915"/>
                <a:gd name="csY31" fmla="*/ 10350 h 12702"/>
                <a:gd name="csX32" fmla="*/ 25182 w 24915"/>
                <a:gd name="csY32" fmla="*/ 11327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24915" h="12702">
                  <a:moveTo>
                    <a:pt x="20785" y="12793"/>
                  </a:moveTo>
                  <a:lnTo>
                    <a:pt x="20785" y="12305"/>
                  </a:lnTo>
                  <a:lnTo>
                    <a:pt x="20297" y="11327"/>
                  </a:lnTo>
                  <a:cubicBezTo>
                    <a:pt x="19613" y="10074"/>
                    <a:pt x="19540" y="8404"/>
                    <a:pt x="18343" y="7419"/>
                  </a:cubicBezTo>
                  <a:lnTo>
                    <a:pt x="17854" y="6442"/>
                  </a:lnTo>
                  <a:lnTo>
                    <a:pt x="16877" y="5953"/>
                  </a:lnTo>
                  <a:cubicBezTo>
                    <a:pt x="14809" y="4887"/>
                    <a:pt x="14182" y="3633"/>
                    <a:pt x="11503" y="3999"/>
                  </a:cubicBezTo>
                  <a:lnTo>
                    <a:pt x="10526" y="3999"/>
                  </a:lnTo>
                  <a:lnTo>
                    <a:pt x="266" y="3511"/>
                  </a:lnTo>
                  <a:lnTo>
                    <a:pt x="1243" y="3022"/>
                  </a:lnTo>
                  <a:lnTo>
                    <a:pt x="1732" y="2045"/>
                  </a:lnTo>
                  <a:lnTo>
                    <a:pt x="2709" y="2045"/>
                  </a:lnTo>
                  <a:lnTo>
                    <a:pt x="3198" y="1557"/>
                  </a:lnTo>
                  <a:lnTo>
                    <a:pt x="4175" y="1068"/>
                  </a:lnTo>
                  <a:lnTo>
                    <a:pt x="5152" y="579"/>
                  </a:lnTo>
                  <a:lnTo>
                    <a:pt x="6618" y="579"/>
                  </a:lnTo>
                  <a:lnTo>
                    <a:pt x="7595" y="91"/>
                  </a:lnTo>
                  <a:lnTo>
                    <a:pt x="10037" y="91"/>
                  </a:lnTo>
                  <a:cubicBezTo>
                    <a:pt x="11503" y="91"/>
                    <a:pt x="12969" y="91"/>
                    <a:pt x="14434" y="91"/>
                  </a:cubicBezTo>
                  <a:lnTo>
                    <a:pt x="14923" y="579"/>
                  </a:lnTo>
                  <a:lnTo>
                    <a:pt x="15900" y="579"/>
                  </a:lnTo>
                  <a:lnTo>
                    <a:pt x="16877" y="1068"/>
                  </a:lnTo>
                  <a:lnTo>
                    <a:pt x="17854" y="1557"/>
                  </a:lnTo>
                  <a:lnTo>
                    <a:pt x="18343" y="2045"/>
                  </a:lnTo>
                  <a:lnTo>
                    <a:pt x="19320" y="2534"/>
                  </a:lnTo>
                  <a:lnTo>
                    <a:pt x="19808" y="3022"/>
                  </a:lnTo>
                  <a:lnTo>
                    <a:pt x="20297" y="3511"/>
                  </a:lnTo>
                  <a:lnTo>
                    <a:pt x="21274" y="3999"/>
                  </a:lnTo>
                  <a:lnTo>
                    <a:pt x="21763" y="4488"/>
                  </a:lnTo>
                  <a:cubicBezTo>
                    <a:pt x="22153" y="5522"/>
                    <a:pt x="23814" y="7362"/>
                    <a:pt x="24205" y="8396"/>
                  </a:cubicBezTo>
                  <a:lnTo>
                    <a:pt x="24694" y="9373"/>
                  </a:lnTo>
                  <a:lnTo>
                    <a:pt x="24694" y="10350"/>
                  </a:lnTo>
                  <a:lnTo>
                    <a:pt x="25182" y="113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id="{FB71D855-C19C-CCB6-B43F-447A5827DE39}"/>
                </a:ext>
              </a:extLst>
            </p:cNvPr>
            <p:cNvSpPr/>
            <p:nvPr/>
          </p:nvSpPr>
          <p:spPr>
            <a:xfrm flipV="1">
              <a:off x="5290627" y="524701"/>
              <a:ext cx="13679" cy="7328"/>
            </a:xfrm>
            <a:custGeom>
              <a:avLst/>
              <a:gdLst>
                <a:gd name="csX0" fmla="*/ 10526 w 13679"/>
                <a:gd name="csY0" fmla="*/ 7415 h 7328"/>
                <a:gd name="csX1" fmla="*/ 267 w 13679"/>
                <a:gd name="csY1" fmla="*/ 6927 h 7328"/>
                <a:gd name="csX2" fmla="*/ 755 w 13679"/>
                <a:gd name="csY2" fmla="*/ 6927 h 7328"/>
                <a:gd name="csX3" fmla="*/ 9061 w 13679"/>
                <a:gd name="csY3" fmla="*/ 1064 h 7328"/>
                <a:gd name="csX4" fmla="*/ 9549 w 13679"/>
                <a:gd name="csY4" fmla="*/ 87 h 7328"/>
                <a:gd name="csX5" fmla="*/ 13946 w 13679"/>
                <a:gd name="csY5" fmla="*/ 1064 h 7328"/>
                <a:gd name="csX6" fmla="*/ 13457 w 13679"/>
                <a:gd name="csY6" fmla="*/ 1553 h 7328"/>
                <a:gd name="csX7" fmla="*/ 11503 w 13679"/>
                <a:gd name="csY7" fmla="*/ 5950 h 7328"/>
                <a:gd name="csX8" fmla="*/ 11015 w 13679"/>
                <a:gd name="csY8" fmla="*/ 6438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679" h="7328">
                  <a:moveTo>
                    <a:pt x="10526" y="7415"/>
                  </a:moveTo>
                  <a:lnTo>
                    <a:pt x="267" y="6927"/>
                  </a:lnTo>
                  <a:lnTo>
                    <a:pt x="755" y="6927"/>
                  </a:lnTo>
                  <a:cubicBezTo>
                    <a:pt x="4582" y="7277"/>
                    <a:pt x="7782" y="4549"/>
                    <a:pt x="9061" y="1064"/>
                  </a:cubicBezTo>
                  <a:lnTo>
                    <a:pt x="9549" y="87"/>
                  </a:lnTo>
                  <a:lnTo>
                    <a:pt x="13946" y="1064"/>
                  </a:lnTo>
                  <a:lnTo>
                    <a:pt x="13457" y="1553"/>
                  </a:lnTo>
                  <a:cubicBezTo>
                    <a:pt x="13759" y="3303"/>
                    <a:pt x="12098" y="4492"/>
                    <a:pt x="11503" y="5950"/>
                  </a:cubicBezTo>
                  <a:lnTo>
                    <a:pt x="11015" y="64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id="{E5FDD0A7-D0AE-1ECB-071E-6933AF2402D9}"/>
                </a:ext>
              </a:extLst>
            </p:cNvPr>
            <p:cNvSpPr/>
            <p:nvPr/>
          </p:nvSpPr>
          <p:spPr>
            <a:xfrm flipV="1">
              <a:off x="5274505" y="521281"/>
              <a:ext cx="26381" cy="31755"/>
            </a:xfrm>
            <a:custGeom>
              <a:avLst/>
              <a:gdLst>
                <a:gd name="csX0" fmla="*/ 16387 w 26381"/>
                <a:gd name="csY0" fmla="*/ 31846 h 31755"/>
                <a:gd name="csX1" fmla="*/ 13456 w 26381"/>
                <a:gd name="csY1" fmla="*/ 31846 h 31755"/>
                <a:gd name="csX2" fmla="*/ 6616 w 26381"/>
                <a:gd name="csY2" fmla="*/ 28914 h 31755"/>
                <a:gd name="csX3" fmla="*/ 5639 w 26381"/>
                <a:gd name="csY3" fmla="*/ 28426 h 31755"/>
                <a:gd name="csX4" fmla="*/ 5150 w 26381"/>
                <a:gd name="csY4" fmla="*/ 27937 h 31755"/>
                <a:gd name="csX5" fmla="*/ 1242 w 26381"/>
                <a:gd name="csY5" fmla="*/ 22075 h 31755"/>
                <a:gd name="csX6" fmla="*/ 1242 w 26381"/>
                <a:gd name="csY6" fmla="*/ 21097 h 31755"/>
                <a:gd name="csX7" fmla="*/ 754 w 26381"/>
                <a:gd name="csY7" fmla="*/ 20609 h 31755"/>
                <a:gd name="csX8" fmla="*/ 754 w 26381"/>
                <a:gd name="csY8" fmla="*/ 18655 h 31755"/>
                <a:gd name="csX9" fmla="*/ 265 w 26381"/>
                <a:gd name="csY9" fmla="*/ 17678 h 31755"/>
                <a:gd name="csX10" fmla="*/ 265 w 26381"/>
                <a:gd name="csY10" fmla="*/ 10838 h 31755"/>
                <a:gd name="csX11" fmla="*/ 754 w 26381"/>
                <a:gd name="csY11" fmla="*/ 9861 h 31755"/>
                <a:gd name="csX12" fmla="*/ 754 w 26381"/>
                <a:gd name="csY12" fmla="*/ 8884 h 31755"/>
                <a:gd name="csX13" fmla="*/ 1242 w 26381"/>
                <a:gd name="csY13" fmla="*/ 7907 h 31755"/>
                <a:gd name="csX14" fmla="*/ 1242 w 26381"/>
                <a:gd name="csY14" fmla="*/ 6930 h 31755"/>
                <a:gd name="csX15" fmla="*/ 1731 w 26381"/>
                <a:gd name="csY15" fmla="*/ 6441 h 31755"/>
                <a:gd name="csX16" fmla="*/ 2219 w 26381"/>
                <a:gd name="csY16" fmla="*/ 5464 h 31755"/>
                <a:gd name="csX17" fmla="*/ 2219 w 26381"/>
                <a:gd name="csY17" fmla="*/ 4487 h 31755"/>
                <a:gd name="csX18" fmla="*/ 3196 w 26381"/>
                <a:gd name="csY18" fmla="*/ 2533 h 31755"/>
                <a:gd name="csX19" fmla="*/ 4173 w 26381"/>
                <a:gd name="csY19" fmla="*/ 2044 h 31755"/>
                <a:gd name="csX20" fmla="*/ 4662 w 26381"/>
                <a:gd name="csY20" fmla="*/ 1067 h 31755"/>
                <a:gd name="csX21" fmla="*/ 5639 w 26381"/>
                <a:gd name="csY21" fmla="*/ 90 h 31755"/>
                <a:gd name="csX22" fmla="*/ 15899 w 26381"/>
                <a:gd name="csY22" fmla="*/ 578 h 31755"/>
                <a:gd name="csX23" fmla="*/ 13456 w 26381"/>
                <a:gd name="csY23" fmla="*/ 578 h 31755"/>
                <a:gd name="csX24" fmla="*/ 9547 w 26381"/>
                <a:gd name="csY24" fmla="*/ 2533 h 31755"/>
                <a:gd name="csX25" fmla="*/ 8570 w 26381"/>
                <a:gd name="csY25" fmla="*/ 3021 h 31755"/>
                <a:gd name="csX26" fmla="*/ 8082 w 26381"/>
                <a:gd name="csY26" fmla="*/ 3510 h 31755"/>
                <a:gd name="csX27" fmla="*/ 5639 w 26381"/>
                <a:gd name="csY27" fmla="*/ 8884 h 31755"/>
                <a:gd name="csX28" fmla="*/ 5150 w 26381"/>
                <a:gd name="csY28" fmla="*/ 9861 h 31755"/>
                <a:gd name="csX29" fmla="*/ 5150 w 26381"/>
                <a:gd name="csY29" fmla="*/ 12304 h 31755"/>
                <a:gd name="csX30" fmla="*/ 4662 w 26381"/>
                <a:gd name="csY30" fmla="*/ 13281 h 31755"/>
                <a:gd name="csX31" fmla="*/ 4662 w 26381"/>
                <a:gd name="csY31" fmla="*/ 15723 h 31755"/>
                <a:gd name="csX32" fmla="*/ 5150 w 26381"/>
                <a:gd name="csY32" fmla="*/ 16701 h 31755"/>
                <a:gd name="csX33" fmla="*/ 5150 w 26381"/>
                <a:gd name="csY33" fmla="*/ 18166 h 31755"/>
                <a:gd name="csX34" fmla="*/ 5639 w 26381"/>
                <a:gd name="csY34" fmla="*/ 19143 h 31755"/>
                <a:gd name="csX35" fmla="*/ 7593 w 26381"/>
                <a:gd name="csY35" fmla="*/ 24517 h 31755"/>
                <a:gd name="csX36" fmla="*/ 8082 w 26381"/>
                <a:gd name="csY36" fmla="*/ 25006 h 31755"/>
                <a:gd name="csX37" fmla="*/ 9059 w 26381"/>
                <a:gd name="csY37" fmla="*/ 25494 h 31755"/>
                <a:gd name="csX38" fmla="*/ 9547 w 26381"/>
                <a:gd name="csY38" fmla="*/ 26472 h 31755"/>
                <a:gd name="csX39" fmla="*/ 10036 w 26381"/>
                <a:gd name="csY39" fmla="*/ 26472 h 31755"/>
                <a:gd name="csX40" fmla="*/ 10525 w 26381"/>
                <a:gd name="csY40" fmla="*/ 26960 h 31755"/>
                <a:gd name="csX41" fmla="*/ 11502 w 26381"/>
                <a:gd name="csY41" fmla="*/ 27449 h 31755"/>
                <a:gd name="csX42" fmla="*/ 12479 w 26381"/>
                <a:gd name="csY42" fmla="*/ 27449 h 31755"/>
                <a:gd name="csX43" fmla="*/ 13456 w 26381"/>
                <a:gd name="csY43" fmla="*/ 27937 h 31755"/>
                <a:gd name="csX44" fmla="*/ 16387 w 26381"/>
                <a:gd name="csY44" fmla="*/ 27937 h 31755"/>
                <a:gd name="csX45" fmla="*/ 26647 w 26381"/>
                <a:gd name="csY45" fmla="*/ 28426 h 31755"/>
                <a:gd name="csX46" fmla="*/ 25670 w 26381"/>
                <a:gd name="csY46" fmla="*/ 28914 h 31755"/>
                <a:gd name="csX47" fmla="*/ 18341 w 26381"/>
                <a:gd name="csY47" fmla="*/ 31846 h 31755"/>
                <a:gd name="csX48" fmla="*/ 17364 w 26381"/>
                <a:gd name="csY48" fmla="*/ 31846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26381" h="31755">
                  <a:moveTo>
                    <a:pt x="16387" y="31846"/>
                  </a:moveTo>
                  <a:lnTo>
                    <a:pt x="13456" y="31846"/>
                  </a:lnTo>
                  <a:cubicBezTo>
                    <a:pt x="10769" y="30771"/>
                    <a:pt x="9393" y="31243"/>
                    <a:pt x="6616" y="28914"/>
                  </a:cubicBezTo>
                  <a:lnTo>
                    <a:pt x="5639" y="28426"/>
                  </a:lnTo>
                  <a:lnTo>
                    <a:pt x="5150" y="27937"/>
                  </a:lnTo>
                  <a:cubicBezTo>
                    <a:pt x="3424" y="26691"/>
                    <a:pt x="2455" y="23915"/>
                    <a:pt x="1242" y="22075"/>
                  </a:cubicBezTo>
                  <a:lnTo>
                    <a:pt x="1242" y="21097"/>
                  </a:lnTo>
                  <a:lnTo>
                    <a:pt x="754" y="20609"/>
                  </a:lnTo>
                  <a:lnTo>
                    <a:pt x="754" y="18655"/>
                  </a:lnTo>
                  <a:lnTo>
                    <a:pt x="265" y="17678"/>
                  </a:lnTo>
                  <a:lnTo>
                    <a:pt x="265" y="10838"/>
                  </a:lnTo>
                  <a:lnTo>
                    <a:pt x="754" y="9861"/>
                  </a:lnTo>
                  <a:lnTo>
                    <a:pt x="754" y="8884"/>
                  </a:lnTo>
                  <a:lnTo>
                    <a:pt x="1242" y="7907"/>
                  </a:lnTo>
                  <a:lnTo>
                    <a:pt x="1242" y="6930"/>
                  </a:lnTo>
                  <a:lnTo>
                    <a:pt x="1731" y="6441"/>
                  </a:lnTo>
                  <a:lnTo>
                    <a:pt x="2219" y="5464"/>
                  </a:lnTo>
                  <a:lnTo>
                    <a:pt x="2219" y="4487"/>
                  </a:lnTo>
                  <a:lnTo>
                    <a:pt x="3196" y="2533"/>
                  </a:lnTo>
                  <a:lnTo>
                    <a:pt x="4173" y="2044"/>
                  </a:lnTo>
                  <a:lnTo>
                    <a:pt x="4662" y="1067"/>
                  </a:lnTo>
                  <a:lnTo>
                    <a:pt x="5639" y="90"/>
                  </a:lnTo>
                  <a:lnTo>
                    <a:pt x="15899" y="578"/>
                  </a:lnTo>
                  <a:lnTo>
                    <a:pt x="13456" y="578"/>
                  </a:lnTo>
                  <a:cubicBezTo>
                    <a:pt x="12202" y="1262"/>
                    <a:pt x="10533" y="1336"/>
                    <a:pt x="9547" y="2533"/>
                  </a:cubicBezTo>
                  <a:lnTo>
                    <a:pt x="8570" y="3021"/>
                  </a:lnTo>
                  <a:lnTo>
                    <a:pt x="8082" y="3510"/>
                  </a:lnTo>
                  <a:cubicBezTo>
                    <a:pt x="7259" y="5228"/>
                    <a:pt x="5517" y="6848"/>
                    <a:pt x="5639" y="8884"/>
                  </a:cubicBezTo>
                  <a:lnTo>
                    <a:pt x="5150" y="9861"/>
                  </a:lnTo>
                  <a:lnTo>
                    <a:pt x="5150" y="12304"/>
                  </a:lnTo>
                  <a:lnTo>
                    <a:pt x="4662" y="13281"/>
                  </a:lnTo>
                  <a:lnTo>
                    <a:pt x="4662" y="15723"/>
                  </a:lnTo>
                  <a:lnTo>
                    <a:pt x="5150" y="16701"/>
                  </a:lnTo>
                  <a:lnTo>
                    <a:pt x="5150" y="18166"/>
                  </a:lnTo>
                  <a:lnTo>
                    <a:pt x="5639" y="19143"/>
                  </a:lnTo>
                  <a:cubicBezTo>
                    <a:pt x="5631" y="21187"/>
                    <a:pt x="6657" y="22726"/>
                    <a:pt x="7593" y="24517"/>
                  </a:cubicBezTo>
                  <a:lnTo>
                    <a:pt x="8082" y="25006"/>
                  </a:lnTo>
                  <a:lnTo>
                    <a:pt x="9059" y="25494"/>
                  </a:lnTo>
                  <a:lnTo>
                    <a:pt x="9547" y="26472"/>
                  </a:lnTo>
                  <a:lnTo>
                    <a:pt x="10036" y="26472"/>
                  </a:lnTo>
                  <a:lnTo>
                    <a:pt x="10525" y="26960"/>
                  </a:lnTo>
                  <a:lnTo>
                    <a:pt x="11502" y="27449"/>
                  </a:lnTo>
                  <a:lnTo>
                    <a:pt x="12479" y="27449"/>
                  </a:lnTo>
                  <a:lnTo>
                    <a:pt x="13456" y="27937"/>
                  </a:lnTo>
                  <a:lnTo>
                    <a:pt x="16387" y="27937"/>
                  </a:lnTo>
                  <a:lnTo>
                    <a:pt x="26647" y="28426"/>
                  </a:lnTo>
                  <a:lnTo>
                    <a:pt x="25670" y="28914"/>
                  </a:lnTo>
                  <a:cubicBezTo>
                    <a:pt x="24293" y="30763"/>
                    <a:pt x="20434" y="31577"/>
                    <a:pt x="18341" y="31846"/>
                  </a:cubicBezTo>
                  <a:lnTo>
                    <a:pt x="17364" y="318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id="{BC0D2756-9F7B-83E7-113F-FC3C1A41FCBF}"/>
                </a:ext>
              </a:extLst>
            </p:cNvPr>
            <p:cNvSpPr/>
            <p:nvPr/>
          </p:nvSpPr>
          <p:spPr>
            <a:xfrm flipV="1">
              <a:off x="5310658" y="521770"/>
              <a:ext cx="25404" cy="34198"/>
            </a:xfrm>
            <a:custGeom>
              <a:avLst/>
              <a:gdLst>
                <a:gd name="csX0" fmla="*/ 24699 w 25404"/>
                <a:gd name="csY0" fmla="*/ 34289 h 34198"/>
                <a:gd name="csX1" fmla="*/ 272 w 25404"/>
                <a:gd name="csY1" fmla="*/ 34289 h 34198"/>
                <a:gd name="csX2" fmla="*/ 272 w 25404"/>
                <a:gd name="csY2" fmla="*/ 90 h 34198"/>
                <a:gd name="csX3" fmla="*/ 25676 w 25404"/>
                <a:gd name="csY3" fmla="*/ 90 h 34198"/>
                <a:gd name="csX4" fmla="*/ 25676 w 25404"/>
                <a:gd name="csY4" fmla="*/ 3999 h 34198"/>
                <a:gd name="csX5" fmla="*/ 4669 w 25404"/>
                <a:gd name="csY5" fmla="*/ 3999 h 34198"/>
                <a:gd name="csX6" fmla="*/ 4669 w 25404"/>
                <a:gd name="csY6" fmla="*/ 15724 h 34198"/>
                <a:gd name="csX7" fmla="*/ 23722 w 25404"/>
                <a:gd name="csY7" fmla="*/ 15724 h 34198"/>
                <a:gd name="csX8" fmla="*/ 23722 w 25404"/>
                <a:gd name="csY8" fmla="*/ 19632 h 34198"/>
                <a:gd name="csX9" fmla="*/ 4669 w 25404"/>
                <a:gd name="csY9" fmla="*/ 19632 h 34198"/>
                <a:gd name="csX10" fmla="*/ 4669 w 25404"/>
                <a:gd name="csY10" fmla="*/ 30380 h 34198"/>
                <a:gd name="csX11" fmla="*/ 24699 w 25404"/>
                <a:gd name="csY11" fmla="*/ 3038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699" y="34289"/>
                  </a:moveTo>
                  <a:lnTo>
                    <a:pt x="272" y="34289"/>
                  </a:lnTo>
                  <a:lnTo>
                    <a:pt x="272" y="90"/>
                  </a:lnTo>
                  <a:lnTo>
                    <a:pt x="25676" y="90"/>
                  </a:lnTo>
                  <a:lnTo>
                    <a:pt x="25676" y="3999"/>
                  </a:lnTo>
                  <a:lnTo>
                    <a:pt x="4669" y="3999"/>
                  </a:lnTo>
                  <a:lnTo>
                    <a:pt x="4669" y="15724"/>
                  </a:lnTo>
                  <a:lnTo>
                    <a:pt x="23722" y="15724"/>
                  </a:lnTo>
                  <a:lnTo>
                    <a:pt x="23722" y="19632"/>
                  </a:lnTo>
                  <a:lnTo>
                    <a:pt x="4669" y="19632"/>
                  </a:lnTo>
                  <a:lnTo>
                    <a:pt x="4669" y="30380"/>
                  </a:lnTo>
                  <a:lnTo>
                    <a:pt x="24699" y="303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id="{893052C6-74E1-48AA-8D8F-91DABF017A87}"/>
                </a:ext>
              </a:extLst>
            </p:cNvPr>
            <p:cNvSpPr/>
            <p:nvPr/>
          </p:nvSpPr>
          <p:spPr>
            <a:xfrm flipV="1">
              <a:off x="5354565" y="524701"/>
              <a:ext cx="26932" cy="31755"/>
            </a:xfrm>
            <a:custGeom>
              <a:avLst/>
              <a:gdLst>
                <a:gd name="csX0" fmla="*/ 6202 w 26932"/>
                <a:gd name="csY0" fmla="*/ 31846 h 31755"/>
                <a:gd name="csX1" fmla="*/ 5225 w 26932"/>
                <a:gd name="csY1" fmla="*/ 31358 h 31755"/>
                <a:gd name="csX2" fmla="*/ 4736 w 26932"/>
                <a:gd name="csY2" fmla="*/ 30869 h 31755"/>
                <a:gd name="csX3" fmla="*/ 4736 w 26932"/>
                <a:gd name="csY3" fmla="*/ 30380 h 31755"/>
                <a:gd name="csX4" fmla="*/ 3759 w 26932"/>
                <a:gd name="csY4" fmla="*/ 29892 h 31755"/>
                <a:gd name="csX5" fmla="*/ 3271 w 26932"/>
                <a:gd name="csY5" fmla="*/ 28915 h 31755"/>
                <a:gd name="csX6" fmla="*/ 2782 w 26932"/>
                <a:gd name="csY6" fmla="*/ 28426 h 31755"/>
                <a:gd name="csX7" fmla="*/ 339 w 26932"/>
                <a:gd name="csY7" fmla="*/ 18167 h 31755"/>
                <a:gd name="csX8" fmla="*/ 339 w 26932"/>
                <a:gd name="csY8" fmla="*/ 16213 h 31755"/>
                <a:gd name="csX9" fmla="*/ 3271 w 26932"/>
                <a:gd name="csY9" fmla="*/ 6930 h 31755"/>
                <a:gd name="csX10" fmla="*/ 3759 w 26932"/>
                <a:gd name="csY10" fmla="*/ 5953 h 31755"/>
                <a:gd name="csX11" fmla="*/ 6202 w 26932"/>
                <a:gd name="csY11" fmla="*/ 3510 h 31755"/>
                <a:gd name="csX12" fmla="*/ 7179 w 26932"/>
                <a:gd name="csY12" fmla="*/ 3022 h 31755"/>
                <a:gd name="csX13" fmla="*/ 8156 w 26932"/>
                <a:gd name="csY13" fmla="*/ 2533 h 31755"/>
                <a:gd name="csX14" fmla="*/ 8645 w 26932"/>
                <a:gd name="csY14" fmla="*/ 2045 h 31755"/>
                <a:gd name="csX15" fmla="*/ 9133 w 26932"/>
                <a:gd name="csY15" fmla="*/ 1556 h 31755"/>
                <a:gd name="csX16" fmla="*/ 10110 w 26932"/>
                <a:gd name="csY16" fmla="*/ 1068 h 31755"/>
                <a:gd name="csX17" fmla="*/ 11087 w 26932"/>
                <a:gd name="csY17" fmla="*/ 1068 h 31755"/>
                <a:gd name="csX18" fmla="*/ 12064 w 26932"/>
                <a:gd name="csY18" fmla="*/ 579 h 31755"/>
                <a:gd name="csX19" fmla="*/ 12553 w 26932"/>
                <a:gd name="csY19" fmla="*/ 579 h 31755"/>
                <a:gd name="csX20" fmla="*/ 13530 w 26932"/>
                <a:gd name="csY20" fmla="*/ 90 h 31755"/>
                <a:gd name="csX21" fmla="*/ 19393 w 26932"/>
                <a:gd name="csY21" fmla="*/ 90 h 31755"/>
                <a:gd name="csX22" fmla="*/ 20370 w 26932"/>
                <a:gd name="csY22" fmla="*/ 579 h 31755"/>
                <a:gd name="csX23" fmla="*/ 21347 w 26932"/>
                <a:gd name="csY23" fmla="*/ 579 h 31755"/>
                <a:gd name="csX24" fmla="*/ 22324 w 26932"/>
                <a:gd name="csY24" fmla="*/ 1068 h 31755"/>
                <a:gd name="csX25" fmla="*/ 23301 w 26932"/>
                <a:gd name="csY25" fmla="*/ 1068 h 31755"/>
                <a:gd name="csX26" fmla="*/ 24278 w 26932"/>
                <a:gd name="csY26" fmla="*/ 1556 h 31755"/>
                <a:gd name="csX27" fmla="*/ 24767 w 26932"/>
                <a:gd name="csY27" fmla="*/ 2045 h 31755"/>
                <a:gd name="csX28" fmla="*/ 25255 w 26932"/>
                <a:gd name="csY28" fmla="*/ 2045 h 31755"/>
                <a:gd name="csX29" fmla="*/ 25744 w 26932"/>
                <a:gd name="csY29" fmla="*/ 2533 h 31755"/>
                <a:gd name="csX30" fmla="*/ 27209 w 26932"/>
                <a:gd name="csY30" fmla="*/ 3999 h 31755"/>
                <a:gd name="csX31" fmla="*/ 13530 w 26932"/>
                <a:gd name="csY31" fmla="*/ 3999 h 31755"/>
                <a:gd name="csX32" fmla="*/ 13041 w 26932"/>
                <a:gd name="csY32" fmla="*/ 4487 h 31755"/>
                <a:gd name="csX33" fmla="*/ 12064 w 26932"/>
                <a:gd name="csY33" fmla="*/ 4976 h 31755"/>
                <a:gd name="csX34" fmla="*/ 11087 w 26932"/>
                <a:gd name="csY34" fmla="*/ 4976 h 31755"/>
                <a:gd name="csX35" fmla="*/ 10599 w 26932"/>
                <a:gd name="csY35" fmla="*/ 5465 h 31755"/>
                <a:gd name="csX36" fmla="*/ 9622 w 26932"/>
                <a:gd name="csY36" fmla="*/ 5953 h 31755"/>
                <a:gd name="csX37" fmla="*/ 9133 w 26932"/>
                <a:gd name="csY37" fmla="*/ 6930 h 31755"/>
                <a:gd name="csX38" fmla="*/ 8156 w 26932"/>
                <a:gd name="csY38" fmla="*/ 7419 h 31755"/>
                <a:gd name="csX39" fmla="*/ 7667 w 26932"/>
                <a:gd name="csY39" fmla="*/ 8396 h 31755"/>
                <a:gd name="csX40" fmla="*/ 5225 w 26932"/>
                <a:gd name="csY40" fmla="*/ 15235 h 31755"/>
                <a:gd name="csX41" fmla="*/ 4736 w 26932"/>
                <a:gd name="csY41" fmla="*/ 16213 h 31755"/>
                <a:gd name="csX42" fmla="*/ 4736 w 26932"/>
                <a:gd name="csY42" fmla="*/ 19144 h 31755"/>
                <a:gd name="csX43" fmla="*/ 5225 w 26932"/>
                <a:gd name="csY43" fmla="*/ 20121 h 31755"/>
                <a:gd name="csX44" fmla="*/ 5225 w 26932"/>
                <a:gd name="csY44" fmla="*/ 22564 h 31755"/>
                <a:gd name="csX45" fmla="*/ 5713 w 26932"/>
                <a:gd name="csY45" fmla="*/ 23052 h 31755"/>
                <a:gd name="csX46" fmla="*/ 5713 w 26932"/>
                <a:gd name="csY46" fmla="*/ 24029 h 31755"/>
                <a:gd name="csX47" fmla="*/ 6690 w 26932"/>
                <a:gd name="csY47" fmla="*/ 25984 h 31755"/>
                <a:gd name="csX48" fmla="*/ 6690 w 26932"/>
                <a:gd name="csY48" fmla="*/ 26472 h 31755"/>
                <a:gd name="csX49" fmla="*/ 7179 w 26932"/>
                <a:gd name="csY49" fmla="*/ 26961 h 31755"/>
                <a:gd name="csX50" fmla="*/ 7667 w 26932"/>
                <a:gd name="csY50" fmla="*/ 27938 h 31755"/>
                <a:gd name="csX51" fmla="*/ 8156 w 26932"/>
                <a:gd name="csY51" fmla="*/ 28426 h 31755"/>
                <a:gd name="csX52" fmla="*/ 9133 w 26932"/>
                <a:gd name="csY52" fmla="*/ 28915 h 31755"/>
                <a:gd name="csX53" fmla="*/ 9622 w 26932"/>
                <a:gd name="csY53" fmla="*/ 29403 h 31755"/>
                <a:gd name="csX54" fmla="*/ 10599 w 26932"/>
                <a:gd name="csY54" fmla="*/ 29892 h 31755"/>
                <a:gd name="csX55" fmla="*/ 11087 w 26932"/>
                <a:gd name="csY55" fmla="*/ 30380 h 31755"/>
                <a:gd name="csX56" fmla="*/ 12064 w 26932"/>
                <a:gd name="csY56" fmla="*/ 30869 h 31755"/>
                <a:gd name="csX57" fmla="*/ 13041 w 26932"/>
                <a:gd name="csY57" fmla="*/ 30869 h 31755"/>
                <a:gd name="csX58" fmla="*/ 14019 w 26932"/>
                <a:gd name="csY58" fmla="*/ 31358 h 31755"/>
                <a:gd name="csX59" fmla="*/ 16461 w 26932"/>
                <a:gd name="csY59" fmla="*/ 31358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</a:cxnLst>
              <a:rect l="l" t="t" r="r" b="b"/>
              <a:pathLst>
                <a:path w="26932" h="31755">
                  <a:moveTo>
                    <a:pt x="6202" y="31846"/>
                  </a:moveTo>
                  <a:lnTo>
                    <a:pt x="5225" y="31358"/>
                  </a:lnTo>
                  <a:lnTo>
                    <a:pt x="4736" y="30869"/>
                  </a:lnTo>
                  <a:lnTo>
                    <a:pt x="4736" y="30380"/>
                  </a:lnTo>
                  <a:lnTo>
                    <a:pt x="3759" y="29892"/>
                  </a:lnTo>
                  <a:lnTo>
                    <a:pt x="3271" y="28915"/>
                  </a:lnTo>
                  <a:lnTo>
                    <a:pt x="2782" y="28426"/>
                  </a:lnTo>
                  <a:cubicBezTo>
                    <a:pt x="1471" y="25112"/>
                    <a:pt x="-52" y="21847"/>
                    <a:pt x="339" y="18167"/>
                  </a:cubicBezTo>
                  <a:lnTo>
                    <a:pt x="339" y="16213"/>
                  </a:lnTo>
                  <a:cubicBezTo>
                    <a:pt x="396" y="12833"/>
                    <a:pt x="1455" y="9674"/>
                    <a:pt x="3271" y="6930"/>
                  </a:cubicBezTo>
                  <a:lnTo>
                    <a:pt x="3759" y="5953"/>
                  </a:lnTo>
                  <a:lnTo>
                    <a:pt x="6202" y="3510"/>
                  </a:lnTo>
                  <a:lnTo>
                    <a:pt x="7179" y="3022"/>
                  </a:lnTo>
                  <a:lnTo>
                    <a:pt x="8156" y="2533"/>
                  </a:lnTo>
                  <a:lnTo>
                    <a:pt x="8645" y="2045"/>
                  </a:lnTo>
                  <a:lnTo>
                    <a:pt x="9133" y="1556"/>
                  </a:lnTo>
                  <a:lnTo>
                    <a:pt x="10110" y="1068"/>
                  </a:lnTo>
                  <a:lnTo>
                    <a:pt x="11087" y="1068"/>
                  </a:lnTo>
                  <a:lnTo>
                    <a:pt x="12064" y="579"/>
                  </a:lnTo>
                  <a:lnTo>
                    <a:pt x="12553" y="579"/>
                  </a:lnTo>
                  <a:lnTo>
                    <a:pt x="13530" y="90"/>
                  </a:lnTo>
                  <a:lnTo>
                    <a:pt x="19393" y="90"/>
                  </a:lnTo>
                  <a:lnTo>
                    <a:pt x="20370" y="579"/>
                  </a:lnTo>
                  <a:lnTo>
                    <a:pt x="21347" y="579"/>
                  </a:lnTo>
                  <a:lnTo>
                    <a:pt x="22324" y="1068"/>
                  </a:lnTo>
                  <a:lnTo>
                    <a:pt x="23301" y="1068"/>
                  </a:lnTo>
                  <a:lnTo>
                    <a:pt x="24278" y="1556"/>
                  </a:lnTo>
                  <a:lnTo>
                    <a:pt x="24767" y="2045"/>
                  </a:lnTo>
                  <a:lnTo>
                    <a:pt x="25255" y="2045"/>
                  </a:lnTo>
                  <a:lnTo>
                    <a:pt x="25744" y="2533"/>
                  </a:lnTo>
                  <a:lnTo>
                    <a:pt x="27209" y="3999"/>
                  </a:lnTo>
                  <a:lnTo>
                    <a:pt x="13530" y="3999"/>
                  </a:lnTo>
                  <a:lnTo>
                    <a:pt x="13041" y="4487"/>
                  </a:lnTo>
                  <a:lnTo>
                    <a:pt x="12064" y="4976"/>
                  </a:lnTo>
                  <a:lnTo>
                    <a:pt x="11087" y="4976"/>
                  </a:lnTo>
                  <a:lnTo>
                    <a:pt x="10599" y="5465"/>
                  </a:lnTo>
                  <a:lnTo>
                    <a:pt x="9622" y="5953"/>
                  </a:lnTo>
                  <a:lnTo>
                    <a:pt x="9133" y="6930"/>
                  </a:lnTo>
                  <a:lnTo>
                    <a:pt x="8156" y="7419"/>
                  </a:lnTo>
                  <a:lnTo>
                    <a:pt x="7667" y="8396"/>
                  </a:lnTo>
                  <a:cubicBezTo>
                    <a:pt x="5998" y="10114"/>
                    <a:pt x="5046" y="12866"/>
                    <a:pt x="5225" y="15235"/>
                  </a:cubicBezTo>
                  <a:lnTo>
                    <a:pt x="4736" y="16213"/>
                  </a:lnTo>
                  <a:lnTo>
                    <a:pt x="4736" y="19144"/>
                  </a:lnTo>
                  <a:lnTo>
                    <a:pt x="5225" y="20121"/>
                  </a:lnTo>
                  <a:lnTo>
                    <a:pt x="5225" y="22564"/>
                  </a:lnTo>
                  <a:lnTo>
                    <a:pt x="5713" y="23052"/>
                  </a:lnTo>
                  <a:lnTo>
                    <a:pt x="5713" y="24029"/>
                  </a:lnTo>
                  <a:lnTo>
                    <a:pt x="6690" y="25984"/>
                  </a:lnTo>
                  <a:lnTo>
                    <a:pt x="6690" y="26472"/>
                  </a:lnTo>
                  <a:lnTo>
                    <a:pt x="7179" y="26961"/>
                  </a:lnTo>
                  <a:lnTo>
                    <a:pt x="7667" y="27938"/>
                  </a:lnTo>
                  <a:lnTo>
                    <a:pt x="8156" y="28426"/>
                  </a:lnTo>
                  <a:lnTo>
                    <a:pt x="9133" y="28915"/>
                  </a:lnTo>
                  <a:lnTo>
                    <a:pt x="9622" y="29403"/>
                  </a:lnTo>
                  <a:lnTo>
                    <a:pt x="10599" y="29892"/>
                  </a:lnTo>
                  <a:lnTo>
                    <a:pt x="11087" y="30380"/>
                  </a:lnTo>
                  <a:lnTo>
                    <a:pt x="12064" y="30869"/>
                  </a:lnTo>
                  <a:lnTo>
                    <a:pt x="13041" y="30869"/>
                  </a:lnTo>
                  <a:lnTo>
                    <a:pt x="14019" y="31358"/>
                  </a:lnTo>
                  <a:lnTo>
                    <a:pt x="16461" y="313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id="{AE889B10-DB3D-91B8-F08C-7BD5D101B3D3}"/>
                </a:ext>
              </a:extLst>
            </p:cNvPr>
            <p:cNvSpPr/>
            <p:nvPr/>
          </p:nvSpPr>
          <p:spPr>
            <a:xfrm flipV="1">
              <a:off x="5360490" y="521218"/>
              <a:ext cx="26952" cy="31330"/>
            </a:xfrm>
            <a:custGeom>
              <a:avLst/>
              <a:gdLst>
                <a:gd name="csX0" fmla="*/ 10538 w 26952"/>
                <a:gd name="csY0" fmla="*/ 31357 h 31330"/>
                <a:gd name="csX1" fmla="*/ 9561 w 26952"/>
                <a:gd name="csY1" fmla="*/ 31357 h 31330"/>
                <a:gd name="csX2" fmla="*/ 767 w 26952"/>
                <a:gd name="csY2" fmla="*/ 28426 h 31330"/>
                <a:gd name="csX3" fmla="*/ 278 w 26952"/>
                <a:gd name="csY3" fmla="*/ 27937 h 31330"/>
                <a:gd name="csX4" fmla="*/ 10538 w 26952"/>
                <a:gd name="csY4" fmla="*/ 27449 h 31330"/>
                <a:gd name="csX5" fmla="*/ 11515 w 26952"/>
                <a:gd name="csY5" fmla="*/ 27449 h 31330"/>
                <a:gd name="csX6" fmla="*/ 22263 w 26952"/>
                <a:gd name="csY6" fmla="*/ 14746 h 31330"/>
                <a:gd name="csX7" fmla="*/ 22263 w 26952"/>
                <a:gd name="csY7" fmla="*/ 9861 h 31330"/>
                <a:gd name="csX8" fmla="*/ 21775 w 26952"/>
                <a:gd name="csY8" fmla="*/ 8884 h 31330"/>
                <a:gd name="csX9" fmla="*/ 21775 w 26952"/>
                <a:gd name="csY9" fmla="*/ 7907 h 31330"/>
                <a:gd name="csX10" fmla="*/ 21286 w 26952"/>
                <a:gd name="csY10" fmla="*/ 7418 h 31330"/>
                <a:gd name="csX11" fmla="*/ 20797 w 26952"/>
                <a:gd name="csY11" fmla="*/ 6441 h 31330"/>
                <a:gd name="csX12" fmla="*/ 20797 w 26952"/>
                <a:gd name="csY12" fmla="*/ 5464 h 31330"/>
                <a:gd name="csX13" fmla="*/ 20309 w 26952"/>
                <a:gd name="csY13" fmla="*/ 4975 h 31330"/>
                <a:gd name="csX14" fmla="*/ 19820 w 26952"/>
                <a:gd name="csY14" fmla="*/ 3998 h 31330"/>
                <a:gd name="csX15" fmla="*/ 19332 w 26952"/>
                <a:gd name="csY15" fmla="*/ 3510 h 31330"/>
                <a:gd name="csX16" fmla="*/ 18843 w 26952"/>
                <a:gd name="csY16" fmla="*/ 3510 h 31330"/>
                <a:gd name="csX17" fmla="*/ 16889 w 26952"/>
                <a:gd name="csY17" fmla="*/ 1555 h 31330"/>
                <a:gd name="csX18" fmla="*/ 15912 w 26952"/>
                <a:gd name="csY18" fmla="*/ 1067 h 31330"/>
                <a:gd name="csX19" fmla="*/ 15423 w 26952"/>
                <a:gd name="csY19" fmla="*/ 1067 h 31330"/>
                <a:gd name="csX20" fmla="*/ 13469 w 26952"/>
                <a:gd name="csY20" fmla="*/ 90 h 31330"/>
                <a:gd name="csX21" fmla="*/ 10538 w 26952"/>
                <a:gd name="csY21" fmla="*/ 90 h 31330"/>
                <a:gd name="csX22" fmla="*/ 21286 w 26952"/>
                <a:gd name="csY22" fmla="*/ 90 h 31330"/>
                <a:gd name="csX23" fmla="*/ 22263 w 26952"/>
                <a:gd name="csY23" fmla="*/ 578 h 31330"/>
                <a:gd name="csX24" fmla="*/ 22752 w 26952"/>
                <a:gd name="csY24" fmla="*/ 1067 h 31330"/>
                <a:gd name="csX25" fmla="*/ 23240 w 26952"/>
                <a:gd name="csY25" fmla="*/ 2044 h 31330"/>
                <a:gd name="csX26" fmla="*/ 24706 w 26952"/>
                <a:gd name="csY26" fmla="*/ 3510 h 31330"/>
                <a:gd name="csX27" fmla="*/ 25194 w 26952"/>
                <a:gd name="csY27" fmla="*/ 4487 h 31330"/>
                <a:gd name="csX28" fmla="*/ 25194 w 26952"/>
                <a:gd name="csY28" fmla="*/ 5464 h 31330"/>
                <a:gd name="csX29" fmla="*/ 25683 w 26952"/>
                <a:gd name="csY29" fmla="*/ 6441 h 31330"/>
                <a:gd name="csX30" fmla="*/ 26171 w 26952"/>
                <a:gd name="csY30" fmla="*/ 6930 h 31330"/>
                <a:gd name="csX31" fmla="*/ 26171 w 26952"/>
                <a:gd name="csY31" fmla="*/ 7907 h 31330"/>
                <a:gd name="csX32" fmla="*/ 26660 w 26952"/>
                <a:gd name="csY32" fmla="*/ 8884 h 31330"/>
                <a:gd name="csX33" fmla="*/ 26660 w 26952"/>
                <a:gd name="csY33" fmla="*/ 16700 h 31330"/>
                <a:gd name="csX34" fmla="*/ 26660 w 26952"/>
                <a:gd name="csY34" fmla="*/ 18655 h 31330"/>
                <a:gd name="csX35" fmla="*/ 26171 w 26952"/>
                <a:gd name="csY35" fmla="*/ 19632 h 31330"/>
                <a:gd name="csX36" fmla="*/ 26171 w 26952"/>
                <a:gd name="csY36" fmla="*/ 20609 h 31330"/>
                <a:gd name="csX37" fmla="*/ 25683 w 26952"/>
                <a:gd name="csY37" fmla="*/ 21097 h 31330"/>
                <a:gd name="csX38" fmla="*/ 25683 w 26952"/>
                <a:gd name="csY38" fmla="*/ 22075 h 31330"/>
                <a:gd name="csX39" fmla="*/ 24217 w 26952"/>
                <a:gd name="csY39" fmla="*/ 25006 h 31330"/>
                <a:gd name="csX40" fmla="*/ 23240 w 26952"/>
                <a:gd name="csY40" fmla="*/ 25494 h 31330"/>
                <a:gd name="csX41" fmla="*/ 22752 w 26952"/>
                <a:gd name="csY41" fmla="*/ 26471 h 31330"/>
                <a:gd name="csX42" fmla="*/ 20797 w 26952"/>
                <a:gd name="csY42" fmla="*/ 28426 h 31330"/>
                <a:gd name="csX43" fmla="*/ 19820 w 26952"/>
                <a:gd name="csY43" fmla="*/ 28914 h 31330"/>
                <a:gd name="csX44" fmla="*/ 19332 w 26952"/>
                <a:gd name="csY44" fmla="*/ 29403 h 31330"/>
                <a:gd name="csX45" fmla="*/ 18843 w 26952"/>
                <a:gd name="csY45" fmla="*/ 29403 h 31330"/>
                <a:gd name="csX46" fmla="*/ 17866 w 26952"/>
                <a:gd name="csY46" fmla="*/ 29891 h 31330"/>
                <a:gd name="csX47" fmla="*/ 17378 w 26952"/>
                <a:gd name="csY47" fmla="*/ 30380 h 31330"/>
                <a:gd name="csX48" fmla="*/ 16400 w 26952"/>
                <a:gd name="csY48" fmla="*/ 30868 h 31330"/>
                <a:gd name="csX49" fmla="*/ 15423 w 26952"/>
                <a:gd name="csY49" fmla="*/ 30868 h 31330"/>
                <a:gd name="csX50" fmla="*/ 14446 w 26952"/>
                <a:gd name="csY50" fmla="*/ 31357 h 31330"/>
                <a:gd name="csX51" fmla="*/ 11515 w 26952"/>
                <a:gd name="csY51" fmla="*/ 31357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26952" h="31330">
                  <a:moveTo>
                    <a:pt x="10538" y="31357"/>
                  </a:moveTo>
                  <a:lnTo>
                    <a:pt x="9561" y="31357"/>
                  </a:lnTo>
                  <a:cubicBezTo>
                    <a:pt x="5954" y="31756"/>
                    <a:pt x="3690" y="30209"/>
                    <a:pt x="767" y="28426"/>
                  </a:cubicBezTo>
                  <a:lnTo>
                    <a:pt x="278" y="27937"/>
                  </a:lnTo>
                  <a:lnTo>
                    <a:pt x="10538" y="27449"/>
                  </a:lnTo>
                  <a:lnTo>
                    <a:pt x="11515" y="27449"/>
                  </a:lnTo>
                  <a:cubicBezTo>
                    <a:pt x="17728" y="28059"/>
                    <a:pt x="22841" y="20462"/>
                    <a:pt x="22263" y="14746"/>
                  </a:cubicBezTo>
                  <a:lnTo>
                    <a:pt x="22263" y="9861"/>
                  </a:lnTo>
                  <a:lnTo>
                    <a:pt x="21775" y="8884"/>
                  </a:lnTo>
                  <a:lnTo>
                    <a:pt x="21775" y="7907"/>
                  </a:lnTo>
                  <a:lnTo>
                    <a:pt x="21286" y="7418"/>
                  </a:lnTo>
                  <a:lnTo>
                    <a:pt x="20797" y="6441"/>
                  </a:lnTo>
                  <a:lnTo>
                    <a:pt x="20797" y="5464"/>
                  </a:lnTo>
                  <a:lnTo>
                    <a:pt x="20309" y="4975"/>
                  </a:lnTo>
                  <a:lnTo>
                    <a:pt x="19820" y="3998"/>
                  </a:lnTo>
                  <a:lnTo>
                    <a:pt x="19332" y="3510"/>
                  </a:lnTo>
                  <a:lnTo>
                    <a:pt x="18843" y="3510"/>
                  </a:lnTo>
                  <a:lnTo>
                    <a:pt x="16889" y="1555"/>
                  </a:lnTo>
                  <a:lnTo>
                    <a:pt x="15912" y="1067"/>
                  </a:lnTo>
                  <a:lnTo>
                    <a:pt x="15423" y="1067"/>
                  </a:lnTo>
                  <a:lnTo>
                    <a:pt x="13469" y="90"/>
                  </a:lnTo>
                  <a:lnTo>
                    <a:pt x="10538" y="90"/>
                  </a:lnTo>
                  <a:lnTo>
                    <a:pt x="21286" y="90"/>
                  </a:lnTo>
                  <a:lnTo>
                    <a:pt x="22263" y="578"/>
                  </a:lnTo>
                  <a:lnTo>
                    <a:pt x="22752" y="1067"/>
                  </a:lnTo>
                  <a:lnTo>
                    <a:pt x="23240" y="2044"/>
                  </a:lnTo>
                  <a:lnTo>
                    <a:pt x="24706" y="3510"/>
                  </a:lnTo>
                  <a:lnTo>
                    <a:pt x="25194" y="4487"/>
                  </a:lnTo>
                  <a:lnTo>
                    <a:pt x="25194" y="5464"/>
                  </a:lnTo>
                  <a:lnTo>
                    <a:pt x="25683" y="6441"/>
                  </a:lnTo>
                  <a:lnTo>
                    <a:pt x="26171" y="6930"/>
                  </a:lnTo>
                  <a:lnTo>
                    <a:pt x="26171" y="7907"/>
                  </a:lnTo>
                  <a:lnTo>
                    <a:pt x="26660" y="8884"/>
                  </a:lnTo>
                  <a:cubicBezTo>
                    <a:pt x="26432" y="10602"/>
                    <a:pt x="28052" y="14697"/>
                    <a:pt x="26660" y="16700"/>
                  </a:cubicBezTo>
                  <a:lnTo>
                    <a:pt x="26660" y="18655"/>
                  </a:lnTo>
                  <a:lnTo>
                    <a:pt x="26171" y="19632"/>
                  </a:lnTo>
                  <a:lnTo>
                    <a:pt x="26171" y="20609"/>
                  </a:lnTo>
                  <a:lnTo>
                    <a:pt x="25683" y="21097"/>
                  </a:lnTo>
                  <a:lnTo>
                    <a:pt x="25683" y="22075"/>
                  </a:lnTo>
                  <a:lnTo>
                    <a:pt x="24217" y="25006"/>
                  </a:lnTo>
                  <a:lnTo>
                    <a:pt x="23240" y="25494"/>
                  </a:lnTo>
                  <a:lnTo>
                    <a:pt x="22752" y="26471"/>
                  </a:lnTo>
                  <a:lnTo>
                    <a:pt x="20797" y="28426"/>
                  </a:lnTo>
                  <a:lnTo>
                    <a:pt x="19820" y="28914"/>
                  </a:lnTo>
                  <a:lnTo>
                    <a:pt x="19332" y="29403"/>
                  </a:lnTo>
                  <a:lnTo>
                    <a:pt x="18843" y="29403"/>
                  </a:lnTo>
                  <a:lnTo>
                    <a:pt x="17866" y="29891"/>
                  </a:lnTo>
                  <a:lnTo>
                    <a:pt x="17378" y="30380"/>
                  </a:lnTo>
                  <a:lnTo>
                    <a:pt x="16400" y="30868"/>
                  </a:lnTo>
                  <a:lnTo>
                    <a:pt x="15423" y="30868"/>
                  </a:lnTo>
                  <a:lnTo>
                    <a:pt x="14446" y="31357"/>
                  </a:lnTo>
                  <a:lnTo>
                    <a:pt x="11515" y="313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F1D95B28-67A6-BC09-DE77-2CF8CBBE1617}"/>
                </a:ext>
              </a:extLst>
            </p:cNvPr>
            <p:cNvSpPr/>
            <p:nvPr/>
          </p:nvSpPr>
          <p:spPr>
            <a:xfrm flipV="1">
              <a:off x="5415207" y="521770"/>
              <a:ext cx="4885" cy="34198"/>
            </a:xfrm>
            <a:custGeom>
              <a:avLst/>
              <a:gdLst>
                <a:gd name="csX0" fmla="*/ 5172 w 4885"/>
                <a:gd name="csY0" fmla="*/ 34289 h 34198"/>
                <a:gd name="csX1" fmla="*/ 775 w 4885"/>
                <a:gd name="csY1" fmla="*/ 34289 h 34198"/>
                <a:gd name="csX2" fmla="*/ 775 w 4885"/>
                <a:gd name="csY2" fmla="*/ 7419 h 34198"/>
                <a:gd name="csX3" fmla="*/ 286 w 4885"/>
                <a:gd name="csY3" fmla="*/ 90 h 34198"/>
                <a:gd name="csX4" fmla="*/ 5172 w 4885"/>
                <a:gd name="csY4" fmla="*/ 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72" y="34289"/>
                  </a:moveTo>
                  <a:lnTo>
                    <a:pt x="775" y="34289"/>
                  </a:lnTo>
                  <a:lnTo>
                    <a:pt x="775" y="7419"/>
                  </a:lnTo>
                  <a:lnTo>
                    <a:pt x="286" y="90"/>
                  </a:lnTo>
                  <a:lnTo>
                    <a:pt x="5172" y="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id="{4EA6AEEB-E329-63EE-CC2F-66F6F6F4C53B}"/>
                </a:ext>
              </a:extLst>
            </p:cNvPr>
            <p:cNvSpPr/>
            <p:nvPr/>
          </p:nvSpPr>
          <p:spPr>
            <a:xfrm flipV="1">
              <a:off x="5392734" y="521770"/>
              <a:ext cx="4885" cy="34198"/>
            </a:xfrm>
            <a:custGeom>
              <a:avLst/>
              <a:gdLst>
                <a:gd name="csX0" fmla="*/ 5168 w 4885"/>
                <a:gd name="csY0" fmla="*/ 34289 h 34198"/>
                <a:gd name="csX1" fmla="*/ 283 w 4885"/>
                <a:gd name="csY1" fmla="*/ 34289 h 34198"/>
                <a:gd name="csX2" fmla="*/ 283 w 4885"/>
                <a:gd name="csY2" fmla="*/ 90 h 34198"/>
                <a:gd name="csX3" fmla="*/ 4679 w 4885"/>
                <a:gd name="csY3" fmla="*/ 90 h 34198"/>
                <a:gd name="csX4" fmla="*/ 4679 w 4885"/>
                <a:gd name="csY4" fmla="*/ 2696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68" y="34289"/>
                  </a:moveTo>
                  <a:lnTo>
                    <a:pt x="283" y="34289"/>
                  </a:lnTo>
                  <a:lnTo>
                    <a:pt x="283" y="90"/>
                  </a:lnTo>
                  <a:lnTo>
                    <a:pt x="4679" y="90"/>
                  </a:lnTo>
                  <a:lnTo>
                    <a:pt x="4679" y="2696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id="{F2911D8E-E07F-92AB-0F5D-D781E58CC9BD}"/>
                </a:ext>
              </a:extLst>
            </p:cNvPr>
            <p:cNvSpPr/>
            <p:nvPr/>
          </p:nvSpPr>
          <p:spPr>
            <a:xfrm flipV="1">
              <a:off x="5397131" y="521770"/>
              <a:ext cx="18564" cy="34198"/>
            </a:xfrm>
            <a:custGeom>
              <a:avLst/>
              <a:gdLst>
                <a:gd name="csX0" fmla="*/ 772 w 18564"/>
                <a:gd name="csY0" fmla="*/ 34289 h 34198"/>
                <a:gd name="csX1" fmla="*/ 283 w 18564"/>
                <a:gd name="csY1" fmla="*/ 26961 h 34198"/>
                <a:gd name="csX2" fmla="*/ 18359 w 18564"/>
                <a:gd name="csY2" fmla="*/ 90 h 34198"/>
                <a:gd name="csX3" fmla="*/ 18848 w 18564"/>
                <a:gd name="csY3" fmla="*/ 741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8564" h="34198">
                  <a:moveTo>
                    <a:pt x="772" y="34289"/>
                  </a:moveTo>
                  <a:lnTo>
                    <a:pt x="283" y="26961"/>
                  </a:lnTo>
                  <a:lnTo>
                    <a:pt x="18359" y="90"/>
                  </a:lnTo>
                  <a:lnTo>
                    <a:pt x="18848" y="74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id="{589279DD-9B09-3BD2-4AC3-8D24ED9FA755}"/>
                </a:ext>
              </a:extLst>
            </p:cNvPr>
            <p:cNvSpPr/>
            <p:nvPr/>
          </p:nvSpPr>
          <p:spPr>
            <a:xfrm flipV="1">
              <a:off x="5427421" y="521770"/>
              <a:ext cx="21496" cy="34198"/>
            </a:xfrm>
            <a:custGeom>
              <a:avLst/>
              <a:gdLst>
                <a:gd name="csX0" fmla="*/ 4685 w 21496"/>
                <a:gd name="csY0" fmla="*/ 34289 h 34198"/>
                <a:gd name="csX1" fmla="*/ 289 w 21496"/>
                <a:gd name="csY1" fmla="*/ 34289 h 34198"/>
                <a:gd name="csX2" fmla="*/ 289 w 21496"/>
                <a:gd name="csY2" fmla="*/ 90 h 34198"/>
                <a:gd name="csX3" fmla="*/ 21785 w 21496"/>
                <a:gd name="csY3" fmla="*/ 90 h 34198"/>
                <a:gd name="csX4" fmla="*/ 21785 w 21496"/>
                <a:gd name="csY4" fmla="*/ 3999 h 34198"/>
                <a:gd name="csX5" fmla="*/ 4685 w 21496"/>
                <a:gd name="csY5" fmla="*/ 399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1496" h="34198">
                  <a:moveTo>
                    <a:pt x="4685" y="34289"/>
                  </a:moveTo>
                  <a:lnTo>
                    <a:pt x="289" y="34289"/>
                  </a:lnTo>
                  <a:lnTo>
                    <a:pt x="289" y="90"/>
                  </a:lnTo>
                  <a:lnTo>
                    <a:pt x="21785" y="90"/>
                  </a:lnTo>
                  <a:lnTo>
                    <a:pt x="21785" y="3999"/>
                  </a:lnTo>
                  <a:lnTo>
                    <a:pt x="4685" y="39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id="{9F9F81A6-00A7-4BB7-BDEA-126F0D3CDC9A}"/>
                </a:ext>
              </a:extLst>
            </p:cNvPr>
            <p:cNvSpPr/>
            <p:nvPr/>
          </p:nvSpPr>
          <p:spPr>
            <a:xfrm flipV="1">
              <a:off x="5450383" y="521770"/>
              <a:ext cx="16122" cy="19541"/>
            </a:xfrm>
            <a:custGeom>
              <a:avLst/>
              <a:gdLst>
                <a:gd name="csX0" fmla="*/ 6155 w 16122"/>
                <a:gd name="csY0" fmla="*/ 19630 h 19541"/>
                <a:gd name="csX1" fmla="*/ 292 w 16122"/>
                <a:gd name="csY1" fmla="*/ 19630 h 19541"/>
                <a:gd name="csX2" fmla="*/ 13483 w 16122"/>
                <a:gd name="csY2" fmla="*/ 88 h 19541"/>
                <a:gd name="csX3" fmla="*/ 16414 w 16122"/>
                <a:gd name="csY3" fmla="*/ 3508 h 19541"/>
                <a:gd name="csX4" fmla="*/ 15437 w 16122"/>
                <a:gd name="csY4" fmla="*/ 5462 h 19541"/>
                <a:gd name="csX5" fmla="*/ 14949 w 16122"/>
                <a:gd name="csY5" fmla="*/ 5951 h 19541"/>
                <a:gd name="csX6" fmla="*/ 14460 w 16122"/>
                <a:gd name="csY6" fmla="*/ 6928 h 19541"/>
                <a:gd name="csX7" fmla="*/ 13972 w 16122"/>
                <a:gd name="csY7" fmla="*/ 7905 h 19541"/>
                <a:gd name="csX8" fmla="*/ 12995 w 16122"/>
                <a:gd name="csY8" fmla="*/ 8394 h 19541"/>
                <a:gd name="csX9" fmla="*/ 12506 w 16122"/>
                <a:gd name="csY9" fmla="*/ 9371 h 195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6122" h="19541">
                  <a:moveTo>
                    <a:pt x="6155" y="19630"/>
                  </a:moveTo>
                  <a:lnTo>
                    <a:pt x="292" y="19630"/>
                  </a:lnTo>
                  <a:lnTo>
                    <a:pt x="13483" y="88"/>
                  </a:lnTo>
                  <a:lnTo>
                    <a:pt x="16414" y="3508"/>
                  </a:lnTo>
                  <a:lnTo>
                    <a:pt x="15437" y="5462"/>
                  </a:lnTo>
                  <a:lnTo>
                    <a:pt x="14949" y="5951"/>
                  </a:lnTo>
                  <a:lnTo>
                    <a:pt x="14460" y="6928"/>
                  </a:lnTo>
                  <a:lnTo>
                    <a:pt x="13972" y="7905"/>
                  </a:lnTo>
                  <a:lnTo>
                    <a:pt x="12995" y="8394"/>
                  </a:lnTo>
                  <a:lnTo>
                    <a:pt x="12506" y="93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id="{49B8F5D8-4016-8E8C-2A91-8656E27312A1}"/>
                </a:ext>
              </a:extLst>
            </p:cNvPr>
            <p:cNvSpPr/>
            <p:nvPr/>
          </p:nvSpPr>
          <p:spPr>
            <a:xfrm flipV="1">
              <a:off x="5463573" y="521770"/>
              <a:ext cx="18564" cy="34198"/>
            </a:xfrm>
            <a:custGeom>
              <a:avLst/>
              <a:gdLst>
                <a:gd name="csX0" fmla="*/ 18861 w 18564"/>
                <a:gd name="csY0" fmla="*/ 34289 h 34198"/>
                <a:gd name="csX1" fmla="*/ 13487 w 18564"/>
                <a:gd name="csY1" fmla="*/ 34289 h 34198"/>
                <a:gd name="csX2" fmla="*/ 6647 w 18564"/>
                <a:gd name="csY2" fmla="*/ 24518 h 34198"/>
                <a:gd name="csX3" fmla="*/ 6647 w 18564"/>
                <a:gd name="csY3" fmla="*/ 24029 h 34198"/>
                <a:gd name="csX4" fmla="*/ 6159 w 18564"/>
                <a:gd name="csY4" fmla="*/ 23052 h 34198"/>
                <a:gd name="csX5" fmla="*/ 5182 w 18564"/>
                <a:gd name="csY5" fmla="*/ 22075 h 34198"/>
                <a:gd name="csX6" fmla="*/ 4693 w 18564"/>
                <a:gd name="csY6" fmla="*/ 21098 h 34198"/>
                <a:gd name="csX7" fmla="*/ 4204 w 18564"/>
                <a:gd name="csY7" fmla="*/ 20609 h 34198"/>
                <a:gd name="csX8" fmla="*/ 3716 w 18564"/>
                <a:gd name="csY8" fmla="*/ 19632 h 34198"/>
                <a:gd name="csX9" fmla="*/ 3227 w 18564"/>
                <a:gd name="csY9" fmla="*/ 19144 h 34198"/>
                <a:gd name="csX10" fmla="*/ 3227 w 18564"/>
                <a:gd name="csY10" fmla="*/ 18167 h 34198"/>
                <a:gd name="csX11" fmla="*/ 296 w 18564"/>
                <a:gd name="csY11" fmla="*/ 14747 h 34198"/>
                <a:gd name="csX12" fmla="*/ 296 w 18564"/>
                <a:gd name="csY12" fmla="*/ 90 h 34198"/>
                <a:gd name="csX13" fmla="*/ 5182 w 18564"/>
                <a:gd name="csY13" fmla="*/ 90 h 34198"/>
                <a:gd name="csX14" fmla="*/ 5182 w 18564"/>
                <a:gd name="csY14" fmla="*/ 1474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8564" h="34198">
                  <a:moveTo>
                    <a:pt x="18861" y="34289"/>
                  </a:moveTo>
                  <a:lnTo>
                    <a:pt x="13487" y="34289"/>
                  </a:lnTo>
                  <a:lnTo>
                    <a:pt x="6647" y="24518"/>
                  </a:lnTo>
                  <a:lnTo>
                    <a:pt x="6647" y="24029"/>
                  </a:lnTo>
                  <a:lnTo>
                    <a:pt x="6159" y="23052"/>
                  </a:lnTo>
                  <a:lnTo>
                    <a:pt x="5182" y="22075"/>
                  </a:lnTo>
                  <a:lnTo>
                    <a:pt x="4693" y="21098"/>
                  </a:lnTo>
                  <a:lnTo>
                    <a:pt x="4204" y="20609"/>
                  </a:lnTo>
                  <a:lnTo>
                    <a:pt x="3716" y="19632"/>
                  </a:lnTo>
                  <a:lnTo>
                    <a:pt x="3227" y="19144"/>
                  </a:lnTo>
                  <a:lnTo>
                    <a:pt x="3227" y="18167"/>
                  </a:lnTo>
                  <a:lnTo>
                    <a:pt x="296" y="14747"/>
                  </a:lnTo>
                  <a:lnTo>
                    <a:pt x="296" y="90"/>
                  </a:lnTo>
                  <a:lnTo>
                    <a:pt x="5182" y="90"/>
                  </a:lnTo>
                  <a:lnTo>
                    <a:pt x="5182" y="147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id="{87B127FA-E67E-E429-830F-28DF5576719D}"/>
                </a:ext>
              </a:extLst>
            </p:cNvPr>
            <p:cNvSpPr/>
            <p:nvPr/>
          </p:nvSpPr>
          <p:spPr>
            <a:xfrm flipV="1">
              <a:off x="4870964" y="579907"/>
              <a:ext cx="27358" cy="34198"/>
            </a:xfrm>
            <a:custGeom>
              <a:avLst/>
              <a:gdLst>
                <a:gd name="csX0" fmla="*/ 27559 w 27358"/>
                <a:gd name="csY0" fmla="*/ 34298 h 34198"/>
                <a:gd name="csX1" fmla="*/ 200 w 27358"/>
                <a:gd name="csY1" fmla="*/ 34298 h 34198"/>
                <a:gd name="csX2" fmla="*/ 200 w 27358"/>
                <a:gd name="csY2" fmla="*/ 30390 h 34198"/>
                <a:gd name="csX3" fmla="*/ 11437 w 27358"/>
                <a:gd name="csY3" fmla="*/ 30390 h 34198"/>
                <a:gd name="csX4" fmla="*/ 11437 w 27358"/>
                <a:gd name="csY4" fmla="*/ 100 h 34198"/>
                <a:gd name="csX5" fmla="*/ 16322 w 27358"/>
                <a:gd name="csY5" fmla="*/ 100 h 34198"/>
                <a:gd name="csX6" fmla="*/ 16322 w 27358"/>
                <a:gd name="csY6" fmla="*/ 30390 h 34198"/>
                <a:gd name="csX7" fmla="*/ 27559 w 27358"/>
                <a:gd name="csY7" fmla="*/ 303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7358" h="34198">
                  <a:moveTo>
                    <a:pt x="27559" y="34298"/>
                  </a:moveTo>
                  <a:lnTo>
                    <a:pt x="200" y="34298"/>
                  </a:lnTo>
                  <a:lnTo>
                    <a:pt x="200" y="30390"/>
                  </a:lnTo>
                  <a:lnTo>
                    <a:pt x="11437" y="30390"/>
                  </a:lnTo>
                  <a:lnTo>
                    <a:pt x="11437" y="100"/>
                  </a:lnTo>
                  <a:lnTo>
                    <a:pt x="16322" y="100"/>
                  </a:lnTo>
                  <a:lnTo>
                    <a:pt x="16322" y="30390"/>
                  </a:lnTo>
                  <a:lnTo>
                    <a:pt x="27559" y="303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id="{08FF066C-909A-C0A5-EC8C-C6669B277ECA}"/>
                </a:ext>
              </a:extLst>
            </p:cNvPr>
            <p:cNvSpPr/>
            <p:nvPr/>
          </p:nvSpPr>
          <p:spPr>
            <a:xfrm flipV="1">
              <a:off x="4907605" y="579907"/>
              <a:ext cx="22473" cy="34198"/>
            </a:xfrm>
            <a:custGeom>
              <a:avLst/>
              <a:gdLst>
                <a:gd name="csX0" fmla="*/ 22679 w 22473"/>
                <a:gd name="csY0" fmla="*/ 34298 h 34198"/>
                <a:gd name="csX1" fmla="*/ 18282 w 22473"/>
                <a:gd name="csY1" fmla="*/ 34298 h 34198"/>
                <a:gd name="csX2" fmla="*/ 18282 w 22473"/>
                <a:gd name="csY2" fmla="*/ 20130 h 34198"/>
                <a:gd name="csX3" fmla="*/ 206 w 22473"/>
                <a:gd name="csY3" fmla="*/ 20130 h 34198"/>
                <a:gd name="csX4" fmla="*/ 18282 w 22473"/>
                <a:gd name="csY4" fmla="*/ 16222 h 34198"/>
                <a:gd name="csX5" fmla="*/ 18282 w 22473"/>
                <a:gd name="csY5" fmla="*/ 100 h 34198"/>
                <a:gd name="csX6" fmla="*/ 22679 w 22473"/>
                <a:gd name="csY6" fmla="*/ 10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22679" y="34298"/>
                  </a:moveTo>
                  <a:lnTo>
                    <a:pt x="18282" y="34298"/>
                  </a:lnTo>
                  <a:lnTo>
                    <a:pt x="18282" y="20130"/>
                  </a:lnTo>
                  <a:lnTo>
                    <a:pt x="206" y="20130"/>
                  </a:lnTo>
                  <a:lnTo>
                    <a:pt x="18282" y="16222"/>
                  </a:lnTo>
                  <a:lnTo>
                    <a:pt x="18282" y="100"/>
                  </a:lnTo>
                  <a:lnTo>
                    <a:pt x="22679" y="1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id="{821FA620-9F8E-F420-9C15-2FA8DB8E7B7D}"/>
                </a:ext>
              </a:extLst>
            </p:cNvPr>
            <p:cNvSpPr/>
            <p:nvPr/>
          </p:nvSpPr>
          <p:spPr>
            <a:xfrm flipV="1">
              <a:off x="4903208" y="579907"/>
              <a:ext cx="22473" cy="34198"/>
            </a:xfrm>
            <a:custGeom>
              <a:avLst/>
              <a:gdLst>
                <a:gd name="csX0" fmla="*/ 4600 w 22473"/>
                <a:gd name="csY0" fmla="*/ 34298 h 34198"/>
                <a:gd name="csX1" fmla="*/ 203 w 22473"/>
                <a:gd name="csY1" fmla="*/ 34298 h 34198"/>
                <a:gd name="csX2" fmla="*/ 203 w 22473"/>
                <a:gd name="csY2" fmla="*/ 100 h 34198"/>
                <a:gd name="csX3" fmla="*/ 4600 w 22473"/>
                <a:gd name="csY3" fmla="*/ 100 h 34198"/>
                <a:gd name="csX4" fmla="*/ 4600 w 22473"/>
                <a:gd name="csY4" fmla="*/ 16222 h 34198"/>
                <a:gd name="csX5" fmla="*/ 22676 w 22473"/>
                <a:gd name="csY5" fmla="*/ 16222 h 34198"/>
                <a:gd name="csX6" fmla="*/ 4600 w 22473"/>
                <a:gd name="csY6" fmla="*/ 2013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4600" y="34298"/>
                  </a:moveTo>
                  <a:lnTo>
                    <a:pt x="203" y="34298"/>
                  </a:lnTo>
                  <a:lnTo>
                    <a:pt x="203" y="100"/>
                  </a:lnTo>
                  <a:lnTo>
                    <a:pt x="4600" y="100"/>
                  </a:lnTo>
                  <a:lnTo>
                    <a:pt x="4600" y="16222"/>
                  </a:lnTo>
                  <a:lnTo>
                    <a:pt x="22676" y="16222"/>
                  </a:lnTo>
                  <a:lnTo>
                    <a:pt x="4600" y="201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Freeform: Shape 1581">
              <a:extLst>
                <a:ext uri="{FF2B5EF4-FFF2-40B4-BE49-F238E27FC236}">
                  <a16:creationId xmlns:a16="http://schemas.microsoft.com/office/drawing/2014/main" id="{57E3BDB9-7630-285D-48EA-D11650A8DA0D}"/>
                </a:ext>
              </a:extLst>
            </p:cNvPr>
            <p:cNvSpPr/>
            <p:nvPr/>
          </p:nvSpPr>
          <p:spPr>
            <a:xfrm flipV="1">
              <a:off x="4937895" y="579907"/>
              <a:ext cx="4396" cy="34198"/>
            </a:xfrm>
            <a:custGeom>
              <a:avLst/>
              <a:gdLst>
                <a:gd name="csX0" fmla="*/ 52 w 4396"/>
                <a:gd name="csY0" fmla="*/ -671 h 34198"/>
                <a:gd name="csX1" fmla="*/ 4449 w 4396"/>
                <a:gd name="csY1" fmla="*/ -671 h 34198"/>
                <a:gd name="csX2" fmla="*/ 4449 w 4396"/>
                <a:gd name="csY2" fmla="*/ 33528 h 34198"/>
                <a:gd name="csX3" fmla="*/ 52 w 4396"/>
                <a:gd name="csY3" fmla="*/ 3352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52" y="-671"/>
                  </a:moveTo>
                  <a:lnTo>
                    <a:pt x="4449" y="-671"/>
                  </a:lnTo>
                  <a:lnTo>
                    <a:pt x="4449" y="33528"/>
                  </a:lnTo>
                  <a:lnTo>
                    <a:pt x="52" y="3352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Freeform: Shape 1582">
              <a:extLst>
                <a:ext uri="{FF2B5EF4-FFF2-40B4-BE49-F238E27FC236}">
                  <a16:creationId xmlns:a16="http://schemas.microsoft.com/office/drawing/2014/main" id="{888FCA2D-482B-B994-5285-1A59CBFF5481}"/>
                </a:ext>
              </a:extLst>
            </p:cNvPr>
            <p:cNvSpPr/>
            <p:nvPr/>
          </p:nvSpPr>
          <p:spPr>
            <a:xfrm flipV="1">
              <a:off x="4949132" y="602869"/>
              <a:ext cx="14656" cy="7816"/>
            </a:xfrm>
            <a:custGeom>
              <a:avLst/>
              <a:gdLst>
                <a:gd name="csX0" fmla="*/ 4607 w 14656"/>
                <a:gd name="csY0" fmla="*/ 7917 h 7816"/>
                <a:gd name="csX1" fmla="*/ 210 w 14656"/>
                <a:gd name="csY1" fmla="*/ 7917 h 7816"/>
                <a:gd name="csX2" fmla="*/ 699 w 14656"/>
                <a:gd name="csY2" fmla="*/ 6940 h 7816"/>
                <a:gd name="csX3" fmla="*/ 2653 w 14656"/>
                <a:gd name="csY3" fmla="*/ 1077 h 7816"/>
                <a:gd name="csX4" fmla="*/ 3141 w 14656"/>
                <a:gd name="csY4" fmla="*/ 100 h 7816"/>
                <a:gd name="csX5" fmla="*/ 14866 w 14656"/>
                <a:gd name="csY5" fmla="*/ 100 h 7816"/>
                <a:gd name="csX6" fmla="*/ 12912 w 14656"/>
                <a:gd name="csY6" fmla="*/ 100 h 7816"/>
                <a:gd name="csX7" fmla="*/ 12424 w 14656"/>
                <a:gd name="csY7" fmla="*/ 588 h 7816"/>
                <a:gd name="csX8" fmla="*/ 11447 w 14656"/>
                <a:gd name="csY8" fmla="*/ 588 h 7816"/>
                <a:gd name="csX9" fmla="*/ 10470 w 14656"/>
                <a:gd name="csY9" fmla="*/ 1077 h 7816"/>
                <a:gd name="csX10" fmla="*/ 9492 w 14656"/>
                <a:gd name="csY10" fmla="*/ 1077 h 7816"/>
                <a:gd name="csX11" fmla="*/ 9004 w 14656"/>
                <a:gd name="csY11" fmla="*/ 1565 h 7816"/>
                <a:gd name="csX12" fmla="*/ 7050 w 14656"/>
                <a:gd name="csY12" fmla="*/ 2543 h 7816"/>
                <a:gd name="csX13" fmla="*/ 6561 w 14656"/>
                <a:gd name="csY13" fmla="*/ 3031 h 7816"/>
                <a:gd name="csX14" fmla="*/ 6073 w 14656"/>
                <a:gd name="csY14" fmla="*/ 4008 h 7816"/>
                <a:gd name="csX15" fmla="*/ 5584 w 14656"/>
                <a:gd name="csY15" fmla="*/ 4497 h 7816"/>
                <a:gd name="csX16" fmla="*/ 5584 w 14656"/>
                <a:gd name="csY16" fmla="*/ 4985 h 7816"/>
                <a:gd name="csX17" fmla="*/ 4607 w 14656"/>
                <a:gd name="csY17" fmla="*/ 6940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4656" h="7816">
                  <a:moveTo>
                    <a:pt x="4607" y="7917"/>
                  </a:moveTo>
                  <a:lnTo>
                    <a:pt x="210" y="7917"/>
                  </a:lnTo>
                  <a:lnTo>
                    <a:pt x="699" y="6940"/>
                  </a:lnTo>
                  <a:cubicBezTo>
                    <a:pt x="479" y="5197"/>
                    <a:pt x="1301" y="2233"/>
                    <a:pt x="2653" y="1077"/>
                  </a:cubicBezTo>
                  <a:lnTo>
                    <a:pt x="3141" y="100"/>
                  </a:lnTo>
                  <a:lnTo>
                    <a:pt x="14866" y="100"/>
                  </a:lnTo>
                  <a:lnTo>
                    <a:pt x="12912" y="100"/>
                  </a:lnTo>
                  <a:lnTo>
                    <a:pt x="12424" y="588"/>
                  </a:lnTo>
                  <a:lnTo>
                    <a:pt x="11447" y="588"/>
                  </a:lnTo>
                  <a:lnTo>
                    <a:pt x="10470" y="1077"/>
                  </a:lnTo>
                  <a:lnTo>
                    <a:pt x="9492" y="1077"/>
                  </a:lnTo>
                  <a:lnTo>
                    <a:pt x="9004" y="1565"/>
                  </a:lnTo>
                  <a:lnTo>
                    <a:pt x="7050" y="2543"/>
                  </a:lnTo>
                  <a:lnTo>
                    <a:pt x="6561" y="3031"/>
                  </a:lnTo>
                  <a:lnTo>
                    <a:pt x="6073" y="4008"/>
                  </a:lnTo>
                  <a:lnTo>
                    <a:pt x="5584" y="4497"/>
                  </a:lnTo>
                  <a:lnTo>
                    <a:pt x="5584" y="4985"/>
                  </a:lnTo>
                  <a:lnTo>
                    <a:pt x="4607" y="69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Freeform: Shape 1583">
              <a:extLst>
                <a:ext uri="{FF2B5EF4-FFF2-40B4-BE49-F238E27FC236}">
                  <a16:creationId xmlns:a16="http://schemas.microsoft.com/office/drawing/2014/main" id="{391D2893-EC0B-0B16-D6EF-BBB77E0C8330}"/>
                </a:ext>
              </a:extLst>
            </p:cNvPr>
            <p:cNvSpPr/>
            <p:nvPr/>
          </p:nvSpPr>
          <p:spPr>
            <a:xfrm flipV="1">
              <a:off x="4962811" y="583327"/>
              <a:ext cx="12702" cy="6351"/>
            </a:xfrm>
            <a:custGeom>
              <a:avLst/>
              <a:gdLst>
                <a:gd name="csX0" fmla="*/ 10472 w 12702"/>
                <a:gd name="csY0" fmla="*/ 6448 h 6351"/>
                <a:gd name="csX1" fmla="*/ 213 w 12702"/>
                <a:gd name="csY1" fmla="*/ 6448 h 6351"/>
                <a:gd name="csX2" fmla="*/ 3144 w 12702"/>
                <a:gd name="csY2" fmla="*/ 6448 h 6351"/>
                <a:gd name="csX3" fmla="*/ 4121 w 12702"/>
                <a:gd name="csY3" fmla="*/ 5959 h 6351"/>
                <a:gd name="csX4" fmla="*/ 5098 w 12702"/>
                <a:gd name="csY4" fmla="*/ 5470 h 6351"/>
                <a:gd name="csX5" fmla="*/ 5587 w 12702"/>
                <a:gd name="csY5" fmla="*/ 5470 h 6351"/>
                <a:gd name="csX6" fmla="*/ 6076 w 12702"/>
                <a:gd name="csY6" fmla="*/ 4982 h 6351"/>
                <a:gd name="csX7" fmla="*/ 7053 w 12702"/>
                <a:gd name="csY7" fmla="*/ 4493 h 6351"/>
                <a:gd name="csX8" fmla="*/ 7541 w 12702"/>
                <a:gd name="csY8" fmla="*/ 3516 h 6351"/>
                <a:gd name="csX9" fmla="*/ 8030 w 12702"/>
                <a:gd name="csY9" fmla="*/ 3028 h 6351"/>
                <a:gd name="csX10" fmla="*/ 8030 w 12702"/>
                <a:gd name="csY10" fmla="*/ 2051 h 6351"/>
                <a:gd name="csX11" fmla="*/ 8518 w 12702"/>
                <a:gd name="csY11" fmla="*/ 1074 h 6351"/>
                <a:gd name="csX12" fmla="*/ 8518 w 12702"/>
                <a:gd name="csY12" fmla="*/ 96 h 6351"/>
                <a:gd name="csX13" fmla="*/ 12915 w 12702"/>
                <a:gd name="csY13" fmla="*/ 96 h 6351"/>
                <a:gd name="csX14" fmla="*/ 12915 w 12702"/>
                <a:gd name="csY14" fmla="*/ 2051 h 6351"/>
                <a:gd name="csX15" fmla="*/ 11938 w 12702"/>
                <a:gd name="csY15" fmla="*/ 4005 h 6351"/>
                <a:gd name="csX16" fmla="*/ 11938 w 12702"/>
                <a:gd name="csY16" fmla="*/ 4982 h 6351"/>
                <a:gd name="csX17" fmla="*/ 11450 w 12702"/>
                <a:gd name="csY17" fmla="*/ 5470 h 6351"/>
                <a:gd name="csX18" fmla="*/ 11450 w 12702"/>
                <a:gd name="csY18" fmla="*/ 5959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2702" h="6351">
                  <a:moveTo>
                    <a:pt x="10472" y="6448"/>
                  </a:moveTo>
                  <a:lnTo>
                    <a:pt x="213" y="6448"/>
                  </a:lnTo>
                  <a:lnTo>
                    <a:pt x="3144" y="6448"/>
                  </a:lnTo>
                  <a:lnTo>
                    <a:pt x="4121" y="5959"/>
                  </a:lnTo>
                  <a:lnTo>
                    <a:pt x="5098" y="5470"/>
                  </a:lnTo>
                  <a:lnTo>
                    <a:pt x="5587" y="5470"/>
                  </a:lnTo>
                  <a:lnTo>
                    <a:pt x="6076" y="4982"/>
                  </a:lnTo>
                  <a:lnTo>
                    <a:pt x="7053" y="4493"/>
                  </a:lnTo>
                  <a:lnTo>
                    <a:pt x="7541" y="3516"/>
                  </a:lnTo>
                  <a:lnTo>
                    <a:pt x="8030" y="3028"/>
                  </a:lnTo>
                  <a:lnTo>
                    <a:pt x="8030" y="2051"/>
                  </a:lnTo>
                  <a:lnTo>
                    <a:pt x="8518" y="1074"/>
                  </a:lnTo>
                  <a:lnTo>
                    <a:pt x="8518" y="96"/>
                  </a:lnTo>
                  <a:lnTo>
                    <a:pt x="12915" y="96"/>
                  </a:lnTo>
                  <a:lnTo>
                    <a:pt x="12915" y="2051"/>
                  </a:lnTo>
                  <a:lnTo>
                    <a:pt x="11938" y="4005"/>
                  </a:lnTo>
                  <a:lnTo>
                    <a:pt x="11938" y="4982"/>
                  </a:lnTo>
                  <a:lnTo>
                    <a:pt x="11450" y="5470"/>
                  </a:lnTo>
                  <a:lnTo>
                    <a:pt x="11450" y="59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id="{EC7FB1C5-DC81-1727-9584-1F281D478C70}"/>
                </a:ext>
              </a:extLst>
            </p:cNvPr>
            <p:cNvSpPr/>
            <p:nvPr/>
          </p:nvSpPr>
          <p:spPr>
            <a:xfrm flipV="1">
              <a:off x="4950504" y="579407"/>
              <a:ext cx="26037" cy="35290"/>
            </a:xfrm>
            <a:custGeom>
              <a:avLst/>
              <a:gdLst>
                <a:gd name="csX0" fmla="*/ 12518 w 26037"/>
                <a:gd name="csY0" fmla="*/ 35379 h 35290"/>
                <a:gd name="csX1" fmla="*/ 8610 w 26037"/>
                <a:gd name="csY1" fmla="*/ 35379 h 35290"/>
                <a:gd name="csX2" fmla="*/ 7633 w 26037"/>
                <a:gd name="csY2" fmla="*/ 34890 h 35290"/>
                <a:gd name="csX3" fmla="*/ 7144 w 26037"/>
                <a:gd name="csY3" fmla="*/ 34890 h 35290"/>
                <a:gd name="csX4" fmla="*/ 6167 w 26037"/>
                <a:gd name="csY4" fmla="*/ 34401 h 35290"/>
                <a:gd name="csX5" fmla="*/ 5190 w 26037"/>
                <a:gd name="csY5" fmla="*/ 33913 h 35290"/>
                <a:gd name="csX6" fmla="*/ 4213 w 26037"/>
                <a:gd name="csY6" fmla="*/ 33424 h 35290"/>
                <a:gd name="csX7" fmla="*/ 3724 w 26037"/>
                <a:gd name="csY7" fmla="*/ 32936 h 35290"/>
                <a:gd name="csX8" fmla="*/ 2747 w 26037"/>
                <a:gd name="csY8" fmla="*/ 32447 h 35290"/>
                <a:gd name="csX9" fmla="*/ 2259 w 26037"/>
                <a:gd name="csY9" fmla="*/ 31470 h 35290"/>
                <a:gd name="csX10" fmla="*/ 1770 w 26037"/>
                <a:gd name="csY10" fmla="*/ 30982 h 35290"/>
                <a:gd name="csX11" fmla="*/ 1770 w 26037"/>
                <a:gd name="csY11" fmla="*/ 30493 h 35290"/>
                <a:gd name="csX12" fmla="*/ 1282 w 26037"/>
                <a:gd name="csY12" fmla="*/ 29516 h 35290"/>
                <a:gd name="csX13" fmla="*/ 793 w 26037"/>
                <a:gd name="csY13" fmla="*/ 29027 h 35290"/>
                <a:gd name="csX14" fmla="*/ 305 w 26037"/>
                <a:gd name="csY14" fmla="*/ 28050 h 35290"/>
                <a:gd name="csX15" fmla="*/ 6167 w 26037"/>
                <a:gd name="csY15" fmla="*/ 18279 h 35290"/>
                <a:gd name="csX16" fmla="*/ 6656 w 26037"/>
                <a:gd name="csY16" fmla="*/ 17791 h 35290"/>
                <a:gd name="csX17" fmla="*/ 7633 w 26037"/>
                <a:gd name="csY17" fmla="*/ 17791 h 35290"/>
                <a:gd name="csX18" fmla="*/ 8610 w 26037"/>
                <a:gd name="csY18" fmla="*/ 17302 h 35290"/>
                <a:gd name="csX19" fmla="*/ 9587 w 26037"/>
                <a:gd name="csY19" fmla="*/ 17302 h 35290"/>
                <a:gd name="csX20" fmla="*/ 20824 w 26037"/>
                <a:gd name="csY20" fmla="*/ 12905 h 35290"/>
                <a:gd name="csX21" fmla="*/ 21312 w 26037"/>
                <a:gd name="csY21" fmla="*/ 12417 h 35290"/>
                <a:gd name="csX22" fmla="*/ 21801 w 26037"/>
                <a:gd name="csY22" fmla="*/ 11928 h 35290"/>
                <a:gd name="csX23" fmla="*/ 15450 w 26037"/>
                <a:gd name="csY23" fmla="*/ 4111 h 35290"/>
                <a:gd name="csX24" fmla="*/ 1770 w 26037"/>
                <a:gd name="csY24" fmla="*/ 4111 h 35290"/>
                <a:gd name="csX25" fmla="*/ 2747 w 26037"/>
                <a:gd name="csY25" fmla="*/ 3623 h 35290"/>
                <a:gd name="csX26" fmla="*/ 4213 w 26037"/>
                <a:gd name="csY26" fmla="*/ 2157 h 35290"/>
                <a:gd name="csX27" fmla="*/ 17892 w 26037"/>
                <a:gd name="csY27" fmla="*/ 692 h 35290"/>
                <a:gd name="csX28" fmla="*/ 18381 w 26037"/>
                <a:gd name="csY28" fmla="*/ 692 h 35290"/>
                <a:gd name="csX29" fmla="*/ 19358 w 26037"/>
                <a:gd name="csY29" fmla="*/ 1180 h 35290"/>
                <a:gd name="csX30" fmla="*/ 26198 w 26037"/>
                <a:gd name="csY30" fmla="*/ 12905 h 35290"/>
                <a:gd name="csX31" fmla="*/ 25709 w 26037"/>
                <a:gd name="csY31" fmla="*/ 13394 h 35290"/>
                <a:gd name="csX32" fmla="*/ 24732 w 26037"/>
                <a:gd name="csY32" fmla="*/ 15348 h 35290"/>
                <a:gd name="csX33" fmla="*/ 24243 w 26037"/>
                <a:gd name="csY33" fmla="*/ 15837 h 35290"/>
                <a:gd name="csX34" fmla="*/ 23755 w 26037"/>
                <a:gd name="csY34" fmla="*/ 16814 h 35290"/>
                <a:gd name="csX35" fmla="*/ 23266 w 26037"/>
                <a:gd name="csY35" fmla="*/ 17302 h 35290"/>
                <a:gd name="csX36" fmla="*/ 20335 w 26037"/>
                <a:gd name="csY36" fmla="*/ 18768 h 35290"/>
                <a:gd name="csX37" fmla="*/ 19846 w 26037"/>
                <a:gd name="csY37" fmla="*/ 19256 h 35290"/>
                <a:gd name="csX38" fmla="*/ 18869 w 26037"/>
                <a:gd name="csY38" fmla="*/ 19256 h 35290"/>
                <a:gd name="csX39" fmla="*/ 18381 w 26037"/>
                <a:gd name="csY39" fmla="*/ 19745 h 35290"/>
                <a:gd name="csX40" fmla="*/ 17404 w 26037"/>
                <a:gd name="csY40" fmla="*/ 19745 h 35290"/>
                <a:gd name="csX41" fmla="*/ 10564 w 26037"/>
                <a:gd name="csY41" fmla="*/ 21699 h 35290"/>
                <a:gd name="csX42" fmla="*/ 9587 w 26037"/>
                <a:gd name="csY42" fmla="*/ 21699 h 35290"/>
                <a:gd name="csX43" fmla="*/ 8610 w 26037"/>
                <a:gd name="csY43" fmla="*/ 22188 h 35290"/>
                <a:gd name="csX44" fmla="*/ 7633 w 26037"/>
                <a:gd name="csY44" fmla="*/ 22676 h 35290"/>
                <a:gd name="csX45" fmla="*/ 7144 w 26037"/>
                <a:gd name="csY45" fmla="*/ 22676 h 35290"/>
                <a:gd name="csX46" fmla="*/ 6656 w 26037"/>
                <a:gd name="csY46" fmla="*/ 23165 h 35290"/>
                <a:gd name="csX47" fmla="*/ 6167 w 26037"/>
                <a:gd name="csY47" fmla="*/ 23165 h 35290"/>
                <a:gd name="csX48" fmla="*/ 5679 w 26037"/>
                <a:gd name="csY48" fmla="*/ 23653 h 35290"/>
                <a:gd name="csX49" fmla="*/ 5190 w 26037"/>
                <a:gd name="csY49" fmla="*/ 24631 h 35290"/>
                <a:gd name="csX50" fmla="*/ 4701 w 26037"/>
                <a:gd name="csY50" fmla="*/ 25608 h 35290"/>
                <a:gd name="csX51" fmla="*/ 4701 w 26037"/>
                <a:gd name="csY51" fmla="*/ 28050 h 35290"/>
                <a:gd name="csX52" fmla="*/ 5190 w 26037"/>
                <a:gd name="csY52" fmla="*/ 28539 h 35290"/>
                <a:gd name="csX53" fmla="*/ 5679 w 26037"/>
                <a:gd name="csY53" fmla="*/ 29516 h 35290"/>
                <a:gd name="csX54" fmla="*/ 6656 w 26037"/>
                <a:gd name="csY54" fmla="*/ 30005 h 35290"/>
                <a:gd name="csX55" fmla="*/ 7144 w 26037"/>
                <a:gd name="csY55" fmla="*/ 30493 h 35290"/>
                <a:gd name="csX56" fmla="*/ 7633 w 26037"/>
                <a:gd name="csY56" fmla="*/ 30493 h 35290"/>
                <a:gd name="csX57" fmla="*/ 8610 w 26037"/>
                <a:gd name="csY57" fmla="*/ 30982 h 35290"/>
                <a:gd name="csX58" fmla="*/ 9587 w 26037"/>
                <a:gd name="csY58" fmla="*/ 31470 h 35290"/>
                <a:gd name="csX59" fmla="*/ 22778 w 26037"/>
                <a:gd name="csY59" fmla="*/ 31470 h 35290"/>
                <a:gd name="csX60" fmla="*/ 22289 w 26037"/>
                <a:gd name="csY60" fmla="*/ 32447 h 35290"/>
                <a:gd name="csX61" fmla="*/ 14472 w 26037"/>
                <a:gd name="csY61" fmla="*/ 35379 h 35290"/>
                <a:gd name="csX62" fmla="*/ 13495 w 26037"/>
                <a:gd name="csY62" fmla="*/ 35379 h 35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</a:cxnLst>
              <a:rect l="l" t="t" r="r" b="b"/>
              <a:pathLst>
                <a:path w="26037" h="35290">
                  <a:moveTo>
                    <a:pt x="12518" y="35379"/>
                  </a:moveTo>
                  <a:lnTo>
                    <a:pt x="8610" y="35379"/>
                  </a:lnTo>
                  <a:lnTo>
                    <a:pt x="7633" y="34890"/>
                  </a:lnTo>
                  <a:lnTo>
                    <a:pt x="7144" y="34890"/>
                  </a:lnTo>
                  <a:lnTo>
                    <a:pt x="6167" y="34401"/>
                  </a:lnTo>
                  <a:lnTo>
                    <a:pt x="5190" y="33913"/>
                  </a:lnTo>
                  <a:lnTo>
                    <a:pt x="4213" y="33424"/>
                  </a:lnTo>
                  <a:lnTo>
                    <a:pt x="3724" y="32936"/>
                  </a:lnTo>
                  <a:lnTo>
                    <a:pt x="2747" y="32447"/>
                  </a:lnTo>
                  <a:lnTo>
                    <a:pt x="2259" y="31470"/>
                  </a:lnTo>
                  <a:lnTo>
                    <a:pt x="1770" y="30982"/>
                  </a:lnTo>
                  <a:lnTo>
                    <a:pt x="1770" y="30493"/>
                  </a:lnTo>
                  <a:lnTo>
                    <a:pt x="1282" y="29516"/>
                  </a:lnTo>
                  <a:lnTo>
                    <a:pt x="793" y="29027"/>
                  </a:lnTo>
                  <a:lnTo>
                    <a:pt x="305" y="28050"/>
                  </a:lnTo>
                  <a:cubicBezTo>
                    <a:pt x="-314" y="23833"/>
                    <a:pt x="2210" y="19704"/>
                    <a:pt x="6167" y="18279"/>
                  </a:cubicBezTo>
                  <a:lnTo>
                    <a:pt x="6656" y="17791"/>
                  </a:lnTo>
                  <a:lnTo>
                    <a:pt x="7633" y="17791"/>
                  </a:lnTo>
                  <a:lnTo>
                    <a:pt x="8610" y="17302"/>
                  </a:lnTo>
                  <a:lnTo>
                    <a:pt x="9587" y="17302"/>
                  </a:lnTo>
                  <a:cubicBezTo>
                    <a:pt x="12934" y="15503"/>
                    <a:pt x="18137" y="15967"/>
                    <a:pt x="20824" y="12905"/>
                  </a:cubicBezTo>
                  <a:lnTo>
                    <a:pt x="21312" y="12417"/>
                  </a:lnTo>
                  <a:lnTo>
                    <a:pt x="21801" y="11928"/>
                  </a:lnTo>
                  <a:cubicBezTo>
                    <a:pt x="22493" y="7043"/>
                    <a:pt x="19472" y="5317"/>
                    <a:pt x="15450" y="4111"/>
                  </a:cubicBezTo>
                  <a:lnTo>
                    <a:pt x="1770" y="4111"/>
                  </a:lnTo>
                  <a:lnTo>
                    <a:pt x="2747" y="3623"/>
                  </a:lnTo>
                  <a:lnTo>
                    <a:pt x="4213" y="2157"/>
                  </a:lnTo>
                  <a:cubicBezTo>
                    <a:pt x="7779" y="211"/>
                    <a:pt x="13870" y="-522"/>
                    <a:pt x="17892" y="692"/>
                  </a:cubicBezTo>
                  <a:lnTo>
                    <a:pt x="18381" y="692"/>
                  </a:lnTo>
                  <a:lnTo>
                    <a:pt x="19358" y="1180"/>
                  </a:lnTo>
                  <a:cubicBezTo>
                    <a:pt x="25261" y="3664"/>
                    <a:pt x="26540" y="6750"/>
                    <a:pt x="26198" y="12905"/>
                  </a:cubicBezTo>
                  <a:lnTo>
                    <a:pt x="25709" y="13394"/>
                  </a:lnTo>
                  <a:lnTo>
                    <a:pt x="24732" y="15348"/>
                  </a:lnTo>
                  <a:lnTo>
                    <a:pt x="24243" y="15837"/>
                  </a:lnTo>
                  <a:lnTo>
                    <a:pt x="23755" y="16814"/>
                  </a:lnTo>
                  <a:lnTo>
                    <a:pt x="23266" y="17302"/>
                  </a:lnTo>
                  <a:lnTo>
                    <a:pt x="20335" y="18768"/>
                  </a:lnTo>
                  <a:lnTo>
                    <a:pt x="19846" y="19256"/>
                  </a:lnTo>
                  <a:lnTo>
                    <a:pt x="18869" y="19256"/>
                  </a:lnTo>
                  <a:lnTo>
                    <a:pt x="18381" y="19745"/>
                  </a:lnTo>
                  <a:lnTo>
                    <a:pt x="17404" y="19745"/>
                  </a:lnTo>
                  <a:cubicBezTo>
                    <a:pt x="15621" y="20616"/>
                    <a:pt x="12909" y="20494"/>
                    <a:pt x="10564" y="21699"/>
                  </a:cubicBezTo>
                  <a:lnTo>
                    <a:pt x="9587" y="21699"/>
                  </a:lnTo>
                  <a:lnTo>
                    <a:pt x="8610" y="22188"/>
                  </a:lnTo>
                  <a:lnTo>
                    <a:pt x="7633" y="22676"/>
                  </a:lnTo>
                  <a:lnTo>
                    <a:pt x="7144" y="22676"/>
                  </a:lnTo>
                  <a:lnTo>
                    <a:pt x="6656" y="23165"/>
                  </a:lnTo>
                  <a:lnTo>
                    <a:pt x="6167" y="23165"/>
                  </a:lnTo>
                  <a:lnTo>
                    <a:pt x="5679" y="23653"/>
                  </a:lnTo>
                  <a:lnTo>
                    <a:pt x="5190" y="24631"/>
                  </a:lnTo>
                  <a:lnTo>
                    <a:pt x="4701" y="25608"/>
                  </a:lnTo>
                  <a:lnTo>
                    <a:pt x="4701" y="28050"/>
                  </a:lnTo>
                  <a:lnTo>
                    <a:pt x="5190" y="28539"/>
                  </a:lnTo>
                  <a:lnTo>
                    <a:pt x="5679" y="29516"/>
                  </a:lnTo>
                  <a:lnTo>
                    <a:pt x="6656" y="30005"/>
                  </a:lnTo>
                  <a:lnTo>
                    <a:pt x="7144" y="30493"/>
                  </a:lnTo>
                  <a:lnTo>
                    <a:pt x="7633" y="30493"/>
                  </a:lnTo>
                  <a:lnTo>
                    <a:pt x="8610" y="30982"/>
                  </a:lnTo>
                  <a:lnTo>
                    <a:pt x="9587" y="31470"/>
                  </a:lnTo>
                  <a:lnTo>
                    <a:pt x="22778" y="31470"/>
                  </a:lnTo>
                  <a:lnTo>
                    <a:pt x="22289" y="32447"/>
                  </a:lnTo>
                  <a:cubicBezTo>
                    <a:pt x="20001" y="34100"/>
                    <a:pt x="17387" y="35533"/>
                    <a:pt x="14472" y="35379"/>
                  </a:cubicBezTo>
                  <a:lnTo>
                    <a:pt x="13495" y="353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Freeform: Shape 1585">
              <a:extLst>
                <a:ext uri="{FF2B5EF4-FFF2-40B4-BE49-F238E27FC236}">
                  <a16:creationId xmlns:a16="http://schemas.microsoft.com/office/drawing/2014/main" id="{78E139AE-0994-80E7-39D9-5B710D09A87C}"/>
                </a:ext>
              </a:extLst>
            </p:cNvPr>
            <p:cNvSpPr/>
            <p:nvPr/>
          </p:nvSpPr>
          <p:spPr>
            <a:xfrm flipV="1">
              <a:off x="4997010" y="579907"/>
              <a:ext cx="4397" cy="34198"/>
            </a:xfrm>
            <a:custGeom>
              <a:avLst/>
              <a:gdLst>
                <a:gd name="csX0" fmla="*/ 54 w 4397"/>
                <a:gd name="csY0" fmla="*/ -671 h 34198"/>
                <a:gd name="csX1" fmla="*/ 4451 w 4397"/>
                <a:gd name="csY1" fmla="*/ -671 h 34198"/>
                <a:gd name="csX2" fmla="*/ 4451 w 4397"/>
                <a:gd name="csY2" fmla="*/ 33528 h 34198"/>
                <a:gd name="csX3" fmla="*/ 54 w 4397"/>
                <a:gd name="csY3" fmla="*/ 3352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7" h="34198">
                  <a:moveTo>
                    <a:pt x="54" y="-671"/>
                  </a:moveTo>
                  <a:lnTo>
                    <a:pt x="4451" y="-671"/>
                  </a:lnTo>
                  <a:lnTo>
                    <a:pt x="4451" y="33528"/>
                  </a:lnTo>
                  <a:lnTo>
                    <a:pt x="54" y="3352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Freeform: Shape 1586">
              <a:extLst>
                <a:ext uri="{FF2B5EF4-FFF2-40B4-BE49-F238E27FC236}">
                  <a16:creationId xmlns:a16="http://schemas.microsoft.com/office/drawing/2014/main" id="{B74D51C7-F028-6CFE-8B17-64BA307D739E}"/>
                </a:ext>
              </a:extLst>
            </p:cNvPr>
            <p:cNvSpPr/>
            <p:nvPr/>
          </p:nvSpPr>
          <p:spPr>
            <a:xfrm flipV="1">
              <a:off x="5023880" y="579907"/>
              <a:ext cx="18076" cy="34198"/>
            </a:xfrm>
            <a:custGeom>
              <a:avLst/>
              <a:gdLst>
                <a:gd name="csX0" fmla="*/ 18300 w 18076"/>
                <a:gd name="csY0" fmla="*/ 34298 h 34198"/>
                <a:gd name="csX1" fmla="*/ 12438 w 18076"/>
                <a:gd name="csY1" fmla="*/ 34298 h 34198"/>
                <a:gd name="csX2" fmla="*/ 4132 w 18076"/>
                <a:gd name="csY2" fmla="*/ 10359 h 34198"/>
                <a:gd name="csX3" fmla="*/ 3155 w 18076"/>
                <a:gd name="csY3" fmla="*/ 8405 h 34198"/>
                <a:gd name="csX4" fmla="*/ 3155 w 18076"/>
                <a:gd name="csY4" fmla="*/ 7428 h 34198"/>
                <a:gd name="csX5" fmla="*/ 2667 w 18076"/>
                <a:gd name="csY5" fmla="*/ 6451 h 34198"/>
                <a:gd name="csX6" fmla="*/ 2667 w 18076"/>
                <a:gd name="csY6" fmla="*/ 5474 h 34198"/>
                <a:gd name="csX7" fmla="*/ 2178 w 18076"/>
                <a:gd name="csY7" fmla="*/ 4985 h 34198"/>
                <a:gd name="csX8" fmla="*/ 224 w 18076"/>
                <a:gd name="csY8" fmla="*/ 100 h 34198"/>
                <a:gd name="csX9" fmla="*/ 4132 w 18076"/>
                <a:gd name="csY9" fmla="*/ 100 h 34198"/>
                <a:gd name="csX10" fmla="*/ 13903 w 18076"/>
                <a:gd name="csY10" fmla="*/ 2892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8076" h="34198">
                  <a:moveTo>
                    <a:pt x="18300" y="34298"/>
                  </a:moveTo>
                  <a:lnTo>
                    <a:pt x="12438" y="34298"/>
                  </a:lnTo>
                  <a:lnTo>
                    <a:pt x="4132" y="10359"/>
                  </a:lnTo>
                  <a:lnTo>
                    <a:pt x="3155" y="8405"/>
                  </a:lnTo>
                  <a:lnTo>
                    <a:pt x="3155" y="7428"/>
                  </a:lnTo>
                  <a:lnTo>
                    <a:pt x="2667" y="6451"/>
                  </a:lnTo>
                  <a:lnTo>
                    <a:pt x="2667" y="5474"/>
                  </a:lnTo>
                  <a:lnTo>
                    <a:pt x="2178" y="4985"/>
                  </a:lnTo>
                  <a:lnTo>
                    <a:pt x="224" y="100"/>
                  </a:lnTo>
                  <a:lnTo>
                    <a:pt x="4132" y="100"/>
                  </a:lnTo>
                  <a:lnTo>
                    <a:pt x="13903" y="289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id="{19CEA810-CFD2-561B-6EA4-139DDA967D9C}"/>
                </a:ext>
              </a:extLst>
            </p:cNvPr>
            <p:cNvSpPr/>
            <p:nvPr/>
          </p:nvSpPr>
          <p:spPr>
            <a:xfrm flipV="1">
              <a:off x="5037559" y="579907"/>
              <a:ext cx="4396" cy="34198"/>
            </a:xfrm>
            <a:custGeom>
              <a:avLst/>
              <a:gdLst>
                <a:gd name="csX0" fmla="*/ 4621 w 4396"/>
                <a:gd name="csY0" fmla="*/ 34298 h 34198"/>
                <a:gd name="csX1" fmla="*/ 224 w 4396"/>
                <a:gd name="csY1" fmla="*/ 28924 h 34198"/>
                <a:gd name="csX2" fmla="*/ 224 w 4396"/>
                <a:gd name="csY2" fmla="*/ 100 h 34198"/>
                <a:gd name="csX3" fmla="*/ 4621 w 4396"/>
                <a:gd name="csY3" fmla="*/ 10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4621" y="34298"/>
                  </a:moveTo>
                  <a:lnTo>
                    <a:pt x="224" y="28924"/>
                  </a:lnTo>
                  <a:lnTo>
                    <a:pt x="224" y="100"/>
                  </a:lnTo>
                  <a:lnTo>
                    <a:pt x="4621" y="1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Freeform: Shape 1588">
              <a:extLst>
                <a:ext uri="{FF2B5EF4-FFF2-40B4-BE49-F238E27FC236}">
                  <a16:creationId xmlns:a16="http://schemas.microsoft.com/office/drawing/2014/main" id="{483B09FF-E575-C37F-A7E9-1F09392D2B1C}"/>
                </a:ext>
              </a:extLst>
            </p:cNvPr>
            <p:cNvSpPr/>
            <p:nvPr/>
          </p:nvSpPr>
          <p:spPr>
            <a:xfrm flipV="1">
              <a:off x="5009223" y="579907"/>
              <a:ext cx="6839" cy="34198"/>
            </a:xfrm>
            <a:custGeom>
              <a:avLst/>
              <a:gdLst>
                <a:gd name="csX0" fmla="*/ 7060 w 6839"/>
                <a:gd name="csY0" fmla="*/ 34298 h 34198"/>
                <a:gd name="csX1" fmla="*/ 220 w 6839"/>
                <a:gd name="csY1" fmla="*/ 34298 h 34198"/>
                <a:gd name="csX2" fmla="*/ 220 w 6839"/>
                <a:gd name="csY2" fmla="*/ 100 h 34198"/>
                <a:gd name="csX3" fmla="*/ 4617 w 6839"/>
                <a:gd name="csY3" fmla="*/ 100 h 34198"/>
                <a:gd name="csX4" fmla="*/ 4617 w 6839"/>
                <a:gd name="csY4" fmla="*/ 2941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839" h="34198">
                  <a:moveTo>
                    <a:pt x="7060" y="34298"/>
                  </a:moveTo>
                  <a:lnTo>
                    <a:pt x="220" y="34298"/>
                  </a:lnTo>
                  <a:lnTo>
                    <a:pt x="220" y="100"/>
                  </a:lnTo>
                  <a:lnTo>
                    <a:pt x="4617" y="100"/>
                  </a:lnTo>
                  <a:lnTo>
                    <a:pt x="4617" y="2941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Freeform: Shape 1589">
              <a:extLst>
                <a:ext uri="{FF2B5EF4-FFF2-40B4-BE49-F238E27FC236}">
                  <a16:creationId xmlns:a16="http://schemas.microsoft.com/office/drawing/2014/main" id="{14502C03-FFAE-3A39-5838-4E5C7605D1DC}"/>
                </a:ext>
              </a:extLst>
            </p:cNvPr>
            <p:cNvSpPr/>
            <p:nvPr/>
          </p:nvSpPr>
          <p:spPr>
            <a:xfrm flipV="1">
              <a:off x="5013620" y="579907"/>
              <a:ext cx="12240" cy="34198"/>
            </a:xfrm>
            <a:custGeom>
              <a:avLst/>
              <a:gdLst>
                <a:gd name="csX0" fmla="*/ 2663 w 12240"/>
                <a:gd name="csY0" fmla="*/ 34298 h 34198"/>
                <a:gd name="csX1" fmla="*/ 220 w 12240"/>
                <a:gd name="csY1" fmla="*/ 29413 h 34198"/>
                <a:gd name="csX2" fmla="*/ 10480 w 12240"/>
                <a:gd name="csY2" fmla="*/ 100 h 34198"/>
                <a:gd name="csX3" fmla="*/ 12434 w 12240"/>
                <a:gd name="csY3" fmla="*/ 4985 h 34198"/>
                <a:gd name="csX4" fmla="*/ 11457 w 12240"/>
                <a:gd name="csY4" fmla="*/ 8894 h 34198"/>
                <a:gd name="csX5" fmla="*/ 10968 w 12240"/>
                <a:gd name="csY5" fmla="*/ 987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2240" h="34198">
                  <a:moveTo>
                    <a:pt x="2663" y="34298"/>
                  </a:moveTo>
                  <a:lnTo>
                    <a:pt x="220" y="29413"/>
                  </a:lnTo>
                  <a:lnTo>
                    <a:pt x="10480" y="100"/>
                  </a:lnTo>
                  <a:lnTo>
                    <a:pt x="12434" y="4985"/>
                  </a:lnTo>
                  <a:cubicBezTo>
                    <a:pt x="12678" y="7216"/>
                    <a:pt x="11139" y="6777"/>
                    <a:pt x="11457" y="8894"/>
                  </a:cubicBezTo>
                  <a:lnTo>
                    <a:pt x="10968" y="9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Freeform: Shape 1590">
              <a:extLst>
                <a:ext uri="{FF2B5EF4-FFF2-40B4-BE49-F238E27FC236}">
                  <a16:creationId xmlns:a16="http://schemas.microsoft.com/office/drawing/2014/main" id="{19030759-03B2-1F44-01F2-EA8C3442AA7D}"/>
                </a:ext>
              </a:extLst>
            </p:cNvPr>
            <p:cNvSpPr/>
            <p:nvPr/>
          </p:nvSpPr>
          <p:spPr>
            <a:xfrm flipV="1">
              <a:off x="5049773" y="579907"/>
              <a:ext cx="22961" cy="34198"/>
            </a:xfrm>
            <a:custGeom>
              <a:avLst/>
              <a:gdLst>
                <a:gd name="csX0" fmla="*/ 23191 w 22961"/>
                <a:gd name="csY0" fmla="*/ 34298 h 34198"/>
                <a:gd name="csX1" fmla="*/ 229 w 22961"/>
                <a:gd name="csY1" fmla="*/ 34298 h 34198"/>
                <a:gd name="csX2" fmla="*/ 229 w 22961"/>
                <a:gd name="csY2" fmla="*/ 100 h 34198"/>
                <a:gd name="csX3" fmla="*/ 4626 w 22961"/>
                <a:gd name="csY3" fmla="*/ 100 h 34198"/>
                <a:gd name="csX4" fmla="*/ 4626 w 22961"/>
                <a:gd name="csY4" fmla="*/ 15733 h 34198"/>
                <a:gd name="csX5" fmla="*/ 20748 w 22961"/>
                <a:gd name="csY5" fmla="*/ 15733 h 34198"/>
                <a:gd name="csX6" fmla="*/ 20748 w 22961"/>
                <a:gd name="csY6" fmla="*/ 19642 h 34198"/>
                <a:gd name="csX7" fmla="*/ 4626 w 22961"/>
                <a:gd name="csY7" fmla="*/ 19642 h 34198"/>
                <a:gd name="csX8" fmla="*/ 4626 w 22961"/>
                <a:gd name="csY8" fmla="*/ 30390 h 34198"/>
                <a:gd name="csX9" fmla="*/ 23191 w 22961"/>
                <a:gd name="csY9" fmla="*/ 303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961" h="34198">
                  <a:moveTo>
                    <a:pt x="23191" y="34298"/>
                  </a:moveTo>
                  <a:lnTo>
                    <a:pt x="229" y="34298"/>
                  </a:lnTo>
                  <a:lnTo>
                    <a:pt x="229" y="100"/>
                  </a:lnTo>
                  <a:lnTo>
                    <a:pt x="4626" y="100"/>
                  </a:lnTo>
                  <a:lnTo>
                    <a:pt x="4626" y="15733"/>
                  </a:lnTo>
                  <a:lnTo>
                    <a:pt x="20748" y="15733"/>
                  </a:lnTo>
                  <a:lnTo>
                    <a:pt x="20748" y="19642"/>
                  </a:lnTo>
                  <a:lnTo>
                    <a:pt x="4626" y="19642"/>
                  </a:lnTo>
                  <a:lnTo>
                    <a:pt x="4626" y="30390"/>
                  </a:lnTo>
                  <a:lnTo>
                    <a:pt x="23191" y="303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Freeform: Shape 1591">
              <a:extLst>
                <a:ext uri="{FF2B5EF4-FFF2-40B4-BE49-F238E27FC236}">
                  <a16:creationId xmlns:a16="http://schemas.microsoft.com/office/drawing/2014/main" id="{C1EDCC19-97F9-8F52-2953-62359C28414B}"/>
                </a:ext>
              </a:extLst>
            </p:cNvPr>
            <p:cNvSpPr/>
            <p:nvPr/>
          </p:nvSpPr>
          <p:spPr>
            <a:xfrm flipV="1">
              <a:off x="5077069" y="582838"/>
              <a:ext cx="26932" cy="31755"/>
            </a:xfrm>
            <a:custGeom>
              <a:avLst/>
              <a:gdLst>
                <a:gd name="csX0" fmla="*/ 6156 w 26932"/>
                <a:gd name="csY0" fmla="*/ 31856 h 31755"/>
                <a:gd name="csX1" fmla="*/ 5179 w 26932"/>
                <a:gd name="csY1" fmla="*/ 31367 h 31755"/>
                <a:gd name="csX2" fmla="*/ 4691 w 26932"/>
                <a:gd name="csY2" fmla="*/ 30879 h 31755"/>
                <a:gd name="csX3" fmla="*/ 4691 w 26932"/>
                <a:gd name="csY3" fmla="*/ 30390 h 31755"/>
                <a:gd name="csX4" fmla="*/ 3714 w 26932"/>
                <a:gd name="csY4" fmla="*/ 29901 h 31755"/>
                <a:gd name="csX5" fmla="*/ 3225 w 26932"/>
                <a:gd name="csY5" fmla="*/ 28924 h 31755"/>
                <a:gd name="csX6" fmla="*/ 2737 w 26932"/>
                <a:gd name="csY6" fmla="*/ 28436 h 31755"/>
                <a:gd name="csX7" fmla="*/ 294 w 26932"/>
                <a:gd name="csY7" fmla="*/ 18176 h 31755"/>
                <a:gd name="csX8" fmla="*/ 294 w 26932"/>
                <a:gd name="csY8" fmla="*/ 16222 h 31755"/>
                <a:gd name="csX9" fmla="*/ 3225 w 26932"/>
                <a:gd name="csY9" fmla="*/ 6940 h 31755"/>
                <a:gd name="csX10" fmla="*/ 3714 w 26932"/>
                <a:gd name="csY10" fmla="*/ 5963 h 31755"/>
                <a:gd name="csX11" fmla="*/ 6156 w 26932"/>
                <a:gd name="csY11" fmla="*/ 3520 h 31755"/>
                <a:gd name="csX12" fmla="*/ 8111 w 26932"/>
                <a:gd name="csY12" fmla="*/ 2543 h 31755"/>
                <a:gd name="csX13" fmla="*/ 9088 w 26932"/>
                <a:gd name="csY13" fmla="*/ 1566 h 31755"/>
                <a:gd name="csX14" fmla="*/ 10065 w 26932"/>
                <a:gd name="csY14" fmla="*/ 1077 h 31755"/>
                <a:gd name="csX15" fmla="*/ 11042 w 26932"/>
                <a:gd name="csY15" fmla="*/ 1077 h 31755"/>
                <a:gd name="csX16" fmla="*/ 12019 w 26932"/>
                <a:gd name="csY16" fmla="*/ 589 h 31755"/>
                <a:gd name="csX17" fmla="*/ 12507 w 26932"/>
                <a:gd name="csY17" fmla="*/ 589 h 31755"/>
                <a:gd name="csX18" fmla="*/ 13485 w 26932"/>
                <a:gd name="csY18" fmla="*/ 100 h 31755"/>
                <a:gd name="csX19" fmla="*/ 19347 w 26932"/>
                <a:gd name="csY19" fmla="*/ 100 h 31755"/>
                <a:gd name="csX20" fmla="*/ 20324 w 26932"/>
                <a:gd name="csY20" fmla="*/ 589 h 31755"/>
                <a:gd name="csX21" fmla="*/ 21301 w 26932"/>
                <a:gd name="csY21" fmla="*/ 589 h 31755"/>
                <a:gd name="csX22" fmla="*/ 22278 w 26932"/>
                <a:gd name="csY22" fmla="*/ 1077 h 31755"/>
                <a:gd name="csX23" fmla="*/ 23256 w 26932"/>
                <a:gd name="csY23" fmla="*/ 1077 h 31755"/>
                <a:gd name="csX24" fmla="*/ 24233 w 26932"/>
                <a:gd name="csY24" fmla="*/ 1566 h 31755"/>
                <a:gd name="csX25" fmla="*/ 24721 w 26932"/>
                <a:gd name="csY25" fmla="*/ 2054 h 31755"/>
                <a:gd name="csX26" fmla="*/ 25210 w 26932"/>
                <a:gd name="csY26" fmla="*/ 2054 h 31755"/>
                <a:gd name="csX27" fmla="*/ 27164 w 26932"/>
                <a:gd name="csY27" fmla="*/ 4008 h 31755"/>
                <a:gd name="csX28" fmla="*/ 13485 w 26932"/>
                <a:gd name="csY28" fmla="*/ 4008 h 31755"/>
                <a:gd name="csX29" fmla="*/ 12996 w 26932"/>
                <a:gd name="csY29" fmla="*/ 4497 h 31755"/>
                <a:gd name="csX30" fmla="*/ 12019 w 26932"/>
                <a:gd name="csY30" fmla="*/ 4985 h 31755"/>
                <a:gd name="csX31" fmla="*/ 11042 w 26932"/>
                <a:gd name="csY31" fmla="*/ 4985 h 31755"/>
                <a:gd name="csX32" fmla="*/ 10553 w 26932"/>
                <a:gd name="csY32" fmla="*/ 5474 h 31755"/>
                <a:gd name="csX33" fmla="*/ 9576 w 26932"/>
                <a:gd name="csY33" fmla="*/ 5963 h 31755"/>
                <a:gd name="csX34" fmla="*/ 9088 w 26932"/>
                <a:gd name="csY34" fmla="*/ 6940 h 31755"/>
                <a:gd name="csX35" fmla="*/ 8111 w 26932"/>
                <a:gd name="csY35" fmla="*/ 7428 h 31755"/>
                <a:gd name="csX36" fmla="*/ 7622 w 26932"/>
                <a:gd name="csY36" fmla="*/ 8405 h 31755"/>
                <a:gd name="csX37" fmla="*/ 5179 w 26932"/>
                <a:gd name="csY37" fmla="*/ 15245 h 31755"/>
                <a:gd name="csX38" fmla="*/ 4691 w 26932"/>
                <a:gd name="csY38" fmla="*/ 16222 h 31755"/>
                <a:gd name="csX39" fmla="*/ 4691 w 26932"/>
                <a:gd name="csY39" fmla="*/ 19153 h 31755"/>
                <a:gd name="csX40" fmla="*/ 5179 w 26932"/>
                <a:gd name="csY40" fmla="*/ 20130 h 31755"/>
                <a:gd name="csX41" fmla="*/ 5179 w 26932"/>
                <a:gd name="csY41" fmla="*/ 22573 h 31755"/>
                <a:gd name="csX42" fmla="*/ 5668 w 26932"/>
                <a:gd name="csY42" fmla="*/ 23062 h 31755"/>
                <a:gd name="csX43" fmla="*/ 5668 w 26932"/>
                <a:gd name="csY43" fmla="*/ 24039 h 31755"/>
                <a:gd name="csX44" fmla="*/ 6156 w 26932"/>
                <a:gd name="csY44" fmla="*/ 25016 h 31755"/>
                <a:gd name="csX45" fmla="*/ 6645 w 26932"/>
                <a:gd name="csY45" fmla="*/ 25993 h 31755"/>
                <a:gd name="csX46" fmla="*/ 6645 w 26932"/>
                <a:gd name="csY46" fmla="*/ 26482 h 31755"/>
                <a:gd name="csX47" fmla="*/ 7133 w 26932"/>
                <a:gd name="csY47" fmla="*/ 26970 h 31755"/>
                <a:gd name="csX48" fmla="*/ 7622 w 26932"/>
                <a:gd name="csY48" fmla="*/ 27947 h 31755"/>
                <a:gd name="csX49" fmla="*/ 8111 w 26932"/>
                <a:gd name="csY49" fmla="*/ 28436 h 31755"/>
                <a:gd name="csX50" fmla="*/ 9088 w 26932"/>
                <a:gd name="csY50" fmla="*/ 28924 h 31755"/>
                <a:gd name="csX51" fmla="*/ 9576 w 26932"/>
                <a:gd name="csY51" fmla="*/ 29413 h 31755"/>
                <a:gd name="csX52" fmla="*/ 10553 w 26932"/>
                <a:gd name="csY52" fmla="*/ 29901 h 31755"/>
                <a:gd name="csX53" fmla="*/ 11042 w 26932"/>
                <a:gd name="csY53" fmla="*/ 30390 h 31755"/>
                <a:gd name="csX54" fmla="*/ 12019 w 26932"/>
                <a:gd name="csY54" fmla="*/ 30879 h 31755"/>
                <a:gd name="csX55" fmla="*/ 12996 w 26932"/>
                <a:gd name="csY55" fmla="*/ 30879 h 31755"/>
                <a:gd name="csX56" fmla="*/ 13973 w 26932"/>
                <a:gd name="csY56" fmla="*/ 31367 h 31755"/>
                <a:gd name="csX57" fmla="*/ 16416 w 26932"/>
                <a:gd name="csY57" fmla="*/ 31367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</a:cxnLst>
              <a:rect l="l" t="t" r="r" b="b"/>
              <a:pathLst>
                <a:path w="26932" h="31755">
                  <a:moveTo>
                    <a:pt x="6156" y="31856"/>
                  </a:moveTo>
                  <a:lnTo>
                    <a:pt x="5179" y="31367"/>
                  </a:lnTo>
                  <a:lnTo>
                    <a:pt x="4691" y="30879"/>
                  </a:lnTo>
                  <a:lnTo>
                    <a:pt x="4691" y="30390"/>
                  </a:lnTo>
                  <a:lnTo>
                    <a:pt x="3714" y="29901"/>
                  </a:lnTo>
                  <a:lnTo>
                    <a:pt x="3225" y="28924"/>
                  </a:lnTo>
                  <a:lnTo>
                    <a:pt x="2737" y="28436"/>
                  </a:lnTo>
                  <a:cubicBezTo>
                    <a:pt x="1426" y="25122"/>
                    <a:pt x="-97" y="21857"/>
                    <a:pt x="294" y="18176"/>
                  </a:cubicBezTo>
                  <a:lnTo>
                    <a:pt x="294" y="16222"/>
                  </a:lnTo>
                  <a:cubicBezTo>
                    <a:pt x="351" y="12843"/>
                    <a:pt x="1409" y="9684"/>
                    <a:pt x="3225" y="6940"/>
                  </a:cubicBezTo>
                  <a:lnTo>
                    <a:pt x="3714" y="5963"/>
                  </a:lnTo>
                  <a:lnTo>
                    <a:pt x="6156" y="3520"/>
                  </a:lnTo>
                  <a:lnTo>
                    <a:pt x="8111" y="2543"/>
                  </a:lnTo>
                  <a:lnTo>
                    <a:pt x="9088" y="1566"/>
                  </a:lnTo>
                  <a:lnTo>
                    <a:pt x="10065" y="1077"/>
                  </a:lnTo>
                  <a:lnTo>
                    <a:pt x="11042" y="1077"/>
                  </a:lnTo>
                  <a:lnTo>
                    <a:pt x="12019" y="589"/>
                  </a:lnTo>
                  <a:lnTo>
                    <a:pt x="12507" y="589"/>
                  </a:lnTo>
                  <a:lnTo>
                    <a:pt x="13485" y="100"/>
                  </a:lnTo>
                  <a:lnTo>
                    <a:pt x="19347" y="100"/>
                  </a:lnTo>
                  <a:lnTo>
                    <a:pt x="20324" y="589"/>
                  </a:lnTo>
                  <a:lnTo>
                    <a:pt x="21301" y="589"/>
                  </a:lnTo>
                  <a:lnTo>
                    <a:pt x="22278" y="1077"/>
                  </a:lnTo>
                  <a:lnTo>
                    <a:pt x="23256" y="1077"/>
                  </a:lnTo>
                  <a:lnTo>
                    <a:pt x="24233" y="1566"/>
                  </a:lnTo>
                  <a:lnTo>
                    <a:pt x="24721" y="2054"/>
                  </a:lnTo>
                  <a:lnTo>
                    <a:pt x="25210" y="2054"/>
                  </a:lnTo>
                  <a:lnTo>
                    <a:pt x="27164" y="4008"/>
                  </a:lnTo>
                  <a:lnTo>
                    <a:pt x="13485" y="4008"/>
                  </a:lnTo>
                  <a:lnTo>
                    <a:pt x="12996" y="4497"/>
                  </a:lnTo>
                  <a:lnTo>
                    <a:pt x="12019" y="4985"/>
                  </a:lnTo>
                  <a:lnTo>
                    <a:pt x="11042" y="4985"/>
                  </a:lnTo>
                  <a:lnTo>
                    <a:pt x="10553" y="5474"/>
                  </a:lnTo>
                  <a:lnTo>
                    <a:pt x="9576" y="5963"/>
                  </a:lnTo>
                  <a:lnTo>
                    <a:pt x="9088" y="6940"/>
                  </a:lnTo>
                  <a:lnTo>
                    <a:pt x="8111" y="7428"/>
                  </a:lnTo>
                  <a:lnTo>
                    <a:pt x="7622" y="8405"/>
                  </a:lnTo>
                  <a:cubicBezTo>
                    <a:pt x="5953" y="10132"/>
                    <a:pt x="5000" y="12876"/>
                    <a:pt x="5179" y="15245"/>
                  </a:cubicBezTo>
                  <a:lnTo>
                    <a:pt x="4691" y="16222"/>
                  </a:lnTo>
                  <a:lnTo>
                    <a:pt x="4691" y="19153"/>
                  </a:lnTo>
                  <a:lnTo>
                    <a:pt x="5179" y="20130"/>
                  </a:lnTo>
                  <a:lnTo>
                    <a:pt x="5179" y="22573"/>
                  </a:lnTo>
                  <a:lnTo>
                    <a:pt x="5668" y="23062"/>
                  </a:lnTo>
                  <a:lnTo>
                    <a:pt x="5668" y="24039"/>
                  </a:lnTo>
                  <a:lnTo>
                    <a:pt x="6156" y="25016"/>
                  </a:lnTo>
                  <a:lnTo>
                    <a:pt x="6645" y="25993"/>
                  </a:lnTo>
                  <a:lnTo>
                    <a:pt x="6645" y="26482"/>
                  </a:lnTo>
                  <a:lnTo>
                    <a:pt x="7133" y="26970"/>
                  </a:lnTo>
                  <a:lnTo>
                    <a:pt x="7622" y="27947"/>
                  </a:lnTo>
                  <a:lnTo>
                    <a:pt x="8111" y="28436"/>
                  </a:lnTo>
                  <a:lnTo>
                    <a:pt x="9088" y="28924"/>
                  </a:lnTo>
                  <a:lnTo>
                    <a:pt x="9576" y="29413"/>
                  </a:lnTo>
                  <a:lnTo>
                    <a:pt x="10553" y="29901"/>
                  </a:lnTo>
                  <a:lnTo>
                    <a:pt x="11042" y="30390"/>
                  </a:lnTo>
                  <a:lnTo>
                    <a:pt x="12019" y="30879"/>
                  </a:lnTo>
                  <a:lnTo>
                    <a:pt x="12996" y="30879"/>
                  </a:lnTo>
                  <a:lnTo>
                    <a:pt x="13973" y="31367"/>
                  </a:lnTo>
                  <a:lnTo>
                    <a:pt x="16416" y="313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Freeform: Shape 1592">
              <a:extLst>
                <a:ext uri="{FF2B5EF4-FFF2-40B4-BE49-F238E27FC236}">
                  <a16:creationId xmlns:a16="http://schemas.microsoft.com/office/drawing/2014/main" id="{B589C803-460B-64DA-301D-F01C64A3CCC2}"/>
                </a:ext>
              </a:extLst>
            </p:cNvPr>
            <p:cNvSpPr/>
            <p:nvPr/>
          </p:nvSpPr>
          <p:spPr>
            <a:xfrm flipV="1">
              <a:off x="5082994" y="579355"/>
              <a:ext cx="26952" cy="31330"/>
            </a:xfrm>
            <a:custGeom>
              <a:avLst/>
              <a:gdLst>
                <a:gd name="csX0" fmla="*/ 10492 w 26952"/>
                <a:gd name="csY0" fmla="*/ 31366 h 31330"/>
                <a:gd name="csX1" fmla="*/ 9515 w 26952"/>
                <a:gd name="csY1" fmla="*/ 31366 h 31330"/>
                <a:gd name="csX2" fmla="*/ 721 w 26952"/>
                <a:gd name="csY2" fmla="*/ 28435 h 31330"/>
                <a:gd name="csX3" fmla="*/ 233 w 26952"/>
                <a:gd name="csY3" fmla="*/ 27947 h 31330"/>
                <a:gd name="csX4" fmla="*/ 10492 w 26952"/>
                <a:gd name="csY4" fmla="*/ 27458 h 31330"/>
                <a:gd name="csX5" fmla="*/ 11470 w 26952"/>
                <a:gd name="csY5" fmla="*/ 27458 h 31330"/>
                <a:gd name="csX6" fmla="*/ 22218 w 26952"/>
                <a:gd name="csY6" fmla="*/ 14756 h 31330"/>
                <a:gd name="csX7" fmla="*/ 22218 w 26952"/>
                <a:gd name="csY7" fmla="*/ 9870 h 31330"/>
                <a:gd name="csX8" fmla="*/ 21729 w 26952"/>
                <a:gd name="csY8" fmla="*/ 8893 h 31330"/>
                <a:gd name="csX9" fmla="*/ 21729 w 26952"/>
                <a:gd name="csY9" fmla="*/ 7916 h 31330"/>
                <a:gd name="csX10" fmla="*/ 21241 w 26952"/>
                <a:gd name="csY10" fmla="*/ 7428 h 31330"/>
                <a:gd name="csX11" fmla="*/ 20752 w 26952"/>
                <a:gd name="csY11" fmla="*/ 6450 h 31330"/>
                <a:gd name="csX12" fmla="*/ 20752 w 26952"/>
                <a:gd name="csY12" fmla="*/ 5473 h 31330"/>
                <a:gd name="csX13" fmla="*/ 20263 w 26952"/>
                <a:gd name="csY13" fmla="*/ 4985 h 31330"/>
                <a:gd name="csX14" fmla="*/ 19775 w 26952"/>
                <a:gd name="csY14" fmla="*/ 4008 h 31330"/>
                <a:gd name="csX15" fmla="*/ 19286 w 26952"/>
                <a:gd name="csY15" fmla="*/ 3519 h 31330"/>
                <a:gd name="csX16" fmla="*/ 18798 w 26952"/>
                <a:gd name="csY16" fmla="*/ 3519 h 31330"/>
                <a:gd name="csX17" fmla="*/ 18309 w 26952"/>
                <a:gd name="csY17" fmla="*/ 3031 h 31330"/>
                <a:gd name="csX18" fmla="*/ 16844 w 26952"/>
                <a:gd name="csY18" fmla="*/ 1565 h 31330"/>
                <a:gd name="csX19" fmla="*/ 15866 w 26952"/>
                <a:gd name="csY19" fmla="*/ 1076 h 31330"/>
                <a:gd name="csX20" fmla="*/ 15378 w 26952"/>
                <a:gd name="csY20" fmla="*/ 1076 h 31330"/>
                <a:gd name="csX21" fmla="*/ 13424 w 26952"/>
                <a:gd name="csY21" fmla="*/ 99 h 31330"/>
                <a:gd name="csX22" fmla="*/ 10492 w 26952"/>
                <a:gd name="csY22" fmla="*/ 99 h 31330"/>
                <a:gd name="csX23" fmla="*/ 21241 w 26952"/>
                <a:gd name="csY23" fmla="*/ 99 h 31330"/>
                <a:gd name="csX24" fmla="*/ 22218 w 26952"/>
                <a:gd name="csY24" fmla="*/ 588 h 31330"/>
                <a:gd name="csX25" fmla="*/ 22706 w 26952"/>
                <a:gd name="csY25" fmla="*/ 1076 h 31330"/>
                <a:gd name="csX26" fmla="*/ 23195 w 26952"/>
                <a:gd name="csY26" fmla="*/ 2054 h 31330"/>
                <a:gd name="csX27" fmla="*/ 24660 w 26952"/>
                <a:gd name="csY27" fmla="*/ 3519 h 31330"/>
                <a:gd name="csX28" fmla="*/ 25149 w 26952"/>
                <a:gd name="csY28" fmla="*/ 4496 h 31330"/>
                <a:gd name="csX29" fmla="*/ 25149 w 26952"/>
                <a:gd name="csY29" fmla="*/ 5473 h 31330"/>
                <a:gd name="csX30" fmla="*/ 25637 w 26952"/>
                <a:gd name="csY30" fmla="*/ 6450 h 31330"/>
                <a:gd name="csX31" fmla="*/ 26126 w 26952"/>
                <a:gd name="csY31" fmla="*/ 6939 h 31330"/>
                <a:gd name="csX32" fmla="*/ 26126 w 26952"/>
                <a:gd name="csY32" fmla="*/ 7916 h 31330"/>
                <a:gd name="csX33" fmla="*/ 26615 w 26952"/>
                <a:gd name="csY33" fmla="*/ 8893 h 31330"/>
                <a:gd name="csX34" fmla="*/ 26615 w 26952"/>
                <a:gd name="csY34" fmla="*/ 16710 h 31330"/>
                <a:gd name="csX35" fmla="*/ 26615 w 26952"/>
                <a:gd name="csY35" fmla="*/ 18664 h 31330"/>
                <a:gd name="csX36" fmla="*/ 26126 w 26952"/>
                <a:gd name="csY36" fmla="*/ 19641 h 31330"/>
                <a:gd name="csX37" fmla="*/ 26126 w 26952"/>
                <a:gd name="csY37" fmla="*/ 20618 h 31330"/>
                <a:gd name="csX38" fmla="*/ 25637 w 26952"/>
                <a:gd name="csY38" fmla="*/ 21107 h 31330"/>
                <a:gd name="csX39" fmla="*/ 25637 w 26952"/>
                <a:gd name="csY39" fmla="*/ 22084 h 31330"/>
                <a:gd name="csX40" fmla="*/ 24660 w 26952"/>
                <a:gd name="csY40" fmla="*/ 24038 h 31330"/>
                <a:gd name="csX41" fmla="*/ 24172 w 26952"/>
                <a:gd name="csY41" fmla="*/ 25015 h 31330"/>
                <a:gd name="csX42" fmla="*/ 23195 w 26952"/>
                <a:gd name="csY42" fmla="*/ 25504 h 31330"/>
                <a:gd name="csX43" fmla="*/ 22706 w 26952"/>
                <a:gd name="csY43" fmla="*/ 26481 h 31330"/>
                <a:gd name="csX44" fmla="*/ 22218 w 26952"/>
                <a:gd name="csY44" fmla="*/ 26970 h 31330"/>
                <a:gd name="csX45" fmla="*/ 21729 w 26952"/>
                <a:gd name="csY45" fmla="*/ 27458 h 31330"/>
                <a:gd name="csX46" fmla="*/ 20752 w 26952"/>
                <a:gd name="csY46" fmla="*/ 28435 h 31330"/>
                <a:gd name="csX47" fmla="*/ 19775 w 26952"/>
                <a:gd name="csY47" fmla="*/ 28924 h 31330"/>
                <a:gd name="csX48" fmla="*/ 19286 w 26952"/>
                <a:gd name="csY48" fmla="*/ 29412 h 31330"/>
                <a:gd name="csX49" fmla="*/ 18798 w 26952"/>
                <a:gd name="csY49" fmla="*/ 29412 h 31330"/>
                <a:gd name="csX50" fmla="*/ 17821 w 26952"/>
                <a:gd name="csY50" fmla="*/ 29901 h 31330"/>
                <a:gd name="csX51" fmla="*/ 17332 w 26952"/>
                <a:gd name="csY51" fmla="*/ 30389 h 31330"/>
                <a:gd name="csX52" fmla="*/ 16355 w 26952"/>
                <a:gd name="csY52" fmla="*/ 30878 h 31330"/>
                <a:gd name="csX53" fmla="*/ 15378 w 26952"/>
                <a:gd name="csY53" fmla="*/ 30878 h 31330"/>
                <a:gd name="csX54" fmla="*/ 14401 w 26952"/>
                <a:gd name="csY54" fmla="*/ 31366 h 31330"/>
                <a:gd name="csX55" fmla="*/ 11470 w 26952"/>
                <a:gd name="csY55" fmla="*/ 31366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</a:cxnLst>
              <a:rect l="l" t="t" r="r" b="b"/>
              <a:pathLst>
                <a:path w="26952" h="31330">
                  <a:moveTo>
                    <a:pt x="10492" y="31366"/>
                  </a:moveTo>
                  <a:lnTo>
                    <a:pt x="9515" y="31366"/>
                  </a:lnTo>
                  <a:cubicBezTo>
                    <a:pt x="5908" y="31765"/>
                    <a:pt x="3645" y="30218"/>
                    <a:pt x="721" y="28435"/>
                  </a:cubicBezTo>
                  <a:lnTo>
                    <a:pt x="233" y="27947"/>
                  </a:lnTo>
                  <a:lnTo>
                    <a:pt x="10492" y="27458"/>
                  </a:lnTo>
                  <a:lnTo>
                    <a:pt x="11470" y="27458"/>
                  </a:lnTo>
                  <a:cubicBezTo>
                    <a:pt x="17682" y="28061"/>
                    <a:pt x="22796" y="20472"/>
                    <a:pt x="22218" y="14756"/>
                  </a:cubicBezTo>
                  <a:lnTo>
                    <a:pt x="22218" y="9870"/>
                  </a:lnTo>
                  <a:lnTo>
                    <a:pt x="21729" y="8893"/>
                  </a:lnTo>
                  <a:lnTo>
                    <a:pt x="21729" y="7916"/>
                  </a:lnTo>
                  <a:lnTo>
                    <a:pt x="21241" y="7428"/>
                  </a:lnTo>
                  <a:lnTo>
                    <a:pt x="20752" y="6450"/>
                  </a:lnTo>
                  <a:lnTo>
                    <a:pt x="20752" y="5473"/>
                  </a:lnTo>
                  <a:lnTo>
                    <a:pt x="20263" y="4985"/>
                  </a:lnTo>
                  <a:lnTo>
                    <a:pt x="19775" y="4008"/>
                  </a:lnTo>
                  <a:lnTo>
                    <a:pt x="19286" y="3519"/>
                  </a:lnTo>
                  <a:lnTo>
                    <a:pt x="18798" y="3519"/>
                  </a:lnTo>
                  <a:lnTo>
                    <a:pt x="18309" y="3031"/>
                  </a:lnTo>
                  <a:lnTo>
                    <a:pt x="16844" y="1565"/>
                  </a:lnTo>
                  <a:lnTo>
                    <a:pt x="15866" y="1076"/>
                  </a:lnTo>
                  <a:lnTo>
                    <a:pt x="15378" y="1076"/>
                  </a:lnTo>
                  <a:lnTo>
                    <a:pt x="13424" y="99"/>
                  </a:lnTo>
                  <a:lnTo>
                    <a:pt x="10492" y="99"/>
                  </a:lnTo>
                  <a:lnTo>
                    <a:pt x="21241" y="99"/>
                  </a:lnTo>
                  <a:lnTo>
                    <a:pt x="22218" y="588"/>
                  </a:lnTo>
                  <a:lnTo>
                    <a:pt x="22706" y="1076"/>
                  </a:lnTo>
                  <a:lnTo>
                    <a:pt x="23195" y="2054"/>
                  </a:lnTo>
                  <a:lnTo>
                    <a:pt x="24660" y="3519"/>
                  </a:lnTo>
                  <a:lnTo>
                    <a:pt x="25149" y="4496"/>
                  </a:lnTo>
                  <a:lnTo>
                    <a:pt x="25149" y="5473"/>
                  </a:lnTo>
                  <a:lnTo>
                    <a:pt x="25637" y="6450"/>
                  </a:lnTo>
                  <a:lnTo>
                    <a:pt x="26126" y="6939"/>
                  </a:lnTo>
                  <a:lnTo>
                    <a:pt x="26126" y="7916"/>
                  </a:lnTo>
                  <a:lnTo>
                    <a:pt x="26615" y="8893"/>
                  </a:lnTo>
                  <a:cubicBezTo>
                    <a:pt x="26387" y="10611"/>
                    <a:pt x="28007" y="14707"/>
                    <a:pt x="26615" y="16710"/>
                  </a:cubicBezTo>
                  <a:lnTo>
                    <a:pt x="26615" y="18664"/>
                  </a:lnTo>
                  <a:lnTo>
                    <a:pt x="26126" y="19641"/>
                  </a:lnTo>
                  <a:lnTo>
                    <a:pt x="26126" y="20618"/>
                  </a:lnTo>
                  <a:lnTo>
                    <a:pt x="25637" y="21107"/>
                  </a:lnTo>
                  <a:lnTo>
                    <a:pt x="25637" y="22084"/>
                  </a:lnTo>
                  <a:lnTo>
                    <a:pt x="24660" y="24038"/>
                  </a:lnTo>
                  <a:lnTo>
                    <a:pt x="24172" y="25015"/>
                  </a:lnTo>
                  <a:lnTo>
                    <a:pt x="23195" y="25504"/>
                  </a:lnTo>
                  <a:lnTo>
                    <a:pt x="22706" y="26481"/>
                  </a:lnTo>
                  <a:lnTo>
                    <a:pt x="22218" y="26970"/>
                  </a:lnTo>
                  <a:lnTo>
                    <a:pt x="21729" y="27458"/>
                  </a:lnTo>
                  <a:lnTo>
                    <a:pt x="20752" y="28435"/>
                  </a:lnTo>
                  <a:lnTo>
                    <a:pt x="19775" y="28924"/>
                  </a:lnTo>
                  <a:lnTo>
                    <a:pt x="19286" y="29412"/>
                  </a:lnTo>
                  <a:lnTo>
                    <a:pt x="18798" y="29412"/>
                  </a:lnTo>
                  <a:lnTo>
                    <a:pt x="17821" y="29901"/>
                  </a:lnTo>
                  <a:lnTo>
                    <a:pt x="17332" y="30389"/>
                  </a:lnTo>
                  <a:lnTo>
                    <a:pt x="16355" y="30878"/>
                  </a:lnTo>
                  <a:lnTo>
                    <a:pt x="15378" y="30878"/>
                  </a:lnTo>
                  <a:lnTo>
                    <a:pt x="14401" y="31366"/>
                  </a:lnTo>
                  <a:lnTo>
                    <a:pt x="11470" y="313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Freeform: Shape 1593">
              <a:extLst>
                <a:ext uri="{FF2B5EF4-FFF2-40B4-BE49-F238E27FC236}">
                  <a16:creationId xmlns:a16="http://schemas.microsoft.com/office/drawing/2014/main" id="{AF1236E5-C653-0D13-AEFB-FDBE5556CC7A}"/>
                </a:ext>
              </a:extLst>
            </p:cNvPr>
            <p:cNvSpPr/>
            <p:nvPr/>
          </p:nvSpPr>
          <p:spPr>
            <a:xfrm flipV="1">
              <a:off x="5125986" y="598472"/>
              <a:ext cx="20519" cy="15633"/>
            </a:xfrm>
            <a:custGeom>
              <a:avLst/>
              <a:gdLst>
                <a:gd name="csX0" fmla="*/ 8056 w 20519"/>
                <a:gd name="csY0" fmla="*/ 15734 h 15633"/>
                <a:gd name="csX1" fmla="*/ 240 w 20519"/>
                <a:gd name="csY1" fmla="*/ 15245 h 15633"/>
                <a:gd name="csX2" fmla="*/ 3171 w 20519"/>
                <a:gd name="csY2" fmla="*/ 15245 h 15633"/>
                <a:gd name="csX3" fmla="*/ 3659 w 20519"/>
                <a:gd name="csY3" fmla="*/ 14757 h 15633"/>
                <a:gd name="csX4" fmla="*/ 4636 w 20519"/>
                <a:gd name="csY4" fmla="*/ 14268 h 15633"/>
                <a:gd name="csX5" fmla="*/ 5125 w 20519"/>
                <a:gd name="csY5" fmla="*/ 14268 h 15633"/>
                <a:gd name="csX6" fmla="*/ 5614 w 20519"/>
                <a:gd name="csY6" fmla="*/ 13780 h 15633"/>
                <a:gd name="csX7" fmla="*/ 6102 w 20519"/>
                <a:gd name="csY7" fmla="*/ 12803 h 15633"/>
                <a:gd name="csX8" fmla="*/ 9522 w 20519"/>
                <a:gd name="csY8" fmla="*/ 8406 h 15633"/>
                <a:gd name="csX9" fmla="*/ 10499 w 20519"/>
                <a:gd name="csY9" fmla="*/ 7428 h 15633"/>
                <a:gd name="csX10" fmla="*/ 14896 w 20519"/>
                <a:gd name="csY10" fmla="*/ 100 h 15633"/>
                <a:gd name="csX11" fmla="*/ 20759 w 20519"/>
                <a:gd name="csY11" fmla="*/ 100 h 15633"/>
                <a:gd name="csX12" fmla="*/ 14407 w 20519"/>
                <a:gd name="csY12" fmla="*/ 9383 h 15633"/>
                <a:gd name="csX13" fmla="*/ 13430 w 20519"/>
                <a:gd name="csY13" fmla="*/ 11337 h 15633"/>
                <a:gd name="csX14" fmla="*/ 12453 w 20519"/>
                <a:gd name="csY14" fmla="*/ 11825 h 15633"/>
                <a:gd name="csX15" fmla="*/ 11965 w 20519"/>
                <a:gd name="csY15" fmla="*/ 12803 h 15633"/>
                <a:gd name="csX16" fmla="*/ 10011 w 20519"/>
                <a:gd name="csY16" fmla="*/ 14757 h 15633"/>
                <a:gd name="csX17" fmla="*/ 9033 w 20519"/>
                <a:gd name="csY17" fmla="*/ 15245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0519" h="15633">
                  <a:moveTo>
                    <a:pt x="8056" y="15734"/>
                  </a:moveTo>
                  <a:lnTo>
                    <a:pt x="240" y="15245"/>
                  </a:lnTo>
                  <a:lnTo>
                    <a:pt x="3171" y="15245"/>
                  </a:lnTo>
                  <a:lnTo>
                    <a:pt x="3659" y="14757"/>
                  </a:lnTo>
                  <a:lnTo>
                    <a:pt x="4636" y="14268"/>
                  </a:lnTo>
                  <a:lnTo>
                    <a:pt x="5125" y="14268"/>
                  </a:lnTo>
                  <a:lnTo>
                    <a:pt x="5614" y="13780"/>
                  </a:lnTo>
                  <a:lnTo>
                    <a:pt x="6102" y="12803"/>
                  </a:lnTo>
                  <a:cubicBezTo>
                    <a:pt x="8732" y="10555"/>
                    <a:pt x="7926" y="10319"/>
                    <a:pt x="9522" y="8406"/>
                  </a:cubicBezTo>
                  <a:lnTo>
                    <a:pt x="10499" y="7428"/>
                  </a:lnTo>
                  <a:lnTo>
                    <a:pt x="14896" y="100"/>
                  </a:lnTo>
                  <a:lnTo>
                    <a:pt x="20759" y="100"/>
                  </a:lnTo>
                  <a:lnTo>
                    <a:pt x="14407" y="9383"/>
                  </a:lnTo>
                  <a:lnTo>
                    <a:pt x="13430" y="11337"/>
                  </a:lnTo>
                  <a:lnTo>
                    <a:pt x="12453" y="11825"/>
                  </a:lnTo>
                  <a:lnTo>
                    <a:pt x="11965" y="12803"/>
                  </a:lnTo>
                  <a:lnTo>
                    <a:pt x="10011" y="14757"/>
                  </a:lnTo>
                  <a:lnTo>
                    <a:pt x="9033" y="1524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Freeform: Shape 1594">
              <a:extLst>
                <a:ext uri="{FF2B5EF4-FFF2-40B4-BE49-F238E27FC236}">
                  <a16:creationId xmlns:a16="http://schemas.microsoft.com/office/drawing/2014/main" id="{10F60D47-47EA-18B7-47EA-0DDFCED2627C}"/>
                </a:ext>
              </a:extLst>
            </p:cNvPr>
            <p:cNvSpPr/>
            <p:nvPr/>
          </p:nvSpPr>
          <p:spPr>
            <a:xfrm flipV="1">
              <a:off x="5120612" y="582838"/>
              <a:ext cx="22955" cy="12213"/>
            </a:xfrm>
            <a:custGeom>
              <a:avLst/>
              <a:gdLst>
                <a:gd name="csX0" fmla="*/ 20759 w 22955"/>
                <a:gd name="csY0" fmla="*/ 12311 h 12213"/>
                <a:gd name="csX1" fmla="*/ 10988 w 22955"/>
                <a:gd name="csY1" fmla="*/ 11334 h 12213"/>
                <a:gd name="csX2" fmla="*/ 11477 w 22955"/>
                <a:gd name="csY2" fmla="*/ 11334 h 12213"/>
                <a:gd name="csX3" fmla="*/ 15874 w 22955"/>
                <a:gd name="csY3" fmla="*/ 1074 h 12213"/>
                <a:gd name="csX4" fmla="*/ 14897 w 22955"/>
                <a:gd name="csY4" fmla="*/ 1074 h 12213"/>
                <a:gd name="csX5" fmla="*/ 14897 w 22955"/>
                <a:gd name="csY5" fmla="*/ 586 h 12213"/>
                <a:gd name="csX6" fmla="*/ 12943 w 22955"/>
                <a:gd name="csY6" fmla="*/ 586 h 12213"/>
                <a:gd name="csX7" fmla="*/ 11965 w 22955"/>
                <a:gd name="csY7" fmla="*/ 97 h 12213"/>
                <a:gd name="csX8" fmla="*/ 240 w 22955"/>
                <a:gd name="csY8" fmla="*/ 97 h 12213"/>
                <a:gd name="csX9" fmla="*/ 20759 w 22955"/>
                <a:gd name="csY9" fmla="*/ 97 h 12213"/>
                <a:gd name="csX10" fmla="*/ 22225 w 22955"/>
                <a:gd name="csY10" fmla="*/ 10357 h 12213"/>
                <a:gd name="csX11" fmla="*/ 21736 w 22955"/>
                <a:gd name="csY11" fmla="*/ 11334 h 12213"/>
                <a:gd name="csX12" fmla="*/ 21248 w 22955"/>
                <a:gd name="csY12" fmla="*/ 11334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2955" h="12213">
                  <a:moveTo>
                    <a:pt x="20759" y="12311"/>
                  </a:moveTo>
                  <a:lnTo>
                    <a:pt x="10988" y="11334"/>
                  </a:lnTo>
                  <a:lnTo>
                    <a:pt x="11477" y="11334"/>
                  </a:lnTo>
                  <a:cubicBezTo>
                    <a:pt x="18251" y="12132"/>
                    <a:pt x="20759" y="5317"/>
                    <a:pt x="15874" y="1074"/>
                  </a:cubicBezTo>
                  <a:lnTo>
                    <a:pt x="14897" y="1074"/>
                  </a:lnTo>
                  <a:lnTo>
                    <a:pt x="14897" y="586"/>
                  </a:lnTo>
                  <a:lnTo>
                    <a:pt x="12943" y="586"/>
                  </a:lnTo>
                  <a:lnTo>
                    <a:pt x="11965" y="97"/>
                  </a:lnTo>
                  <a:lnTo>
                    <a:pt x="240" y="97"/>
                  </a:lnTo>
                  <a:lnTo>
                    <a:pt x="20759" y="97"/>
                  </a:lnTo>
                  <a:cubicBezTo>
                    <a:pt x="23438" y="3045"/>
                    <a:pt x="23878" y="6790"/>
                    <a:pt x="22225" y="10357"/>
                  </a:cubicBezTo>
                  <a:lnTo>
                    <a:pt x="21736" y="11334"/>
                  </a:lnTo>
                  <a:lnTo>
                    <a:pt x="21248" y="113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" name="Freeform: Shape 1595">
              <a:extLst>
                <a:ext uri="{FF2B5EF4-FFF2-40B4-BE49-F238E27FC236}">
                  <a16:creationId xmlns:a16="http://schemas.microsoft.com/office/drawing/2014/main" id="{14BB9D51-5E2B-70C0-A34A-65906817D1A6}"/>
                </a:ext>
              </a:extLst>
            </p:cNvPr>
            <p:cNvSpPr/>
            <p:nvPr/>
          </p:nvSpPr>
          <p:spPr>
            <a:xfrm flipV="1">
              <a:off x="5116215" y="579891"/>
              <a:ext cx="24915" cy="34214"/>
            </a:xfrm>
            <a:custGeom>
              <a:avLst/>
              <a:gdLst>
                <a:gd name="csX0" fmla="*/ 15384 w 24915"/>
                <a:gd name="csY0" fmla="*/ 34298 h 34214"/>
                <a:gd name="csX1" fmla="*/ 239 w 24915"/>
                <a:gd name="csY1" fmla="*/ 34298 h 34214"/>
                <a:gd name="csX2" fmla="*/ 239 w 24915"/>
                <a:gd name="csY2" fmla="*/ 100 h 34214"/>
                <a:gd name="csX3" fmla="*/ 4636 w 24915"/>
                <a:gd name="csY3" fmla="*/ 100 h 34214"/>
                <a:gd name="csX4" fmla="*/ 4636 w 24915"/>
                <a:gd name="csY4" fmla="*/ 15245 h 34214"/>
                <a:gd name="csX5" fmla="*/ 10010 w 24915"/>
                <a:gd name="csY5" fmla="*/ 15245 h 34214"/>
                <a:gd name="csX6" fmla="*/ 25155 w 24915"/>
                <a:gd name="csY6" fmla="*/ 18665 h 34214"/>
                <a:gd name="csX7" fmla="*/ 25155 w 24915"/>
                <a:gd name="csY7" fmla="*/ 19153 h 34214"/>
                <a:gd name="csX8" fmla="*/ 4636 w 24915"/>
                <a:gd name="csY8" fmla="*/ 19153 h 34214"/>
                <a:gd name="csX9" fmla="*/ 4636 w 24915"/>
                <a:gd name="csY9" fmla="*/ 30390 h 34214"/>
                <a:gd name="csX10" fmla="*/ 15384 w 24915"/>
                <a:gd name="csY10" fmla="*/ 30390 h 34214"/>
                <a:gd name="csX11" fmla="*/ 25155 w 24915"/>
                <a:gd name="csY11" fmla="*/ 31367 h 34214"/>
                <a:gd name="csX12" fmla="*/ 24666 w 24915"/>
                <a:gd name="csY12" fmla="*/ 31856 h 34214"/>
                <a:gd name="csX13" fmla="*/ 17827 w 24915"/>
                <a:gd name="csY13" fmla="*/ 34298 h 34214"/>
                <a:gd name="csX14" fmla="*/ 16361 w 24915"/>
                <a:gd name="csY14" fmla="*/ 34298 h 342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4915" h="34214">
                  <a:moveTo>
                    <a:pt x="15384" y="34298"/>
                  </a:moveTo>
                  <a:lnTo>
                    <a:pt x="239" y="34298"/>
                  </a:lnTo>
                  <a:lnTo>
                    <a:pt x="239" y="100"/>
                  </a:lnTo>
                  <a:lnTo>
                    <a:pt x="4636" y="100"/>
                  </a:lnTo>
                  <a:lnTo>
                    <a:pt x="4636" y="15245"/>
                  </a:lnTo>
                  <a:lnTo>
                    <a:pt x="10010" y="15245"/>
                  </a:lnTo>
                  <a:cubicBezTo>
                    <a:pt x="14496" y="15522"/>
                    <a:pt x="21515" y="15147"/>
                    <a:pt x="25155" y="18665"/>
                  </a:cubicBezTo>
                  <a:lnTo>
                    <a:pt x="25155" y="19153"/>
                  </a:lnTo>
                  <a:lnTo>
                    <a:pt x="4636" y="19153"/>
                  </a:lnTo>
                  <a:lnTo>
                    <a:pt x="4636" y="30390"/>
                  </a:lnTo>
                  <a:lnTo>
                    <a:pt x="15384" y="30390"/>
                  </a:lnTo>
                  <a:lnTo>
                    <a:pt x="25155" y="31367"/>
                  </a:lnTo>
                  <a:lnTo>
                    <a:pt x="24666" y="31856"/>
                  </a:lnTo>
                  <a:cubicBezTo>
                    <a:pt x="22533" y="33240"/>
                    <a:pt x="20367" y="34469"/>
                    <a:pt x="17827" y="34298"/>
                  </a:cubicBezTo>
                  <a:lnTo>
                    <a:pt x="16361" y="342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Freeform: Shape 1596">
              <a:extLst>
                <a:ext uri="{FF2B5EF4-FFF2-40B4-BE49-F238E27FC236}">
                  <a16:creationId xmlns:a16="http://schemas.microsoft.com/office/drawing/2014/main" id="{EF344430-49B5-1180-02AE-F56DFDC8B329}"/>
                </a:ext>
              </a:extLst>
            </p:cNvPr>
            <p:cNvSpPr/>
            <p:nvPr/>
          </p:nvSpPr>
          <p:spPr>
            <a:xfrm flipV="1">
              <a:off x="5164582" y="579907"/>
              <a:ext cx="18076" cy="34198"/>
            </a:xfrm>
            <a:custGeom>
              <a:avLst/>
              <a:gdLst>
                <a:gd name="csX0" fmla="*/ 18323 w 18076"/>
                <a:gd name="csY0" fmla="*/ 34298 h 34198"/>
                <a:gd name="csX1" fmla="*/ 12461 w 18076"/>
                <a:gd name="csY1" fmla="*/ 34298 h 34198"/>
                <a:gd name="csX2" fmla="*/ 4155 w 18076"/>
                <a:gd name="csY2" fmla="*/ 10359 h 34198"/>
                <a:gd name="csX3" fmla="*/ 3667 w 18076"/>
                <a:gd name="csY3" fmla="*/ 9382 h 34198"/>
                <a:gd name="csX4" fmla="*/ 3178 w 18076"/>
                <a:gd name="csY4" fmla="*/ 8405 h 34198"/>
                <a:gd name="csX5" fmla="*/ 3178 w 18076"/>
                <a:gd name="csY5" fmla="*/ 7428 h 34198"/>
                <a:gd name="csX6" fmla="*/ 2690 w 18076"/>
                <a:gd name="csY6" fmla="*/ 6451 h 34198"/>
                <a:gd name="csX7" fmla="*/ 2690 w 18076"/>
                <a:gd name="csY7" fmla="*/ 5474 h 34198"/>
                <a:gd name="csX8" fmla="*/ 2201 w 18076"/>
                <a:gd name="csY8" fmla="*/ 4985 h 34198"/>
                <a:gd name="csX9" fmla="*/ 247 w 18076"/>
                <a:gd name="csY9" fmla="*/ 100 h 34198"/>
                <a:gd name="csX10" fmla="*/ 4155 w 18076"/>
                <a:gd name="csY10" fmla="*/ 100 h 34198"/>
                <a:gd name="csX11" fmla="*/ 13926 w 18076"/>
                <a:gd name="csY11" fmla="*/ 2892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8076" h="34198">
                  <a:moveTo>
                    <a:pt x="18323" y="34298"/>
                  </a:moveTo>
                  <a:lnTo>
                    <a:pt x="12461" y="34298"/>
                  </a:lnTo>
                  <a:lnTo>
                    <a:pt x="4155" y="10359"/>
                  </a:lnTo>
                  <a:lnTo>
                    <a:pt x="3667" y="9382"/>
                  </a:lnTo>
                  <a:lnTo>
                    <a:pt x="3178" y="8405"/>
                  </a:lnTo>
                  <a:lnTo>
                    <a:pt x="3178" y="7428"/>
                  </a:lnTo>
                  <a:lnTo>
                    <a:pt x="2690" y="6451"/>
                  </a:lnTo>
                  <a:lnTo>
                    <a:pt x="2690" y="5474"/>
                  </a:lnTo>
                  <a:lnTo>
                    <a:pt x="2201" y="4985"/>
                  </a:lnTo>
                  <a:lnTo>
                    <a:pt x="247" y="100"/>
                  </a:lnTo>
                  <a:lnTo>
                    <a:pt x="4155" y="100"/>
                  </a:lnTo>
                  <a:lnTo>
                    <a:pt x="13926" y="289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Freeform: Shape 1597">
              <a:extLst>
                <a:ext uri="{FF2B5EF4-FFF2-40B4-BE49-F238E27FC236}">
                  <a16:creationId xmlns:a16="http://schemas.microsoft.com/office/drawing/2014/main" id="{671F60DF-4D23-C849-7EC5-B0853749901A}"/>
                </a:ext>
              </a:extLst>
            </p:cNvPr>
            <p:cNvSpPr/>
            <p:nvPr/>
          </p:nvSpPr>
          <p:spPr>
            <a:xfrm flipV="1">
              <a:off x="5178261" y="579907"/>
              <a:ext cx="4396" cy="34198"/>
            </a:xfrm>
            <a:custGeom>
              <a:avLst/>
              <a:gdLst>
                <a:gd name="csX0" fmla="*/ 4644 w 4396"/>
                <a:gd name="csY0" fmla="*/ 34298 h 34198"/>
                <a:gd name="csX1" fmla="*/ 247 w 4396"/>
                <a:gd name="csY1" fmla="*/ 28924 h 34198"/>
                <a:gd name="csX2" fmla="*/ 247 w 4396"/>
                <a:gd name="csY2" fmla="*/ 100 h 34198"/>
                <a:gd name="csX3" fmla="*/ 4644 w 4396"/>
                <a:gd name="csY3" fmla="*/ 10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4644" y="34298"/>
                  </a:moveTo>
                  <a:lnTo>
                    <a:pt x="247" y="28924"/>
                  </a:lnTo>
                  <a:lnTo>
                    <a:pt x="247" y="100"/>
                  </a:lnTo>
                  <a:lnTo>
                    <a:pt x="4644" y="1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Freeform: Shape 1598">
              <a:extLst>
                <a:ext uri="{FF2B5EF4-FFF2-40B4-BE49-F238E27FC236}">
                  <a16:creationId xmlns:a16="http://schemas.microsoft.com/office/drawing/2014/main" id="{E9CBF8C6-097E-5055-A712-BDA23D1922D9}"/>
                </a:ext>
              </a:extLst>
            </p:cNvPr>
            <p:cNvSpPr/>
            <p:nvPr/>
          </p:nvSpPr>
          <p:spPr>
            <a:xfrm flipV="1">
              <a:off x="5149925" y="579907"/>
              <a:ext cx="6839" cy="34198"/>
            </a:xfrm>
            <a:custGeom>
              <a:avLst/>
              <a:gdLst>
                <a:gd name="csX0" fmla="*/ 7083 w 6839"/>
                <a:gd name="csY0" fmla="*/ 34298 h 34198"/>
                <a:gd name="csX1" fmla="*/ 243 w 6839"/>
                <a:gd name="csY1" fmla="*/ 34298 h 34198"/>
                <a:gd name="csX2" fmla="*/ 243 w 6839"/>
                <a:gd name="csY2" fmla="*/ 100 h 34198"/>
                <a:gd name="csX3" fmla="*/ 4640 w 6839"/>
                <a:gd name="csY3" fmla="*/ 100 h 34198"/>
                <a:gd name="csX4" fmla="*/ 4640 w 6839"/>
                <a:gd name="csY4" fmla="*/ 29413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839" h="34198">
                  <a:moveTo>
                    <a:pt x="7083" y="34298"/>
                  </a:moveTo>
                  <a:lnTo>
                    <a:pt x="243" y="34298"/>
                  </a:lnTo>
                  <a:lnTo>
                    <a:pt x="243" y="100"/>
                  </a:lnTo>
                  <a:lnTo>
                    <a:pt x="4640" y="100"/>
                  </a:lnTo>
                  <a:lnTo>
                    <a:pt x="4640" y="2941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Freeform: Shape 1599">
              <a:extLst>
                <a:ext uri="{FF2B5EF4-FFF2-40B4-BE49-F238E27FC236}">
                  <a16:creationId xmlns:a16="http://schemas.microsoft.com/office/drawing/2014/main" id="{334267FC-26EE-C205-2F54-CECB1ECEF3E3}"/>
                </a:ext>
              </a:extLst>
            </p:cNvPr>
            <p:cNvSpPr/>
            <p:nvPr/>
          </p:nvSpPr>
          <p:spPr>
            <a:xfrm flipV="1">
              <a:off x="5154322" y="579907"/>
              <a:ext cx="12240" cy="34198"/>
            </a:xfrm>
            <a:custGeom>
              <a:avLst/>
              <a:gdLst>
                <a:gd name="csX0" fmla="*/ 2686 w 12240"/>
                <a:gd name="csY0" fmla="*/ 34298 h 34198"/>
                <a:gd name="csX1" fmla="*/ 243 w 12240"/>
                <a:gd name="csY1" fmla="*/ 29413 h 34198"/>
                <a:gd name="csX2" fmla="*/ 10503 w 12240"/>
                <a:gd name="csY2" fmla="*/ 100 h 34198"/>
                <a:gd name="csX3" fmla="*/ 12457 w 12240"/>
                <a:gd name="csY3" fmla="*/ 4985 h 34198"/>
                <a:gd name="csX4" fmla="*/ 11480 w 12240"/>
                <a:gd name="csY4" fmla="*/ 8894 h 34198"/>
                <a:gd name="csX5" fmla="*/ 10991 w 12240"/>
                <a:gd name="csY5" fmla="*/ 987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2240" h="34198">
                  <a:moveTo>
                    <a:pt x="2686" y="34298"/>
                  </a:moveTo>
                  <a:lnTo>
                    <a:pt x="243" y="29413"/>
                  </a:lnTo>
                  <a:lnTo>
                    <a:pt x="10503" y="100"/>
                  </a:lnTo>
                  <a:lnTo>
                    <a:pt x="12457" y="4985"/>
                  </a:lnTo>
                  <a:cubicBezTo>
                    <a:pt x="12701" y="7216"/>
                    <a:pt x="11162" y="6777"/>
                    <a:pt x="11480" y="8894"/>
                  </a:cubicBezTo>
                  <a:lnTo>
                    <a:pt x="10991" y="9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Freeform: Shape 1600">
              <a:extLst>
                <a:ext uri="{FF2B5EF4-FFF2-40B4-BE49-F238E27FC236}">
                  <a16:creationId xmlns:a16="http://schemas.microsoft.com/office/drawing/2014/main" id="{F61AFF2C-1BB3-7FF3-EACE-4935E86EC2F9}"/>
                </a:ext>
              </a:extLst>
            </p:cNvPr>
            <p:cNvSpPr/>
            <p:nvPr/>
          </p:nvSpPr>
          <p:spPr>
            <a:xfrm flipV="1">
              <a:off x="5186566" y="579907"/>
              <a:ext cx="22961" cy="34198"/>
            </a:xfrm>
            <a:custGeom>
              <a:avLst/>
              <a:gdLst>
                <a:gd name="csX0" fmla="*/ 18327 w 22961"/>
                <a:gd name="csY0" fmla="*/ 34298 h 34198"/>
                <a:gd name="csX1" fmla="*/ 13442 w 22961"/>
                <a:gd name="csY1" fmla="*/ 34298 h 34198"/>
                <a:gd name="csX2" fmla="*/ 251 w 22961"/>
                <a:gd name="csY2" fmla="*/ 100 h 34198"/>
                <a:gd name="csX3" fmla="*/ 5136 w 22961"/>
                <a:gd name="csY3" fmla="*/ 100 h 34198"/>
                <a:gd name="csX4" fmla="*/ 8556 w 22961"/>
                <a:gd name="csY4" fmla="*/ 10359 h 34198"/>
                <a:gd name="csX5" fmla="*/ 23213 w 22961"/>
                <a:gd name="csY5" fmla="*/ 10359 h 34198"/>
                <a:gd name="csX6" fmla="*/ 10022 w 22961"/>
                <a:gd name="csY6" fmla="*/ 14268 h 34198"/>
                <a:gd name="csX7" fmla="*/ 13930 w 22961"/>
                <a:gd name="csY7" fmla="*/ 24039 h 34198"/>
                <a:gd name="csX8" fmla="*/ 13930 w 22961"/>
                <a:gd name="csY8" fmla="*/ 24527 h 34198"/>
                <a:gd name="csX9" fmla="*/ 14419 w 22961"/>
                <a:gd name="csY9" fmla="*/ 25016 h 34198"/>
                <a:gd name="csX10" fmla="*/ 14419 w 22961"/>
                <a:gd name="csY10" fmla="*/ 25993 h 34198"/>
                <a:gd name="csX11" fmla="*/ 14907 w 22961"/>
                <a:gd name="csY11" fmla="*/ 26970 h 34198"/>
                <a:gd name="csX12" fmla="*/ 14907 w 22961"/>
                <a:gd name="csY12" fmla="*/ 27947 h 34198"/>
                <a:gd name="csX13" fmla="*/ 15396 w 22961"/>
                <a:gd name="csY13" fmla="*/ 28924 h 34198"/>
                <a:gd name="csX14" fmla="*/ 15396 w 22961"/>
                <a:gd name="csY14" fmla="*/ 29901 h 34198"/>
                <a:gd name="csX15" fmla="*/ 15884 w 22961"/>
                <a:gd name="csY15" fmla="*/ 3087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2961" h="34198">
                  <a:moveTo>
                    <a:pt x="18327" y="34298"/>
                  </a:moveTo>
                  <a:lnTo>
                    <a:pt x="13442" y="34298"/>
                  </a:lnTo>
                  <a:lnTo>
                    <a:pt x="251" y="100"/>
                  </a:lnTo>
                  <a:lnTo>
                    <a:pt x="5136" y="100"/>
                  </a:lnTo>
                  <a:lnTo>
                    <a:pt x="8556" y="10359"/>
                  </a:lnTo>
                  <a:lnTo>
                    <a:pt x="23213" y="10359"/>
                  </a:lnTo>
                  <a:lnTo>
                    <a:pt x="10022" y="14268"/>
                  </a:lnTo>
                  <a:lnTo>
                    <a:pt x="13930" y="24039"/>
                  </a:lnTo>
                  <a:lnTo>
                    <a:pt x="13930" y="24527"/>
                  </a:lnTo>
                  <a:lnTo>
                    <a:pt x="14419" y="25016"/>
                  </a:lnTo>
                  <a:lnTo>
                    <a:pt x="14419" y="25993"/>
                  </a:lnTo>
                  <a:lnTo>
                    <a:pt x="14907" y="26970"/>
                  </a:lnTo>
                  <a:lnTo>
                    <a:pt x="14907" y="27947"/>
                  </a:lnTo>
                  <a:lnTo>
                    <a:pt x="15396" y="28924"/>
                  </a:lnTo>
                  <a:lnTo>
                    <a:pt x="15396" y="29901"/>
                  </a:lnTo>
                  <a:lnTo>
                    <a:pt x="15884" y="308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Freeform: Shape 1601">
              <a:extLst>
                <a:ext uri="{FF2B5EF4-FFF2-40B4-BE49-F238E27FC236}">
                  <a16:creationId xmlns:a16="http://schemas.microsoft.com/office/drawing/2014/main" id="{8574D89E-36C8-8AFB-7709-B7B34DB5D94D}"/>
                </a:ext>
              </a:extLst>
            </p:cNvPr>
            <p:cNvSpPr/>
            <p:nvPr/>
          </p:nvSpPr>
          <p:spPr>
            <a:xfrm flipV="1">
              <a:off x="5196337" y="579907"/>
              <a:ext cx="22473" cy="34198"/>
            </a:xfrm>
            <a:custGeom>
              <a:avLst/>
              <a:gdLst>
                <a:gd name="csX0" fmla="*/ 8556 w 22473"/>
                <a:gd name="csY0" fmla="*/ 34298 h 34198"/>
                <a:gd name="csX1" fmla="*/ 6114 w 22473"/>
                <a:gd name="csY1" fmla="*/ 30878 h 34198"/>
                <a:gd name="csX2" fmla="*/ 6114 w 22473"/>
                <a:gd name="csY2" fmla="*/ 29413 h 34198"/>
                <a:gd name="csX3" fmla="*/ 6602 w 22473"/>
                <a:gd name="csY3" fmla="*/ 28436 h 34198"/>
                <a:gd name="csX4" fmla="*/ 7091 w 22473"/>
                <a:gd name="csY4" fmla="*/ 27459 h 34198"/>
                <a:gd name="csX5" fmla="*/ 7091 w 22473"/>
                <a:gd name="csY5" fmla="*/ 26970 h 34198"/>
                <a:gd name="csX6" fmla="*/ 7579 w 22473"/>
                <a:gd name="csY6" fmla="*/ 25993 h 34198"/>
                <a:gd name="csX7" fmla="*/ 8068 w 22473"/>
                <a:gd name="csY7" fmla="*/ 24527 h 34198"/>
                <a:gd name="csX8" fmla="*/ 8556 w 22473"/>
                <a:gd name="csY8" fmla="*/ 23550 h 34198"/>
                <a:gd name="csX9" fmla="*/ 11976 w 22473"/>
                <a:gd name="csY9" fmla="*/ 14268 h 34198"/>
                <a:gd name="csX10" fmla="*/ 251 w 22473"/>
                <a:gd name="csY10" fmla="*/ 14268 h 34198"/>
                <a:gd name="csX11" fmla="*/ 13442 w 22473"/>
                <a:gd name="csY11" fmla="*/ 10359 h 34198"/>
                <a:gd name="csX12" fmla="*/ 17350 w 22473"/>
                <a:gd name="csY12" fmla="*/ 100 h 34198"/>
                <a:gd name="csX13" fmla="*/ 22724 w 22473"/>
                <a:gd name="csY13" fmla="*/ 10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2473" h="34198">
                  <a:moveTo>
                    <a:pt x="8556" y="34298"/>
                  </a:moveTo>
                  <a:lnTo>
                    <a:pt x="6114" y="30878"/>
                  </a:lnTo>
                  <a:lnTo>
                    <a:pt x="6114" y="29413"/>
                  </a:lnTo>
                  <a:lnTo>
                    <a:pt x="6602" y="28436"/>
                  </a:lnTo>
                  <a:lnTo>
                    <a:pt x="7091" y="27459"/>
                  </a:lnTo>
                  <a:lnTo>
                    <a:pt x="7091" y="26970"/>
                  </a:lnTo>
                  <a:lnTo>
                    <a:pt x="7579" y="25993"/>
                  </a:lnTo>
                  <a:lnTo>
                    <a:pt x="8068" y="24527"/>
                  </a:lnTo>
                  <a:lnTo>
                    <a:pt x="8556" y="23550"/>
                  </a:lnTo>
                  <a:lnTo>
                    <a:pt x="11976" y="14268"/>
                  </a:lnTo>
                  <a:lnTo>
                    <a:pt x="251" y="14268"/>
                  </a:lnTo>
                  <a:lnTo>
                    <a:pt x="13442" y="10359"/>
                  </a:lnTo>
                  <a:lnTo>
                    <a:pt x="17350" y="100"/>
                  </a:lnTo>
                  <a:lnTo>
                    <a:pt x="22724" y="1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Freeform: Shape 1602">
              <a:extLst>
                <a:ext uri="{FF2B5EF4-FFF2-40B4-BE49-F238E27FC236}">
                  <a16:creationId xmlns:a16="http://schemas.microsoft.com/office/drawing/2014/main" id="{C8213A3B-0073-9DC2-3D2F-617E33755C6D}"/>
                </a:ext>
              </a:extLst>
            </p:cNvPr>
            <p:cNvSpPr/>
            <p:nvPr/>
          </p:nvSpPr>
          <p:spPr>
            <a:xfrm flipV="1">
              <a:off x="5219299" y="579907"/>
              <a:ext cx="27358" cy="34198"/>
            </a:xfrm>
            <a:custGeom>
              <a:avLst/>
              <a:gdLst>
                <a:gd name="csX0" fmla="*/ 27616 w 27358"/>
                <a:gd name="csY0" fmla="*/ 34298 h 34198"/>
                <a:gd name="csX1" fmla="*/ 257 w 27358"/>
                <a:gd name="csY1" fmla="*/ 34298 h 34198"/>
                <a:gd name="csX2" fmla="*/ 257 w 27358"/>
                <a:gd name="csY2" fmla="*/ 30390 h 34198"/>
                <a:gd name="csX3" fmla="*/ 11494 w 27358"/>
                <a:gd name="csY3" fmla="*/ 30390 h 34198"/>
                <a:gd name="csX4" fmla="*/ 11494 w 27358"/>
                <a:gd name="csY4" fmla="*/ 100 h 34198"/>
                <a:gd name="csX5" fmla="*/ 16379 w 27358"/>
                <a:gd name="csY5" fmla="*/ 100 h 34198"/>
                <a:gd name="csX6" fmla="*/ 16379 w 27358"/>
                <a:gd name="csY6" fmla="*/ 30390 h 34198"/>
                <a:gd name="csX7" fmla="*/ 27616 w 27358"/>
                <a:gd name="csY7" fmla="*/ 303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7358" h="34198">
                  <a:moveTo>
                    <a:pt x="27616" y="34298"/>
                  </a:moveTo>
                  <a:lnTo>
                    <a:pt x="257" y="34298"/>
                  </a:lnTo>
                  <a:lnTo>
                    <a:pt x="257" y="30390"/>
                  </a:lnTo>
                  <a:lnTo>
                    <a:pt x="11494" y="30390"/>
                  </a:lnTo>
                  <a:lnTo>
                    <a:pt x="11494" y="100"/>
                  </a:lnTo>
                  <a:lnTo>
                    <a:pt x="16379" y="100"/>
                  </a:lnTo>
                  <a:lnTo>
                    <a:pt x="16379" y="30390"/>
                  </a:lnTo>
                  <a:lnTo>
                    <a:pt x="27616" y="303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id="{862055A6-71E4-ECC1-063D-243EE1192E59}"/>
                </a:ext>
              </a:extLst>
            </p:cNvPr>
            <p:cNvSpPr/>
            <p:nvPr/>
          </p:nvSpPr>
          <p:spPr>
            <a:xfrm flipV="1">
              <a:off x="5252032" y="579907"/>
              <a:ext cx="4396" cy="34198"/>
            </a:xfrm>
            <a:custGeom>
              <a:avLst/>
              <a:gdLst>
                <a:gd name="csX0" fmla="*/ 65 w 4396"/>
                <a:gd name="csY0" fmla="*/ -671 h 34198"/>
                <a:gd name="csX1" fmla="*/ 4462 w 4396"/>
                <a:gd name="csY1" fmla="*/ -671 h 34198"/>
                <a:gd name="csX2" fmla="*/ 4462 w 4396"/>
                <a:gd name="csY2" fmla="*/ 33528 h 34198"/>
                <a:gd name="csX3" fmla="*/ 65 w 4396"/>
                <a:gd name="csY3" fmla="*/ 3352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65" y="-671"/>
                  </a:moveTo>
                  <a:lnTo>
                    <a:pt x="4462" y="-671"/>
                  </a:lnTo>
                  <a:lnTo>
                    <a:pt x="4462" y="33528"/>
                  </a:lnTo>
                  <a:lnTo>
                    <a:pt x="65" y="3352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Freeform: Shape 1604">
              <a:extLst>
                <a:ext uri="{FF2B5EF4-FFF2-40B4-BE49-F238E27FC236}">
                  <a16:creationId xmlns:a16="http://schemas.microsoft.com/office/drawing/2014/main" id="{E3092E0C-FCBA-064C-1BD6-E5959313EE59}"/>
                </a:ext>
              </a:extLst>
            </p:cNvPr>
            <p:cNvSpPr/>
            <p:nvPr/>
          </p:nvSpPr>
          <p:spPr>
            <a:xfrm flipV="1">
              <a:off x="5263206" y="582838"/>
              <a:ext cx="26932" cy="31755"/>
            </a:xfrm>
            <a:custGeom>
              <a:avLst/>
              <a:gdLst>
                <a:gd name="csX0" fmla="*/ 6187 w 26932"/>
                <a:gd name="csY0" fmla="*/ 31856 h 31755"/>
                <a:gd name="csX1" fmla="*/ 5210 w 26932"/>
                <a:gd name="csY1" fmla="*/ 31367 h 31755"/>
                <a:gd name="csX2" fmla="*/ 4721 w 26932"/>
                <a:gd name="csY2" fmla="*/ 30879 h 31755"/>
                <a:gd name="csX3" fmla="*/ 4721 w 26932"/>
                <a:gd name="csY3" fmla="*/ 30390 h 31755"/>
                <a:gd name="csX4" fmla="*/ 3744 w 26932"/>
                <a:gd name="csY4" fmla="*/ 29901 h 31755"/>
                <a:gd name="csX5" fmla="*/ 3256 w 26932"/>
                <a:gd name="csY5" fmla="*/ 28924 h 31755"/>
                <a:gd name="csX6" fmla="*/ 2767 w 26932"/>
                <a:gd name="csY6" fmla="*/ 28436 h 31755"/>
                <a:gd name="csX7" fmla="*/ 324 w 26932"/>
                <a:gd name="csY7" fmla="*/ 18176 h 31755"/>
                <a:gd name="csX8" fmla="*/ 324 w 26932"/>
                <a:gd name="csY8" fmla="*/ 16222 h 31755"/>
                <a:gd name="csX9" fmla="*/ 3256 w 26932"/>
                <a:gd name="csY9" fmla="*/ 6940 h 31755"/>
                <a:gd name="csX10" fmla="*/ 3744 w 26932"/>
                <a:gd name="csY10" fmla="*/ 5963 h 31755"/>
                <a:gd name="csX11" fmla="*/ 6187 w 26932"/>
                <a:gd name="csY11" fmla="*/ 3520 h 31755"/>
                <a:gd name="csX12" fmla="*/ 8141 w 26932"/>
                <a:gd name="csY12" fmla="*/ 2543 h 31755"/>
                <a:gd name="csX13" fmla="*/ 9118 w 26932"/>
                <a:gd name="csY13" fmla="*/ 1566 h 31755"/>
                <a:gd name="csX14" fmla="*/ 10095 w 26932"/>
                <a:gd name="csY14" fmla="*/ 1077 h 31755"/>
                <a:gd name="csX15" fmla="*/ 11072 w 26932"/>
                <a:gd name="csY15" fmla="*/ 1077 h 31755"/>
                <a:gd name="csX16" fmla="*/ 12049 w 26932"/>
                <a:gd name="csY16" fmla="*/ 589 h 31755"/>
                <a:gd name="csX17" fmla="*/ 12538 w 26932"/>
                <a:gd name="csY17" fmla="*/ 589 h 31755"/>
                <a:gd name="csX18" fmla="*/ 13515 w 26932"/>
                <a:gd name="csY18" fmla="*/ 100 h 31755"/>
                <a:gd name="csX19" fmla="*/ 19378 w 26932"/>
                <a:gd name="csY19" fmla="*/ 100 h 31755"/>
                <a:gd name="csX20" fmla="*/ 20355 w 26932"/>
                <a:gd name="csY20" fmla="*/ 589 h 31755"/>
                <a:gd name="csX21" fmla="*/ 21332 w 26932"/>
                <a:gd name="csY21" fmla="*/ 589 h 31755"/>
                <a:gd name="csX22" fmla="*/ 22309 w 26932"/>
                <a:gd name="csY22" fmla="*/ 1077 h 31755"/>
                <a:gd name="csX23" fmla="*/ 23286 w 26932"/>
                <a:gd name="csY23" fmla="*/ 1077 h 31755"/>
                <a:gd name="csX24" fmla="*/ 24263 w 26932"/>
                <a:gd name="csY24" fmla="*/ 1566 h 31755"/>
                <a:gd name="csX25" fmla="*/ 24752 w 26932"/>
                <a:gd name="csY25" fmla="*/ 2054 h 31755"/>
                <a:gd name="csX26" fmla="*/ 25240 w 26932"/>
                <a:gd name="csY26" fmla="*/ 2054 h 31755"/>
                <a:gd name="csX27" fmla="*/ 27194 w 26932"/>
                <a:gd name="csY27" fmla="*/ 4008 h 31755"/>
                <a:gd name="csX28" fmla="*/ 13515 w 26932"/>
                <a:gd name="csY28" fmla="*/ 4008 h 31755"/>
                <a:gd name="csX29" fmla="*/ 13027 w 26932"/>
                <a:gd name="csY29" fmla="*/ 4497 h 31755"/>
                <a:gd name="csX30" fmla="*/ 12049 w 26932"/>
                <a:gd name="csY30" fmla="*/ 4985 h 31755"/>
                <a:gd name="csX31" fmla="*/ 11072 w 26932"/>
                <a:gd name="csY31" fmla="*/ 4985 h 31755"/>
                <a:gd name="csX32" fmla="*/ 10584 w 26932"/>
                <a:gd name="csY32" fmla="*/ 5474 h 31755"/>
                <a:gd name="csX33" fmla="*/ 9607 w 26932"/>
                <a:gd name="csY33" fmla="*/ 5963 h 31755"/>
                <a:gd name="csX34" fmla="*/ 9118 w 26932"/>
                <a:gd name="csY34" fmla="*/ 6940 h 31755"/>
                <a:gd name="csX35" fmla="*/ 8141 w 26932"/>
                <a:gd name="csY35" fmla="*/ 7428 h 31755"/>
                <a:gd name="csX36" fmla="*/ 7652 w 26932"/>
                <a:gd name="csY36" fmla="*/ 8405 h 31755"/>
                <a:gd name="csX37" fmla="*/ 5210 w 26932"/>
                <a:gd name="csY37" fmla="*/ 15245 h 31755"/>
                <a:gd name="csX38" fmla="*/ 4721 w 26932"/>
                <a:gd name="csY38" fmla="*/ 16222 h 31755"/>
                <a:gd name="csX39" fmla="*/ 4721 w 26932"/>
                <a:gd name="csY39" fmla="*/ 19153 h 31755"/>
                <a:gd name="csX40" fmla="*/ 5210 w 26932"/>
                <a:gd name="csY40" fmla="*/ 20130 h 31755"/>
                <a:gd name="csX41" fmla="*/ 5210 w 26932"/>
                <a:gd name="csY41" fmla="*/ 22573 h 31755"/>
                <a:gd name="csX42" fmla="*/ 5698 w 26932"/>
                <a:gd name="csY42" fmla="*/ 23062 h 31755"/>
                <a:gd name="csX43" fmla="*/ 5698 w 26932"/>
                <a:gd name="csY43" fmla="*/ 24039 h 31755"/>
                <a:gd name="csX44" fmla="*/ 6675 w 26932"/>
                <a:gd name="csY44" fmla="*/ 25993 h 31755"/>
                <a:gd name="csX45" fmla="*/ 6675 w 26932"/>
                <a:gd name="csY45" fmla="*/ 26482 h 31755"/>
                <a:gd name="csX46" fmla="*/ 7164 w 26932"/>
                <a:gd name="csY46" fmla="*/ 26970 h 31755"/>
                <a:gd name="csX47" fmla="*/ 7652 w 26932"/>
                <a:gd name="csY47" fmla="*/ 27947 h 31755"/>
                <a:gd name="csX48" fmla="*/ 8141 w 26932"/>
                <a:gd name="csY48" fmla="*/ 28436 h 31755"/>
                <a:gd name="csX49" fmla="*/ 9118 w 26932"/>
                <a:gd name="csY49" fmla="*/ 28924 h 31755"/>
                <a:gd name="csX50" fmla="*/ 9607 w 26932"/>
                <a:gd name="csY50" fmla="*/ 29413 h 31755"/>
                <a:gd name="csX51" fmla="*/ 10584 w 26932"/>
                <a:gd name="csY51" fmla="*/ 29901 h 31755"/>
                <a:gd name="csX52" fmla="*/ 11072 w 26932"/>
                <a:gd name="csY52" fmla="*/ 30390 h 31755"/>
                <a:gd name="csX53" fmla="*/ 12049 w 26932"/>
                <a:gd name="csY53" fmla="*/ 30879 h 31755"/>
                <a:gd name="csX54" fmla="*/ 13027 w 26932"/>
                <a:gd name="csY54" fmla="*/ 30879 h 31755"/>
                <a:gd name="csX55" fmla="*/ 14004 w 26932"/>
                <a:gd name="csY55" fmla="*/ 31367 h 31755"/>
                <a:gd name="csX56" fmla="*/ 16446 w 26932"/>
                <a:gd name="csY56" fmla="*/ 31367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</a:cxnLst>
              <a:rect l="l" t="t" r="r" b="b"/>
              <a:pathLst>
                <a:path w="26932" h="31755">
                  <a:moveTo>
                    <a:pt x="6187" y="31856"/>
                  </a:moveTo>
                  <a:lnTo>
                    <a:pt x="5210" y="31367"/>
                  </a:lnTo>
                  <a:lnTo>
                    <a:pt x="4721" y="30879"/>
                  </a:lnTo>
                  <a:lnTo>
                    <a:pt x="4721" y="30390"/>
                  </a:lnTo>
                  <a:lnTo>
                    <a:pt x="3744" y="29901"/>
                  </a:lnTo>
                  <a:lnTo>
                    <a:pt x="3256" y="28924"/>
                  </a:lnTo>
                  <a:lnTo>
                    <a:pt x="2767" y="28436"/>
                  </a:lnTo>
                  <a:cubicBezTo>
                    <a:pt x="1456" y="25122"/>
                    <a:pt x="-67" y="21857"/>
                    <a:pt x="324" y="18176"/>
                  </a:cubicBezTo>
                  <a:lnTo>
                    <a:pt x="324" y="16222"/>
                  </a:lnTo>
                  <a:cubicBezTo>
                    <a:pt x="381" y="12843"/>
                    <a:pt x="1440" y="9684"/>
                    <a:pt x="3256" y="6940"/>
                  </a:cubicBezTo>
                  <a:lnTo>
                    <a:pt x="3744" y="5963"/>
                  </a:lnTo>
                  <a:lnTo>
                    <a:pt x="6187" y="3520"/>
                  </a:lnTo>
                  <a:lnTo>
                    <a:pt x="8141" y="2543"/>
                  </a:lnTo>
                  <a:lnTo>
                    <a:pt x="9118" y="1566"/>
                  </a:lnTo>
                  <a:lnTo>
                    <a:pt x="10095" y="1077"/>
                  </a:lnTo>
                  <a:lnTo>
                    <a:pt x="11072" y="1077"/>
                  </a:lnTo>
                  <a:lnTo>
                    <a:pt x="12049" y="589"/>
                  </a:lnTo>
                  <a:lnTo>
                    <a:pt x="12538" y="589"/>
                  </a:lnTo>
                  <a:lnTo>
                    <a:pt x="13515" y="100"/>
                  </a:lnTo>
                  <a:lnTo>
                    <a:pt x="19378" y="100"/>
                  </a:lnTo>
                  <a:lnTo>
                    <a:pt x="20355" y="589"/>
                  </a:lnTo>
                  <a:lnTo>
                    <a:pt x="21332" y="589"/>
                  </a:lnTo>
                  <a:lnTo>
                    <a:pt x="22309" y="1077"/>
                  </a:lnTo>
                  <a:lnTo>
                    <a:pt x="23286" y="1077"/>
                  </a:lnTo>
                  <a:lnTo>
                    <a:pt x="24263" y="1566"/>
                  </a:lnTo>
                  <a:lnTo>
                    <a:pt x="24752" y="2054"/>
                  </a:lnTo>
                  <a:lnTo>
                    <a:pt x="25240" y="2054"/>
                  </a:lnTo>
                  <a:lnTo>
                    <a:pt x="27194" y="4008"/>
                  </a:lnTo>
                  <a:lnTo>
                    <a:pt x="13515" y="4008"/>
                  </a:lnTo>
                  <a:lnTo>
                    <a:pt x="13027" y="4497"/>
                  </a:lnTo>
                  <a:lnTo>
                    <a:pt x="12049" y="4985"/>
                  </a:lnTo>
                  <a:lnTo>
                    <a:pt x="11072" y="4985"/>
                  </a:lnTo>
                  <a:lnTo>
                    <a:pt x="10584" y="5474"/>
                  </a:lnTo>
                  <a:lnTo>
                    <a:pt x="9607" y="5963"/>
                  </a:lnTo>
                  <a:lnTo>
                    <a:pt x="9118" y="6940"/>
                  </a:lnTo>
                  <a:lnTo>
                    <a:pt x="8141" y="7428"/>
                  </a:lnTo>
                  <a:lnTo>
                    <a:pt x="7652" y="8405"/>
                  </a:lnTo>
                  <a:cubicBezTo>
                    <a:pt x="5983" y="10132"/>
                    <a:pt x="5031" y="12876"/>
                    <a:pt x="5210" y="15245"/>
                  </a:cubicBezTo>
                  <a:lnTo>
                    <a:pt x="4721" y="16222"/>
                  </a:lnTo>
                  <a:lnTo>
                    <a:pt x="4721" y="19153"/>
                  </a:lnTo>
                  <a:lnTo>
                    <a:pt x="5210" y="20130"/>
                  </a:lnTo>
                  <a:lnTo>
                    <a:pt x="5210" y="22573"/>
                  </a:lnTo>
                  <a:lnTo>
                    <a:pt x="5698" y="23062"/>
                  </a:lnTo>
                  <a:lnTo>
                    <a:pt x="5698" y="24039"/>
                  </a:lnTo>
                  <a:lnTo>
                    <a:pt x="6675" y="25993"/>
                  </a:lnTo>
                  <a:lnTo>
                    <a:pt x="6675" y="26482"/>
                  </a:lnTo>
                  <a:lnTo>
                    <a:pt x="7164" y="26970"/>
                  </a:lnTo>
                  <a:lnTo>
                    <a:pt x="7652" y="27947"/>
                  </a:lnTo>
                  <a:lnTo>
                    <a:pt x="8141" y="28436"/>
                  </a:lnTo>
                  <a:lnTo>
                    <a:pt x="9118" y="28924"/>
                  </a:lnTo>
                  <a:lnTo>
                    <a:pt x="9607" y="29413"/>
                  </a:lnTo>
                  <a:lnTo>
                    <a:pt x="10584" y="29901"/>
                  </a:lnTo>
                  <a:lnTo>
                    <a:pt x="11072" y="30390"/>
                  </a:lnTo>
                  <a:lnTo>
                    <a:pt x="12049" y="30879"/>
                  </a:lnTo>
                  <a:lnTo>
                    <a:pt x="13027" y="30879"/>
                  </a:lnTo>
                  <a:lnTo>
                    <a:pt x="14004" y="31367"/>
                  </a:lnTo>
                  <a:lnTo>
                    <a:pt x="16446" y="313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Freeform: Shape 1605">
              <a:extLst>
                <a:ext uri="{FF2B5EF4-FFF2-40B4-BE49-F238E27FC236}">
                  <a16:creationId xmlns:a16="http://schemas.microsoft.com/office/drawing/2014/main" id="{39FB1186-7838-A144-CF8D-154532F260E6}"/>
                </a:ext>
              </a:extLst>
            </p:cNvPr>
            <p:cNvSpPr/>
            <p:nvPr/>
          </p:nvSpPr>
          <p:spPr>
            <a:xfrm flipV="1">
              <a:off x="5269131" y="579355"/>
              <a:ext cx="26952" cy="31330"/>
            </a:xfrm>
            <a:custGeom>
              <a:avLst/>
              <a:gdLst>
                <a:gd name="csX0" fmla="*/ 10523 w 26952"/>
                <a:gd name="csY0" fmla="*/ 31366 h 31330"/>
                <a:gd name="csX1" fmla="*/ 9546 w 26952"/>
                <a:gd name="csY1" fmla="*/ 31366 h 31330"/>
                <a:gd name="csX2" fmla="*/ 752 w 26952"/>
                <a:gd name="csY2" fmla="*/ 28435 h 31330"/>
                <a:gd name="csX3" fmla="*/ 263 w 26952"/>
                <a:gd name="csY3" fmla="*/ 27947 h 31330"/>
                <a:gd name="csX4" fmla="*/ 10523 w 26952"/>
                <a:gd name="csY4" fmla="*/ 27458 h 31330"/>
                <a:gd name="csX5" fmla="*/ 11500 w 26952"/>
                <a:gd name="csY5" fmla="*/ 27458 h 31330"/>
                <a:gd name="csX6" fmla="*/ 22248 w 26952"/>
                <a:gd name="csY6" fmla="*/ 14756 h 31330"/>
                <a:gd name="csX7" fmla="*/ 22248 w 26952"/>
                <a:gd name="csY7" fmla="*/ 9870 h 31330"/>
                <a:gd name="csX8" fmla="*/ 21760 w 26952"/>
                <a:gd name="csY8" fmla="*/ 8893 h 31330"/>
                <a:gd name="csX9" fmla="*/ 21760 w 26952"/>
                <a:gd name="csY9" fmla="*/ 7916 h 31330"/>
                <a:gd name="csX10" fmla="*/ 21271 w 26952"/>
                <a:gd name="csY10" fmla="*/ 7428 h 31330"/>
                <a:gd name="csX11" fmla="*/ 20782 w 26952"/>
                <a:gd name="csY11" fmla="*/ 6450 h 31330"/>
                <a:gd name="csX12" fmla="*/ 20782 w 26952"/>
                <a:gd name="csY12" fmla="*/ 5473 h 31330"/>
                <a:gd name="csX13" fmla="*/ 20294 w 26952"/>
                <a:gd name="csY13" fmla="*/ 4985 h 31330"/>
                <a:gd name="csX14" fmla="*/ 19805 w 26952"/>
                <a:gd name="csY14" fmla="*/ 4008 h 31330"/>
                <a:gd name="csX15" fmla="*/ 19317 w 26952"/>
                <a:gd name="csY15" fmla="*/ 3519 h 31330"/>
                <a:gd name="csX16" fmla="*/ 18828 w 26952"/>
                <a:gd name="csY16" fmla="*/ 3519 h 31330"/>
                <a:gd name="csX17" fmla="*/ 18340 w 26952"/>
                <a:gd name="csY17" fmla="*/ 3031 h 31330"/>
                <a:gd name="csX18" fmla="*/ 17363 w 26952"/>
                <a:gd name="csY18" fmla="*/ 2054 h 31330"/>
                <a:gd name="csX19" fmla="*/ 16874 w 26952"/>
                <a:gd name="csY19" fmla="*/ 1565 h 31330"/>
                <a:gd name="csX20" fmla="*/ 15897 w 26952"/>
                <a:gd name="csY20" fmla="*/ 1076 h 31330"/>
                <a:gd name="csX21" fmla="*/ 15408 w 26952"/>
                <a:gd name="csY21" fmla="*/ 1076 h 31330"/>
                <a:gd name="csX22" fmla="*/ 13454 w 26952"/>
                <a:gd name="csY22" fmla="*/ 99 h 31330"/>
                <a:gd name="csX23" fmla="*/ 10523 w 26952"/>
                <a:gd name="csY23" fmla="*/ 99 h 31330"/>
                <a:gd name="csX24" fmla="*/ 21271 w 26952"/>
                <a:gd name="csY24" fmla="*/ 99 h 31330"/>
                <a:gd name="csX25" fmla="*/ 22248 w 26952"/>
                <a:gd name="csY25" fmla="*/ 588 h 31330"/>
                <a:gd name="csX26" fmla="*/ 22737 w 26952"/>
                <a:gd name="csY26" fmla="*/ 1076 h 31330"/>
                <a:gd name="csX27" fmla="*/ 23225 w 26952"/>
                <a:gd name="csY27" fmla="*/ 2054 h 31330"/>
                <a:gd name="csX28" fmla="*/ 24691 w 26952"/>
                <a:gd name="csY28" fmla="*/ 3519 h 31330"/>
                <a:gd name="csX29" fmla="*/ 25179 w 26952"/>
                <a:gd name="csY29" fmla="*/ 4496 h 31330"/>
                <a:gd name="csX30" fmla="*/ 25179 w 26952"/>
                <a:gd name="csY30" fmla="*/ 5473 h 31330"/>
                <a:gd name="csX31" fmla="*/ 25668 w 26952"/>
                <a:gd name="csY31" fmla="*/ 6450 h 31330"/>
                <a:gd name="csX32" fmla="*/ 26156 w 26952"/>
                <a:gd name="csY32" fmla="*/ 6939 h 31330"/>
                <a:gd name="csX33" fmla="*/ 26156 w 26952"/>
                <a:gd name="csY33" fmla="*/ 7916 h 31330"/>
                <a:gd name="csX34" fmla="*/ 26645 w 26952"/>
                <a:gd name="csY34" fmla="*/ 8893 h 31330"/>
                <a:gd name="csX35" fmla="*/ 26645 w 26952"/>
                <a:gd name="csY35" fmla="*/ 16710 h 31330"/>
                <a:gd name="csX36" fmla="*/ 26645 w 26952"/>
                <a:gd name="csY36" fmla="*/ 18664 h 31330"/>
                <a:gd name="csX37" fmla="*/ 26156 w 26952"/>
                <a:gd name="csY37" fmla="*/ 19641 h 31330"/>
                <a:gd name="csX38" fmla="*/ 26156 w 26952"/>
                <a:gd name="csY38" fmla="*/ 20618 h 31330"/>
                <a:gd name="csX39" fmla="*/ 25668 w 26952"/>
                <a:gd name="csY39" fmla="*/ 21107 h 31330"/>
                <a:gd name="csX40" fmla="*/ 25668 w 26952"/>
                <a:gd name="csY40" fmla="*/ 22084 h 31330"/>
                <a:gd name="csX41" fmla="*/ 24202 w 26952"/>
                <a:gd name="csY41" fmla="*/ 25015 h 31330"/>
                <a:gd name="csX42" fmla="*/ 23225 w 26952"/>
                <a:gd name="csY42" fmla="*/ 25504 h 31330"/>
                <a:gd name="csX43" fmla="*/ 22737 w 26952"/>
                <a:gd name="csY43" fmla="*/ 26481 h 31330"/>
                <a:gd name="csX44" fmla="*/ 22248 w 26952"/>
                <a:gd name="csY44" fmla="*/ 26970 h 31330"/>
                <a:gd name="csX45" fmla="*/ 21760 w 26952"/>
                <a:gd name="csY45" fmla="*/ 27458 h 31330"/>
                <a:gd name="csX46" fmla="*/ 20782 w 26952"/>
                <a:gd name="csY46" fmla="*/ 28435 h 31330"/>
                <a:gd name="csX47" fmla="*/ 19805 w 26952"/>
                <a:gd name="csY47" fmla="*/ 28924 h 31330"/>
                <a:gd name="csX48" fmla="*/ 19317 w 26952"/>
                <a:gd name="csY48" fmla="*/ 29412 h 31330"/>
                <a:gd name="csX49" fmla="*/ 18828 w 26952"/>
                <a:gd name="csY49" fmla="*/ 29412 h 31330"/>
                <a:gd name="csX50" fmla="*/ 17851 w 26952"/>
                <a:gd name="csY50" fmla="*/ 29901 h 31330"/>
                <a:gd name="csX51" fmla="*/ 17363 w 26952"/>
                <a:gd name="csY51" fmla="*/ 30389 h 31330"/>
                <a:gd name="csX52" fmla="*/ 16386 w 26952"/>
                <a:gd name="csY52" fmla="*/ 30878 h 31330"/>
                <a:gd name="csX53" fmla="*/ 15408 w 26952"/>
                <a:gd name="csY53" fmla="*/ 30878 h 31330"/>
                <a:gd name="csX54" fmla="*/ 14431 w 26952"/>
                <a:gd name="csY54" fmla="*/ 31366 h 31330"/>
                <a:gd name="csX55" fmla="*/ 11500 w 26952"/>
                <a:gd name="csY55" fmla="*/ 31366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</a:cxnLst>
              <a:rect l="l" t="t" r="r" b="b"/>
              <a:pathLst>
                <a:path w="26952" h="31330">
                  <a:moveTo>
                    <a:pt x="10523" y="31366"/>
                  </a:moveTo>
                  <a:lnTo>
                    <a:pt x="9546" y="31366"/>
                  </a:lnTo>
                  <a:cubicBezTo>
                    <a:pt x="5939" y="31765"/>
                    <a:pt x="3675" y="30218"/>
                    <a:pt x="752" y="28435"/>
                  </a:cubicBezTo>
                  <a:lnTo>
                    <a:pt x="263" y="27947"/>
                  </a:lnTo>
                  <a:lnTo>
                    <a:pt x="10523" y="27458"/>
                  </a:lnTo>
                  <a:lnTo>
                    <a:pt x="11500" y="27458"/>
                  </a:lnTo>
                  <a:cubicBezTo>
                    <a:pt x="17713" y="28061"/>
                    <a:pt x="22826" y="20472"/>
                    <a:pt x="22248" y="14756"/>
                  </a:cubicBezTo>
                  <a:lnTo>
                    <a:pt x="22248" y="9870"/>
                  </a:lnTo>
                  <a:lnTo>
                    <a:pt x="21760" y="8893"/>
                  </a:lnTo>
                  <a:lnTo>
                    <a:pt x="21760" y="7916"/>
                  </a:lnTo>
                  <a:lnTo>
                    <a:pt x="21271" y="7428"/>
                  </a:lnTo>
                  <a:lnTo>
                    <a:pt x="20782" y="6450"/>
                  </a:lnTo>
                  <a:lnTo>
                    <a:pt x="20782" y="5473"/>
                  </a:lnTo>
                  <a:lnTo>
                    <a:pt x="20294" y="4985"/>
                  </a:lnTo>
                  <a:lnTo>
                    <a:pt x="19805" y="4008"/>
                  </a:lnTo>
                  <a:lnTo>
                    <a:pt x="19317" y="3519"/>
                  </a:lnTo>
                  <a:lnTo>
                    <a:pt x="18828" y="3519"/>
                  </a:lnTo>
                  <a:lnTo>
                    <a:pt x="18340" y="3031"/>
                  </a:lnTo>
                  <a:lnTo>
                    <a:pt x="17363" y="2054"/>
                  </a:lnTo>
                  <a:lnTo>
                    <a:pt x="16874" y="1565"/>
                  </a:lnTo>
                  <a:lnTo>
                    <a:pt x="15897" y="1076"/>
                  </a:lnTo>
                  <a:lnTo>
                    <a:pt x="15408" y="1076"/>
                  </a:lnTo>
                  <a:lnTo>
                    <a:pt x="13454" y="99"/>
                  </a:lnTo>
                  <a:lnTo>
                    <a:pt x="10523" y="99"/>
                  </a:lnTo>
                  <a:lnTo>
                    <a:pt x="21271" y="99"/>
                  </a:lnTo>
                  <a:lnTo>
                    <a:pt x="22248" y="588"/>
                  </a:lnTo>
                  <a:lnTo>
                    <a:pt x="22737" y="1076"/>
                  </a:lnTo>
                  <a:lnTo>
                    <a:pt x="23225" y="2054"/>
                  </a:lnTo>
                  <a:lnTo>
                    <a:pt x="24691" y="3519"/>
                  </a:lnTo>
                  <a:lnTo>
                    <a:pt x="25179" y="4496"/>
                  </a:lnTo>
                  <a:lnTo>
                    <a:pt x="25179" y="5473"/>
                  </a:lnTo>
                  <a:lnTo>
                    <a:pt x="25668" y="6450"/>
                  </a:lnTo>
                  <a:lnTo>
                    <a:pt x="26156" y="6939"/>
                  </a:lnTo>
                  <a:lnTo>
                    <a:pt x="26156" y="7916"/>
                  </a:lnTo>
                  <a:lnTo>
                    <a:pt x="26645" y="8893"/>
                  </a:lnTo>
                  <a:cubicBezTo>
                    <a:pt x="26417" y="10611"/>
                    <a:pt x="28037" y="14707"/>
                    <a:pt x="26645" y="16710"/>
                  </a:cubicBezTo>
                  <a:lnTo>
                    <a:pt x="26645" y="18664"/>
                  </a:lnTo>
                  <a:lnTo>
                    <a:pt x="26156" y="19641"/>
                  </a:lnTo>
                  <a:lnTo>
                    <a:pt x="26156" y="20618"/>
                  </a:lnTo>
                  <a:lnTo>
                    <a:pt x="25668" y="21107"/>
                  </a:lnTo>
                  <a:lnTo>
                    <a:pt x="25668" y="22084"/>
                  </a:lnTo>
                  <a:lnTo>
                    <a:pt x="24202" y="25015"/>
                  </a:lnTo>
                  <a:lnTo>
                    <a:pt x="23225" y="25504"/>
                  </a:lnTo>
                  <a:lnTo>
                    <a:pt x="22737" y="26481"/>
                  </a:lnTo>
                  <a:lnTo>
                    <a:pt x="22248" y="26970"/>
                  </a:lnTo>
                  <a:lnTo>
                    <a:pt x="21760" y="27458"/>
                  </a:lnTo>
                  <a:lnTo>
                    <a:pt x="20782" y="28435"/>
                  </a:lnTo>
                  <a:lnTo>
                    <a:pt x="19805" y="28924"/>
                  </a:lnTo>
                  <a:lnTo>
                    <a:pt x="19317" y="29412"/>
                  </a:lnTo>
                  <a:lnTo>
                    <a:pt x="18828" y="29412"/>
                  </a:lnTo>
                  <a:lnTo>
                    <a:pt x="17851" y="29901"/>
                  </a:lnTo>
                  <a:lnTo>
                    <a:pt x="17363" y="30389"/>
                  </a:lnTo>
                  <a:lnTo>
                    <a:pt x="16386" y="30878"/>
                  </a:lnTo>
                  <a:lnTo>
                    <a:pt x="15408" y="30878"/>
                  </a:lnTo>
                  <a:lnTo>
                    <a:pt x="14431" y="31366"/>
                  </a:lnTo>
                  <a:lnTo>
                    <a:pt x="11500" y="313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Freeform: Shape 1606">
              <a:extLst>
                <a:ext uri="{FF2B5EF4-FFF2-40B4-BE49-F238E27FC236}">
                  <a16:creationId xmlns:a16="http://schemas.microsoft.com/office/drawing/2014/main" id="{C30DEBCC-78D2-2B8D-FD19-E20719F3EA9A}"/>
                </a:ext>
              </a:extLst>
            </p:cNvPr>
            <p:cNvSpPr/>
            <p:nvPr/>
          </p:nvSpPr>
          <p:spPr>
            <a:xfrm flipV="1">
              <a:off x="5324337" y="579907"/>
              <a:ext cx="4885" cy="34198"/>
            </a:xfrm>
            <a:custGeom>
              <a:avLst/>
              <a:gdLst>
                <a:gd name="csX0" fmla="*/ 5157 w 4885"/>
                <a:gd name="csY0" fmla="*/ 34298 h 34198"/>
                <a:gd name="csX1" fmla="*/ 760 w 4885"/>
                <a:gd name="csY1" fmla="*/ 34298 h 34198"/>
                <a:gd name="csX2" fmla="*/ 760 w 4885"/>
                <a:gd name="csY2" fmla="*/ 7428 h 34198"/>
                <a:gd name="csX3" fmla="*/ 271 w 4885"/>
                <a:gd name="csY3" fmla="*/ 100 h 34198"/>
                <a:gd name="csX4" fmla="*/ 5157 w 4885"/>
                <a:gd name="csY4" fmla="*/ 10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57" y="34298"/>
                  </a:moveTo>
                  <a:lnTo>
                    <a:pt x="760" y="34298"/>
                  </a:lnTo>
                  <a:lnTo>
                    <a:pt x="760" y="7428"/>
                  </a:lnTo>
                  <a:lnTo>
                    <a:pt x="271" y="100"/>
                  </a:lnTo>
                  <a:lnTo>
                    <a:pt x="5157" y="1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Freeform: Shape 1607">
              <a:extLst>
                <a:ext uri="{FF2B5EF4-FFF2-40B4-BE49-F238E27FC236}">
                  <a16:creationId xmlns:a16="http://schemas.microsoft.com/office/drawing/2014/main" id="{612ECBC5-63E8-66C3-9473-525AE2EAD7D1}"/>
                </a:ext>
              </a:extLst>
            </p:cNvPr>
            <p:cNvSpPr/>
            <p:nvPr/>
          </p:nvSpPr>
          <p:spPr>
            <a:xfrm flipV="1">
              <a:off x="5301864" y="579907"/>
              <a:ext cx="4885" cy="34198"/>
            </a:xfrm>
            <a:custGeom>
              <a:avLst/>
              <a:gdLst>
                <a:gd name="csX0" fmla="*/ 5153 w 4885"/>
                <a:gd name="csY0" fmla="*/ 34298 h 34198"/>
                <a:gd name="csX1" fmla="*/ 268 w 4885"/>
                <a:gd name="csY1" fmla="*/ 34298 h 34198"/>
                <a:gd name="csX2" fmla="*/ 268 w 4885"/>
                <a:gd name="csY2" fmla="*/ 100 h 34198"/>
                <a:gd name="csX3" fmla="*/ 4665 w 4885"/>
                <a:gd name="csY3" fmla="*/ 100 h 34198"/>
                <a:gd name="csX4" fmla="*/ 4665 w 4885"/>
                <a:gd name="csY4" fmla="*/ 2697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53" y="34298"/>
                  </a:moveTo>
                  <a:lnTo>
                    <a:pt x="268" y="34298"/>
                  </a:lnTo>
                  <a:lnTo>
                    <a:pt x="268" y="100"/>
                  </a:lnTo>
                  <a:lnTo>
                    <a:pt x="4665" y="100"/>
                  </a:lnTo>
                  <a:lnTo>
                    <a:pt x="4665" y="269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Freeform: Shape 1608">
              <a:extLst>
                <a:ext uri="{FF2B5EF4-FFF2-40B4-BE49-F238E27FC236}">
                  <a16:creationId xmlns:a16="http://schemas.microsoft.com/office/drawing/2014/main" id="{838C8826-E97B-1461-BCD2-DDADE36AB55C}"/>
                </a:ext>
              </a:extLst>
            </p:cNvPr>
            <p:cNvSpPr/>
            <p:nvPr/>
          </p:nvSpPr>
          <p:spPr>
            <a:xfrm flipV="1">
              <a:off x="5306261" y="579907"/>
              <a:ext cx="18564" cy="34198"/>
            </a:xfrm>
            <a:custGeom>
              <a:avLst/>
              <a:gdLst>
                <a:gd name="csX0" fmla="*/ 757 w 18564"/>
                <a:gd name="csY0" fmla="*/ 34298 h 34198"/>
                <a:gd name="csX1" fmla="*/ 268 w 18564"/>
                <a:gd name="csY1" fmla="*/ 26970 h 34198"/>
                <a:gd name="csX2" fmla="*/ 18344 w 18564"/>
                <a:gd name="csY2" fmla="*/ 100 h 34198"/>
                <a:gd name="csX3" fmla="*/ 18833 w 18564"/>
                <a:gd name="csY3" fmla="*/ 742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8564" h="34198">
                  <a:moveTo>
                    <a:pt x="757" y="34298"/>
                  </a:moveTo>
                  <a:lnTo>
                    <a:pt x="268" y="26970"/>
                  </a:lnTo>
                  <a:lnTo>
                    <a:pt x="18344" y="100"/>
                  </a:lnTo>
                  <a:lnTo>
                    <a:pt x="18833" y="742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Freeform: Shape 1609">
              <a:extLst>
                <a:ext uri="{FF2B5EF4-FFF2-40B4-BE49-F238E27FC236}">
                  <a16:creationId xmlns:a16="http://schemas.microsoft.com/office/drawing/2014/main" id="{257E7F46-A23F-811C-32FF-8765FC97CE71}"/>
                </a:ext>
              </a:extLst>
            </p:cNvPr>
            <p:cNvSpPr/>
            <p:nvPr/>
          </p:nvSpPr>
          <p:spPr>
            <a:xfrm flipV="1">
              <a:off x="5354627" y="579907"/>
              <a:ext cx="22473" cy="34198"/>
            </a:xfrm>
            <a:custGeom>
              <a:avLst/>
              <a:gdLst>
                <a:gd name="csX0" fmla="*/ 22752 w 22473"/>
                <a:gd name="csY0" fmla="*/ 34298 h 34198"/>
                <a:gd name="csX1" fmla="*/ 18355 w 22473"/>
                <a:gd name="csY1" fmla="*/ 34298 h 34198"/>
                <a:gd name="csX2" fmla="*/ 18355 w 22473"/>
                <a:gd name="csY2" fmla="*/ 20130 h 34198"/>
                <a:gd name="csX3" fmla="*/ 279 w 22473"/>
                <a:gd name="csY3" fmla="*/ 20130 h 34198"/>
                <a:gd name="csX4" fmla="*/ 18355 w 22473"/>
                <a:gd name="csY4" fmla="*/ 16222 h 34198"/>
                <a:gd name="csX5" fmla="*/ 18355 w 22473"/>
                <a:gd name="csY5" fmla="*/ 100 h 34198"/>
                <a:gd name="csX6" fmla="*/ 22752 w 22473"/>
                <a:gd name="csY6" fmla="*/ 10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22752" y="34298"/>
                  </a:moveTo>
                  <a:lnTo>
                    <a:pt x="18355" y="34298"/>
                  </a:lnTo>
                  <a:lnTo>
                    <a:pt x="18355" y="20130"/>
                  </a:lnTo>
                  <a:lnTo>
                    <a:pt x="279" y="20130"/>
                  </a:lnTo>
                  <a:lnTo>
                    <a:pt x="18355" y="16222"/>
                  </a:lnTo>
                  <a:lnTo>
                    <a:pt x="18355" y="100"/>
                  </a:lnTo>
                  <a:lnTo>
                    <a:pt x="22752" y="1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" name="Freeform: Shape 1610">
              <a:extLst>
                <a:ext uri="{FF2B5EF4-FFF2-40B4-BE49-F238E27FC236}">
                  <a16:creationId xmlns:a16="http://schemas.microsoft.com/office/drawing/2014/main" id="{FAA1196B-7EA4-52BE-8C61-D6C96EA1B480}"/>
                </a:ext>
              </a:extLst>
            </p:cNvPr>
            <p:cNvSpPr/>
            <p:nvPr/>
          </p:nvSpPr>
          <p:spPr>
            <a:xfrm flipV="1">
              <a:off x="5350230" y="579907"/>
              <a:ext cx="22473" cy="34198"/>
            </a:xfrm>
            <a:custGeom>
              <a:avLst/>
              <a:gdLst>
                <a:gd name="csX0" fmla="*/ 4673 w 22473"/>
                <a:gd name="csY0" fmla="*/ 34298 h 34198"/>
                <a:gd name="csX1" fmla="*/ 276 w 22473"/>
                <a:gd name="csY1" fmla="*/ 34298 h 34198"/>
                <a:gd name="csX2" fmla="*/ 276 w 22473"/>
                <a:gd name="csY2" fmla="*/ 100 h 34198"/>
                <a:gd name="csX3" fmla="*/ 4673 w 22473"/>
                <a:gd name="csY3" fmla="*/ 100 h 34198"/>
                <a:gd name="csX4" fmla="*/ 4673 w 22473"/>
                <a:gd name="csY4" fmla="*/ 16222 h 34198"/>
                <a:gd name="csX5" fmla="*/ 22749 w 22473"/>
                <a:gd name="csY5" fmla="*/ 16222 h 34198"/>
                <a:gd name="csX6" fmla="*/ 4673 w 22473"/>
                <a:gd name="csY6" fmla="*/ 2013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4673" y="34298"/>
                  </a:moveTo>
                  <a:lnTo>
                    <a:pt x="276" y="34298"/>
                  </a:lnTo>
                  <a:lnTo>
                    <a:pt x="276" y="100"/>
                  </a:lnTo>
                  <a:lnTo>
                    <a:pt x="4673" y="100"/>
                  </a:lnTo>
                  <a:lnTo>
                    <a:pt x="4673" y="16222"/>
                  </a:lnTo>
                  <a:lnTo>
                    <a:pt x="22749" y="16222"/>
                  </a:lnTo>
                  <a:lnTo>
                    <a:pt x="4673" y="201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id="{FCE86246-36DA-0885-9AE5-0606BB820D0D}"/>
                </a:ext>
              </a:extLst>
            </p:cNvPr>
            <p:cNvSpPr/>
            <p:nvPr/>
          </p:nvSpPr>
          <p:spPr>
            <a:xfrm flipV="1">
              <a:off x="5380520" y="579907"/>
              <a:ext cx="22961" cy="34198"/>
            </a:xfrm>
            <a:custGeom>
              <a:avLst/>
              <a:gdLst>
                <a:gd name="csX0" fmla="*/ 18359 w 22961"/>
                <a:gd name="csY0" fmla="*/ 34298 h 34198"/>
                <a:gd name="csX1" fmla="*/ 13473 w 22961"/>
                <a:gd name="csY1" fmla="*/ 34298 h 34198"/>
                <a:gd name="csX2" fmla="*/ 283 w 22961"/>
                <a:gd name="csY2" fmla="*/ 100 h 34198"/>
                <a:gd name="csX3" fmla="*/ 5168 w 22961"/>
                <a:gd name="csY3" fmla="*/ 100 h 34198"/>
                <a:gd name="csX4" fmla="*/ 8588 w 22961"/>
                <a:gd name="csY4" fmla="*/ 10359 h 34198"/>
                <a:gd name="csX5" fmla="*/ 23244 w 22961"/>
                <a:gd name="csY5" fmla="*/ 10359 h 34198"/>
                <a:gd name="csX6" fmla="*/ 10054 w 22961"/>
                <a:gd name="csY6" fmla="*/ 14268 h 34198"/>
                <a:gd name="csX7" fmla="*/ 13962 w 22961"/>
                <a:gd name="csY7" fmla="*/ 24039 h 34198"/>
                <a:gd name="csX8" fmla="*/ 13962 w 22961"/>
                <a:gd name="csY8" fmla="*/ 24527 h 34198"/>
                <a:gd name="csX9" fmla="*/ 14450 w 22961"/>
                <a:gd name="csY9" fmla="*/ 25016 h 34198"/>
                <a:gd name="csX10" fmla="*/ 14450 w 22961"/>
                <a:gd name="csY10" fmla="*/ 25993 h 34198"/>
                <a:gd name="csX11" fmla="*/ 14939 w 22961"/>
                <a:gd name="csY11" fmla="*/ 26970 h 34198"/>
                <a:gd name="csX12" fmla="*/ 14939 w 22961"/>
                <a:gd name="csY12" fmla="*/ 27947 h 34198"/>
                <a:gd name="csX13" fmla="*/ 15428 w 22961"/>
                <a:gd name="csY13" fmla="*/ 28924 h 34198"/>
                <a:gd name="csX14" fmla="*/ 15428 w 22961"/>
                <a:gd name="csY14" fmla="*/ 29901 h 34198"/>
                <a:gd name="csX15" fmla="*/ 15916 w 22961"/>
                <a:gd name="csY15" fmla="*/ 3087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2961" h="34198">
                  <a:moveTo>
                    <a:pt x="18359" y="34298"/>
                  </a:moveTo>
                  <a:lnTo>
                    <a:pt x="13473" y="34298"/>
                  </a:lnTo>
                  <a:lnTo>
                    <a:pt x="283" y="100"/>
                  </a:lnTo>
                  <a:lnTo>
                    <a:pt x="5168" y="100"/>
                  </a:lnTo>
                  <a:lnTo>
                    <a:pt x="8588" y="10359"/>
                  </a:lnTo>
                  <a:lnTo>
                    <a:pt x="23244" y="10359"/>
                  </a:lnTo>
                  <a:lnTo>
                    <a:pt x="10054" y="14268"/>
                  </a:lnTo>
                  <a:lnTo>
                    <a:pt x="13962" y="24039"/>
                  </a:lnTo>
                  <a:lnTo>
                    <a:pt x="13962" y="24527"/>
                  </a:lnTo>
                  <a:lnTo>
                    <a:pt x="14450" y="25016"/>
                  </a:lnTo>
                  <a:lnTo>
                    <a:pt x="14450" y="25993"/>
                  </a:lnTo>
                  <a:lnTo>
                    <a:pt x="14939" y="26970"/>
                  </a:lnTo>
                  <a:lnTo>
                    <a:pt x="14939" y="27947"/>
                  </a:lnTo>
                  <a:lnTo>
                    <a:pt x="15428" y="28924"/>
                  </a:lnTo>
                  <a:lnTo>
                    <a:pt x="15428" y="29901"/>
                  </a:lnTo>
                  <a:lnTo>
                    <a:pt x="15916" y="308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" name="Freeform: Shape 1612">
              <a:extLst>
                <a:ext uri="{FF2B5EF4-FFF2-40B4-BE49-F238E27FC236}">
                  <a16:creationId xmlns:a16="http://schemas.microsoft.com/office/drawing/2014/main" id="{29CC9E39-F4BE-65B7-02B2-129BA57F8A35}"/>
                </a:ext>
              </a:extLst>
            </p:cNvPr>
            <p:cNvSpPr/>
            <p:nvPr/>
          </p:nvSpPr>
          <p:spPr>
            <a:xfrm flipV="1">
              <a:off x="5390291" y="579907"/>
              <a:ext cx="22473" cy="34198"/>
            </a:xfrm>
            <a:custGeom>
              <a:avLst/>
              <a:gdLst>
                <a:gd name="csX0" fmla="*/ 8588 w 22473"/>
                <a:gd name="csY0" fmla="*/ 34298 h 34198"/>
                <a:gd name="csX1" fmla="*/ 6146 w 22473"/>
                <a:gd name="csY1" fmla="*/ 30878 h 34198"/>
                <a:gd name="csX2" fmla="*/ 6146 w 22473"/>
                <a:gd name="csY2" fmla="*/ 29413 h 34198"/>
                <a:gd name="csX3" fmla="*/ 7123 w 22473"/>
                <a:gd name="csY3" fmla="*/ 27459 h 34198"/>
                <a:gd name="csX4" fmla="*/ 7123 w 22473"/>
                <a:gd name="csY4" fmla="*/ 26970 h 34198"/>
                <a:gd name="csX5" fmla="*/ 7611 w 22473"/>
                <a:gd name="csY5" fmla="*/ 25993 h 34198"/>
                <a:gd name="csX6" fmla="*/ 8100 w 22473"/>
                <a:gd name="csY6" fmla="*/ 24527 h 34198"/>
                <a:gd name="csX7" fmla="*/ 8588 w 22473"/>
                <a:gd name="csY7" fmla="*/ 23550 h 34198"/>
                <a:gd name="csX8" fmla="*/ 12008 w 22473"/>
                <a:gd name="csY8" fmla="*/ 14268 h 34198"/>
                <a:gd name="csX9" fmla="*/ 283 w 22473"/>
                <a:gd name="csY9" fmla="*/ 14268 h 34198"/>
                <a:gd name="csX10" fmla="*/ 13474 w 22473"/>
                <a:gd name="csY10" fmla="*/ 10359 h 34198"/>
                <a:gd name="csX11" fmla="*/ 17382 w 22473"/>
                <a:gd name="csY11" fmla="*/ 100 h 34198"/>
                <a:gd name="csX12" fmla="*/ 22756 w 22473"/>
                <a:gd name="csY12" fmla="*/ 10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2473" h="34198">
                  <a:moveTo>
                    <a:pt x="8588" y="34298"/>
                  </a:moveTo>
                  <a:lnTo>
                    <a:pt x="6146" y="30878"/>
                  </a:lnTo>
                  <a:lnTo>
                    <a:pt x="6146" y="29413"/>
                  </a:lnTo>
                  <a:lnTo>
                    <a:pt x="7123" y="27459"/>
                  </a:lnTo>
                  <a:lnTo>
                    <a:pt x="7123" y="26970"/>
                  </a:lnTo>
                  <a:lnTo>
                    <a:pt x="7611" y="25993"/>
                  </a:lnTo>
                  <a:lnTo>
                    <a:pt x="8100" y="24527"/>
                  </a:lnTo>
                  <a:lnTo>
                    <a:pt x="8588" y="23550"/>
                  </a:lnTo>
                  <a:lnTo>
                    <a:pt x="12008" y="14268"/>
                  </a:lnTo>
                  <a:lnTo>
                    <a:pt x="283" y="14268"/>
                  </a:lnTo>
                  <a:lnTo>
                    <a:pt x="13474" y="10359"/>
                  </a:lnTo>
                  <a:lnTo>
                    <a:pt x="17382" y="100"/>
                  </a:lnTo>
                  <a:lnTo>
                    <a:pt x="22756" y="1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" name="Freeform: Shape 1613">
              <a:extLst>
                <a:ext uri="{FF2B5EF4-FFF2-40B4-BE49-F238E27FC236}">
                  <a16:creationId xmlns:a16="http://schemas.microsoft.com/office/drawing/2014/main" id="{5BBDFEEC-8CA1-07CF-0F09-700CA021019A}"/>
                </a:ext>
              </a:extLst>
            </p:cNvPr>
            <p:cNvSpPr/>
            <p:nvPr/>
          </p:nvSpPr>
          <p:spPr>
            <a:xfrm flipV="1">
              <a:off x="5414719" y="602869"/>
              <a:ext cx="14656" cy="7816"/>
            </a:xfrm>
            <a:custGeom>
              <a:avLst/>
              <a:gdLst>
                <a:gd name="csX0" fmla="*/ 4683 w 14656"/>
                <a:gd name="csY0" fmla="*/ 7917 h 7816"/>
                <a:gd name="csX1" fmla="*/ 286 w 14656"/>
                <a:gd name="csY1" fmla="*/ 7917 h 7816"/>
                <a:gd name="csX2" fmla="*/ 775 w 14656"/>
                <a:gd name="csY2" fmla="*/ 6940 h 7816"/>
                <a:gd name="csX3" fmla="*/ 2729 w 14656"/>
                <a:gd name="csY3" fmla="*/ 1077 h 7816"/>
                <a:gd name="csX4" fmla="*/ 3218 w 14656"/>
                <a:gd name="csY4" fmla="*/ 100 h 7816"/>
                <a:gd name="csX5" fmla="*/ 14943 w 14656"/>
                <a:gd name="csY5" fmla="*/ 100 h 7816"/>
                <a:gd name="csX6" fmla="*/ 12989 w 14656"/>
                <a:gd name="csY6" fmla="*/ 100 h 7816"/>
                <a:gd name="csX7" fmla="*/ 12500 w 14656"/>
                <a:gd name="csY7" fmla="*/ 588 h 7816"/>
                <a:gd name="csX8" fmla="*/ 11523 w 14656"/>
                <a:gd name="csY8" fmla="*/ 588 h 7816"/>
                <a:gd name="csX9" fmla="*/ 10546 w 14656"/>
                <a:gd name="csY9" fmla="*/ 1077 h 7816"/>
                <a:gd name="csX10" fmla="*/ 9569 w 14656"/>
                <a:gd name="csY10" fmla="*/ 1077 h 7816"/>
                <a:gd name="csX11" fmla="*/ 9080 w 14656"/>
                <a:gd name="csY11" fmla="*/ 1565 h 7816"/>
                <a:gd name="csX12" fmla="*/ 7126 w 14656"/>
                <a:gd name="csY12" fmla="*/ 2543 h 7816"/>
                <a:gd name="csX13" fmla="*/ 6637 w 14656"/>
                <a:gd name="csY13" fmla="*/ 3031 h 7816"/>
                <a:gd name="csX14" fmla="*/ 6149 w 14656"/>
                <a:gd name="csY14" fmla="*/ 4008 h 7816"/>
                <a:gd name="csX15" fmla="*/ 5660 w 14656"/>
                <a:gd name="csY15" fmla="*/ 4497 h 7816"/>
                <a:gd name="csX16" fmla="*/ 5660 w 14656"/>
                <a:gd name="csY16" fmla="*/ 4985 h 7816"/>
                <a:gd name="csX17" fmla="*/ 4683 w 14656"/>
                <a:gd name="csY17" fmla="*/ 6940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4656" h="7816">
                  <a:moveTo>
                    <a:pt x="4683" y="7917"/>
                  </a:moveTo>
                  <a:lnTo>
                    <a:pt x="286" y="7917"/>
                  </a:lnTo>
                  <a:lnTo>
                    <a:pt x="775" y="6940"/>
                  </a:lnTo>
                  <a:cubicBezTo>
                    <a:pt x="555" y="5197"/>
                    <a:pt x="1377" y="2233"/>
                    <a:pt x="2729" y="1077"/>
                  </a:cubicBezTo>
                  <a:lnTo>
                    <a:pt x="3218" y="100"/>
                  </a:lnTo>
                  <a:lnTo>
                    <a:pt x="14943" y="100"/>
                  </a:lnTo>
                  <a:lnTo>
                    <a:pt x="12989" y="100"/>
                  </a:lnTo>
                  <a:lnTo>
                    <a:pt x="12500" y="588"/>
                  </a:lnTo>
                  <a:lnTo>
                    <a:pt x="11523" y="588"/>
                  </a:lnTo>
                  <a:lnTo>
                    <a:pt x="10546" y="1077"/>
                  </a:lnTo>
                  <a:lnTo>
                    <a:pt x="9569" y="1077"/>
                  </a:lnTo>
                  <a:lnTo>
                    <a:pt x="9080" y="1565"/>
                  </a:lnTo>
                  <a:lnTo>
                    <a:pt x="7126" y="2543"/>
                  </a:lnTo>
                  <a:lnTo>
                    <a:pt x="6637" y="3031"/>
                  </a:lnTo>
                  <a:lnTo>
                    <a:pt x="6149" y="4008"/>
                  </a:lnTo>
                  <a:lnTo>
                    <a:pt x="5660" y="4497"/>
                  </a:lnTo>
                  <a:lnTo>
                    <a:pt x="5660" y="4985"/>
                  </a:lnTo>
                  <a:lnTo>
                    <a:pt x="4683" y="69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" name="Freeform: Shape 1614">
              <a:extLst>
                <a:ext uri="{FF2B5EF4-FFF2-40B4-BE49-F238E27FC236}">
                  <a16:creationId xmlns:a16="http://schemas.microsoft.com/office/drawing/2014/main" id="{3DBB6EAD-DC39-5D76-6B6A-0BFBADE32EEC}"/>
                </a:ext>
              </a:extLst>
            </p:cNvPr>
            <p:cNvSpPr/>
            <p:nvPr/>
          </p:nvSpPr>
          <p:spPr>
            <a:xfrm flipV="1">
              <a:off x="5428398" y="583327"/>
              <a:ext cx="12702" cy="6351"/>
            </a:xfrm>
            <a:custGeom>
              <a:avLst/>
              <a:gdLst>
                <a:gd name="csX0" fmla="*/ 10549 w 12702"/>
                <a:gd name="csY0" fmla="*/ 6448 h 6351"/>
                <a:gd name="csX1" fmla="*/ 289 w 12702"/>
                <a:gd name="csY1" fmla="*/ 6448 h 6351"/>
                <a:gd name="csX2" fmla="*/ 3220 w 12702"/>
                <a:gd name="csY2" fmla="*/ 6448 h 6351"/>
                <a:gd name="csX3" fmla="*/ 4198 w 12702"/>
                <a:gd name="csY3" fmla="*/ 5959 h 6351"/>
                <a:gd name="csX4" fmla="*/ 5175 w 12702"/>
                <a:gd name="csY4" fmla="*/ 5470 h 6351"/>
                <a:gd name="csX5" fmla="*/ 5663 w 12702"/>
                <a:gd name="csY5" fmla="*/ 5470 h 6351"/>
                <a:gd name="csX6" fmla="*/ 6152 w 12702"/>
                <a:gd name="csY6" fmla="*/ 4982 h 6351"/>
                <a:gd name="csX7" fmla="*/ 7129 w 12702"/>
                <a:gd name="csY7" fmla="*/ 4493 h 6351"/>
                <a:gd name="csX8" fmla="*/ 7617 w 12702"/>
                <a:gd name="csY8" fmla="*/ 3516 h 6351"/>
                <a:gd name="csX9" fmla="*/ 8106 w 12702"/>
                <a:gd name="csY9" fmla="*/ 3028 h 6351"/>
                <a:gd name="csX10" fmla="*/ 8106 w 12702"/>
                <a:gd name="csY10" fmla="*/ 2051 h 6351"/>
                <a:gd name="csX11" fmla="*/ 8595 w 12702"/>
                <a:gd name="csY11" fmla="*/ 1074 h 6351"/>
                <a:gd name="csX12" fmla="*/ 8595 w 12702"/>
                <a:gd name="csY12" fmla="*/ 96 h 6351"/>
                <a:gd name="csX13" fmla="*/ 12991 w 12702"/>
                <a:gd name="csY13" fmla="*/ 96 h 6351"/>
                <a:gd name="csX14" fmla="*/ 12991 w 12702"/>
                <a:gd name="csY14" fmla="*/ 2051 h 6351"/>
                <a:gd name="csX15" fmla="*/ 12503 w 12702"/>
                <a:gd name="csY15" fmla="*/ 3028 h 6351"/>
                <a:gd name="csX16" fmla="*/ 12014 w 12702"/>
                <a:gd name="csY16" fmla="*/ 4005 h 6351"/>
                <a:gd name="csX17" fmla="*/ 12014 w 12702"/>
                <a:gd name="csY17" fmla="*/ 4982 h 6351"/>
                <a:gd name="csX18" fmla="*/ 11526 w 12702"/>
                <a:gd name="csY18" fmla="*/ 5470 h 6351"/>
                <a:gd name="csX19" fmla="*/ 11526 w 12702"/>
                <a:gd name="csY19" fmla="*/ 5959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2702" h="6351">
                  <a:moveTo>
                    <a:pt x="10549" y="6448"/>
                  </a:moveTo>
                  <a:lnTo>
                    <a:pt x="289" y="6448"/>
                  </a:lnTo>
                  <a:lnTo>
                    <a:pt x="3220" y="6448"/>
                  </a:lnTo>
                  <a:lnTo>
                    <a:pt x="4198" y="5959"/>
                  </a:lnTo>
                  <a:lnTo>
                    <a:pt x="5175" y="5470"/>
                  </a:lnTo>
                  <a:lnTo>
                    <a:pt x="5663" y="5470"/>
                  </a:lnTo>
                  <a:lnTo>
                    <a:pt x="6152" y="4982"/>
                  </a:lnTo>
                  <a:lnTo>
                    <a:pt x="7129" y="4493"/>
                  </a:lnTo>
                  <a:lnTo>
                    <a:pt x="7617" y="3516"/>
                  </a:lnTo>
                  <a:lnTo>
                    <a:pt x="8106" y="3028"/>
                  </a:lnTo>
                  <a:lnTo>
                    <a:pt x="8106" y="2051"/>
                  </a:lnTo>
                  <a:lnTo>
                    <a:pt x="8595" y="1074"/>
                  </a:lnTo>
                  <a:lnTo>
                    <a:pt x="8595" y="96"/>
                  </a:lnTo>
                  <a:lnTo>
                    <a:pt x="12991" y="96"/>
                  </a:lnTo>
                  <a:lnTo>
                    <a:pt x="12991" y="2051"/>
                  </a:lnTo>
                  <a:lnTo>
                    <a:pt x="12503" y="3028"/>
                  </a:lnTo>
                  <a:lnTo>
                    <a:pt x="12014" y="4005"/>
                  </a:lnTo>
                  <a:lnTo>
                    <a:pt x="12014" y="4982"/>
                  </a:lnTo>
                  <a:lnTo>
                    <a:pt x="11526" y="5470"/>
                  </a:lnTo>
                  <a:lnTo>
                    <a:pt x="11526" y="59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73D23B43-E854-DCB0-2510-251163FF83A8}"/>
                </a:ext>
              </a:extLst>
            </p:cNvPr>
            <p:cNvSpPr/>
            <p:nvPr/>
          </p:nvSpPr>
          <p:spPr>
            <a:xfrm flipV="1">
              <a:off x="5416091" y="579407"/>
              <a:ext cx="26037" cy="35290"/>
            </a:xfrm>
            <a:custGeom>
              <a:avLst/>
              <a:gdLst>
                <a:gd name="csX0" fmla="*/ 12595 w 26037"/>
                <a:gd name="csY0" fmla="*/ 35379 h 35290"/>
                <a:gd name="csX1" fmla="*/ 8686 w 26037"/>
                <a:gd name="csY1" fmla="*/ 35379 h 35290"/>
                <a:gd name="csX2" fmla="*/ 7709 w 26037"/>
                <a:gd name="csY2" fmla="*/ 34890 h 35290"/>
                <a:gd name="csX3" fmla="*/ 7220 w 26037"/>
                <a:gd name="csY3" fmla="*/ 34890 h 35290"/>
                <a:gd name="csX4" fmla="*/ 6243 w 26037"/>
                <a:gd name="csY4" fmla="*/ 34401 h 35290"/>
                <a:gd name="csX5" fmla="*/ 5266 w 26037"/>
                <a:gd name="csY5" fmla="*/ 33913 h 35290"/>
                <a:gd name="csX6" fmla="*/ 4289 w 26037"/>
                <a:gd name="csY6" fmla="*/ 33424 h 35290"/>
                <a:gd name="csX7" fmla="*/ 3801 w 26037"/>
                <a:gd name="csY7" fmla="*/ 32936 h 35290"/>
                <a:gd name="csX8" fmla="*/ 2824 w 26037"/>
                <a:gd name="csY8" fmla="*/ 32447 h 35290"/>
                <a:gd name="csX9" fmla="*/ 2335 w 26037"/>
                <a:gd name="csY9" fmla="*/ 31470 h 35290"/>
                <a:gd name="csX10" fmla="*/ 1846 w 26037"/>
                <a:gd name="csY10" fmla="*/ 30982 h 35290"/>
                <a:gd name="csX11" fmla="*/ 1846 w 26037"/>
                <a:gd name="csY11" fmla="*/ 30493 h 35290"/>
                <a:gd name="csX12" fmla="*/ 1358 w 26037"/>
                <a:gd name="csY12" fmla="*/ 29516 h 35290"/>
                <a:gd name="csX13" fmla="*/ 869 w 26037"/>
                <a:gd name="csY13" fmla="*/ 29027 h 35290"/>
                <a:gd name="csX14" fmla="*/ 381 w 26037"/>
                <a:gd name="csY14" fmla="*/ 28050 h 35290"/>
                <a:gd name="csX15" fmla="*/ 6243 w 26037"/>
                <a:gd name="csY15" fmla="*/ 18279 h 35290"/>
                <a:gd name="csX16" fmla="*/ 6732 w 26037"/>
                <a:gd name="csY16" fmla="*/ 17791 h 35290"/>
                <a:gd name="csX17" fmla="*/ 7709 w 26037"/>
                <a:gd name="csY17" fmla="*/ 17791 h 35290"/>
                <a:gd name="csX18" fmla="*/ 8686 w 26037"/>
                <a:gd name="csY18" fmla="*/ 17302 h 35290"/>
                <a:gd name="csX19" fmla="*/ 9663 w 26037"/>
                <a:gd name="csY19" fmla="*/ 17302 h 35290"/>
                <a:gd name="csX20" fmla="*/ 20900 w 26037"/>
                <a:gd name="csY20" fmla="*/ 12905 h 35290"/>
                <a:gd name="csX21" fmla="*/ 21388 w 26037"/>
                <a:gd name="csY21" fmla="*/ 12417 h 35290"/>
                <a:gd name="csX22" fmla="*/ 21877 w 26037"/>
                <a:gd name="csY22" fmla="*/ 11928 h 35290"/>
                <a:gd name="csX23" fmla="*/ 15526 w 26037"/>
                <a:gd name="csY23" fmla="*/ 4111 h 35290"/>
                <a:gd name="csX24" fmla="*/ 1846 w 26037"/>
                <a:gd name="csY24" fmla="*/ 4111 h 35290"/>
                <a:gd name="csX25" fmla="*/ 2824 w 26037"/>
                <a:gd name="csY25" fmla="*/ 3623 h 35290"/>
                <a:gd name="csX26" fmla="*/ 4289 w 26037"/>
                <a:gd name="csY26" fmla="*/ 2157 h 35290"/>
                <a:gd name="csX27" fmla="*/ 17969 w 26037"/>
                <a:gd name="csY27" fmla="*/ 692 h 35290"/>
                <a:gd name="csX28" fmla="*/ 18457 w 26037"/>
                <a:gd name="csY28" fmla="*/ 692 h 35290"/>
                <a:gd name="csX29" fmla="*/ 19434 w 26037"/>
                <a:gd name="csY29" fmla="*/ 1180 h 35290"/>
                <a:gd name="csX30" fmla="*/ 26274 w 26037"/>
                <a:gd name="csY30" fmla="*/ 12905 h 35290"/>
                <a:gd name="csX31" fmla="*/ 25785 w 26037"/>
                <a:gd name="csY31" fmla="*/ 13394 h 35290"/>
                <a:gd name="csX32" fmla="*/ 25297 w 26037"/>
                <a:gd name="csY32" fmla="*/ 14371 h 35290"/>
                <a:gd name="csX33" fmla="*/ 24808 w 26037"/>
                <a:gd name="csY33" fmla="*/ 15348 h 35290"/>
                <a:gd name="csX34" fmla="*/ 24320 w 26037"/>
                <a:gd name="csY34" fmla="*/ 15837 h 35290"/>
                <a:gd name="csX35" fmla="*/ 23831 w 26037"/>
                <a:gd name="csY35" fmla="*/ 16814 h 35290"/>
                <a:gd name="csX36" fmla="*/ 23343 w 26037"/>
                <a:gd name="csY36" fmla="*/ 17302 h 35290"/>
                <a:gd name="csX37" fmla="*/ 20411 w 26037"/>
                <a:gd name="csY37" fmla="*/ 18768 h 35290"/>
                <a:gd name="csX38" fmla="*/ 19923 w 26037"/>
                <a:gd name="csY38" fmla="*/ 19256 h 35290"/>
                <a:gd name="csX39" fmla="*/ 18946 w 26037"/>
                <a:gd name="csY39" fmla="*/ 19256 h 35290"/>
                <a:gd name="csX40" fmla="*/ 18457 w 26037"/>
                <a:gd name="csY40" fmla="*/ 19745 h 35290"/>
                <a:gd name="csX41" fmla="*/ 17480 w 26037"/>
                <a:gd name="csY41" fmla="*/ 19745 h 35290"/>
                <a:gd name="csX42" fmla="*/ 10640 w 26037"/>
                <a:gd name="csY42" fmla="*/ 21699 h 35290"/>
                <a:gd name="csX43" fmla="*/ 9663 w 26037"/>
                <a:gd name="csY43" fmla="*/ 21699 h 35290"/>
                <a:gd name="csX44" fmla="*/ 8686 w 26037"/>
                <a:gd name="csY44" fmla="*/ 22188 h 35290"/>
                <a:gd name="csX45" fmla="*/ 7709 w 26037"/>
                <a:gd name="csY45" fmla="*/ 22676 h 35290"/>
                <a:gd name="csX46" fmla="*/ 7220 w 26037"/>
                <a:gd name="csY46" fmla="*/ 22676 h 35290"/>
                <a:gd name="csX47" fmla="*/ 6732 w 26037"/>
                <a:gd name="csY47" fmla="*/ 23165 h 35290"/>
                <a:gd name="csX48" fmla="*/ 6243 w 26037"/>
                <a:gd name="csY48" fmla="*/ 23165 h 35290"/>
                <a:gd name="csX49" fmla="*/ 5755 w 26037"/>
                <a:gd name="csY49" fmla="*/ 23653 h 35290"/>
                <a:gd name="csX50" fmla="*/ 5266 w 26037"/>
                <a:gd name="csY50" fmla="*/ 24631 h 35290"/>
                <a:gd name="csX51" fmla="*/ 4778 w 26037"/>
                <a:gd name="csY51" fmla="*/ 25608 h 35290"/>
                <a:gd name="csX52" fmla="*/ 4778 w 26037"/>
                <a:gd name="csY52" fmla="*/ 28050 h 35290"/>
                <a:gd name="csX53" fmla="*/ 5266 w 26037"/>
                <a:gd name="csY53" fmla="*/ 28539 h 35290"/>
                <a:gd name="csX54" fmla="*/ 5755 w 26037"/>
                <a:gd name="csY54" fmla="*/ 29516 h 35290"/>
                <a:gd name="csX55" fmla="*/ 6732 w 26037"/>
                <a:gd name="csY55" fmla="*/ 30005 h 35290"/>
                <a:gd name="csX56" fmla="*/ 7220 w 26037"/>
                <a:gd name="csY56" fmla="*/ 30493 h 35290"/>
                <a:gd name="csX57" fmla="*/ 7709 w 26037"/>
                <a:gd name="csY57" fmla="*/ 30493 h 35290"/>
                <a:gd name="csX58" fmla="*/ 8686 w 26037"/>
                <a:gd name="csY58" fmla="*/ 30982 h 35290"/>
                <a:gd name="csX59" fmla="*/ 9663 w 26037"/>
                <a:gd name="csY59" fmla="*/ 31470 h 35290"/>
                <a:gd name="csX60" fmla="*/ 22854 w 26037"/>
                <a:gd name="csY60" fmla="*/ 31470 h 35290"/>
                <a:gd name="csX61" fmla="*/ 22365 w 26037"/>
                <a:gd name="csY61" fmla="*/ 32447 h 35290"/>
                <a:gd name="csX62" fmla="*/ 14549 w 26037"/>
                <a:gd name="csY62" fmla="*/ 35379 h 35290"/>
                <a:gd name="csX63" fmla="*/ 13572 w 26037"/>
                <a:gd name="csY63" fmla="*/ 35379 h 35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</a:cxnLst>
              <a:rect l="l" t="t" r="r" b="b"/>
              <a:pathLst>
                <a:path w="26037" h="35290">
                  <a:moveTo>
                    <a:pt x="12595" y="35379"/>
                  </a:moveTo>
                  <a:lnTo>
                    <a:pt x="8686" y="35379"/>
                  </a:lnTo>
                  <a:lnTo>
                    <a:pt x="7709" y="34890"/>
                  </a:lnTo>
                  <a:lnTo>
                    <a:pt x="7220" y="34890"/>
                  </a:lnTo>
                  <a:lnTo>
                    <a:pt x="6243" y="34401"/>
                  </a:lnTo>
                  <a:lnTo>
                    <a:pt x="5266" y="33913"/>
                  </a:lnTo>
                  <a:lnTo>
                    <a:pt x="4289" y="33424"/>
                  </a:lnTo>
                  <a:lnTo>
                    <a:pt x="3801" y="32936"/>
                  </a:lnTo>
                  <a:lnTo>
                    <a:pt x="2824" y="32447"/>
                  </a:lnTo>
                  <a:lnTo>
                    <a:pt x="2335" y="31470"/>
                  </a:lnTo>
                  <a:lnTo>
                    <a:pt x="1846" y="30982"/>
                  </a:lnTo>
                  <a:lnTo>
                    <a:pt x="1846" y="30493"/>
                  </a:lnTo>
                  <a:lnTo>
                    <a:pt x="1358" y="29516"/>
                  </a:lnTo>
                  <a:lnTo>
                    <a:pt x="869" y="29027"/>
                  </a:lnTo>
                  <a:lnTo>
                    <a:pt x="381" y="28050"/>
                  </a:lnTo>
                  <a:cubicBezTo>
                    <a:pt x="-238" y="23833"/>
                    <a:pt x="2286" y="19704"/>
                    <a:pt x="6243" y="18279"/>
                  </a:cubicBezTo>
                  <a:lnTo>
                    <a:pt x="6732" y="17791"/>
                  </a:lnTo>
                  <a:lnTo>
                    <a:pt x="7709" y="17791"/>
                  </a:lnTo>
                  <a:lnTo>
                    <a:pt x="8686" y="17302"/>
                  </a:lnTo>
                  <a:lnTo>
                    <a:pt x="9663" y="17302"/>
                  </a:lnTo>
                  <a:cubicBezTo>
                    <a:pt x="13010" y="15503"/>
                    <a:pt x="18213" y="15967"/>
                    <a:pt x="20900" y="12905"/>
                  </a:cubicBezTo>
                  <a:lnTo>
                    <a:pt x="21388" y="12417"/>
                  </a:lnTo>
                  <a:lnTo>
                    <a:pt x="21877" y="11928"/>
                  </a:lnTo>
                  <a:cubicBezTo>
                    <a:pt x="22569" y="7043"/>
                    <a:pt x="19548" y="5317"/>
                    <a:pt x="15526" y="4111"/>
                  </a:cubicBezTo>
                  <a:lnTo>
                    <a:pt x="1846" y="4111"/>
                  </a:lnTo>
                  <a:lnTo>
                    <a:pt x="2824" y="3623"/>
                  </a:lnTo>
                  <a:lnTo>
                    <a:pt x="4289" y="2157"/>
                  </a:lnTo>
                  <a:cubicBezTo>
                    <a:pt x="7856" y="211"/>
                    <a:pt x="13946" y="-522"/>
                    <a:pt x="17969" y="692"/>
                  </a:cubicBezTo>
                  <a:lnTo>
                    <a:pt x="18457" y="692"/>
                  </a:lnTo>
                  <a:lnTo>
                    <a:pt x="19434" y="1180"/>
                  </a:lnTo>
                  <a:cubicBezTo>
                    <a:pt x="25337" y="3664"/>
                    <a:pt x="26616" y="6750"/>
                    <a:pt x="26274" y="12905"/>
                  </a:cubicBezTo>
                  <a:lnTo>
                    <a:pt x="25785" y="13394"/>
                  </a:lnTo>
                  <a:lnTo>
                    <a:pt x="25297" y="14371"/>
                  </a:lnTo>
                  <a:lnTo>
                    <a:pt x="24808" y="15348"/>
                  </a:lnTo>
                  <a:lnTo>
                    <a:pt x="24320" y="15837"/>
                  </a:lnTo>
                  <a:lnTo>
                    <a:pt x="23831" y="16814"/>
                  </a:lnTo>
                  <a:lnTo>
                    <a:pt x="23343" y="17302"/>
                  </a:lnTo>
                  <a:lnTo>
                    <a:pt x="20411" y="18768"/>
                  </a:lnTo>
                  <a:lnTo>
                    <a:pt x="19923" y="19256"/>
                  </a:lnTo>
                  <a:lnTo>
                    <a:pt x="18946" y="19256"/>
                  </a:lnTo>
                  <a:lnTo>
                    <a:pt x="18457" y="19745"/>
                  </a:lnTo>
                  <a:lnTo>
                    <a:pt x="17480" y="19745"/>
                  </a:lnTo>
                  <a:cubicBezTo>
                    <a:pt x="15697" y="20616"/>
                    <a:pt x="12985" y="20494"/>
                    <a:pt x="10640" y="21699"/>
                  </a:cubicBezTo>
                  <a:lnTo>
                    <a:pt x="9663" y="21699"/>
                  </a:lnTo>
                  <a:lnTo>
                    <a:pt x="8686" y="22188"/>
                  </a:lnTo>
                  <a:lnTo>
                    <a:pt x="7709" y="22676"/>
                  </a:lnTo>
                  <a:lnTo>
                    <a:pt x="7220" y="22676"/>
                  </a:lnTo>
                  <a:lnTo>
                    <a:pt x="6732" y="23165"/>
                  </a:lnTo>
                  <a:lnTo>
                    <a:pt x="6243" y="23165"/>
                  </a:lnTo>
                  <a:lnTo>
                    <a:pt x="5755" y="23653"/>
                  </a:lnTo>
                  <a:lnTo>
                    <a:pt x="5266" y="24631"/>
                  </a:lnTo>
                  <a:lnTo>
                    <a:pt x="4778" y="25608"/>
                  </a:lnTo>
                  <a:lnTo>
                    <a:pt x="4778" y="28050"/>
                  </a:lnTo>
                  <a:lnTo>
                    <a:pt x="5266" y="28539"/>
                  </a:lnTo>
                  <a:lnTo>
                    <a:pt x="5755" y="29516"/>
                  </a:lnTo>
                  <a:lnTo>
                    <a:pt x="6732" y="30005"/>
                  </a:lnTo>
                  <a:lnTo>
                    <a:pt x="7220" y="30493"/>
                  </a:lnTo>
                  <a:lnTo>
                    <a:pt x="7709" y="30493"/>
                  </a:lnTo>
                  <a:lnTo>
                    <a:pt x="8686" y="30982"/>
                  </a:lnTo>
                  <a:lnTo>
                    <a:pt x="9663" y="31470"/>
                  </a:lnTo>
                  <a:lnTo>
                    <a:pt x="22854" y="31470"/>
                  </a:lnTo>
                  <a:lnTo>
                    <a:pt x="22365" y="32447"/>
                  </a:lnTo>
                  <a:cubicBezTo>
                    <a:pt x="20077" y="34100"/>
                    <a:pt x="17464" y="35533"/>
                    <a:pt x="14549" y="35379"/>
                  </a:cubicBezTo>
                  <a:lnTo>
                    <a:pt x="13572" y="353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" name="Freeform: Shape 1616">
              <a:extLst>
                <a:ext uri="{FF2B5EF4-FFF2-40B4-BE49-F238E27FC236}">
                  <a16:creationId xmlns:a16="http://schemas.microsoft.com/office/drawing/2014/main" id="{94E2959F-6613-1C87-A370-0A3007F79253}"/>
                </a:ext>
              </a:extLst>
            </p:cNvPr>
            <p:cNvSpPr/>
            <p:nvPr/>
          </p:nvSpPr>
          <p:spPr>
            <a:xfrm flipV="1">
              <a:off x="5466016" y="597983"/>
              <a:ext cx="21530" cy="12218"/>
            </a:xfrm>
            <a:custGeom>
              <a:avLst/>
              <a:gdLst>
                <a:gd name="csX0" fmla="*/ 19350 w 21530"/>
                <a:gd name="csY0" fmla="*/ 12319 h 12218"/>
                <a:gd name="csX1" fmla="*/ 8602 w 21530"/>
                <a:gd name="csY1" fmla="*/ 11830 h 12218"/>
                <a:gd name="csX2" fmla="*/ 10068 w 21530"/>
                <a:gd name="csY2" fmla="*/ 11830 h 12218"/>
                <a:gd name="csX3" fmla="*/ 16907 w 21530"/>
                <a:gd name="csY3" fmla="*/ 6944 h 12218"/>
                <a:gd name="csX4" fmla="*/ 17396 w 21530"/>
                <a:gd name="csY4" fmla="*/ 5967 h 12218"/>
                <a:gd name="csX5" fmla="*/ 16907 w 21530"/>
                <a:gd name="csY5" fmla="*/ 4990 h 12218"/>
                <a:gd name="csX6" fmla="*/ 9090 w 21530"/>
                <a:gd name="csY6" fmla="*/ 105 h 12218"/>
                <a:gd name="csX7" fmla="*/ 297 w 21530"/>
                <a:gd name="csY7" fmla="*/ 105 h 12218"/>
                <a:gd name="csX8" fmla="*/ 19839 w 21530"/>
                <a:gd name="csY8" fmla="*/ 105 h 12218"/>
                <a:gd name="csX9" fmla="*/ 20816 w 21530"/>
                <a:gd name="csY9" fmla="*/ 10364 h 12218"/>
                <a:gd name="csX10" fmla="*/ 20327 w 21530"/>
                <a:gd name="csY10" fmla="*/ 11341 h 122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1530" h="12218">
                  <a:moveTo>
                    <a:pt x="19350" y="12319"/>
                  </a:moveTo>
                  <a:lnTo>
                    <a:pt x="8602" y="11830"/>
                  </a:lnTo>
                  <a:lnTo>
                    <a:pt x="10068" y="11830"/>
                  </a:lnTo>
                  <a:cubicBezTo>
                    <a:pt x="13170" y="12302"/>
                    <a:pt x="17103" y="10584"/>
                    <a:pt x="16907" y="6944"/>
                  </a:cubicBezTo>
                  <a:lnTo>
                    <a:pt x="17396" y="5967"/>
                  </a:lnTo>
                  <a:lnTo>
                    <a:pt x="16907" y="4990"/>
                  </a:lnTo>
                  <a:cubicBezTo>
                    <a:pt x="16924" y="1294"/>
                    <a:pt x="12014" y="7"/>
                    <a:pt x="9090" y="105"/>
                  </a:cubicBezTo>
                  <a:lnTo>
                    <a:pt x="297" y="105"/>
                  </a:lnTo>
                  <a:lnTo>
                    <a:pt x="19839" y="105"/>
                  </a:lnTo>
                  <a:cubicBezTo>
                    <a:pt x="22004" y="2116"/>
                    <a:pt x="22509" y="8117"/>
                    <a:pt x="20816" y="10364"/>
                  </a:cubicBezTo>
                  <a:lnTo>
                    <a:pt x="20327" y="113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" name="Freeform: Shape 1617">
              <a:extLst>
                <a:ext uri="{FF2B5EF4-FFF2-40B4-BE49-F238E27FC236}">
                  <a16:creationId xmlns:a16="http://schemas.microsoft.com/office/drawing/2014/main" id="{AEBDB183-2BD2-A572-1443-BECACF50887A}"/>
                </a:ext>
              </a:extLst>
            </p:cNvPr>
            <p:cNvSpPr/>
            <p:nvPr/>
          </p:nvSpPr>
          <p:spPr>
            <a:xfrm flipV="1">
              <a:off x="5466016" y="583815"/>
              <a:ext cx="20019" cy="10748"/>
            </a:xfrm>
            <a:custGeom>
              <a:avLst/>
              <a:gdLst>
                <a:gd name="csX0" fmla="*/ 18861 w 20019"/>
                <a:gd name="csY0" fmla="*/ 10845 h 10748"/>
                <a:gd name="csX1" fmla="*/ 7136 w 20019"/>
                <a:gd name="csY1" fmla="*/ 10845 h 10748"/>
                <a:gd name="csX2" fmla="*/ 10067 w 20019"/>
                <a:gd name="csY2" fmla="*/ 10845 h 10748"/>
                <a:gd name="csX3" fmla="*/ 11045 w 20019"/>
                <a:gd name="csY3" fmla="*/ 10357 h 10748"/>
                <a:gd name="csX4" fmla="*/ 12999 w 20019"/>
                <a:gd name="csY4" fmla="*/ 10357 h 10748"/>
                <a:gd name="csX5" fmla="*/ 13487 w 20019"/>
                <a:gd name="csY5" fmla="*/ 9868 h 10748"/>
                <a:gd name="csX6" fmla="*/ 14464 w 20019"/>
                <a:gd name="csY6" fmla="*/ 9380 h 10748"/>
                <a:gd name="csX7" fmla="*/ 15442 w 20019"/>
                <a:gd name="csY7" fmla="*/ 7425 h 10748"/>
                <a:gd name="csX8" fmla="*/ 15442 w 20019"/>
                <a:gd name="csY8" fmla="*/ 6448 h 10748"/>
                <a:gd name="csX9" fmla="*/ 15930 w 20019"/>
                <a:gd name="csY9" fmla="*/ 5471 h 10748"/>
                <a:gd name="csX10" fmla="*/ 15930 w 20019"/>
                <a:gd name="csY10" fmla="*/ 4983 h 10748"/>
                <a:gd name="csX11" fmla="*/ 9090 w 20019"/>
                <a:gd name="csY11" fmla="*/ 586 h 10748"/>
                <a:gd name="csX12" fmla="*/ 297 w 20019"/>
                <a:gd name="csY12" fmla="*/ 586 h 10748"/>
                <a:gd name="csX13" fmla="*/ 17396 w 20019"/>
                <a:gd name="csY13" fmla="*/ 97 h 10748"/>
                <a:gd name="csX14" fmla="*/ 19350 w 20019"/>
                <a:gd name="csY14" fmla="*/ 9868 h 10748"/>
                <a:gd name="csX15" fmla="*/ 18861 w 20019"/>
                <a:gd name="csY15" fmla="*/ 10357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0019" h="10748">
                  <a:moveTo>
                    <a:pt x="18861" y="10845"/>
                  </a:moveTo>
                  <a:lnTo>
                    <a:pt x="7136" y="10845"/>
                  </a:lnTo>
                  <a:lnTo>
                    <a:pt x="10067" y="10845"/>
                  </a:lnTo>
                  <a:lnTo>
                    <a:pt x="11045" y="10357"/>
                  </a:lnTo>
                  <a:lnTo>
                    <a:pt x="12999" y="10357"/>
                  </a:lnTo>
                  <a:lnTo>
                    <a:pt x="13487" y="9868"/>
                  </a:lnTo>
                  <a:lnTo>
                    <a:pt x="14464" y="9380"/>
                  </a:lnTo>
                  <a:lnTo>
                    <a:pt x="15442" y="7425"/>
                  </a:lnTo>
                  <a:lnTo>
                    <a:pt x="15442" y="6448"/>
                  </a:lnTo>
                  <a:lnTo>
                    <a:pt x="15930" y="5471"/>
                  </a:lnTo>
                  <a:lnTo>
                    <a:pt x="15930" y="4983"/>
                  </a:lnTo>
                  <a:cubicBezTo>
                    <a:pt x="14782" y="1229"/>
                    <a:pt x="13105" y="325"/>
                    <a:pt x="9090" y="586"/>
                  </a:cubicBezTo>
                  <a:lnTo>
                    <a:pt x="297" y="586"/>
                  </a:lnTo>
                  <a:lnTo>
                    <a:pt x="17396" y="97"/>
                  </a:lnTo>
                  <a:cubicBezTo>
                    <a:pt x="20441" y="3411"/>
                    <a:pt x="21125" y="5715"/>
                    <a:pt x="19350" y="9868"/>
                  </a:cubicBezTo>
                  <a:lnTo>
                    <a:pt x="18861" y="103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id="{5C7F6D99-67DE-E542-4C62-3620CC2DA8AB}"/>
                </a:ext>
              </a:extLst>
            </p:cNvPr>
            <p:cNvSpPr/>
            <p:nvPr/>
          </p:nvSpPr>
          <p:spPr>
            <a:xfrm flipV="1">
              <a:off x="5461619" y="579907"/>
              <a:ext cx="23938" cy="34198"/>
            </a:xfrm>
            <a:custGeom>
              <a:avLst/>
              <a:gdLst>
                <a:gd name="csX0" fmla="*/ 12997 w 23938"/>
                <a:gd name="csY0" fmla="*/ 34298 h 34198"/>
                <a:gd name="csX1" fmla="*/ 295 w 23938"/>
                <a:gd name="csY1" fmla="*/ 34298 h 34198"/>
                <a:gd name="csX2" fmla="*/ 295 w 23938"/>
                <a:gd name="csY2" fmla="*/ 100 h 34198"/>
                <a:gd name="csX3" fmla="*/ 16417 w 23938"/>
                <a:gd name="csY3" fmla="*/ 100 h 34198"/>
                <a:gd name="csX4" fmla="*/ 17394 w 23938"/>
                <a:gd name="csY4" fmla="*/ 588 h 34198"/>
                <a:gd name="csX5" fmla="*/ 19349 w 23938"/>
                <a:gd name="csY5" fmla="*/ 588 h 34198"/>
                <a:gd name="csX6" fmla="*/ 21303 w 23938"/>
                <a:gd name="csY6" fmla="*/ 1566 h 34198"/>
                <a:gd name="csX7" fmla="*/ 21791 w 23938"/>
                <a:gd name="csY7" fmla="*/ 2054 h 34198"/>
                <a:gd name="csX8" fmla="*/ 23745 w 23938"/>
                <a:gd name="csY8" fmla="*/ 3031 h 34198"/>
                <a:gd name="csX9" fmla="*/ 24234 w 23938"/>
                <a:gd name="csY9" fmla="*/ 4008 h 34198"/>
                <a:gd name="csX10" fmla="*/ 4692 w 23938"/>
                <a:gd name="csY10" fmla="*/ 4008 h 34198"/>
                <a:gd name="csX11" fmla="*/ 4692 w 23938"/>
                <a:gd name="csY11" fmla="*/ 15733 h 34198"/>
                <a:gd name="csX12" fmla="*/ 12997 w 23938"/>
                <a:gd name="csY12" fmla="*/ 15733 h 34198"/>
                <a:gd name="csX13" fmla="*/ 23745 w 23938"/>
                <a:gd name="csY13" fmla="*/ 16222 h 34198"/>
                <a:gd name="csX14" fmla="*/ 23257 w 23938"/>
                <a:gd name="csY14" fmla="*/ 16711 h 34198"/>
                <a:gd name="csX15" fmla="*/ 22280 w 23938"/>
                <a:gd name="csY15" fmla="*/ 17199 h 34198"/>
                <a:gd name="csX16" fmla="*/ 21791 w 23938"/>
                <a:gd name="csY16" fmla="*/ 17688 h 34198"/>
                <a:gd name="csX17" fmla="*/ 20814 w 23938"/>
                <a:gd name="csY17" fmla="*/ 18176 h 34198"/>
                <a:gd name="csX18" fmla="*/ 19837 w 23938"/>
                <a:gd name="csY18" fmla="*/ 18176 h 34198"/>
                <a:gd name="csX19" fmla="*/ 20814 w 23938"/>
                <a:gd name="csY19" fmla="*/ 18665 h 34198"/>
                <a:gd name="csX20" fmla="*/ 21791 w 23938"/>
                <a:gd name="csY20" fmla="*/ 19642 h 34198"/>
                <a:gd name="csX21" fmla="*/ 4692 w 23938"/>
                <a:gd name="csY21" fmla="*/ 20130 h 34198"/>
                <a:gd name="csX22" fmla="*/ 4692 w 23938"/>
                <a:gd name="csY22" fmla="*/ 30390 h 34198"/>
                <a:gd name="csX23" fmla="*/ 23257 w 23938"/>
                <a:gd name="csY23" fmla="*/ 30390 h 34198"/>
                <a:gd name="csX24" fmla="*/ 22768 w 23938"/>
                <a:gd name="csY24" fmla="*/ 30878 h 34198"/>
                <a:gd name="csX25" fmla="*/ 21791 w 23938"/>
                <a:gd name="csY25" fmla="*/ 31856 h 34198"/>
                <a:gd name="csX26" fmla="*/ 21303 w 23938"/>
                <a:gd name="csY26" fmla="*/ 32344 h 34198"/>
                <a:gd name="csX27" fmla="*/ 20326 w 23938"/>
                <a:gd name="csY27" fmla="*/ 32833 h 34198"/>
                <a:gd name="csX28" fmla="*/ 19349 w 23938"/>
                <a:gd name="csY28" fmla="*/ 33321 h 34198"/>
                <a:gd name="csX29" fmla="*/ 18860 w 23938"/>
                <a:gd name="csY29" fmla="*/ 33321 h 34198"/>
                <a:gd name="csX30" fmla="*/ 18371 w 23938"/>
                <a:gd name="csY30" fmla="*/ 33810 h 34198"/>
                <a:gd name="csX31" fmla="*/ 17394 w 23938"/>
                <a:gd name="csY31" fmla="*/ 33810 h 34198"/>
                <a:gd name="csX32" fmla="*/ 16417 w 23938"/>
                <a:gd name="csY32" fmla="*/ 34298 h 34198"/>
                <a:gd name="csX33" fmla="*/ 14463 w 23938"/>
                <a:gd name="csY33" fmla="*/ 3429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23938" h="34198">
                  <a:moveTo>
                    <a:pt x="12997" y="34298"/>
                  </a:moveTo>
                  <a:lnTo>
                    <a:pt x="295" y="34298"/>
                  </a:lnTo>
                  <a:lnTo>
                    <a:pt x="295" y="100"/>
                  </a:lnTo>
                  <a:lnTo>
                    <a:pt x="16417" y="100"/>
                  </a:lnTo>
                  <a:lnTo>
                    <a:pt x="17394" y="588"/>
                  </a:lnTo>
                  <a:lnTo>
                    <a:pt x="19349" y="588"/>
                  </a:lnTo>
                  <a:lnTo>
                    <a:pt x="21303" y="1566"/>
                  </a:lnTo>
                  <a:lnTo>
                    <a:pt x="21791" y="2054"/>
                  </a:lnTo>
                  <a:lnTo>
                    <a:pt x="23745" y="3031"/>
                  </a:lnTo>
                  <a:lnTo>
                    <a:pt x="24234" y="4008"/>
                  </a:lnTo>
                  <a:lnTo>
                    <a:pt x="4692" y="4008"/>
                  </a:lnTo>
                  <a:lnTo>
                    <a:pt x="4692" y="15733"/>
                  </a:lnTo>
                  <a:lnTo>
                    <a:pt x="12997" y="15733"/>
                  </a:lnTo>
                  <a:lnTo>
                    <a:pt x="23745" y="16222"/>
                  </a:lnTo>
                  <a:lnTo>
                    <a:pt x="23257" y="16711"/>
                  </a:lnTo>
                  <a:lnTo>
                    <a:pt x="22280" y="17199"/>
                  </a:lnTo>
                  <a:lnTo>
                    <a:pt x="21791" y="17688"/>
                  </a:lnTo>
                  <a:lnTo>
                    <a:pt x="20814" y="18176"/>
                  </a:lnTo>
                  <a:lnTo>
                    <a:pt x="19837" y="18176"/>
                  </a:lnTo>
                  <a:lnTo>
                    <a:pt x="20814" y="18665"/>
                  </a:lnTo>
                  <a:lnTo>
                    <a:pt x="21791" y="19642"/>
                  </a:lnTo>
                  <a:lnTo>
                    <a:pt x="4692" y="20130"/>
                  </a:lnTo>
                  <a:lnTo>
                    <a:pt x="4692" y="30390"/>
                  </a:lnTo>
                  <a:lnTo>
                    <a:pt x="23257" y="30390"/>
                  </a:lnTo>
                  <a:lnTo>
                    <a:pt x="22768" y="30878"/>
                  </a:lnTo>
                  <a:lnTo>
                    <a:pt x="21791" y="31856"/>
                  </a:lnTo>
                  <a:lnTo>
                    <a:pt x="21303" y="32344"/>
                  </a:lnTo>
                  <a:lnTo>
                    <a:pt x="20326" y="32833"/>
                  </a:lnTo>
                  <a:lnTo>
                    <a:pt x="19349" y="33321"/>
                  </a:lnTo>
                  <a:lnTo>
                    <a:pt x="18860" y="33321"/>
                  </a:lnTo>
                  <a:lnTo>
                    <a:pt x="18371" y="33810"/>
                  </a:lnTo>
                  <a:lnTo>
                    <a:pt x="17394" y="33810"/>
                  </a:lnTo>
                  <a:lnTo>
                    <a:pt x="16417" y="34298"/>
                  </a:lnTo>
                  <a:lnTo>
                    <a:pt x="14463" y="342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" name="Freeform: Shape 1619">
              <a:extLst>
                <a:ext uri="{FF2B5EF4-FFF2-40B4-BE49-F238E27FC236}">
                  <a16:creationId xmlns:a16="http://schemas.microsoft.com/office/drawing/2014/main" id="{25CCC032-52CE-658B-5B29-B10280EF7AC5}"/>
                </a:ext>
              </a:extLst>
            </p:cNvPr>
            <p:cNvSpPr/>
            <p:nvPr/>
          </p:nvSpPr>
          <p:spPr>
            <a:xfrm flipV="1">
              <a:off x="5493863" y="579907"/>
              <a:ext cx="25404" cy="34198"/>
            </a:xfrm>
            <a:custGeom>
              <a:avLst/>
              <a:gdLst>
                <a:gd name="csX0" fmla="*/ 24729 w 25404"/>
                <a:gd name="csY0" fmla="*/ 34298 h 34198"/>
                <a:gd name="csX1" fmla="*/ 302 w 25404"/>
                <a:gd name="csY1" fmla="*/ 34298 h 34198"/>
                <a:gd name="csX2" fmla="*/ 302 w 25404"/>
                <a:gd name="csY2" fmla="*/ 100 h 34198"/>
                <a:gd name="csX3" fmla="*/ 25706 w 25404"/>
                <a:gd name="csY3" fmla="*/ 100 h 34198"/>
                <a:gd name="csX4" fmla="*/ 25706 w 25404"/>
                <a:gd name="csY4" fmla="*/ 4008 h 34198"/>
                <a:gd name="csX5" fmla="*/ 4699 w 25404"/>
                <a:gd name="csY5" fmla="*/ 4008 h 34198"/>
                <a:gd name="csX6" fmla="*/ 4699 w 25404"/>
                <a:gd name="csY6" fmla="*/ 15733 h 34198"/>
                <a:gd name="csX7" fmla="*/ 23752 w 25404"/>
                <a:gd name="csY7" fmla="*/ 15733 h 34198"/>
                <a:gd name="csX8" fmla="*/ 23752 w 25404"/>
                <a:gd name="csY8" fmla="*/ 19642 h 34198"/>
                <a:gd name="csX9" fmla="*/ 4699 w 25404"/>
                <a:gd name="csY9" fmla="*/ 19642 h 34198"/>
                <a:gd name="csX10" fmla="*/ 4699 w 25404"/>
                <a:gd name="csY10" fmla="*/ 30390 h 34198"/>
                <a:gd name="csX11" fmla="*/ 24729 w 25404"/>
                <a:gd name="csY11" fmla="*/ 303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729" y="34298"/>
                  </a:moveTo>
                  <a:lnTo>
                    <a:pt x="302" y="34298"/>
                  </a:lnTo>
                  <a:lnTo>
                    <a:pt x="302" y="100"/>
                  </a:lnTo>
                  <a:lnTo>
                    <a:pt x="25706" y="100"/>
                  </a:lnTo>
                  <a:lnTo>
                    <a:pt x="25706" y="4008"/>
                  </a:lnTo>
                  <a:lnTo>
                    <a:pt x="4699" y="4008"/>
                  </a:lnTo>
                  <a:lnTo>
                    <a:pt x="4699" y="15733"/>
                  </a:lnTo>
                  <a:lnTo>
                    <a:pt x="23752" y="15733"/>
                  </a:lnTo>
                  <a:lnTo>
                    <a:pt x="23752" y="19642"/>
                  </a:lnTo>
                  <a:lnTo>
                    <a:pt x="4699" y="19642"/>
                  </a:lnTo>
                  <a:lnTo>
                    <a:pt x="4699" y="30390"/>
                  </a:lnTo>
                  <a:lnTo>
                    <a:pt x="24729" y="303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id="{C96D31B8-8F48-FA96-C798-5CA5D717152C}"/>
                </a:ext>
              </a:extLst>
            </p:cNvPr>
            <p:cNvSpPr/>
            <p:nvPr/>
          </p:nvSpPr>
          <p:spPr>
            <a:xfrm flipV="1">
              <a:off x="5526108" y="579907"/>
              <a:ext cx="25404" cy="34198"/>
            </a:xfrm>
            <a:custGeom>
              <a:avLst/>
              <a:gdLst>
                <a:gd name="csX0" fmla="*/ 24735 w 25404"/>
                <a:gd name="csY0" fmla="*/ 34298 h 34198"/>
                <a:gd name="csX1" fmla="*/ 307 w 25404"/>
                <a:gd name="csY1" fmla="*/ 34298 h 34198"/>
                <a:gd name="csX2" fmla="*/ 307 w 25404"/>
                <a:gd name="csY2" fmla="*/ 100 h 34198"/>
                <a:gd name="csX3" fmla="*/ 25712 w 25404"/>
                <a:gd name="csY3" fmla="*/ 100 h 34198"/>
                <a:gd name="csX4" fmla="*/ 25712 w 25404"/>
                <a:gd name="csY4" fmla="*/ 4008 h 34198"/>
                <a:gd name="csX5" fmla="*/ 4704 w 25404"/>
                <a:gd name="csY5" fmla="*/ 4008 h 34198"/>
                <a:gd name="csX6" fmla="*/ 4704 w 25404"/>
                <a:gd name="csY6" fmla="*/ 15733 h 34198"/>
                <a:gd name="csX7" fmla="*/ 23758 w 25404"/>
                <a:gd name="csY7" fmla="*/ 15733 h 34198"/>
                <a:gd name="csX8" fmla="*/ 23758 w 25404"/>
                <a:gd name="csY8" fmla="*/ 19642 h 34198"/>
                <a:gd name="csX9" fmla="*/ 4704 w 25404"/>
                <a:gd name="csY9" fmla="*/ 19642 h 34198"/>
                <a:gd name="csX10" fmla="*/ 4704 w 25404"/>
                <a:gd name="csY10" fmla="*/ 30390 h 34198"/>
                <a:gd name="csX11" fmla="*/ 24735 w 25404"/>
                <a:gd name="csY11" fmla="*/ 3039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735" y="34298"/>
                  </a:moveTo>
                  <a:lnTo>
                    <a:pt x="307" y="34298"/>
                  </a:lnTo>
                  <a:lnTo>
                    <a:pt x="307" y="100"/>
                  </a:lnTo>
                  <a:lnTo>
                    <a:pt x="25712" y="100"/>
                  </a:lnTo>
                  <a:lnTo>
                    <a:pt x="25712" y="4008"/>
                  </a:lnTo>
                  <a:lnTo>
                    <a:pt x="4704" y="4008"/>
                  </a:lnTo>
                  <a:lnTo>
                    <a:pt x="4704" y="15733"/>
                  </a:lnTo>
                  <a:lnTo>
                    <a:pt x="23758" y="15733"/>
                  </a:lnTo>
                  <a:lnTo>
                    <a:pt x="23758" y="19642"/>
                  </a:lnTo>
                  <a:lnTo>
                    <a:pt x="4704" y="19642"/>
                  </a:lnTo>
                  <a:lnTo>
                    <a:pt x="4704" y="30390"/>
                  </a:lnTo>
                  <a:lnTo>
                    <a:pt x="24735" y="303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id="{0C674767-97B9-2787-1E95-19516BE3534B}"/>
                </a:ext>
              </a:extLst>
            </p:cNvPr>
            <p:cNvSpPr/>
            <p:nvPr/>
          </p:nvSpPr>
          <p:spPr>
            <a:xfrm flipV="1">
              <a:off x="5579848" y="579907"/>
              <a:ext cx="4885" cy="34198"/>
            </a:xfrm>
            <a:custGeom>
              <a:avLst/>
              <a:gdLst>
                <a:gd name="csX0" fmla="*/ 5199 w 4885"/>
                <a:gd name="csY0" fmla="*/ 34298 h 34198"/>
                <a:gd name="csX1" fmla="*/ 802 w 4885"/>
                <a:gd name="csY1" fmla="*/ 34298 h 34198"/>
                <a:gd name="csX2" fmla="*/ 802 w 4885"/>
                <a:gd name="csY2" fmla="*/ 7428 h 34198"/>
                <a:gd name="csX3" fmla="*/ 313 w 4885"/>
                <a:gd name="csY3" fmla="*/ 100 h 34198"/>
                <a:gd name="csX4" fmla="*/ 5199 w 4885"/>
                <a:gd name="csY4" fmla="*/ 10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99" y="34298"/>
                  </a:moveTo>
                  <a:lnTo>
                    <a:pt x="802" y="34298"/>
                  </a:lnTo>
                  <a:lnTo>
                    <a:pt x="802" y="7428"/>
                  </a:lnTo>
                  <a:lnTo>
                    <a:pt x="313" y="100"/>
                  </a:lnTo>
                  <a:lnTo>
                    <a:pt x="5199" y="1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36E7C385-9D03-06B2-37D0-6938995E6885}"/>
                </a:ext>
              </a:extLst>
            </p:cNvPr>
            <p:cNvSpPr/>
            <p:nvPr/>
          </p:nvSpPr>
          <p:spPr>
            <a:xfrm flipV="1">
              <a:off x="5557375" y="579907"/>
              <a:ext cx="4885" cy="34198"/>
            </a:xfrm>
            <a:custGeom>
              <a:avLst/>
              <a:gdLst>
                <a:gd name="csX0" fmla="*/ 5195 w 4885"/>
                <a:gd name="csY0" fmla="*/ 34298 h 34198"/>
                <a:gd name="csX1" fmla="*/ 310 w 4885"/>
                <a:gd name="csY1" fmla="*/ 34298 h 34198"/>
                <a:gd name="csX2" fmla="*/ 310 w 4885"/>
                <a:gd name="csY2" fmla="*/ 100 h 34198"/>
                <a:gd name="csX3" fmla="*/ 4706 w 4885"/>
                <a:gd name="csY3" fmla="*/ 100 h 34198"/>
                <a:gd name="csX4" fmla="*/ 4706 w 4885"/>
                <a:gd name="csY4" fmla="*/ 2697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95" y="34298"/>
                  </a:moveTo>
                  <a:lnTo>
                    <a:pt x="310" y="34298"/>
                  </a:lnTo>
                  <a:lnTo>
                    <a:pt x="310" y="100"/>
                  </a:lnTo>
                  <a:lnTo>
                    <a:pt x="4706" y="100"/>
                  </a:lnTo>
                  <a:lnTo>
                    <a:pt x="4706" y="269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" name="Freeform: Shape 1623">
              <a:extLst>
                <a:ext uri="{FF2B5EF4-FFF2-40B4-BE49-F238E27FC236}">
                  <a16:creationId xmlns:a16="http://schemas.microsoft.com/office/drawing/2014/main" id="{B86F07DF-6C07-33D3-3BF4-CF99EF9866A0}"/>
                </a:ext>
              </a:extLst>
            </p:cNvPr>
            <p:cNvSpPr/>
            <p:nvPr/>
          </p:nvSpPr>
          <p:spPr>
            <a:xfrm flipV="1">
              <a:off x="5561772" y="579907"/>
              <a:ext cx="18564" cy="34198"/>
            </a:xfrm>
            <a:custGeom>
              <a:avLst/>
              <a:gdLst>
                <a:gd name="csX0" fmla="*/ 799 w 18564"/>
                <a:gd name="csY0" fmla="*/ 34298 h 34198"/>
                <a:gd name="csX1" fmla="*/ 310 w 18564"/>
                <a:gd name="csY1" fmla="*/ 26970 h 34198"/>
                <a:gd name="csX2" fmla="*/ 18386 w 18564"/>
                <a:gd name="csY2" fmla="*/ 100 h 34198"/>
                <a:gd name="csX3" fmla="*/ 18875 w 18564"/>
                <a:gd name="csY3" fmla="*/ 742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8564" h="34198">
                  <a:moveTo>
                    <a:pt x="799" y="34298"/>
                  </a:moveTo>
                  <a:lnTo>
                    <a:pt x="310" y="26970"/>
                  </a:lnTo>
                  <a:lnTo>
                    <a:pt x="18386" y="100"/>
                  </a:lnTo>
                  <a:lnTo>
                    <a:pt x="18875" y="742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" name="Freeform: Shape 1624">
              <a:extLst>
                <a:ext uri="{FF2B5EF4-FFF2-40B4-BE49-F238E27FC236}">
                  <a16:creationId xmlns:a16="http://schemas.microsoft.com/office/drawing/2014/main" id="{A5728EF0-BC50-FB3C-778B-03BB42742563}"/>
                </a:ext>
              </a:extLst>
            </p:cNvPr>
            <p:cNvSpPr/>
            <p:nvPr/>
          </p:nvSpPr>
          <p:spPr>
            <a:xfrm flipV="1">
              <a:off x="4869010" y="642441"/>
              <a:ext cx="21556" cy="12702"/>
            </a:xfrm>
            <a:custGeom>
              <a:avLst/>
              <a:gdLst>
                <a:gd name="csX0" fmla="*/ 19741 w 21556"/>
                <a:gd name="csY0" fmla="*/ 12809 h 12702"/>
                <a:gd name="csX1" fmla="*/ 8993 w 21556"/>
                <a:gd name="csY1" fmla="*/ 12809 h 12702"/>
                <a:gd name="csX2" fmla="*/ 11924 w 21556"/>
                <a:gd name="csY2" fmla="*/ 12809 h 12702"/>
                <a:gd name="csX3" fmla="*/ 12413 w 21556"/>
                <a:gd name="csY3" fmla="*/ 12321 h 12702"/>
                <a:gd name="csX4" fmla="*/ 13878 w 21556"/>
                <a:gd name="csY4" fmla="*/ 12321 h 12702"/>
                <a:gd name="csX5" fmla="*/ 14855 w 21556"/>
                <a:gd name="csY5" fmla="*/ 11832 h 12702"/>
                <a:gd name="csX6" fmla="*/ 15344 w 21556"/>
                <a:gd name="csY6" fmla="*/ 11344 h 12702"/>
                <a:gd name="csX7" fmla="*/ 16321 w 21556"/>
                <a:gd name="csY7" fmla="*/ 9389 h 12702"/>
                <a:gd name="csX8" fmla="*/ 16810 w 21556"/>
                <a:gd name="csY8" fmla="*/ 8901 h 12702"/>
                <a:gd name="csX9" fmla="*/ 16810 w 21556"/>
                <a:gd name="csY9" fmla="*/ 7924 h 12702"/>
                <a:gd name="csX10" fmla="*/ 17298 w 21556"/>
                <a:gd name="csY10" fmla="*/ 6947 h 12702"/>
                <a:gd name="csX11" fmla="*/ 17298 w 21556"/>
                <a:gd name="csY11" fmla="*/ 6458 h 12702"/>
                <a:gd name="csX12" fmla="*/ 16810 w 21556"/>
                <a:gd name="csY12" fmla="*/ 4993 h 12702"/>
                <a:gd name="csX13" fmla="*/ 16810 w 21556"/>
                <a:gd name="csY13" fmla="*/ 4504 h 12702"/>
                <a:gd name="csX14" fmla="*/ 16321 w 21556"/>
                <a:gd name="csY14" fmla="*/ 3527 h 12702"/>
                <a:gd name="csX15" fmla="*/ 15832 w 21556"/>
                <a:gd name="csY15" fmla="*/ 2550 h 12702"/>
                <a:gd name="csX16" fmla="*/ 15344 w 21556"/>
                <a:gd name="csY16" fmla="*/ 2061 h 12702"/>
                <a:gd name="csX17" fmla="*/ 14855 w 21556"/>
                <a:gd name="csY17" fmla="*/ 1573 h 12702"/>
                <a:gd name="csX18" fmla="*/ 13878 w 21556"/>
                <a:gd name="csY18" fmla="*/ 1573 h 12702"/>
                <a:gd name="csX19" fmla="*/ 13390 w 21556"/>
                <a:gd name="csY19" fmla="*/ 1084 h 12702"/>
                <a:gd name="csX20" fmla="*/ 12413 w 21556"/>
                <a:gd name="csY20" fmla="*/ 596 h 12702"/>
                <a:gd name="csX21" fmla="*/ 199 w 21556"/>
                <a:gd name="csY21" fmla="*/ 596 h 12702"/>
                <a:gd name="csX22" fmla="*/ 19252 w 21556"/>
                <a:gd name="csY22" fmla="*/ 107 h 12702"/>
                <a:gd name="csX23" fmla="*/ 19741 w 21556"/>
                <a:gd name="csY23" fmla="*/ 596 h 12702"/>
                <a:gd name="csX24" fmla="*/ 20229 w 21556"/>
                <a:gd name="csY24" fmla="*/ 1573 h 12702"/>
                <a:gd name="csX25" fmla="*/ 20718 w 21556"/>
                <a:gd name="csY25" fmla="*/ 2061 h 12702"/>
                <a:gd name="csX26" fmla="*/ 21207 w 21556"/>
                <a:gd name="csY26" fmla="*/ 3038 h 12702"/>
                <a:gd name="csX27" fmla="*/ 21207 w 21556"/>
                <a:gd name="csY27" fmla="*/ 4015 h 12702"/>
                <a:gd name="csX28" fmla="*/ 21695 w 21556"/>
                <a:gd name="csY28" fmla="*/ 4993 h 12702"/>
                <a:gd name="csX29" fmla="*/ 21695 w 21556"/>
                <a:gd name="csY29" fmla="*/ 5970 h 12702"/>
                <a:gd name="csX30" fmla="*/ 21207 w 21556"/>
                <a:gd name="csY30" fmla="*/ 10855 h 12702"/>
                <a:gd name="csX31" fmla="*/ 20718 w 21556"/>
                <a:gd name="csY31" fmla="*/ 11344 h 12702"/>
                <a:gd name="csX32" fmla="*/ 20229 w 21556"/>
                <a:gd name="csY32" fmla="*/ 12321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21556" h="12702">
                  <a:moveTo>
                    <a:pt x="19741" y="12809"/>
                  </a:moveTo>
                  <a:lnTo>
                    <a:pt x="8993" y="12809"/>
                  </a:lnTo>
                  <a:lnTo>
                    <a:pt x="11924" y="12809"/>
                  </a:lnTo>
                  <a:lnTo>
                    <a:pt x="12413" y="12321"/>
                  </a:lnTo>
                  <a:lnTo>
                    <a:pt x="13878" y="12321"/>
                  </a:lnTo>
                  <a:lnTo>
                    <a:pt x="14855" y="11832"/>
                  </a:lnTo>
                  <a:lnTo>
                    <a:pt x="15344" y="11344"/>
                  </a:lnTo>
                  <a:lnTo>
                    <a:pt x="16321" y="9389"/>
                  </a:lnTo>
                  <a:lnTo>
                    <a:pt x="16810" y="8901"/>
                  </a:lnTo>
                  <a:lnTo>
                    <a:pt x="16810" y="7924"/>
                  </a:lnTo>
                  <a:lnTo>
                    <a:pt x="17298" y="6947"/>
                  </a:lnTo>
                  <a:lnTo>
                    <a:pt x="17298" y="6458"/>
                  </a:lnTo>
                  <a:lnTo>
                    <a:pt x="16810" y="4993"/>
                  </a:lnTo>
                  <a:lnTo>
                    <a:pt x="16810" y="4504"/>
                  </a:lnTo>
                  <a:lnTo>
                    <a:pt x="16321" y="3527"/>
                  </a:lnTo>
                  <a:lnTo>
                    <a:pt x="15832" y="2550"/>
                  </a:lnTo>
                  <a:lnTo>
                    <a:pt x="15344" y="2061"/>
                  </a:lnTo>
                  <a:lnTo>
                    <a:pt x="14855" y="1573"/>
                  </a:lnTo>
                  <a:lnTo>
                    <a:pt x="13878" y="1573"/>
                  </a:lnTo>
                  <a:lnTo>
                    <a:pt x="13390" y="1084"/>
                  </a:lnTo>
                  <a:lnTo>
                    <a:pt x="12413" y="596"/>
                  </a:lnTo>
                  <a:lnTo>
                    <a:pt x="199" y="596"/>
                  </a:lnTo>
                  <a:lnTo>
                    <a:pt x="19252" y="107"/>
                  </a:lnTo>
                  <a:lnTo>
                    <a:pt x="19741" y="596"/>
                  </a:lnTo>
                  <a:lnTo>
                    <a:pt x="20229" y="1573"/>
                  </a:lnTo>
                  <a:lnTo>
                    <a:pt x="20718" y="2061"/>
                  </a:lnTo>
                  <a:lnTo>
                    <a:pt x="21207" y="3038"/>
                  </a:lnTo>
                  <a:lnTo>
                    <a:pt x="21207" y="4015"/>
                  </a:lnTo>
                  <a:lnTo>
                    <a:pt x="21695" y="4993"/>
                  </a:lnTo>
                  <a:lnTo>
                    <a:pt x="21695" y="5970"/>
                  </a:lnTo>
                  <a:cubicBezTo>
                    <a:pt x="21980" y="10114"/>
                    <a:pt x="21166" y="8502"/>
                    <a:pt x="21207" y="10855"/>
                  </a:cubicBezTo>
                  <a:lnTo>
                    <a:pt x="20718" y="11344"/>
                  </a:lnTo>
                  <a:lnTo>
                    <a:pt x="20229" y="123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" name="Freeform: Shape 1625">
              <a:extLst>
                <a:ext uri="{FF2B5EF4-FFF2-40B4-BE49-F238E27FC236}">
                  <a16:creationId xmlns:a16="http://schemas.microsoft.com/office/drawing/2014/main" id="{E1E0C49F-D4A0-567E-F15F-C63FA48B6ED5}"/>
                </a:ext>
              </a:extLst>
            </p:cNvPr>
            <p:cNvSpPr/>
            <p:nvPr/>
          </p:nvSpPr>
          <p:spPr>
            <a:xfrm flipV="1">
              <a:off x="4864613" y="638533"/>
              <a:ext cx="23938" cy="34198"/>
            </a:xfrm>
            <a:custGeom>
              <a:avLst/>
              <a:gdLst>
                <a:gd name="csX0" fmla="*/ 12900 w 23938"/>
                <a:gd name="csY0" fmla="*/ 34308 h 34198"/>
                <a:gd name="csX1" fmla="*/ 197 w 23938"/>
                <a:gd name="csY1" fmla="*/ 34308 h 34198"/>
                <a:gd name="csX2" fmla="*/ 197 w 23938"/>
                <a:gd name="csY2" fmla="*/ 109 h 34198"/>
                <a:gd name="csX3" fmla="*/ 4594 w 23938"/>
                <a:gd name="csY3" fmla="*/ 109 h 34198"/>
                <a:gd name="csX4" fmla="*/ 4594 w 23938"/>
                <a:gd name="csY4" fmla="*/ 14277 h 34198"/>
                <a:gd name="csX5" fmla="*/ 13388 w 23938"/>
                <a:gd name="csY5" fmla="*/ 14277 h 34198"/>
                <a:gd name="csX6" fmla="*/ 23159 w 23938"/>
                <a:gd name="csY6" fmla="*/ 17209 h 34198"/>
                <a:gd name="csX7" fmla="*/ 23648 w 23938"/>
                <a:gd name="csY7" fmla="*/ 17697 h 34198"/>
                <a:gd name="csX8" fmla="*/ 4594 w 23938"/>
                <a:gd name="csY8" fmla="*/ 18186 h 34198"/>
                <a:gd name="csX9" fmla="*/ 4594 w 23938"/>
                <a:gd name="csY9" fmla="*/ 30399 h 34198"/>
                <a:gd name="csX10" fmla="*/ 24136 w 23938"/>
                <a:gd name="csY10" fmla="*/ 30399 h 34198"/>
                <a:gd name="csX11" fmla="*/ 23648 w 23938"/>
                <a:gd name="csY11" fmla="*/ 31377 h 34198"/>
                <a:gd name="csX12" fmla="*/ 23159 w 23938"/>
                <a:gd name="csY12" fmla="*/ 31865 h 34198"/>
                <a:gd name="csX13" fmla="*/ 22182 w 23938"/>
                <a:gd name="csY13" fmla="*/ 32354 h 34198"/>
                <a:gd name="csX14" fmla="*/ 21694 w 23938"/>
                <a:gd name="csY14" fmla="*/ 32842 h 34198"/>
                <a:gd name="csX15" fmla="*/ 21205 w 23938"/>
                <a:gd name="csY15" fmla="*/ 33331 h 34198"/>
                <a:gd name="csX16" fmla="*/ 20228 w 23938"/>
                <a:gd name="csY16" fmla="*/ 33331 h 34198"/>
                <a:gd name="csX17" fmla="*/ 19251 w 23938"/>
                <a:gd name="csY17" fmla="*/ 33819 h 34198"/>
                <a:gd name="csX18" fmla="*/ 18274 w 23938"/>
                <a:gd name="csY18" fmla="*/ 33819 h 34198"/>
                <a:gd name="csX19" fmla="*/ 17785 w 23938"/>
                <a:gd name="csY19" fmla="*/ 34308 h 34198"/>
                <a:gd name="csX20" fmla="*/ 13877 w 23938"/>
                <a:gd name="csY20" fmla="*/ 3430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23938" h="34198">
                  <a:moveTo>
                    <a:pt x="12900" y="34308"/>
                  </a:moveTo>
                  <a:lnTo>
                    <a:pt x="197" y="34308"/>
                  </a:lnTo>
                  <a:lnTo>
                    <a:pt x="197" y="109"/>
                  </a:lnTo>
                  <a:lnTo>
                    <a:pt x="4594" y="109"/>
                  </a:lnTo>
                  <a:lnTo>
                    <a:pt x="4594" y="14277"/>
                  </a:lnTo>
                  <a:lnTo>
                    <a:pt x="13388" y="14277"/>
                  </a:lnTo>
                  <a:cubicBezTo>
                    <a:pt x="17060" y="14049"/>
                    <a:pt x="20627" y="14269"/>
                    <a:pt x="23159" y="17209"/>
                  </a:cubicBezTo>
                  <a:lnTo>
                    <a:pt x="23648" y="17697"/>
                  </a:lnTo>
                  <a:lnTo>
                    <a:pt x="4594" y="18186"/>
                  </a:lnTo>
                  <a:lnTo>
                    <a:pt x="4594" y="30399"/>
                  </a:lnTo>
                  <a:lnTo>
                    <a:pt x="24136" y="30399"/>
                  </a:lnTo>
                  <a:lnTo>
                    <a:pt x="23648" y="31377"/>
                  </a:lnTo>
                  <a:lnTo>
                    <a:pt x="23159" y="31865"/>
                  </a:lnTo>
                  <a:lnTo>
                    <a:pt x="22182" y="32354"/>
                  </a:lnTo>
                  <a:lnTo>
                    <a:pt x="21694" y="32842"/>
                  </a:lnTo>
                  <a:lnTo>
                    <a:pt x="21205" y="33331"/>
                  </a:lnTo>
                  <a:lnTo>
                    <a:pt x="20228" y="33331"/>
                  </a:lnTo>
                  <a:lnTo>
                    <a:pt x="19251" y="33819"/>
                  </a:lnTo>
                  <a:lnTo>
                    <a:pt x="18274" y="33819"/>
                  </a:lnTo>
                  <a:lnTo>
                    <a:pt x="17785" y="34308"/>
                  </a:lnTo>
                  <a:lnTo>
                    <a:pt x="13877" y="343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id="{592F2CBE-57C4-9B45-C494-3628B4E1D2A9}"/>
                </a:ext>
              </a:extLst>
            </p:cNvPr>
            <p:cNvSpPr/>
            <p:nvPr/>
          </p:nvSpPr>
          <p:spPr>
            <a:xfrm flipV="1">
              <a:off x="4906628" y="657098"/>
              <a:ext cx="20519" cy="15633"/>
            </a:xfrm>
            <a:custGeom>
              <a:avLst/>
              <a:gdLst>
                <a:gd name="csX0" fmla="*/ 8020 w 20519"/>
                <a:gd name="csY0" fmla="*/ 15743 h 15633"/>
                <a:gd name="csX1" fmla="*/ 204 w 20519"/>
                <a:gd name="csY1" fmla="*/ 15255 h 15633"/>
                <a:gd name="csX2" fmla="*/ 3135 w 20519"/>
                <a:gd name="csY2" fmla="*/ 15255 h 15633"/>
                <a:gd name="csX3" fmla="*/ 3623 w 20519"/>
                <a:gd name="csY3" fmla="*/ 14766 h 15633"/>
                <a:gd name="csX4" fmla="*/ 4601 w 20519"/>
                <a:gd name="csY4" fmla="*/ 14278 h 15633"/>
                <a:gd name="csX5" fmla="*/ 5089 w 20519"/>
                <a:gd name="csY5" fmla="*/ 14278 h 15633"/>
                <a:gd name="csX6" fmla="*/ 5578 w 20519"/>
                <a:gd name="csY6" fmla="*/ 13789 h 15633"/>
                <a:gd name="csX7" fmla="*/ 6066 w 20519"/>
                <a:gd name="csY7" fmla="*/ 12812 h 15633"/>
                <a:gd name="csX8" fmla="*/ 9486 w 20519"/>
                <a:gd name="csY8" fmla="*/ 8415 h 15633"/>
                <a:gd name="csX9" fmla="*/ 10463 w 20519"/>
                <a:gd name="csY9" fmla="*/ 7438 h 15633"/>
                <a:gd name="csX10" fmla="*/ 14860 w 20519"/>
                <a:gd name="csY10" fmla="*/ 110 h 15633"/>
                <a:gd name="csX11" fmla="*/ 20723 w 20519"/>
                <a:gd name="csY11" fmla="*/ 110 h 15633"/>
                <a:gd name="csX12" fmla="*/ 14372 w 20519"/>
                <a:gd name="csY12" fmla="*/ 9392 h 15633"/>
                <a:gd name="csX13" fmla="*/ 13883 w 20519"/>
                <a:gd name="csY13" fmla="*/ 10369 h 15633"/>
                <a:gd name="csX14" fmla="*/ 13394 w 20519"/>
                <a:gd name="csY14" fmla="*/ 11346 h 15633"/>
                <a:gd name="csX15" fmla="*/ 12417 w 20519"/>
                <a:gd name="csY15" fmla="*/ 11835 h 15633"/>
                <a:gd name="csX16" fmla="*/ 11929 w 20519"/>
                <a:gd name="csY16" fmla="*/ 12812 h 15633"/>
                <a:gd name="csX17" fmla="*/ 9975 w 20519"/>
                <a:gd name="csY17" fmla="*/ 14766 h 15633"/>
                <a:gd name="csX18" fmla="*/ 8997 w 20519"/>
                <a:gd name="csY18" fmla="*/ 15255 h 15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0519" h="15633">
                  <a:moveTo>
                    <a:pt x="8020" y="15743"/>
                  </a:moveTo>
                  <a:lnTo>
                    <a:pt x="204" y="15255"/>
                  </a:lnTo>
                  <a:lnTo>
                    <a:pt x="3135" y="15255"/>
                  </a:lnTo>
                  <a:lnTo>
                    <a:pt x="3623" y="14766"/>
                  </a:lnTo>
                  <a:lnTo>
                    <a:pt x="4601" y="14278"/>
                  </a:lnTo>
                  <a:lnTo>
                    <a:pt x="5089" y="14278"/>
                  </a:lnTo>
                  <a:lnTo>
                    <a:pt x="5578" y="13789"/>
                  </a:lnTo>
                  <a:lnTo>
                    <a:pt x="6066" y="12812"/>
                  </a:lnTo>
                  <a:cubicBezTo>
                    <a:pt x="8696" y="10557"/>
                    <a:pt x="7890" y="10329"/>
                    <a:pt x="9486" y="8415"/>
                  </a:cubicBezTo>
                  <a:lnTo>
                    <a:pt x="10463" y="7438"/>
                  </a:lnTo>
                  <a:lnTo>
                    <a:pt x="14860" y="110"/>
                  </a:lnTo>
                  <a:lnTo>
                    <a:pt x="20723" y="110"/>
                  </a:lnTo>
                  <a:lnTo>
                    <a:pt x="14372" y="9392"/>
                  </a:lnTo>
                  <a:lnTo>
                    <a:pt x="13883" y="10369"/>
                  </a:lnTo>
                  <a:lnTo>
                    <a:pt x="13394" y="11346"/>
                  </a:lnTo>
                  <a:lnTo>
                    <a:pt x="12417" y="11835"/>
                  </a:lnTo>
                  <a:lnTo>
                    <a:pt x="11929" y="12812"/>
                  </a:lnTo>
                  <a:lnTo>
                    <a:pt x="9975" y="14766"/>
                  </a:lnTo>
                  <a:lnTo>
                    <a:pt x="8997" y="152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" name="Freeform: Shape 1627">
              <a:extLst>
                <a:ext uri="{FF2B5EF4-FFF2-40B4-BE49-F238E27FC236}">
                  <a16:creationId xmlns:a16="http://schemas.microsoft.com/office/drawing/2014/main" id="{712A6C63-5764-7551-C0BE-B027F10FAB2D}"/>
                </a:ext>
              </a:extLst>
            </p:cNvPr>
            <p:cNvSpPr/>
            <p:nvPr/>
          </p:nvSpPr>
          <p:spPr>
            <a:xfrm flipV="1">
              <a:off x="4901254" y="641464"/>
              <a:ext cx="22951" cy="12213"/>
            </a:xfrm>
            <a:custGeom>
              <a:avLst/>
              <a:gdLst>
                <a:gd name="csX0" fmla="*/ 20723 w 22951"/>
                <a:gd name="csY0" fmla="*/ 12321 h 12213"/>
                <a:gd name="csX1" fmla="*/ 10952 w 22951"/>
                <a:gd name="csY1" fmla="*/ 11343 h 12213"/>
                <a:gd name="csX2" fmla="*/ 11441 w 22951"/>
                <a:gd name="csY2" fmla="*/ 11343 h 12213"/>
                <a:gd name="csX3" fmla="*/ 15838 w 22951"/>
                <a:gd name="csY3" fmla="*/ 1084 h 12213"/>
                <a:gd name="csX4" fmla="*/ 14861 w 22951"/>
                <a:gd name="csY4" fmla="*/ 1084 h 12213"/>
                <a:gd name="csX5" fmla="*/ 14861 w 22951"/>
                <a:gd name="csY5" fmla="*/ 595 h 12213"/>
                <a:gd name="csX6" fmla="*/ 12907 w 22951"/>
                <a:gd name="csY6" fmla="*/ 595 h 12213"/>
                <a:gd name="csX7" fmla="*/ 11930 w 22951"/>
                <a:gd name="csY7" fmla="*/ 107 h 12213"/>
                <a:gd name="csX8" fmla="*/ 204 w 22951"/>
                <a:gd name="csY8" fmla="*/ 107 h 12213"/>
                <a:gd name="csX9" fmla="*/ 20723 w 22951"/>
                <a:gd name="csY9" fmla="*/ 107 h 12213"/>
                <a:gd name="csX10" fmla="*/ 22189 w 22951"/>
                <a:gd name="csY10" fmla="*/ 10366 h 12213"/>
                <a:gd name="csX11" fmla="*/ 21700 w 22951"/>
                <a:gd name="csY11" fmla="*/ 11343 h 12213"/>
                <a:gd name="csX12" fmla="*/ 21212 w 22951"/>
                <a:gd name="csY12" fmla="*/ 11343 h 12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2951" h="12213">
                  <a:moveTo>
                    <a:pt x="20723" y="12321"/>
                  </a:moveTo>
                  <a:lnTo>
                    <a:pt x="10952" y="11343"/>
                  </a:lnTo>
                  <a:lnTo>
                    <a:pt x="11441" y="11343"/>
                  </a:lnTo>
                  <a:cubicBezTo>
                    <a:pt x="18216" y="12141"/>
                    <a:pt x="20723" y="5326"/>
                    <a:pt x="15838" y="1084"/>
                  </a:cubicBezTo>
                  <a:lnTo>
                    <a:pt x="14861" y="1084"/>
                  </a:lnTo>
                  <a:lnTo>
                    <a:pt x="14861" y="595"/>
                  </a:lnTo>
                  <a:lnTo>
                    <a:pt x="12907" y="595"/>
                  </a:lnTo>
                  <a:lnTo>
                    <a:pt x="11930" y="107"/>
                  </a:lnTo>
                  <a:lnTo>
                    <a:pt x="204" y="107"/>
                  </a:lnTo>
                  <a:lnTo>
                    <a:pt x="20723" y="107"/>
                  </a:lnTo>
                  <a:cubicBezTo>
                    <a:pt x="23402" y="3054"/>
                    <a:pt x="23834" y="6808"/>
                    <a:pt x="22189" y="10366"/>
                  </a:cubicBezTo>
                  <a:lnTo>
                    <a:pt x="21700" y="11343"/>
                  </a:lnTo>
                  <a:lnTo>
                    <a:pt x="21212" y="1134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id="{80ECC659-D444-491C-8CD4-EC2D547C28B8}"/>
                </a:ext>
              </a:extLst>
            </p:cNvPr>
            <p:cNvSpPr/>
            <p:nvPr/>
          </p:nvSpPr>
          <p:spPr>
            <a:xfrm flipV="1">
              <a:off x="4896857" y="638517"/>
              <a:ext cx="24915" cy="34214"/>
            </a:xfrm>
            <a:custGeom>
              <a:avLst/>
              <a:gdLst>
                <a:gd name="csX0" fmla="*/ 15348 w 24915"/>
                <a:gd name="csY0" fmla="*/ 34308 h 34214"/>
                <a:gd name="csX1" fmla="*/ 203 w 24915"/>
                <a:gd name="csY1" fmla="*/ 34308 h 34214"/>
                <a:gd name="csX2" fmla="*/ 203 w 24915"/>
                <a:gd name="csY2" fmla="*/ 109 h 34214"/>
                <a:gd name="csX3" fmla="*/ 4600 w 24915"/>
                <a:gd name="csY3" fmla="*/ 109 h 34214"/>
                <a:gd name="csX4" fmla="*/ 4600 w 24915"/>
                <a:gd name="csY4" fmla="*/ 15254 h 34214"/>
                <a:gd name="csX5" fmla="*/ 9974 w 24915"/>
                <a:gd name="csY5" fmla="*/ 15254 h 34214"/>
                <a:gd name="csX6" fmla="*/ 25119 w 24915"/>
                <a:gd name="csY6" fmla="*/ 18674 h 34214"/>
                <a:gd name="csX7" fmla="*/ 25119 w 24915"/>
                <a:gd name="csY7" fmla="*/ 19163 h 34214"/>
                <a:gd name="csX8" fmla="*/ 4600 w 24915"/>
                <a:gd name="csY8" fmla="*/ 19163 h 34214"/>
                <a:gd name="csX9" fmla="*/ 4600 w 24915"/>
                <a:gd name="csY9" fmla="*/ 30399 h 34214"/>
                <a:gd name="csX10" fmla="*/ 15348 w 24915"/>
                <a:gd name="csY10" fmla="*/ 30399 h 34214"/>
                <a:gd name="csX11" fmla="*/ 25119 w 24915"/>
                <a:gd name="csY11" fmla="*/ 31377 h 34214"/>
                <a:gd name="csX12" fmla="*/ 24630 w 24915"/>
                <a:gd name="csY12" fmla="*/ 31865 h 34214"/>
                <a:gd name="csX13" fmla="*/ 17791 w 24915"/>
                <a:gd name="csY13" fmla="*/ 34308 h 34214"/>
                <a:gd name="csX14" fmla="*/ 16325 w 24915"/>
                <a:gd name="csY14" fmla="*/ 34308 h 342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4915" h="34214">
                  <a:moveTo>
                    <a:pt x="15348" y="34308"/>
                  </a:moveTo>
                  <a:lnTo>
                    <a:pt x="203" y="34308"/>
                  </a:lnTo>
                  <a:lnTo>
                    <a:pt x="203" y="109"/>
                  </a:lnTo>
                  <a:lnTo>
                    <a:pt x="4600" y="109"/>
                  </a:lnTo>
                  <a:lnTo>
                    <a:pt x="4600" y="15254"/>
                  </a:lnTo>
                  <a:lnTo>
                    <a:pt x="9974" y="15254"/>
                  </a:lnTo>
                  <a:cubicBezTo>
                    <a:pt x="14460" y="15523"/>
                    <a:pt x="21471" y="15157"/>
                    <a:pt x="25119" y="18674"/>
                  </a:cubicBezTo>
                  <a:lnTo>
                    <a:pt x="25119" y="19163"/>
                  </a:lnTo>
                  <a:lnTo>
                    <a:pt x="4600" y="19163"/>
                  </a:lnTo>
                  <a:lnTo>
                    <a:pt x="4600" y="30399"/>
                  </a:lnTo>
                  <a:lnTo>
                    <a:pt x="15348" y="30399"/>
                  </a:lnTo>
                  <a:lnTo>
                    <a:pt x="25119" y="31377"/>
                  </a:lnTo>
                  <a:lnTo>
                    <a:pt x="24630" y="31865"/>
                  </a:lnTo>
                  <a:cubicBezTo>
                    <a:pt x="22497" y="33257"/>
                    <a:pt x="20323" y="34479"/>
                    <a:pt x="17791" y="34308"/>
                  </a:cubicBezTo>
                  <a:lnTo>
                    <a:pt x="16325" y="343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" name="Freeform: Shape 1629">
              <a:extLst>
                <a:ext uri="{FF2B5EF4-FFF2-40B4-BE49-F238E27FC236}">
                  <a16:creationId xmlns:a16="http://schemas.microsoft.com/office/drawing/2014/main" id="{A3E7EA12-9DE8-98C3-1D96-323B7F5DDDBF}"/>
                </a:ext>
              </a:extLst>
            </p:cNvPr>
            <p:cNvSpPr/>
            <p:nvPr/>
          </p:nvSpPr>
          <p:spPr>
            <a:xfrm flipV="1">
              <a:off x="4929528" y="641464"/>
              <a:ext cx="26932" cy="31755"/>
            </a:xfrm>
            <a:custGeom>
              <a:avLst/>
              <a:gdLst>
                <a:gd name="csX0" fmla="*/ 6132 w 26932"/>
                <a:gd name="csY0" fmla="*/ 31865 h 31755"/>
                <a:gd name="csX1" fmla="*/ 5155 w 26932"/>
                <a:gd name="csY1" fmla="*/ 31377 h 31755"/>
                <a:gd name="csX2" fmla="*/ 4667 w 26932"/>
                <a:gd name="csY2" fmla="*/ 30888 h 31755"/>
                <a:gd name="csX3" fmla="*/ 4667 w 26932"/>
                <a:gd name="csY3" fmla="*/ 30400 h 31755"/>
                <a:gd name="csX4" fmla="*/ 3689 w 26932"/>
                <a:gd name="csY4" fmla="*/ 29911 h 31755"/>
                <a:gd name="csX5" fmla="*/ 3201 w 26932"/>
                <a:gd name="csY5" fmla="*/ 28934 h 31755"/>
                <a:gd name="csX6" fmla="*/ 2712 w 26932"/>
                <a:gd name="csY6" fmla="*/ 28445 h 31755"/>
                <a:gd name="csX7" fmla="*/ 270 w 26932"/>
                <a:gd name="csY7" fmla="*/ 18186 h 31755"/>
                <a:gd name="csX8" fmla="*/ 270 w 26932"/>
                <a:gd name="csY8" fmla="*/ 16232 h 31755"/>
                <a:gd name="csX9" fmla="*/ 3201 w 26932"/>
                <a:gd name="csY9" fmla="*/ 6949 h 31755"/>
                <a:gd name="csX10" fmla="*/ 3689 w 26932"/>
                <a:gd name="csY10" fmla="*/ 5972 h 31755"/>
                <a:gd name="csX11" fmla="*/ 4178 w 26932"/>
                <a:gd name="csY11" fmla="*/ 5484 h 31755"/>
                <a:gd name="csX12" fmla="*/ 5155 w 26932"/>
                <a:gd name="csY12" fmla="*/ 4507 h 31755"/>
                <a:gd name="csX13" fmla="*/ 5644 w 26932"/>
                <a:gd name="csY13" fmla="*/ 4018 h 31755"/>
                <a:gd name="csX14" fmla="*/ 6132 w 26932"/>
                <a:gd name="csY14" fmla="*/ 3529 h 31755"/>
                <a:gd name="csX15" fmla="*/ 8086 w 26932"/>
                <a:gd name="csY15" fmla="*/ 2552 h 31755"/>
                <a:gd name="csX16" fmla="*/ 9063 w 26932"/>
                <a:gd name="csY16" fmla="*/ 1575 h 31755"/>
                <a:gd name="csX17" fmla="*/ 10041 w 26932"/>
                <a:gd name="csY17" fmla="*/ 1087 h 31755"/>
                <a:gd name="csX18" fmla="*/ 11018 w 26932"/>
                <a:gd name="csY18" fmla="*/ 1087 h 31755"/>
                <a:gd name="csX19" fmla="*/ 11995 w 26932"/>
                <a:gd name="csY19" fmla="*/ 598 h 31755"/>
                <a:gd name="csX20" fmla="*/ 12483 w 26932"/>
                <a:gd name="csY20" fmla="*/ 598 h 31755"/>
                <a:gd name="csX21" fmla="*/ 13460 w 26932"/>
                <a:gd name="csY21" fmla="*/ 110 h 31755"/>
                <a:gd name="csX22" fmla="*/ 19323 w 26932"/>
                <a:gd name="csY22" fmla="*/ 110 h 31755"/>
                <a:gd name="csX23" fmla="*/ 20300 w 26932"/>
                <a:gd name="csY23" fmla="*/ 598 h 31755"/>
                <a:gd name="csX24" fmla="*/ 21277 w 26932"/>
                <a:gd name="csY24" fmla="*/ 598 h 31755"/>
                <a:gd name="csX25" fmla="*/ 22254 w 26932"/>
                <a:gd name="csY25" fmla="*/ 1087 h 31755"/>
                <a:gd name="csX26" fmla="*/ 23231 w 26932"/>
                <a:gd name="csY26" fmla="*/ 1087 h 31755"/>
                <a:gd name="csX27" fmla="*/ 24209 w 26932"/>
                <a:gd name="csY27" fmla="*/ 1575 h 31755"/>
                <a:gd name="csX28" fmla="*/ 24697 w 26932"/>
                <a:gd name="csY28" fmla="*/ 2064 h 31755"/>
                <a:gd name="csX29" fmla="*/ 25186 w 26932"/>
                <a:gd name="csY29" fmla="*/ 2064 h 31755"/>
                <a:gd name="csX30" fmla="*/ 27140 w 26932"/>
                <a:gd name="csY30" fmla="*/ 4018 h 31755"/>
                <a:gd name="csX31" fmla="*/ 13460 w 26932"/>
                <a:gd name="csY31" fmla="*/ 4018 h 31755"/>
                <a:gd name="csX32" fmla="*/ 12972 w 26932"/>
                <a:gd name="csY32" fmla="*/ 4507 h 31755"/>
                <a:gd name="csX33" fmla="*/ 11995 w 26932"/>
                <a:gd name="csY33" fmla="*/ 4995 h 31755"/>
                <a:gd name="csX34" fmla="*/ 11018 w 26932"/>
                <a:gd name="csY34" fmla="*/ 4995 h 31755"/>
                <a:gd name="csX35" fmla="*/ 10529 w 26932"/>
                <a:gd name="csY35" fmla="*/ 5484 h 31755"/>
                <a:gd name="csX36" fmla="*/ 9552 w 26932"/>
                <a:gd name="csY36" fmla="*/ 5972 h 31755"/>
                <a:gd name="csX37" fmla="*/ 9063 w 26932"/>
                <a:gd name="csY37" fmla="*/ 6949 h 31755"/>
                <a:gd name="csX38" fmla="*/ 8086 w 26932"/>
                <a:gd name="csY38" fmla="*/ 7438 h 31755"/>
                <a:gd name="csX39" fmla="*/ 7598 w 26932"/>
                <a:gd name="csY39" fmla="*/ 8415 h 31755"/>
                <a:gd name="csX40" fmla="*/ 5155 w 26932"/>
                <a:gd name="csY40" fmla="*/ 15255 h 31755"/>
                <a:gd name="csX41" fmla="*/ 4667 w 26932"/>
                <a:gd name="csY41" fmla="*/ 16232 h 31755"/>
                <a:gd name="csX42" fmla="*/ 4667 w 26932"/>
                <a:gd name="csY42" fmla="*/ 19163 h 31755"/>
                <a:gd name="csX43" fmla="*/ 5155 w 26932"/>
                <a:gd name="csY43" fmla="*/ 20140 h 31755"/>
                <a:gd name="csX44" fmla="*/ 5155 w 26932"/>
                <a:gd name="csY44" fmla="*/ 22583 h 31755"/>
                <a:gd name="csX45" fmla="*/ 5644 w 26932"/>
                <a:gd name="csY45" fmla="*/ 23071 h 31755"/>
                <a:gd name="csX46" fmla="*/ 5644 w 26932"/>
                <a:gd name="csY46" fmla="*/ 24048 h 31755"/>
                <a:gd name="csX47" fmla="*/ 6621 w 26932"/>
                <a:gd name="csY47" fmla="*/ 26003 h 31755"/>
                <a:gd name="csX48" fmla="*/ 6621 w 26932"/>
                <a:gd name="csY48" fmla="*/ 26491 h 31755"/>
                <a:gd name="csX49" fmla="*/ 7109 w 26932"/>
                <a:gd name="csY49" fmla="*/ 26980 h 31755"/>
                <a:gd name="csX50" fmla="*/ 7598 w 26932"/>
                <a:gd name="csY50" fmla="*/ 27957 h 31755"/>
                <a:gd name="csX51" fmla="*/ 8086 w 26932"/>
                <a:gd name="csY51" fmla="*/ 28445 h 31755"/>
                <a:gd name="csX52" fmla="*/ 9063 w 26932"/>
                <a:gd name="csY52" fmla="*/ 28934 h 31755"/>
                <a:gd name="csX53" fmla="*/ 9552 w 26932"/>
                <a:gd name="csY53" fmla="*/ 29423 h 31755"/>
                <a:gd name="csX54" fmla="*/ 10529 w 26932"/>
                <a:gd name="csY54" fmla="*/ 29911 h 31755"/>
                <a:gd name="csX55" fmla="*/ 11018 w 26932"/>
                <a:gd name="csY55" fmla="*/ 30400 h 31755"/>
                <a:gd name="csX56" fmla="*/ 11995 w 26932"/>
                <a:gd name="csY56" fmla="*/ 30888 h 31755"/>
                <a:gd name="csX57" fmla="*/ 12972 w 26932"/>
                <a:gd name="csY57" fmla="*/ 30888 h 31755"/>
                <a:gd name="csX58" fmla="*/ 13949 w 26932"/>
                <a:gd name="csY58" fmla="*/ 31377 h 31755"/>
                <a:gd name="csX59" fmla="*/ 16392 w 26932"/>
                <a:gd name="csY59" fmla="*/ 31377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</a:cxnLst>
              <a:rect l="l" t="t" r="r" b="b"/>
              <a:pathLst>
                <a:path w="26932" h="31755">
                  <a:moveTo>
                    <a:pt x="6132" y="31865"/>
                  </a:moveTo>
                  <a:lnTo>
                    <a:pt x="5155" y="31377"/>
                  </a:lnTo>
                  <a:lnTo>
                    <a:pt x="4667" y="30888"/>
                  </a:lnTo>
                  <a:lnTo>
                    <a:pt x="4667" y="30400"/>
                  </a:lnTo>
                  <a:lnTo>
                    <a:pt x="3689" y="29911"/>
                  </a:lnTo>
                  <a:lnTo>
                    <a:pt x="3201" y="28934"/>
                  </a:lnTo>
                  <a:lnTo>
                    <a:pt x="2712" y="28445"/>
                  </a:lnTo>
                  <a:cubicBezTo>
                    <a:pt x="1401" y="25131"/>
                    <a:pt x="-121" y="21866"/>
                    <a:pt x="270" y="18186"/>
                  </a:cubicBezTo>
                  <a:lnTo>
                    <a:pt x="270" y="16232"/>
                  </a:lnTo>
                  <a:cubicBezTo>
                    <a:pt x="327" y="12853"/>
                    <a:pt x="1385" y="9693"/>
                    <a:pt x="3201" y="6949"/>
                  </a:cubicBezTo>
                  <a:lnTo>
                    <a:pt x="3689" y="5972"/>
                  </a:lnTo>
                  <a:lnTo>
                    <a:pt x="4178" y="5484"/>
                  </a:lnTo>
                  <a:lnTo>
                    <a:pt x="5155" y="4507"/>
                  </a:lnTo>
                  <a:lnTo>
                    <a:pt x="5644" y="4018"/>
                  </a:lnTo>
                  <a:lnTo>
                    <a:pt x="6132" y="3529"/>
                  </a:lnTo>
                  <a:lnTo>
                    <a:pt x="8086" y="2552"/>
                  </a:lnTo>
                  <a:lnTo>
                    <a:pt x="9063" y="1575"/>
                  </a:lnTo>
                  <a:lnTo>
                    <a:pt x="10041" y="1087"/>
                  </a:lnTo>
                  <a:lnTo>
                    <a:pt x="11018" y="1087"/>
                  </a:lnTo>
                  <a:lnTo>
                    <a:pt x="11995" y="598"/>
                  </a:lnTo>
                  <a:lnTo>
                    <a:pt x="12483" y="598"/>
                  </a:lnTo>
                  <a:lnTo>
                    <a:pt x="13460" y="110"/>
                  </a:lnTo>
                  <a:lnTo>
                    <a:pt x="19323" y="110"/>
                  </a:lnTo>
                  <a:lnTo>
                    <a:pt x="20300" y="598"/>
                  </a:lnTo>
                  <a:lnTo>
                    <a:pt x="21277" y="598"/>
                  </a:lnTo>
                  <a:lnTo>
                    <a:pt x="22254" y="1087"/>
                  </a:lnTo>
                  <a:lnTo>
                    <a:pt x="23231" y="1087"/>
                  </a:lnTo>
                  <a:lnTo>
                    <a:pt x="24209" y="1575"/>
                  </a:lnTo>
                  <a:lnTo>
                    <a:pt x="24697" y="2064"/>
                  </a:lnTo>
                  <a:lnTo>
                    <a:pt x="25186" y="2064"/>
                  </a:lnTo>
                  <a:lnTo>
                    <a:pt x="27140" y="4018"/>
                  </a:lnTo>
                  <a:lnTo>
                    <a:pt x="13460" y="4018"/>
                  </a:lnTo>
                  <a:lnTo>
                    <a:pt x="12972" y="4507"/>
                  </a:lnTo>
                  <a:lnTo>
                    <a:pt x="11995" y="4995"/>
                  </a:lnTo>
                  <a:lnTo>
                    <a:pt x="11018" y="4995"/>
                  </a:lnTo>
                  <a:lnTo>
                    <a:pt x="10529" y="5484"/>
                  </a:lnTo>
                  <a:lnTo>
                    <a:pt x="9552" y="5972"/>
                  </a:lnTo>
                  <a:lnTo>
                    <a:pt x="9063" y="6949"/>
                  </a:lnTo>
                  <a:lnTo>
                    <a:pt x="8086" y="7438"/>
                  </a:lnTo>
                  <a:lnTo>
                    <a:pt x="7598" y="8415"/>
                  </a:lnTo>
                  <a:cubicBezTo>
                    <a:pt x="5929" y="10133"/>
                    <a:pt x="4976" y="12885"/>
                    <a:pt x="5155" y="15255"/>
                  </a:cubicBezTo>
                  <a:lnTo>
                    <a:pt x="4667" y="16232"/>
                  </a:lnTo>
                  <a:lnTo>
                    <a:pt x="4667" y="19163"/>
                  </a:lnTo>
                  <a:lnTo>
                    <a:pt x="5155" y="20140"/>
                  </a:lnTo>
                  <a:lnTo>
                    <a:pt x="5155" y="22583"/>
                  </a:lnTo>
                  <a:lnTo>
                    <a:pt x="5644" y="23071"/>
                  </a:lnTo>
                  <a:lnTo>
                    <a:pt x="5644" y="24048"/>
                  </a:lnTo>
                  <a:lnTo>
                    <a:pt x="6621" y="26003"/>
                  </a:lnTo>
                  <a:lnTo>
                    <a:pt x="6621" y="26491"/>
                  </a:lnTo>
                  <a:lnTo>
                    <a:pt x="7109" y="26980"/>
                  </a:lnTo>
                  <a:lnTo>
                    <a:pt x="7598" y="27957"/>
                  </a:lnTo>
                  <a:lnTo>
                    <a:pt x="8086" y="28445"/>
                  </a:lnTo>
                  <a:lnTo>
                    <a:pt x="9063" y="28934"/>
                  </a:lnTo>
                  <a:lnTo>
                    <a:pt x="9552" y="29423"/>
                  </a:lnTo>
                  <a:lnTo>
                    <a:pt x="10529" y="29911"/>
                  </a:lnTo>
                  <a:lnTo>
                    <a:pt x="11018" y="30400"/>
                  </a:lnTo>
                  <a:lnTo>
                    <a:pt x="11995" y="30888"/>
                  </a:lnTo>
                  <a:lnTo>
                    <a:pt x="12972" y="30888"/>
                  </a:lnTo>
                  <a:lnTo>
                    <a:pt x="13949" y="31377"/>
                  </a:lnTo>
                  <a:lnTo>
                    <a:pt x="16392" y="313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id="{BB1EB7F8-7D1F-8AFD-EF7D-129BE5E5ECD0}"/>
                </a:ext>
              </a:extLst>
            </p:cNvPr>
            <p:cNvSpPr/>
            <p:nvPr/>
          </p:nvSpPr>
          <p:spPr>
            <a:xfrm flipV="1">
              <a:off x="4935452" y="637981"/>
              <a:ext cx="26952" cy="31330"/>
            </a:xfrm>
            <a:custGeom>
              <a:avLst/>
              <a:gdLst>
                <a:gd name="csX0" fmla="*/ 10468 w 26952"/>
                <a:gd name="csY0" fmla="*/ 31376 h 31330"/>
                <a:gd name="csX1" fmla="*/ 9491 w 26952"/>
                <a:gd name="csY1" fmla="*/ 31376 h 31330"/>
                <a:gd name="csX2" fmla="*/ 697 w 26952"/>
                <a:gd name="csY2" fmla="*/ 28445 h 31330"/>
                <a:gd name="csX3" fmla="*/ 209 w 26952"/>
                <a:gd name="csY3" fmla="*/ 27956 h 31330"/>
                <a:gd name="csX4" fmla="*/ 10468 w 26952"/>
                <a:gd name="csY4" fmla="*/ 27468 h 31330"/>
                <a:gd name="csX5" fmla="*/ 11445 w 26952"/>
                <a:gd name="csY5" fmla="*/ 27468 h 31330"/>
                <a:gd name="csX6" fmla="*/ 22193 w 26952"/>
                <a:gd name="csY6" fmla="*/ 14765 h 31330"/>
                <a:gd name="csX7" fmla="*/ 22193 w 26952"/>
                <a:gd name="csY7" fmla="*/ 9880 h 31330"/>
                <a:gd name="csX8" fmla="*/ 21705 w 26952"/>
                <a:gd name="csY8" fmla="*/ 8903 h 31330"/>
                <a:gd name="csX9" fmla="*/ 21705 w 26952"/>
                <a:gd name="csY9" fmla="*/ 7926 h 31330"/>
                <a:gd name="csX10" fmla="*/ 21216 w 26952"/>
                <a:gd name="csY10" fmla="*/ 7437 h 31330"/>
                <a:gd name="csX11" fmla="*/ 20728 w 26952"/>
                <a:gd name="csY11" fmla="*/ 6460 h 31330"/>
                <a:gd name="csX12" fmla="*/ 20728 w 26952"/>
                <a:gd name="csY12" fmla="*/ 5483 h 31330"/>
                <a:gd name="csX13" fmla="*/ 20239 w 26952"/>
                <a:gd name="csY13" fmla="*/ 4994 h 31330"/>
                <a:gd name="csX14" fmla="*/ 19751 w 26952"/>
                <a:gd name="csY14" fmla="*/ 4017 h 31330"/>
                <a:gd name="csX15" fmla="*/ 19262 w 26952"/>
                <a:gd name="csY15" fmla="*/ 3529 h 31330"/>
                <a:gd name="csX16" fmla="*/ 18774 w 26952"/>
                <a:gd name="csY16" fmla="*/ 3529 h 31330"/>
                <a:gd name="csX17" fmla="*/ 18285 w 26952"/>
                <a:gd name="csY17" fmla="*/ 3040 h 31330"/>
                <a:gd name="csX18" fmla="*/ 17308 w 26952"/>
                <a:gd name="csY18" fmla="*/ 2063 h 31330"/>
                <a:gd name="csX19" fmla="*/ 16819 w 26952"/>
                <a:gd name="csY19" fmla="*/ 1575 h 31330"/>
                <a:gd name="csX20" fmla="*/ 15842 w 26952"/>
                <a:gd name="csY20" fmla="*/ 1086 h 31330"/>
                <a:gd name="csX21" fmla="*/ 15354 w 26952"/>
                <a:gd name="csY21" fmla="*/ 1086 h 31330"/>
                <a:gd name="csX22" fmla="*/ 14377 w 26952"/>
                <a:gd name="csY22" fmla="*/ 597 h 31330"/>
                <a:gd name="csX23" fmla="*/ 13400 w 26952"/>
                <a:gd name="csY23" fmla="*/ 109 h 31330"/>
                <a:gd name="csX24" fmla="*/ 10468 w 26952"/>
                <a:gd name="csY24" fmla="*/ 109 h 31330"/>
                <a:gd name="csX25" fmla="*/ 21216 w 26952"/>
                <a:gd name="csY25" fmla="*/ 109 h 31330"/>
                <a:gd name="csX26" fmla="*/ 22193 w 26952"/>
                <a:gd name="csY26" fmla="*/ 597 h 31330"/>
                <a:gd name="csX27" fmla="*/ 22682 w 26952"/>
                <a:gd name="csY27" fmla="*/ 1086 h 31330"/>
                <a:gd name="csX28" fmla="*/ 23171 w 26952"/>
                <a:gd name="csY28" fmla="*/ 2063 h 31330"/>
                <a:gd name="csX29" fmla="*/ 23659 w 26952"/>
                <a:gd name="csY29" fmla="*/ 2552 h 31330"/>
                <a:gd name="csX30" fmla="*/ 24636 w 26952"/>
                <a:gd name="csY30" fmla="*/ 3529 h 31330"/>
                <a:gd name="csX31" fmla="*/ 25125 w 26952"/>
                <a:gd name="csY31" fmla="*/ 4506 h 31330"/>
                <a:gd name="csX32" fmla="*/ 25125 w 26952"/>
                <a:gd name="csY32" fmla="*/ 5483 h 31330"/>
                <a:gd name="csX33" fmla="*/ 25613 w 26952"/>
                <a:gd name="csY33" fmla="*/ 6460 h 31330"/>
                <a:gd name="csX34" fmla="*/ 26102 w 26952"/>
                <a:gd name="csY34" fmla="*/ 6949 h 31330"/>
                <a:gd name="csX35" fmla="*/ 26102 w 26952"/>
                <a:gd name="csY35" fmla="*/ 7926 h 31330"/>
                <a:gd name="csX36" fmla="*/ 26590 w 26952"/>
                <a:gd name="csY36" fmla="*/ 8903 h 31330"/>
                <a:gd name="csX37" fmla="*/ 26590 w 26952"/>
                <a:gd name="csY37" fmla="*/ 16720 h 31330"/>
                <a:gd name="csX38" fmla="*/ 26590 w 26952"/>
                <a:gd name="csY38" fmla="*/ 18674 h 31330"/>
                <a:gd name="csX39" fmla="*/ 26102 w 26952"/>
                <a:gd name="csY39" fmla="*/ 19651 h 31330"/>
                <a:gd name="csX40" fmla="*/ 26102 w 26952"/>
                <a:gd name="csY40" fmla="*/ 20628 h 31330"/>
                <a:gd name="csX41" fmla="*/ 25613 w 26952"/>
                <a:gd name="csY41" fmla="*/ 21117 h 31330"/>
                <a:gd name="csX42" fmla="*/ 25613 w 26952"/>
                <a:gd name="csY42" fmla="*/ 22094 h 31330"/>
                <a:gd name="csX43" fmla="*/ 24636 w 26952"/>
                <a:gd name="csY43" fmla="*/ 24048 h 31330"/>
                <a:gd name="csX44" fmla="*/ 24148 w 26952"/>
                <a:gd name="csY44" fmla="*/ 25025 h 31330"/>
                <a:gd name="csX45" fmla="*/ 23171 w 26952"/>
                <a:gd name="csY45" fmla="*/ 25513 h 31330"/>
                <a:gd name="csX46" fmla="*/ 22682 w 26952"/>
                <a:gd name="csY46" fmla="*/ 26491 h 31330"/>
                <a:gd name="csX47" fmla="*/ 22193 w 26952"/>
                <a:gd name="csY47" fmla="*/ 26979 h 31330"/>
                <a:gd name="csX48" fmla="*/ 21705 w 26952"/>
                <a:gd name="csY48" fmla="*/ 27468 h 31330"/>
                <a:gd name="csX49" fmla="*/ 20728 w 26952"/>
                <a:gd name="csY49" fmla="*/ 28445 h 31330"/>
                <a:gd name="csX50" fmla="*/ 19751 w 26952"/>
                <a:gd name="csY50" fmla="*/ 28933 h 31330"/>
                <a:gd name="csX51" fmla="*/ 19262 w 26952"/>
                <a:gd name="csY51" fmla="*/ 29422 h 31330"/>
                <a:gd name="csX52" fmla="*/ 18774 w 26952"/>
                <a:gd name="csY52" fmla="*/ 29422 h 31330"/>
                <a:gd name="csX53" fmla="*/ 17797 w 26952"/>
                <a:gd name="csY53" fmla="*/ 29910 h 31330"/>
                <a:gd name="csX54" fmla="*/ 17308 w 26952"/>
                <a:gd name="csY54" fmla="*/ 30399 h 31330"/>
                <a:gd name="csX55" fmla="*/ 16331 w 26952"/>
                <a:gd name="csY55" fmla="*/ 30888 h 31330"/>
                <a:gd name="csX56" fmla="*/ 15354 w 26952"/>
                <a:gd name="csY56" fmla="*/ 30888 h 31330"/>
                <a:gd name="csX57" fmla="*/ 14377 w 26952"/>
                <a:gd name="csY57" fmla="*/ 31376 h 31330"/>
                <a:gd name="csX58" fmla="*/ 11445 w 26952"/>
                <a:gd name="csY58" fmla="*/ 31376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</a:cxnLst>
              <a:rect l="l" t="t" r="r" b="b"/>
              <a:pathLst>
                <a:path w="26952" h="31330">
                  <a:moveTo>
                    <a:pt x="10468" y="31376"/>
                  </a:moveTo>
                  <a:lnTo>
                    <a:pt x="9491" y="31376"/>
                  </a:lnTo>
                  <a:cubicBezTo>
                    <a:pt x="5884" y="31775"/>
                    <a:pt x="3620" y="30228"/>
                    <a:pt x="697" y="28445"/>
                  </a:cubicBezTo>
                  <a:lnTo>
                    <a:pt x="209" y="27956"/>
                  </a:lnTo>
                  <a:lnTo>
                    <a:pt x="10468" y="27468"/>
                  </a:lnTo>
                  <a:lnTo>
                    <a:pt x="11445" y="27468"/>
                  </a:lnTo>
                  <a:cubicBezTo>
                    <a:pt x="17658" y="28078"/>
                    <a:pt x="22772" y="20481"/>
                    <a:pt x="22193" y="14765"/>
                  </a:cubicBezTo>
                  <a:lnTo>
                    <a:pt x="22193" y="9880"/>
                  </a:lnTo>
                  <a:lnTo>
                    <a:pt x="21705" y="8903"/>
                  </a:lnTo>
                  <a:lnTo>
                    <a:pt x="21705" y="7926"/>
                  </a:lnTo>
                  <a:lnTo>
                    <a:pt x="21216" y="7437"/>
                  </a:lnTo>
                  <a:lnTo>
                    <a:pt x="20728" y="6460"/>
                  </a:lnTo>
                  <a:lnTo>
                    <a:pt x="20728" y="5483"/>
                  </a:lnTo>
                  <a:lnTo>
                    <a:pt x="20239" y="4994"/>
                  </a:lnTo>
                  <a:lnTo>
                    <a:pt x="19751" y="4017"/>
                  </a:lnTo>
                  <a:lnTo>
                    <a:pt x="19262" y="3529"/>
                  </a:lnTo>
                  <a:lnTo>
                    <a:pt x="18774" y="3529"/>
                  </a:lnTo>
                  <a:lnTo>
                    <a:pt x="18285" y="3040"/>
                  </a:lnTo>
                  <a:lnTo>
                    <a:pt x="17308" y="2063"/>
                  </a:lnTo>
                  <a:lnTo>
                    <a:pt x="16819" y="1575"/>
                  </a:lnTo>
                  <a:lnTo>
                    <a:pt x="15842" y="1086"/>
                  </a:lnTo>
                  <a:lnTo>
                    <a:pt x="15354" y="1086"/>
                  </a:lnTo>
                  <a:lnTo>
                    <a:pt x="14377" y="597"/>
                  </a:lnTo>
                  <a:lnTo>
                    <a:pt x="13400" y="109"/>
                  </a:lnTo>
                  <a:lnTo>
                    <a:pt x="10468" y="109"/>
                  </a:lnTo>
                  <a:lnTo>
                    <a:pt x="21216" y="109"/>
                  </a:lnTo>
                  <a:lnTo>
                    <a:pt x="22193" y="597"/>
                  </a:lnTo>
                  <a:lnTo>
                    <a:pt x="22682" y="1086"/>
                  </a:lnTo>
                  <a:lnTo>
                    <a:pt x="23171" y="2063"/>
                  </a:lnTo>
                  <a:lnTo>
                    <a:pt x="23659" y="2552"/>
                  </a:lnTo>
                  <a:lnTo>
                    <a:pt x="24636" y="3529"/>
                  </a:lnTo>
                  <a:lnTo>
                    <a:pt x="25125" y="4506"/>
                  </a:lnTo>
                  <a:lnTo>
                    <a:pt x="25125" y="5483"/>
                  </a:lnTo>
                  <a:lnTo>
                    <a:pt x="25613" y="6460"/>
                  </a:lnTo>
                  <a:lnTo>
                    <a:pt x="26102" y="6949"/>
                  </a:lnTo>
                  <a:lnTo>
                    <a:pt x="26102" y="7926"/>
                  </a:lnTo>
                  <a:lnTo>
                    <a:pt x="26590" y="8903"/>
                  </a:lnTo>
                  <a:cubicBezTo>
                    <a:pt x="26362" y="10621"/>
                    <a:pt x="27983" y="14717"/>
                    <a:pt x="26590" y="16720"/>
                  </a:cubicBezTo>
                  <a:lnTo>
                    <a:pt x="26590" y="18674"/>
                  </a:lnTo>
                  <a:lnTo>
                    <a:pt x="26102" y="19651"/>
                  </a:lnTo>
                  <a:lnTo>
                    <a:pt x="26102" y="20628"/>
                  </a:lnTo>
                  <a:lnTo>
                    <a:pt x="25613" y="21117"/>
                  </a:lnTo>
                  <a:lnTo>
                    <a:pt x="25613" y="22094"/>
                  </a:lnTo>
                  <a:lnTo>
                    <a:pt x="24636" y="24048"/>
                  </a:lnTo>
                  <a:lnTo>
                    <a:pt x="24148" y="25025"/>
                  </a:lnTo>
                  <a:lnTo>
                    <a:pt x="23171" y="25513"/>
                  </a:lnTo>
                  <a:lnTo>
                    <a:pt x="22682" y="26491"/>
                  </a:lnTo>
                  <a:lnTo>
                    <a:pt x="22193" y="26979"/>
                  </a:lnTo>
                  <a:lnTo>
                    <a:pt x="21705" y="27468"/>
                  </a:lnTo>
                  <a:lnTo>
                    <a:pt x="20728" y="28445"/>
                  </a:lnTo>
                  <a:lnTo>
                    <a:pt x="19751" y="28933"/>
                  </a:lnTo>
                  <a:lnTo>
                    <a:pt x="19262" y="29422"/>
                  </a:lnTo>
                  <a:lnTo>
                    <a:pt x="18774" y="29422"/>
                  </a:lnTo>
                  <a:lnTo>
                    <a:pt x="17797" y="29910"/>
                  </a:lnTo>
                  <a:lnTo>
                    <a:pt x="17308" y="30399"/>
                  </a:lnTo>
                  <a:lnTo>
                    <a:pt x="16331" y="30888"/>
                  </a:lnTo>
                  <a:lnTo>
                    <a:pt x="15354" y="30888"/>
                  </a:lnTo>
                  <a:lnTo>
                    <a:pt x="14377" y="31376"/>
                  </a:lnTo>
                  <a:lnTo>
                    <a:pt x="11445" y="313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" name="Freeform: Shape 1631">
              <a:extLst>
                <a:ext uri="{FF2B5EF4-FFF2-40B4-BE49-F238E27FC236}">
                  <a16:creationId xmlns:a16="http://schemas.microsoft.com/office/drawing/2014/main" id="{6B19D364-2C6B-9189-4DB6-9EF1A88A127D}"/>
                </a:ext>
              </a:extLst>
            </p:cNvPr>
            <p:cNvSpPr/>
            <p:nvPr/>
          </p:nvSpPr>
          <p:spPr>
            <a:xfrm flipV="1">
              <a:off x="4978445" y="638533"/>
              <a:ext cx="18076" cy="34198"/>
            </a:xfrm>
            <a:custGeom>
              <a:avLst/>
              <a:gdLst>
                <a:gd name="csX0" fmla="*/ 18293 w 18076"/>
                <a:gd name="csY0" fmla="*/ 34308 h 34198"/>
                <a:gd name="csX1" fmla="*/ 13407 w 18076"/>
                <a:gd name="csY1" fmla="*/ 34308 h 34198"/>
                <a:gd name="csX2" fmla="*/ 4125 w 18076"/>
                <a:gd name="csY2" fmla="*/ 9392 h 34198"/>
                <a:gd name="csX3" fmla="*/ 3636 w 18076"/>
                <a:gd name="csY3" fmla="*/ 8415 h 34198"/>
                <a:gd name="csX4" fmla="*/ 3636 w 18076"/>
                <a:gd name="csY4" fmla="*/ 7438 h 34198"/>
                <a:gd name="csX5" fmla="*/ 3148 w 18076"/>
                <a:gd name="csY5" fmla="*/ 6461 h 34198"/>
                <a:gd name="csX6" fmla="*/ 3148 w 18076"/>
                <a:gd name="csY6" fmla="*/ 5483 h 34198"/>
                <a:gd name="csX7" fmla="*/ 2659 w 18076"/>
                <a:gd name="csY7" fmla="*/ 4995 h 34198"/>
                <a:gd name="csX8" fmla="*/ 217 w 18076"/>
                <a:gd name="csY8" fmla="*/ 109 h 34198"/>
                <a:gd name="csX9" fmla="*/ 4614 w 18076"/>
                <a:gd name="csY9" fmla="*/ 10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8076" h="34198">
                  <a:moveTo>
                    <a:pt x="18293" y="34308"/>
                  </a:moveTo>
                  <a:lnTo>
                    <a:pt x="13407" y="34308"/>
                  </a:lnTo>
                  <a:lnTo>
                    <a:pt x="4125" y="9392"/>
                  </a:lnTo>
                  <a:lnTo>
                    <a:pt x="3636" y="8415"/>
                  </a:lnTo>
                  <a:lnTo>
                    <a:pt x="3636" y="7438"/>
                  </a:lnTo>
                  <a:lnTo>
                    <a:pt x="3148" y="6461"/>
                  </a:lnTo>
                  <a:lnTo>
                    <a:pt x="3148" y="5483"/>
                  </a:lnTo>
                  <a:lnTo>
                    <a:pt x="2659" y="4995"/>
                  </a:lnTo>
                  <a:lnTo>
                    <a:pt x="217" y="109"/>
                  </a:lnTo>
                  <a:lnTo>
                    <a:pt x="4614" y="1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" name="Freeform: Shape 1632">
              <a:extLst>
                <a:ext uri="{FF2B5EF4-FFF2-40B4-BE49-F238E27FC236}">
                  <a16:creationId xmlns:a16="http://schemas.microsoft.com/office/drawing/2014/main" id="{0D074EA6-E916-B6FE-141A-9CCF7BAAA29B}"/>
                </a:ext>
              </a:extLst>
            </p:cNvPr>
            <p:cNvSpPr/>
            <p:nvPr/>
          </p:nvSpPr>
          <p:spPr>
            <a:xfrm flipV="1">
              <a:off x="4964765" y="638533"/>
              <a:ext cx="15633" cy="34198"/>
            </a:xfrm>
            <a:custGeom>
              <a:avLst/>
              <a:gdLst>
                <a:gd name="csX0" fmla="*/ 5098 w 15633"/>
                <a:gd name="csY0" fmla="*/ 34308 h 34198"/>
                <a:gd name="csX1" fmla="*/ 213 w 15633"/>
                <a:gd name="csY1" fmla="*/ 34308 h 34198"/>
                <a:gd name="csX2" fmla="*/ 13892 w 15633"/>
                <a:gd name="csY2" fmla="*/ 109 h 34198"/>
                <a:gd name="csX3" fmla="*/ 15846 w 15633"/>
                <a:gd name="csY3" fmla="*/ 4018 h 34198"/>
                <a:gd name="csX4" fmla="*/ 15846 w 15633"/>
                <a:gd name="csY4" fmla="*/ 4995 h 34198"/>
                <a:gd name="csX5" fmla="*/ 15358 w 15633"/>
                <a:gd name="csY5" fmla="*/ 5972 h 34198"/>
                <a:gd name="csX6" fmla="*/ 15358 w 15633"/>
                <a:gd name="csY6" fmla="*/ 6461 h 34198"/>
                <a:gd name="csX7" fmla="*/ 14869 w 15633"/>
                <a:gd name="csY7" fmla="*/ 7438 h 34198"/>
                <a:gd name="csX8" fmla="*/ 14381 w 15633"/>
                <a:gd name="csY8" fmla="*/ 8415 h 34198"/>
                <a:gd name="csX9" fmla="*/ 14381 w 15633"/>
                <a:gd name="csY9" fmla="*/ 9392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5633" h="34198">
                  <a:moveTo>
                    <a:pt x="5098" y="34308"/>
                  </a:moveTo>
                  <a:lnTo>
                    <a:pt x="213" y="34308"/>
                  </a:lnTo>
                  <a:lnTo>
                    <a:pt x="13892" y="109"/>
                  </a:lnTo>
                  <a:lnTo>
                    <a:pt x="15846" y="4018"/>
                  </a:lnTo>
                  <a:lnTo>
                    <a:pt x="15846" y="4995"/>
                  </a:lnTo>
                  <a:lnTo>
                    <a:pt x="15358" y="5972"/>
                  </a:lnTo>
                  <a:lnTo>
                    <a:pt x="15358" y="6461"/>
                  </a:lnTo>
                  <a:lnTo>
                    <a:pt x="14869" y="7438"/>
                  </a:lnTo>
                  <a:lnTo>
                    <a:pt x="14381" y="8415"/>
                  </a:lnTo>
                  <a:lnTo>
                    <a:pt x="14381" y="93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" name="Freeform: Shape 1633">
              <a:extLst>
                <a:ext uri="{FF2B5EF4-FFF2-40B4-BE49-F238E27FC236}">
                  <a16:creationId xmlns:a16="http://schemas.microsoft.com/office/drawing/2014/main" id="{A9DCBE4D-4543-E50A-7389-4430777A5809}"/>
                </a:ext>
              </a:extLst>
            </p:cNvPr>
            <p:cNvSpPr/>
            <p:nvPr/>
          </p:nvSpPr>
          <p:spPr>
            <a:xfrm flipV="1">
              <a:off x="5000918" y="638533"/>
              <a:ext cx="4397" cy="34198"/>
            </a:xfrm>
            <a:custGeom>
              <a:avLst/>
              <a:gdLst>
                <a:gd name="csX0" fmla="*/ 55 w 4397"/>
                <a:gd name="csY0" fmla="*/ -654 h 34198"/>
                <a:gd name="csX1" fmla="*/ 4452 w 4397"/>
                <a:gd name="csY1" fmla="*/ -654 h 34198"/>
                <a:gd name="csX2" fmla="*/ 4452 w 4397"/>
                <a:gd name="csY2" fmla="*/ 33544 h 34198"/>
                <a:gd name="csX3" fmla="*/ 55 w 4397"/>
                <a:gd name="csY3" fmla="*/ 3354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7" h="34198">
                  <a:moveTo>
                    <a:pt x="55" y="-654"/>
                  </a:moveTo>
                  <a:lnTo>
                    <a:pt x="4452" y="-654"/>
                  </a:lnTo>
                  <a:lnTo>
                    <a:pt x="4452" y="33544"/>
                  </a:lnTo>
                  <a:lnTo>
                    <a:pt x="55" y="33544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id="{75CD4BDC-90D8-D7FE-1C6E-674774375243}"/>
                </a:ext>
              </a:extLst>
            </p:cNvPr>
            <p:cNvSpPr/>
            <p:nvPr/>
          </p:nvSpPr>
          <p:spPr>
            <a:xfrm flipV="1">
              <a:off x="5018506" y="641953"/>
              <a:ext cx="23938" cy="26870"/>
            </a:xfrm>
            <a:custGeom>
              <a:avLst/>
              <a:gdLst>
                <a:gd name="csX0" fmla="*/ 19277 w 23938"/>
                <a:gd name="csY0" fmla="*/ 26979 h 26870"/>
                <a:gd name="csX1" fmla="*/ 7552 w 23938"/>
                <a:gd name="csY1" fmla="*/ 26491 h 26870"/>
                <a:gd name="csX2" fmla="*/ 9994 w 23938"/>
                <a:gd name="csY2" fmla="*/ 26491 h 26870"/>
                <a:gd name="csX3" fmla="*/ 10971 w 23938"/>
                <a:gd name="csY3" fmla="*/ 26002 h 26870"/>
                <a:gd name="csX4" fmla="*/ 12437 w 23938"/>
                <a:gd name="csY4" fmla="*/ 26002 h 26870"/>
                <a:gd name="csX5" fmla="*/ 13414 w 23938"/>
                <a:gd name="csY5" fmla="*/ 25513 h 26870"/>
                <a:gd name="csX6" fmla="*/ 14391 w 23938"/>
                <a:gd name="csY6" fmla="*/ 25025 h 26870"/>
                <a:gd name="csX7" fmla="*/ 14880 w 23938"/>
                <a:gd name="csY7" fmla="*/ 24536 h 26870"/>
                <a:gd name="csX8" fmla="*/ 15857 w 23938"/>
                <a:gd name="csY8" fmla="*/ 24048 h 26870"/>
                <a:gd name="csX9" fmla="*/ 16345 w 23938"/>
                <a:gd name="csY9" fmla="*/ 23559 h 26870"/>
                <a:gd name="csX10" fmla="*/ 16834 w 23938"/>
                <a:gd name="csY10" fmla="*/ 22582 h 26870"/>
                <a:gd name="csX11" fmla="*/ 17323 w 23938"/>
                <a:gd name="csY11" fmla="*/ 22094 h 26870"/>
                <a:gd name="csX12" fmla="*/ 17323 w 23938"/>
                <a:gd name="csY12" fmla="*/ 21605 h 26870"/>
                <a:gd name="csX13" fmla="*/ 18300 w 23938"/>
                <a:gd name="csY13" fmla="*/ 20628 h 26870"/>
                <a:gd name="csX14" fmla="*/ 18300 w 23938"/>
                <a:gd name="csY14" fmla="*/ 19651 h 26870"/>
                <a:gd name="csX15" fmla="*/ 18788 w 23938"/>
                <a:gd name="csY15" fmla="*/ 18674 h 26870"/>
                <a:gd name="csX16" fmla="*/ 18788 w 23938"/>
                <a:gd name="csY16" fmla="*/ 17697 h 26870"/>
                <a:gd name="csX17" fmla="*/ 19277 w 23938"/>
                <a:gd name="csY17" fmla="*/ 16720 h 26870"/>
                <a:gd name="csX18" fmla="*/ 19277 w 23938"/>
                <a:gd name="csY18" fmla="*/ 10368 h 26870"/>
                <a:gd name="csX19" fmla="*/ 18788 w 23938"/>
                <a:gd name="csY19" fmla="*/ 9391 h 26870"/>
                <a:gd name="csX20" fmla="*/ 18788 w 23938"/>
                <a:gd name="csY20" fmla="*/ 7926 h 26870"/>
                <a:gd name="csX21" fmla="*/ 18300 w 23938"/>
                <a:gd name="csY21" fmla="*/ 6949 h 26870"/>
                <a:gd name="csX22" fmla="*/ 18300 w 23938"/>
                <a:gd name="csY22" fmla="*/ 6460 h 26870"/>
                <a:gd name="csX23" fmla="*/ 17811 w 23938"/>
                <a:gd name="csY23" fmla="*/ 5483 h 26870"/>
                <a:gd name="csX24" fmla="*/ 17323 w 23938"/>
                <a:gd name="csY24" fmla="*/ 4994 h 26870"/>
                <a:gd name="csX25" fmla="*/ 16834 w 23938"/>
                <a:gd name="csY25" fmla="*/ 4017 h 26870"/>
                <a:gd name="csX26" fmla="*/ 16345 w 23938"/>
                <a:gd name="csY26" fmla="*/ 3529 h 26870"/>
                <a:gd name="csX27" fmla="*/ 15857 w 23938"/>
                <a:gd name="csY27" fmla="*/ 2552 h 26870"/>
                <a:gd name="csX28" fmla="*/ 9506 w 23938"/>
                <a:gd name="csY28" fmla="*/ 109 h 26870"/>
                <a:gd name="csX29" fmla="*/ 223 w 23938"/>
                <a:gd name="csY29" fmla="*/ 109 h 26870"/>
                <a:gd name="csX30" fmla="*/ 19277 w 23938"/>
                <a:gd name="csY30" fmla="*/ 109 h 26870"/>
                <a:gd name="csX31" fmla="*/ 20254 w 23938"/>
                <a:gd name="csY31" fmla="*/ 598 h 26870"/>
                <a:gd name="csX32" fmla="*/ 20742 w 23938"/>
                <a:gd name="csY32" fmla="*/ 1575 h 26870"/>
                <a:gd name="csX33" fmla="*/ 21231 w 23938"/>
                <a:gd name="csY33" fmla="*/ 2063 h 26870"/>
                <a:gd name="csX34" fmla="*/ 21720 w 23938"/>
                <a:gd name="csY34" fmla="*/ 3040 h 26870"/>
                <a:gd name="csX35" fmla="*/ 21720 w 23938"/>
                <a:gd name="csY35" fmla="*/ 3529 h 26870"/>
                <a:gd name="csX36" fmla="*/ 22208 w 23938"/>
                <a:gd name="csY36" fmla="*/ 4506 h 26870"/>
                <a:gd name="csX37" fmla="*/ 22697 w 23938"/>
                <a:gd name="csY37" fmla="*/ 5483 h 26870"/>
                <a:gd name="csX38" fmla="*/ 23185 w 23938"/>
                <a:gd name="csY38" fmla="*/ 6460 h 26870"/>
                <a:gd name="csX39" fmla="*/ 23674 w 23938"/>
                <a:gd name="csY39" fmla="*/ 10368 h 26870"/>
                <a:gd name="csX40" fmla="*/ 23674 w 23938"/>
                <a:gd name="csY40" fmla="*/ 11346 h 26870"/>
                <a:gd name="csX41" fmla="*/ 24162 w 23938"/>
                <a:gd name="csY41" fmla="*/ 12323 h 26870"/>
                <a:gd name="csX42" fmla="*/ 24162 w 23938"/>
                <a:gd name="csY42" fmla="*/ 14277 h 26870"/>
                <a:gd name="csX43" fmla="*/ 23674 w 23938"/>
                <a:gd name="csY43" fmla="*/ 15254 h 26870"/>
                <a:gd name="csX44" fmla="*/ 23674 w 23938"/>
                <a:gd name="csY44" fmla="*/ 18185 h 26870"/>
                <a:gd name="csX45" fmla="*/ 23185 w 23938"/>
                <a:gd name="csY45" fmla="*/ 19162 h 26870"/>
                <a:gd name="csX46" fmla="*/ 23185 w 23938"/>
                <a:gd name="csY46" fmla="*/ 20139 h 26870"/>
                <a:gd name="csX47" fmla="*/ 22697 w 23938"/>
                <a:gd name="csY47" fmla="*/ 20628 h 26870"/>
                <a:gd name="csX48" fmla="*/ 22697 w 23938"/>
                <a:gd name="csY48" fmla="*/ 21605 h 26870"/>
                <a:gd name="csX49" fmla="*/ 22208 w 23938"/>
                <a:gd name="csY49" fmla="*/ 22094 h 26870"/>
                <a:gd name="csX50" fmla="*/ 22208 w 23938"/>
                <a:gd name="csY50" fmla="*/ 23071 h 26870"/>
                <a:gd name="csX51" fmla="*/ 21720 w 23938"/>
                <a:gd name="csY51" fmla="*/ 24048 h 26870"/>
                <a:gd name="csX52" fmla="*/ 21231 w 23938"/>
                <a:gd name="csY52" fmla="*/ 24536 h 26870"/>
                <a:gd name="csX53" fmla="*/ 20254 w 23938"/>
                <a:gd name="csY53" fmla="*/ 25513 h 26870"/>
                <a:gd name="csX54" fmla="*/ 19765 w 23938"/>
                <a:gd name="csY54" fmla="*/ 26002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</a:cxnLst>
              <a:rect l="l" t="t" r="r" b="b"/>
              <a:pathLst>
                <a:path w="23938" h="26870">
                  <a:moveTo>
                    <a:pt x="19277" y="26979"/>
                  </a:moveTo>
                  <a:lnTo>
                    <a:pt x="7552" y="26491"/>
                  </a:lnTo>
                  <a:lnTo>
                    <a:pt x="9994" y="26491"/>
                  </a:lnTo>
                  <a:lnTo>
                    <a:pt x="10971" y="26002"/>
                  </a:lnTo>
                  <a:lnTo>
                    <a:pt x="12437" y="26002"/>
                  </a:lnTo>
                  <a:lnTo>
                    <a:pt x="13414" y="25513"/>
                  </a:lnTo>
                  <a:lnTo>
                    <a:pt x="14391" y="25025"/>
                  </a:lnTo>
                  <a:lnTo>
                    <a:pt x="14880" y="24536"/>
                  </a:lnTo>
                  <a:lnTo>
                    <a:pt x="15857" y="24048"/>
                  </a:lnTo>
                  <a:lnTo>
                    <a:pt x="16345" y="23559"/>
                  </a:lnTo>
                  <a:lnTo>
                    <a:pt x="16834" y="22582"/>
                  </a:lnTo>
                  <a:lnTo>
                    <a:pt x="17323" y="22094"/>
                  </a:lnTo>
                  <a:lnTo>
                    <a:pt x="17323" y="21605"/>
                  </a:lnTo>
                  <a:lnTo>
                    <a:pt x="18300" y="20628"/>
                  </a:lnTo>
                  <a:lnTo>
                    <a:pt x="18300" y="19651"/>
                  </a:lnTo>
                  <a:lnTo>
                    <a:pt x="18788" y="18674"/>
                  </a:lnTo>
                  <a:lnTo>
                    <a:pt x="18788" y="17697"/>
                  </a:lnTo>
                  <a:lnTo>
                    <a:pt x="19277" y="16720"/>
                  </a:lnTo>
                  <a:lnTo>
                    <a:pt x="19277" y="10368"/>
                  </a:lnTo>
                  <a:lnTo>
                    <a:pt x="18788" y="9391"/>
                  </a:lnTo>
                  <a:lnTo>
                    <a:pt x="18788" y="7926"/>
                  </a:lnTo>
                  <a:lnTo>
                    <a:pt x="18300" y="6949"/>
                  </a:lnTo>
                  <a:lnTo>
                    <a:pt x="18300" y="6460"/>
                  </a:lnTo>
                  <a:lnTo>
                    <a:pt x="17811" y="5483"/>
                  </a:lnTo>
                  <a:lnTo>
                    <a:pt x="17323" y="4994"/>
                  </a:lnTo>
                  <a:lnTo>
                    <a:pt x="16834" y="4017"/>
                  </a:lnTo>
                  <a:lnTo>
                    <a:pt x="16345" y="3529"/>
                  </a:lnTo>
                  <a:lnTo>
                    <a:pt x="15857" y="2552"/>
                  </a:lnTo>
                  <a:cubicBezTo>
                    <a:pt x="13398" y="150"/>
                    <a:pt x="11468" y="1102"/>
                    <a:pt x="9506" y="109"/>
                  </a:cubicBezTo>
                  <a:lnTo>
                    <a:pt x="223" y="109"/>
                  </a:lnTo>
                  <a:lnTo>
                    <a:pt x="19277" y="109"/>
                  </a:lnTo>
                  <a:lnTo>
                    <a:pt x="20254" y="598"/>
                  </a:lnTo>
                  <a:lnTo>
                    <a:pt x="20742" y="1575"/>
                  </a:lnTo>
                  <a:lnTo>
                    <a:pt x="21231" y="2063"/>
                  </a:lnTo>
                  <a:lnTo>
                    <a:pt x="21720" y="3040"/>
                  </a:lnTo>
                  <a:lnTo>
                    <a:pt x="21720" y="3529"/>
                  </a:lnTo>
                  <a:lnTo>
                    <a:pt x="22208" y="4506"/>
                  </a:lnTo>
                  <a:lnTo>
                    <a:pt x="22697" y="5483"/>
                  </a:lnTo>
                  <a:lnTo>
                    <a:pt x="23185" y="6460"/>
                  </a:lnTo>
                  <a:cubicBezTo>
                    <a:pt x="23014" y="10246"/>
                    <a:pt x="23861" y="5825"/>
                    <a:pt x="23674" y="10368"/>
                  </a:cubicBezTo>
                  <a:lnTo>
                    <a:pt x="23674" y="11346"/>
                  </a:lnTo>
                  <a:lnTo>
                    <a:pt x="24162" y="12323"/>
                  </a:lnTo>
                  <a:lnTo>
                    <a:pt x="24162" y="14277"/>
                  </a:lnTo>
                  <a:lnTo>
                    <a:pt x="23674" y="15254"/>
                  </a:lnTo>
                  <a:lnTo>
                    <a:pt x="23674" y="18185"/>
                  </a:lnTo>
                  <a:lnTo>
                    <a:pt x="23185" y="19162"/>
                  </a:lnTo>
                  <a:lnTo>
                    <a:pt x="23185" y="20139"/>
                  </a:lnTo>
                  <a:lnTo>
                    <a:pt x="22697" y="20628"/>
                  </a:lnTo>
                  <a:lnTo>
                    <a:pt x="22697" y="21605"/>
                  </a:lnTo>
                  <a:lnTo>
                    <a:pt x="22208" y="22094"/>
                  </a:lnTo>
                  <a:lnTo>
                    <a:pt x="22208" y="23071"/>
                  </a:lnTo>
                  <a:lnTo>
                    <a:pt x="21720" y="24048"/>
                  </a:lnTo>
                  <a:lnTo>
                    <a:pt x="21231" y="24536"/>
                  </a:lnTo>
                  <a:lnTo>
                    <a:pt x="20254" y="25513"/>
                  </a:lnTo>
                  <a:lnTo>
                    <a:pt x="19765" y="260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" name="Freeform: Shape 1635">
              <a:extLst>
                <a:ext uri="{FF2B5EF4-FFF2-40B4-BE49-F238E27FC236}">
                  <a16:creationId xmlns:a16="http://schemas.microsoft.com/office/drawing/2014/main" id="{8E6ACFDE-8B5E-A7B4-D230-26A53CF7A761}"/>
                </a:ext>
              </a:extLst>
            </p:cNvPr>
            <p:cNvSpPr/>
            <p:nvPr/>
          </p:nvSpPr>
          <p:spPr>
            <a:xfrm flipV="1">
              <a:off x="5014109" y="638476"/>
              <a:ext cx="23450" cy="34254"/>
            </a:xfrm>
            <a:custGeom>
              <a:avLst/>
              <a:gdLst>
                <a:gd name="csX0" fmla="*/ 11947 w 23450"/>
                <a:gd name="csY0" fmla="*/ 34308 h 34254"/>
                <a:gd name="csX1" fmla="*/ 222 w 23450"/>
                <a:gd name="csY1" fmla="*/ 34308 h 34254"/>
                <a:gd name="csX2" fmla="*/ 222 w 23450"/>
                <a:gd name="csY2" fmla="*/ 109 h 34254"/>
                <a:gd name="csX3" fmla="*/ 15367 w 23450"/>
                <a:gd name="csY3" fmla="*/ 109 h 34254"/>
                <a:gd name="csX4" fmla="*/ 16344 w 23450"/>
                <a:gd name="csY4" fmla="*/ 598 h 34254"/>
                <a:gd name="csX5" fmla="*/ 17810 w 23450"/>
                <a:gd name="csY5" fmla="*/ 598 h 34254"/>
                <a:gd name="csX6" fmla="*/ 18787 w 23450"/>
                <a:gd name="csY6" fmla="*/ 1087 h 34254"/>
                <a:gd name="csX7" fmla="*/ 19275 w 23450"/>
                <a:gd name="csY7" fmla="*/ 1087 h 34254"/>
                <a:gd name="csX8" fmla="*/ 22206 w 23450"/>
                <a:gd name="csY8" fmla="*/ 2552 h 34254"/>
                <a:gd name="csX9" fmla="*/ 23184 w 23450"/>
                <a:gd name="csY9" fmla="*/ 3529 h 34254"/>
                <a:gd name="csX10" fmla="*/ 23672 w 23450"/>
                <a:gd name="csY10" fmla="*/ 4018 h 34254"/>
                <a:gd name="csX11" fmla="*/ 4619 w 23450"/>
                <a:gd name="csY11" fmla="*/ 4018 h 34254"/>
                <a:gd name="csX12" fmla="*/ 4619 w 23450"/>
                <a:gd name="csY12" fmla="*/ 30399 h 34254"/>
                <a:gd name="csX13" fmla="*/ 11947 w 23450"/>
                <a:gd name="csY13" fmla="*/ 30399 h 34254"/>
                <a:gd name="csX14" fmla="*/ 23672 w 23450"/>
                <a:gd name="csY14" fmla="*/ 30888 h 34254"/>
                <a:gd name="csX15" fmla="*/ 23184 w 23450"/>
                <a:gd name="csY15" fmla="*/ 31377 h 34254"/>
                <a:gd name="csX16" fmla="*/ 13901 w 23450"/>
                <a:gd name="csY16" fmla="*/ 34308 h 34254"/>
                <a:gd name="csX17" fmla="*/ 12924 w 23450"/>
                <a:gd name="csY17" fmla="*/ 34308 h 342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3450" h="34254">
                  <a:moveTo>
                    <a:pt x="11947" y="34308"/>
                  </a:moveTo>
                  <a:lnTo>
                    <a:pt x="222" y="34308"/>
                  </a:lnTo>
                  <a:lnTo>
                    <a:pt x="222" y="109"/>
                  </a:lnTo>
                  <a:lnTo>
                    <a:pt x="15367" y="109"/>
                  </a:lnTo>
                  <a:lnTo>
                    <a:pt x="16344" y="598"/>
                  </a:lnTo>
                  <a:lnTo>
                    <a:pt x="17810" y="598"/>
                  </a:lnTo>
                  <a:lnTo>
                    <a:pt x="18787" y="1087"/>
                  </a:lnTo>
                  <a:lnTo>
                    <a:pt x="19275" y="1087"/>
                  </a:lnTo>
                  <a:lnTo>
                    <a:pt x="22206" y="2552"/>
                  </a:lnTo>
                  <a:lnTo>
                    <a:pt x="23184" y="3529"/>
                  </a:lnTo>
                  <a:lnTo>
                    <a:pt x="23672" y="4018"/>
                  </a:lnTo>
                  <a:lnTo>
                    <a:pt x="4619" y="4018"/>
                  </a:lnTo>
                  <a:lnTo>
                    <a:pt x="4619" y="30399"/>
                  </a:lnTo>
                  <a:lnTo>
                    <a:pt x="11947" y="30399"/>
                  </a:lnTo>
                  <a:lnTo>
                    <a:pt x="23672" y="30888"/>
                  </a:lnTo>
                  <a:lnTo>
                    <a:pt x="23184" y="31377"/>
                  </a:lnTo>
                  <a:cubicBezTo>
                    <a:pt x="20407" y="33274"/>
                    <a:pt x="17337" y="34666"/>
                    <a:pt x="13901" y="34308"/>
                  </a:cubicBezTo>
                  <a:lnTo>
                    <a:pt x="12924" y="343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E010C05E-CBBC-0958-A20F-BA5243ABE5A9}"/>
                </a:ext>
              </a:extLst>
            </p:cNvPr>
            <p:cNvSpPr/>
            <p:nvPr/>
          </p:nvSpPr>
          <p:spPr>
            <a:xfrm flipV="1">
              <a:off x="5048307" y="638533"/>
              <a:ext cx="25404" cy="34198"/>
            </a:xfrm>
            <a:custGeom>
              <a:avLst/>
              <a:gdLst>
                <a:gd name="csX0" fmla="*/ 24656 w 25404"/>
                <a:gd name="csY0" fmla="*/ 34308 h 34198"/>
                <a:gd name="csX1" fmla="*/ 229 w 25404"/>
                <a:gd name="csY1" fmla="*/ 34308 h 34198"/>
                <a:gd name="csX2" fmla="*/ 229 w 25404"/>
                <a:gd name="csY2" fmla="*/ 109 h 34198"/>
                <a:gd name="csX3" fmla="*/ 25633 w 25404"/>
                <a:gd name="csY3" fmla="*/ 109 h 34198"/>
                <a:gd name="csX4" fmla="*/ 25633 w 25404"/>
                <a:gd name="csY4" fmla="*/ 4018 h 34198"/>
                <a:gd name="csX5" fmla="*/ 4626 w 25404"/>
                <a:gd name="csY5" fmla="*/ 4018 h 34198"/>
                <a:gd name="csX6" fmla="*/ 4626 w 25404"/>
                <a:gd name="csY6" fmla="*/ 15743 h 34198"/>
                <a:gd name="csX7" fmla="*/ 23679 w 25404"/>
                <a:gd name="csY7" fmla="*/ 15743 h 34198"/>
                <a:gd name="csX8" fmla="*/ 23679 w 25404"/>
                <a:gd name="csY8" fmla="*/ 19651 h 34198"/>
                <a:gd name="csX9" fmla="*/ 4626 w 25404"/>
                <a:gd name="csY9" fmla="*/ 19651 h 34198"/>
                <a:gd name="csX10" fmla="*/ 4626 w 25404"/>
                <a:gd name="csY10" fmla="*/ 30399 h 34198"/>
                <a:gd name="csX11" fmla="*/ 24656 w 25404"/>
                <a:gd name="csY11" fmla="*/ 3039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656" y="34308"/>
                  </a:moveTo>
                  <a:lnTo>
                    <a:pt x="229" y="34308"/>
                  </a:lnTo>
                  <a:lnTo>
                    <a:pt x="229" y="109"/>
                  </a:lnTo>
                  <a:lnTo>
                    <a:pt x="25633" y="109"/>
                  </a:lnTo>
                  <a:lnTo>
                    <a:pt x="25633" y="4018"/>
                  </a:lnTo>
                  <a:lnTo>
                    <a:pt x="4626" y="4018"/>
                  </a:lnTo>
                  <a:lnTo>
                    <a:pt x="4626" y="15743"/>
                  </a:lnTo>
                  <a:lnTo>
                    <a:pt x="23679" y="15743"/>
                  </a:lnTo>
                  <a:lnTo>
                    <a:pt x="23679" y="19651"/>
                  </a:lnTo>
                  <a:lnTo>
                    <a:pt x="4626" y="19651"/>
                  </a:lnTo>
                  <a:lnTo>
                    <a:pt x="4626" y="30399"/>
                  </a:lnTo>
                  <a:lnTo>
                    <a:pt x="24656" y="303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735203F6-30B5-D6DB-AAC3-E19642F1C0CE}"/>
                </a:ext>
              </a:extLst>
            </p:cNvPr>
            <p:cNvSpPr/>
            <p:nvPr/>
          </p:nvSpPr>
          <p:spPr>
            <a:xfrm flipV="1">
              <a:off x="5084948" y="641953"/>
              <a:ext cx="23938" cy="26870"/>
            </a:xfrm>
            <a:custGeom>
              <a:avLst/>
              <a:gdLst>
                <a:gd name="csX0" fmla="*/ 19288 w 23938"/>
                <a:gd name="csY0" fmla="*/ 26979 h 26870"/>
                <a:gd name="csX1" fmla="*/ 7562 w 23938"/>
                <a:gd name="csY1" fmla="*/ 26491 h 26870"/>
                <a:gd name="csX2" fmla="*/ 10005 w 23938"/>
                <a:gd name="csY2" fmla="*/ 26491 h 26870"/>
                <a:gd name="csX3" fmla="*/ 10982 w 23938"/>
                <a:gd name="csY3" fmla="*/ 26002 h 26870"/>
                <a:gd name="csX4" fmla="*/ 12448 w 23938"/>
                <a:gd name="csY4" fmla="*/ 26002 h 26870"/>
                <a:gd name="csX5" fmla="*/ 13425 w 23938"/>
                <a:gd name="csY5" fmla="*/ 25513 h 26870"/>
                <a:gd name="csX6" fmla="*/ 14402 w 23938"/>
                <a:gd name="csY6" fmla="*/ 25025 h 26870"/>
                <a:gd name="csX7" fmla="*/ 14891 w 23938"/>
                <a:gd name="csY7" fmla="*/ 24536 h 26870"/>
                <a:gd name="csX8" fmla="*/ 15868 w 23938"/>
                <a:gd name="csY8" fmla="*/ 24048 h 26870"/>
                <a:gd name="csX9" fmla="*/ 16356 w 23938"/>
                <a:gd name="csY9" fmla="*/ 23559 h 26870"/>
                <a:gd name="csX10" fmla="*/ 16845 w 23938"/>
                <a:gd name="csY10" fmla="*/ 22582 h 26870"/>
                <a:gd name="csX11" fmla="*/ 17333 w 23938"/>
                <a:gd name="csY11" fmla="*/ 22094 h 26870"/>
                <a:gd name="csX12" fmla="*/ 17333 w 23938"/>
                <a:gd name="csY12" fmla="*/ 21605 h 26870"/>
                <a:gd name="csX13" fmla="*/ 18311 w 23938"/>
                <a:gd name="csY13" fmla="*/ 20628 h 26870"/>
                <a:gd name="csX14" fmla="*/ 18311 w 23938"/>
                <a:gd name="csY14" fmla="*/ 19651 h 26870"/>
                <a:gd name="csX15" fmla="*/ 18799 w 23938"/>
                <a:gd name="csY15" fmla="*/ 18674 h 26870"/>
                <a:gd name="csX16" fmla="*/ 18799 w 23938"/>
                <a:gd name="csY16" fmla="*/ 17697 h 26870"/>
                <a:gd name="csX17" fmla="*/ 19288 w 23938"/>
                <a:gd name="csY17" fmla="*/ 16720 h 26870"/>
                <a:gd name="csX18" fmla="*/ 19288 w 23938"/>
                <a:gd name="csY18" fmla="*/ 10368 h 26870"/>
                <a:gd name="csX19" fmla="*/ 18799 w 23938"/>
                <a:gd name="csY19" fmla="*/ 9391 h 26870"/>
                <a:gd name="csX20" fmla="*/ 18799 w 23938"/>
                <a:gd name="csY20" fmla="*/ 7926 h 26870"/>
                <a:gd name="csX21" fmla="*/ 18311 w 23938"/>
                <a:gd name="csY21" fmla="*/ 6949 h 26870"/>
                <a:gd name="csX22" fmla="*/ 18311 w 23938"/>
                <a:gd name="csY22" fmla="*/ 6460 h 26870"/>
                <a:gd name="csX23" fmla="*/ 17822 w 23938"/>
                <a:gd name="csY23" fmla="*/ 5483 h 26870"/>
                <a:gd name="csX24" fmla="*/ 17333 w 23938"/>
                <a:gd name="csY24" fmla="*/ 4994 h 26870"/>
                <a:gd name="csX25" fmla="*/ 16845 w 23938"/>
                <a:gd name="csY25" fmla="*/ 4017 h 26870"/>
                <a:gd name="csX26" fmla="*/ 16356 w 23938"/>
                <a:gd name="csY26" fmla="*/ 3529 h 26870"/>
                <a:gd name="csX27" fmla="*/ 15868 w 23938"/>
                <a:gd name="csY27" fmla="*/ 2552 h 26870"/>
                <a:gd name="csX28" fmla="*/ 9517 w 23938"/>
                <a:gd name="csY28" fmla="*/ 109 h 26870"/>
                <a:gd name="csX29" fmla="*/ 234 w 23938"/>
                <a:gd name="csY29" fmla="*/ 109 h 26870"/>
                <a:gd name="csX30" fmla="*/ 19288 w 23938"/>
                <a:gd name="csY30" fmla="*/ 109 h 26870"/>
                <a:gd name="csX31" fmla="*/ 20265 w 23938"/>
                <a:gd name="csY31" fmla="*/ 598 h 26870"/>
                <a:gd name="csX32" fmla="*/ 20753 w 23938"/>
                <a:gd name="csY32" fmla="*/ 1575 h 26870"/>
                <a:gd name="csX33" fmla="*/ 21242 w 23938"/>
                <a:gd name="csY33" fmla="*/ 2063 h 26870"/>
                <a:gd name="csX34" fmla="*/ 21730 w 23938"/>
                <a:gd name="csY34" fmla="*/ 3040 h 26870"/>
                <a:gd name="csX35" fmla="*/ 21730 w 23938"/>
                <a:gd name="csY35" fmla="*/ 3529 h 26870"/>
                <a:gd name="csX36" fmla="*/ 22219 w 23938"/>
                <a:gd name="csY36" fmla="*/ 4506 h 26870"/>
                <a:gd name="csX37" fmla="*/ 22708 w 23938"/>
                <a:gd name="csY37" fmla="*/ 5483 h 26870"/>
                <a:gd name="csX38" fmla="*/ 23196 w 23938"/>
                <a:gd name="csY38" fmla="*/ 6460 h 26870"/>
                <a:gd name="csX39" fmla="*/ 23685 w 23938"/>
                <a:gd name="csY39" fmla="*/ 10368 h 26870"/>
                <a:gd name="csX40" fmla="*/ 23685 w 23938"/>
                <a:gd name="csY40" fmla="*/ 11346 h 26870"/>
                <a:gd name="csX41" fmla="*/ 24173 w 23938"/>
                <a:gd name="csY41" fmla="*/ 12323 h 26870"/>
                <a:gd name="csX42" fmla="*/ 24173 w 23938"/>
                <a:gd name="csY42" fmla="*/ 14277 h 26870"/>
                <a:gd name="csX43" fmla="*/ 23685 w 23938"/>
                <a:gd name="csY43" fmla="*/ 15254 h 26870"/>
                <a:gd name="csX44" fmla="*/ 23685 w 23938"/>
                <a:gd name="csY44" fmla="*/ 18185 h 26870"/>
                <a:gd name="csX45" fmla="*/ 23196 w 23938"/>
                <a:gd name="csY45" fmla="*/ 19162 h 26870"/>
                <a:gd name="csX46" fmla="*/ 23196 w 23938"/>
                <a:gd name="csY46" fmla="*/ 20139 h 26870"/>
                <a:gd name="csX47" fmla="*/ 22708 w 23938"/>
                <a:gd name="csY47" fmla="*/ 20628 h 26870"/>
                <a:gd name="csX48" fmla="*/ 22708 w 23938"/>
                <a:gd name="csY48" fmla="*/ 21605 h 26870"/>
                <a:gd name="csX49" fmla="*/ 22219 w 23938"/>
                <a:gd name="csY49" fmla="*/ 22094 h 26870"/>
                <a:gd name="csX50" fmla="*/ 22219 w 23938"/>
                <a:gd name="csY50" fmla="*/ 23071 h 26870"/>
                <a:gd name="csX51" fmla="*/ 21730 w 23938"/>
                <a:gd name="csY51" fmla="*/ 24048 h 26870"/>
                <a:gd name="csX52" fmla="*/ 21242 w 23938"/>
                <a:gd name="csY52" fmla="*/ 24536 h 26870"/>
                <a:gd name="csX53" fmla="*/ 20265 w 23938"/>
                <a:gd name="csY53" fmla="*/ 25513 h 26870"/>
                <a:gd name="csX54" fmla="*/ 19776 w 23938"/>
                <a:gd name="csY54" fmla="*/ 26002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</a:cxnLst>
              <a:rect l="l" t="t" r="r" b="b"/>
              <a:pathLst>
                <a:path w="23938" h="26870">
                  <a:moveTo>
                    <a:pt x="19288" y="26979"/>
                  </a:moveTo>
                  <a:lnTo>
                    <a:pt x="7562" y="26491"/>
                  </a:lnTo>
                  <a:lnTo>
                    <a:pt x="10005" y="26491"/>
                  </a:lnTo>
                  <a:lnTo>
                    <a:pt x="10982" y="26002"/>
                  </a:lnTo>
                  <a:lnTo>
                    <a:pt x="12448" y="26002"/>
                  </a:lnTo>
                  <a:lnTo>
                    <a:pt x="13425" y="25513"/>
                  </a:lnTo>
                  <a:lnTo>
                    <a:pt x="14402" y="25025"/>
                  </a:lnTo>
                  <a:lnTo>
                    <a:pt x="14891" y="24536"/>
                  </a:lnTo>
                  <a:lnTo>
                    <a:pt x="15868" y="24048"/>
                  </a:lnTo>
                  <a:lnTo>
                    <a:pt x="16356" y="23559"/>
                  </a:lnTo>
                  <a:lnTo>
                    <a:pt x="16845" y="22582"/>
                  </a:lnTo>
                  <a:lnTo>
                    <a:pt x="17333" y="22094"/>
                  </a:lnTo>
                  <a:lnTo>
                    <a:pt x="17333" y="21605"/>
                  </a:lnTo>
                  <a:lnTo>
                    <a:pt x="18311" y="20628"/>
                  </a:lnTo>
                  <a:lnTo>
                    <a:pt x="18311" y="19651"/>
                  </a:lnTo>
                  <a:lnTo>
                    <a:pt x="18799" y="18674"/>
                  </a:lnTo>
                  <a:lnTo>
                    <a:pt x="18799" y="17697"/>
                  </a:lnTo>
                  <a:lnTo>
                    <a:pt x="19288" y="16720"/>
                  </a:lnTo>
                  <a:lnTo>
                    <a:pt x="19288" y="10368"/>
                  </a:lnTo>
                  <a:lnTo>
                    <a:pt x="18799" y="9391"/>
                  </a:lnTo>
                  <a:lnTo>
                    <a:pt x="18799" y="7926"/>
                  </a:lnTo>
                  <a:lnTo>
                    <a:pt x="18311" y="6949"/>
                  </a:lnTo>
                  <a:lnTo>
                    <a:pt x="18311" y="6460"/>
                  </a:lnTo>
                  <a:lnTo>
                    <a:pt x="17822" y="5483"/>
                  </a:lnTo>
                  <a:lnTo>
                    <a:pt x="17333" y="4994"/>
                  </a:lnTo>
                  <a:lnTo>
                    <a:pt x="16845" y="4017"/>
                  </a:lnTo>
                  <a:lnTo>
                    <a:pt x="16356" y="3529"/>
                  </a:lnTo>
                  <a:lnTo>
                    <a:pt x="15868" y="2552"/>
                  </a:lnTo>
                  <a:cubicBezTo>
                    <a:pt x="13409" y="150"/>
                    <a:pt x="11479" y="1102"/>
                    <a:pt x="9517" y="109"/>
                  </a:cubicBezTo>
                  <a:lnTo>
                    <a:pt x="234" y="109"/>
                  </a:lnTo>
                  <a:lnTo>
                    <a:pt x="19288" y="109"/>
                  </a:lnTo>
                  <a:lnTo>
                    <a:pt x="20265" y="598"/>
                  </a:lnTo>
                  <a:lnTo>
                    <a:pt x="20753" y="1575"/>
                  </a:lnTo>
                  <a:lnTo>
                    <a:pt x="21242" y="2063"/>
                  </a:lnTo>
                  <a:lnTo>
                    <a:pt x="21730" y="3040"/>
                  </a:lnTo>
                  <a:lnTo>
                    <a:pt x="21730" y="3529"/>
                  </a:lnTo>
                  <a:lnTo>
                    <a:pt x="22219" y="4506"/>
                  </a:lnTo>
                  <a:lnTo>
                    <a:pt x="22708" y="5483"/>
                  </a:lnTo>
                  <a:lnTo>
                    <a:pt x="23196" y="6460"/>
                  </a:lnTo>
                  <a:cubicBezTo>
                    <a:pt x="23025" y="10246"/>
                    <a:pt x="23872" y="5825"/>
                    <a:pt x="23685" y="10368"/>
                  </a:cubicBezTo>
                  <a:lnTo>
                    <a:pt x="23685" y="11346"/>
                  </a:lnTo>
                  <a:lnTo>
                    <a:pt x="24173" y="12323"/>
                  </a:lnTo>
                  <a:lnTo>
                    <a:pt x="24173" y="14277"/>
                  </a:lnTo>
                  <a:lnTo>
                    <a:pt x="23685" y="15254"/>
                  </a:lnTo>
                  <a:lnTo>
                    <a:pt x="23685" y="18185"/>
                  </a:lnTo>
                  <a:lnTo>
                    <a:pt x="23196" y="19162"/>
                  </a:lnTo>
                  <a:lnTo>
                    <a:pt x="23196" y="20139"/>
                  </a:lnTo>
                  <a:lnTo>
                    <a:pt x="22708" y="20628"/>
                  </a:lnTo>
                  <a:lnTo>
                    <a:pt x="22708" y="21605"/>
                  </a:lnTo>
                  <a:lnTo>
                    <a:pt x="22219" y="22094"/>
                  </a:lnTo>
                  <a:lnTo>
                    <a:pt x="22219" y="23071"/>
                  </a:lnTo>
                  <a:lnTo>
                    <a:pt x="21730" y="24048"/>
                  </a:lnTo>
                  <a:lnTo>
                    <a:pt x="21242" y="24536"/>
                  </a:lnTo>
                  <a:lnTo>
                    <a:pt x="20265" y="25513"/>
                  </a:lnTo>
                  <a:lnTo>
                    <a:pt x="19776" y="260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id="{FB247D3B-E8A5-3DC5-E234-D0F484DDCB2B}"/>
                </a:ext>
              </a:extLst>
            </p:cNvPr>
            <p:cNvSpPr/>
            <p:nvPr/>
          </p:nvSpPr>
          <p:spPr>
            <a:xfrm flipV="1">
              <a:off x="5080551" y="638476"/>
              <a:ext cx="23450" cy="34254"/>
            </a:xfrm>
            <a:custGeom>
              <a:avLst/>
              <a:gdLst>
                <a:gd name="csX0" fmla="*/ 11958 w 23450"/>
                <a:gd name="csY0" fmla="*/ 34308 h 34254"/>
                <a:gd name="csX1" fmla="*/ 233 w 23450"/>
                <a:gd name="csY1" fmla="*/ 34308 h 34254"/>
                <a:gd name="csX2" fmla="*/ 233 w 23450"/>
                <a:gd name="csY2" fmla="*/ 109 h 34254"/>
                <a:gd name="csX3" fmla="*/ 15378 w 23450"/>
                <a:gd name="csY3" fmla="*/ 109 h 34254"/>
                <a:gd name="csX4" fmla="*/ 16355 w 23450"/>
                <a:gd name="csY4" fmla="*/ 598 h 34254"/>
                <a:gd name="csX5" fmla="*/ 17820 w 23450"/>
                <a:gd name="csY5" fmla="*/ 598 h 34254"/>
                <a:gd name="csX6" fmla="*/ 18797 w 23450"/>
                <a:gd name="csY6" fmla="*/ 1087 h 34254"/>
                <a:gd name="csX7" fmla="*/ 19286 w 23450"/>
                <a:gd name="csY7" fmla="*/ 1087 h 34254"/>
                <a:gd name="csX8" fmla="*/ 22217 w 23450"/>
                <a:gd name="csY8" fmla="*/ 2552 h 34254"/>
                <a:gd name="csX9" fmla="*/ 23194 w 23450"/>
                <a:gd name="csY9" fmla="*/ 3529 h 34254"/>
                <a:gd name="csX10" fmla="*/ 23683 w 23450"/>
                <a:gd name="csY10" fmla="*/ 4018 h 34254"/>
                <a:gd name="csX11" fmla="*/ 4630 w 23450"/>
                <a:gd name="csY11" fmla="*/ 4018 h 34254"/>
                <a:gd name="csX12" fmla="*/ 4630 w 23450"/>
                <a:gd name="csY12" fmla="*/ 30399 h 34254"/>
                <a:gd name="csX13" fmla="*/ 11958 w 23450"/>
                <a:gd name="csY13" fmla="*/ 30399 h 34254"/>
                <a:gd name="csX14" fmla="*/ 23683 w 23450"/>
                <a:gd name="csY14" fmla="*/ 30888 h 34254"/>
                <a:gd name="csX15" fmla="*/ 23194 w 23450"/>
                <a:gd name="csY15" fmla="*/ 31377 h 34254"/>
                <a:gd name="csX16" fmla="*/ 13912 w 23450"/>
                <a:gd name="csY16" fmla="*/ 34308 h 34254"/>
                <a:gd name="csX17" fmla="*/ 12935 w 23450"/>
                <a:gd name="csY17" fmla="*/ 34308 h 342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3450" h="34254">
                  <a:moveTo>
                    <a:pt x="11958" y="34308"/>
                  </a:moveTo>
                  <a:lnTo>
                    <a:pt x="233" y="34308"/>
                  </a:lnTo>
                  <a:lnTo>
                    <a:pt x="233" y="109"/>
                  </a:lnTo>
                  <a:lnTo>
                    <a:pt x="15378" y="109"/>
                  </a:lnTo>
                  <a:lnTo>
                    <a:pt x="16355" y="598"/>
                  </a:lnTo>
                  <a:lnTo>
                    <a:pt x="17820" y="598"/>
                  </a:lnTo>
                  <a:lnTo>
                    <a:pt x="18797" y="1087"/>
                  </a:lnTo>
                  <a:lnTo>
                    <a:pt x="19286" y="1087"/>
                  </a:lnTo>
                  <a:lnTo>
                    <a:pt x="22217" y="2552"/>
                  </a:lnTo>
                  <a:lnTo>
                    <a:pt x="23194" y="3529"/>
                  </a:lnTo>
                  <a:lnTo>
                    <a:pt x="23683" y="4018"/>
                  </a:lnTo>
                  <a:lnTo>
                    <a:pt x="4630" y="4018"/>
                  </a:lnTo>
                  <a:lnTo>
                    <a:pt x="4630" y="30399"/>
                  </a:lnTo>
                  <a:lnTo>
                    <a:pt x="11958" y="30399"/>
                  </a:lnTo>
                  <a:lnTo>
                    <a:pt x="23683" y="30888"/>
                  </a:lnTo>
                  <a:lnTo>
                    <a:pt x="23194" y="31377"/>
                  </a:lnTo>
                  <a:cubicBezTo>
                    <a:pt x="20418" y="33274"/>
                    <a:pt x="17348" y="34666"/>
                    <a:pt x="13912" y="34308"/>
                  </a:cubicBezTo>
                  <a:lnTo>
                    <a:pt x="12935" y="343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" name="Freeform: Shape 1639">
              <a:extLst>
                <a:ext uri="{FF2B5EF4-FFF2-40B4-BE49-F238E27FC236}">
                  <a16:creationId xmlns:a16="http://schemas.microsoft.com/office/drawing/2014/main" id="{D53F2CE3-F149-9752-E0FE-46F400ECCFF4}"/>
                </a:ext>
              </a:extLst>
            </p:cNvPr>
            <p:cNvSpPr/>
            <p:nvPr/>
          </p:nvSpPr>
          <p:spPr>
            <a:xfrm flipV="1">
              <a:off x="5128918" y="638533"/>
              <a:ext cx="4397" cy="34198"/>
            </a:xfrm>
            <a:custGeom>
              <a:avLst/>
              <a:gdLst>
                <a:gd name="csX0" fmla="*/ 60 w 4397"/>
                <a:gd name="csY0" fmla="*/ -654 h 34198"/>
                <a:gd name="csX1" fmla="*/ 4457 w 4397"/>
                <a:gd name="csY1" fmla="*/ -654 h 34198"/>
                <a:gd name="csX2" fmla="*/ 4457 w 4397"/>
                <a:gd name="csY2" fmla="*/ 33544 h 34198"/>
                <a:gd name="csX3" fmla="*/ 60 w 4397"/>
                <a:gd name="csY3" fmla="*/ 3354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7" h="34198">
                  <a:moveTo>
                    <a:pt x="60" y="-654"/>
                  </a:moveTo>
                  <a:lnTo>
                    <a:pt x="4457" y="-654"/>
                  </a:lnTo>
                  <a:lnTo>
                    <a:pt x="4457" y="33544"/>
                  </a:lnTo>
                  <a:lnTo>
                    <a:pt x="60" y="33544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" name="Freeform: Shape 1640">
              <a:extLst>
                <a:ext uri="{FF2B5EF4-FFF2-40B4-BE49-F238E27FC236}">
                  <a16:creationId xmlns:a16="http://schemas.microsoft.com/office/drawing/2014/main" id="{D9B55D5B-7254-4374-B2C9-272086819B11}"/>
                </a:ext>
              </a:extLst>
            </p:cNvPr>
            <p:cNvSpPr/>
            <p:nvPr/>
          </p:nvSpPr>
          <p:spPr>
            <a:xfrm flipV="1">
              <a:off x="5163605" y="638533"/>
              <a:ext cx="4885" cy="34198"/>
            </a:xfrm>
            <a:custGeom>
              <a:avLst/>
              <a:gdLst>
                <a:gd name="csX0" fmla="*/ 5131 w 4885"/>
                <a:gd name="csY0" fmla="*/ 34308 h 34198"/>
                <a:gd name="csX1" fmla="*/ 734 w 4885"/>
                <a:gd name="csY1" fmla="*/ 34308 h 34198"/>
                <a:gd name="csX2" fmla="*/ 734 w 4885"/>
                <a:gd name="csY2" fmla="*/ 7438 h 34198"/>
                <a:gd name="csX3" fmla="*/ 245 w 4885"/>
                <a:gd name="csY3" fmla="*/ 109 h 34198"/>
                <a:gd name="csX4" fmla="*/ 5131 w 4885"/>
                <a:gd name="csY4" fmla="*/ 10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31" y="34308"/>
                  </a:moveTo>
                  <a:lnTo>
                    <a:pt x="734" y="34308"/>
                  </a:lnTo>
                  <a:lnTo>
                    <a:pt x="734" y="7438"/>
                  </a:lnTo>
                  <a:lnTo>
                    <a:pt x="245" y="109"/>
                  </a:lnTo>
                  <a:lnTo>
                    <a:pt x="5131" y="1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" name="Freeform: Shape 1641">
              <a:extLst>
                <a:ext uri="{FF2B5EF4-FFF2-40B4-BE49-F238E27FC236}">
                  <a16:creationId xmlns:a16="http://schemas.microsoft.com/office/drawing/2014/main" id="{2241B42C-7360-223C-8FAE-B12251A1DFEB}"/>
                </a:ext>
              </a:extLst>
            </p:cNvPr>
            <p:cNvSpPr/>
            <p:nvPr/>
          </p:nvSpPr>
          <p:spPr>
            <a:xfrm flipV="1">
              <a:off x="5141131" y="638533"/>
              <a:ext cx="4885" cy="34198"/>
            </a:xfrm>
            <a:custGeom>
              <a:avLst/>
              <a:gdLst>
                <a:gd name="csX0" fmla="*/ 5127 w 4885"/>
                <a:gd name="csY0" fmla="*/ 34308 h 34198"/>
                <a:gd name="csX1" fmla="*/ 241 w 4885"/>
                <a:gd name="csY1" fmla="*/ 34308 h 34198"/>
                <a:gd name="csX2" fmla="*/ 241 w 4885"/>
                <a:gd name="csY2" fmla="*/ 109 h 34198"/>
                <a:gd name="csX3" fmla="*/ 4638 w 4885"/>
                <a:gd name="csY3" fmla="*/ 109 h 34198"/>
                <a:gd name="csX4" fmla="*/ 4638 w 4885"/>
                <a:gd name="csY4" fmla="*/ 2698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27" y="34308"/>
                  </a:moveTo>
                  <a:lnTo>
                    <a:pt x="241" y="34308"/>
                  </a:lnTo>
                  <a:lnTo>
                    <a:pt x="241" y="109"/>
                  </a:lnTo>
                  <a:lnTo>
                    <a:pt x="4638" y="109"/>
                  </a:lnTo>
                  <a:lnTo>
                    <a:pt x="4638" y="2698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" name="Freeform: Shape 1642">
              <a:extLst>
                <a:ext uri="{FF2B5EF4-FFF2-40B4-BE49-F238E27FC236}">
                  <a16:creationId xmlns:a16="http://schemas.microsoft.com/office/drawing/2014/main" id="{C88B09F3-1E22-5B22-C738-29AAFE2B5B2B}"/>
                </a:ext>
              </a:extLst>
            </p:cNvPr>
            <p:cNvSpPr/>
            <p:nvPr/>
          </p:nvSpPr>
          <p:spPr>
            <a:xfrm flipV="1">
              <a:off x="5145528" y="638533"/>
              <a:ext cx="18564" cy="34198"/>
            </a:xfrm>
            <a:custGeom>
              <a:avLst/>
              <a:gdLst>
                <a:gd name="csX0" fmla="*/ 730 w 18564"/>
                <a:gd name="csY0" fmla="*/ 34308 h 34198"/>
                <a:gd name="csX1" fmla="*/ 242 w 18564"/>
                <a:gd name="csY1" fmla="*/ 26980 h 34198"/>
                <a:gd name="csX2" fmla="*/ 18318 w 18564"/>
                <a:gd name="csY2" fmla="*/ 109 h 34198"/>
                <a:gd name="csX3" fmla="*/ 18807 w 18564"/>
                <a:gd name="csY3" fmla="*/ 743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8564" h="34198">
                  <a:moveTo>
                    <a:pt x="730" y="34308"/>
                  </a:moveTo>
                  <a:lnTo>
                    <a:pt x="242" y="26980"/>
                  </a:lnTo>
                  <a:lnTo>
                    <a:pt x="18318" y="109"/>
                  </a:lnTo>
                  <a:lnTo>
                    <a:pt x="18807" y="74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id="{EEEA9C11-BA08-CB41-4EEE-5835C2D0870B}"/>
                </a:ext>
              </a:extLst>
            </p:cNvPr>
            <p:cNvSpPr/>
            <p:nvPr/>
          </p:nvSpPr>
          <p:spPr>
            <a:xfrm flipV="1">
              <a:off x="5193895" y="655143"/>
              <a:ext cx="25893" cy="18076"/>
            </a:xfrm>
            <a:custGeom>
              <a:avLst/>
              <a:gdLst>
                <a:gd name="csX0" fmla="*/ 26146 w 25893"/>
                <a:gd name="csY0" fmla="*/ 18186 h 18076"/>
                <a:gd name="csX1" fmla="*/ 11490 w 25893"/>
                <a:gd name="csY1" fmla="*/ 18186 h 18076"/>
                <a:gd name="csX2" fmla="*/ 11490 w 25893"/>
                <a:gd name="csY2" fmla="*/ 14278 h 18076"/>
                <a:gd name="csX3" fmla="*/ 21749 w 25893"/>
                <a:gd name="csY3" fmla="*/ 14278 h 18076"/>
                <a:gd name="csX4" fmla="*/ 21749 w 25893"/>
                <a:gd name="csY4" fmla="*/ 7438 h 18076"/>
                <a:gd name="csX5" fmla="*/ 21261 w 25893"/>
                <a:gd name="csY5" fmla="*/ 6950 h 18076"/>
                <a:gd name="csX6" fmla="*/ 20283 w 25893"/>
                <a:gd name="csY6" fmla="*/ 6461 h 18076"/>
                <a:gd name="csX7" fmla="*/ 19306 w 25893"/>
                <a:gd name="csY7" fmla="*/ 5972 h 18076"/>
                <a:gd name="csX8" fmla="*/ 18329 w 25893"/>
                <a:gd name="csY8" fmla="*/ 5484 h 18076"/>
                <a:gd name="csX9" fmla="*/ 17352 w 25893"/>
                <a:gd name="csY9" fmla="*/ 5484 h 18076"/>
                <a:gd name="csX10" fmla="*/ 17352 w 25893"/>
                <a:gd name="csY10" fmla="*/ 4995 h 18076"/>
                <a:gd name="csX11" fmla="*/ 16375 w 25893"/>
                <a:gd name="csY11" fmla="*/ 4995 h 18076"/>
                <a:gd name="csX12" fmla="*/ 15398 w 25893"/>
                <a:gd name="csY12" fmla="*/ 4507 h 18076"/>
                <a:gd name="csX13" fmla="*/ 14421 w 25893"/>
                <a:gd name="csY13" fmla="*/ 4507 h 18076"/>
                <a:gd name="csX14" fmla="*/ 13444 w 25893"/>
                <a:gd name="csY14" fmla="*/ 4018 h 18076"/>
                <a:gd name="csX15" fmla="*/ 11978 w 25893"/>
                <a:gd name="csY15" fmla="*/ 4018 h 18076"/>
                <a:gd name="csX16" fmla="*/ 253 w 25893"/>
                <a:gd name="csY16" fmla="*/ 3530 h 18076"/>
                <a:gd name="csX17" fmla="*/ 2207 w 25893"/>
                <a:gd name="csY17" fmla="*/ 2553 h 18076"/>
                <a:gd name="csX18" fmla="*/ 2696 w 25893"/>
                <a:gd name="csY18" fmla="*/ 2064 h 18076"/>
                <a:gd name="csX19" fmla="*/ 3673 w 25893"/>
                <a:gd name="csY19" fmla="*/ 1576 h 18076"/>
                <a:gd name="csX20" fmla="*/ 4650 w 25893"/>
                <a:gd name="csY20" fmla="*/ 1576 h 18076"/>
                <a:gd name="csX21" fmla="*/ 5627 w 25893"/>
                <a:gd name="csY21" fmla="*/ 1087 h 18076"/>
                <a:gd name="csX22" fmla="*/ 6116 w 25893"/>
                <a:gd name="csY22" fmla="*/ 598 h 18076"/>
                <a:gd name="csX23" fmla="*/ 8070 w 25893"/>
                <a:gd name="csY23" fmla="*/ 598 h 18076"/>
                <a:gd name="csX24" fmla="*/ 9047 w 25893"/>
                <a:gd name="csY24" fmla="*/ 110 h 18076"/>
                <a:gd name="csX25" fmla="*/ 15398 w 25893"/>
                <a:gd name="csY25" fmla="*/ 110 h 18076"/>
                <a:gd name="csX26" fmla="*/ 16375 w 25893"/>
                <a:gd name="csY26" fmla="*/ 598 h 18076"/>
                <a:gd name="csX27" fmla="*/ 17352 w 25893"/>
                <a:gd name="csY27" fmla="*/ 598 h 18076"/>
                <a:gd name="csX28" fmla="*/ 19306 w 25893"/>
                <a:gd name="csY28" fmla="*/ 1576 h 18076"/>
                <a:gd name="csX29" fmla="*/ 19795 w 25893"/>
                <a:gd name="csY29" fmla="*/ 1576 h 18076"/>
                <a:gd name="csX30" fmla="*/ 20283 w 25893"/>
                <a:gd name="csY30" fmla="*/ 2064 h 18076"/>
                <a:gd name="csX31" fmla="*/ 21261 w 25893"/>
                <a:gd name="csY31" fmla="*/ 2064 h 18076"/>
                <a:gd name="csX32" fmla="*/ 22238 w 25893"/>
                <a:gd name="csY32" fmla="*/ 2553 h 18076"/>
                <a:gd name="csX33" fmla="*/ 22726 w 25893"/>
                <a:gd name="csY33" fmla="*/ 3041 h 18076"/>
                <a:gd name="csX34" fmla="*/ 24680 w 25893"/>
                <a:gd name="csY34" fmla="*/ 4018 h 18076"/>
                <a:gd name="csX35" fmla="*/ 25169 w 25893"/>
                <a:gd name="csY35" fmla="*/ 4507 h 18076"/>
                <a:gd name="csX36" fmla="*/ 26146 w 25893"/>
                <a:gd name="csY36" fmla="*/ 5484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25893" h="18076">
                  <a:moveTo>
                    <a:pt x="26146" y="18186"/>
                  </a:moveTo>
                  <a:lnTo>
                    <a:pt x="11490" y="18186"/>
                  </a:lnTo>
                  <a:lnTo>
                    <a:pt x="11490" y="14278"/>
                  </a:lnTo>
                  <a:lnTo>
                    <a:pt x="21749" y="14278"/>
                  </a:lnTo>
                  <a:lnTo>
                    <a:pt x="21749" y="7438"/>
                  </a:lnTo>
                  <a:lnTo>
                    <a:pt x="21261" y="6950"/>
                  </a:lnTo>
                  <a:lnTo>
                    <a:pt x="20283" y="6461"/>
                  </a:lnTo>
                  <a:lnTo>
                    <a:pt x="19306" y="5972"/>
                  </a:lnTo>
                  <a:lnTo>
                    <a:pt x="18329" y="5484"/>
                  </a:lnTo>
                  <a:lnTo>
                    <a:pt x="17352" y="5484"/>
                  </a:lnTo>
                  <a:lnTo>
                    <a:pt x="17352" y="4995"/>
                  </a:lnTo>
                  <a:lnTo>
                    <a:pt x="16375" y="4995"/>
                  </a:lnTo>
                  <a:lnTo>
                    <a:pt x="15398" y="4507"/>
                  </a:lnTo>
                  <a:lnTo>
                    <a:pt x="14421" y="4507"/>
                  </a:lnTo>
                  <a:lnTo>
                    <a:pt x="13444" y="4018"/>
                  </a:lnTo>
                  <a:lnTo>
                    <a:pt x="11978" y="4018"/>
                  </a:lnTo>
                  <a:lnTo>
                    <a:pt x="253" y="3530"/>
                  </a:lnTo>
                  <a:lnTo>
                    <a:pt x="2207" y="2553"/>
                  </a:lnTo>
                  <a:lnTo>
                    <a:pt x="2696" y="2064"/>
                  </a:lnTo>
                  <a:lnTo>
                    <a:pt x="3673" y="1576"/>
                  </a:lnTo>
                  <a:lnTo>
                    <a:pt x="4650" y="1576"/>
                  </a:lnTo>
                  <a:lnTo>
                    <a:pt x="5627" y="1087"/>
                  </a:lnTo>
                  <a:lnTo>
                    <a:pt x="6116" y="598"/>
                  </a:lnTo>
                  <a:lnTo>
                    <a:pt x="8070" y="598"/>
                  </a:lnTo>
                  <a:lnTo>
                    <a:pt x="9047" y="110"/>
                  </a:lnTo>
                  <a:lnTo>
                    <a:pt x="15398" y="110"/>
                  </a:lnTo>
                  <a:lnTo>
                    <a:pt x="16375" y="598"/>
                  </a:lnTo>
                  <a:lnTo>
                    <a:pt x="17352" y="598"/>
                  </a:lnTo>
                  <a:lnTo>
                    <a:pt x="19306" y="1576"/>
                  </a:lnTo>
                  <a:lnTo>
                    <a:pt x="19795" y="1576"/>
                  </a:lnTo>
                  <a:lnTo>
                    <a:pt x="20283" y="2064"/>
                  </a:lnTo>
                  <a:lnTo>
                    <a:pt x="21261" y="2064"/>
                  </a:lnTo>
                  <a:lnTo>
                    <a:pt x="22238" y="2553"/>
                  </a:lnTo>
                  <a:lnTo>
                    <a:pt x="22726" y="3041"/>
                  </a:lnTo>
                  <a:lnTo>
                    <a:pt x="24680" y="4018"/>
                  </a:lnTo>
                  <a:lnTo>
                    <a:pt x="25169" y="4507"/>
                  </a:lnTo>
                  <a:lnTo>
                    <a:pt x="26146" y="5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id="{8FC6C07D-CEF8-57AD-EF35-38F62612367D}"/>
                </a:ext>
              </a:extLst>
            </p:cNvPr>
            <p:cNvSpPr/>
            <p:nvPr/>
          </p:nvSpPr>
          <p:spPr>
            <a:xfrm flipV="1">
              <a:off x="5205131" y="641464"/>
              <a:ext cx="14167" cy="7816"/>
            </a:xfrm>
            <a:custGeom>
              <a:avLst/>
              <a:gdLst>
                <a:gd name="csX0" fmla="*/ 11001 w 14167"/>
                <a:gd name="csY0" fmla="*/ 7923 h 7816"/>
                <a:gd name="csX1" fmla="*/ 253 w 14167"/>
                <a:gd name="csY1" fmla="*/ 7434 h 7816"/>
                <a:gd name="csX2" fmla="*/ 1718 w 14167"/>
                <a:gd name="csY2" fmla="*/ 7434 h 7816"/>
                <a:gd name="csX3" fmla="*/ 5627 w 14167"/>
                <a:gd name="csY3" fmla="*/ 6457 h 7816"/>
                <a:gd name="csX4" fmla="*/ 6604 w 14167"/>
                <a:gd name="csY4" fmla="*/ 5969 h 7816"/>
                <a:gd name="csX5" fmla="*/ 7092 w 14167"/>
                <a:gd name="csY5" fmla="*/ 5480 h 7816"/>
                <a:gd name="csX6" fmla="*/ 9535 w 14167"/>
                <a:gd name="csY6" fmla="*/ 2060 h 7816"/>
                <a:gd name="csX7" fmla="*/ 10024 w 14167"/>
                <a:gd name="csY7" fmla="*/ 1083 h 7816"/>
                <a:gd name="csX8" fmla="*/ 10512 w 14167"/>
                <a:gd name="csY8" fmla="*/ 106 h 7816"/>
                <a:gd name="csX9" fmla="*/ 14421 w 14167"/>
                <a:gd name="csY9" fmla="*/ 1572 h 7816"/>
                <a:gd name="csX10" fmla="*/ 14421 w 14167"/>
                <a:gd name="csY10" fmla="*/ 2060 h 7816"/>
                <a:gd name="csX11" fmla="*/ 12466 w 14167"/>
                <a:gd name="csY11" fmla="*/ 6457 h 7816"/>
                <a:gd name="csX12" fmla="*/ 11978 w 14167"/>
                <a:gd name="csY12" fmla="*/ 6946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167" h="7816">
                  <a:moveTo>
                    <a:pt x="11001" y="7923"/>
                  </a:moveTo>
                  <a:lnTo>
                    <a:pt x="253" y="7434"/>
                  </a:lnTo>
                  <a:lnTo>
                    <a:pt x="1718" y="7434"/>
                  </a:lnTo>
                  <a:cubicBezTo>
                    <a:pt x="3046" y="7516"/>
                    <a:pt x="4642" y="7158"/>
                    <a:pt x="5627" y="6457"/>
                  </a:cubicBezTo>
                  <a:lnTo>
                    <a:pt x="6604" y="5969"/>
                  </a:lnTo>
                  <a:lnTo>
                    <a:pt x="7092" y="5480"/>
                  </a:lnTo>
                  <a:cubicBezTo>
                    <a:pt x="10488" y="3673"/>
                    <a:pt x="8127" y="3982"/>
                    <a:pt x="9535" y="2060"/>
                  </a:cubicBezTo>
                  <a:lnTo>
                    <a:pt x="10024" y="1083"/>
                  </a:lnTo>
                  <a:lnTo>
                    <a:pt x="10512" y="106"/>
                  </a:lnTo>
                  <a:lnTo>
                    <a:pt x="14421" y="1572"/>
                  </a:lnTo>
                  <a:lnTo>
                    <a:pt x="14421" y="2060"/>
                  </a:lnTo>
                  <a:cubicBezTo>
                    <a:pt x="13281" y="3998"/>
                    <a:pt x="13606" y="4519"/>
                    <a:pt x="12466" y="6457"/>
                  </a:cubicBezTo>
                  <a:lnTo>
                    <a:pt x="11978" y="69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id="{5CFAAD3E-9D76-6A0A-3D50-84C1A9DA2D27}"/>
                </a:ext>
              </a:extLst>
            </p:cNvPr>
            <p:cNvSpPr/>
            <p:nvPr/>
          </p:nvSpPr>
          <p:spPr>
            <a:xfrm flipV="1">
              <a:off x="5188032" y="638026"/>
              <a:ext cx="27847" cy="31774"/>
            </a:xfrm>
            <a:custGeom>
              <a:avLst/>
              <a:gdLst>
                <a:gd name="csX0" fmla="*/ 17350 w 27847"/>
                <a:gd name="csY0" fmla="*/ 31865 h 31774"/>
                <a:gd name="csX1" fmla="*/ 13442 w 27847"/>
                <a:gd name="csY1" fmla="*/ 31865 h 31774"/>
                <a:gd name="csX2" fmla="*/ 12953 w 27847"/>
                <a:gd name="csY2" fmla="*/ 31376 h 31774"/>
                <a:gd name="csX3" fmla="*/ 11976 w 27847"/>
                <a:gd name="csY3" fmla="*/ 31376 h 31774"/>
                <a:gd name="csX4" fmla="*/ 10999 w 27847"/>
                <a:gd name="csY4" fmla="*/ 30888 h 31774"/>
                <a:gd name="csX5" fmla="*/ 10022 w 27847"/>
                <a:gd name="csY5" fmla="*/ 30888 h 31774"/>
                <a:gd name="csX6" fmla="*/ 9045 w 27847"/>
                <a:gd name="csY6" fmla="*/ 30399 h 31774"/>
                <a:gd name="csX7" fmla="*/ 8556 w 27847"/>
                <a:gd name="csY7" fmla="*/ 29910 h 31774"/>
                <a:gd name="csX8" fmla="*/ 8068 w 27847"/>
                <a:gd name="csY8" fmla="*/ 29910 h 31774"/>
                <a:gd name="csX9" fmla="*/ 7091 w 27847"/>
                <a:gd name="csY9" fmla="*/ 29422 h 31774"/>
                <a:gd name="csX10" fmla="*/ 6602 w 27847"/>
                <a:gd name="csY10" fmla="*/ 28445 h 31774"/>
                <a:gd name="csX11" fmla="*/ 5625 w 27847"/>
                <a:gd name="csY11" fmla="*/ 27956 h 31774"/>
                <a:gd name="csX12" fmla="*/ 5136 w 27847"/>
                <a:gd name="csY12" fmla="*/ 27468 h 31774"/>
                <a:gd name="csX13" fmla="*/ 4648 w 27847"/>
                <a:gd name="csY13" fmla="*/ 26979 h 31774"/>
                <a:gd name="csX14" fmla="*/ 4159 w 27847"/>
                <a:gd name="csY14" fmla="*/ 26002 h 31774"/>
                <a:gd name="csX15" fmla="*/ 2694 w 27847"/>
                <a:gd name="csY15" fmla="*/ 24536 h 31774"/>
                <a:gd name="csX16" fmla="*/ 2694 w 27847"/>
                <a:gd name="csY16" fmla="*/ 23559 h 31774"/>
                <a:gd name="csX17" fmla="*/ 2205 w 27847"/>
                <a:gd name="csY17" fmla="*/ 23559 h 31774"/>
                <a:gd name="csX18" fmla="*/ 2205 w 27847"/>
                <a:gd name="csY18" fmla="*/ 22582 h 31774"/>
                <a:gd name="csX19" fmla="*/ 1228 w 27847"/>
                <a:gd name="csY19" fmla="*/ 20628 h 31774"/>
                <a:gd name="csX20" fmla="*/ 1228 w 27847"/>
                <a:gd name="csY20" fmla="*/ 19651 h 31774"/>
                <a:gd name="csX21" fmla="*/ 740 w 27847"/>
                <a:gd name="csY21" fmla="*/ 18674 h 31774"/>
                <a:gd name="csX22" fmla="*/ 740 w 27847"/>
                <a:gd name="csY22" fmla="*/ 17208 h 31774"/>
                <a:gd name="csX23" fmla="*/ 251 w 27847"/>
                <a:gd name="csY23" fmla="*/ 16231 h 31774"/>
                <a:gd name="csX24" fmla="*/ 251 w 27847"/>
                <a:gd name="csY24" fmla="*/ 12323 h 31774"/>
                <a:gd name="csX25" fmla="*/ 740 w 27847"/>
                <a:gd name="csY25" fmla="*/ 11346 h 31774"/>
                <a:gd name="csX26" fmla="*/ 740 w 27847"/>
                <a:gd name="csY26" fmla="*/ 9391 h 31774"/>
                <a:gd name="csX27" fmla="*/ 1228 w 27847"/>
                <a:gd name="csY27" fmla="*/ 8414 h 31774"/>
                <a:gd name="csX28" fmla="*/ 1228 w 27847"/>
                <a:gd name="csY28" fmla="*/ 7437 h 31774"/>
                <a:gd name="csX29" fmla="*/ 1717 w 27847"/>
                <a:gd name="csY29" fmla="*/ 6460 h 31774"/>
                <a:gd name="csX30" fmla="*/ 2205 w 27847"/>
                <a:gd name="csY30" fmla="*/ 5972 h 31774"/>
                <a:gd name="csX31" fmla="*/ 2694 w 27847"/>
                <a:gd name="csY31" fmla="*/ 4995 h 31774"/>
                <a:gd name="csX32" fmla="*/ 2694 w 27847"/>
                <a:gd name="csY32" fmla="*/ 4506 h 31774"/>
                <a:gd name="csX33" fmla="*/ 3182 w 27847"/>
                <a:gd name="csY33" fmla="*/ 3529 h 31774"/>
                <a:gd name="csX34" fmla="*/ 3671 w 27847"/>
                <a:gd name="csY34" fmla="*/ 3040 h 31774"/>
                <a:gd name="csX35" fmla="*/ 4159 w 27847"/>
                <a:gd name="csY35" fmla="*/ 2063 h 31774"/>
                <a:gd name="csX36" fmla="*/ 5136 w 27847"/>
                <a:gd name="csY36" fmla="*/ 1575 h 31774"/>
                <a:gd name="csX37" fmla="*/ 5625 w 27847"/>
                <a:gd name="csY37" fmla="*/ 1086 h 31774"/>
                <a:gd name="csX38" fmla="*/ 6114 w 27847"/>
                <a:gd name="csY38" fmla="*/ 109 h 31774"/>
                <a:gd name="csX39" fmla="*/ 17839 w 27847"/>
                <a:gd name="csY39" fmla="*/ 598 h 31774"/>
                <a:gd name="csX40" fmla="*/ 15885 w 27847"/>
                <a:gd name="csY40" fmla="*/ 598 h 31774"/>
                <a:gd name="csX41" fmla="*/ 14907 w 27847"/>
                <a:gd name="csY41" fmla="*/ 1086 h 31774"/>
                <a:gd name="csX42" fmla="*/ 8068 w 27847"/>
                <a:gd name="csY42" fmla="*/ 4506 h 31774"/>
                <a:gd name="csX43" fmla="*/ 7579 w 27847"/>
                <a:gd name="csY43" fmla="*/ 4995 h 31774"/>
                <a:gd name="csX44" fmla="*/ 6114 w 27847"/>
                <a:gd name="csY44" fmla="*/ 7926 h 31774"/>
                <a:gd name="csX45" fmla="*/ 5625 w 27847"/>
                <a:gd name="csY45" fmla="*/ 8414 h 31774"/>
                <a:gd name="csX46" fmla="*/ 5625 w 27847"/>
                <a:gd name="csY46" fmla="*/ 10369 h 31774"/>
                <a:gd name="csX47" fmla="*/ 5136 w 27847"/>
                <a:gd name="csY47" fmla="*/ 11346 h 31774"/>
                <a:gd name="csX48" fmla="*/ 5136 w 27847"/>
                <a:gd name="csY48" fmla="*/ 17697 h 31774"/>
                <a:gd name="csX49" fmla="*/ 5625 w 27847"/>
                <a:gd name="csY49" fmla="*/ 18674 h 31774"/>
                <a:gd name="csX50" fmla="*/ 5625 w 27847"/>
                <a:gd name="csY50" fmla="*/ 19651 h 31774"/>
                <a:gd name="csX51" fmla="*/ 6114 w 27847"/>
                <a:gd name="csY51" fmla="*/ 20628 h 31774"/>
                <a:gd name="csX52" fmla="*/ 6114 w 27847"/>
                <a:gd name="csY52" fmla="*/ 21117 h 31774"/>
                <a:gd name="csX53" fmla="*/ 6602 w 27847"/>
                <a:gd name="csY53" fmla="*/ 21605 h 31774"/>
                <a:gd name="csX54" fmla="*/ 7091 w 27847"/>
                <a:gd name="csY54" fmla="*/ 22582 h 31774"/>
                <a:gd name="csX55" fmla="*/ 7091 w 27847"/>
                <a:gd name="csY55" fmla="*/ 23071 h 31774"/>
                <a:gd name="csX56" fmla="*/ 9045 w 27847"/>
                <a:gd name="csY56" fmla="*/ 25025 h 31774"/>
                <a:gd name="csX57" fmla="*/ 9533 w 27847"/>
                <a:gd name="csY57" fmla="*/ 25514 h 31774"/>
                <a:gd name="csX58" fmla="*/ 10511 w 27847"/>
                <a:gd name="csY58" fmla="*/ 26491 h 31774"/>
                <a:gd name="csX59" fmla="*/ 10999 w 27847"/>
                <a:gd name="csY59" fmla="*/ 26979 h 31774"/>
                <a:gd name="csX60" fmla="*/ 11976 w 27847"/>
                <a:gd name="csY60" fmla="*/ 26979 h 31774"/>
                <a:gd name="csX61" fmla="*/ 12953 w 27847"/>
                <a:gd name="csY61" fmla="*/ 27468 h 31774"/>
                <a:gd name="csX62" fmla="*/ 13442 w 27847"/>
                <a:gd name="csY62" fmla="*/ 27468 h 31774"/>
                <a:gd name="csX63" fmla="*/ 14419 w 27847"/>
                <a:gd name="csY63" fmla="*/ 27956 h 31774"/>
                <a:gd name="csX64" fmla="*/ 17350 w 27847"/>
                <a:gd name="csY64" fmla="*/ 27956 h 31774"/>
                <a:gd name="csX65" fmla="*/ 28098 w 27847"/>
                <a:gd name="csY65" fmla="*/ 28445 h 31774"/>
                <a:gd name="csX66" fmla="*/ 27610 w 27847"/>
                <a:gd name="csY66" fmla="*/ 28933 h 31774"/>
                <a:gd name="csX67" fmla="*/ 19304 w 27847"/>
                <a:gd name="csY67" fmla="*/ 31865 h 31774"/>
                <a:gd name="csX68" fmla="*/ 18327 w 27847"/>
                <a:gd name="csY68" fmla="*/ 31865 h 31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</a:cxnLst>
              <a:rect l="l" t="t" r="r" b="b"/>
              <a:pathLst>
                <a:path w="27847" h="31774">
                  <a:moveTo>
                    <a:pt x="17350" y="31865"/>
                  </a:moveTo>
                  <a:lnTo>
                    <a:pt x="13442" y="31865"/>
                  </a:lnTo>
                  <a:lnTo>
                    <a:pt x="12953" y="31376"/>
                  </a:lnTo>
                  <a:lnTo>
                    <a:pt x="11976" y="31376"/>
                  </a:lnTo>
                  <a:lnTo>
                    <a:pt x="10999" y="30888"/>
                  </a:lnTo>
                  <a:lnTo>
                    <a:pt x="10022" y="30888"/>
                  </a:lnTo>
                  <a:lnTo>
                    <a:pt x="9045" y="30399"/>
                  </a:lnTo>
                  <a:lnTo>
                    <a:pt x="8556" y="29910"/>
                  </a:lnTo>
                  <a:lnTo>
                    <a:pt x="8068" y="29910"/>
                  </a:lnTo>
                  <a:lnTo>
                    <a:pt x="7091" y="29422"/>
                  </a:lnTo>
                  <a:lnTo>
                    <a:pt x="6602" y="28445"/>
                  </a:lnTo>
                  <a:lnTo>
                    <a:pt x="5625" y="27956"/>
                  </a:lnTo>
                  <a:lnTo>
                    <a:pt x="5136" y="27468"/>
                  </a:lnTo>
                  <a:lnTo>
                    <a:pt x="4648" y="26979"/>
                  </a:lnTo>
                  <a:lnTo>
                    <a:pt x="4159" y="26002"/>
                  </a:lnTo>
                  <a:lnTo>
                    <a:pt x="2694" y="24536"/>
                  </a:lnTo>
                  <a:lnTo>
                    <a:pt x="2694" y="23559"/>
                  </a:lnTo>
                  <a:lnTo>
                    <a:pt x="2205" y="23559"/>
                  </a:lnTo>
                  <a:lnTo>
                    <a:pt x="2205" y="22582"/>
                  </a:lnTo>
                  <a:lnTo>
                    <a:pt x="1228" y="20628"/>
                  </a:lnTo>
                  <a:lnTo>
                    <a:pt x="1228" y="19651"/>
                  </a:lnTo>
                  <a:lnTo>
                    <a:pt x="740" y="18674"/>
                  </a:lnTo>
                  <a:lnTo>
                    <a:pt x="740" y="17208"/>
                  </a:lnTo>
                  <a:lnTo>
                    <a:pt x="251" y="16231"/>
                  </a:lnTo>
                  <a:lnTo>
                    <a:pt x="251" y="12323"/>
                  </a:lnTo>
                  <a:lnTo>
                    <a:pt x="740" y="11346"/>
                  </a:lnTo>
                  <a:lnTo>
                    <a:pt x="740" y="9391"/>
                  </a:lnTo>
                  <a:lnTo>
                    <a:pt x="1228" y="8414"/>
                  </a:lnTo>
                  <a:lnTo>
                    <a:pt x="1228" y="7437"/>
                  </a:lnTo>
                  <a:lnTo>
                    <a:pt x="1717" y="6460"/>
                  </a:lnTo>
                  <a:lnTo>
                    <a:pt x="2205" y="5972"/>
                  </a:lnTo>
                  <a:lnTo>
                    <a:pt x="2694" y="4995"/>
                  </a:lnTo>
                  <a:lnTo>
                    <a:pt x="2694" y="4506"/>
                  </a:lnTo>
                  <a:lnTo>
                    <a:pt x="3182" y="3529"/>
                  </a:lnTo>
                  <a:lnTo>
                    <a:pt x="3671" y="3040"/>
                  </a:lnTo>
                  <a:lnTo>
                    <a:pt x="4159" y="2063"/>
                  </a:lnTo>
                  <a:lnTo>
                    <a:pt x="5136" y="1575"/>
                  </a:lnTo>
                  <a:lnTo>
                    <a:pt x="5625" y="1086"/>
                  </a:lnTo>
                  <a:lnTo>
                    <a:pt x="6114" y="109"/>
                  </a:lnTo>
                  <a:lnTo>
                    <a:pt x="17839" y="598"/>
                  </a:lnTo>
                  <a:lnTo>
                    <a:pt x="15885" y="598"/>
                  </a:lnTo>
                  <a:lnTo>
                    <a:pt x="14907" y="1086"/>
                  </a:lnTo>
                  <a:cubicBezTo>
                    <a:pt x="12098" y="1273"/>
                    <a:pt x="9981" y="2348"/>
                    <a:pt x="8068" y="4506"/>
                  </a:cubicBezTo>
                  <a:lnTo>
                    <a:pt x="7579" y="4995"/>
                  </a:lnTo>
                  <a:lnTo>
                    <a:pt x="6114" y="7926"/>
                  </a:lnTo>
                  <a:lnTo>
                    <a:pt x="5625" y="8414"/>
                  </a:lnTo>
                  <a:lnTo>
                    <a:pt x="5625" y="10369"/>
                  </a:lnTo>
                  <a:lnTo>
                    <a:pt x="5136" y="11346"/>
                  </a:lnTo>
                  <a:lnTo>
                    <a:pt x="5136" y="17697"/>
                  </a:lnTo>
                  <a:lnTo>
                    <a:pt x="5625" y="18674"/>
                  </a:lnTo>
                  <a:lnTo>
                    <a:pt x="5625" y="19651"/>
                  </a:lnTo>
                  <a:lnTo>
                    <a:pt x="6114" y="20628"/>
                  </a:lnTo>
                  <a:lnTo>
                    <a:pt x="6114" y="21117"/>
                  </a:lnTo>
                  <a:lnTo>
                    <a:pt x="6602" y="21605"/>
                  </a:lnTo>
                  <a:lnTo>
                    <a:pt x="7091" y="22582"/>
                  </a:lnTo>
                  <a:lnTo>
                    <a:pt x="7091" y="23071"/>
                  </a:lnTo>
                  <a:lnTo>
                    <a:pt x="9045" y="25025"/>
                  </a:lnTo>
                  <a:lnTo>
                    <a:pt x="9533" y="25514"/>
                  </a:lnTo>
                  <a:lnTo>
                    <a:pt x="10511" y="26491"/>
                  </a:lnTo>
                  <a:lnTo>
                    <a:pt x="10999" y="26979"/>
                  </a:lnTo>
                  <a:lnTo>
                    <a:pt x="11976" y="26979"/>
                  </a:lnTo>
                  <a:lnTo>
                    <a:pt x="12953" y="27468"/>
                  </a:lnTo>
                  <a:lnTo>
                    <a:pt x="13442" y="27468"/>
                  </a:lnTo>
                  <a:lnTo>
                    <a:pt x="14419" y="27956"/>
                  </a:lnTo>
                  <a:lnTo>
                    <a:pt x="17350" y="27956"/>
                  </a:lnTo>
                  <a:lnTo>
                    <a:pt x="28098" y="28445"/>
                  </a:lnTo>
                  <a:lnTo>
                    <a:pt x="27610" y="28933"/>
                  </a:lnTo>
                  <a:cubicBezTo>
                    <a:pt x="25102" y="30570"/>
                    <a:pt x="22382" y="32068"/>
                    <a:pt x="19304" y="31865"/>
                  </a:cubicBezTo>
                  <a:lnTo>
                    <a:pt x="18327" y="318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id="{419D526D-C5D4-AD73-3FE5-7AD5481F9085}"/>
                </a:ext>
              </a:extLst>
            </p:cNvPr>
            <p:cNvSpPr/>
            <p:nvPr/>
          </p:nvSpPr>
          <p:spPr>
            <a:xfrm flipV="1">
              <a:off x="5225588" y="641464"/>
              <a:ext cx="26932" cy="31755"/>
            </a:xfrm>
            <a:custGeom>
              <a:avLst/>
              <a:gdLst>
                <a:gd name="csX0" fmla="*/ 6181 w 26932"/>
                <a:gd name="csY0" fmla="*/ 31865 h 31755"/>
                <a:gd name="csX1" fmla="*/ 5204 w 26932"/>
                <a:gd name="csY1" fmla="*/ 31377 h 31755"/>
                <a:gd name="csX2" fmla="*/ 4715 w 26932"/>
                <a:gd name="csY2" fmla="*/ 30888 h 31755"/>
                <a:gd name="csX3" fmla="*/ 4715 w 26932"/>
                <a:gd name="csY3" fmla="*/ 30400 h 31755"/>
                <a:gd name="csX4" fmla="*/ 3738 w 26932"/>
                <a:gd name="csY4" fmla="*/ 29911 h 31755"/>
                <a:gd name="csX5" fmla="*/ 3249 w 26932"/>
                <a:gd name="csY5" fmla="*/ 28934 h 31755"/>
                <a:gd name="csX6" fmla="*/ 2761 w 26932"/>
                <a:gd name="csY6" fmla="*/ 28445 h 31755"/>
                <a:gd name="csX7" fmla="*/ 318 w 26932"/>
                <a:gd name="csY7" fmla="*/ 18186 h 31755"/>
                <a:gd name="csX8" fmla="*/ 318 w 26932"/>
                <a:gd name="csY8" fmla="*/ 16232 h 31755"/>
                <a:gd name="csX9" fmla="*/ 3249 w 26932"/>
                <a:gd name="csY9" fmla="*/ 6949 h 31755"/>
                <a:gd name="csX10" fmla="*/ 3738 w 26932"/>
                <a:gd name="csY10" fmla="*/ 5972 h 31755"/>
                <a:gd name="csX11" fmla="*/ 4226 w 26932"/>
                <a:gd name="csY11" fmla="*/ 5484 h 31755"/>
                <a:gd name="csX12" fmla="*/ 5204 w 26932"/>
                <a:gd name="csY12" fmla="*/ 4507 h 31755"/>
                <a:gd name="csX13" fmla="*/ 5692 w 26932"/>
                <a:gd name="csY13" fmla="*/ 4018 h 31755"/>
                <a:gd name="csX14" fmla="*/ 6181 w 26932"/>
                <a:gd name="csY14" fmla="*/ 3529 h 31755"/>
                <a:gd name="csX15" fmla="*/ 8135 w 26932"/>
                <a:gd name="csY15" fmla="*/ 2552 h 31755"/>
                <a:gd name="csX16" fmla="*/ 9112 w 26932"/>
                <a:gd name="csY16" fmla="*/ 1575 h 31755"/>
                <a:gd name="csX17" fmla="*/ 10089 w 26932"/>
                <a:gd name="csY17" fmla="*/ 1087 h 31755"/>
                <a:gd name="csX18" fmla="*/ 11066 w 26932"/>
                <a:gd name="csY18" fmla="*/ 1087 h 31755"/>
                <a:gd name="csX19" fmla="*/ 12043 w 26932"/>
                <a:gd name="csY19" fmla="*/ 598 h 31755"/>
                <a:gd name="csX20" fmla="*/ 12532 w 26932"/>
                <a:gd name="csY20" fmla="*/ 598 h 31755"/>
                <a:gd name="csX21" fmla="*/ 13509 w 26932"/>
                <a:gd name="csY21" fmla="*/ 110 h 31755"/>
                <a:gd name="csX22" fmla="*/ 19371 w 26932"/>
                <a:gd name="csY22" fmla="*/ 110 h 31755"/>
                <a:gd name="csX23" fmla="*/ 20349 w 26932"/>
                <a:gd name="csY23" fmla="*/ 598 h 31755"/>
                <a:gd name="csX24" fmla="*/ 21326 w 26932"/>
                <a:gd name="csY24" fmla="*/ 598 h 31755"/>
                <a:gd name="csX25" fmla="*/ 22303 w 26932"/>
                <a:gd name="csY25" fmla="*/ 1087 h 31755"/>
                <a:gd name="csX26" fmla="*/ 23280 w 26932"/>
                <a:gd name="csY26" fmla="*/ 1087 h 31755"/>
                <a:gd name="csX27" fmla="*/ 24257 w 26932"/>
                <a:gd name="csY27" fmla="*/ 1575 h 31755"/>
                <a:gd name="csX28" fmla="*/ 24746 w 26932"/>
                <a:gd name="csY28" fmla="*/ 2064 h 31755"/>
                <a:gd name="csX29" fmla="*/ 25234 w 26932"/>
                <a:gd name="csY29" fmla="*/ 2064 h 31755"/>
                <a:gd name="csX30" fmla="*/ 27188 w 26932"/>
                <a:gd name="csY30" fmla="*/ 4018 h 31755"/>
                <a:gd name="csX31" fmla="*/ 13509 w 26932"/>
                <a:gd name="csY31" fmla="*/ 4018 h 31755"/>
                <a:gd name="csX32" fmla="*/ 13020 w 26932"/>
                <a:gd name="csY32" fmla="*/ 4507 h 31755"/>
                <a:gd name="csX33" fmla="*/ 12043 w 26932"/>
                <a:gd name="csY33" fmla="*/ 4995 h 31755"/>
                <a:gd name="csX34" fmla="*/ 11066 w 26932"/>
                <a:gd name="csY34" fmla="*/ 4995 h 31755"/>
                <a:gd name="csX35" fmla="*/ 10578 w 26932"/>
                <a:gd name="csY35" fmla="*/ 5484 h 31755"/>
                <a:gd name="csX36" fmla="*/ 9601 w 26932"/>
                <a:gd name="csY36" fmla="*/ 5972 h 31755"/>
                <a:gd name="csX37" fmla="*/ 9112 w 26932"/>
                <a:gd name="csY37" fmla="*/ 6949 h 31755"/>
                <a:gd name="csX38" fmla="*/ 8135 w 26932"/>
                <a:gd name="csY38" fmla="*/ 7438 h 31755"/>
                <a:gd name="csX39" fmla="*/ 7646 w 26932"/>
                <a:gd name="csY39" fmla="*/ 8415 h 31755"/>
                <a:gd name="csX40" fmla="*/ 5204 w 26932"/>
                <a:gd name="csY40" fmla="*/ 15255 h 31755"/>
                <a:gd name="csX41" fmla="*/ 4715 w 26932"/>
                <a:gd name="csY41" fmla="*/ 16232 h 31755"/>
                <a:gd name="csX42" fmla="*/ 4715 w 26932"/>
                <a:gd name="csY42" fmla="*/ 19163 h 31755"/>
                <a:gd name="csX43" fmla="*/ 5204 w 26932"/>
                <a:gd name="csY43" fmla="*/ 20140 h 31755"/>
                <a:gd name="csX44" fmla="*/ 5204 w 26932"/>
                <a:gd name="csY44" fmla="*/ 22583 h 31755"/>
                <a:gd name="csX45" fmla="*/ 5692 w 26932"/>
                <a:gd name="csY45" fmla="*/ 23071 h 31755"/>
                <a:gd name="csX46" fmla="*/ 5692 w 26932"/>
                <a:gd name="csY46" fmla="*/ 24048 h 31755"/>
                <a:gd name="csX47" fmla="*/ 6669 w 26932"/>
                <a:gd name="csY47" fmla="*/ 26003 h 31755"/>
                <a:gd name="csX48" fmla="*/ 6669 w 26932"/>
                <a:gd name="csY48" fmla="*/ 26491 h 31755"/>
                <a:gd name="csX49" fmla="*/ 7158 w 26932"/>
                <a:gd name="csY49" fmla="*/ 26980 h 31755"/>
                <a:gd name="csX50" fmla="*/ 7646 w 26932"/>
                <a:gd name="csY50" fmla="*/ 27957 h 31755"/>
                <a:gd name="csX51" fmla="*/ 8135 w 26932"/>
                <a:gd name="csY51" fmla="*/ 28445 h 31755"/>
                <a:gd name="csX52" fmla="*/ 9112 w 26932"/>
                <a:gd name="csY52" fmla="*/ 28934 h 31755"/>
                <a:gd name="csX53" fmla="*/ 9601 w 26932"/>
                <a:gd name="csY53" fmla="*/ 29423 h 31755"/>
                <a:gd name="csX54" fmla="*/ 10578 w 26932"/>
                <a:gd name="csY54" fmla="*/ 29911 h 31755"/>
                <a:gd name="csX55" fmla="*/ 11066 w 26932"/>
                <a:gd name="csY55" fmla="*/ 30400 h 31755"/>
                <a:gd name="csX56" fmla="*/ 12043 w 26932"/>
                <a:gd name="csY56" fmla="*/ 30888 h 31755"/>
                <a:gd name="csX57" fmla="*/ 13020 w 26932"/>
                <a:gd name="csY57" fmla="*/ 30888 h 31755"/>
                <a:gd name="csX58" fmla="*/ 13997 w 26932"/>
                <a:gd name="csY58" fmla="*/ 31377 h 31755"/>
                <a:gd name="csX59" fmla="*/ 16440 w 26932"/>
                <a:gd name="csY59" fmla="*/ 31377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</a:cxnLst>
              <a:rect l="l" t="t" r="r" b="b"/>
              <a:pathLst>
                <a:path w="26932" h="31755">
                  <a:moveTo>
                    <a:pt x="6181" y="31865"/>
                  </a:moveTo>
                  <a:lnTo>
                    <a:pt x="5204" y="31377"/>
                  </a:lnTo>
                  <a:lnTo>
                    <a:pt x="4715" y="30888"/>
                  </a:lnTo>
                  <a:lnTo>
                    <a:pt x="4715" y="30400"/>
                  </a:lnTo>
                  <a:lnTo>
                    <a:pt x="3738" y="29911"/>
                  </a:lnTo>
                  <a:lnTo>
                    <a:pt x="3249" y="28934"/>
                  </a:lnTo>
                  <a:lnTo>
                    <a:pt x="2761" y="28445"/>
                  </a:lnTo>
                  <a:cubicBezTo>
                    <a:pt x="1450" y="25131"/>
                    <a:pt x="-73" y="21866"/>
                    <a:pt x="318" y="18186"/>
                  </a:cubicBezTo>
                  <a:lnTo>
                    <a:pt x="318" y="16232"/>
                  </a:lnTo>
                  <a:cubicBezTo>
                    <a:pt x="375" y="12853"/>
                    <a:pt x="1434" y="9693"/>
                    <a:pt x="3249" y="6949"/>
                  </a:cubicBezTo>
                  <a:lnTo>
                    <a:pt x="3738" y="5972"/>
                  </a:lnTo>
                  <a:lnTo>
                    <a:pt x="4226" y="5484"/>
                  </a:lnTo>
                  <a:lnTo>
                    <a:pt x="5204" y="4507"/>
                  </a:lnTo>
                  <a:lnTo>
                    <a:pt x="5692" y="4018"/>
                  </a:lnTo>
                  <a:lnTo>
                    <a:pt x="6181" y="3529"/>
                  </a:lnTo>
                  <a:lnTo>
                    <a:pt x="8135" y="2552"/>
                  </a:lnTo>
                  <a:lnTo>
                    <a:pt x="9112" y="1575"/>
                  </a:lnTo>
                  <a:lnTo>
                    <a:pt x="10089" y="1087"/>
                  </a:lnTo>
                  <a:lnTo>
                    <a:pt x="11066" y="1087"/>
                  </a:lnTo>
                  <a:lnTo>
                    <a:pt x="12043" y="598"/>
                  </a:lnTo>
                  <a:lnTo>
                    <a:pt x="12532" y="598"/>
                  </a:lnTo>
                  <a:lnTo>
                    <a:pt x="13509" y="110"/>
                  </a:lnTo>
                  <a:lnTo>
                    <a:pt x="19371" y="110"/>
                  </a:lnTo>
                  <a:lnTo>
                    <a:pt x="20349" y="598"/>
                  </a:lnTo>
                  <a:lnTo>
                    <a:pt x="21326" y="598"/>
                  </a:lnTo>
                  <a:lnTo>
                    <a:pt x="22303" y="1087"/>
                  </a:lnTo>
                  <a:lnTo>
                    <a:pt x="23280" y="1087"/>
                  </a:lnTo>
                  <a:lnTo>
                    <a:pt x="24257" y="1575"/>
                  </a:lnTo>
                  <a:lnTo>
                    <a:pt x="24746" y="2064"/>
                  </a:lnTo>
                  <a:lnTo>
                    <a:pt x="25234" y="2064"/>
                  </a:lnTo>
                  <a:lnTo>
                    <a:pt x="27188" y="4018"/>
                  </a:lnTo>
                  <a:lnTo>
                    <a:pt x="13509" y="4018"/>
                  </a:lnTo>
                  <a:lnTo>
                    <a:pt x="13020" y="4507"/>
                  </a:lnTo>
                  <a:lnTo>
                    <a:pt x="12043" y="4995"/>
                  </a:lnTo>
                  <a:lnTo>
                    <a:pt x="11066" y="4995"/>
                  </a:lnTo>
                  <a:lnTo>
                    <a:pt x="10578" y="5484"/>
                  </a:lnTo>
                  <a:lnTo>
                    <a:pt x="9601" y="5972"/>
                  </a:lnTo>
                  <a:lnTo>
                    <a:pt x="9112" y="6949"/>
                  </a:lnTo>
                  <a:lnTo>
                    <a:pt x="8135" y="7438"/>
                  </a:lnTo>
                  <a:lnTo>
                    <a:pt x="7646" y="8415"/>
                  </a:lnTo>
                  <a:cubicBezTo>
                    <a:pt x="5977" y="10133"/>
                    <a:pt x="5024" y="12885"/>
                    <a:pt x="5204" y="15255"/>
                  </a:cubicBezTo>
                  <a:lnTo>
                    <a:pt x="4715" y="16232"/>
                  </a:lnTo>
                  <a:lnTo>
                    <a:pt x="4715" y="19163"/>
                  </a:lnTo>
                  <a:lnTo>
                    <a:pt x="5204" y="20140"/>
                  </a:lnTo>
                  <a:lnTo>
                    <a:pt x="5204" y="22583"/>
                  </a:lnTo>
                  <a:lnTo>
                    <a:pt x="5692" y="23071"/>
                  </a:lnTo>
                  <a:lnTo>
                    <a:pt x="5692" y="24048"/>
                  </a:lnTo>
                  <a:lnTo>
                    <a:pt x="6669" y="26003"/>
                  </a:lnTo>
                  <a:lnTo>
                    <a:pt x="6669" y="26491"/>
                  </a:lnTo>
                  <a:lnTo>
                    <a:pt x="7158" y="26980"/>
                  </a:lnTo>
                  <a:lnTo>
                    <a:pt x="7646" y="27957"/>
                  </a:lnTo>
                  <a:lnTo>
                    <a:pt x="8135" y="28445"/>
                  </a:lnTo>
                  <a:lnTo>
                    <a:pt x="9112" y="28934"/>
                  </a:lnTo>
                  <a:lnTo>
                    <a:pt x="9601" y="29423"/>
                  </a:lnTo>
                  <a:lnTo>
                    <a:pt x="10578" y="29911"/>
                  </a:lnTo>
                  <a:lnTo>
                    <a:pt x="11066" y="30400"/>
                  </a:lnTo>
                  <a:lnTo>
                    <a:pt x="12043" y="30888"/>
                  </a:lnTo>
                  <a:lnTo>
                    <a:pt x="13020" y="30888"/>
                  </a:lnTo>
                  <a:lnTo>
                    <a:pt x="13997" y="31377"/>
                  </a:lnTo>
                  <a:lnTo>
                    <a:pt x="16440" y="313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id="{2B09D9AA-417E-D237-711B-51D9D651E25C}"/>
                </a:ext>
              </a:extLst>
            </p:cNvPr>
            <p:cNvSpPr/>
            <p:nvPr/>
          </p:nvSpPr>
          <p:spPr>
            <a:xfrm flipV="1">
              <a:off x="5231513" y="637981"/>
              <a:ext cx="26952" cy="31330"/>
            </a:xfrm>
            <a:custGeom>
              <a:avLst/>
              <a:gdLst>
                <a:gd name="csX0" fmla="*/ 10517 w 26952"/>
                <a:gd name="csY0" fmla="*/ 31376 h 31330"/>
                <a:gd name="csX1" fmla="*/ 9540 w 26952"/>
                <a:gd name="csY1" fmla="*/ 31376 h 31330"/>
                <a:gd name="csX2" fmla="*/ 746 w 26952"/>
                <a:gd name="csY2" fmla="*/ 28445 h 31330"/>
                <a:gd name="csX3" fmla="*/ 257 w 26952"/>
                <a:gd name="csY3" fmla="*/ 27956 h 31330"/>
                <a:gd name="csX4" fmla="*/ 10517 w 26952"/>
                <a:gd name="csY4" fmla="*/ 27468 h 31330"/>
                <a:gd name="csX5" fmla="*/ 11494 w 26952"/>
                <a:gd name="csY5" fmla="*/ 27468 h 31330"/>
                <a:gd name="csX6" fmla="*/ 22242 w 26952"/>
                <a:gd name="csY6" fmla="*/ 14765 h 31330"/>
                <a:gd name="csX7" fmla="*/ 22242 w 26952"/>
                <a:gd name="csY7" fmla="*/ 9880 h 31330"/>
                <a:gd name="csX8" fmla="*/ 21753 w 26952"/>
                <a:gd name="csY8" fmla="*/ 8903 h 31330"/>
                <a:gd name="csX9" fmla="*/ 21753 w 26952"/>
                <a:gd name="csY9" fmla="*/ 7926 h 31330"/>
                <a:gd name="csX10" fmla="*/ 21265 w 26952"/>
                <a:gd name="csY10" fmla="*/ 7437 h 31330"/>
                <a:gd name="csX11" fmla="*/ 20776 w 26952"/>
                <a:gd name="csY11" fmla="*/ 6460 h 31330"/>
                <a:gd name="csX12" fmla="*/ 20776 w 26952"/>
                <a:gd name="csY12" fmla="*/ 5483 h 31330"/>
                <a:gd name="csX13" fmla="*/ 20288 w 26952"/>
                <a:gd name="csY13" fmla="*/ 4994 h 31330"/>
                <a:gd name="csX14" fmla="*/ 19799 w 26952"/>
                <a:gd name="csY14" fmla="*/ 4017 h 31330"/>
                <a:gd name="csX15" fmla="*/ 19311 w 26952"/>
                <a:gd name="csY15" fmla="*/ 3529 h 31330"/>
                <a:gd name="csX16" fmla="*/ 18822 w 26952"/>
                <a:gd name="csY16" fmla="*/ 3529 h 31330"/>
                <a:gd name="csX17" fmla="*/ 18334 w 26952"/>
                <a:gd name="csY17" fmla="*/ 3040 h 31330"/>
                <a:gd name="csX18" fmla="*/ 17356 w 26952"/>
                <a:gd name="csY18" fmla="*/ 2063 h 31330"/>
                <a:gd name="csX19" fmla="*/ 16868 w 26952"/>
                <a:gd name="csY19" fmla="*/ 1575 h 31330"/>
                <a:gd name="csX20" fmla="*/ 15891 w 26952"/>
                <a:gd name="csY20" fmla="*/ 1086 h 31330"/>
                <a:gd name="csX21" fmla="*/ 15402 w 26952"/>
                <a:gd name="csY21" fmla="*/ 1086 h 31330"/>
                <a:gd name="csX22" fmla="*/ 14425 w 26952"/>
                <a:gd name="csY22" fmla="*/ 597 h 31330"/>
                <a:gd name="csX23" fmla="*/ 13448 w 26952"/>
                <a:gd name="csY23" fmla="*/ 109 h 31330"/>
                <a:gd name="csX24" fmla="*/ 10517 w 26952"/>
                <a:gd name="csY24" fmla="*/ 109 h 31330"/>
                <a:gd name="csX25" fmla="*/ 21265 w 26952"/>
                <a:gd name="csY25" fmla="*/ 109 h 31330"/>
                <a:gd name="csX26" fmla="*/ 22242 w 26952"/>
                <a:gd name="csY26" fmla="*/ 597 h 31330"/>
                <a:gd name="csX27" fmla="*/ 22730 w 26952"/>
                <a:gd name="csY27" fmla="*/ 1086 h 31330"/>
                <a:gd name="csX28" fmla="*/ 23219 w 26952"/>
                <a:gd name="csY28" fmla="*/ 2063 h 31330"/>
                <a:gd name="csX29" fmla="*/ 23708 w 26952"/>
                <a:gd name="csY29" fmla="*/ 2552 h 31330"/>
                <a:gd name="csX30" fmla="*/ 24685 w 26952"/>
                <a:gd name="csY30" fmla="*/ 3529 h 31330"/>
                <a:gd name="csX31" fmla="*/ 25173 w 26952"/>
                <a:gd name="csY31" fmla="*/ 4506 h 31330"/>
                <a:gd name="csX32" fmla="*/ 25173 w 26952"/>
                <a:gd name="csY32" fmla="*/ 5483 h 31330"/>
                <a:gd name="csX33" fmla="*/ 25662 w 26952"/>
                <a:gd name="csY33" fmla="*/ 6460 h 31330"/>
                <a:gd name="csX34" fmla="*/ 26150 w 26952"/>
                <a:gd name="csY34" fmla="*/ 6949 h 31330"/>
                <a:gd name="csX35" fmla="*/ 26150 w 26952"/>
                <a:gd name="csY35" fmla="*/ 7926 h 31330"/>
                <a:gd name="csX36" fmla="*/ 26639 w 26952"/>
                <a:gd name="csY36" fmla="*/ 8903 h 31330"/>
                <a:gd name="csX37" fmla="*/ 26639 w 26952"/>
                <a:gd name="csY37" fmla="*/ 16720 h 31330"/>
                <a:gd name="csX38" fmla="*/ 26639 w 26952"/>
                <a:gd name="csY38" fmla="*/ 18674 h 31330"/>
                <a:gd name="csX39" fmla="*/ 26150 w 26952"/>
                <a:gd name="csY39" fmla="*/ 19651 h 31330"/>
                <a:gd name="csX40" fmla="*/ 26150 w 26952"/>
                <a:gd name="csY40" fmla="*/ 20628 h 31330"/>
                <a:gd name="csX41" fmla="*/ 25662 w 26952"/>
                <a:gd name="csY41" fmla="*/ 21117 h 31330"/>
                <a:gd name="csX42" fmla="*/ 25662 w 26952"/>
                <a:gd name="csY42" fmla="*/ 22094 h 31330"/>
                <a:gd name="csX43" fmla="*/ 24685 w 26952"/>
                <a:gd name="csY43" fmla="*/ 24048 h 31330"/>
                <a:gd name="csX44" fmla="*/ 24196 w 26952"/>
                <a:gd name="csY44" fmla="*/ 25025 h 31330"/>
                <a:gd name="csX45" fmla="*/ 23219 w 26952"/>
                <a:gd name="csY45" fmla="*/ 25513 h 31330"/>
                <a:gd name="csX46" fmla="*/ 22730 w 26952"/>
                <a:gd name="csY46" fmla="*/ 26491 h 31330"/>
                <a:gd name="csX47" fmla="*/ 22242 w 26952"/>
                <a:gd name="csY47" fmla="*/ 26979 h 31330"/>
                <a:gd name="csX48" fmla="*/ 21753 w 26952"/>
                <a:gd name="csY48" fmla="*/ 27468 h 31330"/>
                <a:gd name="csX49" fmla="*/ 20776 w 26952"/>
                <a:gd name="csY49" fmla="*/ 28445 h 31330"/>
                <a:gd name="csX50" fmla="*/ 19799 w 26952"/>
                <a:gd name="csY50" fmla="*/ 28933 h 31330"/>
                <a:gd name="csX51" fmla="*/ 19311 w 26952"/>
                <a:gd name="csY51" fmla="*/ 29422 h 31330"/>
                <a:gd name="csX52" fmla="*/ 18822 w 26952"/>
                <a:gd name="csY52" fmla="*/ 29422 h 31330"/>
                <a:gd name="csX53" fmla="*/ 17845 w 26952"/>
                <a:gd name="csY53" fmla="*/ 29910 h 31330"/>
                <a:gd name="csX54" fmla="*/ 17356 w 26952"/>
                <a:gd name="csY54" fmla="*/ 30399 h 31330"/>
                <a:gd name="csX55" fmla="*/ 16379 w 26952"/>
                <a:gd name="csY55" fmla="*/ 30888 h 31330"/>
                <a:gd name="csX56" fmla="*/ 15402 w 26952"/>
                <a:gd name="csY56" fmla="*/ 30888 h 31330"/>
                <a:gd name="csX57" fmla="*/ 14425 w 26952"/>
                <a:gd name="csY57" fmla="*/ 31376 h 31330"/>
                <a:gd name="csX58" fmla="*/ 11494 w 26952"/>
                <a:gd name="csY58" fmla="*/ 31376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</a:cxnLst>
              <a:rect l="l" t="t" r="r" b="b"/>
              <a:pathLst>
                <a:path w="26952" h="31330">
                  <a:moveTo>
                    <a:pt x="10517" y="31376"/>
                  </a:moveTo>
                  <a:lnTo>
                    <a:pt x="9540" y="31376"/>
                  </a:lnTo>
                  <a:cubicBezTo>
                    <a:pt x="5933" y="31775"/>
                    <a:pt x="3669" y="30228"/>
                    <a:pt x="746" y="28445"/>
                  </a:cubicBezTo>
                  <a:lnTo>
                    <a:pt x="257" y="27956"/>
                  </a:lnTo>
                  <a:lnTo>
                    <a:pt x="10517" y="27468"/>
                  </a:lnTo>
                  <a:lnTo>
                    <a:pt x="11494" y="27468"/>
                  </a:lnTo>
                  <a:cubicBezTo>
                    <a:pt x="17707" y="28078"/>
                    <a:pt x="22820" y="20481"/>
                    <a:pt x="22242" y="14765"/>
                  </a:cubicBezTo>
                  <a:lnTo>
                    <a:pt x="22242" y="9880"/>
                  </a:lnTo>
                  <a:lnTo>
                    <a:pt x="21753" y="8903"/>
                  </a:lnTo>
                  <a:lnTo>
                    <a:pt x="21753" y="7926"/>
                  </a:lnTo>
                  <a:lnTo>
                    <a:pt x="21265" y="7437"/>
                  </a:lnTo>
                  <a:lnTo>
                    <a:pt x="20776" y="6460"/>
                  </a:lnTo>
                  <a:lnTo>
                    <a:pt x="20776" y="5483"/>
                  </a:lnTo>
                  <a:lnTo>
                    <a:pt x="20288" y="4994"/>
                  </a:lnTo>
                  <a:lnTo>
                    <a:pt x="19799" y="4017"/>
                  </a:lnTo>
                  <a:lnTo>
                    <a:pt x="19311" y="3529"/>
                  </a:lnTo>
                  <a:lnTo>
                    <a:pt x="18822" y="3529"/>
                  </a:lnTo>
                  <a:lnTo>
                    <a:pt x="18334" y="3040"/>
                  </a:lnTo>
                  <a:lnTo>
                    <a:pt x="17356" y="2063"/>
                  </a:lnTo>
                  <a:lnTo>
                    <a:pt x="16868" y="1575"/>
                  </a:lnTo>
                  <a:lnTo>
                    <a:pt x="15891" y="1086"/>
                  </a:lnTo>
                  <a:lnTo>
                    <a:pt x="15402" y="1086"/>
                  </a:lnTo>
                  <a:lnTo>
                    <a:pt x="14425" y="597"/>
                  </a:lnTo>
                  <a:lnTo>
                    <a:pt x="13448" y="109"/>
                  </a:lnTo>
                  <a:lnTo>
                    <a:pt x="10517" y="109"/>
                  </a:lnTo>
                  <a:lnTo>
                    <a:pt x="21265" y="109"/>
                  </a:lnTo>
                  <a:lnTo>
                    <a:pt x="22242" y="597"/>
                  </a:lnTo>
                  <a:lnTo>
                    <a:pt x="22730" y="1086"/>
                  </a:lnTo>
                  <a:lnTo>
                    <a:pt x="23219" y="2063"/>
                  </a:lnTo>
                  <a:lnTo>
                    <a:pt x="23708" y="2552"/>
                  </a:lnTo>
                  <a:lnTo>
                    <a:pt x="24685" y="3529"/>
                  </a:lnTo>
                  <a:lnTo>
                    <a:pt x="25173" y="4506"/>
                  </a:lnTo>
                  <a:lnTo>
                    <a:pt x="25173" y="5483"/>
                  </a:lnTo>
                  <a:lnTo>
                    <a:pt x="25662" y="6460"/>
                  </a:lnTo>
                  <a:lnTo>
                    <a:pt x="26150" y="6949"/>
                  </a:lnTo>
                  <a:lnTo>
                    <a:pt x="26150" y="7926"/>
                  </a:lnTo>
                  <a:lnTo>
                    <a:pt x="26639" y="8903"/>
                  </a:lnTo>
                  <a:cubicBezTo>
                    <a:pt x="26411" y="10621"/>
                    <a:pt x="28031" y="14717"/>
                    <a:pt x="26639" y="16720"/>
                  </a:cubicBezTo>
                  <a:lnTo>
                    <a:pt x="26639" y="18674"/>
                  </a:lnTo>
                  <a:lnTo>
                    <a:pt x="26150" y="19651"/>
                  </a:lnTo>
                  <a:lnTo>
                    <a:pt x="26150" y="20628"/>
                  </a:lnTo>
                  <a:lnTo>
                    <a:pt x="25662" y="21117"/>
                  </a:lnTo>
                  <a:lnTo>
                    <a:pt x="25662" y="22094"/>
                  </a:lnTo>
                  <a:lnTo>
                    <a:pt x="24685" y="24048"/>
                  </a:lnTo>
                  <a:lnTo>
                    <a:pt x="24196" y="25025"/>
                  </a:lnTo>
                  <a:lnTo>
                    <a:pt x="23219" y="25513"/>
                  </a:lnTo>
                  <a:lnTo>
                    <a:pt x="22730" y="26491"/>
                  </a:lnTo>
                  <a:lnTo>
                    <a:pt x="22242" y="26979"/>
                  </a:lnTo>
                  <a:lnTo>
                    <a:pt x="21753" y="27468"/>
                  </a:lnTo>
                  <a:lnTo>
                    <a:pt x="20776" y="28445"/>
                  </a:lnTo>
                  <a:lnTo>
                    <a:pt x="19799" y="28933"/>
                  </a:lnTo>
                  <a:lnTo>
                    <a:pt x="19311" y="29422"/>
                  </a:lnTo>
                  <a:lnTo>
                    <a:pt x="18822" y="29422"/>
                  </a:lnTo>
                  <a:lnTo>
                    <a:pt x="17845" y="29910"/>
                  </a:lnTo>
                  <a:lnTo>
                    <a:pt x="17356" y="30399"/>
                  </a:lnTo>
                  <a:lnTo>
                    <a:pt x="16379" y="30888"/>
                  </a:lnTo>
                  <a:lnTo>
                    <a:pt x="15402" y="30888"/>
                  </a:lnTo>
                  <a:lnTo>
                    <a:pt x="14425" y="31376"/>
                  </a:lnTo>
                  <a:lnTo>
                    <a:pt x="11494" y="313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F743EE42-55E3-E4CF-E2A3-E32C6D33CE50}"/>
                </a:ext>
              </a:extLst>
            </p:cNvPr>
            <p:cNvSpPr/>
            <p:nvPr/>
          </p:nvSpPr>
          <p:spPr>
            <a:xfrm flipV="1">
              <a:off x="5262718" y="641464"/>
              <a:ext cx="26932" cy="31755"/>
            </a:xfrm>
            <a:custGeom>
              <a:avLst/>
              <a:gdLst>
                <a:gd name="csX0" fmla="*/ 6187 w 26932"/>
                <a:gd name="csY0" fmla="*/ 31865 h 31755"/>
                <a:gd name="csX1" fmla="*/ 5210 w 26932"/>
                <a:gd name="csY1" fmla="*/ 31377 h 31755"/>
                <a:gd name="csX2" fmla="*/ 4721 w 26932"/>
                <a:gd name="csY2" fmla="*/ 30888 h 31755"/>
                <a:gd name="csX3" fmla="*/ 4721 w 26932"/>
                <a:gd name="csY3" fmla="*/ 30400 h 31755"/>
                <a:gd name="csX4" fmla="*/ 3744 w 26932"/>
                <a:gd name="csY4" fmla="*/ 29911 h 31755"/>
                <a:gd name="csX5" fmla="*/ 3255 w 26932"/>
                <a:gd name="csY5" fmla="*/ 28934 h 31755"/>
                <a:gd name="csX6" fmla="*/ 2767 w 26932"/>
                <a:gd name="csY6" fmla="*/ 28445 h 31755"/>
                <a:gd name="csX7" fmla="*/ 324 w 26932"/>
                <a:gd name="csY7" fmla="*/ 18186 h 31755"/>
                <a:gd name="csX8" fmla="*/ 324 w 26932"/>
                <a:gd name="csY8" fmla="*/ 16232 h 31755"/>
                <a:gd name="csX9" fmla="*/ 3255 w 26932"/>
                <a:gd name="csY9" fmla="*/ 6949 h 31755"/>
                <a:gd name="csX10" fmla="*/ 3744 w 26932"/>
                <a:gd name="csY10" fmla="*/ 5972 h 31755"/>
                <a:gd name="csX11" fmla="*/ 4233 w 26932"/>
                <a:gd name="csY11" fmla="*/ 5484 h 31755"/>
                <a:gd name="csX12" fmla="*/ 5210 w 26932"/>
                <a:gd name="csY12" fmla="*/ 4507 h 31755"/>
                <a:gd name="csX13" fmla="*/ 5698 w 26932"/>
                <a:gd name="csY13" fmla="*/ 4018 h 31755"/>
                <a:gd name="csX14" fmla="*/ 6187 w 26932"/>
                <a:gd name="csY14" fmla="*/ 3529 h 31755"/>
                <a:gd name="csX15" fmla="*/ 8141 w 26932"/>
                <a:gd name="csY15" fmla="*/ 2552 h 31755"/>
                <a:gd name="csX16" fmla="*/ 9118 w 26932"/>
                <a:gd name="csY16" fmla="*/ 1575 h 31755"/>
                <a:gd name="csX17" fmla="*/ 10095 w 26932"/>
                <a:gd name="csY17" fmla="*/ 1087 h 31755"/>
                <a:gd name="csX18" fmla="*/ 11072 w 26932"/>
                <a:gd name="csY18" fmla="*/ 1087 h 31755"/>
                <a:gd name="csX19" fmla="*/ 12049 w 26932"/>
                <a:gd name="csY19" fmla="*/ 598 h 31755"/>
                <a:gd name="csX20" fmla="*/ 12538 w 26932"/>
                <a:gd name="csY20" fmla="*/ 598 h 31755"/>
                <a:gd name="csX21" fmla="*/ 13515 w 26932"/>
                <a:gd name="csY21" fmla="*/ 110 h 31755"/>
                <a:gd name="csX22" fmla="*/ 19378 w 26932"/>
                <a:gd name="csY22" fmla="*/ 110 h 31755"/>
                <a:gd name="csX23" fmla="*/ 20355 w 26932"/>
                <a:gd name="csY23" fmla="*/ 598 h 31755"/>
                <a:gd name="csX24" fmla="*/ 21332 w 26932"/>
                <a:gd name="csY24" fmla="*/ 598 h 31755"/>
                <a:gd name="csX25" fmla="*/ 22309 w 26932"/>
                <a:gd name="csY25" fmla="*/ 1087 h 31755"/>
                <a:gd name="csX26" fmla="*/ 23286 w 26932"/>
                <a:gd name="csY26" fmla="*/ 1087 h 31755"/>
                <a:gd name="csX27" fmla="*/ 24263 w 26932"/>
                <a:gd name="csY27" fmla="*/ 1575 h 31755"/>
                <a:gd name="csX28" fmla="*/ 24752 w 26932"/>
                <a:gd name="csY28" fmla="*/ 2064 h 31755"/>
                <a:gd name="csX29" fmla="*/ 25240 w 26932"/>
                <a:gd name="csY29" fmla="*/ 2064 h 31755"/>
                <a:gd name="csX30" fmla="*/ 27194 w 26932"/>
                <a:gd name="csY30" fmla="*/ 4018 h 31755"/>
                <a:gd name="csX31" fmla="*/ 13515 w 26932"/>
                <a:gd name="csY31" fmla="*/ 4018 h 31755"/>
                <a:gd name="csX32" fmla="*/ 13026 w 26932"/>
                <a:gd name="csY32" fmla="*/ 4507 h 31755"/>
                <a:gd name="csX33" fmla="*/ 12049 w 26932"/>
                <a:gd name="csY33" fmla="*/ 4995 h 31755"/>
                <a:gd name="csX34" fmla="*/ 11072 w 26932"/>
                <a:gd name="csY34" fmla="*/ 4995 h 31755"/>
                <a:gd name="csX35" fmla="*/ 10584 w 26932"/>
                <a:gd name="csY35" fmla="*/ 5484 h 31755"/>
                <a:gd name="csX36" fmla="*/ 9607 w 26932"/>
                <a:gd name="csY36" fmla="*/ 5972 h 31755"/>
                <a:gd name="csX37" fmla="*/ 9118 w 26932"/>
                <a:gd name="csY37" fmla="*/ 6949 h 31755"/>
                <a:gd name="csX38" fmla="*/ 8141 w 26932"/>
                <a:gd name="csY38" fmla="*/ 7438 h 31755"/>
                <a:gd name="csX39" fmla="*/ 7652 w 26932"/>
                <a:gd name="csY39" fmla="*/ 8415 h 31755"/>
                <a:gd name="csX40" fmla="*/ 5210 w 26932"/>
                <a:gd name="csY40" fmla="*/ 15255 h 31755"/>
                <a:gd name="csX41" fmla="*/ 4721 w 26932"/>
                <a:gd name="csY41" fmla="*/ 16232 h 31755"/>
                <a:gd name="csX42" fmla="*/ 4721 w 26932"/>
                <a:gd name="csY42" fmla="*/ 19163 h 31755"/>
                <a:gd name="csX43" fmla="*/ 5210 w 26932"/>
                <a:gd name="csY43" fmla="*/ 20140 h 31755"/>
                <a:gd name="csX44" fmla="*/ 5210 w 26932"/>
                <a:gd name="csY44" fmla="*/ 22583 h 31755"/>
                <a:gd name="csX45" fmla="*/ 5698 w 26932"/>
                <a:gd name="csY45" fmla="*/ 23071 h 31755"/>
                <a:gd name="csX46" fmla="*/ 5698 w 26932"/>
                <a:gd name="csY46" fmla="*/ 24048 h 31755"/>
                <a:gd name="csX47" fmla="*/ 6675 w 26932"/>
                <a:gd name="csY47" fmla="*/ 26003 h 31755"/>
                <a:gd name="csX48" fmla="*/ 6675 w 26932"/>
                <a:gd name="csY48" fmla="*/ 26491 h 31755"/>
                <a:gd name="csX49" fmla="*/ 7164 w 26932"/>
                <a:gd name="csY49" fmla="*/ 26980 h 31755"/>
                <a:gd name="csX50" fmla="*/ 7652 w 26932"/>
                <a:gd name="csY50" fmla="*/ 27957 h 31755"/>
                <a:gd name="csX51" fmla="*/ 8141 w 26932"/>
                <a:gd name="csY51" fmla="*/ 28445 h 31755"/>
                <a:gd name="csX52" fmla="*/ 9118 w 26932"/>
                <a:gd name="csY52" fmla="*/ 28934 h 31755"/>
                <a:gd name="csX53" fmla="*/ 9607 w 26932"/>
                <a:gd name="csY53" fmla="*/ 29423 h 31755"/>
                <a:gd name="csX54" fmla="*/ 10584 w 26932"/>
                <a:gd name="csY54" fmla="*/ 29911 h 31755"/>
                <a:gd name="csX55" fmla="*/ 11072 w 26932"/>
                <a:gd name="csY55" fmla="*/ 30400 h 31755"/>
                <a:gd name="csX56" fmla="*/ 12049 w 26932"/>
                <a:gd name="csY56" fmla="*/ 30888 h 31755"/>
                <a:gd name="csX57" fmla="*/ 13026 w 26932"/>
                <a:gd name="csY57" fmla="*/ 30888 h 31755"/>
                <a:gd name="csX58" fmla="*/ 14004 w 26932"/>
                <a:gd name="csY58" fmla="*/ 31377 h 31755"/>
                <a:gd name="csX59" fmla="*/ 16446 w 26932"/>
                <a:gd name="csY59" fmla="*/ 31377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</a:cxnLst>
              <a:rect l="l" t="t" r="r" b="b"/>
              <a:pathLst>
                <a:path w="26932" h="31755">
                  <a:moveTo>
                    <a:pt x="6187" y="31865"/>
                  </a:moveTo>
                  <a:lnTo>
                    <a:pt x="5210" y="31377"/>
                  </a:lnTo>
                  <a:lnTo>
                    <a:pt x="4721" y="30888"/>
                  </a:lnTo>
                  <a:lnTo>
                    <a:pt x="4721" y="30400"/>
                  </a:lnTo>
                  <a:lnTo>
                    <a:pt x="3744" y="29911"/>
                  </a:lnTo>
                  <a:lnTo>
                    <a:pt x="3255" y="28934"/>
                  </a:lnTo>
                  <a:lnTo>
                    <a:pt x="2767" y="28445"/>
                  </a:lnTo>
                  <a:cubicBezTo>
                    <a:pt x="1456" y="25131"/>
                    <a:pt x="-67" y="21866"/>
                    <a:pt x="324" y="18186"/>
                  </a:cubicBezTo>
                  <a:lnTo>
                    <a:pt x="324" y="16232"/>
                  </a:lnTo>
                  <a:cubicBezTo>
                    <a:pt x="381" y="12853"/>
                    <a:pt x="1440" y="9693"/>
                    <a:pt x="3255" y="6949"/>
                  </a:cubicBezTo>
                  <a:lnTo>
                    <a:pt x="3744" y="5972"/>
                  </a:lnTo>
                  <a:lnTo>
                    <a:pt x="4233" y="5484"/>
                  </a:lnTo>
                  <a:lnTo>
                    <a:pt x="5210" y="4507"/>
                  </a:lnTo>
                  <a:lnTo>
                    <a:pt x="5698" y="4018"/>
                  </a:lnTo>
                  <a:lnTo>
                    <a:pt x="6187" y="3529"/>
                  </a:lnTo>
                  <a:lnTo>
                    <a:pt x="8141" y="2552"/>
                  </a:lnTo>
                  <a:lnTo>
                    <a:pt x="9118" y="1575"/>
                  </a:lnTo>
                  <a:lnTo>
                    <a:pt x="10095" y="1087"/>
                  </a:lnTo>
                  <a:lnTo>
                    <a:pt x="11072" y="1087"/>
                  </a:lnTo>
                  <a:lnTo>
                    <a:pt x="12049" y="598"/>
                  </a:lnTo>
                  <a:lnTo>
                    <a:pt x="12538" y="598"/>
                  </a:lnTo>
                  <a:lnTo>
                    <a:pt x="13515" y="110"/>
                  </a:lnTo>
                  <a:lnTo>
                    <a:pt x="19378" y="110"/>
                  </a:lnTo>
                  <a:lnTo>
                    <a:pt x="20355" y="598"/>
                  </a:lnTo>
                  <a:lnTo>
                    <a:pt x="21332" y="598"/>
                  </a:lnTo>
                  <a:lnTo>
                    <a:pt x="22309" y="1087"/>
                  </a:lnTo>
                  <a:lnTo>
                    <a:pt x="23286" y="1087"/>
                  </a:lnTo>
                  <a:lnTo>
                    <a:pt x="24263" y="1575"/>
                  </a:lnTo>
                  <a:lnTo>
                    <a:pt x="24752" y="2064"/>
                  </a:lnTo>
                  <a:lnTo>
                    <a:pt x="25240" y="2064"/>
                  </a:lnTo>
                  <a:lnTo>
                    <a:pt x="27194" y="4018"/>
                  </a:lnTo>
                  <a:lnTo>
                    <a:pt x="13515" y="4018"/>
                  </a:lnTo>
                  <a:lnTo>
                    <a:pt x="13026" y="4507"/>
                  </a:lnTo>
                  <a:lnTo>
                    <a:pt x="12049" y="4995"/>
                  </a:lnTo>
                  <a:lnTo>
                    <a:pt x="11072" y="4995"/>
                  </a:lnTo>
                  <a:lnTo>
                    <a:pt x="10584" y="5484"/>
                  </a:lnTo>
                  <a:lnTo>
                    <a:pt x="9607" y="5972"/>
                  </a:lnTo>
                  <a:lnTo>
                    <a:pt x="9118" y="6949"/>
                  </a:lnTo>
                  <a:lnTo>
                    <a:pt x="8141" y="7438"/>
                  </a:lnTo>
                  <a:lnTo>
                    <a:pt x="7652" y="8415"/>
                  </a:lnTo>
                  <a:cubicBezTo>
                    <a:pt x="5983" y="10133"/>
                    <a:pt x="5031" y="12885"/>
                    <a:pt x="5210" y="15255"/>
                  </a:cubicBezTo>
                  <a:lnTo>
                    <a:pt x="4721" y="16232"/>
                  </a:lnTo>
                  <a:lnTo>
                    <a:pt x="4721" y="19163"/>
                  </a:lnTo>
                  <a:lnTo>
                    <a:pt x="5210" y="20140"/>
                  </a:lnTo>
                  <a:lnTo>
                    <a:pt x="5210" y="22583"/>
                  </a:lnTo>
                  <a:lnTo>
                    <a:pt x="5698" y="23071"/>
                  </a:lnTo>
                  <a:lnTo>
                    <a:pt x="5698" y="24048"/>
                  </a:lnTo>
                  <a:lnTo>
                    <a:pt x="6675" y="26003"/>
                  </a:lnTo>
                  <a:lnTo>
                    <a:pt x="6675" y="26491"/>
                  </a:lnTo>
                  <a:lnTo>
                    <a:pt x="7164" y="26980"/>
                  </a:lnTo>
                  <a:lnTo>
                    <a:pt x="7652" y="27957"/>
                  </a:lnTo>
                  <a:lnTo>
                    <a:pt x="8141" y="28445"/>
                  </a:lnTo>
                  <a:lnTo>
                    <a:pt x="9118" y="28934"/>
                  </a:lnTo>
                  <a:lnTo>
                    <a:pt x="9607" y="29423"/>
                  </a:lnTo>
                  <a:lnTo>
                    <a:pt x="10584" y="29911"/>
                  </a:lnTo>
                  <a:lnTo>
                    <a:pt x="11072" y="30400"/>
                  </a:lnTo>
                  <a:lnTo>
                    <a:pt x="12049" y="30888"/>
                  </a:lnTo>
                  <a:lnTo>
                    <a:pt x="13026" y="30888"/>
                  </a:lnTo>
                  <a:lnTo>
                    <a:pt x="14004" y="31377"/>
                  </a:lnTo>
                  <a:lnTo>
                    <a:pt x="16446" y="313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FDF5C6C8-CD9D-427D-63C2-F5480DFFF6F4}"/>
                </a:ext>
              </a:extLst>
            </p:cNvPr>
            <p:cNvSpPr/>
            <p:nvPr/>
          </p:nvSpPr>
          <p:spPr>
            <a:xfrm flipV="1">
              <a:off x="5268643" y="637981"/>
              <a:ext cx="26952" cy="31330"/>
            </a:xfrm>
            <a:custGeom>
              <a:avLst/>
              <a:gdLst>
                <a:gd name="csX0" fmla="*/ 10523 w 26952"/>
                <a:gd name="csY0" fmla="*/ 31376 h 31330"/>
                <a:gd name="csX1" fmla="*/ 9546 w 26952"/>
                <a:gd name="csY1" fmla="*/ 31376 h 31330"/>
                <a:gd name="csX2" fmla="*/ 752 w 26952"/>
                <a:gd name="csY2" fmla="*/ 28445 h 31330"/>
                <a:gd name="csX3" fmla="*/ 263 w 26952"/>
                <a:gd name="csY3" fmla="*/ 27956 h 31330"/>
                <a:gd name="csX4" fmla="*/ 10523 w 26952"/>
                <a:gd name="csY4" fmla="*/ 27468 h 31330"/>
                <a:gd name="csX5" fmla="*/ 11500 w 26952"/>
                <a:gd name="csY5" fmla="*/ 27468 h 31330"/>
                <a:gd name="csX6" fmla="*/ 22248 w 26952"/>
                <a:gd name="csY6" fmla="*/ 14765 h 31330"/>
                <a:gd name="csX7" fmla="*/ 22248 w 26952"/>
                <a:gd name="csY7" fmla="*/ 9880 h 31330"/>
                <a:gd name="csX8" fmla="*/ 21759 w 26952"/>
                <a:gd name="csY8" fmla="*/ 8903 h 31330"/>
                <a:gd name="csX9" fmla="*/ 21759 w 26952"/>
                <a:gd name="csY9" fmla="*/ 7926 h 31330"/>
                <a:gd name="csX10" fmla="*/ 21271 w 26952"/>
                <a:gd name="csY10" fmla="*/ 7437 h 31330"/>
                <a:gd name="csX11" fmla="*/ 20782 w 26952"/>
                <a:gd name="csY11" fmla="*/ 6460 h 31330"/>
                <a:gd name="csX12" fmla="*/ 20782 w 26952"/>
                <a:gd name="csY12" fmla="*/ 5483 h 31330"/>
                <a:gd name="csX13" fmla="*/ 20294 w 26952"/>
                <a:gd name="csY13" fmla="*/ 4994 h 31330"/>
                <a:gd name="csX14" fmla="*/ 19805 w 26952"/>
                <a:gd name="csY14" fmla="*/ 4017 h 31330"/>
                <a:gd name="csX15" fmla="*/ 19317 w 26952"/>
                <a:gd name="csY15" fmla="*/ 3529 h 31330"/>
                <a:gd name="csX16" fmla="*/ 18828 w 26952"/>
                <a:gd name="csY16" fmla="*/ 3529 h 31330"/>
                <a:gd name="csX17" fmla="*/ 18340 w 26952"/>
                <a:gd name="csY17" fmla="*/ 3040 h 31330"/>
                <a:gd name="csX18" fmla="*/ 17363 w 26952"/>
                <a:gd name="csY18" fmla="*/ 2063 h 31330"/>
                <a:gd name="csX19" fmla="*/ 16874 w 26952"/>
                <a:gd name="csY19" fmla="*/ 1575 h 31330"/>
                <a:gd name="csX20" fmla="*/ 15897 w 26952"/>
                <a:gd name="csY20" fmla="*/ 1086 h 31330"/>
                <a:gd name="csX21" fmla="*/ 15408 w 26952"/>
                <a:gd name="csY21" fmla="*/ 1086 h 31330"/>
                <a:gd name="csX22" fmla="*/ 14431 w 26952"/>
                <a:gd name="csY22" fmla="*/ 597 h 31330"/>
                <a:gd name="csX23" fmla="*/ 13454 w 26952"/>
                <a:gd name="csY23" fmla="*/ 109 h 31330"/>
                <a:gd name="csX24" fmla="*/ 10523 w 26952"/>
                <a:gd name="csY24" fmla="*/ 109 h 31330"/>
                <a:gd name="csX25" fmla="*/ 21271 w 26952"/>
                <a:gd name="csY25" fmla="*/ 109 h 31330"/>
                <a:gd name="csX26" fmla="*/ 22248 w 26952"/>
                <a:gd name="csY26" fmla="*/ 597 h 31330"/>
                <a:gd name="csX27" fmla="*/ 22737 w 26952"/>
                <a:gd name="csY27" fmla="*/ 1086 h 31330"/>
                <a:gd name="csX28" fmla="*/ 23225 w 26952"/>
                <a:gd name="csY28" fmla="*/ 2063 h 31330"/>
                <a:gd name="csX29" fmla="*/ 23714 w 26952"/>
                <a:gd name="csY29" fmla="*/ 2552 h 31330"/>
                <a:gd name="csX30" fmla="*/ 24691 w 26952"/>
                <a:gd name="csY30" fmla="*/ 3529 h 31330"/>
                <a:gd name="csX31" fmla="*/ 25179 w 26952"/>
                <a:gd name="csY31" fmla="*/ 4506 h 31330"/>
                <a:gd name="csX32" fmla="*/ 25179 w 26952"/>
                <a:gd name="csY32" fmla="*/ 5483 h 31330"/>
                <a:gd name="csX33" fmla="*/ 25668 w 26952"/>
                <a:gd name="csY33" fmla="*/ 6460 h 31330"/>
                <a:gd name="csX34" fmla="*/ 26156 w 26952"/>
                <a:gd name="csY34" fmla="*/ 6949 h 31330"/>
                <a:gd name="csX35" fmla="*/ 26156 w 26952"/>
                <a:gd name="csY35" fmla="*/ 7926 h 31330"/>
                <a:gd name="csX36" fmla="*/ 26645 w 26952"/>
                <a:gd name="csY36" fmla="*/ 8903 h 31330"/>
                <a:gd name="csX37" fmla="*/ 26645 w 26952"/>
                <a:gd name="csY37" fmla="*/ 16720 h 31330"/>
                <a:gd name="csX38" fmla="*/ 26645 w 26952"/>
                <a:gd name="csY38" fmla="*/ 18674 h 31330"/>
                <a:gd name="csX39" fmla="*/ 26156 w 26952"/>
                <a:gd name="csY39" fmla="*/ 19651 h 31330"/>
                <a:gd name="csX40" fmla="*/ 26156 w 26952"/>
                <a:gd name="csY40" fmla="*/ 20628 h 31330"/>
                <a:gd name="csX41" fmla="*/ 25668 w 26952"/>
                <a:gd name="csY41" fmla="*/ 21117 h 31330"/>
                <a:gd name="csX42" fmla="*/ 25668 w 26952"/>
                <a:gd name="csY42" fmla="*/ 22094 h 31330"/>
                <a:gd name="csX43" fmla="*/ 24691 w 26952"/>
                <a:gd name="csY43" fmla="*/ 24048 h 31330"/>
                <a:gd name="csX44" fmla="*/ 24202 w 26952"/>
                <a:gd name="csY44" fmla="*/ 25025 h 31330"/>
                <a:gd name="csX45" fmla="*/ 23225 w 26952"/>
                <a:gd name="csY45" fmla="*/ 25513 h 31330"/>
                <a:gd name="csX46" fmla="*/ 22737 w 26952"/>
                <a:gd name="csY46" fmla="*/ 26491 h 31330"/>
                <a:gd name="csX47" fmla="*/ 22248 w 26952"/>
                <a:gd name="csY47" fmla="*/ 26979 h 31330"/>
                <a:gd name="csX48" fmla="*/ 21759 w 26952"/>
                <a:gd name="csY48" fmla="*/ 27468 h 31330"/>
                <a:gd name="csX49" fmla="*/ 20782 w 26952"/>
                <a:gd name="csY49" fmla="*/ 28445 h 31330"/>
                <a:gd name="csX50" fmla="*/ 19805 w 26952"/>
                <a:gd name="csY50" fmla="*/ 28933 h 31330"/>
                <a:gd name="csX51" fmla="*/ 19317 w 26952"/>
                <a:gd name="csY51" fmla="*/ 29422 h 31330"/>
                <a:gd name="csX52" fmla="*/ 18828 w 26952"/>
                <a:gd name="csY52" fmla="*/ 29422 h 31330"/>
                <a:gd name="csX53" fmla="*/ 17851 w 26952"/>
                <a:gd name="csY53" fmla="*/ 29910 h 31330"/>
                <a:gd name="csX54" fmla="*/ 17363 w 26952"/>
                <a:gd name="csY54" fmla="*/ 30399 h 31330"/>
                <a:gd name="csX55" fmla="*/ 16385 w 26952"/>
                <a:gd name="csY55" fmla="*/ 30888 h 31330"/>
                <a:gd name="csX56" fmla="*/ 15408 w 26952"/>
                <a:gd name="csY56" fmla="*/ 30888 h 31330"/>
                <a:gd name="csX57" fmla="*/ 14431 w 26952"/>
                <a:gd name="csY57" fmla="*/ 31376 h 31330"/>
                <a:gd name="csX58" fmla="*/ 11500 w 26952"/>
                <a:gd name="csY58" fmla="*/ 31376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</a:cxnLst>
              <a:rect l="l" t="t" r="r" b="b"/>
              <a:pathLst>
                <a:path w="26952" h="31330">
                  <a:moveTo>
                    <a:pt x="10523" y="31376"/>
                  </a:moveTo>
                  <a:lnTo>
                    <a:pt x="9546" y="31376"/>
                  </a:lnTo>
                  <a:cubicBezTo>
                    <a:pt x="5939" y="31775"/>
                    <a:pt x="3675" y="30228"/>
                    <a:pt x="752" y="28445"/>
                  </a:cubicBezTo>
                  <a:lnTo>
                    <a:pt x="263" y="27956"/>
                  </a:lnTo>
                  <a:lnTo>
                    <a:pt x="10523" y="27468"/>
                  </a:lnTo>
                  <a:lnTo>
                    <a:pt x="11500" y="27468"/>
                  </a:lnTo>
                  <a:cubicBezTo>
                    <a:pt x="17713" y="28078"/>
                    <a:pt x="22826" y="20481"/>
                    <a:pt x="22248" y="14765"/>
                  </a:cubicBezTo>
                  <a:lnTo>
                    <a:pt x="22248" y="9880"/>
                  </a:lnTo>
                  <a:lnTo>
                    <a:pt x="21759" y="8903"/>
                  </a:lnTo>
                  <a:lnTo>
                    <a:pt x="21759" y="7926"/>
                  </a:lnTo>
                  <a:lnTo>
                    <a:pt x="21271" y="7437"/>
                  </a:lnTo>
                  <a:lnTo>
                    <a:pt x="20782" y="6460"/>
                  </a:lnTo>
                  <a:lnTo>
                    <a:pt x="20782" y="5483"/>
                  </a:lnTo>
                  <a:lnTo>
                    <a:pt x="20294" y="4994"/>
                  </a:lnTo>
                  <a:lnTo>
                    <a:pt x="19805" y="4017"/>
                  </a:lnTo>
                  <a:lnTo>
                    <a:pt x="19317" y="3529"/>
                  </a:lnTo>
                  <a:lnTo>
                    <a:pt x="18828" y="3529"/>
                  </a:lnTo>
                  <a:lnTo>
                    <a:pt x="18340" y="3040"/>
                  </a:lnTo>
                  <a:lnTo>
                    <a:pt x="17363" y="2063"/>
                  </a:lnTo>
                  <a:lnTo>
                    <a:pt x="16874" y="1575"/>
                  </a:lnTo>
                  <a:lnTo>
                    <a:pt x="15897" y="1086"/>
                  </a:lnTo>
                  <a:lnTo>
                    <a:pt x="15408" y="1086"/>
                  </a:lnTo>
                  <a:lnTo>
                    <a:pt x="14431" y="597"/>
                  </a:lnTo>
                  <a:lnTo>
                    <a:pt x="13454" y="109"/>
                  </a:lnTo>
                  <a:lnTo>
                    <a:pt x="10523" y="109"/>
                  </a:lnTo>
                  <a:lnTo>
                    <a:pt x="21271" y="109"/>
                  </a:lnTo>
                  <a:lnTo>
                    <a:pt x="22248" y="597"/>
                  </a:lnTo>
                  <a:lnTo>
                    <a:pt x="22737" y="1086"/>
                  </a:lnTo>
                  <a:lnTo>
                    <a:pt x="23225" y="2063"/>
                  </a:lnTo>
                  <a:lnTo>
                    <a:pt x="23714" y="2552"/>
                  </a:lnTo>
                  <a:lnTo>
                    <a:pt x="24691" y="3529"/>
                  </a:lnTo>
                  <a:lnTo>
                    <a:pt x="25179" y="4506"/>
                  </a:lnTo>
                  <a:lnTo>
                    <a:pt x="25179" y="5483"/>
                  </a:lnTo>
                  <a:lnTo>
                    <a:pt x="25668" y="6460"/>
                  </a:lnTo>
                  <a:lnTo>
                    <a:pt x="26156" y="6949"/>
                  </a:lnTo>
                  <a:lnTo>
                    <a:pt x="26156" y="7926"/>
                  </a:lnTo>
                  <a:lnTo>
                    <a:pt x="26645" y="8903"/>
                  </a:lnTo>
                  <a:cubicBezTo>
                    <a:pt x="26417" y="10621"/>
                    <a:pt x="28037" y="14717"/>
                    <a:pt x="26645" y="16720"/>
                  </a:cubicBezTo>
                  <a:lnTo>
                    <a:pt x="26645" y="18674"/>
                  </a:lnTo>
                  <a:lnTo>
                    <a:pt x="26156" y="19651"/>
                  </a:lnTo>
                  <a:lnTo>
                    <a:pt x="26156" y="20628"/>
                  </a:lnTo>
                  <a:lnTo>
                    <a:pt x="25668" y="21117"/>
                  </a:lnTo>
                  <a:lnTo>
                    <a:pt x="25668" y="22094"/>
                  </a:lnTo>
                  <a:lnTo>
                    <a:pt x="24691" y="24048"/>
                  </a:lnTo>
                  <a:lnTo>
                    <a:pt x="24202" y="25025"/>
                  </a:lnTo>
                  <a:lnTo>
                    <a:pt x="23225" y="25513"/>
                  </a:lnTo>
                  <a:lnTo>
                    <a:pt x="22737" y="26491"/>
                  </a:lnTo>
                  <a:lnTo>
                    <a:pt x="22248" y="26979"/>
                  </a:lnTo>
                  <a:lnTo>
                    <a:pt x="21759" y="27468"/>
                  </a:lnTo>
                  <a:lnTo>
                    <a:pt x="20782" y="28445"/>
                  </a:lnTo>
                  <a:lnTo>
                    <a:pt x="19805" y="28933"/>
                  </a:lnTo>
                  <a:lnTo>
                    <a:pt x="19317" y="29422"/>
                  </a:lnTo>
                  <a:lnTo>
                    <a:pt x="18828" y="29422"/>
                  </a:lnTo>
                  <a:lnTo>
                    <a:pt x="17851" y="29910"/>
                  </a:lnTo>
                  <a:lnTo>
                    <a:pt x="17363" y="30399"/>
                  </a:lnTo>
                  <a:lnTo>
                    <a:pt x="16385" y="30888"/>
                  </a:lnTo>
                  <a:lnTo>
                    <a:pt x="15408" y="30888"/>
                  </a:lnTo>
                  <a:lnTo>
                    <a:pt x="14431" y="31376"/>
                  </a:lnTo>
                  <a:lnTo>
                    <a:pt x="11500" y="313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id="{0DD8B474-B69D-2052-5A62-F73B5B12B283}"/>
                </a:ext>
              </a:extLst>
            </p:cNvPr>
            <p:cNvSpPr/>
            <p:nvPr/>
          </p:nvSpPr>
          <p:spPr>
            <a:xfrm flipV="1">
              <a:off x="5306261" y="641953"/>
              <a:ext cx="23938" cy="26870"/>
            </a:xfrm>
            <a:custGeom>
              <a:avLst/>
              <a:gdLst>
                <a:gd name="csX0" fmla="*/ 19324 w 23938"/>
                <a:gd name="csY0" fmla="*/ 26979 h 26870"/>
                <a:gd name="csX1" fmla="*/ 7599 w 23938"/>
                <a:gd name="csY1" fmla="*/ 26491 h 26870"/>
                <a:gd name="csX2" fmla="*/ 10041 w 23938"/>
                <a:gd name="csY2" fmla="*/ 26491 h 26870"/>
                <a:gd name="csX3" fmla="*/ 11019 w 23938"/>
                <a:gd name="csY3" fmla="*/ 26002 h 26870"/>
                <a:gd name="csX4" fmla="*/ 12484 w 23938"/>
                <a:gd name="csY4" fmla="*/ 26002 h 26870"/>
                <a:gd name="csX5" fmla="*/ 13461 w 23938"/>
                <a:gd name="csY5" fmla="*/ 25513 h 26870"/>
                <a:gd name="csX6" fmla="*/ 14438 w 23938"/>
                <a:gd name="csY6" fmla="*/ 25025 h 26870"/>
                <a:gd name="csX7" fmla="*/ 14927 w 23938"/>
                <a:gd name="csY7" fmla="*/ 24536 h 26870"/>
                <a:gd name="csX8" fmla="*/ 15904 w 23938"/>
                <a:gd name="csY8" fmla="*/ 24048 h 26870"/>
                <a:gd name="csX9" fmla="*/ 16393 w 23938"/>
                <a:gd name="csY9" fmla="*/ 23559 h 26870"/>
                <a:gd name="csX10" fmla="*/ 16881 w 23938"/>
                <a:gd name="csY10" fmla="*/ 22582 h 26870"/>
                <a:gd name="csX11" fmla="*/ 17370 w 23938"/>
                <a:gd name="csY11" fmla="*/ 22094 h 26870"/>
                <a:gd name="csX12" fmla="*/ 17370 w 23938"/>
                <a:gd name="csY12" fmla="*/ 21605 h 26870"/>
                <a:gd name="csX13" fmla="*/ 18347 w 23938"/>
                <a:gd name="csY13" fmla="*/ 20628 h 26870"/>
                <a:gd name="csX14" fmla="*/ 18347 w 23938"/>
                <a:gd name="csY14" fmla="*/ 19651 h 26870"/>
                <a:gd name="csX15" fmla="*/ 18835 w 23938"/>
                <a:gd name="csY15" fmla="*/ 18674 h 26870"/>
                <a:gd name="csX16" fmla="*/ 18835 w 23938"/>
                <a:gd name="csY16" fmla="*/ 17697 h 26870"/>
                <a:gd name="csX17" fmla="*/ 19324 w 23938"/>
                <a:gd name="csY17" fmla="*/ 16720 h 26870"/>
                <a:gd name="csX18" fmla="*/ 19324 w 23938"/>
                <a:gd name="csY18" fmla="*/ 10368 h 26870"/>
                <a:gd name="csX19" fmla="*/ 18835 w 23938"/>
                <a:gd name="csY19" fmla="*/ 9391 h 26870"/>
                <a:gd name="csX20" fmla="*/ 18835 w 23938"/>
                <a:gd name="csY20" fmla="*/ 7926 h 26870"/>
                <a:gd name="csX21" fmla="*/ 18347 w 23938"/>
                <a:gd name="csY21" fmla="*/ 6949 h 26870"/>
                <a:gd name="csX22" fmla="*/ 18347 w 23938"/>
                <a:gd name="csY22" fmla="*/ 6460 h 26870"/>
                <a:gd name="csX23" fmla="*/ 17858 w 23938"/>
                <a:gd name="csY23" fmla="*/ 5483 h 26870"/>
                <a:gd name="csX24" fmla="*/ 17370 w 23938"/>
                <a:gd name="csY24" fmla="*/ 4994 h 26870"/>
                <a:gd name="csX25" fmla="*/ 16881 w 23938"/>
                <a:gd name="csY25" fmla="*/ 4017 h 26870"/>
                <a:gd name="csX26" fmla="*/ 16393 w 23938"/>
                <a:gd name="csY26" fmla="*/ 3529 h 26870"/>
                <a:gd name="csX27" fmla="*/ 15904 w 23938"/>
                <a:gd name="csY27" fmla="*/ 2552 h 26870"/>
                <a:gd name="csX28" fmla="*/ 9553 w 23938"/>
                <a:gd name="csY28" fmla="*/ 109 h 26870"/>
                <a:gd name="csX29" fmla="*/ 271 w 23938"/>
                <a:gd name="csY29" fmla="*/ 109 h 26870"/>
                <a:gd name="csX30" fmla="*/ 19324 w 23938"/>
                <a:gd name="csY30" fmla="*/ 109 h 26870"/>
                <a:gd name="csX31" fmla="*/ 20301 w 23938"/>
                <a:gd name="csY31" fmla="*/ 598 h 26870"/>
                <a:gd name="csX32" fmla="*/ 20790 w 23938"/>
                <a:gd name="csY32" fmla="*/ 1575 h 26870"/>
                <a:gd name="csX33" fmla="*/ 21278 w 23938"/>
                <a:gd name="csY33" fmla="*/ 2063 h 26870"/>
                <a:gd name="csX34" fmla="*/ 21767 w 23938"/>
                <a:gd name="csY34" fmla="*/ 3040 h 26870"/>
                <a:gd name="csX35" fmla="*/ 21767 w 23938"/>
                <a:gd name="csY35" fmla="*/ 3529 h 26870"/>
                <a:gd name="csX36" fmla="*/ 22744 w 23938"/>
                <a:gd name="csY36" fmla="*/ 5483 h 26870"/>
                <a:gd name="csX37" fmla="*/ 23232 w 23938"/>
                <a:gd name="csY37" fmla="*/ 6460 h 26870"/>
                <a:gd name="csX38" fmla="*/ 23721 w 23938"/>
                <a:gd name="csY38" fmla="*/ 10368 h 26870"/>
                <a:gd name="csX39" fmla="*/ 23721 w 23938"/>
                <a:gd name="csY39" fmla="*/ 11346 h 26870"/>
                <a:gd name="csX40" fmla="*/ 24209 w 23938"/>
                <a:gd name="csY40" fmla="*/ 12323 h 26870"/>
                <a:gd name="csX41" fmla="*/ 24209 w 23938"/>
                <a:gd name="csY41" fmla="*/ 14277 h 26870"/>
                <a:gd name="csX42" fmla="*/ 23721 w 23938"/>
                <a:gd name="csY42" fmla="*/ 15254 h 26870"/>
                <a:gd name="csX43" fmla="*/ 23721 w 23938"/>
                <a:gd name="csY43" fmla="*/ 18185 h 26870"/>
                <a:gd name="csX44" fmla="*/ 23232 w 23938"/>
                <a:gd name="csY44" fmla="*/ 19162 h 26870"/>
                <a:gd name="csX45" fmla="*/ 23232 w 23938"/>
                <a:gd name="csY45" fmla="*/ 20139 h 26870"/>
                <a:gd name="csX46" fmla="*/ 22744 w 23938"/>
                <a:gd name="csY46" fmla="*/ 20628 h 26870"/>
                <a:gd name="csX47" fmla="*/ 22744 w 23938"/>
                <a:gd name="csY47" fmla="*/ 21605 h 26870"/>
                <a:gd name="csX48" fmla="*/ 22255 w 23938"/>
                <a:gd name="csY48" fmla="*/ 22094 h 26870"/>
                <a:gd name="csX49" fmla="*/ 22255 w 23938"/>
                <a:gd name="csY49" fmla="*/ 23071 h 26870"/>
                <a:gd name="csX50" fmla="*/ 21767 w 23938"/>
                <a:gd name="csY50" fmla="*/ 24048 h 26870"/>
                <a:gd name="csX51" fmla="*/ 21278 w 23938"/>
                <a:gd name="csY51" fmla="*/ 24536 h 26870"/>
                <a:gd name="csX52" fmla="*/ 20301 w 23938"/>
                <a:gd name="csY52" fmla="*/ 25513 h 26870"/>
                <a:gd name="csX53" fmla="*/ 19812 w 23938"/>
                <a:gd name="csY53" fmla="*/ 26002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</a:cxnLst>
              <a:rect l="l" t="t" r="r" b="b"/>
              <a:pathLst>
                <a:path w="23938" h="26870">
                  <a:moveTo>
                    <a:pt x="19324" y="26979"/>
                  </a:moveTo>
                  <a:lnTo>
                    <a:pt x="7599" y="26491"/>
                  </a:lnTo>
                  <a:lnTo>
                    <a:pt x="10041" y="26491"/>
                  </a:lnTo>
                  <a:lnTo>
                    <a:pt x="11019" y="26002"/>
                  </a:lnTo>
                  <a:lnTo>
                    <a:pt x="12484" y="26002"/>
                  </a:lnTo>
                  <a:lnTo>
                    <a:pt x="13461" y="25513"/>
                  </a:lnTo>
                  <a:lnTo>
                    <a:pt x="14438" y="25025"/>
                  </a:lnTo>
                  <a:lnTo>
                    <a:pt x="14927" y="24536"/>
                  </a:lnTo>
                  <a:lnTo>
                    <a:pt x="15904" y="24048"/>
                  </a:lnTo>
                  <a:lnTo>
                    <a:pt x="16393" y="23559"/>
                  </a:lnTo>
                  <a:lnTo>
                    <a:pt x="16881" y="22582"/>
                  </a:lnTo>
                  <a:lnTo>
                    <a:pt x="17370" y="22094"/>
                  </a:lnTo>
                  <a:lnTo>
                    <a:pt x="17370" y="21605"/>
                  </a:lnTo>
                  <a:lnTo>
                    <a:pt x="18347" y="20628"/>
                  </a:lnTo>
                  <a:lnTo>
                    <a:pt x="18347" y="19651"/>
                  </a:lnTo>
                  <a:lnTo>
                    <a:pt x="18835" y="18674"/>
                  </a:lnTo>
                  <a:lnTo>
                    <a:pt x="18835" y="17697"/>
                  </a:lnTo>
                  <a:lnTo>
                    <a:pt x="19324" y="16720"/>
                  </a:lnTo>
                  <a:lnTo>
                    <a:pt x="19324" y="10368"/>
                  </a:lnTo>
                  <a:lnTo>
                    <a:pt x="18835" y="9391"/>
                  </a:lnTo>
                  <a:lnTo>
                    <a:pt x="18835" y="7926"/>
                  </a:lnTo>
                  <a:lnTo>
                    <a:pt x="18347" y="6949"/>
                  </a:lnTo>
                  <a:lnTo>
                    <a:pt x="18347" y="6460"/>
                  </a:lnTo>
                  <a:lnTo>
                    <a:pt x="17858" y="5483"/>
                  </a:lnTo>
                  <a:lnTo>
                    <a:pt x="17370" y="4994"/>
                  </a:lnTo>
                  <a:lnTo>
                    <a:pt x="16881" y="4017"/>
                  </a:lnTo>
                  <a:lnTo>
                    <a:pt x="16393" y="3529"/>
                  </a:lnTo>
                  <a:lnTo>
                    <a:pt x="15904" y="2552"/>
                  </a:lnTo>
                  <a:cubicBezTo>
                    <a:pt x="13445" y="150"/>
                    <a:pt x="11515" y="1102"/>
                    <a:pt x="9553" y="109"/>
                  </a:cubicBezTo>
                  <a:lnTo>
                    <a:pt x="271" y="109"/>
                  </a:lnTo>
                  <a:lnTo>
                    <a:pt x="19324" y="109"/>
                  </a:lnTo>
                  <a:lnTo>
                    <a:pt x="20301" y="598"/>
                  </a:lnTo>
                  <a:lnTo>
                    <a:pt x="20790" y="1575"/>
                  </a:lnTo>
                  <a:lnTo>
                    <a:pt x="21278" y="2063"/>
                  </a:lnTo>
                  <a:lnTo>
                    <a:pt x="21767" y="3040"/>
                  </a:lnTo>
                  <a:lnTo>
                    <a:pt x="21767" y="3529"/>
                  </a:lnTo>
                  <a:lnTo>
                    <a:pt x="22744" y="5483"/>
                  </a:lnTo>
                  <a:lnTo>
                    <a:pt x="23232" y="6460"/>
                  </a:lnTo>
                  <a:cubicBezTo>
                    <a:pt x="23061" y="10246"/>
                    <a:pt x="23908" y="5825"/>
                    <a:pt x="23721" y="10368"/>
                  </a:cubicBezTo>
                  <a:lnTo>
                    <a:pt x="23721" y="11346"/>
                  </a:lnTo>
                  <a:lnTo>
                    <a:pt x="24209" y="12323"/>
                  </a:lnTo>
                  <a:lnTo>
                    <a:pt x="24209" y="14277"/>
                  </a:lnTo>
                  <a:lnTo>
                    <a:pt x="23721" y="15254"/>
                  </a:lnTo>
                  <a:lnTo>
                    <a:pt x="23721" y="18185"/>
                  </a:lnTo>
                  <a:lnTo>
                    <a:pt x="23232" y="19162"/>
                  </a:lnTo>
                  <a:lnTo>
                    <a:pt x="23232" y="20139"/>
                  </a:lnTo>
                  <a:lnTo>
                    <a:pt x="22744" y="20628"/>
                  </a:lnTo>
                  <a:lnTo>
                    <a:pt x="22744" y="21605"/>
                  </a:lnTo>
                  <a:lnTo>
                    <a:pt x="22255" y="22094"/>
                  </a:lnTo>
                  <a:lnTo>
                    <a:pt x="22255" y="23071"/>
                  </a:lnTo>
                  <a:lnTo>
                    <a:pt x="21767" y="24048"/>
                  </a:lnTo>
                  <a:lnTo>
                    <a:pt x="21278" y="24536"/>
                  </a:lnTo>
                  <a:lnTo>
                    <a:pt x="20301" y="25513"/>
                  </a:lnTo>
                  <a:lnTo>
                    <a:pt x="19812" y="260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id="{B95DA150-5369-54EE-9455-0E3A92B28000}"/>
                </a:ext>
              </a:extLst>
            </p:cNvPr>
            <p:cNvSpPr/>
            <p:nvPr/>
          </p:nvSpPr>
          <p:spPr>
            <a:xfrm flipV="1">
              <a:off x="5301864" y="638476"/>
              <a:ext cx="23450" cy="34254"/>
            </a:xfrm>
            <a:custGeom>
              <a:avLst/>
              <a:gdLst>
                <a:gd name="csX0" fmla="*/ 11994 w 23450"/>
                <a:gd name="csY0" fmla="*/ 34308 h 34254"/>
                <a:gd name="csX1" fmla="*/ 269 w 23450"/>
                <a:gd name="csY1" fmla="*/ 34308 h 34254"/>
                <a:gd name="csX2" fmla="*/ 269 w 23450"/>
                <a:gd name="csY2" fmla="*/ 109 h 34254"/>
                <a:gd name="csX3" fmla="*/ 15414 w 23450"/>
                <a:gd name="csY3" fmla="*/ 109 h 34254"/>
                <a:gd name="csX4" fmla="*/ 16391 w 23450"/>
                <a:gd name="csY4" fmla="*/ 598 h 34254"/>
                <a:gd name="csX5" fmla="*/ 17857 w 23450"/>
                <a:gd name="csY5" fmla="*/ 598 h 34254"/>
                <a:gd name="csX6" fmla="*/ 18834 w 23450"/>
                <a:gd name="csY6" fmla="*/ 1087 h 34254"/>
                <a:gd name="csX7" fmla="*/ 19322 w 23450"/>
                <a:gd name="csY7" fmla="*/ 1087 h 34254"/>
                <a:gd name="csX8" fmla="*/ 22254 w 23450"/>
                <a:gd name="csY8" fmla="*/ 2552 h 34254"/>
                <a:gd name="csX9" fmla="*/ 23231 w 23450"/>
                <a:gd name="csY9" fmla="*/ 3529 h 34254"/>
                <a:gd name="csX10" fmla="*/ 23719 w 23450"/>
                <a:gd name="csY10" fmla="*/ 4018 h 34254"/>
                <a:gd name="csX11" fmla="*/ 4666 w 23450"/>
                <a:gd name="csY11" fmla="*/ 4018 h 34254"/>
                <a:gd name="csX12" fmla="*/ 4666 w 23450"/>
                <a:gd name="csY12" fmla="*/ 30399 h 34254"/>
                <a:gd name="csX13" fmla="*/ 11994 w 23450"/>
                <a:gd name="csY13" fmla="*/ 30399 h 34254"/>
                <a:gd name="csX14" fmla="*/ 23719 w 23450"/>
                <a:gd name="csY14" fmla="*/ 30888 h 34254"/>
                <a:gd name="csX15" fmla="*/ 23231 w 23450"/>
                <a:gd name="csY15" fmla="*/ 31377 h 34254"/>
                <a:gd name="csX16" fmla="*/ 13948 w 23450"/>
                <a:gd name="csY16" fmla="*/ 34308 h 34254"/>
                <a:gd name="csX17" fmla="*/ 12971 w 23450"/>
                <a:gd name="csY17" fmla="*/ 34308 h 342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3450" h="34254">
                  <a:moveTo>
                    <a:pt x="11994" y="34308"/>
                  </a:moveTo>
                  <a:lnTo>
                    <a:pt x="269" y="34308"/>
                  </a:lnTo>
                  <a:lnTo>
                    <a:pt x="269" y="109"/>
                  </a:lnTo>
                  <a:lnTo>
                    <a:pt x="15414" y="109"/>
                  </a:lnTo>
                  <a:lnTo>
                    <a:pt x="16391" y="598"/>
                  </a:lnTo>
                  <a:lnTo>
                    <a:pt x="17857" y="598"/>
                  </a:lnTo>
                  <a:lnTo>
                    <a:pt x="18834" y="1087"/>
                  </a:lnTo>
                  <a:lnTo>
                    <a:pt x="19322" y="1087"/>
                  </a:lnTo>
                  <a:lnTo>
                    <a:pt x="22254" y="2552"/>
                  </a:lnTo>
                  <a:lnTo>
                    <a:pt x="23231" y="3529"/>
                  </a:lnTo>
                  <a:lnTo>
                    <a:pt x="23719" y="4018"/>
                  </a:lnTo>
                  <a:lnTo>
                    <a:pt x="4666" y="4018"/>
                  </a:lnTo>
                  <a:lnTo>
                    <a:pt x="4666" y="30399"/>
                  </a:lnTo>
                  <a:lnTo>
                    <a:pt x="11994" y="30399"/>
                  </a:lnTo>
                  <a:lnTo>
                    <a:pt x="23719" y="30888"/>
                  </a:lnTo>
                  <a:lnTo>
                    <a:pt x="23231" y="31377"/>
                  </a:lnTo>
                  <a:cubicBezTo>
                    <a:pt x="20454" y="33274"/>
                    <a:pt x="17384" y="34666"/>
                    <a:pt x="13948" y="34308"/>
                  </a:cubicBezTo>
                  <a:lnTo>
                    <a:pt x="12971" y="343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id="{5AE64E05-3C53-7DC3-17E0-06994CE7A9AD}"/>
                </a:ext>
              </a:extLst>
            </p:cNvPr>
            <p:cNvSpPr/>
            <p:nvPr/>
          </p:nvSpPr>
          <p:spPr>
            <a:xfrm flipV="1">
              <a:off x="5349742" y="638533"/>
              <a:ext cx="22961" cy="34198"/>
            </a:xfrm>
            <a:custGeom>
              <a:avLst/>
              <a:gdLst>
                <a:gd name="csX0" fmla="*/ 23240 w 22961"/>
                <a:gd name="csY0" fmla="*/ 34308 h 34198"/>
                <a:gd name="csX1" fmla="*/ 278 w 22961"/>
                <a:gd name="csY1" fmla="*/ 34308 h 34198"/>
                <a:gd name="csX2" fmla="*/ 278 w 22961"/>
                <a:gd name="csY2" fmla="*/ 109 h 34198"/>
                <a:gd name="csX3" fmla="*/ 4675 w 22961"/>
                <a:gd name="csY3" fmla="*/ 109 h 34198"/>
                <a:gd name="csX4" fmla="*/ 4675 w 22961"/>
                <a:gd name="csY4" fmla="*/ 15743 h 34198"/>
                <a:gd name="csX5" fmla="*/ 20797 w 22961"/>
                <a:gd name="csY5" fmla="*/ 15743 h 34198"/>
                <a:gd name="csX6" fmla="*/ 20797 w 22961"/>
                <a:gd name="csY6" fmla="*/ 19651 h 34198"/>
                <a:gd name="csX7" fmla="*/ 4675 w 22961"/>
                <a:gd name="csY7" fmla="*/ 19651 h 34198"/>
                <a:gd name="csX8" fmla="*/ 4675 w 22961"/>
                <a:gd name="csY8" fmla="*/ 30399 h 34198"/>
                <a:gd name="csX9" fmla="*/ 23240 w 22961"/>
                <a:gd name="csY9" fmla="*/ 3039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961" h="34198">
                  <a:moveTo>
                    <a:pt x="23240" y="34308"/>
                  </a:moveTo>
                  <a:lnTo>
                    <a:pt x="278" y="34308"/>
                  </a:lnTo>
                  <a:lnTo>
                    <a:pt x="278" y="109"/>
                  </a:lnTo>
                  <a:lnTo>
                    <a:pt x="4675" y="109"/>
                  </a:lnTo>
                  <a:lnTo>
                    <a:pt x="4675" y="15743"/>
                  </a:lnTo>
                  <a:lnTo>
                    <a:pt x="20797" y="15743"/>
                  </a:lnTo>
                  <a:lnTo>
                    <a:pt x="20797" y="19651"/>
                  </a:lnTo>
                  <a:lnTo>
                    <a:pt x="4675" y="19651"/>
                  </a:lnTo>
                  <a:lnTo>
                    <a:pt x="4675" y="30399"/>
                  </a:lnTo>
                  <a:lnTo>
                    <a:pt x="23240" y="303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id="{81DFAC36-116D-3336-A16E-D1DDF1067402}"/>
                </a:ext>
              </a:extLst>
            </p:cNvPr>
            <p:cNvSpPr/>
            <p:nvPr/>
          </p:nvSpPr>
          <p:spPr>
            <a:xfrm flipV="1">
              <a:off x="5374658" y="638533"/>
              <a:ext cx="22961" cy="34198"/>
            </a:xfrm>
            <a:custGeom>
              <a:avLst/>
              <a:gdLst>
                <a:gd name="csX0" fmla="*/ 18358 w 22961"/>
                <a:gd name="csY0" fmla="*/ 34308 h 34198"/>
                <a:gd name="csX1" fmla="*/ 13472 w 22961"/>
                <a:gd name="csY1" fmla="*/ 34308 h 34198"/>
                <a:gd name="csX2" fmla="*/ 282 w 22961"/>
                <a:gd name="csY2" fmla="*/ 109 h 34198"/>
                <a:gd name="csX3" fmla="*/ 5167 w 22961"/>
                <a:gd name="csY3" fmla="*/ 109 h 34198"/>
                <a:gd name="csX4" fmla="*/ 8587 w 22961"/>
                <a:gd name="csY4" fmla="*/ 10369 h 34198"/>
                <a:gd name="csX5" fmla="*/ 23243 w 22961"/>
                <a:gd name="csY5" fmla="*/ 10369 h 34198"/>
                <a:gd name="csX6" fmla="*/ 10053 w 22961"/>
                <a:gd name="csY6" fmla="*/ 14277 h 34198"/>
                <a:gd name="csX7" fmla="*/ 13961 w 22961"/>
                <a:gd name="csY7" fmla="*/ 24048 h 34198"/>
                <a:gd name="csX8" fmla="*/ 13961 w 22961"/>
                <a:gd name="csY8" fmla="*/ 24537 h 34198"/>
                <a:gd name="csX9" fmla="*/ 14449 w 22961"/>
                <a:gd name="csY9" fmla="*/ 25025 h 34198"/>
                <a:gd name="csX10" fmla="*/ 14449 w 22961"/>
                <a:gd name="csY10" fmla="*/ 26003 h 34198"/>
                <a:gd name="csX11" fmla="*/ 14938 w 22961"/>
                <a:gd name="csY11" fmla="*/ 26980 h 34198"/>
                <a:gd name="csX12" fmla="*/ 14938 w 22961"/>
                <a:gd name="csY12" fmla="*/ 27957 h 34198"/>
                <a:gd name="csX13" fmla="*/ 15427 w 22961"/>
                <a:gd name="csY13" fmla="*/ 28934 h 34198"/>
                <a:gd name="csX14" fmla="*/ 15427 w 22961"/>
                <a:gd name="csY14" fmla="*/ 29911 h 34198"/>
                <a:gd name="csX15" fmla="*/ 15915 w 22961"/>
                <a:gd name="csY15" fmla="*/ 3088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2961" h="34198">
                  <a:moveTo>
                    <a:pt x="18358" y="34308"/>
                  </a:moveTo>
                  <a:lnTo>
                    <a:pt x="13472" y="34308"/>
                  </a:lnTo>
                  <a:lnTo>
                    <a:pt x="282" y="109"/>
                  </a:lnTo>
                  <a:lnTo>
                    <a:pt x="5167" y="109"/>
                  </a:lnTo>
                  <a:lnTo>
                    <a:pt x="8587" y="10369"/>
                  </a:lnTo>
                  <a:lnTo>
                    <a:pt x="23243" y="10369"/>
                  </a:lnTo>
                  <a:lnTo>
                    <a:pt x="10053" y="14277"/>
                  </a:lnTo>
                  <a:lnTo>
                    <a:pt x="13961" y="24048"/>
                  </a:lnTo>
                  <a:lnTo>
                    <a:pt x="13961" y="24537"/>
                  </a:lnTo>
                  <a:lnTo>
                    <a:pt x="14449" y="25025"/>
                  </a:lnTo>
                  <a:lnTo>
                    <a:pt x="14449" y="26003"/>
                  </a:lnTo>
                  <a:lnTo>
                    <a:pt x="14938" y="26980"/>
                  </a:lnTo>
                  <a:lnTo>
                    <a:pt x="14938" y="27957"/>
                  </a:lnTo>
                  <a:lnTo>
                    <a:pt x="15427" y="28934"/>
                  </a:lnTo>
                  <a:lnTo>
                    <a:pt x="15427" y="29911"/>
                  </a:lnTo>
                  <a:lnTo>
                    <a:pt x="15915" y="3088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id="{4E367097-9B7F-304F-D76E-3535FFD05950}"/>
                </a:ext>
              </a:extLst>
            </p:cNvPr>
            <p:cNvSpPr/>
            <p:nvPr/>
          </p:nvSpPr>
          <p:spPr>
            <a:xfrm flipV="1">
              <a:off x="5384429" y="638533"/>
              <a:ext cx="22473" cy="34198"/>
            </a:xfrm>
            <a:custGeom>
              <a:avLst/>
              <a:gdLst>
                <a:gd name="csX0" fmla="*/ 8587 w 22473"/>
                <a:gd name="csY0" fmla="*/ 34308 h 34198"/>
                <a:gd name="csX1" fmla="*/ 6145 w 22473"/>
                <a:gd name="csY1" fmla="*/ 30888 h 34198"/>
                <a:gd name="csX2" fmla="*/ 6145 w 22473"/>
                <a:gd name="csY2" fmla="*/ 29422 h 34198"/>
                <a:gd name="csX3" fmla="*/ 6633 w 22473"/>
                <a:gd name="csY3" fmla="*/ 28445 h 34198"/>
                <a:gd name="csX4" fmla="*/ 7122 w 22473"/>
                <a:gd name="csY4" fmla="*/ 27468 h 34198"/>
                <a:gd name="csX5" fmla="*/ 7122 w 22473"/>
                <a:gd name="csY5" fmla="*/ 26980 h 34198"/>
                <a:gd name="csX6" fmla="*/ 7610 w 22473"/>
                <a:gd name="csY6" fmla="*/ 26003 h 34198"/>
                <a:gd name="csX7" fmla="*/ 8099 w 22473"/>
                <a:gd name="csY7" fmla="*/ 24537 h 34198"/>
                <a:gd name="csX8" fmla="*/ 8587 w 22473"/>
                <a:gd name="csY8" fmla="*/ 23560 h 34198"/>
                <a:gd name="csX9" fmla="*/ 12007 w 22473"/>
                <a:gd name="csY9" fmla="*/ 14277 h 34198"/>
                <a:gd name="csX10" fmla="*/ 282 w 22473"/>
                <a:gd name="csY10" fmla="*/ 14277 h 34198"/>
                <a:gd name="csX11" fmla="*/ 13473 w 22473"/>
                <a:gd name="csY11" fmla="*/ 10369 h 34198"/>
                <a:gd name="csX12" fmla="*/ 17381 w 22473"/>
                <a:gd name="csY12" fmla="*/ 109 h 34198"/>
                <a:gd name="csX13" fmla="*/ 22755 w 22473"/>
                <a:gd name="csY13" fmla="*/ 10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2473" h="34198">
                  <a:moveTo>
                    <a:pt x="8587" y="34308"/>
                  </a:moveTo>
                  <a:lnTo>
                    <a:pt x="6145" y="30888"/>
                  </a:lnTo>
                  <a:lnTo>
                    <a:pt x="6145" y="29422"/>
                  </a:lnTo>
                  <a:lnTo>
                    <a:pt x="6633" y="28445"/>
                  </a:lnTo>
                  <a:lnTo>
                    <a:pt x="7122" y="27468"/>
                  </a:lnTo>
                  <a:lnTo>
                    <a:pt x="7122" y="26980"/>
                  </a:lnTo>
                  <a:lnTo>
                    <a:pt x="7610" y="26003"/>
                  </a:lnTo>
                  <a:lnTo>
                    <a:pt x="8099" y="24537"/>
                  </a:lnTo>
                  <a:lnTo>
                    <a:pt x="8587" y="23560"/>
                  </a:lnTo>
                  <a:lnTo>
                    <a:pt x="12007" y="14277"/>
                  </a:lnTo>
                  <a:lnTo>
                    <a:pt x="282" y="14277"/>
                  </a:lnTo>
                  <a:lnTo>
                    <a:pt x="13473" y="10369"/>
                  </a:lnTo>
                  <a:lnTo>
                    <a:pt x="17381" y="109"/>
                  </a:lnTo>
                  <a:lnTo>
                    <a:pt x="22755" y="1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id="{869D8B36-815C-766D-A984-B9913D356531}"/>
                </a:ext>
              </a:extLst>
            </p:cNvPr>
            <p:cNvSpPr/>
            <p:nvPr/>
          </p:nvSpPr>
          <p:spPr>
            <a:xfrm flipV="1">
              <a:off x="5411299" y="638533"/>
              <a:ext cx="4396" cy="34198"/>
            </a:xfrm>
            <a:custGeom>
              <a:avLst/>
              <a:gdLst>
                <a:gd name="csX0" fmla="*/ 71 w 4396"/>
                <a:gd name="csY0" fmla="*/ -654 h 34198"/>
                <a:gd name="csX1" fmla="*/ 4468 w 4396"/>
                <a:gd name="csY1" fmla="*/ -654 h 34198"/>
                <a:gd name="csX2" fmla="*/ 4468 w 4396"/>
                <a:gd name="csY2" fmla="*/ 33544 h 34198"/>
                <a:gd name="csX3" fmla="*/ 71 w 4396"/>
                <a:gd name="csY3" fmla="*/ 33544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71" y="-654"/>
                  </a:moveTo>
                  <a:lnTo>
                    <a:pt x="4468" y="-654"/>
                  </a:lnTo>
                  <a:lnTo>
                    <a:pt x="4468" y="33544"/>
                  </a:lnTo>
                  <a:lnTo>
                    <a:pt x="71" y="33544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id="{EFB4CFAB-E315-9D08-7771-F2A6B9160321}"/>
                </a:ext>
              </a:extLst>
            </p:cNvPr>
            <p:cNvSpPr/>
            <p:nvPr/>
          </p:nvSpPr>
          <p:spPr>
            <a:xfrm flipV="1">
              <a:off x="5421070" y="638533"/>
              <a:ext cx="27358" cy="34198"/>
            </a:xfrm>
            <a:custGeom>
              <a:avLst/>
              <a:gdLst>
                <a:gd name="csX0" fmla="*/ 27649 w 27358"/>
                <a:gd name="csY0" fmla="*/ 34308 h 34198"/>
                <a:gd name="csX1" fmla="*/ 290 w 27358"/>
                <a:gd name="csY1" fmla="*/ 34308 h 34198"/>
                <a:gd name="csX2" fmla="*/ 290 w 27358"/>
                <a:gd name="csY2" fmla="*/ 30399 h 34198"/>
                <a:gd name="csX3" fmla="*/ 11527 w 27358"/>
                <a:gd name="csY3" fmla="*/ 30399 h 34198"/>
                <a:gd name="csX4" fmla="*/ 11527 w 27358"/>
                <a:gd name="csY4" fmla="*/ 109 h 34198"/>
                <a:gd name="csX5" fmla="*/ 16413 w 27358"/>
                <a:gd name="csY5" fmla="*/ 109 h 34198"/>
                <a:gd name="csX6" fmla="*/ 16413 w 27358"/>
                <a:gd name="csY6" fmla="*/ 30399 h 34198"/>
                <a:gd name="csX7" fmla="*/ 27649 w 27358"/>
                <a:gd name="csY7" fmla="*/ 3039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7358" h="34198">
                  <a:moveTo>
                    <a:pt x="27649" y="34308"/>
                  </a:moveTo>
                  <a:lnTo>
                    <a:pt x="290" y="34308"/>
                  </a:lnTo>
                  <a:lnTo>
                    <a:pt x="290" y="30399"/>
                  </a:lnTo>
                  <a:lnTo>
                    <a:pt x="11527" y="30399"/>
                  </a:lnTo>
                  <a:lnTo>
                    <a:pt x="11527" y="109"/>
                  </a:lnTo>
                  <a:lnTo>
                    <a:pt x="16413" y="109"/>
                  </a:lnTo>
                  <a:lnTo>
                    <a:pt x="16413" y="30399"/>
                  </a:lnTo>
                  <a:lnTo>
                    <a:pt x="27649" y="303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id="{9E2A59BE-E451-975F-7682-6B2E2DF886C7}"/>
                </a:ext>
              </a:extLst>
            </p:cNvPr>
            <p:cNvSpPr/>
            <p:nvPr/>
          </p:nvSpPr>
          <p:spPr>
            <a:xfrm flipV="1">
              <a:off x="5457711" y="638533"/>
              <a:ext cx="22473" cy="34198"/>
            </a:xfrm>
            <a:custGeom>
              <a:avLst/>
              <a:gdLst>
                <a:gd name="csX0" fmla="*/ 22769 w 22473"/>
                <a:gd name="csY0" fmla="*/ 34308 h 34198"/>
                <a:gd name="csX1" fmla="*/ 18372 w 22473"/>
                <a:gd name="csY1" fmla="*/ 34308 h 34198"/>
                <a:gd name="csX2" fmla="*/ 18372 w 22473"/>
                <a:gd name="csY2" fmla="*/ 20140 h 34198"/>
                <a:gd name="csX3" fmla="*/ 296 w 22473"/>
                <a:gd name="csY3" fmla="*/ 20140 h 34198"/>
                <a:gd name="csX4" fmla="*/ 18372 w 22473"/>
                <a:gd name="csY4" fmla="*/ 16232 h 34198"/>
                <a:gd name="csX5" fmla="*/ 18372 w 22473"/>
                <a:gd name="csY5" fmla="*/ 109 h 34198"/>
                <a:gd name="csX6" fmla="*/ 22769 w 22473"/>
                <a:gd name="csY6" fmla="*/ 10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22769" y="34308"/>
                  </a:moveTo>
                  <a:lnTo>
                    <a:pt x="18372" y="34308"/>
                  </a:lnTo>
                  <a:lnTo>
                    <a:pt x="18372" y="20140"/>
                  </a:lnTo>
                  <a:lnTo>
                    <a:pt x="296" y="20140"/>
                  </a:lnTo>
                  <a:lnTo>
                    <a:pt x="18372" y="16232"/>
                  </a:lnTo>
                  <a:lnTo>
                    <a:pt x="18372" y="109"/>
                  </a:lnTo>
                  <a:lnTo>
                    <a:pt x="22769" y="1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id="{B66E0712-D620-D2A3-D2D6-901C6769B823}"/>
                </a:ext>
              </a:extLst>
            </p:cNvPr>
            <p:cNvSpPr/>
            <p:nvPr/>
          </p:nvSpPr>
          <p:spPr>
            <a:xfrm flipV="1">
              <a:off x="5453314" y="638533"/>
              <a:ext cx="22473" cy="34198"/>
            </a:xfrm>
            <a:custGeom>
              <a:avLst/>
              <a:gdLst>
                <a:gd name="csX0" fmla="*/ 4690 w 22473"/>
                <a:gd name="csY0" fmla="*/ 34308 h 34198"/>
                <a:gd name="csX1" fmla="*/ 293 w 22473"/>
                <a:gd name="csY1" fmla="*/ 34308 h 34198"/>
                <a:gd name="csX2" fmla="*/ 293 w 22473"/>
                <a:gd name="csY2" fmla="*/ 109 h 34198"/>
                <a:gd name="csX3" fmla="*/ 4690 w 22473"/>
                <a:gd name="csY3" fmla="*/ 109 h 34198"/>
                <a:gd name="csX4" fmla="*/ 4690 w 22473"/>
                <a:gd name="csY4" fmla="*/ 16232 h 34198"/>
                <a:gd name="csX5" fmla="*/ 22766 w 22473"/>
                <a:gd name="csY5" fmla="*/ 16232 h 34198"/>
                <a:gd name="csX6" fmla="*/ 4690 w 22473"/>
                <a:gd name="csY6" fmla="*/ 20140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4690" y="34308"/>
                  </a:moveTo>
                  <a:lnTo>
                    <a:pt x="293" y="34308"/>
                  </a:lnTo>
                  <a:lnTo>
                    <a:pt x="293" y="109"/>
                  </a:lnTo>
                  <a:lnTo>
                    <a:pt x="4690" y="109"/>
                  </a:lnTo>
                  <a:lnTo>
                    <a:pt x="4690" y="16232"/>
                  </a:lnTo>
                  <a:lnTo>
                    <a:pt x="22766" y="16232"/>
                  </a:lnTo>
                  <a:lnTo>
                    <a:pt x="4690" y="201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id="{0D2E5765-6DC1-F468-ABE8-4B5FEEB506F1}"/>
                </a:ext>
              </a:extLst>
            </p:cNvPr>
            <p:cNvSpPr/>
            <p:nvPr/>
          </p:nvSpPr>
          <p:spPr>
            <a:xfrm flipV="1">
              <a:off x="5505100" y="656609"/>
              <a:ext cx="21530" cy="12218"/>
            </a:xfrm>
            <a:custGeom>
              <a:avLst/>
              <a:gdLst>
                <a:gd name="csX0" fmla="*/ 19356 w 21530"/>
                <a:gd name="csY0" fmla="*/ 12328 h 12218"/>
                <a:gd name="csX1" fmla="*/ 8608 w 21530"/>
                <a:gd name="csY1" fmla="*/ 11840 h 12218"/>
                <a:gd name="csX2" fmla="*/ 10074 w 21530"/>
                <a:gd name="csY2" fmla="*/ 11840 h 12218"/>
                <a:gd name="csX3" fmla="*/ 16914 w 21530"/>
                <a:gd name="csY3" fmla="*/ 6954 h 12218"/>
                <a:gd name="csX4" fmla="*/ 17402 w 21530"/>
                <a:gd name="csY4" fmla="*/ 5977 h 12218"/>
                <a:gd name="csX5" fmla="*/ 16914 w 21530"/>
                <a:gd name="csY5" fmla="*/ 5000 h 12218"/>
                <a:gd name="csX6" fmla="*/ 9097 w 21530"/>
                <a:gd name="csY6" fmla="*/ 114 h 12218"/>
                <a:gd name="csX7" fmla="*/ 303 w 21530"/>
                <a:gd name="csY7" fmla="*/ 114 h 12218"/>
                <a:gd name="csX8" fmla="*/ 19845 w 21530"/>
                <a:gd name="csY8" fmla="*/ 114 h 12218"/>
                <a:gd name="csX9" fmla="*/ 20822 w 21530"/>
                <a:gd name="csY9" fmla="*/ 10374 h 12218"/>
                <a:gd name="csX10" fmla="*/ 20334 w 21530"/>
                <a:gd name="csY10" fmla="*/ 11351 h 122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1530" h="12218">
                  <a:moveTo>
                    <a:pt x="19356" y="12328"/>
                  </a:moveTo>
                  <a:lnTo>
                    <a:pt x="8608" y="11840"/>
                  </a:lnTo>
                  <a:lnTo>
                    <a:pt x="10074" y="11840"/>
                  </a:lnTo>
                  <a:cubicBezTo>
                    <a:pt x="13176" y="12312"/>
                    <a:pt x="17109" y="10594"/>
                    <a:pt x="16914" y="6954"/>
                  </a:cubicBezTo>
                  <a:lnTo>
                    <a:pt x="17402" y="5977"/>
                  </a:lnTo>
                  <a:lnTo>
                    <a:pt x="16914" y="5000"/>
                  </a:lnTo>
                  <a:cubicBezTo>
                    <a:pt x="16930" y="1303"/>
                    <a:pt x="12020" y="17"/>
                    <a:pt x="9097" y="114"/>
                  </a:cubicBezTo>
                  <a:lnTo>
                    <a:pt x="303" y="114"/>
                  </a:lnTo>
                  <a:lnTo>
                    <a:pt x="19845" y="114"/>
                  </a:lnTo>
                  <a:cubicBezTo>
                    <a:pt x="22011" y="2126"/>
                    <a:pt x="22516" y="8127"/>
                    <a:pt x="20822" y="10374"/>
                  </a:cubicBezTo>
                  <a:lnTo>
                    <a:pt x="20334" y="1135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id="{868E6EF2-5337-D9D9-A333-5F2DD0E3F367}"/>
                </a:ext>
              </a:extLst>
            </p:cNvPr>
            <p:cNvSpPr/>
            <p:nvPr/>
          </p:nvSpPr>
          <p:spPr>
            <a:xfrm flipV="1">
              <a:off x="5505100" y="642441"/>
              <a:ext cx="20019" cy="10748"/>
            </a:xfrm>
            <a:custGeom>
              <a:avLst/>
              <a:gdLst>
                <a:gd name="csX0" fmla="*/ 18868 w 20019"/>
                <a:gd name="csY0" fmla="*/ 10855 h 10748"/>
                <a:gd name="csX1" fmla="*/ 7143 w 20019"/>
                <a:gd name="csY1" fmla="*/ 10855 h 10748"/>
                <a:gd name="csX2" fmla="*/ 10074 w 20019"/>
                <a:gd name="csY2" fmla="*/ 10855 h 10748"/>
                <a:gd name="csX3" fmla="*/ 11051 w 20019"/>
                <a:gd name="csY3" fmla="*/ 10366 h 10748"/>
                <a:gd name="csX4" fmla="*/ 13005 w 20019"/>
                <a:gd name="csY4" fmla="*/ 10366 h 10748"/>
                <a:gd name="csX5" fmla="*/ 13494 w 20019"/>
                <a:gd name="csY5" fmla="*/ 9878 h 10748"/>
                <a:gd name="csX6" fmla="*/ 14471 w 20019"/>
                <a:gd name="csY6" fmla="*/ 9389 h 10748"/>
                <a:gd name="csX7" fmla="*/ 15448 w 20019"/>
                <a:gd name="csY7" fmla="*/ 7435 h 10748"/>
                <a:gd name="csX8" fmla="*/ 15448 w 20019"/>
                <a:gd name="csY8" fmla="*/ 6458 h 10748"/>
                <a:gd name="csX9" fmla="*/ 15936 w 20019"/>
                <a:gd name="csY9" fmla="*/ 5481 h 10748"/>
                <a:gd name="csX10" fmla="*/ 15936 w 20019"/>
                <a:gd name="csY10" fmla="*/ 4992 h 10748"/>
                <a:gd name="csX11" fmla="*/ 9097 w 20019"/>
                <a:gd name="csY11" fmla="*/ 595 h 10748"/>
                <a:gd name="csX12" fmla="*/ 303 w 20019"/>
                <a:gd name="csY12" fmla="*/ 595 h 10748"/>
                <a:gd name="csX13" fmla="*/ 17402 w 20019"/>
                <a:gd name="csY13" fmla="*/ 107 h 10748"/>
                <a:gd name="csX14" fmla="*/ 19356 w 20019"/>
                <a:gd name="csY14" fmla="*/ 9878 h 10748"/>
                <a:gd name="csX15" fmla="*/ 18868 w 20019"/>
                <a:gd name="csY15" fmla="*/ 10366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0019" h="10748">
                  <a:moveTo>
                    <a:pt x="18868" y="10855"/>
                  </a:moveTo>
                  <a:lnTo>
                    <a:pt x="7143" y="10855"/>
                  </a:lnTo>
                  <a:lnTo>
                    <a:pt x="10074" y="10855"/>
                  </a:lnTo>
                  <a:lnTo>
                    <a:pt x="11051" y="10366"/>
                  </a:lnTo>
                  <a:lnTo>
                    <a:pt x="13005" y="10366"/>
                  </a:lnTo>
                  <a:lnTo>
                    <a:pt x="13494" y="9878"/>
                  </a:lnTo>
                  <a:lnTo>
                    <a:pt x="14471" y="9389"/>
                  </a:lnTo>
                  <a:lnTo>
                    <a:pt x="15448" y="7435"/>
                  </a:lnTo>
                  <a:lnTo>
                    <a:pt x="15448" y="6458"/>
                  </a:lnTo>
                  <a:lnTo>
                    <a:pt x="15936" y="5481"/>
                  </a:lnTo>
                  <a:lnTo>
                    <a:pt x="15936" y="4992"/>
                  </a:lnTo>
                  <a:cubicBezTo>
                    <a:pt x="14780" y="1230"/>
                    <a:pt x="13111" y="335"/>
                    <a:pt x="9097" y="595"/>
                  </a:cubicBezTo>
                  <a:lnTo>
                    <a:pt x="303" y="595"/>
                  </a:lnTo>
                  <a:lnTo>
                    <a:pt x="17402" y="107"/>
                  </a:lnTo>
                  <a:cubicBezTo>
                    <a:pt x="20447" y="3421"/>
                    <a:pt x="21131" y="5725"/>
                    <a:pt x="19356" y="9878"/>
                  </a:cubicBezTo>
                  <a:lnTo>
                    <a:pt x="18868" y="103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id="{FBACB346-9EB9-7EFC-AC89-08A1D9A51232}"/>
                </a:ext>
              </a:extLst>
            </p:cNvPr>
            <p:cNvSpPr/>
            <p:nvPr/>
          </p:nvSpPr>
          <p:spPr>
            <a:xfrm flipV="1">
              <a:off x="5500703" y="638533"/>
              <a:ext cx="23938" cy="34198"/>
            </a:xfrm>
            <a:custGeom>
              <a:avLst/>
              <a:gdLst>
                <a:gd name="csX0" fmla="*/ 13004 w 23938"/>
                <a:gd name="csY0" fmla="*/ 34308 h 34198"/>
                <a:gd name="csX1" fmla="*/ 302 w 23938"/>
                <a:gd name="csY1" fmla="*/ 34308 h 34198"/>
                <a:gd name="csX2" fmla="*/ 302 w 23938"/>
                <a:gd name="csY2" fmla="*/ 109 h 34198"/>
                <a:gd name="csX3" fmla="*/ 16424 w 23938"/>
                <a:gd name="csY3" fmla="*/ 109 h 34198"/>
                <a:gd name="csX4" fmla="*/ 17401 w 23938"/>
                <a:gd name="csY4" fmla="*/ 598 h 34198"/>
                <a:gd name="csX5" fmla="*/ 19355 w 23938"/>
                <a:gd name="csY5" fmla="*/ 598 h 34198"/>
                <a:gd name="csX6" fmla="*/ 21309 w 23938"/>
                <a:gd name="csY6" fmla="*/ 1575 h 34198"/>
                <a:gd name="csX7" fmla="*/ 21798 w 23938"/>
                <a:gd name="csY7" fmla="*/ 2064 h 34198"/>
                <a:gd name="csX8" fmla="*/ 23752 w 23938"/>
                <a:gd name="csY8" fmla="*/ 3041 h 34198"/>
                <a:gd name="csX9" fmla="*/ 24240 w 23938"/>
                <a:gd name="csY9" fmla="*/ 4018 h 34198"/>
                <a:gd name="csX10" fmla="*/ 4699 w 23938"/>
                <a:gd name="csY10" fmla="*/ 4018 h 34198"/>
                <a:gd name="csX11" fmla="*/ 4699 w 23938"/>
                <a:gd name="csY11" fmla="*/ 15743 h 34198"/>
                <a:gd name="csX12" fmla="*/ 13004 w 23938"/>
                <a:gd name="csY12" fmla="*/ 15743 h 34198"/>
                <a:gd name="csX13" fmla="*/ 23752 w 23938"/>
                <a:gd name="csY13" fmla="*/ 16232 h 34198"/>
                <a:gd name="csX14" fmla="*/ 23263 w 23938"/>
                <a:gd name="csY14" fmla="*/ 16720 h 34198"/>
                <a:gd name="csX15" fmla="*/ 22286 w 23938"/>
                <a:gd name="csY15" fmla="*/ 17209 h 34198"/>
                <a:gd name="csX16" fmla="*/ 21798 w 23938"/>
                <a:gd name="csY16" fmla="*/ 17697 h 34198"/>
                <a:gd name="csX17" fmla="*/ 20821 w 23938"/>
                <a:gd name="csY17" fmla="*/ 18186 h 34198"/>
                <a:gd name="csX18" fmla="*/ 19844 w 23938"/>
                <a:gd name="csY18" fmla="*/ 18186 h 34198"/>
                <a:gd name="csX19" fmla="*/ 20821 w 23938"/>
                <a:gd name="csY19" fmla="*/ 18674 h 34198"/>
                <a:gd name="csX20" fmla="*/ 21798 w 23938"/>
                <a:gd name="csY20" fmla="*/ 19651 h 34198"/>
                <a:gd name="csX21" fmla="*/ 4699 w 23938"/>
                <a:gd name="csY21" fmla="*/ 20140 h 34198"/>
                <a:gd name="csX22" fmla="*/ 4699 w 23938"/>
                <a:gd name="csY22" fmla="*/ 30399 h 34198"/>
                <a:gd name="csX23" fmla="*/ 23263 w 23938"/>
                <a:gd name="csY23" fmla="*/ 30399 h 34198"/>
                <a:gd name="csX24" fmla="*/ 22775 w 23938"/>
                <a:gd name="csY24" fmla="*/ 30888 h 34198"/>
                <a:gd name="csX25" fmla="*/ 21798 w 23938"/>
                <a:gd name="csY25" fmla="*/ 31865 h 34198"/>
                <a:gd name="csX26" fmla="*/ 21309 w 23938"/>
                <a:gd name="csY26" fmla="*/ 32354 h 34198"/>
                <a:gd name="csX27" fmla="*/ 20332 w 23938"/>
                <a:gd name="csY27" fmla="*/ 32842 h 34198"/>
                <a:gd name="csX28" fmla="*/ 19355 w 23938"/>
                <a:gd name="csY28" fmla="*/ 33331 h 34198"/>
                <a:gd name="csX29" fmla="*/ 18866 w 23938"/>
                <a:gd name="csY29" fmla="*/ 33331 h 34198"/>
                <a:gd name="csX30" fmla="*/ 18378 w 23938"/>
                <a:gd name="csY30" fmla="*/ 33819 h 34198"/>
                <a:gd name="csX31" fmla="*/ 17401 w 23938"/>
                <a:gd name="csY31" fmla="*/ 33819 h 34198"/>
                <a:gd name="csX32" fmla="*/ 16424 w 23938"/>
                <a:gd name="csY32" fmla="*/ 34308 h 34198"/>
                <a:gd name="csX33" fmla="*/ 14469 w 23938"/>
                <a:gd name="csY33" fmla="*/ 3430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23938" h="34198">
                  <a:moveTo>
                    <a:pt x="13004" y="34308"/>
                  </a:moveTo>
                  <a:lnTo>
                    <a:pt x="302" y="34308"/>
                  </a:lnTo>
                  <a:lnTo>
                    <a:pt x="302" y="109"/>
                  </a:lnTo>
                  <a:lnTo>
                    <a:pt x="16424" y="109"/>
                  </a:lnTo>
                  <a:lnTo>
                    <a:pt x="17401" y="598"/>
                  </a:lnTo>
                  <a:lnTo>
                    <a:pt x="19355" y="598"/>
                  </a:lnTo>
                  <a:lnTo>
                    <a:pt x="21309" y="1575"/>
                  </a:lnTo>
                  <a:lnTo>
                    <a:pt x="21798" y="2064"/>
                  </a:lnTo>
                  <a:lnTo>
                    <a:pt x="23752" y="3041"/>
                  </a:lnTo>
                  <a:lnTo>
                    <a:pt x="24240" y="4018"/>
                  </a:lnTo>
                  <a:lnTo>
                    <a:pt x="4699" y="4018"/>
                  </a:lnTo>
                  <a:lnTo>
                    <a:pt x="4699" y="15743"/>
                  </a:lnTo>
                  <a:lnTo>
                    <a:pt x="13004" y="15743"/>
                  </a:lnTo>
                  <a:lnTo>
                    <a:pt x="23752" y="16232"/>
                  </a:lnTo>
                  <a:lnTo>
                    <a:pt x="23263" y="16720"/>
                  </a:lnTo>
                  <a:lnTo>
                    <a:pt x="22286" y="17209"/>
                  </a:lnTo>
                  <a:lnTo>
                    <a:pt x="21798" y="17697"/>
                  </a:lnTo>
                  <a:lnTo>
                    <a:pt x="20821" y="18186"/>
                  </a:lnTo>
                  <a:lnTo>
                    <a:pt x="19844" y="18186"/>
                  </a:lnTo>
                  <a:lnTo>
                    <a:pt x="20821" y="18674"/>
                  </a:lnTo>
                  <a:lnTo>
                    <a:pt x="21798" y="19651"/>
                  </a:lnTo>
                  <a:lnTo>
                    <a:pt x="4699" y="20140"/>
                  </a:lnTo>
                  <a:lnTo>
                    <a:pt x="4699" y="30399"/>
                  </a:lnTo>
                  <a:lnTo>
                    <a:pt x="23263" y="30399"/>
                  </a:lnTo>
                  <a:lnTo>
                    <a:pt x="22775" y="30888"/>
                  </a:lnTo>
                  <a:lnTo>
                    <a:pt x="21798" y="31865"/>
                  </a:lnTo>
                  <a:lnTo>
                    <a:pt x="21309" y="32354"/>
                  </a:lnTo>
                  <a:lnTo>
                    <a:pt x="20332" y="32842"/>
                  </a:lnTo>
                  <a:lnTo>
                    <a:pt x="19355" y="33331"/>
                  </a:lnTo>
                  <a:lnTo>
                    <a:pt x="18866" y="33331"/>
                  </a:lnTo>
                  <a:lnTo>
                    <a:pt x="18378" y="33819"/>
                  </a:lnTo>
                  <a:lnTo>
                    <a:pt x="17401" y="33819"/>
                  </a:lnTo>
                  <a:lnTo>
                    <a:pt x="16424" y="34308"/>
                  </a:lnTo>
                  <a:lnTo>
                    <a:pt x="14469" y="343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id="{EEA7B24F-C93D-563C-D434-957264D943FD}"/>
                </a:ext>
              </a:extLst>
            </p:cNvPr>
            <p:cNvSpPr/>
            <p:nvPr/>
          </p:nvSpPr>
          <p:spPr>
            <a:xfrm flipV="1">
              <a:off x="5535390" y="638533"/>
              <a:ext cx="24427" cy="34686"/>
            </a:xfrm>
            <a:custGeom>
              <a:avLst/>
              <a:gdLst>
                <a:gd name="csX0" fmla="*/ 24736 w 24427"/>
                <a:gd name="csY0" fmla="*/ 34796 h 34686"/>
                <a:gd name="csX1" fmla="*/ 20339 w 24427"/>
                <a:gd name="csY1" fmla="*/ 34796 h 34686"/>
                <a:gd name="csX2" fmla="*/ 20339 w 24427"/>
                <a:gd name="csY2" fmla="*/ 14277 h 34686"/>
                <a:gd name="csX3" fmla="*/ 18874 w 24427"/>
                <a:gd name="csY3" fmla="*/ 7438 h 34686"/>
                <a:gd name="csX4" fmla="*/ 18385 w 24427"/>
                <a:gd name="csY4" fmla="*/ 6949 h 34686"/>
                <a:gd name="csX5" fmla="*/ 17896 w 24427"/>
                <a:gd name="csY5" fmla="*/ 6461 h 34686"/>
                <a:gd name="csX6" fmla="*/ 12034 w 24427"/>
                <a:gd name="csY6" fmla="*/ 4018 h 34686"/>
                <a:gd name="csX7" fmla="*/ 309 w 24427"/>
                <a:gd name="csY7" fmla="*/ 4018 h 34686"/>
                <a:gd name="csX8" fmla="*/ 1286 w 24427"/>
                <a:gd name="csY8" fmla="*/ 3529 h 34686"/>
                <a:gd name="csX9" fmla="*/ 1774 w 24427"/>
                <a:gd name="csY9" fmla="*/ 2552 h 34686"/>
                <a:gd name="csX10" fmla="*/ 2751 w 24427"/>
                <a:gd name="csY10" fmla="*/ 2064 h 34686"/>
                <a:gd name="csX11" fmla="*/ 3240 w 24427"/>
                <a:gd name="csY11" fmla="*/ 1575 h 34686"/>
                <a:gd name="csX12" fmla="*/ 3729 w 24427"/>
                <a:gd name="csY12" fmla="*/ 1575 h 34686"/>
                <a:gd name="csX13" fmla="*/ 4706 w 24427"/>
                <a:gd name="csY13" fmla="*/ 1087 h 34686"/>
                <a:gd name="csX14" fmla="*/ 5194 w 24427"/>
                <a:gd name="csY14" fmla="*/ 598 h 34686"/>
                <a:gd name="csX15" fmla="*/ 7148 w 24427"/>
                <a:gd name="csY15" fmla="*/ 598 h 34686"/>
                <a:gd name="csX16" fmla="*/ 8125 w 24427"/>
                <a:gd name="csY16" fmla="*/ 110 h 34686"/>
                <a:gd name="csX17" fmla="*/ 14477 w 24427"/>
                <a:gd name="csY17" fmla="*/ 110 h 34686"/>
                <a:gd name="csX18" fmla="*/ 15454 w 24427"/>
                <a:gd name="csY18" fmla="*/ 598 h 34686"/>
                <a:gd name="csX19" fmla="*/ 15942 w 24427"/>
                <a:gd name="csY19" fmla="*/ 598 h 34686"/>
                <a:gd name="csX20" fmla="*/ 16919 w 24427"/>
                <a:gd name="csY20" fmla="*/ 1087 h 34686"/>
                <a:gd name="csX21" fmla="*/ 17896 w 24427"/>
                <a:gd name="csY21" fmla="*/ 1087 h 34686"/>
                <a:gd name="csX22" fmla="*/ 18385 w 24427"/>
                <a:gd name="csY22" fmla="*/ 1575 h 34686"/>
                <a:gd name="csX23" fmla="*/ 20339 w 24427"/>
                <a:gd name="csY23" fmla="*/ 2552 h 34686"/>
                <a:gd name="csX24" fmla="*/ 20828 w 24427"/>
                <a:gd name="csY24" fmla="*/ 3041 h 34686"/>
                <a:gd name="csX25" fmla="*/ 21805 w 24427"/>
                <a:gd name="csY25" fmla="*/ 3529 h 34686"/>
                <a:gd name="csX26" fmla="*/ 22293 w 24427"/>
                <a:gd name="csY26" fmla="*/ 4506 h 34686"/>
                <a:gd name="csX27" fmla="*/ 22782 w 24427"/>
                <a:gd name="csY27" fmla="*/ 4995 h 34686"/>
                <a:gd name="csX28" fmla="*/ 23270 w 24427"/>
                <a:gd name="csY28" fmla="*/ 5972 h 34686"/>
                <a:gd name="csX29" fmla="*/ 23270 w 24427"/>
                <a:gd name="csY29" fmla="*/ 6949 h 34686"/>
                <a:gd name="csX30" fmla="*/ 23759 w 24427"/>
                <a:gd name="csY30" fmla="*/ 7438 h 34686"/>
                <a:gd name="csX31" fmla="*/ 23759 w 24427"/>
                <a:gd name="csY31" fmla="*/ 7926 h 34686"/>
                <a:gd name="csX32" fmla="*/ 24248 w 24427"/>
                <a:gd name="csY32" fmla="*/ 8903 h 34686"/>
                <a:gd name="csX33" fmla="*/ 24248 w 24427"/>
                <a:gd name="csY33" fmla="*/ 10858 h 34686"/>
                <a:gd name="csX34" fmla="*/ 24736 w 24427"/>
                <a:gd name="csY34" fmla="*/ 11835 h 34686"/>
                <a:gd name="csX35" fmla="*/ 24736 w 24427"/>
                <a:gd name="csY35" fmla="*/ 15255 h 346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24427" h="34686">
                  <a:moveTo>
                    <a:pt x="24736" y="34796"/>
                  </a:moveTo>
                  <a:lnTo>
                    <a:pt x="20339" y="34796"/>
                  </a:lnTo>
                  <a:lnTo>
                    <a:pt x="20339" y="14277"/>
                  </a:lnTo>
                  <a:cubicBezTo>
                    <a:pt x="19313" y="12112"/>
                    <a:pt x="20404" y="9286"/>
                    <a:pt x="18874" y="7438"/>
                  </a:cubicBezTo>
                  <a:lnTo>
                    <a:pt x="18385" y="6949"/>
                  </a:lnTo>
                  <a:lnTo>
                    <a:pt x="17896" y="6461"/>
                  </a:lnTo>
                  <a:cubicBezTo>
                    <a:pt x="16211" y="4905"/>
                    <a:pt x="14273" y="4164"/>
                    <a:pt x="12034" y="4018"/>
                  </a:cubicBezTo>
                  <a:lnTo>
                    <a:pt x="309" y="4018"/>
                  </a:lnTo>
                  <a:lnTo>
                    <a:pt x="1286" y="3529"/>
                  </a:lnTo>
                  <a:lnTo>
                    <a:pt x="1774" y="2552"/>
                  </a:lnTo>
                  <a:lnTo>
                    <a:pt x="2751" y="2064"/>
                  </a:lnTo>
                  <a:lnTo>
                    <a:pt x="3240" y="1575"/>
                  </a:lnTo>
                  <a:lnTo>
                    <a:pt x="3729" y="1575"/>
                  </a:lnTo>
                  <a:lnTo>
                    <a:pt x="4706" y="1087"/>
                  </a:lnTo>
                  <a:lnTo>
                    <a:pt x="5194" y="598"/>
                  </a:lnTo>
                  <a:lnTo>
                    <a:pt x="7148" y="598"/>
                  </a:lnTo>
                  <a:lnTo>
                    <a:pt x="8125" y="110"/>
                  </a:lnTo>
                  <a:lnTo>
                    <a:pt x="14477" y="110"/>
                  </a:lnTo>
                  <a:lnTo>
                    <a:pt x="15454" y="598"/>
                  </a:lnTo>
                  <a:lnTo>
                    <a:pt x="15942" y="598"/>
                  </a:lnTo>
                  <a:lnTo>
                    <a:pt x="16919" y="1087"/>
                  </a:lnTo>
                  <a:lnTo>
                    <a:pt x="17896" y="1087"/>
                  </a:lnTo>
                  <a:lnTo>
                    <a:pt x="18385" y="1575"/>
                  </a:lnTo>
                  <a:lnTo>
                    <a:pt x="20339" y="2552"/>
                  </a:lnTo>
                  <a:lnTo>
                    <a:pt x="20828" y="3041"/>
                  </a:lnTo>
                  <a:lnTo>
                    <a:pt x="21805" y="3529"/>
                  </a:lnTo>
                  <a:lnTo>
                    <a:pt x="22293" y="4506"/>
                  </a:lnTo>
                  <a:lnTo>
                    <a:pt x="22782" y="4995"/>
                  </a:lnTo>
                  <a:lnTo>
                    <a:pt x="23270" y="5972"/>
                  </a:lnTo>
                  <a:lnTo>
                    <a:pt x="23270" y="6949"/>
                  </a:lnTo>
                  <a:lnTo>
                    <a:pt x="23759" y="7438"/>
                  </a:lnTo>
                  <a:lnTo>
                    <a:pt x="23759" y="7926"/>
                  </a:lnTo>
                  <a:lnTo>
                    <a:pt x="24248" y="8903"/>
                  </a:lnTo>
                  <a:lnTo>
                    <a:pt x="24248" y="10858"/>
                  </a:lnTo>
                  <a:lnTo>
                    <a:pt x="24736" y="11835"/>
                  </a:lnTo>
                  <a:lnTo>
                    <a:pt x="24736" y="152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id="{109E4B2C-3B01-F411-D857-3D22637BAEBD}"/>
                </a:ext>
              </a:extLst>
            </p:cNvPr>
            <p:cNvSpPr/>
            <p:nvPr/>
          </p:nvSpPr>
          <p:spPr>
            <a:xfrm flipV="1">
              <a:off x="5532947" y="638533"/>
              <a:ext cx="13190" cy="30778"/>
            </a:xfrm>
            <a:custGeom>
              <a:avLst/>
              <a:gdLst>
                <a:gd name="csX0" fmla="*/ 4703 w 13190"/>
                <a:gd name="csY0" fmla="*/ 30888 h 30778"/>
                <a:gd name="csX1" fmla="*/ 306 w 13190"/>
                <a:gd name="csY1" fmla="*/ 30888 h 30778"/>
                <a:gd name="csX2" fmla="*/ 306 w 13190"/>
                <a:gd name="csY2" fmla="*/ 6460 h 30778"/>
                <a:gd name="csX3" fmla="*/ 794 w 13190"/>
                <a:gd name="csY3" fmla="*/ 5972 h 30778"/>
                <a:gd name="csX4" fmla="*/ 794 w 13190"/>
                <a:gd name="csY4" fmla="*/ 4017 h 30778"/>
                <a:gd name="csX5" fmla="*/ 1283 w 13190"/>
                <a:gd name="csY5" fmla="*/ 3529 h 30778"/>
                <a:gd name="csX6" fmla="*/ 1283 w 13190"/>
                <a:gd name="csY6" fmla="*/ 2552 h 30778"/>
                <a:gd name="csX7" fmla="*/ 1771 w 13190"/>
                <a:gd name="csY7" fmla="*/ 1575 h 30778"/>
                <a:gd name="csX8" fmla="*/ 2260 w 13190"/>
                <a:gd name="csY8" fmla="*/ 1086 h 30778"/>
                <a:gd name="csX9" fmla="*/ 2748 w 13190"/>
                <a:gd name="csY9" fmla="*/ 109 h 30778"/>
                <a:gd name="csX10" fmla="*/ 13496 w 13190"/>
                <a:gd name="csY10" fmla="*/ 109 h 30778"/>
                <a:gd name="csX11" fmla="*/ 12031 w 13190"/>
                <a:gd name="csY11" fmla="*/ 109 h 30778"/>
                <a:gd name="csX12" fmla="*/ 11054 w 13190"/>
                <a:gd name="csY12" fmla="*/ 598 h 30778"/>
                <a:gd name="csX13" fmla="*/ 10077 w 13190"/>
                <a:gd name="csY13" fmla="*/ 598 h 30778"/>
                <a:gd name="csX14" fmla="*/ 9099 w 13190"/>
                <a:gd name="csY14" fmla="*/ 1086 h 30778"/>
                <a:gd name="csX15" fmla="*/ 8611 w 13190"/>
                <a:gd name="csY15" fmla="*/ 1575 h 30778"/>
                <a:gd name="csX16" fmla="*/ 7634 w 13190"/>
                <a:gd name="csY16" fmla="*/ 1575 h 30778"/>
                <a:gd name="csX17" fmla="*/ 7145 w 13190"/>
                <a:gd name="csY17" fmla="*/ 2063 h 30778"/>
                <a:gd name="csX18" fmla="*/ 6657 w 13190"/>
                <a:gd name="csY18" fmla="*/ 3040 h 30778"/>
                <a:gd name="csX19" fmla="*/ 6168 w 13190"/>
                <a:gd name="csY19" fmla="*/ 3529 h 30778"/>
                <a:gd name="csX20" fmla="*/ 5680 w 13190"/>
                <a:gd name="csY20" fmla="*/ 4506 h 30778"/>
                <a:gd name="csX21" fmla="*/ 5191 w 13190"/>
                <a:gd name="csY21" fmla="*/ 5483 h 30778"/>
                <a:gd name="csX22" fmla="*/ 5191 w 13190"/>
                <a:gd name="csY22" fmla="*/ 6949 h 30778"/>
                <a:gd name="csX23" fmla="*/ 4703 w 13190"/>
                <a:gd name="csY23" fmla="*/ 7926 h 30778"/>
                <a:gd name="csX24" fmla="*/ 4703 w 13190"/>
                <a:gd name="csY24" fmla="*/ 11346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3190" h="30778">
                  <a:moveTo>
                    <a:pt x="4703" y="30888"/>
                  </a:moveTo>
                  <a:lnTo>
                    <a:pt x="306" y="30888"/>
                  </a:lnTo>
                  <a:lnTo>
                    <a:pt x="306" y="6460"/>
                  </a:lnTo>
                  <a:lnTo>
                    <a:pt x="794" y="5972"/>
                  </a:lnTo>
                  <a:lnTo>
                    <a:pt x="794" y="4017"/>
                  </a:lnTo>
                  <a:lnTo>
                    <a:pt x="1283" y="3529"/>
                  </a:lnTo>
                  <a:lnTo>
                    <a:pt x="1283" y="2552"/>
                  </a:lnTo>
                  <a:lnTo>
                    <a:pt x="1771" y="1575"/>
                  </a:lnTo>
                  <a:lnTo>
                    <a:pt x="2260" y="1086"/>
                  </a:lnTo>
                  <a:lnTo>
                    <a:pt x="2748" y="109"/>
                  </a:lnTo>
                  <a:lnTo>
                    <a:pt x="13496" y="109"/>
                  </a:lnTo>
                  <a:lnTo>
                    <a:pt x="12031" y="109"/>
                  </a:lnTo>
                  <a:lnTo>
                    <a:pt x="11054" y="598"/>
                  </a:lnTo>
                  <a:lnTo>
                    <a:pt x="10077" y="598"/>
                  </a:lnTo>
                  <a:lnTo>
                    <a:pt x="9099" y="1086"/>
                  </a:lnTo>
                  <a:lnTo>
                    <a:pt x="8611" y="1575"/>
                  </a:lnTo>
                  <a:lnTo>
                    <a:pt x="7634" y="1575"/>
                  </a:lnTo>
                  <a:lnTo>
                    <a:pt x="7145" y="2063"/>
                  </a:lnTo>
                  <a:lnTo>
                    <a:pt x="6657" y="3040"/>
                  </a:lnTo>
                  <a:lnTo>
                    <a:pt x="6168" y="3529"/>
                  </a:lnTo>
                  <a:lnTo>
                    <a:pt x="5680" y="4506"/>
                  </a:lnTo>
                  <a:lnTo>
                    <a:pt x="5191" y="5483"/>
                  </a:lnTo>
                  <a:lnTo>
                    <a:pt x="5191" y="6949"/>
                  </a:lnTo>
                  <a:lnTo>
                    <a:pt x="4703" y="7926"/>
                  </a:lnTo>
                  <a:lnTo>
                    <a:pt x="4703" y="1134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id="{F711FF69-1EE0-7117-991B-D8AE4B992836}"/>
                </a:ext>
              </a:extLst>
            </p:cNvPr>
            <p:cNvSpPr/>
            <p:nvPr/>
          </p:nvSpPr>
          <p:spPr>
            <a:xfrm flipV="1">
              <a:off x="5564214" y="638533"/>
              <a:ext cx="27358" cy="34198"/>
            </a:xfrm>
            <a:custGeom>
              <a:avLst/>
              <a:gdLst>
                <a:gd name="csX0" fmla="*/ 27673 w 27358"/>
                <a:gd name="csY0" fmla="*/ 34308 h 34198"/>
                <a:gd name="csX1" fmla="*/ 314 w 27358"/>
                <a:gd name="csY1" fmla="*/ 34308 h 34198"/>
                <a:gd name="csX2" fmla="*/ 314 w 27358"/>
                <a:gd name="csY2" fmla="*/ 30399 h 34198"/>
                <a:gd name="csX3" fmla="*/ 11550 w 27358"/>
                <a:gd name="csY3" fmla="*/ 30399 h 34198"/>
                <a:gd name="csX4" fmla="*/ 11550 w 27358"/>
                <a:gd name="csY4" fmla="*/ 109 h 34198"/>
                <a:gd name="csX5" fmla="*/ 16436 w 27358"/>
                <a:gd name="csY5" fmla="*/ 109 h 34198"/>
                <a:gd name="csX6" fmla="*/ 16436 w 27358"/>
                <a:gd name="csY6" fmla="*/ 30399 h 34198"/>
                <a:gd name="csX7" fmla="*/ 27673 w 27358"/>
                <a:gd name="csY7" fmla="*/ 3039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7358" h="34198">
                  <a:moveTo>
                    <a:pt x="27673" y="34308"/>
                  </a:moveTo>
                  <a:lnTo>
                    <a:pt x="314" y="34308"/>
                  </a:lnTo>
                  <a:lnTo>
                    <a:pt x="314" y="30399"/>
                  </a:lnTo>
                  <a:lnTo>
                    <a:pt x="11550" y="30399"/>
                  </a:lnTo>
                  <a:lnTo>
                    <a:pt x="11550" y="109"/>
                  </a:lnTo>
                  <a:lnTo>
                    <a:pt x="16436" y="109"/>
                  </a:lnTo>
                  <a:lnTo>
                    <a:pt x="16436" y="30399"/>
                  </a:lnTo>
                  <a:lnTo>
                    <a:pt x="27673" y="303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id="{1D1B5B04-CFAF-220B-B615-4D644A66FED5}"/>
                </a:ext>
              </a:extLst>
            </p:cNvPr>
            <p:cNvSpPr/>
            <p:nvPr/>
          </p:nvSpPr>
          <p:spPr>
            <a:xfrm flipV="1">
              <a:off x="4878781" y="719632"/>
              <a:ext cx="14656" cy="7816"/>
            </a:xfrm>
            <a:custGeom>
              <a:avLst/>
              <a:gdLst>
                <a:gd name="csX0" fmla="*/ 4595 w 14656"/>
                <a:gd name="csY0" fmla="*/ 7936 h 7816"/>
                <a:gd name="csX1" fmla="*/ 199 w 14656"/>
                <a:gd name="csY1" fmla="*/ 7936 h 7816"/>
                <a:gd name="csX2" fmla="*/ 687 w 14656"/>
                <a:gd name="csY2" fmla="*/ 6959 h 7816"/>
                <a:gd name="csX3" fmla="*/ 2641 w 14656"/>
                <a:gd name="csY3" fmla="*/ 1096 h 7816"/>
                <a:gd name="csX4" fmla="*/ 3130 w 14656"/>
                <a:gd name="csY4" fmla="*/ 119 h 7816"/>
                <a:gd name="csX5" fmla="*/ 14855 w 14656"/>
                <a:gd name="csY5" fmla="*/ 119 h 7816"/>
                <a:gd name="csX6" fmla="*/ 12901 w 14656"/>
                <a:gd name="csY6" fmla="*/ 119 h 7816"/>
                <a:gd name="csX7" fmla="*/ 12412 w 14656"/>
                <a:gd name="csY7" fmla="*/ 608 h 7816"/>
                <a:gd name="csX8" fmla="*/ 11435 w 14656"/>
                <a:gd name="csY8" fmla="*/ 608 h 7816"/>
                <a:gd name="csX9" fmla="*/ 10458 w 14656"/>
                <a:gd name="csY9" fmla="*/ 1096 h 7816"/>
                <a:gd name="csX10" fmla="*/ 9481 w 14656"/>
                <a:gd name="csY10" fmla="*/ 1096 h 7816"/>
                <a:gd name="csX11" fmla="*/ 8992 w 14656"/>
                <a:gd name="csY11" fmla="*/ 1585 h 7816"/>
                <a:gd name="csX12" fmla="*/ 8015 w 14656"/>
                <a:gd name="csY12" fmla="*/ 2073 h 7816"/>
                <a:gd name="csX13" fmla="*/ 7038 w 14656"/>
                <a:gd name="csY13" fmla="*/ 2562 h 7816"/>
                <a:gd name="csX14" fmla="*/ 6550 w 14656"/>
                <a:gd name="csY14" fmla="*/ 3050 h 7816"/>
                <a:gd name="csX15" fmla="*/ 6061 w 14656"/>
                <a:gd name="csY15" fmla="*/ 4027 h 7816"/>
                <a:gd name="csX16" fmla="*/ 5573 w 14656"/>
                <a:gd name="csY16" fmla="*/ 4516 h 7816"/>
                <a:gd name="csX17" fmla="*/ 5573 w 14656"/>
                <a:gd name="csY17" fmla="*/ 5004 h 7816"/>
                <a:gd name="csX18" fmla="*/ 4595 w 14656"/>
                <a:gd name="csY18" fmla="*/ 6959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4656" h="7816">
                  <a:moveTo>
                    <a:pt x="4595" y="7936"/>
                  </a:moveTo>
                  <a:lnTo>
                    <a:pt x="199" y="7936"/>
                  </a:lnTo>
                  <a:lnTo>
                    <a:pt x="687" y="6959"/>
                  </a:lnTo>
                  <a:cubicBezTo>
                    <a:pt x="467" y="5208"/>
                    <a:pt x="1290" y="2260"/>
                    <a:pt x="2641" y="1096"/>
                  </a:cubicBezTo>
                  <a:lnTo>
                    <a:pt x="3130" y="119"/>
                  </a:lnTo>
                  <a:lnTo>
                    <a:pt x="14855" y="119"/>
                  </a:lnTo>
                  <a:lnTo>
                    <a:pt x="12901" y="119"/>
                  </a:lnTo>
                  <a:lnTo>
                    <a:pt x="12412" y="608"/>
                  </a:lnTo>
                  <a:lnTo>
                    <a:pt x="11435" y="608"/>
                  </a:lnTo>
                  <a:lnTo>
                    <a:pt x="10458" y="1096"/>
                  </a:lnTo>
                  <a:lnTo>
                    <a:pt x="9481" y="1096"/>
                  </a:lnTo>
                  <a:lnTo>
                    <a:pt x="8992" y="1585"/>
                  </a:lnTo>
                  <a:lnTo>
                    <a:pt x="8015" y="2073"/>
                  </a:lnTo>
                  <a:lnTo>
                    <a:pt x="7038" y="2562"/>
                  </a:lnTo>
                  <a:lnTo>
                    <a:pt x="6550" y="3050"/>
                  </a:lnTo>
                  <a:lnTo>
                    <a:pt x="6061" y="4027"/>
                  </a:lnTo>
                  <a:lnTo>
                    <a:pt x="5573" y="4516"/>
                  </a:lnTo>
                  <a:lnTo>
                    <a:pt x="5573" y="5004"/>
                  </a:lnTo>
                  <a:lnTo>
                    <a:pt x="4595" y="69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id="{75FFA7E5-6018-6184-E5D3-A1190F3A039E}"/>
                </a:ext>
              </a:extLst>
            </p:cNvPr>
            <p:cNvSpPr/>
            <p:nvPr/>
          </p:nvSpPr>
          <p:spPr>
            <a:xfrm flipV="1">
              <a:off x="4892460" y="700090"/>
              <a:ext cx="12702" cy="6351"/>
            </a:xfrm>
            <a:custGeom>
              <a:avLst/>
              <a:gdLst>
                <a:gd name="csX0" fmla="*/ 10461 w 12702"/>
                <a:gd name="csY0" fmla="*/ 6467 h 6351"/>
                <a:gd name="csX1" fmla="*/ 201 w 12702"/>
                <a:gd name="csY1" fmla="*/ 6467 h 6351"/>
                <a:gd name="csX2" fmla="*/ 3133 w 12702"/>
                <a:gd name="csY2" fmla="*/ 6467 h 6351"/>
                <a:gd name="csX3" fmla="*/ 4110 w 12702"/>
                <a:gd name="csY3" fmla="*/ 5978 h 6351"/>
                <a:gd name="csX4" fmla="*/ 5087 w 12702"/>
                <a:gd name="csY4" fmla="*/ 5490 h 6351"/>
                <a:gd name="csX5" fmla="*/ 5575 w 12702"/>
                <a:gd name="csY5" fmla="*/ 5490 h 6351"/>
                <a:gd name="csX6" fmla="*/ 6064 w 12702"/>
                <a:gd name="csY6" fmla="*/ 5001 h 6351"/>
                <a:gd name="csX7" fmla="*/ 7041 w 12702"/>
                <a:gd name="csY7" fmla="*/ 4512 h 6351"/>
                <a:gd name="csX8" fmla="*/ 7530 w 12702"/>
                <a:gd name="csY8" fmla="*/ 3535 h 6351"/>
                <a:gd name="csX9" fmla="*/ 8018 w 12702"/>
                <a:gd name="csY9" fmla="*/ 3047 h 6351"/>
                <a:gd name="csX10" fmla="*/ 8018 w 12702"/>
                <a:gd name="csY10" fmla="*/ 2070 h 6351"/>
                <a:gd name="csX11" fmla="*/ 8507 w 12702"/>
                <a:gd name="csY11" fmla="*/ 1093 h 6351"/>
                <a:gd name="csX12" fmla="*/ 8507 w 12702"/>
                <a:gd name="csY12" fmla="*/ 116 h 6351"/>
                <a:gd name="csX13" fmla="*/ 12904 w 12702"/>
                <a:gd name="csY13" fmla="*/ 116 h 6351"/>
                <a:gd name="csX14" fmla="*/ 12904 w 12702"/>
                <a:gd name="csY14" fmla="*/ 2070 h 6351"/>
                <a:gd name="csX15" fmla="*/ 11927 w 12702"/>
                <a:gd name="csY15" fmla="*/ 4024 h 6351"/>
                <a:gd name="csX16" fmla="*/ 11927 w 12702"/>
                <a:gd name="csY16" fmla="*/ 5001 h 6351"/>
                <a:gd name="csX17" fmla="*/ 11438 w 12702"/>
                <a:gd name="csY17" fmla="*/ 5490 h 6351"/>
                <a:gd name="csX18" fmla="*/ 11438 w 12702"/>
                <a:gd name="csY18" fmla="*/ 5978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2702" h="6351">
                  <a:moveTo>
                    <a:pt x="10461" y="6467"/>
                  </a:moveTo>
                  <a:lnTo>
                    <a:pt x="201" y="6467"/>
                  </a:lnTo>
                  <a:lnTo>
                    <a:pt x="3133" y="6467"/>
                  </a:lnTo>
                  <a:lnTo>
                    <a:pt x="4110" y="5978"/>
                  </a:lnTo>
                  <a:lnTo>
                    <a:pt x="5087" y="5490"/>
                  </a:lnTo>
                  <a:lnTo>
                    <a:pt x="5575" y="5490"/>
                  </a:lnTo>
                  <a:lnTo>
                    <a:pt x="6064" y="5001"/>
                  </a:lnTo>
                  <a:lnTo>
                    <a:pt x="7041" y="4512"/>
                  </a:lnTo>
                  <a:lnTo>
                    <a:pt x="7530" y="3535"/>
                  </a:lnTo>
                  <a:lnTo>
                    <a:pt x="8018" y="3047"/>
                  </a:lnTo>
                  <a:lnTo>
                    <a:pt x="8018" y="2070"/>
                  </a:lnTo>
                  <a:lnTo>
                    <a:pt x="8507" y="1093"/>
                  </a:lnTo>
                  <a:lnTo>
                    <a:pt x="8507" y="116"/>
                  </a:lnTo>
                  <a:lnTo>
                    <a:pt x="12904" y="116"/>
                  </a:lnTo>
                  <a:lnTo>
                    <a:pt x="12904" y="2070"/>
                  </a:lnTo>
                  <a:lnTo>
                    <a:pt x="11927" y="4024"/>
                  </a:lnTo>
                  <a:lnTo>
                    <a:pt x="11927" y="5001"/>
                  </a:lnTo>
                  <a:lnTo>
                    <a:pt x="11438" y="5490"/>
                  </a:lnTo>
                  <a:lnTo>
                    <a:pt x="11438" y="59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id="{EA7C40C5-F577-0CA3-301B-09E8FCC04AEF}"/>
                </a:ext>
              </a:extLst>
            </p:cNvPr>
            <p:cNvSpPr/>
            <p:nvPr/>
          </p:nvSpPr>
          <p:spPr>
            <a:xfrm flipV="1">
              <a:off x="4880153" y="696170"/>
              <a:ext cx="26037" cy="35290"/>
            </a:xfrm>
            <a:custGeom>
              <a:avLst/>
              <a:gdLst>
                <a:gd name="csX0" fmla="*/ 12507 w 26037"/>
                <a:gd name="csY0" fmla="*/ 35398 h 35290"/>
                <a:gd name="csX1" fmla="*/ 8598 w 26037"/>
                <a:gd name="csY1" fmla="*/ 35398 h 35290"/>
                <a:gd name="csX2" fmla="*/ 7621 w 26037"/>
                <a:gd name="csY2" fmla="*/ 34909 h 35290"/>
                <a:gd name="csX3" fmla="*/ 7133 w 26037"/>
                <a:gd name="csY3" fmla="*/ 34909 h 35290"/>
                <a:gd name="csX4" fmla="*/ 4201 w 26037"/>
                <a:gd name="csY4" fmla="*/ 33443 h 35290"/>
                <a:gd name="csX5" fmla="*/ 3713 w 26037"/>
                <a:gd name="csY5" fmla="*/ 32955 h 35290"/>
                <a:gd name="csX6" fmla="*/ 2736 w 26037"/>
                <a:gd name="csY6" fmla="*/ 32466 h 35290"/>
                <a:gd name="csX7" fmla="*/ 2247 w 26037"/>
                <a:gd name="csY7" fmla="*/ 31489 h 35290"/>
                <a:gd name="csX8" fmla="*/ 1759 w 26037"/>
                <a:gd name="csY8" fmla="*/ 31001 h 35290"/>
                <a:gd name="csX9" fmla="*/ 1759 w 26037"/>
                <a:gd name="csY9" fmla="*/ 30512 h 35290"/>
                <a:gd name="csX10" fmla="*/ 1270 w 26037"/>
                <a:gd name="csY10" fmla="*/ 29535 h 35290"/>
                <a:gd name="csX11" fmla="*/ 782 w 26037"/>
                <a:gd name="csY11" fmla="*/ 29047 h 35290"/>
                <a:gd name="csX12" fmla="*/ 293 w 26037"/>
                <a:gd name="csY12" fmla="*/ 28069 h 35290"/>
                <a:gd name="csX13" fmla="*/ 6156 w 26037"/>
                <a:gd name="csY13" fmla="*/ 18298 h 35290"/>
                <a:gd name="csX14" fmla="*/ 6644 w 26037"/>
                <a:gd name="csY14" fmla="*/ 17810 h 35290"/>
                <a:gd name="csX15" fmla="*/ 7621 w 26037"/>
                <a:gd name="csY15" fmla="*/ 17810 h 35290"/>
                <a:gd name="csX16" fmla="*/ 8598 w 26037"/>
                <a:gd name="csY16" fmla="*/ 17321 h 35290"/>
                <a:gd name="csX17" fmla="*/ 9575 w 26037"/>
                <a:gd name="csY17" fmla="*/ 17321 h 35290"/>
                <a:gd name="csX18" fmla="*/ 20812 w 26037"/>
                <a:gd name="csY18" fmla="*/ 12924 h 35290"/>
                <a:gd name="csX19" fmla="*/ 21789 w 26037"/>
                <a:gd name="csY19" fmla="*/ 11947 h 35290"/>
                <a:gd name="csX20" fmla="*/ 15438 w 26037"/>
                <a:gd name="csY20" fmla="*/ 4131 h 35290"/>
                <a:gd name="csX21" fmla="*/ 1759 w 26037"/>
                <a:gd name="csY21" fmla="*/ 4131 h 35290"/>
                <a:gd name="csX22" fmla="*/ 2736 w 26037"/>
                <a:gd name="csY22" fmla="*/ 3642 h 35290"/>
                <a:gd name="csX23" fmla="*/ 3224 w 26037"/>
                <a:gd name="csY23" fmla="*/ 3153 h 35290"/>
                <a:gd name="csX24" fmla="*/ 4201 w 26037"/>
                <a:gd name="csY24" fmla="*/ 2176 h 35290"/>
                <a:gd name="csX25" fmla="*/ 17881 w 26037"/>
                <a:gd name="csY25" fmla="*/ 711 h 35290"/>
                <a:gd name="csX26" fmla="*/ 18369 w 26037"/>
                <a:gd name="csY26" fmla="*/ 711 h 35290"/>
                <a:gd name="csX27" fmla="*/ 19346 w 26037"/>
                <a:gd name="csY27" fmla="*/ 1199 h 35290"/>
                <a:gd name="csX28" fmla="*/ 26186 w 26037"/>
                <a:gd name="csY28" fmla="*/ 12924 h 35290"/>
                <a:gd name="csX29" fmla="*/ 25698 w 26037"/>
                <a:gd name="csY29" fmla="*/ 13413 h 35290"/>
                <a:gd name="csX30" fmla="*/ 24720 w 26037"/>
                <a:gd name="csY30" fmla="*/ 15367 h 35290"/>
                <a:gd name="csX31" fmla="*/ 24232 w 26037"/>
                <a:gd name="csY31" fmla="*/ 15856 h 35290"/>
                <a:gd name="csX32" fmla="*/ 23743 w 26037"/>
                <a:gd name="csY32" fmla="*/ 16833 h 35290"/>
                <a:gd name="csX33" fmla="*/ 23255 w 26037"/>
                <a:gd name="csY33" fmla="*/ 17321 h 35290"/>
                <a:gd name="csX34" fmla="*/ 22278 w 26037"/>
                <a:gd name="csY34" fmla="*/ 17810 h 35290"/>
                <a:gd name="csX35" fmla="*/ 21301 w 26037"/>
                <a:gd name="csY35" fmla="*/ 18298 h 35290"/>
                <a:gd name="csX36" fmla="*/ 20324 w 26037"/>
                <a:gd name="csY36" fmla="*/ 18787 h 35290"/>
                <a:gd name="csX37" fmla="*/ 19835 w 26037"/>
                <a:gd name="csY37" fmla="*/ 19276 h 35290"/>
                <a:gd name="csX38" fmla="*/ 18858 w 26037"/>
                <a:gd name="csY38" fmla="*/ 19276 h 35290"/>
                <a:gd name="csX39" fmla="*/ 18369 w 26037"/>
                <a:gd name="csY39" fmla="*/ 19764 h 35290"/>
                <a:gd name="csX40" fmla="*/ 17392 w 26037"/>
                <a:gd name="csY40" fmla="*/ 19764 h 35290"/>
                <a:gd name="csX41" fmla="*/ 10553 w 26037"/>
                <a:gd name="csY41" fmla="*/ 21718 h 35290"/>
                <a:gd name="csX42" fmla="*/ 9575 w 26037"/>
                <a:gd name="csY42" fmla="*/ 21718 h 35290"/>
                <a:gd name="csX43" fmla="*/ 7621 w 26037"/>
                <a:gd name="csY43" fmla="*/ 22695 h 35290"/>
                <a:gd name="csX44" fmla="*/ 7133 w 26037"/>
                <a:gd name="csY44" fmla="*/ 22695 h 35290"/>
                <a:gd name="csX45" fmla="*/ 6644 w 26037"/>
                <a:gd name="csY45" fmla="*/ 23184 h 35290"/>
                <a:gd name="csX46" fmla="*/ 6156 w 26037"/>
                <a:gd name="csY46" fmla="*/ 23184 h 35290"/>
                <a:gd name="csX47" fmla="*/ 5667 w 26037"/>
                <a:gd name="csY47" fmla="*/ 23673 h 35290"/>
                <a:gd name="csX48" fmla="*/ 5179 w 26037"/>
                <a:gd name="csY48" fmla="*/ 24650 h 35290"/>
                <a:gd name="csX49" fmla="*/ 4690 w 26037"/>
                <a:gd name="csY49" fmla="*/ 25627 h 35290"/>
                <a:gd name="csX50" fmla="*/ 4690 w 26037"/>
                <a:gd name="csY50" fmla="*/ 28069 h 35290"/>
                <a:gd name="csX51" fmla="*/ 5179 w 26037"/>
                <a:gd name="csY51" fmla="*/ 28558 h 35290"/>
                <a:gd name="csX52" fmla="*/ 5667 w 26037"/>
                <a:gd name="csY52" fmla="*/ 29535 h 35290"/>
                <a:gd name="csX53" fmla="*/ 6644 w 26037"/>
                <a:gd name="csY53" fmla="*/ 30024 h 35290"/>
                <a:gd name="csX54" fmla="*/ 7133 w 26037"/>
                <a:gd name="csY54" fmla="*/ 30512 h 35290"/>
                <a:gd name="csX55" fmla="*/ 7621 w 26037"/>
                <a:gd name="csY55" fmla="*/ 30512 h 35290"/>
                <a:gd name="csX56" fmla="*/ 8598 w 26037"/>
                <a:gd name="csY56" fmla="*/ 31001 h 35290"/>
                <a:gd name="csX57" fmla="*/ 9575 w 26037"/>
                <a:gd name="csY57" fmla="*/ 31489 h 35290"/>
                <a:gd name="csX58" fmla="*/ 22766 w 26037"/>
                <a:gd name="csY58" fmla="*/ 31489 h 35290"/>
                <a:gd name="csX59" fmla="*/ 22278 w 26037"/>
                <a:gd name="csY59" fmla="*/ 32466 h 35290"/>
                <a:gd name="csX60" fmla="*/ 14461 w 26037"/>
                <a:gd name="csY60" fmla="*/ 35398 h 35290"/>
                <a:gd name="csX61" fmla="*/ 13484 w 26037"/>
                <a:gd name="csY61" fmla="*/ 35398 h 35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</a:cxnLst>
              <a:rect l="l" t="t" r="r" b="b"/>
              <a:pathLst>
                <a:path w="26037" h="35290">
                  <a:moveTo>
                    <a:pt x="12507" y="35398"/>
                  </a:moveTo>
                  <a:lnTo>
                    <a:pt x="8598" y="35398"/>
                  </a:lnTo>
                  <a:lnTo>
                    <a:pt x="7621" y="34909"/>
                  </a:lnTo>
                  <a:lnTo>
                    <a:pt x="7133" y="34909"/>
                  </a:lnTo>
                  <a:lnTo>
                    <a:pt x="4201" y="33443"/>
                  </a:lnTo>
                  <a:lnTo>
                    <a:pt x="3713" y="32955"/>
                  </a:lnTo>
                  <a:lnTo>
                    <a:pt x="2736" y="32466"/>
                  </a:lnTo>
                  <a:lnTo>
                    <a:pt x="2247" y="31489"/>
                  </a:lnTo>
                  <a:lnTo>
                    <a:pt x="1759" y="31001"/>
                  </a:lnTo>
                  <a:lnTo>
                    <a:pt x="1759" y="30512"/>
                  </a:lnTo>
                  <a:lnTo>
                    <a:pt x="1270" y="29535"/>
                  </a:lnTo>
                  <a:lnTo>
                    <a:pt x="782" y="29047"/>
                  </a:lnTo>
                  <a:lnTo>
                    <a:pt x="293" y="28069"/>
                  </a:lnTo>
                  <a:cubicBezTo>
                    <a:pt x="-326" y="23852"/>
                    <a:pt x="2198" y="19723"/>
                    <a:pt x="6156" y="18298"/>
                  </a:cubicBezTo>
                  <a:lnTo>
                    <a:pt x="6644" y="17810"/>
                  </a:lnTo>
                  <a:lnTo>
                    <a:pt x="7621" y="17810"/>
                  </a:lnTo>
                  <a:lnTo>
                    <a:pt x="8598" y="17321"/>
                  </a:lnTo>
                  <a:lnTo>
                    <a:pt x="9575" y="17321"/>
                  </a:lnTo>
                  <a:cubicBezTo>
                    <a:pt x="12922" y="15522"/>
                    <a:pt x="18133" y="15986"/>
                    <a:pt x="20812" y="12924"/>
                  </a:cubicBezTo>
                  <a:lnTo>
                    <a:pt x="21789" y="11947"/>
                  </a:lnTo>
                  <a:cubicBezTo>
                    <a:pt x="22481" y="7062"/>
                    <a:pt x="19460" y="5344"/>
                    <a:pt x="15438" y="4131"/>
                  </a:cubicBezTo>
                  <a:lnTo>
                    <a:pt x="1759" y="4131"/>
                  </a:lnTo>
                  <a:lnTo>
                    <a:pt x="2736" y="3642"/>
                  </a:lnTo>
                  <a:lnTo>
                    <a:pt x="3224" y="3153"/>
                  </a:lnTo>
                  <a:lnTo>
                    <a:pt x="4201" y="2176"/>
                  </a:lnTo>
                  <a:cubicBezTo>
                    <a:pt x="7768" y="230"/>
                    <a:pt x="13850" y="-502"/>
                    <a:pt x="17881" y="711"/>
                  </a:cubicBezTo>
                  <a:lnTo>
                    <a:pt x="18369" y="711"/>
                  </a:lnTo>
                  <a:lnTo>
                    <a:pt x="19346" y="1199"/>
                  </a:lnTo>
                  <a:cubicBezTo>
                    <a:pt x="25250" y="3683"/>
                    <a:pt x="26528" y="6769"/>
                    <a:pt x="26186" y="12924"/>
                  </a:cubicBezTo>
                  <a:lnTo>
                    <a:pt x="25698" y="13413"/>
                  </a:lnTo>
                  <a:lnTo>
                    <a:pt x="24720" y="15367"/>
                  </a:lnTo>
                  <a:lnTo>
                    <a:pt x="24232" y="15856"/>
                  </a:lnTo>
                  <a:lnTo>
                    <a:pt x="23743" y="16833"/>
                  </a:lnTo>
                  <a:lnTo>
                    <a:pt x="23255" y="17321"/>
                  </a:lnTo>
                  <a:lnTo>
                    <a:pt x="22278" y="17810"/>
                  </a:lnTo>
                  <a:lnTo>
                    <a:pt x="21301" y="18298"/>
                  </a:lnTo>
                  <a:lnTo>
                    <a:pt x="20324" y="18787"/>
                  </a:lnTo>
                  <a:lnTo>
                    <a:pt x="19835" y="19276"/>
                  </a:lnTo>
                  <a:lnTo>
                    <a:pt x="18858" y="19276"/>
                  </a:lnTo>
                  <a:lnTo>
                    <a:pt x="18369" y="19764"/>
                  </a:lnTo>
                  <a:lnTo>
                    <a:pt x="17392" y="19764"/>
                  </a:lnTo>
                  <a:cubicBezTo>
                    <a:pt x="15609" y="20635"/>
                    <a:pt x="12898" y="20521"/>
                    <a:pt x="10553" y="21718"/>
                  </a:cubicBezTo>
                  <a:lnTo>
                    <a:pt x="9575" y="21718"/>
                  </a:lnTo>
                  <a:lnTo>
                    <a:pt x="7621" y="22695"/>
                  </a:lnTo>
                  <a:lnTo>
                    <a:pt x="7133" y="22695"/>
                  </a:lnTo>
                  <a:lnTo>
                    <a:pt x="6644" y="23184"/>
                  </a:lnTo>
                  <a:lnTo>
                    <a:pt x="6156" y="23184"/>
                  </a:lnTo>
                  <a:lnTo>
                    <a:pt x="5667" y="23673"/>
                  </a:lnTo>
                  <a:lnTo>
                    <a:pt x="5179" y="24650"/>
                  </a:lnTo>
                  <a:lnTo>
                    <a:pt x="4690" y="25627"/>
                  </a:lnTo>
                  <a:lnTo>
                    <a:pt x="4690" y="28069"/>
                  </a:lnTo>
                  <a:lnTo>
                    <a:pt x="5179" y="28558"/>
                  </a:lnTo>
                  <a:lnTo>
                    <a:pt x="5667" y="29535"/>
                  </a:lnTo>
                  <a:lnTo>
                    <a:pt x="6644" y="30024"/>
                  </a:lnTo>
                  <a:lnTo>
                    <a:pt x="7133" y="30512"/>
                  </a:lnTo>
                  <a:lnTo>
                    <a:pt x="7621" y="30512"/>
                  </a:lnTo>
                  <a:lnTo>
                    <a:pt x="8598" y="31001"/>
                  </a:lnTo>
                  <a:lnTo>
                    <a:pt x="9575" y="31489"/>
                  </a:lnTo>
                  <a:lnTo>
                    <a:pt x="22766" y="31489"/>
                  </a:lnTo>
                  <a:lnTo>
                    <a:pt x="22278" y="32466"/>
                  </a:lnTo>
                  <a:cubicBezTo>
                    <a:pt x="19990" y="34119"/>
                    <a:pt x="17376" y="35552"/>
                    <a:pt x="14461" y="35398"/>
                  </a:cubicBezTo>
                  <a:lnTo>
                    <a:pt x="13484" y="353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id="{303C1D69-1145-5D69-D869-2091E5AF78C0}"/>
                </a:ext>
              </a:extLst>
            </p:cNvPr>
            <p:cNvSpPr/>
            <p:nvPr/>
          </p:nvSpPr>
          <p:spPr>
            <a:xfrm flipV="1">
              <a:off x="4917376" y="700578"/>
              <a:ext cx="21556" cy="12702"/>
            </a:xfrm>
            <a:custGeom>
              <a:avLst/>
              <a:gdLst>
                <a:gd name="csX0" fmla="*/ 19749 w 21556"/>
                <a:gd name="csY0" fmla="*/ 12819 h 12702"/>
                <a:gd name="csX1" fmla="*/ 9001 w 21556"/>
                <a:gd name="csY1" fmla="*/ 12819 h 12702"/>
                <a:gd name="csX2" fmla="*/ 11932 w 21556"/>
                <a:gd name="csY2" fmla="*/ 12819 h 12702"/>
                <a:gd name="csX3" fmla="*/ 12421 w 21556"/>
                <a:gd name="csY3" fmla="*/ 12330 h 12702"/>
                <a:gd name="csX4" fmla="*/ 13886 w 21556"/>
                <a:gd name="csY4" fmla="*/ 12330 h 12702"/>
                <a:gd name="csX5" fmla="*/ 14863 w 21556"/>
                <a:gd name="csY5" fmla="*/ 11842 h 12702"/>
                <a:gd name="csX6" fmla="*/ 15352 w 21556"/>
                <a:gd name="csY6" fmla="*/ 11353 h 12702"/>
                <a:gd name="csX7" fmla="*/ 16329 w 21556"/>
                <a:gd name="csY7" fmla="*/ 9399 h 12702"/>
                <a:gd name="csX8" fmla="*/ 16817 w 21556"/>
                <a:gd name="csY8" fmla="*/ 8910 h 12702"/>
                <a:gd name="csX9" fmla="*/ 16817 w 21556"/>
                <a:gd name="csY9" fmla="*/ 7933 h 12702"/>
                <a:gd name="csX10" fmla="*/ 17306 w 21556"/>
                <a:gd name="csY10" fmla="*/ 6956 h 12702"/>
                <a:gd name="csX11" fmla="*/ 17306 w 21556"/>
                <a:gd name="csY11" fmla="*/ 6468 h 12702"/>
                <a:gd name="csX12" fmla="*/ 16817 w 21556"/>
                <a:gd name="csY12" fmla="*/ 5002 h 12702"/>
                <a:gd name="csX13" fmla="*/ 16817 w 21556"/>
                <a:gd name="csY13" fmla="*/ 4513 h 12702"/>
                <a:gd name="csX14" fmla="*/ 16329 w 21556"/>
                <a:gd name="csY14" fmla="*/ 3536 h 12702"/>
                <a:gd name="csX15" fmla="*/ 15840 w 21556"/>
                <a:gd name="csY15" fmla="*/ 2559 h 12702"/>
                <a:gd name="csX16" fmla="*/ 14863 w 21556"/>
                <a:gd name="csY16" fmla="*/ 1582 h 12702"/>
                <a:gd name="csX17" fmla="*/ 13886 w 21556"/>
                <a:gd name="csY17" fmla="*/ 1582 h 12702"/>
                <a:gd name="csX18" fmla="*/ 13398 w 21556"/>
                <a:gd name="csY18" fmla="*/ 1094 h 12702"/>
                <a:gd name="csX19" fmla="*/ 12421 w 21556"/>
                <a:gd name="csY19" fmla="*/ 605 h 12702"/>
                <a:gd name="csX20" fmla="*/ 207 w 21556"/>
                <a:gd name="csY20" fmla="*/ 605 h 12702"/>
                <a:gd name="csX21" fmla="*/ 19260 w 21556"/>
                <a:gd name="csY21" fmla="*/ 117 h 12702"/>
                <a:gd name="csX22" fmla="*/ 19749 w 21556"/>
                <a:gd name="csY22" fmla="*/ 605 h 12702"/>
                <a:gd name="csX23" fmla="*/ 20237 w 21556"/>
                <a:gd name="csY23" fmla="*/ 1582 h 12702"/>
                <a:gd name="csX24" fmla="*/ 20726 w 21556"/>
                <a:gd name="csY24" fmla="*/ 2071 h 12702"/>
                <a:gd name="csX25" fmla="*/ 21214 w 21556"/>
                <a:gd name="csY25" fmla="*/ 3048 h 12702"/>
                <a:gd name="csX26" fmla="*/ 21214 w 21556"/>
                <a:gd name="csY26" fmla="*/ 4025 h 12702"/>
                <a:gd name="csX27" fmla="*/ 21703 w 21556"/>
                <a:gd name="csY27" fmla="*/ 5002 h 12702"/>
                <a:gd name="csX28" fmla="*/ 21703 w 21556"/>
                <a:gd name="csY28" fmla="*/ 5979 h 12702"/>
                <a:gd name="csX29" fmla="*/ 21214 w 21556"/>
                <a:gd name="csY29" fmla="*/ 10865 h 12702"/>
                <a:gd name="csX30" fmla="*/ 20726 w 21556"/>
                <a:gd name="csY30" fmla="*/ 11353 h 12702"/>
                <a:gd name="csX31" fmla="*/ 20237 w 21556"/>
                <a:gd name="csY31" fmla="*/ 12330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21556" h="12702">
                  <a:moveTo>
                    <a:pt x="19749" y="12819"/>
                  </a:moveTo>
                  <a:lnTo>
                    <a:pt x="9001" y="12819"/>
                  </a:lnTo>
                  <a:lnTo>
                    <a:pt x="11932" y="12819"/>
                  </a:lnTo>
                  <a:lnTo>
                    <a:pt x="12421" y="12330"/>
                  </a:lnTo>
                  <a:lnTo>
                    <a:pt x="13886" y="12330"/>
                  </a:lnTo>
                  <a:lnTo>
                    <a:pt x="14863" y="11842"/>
                  </a:lnTo>
                  <a:lnTo>
                    <a:pt x="15352" y="11353"/>
                  </a:lnTo>
                  <a:lnTo>
                    <a:pt x="16329" y="9399"/>
                  </a:lnTo>
                  <a:lnTo>
                    <a:pt x="16817" y="8910"/>
                  </a:lnTo>
                  <a:lnTo>
                    <a:pt x="16817" y="7933"/>
                  </a:lnTo>
                  <a:lnTo>
                    <a:pt x="17306" y="6956"/>
                  </a:lnTo>
                  <a:lnTo>
                    <a:pt x="17306" y="6468"/>
                  </a:lnTo>
                  <a:lnTo>
                    <a:pt x="16817" y="5002"/>
                  </a:lnTo>
                  <a:lnTo>
                    <a:pt x="16817" y="4513"/>
                  </a:lnTo>
                  <a:lnTo>
                    <a:pt x="16329" y="3536"/>
                  </a:lnTo>
                  <a:lnTo>
                    <a:pt x="15840" y="2559"/>
                  </a:lnTo>
                  <a:lnTo>
                    <a:pt x="14863" y="1582"/>
                  </a:lnTo>
                  <a:lnTo>
                    <a:pt x="13886" y="1582"/>
                  </a:lnTo>
                  <a:lnTo>
                    <a:pt x="13398" y="1094"/>
                  </a:lnTo>
                  <a:lnTo>
                    <a:pt x="12421" y="605"/>
                  </a:lnTo>
                  <a:lnTo>
                    <a:pt x="207" y="605"/>
                  </a:lnTo>
                  <a:lnTo>
                    <a:pt x="19260" y="117"/>
                  </a:lnTo>
                  <a:lnTo>
                    <a:pt x="19749" y="605"/>
                  </a:lnTo>
                  <a:lnTo>
                    <a:pt x="20237" y="1582"/>
                  </a:lnTo>
                  <a:lnTo>
                    <a:pt x="20726" y="2071"/>
                  </a:lnTo>
                  <a:lnTo>
                    <a:pt x="21214" y="3048"/>
                  </a:lnTo>
                  <a:lnTo>
                    <a:pt x="21214" y="4025"/>
                  </a:lnTo>
                  <a:lnTo>
                    <a:pt x="21703" y="5002"/>
                  </a:lnTo>
                  <a:lnTo>
                    <a:pt x="21703" y="5979"/>
                  </a:lnTo>
                  <a:cubicBezTo>
                    <a:pt x="21988" y="10124"/>
                    <a:pt x="21174" y="8511"/>
                    <a:pt x="21214" y="10865"/>
                  </a:cubicBezTo>
                  <a:lnTo>
                    <a:pt x="20726" y="11353"/>
                  </a:lnTo>
                  <a:lnTo>
                    <a:pt x="20237" y="123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id="{48064584-BF89-BFA8-B164-400A3402C03E}"/>
                </a:ext>
              </a:extLst>
            </p:cNvPr>
            <p:cNvSpPr/>
            <p:nvPr/>
          </p:nvSpPr>
          <p:spPr>
            <a:xfrm flipV="1">
              <a:off x="4912979" y="696670"/>
              <a:ext cx="23938" cy="34198"/>
            </a:xfrm>
            <a:custGeom>
              <a:avLst/>
              <a:gdLst>
                <a:gd name="csX0" fmla="*/ 12908 w 23938"/>
                <a:gd name="csY0" fmla="*/ 34317 h 34198"/>
                <a:gd name="csX1" fmla="*/ 205 w 23938"/>
                <a:gd name="csY1" fmla="*/ 34317 h 34198"/>
                <a:gd name="csX2" fmla="*/ 205 w 23938"/>
                <a:gd name="csY2" fmla="*/ 119 h 34198"/>
                <a:gd name="csX3" fmla="*/ 4602 w 23938"/>
                <a:gd name="csY3" fmla="*/ 119 h 34198"/>
                <a:gd name="csX4" fmla="*/ 4602 w 23938"/>
                <a:gd name="csY4" fmla="*/ 14287 h 34198"/>
                <a:gd name="csX5" fmla="*/ 13396 w 23938"/>
                <a:gd name="csY5" fmla="*/ 14287 h 34198"/>
                <a:gd name="csX6" fmla="*/ 23167 w 23938"/>
                <a:gd name="csY6" fmla="*/ 17218 h 34198"/>
                <a:gd name="csX7" fmla="*/ 23656 w 23938"/>
                <a:gd name="csY7" fmla="*/ 17707 h 34198"/>
                <a:gd name="csX8" fmla="*/ 4602 w 23938"/>
                <a:gd name="csY8" fmla="*/ 18195 h 34198"/>
                <a:gd name="csX9" fmla="*/ 4602 w 23938"/>
                <a:gd name="csY9" fmla="*/ 30409 h 34198"/>
                <a:gd name="csX10" fmla="*/ 24144 w 23938"/>
                <a:gd name="csY10" fmla="*/ 30409 h 34198"/>
                <a:gd name="csX11" fmla="*/ 23656 w 23938"/>
                <a:gd name="csY11" fmla="*/ 31386 h 34198"/>
                <a:gd name="csX12" fmla="*/ 23167 w 23938"/>
                <a:gd name="csY12" fmla="*/ 31875 h 34198"/>
                <a:gd name="csX13" fmla="*/ 22190 w 23938"/>
                <a:gd name="csY13" fmla="*/ 32363 h 34198"/>
                <a:gd name="csX14" fmla="*/ 21213 w 23938"/>
                <a:gd name="csY14" fmla="*/ 33340 h 34198"/>
                <a:gd name="csX15" fmla="*/ 20236 w 23938"/>
                <a:gd name="csY15" fmla="*/ 33340 h 34198"/>
                <a:gd name="csX16" fmla="*/ 19259 w 23938"/>
                <a:gd name="csY16" fmla="*/ 33829 h 34198"/>
                <a:gd name="csX17" fmla="*/ 18282 w 23938"/>
                <a:gd name="csY17" fmla="*/ 33829 h 34198"/>
                <a:gd name="csX18" fmla="*/ 17793 w 23938"/>
                <a:gd name="csY18" fmla="*/ 34317 h 34198"/>
                <a:gd name="csX19" fmla="*/ 13885 w 23938"/>
                <a:gd name="csY19" fmla="*/ 3431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3938" h="34198">
                  <a:moveTo>
                    <a:pt x="12908" y="34317"/>
                  </a:moveTo>
                  <a:lnTo>
                    <a:pt x="205" y="34317"/>
                  </a:lnTo>
                  <a:lnTo>
                    <a:pt x="205" y="119"/>
                  </a:lnTo>
                  <a:lnTo>
                    <a:pt x="4602" y="119"/>
                  </a:lnTo>
                  <a:lnTo>
                    <a:pt x="4602" y="14287"/>
                  </a:lnTo>
                  <a:lnTo>
                    <a:pt x="13396" y="14287"/>
                  </a:lnTo>
                  <a:cubicBezTo>
                    <a:pt x="17068" y="14059"/>
                    <a:pt x="20635" y="14279"/>
                    <a:pt x="23167" y="17218"/>
                  </a:cubicBezTo>
                  <a:lnTo>
                    <a:pt x="23656" y="17707"/>
                  </a:lnTo>
                  <a:lnTo>
                    <a:pt x="4602" y="18195"/>
                  </a:lnTo>
                  <a:lnTo>
                    <a:pt x="4602" y="30409"/>
                  </a:lnTo>
                  <a:lnTo>
                    <a:pt x="24144" y="30409"/>
                  </a:lnTo>
                  <a:lnTo>
                    <a:pt x="23656" y="31386"/>
                  </a:lnTo>
                  <a:lnTo>
                    <a:pt x="23167" y="31875"/>
                  </a:lnTo>
                  <a:lnTo>
                    <a:pt x="22190" y="32363"/>
                  </a:lnTo>
                  <a:lnTo>
                    <a:pt x="21213" y="33340"/>
                  </a:lnTo>
                  <a:lnTo>
                    <a:pt x="20236" y="33340"/>
                  </a:lnTo>
                  <a:lnTo>
                    <a:pt x="19259" y="33829"/>
                  </a:lnTo>
                  <a:lnTo>
                    <a:pt x="18282" y="33829"/>
                  </a:lnTo>
                  <a:lnTo>
                    <a:pt x="17793" y="34317"/>
                  </a:lnTo>
                  <a:lnTo>
                    <a:pt x="13885" y="343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id="{29A7044C-78F9-0653-FC3A-65B7DCDB1349}"/>
                </a:ext>
              </a:extLst>
            </p:cNvPr>
            <p:cNvSpPr/>
            <p:nvPr/>
          </p:nvSpPr>
          <p:spPr>
            <a:xfrm flipV="1">
              <a:off x="4944735" y="696670"/>
              <a:ext cx="25404" cy="34198"/>
            </a:xfrm>
            <a:custGeom>
              <a:avLst/>
              <a:gdLst>
                <a:gd name="csX0" fmla="*/ 24639 w 25404"/>
                <a:gd name="csY0" fmla="*/ 34317 h 34198"/>
                <a:gd name="csX1" fmla="*/ 212 w 25404"/>
                <a:gd name="csY1" fmla="*/ 34317 h 34198"/>
                <a:gd name="csX2" fmla="*/ 212 w 25404"/>
                <a:gd name="csY2" fmla="*/ 119 h 34198"/>
                <a:gd name="csX3" fmla="*/ 25617 w 25404"/>
                <a:gd name="csY3" fmla="*/ 119 h 34198"/>
                <a:gd name="csX4" fmla="*/ 25617 w 25404"/>
                <a:gd name="csY4" fmla="*/ 4027 h 34198"/>
                <a:gd name="csX5" fmla="*/ 4609 w 25404"/>
                <a:gd name="csY5" fmla="*/ 4027 h 34198"/>
                <a:gd name="csX6" fmla="*/ 4609 w 25404"/>
                <a:gd name="csY6" fmla="*/ 15753 h 34198"/>
                <a:gd name="csX7" fmla="*/ 23662 w 25404"/>
                <a:gd name="csY7" fmla="*/ 15753 h 34198"/>
                <a:gd name="csX8" fmla="*/ 23662 w 25404"/>
                <a:gd name="csY8" fmla="*/ 19661 h 34198"/>
                <a:gd name="csX9" fmla="*/ 4609 w 25404"/>
                <a:gd name="csY9" fmla="*/ 19661 h 34198"/>
                <a:gd name="csX10" fmla="*/ 4609 w 25404"/>
                <a:gd name="csY10" fmla="*/ 30409 h 34198"/>
                <a:gd name="csX11" fmla="*/ 24639 w 25404"/>
                <a:gd name="csY11" fmla="*/ 3040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639" y="34317"/>
                  </a:moveTo>
                  <a:lnTo>
                    <a:pt x="212" y="34317"/>
                  </a:lnTo>
                  <a:lnTo>
                    <a:pt x="212" y="119"/>
                  </a:lnTo>
                  <a:lnTo>
                    <a:pt x="25617" y="119"/>
                  </a:lnTo>
                  <a:lnTo>
                    <a:pt x="25617" y="4027"/>
                  </a:lnTo>
                  <a:lnTo>
                    <a:pt x="4609" y="4027"/>
                  </a:lnTo>
                  <a:lnTo>
                    <a:pt x="4609" y="15753"/>
                  </a:lnTo>
                  <a:lnTo>
                    <a:pt x="23662" y="15753"/>
                  </a:lnTo>
                  <a:lnTo>
                    <a:pt x="23662" y="19661"/>
                  </a:lnTo>
                  <a:lnTo>
                    <a:pt x="4609" y="19661"/>
                  </a:lnTo>
                  <a:lnTo>
                    <a:pt x="4609" y="30409"/>
                  </a:lnTo>
                  <a:lnTo>
                    <a:pt x="24639" y="304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id="{DFFB1777-5F57-822E-5682-986D8B364CFF}"/>
                </a:ext>
              </a:extLst>
            </p:cNvPr>
            <p:cNvSpPr/>
            <p:nvPr/>
          </p:nvSpPr>
          <p:spPr>
            <a:xfrm flipV="1">
              <a:off x="4980887" y="718655"/>
              <a:ext cx="24915" cy="12702"/>
            </a:xfrm>
            <a:custGeom>
              <a:avLst/>
              <a:gdLst>
                <a:gd name="csX0" fmla="*/ 20736 w 24915"/>
                <a:gd name="csY0" fmla="*/ 12822 h 12702"/>
                <a:gd name="csX1" fmla="*/ 20736 w 24915"/>
                <a:gd name="csY1" fmla="*/ 12333 h 12702"/>
                <a:gd name="csX2" fmla="*/ 20248 w 24915"/>
                <a:gd name="csY2" fmla="*/ 11356 h 12702"/>
                <a:gd name="csX3" fmla="*/ 18294 w 24915"/>
                <a:gd name="csY3" fmla="*/ 7448 h 12702"/>
                <a:gd name="csX4" fmla="*/ 17805 w 24915"/>
                <a:gd name="csY4" fmla="*/ 6471 h 12702"/>
                <a:gd name="csX5" fmla="*/ 16828 w 24915"/>
                <a:gd name="csY5" fmla="*/ 5982 h 12702"/>
                <a:gd name="csX6" fmla="*/ 11454 w 24915"/>
                <a:gd name="csY6" fmla="*/ 4028 h 12702"/>
                <a:gd name="csX7" fmla="*/ 10477 w 24915"/>
                <a:gd name="csY7" fmla="*/ 4028 h 12702"/>
                <a:gd name="csX8" fmla="*/ 217 w 24915"/>
                <a:gd name="csY8" fmla="*/ 3539 h 12702"/>
                <a:gd name="csX9" fmla="*/ 1195 w 24915"/>
                <a:gd name="csY9" fmla="*/ 3051 h 12702"/>
                <a:gd name="csX10" fmla="*/ 1683 w 24915"/>
                <a:gd name="csY10" fmla="*/ 2074 h 12702"/>
                <a:gd name="csX11" fmla="*/ 2660 w 24915"/>
                <a:gd name="csY11" fmla="*/ 2074 h 12702"/>
                <a:gd name="csX12" fmla="*/ 3149 w 24915"/>
                <a:gd name="csY12" fmla="*/ 1585 h 12702"/>
                <a:gd name="csX13" fmla="*/ 4126 w 24915"/>
                <a:gd name="csY13" fmla="*/ 1097 h 12702"/>
                <a:gd name="csX14" fmla="*/ 5103 w 24915"/>
                <a:gd name="csY14" fmla="*/ 608 h 12702"/>
                <a:gd name="csX15" fmla="*/ 6569 w 24915"/>
                <a:gd name="csY15" fmla="*/ 608 h 12702"/>
                <a:gd name="csX16" fmla="*/ 7546 w 24915"/>
                <a:gd name="csY16" fmla="*/ 120 h 12702"/>
                <a:gd name="csX17" fmla="*/ 9988 w 24915"/>
                <a:gd name="csY17" fmla="*/ 120 h 12702"/>
                <a:gd name="csX18" fmla="*/ 14385 w 24915"/>
                <a:gd name="csY18" fmla="*/ 120 h 12702"/>
                <a:gd name="csX19" fmla="*/ 14874 w 24915"/>
                <a:gd name="csY19" fmla="*/ 608 h 12702"/>
                <a:gd name="csX20" fmla="*/ 15851 w 24915"/>
                <a:gd name="csY20" fmla="*/ 608 h 12702"/>
                <a:gd name="csX21" fmla="*/ 17805 w 24915"/>
                <a:gd name="csY21" fmla="*/ 1585 h 12702"/>
                <a:gd name="csX22" fmla="*/ 18294 w 24915"/>
                <a:gd name="csY22" fmla="*/ 2074 h 12702"/>
                <a:gd name="csX23" fmla="*/ 19271 w 24915"/>
                <a:gd name="csY23" fmla="*/ 2562 h 12702"/>
                <a:gd name="csX24" fmla="*/ 19759 w 24915"/>
                <a:gd name="csY24" fmla="*/ 3051 h 12702"/>
                <a:gd name="csX25" fmla="*/ 20248 w 24915"/>
                <a:gd name="csY25" fmla="*/ 3539 h 12702"/>
                <a:gd name="csX26" fmla="*/ 21225 w 24915"/>
                <a:gd name="csY26" fmla="*/ 4028 h 12702"/>
                <a:gd name="csX27" fmla="*/ 21714 w 24915"/>
                <a:gd name="csY27" fmla="*/ 4516 h 12702"/>
                <a:gd name="csX28" fmla="*/ 24156 w 24915"/>
                <a:gd name="csY28" fmla="*/ 8425 h 12702"/>
                <a:gd name="csX29" fmla="*/ 24645 w 24915"/>
                <a:gd name="csY29" fmla="*/ 9402 h 12702"/>
                <a:gd name="csX30" fmla="*/ 24645 w 24915"/>
                <a:gd name="csY30" fmla="*/ 10379 h 12702"/>
                <a:gd name="csX31" fmla="*/ 25133 w 24915"/>
                <a:gd name="csY31" fmla="*/ 11356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24915" h="12702">
                  <a:moveTo>
                    <a:pt x="20736" y="12822"/>
                  </a:moveTo>
                  <a:lnTo>
                    <a:pt x="20736" y="12333"/>
                  </a:lnTo>
                  <a:lnTo>
                    <a:pt x="20248" y="11356"/>
                  </a:lnTo>
                  <a:cubicBezTo>
                    <a:pt x="19564" y="10102"/>
                    <a:pt x="19491" y="8433"/>
                    <a:pt x="18294" y="7448"/>
                  </a:cubicBezTo>
                  <a:lnTo>
                    <a:pt x="17805" y="6471"/>
                  </a:lnTo>
                  <a:lnTo>
                    <a:pt x="16828" y="5982"/>
                  </a:lnTo>
                  <a:cubicBezTo>
                    <a:pt x="14760" y="4915"/>
                    <a:pt x="14133" y="3661"/>
                    <a:pt x="11454" y="4028"/>
                  </a:cubicBezTo>
                  <a:lnTo>
                    <a:pt x="10477" y="4028"/>
                  </a:lnTo>
                  <a:lnTo>
                    <a:pt x="217" y="3539"/>
                  </a:lnTo>
                  <a:lnTo>
                    <a:pt x="1195" y="3051"/>
                  </a:lnTo>
                  <a:lnTo>
                    <a:pt x="1683" y="2074"/>
                  </a:lnTo>
                  <a:lnTo>
                    <a:pt x="2660" y="2074"/>
                  </a:lnTo>
                  <a:lnTo>
                    <a:pt x="3149" y="1585"/>
                  </a:lnTo>
                  <a:lnTo>
                    <a:pt x="4126" y="1097"/>
                  </a:lnTo>
                  <a:lnTo>
                    <a:pt x="5103" y="608"/>
                  </a:lnTo>
                  <a:lnTo>
                    <a:pt x="6569" y="608"/>
                  </a:lnTo>
                  <a:lnTo>
                    <a:pt x="7546" y="120"/>
                  </a:lnTo>
                  <a:lnTo>
                    <a:pt x="9988" y="120"/>
                  </a:lnTo>
                  <a:cubicBezTo>
                    <a:pt x="11454" y="120"/>
                    <a:pt x="12920" y="120"/>
                    <a:pt x="14385" y="120"/>
                  </a:cubicBezTo>
                  <a:lnTo>
                    <a:pt x="14874" y="608"/>
                  </a:lnTo>
                  <a:lnTo>
                    <a:pt x="15851" y="608"/>
                  </a:lnTo>
                  <a:lnTo>
                    <a:pt x="17805" y="1585"/>
                  </a:lnTo>
                  <a:lnTo>
                    <a:pt x="18294" y="2074"/>
                  </a:lnTo>
                  <a:lnTo>
                    <a:pt x="19271" y="2562"/>
                  </a:lnTo>
                  <a:lnTo>
                    <a:pt x="19759" y="3051"/>
                  </a:lnTo>
                  <a:lnTo>
                    <a:pt x="20248" y="3539"/>
                  </a:lnTo>
                  <a:lnTo>
                    <a:pt x="21225" y="4028"/>
                  </a:lnTo>
                  <a:lnTo>
                    <a:pt x="21714" y="4516"/>
                  </a:lnTo>
                  <a:cubicBezTo>
                    <a:pt x="22104" y="5551"/>
                    <a:pt x="23765" y="7391"/>
                    <a:pt x="24156" y="8425"/>
                  </a:cubicBezTo>
                  <a:lnTo>
                    <a:pt x="24645" y="9402"/>
                  </a:lnTo>
                  <a:lnTo>
                    <a:pt x="24645" y="10379"/>
                  </a:lnTo>
                  <a:lnTo>
                    <a:pt x="25133" y="1135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" name="Freeform: Shape 1672">
              <a:extLst>
                <a:ext uri="{FF2B5EF4-FFF2-40B4-BE49-F238E27FC236}">
                  <a16:creationId xmlns:a16="http://schemas.microsoft.com/office/drawing/2014/main" id="{4ED0EFE1-7297-E7F2-D73D-DE55BAB7A892}"/>
                </a:ext>
              </a:extLst>
            </p:cNvPr>
            <p:cNvSpPr/>
            <p:nvPr/>
          </p:nvSpPr>
          <p:spPr>
            <a:xfrm flipV="1">
              <a:off x="4991636" y="699601"/>
              <a:ext cx="13679" cy="7328"/>
            </a:xfrm>
            <a:custGeom>
              <a:avLst/>
              <a:gdLst>
                <a:gd name="csX0" fmla="*/ 10477 w 13679"/>
                <a:gd name="csY0" fmla="*/ 7444 h 7328"/>
                <a:gd name="csX1" fmla="*/ 218 w 13679"/>
                <a:gd name="csY1" fmla="*/ 6955 h 7328"/>
                <a:gd name="csX2" fmla="*/ 706 w 13679"/>
                <a:gd name="csY2" fmla="*/ 6955 h 7328"/>
                <a:gd name="csX3" fmla="*/ 9012 w 13679"/>
                <a:gd name="csY3" fmla="*/ 1093 h 7328"/>
                <a:gd name="csX4" fmla="*/ 9500 w 13679"/>
                <a:gd name="csY4" fmla="*/ 116 h 7328"/>
                <a:gd name="csX5" fmla="*/ 13897 w 13679"/>
                <a:gd name="csY5" fmla="*/ 1093 h 7328"/>
                <a:gd name="csX6" fmla="*/ 13409 w 13679"/>
                <a:gd name="csY6" fmla="*/ 1581 h 7328"/>
                <a:gd name="csX7" fmla="*/ 11454 w 13679"/>
                <a:gd name="csY7" fmla="*/ 5978 h 7328"/>
                <a:gd name="csX8" fmla="*/ 10966 w 13679"/>
                <a:gd name="csY8" fmla="*/ 6467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679" h="7328">
                  <a:moveTo>
                    <a:pt x="10477" y="7444"/>
                  </a:moveTo>
                  <a:lnTo>
                    <a:pt x="218" y="6955"/>
                  </a:lnTo>
                  <a:lnTo>
                    <a:pt x="706" y="6955"/>
                  </a:lnTo>
                  <a:cubicBezTo>
                    <a:pt x="4533" y="7305"/>
                    <a:pt x="7733" y="4578"/>
                    <a:pt x="9012" y="1093"/>
                  </a:cubicBezTo>
                  <a:lnTo>
                    <a:pt x="9500" y="116"/>
                  </a:lnTo>
                  <a:lnTo>
                    <a:pt x="13897" y="1093"/>
                  </a:lnTo>
                  <a:lnTo>
                    <a:pt x="13409" y="1581"/>
                  </a:lnTo>
                  <a:cubicBezTo>
                    <a:pt x="13710" y="3332"/>
                    <a:pt x="12049" y="4521"/>
                    <a:pt x="11454" y="5978"/>
                  </a:cubicBezTo>
                  <a:lnTo>
                    <a:pt x="10966" y="64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id="{D74B85E5-C324-4D83-20C3-EA5D142C91B1}"/>
                </a:ext>
              </a:extLst>
            </p:cNvPr>
            <p:cNvSpPr/>
            <p:nvPr/>
          </p:nvSpPr>
          <p:spPr>
            <a:xfrm flipV="1">
              <a:off x="4975513" y="696182"/>
              <a:ext cx="26381" cy="31755"/>
            </a:xfrm>
            <a:custGeom>
              <a:avLst/>
              <a:gdLst>
                <a:gd name="csX0" fmla="*/ 16338 w 26381"/>
                <a:gd name="csY0" fmla="*/ 31874 h 31755"/>
                <a:gd name="csX1" fmla="*/ 13407 w 26381"/>
                <a:gd name="csY1" fmla="*/ 31874 h 31755"/>
                <a:gd name="csX2" fmla="*/ 6567 w 26381"/>
                <a:gd name="csY2" fmla="*/ 28943 h 31755"/>
                <a:gd name="csX3" fmla="*/ 5590 w 26381"/>
                <a:gd name="csY3" fmla="*/ 28454 h 31755"/>
                <a:gd name="csX4" fmla="*/ 5102 w 26381"/>
                <a:gd name="csY4" fmla="*/ 27966 h 31755"/>
                <a:gd name="csX5" fmla="*/ 1193 w 26381"/>
                <a:gd name="csY5" fmla="*/ 22103 h 31755"/>
                <a:gd name="csX6" fmla="*/ 1193 w 26381"/>
                <a:gd name="csY6" fmla="*/ 21126 h 31755"/>
                <a:gd name="csX7" fmla="*/ 705 w 26381"/>
                <a:gd name="csY7" fmla="*/ 20638 h 31755"/>
                <a:gd name="csX8" fmla="*/ 705 w 26381"/>
                <a:gd name="csY8" fmla="*/ 18683 h 31755"/>
                <a:gd name="csX9" fmla="*/ 216 w 26381"/>
                <a:gd name="csY9" fmla="*/ 17706 h 31755"/>
                <a:gd name="csX10" fmla="*/ 216 w 26381"/>
                <a:gd name="csY10" fmla="*/ 10867 h 31755"/>
                <a:gd name="csX11" fmla="*/ 705 w 26381"/>
                <a:gd name="csY11" fmla="*/ 9890 h 31755"/>
                <a:gd name="csX12" fmla="*/ 705 w 26381"/>
                <a:gd name="csY12" fmla="*/ 8912 h 31755"/>
                <a:gd name="csX13" fmla="*/ 1193 w 26381"/>
                <a:gd name="csY13" fmla="*/ 7935 h 31755"/>
                <a:gd name="csX14" fmla="*/ 1193 w 26381"/>
                <a:gd name="csY14" fmla="*/ 6958 h 31755"/>
                <a:gd name="csX15" fmla="*/ 1682 w 26381"/>
                <a:gd name="csY15" fmla="*/ 6470 h 31755"/>
                <a:gd name="csX16" fmla="*/ 2170 w 26381"/>
                <a:gd name="csY16" fmla="*/ 5493 h 31755"/>
                <a:gd name="csX17" fmla="*/ 2170 w 26381"/>
                <a:gd name="csY17" fmla="*/ 4515 h 31755"/>
                <a:gd name="csX18" fmla="*/ 2659 w 26381"/>
                <a:gd name="csY18" fmla="*/ 3538 h 31755"/>
                <a:gd name="csX19" fmla="*/ 3147 w 26381"/>
                <a:gd name="csY19" fmla="*/ 2561 h 31755"/>
                <a:gd name="csX20" fmla="*/ 4124 w 26381"/>
                <a:gd name="csY20" fmla="*/ 2073 h 31755"/>
                <a:gd name="csX21" fmla="*/ 4613 w 26381"/>
                <a:gd name="csY21" fmla="*/ 1096 h 31755"/>
                <a:gd name="csX22" fmla="*/ 5102 w 26381"/>
                <a:gd name="csY22" fmla="*/ 607 h 31755"/>
                <a:gd name="csX23" fmla="*/ 5590 w 26381"/>
                <a:gd name="csY23" fmla="*/ 119 h 31755"/>
                <a:gd name="csX24" fmla="*/ 15850 w 26381"/>
                <a:gd name="csY24" fmla="*/ 607 h 31755"/>
                <a:gd name="csX25" fmla="*/ 13407 w 26381"/>
                <a:gd name="csY25" fmla="*/ 607 h 31755"/>
                <a:gd name="csX26" fmla="*/ 9498 w 26381"/>
                <a:gd name="csY26" fmla="*/ 2561 h 31755"/>
                <a:gd name="csX27" fmla="*/ 8521 w 26381"/>
                <a:gd name="csY27" fmla="*/ 3050 h 31755"/>
                <a:gd name="csX28" fmla="*/ 8033 w 26381"/>
                <a:gd name="csY28" fmla="*/ 3538 h 31755"/>
                <a:gd name="csX29" fmla="*/ 5590 w 26381"/>
                <a:gd name="csY29" fmla="*/ 8912 h 31755"/>
                <a:gd name="csX30" fmla="*/ 5102 w 26381"/>
                <a:gd name="csY30" fmla="*/ 9890 h 31755"/>
                <a:gd name="csX31" fmla="*/ 5102 w 26381"/>
                <a:gd name="csY31" fmla="*/ 12332 h 31755"/>
                <a:gd name="csX32" fmla="*/ 4613 w 26381"/>
                <a:gd name="csY32" fmla="*/ 13309 h 31755"/>
                <a:gd name="csX33" fmla="*/ 4613 w 26381"/>
                <a:gd name="csY33" fmla="*/ 15752 h 31755"/>
                <a:gd name="csX34" fmla="*/ 5102 w 26381"/>
                <a:gd name="csY34" fmla="*/ 16729 h 31755"/>
                <a:gd name="csX35" fmla="*/ 5102 w 26381"/>
                <a:gd name="csY35" fmla="*/ 18195 h 31755"/>
                <a:gd name="csX36" fmla="*/ 5590 w 26381"/>
                <a:gd name="csY36" fmla="*/ 19172 h 31755"/>
                <a:gd name="csX37" fmla="*/ 7544 w 26381"/>
                <a:gd name="csY37" fmla="*/ 24546 h 31755"/>
                <a:gd name="csX38" fmla="*/ 8033 w 26381"/>
                <a:gd name="csY38" fmla="*/ 25035 h 31755"/>
                <a:gd name="csX39" fmla="*/ 9010 w 26381"/>
                <a:gd name="csY39" fmla="*/ 25523 h 31755"/>
                <a:gd name="csX40" fmla="*/ 9498 w 26381"/>
                <a:gd name="csY40" fmla="*/ 26500 h 31755"/>
                <a:gd name="csX41" fmla="*/ 9987 w 26381"/>
                <a:gd name="csY41" fmla="*/ 26500 h 31755"/>
                <a:gd name="csX42" fmla="*/ 10476 w 26381"/>
                <a:gd name="csY42" fmla="*/ 26989 h 31755"/>
                <a:gd name="csX43" fmla="*/ 11453 w 26381"/>
                <a:gd name="csY43" fmla="*/ 27477 h 31755"/>
                <a:gd name="csX44" fmla="*/ 12430 w 26381"/>
                <a:gd name="csY44" fmla="*/ 27477 h 31755"/>
                <a:gd name="csX45" fmla="*/ 13407 w 26381"/>
                <a:gd name="csY45" fmla="*/ 27966 h 31755"/>
                <a:gd name="csX46" fmla="*/ 16338 w 26381"/>
                <a:gd name="csY46" fmla="*/ 27966 h 31755"/>
                <a:gd name="csX47" fmla="*/ 26598 w 26381"/>
                <a:gd name="csY47" fmla="*/ 28454 h 31755"/>
                <a:gd name="csX48" fmla="*/ 25621 w 26381"/>
                <a:gd name="csY48" fmla="*/ 28943 h 31755"/>
                <a:gd name="csX49" fmla="*/ 18292 w 26381"/>
                <a:gd name="csY49" fmla="*/ 31874 h 31755"/>
                <a:gd name="csX50" fmla="*/ 17315 w 26381"/>
                <a:gd name="csY50" fmla="*/ 31874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26381" h="31755">
                  <a:moveTo>
                    <a:pt x="16338" y="31874"/>
                  </a:moveTo>
                  <a:lnTo>
                    <a:pt x="13407" y="31874"/>
                  </a:lnTo>
                  <a:cubicBezTo>
                    <a:pt x="10720" y="30799"/>
                    <a:pt x="9336" y="31264"/>
                    <a:pt x="6567" y="28943"/>
                  </a:cubicBezTo>
                  <a:lnTo>
                    <a:pt x="5590" y="28454"/>
                  </a:lnTo>
                  <a:lnTo>
                    <a:pt x="5102" y="27966"/>
                  </a:lnTo>
                  <a:cubicBezTo>
                    <a:pt x="3375" y="26720"/>
                    <a:pt x="2406" y="23943"/>
                    <a:pt x="1193" y="22103"/>
                  </a:cubicBezTo>
                  <a:lnTo>
                    <a:pt x="1193" y="21126"/>
                  </a:lnTo>
                  <a:lnTo>
                    <a:pt x="705" y="20638"/>
                  </a:lnTo>
                  <a:lnTo>
                    <a:pt x="705" y="18683"/>
                  </a:lnTo>
                  <a:lnTo>
                    <a:pt x="216" y="17706"/>
                  </a:lnTo>
                  <a:lnTo>
                    <a:pt x="216" y="10867"/>
                  </a:lnTo>
                  <a:lnTo>
                    <a:pt x="705" y="9890"/>
                  </a:lnTo>
                  <a:lnTo>
                    <a:pt x="705" y="8912"/>
                  </a:lnTo>
                  <a:lnTo>
                    <a:pt x="1193" y="7935"/>
                  </a:lnTo>
                  <a:lnTo>
                    <a:pt x="1193" y="6958"/>
                  </a:lnTo>
                  <a:lnTo>
                    <a:pt x="1682" y="6470"/>
                  </a:lnTo>
                  <a:lnTo>
                    <a:pt x="2170" y="5493"/>
                  </a:lnTo>
                  <a:lnTo>
                    <a:pt x="2170" y="4515"/>
                  </a:lnTo>
                  <a:lnTo>
                    <a:pt x="2659" y="3538"/>
                  </a:lnTo>
                  <a:lnTo>
                    <a:pt x="3147" y="2561"/>
                  </a:lnTo>
                  <a:lnTo>
                    <a:pt x="4124" y="2073"/>
                  </a:lnTo>
                  <a:lnTo>
                    <a:pt x="4613" y="1096"/>
                  </a:lnTo>
                  <a:lnTo>
                    <a:pt x="5102" y="607"/>
                  </a:lnTo>
                  <a:lnTo>
                    <a:pt x="5590" y="119"/>
                  </a:lnTo>
                  <a:lnTo>
                    <a:pt x="15850" y="607"/>
                  </a:lnTo>
                  <a:lnTo>
                    <a:pt x="13407" y="607"/>
                  </a:lnTo>
                  <a:cubicBezTo>
                    <a:pt x="12153" y="1291"/>
                    <a:pt x="10484" y="1364"/>
                    <a:pt x="9498" y="2561"/>
                  </a:cubicBezTo>
                  <a:lnTo>
                    <a:pt x="8521" y="3050"/>
                  </a:lnTo>
                  <a:lnTo>
                    <a:pt x="8033" y="3538"/>
                  </a:lnTo>
                  <a:cubicBezTo>
                    <a:pt x="7210" y="5256"/>
                    <a:pt x="5468" y="6877"/>
                    <a:pt x="5590" y="8912"/>
                  </a:cubicBezTo>
                  <a:lnTo>
                    <a:pt x="5102" y="9890"/>
                  </a:lnTo>
                  <a:lnTo>
                    <a:pt x="5102" y="12332"/>
                  </a:lnTo>
                  <a:lnTo>
                    <a:pt x="4613" y="13309"/>
                  </a:lnTo>
                  <a:lnTo>
                    <a:pt x="4613" y="15752"/>
                  </a:lnTo>
                  <a:lnTo>
                    <a:pt x="5102" y="16729"/>
                  </a:lnTo>
                  <a:lnTo>
                    <a:pt x="5102" y="18195"/>
                  </a:lnTo>
                  <a:lnTo>
                    <a:pt x="5590" y="19172"/>
                  </a:lnTo>
                  <a:cubicBezTo>
                    <a:pt x="5582" y="21216"/>
                    <a:pt x="6608" y="22755"/>
                    <a:pt x="7544" y="24546"/>
                  </a:cubicBezTo>
                  <a:lnTo>
                    <a:pt x="8033" y="25035"/>
                  </a:lnTo>
                  <a:lnTo>
                    <a:pt x="9010" y="25523"/>
                  </a:lnTo>
                  <a:lnTo>
                    <a:pt x="9498" y="26500"/>
                  </a:lnTo>
                  <a:lnTo>
                    <a:pt x="9987" y="26500"/>
                  </a:lnTo>
                  <a:lnTo>
                    <a:pt x="10476" y="26989"/>
                  </a:lnTo>
                  <a:lnTo>
                    <a:pt x="11453" y="27477"/>
                  </a:lnTo>
                  <a:lnTo>
                    <a:pt x="12430" y="27477"/>
                  </a:lnTo>
                  <a:lnTo>
                    <a:pt x="13407" y="27966"/>
                  </a:lnTo>
                  <a:lnTo>
                    <a:pt x="16338" y="27966"/>
                  </a:lnTo>
                  <a:lnTo>
                    <a:pt x="26598" y="28454"/>
                  </a:lnTo>
                  <a:lnTo>
                    <a:pt x="25621" y="28943"/>
                  </a:lnTo>
                  <a:cubicBezTo>
                    <a:pt x="24253" y="30791"/>
                    <a:pt x="20385" y="31606"/>
                    <a:pt x="18292" y="31874"/>
                  </a:cubicBezTo>
                  <a:lnTo>
                    <a:pt x="17315" y="318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" name="Freeform: Shape 1674">
              <a:extLst>
                <a:ext uri="{FF2B5EF4-FFF2-40B4-BE49-F238E27FC236}">
                  <a16:creationId xmlns:a16="http://schemas.microsoft.com/office/drawing/2014/main" id="{45C35065-1FC5-8DE3-983B-396E180006C5}"/>
                </a:ext>
              </a:extLst>
            </p:cNvPr>
            <p:cNvSpPr/>
            <p:nvPr/>
          </p:nvSpPr>
          <p:spPr>
            <a:xfrm flipV="1">
              <a:off x="5011666" y="696670"/>
              <a:ext cx="4396" cy="34198"/>
            </a:xfrm>
            <a:custGeom>
              <a:avLst/>
              <a:gdLst>
                <a:gd name="csX0" fmla="*/ 55 w 4396"/>
                <a:gd name="csY0" fmla="*/ -637 h 34198"/>
                <a:gd name="csX1" fmla="*/ 4452 w 4396"/>
                <a:gd name="csY1" fmla="*/ -637 h 34198"/>
                <a:gd name="csX2" fmla="*/ 4452 w 4396"/>
                <a:gd name="csY2" fmla="*/ 33561 h 34198"/>
                <a:gd name="csX3" fmla="*/ 55 w 4396"/>
                <a:gd name="csY3" fmla="*/ 3356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55" y="-637"/>
                  </a:moveTo>
                  <a:lnTo>
                    <a:pt x="4452" y="-637"/>
                  </a:lnTo>
                  <a:lnTo>
                    <a:pt x="4452" y="33561"/>
                  </a:lnTo>
                  <a:lnTo>
                    <a:pt x="55" y="3356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id="{C6D455B2-B972-B60B-4250-89C396F8AFA8}"/>
                </a:ext>
              </a:extLst>
            </p:cNvPr>
            <p:cNvSpPr/>
            <p:nvPr/>
          </p:nvSpPr>
          <p:spPr>
            <a:xfrm flipV="1">
              <a:off x="5024857" y="696670"/>
              <a:ext cx="22961" cy="34198"/>
            </a:xfrm>
            <a:custGeom>
              <a:avLst/>
              <a:gdLst>
                <a:gd name="csX0" fmla="*/ 23187 w 22961"/>
                <a:gd name="csY0" fmla="*/ 34317 h 34198"/>
                <a:gd name="csX1" fmla="*/ 225 w 22961"/>
                <a:gd name="csY1" fmla="*/ 34317 h 34198"/>
                <a:gd name="csX2" fmla="*/ 225 w 22961"/>
                <a:gd name="csY2" fmla="*/ 119 h 34198"/>
                <a:gd name="csX3" fmla="*/ 4622 w 22961"/>
                <a:gd name="csY3" fmla="*/ 119 h 34198"/>
                <a:gd name="csX4" fmla="*/ 4622 w 22961"/>
                <a:gd name="csY4" fmla="*/ 15753 h 34198"/>
                <a:gd name="csX5" fmla="*/ 20744 w 22961"/>
                <a:gd name="csY5" fmla="*/ 15753 h 34198"/>
                <a:gd name="csX6" fmla="*/ 20744 w 22961"/>
                <a:gd name="csY6" fmla="*/ 19661 h 34198"/>
                <a:gd name="csX7" fmla="*/ 4622 w 22961"/>
                <a:gd name="csY7" fmla="*/ 19661 h 34198"/>
                <a:gd name="csX8" fmla="*/ 4622 w 22961"/>
                <a:gd name="csY8" fmla="*/ 30409 h 34198"/>
                <a:gd name="csX9" fmla="*/ 23187 w 22961"/>
                <a:gd name="csY9" fmla="*/ 3040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961" h="34198">
                  <a:moveTo>
                    <a:pt x="23187" y="34317"/>
                  </a:moveTo>
                  <a:lnTo>
                    <a:pt x="225" y="34317"/>
                  </a:lnTo>
                  <a:lnTo>
                    <a:pt x="225" y="119"/>
                  </a:lnTo>
                  <a:lnTo>
                    <a:pt x="4622" y="119"/>
                  </a:lnTo>
                  <a:lnTo>
                    <a:pt x="4622" y="15753"/>
                  </a:lnTo>
                  <a:lnTo>
                    <a:pt x="20744" y="15753"/>
                  </a:lnTo>
                  <a:lnTo>
                    <a:pt x="20744" y="19661"/>
                  </a:lnTo>
                  <a:lnTo>
                    <a:pt x="4622" y="19661"/>
                  </a:lnTo>
                  <a:lnTo>
                    <a:pt x="4622" y="30409"/>
                  </a:lnTo>
                  <a:lnTo>
                    <a:pt x="23187" y="304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id="{17C6FB80-2D56-EAF2-1BC7-1385D0299606}"/>
                </a:ext>
              </a:extLst>
            </p:cNvPr>
            <p:cNvSpPr/>
            <p:nvPr/>
          </p:nvSpPr>
          <p:spPr>
            <a:xfrm flipV="1">
              <a:off x="5054170" y="696670"/>
              <a:ext cx="4397" cy="34198"/>
            </a:xfrm>
            <a:custGeom>
              <a:avLst/>
              <a:gdLst>
                <a:gd name="csX0" fmla="*/ 57 w 4397"/>
                <a:gd name="csY0" fmla="*/ -637 h 34198"/>
                <a:gd name="csX1" fmla="*/ 4454 w 4397"/>
                <a:gd name="csY1" fmla="*/ -637 h 34198"/>
                <a:gd name="csX2" fmla="*/ 4454 w 4397"/>
                <a:gd name="csY2" fmla="*/ 33561 h 34198"/>
                <a:gd name="csX3" fmla="*/ 57 w 4397"/>
                <a:gd name="csY3" fmla="*/ 3356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7" h="34198">
                  <a:moveTo>
                    <a:pt x="57" y="-637"/>
                  </a:moveTo>
                  <a:lnTo>
                    <a:pt x="4454" y="-637"/>
                  </a:lnTo>
                  <a:lnTo>
                    <a:pt x="4454" y="33561"/>
                  </a:lnTo>
                  <a:lnTo>
                    <a:pt x="57" y="3356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id="{E56D977B-37F4-29D9-920A-825CEF15382A}"/>
                </a:ext>
              </a:extLst>
            </p:cNvPr>
            <p:cNvSpPr/>
            <p:nvPr/>
          </p:nvSpPr>
          <p:spPr>
            <a:xfrm flipV="1">
              <a:off x="5071269" y="718655"/>
              <a:ext cx="24915" cy="12702"/>
            </a:xfrm>
            <a:custGeom>
              <a:avLst/>
              <a:gdLst>
                <a:gd name="csX0" fmla="*/ 20751 w 24915"/>
                <a:gd name="csY0" fmla="*/ 12822 h 12702"/>
                <a:gd name="csX1" fmla="*/ 20751 w 24915"/>
                <a:gd name="csY1" fmla="*/ 12333 h 12702"/>
                <a:gd name="csX2" fmla="*/ 20263 w 24915"/>
                <a:gd name="csY2" fmla="*/ 11356 h 12702"/>
                <a:gd name="csX3" fmla="*/ 18309 w 24915"/>
                <a:gd name="csY3" fmla="*/ 7448 h 12702"/>
                <a:gd name="csX4" fmla="*/ 17820 w 24915"/>
                <a:gd name="csY4" fmla="*/ 6471 h 12702"/>
                <a:gd name="csX5" fmla="*/ 16843 w 24915"/>
                <a:gd name="csY5" fmla="*/ 5982 h 12702"/>
                <a:gd name="csX6" fmla="*/ 11469 w 24915"/>
                <a:gd name="csY6" fmla="*/ 4028 h 12702"/>
                <a:gd name="csX7" fmla="*/ 10492 w 24915"/>
                <a:gd name="csY7" fmla="*/ 4028 h 12702"/>
                <a:gd name="csX8" fmla="*/ 232 w 24915"/>
                <a:gd name="csY8" fmla="*/ 3539 h 12702"/>
                <a:gd name="csX9" fmla="*/ 1209 w 24915"/>
                <a:gd name="csY9" fmla="*/ 3051 h 12702"/>
                <a:gd name="csX10" fmla="*/ 1698 w 24915"/>
                <a:gd name="csY10" fmla="*/ 2074 h 12702"/>
                <a:gd name="csX11" fmla="*/ 2675 w 24915"/>
                <a:gd name="csY11" fmla="*/ 2074 h 12702"/>
                <a:gd name="csX12" fmla="*/ 3164 w 24915"/>
                <a:gd name="csY12" fmla="*/ 1585 h 12702"/>
                <a:gd name="csX13" fmla="*/ 5118 w 24915"/>
                <a:gd name="csY13" fmla="*/ 608 h 12702"/>
                <a:gd name="csX14" fmla="*/ 6583 w 24915"/>
                <a:gd name="csY14" fmla="*/ 608 h 12702"/>
                <a:gd name="csX15" fmla="*/ 7560 w 24915"/>
                <a:gd name="csY15" fmla="*/ 120 h 12702"/>
                <a:gd name="csX16" fmla="*/ 10003 w 24915"/>
                <a:gd name="csY16" fmla="*/ 120 h 12702"/>
                <a:gd name="csX17" fmla="*/ 14400 w 24915"/>
                <a:gd name="csY17" fmla="*/ 120 h 12702"/>
                <a:gd name="csX18" fmla="*/ 14889 w 24915"/>
                <a:gd name="csY18" fmla="*/ 608 h 12702"/>
                <a:gd name="csX19" fmla="*/ 15866 w 24915"/>
                <a:gd name="csY19" fmla="*/ 608 h 12702"/>
                <a:gd name="csX20" fmla="*/ 16843 w 24915"/>
                <a:gd name="csY20" fmla="*/ 1097 h 12702"/>
                <a:gd name="csX21" fmla="*/ 17820 w 24915"/>
                <a:gd name="csY21" fmla="*/ 1585 h 12702"/>
                <a:gd name="csX22" fmla="*/ 18309 w 24915"/>
                <a:gd name="csY22" fmla="*/ 2074 h 12702"/>
                <a:gd name="csX23" fmla="*/ 19286 w 24915"/>
                <a:gd name="csY23" fmla="*/ 2562 h 12702"/>
                <a:gd name="csX24" fmla="*/ 19774 w 24915"/>
                <a:gd name="csY24" fmla="*/ 3051 h 12702"/>
                <a:gd name="csX25" fmla="*/ 20263 w 24915"/>
                <a:gd name="csY25" fmla="*/ 3539 h 12702"/>
                <a:gd name="csX26" fmla="*/ 21240 w 24915"/>
                <a:gd name="csY26" fmla="*/ 4028 h 12702"/>
                <a:gd name="csX27" fmla="*/ 21728 w 24915"/>
                <a:gd name="csY27" fmla="*/ 4516 h 12702"/>
                <a:gd name="csX28" fmla="*/ 24171 w 24915"/>
                <a:gd name="csY28" fmla="*/ 8425 h 12702"/>
                <a:gd name="csX29" fmla="*/ 24660 w 24915"/>
                <a:gd name="csY29" fmla="*/ 9402 h 12702"/>
                <a:gd name="csX30" fmla="*/ 24660 w 24915"/>
                <a:gd name="csY30" fmla="*/ 10379 h 12702"/>
                <a:gd name="csX31" fmla="*/ 25148 w 24915"/>
                <a:gd name="csY31" fmla="*/ 11356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24915" h="12702">
                  <a:moveTo>
                    <a:pt x="20751" y="12822"/>
                  </a:moveTo>
                  <a:lnTo>
                    <a:pt x="20751" y="12333"/>
                  </a:lnTo>
                  <a:lnTo>
                    <a:pt x="20263" y="11356"/>
                  </a:lnTo>
                  <a:cubicBezTo>
                    <a:pt x="19579" y="10102"/>
                    <a:pt x="19505" y="8433"/>
                    <a:pt x="18309" y="7448"/>
                  </a:cubicBezTo>
                  <a:lnTo>
                    <a:pt x="17820" y="6471"/>
                  </a:lnTo>
                  <a:lnTo>
                    <a:pt x="16843" y="5982"/>
                  </a:lnTo>
                  <a:cubicBezTo>
                    <a:pt x="14775" y="4915"/>
                    <a:pt x="14148" y="3661"/>
                    <a:pt x="11469" y="4028"/>
                  </a:cubicBezTo>
                  <a:lnTo>
                    <a:pt x="10492" y="4028"/>
                  </a:lnTo>
                  <a:lnTo>
                    <a:pt x="232" y="3539"/>
                  </a:lnTo>
                  <a:lnTo>
                    <a:pt x="1209" y="3051"/>
                  </a:lnTo>
                  <a:lnTo>
                    <a:pt x="1698" y="2074"/>
                  </a:lnTo>
                  <a:lnTo>
                    <a:pt x="2675" y="2074"/>
                  </a:lnTo>
                  <a:lnTo>
                    <a:pt x="3164" y="1585"/>
                  </a:lnTo>
                  <a:lnTo>
                    <a:pt x="5118" y="608"/>
                  </a:lnTo>
                  <a:lnTo>
                    <a:pt x="6583" y="608"/>
                  </a:lnTo>
                  <a:lnTo>
                    <a:pt x="7560" y="120"/>
                  </a:lnTo>
                  <a:lnTo>
                    <a:pt x="10003" y="120"/>
                  </a:lnTo>
                  <a:cubicBezTo>
                    <a:pt x="11469" y="120"/>
                    <a:pt x="12934" y="120"/>
                    <a:pt x="14400" y="120"/>
                  </a:cubicBezTo>
                  <a:lnTo>
                    <a:pt x="14889" y="608"/>
                  </a:lnTo>
                  <a:lnTo>
                    <a:pt x="15866" y="608"/>
                  </a:lnTo>
                  <a:lnTo>
                    <a:pt x="16843" y="1097"/>
                  </a:lnTo>
                  <a:lnTo>
                    <a:pt x="17820" y="1585"/>
                  </a:lnTo>
                  <a:lnTo>
                    <a:pt x="18309" y="2074"/>
                  </a:lnTo>
                  <a:lnTo>
                    <a:pt x="19286" y="2562"/>
                  </a:lnTo>
                  <a:lnTo>
                    <a:pt x="19774" y="3051"/>
                  </a:lnTo>
                  <a:lnTo>
                    <a:pt x="20263" y="3539"/>
                  </a:lnTo>
                  <a:lnTo>
                    <a:pt x="21240" y="4028"/>
                  </a:lnTo>
                  <a:lnTo>
                    <a:pt x="21728" y="4516"/>
                  </a:lnTo>
                  <a:cubicBezTo>
                    <a:pt x="22119" y="5551"/>
                    <a:pt x="23780" y="7391"/>
                    <a:pt x="24171" y="8425"/>
                  </a:cubicBezTo>
                  <a:lnTo>
                    <a:pt x="24660" y="9402"/>
                  </a:lnTo>
                  <a:lnTo>
                    <a:pt x="24660" y="10379"/>
                  </a:lnTo>
                  <a:lnTo>
                    <a:pt x="25148" y="1135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id="{611AC9AA-20F2-B10C-460D-2CB8DD3EDBB7}"/>
                </a:ext>
              </a:extLst>
            </p:cNvPr>
            <p:cNvSpPr/>
            <p:nvPr/>
          </p:nvSpPr>
          <p:spPr>
            <a:xfrm flipV="1">
              <a:off x="5082017" y="699601"/>
              <a:ext cx="13679" cy="7328"/>
            </a:xfrm>
            <a:custGeom>
              <a:avLst/>
              <a:gdLst>
                <a:gd name="csX0" fmla="*/ 10492 w 13679"/>
                <a:gd name="csY0" fmla="*/ 7444 h 7328"/>
                <a:gd name="csX1" fmla="*/ 233 w 13679"/>
                <a:gd name="csY1" fmla="*/ 6955 h 7328"/>
                <a:gd name="csX2" fmla="*/ 721 w 13679"/>
                <a:gd name="csY2" fmla="*/ 6955 h 7328"/>
                <a:gd name="csX3" fmla="*/ 9026 w 13679"/>
                <a:gd name="csY3" fmla="*/ 1093 h 7328"/>
                <a:gd name="csX4" fmla="*/ 9515 w 13679"/>
                <a:gd name="csY4" fmla="*/ 116 h 7328"/>
                <a:gd name="csX5" fmla="*/ 13912 w 13679"/>
                <a:gd name="csY5" fmla="*/ 1093 h 7328"/>
                <a:gd name="csX6" fmla="*/ 13423 w 13679"/>
                <a:gd name="csY6" fmla="*/ 1581 h 7328"/>
                <a:gd name="csX7" fmla="*/ 11469 w 13679"/>
                <a:gd name="csY7" fmla="*/ 5978 h 7328"/>
                <a:gd name="csX8" fmla="*/ 10981 w 13679"/>
                <a:gd name="csY8" fmla="*/ 6467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679" h="7328">
                  <a:moveTo>
                    <a:pt x="10492" y="7444"/>
                  </a:moveTo>
                  <a:lnTo>
                    <a:pt x="233" y="6955"/>
                  </a:lnTo>
                  <a:lnTo>
                    <a:pt x="721" y="6955"/>
                  </a:lnTo>
                  <a:cubicBezTo>
                    <a:pt x="4548" y="7305"/>
                    <a:pt x="7748" y="4578"/>
                    <a:pt x="9026" y="1093"/>
                  </a:cubicBezTo>
                  <a:lnTo>
                    <a:pt x="9515" y="116"/>
                  </a:lnTo>
                  <a:lnTo>
                    <a:pt x="13912" y="1093"/>
                  </a:lnTo>
                  <a:lnTo>
                    <a:pt x="13423" y="1581"/>
                  </a:lnTo>
                  <a:cubicBezTo>
                    <a:pt x="13725" y="3332"/>
                    <a:pt x="12064" y="4521"/>
                    <a:pt x="11469" y="5978"/>
                  </a:cubicBezTo>
                  <a:lnTo>
                    <a:pt x="10981" y="64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D09F8B09-D576-7CA7-5486-300568ECE229}"/>
                </a:ext>
              </a:extLst>
            </p:cNvPr>
            <p:cNvSpPr/>
            <p:nvPr/>
          </p:nvSpPr>
          <p:spPr>
            <a:xfrm flipV="1">
              <a:off x="5065895" y="696182"/>
              <a:ext cx="26381" cy="31755"/>
            </a:xfrm>
            <a:custGeom>
              <a:avLst/>
              <a:gdLst>
                <a:gd name="csX0" fmla="*/ 16353 w 26381"/>
                <a:gd name="csY0" fmla="*/ 31874 h 31755"/>
                <a:gd name="csX1" fmla="*/ 13422 w 26381"/>
                <a:gd name="csY1" fmla="*/ 31874 h 31755"/>
                <a:gd name="csX2" fmla="*/ 6582 w 26381"/>
                <a:gd name="csY2" fmla="*/ 28943 h 31755"/>
                <a:gd name="csX3" fmla="*/ 5605 w 26381"/>
                <a:gd name="csY3" fmla="*/ 28454 h 31755"/>
                <a:gd name="csX4" fmla="*/ 5116 w 26381"/>
                <a:gd name="csY4" fmla="*/ 27966 h 31755"/>
                <a:gd name="csX5" fmla="*/ 1208 w 26381"/>
                <a:gd name="csY5" fmla="*/ 22103 h 31755"/>
                <a:gd name="csX6" fmla="*/ 1208 w 26381"/>
                <a:gd name="csY6" fmla="*/ 21126 h 31755"/>
                <a:gd name="csX7" fmla="*/ 719 w 26381"/>
                <a:gd name="csY7" fmla="*/ 20638 h 31755"/>
                <a:gd name="csX8" fmla="*/ 719 w 26381"/>
                <a:gd name="csY8" fmla="*/ 18683 h 31755"/>
                <a:gd name="csX9" fmla="*/ 231 w 26381"/>
                <a:gd name="csY9" fmla="*/ 17706 h 31755"/>
                <a:gd name="csX10" fmla="*/ 231 w 26381"/>
                <a:gd name="csY10" fmla="*/ 10867 h 31755"/>
                <a:gd name="csX11" fmla="*/ 719 w 26381"/>
                <a:gd name="csY11" fmla="*/ 9890 h 31755"/>
                <a:gd name="csX12" fmla="*/ 719 w 26381"/>
                <a:gd name="csY12" fmla="*/ 8912 h 31755"/>
                <a:gd name="csX13" fmla="*/ 1208 w 26381"/>
                <a:gd name="csY13" fmla="*/ 7935 h 31755"/>
                <a:gd name="csX14" fmla="*/ 1208 w 26381"/>
                <a:gd name="csY14" fmla="*/ 6958 h 31755"/>
                <a:gd name="csX15" fmla="*/ 1696 w 26381"/>
                <a:gd name="csY15" fmla="*/ 6470 h 31755"/>
                <a:gd name="csX16" fmla="*/ 2185 w 26381"/>
                <a:gd name="csY16" fmla="*/ 5493 h 31755"/>
                <a:gd name="csX17" fmla="*/ 2185 w 26381"/>
                <a:gd name="csY17" fmla="*/ 4515 h 31755"/>
                <a:gd name="csX18" fmla="*/ 2674 w 26381"/>
                <a:gd name="csY18" fmla="*/ 3538 h 31755"/>
                <a:gd name="csX19" fmla="*/ 3162 w 26381"/>
                <a:gd name="csY19" fmla="*/ 2561 h 31755"/>
                <a:gd name="csX20" fmla="*/ 4139 w 26381"/>
                <a:gd name="csY20" fmla="*/ 2073 h 31755"/>
                <a:gd name="csX21" fmla="*/ 4628 w 26381"/>
                <a:gd name="csY21" fmla="*/ 1096 h 31755"/>
                <a:gd name="csX22" fmla="*/ 5116 w 26381"/>
                <a:gd name="csY22" fmla="*/ 607 h 31755"/>
                <a:gd name="csX23" fmla="*/ 5605 w 26381"/>
                <a:gd name="csY23" fmla="*/ 119 h 31755"/>
                <a:gd name="csX24" fmla="*/ 15864 w 26381"/>
                <a:gd name="csY24" fmla="*/ 607 h 31755"/>
                <a:gd name="csX25" fmla="*/ 13422 w 26381"/>
                <a:gd name="csY25" fmla="*/ 607 h 31755"/>
                <a:gd name="csX26" fmla="*/ 9513 w 26381"/>
                <a:gd name="csY26" fmla="*/ 2561 h 31755"/>
                <a:gd name="csX27" fmla="*/ 8536 w 26381"/>
                <a:gd name="csY27" fmla="*/ 3050 h 31755"/>
                <a:gd name="csX28" fmla="*/ 8048 w 26381"/>
                <a:gd name="csY28" fmla="*/ 3538 h 31755"/>
                <a:gd name="csX29" fmla="*/ 5605 w 26381"/>
                <a:gd name="csY29" fmla="*/ 8912 h 31755"/>
                <a:gd name="csX30" fmla="*/ 5116 w 26381"/>
                <a:gd name="csY30" fmla="*/ 9890 h 31755"/>
                <a:gd name="csX31" fmla="*/ 5116 w 26381"/>
                <a:gd name="csY31" fmla="*/ 12332 h 31755"/>
                <a:gd name="csX32" fmla="*/ 4628 w 26381"/>
                <a:gd name="csY32" fmla="*/ 13309 h 31755"/>
                <a:gd name="csX33" fmla="*/ 4628 w 26381"/>
                <a:gd name="csY33" fmla="*/ 15752 h 31755"/>
                <a:gd name="csX34" fmla="*/ 5116 w 26381"/>
                <a:gd name="csY34" fmla="*/ 16729 h 31755"/>
                <a:gd name="csX35" fmla="*/ 5116 w 26381"/>
                <a:gd name="csY35" fmla="*/ 18195 h 31755"/>
                <a:gd name="csX36" fmla="*/ 5605 w 26381"/>
                <a:gd name="csY36" fmla="*/ 19172 h 31755"/>
                <a:gd name="csX37" fmla="*/ 7559 w 26381"/>
                <a:gd name="csY37" fmla="*/ 24546 h 31755"/>
                <a:gd name="csX38" fmla="*/ 8048 w 26381"/>
                <a:gd name="csY38" fmla="*/ 25035 h 31755"/>
                <a:gd name="csX39" fmla="*/ 9025 w 26381"/>
                <a:gd name="csY39" fmla="*/ 25523 h 31755"/>
                <a:gd name="csX40" fmla="*/ 9513 w 26381"/>
                <a:gd name="csY40" fmla="*/ 26500 h 31755"/>
                <a:gd name="csX41" fmla="*/ 10002 w 26381"/>
                <a:gd name="csY41" fmla="*/ 26500 h 31755"/>
                <a:gd name="csX42" fmla="*/ 10490 w 26381"/>
                <a:gd name="csY42" fmla="*/ 26989 h 31755"/>
                <a:gd name="csX43" fmla="*/ 11467 w 26381"/>
                <a:gd name="csY43" fmla="*/ 27477 h 31755"/>
                <a:gd name="csX44" fmla="*/ 12445 w 26381"/>
                <a:gd name="csY44" fmla="*/ 27477 h 31755"/>
                <a:gd name="csX45" fmla="*/ 13422 w 26381"/>
                <a:gd name="csY45" fmla="*/ 27966 h 31755"/>
                <a:gd name="csX46" fmla="*/ 16353 w 26381"/>
                <a:gd name="csY46" fmla="*/ 27966 h 31755"/>
                <a:gd name="csX47" fmla="*/ 26612 w 26381"/>
                <a:gd name="csY47" fmla="*/ 28454 h 31755"/>
                <a:gd name="csX48" fmla="*/ 25635 w 26381"/>
                <a:gd name="csY48" fmla="*/ 28943 h 31755"/>
                <a:gd name="csX49" fmla="*/ 18307 w 26381"/>
                <a:gd name="csY49" fmla="*/ 31874 h 31755"/>
                <a:gd name="csX50" fmla="*/ 17330 w 26381"/>
                <a:gd name="csY50" fmla="*/ 31874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26381" h="31755">
                  <a:moveTo>
                    <a:pt x="16353" y="31874"/>
                  </a:moveTo>
                  <a:lnTo>
                    <a:pt x="13422" y="31874"/>
                  </a:lnTo>
                  <a:cubicBezTo>
                    <a:pt x="10735" y="30799"/>
                    <a:pt x="9350" y="31264"/>
                    <a:pt x="6582" y="28943"/>
                  </a:cubicBezTo>
                  <a:lnTo>
                    <a:pt x="5605" y="28454"/>
                  </a:lnTo>
                  <a:lnTo>
                    <a:pt x="5116" y="27966"/>
                  </a:lnTo>
                  <a:cubicBezTo>
                    <a:pt x="3390" y="26720"/>
                    <a:pt x="2421" y="23943"/>
                    <a:pt x="1208" y="22103"/>
                  </a:cubicBezTo>
                  <a:lnTo>
                    <a:pt x="1208" y="21126"/>
                  </a:lnTo>
                  <a:lnTo>
                    <a:pt x="719" y="20638"/>
                  </a:lnTo>
                  <a:lnTo>
                    <a:pt x="719" y="18683"/>
                  </a:lnTo>
                  <a:lnTo>
                    <a:pt x="231" y="17706"/>
                  </a:lnTo>
                  <a:lnTo>
                    <a:pt x="231" y="10867"/>
                  </a:lnTo>
                  <a:lnTo>
                    <a:pt x="719" y="9890"/>
                  </a:lnTo>
                  <a:lnTo>
                    <a:pt x="719" y="8912"/>
                  </a:lnTo>
                  <a:lnTo>
                    <a:pt x="1208" y="7935"/>
                  </a:lnTo>
                  <a:lnTo>
                    <a:pt x="1208" y="6958"/>
                  </a:lnTo>
                  <a:lnTo>
                    <a:pt x="1696" y="6470"/>
                  </a:lnTo>
                  <a:lnTo>
                    <a:pt x="2185" y="5493"/>
                  </a:lnTo>
                  <a:lnTo>
                    <a:pt x="2185" y="4515"/>
                  </a:lnTo>
                  <a:lnTo>
                    <a:pt x="2674" y="3538"/>
                  </a:lnTo>
                  <a:lnTo>
                    <a:pt x="3162" y="2561"/>
                  </a:lnTo>
                  <a:lnTo>
                    <a:pt x="4139" y="2073"/>
                  </a:lnTo>
                  <a:lnTo>
                    <a:pt x="4628" y="1096"/>
                  </a:lnTo>
                  <a:lnTo>
                    <a:pt x="5116" y="607"/>
                  </a:lnTo>
                  <a:lnTo>
                    <a:pt x="5605" y="119"/>
                  </a:lnTo>
                  <a:lnTo>
                    <a:pt x="15864" y="607"/>
                  </a:lnTo>
                  <a:lnTo>
                    <a:pt x="13422" y="607"/>
                  </a:lnTo>
                  <a:cubicBezTo>
                    <a:pt x="12168" y="1291"/>
                    <a:pt x="10499" y="1364"/>
                    <a:pt x="9513" y="2561"/>
                  </a:cubicBezTo>
                  <a:lnTo>
                    <a:pt x="8536" y="3050"/>
                  </a:lnTo>
                  <a:lnTo>
                    <a:pt x="8048" y="3538"/>
                  </a:lnTo>
                  <a:cubicBezTo>
                    <a:pt x="7225" y="5256"/>
                    <a:pt x="5483" y="6877"/>
                    <a:pt x="5605" y="8912"/>
                  </a:cubicBezTo>
                  <a:lnTo>
                    <a:pt x="5116" y="9890"/>
                  </a:lnTo>
                  <a:lnTo>
                    <a:pt x="5116" y="12332"/>
                  </a:lnTo>
                  <a:lnTo>
                    <a:pt x="4628" y="13309"/>
                  </a:lnTo>
                  <a:lnTo>
                    <a:pt x="4628" y="15752"/>
                  </a:lnTo>
                  <a:lnTo>
                    <a:pt x="5116" y="16729"/>
                  </a:lnTo>
                  <a:lnTo>
                    <a:pt x="5116" y="18195"/>
                  </a:lnTo>
                  <a:lnTo>
                    <a:pt x="5605" y="19172"/>
                  </a:lnTo>
                  <a:cubicBezTo>
                    <a:pt x="5597" y="21216"/>
                    <a:pt x="6623" y="22755"/>
                    <a:pt x="7559" y="24546"/>
                  </a:cubicBezTo>
                  <a:lnTo>
                    <a:pt x="8048" y="25035"/>
                  </a:lnTo>
                  <a:lnTo>
                    <a:pt x="9025" y="25523"/>
                  </a:lnTo>
                  <a:lnTo>
                    <a:pt x="9513" y="26500"/>
                  </a:lnTo>
                  <a:lnTo>
                    <a:pt x="10002" y="26500"/>
                  </a:lnTo>
                  <a:lnTo>
                    <a:pt x="10490" y="26989"/>
                  </a:lnTo>
                  <a:lnTo>
                    <a:pt x="11467" y="27477"/>
                  </a:lnTo>
                  <a:lnTo>
                    <a:pt x="12445" y="27477"/>
                  </a:lnTo>
                  <a:lnTo>
                    <a:pt x="13422" y="27966"/>
                  </a:lnTo>
                  <a:lnTo>
                    <a:pt x="16353" y="27966"/>
                  </a:lnTo>
                  <a:lnTo>
                    <a:pt x="26612" y="28454"/>
                  </a:lnTo>
                  <a:lnTo>
                    <a:pt x="25635" y="28943"/>
                  </a:lnTo>
                  <a:cubicBezTo>
                    <a:pt x="24267" y="30791"/>
                    <a:pt x="20400" y="31606"/>
                    <a:pt x="18307" y="31874"/>
                  </a:cubicBezTo>
                  <a:lnTo>
                    <a:pt x="17330" y="318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id="{95E41B7A-F20F-9377-62CD-DC147DAE50EB}"/>
                </a:ext>
              </a:extLst>
            </p:cNvPr>
            <p:cNvSpPr/>
            <p:nvPr/>
          </p:nvSpPr>
          <p:spPr>
            <a:xfrm flipV="1">
              <a:off x="5097651" y="696670"/>
              <a:ext cx="22961" cy="34198"/>
            </a:xfrm>
            <a:custGeom>
              <a:avLst/>
              <a:gdLst>
                <a:gd name="csX0" fmla="*/ 18313 w 22961"/>
                <a:gd name="csY0" fmla="*/ 34317 h 34198"/>
                <a:gd name="csX1" fmla="*/ 13427 w 22961"/>
                <a:gd name="csY1" fmla="*/ 34317 h 34198"/>
                <a:gd name="csX2" fmla="*/ 236 w 22961"/>
                <a:gd name="csY2" fmla="*/ 119 h 34198"/>
                <a:gd name="csX3" fmla="*/ 5122 w 22961"/>
                <a:gd name="csY3" fmla="*/ 119 h 34198"/>
                <a:gd name="csX4" fmla="*/ 8542 w 22961"/>
                <a:gd name="csY4" fmla="*/ 10378 h 34198"/>
                <a:gd name="csX5" fmla="*/ 23198 w 22961"/>
                <a:gd name="csY5" fmla="*/ 10378 h 34198"/>
                <a:gd name="csX6" fmla="*/ 10007 w 22961"/>
                <a:gd name="csY6" fmla="*/ 14287 h 34198"/>
                <a:gd name="csX7" fmla="*/ 13916 w 22961"/>
                <a:gd name="csY7" fmla="*/ 24058 h 34198"/>
                <a:gd name="csX8" fmla="*/ 13916 w 22961"/>
                <a:gd name="csY8" fmla="*/ 24546 h 34198"/>
                <a:gd name="csX9" fmla="*/ 14404 w 22961"/>
                <a:gd name="csY9" fmla="*/ 25035 h 34198"/>
                <a:gd name="csX10" fmla="*/ 14404 w 22961"/>
                <a:gd name="csY10" fmla="*/ 26012 h 34198"/>
                <a:gd name="csX11" fmla="*/ 14893 w 22961"/>
                <a:gd name="csY11" fmla="*/ 26989 h 34198"/>
                <a:gd name="csX12" fmla="*/ 14893 w 22961"/>
                <a:gd name="csY12" fmla="*/ 27966 h 34198"/>
                <a:gd name="csX13" fmla="*/ 15381 w 22961"/>
                <a:gd name="csY13" fmla="*/ 28943 h 34198"/>
                <a:gd name="csX14" fmla="*/ 15381 w 22961"/>
                <a:gd name="csY14" fmla="*/ 29920 h 34198"/>
                <a:gd name="csX15" fmla="*/ 15870 w 22961"/>
                <a:gd name="csY15" fmla="*/ 3089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2961" h="34198">
                  <a:moveTo>
                    <a:pt x="18313" y="34317"/>
                  </a:moveTo>
                  <a:lnTo>
                    <a:pt x="13427" y="34317"/>
                  </a:lnTo>
                  <a:lnTo>
                    <a:pt x="236" y="119"/>
                  </a:lnTo>
                  <a:lnTo>
                    <a:pt x="5122" y="119"/>
                  </a:lnTo>
                  <a:lnTo>
                    <a:pt x="8542" y="10378"/>
                  </a:lnTo>
                  <a:lnTo>
                    <a:pt x="23198" y="10378"/>
                  </a:lnTo>
                  <a:lnTo>
                    <a:pt x="10007" y="14287"/>
                  </a:lnTo>
                  <a:lnTo>
                    <a:pt x="13916" y="24058"/>
                  </a:lnTo>
                  <a:lnTo>
                    <a:pt x="13916" y="24546"/>
                  </a:lnTo>
                  <a:lnTo>
                    <a:pt x="14404" y="25035"/>
                  </a:lnTo>
                  <a:lnTo>
                    <a:pt x="14404" y="26012"/>
                  </a:lnTo>
                  <a:lnTo>
                    <a:pt x="14893" y="26989"/>
                  </a:lnTo>
                  <a:lnTo>
                    <a:pt x="14893" y="27966"/>
                  </a:lnTo>
                  <a:lnTo>
                    <a:pt x="15381" y="28943"/>
                  </a:lnTo>
                  <a:lnTo>
                    <a:pt x="15381" y="29920"/>
                  </a:lnTo>
                  <a:lnTo>
                    <a:pt x="15870" y="308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id="{A160FD48-F39C-2CCE-B391-BB65DEE73432}"/>
                </a:ext>
              </a:extLst>
            </p:cNvPr>
            <p:cNvSpPr/>
            <p:nvPr/>
          </p:nvSpPr>
          <p:spPr>
            <a:xfrm flipV="1">
              <a:off x="5107422" y="696670"/>
              <a:ext cx="22473" cy="34198"/>
            </a:xfrm>
            <a:custGeom>
              <a:avLst/>
              <a:gdLst>
                <a:gd name="csX0" fmla="*/ 8542 w 22473"/>
                <a:gd name="csY0" fmla="*/ 34317 h 34198"/>
                <a:gd name="csX1" fmla="*/ 6099 w 22473"/>
                <a:gd name="csY1" fmla="*/ 30898 h 34198"/>
                <a:gd name="csX2" fmla="*/ 6099 w 22473"/>
                <a:gd name="csY2" fmla="*/ 29432 h 34198"/>
                <a:gd name="csX3" fmla="*/ 7076 w 22473"/>
                <a:gd name="csY3" fmla="*/ 27478 h 34198"/>
                <a:gd name="csX4" fmla="*/ 7076 w 22473"/>
                <a:gd name="csY4" fmla="*/ 26989 h 34198"/>
                <a:gd name="csX5" fmla="*/ 7565 w 22473"/>
                <a:gd name="csY5" fmla="*/ 26012 h 34198"/>
                <a:gd name="csX6" fmla="*/ 8053 w 22473"/>
                <a:gd name="csY6" fmla="*/ 24546 h 34198"/>
                <a:gd name="csX7" fmla="*/ 8542 w 22473"/>
                <a:gd name="csY7" fmla="*/ 23569 h 34198"/>
                <a:gd name="csX8" fmla="*/ 11962 w 22473"/>
                <a:gd name="csY8" fmla="*/ 14287 h 34198"/>
                <a:gd name="csX9" fmla="*/ 237 w 22473"/>
                <a:gd name="csY9" fmla="*/ 14287 h 34198"/>
                <a:gd name="csX10" fmla="*/ 13427 w 22473"/>
                <a:gd name="csY10" fmla="*/ 10378 h 34198"/>
                <a:gd name="csX11" fmla="*/ 17336 w 22473"/>
                <a:gd name="csY11" fmla="*/ 119 h 34198"/>
                <a:gd name="csX12" fmla="*/ 22710 w 22473"/>
                <a:gd name="csY12" fmla="*/ 11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2473" h="34198">
                  <a:moveTo>
                    <a:pt x="8542" y="34317"/>
                  </a:moveTo>
                  <a:lnTo>
                    <a:pt x="6099" y="30898"/>
                  </a:lnTo>
                  <a:lnTo>
                    <a:pt x="6099" y="29432"/>
                  </a:lnTo>
                  <a:lnTo>
                    <a:pt x="7076" y="27478"/>
                  </a:lnTo>
                  <a:lnTo>
                    <a:pt x="7076" y="26989"/>
                  </a:lnTo>
                  <a:lnTo>
                    <a:pt x="7565" y="26012"/>
                  </a:lnTo>
                  <a:lnTo>
                    <a:pt x="8053" y="24546"/>
                  </a:lnTo>
                  <a:lnTo>
                    <a:pt x="8542" y="23569"/>
                  </a:lnTo>
                  <a:lnTo>
                    <a:pt x="11962" y="14287"/>
                  </a:lnTo>
                  <a:lnTo>
                    <a:pt x="237" y="14287"/>
                  </a:lnTo>
                  <a:lnTo>
                    <a:pt x="13427" y="10378"/>
                  </a:lnTo>
                  <a:lnTo>
                    <a:pt x="17336" y="119"/>
                  </a:lnTo>
                  <a:lnTo>
                    <a:pt x="22710" y="1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id="{DD787E5E-D742-42D4-560A-A022C767A9CC}"/>
                </a:ext>
              </a:extLst>
            </p:cNvPr>
            <p:cNvSpPr/>
            <p:nvPr/>
          </p:nvSpPr>
          <p:spPr>
            <a:xfrm flipV="1">
              <a:off x="5130872" y="696670"/>
              <a:ext cx="27358" cy="34198"/>
            </a:xfrm>
            <a:custGeom>
              <a:avLst/>
              <a:gdLst>
                <a:gd name="csX0" fmla="*/ 27602 w 27358"/>
                <a:gd name="csY0" fmla="*/ 34317 h 34198"/>
                <a:gd name="csX1" fmla="*/ 243 w 27358"/>
                <a:gd name="csY1" fmla="*/ 34317 h 34198"/>
                <a:gd name="csX2" fmla="*/ 243 w 27358"/>
                <a:gd name="csY2" fmla="*/ 30409 h 34198"/>
                <a:gd name="csX3" fmla="*/ 11479 w 27358"/>
                <a:gd name="csY3" fmla="*/ 30409 h 34198"/>
                <a:gd name="csX4" fmla="*/ 11479 w 27358"/>
                <a:gd name="csY4" fmla="*/ 119 h 34198"/>
                <a:gd name="csX5" fmla="*/ 16365 w 27358"/>
                <a:gd name="csY5" fmla="*/ 119 h 34198"/>
                <a:gd name="csX6" fmla="*/ 16365 w 27358"/>
                <a:gd name="csY6" fmla="*/ 30409 h 34198"/>
                <a:gd name="csX7" fmla="*/ 27602 w 27358"/>
                <a:gd name="csY7" fmla="*/ 3040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7358" h="34198">
                  <a:moveTo>
                    <a:pt x="27602" y="34317"/>
                  </a:moveTo>
                  <a:lnTo>
                    <a:pt x="243" y="34317"/>
                  </a:lnTo>
                  <a:lnTo>
                    <a:pt x="243" y="30409"/>
                  </a:lnTo>
                  <a:lnTo>
                    <a:pt x="11479" y="30409"/>
                  </a:lnTo>
                  <a:lnTo>
                    <a:pt x="11479" y="119"/>
                  </a:lnTo>
                  <a:lnTo>
                    <a:pt x="16365" y="119"/>
                  </a:lnTo>
                  <a:lnTo>
                    <a:pt x="16365" y="30409"/>
                  </a:lnTo>
                  <a:lnTo>
                    <a:pt x="27602" y="304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9C822650-05BC-7580-76A7-47C69BC17DC6}"/>
                </a:ext>
              </a:extLst>
            </p:cNvPr>
            <p:cNvSpPr/>
            <p:nvPr/>
          </p:nvSpPr>
          <p:spPr>
            <a:xfrm flipV="1">
              <a:off x="5163116" y="696670"/>
              <a:ext cx="4396" cy="34198"/>
            </a:xfrm>
            <a:custGeom>
              <a:avLst/>
              <a:gdLst>
                <a:gd name="csX0" fmla="*/ 61 w 4396"/>
                <a:gd name="csY0" fmla="*/ -637 h 34198"/>
                <a:gd name="csX1" fmla="*/ 4458 w 4396"/>
                <a:gd name="csY1" fmla="*/ -637 h 34198"/>
                <a:gd name="csX2" fmla="*/ 4458 w 4396"/>
                <a:gd name="csY2" fmla="*/ 33561 h 34198"/>
                <a:gd name="csX3" fmla="*/ 61 w 4396"/>
                <a:gd name="csY3" fmla="*/ 33561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396" h="34198">
                  <a:moveTo>
                    <a:pt x="61" y="-637"/>
                  </a:moveTo>
                  <a:lnTo>
                    <a:pt x="4458" y="-637"/>
                  </a:lnTo>
                  <a:lnTo>
                    <a:pt x="4458" y="33561"/>
                  </a:lnTo>
                  <a:lnTo>
                    <a:pt x="61" y="33561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id="{CA9B9204-E588-C3D6-536E-C4412FF48D20}"/>
                </a:ext>
              </a:extLst>
            </p:cNvPr>
            <p:cNvSpPr/>
            <p:nvPr/>
          </p:nvSpPr>
          <p:spPr>
            <a:xfrm flipV="1">
              <a:off x="5174779" y="699601"/>
              <a:ext cx="26932" cy="31755"/>
            </a:xfrm>
            <a:custGeom>
              <a:avLst/>
              <a:gdLst>
                <a:gd name="csX0" fmla="*/ 6172 w 26932"/>
                <a:gd name="csY0" fmla="*/ 31875 h 31755"/>
                <a:gd name="csX1" fmla="*/ 5195 w 26932"/>
                <a:gd name="csY1" fmla="*/ 31386 h 31755"/>
                <a:gd name="csX2" fmla="*/ 4707 w 26932"/>
                <a:gd name="csY2" fmla="*/ 30898 h 31755"/>
                <a:gd name="csX3" fmla="*/ 4707 w 26932"/>
                <a:gd name="csY3" fmla="*/ 30409 h 31755"/>
                <a:gd name="csX4" fmla="*/ 3730 w 26932"/>
                <a:gd name="csY4" fmla="*/ 29921 h 31755"/>
                <a:gd name="csX5" fmla="*/ 3241 w 26932"/>
                <a:gd name="csY5" fmla="*/ 28943 h 31755"/>
                <a:gd name="csX6" fmla="*/ 2753 w 26932"/>
                <a:gd name="csY6" fmla="*/ 28455 h 31755"/>
                <a:gd name="csX7" fmla="*/ 310 w 26932"/>
                <a:gd name="csY7" fmla="*/ 18195 h 31755"/>
                <a:gd name="csX8" fmla="*/ 310 w 26932"/>
                <a:gd name="csY8" fmla="*/ 16241 h 31755"/>
                <a:gd name="csX9" fmla="*/ 3241 w 26932"/>
                <a:gd name="csY9" fmla="*/ 6959 h 31755"/>
                <a:gd name="csX10" fmla="*/ 3730 w 26932"/>
                <a:gd name="csY10" fmla="*/ 5982 h 31755"/>
                <a:gd name="csX11" fmla="*/ 4218 w 26932"/>
                <a:gd name="csY11" fmla="*/ 5493 h 31755"/>
                <a:gd name="csX12" fmla="*/ 5195 w 26932"/>
                <a:gd name="csY12" fmla="*/ 4516 h 31755"/>
                <a:gd name="csX13" fmla="*/ 5684 w 26932"/>
                <a:gd name="csY13" fmla="*/ 4027 h 31755"/>
                <a:gd name="csX14" fmla="*/ 6172 w 26932"/>
                <a:gd name="csY14" fmla="*/ 3539 h 31755"/>
                <a:gd name="csX15" fmla="*/ 7149 w 26932"/>
                <a:gd name="csY15" fmla="*/ 3050 h 31755"/>
                <a:gd name="csX16" fmla="*/ 8127 w 26932"/>
                <a:gd name="csY16" fmla="*/ 2562 h 31755"/>
                <a:gd name="csX17" fmla="*/ 8615 w 26932"/>
                <a:gd name="csY17" fmla="*/ 2073 h 31755"/>
                <a:gd name="csX18" fmla="*/ 9104 w 26932"/>
                <a:gd name="csY18" fmla="*/ 1585 h 31755"/>
                <a:gd name="csX19" fmla="*/ 10081 w 26932"/>
                <a:gd name="csY19" fmla="*/ 1096 h 31755"/>
                <a:gd name="csX20" fmla="*/ 11058 w 26932"/>
                <a:gd name="csY20" fmla="*/ 1096 h 31755"/>
                <a:gd name="csX21" fmla="*/ 12035 w 26932"/>
                <a:gd name="csY21" fmla="*/ 608 h 31755"/>
                <a:gd name="csX22" fmla="*/ 12523 w 26932"/>
                <a:gd name="csY22" fmla="*/ 608 h 31755"/>
                <a:gd name="csX23" fmla="*/ 13501 w 26932"/>
                <a:gd name="csY23" fmla="*/ 119 h 31755"/>
                <a:gd name="csX24" fmla="*/ 19363 w 26932"/>
                <a:gd name="csY24" fmla="*/ 119 h 31755"/>
                <a:gd name="csX25" fmla="*/ 20340 w 26932"/>
                <a:gd name="csY25" fmla="*/ 608 h 31755"/>
                <a:gd name="csX26" fmla="*/ 21317 w 26932"/>
                <a:gd name="csY26" fmla="*/ 608 h 31755"/>
                <a:gd name="csX27" fmla="*/ 22294 w 26932"/>
                <a:gd name="csY27" fmla="*/ 1096 h 31755"/>
                <a:gd name="csX28" fmla="*/ 23272 w 26932"/>
                <a:gd name="csY28" fmla="*/ 1096 h 31755"/>
                <a:gd name="csX29" fmla="*/ 24249 w 26932"/>
                <a:gd name="csY29" fmla="*/ 1585 h 31755"/>
                <a:gd name="csX30" fmla="*/ 24737 w 26932"/>
                <a:gd name="csY30" fmla="*/ 2073 h 31755"/>
                <a:gd name="csX31" fmla="*/ 25226 w 26932"/>
                <a:gd name="csY31" fmla="*/ 2073 h 31755"/>
                <a:gd name="csX32" fmla="*/ 25714 w 26932"/>
                <a:gd name="csY32" fmla="*/ 2562 h 31755"/>
                <a:gd name="csX33" fmla="*/ 26691 w 26932"/>
                <a:gd name="csY33" fmla="*/ 3539 h 31755"/>
                <a:gd name="csX34" fmla="*/ 27180 w 26932"/>
                <a:gd name="csY34" fmla="*/ 4027 h 31755"/>
                <a:gd name="csX35" fmla="*/ 13501 w 26932"/>
                <a:gd name="csY35" fmla="*/ 4027 h 31755"/>
                <a:gd name="csX36" fmla="*/ 13012 w 26932"/>
                <a:gd name="csY36" fmla="*/ 4516 h 31755"/>
                <a:gd name="csX37" fmla="*/ 12035 w 26932"/>
                <a:gd name="csY37" fmla="*/ 5005 h 31755"/>
                <a:gd name="csX38" fmla="*/ 11058 w 26932"/>
                <a:gd name="csY38" fmla="*/ 5005 h 31755"/>
                <a:gd name="csX39" fmla="*/ 10569 w 26932"/>
                <a:gd name="csY39" fmla="*/ 5493 h 31755"/>
                <a:gd name="csX40" fmla="*/ 9592 w 26932"/>
                <a:gd name="csY40" fmla="*/ 5982 h 31755"/>
                <a:gd name="csX41" fmla="*/ 9104 w 26932"/>
                <a:gd name="csY41" fmla="*/ 6959 h 31755"/>
                <a:gd name="csX42" fmla="*/ 8127 w 26932"/>
                <a:gd name="csY42" fmla="*/ 7447 h 31755"/>
                <a:gd name="csX43" fmla="*/ 7638 w 26932"/>
                <a:gd name="csY43" fmla="*/ 8424 h 31755"/>
                <a:gd name="csX44" fmla="*/ 5195 w 26932"/>
                <a:gd name="csY44" fmla="*/ 15264 h 31755"/>
                <a:gd name="csX45" fmla="*/ 4707 w 26932"/>
                <a:gd name="csY45" fmla="*/ 16241 h 31755"/>
                <a:gd name="csX46" fmla="*/ 4707 w 26932"/>
                <a:gd name="csY46" fmla="*/ 19173 h 31755"/>
                <a:gd name="csX47" fmla="*/ 5195 w 26932"/>
                <a:gd name="csY47" fmla="*/ 20150 h 31755"/>
                <a:gd name="csX48" fmla="*/ 5195 w 26932"/>
                <a:gd name="csY48" fmla="*/ 22592 h 31755"/>
                <a:gd name="csX49" fmla="*/ 5684 w 26932"/>
                <a:gd name="csY49" fmla="*/ 23081 h 31755"/>
                <a:gd name="csX50" fmla="*/ 5684 w 26932"/>
                <a:gd name="csY50" fmla="*/ 24058 h 31755"/>
                <a:gd name="csX51" fmla="*/ 6172 w 26932"/>
                <a:gd name="csY51" fmla="*/ 25035 h 31755"/>
                <a:gd name="csX52" fmla="*/ 6661 w 26932"/>
                <a:gd name="csY52" fmla="*/ 26012 h 31755"/>
                <a:gd name="csX53" fmla="*/ 6661 w 26932"/>
                <a:gd name="csY53" fmla="*/ 26501 h 31755"/>
                <a:gd name="csX54" fmla="*/ 7149 w 26932"/>
                <a:gd name="csY54" fmla="*/ 26989 h 31755"/>
                <a:gd name="csX55" fmla="*/ 7638 w 26932"/>
                <a:gd name="csY55" fmla="*/ 27966 h 31755"/>
                <a:gd name="csX56" fmla="*/ 8127 w 26932"/>
                <a:gd name="csY56" fmla="*/ 28455 h 31755"/>
                <a:gd name="csX57" fmla="*/ 9104 w 26932"/>
                <a:gd name="csY57" fmla="*/ 28943 h 31755"/>
                <a:gd name="csX58" fmla="*/ 9592 w 26932"/>
                <a:gd name="csY58" fmla="*/ 29432 h 31755"/>
                <a:gd name="csX59" fmla="*/ 10569 w 26932"/>
                <a:gd name="csY59" fmla="*/ 29921 h 31755"/>
                <a:gd name="csX60" fmla="*/ 11058 w 26932"/>
                <a:gd name="csY60" fmla="*/ 30409 h 31755"/>
                <a:gd name="csX61" fmla="*/ 12035 w 26932"/>
                <a:gd name="csY61" fmla="*/ 30898 h 31755"/>
                <a:gd name="csX62" fmla="*/ 13012 w 26932"/>
                <a:gd name="csY62" fmla="*/ 30898 h 31755"/>
                <a:gd name="csX63" fmla="*/ 13989 w 26932"/>
                <a:gd name="csY63" fmla="*/ 31386 h 31755"/>
                <a:gd name="csX64" fmla="*/ 16432 w 26932"/>
                <a:gd name="csY64" fmla="*/ 31386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</a:cxnLst>
              <a:rect l="l" t="t" r="r" b="b"/>
              <a:pathLst>
                <a:path w="26932" h="31755">
                  <a:moveTo>
                    <a:pt x="6172" y="31875"/>
                  </a:moveTo>
                  <a:lnTo>
                    <a:pt x="5195" y="31386"/>
                  </a:lnTo>
                  <a:lnTo>
                    <a:pt x="4707" y="30898"/>
                  </a:lnTo>
                  <a:lnTo>
                    <a:pt x="4707" y="30409"/>
                  </a:lnTo>
                  <a:lnTo>
                    <a:pt x="3730" y="29921"/>
                  </a:lnTo>
                  <a:lnTo>
                    <a:pt x="3241" y="28943"/>
                  </a:lnTo>
                  <a:lnTo>
                    <a:pt x="2753" y="28455"/>
                  </a:lnTo>
                  <a:cubicBezTo>
                    <a:pt x="1442" y="25141"/>
                    <a:pt x="-81" y="21868"/>
                    <a:pt x="310" y="18195"/>
                  </a:cubicBezTo>
                  <a:lnTo>
                    <a:pt x="310" y="16241"/>
                  </a:lnTo>
                  <a:cubicBezTo>
                    <a:pt x="367" y="12862"/>
                    <a:pt x="1425" y="9703"/>
                    <a:pt x="3241" y="6959"/>
                  </a:cubicBezTo>
                  <a:lnTo>
                    <a:pt x="3730" y="5982"/>
                  </a:lnTo>
                  <a:lnTo>
                    <a:pt x="4218" y="5493"/>
                  </a:lnTo>
                  <a:lnTo>
                    <a:pt x="5195" y="4516"/>
                  </a:lnTo>
                  <a:lnTo>
                    <a:pt x="5684" y="4027"/>
                  </a:lnTo>
                  <a:lnTo>
                    <a:pt x="6172" y="3539"/>
                  </a:lnTo>
                  <a:lnTo>
                    <a:pt x="7149" y="3050"/>
                  </a:lnTo>
                  <a:lnTo>
                    <a:pt x="8127" y="2562"/>
                  </a:lnTo>
                  <a:lnTo>
                    <a:pt x="8615" y="2073"/>
                  </a:lnTo>
                  <a:lnTo>
                    <a:pt x="9104" y="1585"/>
                  </a:lnTo>
                  <a:lnTo>
                    <a:pt x="10081" y="1096"/>
                  </a:lnTo>
                  <a:lnTo>
                    <a:pt x="11058" y="1096"/>
                  </a:lnTo>
                  <a:lnTo>
                    <a:pt x="12035" y="608"/>
                  </a:lnTo>
                  <a:lnTo>
                    <a:pt x="12523" y="608"/>
                  </a:lnTo>
                  <a:lnTo>
                    <a:pt x="13501" y="119"/>
                  </a:lnTo>
                  <a:lnTo>
                    <a:pt x="19363" y="119"/>
                  </a:lnTo>
                  <a:lnTo>
                    <a:pt x="20340" y="608"/>
                  </a:lnTo>
                  <a:lnTo>
                    <a:pt x="21317" y="608"/>
                  </a:lnTo>
                  <a:lnTo>
                    <a:pt x="22294" y="1096"/>
                  </a:lnTo>
                  <a:lnTo>
                    <a:pt x="23272" y="1096"/>
                  </a:lnTo>
                  <a:lnTo>
                    <a:pt x="24249" y="1585"/>
                  </a:lnTo>
                  <a:lnTo>
                    <a:pt x="24737" y="2073"/>
                  </a:lnTo>
                  <a:lnTo>
                    <a:pt x="25226" y="2073"/>
                  </a:lnTo>
                  <a:lnTo>
                    <a:pt x="25714" y="2562"/>
                  </a:lnTo>
                  <a:lnTo>
                    <a:pt x="26691" y="3539"/>
                  </a:lnTo>
                  <a:lnTo>
                    <a:pt x="27180" y="4027"/>
                  </a:lnTo>
                  <a:lnTo>
                    <a:pt x="13501" y="4027"/>
                  </a:lnTo>
                  <a:lnTo>
                    <a:pt x="13012" y="4516"/>
                  </a:lnTo>
                  <a:lnTo>
                    <a:pt x="12035" y="5005"/>
                  </a:lnTo>
                  <a:lnTo>
                    <a:pt x="11058" y="5005"/>
                  </a:lnTo>
                  <a:lnTo>
                    <a:pt x="10569" y="5493"/>
                  </a:lnTo>
                  <a:lnTo>
                    <a:pt x="9592" y="5982"/>
                  </a:lnTo>
                  <a:lnTo>
                    <a:pt x="9104" y="6959"/>
                  </a:lnTo>
                  <a:lnTo>
                    <a:pt x="8127" y="7447"/>
                  </a:lnTo>
                  <a:lnTo>
                    <a:pt x="7638" y="8424"/>
                  </a:lnTo>
                  <a:cubicBezTo>
                    <a:pt x="5969" y="10142"/>
                    <a:pt x="5016" y="12895"/>
                    <a:pt x="5195" y="15264"/>
                  </a:cubicBezTo>
                  <a:lnTo>
                    <a:pt x="4707" y="16241"/>
                  </a:lnTo>
                  <a:lnTo>
                    <a:pt x="4707" y="19173"/>
                  </a:lnTo>
                  <a:lnTo>
                    <a:pt x="5195" y="20150"/>
                  </a:lnTo>
                  <a:lnTo>
                    <a:pt x="5195" y="22592"/>
                  </a:lnTo>
                  <a:lnTo>
                    <a:pt x="5684" y="23081"/>
                  </a:lnTo>
                  <a:lnTo>
                    <a:pt x="5684" y="24058"/>
                  </a:lnTo>
                  <a:lnTo>
                    <a:pt x="6172" y="25035"/>
                  </a:lnTo>
                  <a:lnTo>
                    <a:pt x="6661" y="26012"/>
                  </a:lnTo>
                  <a:lnTo>
                    <a:pt x="6661" y="26501"/>
                  </a:lnTo>
                  <a:lnTo>
                    <a:pt x="7149" y="26989"/>
                  </a:lnTo>
                  <a:lnTo>
                    <a:pt x="7638" y="27966"/>
                  </a:lnTo>
                  <a:lnTo>
                    <a:pt x="8127" y="28455"/>
                  </a:lnTo>
                  <a:lnTo>
                    <a:pt x="9104" y="28943"/>
                  </a:lnTo>
                  <a:lnTo>
                    <a:pt x="9592" y="29432"/>
                  </a:lnTo>
                  <a:lnTo>
                    <a:pt x="10569" y="29921"/>
                  </a:lnTo>
                  <a:lnTo>
                    <a:pt x="11058" y="30409"/>
                  </a:lnTo>
                  <a:lnTo>
                    <a:pt x="12035" y="30898"/>
                  </a:lnTo>
                  <a:lnTo>
                    <a:pt x="13012" y="30898"/>
                  </a:lnTo>
                  <a:lnTo>
                    <a:pt x="13989" y="31386"/>
                  </a:lnTo>
                  <a:lnTo>
                    <a:pt x="16432" y="313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id="{CC572A0C-A6C0-A23A-C675-FC812878EAC7}"/>
                </a:ext>
              </a:extLst>
            </p:cNvPr>
            <p:cNvSpPr/>
            <p:nvPr/>
          </p:nvSpPr>
          <p:spPr>
            <a:xfrm flipV="1">
              <a:off x="5180704" y="696118"/>
              <a:ext cx="26952" cy="31330"/>
            </a:xfrm>
            <a:custGeom>
              <a:avLst/>
              <a:gdLst>
                <a:gd name="csX0" fmla="*/ 10508 w 26952"/>
                <a:gd name="csY0" fmla="*/ 31386 h 31330"/>
                <a:gd name="csX1" fmla="*/ 9531 w 26952"/>
                <a:gd name="csY1" fmla="*/ 31386 h 31330"/>
                <a:gd name="csX2" fmla="*/ 737 w 26952"/>
                <a:gd name="csY2" fmla="*/ 28454 h 31330"/>
                <a:gd name="csX3" fmla="*/ 249 w 26952"/>
                <a:gd name="csY3" fmla="*/ 27966 h 31330"/>
                <a:gd name="csX4" fmla="*/ 10508 w 26952"/>
                <a:gd name="csY4" fmla="*/ 27477 h 31330"/>
                <a:gd name="csX5" fmla="*/ 11486 w 26952"/>
                <a:gd name="csY5" fmla="*/ 27477 h 31330"/>
                <a:gd name="csX6" fmla="*/ 22234 w 26952"/>
                <a:gd name="csY6" fmla="*/ 14775 h 31330"/>
                <a:gd name="csX7" fmla="*/ 22234 w 26952"/>
                <a:gd name="csY7" fmla="*/ 9889 h 31330"/>
                <a:gd name="csX8" fmla="*/ 21745 w 26952"/>
                <a:gd name="csY8" fmla="*/ 8912 h 31330"/>
                <a:gd name="csX9" fmla="*/ 21745 w 26952"/>
                <a:gd name="csY9" fmla="*/ 7935 h 31330"/>
                <a:gd name="csX10" fmla="*/ 21257 w 26952"/>
                <a:gd name="csY10" fmla="*/ 7447 h 31330"/>
                <a:gd name="csX11" fmla="*/ 20768 w 26952"/>
                <a:gd name="csY11" fmla="*/ 6470 h 31330"/>
                <a:gd name="csX12" fmla="*/ 20768 w 26952"/>
                <a:gd name="csY12" fmla="*/ 5493 h 31330"/>
                <a:gd name="csX13" fmla="*/ 20279 w 26952"/>
                <a:gd name="csY13" fmla="*/ 5004 h 31330"/>
                <a:gd name="csX14" fmla="*/ 19791 w 26952"/>
                <a:gd name="csY14" fmla="*/ 4027 h 31330"/>
                <a:gd name="csX15" fmla="*/ 19302 w 26952"/>
                <a:gd name="csY15" fmla="*/ 3538 h 31330"/>
                <a:gd name="csX16" fmla="*/ 18814 w 26952"/>
                <a:gd name="csY16" fmla="*/ 3538 h 31330"/>
                <a:gd name="csX17" fmla="*/ 18325 w 26952"/>
                <a:gd name="csY17" fmla="*/ 3050 h 31330"/>
                <a:gd name="csX18" fmla="*/ 17348 w 26952"/>
                <a:gd name="csY18" fmla="*/ 2073 h 31330"/>
                <a:gd name="csX19" fmla="*/ 16860 w 26952"/>
                <a:gd name="csY19" fmla="*/ 1584 h 31330"/>
                <a:gd name="csX20" fmla="*/ 15882 w 26952"/>
                <a:gd name="csY20" fmla="*/ 1096 h 31330"/>
                <a:gd name="csX21" fmla="*/ 15394 w 26952"/>
                <a:gd name="csY21" fmla="*/ 1096 h 31330"/>
                <a:gd name="csX22" fmla="*/ 14417 w 26952"/>
                <a:gd name="csY22" fmla="*/ 607 h 31330"/>
                <a:gd name="csX23" fmla="*/ 13440 w 26952"/>
                <a:gd name="csY23" fmla="*/ 118 h 31330"/>
                <a:gd name="csX24" fmla="*/ 10508 w 26952"/>
                <a:gd name="csY24" fmla="*/ 118 h 31330"/>
                <a:gd name="csX25" fmla="*/ 21257 w 26952"/>
                <a:gd name="csY25" fmla="*/ 118 h 31330"/>
                <a:gd name="csX26" fmla="*/ 22234 w 26952"/>
                <a:gd name="csY26" fmla="*/ 607 h 31330"/>
                <a:gd name="csX27" fmla="*/ 22722 w 26952"/>
                <a:gd name="csY27" fmla="*/ 1096 h 31330"/>
                <a:gd name="csX28" fmla="*/ 23211 w 26952"/>
                <a:gd name="csY28" fmla="*/ 2073 h 31330"/>
                <a:gd name="csX29" fmla="*/ 23699 w 26952"/>
                <a:gd name="csY29" fmla="*/ 2561 h 31330"/>
                <a:gd name="csX30" fmla="*/ 24676 w 26952"/>
                <a:gd name="csY30" fmla="*/ 3538 h 31330"/>
                <a:gd name="csX31" fmla="*/ 25165 w 26952"/>
                <a:gd name="csY31" fmla="*/ 4515 h 31330"/>
                <a:gd name="csX32" fmla="*/ 25165 w 26952"/>
                <a:gd name="csY32" fmla="*/ 5493 h 31330"/>
                <a:gd name="csX33" fmla="*/ 25653 w 26952"/>
                <a:gd name="csY33" fmla="*/ 6470 h 31330"/>
                <a:gd name="csX34" fmla="*/ 26142 w 26952"/>
                <a:gd name="csY34" fmla="*/ 6958 h 31330"/>
                <a:gd name="csX35" fmla="*/ 26142 w 26952"/>
                <a:gd name="csY35" fmla="*/ 7935 h 31330"/>
                <a:gd name="csX36" fmla="*/ 26631 w 26952"/>
                <a:gd name="csY36" fmla="*/ 8912 h 31330"/>
                <a:gd name="csX37" fmla="*/ 26631 w 26952"/>
                <a:gd name="csY37" fmla="*/ 16729 h 31330"/>
                <a:gd name="csX38" fmla="*/ 26631 w 26952"/>
                <a:gd name="csY38" fmla="*/ 18683 h 31330"/>
                <a:gd name="csX39" fmla="*/ 26142 w 26952"/>
                <a:gd name="csY39" fmla="*/ 19660 h 31330"/>
                <a:gd name="csX40" fmla="*/ 26142 w 26952"/>
                <a:gd name="csY40" fmla="*/ 20638 h 31330"/>
                <a:gd name="csX41" fmla="*/ 25653 w 26952"/>
                <a:gd name="csY41" fmla="*/ 21126 h 31330"/>
                <a:gd name="csX42" fmla="*/ 25653 w 26952"/>
                <a:gd name="csY42" fmla="*/ 22103 h 31330"/>
                <a:gd name="csX43" fmla="*/ 24676 w 26952"/>
                <a:gd name="csY43" fmla="*/ 24057 h 31330"/>
                <a:gd name="csX44" fmla="*/ 24188 w 26952"/>
                <a:gd name="csY44" fmla="*/ 25034 h 31330"/>
                <a:gd name="csX45" fmla="*/ 23211 w 26952"/>
                <a:gd name="csY45" fmla="*/ 25523 h 31330"/>
                <a:gd name="csX46" fmla="*/ 22722 w 26952"/>
                <a:gd name="csY46" fmla="*/ 26500 h 31330"/>
                <a:gd name="csX47" fmla="*/ 22234 w 26952"/>
                <a:gd name="csY47" fmla="*/ 26989 h 31330"/>
                <a:gd name="csX48" fmla="*/ 21745 w 26952"/>
                <a:gd name="csY48" fmla="*/ 27477 h 31330"/>
                <a:gd name="csX49" fmla="*/ 20768 w 26952"/>
                <a:gd name="csY49" fmla="*/ 28454 h 31330"/>
                <a:gd name="csX50" fmla="*/ 19791 w 26952"/>
                <a:gd name="csY50" fmla="*/ 28943 h 31330"/>
                <a:gd name="csX51" fmla="*/ 19302 w 26952"/>
                <a:gd name="csY51" fmla="*/ 29431 h 31330"/>
                <a:gd name="csX52" fmla="*/ 18814 w 26952"/>
                <a:gd name="csY52" fmla="*/ 29431 h 31330"/>
                <a:gd name="csX53" fmla="*/ 17837 w 26952"/>
                <a:gd name="csY53" fmla="*/ 29920 h 31330"/>
                <a:gd name="csX54" fmla="*/ 17348 w 26952"/>
                <a:gd name="csY54" fmla="*/ 30408 h 31330"/>
                <a:gd name="csX55" fmla="*/ 16371 w 26952"/>
                <a:gd name="csY55" fmla="*/ 30897 h 31330"/>
                <a:gd name="csX56" fmla="*/ 15394 w 26952"/>
                <a:gd name="csY56" fmla="*/ 30897 h 31330"/>
                <a:gd name="csX57" fmla="*/ 14417 w 26952"/>
                <a:gd name="csY57" fmla="*/ 31386 h 31330"/>
                <a:gd name="csX58" fmla="*/ 11486 w 26952"/>
                <a:gd name="csY58" fmla="*/ 31386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</a:cxnLst>
              <a:rect l="l" t="t" r="r" b="b"/>
              <a:pathLst>
                <a:path w="26952" h="31330">
                  <a:moveTo>
                    <a:pt x="10508" y="31386"/>
                  </a:moveTo>
                  <a:lnTo>
                    <a:pt x="9531" y="31386"/>
                  </a:lnTo>
                  <a:cubicBezTo>
                    <a:pt x="5924" y="31785"/>
                    <a:pt x="3661" y="30237"/>
                    <a:pt x="737" y="28454"/>
                  </a:cubicBezTo>
                  <a:lnTo>
                    <a:pt x="249" y="27966"/>
                  </a:lnTo>
                  <a:lnTo>
                    <a:pt x="10508" y="27477"/>
                  </a:lnTo>
                  <a:lnTo>
                    <a:pt x="11486" y="27477"/>
                  </a:lnTo>
                  <a:cubicBezTo>
                    <a:pt x="17698" y="28088"/>
                    <a:pt x="22812" y="20491"/>
                    <a:pt x="22234" y="14775"/>
                  </a:cubicBezTo>
                  <a:lnTo>
                    <a:pt x="22234" y="9889"/>
                  </a:lnTo>
                  <a:lnTo>
                    <a:pt x="21745" y="8912"/>
                  </a:lnTo>
                  <a:lnTo>
                    <a:pt x="21745" y="7935"/>
                  </a:lnTo>
                  <a:lnTo>
                    <a:pt x="21257" y="7447"/>
                  </a:lnTo>
                  <a:lnTo>
                    <a:pt x="20768" y="6470"/>
                  </a:lnTo>
                  <a:lnTo>
                    <a:pt x="20768" y="5493"/>
                  </a:lnTo>
                  <a:lnTo>
                    <a:pt x="20279" y="5004"/>
                  </a:lnTo>
                  <a:lnTo>
                    <a:pt x="19791" y="4027"/>
                  </a:lnTo>
                  <a:lnTo>
                    <a:pt x="19302" y="3538"/>
                  </a:lnTo>
                  <a:lnTo>
                    <a:pt x="18814" y="3538"/>
                  </a:lnTo>
                  <a:lnTo>
                    <a:pt x="18325" y="3050"/>
                  </a:lnTo>
                  <a:lnTo>
                    <a:pt x="17348" y="2073"/>
                  </a:lnTo>
                  <a:lnTo>
                    <a:pt x="16860" y="1584"/>
                  </a:lnTo>
                  <a:lnTo>
                    <a:pt x="15882" y="1096"/>
                  </a:lnTo>
                  <a:lnTo>
                    <a:pt x="15394" y="1096"/>
                  </a:lnTo>
                  <a:lnTo>
                    <a:pt x="14417" y="607"/>
                  </a:lnTo>
                  <a:lnTo>
                    <a:pt x="13440" y="118"/>
                  </a:lnTo>
                  <a:lnTo>
                    <a:pt x="10508" y="118"/>
                  </a:lnTo>
                  <a:lnTo>
                    <a:pt x="21257" y="118"/>
                  </a:lnTo>
                  <a:lnTo>
                    <a:pt x="22234" y="607"/>
                  </a:lnTo>
                  <a:lnTo>
                    <a:pt x="22722" y="1096"/>
                  </a:lnTo>
                  <a:lnTo>
                    <a:pt x="23211" y="2073"/>
                  </a:lnTo>
                  <a:lnTo>
                    <a:pt x="23699" y="2561"/>
                  </a:lnTo>
                  <a:lnTo>
                    <a:pt x="24676" y="3538"/>
                  </a:lnTo>
                  <a:lnTo>
                    <a:pt x="25165" y="4515"/>
                  </a:lnTo>
                  <a:lnTo>
                    <a:pt x="25165" y="5493"/>
                  </a:lnTo>
                  <a:lnTo>
                    <a:pt x="25653" y="6470"/>
                  </a:lnTo>
                  <a:lnTo>
                    <a:pt x="26142" y="6958"/>
                  </a:lnTo>
                  <a:lnTo>
                    <a:pt x="26142" y="7935"/>
                  </a:lnTo>
                  <a:lnTo>
                    <a:pt x="26631" y="8912"/>
                  </a:lnTo>
                  <a:cubicBezTo>
                    <a:pt x="26403" y="10630"/>
                    <a:pt x="28023" y="14726"/>
                    <a:pt x="26631" y="16729"/>
                  </a:cubicBezTo>
                  <a:lnTo>
                    <a:pt x="26631" y="18683"/>
                  </a:lnTo>
                  <a:lnTo>
                    <a:pt x="26142" y="19660"/>
                  </a:lnTo>
                  <a:lnTo>
                    <a:pt x="26142" y="20638"/>
                  </a:lnTo>
                  <a:lnTo>
                    <a:pt x="25653" y="21126"/>
                  </a:lnTo>
                  <a:lnTo>
                    <a:pt x="25653" y="22103"/>
                  </a:lnTo>
                  <a:lnTo>
                    <a:pt x="24676" y="24057"/>
                  </a:lnTo>
                  <a:lnTo>
                    <a:pt x="24188" y="25034"/>
                  </a:lnTo>
                  <a:lnTo>
                    <a:pt x="23211" y="25523"/>
                  </a:lnTo>
                  <a:lnTo>
                    <a:pt x="22722" y="26500"/>
                  </a:lnTo>
                  <a:lnTo>
                    <a:pt x="22234" y="26989"/>
                  </a:lnTo>
                  <a:lnTo>
                    <a:pt x="21745" y="27477"/>
                  </a:lnTo>
                  <a:lnTo>
                    <a:pt x="20768" y="28454"/>
                  </a:lnTo>
                  <a:lnTo>
                    <a:pt x="19791" y="28943"/>
                  </a:lnTo>
                  <a:lnTo>
                    <a:pt x="19302" y="29431"/>
                  </a:lnTo>
                  <a:lnTo>
                    <a:pt x="18814" y="29431"/>
                  </a:lnTo>
                  <a:lnTo>
                    <a:pt x="17837" y="29920"/>
                  </a:lnTo>
                  <a:lnTo>
                    <a:pt x="17348" y="30408"/>
                  </a:lnTo>
                  <a:lnTo>
                    <a:pt x="16371" y="30897"/>
                  </a:lnTo>
                  <a:lnTo>
                    <a:pt x="15394" y="30897"/>
                  </a:lnTo>
                  <a:lnTo>
                    <a:pt x="14417" y="31386"/>
                  </a:lnTo>
                  <a:lnTo>
                    <a:pt x="11486" y="313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id="{34827A98-9F89-1B99-52E2-AF3B81307634}"/>
                </a:ext>
              </a:extLst>
            </p:cNvPr>
            <p:cNvSpPr/>
            <p:nvPr/>
          </p:nvSpPr>
          <p:spPr>
            <a:xfrm flipV="1">
              <a:off x="5235421" y="696670"/>
              <a:ext cx="4885" cy="34198"/>
            </a:xfrm>
            <a:custGeom>
              <a:avLst/>
              <a:gdLst>
                <a:gd name="csX0" fmla="*/ 5142 w 4885"/>
                <a:gd name="csY0" fmla="*/ 34317 h 34198"/>
                <a:gd name="csX1" fmla="*/ 745 w 4885"/>
                <a:gd name="csY1" fmla="*/ 34317 h 34198"/>
                <a:gd name="csX2" fmla="*/ 745 w 4885"/>
                <a:gd name="csY2" fmla="*/ 7447 h 34198"/>
                <a:gd name="csX3" fmla="*/ 257 w 4885"/>
                <a:gd name="csY3" fmla="*/ 119 h 34198"/>
                <a:gd name="csX4" fmla="*/ 5142 w 4885"/>
                <a:gd name="csY4" fmla="*/ 11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42" y="34317"/>
                  </a:moveTo>
                  <a:lnTo>
                    <a:pt x="745" y="34317"/>
                  </a:lnTo>
                  <a:lnTo>
                    <a:pt x="745" y="7447"/>
                  </a:lnTo>
                  <a:lnTo>
                    <a:pt x="257" y="119"/>
                  </a:lnTo>
                  <a:lnTo>
                    <a:pt x="5142" y="1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368A70C5-74A7-470D-63FD-F972CE154EEC}"/>
                </a:ext>
              </a:extLst>
            </p:cNvPr>
            <p:cNvSpPr/>
            <p:nvPr/>
          </p:nvSpPr>
          <p:spPr>
            <a:xfrm flipV="1">
              <a:off x="5212948" y="696670"/>
              <a:ext cx="4885" cy="34198"/>
            </a:xfrm>
            <a:custGeom>
              <a:avLst/>
              <a:gdLst>
                <a:gd name="csX0" fmla="*/ 5139 w 4885"/>
                <a:gd name="csY0" fmla="*/ 34317 h 34198"/>
                <a:gd name="csX1" fmla="*/ 253 w 4885"/>
                <a:gd name="csY1" fmla="*/ 34317 h 34198"/>
                <a:gd name="csX2" fmla="*/ 253 w 4885"/>
                <a:gd name="csY2" fmla="*/ 119 h 34198"/>
                <a:gd name="csX3" fmla="*/ 4650 w 4885"/>
                <a:gd name="csY3" fmla="*/ 119 h 34198"/>
                <a:gd name="csX4" fmla="*/ 4650 w 4885"/>
                <a:gd name="csY4" fmla="*/ 2698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39" y="34317"/>
                  </a:moveTo>
                  <a:lnTo>
                    <a:pt x="253" y="34317"/>
                  </a:lnTo>
                  <a:lnTo>
                    <a:pt x="253" y="119"/>
                  </a:lnTo>
                  <a:lnTo>
                    <a:pt x="4650" y="119"/>
                  </a:lnTo>
                  <a:lnTo>
                    <a:pt x="4650" y="269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id="{78AADBC3-994C-AE91-450A-12C4CAB8E60B}"/>
                </a:ext>
              </a:extLst>
            </p:cNvPr>
            <p:cNvSpPr/>
            <p:nvPr/>
          </p:nvSpPr>
          <p:spPr>
            <a:xfrm flipV="1">
              <a:off x="5217345" y="696670"/>
              <a:ext cx="18564" cy="34198"/>
            </a:xfrm>
            <a:custGeom>
              <a:avLst/>
              <a:gdLst>
                <a:gd name="csX0" fmla="*/ 742 w 18564"/>
                <a:gd name="csY0" fmla="*/ 34317 h 34198"/>
                <a:gd name="csX1" fmla="*/ 254 w 18564"/>
                <a:gd name="csY1" fmla="*/ 26989 h 34198"/>
                <a:gd name="csX2" fmla="*/ 18330 w 18564"/>
                <a:gd name="csY2" fmla="*/ 119 h 34198"/>
                <a:gd name="csX3" fmla="*/ 18818 w 18564"/>
                <a:gd name="csY3" fmla="*/ 744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8564" h="34198">
                  <a:moveTo>
                    <a:pt x="742" y="34317"/>
                  </a:moveTo>
                  <a:lnTo>
                    <a:pt x="254" y="26989"/>
                  </a:lnTo>
                  <a:lnTo>
                    <a:pt x="18330" y="119"/>
                  </a:lnTo>
                  <a:lnTo>
                    <a:pt x="18818" y="74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id="{9363FE06-D7A5-7735-87F3-401CB16626BF}"/>
                </a:ext>
              </a:extLst>
            </p:cNvPr>
            <p:cNvSpPr/>
            <p:nvPr/>
          </p:nvSpPr>
          <p:spPr>
            <a:xfrm flipV="1">
              <a:off x="5246169" y="719632"/>
              <a:ext cx="14656" cy="7816"/>
            </a:xfrm>
            <a:custGeom>
              <a:avLst/>
              <a:gdLst>
                <a:gd name="csX0" fmla="*/ 4656 w 14656"/>
                <a:gd name="csY0" fmla="*/ 7936 h 7816"/>
                <a:gd name="csX1" fmla="*/ 259 w 14656"/>
                <a:gd name="csY1" fmla="*/ 7936 h 7816"/>
                <a:gd name="csX2" fmla="*/ 747 w 14656"/>
                <a:gd name="csY2" fmla="*/ 6959 h 7816"/>
                <a:gd name="csX3" fmla="*/ 2701 w 14656"/>
                <a:gd name="csY3" fmla="*/ 1096 h 7816"/>
                <a:gd name="csX4" fmla="*/ 3190 w 14656"/>
                <a:gd name="csY4" fmla="*/ 119 h 7816"/>
                <a:gd name="csX5" fmla="*/ 14915 w 14656"/>
                <a:gd name="csY5" fmla="*/ 119 h 7816"/>
                <a:gd name="csX6" fmla="*/ 12961 w 14656"/>
                <a:gd name="csY6" fmla="*/ 119 h 7816"/>
                <a:gd name="csX7" fmla="*/ 12472 w 14656"/>
                <a:gd name="csY7" fmla="*/ 608 h 7816"/>
                <a:gd name="csX8" fmla="*/ 11495 w 14656"/>
                <a:gd name="csY8" fmla="*/ 608 h 7816"/>
                <a:gd name="csX9" fmla="*/ 10518 w 14656"/>
                <a:gd name="csY9" fmla="*/ 1096 h 7816"/>
                <a:gd name="csX10" fmla="*/ 9541 w 14656"/>
                <a:gd name="csY10" fmla="*/ 1096 h 7816"/>
                <a:gd name="csX11" fmla="*/ 9053 w 14656"/>
                <a:gd name="csY11" fmla="*/ 1585 h 7816"/>
                <a:gd name="csX12" fmla="*/ 8075 w 14656"/>
                <a:gd name="csY12" fmla="*/ 2073 h 7816"/>
                <a:gd name="csX13" fmla="*/ 7098 w 14656"/>
                <a:gd name="csY13" fmla="*/ 2562 h 7816"/>
                <a:gd name="csX14" fmla="*/ 6610 w 14656"/>
                <a:gd name="csY14" fmla="*/ 3050 h 7816"/>
                <a:gd name="csX15" fmla="*/ 6121 w 14656"/>
                <a:gd name="csY15" fmla="*/ 4027 h 7816"/>
                <a:gd name="csX16" fmla="*/ 5633 w 14656"/>
                <a:gd name="csY16" fmla="*/ 4516 h 7816"/>
                <a:gd name="csX17" fmla="*/ 5633 w 14656"/>
                <a:gd name="csY17" fmla="*/ 5004 h 7816"/>
                <a:gd name="csX18" fmla="*/ 4656 w 14656"/>
                <a:gd name="csY18" fmla="*/ 6959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4656" h="7816">
                  <a:moveTo>
                    <a:pt x="4656" y="7936"/>
                  </a:moveTo>
                  <a:lnTo>
                    <a:pt x="259" y="7936"/>
                  </a:lnTo>
                  <a:lnTo>
                    <a:pt x="747" y="6959"/>
                  </a:lnTo>
                  <a:cubicBezTo>
                    <a:pt x="527" y="5208"/>
                    <a:pt x="1350" y="2260"/>
                    <a:pt x="2701" y="1096"/>
                  </a:cubicBezTo>
                  <a:lnTo>
                    <a:pt x="3190" y="119"/>
                  </a:lnTo>
                  <a:lnTo>
                    <a:pt x="14915" y="119"/>
                  </a:lnTo>
                  <a:lnTo>
                    <a:pt x="12961" y="119"/>
                  </a:lnTo>
                  <a:lnTo>
                    <a:pt x="12472" y="608"/>
                  </a:lnTo>
                  <a:lnTo>
                    <a:pt x="11495" y="608"/>
                  </a:lnTo>
                  <a:lnTo>
                    <a:pt x="10518" y="1096"/>
                  </a:lnTo>
                  <a:lnTo>
                    <a:pt x="9541" y="1096"/>
                  </a:lnTo>
                  <a:lnTo>
                    <a:pt x="9053" y="1585"/>
                  </a:lnTo>
                  <a:lnTo>
                    <a:pt x="8075" y="2073"/>
                  </a:lnTo>
                  <a:lnTo>
                    <a:pt x="7098" y="2562"/>
                  </a:lnTo>
                  <a:lnTo>
                    <a:pt x="6610" y="3050"/>
                  </a:lnTo>
                  <a:lnTo>
                    <a:pt x="6121" y="4027"/>
                  </a:lnTo>
                  <a:lnTo>
                    <a:pt x="5633" y="4516"/>
                  </a:lnTo>
                  <a:lnTo>
                    <a:pt x="5633" y="5004"/>
                  </a:lnTo>
                  <a:lnTo>
                    <a:pt x="4656" y="69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id="{400AF132-D099-9190-A5E2-B546E0658874}"/>
                </a:ext>
              </a:extLst>
            </p:cNvPr>
            <p:cNvSpPr/>
            <p:nvPr/>
          </p:nvSpPr>
          <p:spPr>
            <a:xfrm flipV="1">
              <a:off x="5259849" y="700090"/>
              <a:ext cx="12702" cy="6351"/>
            </a:xfrm>
            <a:custGeom>
              <a:avLst/>
              <a:gdLst>
                <a:gd name="csX0" fmla="*/ 10521 w 12702"/>
                <a:gd name="csY0" fmla="*/ 6467 h 6351"/>
                <a:gd name="csX1" fmla="*/ 262 w 12702"/>
                <a:gd name="csY1" fmla="*/ 6467 h 6351"/>
                <a:gd name="csX2" fmla="*/ 3193 w 12702"/>
                <a:gd name="csY2" fmla="*/ 6467 h 6351"/>
                <a:gd name="csX3" fmla="*/ 4170 w 12702"/>
                <a:gd name="csY3" fmla="*/ 5978 h 6351"/>
                <a:gd name="csX4" fmla="*/ 5147 w 12702"/>
                <a:gd name="csY4" fmla="*/ 5490 h 6351"/>
                <a:gd name="csX5" fmla="*/ 5636 w 12702"/>
                <a:gd name="csY5" fmla="*/ 5490 h 6351"/>
                <a:gd name="csX6" fmla="*/ 6124 w 12702"/>
                <a:gd name="csY6" fmla="*/ 5001 h 6351"/>
                <a:gd name="csX7" fmla="*/ 7101 w 12702"/>
                <a:gd name="csY7" fmla="*/ 4512 h 6351"/>
                <a:gd name="csX8" fmla="*/ 7590 w 12702"/>
                <a:gd name="csY8" fmla="*/ 3535 h 6351"/>
                <a:gd name="csX9" fmla="*/ 8078 w 12702"/>
                <a:gd name="csY9" fmla="*/ 3047 h 6351"/>
                <a:gd name="csX10" fmla="*/ 8078 w 12702"/>
                <a:gd name="csY10" fmla="*/ 2070 h 6351"/>
                <a:gd name="csX11" fmla="*/ 8567 w 12702"/>
                <a:gd name="csY11" fmla="*/ 1093 h 6351"/>
                <a:gd name="csX12" fmla="*/ 8567 w 12702"/>
                <a:gd name="csY12" fmla="*/ 116 h 6351"/>
                <a:gd name="csX13" fmla="*/ 12964 w 12702"/>
                <a:gd name="csY13" fmla="*/ 116 h 6351"/>
                <a:gd name="csX14" fmla="*/ 12964 w 12702"/>
                <a:gd name="csY14" fmla="*/ 2070 h 6351"/>
                <a:gd name="csX15" fmla="*/ 12475 w 12702"/>
                <a:gd name="csY15" fmla="*/ 3047 h 6351"/>
                <a:gd name="csX16" fmla="*/ 11987 w 12702"/>
                <a:gd name="csY16" fmla="*/ 4024 h 6351"/>
                <a:gd name="csX17" fmla="*/ 11987 w 12702"/>
                <a:gd name="csY17" fmla="*/ 5001 h 6351"/>
                <a:gd name="csX18" fmla="*/ 11498 w 12702"/>
                <a:gd name="csY18" fmla="*/ 5490 h 6351"/>
                <a:gd name="csX19" fmla="*/ 11498 w 12702"/>
                <a:gd name="csY19" fmla="*/ 5978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2702" h="6351">
                  <a:moveTo>
                    <a:pt x="10521" y="6467"/>
                  </a:moveTo>
                  <a:lnTo>
                    <a:pt x="262" y="6467"/>
                  </a:lnTo>
                  <a:lnTo>
                    <a:pt x="3193" y="6467"/>
                  </a:lnTo>
                  <a:lnTo>
                    <a:pt x="4170" y="5978"/>
                  </a:lnTo>
                  <a:lnTo>
                    <a:pt x="5147" y="5490"/>
                  </a:lnTo>
                  <a:lnTo>
                    <a:pt x="5636" y="5490"/>
                  </a:lnTo>
                  <a:lnTo>
                    <a:pt x="6124" y="5001"/>
                  </a:lnTo>
                  <a:lnTo>
                    <a:pt x="7101" y="4512"/>
                  </a:lnTo>
                  <a:lnTo>
                    <a:pt x="7590" y="3535"/>
                  </a:lnTo>
                  <a:lnTo>
                    <a:pt x="8078" y="3047"/>
                  </a:lnTo>
                  <a:lnTo>
                    <a:pt x="8078" y="2070"/>
                  </a:lnTo>
                  <a:lnTo>
                    <a:pt x="8567" y="1093"/>
                  </a:lnTo>
                  <a:lnTo>
                    <a:pt x="8567" y="116"/>
                  </a:lnTo>
                  <a:lnTo>
                    <a:pt x="12964" y="116"/>
                  </a:lnTo>
                  <a:lnTo>
                    <a:pt x="12964" y="2070"/>
                  </a:lnTo>
                  <a:lnTo>
                    <a:pt x="12475" y="3047"/>
                  </a:lnTo>
                  <a:lnTo>
                    <a:pt x="11987" y="4024"/>
                  </a:lnTo>
                  <a:lnTo>
                    <a:pt x="11987" y="5001"/>
                  </a:lnTo>
                  <a:lnTo>
                    <a:pt x="11498" y="5490"/>
                  </a:lnTo>
                  <a:lnTo>
                    <a:pt x="11498" y="597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ADD4931D-2A20-80C7-FEC2-DE10B09D0D8B}"/>
                </a:ext>
              </a:extLst>
            </p:cNvPr>
            <p:cNvSpPr/>
            <p:nvPr/>
          </p:nvSpPr>
          <p:spPr>
            <a:xfrm flipV="1">
              <a:off x="5247542" y="696170"/>
              <a:ext cx="26037" cy="35290"/>
            </a:xfrm>
            <a:custGeom>
              <a:avLst/>
              <a:gdLst>
                <a:gd name="csX0" fmla="*/ 12567 w 26037"/>
                <a:gd name="csY0" fmla="*/ 35398 h 35290"/>
                <a:gd name="csX1" fmla="*/ 8659 w 26037"/>
                <a:gd name="csY1" fmla="*/ 35398 h 35290"/>
                <a:gd name="csX2" fmla="*/ 7681 w 26037"/>
                <a:gd name="csY2" fmla="*/ 34909 h 35290"/>
                <a:gd name="csX3" fmla="*/ 7193 w 26037"/>
                <a:gd name="csY3" fmla="*/ 34909 h 35290"/>
                <a:gd name="csX4" fmla="*/ 4262 w 26037"/>
                <a:gd name="csY4" fmla="*/ 33443 h 35290"/>
                <a:gd name="csX5" fmla="*/ 3773 w 26037"/>
                <a:gd name="csY5" fmla="*/ 32955 h 35290"/>
                <a:gd name="csX6" fmla="*/ 2796 w 26037"/>
                <a:gd name="csY6" fmla="*/ 32466 h 35290"/>
                <a:gd name="csX7" fmla="*/ 2307 w 26037"/>
                <a:gd name="csY7" fmla="*/ 31489 h 35290"/>
                <a:gd name="csX8" fmla="*/ 1819 w 26037"/>
                <a:gd name="csY8" fmla="*/ 31001 h 35290"/>
                <a:gd name="csX9" fmla="*/ 1819 w 26037"/>
                <a:gd name="csY9" fmla="*/ 30512 h 35290"/>
                <a:gd name="csX10" fmla="*/ 1330 w 26037"/>
                <a:gd name="csY10" fmla="*/ 29535 h 35290"/>
                <a:gd name="csX11" fmla="*/ 842 w 26037"/>
                <a:gd name="csY11" fmla="*/ 29047 h 35290"/>
                <a:gd name="csX12" fmla="*/ 353 w 26037"/>
                <a:gd name="csY12" fmla="*/ 28069 h 35290"/>
                <a:gd name="csX13" fmla="*/ 6216 w 26037"/>
                <a:gd name="csY13" fmla="*/ 18298 h 35290"/>
                <a:gd name="csX14" fmla="*/ 6704 w 26037"/>
                <a:gd name="csY14" fmla="*/ 17810 h 35290"/>
                <a:gd name="csX15" fmla="*/ 7681 w 26037"/>
                <a:gd name="csY15" fmla="*/ 17810 h 35290"/>
                <a:gd name="csX16" fmla="*/ 8659 w 26037"/>
                <a:gd name="csY16" fmla="*/ 17321 h 35290"/>
                <a:gd name="csX17" fmla="*/ 9636 w 26037"/>
                <a:gd name="csY17" fmla="*/ 17321 h 35290"/>
                <a:gd name="csX18" fmla="*/ 20872 w 26037"/>
                <a:gd name="csY18" fmla="*/ 12924 h 35290"/>
                <a:gd name="csX19" fmla="*/ 21849 w 26037"/>
                <a:gd name="csY19" fmla="*/ 11947 h 35290"/>
                <a:gd name="csX20" fmla="*/ 15498 w 26037"/>
                <a:gd name="csY20" fmla="*/ 4131 h 35290"/>
                <a:gd name="csX21" fmla="*/ 1819 w 26037"/>
                <a:gd name="csY21" fmla="*/ 4131 h 35290"/>
                <a:gd name="csX22" fmla="*/ 2796 w 26037"/>
                <a:gd name="csY22" fmla="*/ 3642 h 35290"/>
                <a:gd name="csX23" fmla="*/ 3284 w 26037"/>
                <a:gd name="csY23" fmla="*/ 3153 h 35290"/>
                <a:gd name="csX24" fmla="*/ 4262 w 26037"/>
                <a:gd name="csY24" fmla="*/ 2176 h 35290"/>
                <a:gd name="csX25" fmla="*/ 17941 w 26037"/>
                <a:gd name="csY25" fmla="*/ 711 h 35290"/>
                <a:gd name="csX26" fmla="*/ 18429 w 26037"/>
                <a:gd name="csY26" fmla="*/ 711 h 35290"/>
                <a:gd name="csX27" fmla="*/ 19407 w 26037"/>
                <a:gd name="csY27" fmla="*/ 1199 h 35290"/>
                <a:gd name="csX28" fmla="*/ 26246 w 26037"/>
                <a:gd name="csY28" fmla="*/ 12924 h 35290"/>
                <a:gd name="csX29" fmla="*/ 25758 w 26037"/>
                <a:gd name="csY29" fmla="*/ 13413 h 35290"/>
                <a:gd name="csX30" fmla="*/ 24781 w 26037"/>
                <a:gd name="csY30" fmla="*/ 15367 h 35290"/>
                <a:gd name="csX31" fmla="*/ 24292 w 26037"/>
                <a:gd name="csY31" fmla="*/ 15856 h 35290"/>
                <a:gd name="csX32" fmla="*/ 23804 w 26037"/>
                <a:gd name="csY32" fmla="*/ 16833 h 35290"/>
                <a:gd name="csX33" fmla="*/ 23315 w 26037"/>
                <a:gd name="csY33" fmla="*/ 17321 h 35290"/>
                <a:gd name="csX34" fmla="*/ 22338 w 26037"/>
                <a:gd name="csY34" fmla="*/ 17810 h 35290"/>
                <a:gd name="csX35" fmla="*/ 21361 w 26037"/>
                <a:gd name="csY35" fmla="*/ 18298 h 35290"/>
                <a:gd name="csX36" fmla="*/ 20384 w 26037"/>
                <a:gd name="csY36" fmla="*/ 18787 h 35290"/>
                <a:gd name="csX37" fmla="*/ 19895 w 26037"/>
                <a:gd name="csY37" fmla="*/ 19276 h 35290"/>
                <a:gd name="csX38" fmla="*/ 18918 w 26037"/>
                <a:gd name="csY38" fmla="*/ 19276 h 35290"/>
                <a:gd name="csX39" fmla="*/ 18429 w 26037"/>
                <a:gd name="csY39" fmla="*/ 19764 h 35290"/>
                <a:gd name="csX40" fmla="*/ 17452 w 26037"/>
                <a:gd name="csY40" fmla="*/ 19764 h 35290"/>
                <a:gd name="csX41" fmla="*/ 10613 w 26037"/>
                <a:gd name="csY41" fmla="*/ 21718 h 35290"/>
                <a:gd name="csX42" fmla="*/ 9636 w 26037"/>
                <a:gd name="csY42" fmla="*/ 21718 h 35290"/>
                <a:gd name="csX43" fmla="*/ 7681 w 26037"/>
                <a:gd name="csY43" fmla="*/ 22695 h 35290"/>
                <a:gd name="csX44" fmla="*/ 7193 w 26037"/>
                <a:gd name="csY44" fmla="*/ 22695 h 35290"/>
                <a:gd name="csX45" fmla="*/ 6704 w 26037"/>
                <a:gd name="csY45" fmla="*/ 23184 h 35290"/>
                <a:gd name="csX46" fmla="*/ 6216 w 26037"/>
                <a:gd name="csY46" fmla="*/ 23184 h 35290"/>
                <a:gd name="csX47" fmla="*/ 5727 w 26037"/>
                <a:gd name="csY47" fmla="*/ 23673 h 35290"/>
                <a:gd name="csX48" fmla="*/ 4750 w 26037"/>
                <a:gd name="csY48" fmla="*/ 25627 h 35290"/>
                <a:gd name="csX49" fmla="*/ 4750 w 26037"/>
                <a:gd name="csY49" fmla="*/ 28069 h 35290"/>
                <a:gd name="csX50" fmla="*/ 5239 w 26037"/>
                <a:gd name="csY50" fmla="*/ 28558 h 35290"/>
                <a:gd name="csX51" fmla="*/ 5727 w 26037"/>
                <a:gd name="csY51" fmla="*/ 29535 h 35290"/>
                <a:gd name="csX52" fmla="*/ 6704 w 26037"/>
                <a:gd name="csY52" fmla="*/ 30024 h 35290"/>
                <a:gd name="csX53" fmla="*/ 7193 w 26037"/>
                <a:gd name="csY53" fmla="*/ 30512 h 35290"/>
                <a:gd name="csX54" fmla="*/ 7681 w 26037"/>
                <a:gd name="csY54" fmla="*/ 30512 h 35290"/>
                <a:gd name="csX55" fmla="*/ 8659 w 26037"/>
                <a:gd name="csY55" fmla="*/ 31001 h 35290"/>
                <a:gd name="csX56" fmla="*/ 9636 w 26037"/>
                <a:gd name="csY56" fmla="*/ 31489 h 35290"/>
                <a:gd name="csX57" fmla="*/ 22826 w 26037"/>
                <a:gd name="csY57" fmla="*/ 31489 h 35290"/>
                <a:gd name="csX58" fmla="*/ 22338 w 26037"/>
                <a:gd name="csY58" fmla="*/ 32466 h 35290"/>
                <a:gd name="csX59" fmla="*/ 14521 w 26037"/>
                <a:gd name="csY59" fmla="*/ 35398 h 35290"/>
                <a:gd name="csX60" fmla="*/ 13544 w 26037"/>
                <a:gd name="csY60" fmla="*/ 35398 h 352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</a:cxnLst>
              <a:rect l="l" t="t" r="r" b="b"/>
              <a:pathLst>
                <a:path w="26037" h="35290">
                  <a:moveTo>
                    <a:pt x="12567" y="35398"/>
                  </a:moveTo>
                  <a:lnTo>
                    <a:pt x="8659" y="35398"/>
                  </a:lnTo>
                  <a:lnTo>
                    <a:pt x="7681" y="34909"/>
                  </a:lnTo>
                  <a:lnTo>
                    <a:pt x="7193" y="34909"/>
                  </a:lnTo>
                  <a:lnTo>
                    <a:pt x="4262" y="33443"/>
                  </a:lnTo>
                  <a:lnTo>
                    <a:pt x="3773" y="32955"/>
                  </a:lnTo>
                  <a:lnTo>
                    <a:pt x="2796" y="32466"/>
                  </a:lnTo>
                  <a:lnTo>
                    <a:pt x="2307" y="31489"/>
                  </a:lnTo>
                  <a:lnTo>
                    <a:pt x="1819" y="31001"/>
                  </a:lnTo>
                  <a:lnTo>
                    <a:pt x="1819" y="30512"/>
                  </a:lnTo>
                  <a:lnTo>
                    <a:pt x="1330" y="29535"/>
                  </a:lnTo>
                  <a:lnTo>
                    <a:pt x="842" y="29047"/>
                  </a:lnTo>
                  <a:lnTo>
                    <a:pt x="353" y="28069"/>
                  </a:lnTo>
                  <a:cubicBezTo>
                    <a:pt x="-266" y="23852"/>
                    <a:pt x="2259" y="19715"/>
                    <a:pt x="6216" y="18298"/>
                  </a:cubicBezTo>
                  <a:lnTo>
                    <a:pt x="6704" y="17810"/>
                  </a:lnTo>
                  <a:lnTo>
                    <a:pt x="7681" y="17810"/>
                  </a:lnTo>
                  <a:lnTo>
                    <a:pt x="8659" y="17321"/>
                  </a:lnTo>
                  <a:lnTo>
                    <a:pt x="9636" y="17321"/>
                  </a:lnTo>
                  <a:cubicBezTo>
                    <a:pt x="12982" y="15522"/>
                    <a:pt x="18185" y="15986"/>
                    <a:pt x="20872" y="12924"/>
                  </a:cubicBezTo>
                  <a:lnTo>
                    <a:pt x="21849" y="11947"/>
                  </a:lnTo>
                  <a:cubicBezTo>
                    <a:pt x="22541" y="7062"/>
                    <a:pt x="19521" y="5344"/>
                    <a:pt x="15498" y="4131"/>
                  </a:cubicBezTo>
                  <a:lnTo>
                    <a:pt x="1819" y="4131"/>
                  </a:lnTo>
                  <a:lnTo>
                    <a:pt x="2796" y="3642"/>
                  </a:lnTo>
                  <a:lnTo>
                    <a:pt x="3284" y="3153"/>
                  </a:lnTo>
                  <a:lnTo>
                    <a:pt x="4262" y="2176"/>
                  </a:lnTo>
                  <a:cubicBezTo>
                    <a:pt x="7828" y="230"/>
                    <a:pt x="13910" y="-502"/>
                    <a:pt x="17941" y="711"/>
                  </a:cubicBezTo>
                  <a:lnTo>
                    <a:pt x="18429" y="711"/>
                  </a:lnTo>
                  <a:lnTo>
                    <a:pt x="19407" y="1199"/>
                  </a:lnTo>
                  <a:cubicBezTo>
                    <a:pt x="25310" y="3683"/>
                    <a:pt x="26588" y="6769"/>
                    <a:pt x="26246" y="12924"/>
                  </a:cubicBezTo>
                  <a:lnTo>
                    <a:pt x="25758" y="13413"/>
                  </a:lnTo>
                  <a:lnTo>
                    <a:pt x="24781" y="15367"/>
                  </a:lnTo>
                  <a:lnTo>
                    <a:pt x="24292" y="15856"/>
                  </a:lnTo>
                  <a:lnTo>
                    <a:pt x="23804" y="16833"/>
                  </a:lnTo>
                  <a:lnTo>
                    <a:pt x="23315" y="17321"/>
                  </a:lnTo>
                  <a:lnTo>
                    <a:pt x="22338" y="17810"/>
                  </a:lnTo>
                  <a:lnTo>
                    <a:pt x="21361" y="18298"/>
                  </a:lnTo>
                  <a:lnTo>
                    <a:pt x="20384" y="18787"/>
                  </a:lnTo>
                  <a:lnTo>
                    <a:pt x="19895" y="19276"/>
                  </a:lnTo>
                  <a:lnTo>
                    <a:pt x="18918" y="19276"/>
                  </a:lnTo>
                  <a:lnTo>
                    <a:pt x="18429" y="19764"/>
                  </a:lnTo>
                  <a:lnTo>
                    <a:pt x="17452" y="19764"/>
                  </a:lnTo>
                  <a:cubicBezTo>
                    <a:pt x="15669" y="20635"/>
                    <a:pt x="12958" y="20521"/>
                    <a:pt x="10613" y="21718"/>
                  </a:cubicBezTo>
                  <a:lnTo>
                    <a:pt x="9636" y="21718"/>
                  </a:lnTo>
                  <a:lnTo>
                    <a:pt x="7681" y="22695"/>
                  </a:lnTo>
                  <a:lnTo>
                    <a:pt x="7193" y="22695"/>
                  </a:lnTo>
                  <a:lnTo>
                    <a:pt x="6704" y="23184"/>
                  </a:lnTo>
                  <a:lnTo>
                    <a:pt x="6216" y="23184"/>
                  </a:lnTo>
                  <a:lnTo>
                    <a:pt x="5727" y="23673"/>
                  </a:lnTo>
                  <a:lnTo>
                    <a:pt x="4750" y="25627"/>
                  </a:lnTo>
                  <a:lnTo>
                    <a:pt x="4750" y="28069"/>
                  </a:lnTo>
                  <a:lnTo>
                    <a:pt x="5239" y="28558"/>
                  </a:lnTo>
                  <a:lnTo>
                    <a:pt x="5727" y="29535"/>
                  </a:lnTo>
                  <a:lnTo>
                    <a:pt x="6704" y="30024"/>
                  </a:lnTo>
                  <a:lnTo>
                    <a:pt x="7193" y="30512"/>
                  </a:lnTo>
                  <a:lnTo>
                    <a:pt x="7681" y="30512"/>
                  </a:lnTo>
                  <a:lnTo>
                    <a:pt x="8659" y="31001"/>
                  </a:lnTo>
                  <a:lnTo>
                    <a:pt x="9636" y="31489"/>
                  </a:lnTo>
                  <a:lnTo>
                    <a:pt x="22826" y="31489"/>
                  </a:lnTo>
                  <a:lnTo>
                    <a:pt x="22338" y="32466"/>
                  </a:lnTo>
                  <a:cubicBezTo>
                    <a:pt x="20050" y="34119"/>
                    <a:pt x="17436" y="35552"/>
                    <a:pt x="14521" y="35398"/>
                  </a:cubicBezTo>
                  <a:lnTo>
                    <a:pt x="13544" y="353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id="{73F8E257-921C-D30D-513B-38EEBCB42A7C}"/>
                </a:ext>
              </a:extLst>
            </p:cNvPr>
            <p:cNvSpPr/>
            <p:nvPr/>
          </p:nvSpPr>
          <p:spPr>
            <a:xfrm flipV="1">
              <a:off x="5297955" y="700090"/>
              <a:ext cx="23938" cy="26870"/>
            </a:xfrm>
            <a:custGeom>
              <a:avLst/>
              <a:gdLst>
                <a:gd name="csX0" fmla="*/ 19323 w 23938"/>
                <a:gd name="csY0" fmla="*/ 26989 h 26870"/>
                <a:gd name="csX1" fmla="*/ 7597 w 23938"/>
                <a:gd name="csY1" fmla="*/ 26500 h 26870"/>
                <a:gd name="csX2" fmla="*/ 10040 w 23938"/>
                <a:gd name="csY2" fmla="*/ 26500 h 26870"/>
                <a:gd name="csX3" fmla="*/ 11017 w 23938"/>
                <a:gd name="csY3" fmla="*/ 26012 h 26870"/>
                <a:gd name="csX4" fmla="*/ 12483 w 23938"/>
                <a:gd name="csY4" fmla="*/ 26012 h 26870"/>
                <a:gd name="csX5" fmla="*/ 13460 w 23938"/>
                <a:gd name="csY5" fmla="*/ 25523 h 26870"/>
                <a:gd name="csX6" fmla="*/ 14437 w 23938"/>
                <a:gd name="csY6" fmla="*/ 25034 h 26870"/>
                <a:gd name="csX7" fmla="*/ 14926 w 23938"/>
                <a:gd name="csY7" fmla="*/ 24546 h 26870"/>
                <a:gd name="csX8" fmla="*/ 15903 w 23938"/>
                <a:gd name="csY8" fmla="*/ 24057 h 26870"/>
                <a:gd name="csX9" fmla="*/ 16391 w 23938"/>
                <a:gd name="csY9" fmla="*/ 23569 h 26870"/>
                <a:gd name="csX10" fmla="*/ 16880 w 23938"/>
                <a:gd name="csY10" fmla="*/ 22592 h 26870"/>
                <a:gd name="csX11" fmla="*/ 17368 w 23938"/>
                <a:gd name="csY11" fmla="*/ 22103 h 26870"/>
                <a:gd name="csX12" fmla="*/ 17368 w 23938"/>
                <a:gd name="csY12" fmla="*/ 21615 h 26870"/>
                <a:gd name="csX13" fmla="*/ 17857 w 23938"/>
                <a:gd name="csY13" fmla="*/ 21126 h 26870"/>
                <a:gd name="csX14" fmla="*/ 18345 w 23938"/>
                <a:gd name="csY14" fmla="*/ 20638 h 26870"/>
                <a:gd name="csX15" fmla="*/ 18345 w 23938"/>
                <a:gd name="csY15" fmla="*/ 19660 h 26870"/>
                <a:gd name="csX16" fmla="*/ 18834 w 23938"/>
                <a:gd name="csY16" fmla="*/ 18683 h 26870"/>
                <a:gd name="csX17" fmla="*/ 18834 w 23938"/>
                <a:gd name="csY17" fmla="*/ 17706 h 26870"/>
                <a:gd name="csX18" fmla="*/ 19323 w 23938"/>
                <a:gd name="csY18" fmla="*/ 16729 h 26870"/>
                <a:gd name="csX19" fmla="*/ 19323 w 23938"/>
                <a:gd name="csY19" fmla="*/ 10378 h 26870"/>
                <a:gd name="csX20" fmla="*/ 18834 w 23938"/>
                <a:gd name="csY20" fmla="*/ 9401 h 26870"/>
                <a:gd name="csX21" fmla="*/ 18834 w 23938"/>
                <a:gd name="csY21" fmla="*/ 7935 h 26870"/>
                <a:gd name="csX22" fmla="*/ 18345 w 23938"/>
                <a:gd name="csY22" fmla="*/ 6958 h 26870"/>
                <a:gd name="csX23" fmla="*/ 18345 w 23938"/>
                <a:gd name="csY23" fmla="*/ 6470 h 26870"/>
                <a:gd name="csX24" fmla="*/ 17857 w 23938"/>
                <a:gd name="csY24" fmla="*/ 5493 h 26870"/>
                <a:gd name="csX25" fmla="*/ 17368 w 23938"/>
                <a:gd name="csY25" fmla="*/ 5004 h 26870"/>
                <a:gd name="csX26" fmla="*/ 16880 w 23938"/>
                <a:gd name="csY26" fmla="*/ 4027 h 26870"/>
                <a:gd name="csX27" fmla="*/ 16391 w 23938"/>
                <a:gd name="csY27" fmla="*/ 3538 h 26870"/>
                <a:gd name="csX28" fmla="*/ 15903 w 23938"/>
                <a:gd name="csY28" fmla="*/ 2561 h 26870"/>
                <a:gd name="csX29" fmla="*/ 9552 w 23938"/>
                <a:gd name="csY29" fmla="*/ 118 h 26870"/>
                <a:gd name="csX30" fmla="*/ 269 w 23938"/>
                <a:gd name="csY30" fmla="*/ 118 h 26870"/>
                <a:gd name="csX31" fmla="*/ 19323 w 23938"/>
                <a:gd name="csY31" fmla="*/ 118 h 26870"/>
                <a:gd name="csX32" fmla="*/ 20300 w 23938"/>
                <a:gd name="csY32" fmla="*/ 607 h 26870"/>
                <a:gd name="csX33" fmla="*/ 20788 w 23938"/>
                <a:gd name="csY33" fmla="*/ 1584 h 26870"/>
                <a:gd name="csX34" fmla="*/ 21277 w 23938"/>
                <a:gd name="csY34" fmla="*/ 2073 h 26870"/>
                <a:gd name="csX35" fmla="*/ 21765 w 23938"/>
                <a:gd name="csY35" fmla="*/ 3050 h 26870"/>
                <a:gd name="csX36" fmla="*/ 21765 w 23938"/>
                <a:gd name="csY36" fmla="*/ 3538 h 26870"/>
                <a:gd name="csX37" fmla="*/ 22742 w 23938"/>
                <a:gd name="csY37" fmla="*/ 5493 h 26870"/>
                <a:gd name="csX38" fmla="*/ 23231 w 23938"/>
                <a:gd name="csY38" fmla="*/ 6470 h 26870"/>
                <a:gd name="csX39" fmla="*/ 23719 w 23938"/>
                <a:gd name="csY39" fmla="*/ 10378 h 26870"/>
                <a:gd name="csX40" fmla="*/ 23719 w 23938"/>
                <a:gd name="csY40" fmla="*/ 11355 h 26870"/>
                <a:gd name="csX41" fmla="*/ 24208 w 23938"/>
                <a:gd name="csY41" fmla="*/ 12332 h 26870"/>
                <a:gd name="csX42" fmla="*/ 24208 w 23938"/>
                <a:gd name="csY42" fmla="*/ 14286 h 26870"/>
                <a:gd name="csX43" fmla="*/ 23719 w 23938"/>
                <a:gd name="csY43" fmla="*/ 15263 h 26870"/>
                <a:gd name="csX44" fmla="*/ 23719 w 23938"/>
                <a:gd name="csY44" fmla="*/ 18195 h 26870"/>
                <a:gd name="csX45" fmla="*/ 23231 w 23938"/>
                <a:gd name="csY45" fmla="*/ 19172 h 26870"/>
                <a:gd name="csX46" fmla="*/ 23231 w 23938"/>
                <a:gd name="csY46" fmla="*/ 20149 h 26870"/>
                <a:gd name="csX47" fmla="*/ 22742 w 23938"/>
                <a:gd name="csY47" fmla="*/ 20638 h 26870"/>
                <a:gd name="csX48" fmla="*/ 22742 w 23938"/>
                <a:gd name="csY48" fmla="*/ 21615 h 26870"/>
                <a:gd name="csX49" fmla="*/ 22254 w 23938"/>
                <a:gd name="csY49" fmla="*/ 22103 h 26870"/>
                <a:gd name="csX50" fmla="*/ 22254 w 23938"/>
                <a:gd name="csY50" fmla="*/ 23080 h 26870"/>
                <a:gd name="csX51" fmla="*/ 21765 w 23938"/>
                <a:gd name="csY51" fmla="*/ 24057 h 26870"/>
                <a:gd name="csX52" fmla="*/ 21277 w 23938"/>
                <a:gd name="csY52" fmla="*/ 24546 h 26870"/>
                <a:gd name="csX53" fmla="*/ 20300 w 23938"/>
                <a:gd name="csY53" fmla="*/ 25523 h 26870"/>
                <a:gd name="csX54" fmla="*/ 19811 w 23938"/>
                <a:gd name="csY54" fmla="*/ 26012 h 26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</a:cxnLst>
              <a:rect l="l" t="t" r="r" b="b"/>
              <a:pathLst>
                <a:path w="23938" h="26870">
                  <a:moveTo>
                    <a:pt x="19323" y="26989"/>
                  </a:moveTo>
                  <a:lnTo>
                    <a:pt x="7597" y="26500"/>
                  </a:lnTo>
                  <a:lnTo>
                    <a:pt x="10040" y="26500"/>
                  </a:lnTo>
                  <a:lnTo>
                    <a:pt x="11017" y="26012"/>
                  </a:lnTo>
                  <a:lnTo>
                    <a:pt x="12483" y="26012"/>
                  </a:lnTo>
                  <a:lnTo>
                    <a:pt x="13460" y="25523"/>
                  </a:lnTo>
                  <a:lnTo>
                    <a:pt x="14437" y="25034"/>
                  </a:lnTo>
                  <a:lnTo>
                    <a:pt x="14926" y="24546"/>
                  </a:lnTo>
                  <a:lnTo>
                    <a:pt x="15903" y="24057"/>
                  </a:lnTo>
                  <a:lnTo>
                    <a:pt x="16391" y="23569"/>
                  </a:lnTo>
                  <a:lnTo>
                    <a:pt x="16880" y="22592"/>
                  </a:lnTo>
                  <a:lnTo>
                    <a:pt x="17368" y="22103"/>
                  </a:lnTo>
                  <a:lnTo>
                    <a:pt x="17368" y="21615"/>
                  </a:lnTo>
                  <a:lnTo>
                    <a:pt x="17857" y="21126"/>
                  </a:lnTo>
                  <a:lnTo>
                    <a:pt x="18345" y="20638"/>
                  </a:lnTo>
                  <a:lnTo>
                    <a:pt x="18345" y="19660"/>
                  </a:lnTo>
                  <a:lnTo>
                    <a:pt x="18834" y="18683"/>
                  </a:lnTo>
                  <a:lnTo>
                    <a:pt x="18834" y="17706"/>
                  </a:lnTo>
                  <a:lnTo>
                    <a:pt x="19323" y="16729"/>
                  </a:lnTo>
                  <a:lnTo>
                    <a:pt x="19323" y="10378"/>
                  </a:lnTo>
                  <a:lnTo>
                    <a:pt x="18834" y="9401"/>
                  </a:lnTo>
                  <a:lnTo>
                    <a:pt x="18834" y="7935"/>
                  </a:lnTo>
                  <a:lnTo>
                    <a:pt x="18345" y="6958"/>
                  </a:lnTo>
                  <a:lnTo>
                    <a:pt x="18345" y="6470"/>
                  </a:lnTo>
                  <a:lnTo>
                    <a:pt x="17857" y="5493"/>
                  </a:lnTo>
                  <a:lnTo>
                    <a:pt x="17368" y="5004"/>
                  </a:lnTo>
                  <a:lnTo>
                    <a:pt x="16880" y="4027"/>
                  </a:lnTo>
                  <a:lnTo>
                    <a:pt x="16391" y="3538"/>
                  </a:lnTo>
                  <a:lnTo>
                    <a:pt x="15903" y="2561"/>
                  </a:lnTo>
                  <a:cubicBezTo>
                    <a:pt x="13444" y="159"/>
                    <a:pt x="11514" y="1112"/>
                    <a:pt x="9552" y="118"/>
                  </a:cubicBezTo>
                  <a:lnTo>
                    <a:pt x="269" y="118"/>
                  </a:lnTo>
                  <a:lnTo>
                    <a:pt x="19323" y="118"/>
                  </a:lnTo>
                  <a:lnTo>
                    <a:pt x="20300" y="607"/>
                  </a:lnTo>
                  <a:lnTo>
                    <a:pt x="20788" y="1584"/>
                  </a:lnTo>
                  <a:lnTo>
                    <a:pt x="21277" y="2073"/>
                  </a:lnTo>
                  <a:lnTo>
                    <a:pt x="21765" y="3050"/>
                  </a:lnTo>
                  <a:lnTo>
                    <a:pt x="21765" y="3538"/>
                  </a:lnTo>
                  <a:lnTo>
                    <a:pt x="22742" y="5493"/>
                  </a:lnTo>
                  <a:lnTo>
                    <a:pt x="23231" y="6470"/>
                  </a:lnTo>
                  <a:cubicBezTo>
                    <a:pt x="23060" y="10256"/>
                    <a:pt x="23907" y="5835"/>
                    <a:pt x="23719" y="10378"/>
                  </a:cubicBezTo>
                  <a:lnTo>
                    <a:pt x="23719" y="11355"/>
                  </a:lnTo>
                  <a:lnTo>
                    <a:pt x="24208" y="12332"/>
                  </a:lnTo>
                  <a:lnTo>
                    <a:pt x="24208" y="14286"/>
                  </a:lnTo>
                  <a:lnTo>
                    <a:pt x="23719" y="15263"/>
                  </a:lnTo>
                  <a:lnTo>
                    <a:pt x="23719" y="18195"/>
                  </a:lnTo>
                  <a:lnTo>
                    <a:pt x="23231" y="19172"/>
                  </a:lnTo>
                  <a:lnTo>
                    <a:pt x="23231" y="20149"/>
                  </a:lnTo>
                  <a:lnTo>
                    <a:pt x="22742" y="20638"/>
                  </a:lnTo>
                  <a:lnTo>
                    <a:pt x="22742" y="21615"/>
                  </a:lnTo>
                  <a:lnTo>
                    <a:pt x="22254" y="22103"/>
                  </a:lnTo>
                  <a:lnTo>
                    <a:pt x="22254" y="23080"/>
                  </a:lnTo>
                  <a:lnTo>
                    <a:pt x="21765" y="24057"/>
                  </a:lnTo>
                  <a:lnTo>
                    <a:pt x="21277" y="24546"/>
                  </a:lnTo>
                  <a:lnTo>
                    <a:pt x="20300" y="25523"/>
                  </a:lnTo>
                  <a:lnTo>
                    <a:pt x="19811" y="260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id="{F2FE1A06-7F71-CEDF-6F83-2126BE709056}"/>
                </a:ext>
              </a:extLst>
            </p:cNvPr>
            <p:cNvSpPr/>
            <p:nvPr/>
          </p:nvSpPr>
          <p:spPr>
            <a:xfrm flipV="1">
              <a:off x="5293559" y="696614"/>
              <a:ext cx="23450" cy="34254"/>
            </a:xfrm>
            <a:custGeom>
              <a:avLst/>
              <a:gdLst>
                <a:gd name="csX0" fmla="*/ 11993 w 23450"/>
                <a:gd name="csY0" fmla="*/ 34317 h 34254"/>
                <a:gd name="csX1" fmla="*/ 268 w 23450"/>
                <a:gd name="csY1" fmla="*/ 34317 h 34254"/>
                <a:gd name="csX2" fmla="*/ 268 w 23450"/>
                <a:gd name="csY2" fmla="*/ 119 h 34254"/>
                <a:gd name="csX3" fmla="*/ 15413 w 23450"/>
                <a:gd name="csY3" fmla="*/ 119 h 34254"/>
                <a:gd name="csX4" fmla="*/ 16390 w 23450"/>
                <a:gd name="csY4" fmla="*/ 608 h 34254"/>
                <a:gd name="csX5" fmla="*/ 17855 w 23450"/>
                <a:gd name="csY5" fmla="*/ 608 h 34254"/>
                <a:gd name="csX6" fmla="*/ 18832 w 23450"/>
                <a:gd name="csY6" fmla="*/ 1096 h 34254"/>
                <a:gd name="csX7" fmla="*/ 19321 w 23450"/>
                <a:gd name="csY7" fmla="*/ 1096 h 34254"/>
                <a:gd name="csX8" fmla="*/ 20298 w 23450"/>
                <a:gd name="csY8" fmla="*/ 1585 h 34254"/>
                <a:gd name="csX9" fmla="*/ 21275 w 23450"/>
                <a:gd name="csY9" fmla="*/ 2073 h 34254"/>
                <a:gd name="csX10" fmla="*/ 22252 w 23450"/>
                <a:gd name="csY10" fmla="*/ 2562 h 34254"/>
                <a:gd name="csX11" fmla="*/ 23229 w 23450"/>
                <a:gd name="csY11" fmla="*/ 3539 h 34254"/>
                <a:gd name="csX12" fmla="*/ 23718 w 23450"/>
                <a:gd name="csY12" fmla="*/ 4027 h 34254"/>
                <a:gd name="csX13" fmla="*/ 4664 w 23450"/>
                <a:gd name="csY13" fmla="*/ 4027 h 34254"/>
                <a:gd name="csX14" fmla="*/ 4664 w 23450"/>
                <a:gd name="csY14" fmla="*/ 30409 h 34254"/>
                <a:gd name="csX15" fmla="*/ 11993 w 23450"/>
                <a:gd name="csY15" fmla="*/ 30409 h 34254"/>
                <a:gd name="csX16" fmla="*/ 23718 w 23450"/>
                <a:gd name="csY16" fmla="*/ 30898 h 34254"/>
                <a:gd name="csX17" fmla="*/ 23229 w 23450"/>
                <a:gd name="csY17" fmla="*/ 31386 h 34254"/>
                <a:gd name="csX18" fmla="*/ 13947 w 23450"/>
                <a:gd name="csY18" fmla="*/ 34317 h 34254"/>
                <a:gd name="csX19" fmla="*/ 12970 w 23450"/>
                <a:gd name="csY19" fmla="*/ 34317 h 342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23450" h="34254">
                  <a:moveTo>
                    <a:pt x="11993" y="34317"/>
                  </a:moveTo>
                  <a:lnTo>
                    <a:pt x="268" y="34317"/>
                  </a:lnTo>
                  <a:lnTo>
                    <a:pt x="268" y="119"/>
                  </a:lnTo>
                  <a:lnTo>
                    <a:pt x="15413" y="119"/>
                  </a:lnTo>
                  <a:lnTo>
                    <a:pt x="16390" y="608"/>
                  </a:lnTo>
                  <a:lnTo>
                    <a:pt x="17855" y="608"/>
                  </a:lnTo>
                  <a:lnTo>
                    <a:pt x="18832" y="1096"/>
                  </a:lnTo>
                  <a:lnTo>
                    <a:pt x="19321" y="1096"/>
                  </a:lnTo>
                  <a:lnTo>
                    <a:pt x="20298" y="1585"/>
                  </a:lnTo>
                  <a:lnTo>
                    <a:pt x="21275" y="2073"/>
                  </a:lnTo>
                  <a:lnTo>
                    <a:pt x="22252" y="2562"/>
                  </a:lnTo>
                  <a:lnTo>
                    <a:pt x="23229" y="3539"/>
                  </a:lnTo>
                  <a:lnTo>
                    <a:pt x="23718" y="4027"/>
                  </a:lnTo>
                  <a:lnTo>
                    <a:pt x="4664" y="4027"/>
                  </a:lnTo>
                  <a:lnTo>
                    <a:pt x="4664" y="30409"/>
                  </a:lnTo>
                  <a:lnTo>
                    <a:pt x="11993" y="30409"/>
                  </a:lnTo>
                  <a:lnTo>
                    <a:pt x="23718" y="30898"/>
                  </a:lnTo>
                  <a:lnTo>
                    <a:pt x="23229" y="31386"/>
                  </a:lnTo>
                  <a:cubicBezTo>
                    <a:pt x="20453" y="33283"/>
                    <a:pt x="17383" y="34676"/>
                    <a:pt x="13947" y="34317"/>
                  </a:cubicBezTo>
                  <a:lnTo>
                    <a:pt x="12970" y="343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id="{B9F1DD33-EAAC-41E9-8202-DBD792DFE5BA}"/>
                </a:ext>
              </a:extLst>
            </p:cNvPr>
            <p:cNvSpPr/>
            <p:nvPr/>
          </p:nvSpPr>
          <p:spPr>
            <a:xfrm flipV="1">
              <a:off x="5326229" y="699601"/>
              <a:ext cx="26932" cy="31755"/>
            </a:xfrm>
            <a:custGeom>
              <a:avLst/>
              <a:gdLst>
                <a:gd name="csX0" fmla="*/ 6197 w 26932"/>
                <a:gd name="csY0" fmla="*/ 31875 h 31755"/>
                <a:gd name="csX1" fmla="*/ 5220 w 26932"/>
                <a:gd name="csY1" fmla="*/ 31386 h 31755"/>
                <a:gd name="csX2" fmla="*/ 4732 w 26932"/>
                <a:gd name="csY2" fmla="*/ 30898 h 31755"/>
                <a:gd name="csX3" fmla="*/ 4732 w 26932"/>
                <a:gd name="csY3" fmla="*/ 30409 h 31755"/>
                <a:gd name="csX4" fmla="*/ 3754 w 26932"/>
                <a:gd name="csY4" fmla="*/ 29921 h 31755"/>
                <a:gd name="csX5" fmla="*/ 3266 w 26932"/>
                <a:gd name="csY5" fmla="*/ 28943 h 31755"/>
                <a:gd name="csX6" fmla="*/ 2777 w 26932"/>
                <a:gd name="csY6" fmla="*/ 28455 h 31755"/>
                <a:gd name="csX7" fmla="*/ 335 w 26932"/>
                <a:gd name="csY7" fmla="*/ 18195 h 31755"/>
                <a:gd name="csX8" fmla="*/ 335 w 26932"/>
                <a:gd name="csY8" fmla="*/ 16241 h 31755"/>
                <a:gd name="csX9" fmla="*/ 3266 w 26932"/>
                <a:gd name="csY9" fmla="*/ 6959 h 31755"/>
                <a:gd name="csX10" fmla="*/ 3754 w 26932"/>
                <a:gd name="csY10" fmla="*/ 5982 h 31755"/>
                <a:gd name="csX11" fmla="*/ 4243 w 26932"/>
                <a:gd name="csY11" fmla="*/ 5493 h 31755"/>
                <a:gd name="csX12" fmla="*/ 5220 w 26932"/>
                <a:gd name="csY12" fmla="*/ 4516 h 31755"/>
                <a:gd name="csX13" fmla="*/ 5709 w 26932"/>
                <a:gd name="csY13" fmla="*/ 4027 h 31755"/>
                <a:gd name="csX14" fmla="*/ 6197 w 26932"/>
                <a:gd name="csY14" fmla="*/ 3539 h 31755"/>
                <a:gd name="csX15" fmla="*/ 7174 w 26932"/>
                <a:gd name="csY15" fmla="*/ 3050 h 31755"/>
                <a:gd name="csX16" fmla="*/ 8151 w 26932"/>
                <a:gd name="csY16" fmla="*/ 2562 h 31755"/>
                <a:gd name="csX17" fmla="*/ 8640 w 26932"/>
                <a:gd name="csY17" fmla="*/ 2073 h 31755"/>
                <a:gd name="csX18" fmla="*/ 9128 w 26932"/>
                <a:gd name="csY18" fmla="*/ 1585 h 31755"/>
                <a:gd name="csX19" fmla="*/ 10106 w 26932"/>
                <a:gd name="csY19" fmla="*/ 1096 h 31755"/>
                <a:gd name="csX20" fmla="*/ 11083 w 26932"/>
                <a:gd name="csY20" fmla="*/ 1096 h 31755"/>
                <a:gd name="csX21" fmla="*/ 12060 w 26932"/>
                <a:gd name="csY21" fmla="*/ 608 h 31755"/>
                <a:gd name="csX22" fmla="*/ 12548 w 26932"/>
                <a:gd name="csY22" fmla="*/ 608 h 31755"/>
                <a:gd name="csX23" fmla="*/ 13525 w 26932"/>
                <a:gd name="csY23" fmla="*/ 119 h 31755"/>
                <a:gd name="csX24" fmla="*/ 19388 w 26932"/>
                <a:gd name="csY24" fmla="*/ 119 h 31755"/>
                <a:gd name="csX25" fmla="*/ 20365 w 26932"/>
                <a:gd name="csY25" fmla="*/ 608 h 31755"/>
                <a:gd name="csX26" fmla="*/ 21342 w 26932"/>
                <a:gd name="csY26" fmla="*/ 608 h 31755"/>
                <a:gd name="csX27" fmla="*/ 22319 w 26932"/>
                <a:gd name="csY27" fmla="*/ 1096 h 31755"/>
                <a:gd name="csX28" fmla="*/ 23296 w 26932"/>
                <a:gd name="csY28" fmla="*/ 1096 h 31755"/>
                <a:gd name="csX29" fmla="*/ 24273 w 26932"/>
                <a:gd name="csY29" fmla="*/ 1585 h 31755"/>
                <a:gd name="csX30" fmla="*/ 24762 w 26932"/>
                <a:gd name="csY30" fmla="*/ 2073 h 31755"/>
                <a:gd name="csX31" fmla="*/ 25251 w 26932"/>
                <a:gd name="csY31" fmla="*/ 2073 h 31755"/>
                <a:gd name="csX32" fmla="*/ 25739 w 26932"/>
                <a:gd name="csY32" fmla="*/ 2562 h 31755"/>
                <a:gd name="csX33" fmla="*/ 26716 w 26932"/>
                <a:gd name="csY33" fmla="*/ 3539 h 31755"/>
                <a:gd name="csX34" fmla="*/ 27205 w 26932"/>
                <a:gd name="csY34" fmla="*/ 4027 h 31755"/>
                <a:gd name="csX35" fmla="*/ 13525 w 26932"/>
                <a:gd name="csY35" fmla="*/ 4027 h 31755"/>
                <a:gd name="csX36" fmla="*/ 13037 w 26932"/>
                <a:gd name="csY36" fmla="*/ 4516 h 31755"/>
                <a:gd name="csX37" fmla="*/ 12060 w 26932"/>
                <a:gd name="csY37" fmla="*/ 5005 h 31755"/>
                <a:gd name="csX38" fmla="*/ 11083 w 26932"/>
                <a:gd name="csY38" fmla="*/ 5005 h 31755"/>
                <a:gd name="csX39" fmla="*/ 10594 w 26932"/>
                <a:gd name="csY39" fmla="*/ 5493 h 31755"/>
                <a:gd name="csX40" fmla="*/ 9617 w 26932"/>
                <a:gd name="csY40" fmla="*/ 5982 h 31755"/>
                <a:gd name="csX41" fmla="*/ 9128 w 26932"/>
                <a:gd name="csY41" fmla="*/ 6959 h 31755"/>
                <a:gd name="csX42" fmla="*/ 8151 w 26932"/>
                <a:gd name="csY42" fmla="*/ 7447 h 31755"/>
                <a:gd name="csX43" fmla="*/ 7663 w 26932"/>
                <a:gd name="csY43" fmla="*/ 8424 h 31755"/>
                <a:gd name="csX44" fmla="*/ 5220 w 26932"/>
                <a:gd name="csY44" fmla="*/ 15264 h 31755"/>
                <a:gd name="csX45" fmla="*/ 4732 w 26932"/>
                <a:gd name="csY45" fmla="*/ 16241 h 31755"/>
                <a:gd name="csX46" fmla="*/ 4732 w 26932"/>
                <a:gd name="csY46" fmla="*/ 19173 h 31755"/>
                <a:gd name="csX47" fmla="*/ 5220 w 26932"/>
                <a:gd name="csY47" fmla="*/ 20150 h 31755"/>
                <a:gd name="csX48" fmla="*/ 5220 w 26932"/>
                <a:gd name="csY48" fmla="*/ 22592 h 31755"/>
                <a:gd name="csX49" fmla="*/ 5709 w 26932"/>
                <a:gd name="csY49" fmla="*/ 23081 h 31755"/>
                <a:gd name="csX50" fmla="*/ 5709 w 26932"/>
                <a:gd name="csY50" fmla="*/ 24058 h 31755"/>
                <a:gd name="csX51" fmla="*/ 6197 w 26932"/>
                <a:gd name="csY51" fmla="*/ 25035 h 31755"/>
                <a:gd name="csX52" fmla="*/ 6686 w 26932"/>
                <a:gd name="csY52" fmla="*/ 26012 h 31755"/>
                <a:gd name="csX53" fmla="*/ 6686 w 26932"/>
                <a:gd name="csY53" fmla="*/ 26501 h 31755"/>
                <a:gd name="csX54" fmla="*/ 7174 w 26932"/>
                <a:gd name="csY54" fmla="*/ 26989 h 31755"/>
                <a:gd name="csX55" fmla="*/ 7663 w 26932"/>
                <a:gd name="csY55" fmla="*/ 27966 h 31755"/>
                <a:gd name="csX56" fmla="*/ 8151 w 26932"/>
                <a:gd name="csY56" fmla="*/ 28455 h 31755"/>
                <a:gd name="csX57" fmla="*/ 9128 w 26932"/>
                <a:gd name="csY57" fmla="*/ 28943 h 31755"/>
                <a:gd name="csX58" fmla="*/ 9617 w 26932"/>
                <a:gd name="csY58" fmla="*/ 29432 h 31755"/>
                <a:gd name="csX59" fmla="*/ 10594 w 26932"/>
                <a:gd name="csY59" fmla="*/ 29921 h 31755"/>
                <a:gd name="csX60" fmla="*/ 11083 w 26932"/>
                <a:gd name="csY60" fmla="*/ 30409 h 31755"/>
                <a:gd name="csX61" fmla="*/ 12060 w 26932"/>
                <a:gd name="csY61" fmla="*/ 30898 h 31755"/>
                <a:gd name="csX62" fmla="*/ 13037 w 26932"/>
                <a:gd name="csY62" fmla="*/ 30898 h 31755"/>
                <a:gd name="csX63" fmla="*/ 14014 w 26932"/>
                <a:gd name="csY63" fmla="*/ 31386 h 31755"/>
                <a:gd name="csX64" fmla="*/ 16457 w 26932"/>
                <a:gd name="csY64" fmla="*/ 31386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</a:cxnLst>
              <a:rect l="l" t="t" r="r" b="b"/>
              <a:pathLst>
                <a:path w="26932" h="31755">
                  <a:moveTo>
                    <a:pt x="6197" y="31875"/>
                  </a:moveTo>
                  <a:lnTo>
                    <a:pt x="5220" y="31386"/>
                  </a:lnTo>
                  <a:lnTo>
                    <a:pt x="4732" y="30898"/>
                  </a:lnTo>
                  <a:lnTo>
                    <a:pt x="4732" y="30409"/>
                  </a:lnTo>
                  <a:lnTo>
                    <a:pt x="3754" y="29921"/>
                  </a:lnTo>
                  <a:lnTo>
                    <a:pt x="3266" y="28943"/>
                  </a:lnTo>
                  <a:lnTo>
                    <a:pt x="2777" y="28455"/>
                  </a:lnTo>
                  <a:cubicBezTo>
                    <a:pt x="1466" y="25141"/>
                    <a:pt x="-56" y="21868"/>
                    <a:pt x="335" y="18195"/>
                  </a:cubicBezTo>
                  <a:lnTo>
                    <a:pt x="335" y="16241"/>
                  </a:lnTo>
                  <a:cubicBezTo>
                    <a:pt x="392" y="12862"/>
                    <a:pt x="1450" y="9703"/>
                    <a:pt x="3266" y="6959"/>
                  </a:cubicBezTo>
                  <a:lnTo>
                    <a:pt x="3754" y="5982"/>
                  </a:lnTo>
                  <a:lnTo>
                    <a:pt x="4243" y="5493"/>
                  </a:lnTo>
                  <a:lnTo>
                    <a:pt x="5220" y="4516"/>
                  </a:lnTo>
                  <a:lnTo>
                    <a:pt x="5709" y="4027"/>
                  </a:lnTo>
                  <a:lnTo>
                    <a:pt x="6197" y="3539"/>
                  </a:lnTo>
                  <a:lnTo>
                    <a:pt x="7174" y="3050"/>
                  </a:lnTo>
                  <a:lnTo>
                    <a:pt x="8151" y="2562"/>
                  </a:lnTo>
                  <a:lnTo>
                    <a:pt x="8640" y="2073"/>
                  </a:lnTo>
                  <a:lnTo>
                    <a:pt x="9128" y="1585"/>
                  </a:lnTo>
                  <a:lnTo>
                    <a:pt x="10106" y="1096"/>
                  </a:lnTo>
                  <a:lnTo>
                    <a:pt x="11083" y="1096"/>
                  </a:lnTo>
                  <a:lnTo>
                    <a:pt x="12060" y="608"/>
                  </a:lnTo>
                  <a:lnTo>
                    <a:pt x="12548" y="608"/>
                  </a:lnTo>
                  <a:lnTo>
                    <a:pt x="13525" y="119"/>
                  </a:lnTo>
                  <a:lnTo>
                    <a:pt x="19388" y="119"/>
                  </a:lnTo>
                  <a:lnTo>
                    <a:pt x="20365" y="608"/>
                  </a:lnTo>
                  <a:lnTo>
                    <a:pt x="21342" y="608"/>
                  </a:lnTo>
                  <a:lnTo>
                    <a:pt x="22319" y="1096"/>
                  </a:lnTo>
                  <a:lnTo>
                    <a:pt x="23296" y="1096"/>
                  </a:lnTo>
                  <a:lnTo>
                    <a:pt x="24273" y="1585"/>
                  </a:lnTo>
                  <a:lnTo>
                    <a:pt x="24762" y="2073"/>
                  </a:lnTo>
                  <a:lnTo>
                    <a:pt x="25251" y="2073"/>
                  </a:lnTo>
                  <a:lnTo>
                    <a:pt x="25739" y="2562"/>
                  </a:lnTo>
                  <a:lnTo>
                    <a:pt x="26716" y="3539"/>
                  </a:lnTo>
                  <a:lnTo>
                    <a:pt x="27205" y="4027"/>
                  </a:lnTo>
                  <a:lnTo>
                    <a:pt x="13525" y="4027"/>
                  </a:lnTo>
                  <a:lnTo>
                    <a:pt x="13037" y="4516"/>
                  </a:lnTo>
                  <a:lnTo>
                    <a:pt x="12060" y="5005"/>
                  </a:lnTo>
                  <a:lnTo>
                    <a:pt x="11083" y="5005"/>
                  </a:lnTo>
                  <a:lnTo>
                    <a:pt x="10594" y="5493"/>
                  </a:lnTo>
                  <a:lnTo>
                    <a:pt x="9617" y="5982"/>
                  </a:lnTo>
                  <a:lnTo>
                    <a:pt x="9128" y="6959"/>
                  </a:lnTo>
                  <a:lnTo>
                    <a:pt x="8151" y="7447"/>
                  </a:lnTo>
                  <a:lnTo>
                    <a:pt x="7663" y="8424"/>
                  </a:lnTo>
                  <a:cubicBezTo>
                    <a:pt x="5994" y="10142"/>
                    <a:pt x="5041" y="12895"/>
                    <a:pt x="5220" y="15264"/>
                  </a:cubicBezTo>
                  <a:lnTo>
                    <a:pt x="4732" y="16241"/>
                  </a:lnTo>
                  <a:lnTo>
                    <a:pt x="4732" y="19173"/>
                  </a:lnTo>
                  <a:lnTo>
                    <a:pt x="5220" y="20150"/>
                  </a:lnTo>
                  <a:lnTo>
                    <a:pt x="5220" y="22592"/>
                  </a:lnTo>
                  <a:lnTo>
                    <a:pt x="5709" y="23081"/>
                  </a:lnTo>
                  <a:lnTo>
                    <a:pt x="5709" y="24058"/>
                  </a:lnTo>
                  <a:lnTo>
                    <a:pt x="6197" y="25035"/>
                  </a:lnTo>
                  <a:lnTo>
                    <a:pt x="6686" y="26012"/>
                  </a:lnTo>
                  <a:lnTo>
                    <a:pt x="6686" y="26501"/>
                  </a:lnTo>
                  <a:lnTo>
                    <a:pt x="7174" y="26989"/>
                  </a:lnTo>
                  <a:lnTo>
                    <a:pt x="7663" y="27966"/>
                  </a:lnTo>
                  <a:lnTo>
                    <a:pt x="8151" y="28455"/>
                  </a:lnTo>
                  <a:lnTo>
                    <a:pt x="9128" y="28943"/>
                  </a:lnTo>
                  <a:lnTo>
                    <a:pt x="9617" y="29432"/>
                  </a:lnTo>
                  <a:lnTo>
                    <a:pt x="10594" y="29921"/>
                  </a:lnTo>
                  <a:lnTo>
                    <a:pt x="11083" y="30409"/>
                  </a:lnTo>
                  <a:lnTo>
                    <a:pt x="12060" y="30898"/>
                  </a:lnTo>
                  <a:lnTo>
                    <a:pt x="13037" y="30898"/>
                  </a:lnTo>
                  <a:lnTo>
                    <a:pt x="14014" y="31386"/>
                  </a:lnTo>
                  <a:lnTo>
                    <a:pt x="16457" y="313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E3D08830-B50C-A889-FFDF-68211DBED733}"/>
                </a:ext>
              </a:extLst>
            </p:cNvPr>
            <p:cNvSpPr/>
            <p:nvPr/>
          </p:nvSpPr>
          <p:spPr>
            <a:xfrm flipV="1">
              <a:off x="5332154" y="696118"/>
              <a:ext cx="26952" cy="31330"/>
            </a:xfrm>
            <a:custGeom>
              <a:avLst/>
              <a:gdLst>
                <a:gd name="csX0" fmla="*/ 10533 w 26952"/>
                <a:gd name="csY0" fmla="*/ 31386 h 31330"/>
                <a:gd name="csX1" fmla="*/ 9556 w 26952"/>
                <a:gd name="csY1" fmla="*/ 31386 h 31330"/>
                <a:gd name="csX2" fmla="*/ 762 w 26952"/>
                <a:gd name="csY2" fmla="*/ 28454 h 31330"/>
                <a:gd name="csX3" fmla="*/ 274 w 26952"/>
                <a:gd name="csY3" fmla="*/ 27966 h 31330"/>
                <a:gd name="csX4" fmla="*/ 10533 w 26952"/>
                <a:gd name="csY4" fmla="*/ 27477 h 31330"/>
                <a:gd name="csX5" fmla="*/ 11510 w 26952"/>
                <a:gd name="csY5" fmla="*/ 27477 h 31330"/>
                <a:gd name="csX6" fmla="*/ 22258 w 26952"/>
                <a:gd name="csY6" fmla="*/ 14775 h 31330"/>
                <a:gd name="csX7" fmla="*/ 22258 w 26952"/>
                <a:gd name="csY7" fmla="*/ 9889 h 31330"/>
                <a:gd name="csX8" fmla="*/ 21770 w 26952"/>
                <a:gd name="csY8" fmla="*/ 8912 h 31330"/>
                <a:gd name="csX9" fmla="*/ 21770 w 26952"/>
                <a:gd name="csY9" fmla="*/ 7935 h 31330"/>
                <a:gd name="csX10" fmla="*/ 21281 w 26952"/>
                <a:gd name="csY10" fmla="*/ 7447 h 31330"/>
                <a:gd name="csX11" fmla="*/ 20793 w 26952"/>
                <a:gd name="csY11" fmla="*/ 6470 h 31330"/>
                <a:gd name="csX12" fmla="*/ 20793 w 26952"/>
                <a:gd name="csY12" fmla="*/ 5493 h 31330"/>
                <a:gd name="csX13" fmla="*/ 20304 w 26952"/>
                <a:gd name="csY13" fmla="*/ 5004 h 31330"/>
                <a:gd name="csX14" fmla="*/ 19816 w 26952"/>
                <a:gd name="csY14" fmla="*/ 4027 h 31330"/>
                <a:gd name="csX15" fmla="*/ 19327 w 26952"/>
                <a:gd name="csY15" fmla="*/ 3538 h 31330"/>
                <a:gd name="csX16" fmla="*/ 18839 w 26952"/>
                <a:gd name="csY16" fmla="*/ 3538 h 31330"/>
                <a:gd name="csX17" fmla="*/ 18350 w 26952"/>
                <a:gd name="csY17" fmla="*/ 3050 h 31330"/>
                <a:gd name="csX18" fmla="*/ 17373 w 26952"/>
                <a:gd name="csY18" fmla="*/ 2073 h 31330"/>
                <a:gd name="csX19" fmla="*/ 16884 w 26952"/>
                <a:gd name="csY19" fmla="*/ 1584 h 31330"/>
                <a:gd name="csX20" fmla="*/ 15907 w 26952"/>
                <a:gd name="csY20" fmla="*/ 1096 h 31330"/>
                <a:gd name="csX21" fmla="*/ 15419 w 26952"/>
                <a:gd name="csY21" fmla="*/ 1096 h 31330"/>
                <a:gd name="csX22" fmla="*/ 14442 w 26952"/>
                <a:gd name="csY22" fmla="*/ 607 h 31330"/>
                <a:gd name="csX23" fmla="*/ 13465 w 26952"/>
                <a:gd name="csY23" fmla="*/ 118 h 31330"/>
                <a:gd name="csX24" fmla="*/ 10533 w 26952"/>
                <a:gd name="csY24" fmla="*/ 118 h 31330"/>
                <a:gd name="csX25" fmla="*/ 21281 w 26952"/>
                <a:gd name="csY25" fmla="*/ 118 h 31330"/>
                <a:gd name="csX26" fmla="*/ 22258 w 26952"/>
                <a:gd name="csY26" fmla="*/ 607 h 31330"/>
                <a:gd name="csX27" fmla="*/ 22747 w 26952"/>
                <a:gd name="csY27" fmla="*/ 1096 h 31330"/>
                <a:gd name="csX28" fmla="*/ 23236 w 26952"/>
                <a:gd name="csY28" fmla="*/ 2073 h 31330"/>
                <a:gd name="csX29" fmla="*/ 23724 w 26952"/>
                <a:gd name="csY29" fmla="*/ 2561 h 31330"/>
                <a:gd name="csX30" fmla="*/ 24701 w 26952"/>
                <a:gd name="csY30" fmla="*/ 3538 h 31330"/>
                <a:gd name="csX31" fmla="*/ 25190 w 26952"/>
                <a:gd name="csY31" fmla="*/ 4515 h 31330"/>
                <a:gd name="csX32" fmla="*/ 25190 w 26952"/>
                <a:gd name="csY32" fmla="*/ 5493 h 31330"/>
                <a:gd name="csX33" fmla="*/ 25678 w 26952"/>
                <a:gd name="csY33" fmla="*/ 6470 h 31330"/>
                <a:gd name="csX34" fmla="*/ 26167 w 26952"/>
                <a:gd name="csY34" fmla="*/ 6958 h 31330"/>
                <a:gd name="csX35" fmla="*/ 26167 w 26952"/>
                <a:gd name="csY35" fmla="*/ 7935 h 31330"/>
                <a:gd name="csX36" fmla="*/ 26655 w 26952"/>
                <a:gd name="csY36" fmla="*/ 8912 h 31330"/>
                <a:gd name="csX37" fmla="*/ 26655 w 26952"/>
                <a:gd name="csY37" fmla="*/ 16729 h 31330"/>
                <a:gd name="csX38" fmla="*/ 26655 w 26952"/>
                <a:gd name="csY38" fmla="*/ 18683 h 31330"/>
                <a:gd name="csX39" fmla="*/ 26167 w 26952"/>
                <a:gd name="csY39" fmla="*/ 19660 h 31330"/>
                <a:gd name="csX40" fmla="*/ 26167 w 26952"/>
                <a:gd name="csY40" fmla="*/ 20638 h 31330"/>
                <a:gd name="csX41" fmla="*/ 25678 w 26952"/>
                <a:gd name="csY41" fmla="*/ 21126 h 31330"/>
                <a:gd name="csX42" fmla="*/ 25678 w 26952"/>
                <a:gd name="csY42" fmla="*/ 22103 h 31330"/>
                <a:gd name="csX43" fmla="*/ 25190 w 26952"/>
                <a:gd name="csY43" fmla="*/ 23080 h 31330"/>
                <a:gd name="csX44" fmla="*/ 24213 w 26952"/>
                <a:gd name="csY44" fmla="*/ 25034 h 31330"/>
                <a:gd name="csX45" fmla="*/ 23236 w 26952"/>
                <a:gd name="csY45" fmla="*/ 25523 h 31330"/>
                <a:gd name="csX46" fmla="*/ 22747 w 26952"/>
                <a:gd name="csY46" fmla="*/ 26500 h 31330"/>
                <a:gd name="csX47" fmla="*/ 22258 w 26952"/>
                <a:gd name="csY47" fmla="*/ 26989 h 31330"/>
                <a:gd name="csX48" fmla="*/ 21770 w 26952"/>
                <a:gd name="csY48" fmla="*/ 27477 h 31330"/>
                <a:gd name="csX49" fmla="*/ 20793 w 26952"/>
                <a:gd name="csY49" fmla="*/ 28454 h 31330"/>
                <a:gd name="csX50" fmla="*/ 19816 w 26952"/>
                <a:gd name="csY50" fmla="*/ 28943 h 31330"/>
                <a:gd name="csX51" fmla="*/ 19327 w 26952"/>
                <a:gd name="csY51" fmla="*/ 29431 h 31330"/>
                <a:gd name="csX52" fmla="*/ 18839 w 26952"/>
                <a:gd name="csY52" fmla="*/ 29431 h 31330"/>
                <a:gd name="csX53" fmla="*/ 17861 w 26952"/>
                <a:gd name="csY53" fmla="*/ 29920 h 31330"/>
                <a:gd name="csX54" fmla="*/ 17373 w 26952"/>
                <a:gd name="csY54" fmla="*/ 30408 h 31330"/>
                <a:gd name="csX55" fmla="*/ 16396 w 26952"/>
                <a:gd name="csY55" fmla="*/ 30897 h 31330"/>
                <a:gd name="csX56" fmla="*/ 15419 w 26952"/>
                <a:gd name="csY56" fmla="*/ 30897 h 31330"/>
                <a:gd name="csX57" fmla="*/ 14442 w 26952"/>
                <a:gd name="csY57" fmla="*/ 31386 h 31330"/>
                <a:gd name="csX58" fmla="*/ 11510 w 26952"/>
                <a:gd name="csY58" fmla="*/ 31386 h 3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</a:cxnLst>
              <a:rect l="l" t="t" r="r" b="b"/>
              <a:pathLst>
                <a:path w="26952" h="31330">
                  <a:moveTo>
                    <a:pt x="10533" y="31386"/>
                  </a:moveTo>
                  <a:lnTo>
                    <a:pt x="9556" y="31386"/>
                  </a:lnTo>
                  <a:cubicBezTo>
                    <a:pt x="5949" y="31785"/>
                    <a:pt x="3685" y="30237"/>
                    <a:pt x="762" y="28454"/>
                  </a:cubicBezTo>
                  <a:lnTo>
                    <a:pt x="274" y="27966"/>
                  </a:lnTo>
                  <a:lnTo>
                    <a:pt x="10533" y="27477"/>
                  </a:lnTo>
                  <a:lnTo>
                    <a:pt x="11510" y="27477"/>
                  </a:lnTo>
                  <a:cubicBezTo>
                    <a:pt x="17723" y="28088"/>
                    <a:pt x="22837" y="20491"/>
                    <a:pt x="22258" y="14775"/>
                  </a:cubicBezTo>
                  <a:lnTo>
                    <a:pt x="22258" y="9889"/>
                  </a:lnTo>
                  <a:lnTo>
                    <a:pt x="21770" y="8912"/>
                  </a:lnTo>
                  <a:lnTo>
                    <a:pt x="21770" y="7935"/>
                  </a:lnTo>
                  <a:lnTo>
                    <a:pt x="21281" y="7447"/>
                  </a:lnTo>
                  <a:lnTo>
                    <a:pt x="20793" y="6470"/>
                  </a:lnTo>
                  <a:lnTo>
                    <a:pt x="20793" y="5493"/>
                  </a:lnTo>
                  <a:lnTo>
                    <a:pt x="20304" y="5004"/>
                  </a:lnTo>
                  <a:lnTo>
                    <a:pt x="19816" y="4027"/>
                  </a:lnTo>
                  <a:lnTo>
                    <a:pt x="19327" y="3538"/>
                  </a:lnTo>
                  <a:lnTo>
                    <a:pt x="18839" y="3538"/>
                  </a:lnTo>
                  <a:lnTo>
                    <a:pt x="18350" y="3050"/>
                  </a:lnTo>
                  <a:lnTo>
                    <a:pt x="17373" y="2073"/>
                  </a:lnTo>
                  <a:lnTo>
                    <a:pt x="16884" y="1584"/>
                  </a:lnTo>
                  <a:lnTo>
                    <a:pt x="15907" y="1096"/>
                  </a:lnTo>
                  <a:lnTo>
                    <a:pt x="15419" y="1096"/>
                  </a:lnTo>
                  <a:lnTo>
                    <a:pt x="14442" y="607"/>
                  </a:lnTo>
                  <a:lnTo>
                    <a:pt x="13465" y="118"/>
                  </a:lnTo>
                  <a:lnTo>
                    <a:pt x="10533" y="118"/>
                  </a:lnTo>
                  <a:lnTo>
                    <a:pt x="21281" y="118"/>
                  </a:lnTo>
                  <a:lnTo>
                    <a:pt x="22258" y="607"/>
                  </a:lnTo>
                  <a:lnTo>
                    <a:pt x="22747" y="1096"/>
                  </a:lnTo>
                  <a:lnTo>
                    <a:pt x="23236" y="2073"/>
                  </a:lnTo>
                  <a:lnTo>
                    <a:pt x="23724" y="2561"/>
                  </a:lnTo>
                  <a:lnTo>
                    <a:pt x="24701" y="3538"/>
                  </a:lnTo>
                  <a:lnTo>
                    <a:pt x="25190" y="4515"/>
                  </a:lnTo>
                  <a:lnTo>
                    <a:pt x="25190" y="5493"/>
                  </a:lnTo>
                  <a:lnTo>
                    <a:pt x="25678" y="6470"/>
                  </a:lnTo>
                  <a:lnTo>
                    <a:pt x="26167" y="6958"/>
                  </a:lnTo>
                  <a:lnTo>
                    <a:pt x="26167" y="7935"/>
                  </a:lnTo>
                  <a:lnTo>
                    <a:pt x="26655" y="8912"/>
                  </a:lnTo>
                  <a:cubicBezTo>
                    <a:pt x="26427" y="10630"/>
                    <a:pt x="28048" y="14726"/>
                    <a:pt x="26655" y="16729"/>
                  </a:cubicBezTo>
                  <a:lnTo>
                    <a:pt x="26655" y="18683"/>
                  </a:lnTo>
                  <a:lnTo>
                    <a:pt x="26167" y="19660"/>
                  </a:lnTo>
                  <a:lnTo>
                    <a:pt x="26167" y="20638"/>
                  </a:lnTo>
                  <a:lnTo>
                    <a:pt x="25678" y="21126"/>
                  </a:lnTo>
                  <a:lnTo>
                    <a:pt x="25678" y="22103"/>
                  </a:lnTo>
                  <a:lnTo>
                    <a:pt x="25190" y="23080"/>
                  </a:lnTo>
                  <a:lnTo>
                    <a:pt x="24213" y="25034"/>
                  </a:lnTo>
                  <a:lnTo>
                    <a:pt x="23236" y="25523"/>
                  </a:lnTo>
                  <a:lnTo>
                    <a:pt x="22747" y="26500"/>
                  </a:lnTo>
                  <a:lnTo>
                    <a:pt x="22258" y="26989"/>
                  </a:lnTo>
                  <a:lnTo>
                    <a:pt x="21770" y="27477"/>
                  </a:lnTo>
                  <a:lnTo>
                    <a:pt x="20793" y="28454"/>
                  </a:lnTo>
                  <a:lnTo>
                    <a:pt x="19816" y="28943"/>
                  </a:lnTo>
                  <a:lnTo>
                    <a:pt x="19327" y="29431"/>
                  </a:lnTo>
                  <a:lnTo>
                    <a:pt x="18839" y="29431"/>
                  </a:lnTo>
                  <a:lnTo>
                    <a:pt x="17861" y="29920"/>
                  </a:lnTo>
                  <a:lnTo>
                    <a:pt x="17373" y="30408"/>
                  </a:lnTo>
                  <a:lnTo>
                    <a:pt x="16396" y="30897"/>
                  </a:lnTo>
                  <a:lnTo>
                    <a:pt x="15419" y="30897"/>
                  </a:lnTo>
                  <a:lnTo>
                    <a:pt x="14442" y="31386"/>
                  </a:lnTo>
                  <a:lnTo>
                    <a:pt x="11510" y="313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85A2AE78-212E-D957-6145-910E9BD07C11}"/>
                </a:ext>
              </a:extLst>
            </p:cNvPr>
            <p:cNvSpPr/>
            <p:nvPr/>
          </p:nvSpPr>
          <p:spPr>
            <a:xfrm flipV="1">
              <a:off x="5382474" y="718655"/>
              <a:ext cx="24915" cy="12702"/>
            </a:xfrm>
            <a:custGeom>
              <a:avLst/>
              <a:gdLst>
                <a:gd name="csX0" fmla="*/ 20802 w 24915"/>
                <a:gd name="csY0" fmla="*/ 12822 h 12702"/>
                <a:gd name="csX1" fmla="*/ 20802 w 24915"/>
                <a:gd name="csY1" fmla="*/ 12333 h 12702"/>
                <a:gd name="csX2" fmla="*/ 20314 w 24915"/>
                <a:gd name="csY2" fmla="*/ 11356 h 12702"/>
                <a:gd name="csX3" fmla="*/ 18359 w 24915"/>
                <a:gd name="csY3" fmla="*/ 7448 h 12702"/>
                <a:gd name="csX4" fmla="*/ 17871 w 24915"/>
                <a:gd name="csY4" fmla="*/ 6471 h 12702"/>
                <a:gd name="csX5" fmla="*/ 16894 w 24915"/>
                <a:gd name="csY5" fmla="*/ 5982 h 12702"/>
                <a:gd name="csX6" fmla="*/ 11520 w 24915"/>
                <a:gd name="csY6" fmla="*/ 4028 h 12702"/>
                <a:gd name="csX7" fmla="*/ 10543 w 24915"/>
                <a:gd name="csY7" fmla="*/ 4028 h 12702"/>
                <a:gd name="csX8" fmla="*/ 283 w 24915"/>
                <a:gd name="csY8" fmla="*/ 3539 h 12702"/>
                <a:gd name="csX9" fmla="*/ 1260 w 24915"/>
                <a:gd name="csY9" fmla="*/ 3051 h 12702"/>
                <a:gd name="csX10" fmla="*/ 1749 w 24915"/>
                <a:gd name="csY10" fmla="*/ 2074 h 12702"/>
                <a:gd name="csX11" fmla="*/ 2726 w 24915"/>
                <a:gd name="csY11" fmla="*/ 2074 h 12702"/>
                <a:gd name="csX12" fmla="*/ 3214 w 24915"/>
                <a:gd name="csY12" fmla="*/ 1585 h 12702"/>
                <a:gd name="csX13" fmla="*/ 5169 w 24915"/>
                <a:gd name="csY13" fmla="*/ 608 h 12702"/>
                <a:gd name="csX14" fmla="*/ 6634 w 24915"/>
                <a:gd name="csY14" fmla="*/ 608 h 12702"/>
                <a:gd name="csX15" fmla="*/ 7611 w 24915"/>
                <a:gd name="csY15" fmla="*/ 120 h 12702"/>
                <a:gd name="csX16" fmla="*/ 10054 w 24915"/>
                <a:gd name="csY16" fmla="*/ 120 h 12702"/>
                <a:gd name="csX17" fmla="*/ 14451 w 24915"/>
                <a:gd name="csY17" fmla="*/ 120 h 12702"/>
                <a:gd name="csX18" fmla="*/ 14940 w 24915"/>
                <a:gd name="csY18" fmla="*/ 608 h 12702"/>
                <a:gd name="csX19" fmla="*/ 15917 w 24915"/>
                <a:gd name="csY19" fmla="*/ 608 h 12702"/>
                <a:gd name="csX20" fmla="*/ 16894 w 24915"/>
                <a:gd name="csY20" fmla="*/ 1097 h 12702"/>
                <a:gd name="csX21" fmla="*/ 17871 w 24915"/>
                <a:gd name="csY21" fmla="*/ 1585 h 12702"/>
                <a:gd name="csX22" fmla="*/ 18359 w 24915"/>
                <a:gd name="csY22" fmla="*/ 2074 h 12702"/>
                <a:gd name="csX23" fmla="*/ 19337 w 24915"/>
                <a:gd name="csY23" fmla="*/ 2562 h 12702"/>
                <a:gd name="csX24" fmla="*/ 19825 w 24915"/>
                <a:gd name="csY24" fmla="*/ 3051 h 12702"/>
                <a:gd name="csX25" fmla="*/ 20314 w 24915"/>
                <a:gd name="csY25" fmla="*/ 3539 h 12702"/>
                <a:gd name="csX26" fmla="*/ 21291 w 24915"/>
                <a:gd name="csY26" fmla="*/ 4028 h 12702"/>
                <a:gd name="csX27" fmla="*/ 21779 w 24915"/>
                <a:gd name="csY27" fmla="*/ 4516 h 12702"/>
                <a:gd name="csX28" fmla="*/ 24222 w 24915"/>
                <a:gd name="csY28" fmla="*/ 8425 h 12702"/>
                <a:gd name="csX29" fmla="*/ 24711 w 24915"/>
                <a:gd name="csY29" fmla="*/ 9402 h 12702"/>
                <a:gd name="csX30" fmla="*/ 24711 w 24915"/>
                <a:gd name="csY30" fmla="*/ 10379 h 12702"/>
                <a:gd name="csX31" fmla="*/ 25199 w 24915"/>
                <a:gd name="csY31" fmla="*/ 11356 h 127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24915" h="12702">
                  <a:moveTo>
                    <a:pt x="20802" y="12822"/>
                  </a:moveTo>
                  <a:lnTo>
                    <a:pt x="20802" y="12333"/>
                  </a:lnTo>
                  <a:lnTo>
                    <a:pt x="20314" y="11356"/>
                  </a:lnTo>
                  <a:cubicBezTo>
                    <a:pt x="19630" y="10102"/>
                    <a:pt x="19556" y="8433"/>
                    <a:pt x="18359" y="7448"/>
                  </a:cubicBezTo>
                  <a:lnTo>
                    <a:pt x="17871" y="6471"/>
                  </a:lnTo>
                  <a:lnTo>
                    <a:pt x="16894" y="5982"/>
                  </a:lnTo>
                  <a:cubicBezTo>
                    <a:pt x="14826" y="4915"/>
                    <a:pt x="14199" y="3661"/>
                    <a:pt x="11520" y="4028"/>
                  </a:cubicBezTo>
                  <a:lnTo>
                    <a:pt x="10543" y="4028"/>
                  </a:lnTo>
                  <a:lnTo>
                    <a:pt x="283" y="3539"/>
                  </a:lnTo>
                  <a:lnTo>
                    <a:pt x="1260" y="3051"/>
                  </a:lnTo>
                  <a:lnTo>
                    <a:pt x="1749" y="2074"/>
                  </a:lnTo>
                  <a:lnTo>
                    <a:pt x="2726" y="2074"/>
                  </a:lnTo>
                  <a:lnTo>
                    <a:pt x="3214" y="1585"/>
                  </a:lnTo>
                  <a:lnTo>
                    <a:pt x="5169" y="608"/>
                  </a:lnTo>
                  <a:lnTo>
                    <a:pt x="6634" y="608"/>
                  </a:lnTo>
                  <a:lnTo>
                    <a:pt x="7611" y="120"/>
                  </a:lnTo>
                  <a:lnTo>
                    <a:pt x="10054" y="120"/>
                  </a:lnTo>
                  <a:cubicBezTo>
                    <a:pt x="11520" y="120"/>
                    <a:pt x="12985" y="120"/>
                    <a:pt x="14451" y="120"/>
                  </a:cubicBezTo>
                  <a:lnTo>
                    <a:pt x="14940" y="608"/>
                  </a:lnTo>
                  <a:lnTo>
                    <a:pt x="15917" y="608"/>
                  </a:lnTo>
                  <a:lnTo>
                    <a:pt x="16894" y="1097"/>
                  </a:lnTo>
                  <a:lnTo>
                    <a:pt x="17871" y="1585"/>
                  </a:lnTo>
                  <a:lnTo>
                    <a:pt x="18359" y="2074"/>
                  </a:lnTo>
                  <a:lnTo>
                    <a:pt x="19337" y="2562"/>
                  </a:lnTo>
                  <a:lnTo>
                    <a:pt x="19825" y="3051"/>
                  </a:lnTo>
                  <a:lnTo>
                    <a:pt x="20314" y="3539"/>
                  </a:lnTo>
                  <a:lnTo>
                    <a:pt x="21291" y="4028"/>
                  </a:lnTo>
                  <a:lnTo>
                    <a:pt x="21779" y="4516"/>
                  </a:lnTo>
                  <a:cubicBezTo>
                    <a:pt x="22170" y="5551"/>
                    <a:pt x="23831" y="7391"/>
                    <a:pt x="24222" y="8425"/>
                  </a:cubicBezTo>
                  <a:lnTo>
                    <a:pt x="24711" y="9402"/>
                  </a:lnTo>
                  <a:lnTo>
                    <a:pt x="24711" y="10379"/>
                  </a:lnTo>
                  <a:lnTo>
                    <a:pt x="25199" y="1135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2A861F78-6F38-534B-63FB-D0A068CC900D}"/>
                </a:ext>
              </a:extLst>
            </p:cNvPr>
            <p:cNvSpPr/>
            <p:nvPr/>
          </p:nvSpPr>
          <p:spPr>
            <a:xfrm flipV="1">
              <a:off x="5393222" y="699601"/>
              <a:ext cx="13679" cy="7328"/>
            </a:xfrm>
            <a:custGeom>
              <a:avLst/>
              <a:gdLst>
                <a:gd name="csX0" fmla="*/ 10543 w 13679"/>
                <a:gd name="csY0" fmla="*/ 7444 h 7328"/>
                <a:gd name="csX1" fmla="*/ 283 w 13679"/>
                <a:gd name="csY1" fmla="*/ 6955 h 7328"/>
                <a:gd name="csX2" fmla="*/ 772 w 13679"/>
                <a:gd name="csY2" fmla="*/ 6955 h 7328"/>
                <a:gd name="csX3" fmla="*/ 9077 w 13679"/>
                <a:gd name="csY3" fmla="*/ 1093 h 7328"/>
                <a:gd name="csX4" fmla="*/ 9566 w 13679"/>
                <a:gd name="csY4" fmla="*/ 116 h 7328"/>
                <a:gd name="csX5" fmla="*/ 13963 w 13679"/>
                <a:gd name="csY5" fmla="*/ 1093 h 7328"/>
                <a:gd name="csX6" fmla="*/ 13474 w 13679"/>
                <a:gd name="csY6" fmla="*/ 1581 h 7328"/>
                <a:gd name="csX7" fmla="*/ 11520 w 13679"/>
                <a:gd name="csY7" fmla="*/ 5978 h 7328"/>
                <a:gd name="csX8" fmla="*/ 11032 w 13679"/>
                <a:gd name="csY8" fmla="*/ 6467 h 73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679" h="7328">
                  <a:moveTo>
                    <a:pt x="10543" y="7444"/>
                  </a:moveTo>
                  <a:lnTo>
                    <a:pt x="283" y="6955"/>
                  </a:lnTo>
                  <a:lnTo>
                    <a:pt x="772" y="6955"/>
                  </a:lnTo>
                  <a:cubicBezTo>
                    <a:pt x="4599" y="7305"/>
                    <a:pt x="7799" y="4578"/>
                    <a:pt x="9077" y="1093"/>
                  </a:cubicBezTo>
                  <a:lnTo>
                    <a:pt x="9566" y="116"/>
                  </a:lnTo>
                  <a:lnTo>
                    <a:pt x="13963" y="1093"/>
                  </a:lnTo>
                  <a:lnTo>
                    <a:pt x="13474" y="1581"/>
                  </a:lnTo>
                  <a:cubicBezTo>
                    <a:pt x="13776" y="3332"/>
                    <a:pt x="12114" y="4521"/>
                    <a:pt x="11520" y="5978"/>
                  </a:cubicBezTo>
                  <a:lnTo>
                    <a:pt x="11032" y="646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id="{8D4954E1-4452-A27F-337E-4A743E31DDBF}"/>
                </a:ext>
              </a:extLst>
            </p:cNvPr>
            <p:cNvSpPr/>
            <p:nvPr/>
          </p:nvSpPr>
          <p:spPr>
            <a:xfrm flipV="1">
              <a:off x="5377100" y="696182"/>
              <a:ext cx="26381" cy="31755"/>
            </a:xfrm>
            <a:custGeom>
              <a:avLst/>
              <a:gdLst>
                <a:gd name="csX0" fmla="*/ 16404 w 26381"/>
                <a:gd name="csY0" fmla="*/ 31874 h 31755"/>
                <a:gd name="csX1" fmla="*/ 13473 w 26381"/>
                <a:gd name="csY1" fmla="*/ 31874 h 31755"/>
                <a:gd name="csX2" fmla="*/ 6633 w 26381"/>
                <a:gd name="csY2" fmla="*/ 28943 h 31755"/>
                <a:gd name="csX3" fmla="*/ 5656 w 26381"/>
                <a:gd name="csY3" fmla="*/ 28454 h 31755"/>
                <a:gd name="csX4" fmla="*/ 5167 w 26381"/>
                <a:gd name="csY4" fmla="*/ 27966 h 31755"/>
                <a:gd name="csX5" fmla="*/ 1259 w 26381"/>
                <a:gd name="csY5" fmla="*/ 22103 h 31755"/>
                <a:gd name="csX6" fmla="*/ 1259 w 26381"/>
                <a:gd name="csY6" fmla="*/ 21126 h 31755"/>
                <a:gd name="csX7" fmla="*/ 770 w 26381"/>
                <a:gd name="csY7" fmla="*/ 20638 h 31755"/>
                <a:gd name="csX8" fmla="*/ 770 w 26381"/>
                <a:gd name="csY8" fmla="*/ 18683 h 31755"/>
                <a:gd name="csX9" fmla="*/ 282 w 26381"/>
                <a:gd name="csY9" fmla="*/ 17706 h 31755"/>
                <a:gd name="csX10" fmla="*/ 282 w 26381"/>
                <a:gd name="csY10" fmla="*/ 10867 h 31755"/>
                <a:gd name="csX11" fmla="*/ 770 w 26381"/>
                <a:gd name="csY11" fmla="*/ 9890 h 31755"/>
                <a:gd name="csX12" fmla="*/ 770 w 26381"/>
                <a:gd name="csY12" fmla="*/ 8912 h 31755"/>
                <a:gd name="csX13" fmla="*/ 1259 w 26381"/>
                <a:gd name="csY13" fmla="*/ 7935 h 31755"/>
                <a:gd name="csX14" fmla="*/ 1259 w 26381"/>
                <a:gd name="csY14" fmla="*/ 6958 h 31755"/>
                <a:gd name="csX15" fmla="*/ 1747 w 26381"/>
                <a:gd name="csY15" fmla="*/ 6470 h 31755"/>
                <a:gd name="csX16" fmla="*/ 2236 w 26381"/>
                <a:gd name="csY16" fmla="*/ 5493 h 31755"/>
                <a:gd name="csX17" fmla="*/ 2236 w 26381"/>
                <a:gd name="csY17" fmla="*/ 4515 h 31755"/>
                <a:gd name="csX18" fmla="*/ 2725 w 26381"/>
                <a:gd name="csY18" fmla="*/ 3538 h 31755"/>
                <a:gd name="csX19" fmla="*/ 3213 w 26381"/>
                <a:gd name="csY19" fmla="*/ 2561 h 31755"/>
                <a:gd name="csX20" fmla="*/ 4190 w 26381"/>
                <a:gd name="csY20" fmla="*/ 2073 h 31755"/>
                <a:gd name="csX21" fmla="*/ 4679 w 26381"/>
                <a:gd name="csY21" fmla="*/ 1096 h 31755"/>
                <a:gd name="csX22" fmla="*/ 5167 w 26381"/>
                <a:gd name="csY22" fmla="*/ 607 h 31755"/>
                <a:gd name="csX23" fmla="*/ 5656 w 26381"/>
                <a:gd name="csY23" fmla="*/ 119 h 31755"/>
                <a:gd name="csX24" fmla="*/ 15915 w 26381"/>
                <a:gd name="csY24" fmla="*/ 607 h 31755"/>
                <a:gd name="csX25" fmla="*/ 13473 w 26381"/>
                <a:gd name="csY25" fmla="*/ 607 h 31755"/>
                <a:gd name="csX26" fmla="*/ 9564 w 26381"/>
                <a:gd name="csY26" fmla="*/ 2561 h 31755"/>
                <a:gd name="csX27" fmla="*/ 8587 w 26381"/>
                <a:gd name="csY27" fmla="*/ 3050 h 31755"/>
                <a:gd name="csX28" fmla="*/ 8099 w 26381"/>
                <a:gd name="csY28" fmla="*/ 3538 h 31755"/>
                <a:gd name="csX29" fmla="*/ 5656 w 26381"/>
                <a:gd name="csY29" fmla="*/ 8912 h 31755"/>
                <a:gd name="csX30" fmla="*/ 5167 w 26381"/>
                <a:gd name="csY30" fmla="*/ 9890 h 31755"/>
                <a:gd name="csX31" fmla="*/ 5167 w 26381"/>
                <a:gd name="csY31" fmla="*/ 12332 h 31755"/>
                <a:gd name="csX32" fmla="*/ 4679 w 26381"/>
                <a:gd name="csY32" fmla="*/ 13309 h 31755"/>
                <a:gd name="csX33" fmla="*/ 4679 w 26381"/>
                <a:gd name="csY33" fmla="*/ 15752 h 31755"/>
                <a:gd name="csX34" fmla="*/ 5167 w 26381"/>
                <a:gd name="csY34" fmla="*/ 16729 h 31755"/>
                <a:gd name="csX35" fmla="*/ 5167 w 26381"/>
                <a:gd name="csY35" fmla="*/ 18195 h 31755"/>
                <a:gd name="csX36" fmla="*/ 5656 w 26381"/>
                <a:gd name="csY36" fmla="*/ 19172 h 31755"/>
                <a:gd name="csX37" fmla="*/ 7610 w 26381"/>
                <a:gd name="csY37" fmla="*/ 24546 h 31755"/>
                <a:gd name="csX38" fmla="*/ 8099 w 26381"/>
                <a:gd name="csY38" fmla="*/ 25035 h 31755"/>
                <a:gd name="csX39" fmla="*/ 9076 w 26381"/>
                <a:gd name="csY39" fmla="*/ 25523 h 31755"/>
                <a:gd name="csX40" fmla="*/ 9564 w 26381"/>
                <a:gd name="csY40" fmla="*/ 26500 h 31755"/>
                <a:gd name="csX41" fmla="*/ 10053 w 26381"/>
                <a:gd name="csY41" fmla="*/ 26500 h 31755"/>
                <a:gd name="csX42" fmla="*/ 10541 w 26381"/>
                <a:gd name="csY42" fmla="*/ 26989 h 31755"/>
                <a:gd name="csX43" fmla="*/ 11518 w 26381"/>
                <a:gd name="csY43" fmla="*/ 27477 h 31755"/>
                <a:gd name="csX44" fmla="*/ 12496 w 26381"/>
                <a:gd name="csY44" fmla="*/ 27477 h 31755"/>
                <a:gd name="csX45" fmla="*/ 13473 w 26381"/>
                <a:gd name="csY45" fmla="*/ 27966 h 31755"/>
                <a:gd name="csX46" fmla="*/ 16404 w 26381"/>
                <a:gd name="csY46" fmla="*/ 27966 h 31755"/>
                <a:gd name="csX47" fmla="*/ 26663 w 26381"/>
                <a:gd name="csY47" fmla="*/ 28454 h 31755"/>
                <a:gd name="csX48" fmla="*/ 25686 w 26381"/>
                <a:gd name="csY48" fmla="*/ 28943 h 31755"/>
                <a:gd name="csX49" fmla="*/ 18358 w 26381"/>
                <a:gd name="csY49" fmla="*/ 31874 h 31755"/>
                <a:gd name="csX50" fmla="*/ 17381 w 26381"/>
                <a:gd name="csY50" fmla="*/ 31874 h 31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</a:cxnLst>
              <a:rect l="l" t="t" r="r" b="b"/>
              <a:pathLst>
                <a:path w="26381" h="31755">
                  <a:moveTo>
                    <a:pt x="16404" y="31874"/>
                  </a:moveTo>
                  <a:lnTo>
                    <a:pt x="13473" y="31874"/>
                  </a:lnTo>
                  <a:cubicBezTo>
                    <a:pt x="10786" y="30799"/>
                    <a:pt x="9401" y="31264"/>
                    <a:pt x="6633" y="28943"/>
                  </a:cubicBezTo>
                  <a:lnTo>
                    <a:pt x="5656" y="28454"/>
                  </a:lnTo>
                  <a:lnTo>
                    <a:pt x="5167" y="27966"/>
                  </a:lnTo>
                  <a:cubicBezTo>
                    <a:pt x="3441" y="26720"/>
                    <a:pt x="2472" y="23943"/>
                    <a:pt x="1259" y="22103"/>
                  </a:cubicBezTo>
                  <a:lnTo>
                    <a:pt x="1259" y="21126"/>
                  </a:lnTo>
                  <a:lnTo>
                    <a:pt x="770" y="20638"/>
                  </a:lnTo>
                  <a:lnTo>
                    <a:pt x="770" y="18683"/>
                  </a:lnTo>
                  <a:lnTo>
                    <a:pt x="282" y="17706"/>
                  </a:lnTo>
                  <a:lnTo>
                    <a:pt x="282" y="10867"/>
                  </a:lnTo>
                  <a:lnTo>
                    <a:pt x="770" y="9890"/>
                  </a:lnTo>
                  <a:lnTo>
                    <a:pt x="770" y="8912"/>
                  </a:lnTo>
                  <a:lnTo>
                    <a:pt x="1259" y="7935"/>
                  </a:lnTo>
                  <a:lnTo>
                    <a:pt x="1259" y="6958"/>
                  </a:lnTo>
                  <a:lnTo>
                    <a:pt x="1747" y="6470"/>
                  </a:lnTo>
                  <a:lnTo>
                    <a:pt x="2236" y="5493"/>
                  </a:lnTo>
                  <a:lnTo>
                    <a:pt x="2236" y="4515"/>
                  </a:lnTo>
                  <a:lnTo>
                    <a:pt x="2725" y="3538"/>
                  </a:lnTo>
                  <a:lnTo>
                    <a:pt x="3213" y="2561"/>
                  </a:lnTo>
                  <a:lnTo>
                    <a:pt x="4190" y="2073"/>
                  </a:lnTo>
                  <a:lnTo>
                    <a:pt x="4679" y="1096"/>
                  </a:lnTo>
                  <a:lnTo>
                    <a:pt x="5167" y="607"/>
                  </a:lnTo>
                  <a:lnTo>
                    <a:pt x="5656" y="119"/>
                  </a:lnTo>
                  <a:lnTo>
                    <a:pt x="15915" y="607"/>
                  </a:lnTo>
                  <a:lnTo>
                    <a:pt x="13473" y="607"/>
                  </a:lnTo>
                  <a:cubicBezTo>
                    <a:pt x="12219" y="1291"/>
                    <a:pt x="10549" y="1364"/>
                    <a:pt x="9564" y="2561"/>
                  </a:cubicBezTo>
                  <a:lnTo>
                    <a:pt x="8587" y="3050"/>
                  </a:lnTo>
                  <a:lnTo>
                    <a:pt x="8099" y="3538"/>
                  </a:lnTo>
                  <a:cubicBezTo>
                    <a:pt x="7276" y="5256"/>
                    <a:pt x="5534" y="6877"/>
                    <a:pt x="5656" y="8912"/>
                  </a:cubicBezTo>
                  <a:lnTo>
                    <a:pt x="5167" y="9890"/>
                  </a:lnTo>
                  <a:lnTo>
                    <a:pt x="5167" y="12332"/>
                  </a:lnTo>
                  <a:lnTo>
                    <a:pt x="4679" y="13309"/>
                  </a:lnTo>
                  <a:lnTo>
                    <a:pt x="4679" y="15752"/>
                  </a:lnTo>
                  <a:lnTo>
                    <a:pt x="5167" y="16729"/>
                  </a:lnTo>
                  <a:lnTo>
                    <a:pt x="5167" y="18195"/>
                  </a:lnTo>
                  <a:lnTo>
                    <a:pt x="5656" y="19172"/>
                  </a:lnTo>
                  <a:cubicBezTo>
                    <a:pt x="5648" y="21216"/>
                    <a:pt x="6674" y="22755"/>
                    <a:pt x="7610" y="24546"/>
                  </a:cubicBezTo>
                  <a:lnTo>
                    <a:pt x="8099" y="25035"/>
                  </a:lnTo>
                  <a:lnTo>
                    <a:pt x="9076" y="25523"/>
                  </a:lnTo>
                  <a:lnTo>
                    <a:pt x="9564" y="26500"/>
                  </a:lnTo>
                  <a:lnTo>
                    <a:pt x="10053" y="26500"/>
                  </a:lnTo>
                  <a:lnTo>
                    <a:pt x="10541" y="26989"/>
                  </a:lnTo>
                  <a:lnTo>
                    <a:pt x="11518" y="27477"/>
                  </a:lnTo>
                  <a:lnTo>
                    <a:pt x="12496" y="27477"/>
                  </a:lnTo>
                  <a:lnTo>
                    <a:pt x="13473" y="27966"/>
                  </a:lnTo>
                  <a:lnTo>
                    <a:pt x="16404" y="27966"/>
                  </a:lnTo>
                  <a:lnTo>
                    <a:pt x="26663" y="28454"/>
                  </a:lnTo>
                  <a:lnTo>
                    <a:pt x="25686" y="28943"/>
                  </a:lnTo>
                  <a:cubicBezTo>
                    <a:pt x="24318" y="30791"/>
                    <a:pt x="20451" y="31606"/>
                    <a:pt x="18358" y="31874"/>
                  </a:cubicBezTo>
                  <a:lnTo>
                    <a:pt x="17381" y="318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67705156-6678-4601-0758-D07A9FBC9101}"/>
                </a:ext>
              </a:extLst>
            </p:cNvPr>
            <p:cNvSpPr/>
            <p:nvPr/>
          </p:nvSpPr>
          <p:spPr>
            <a:xfrm flipV="1">
              <a:off x="5417650" y="696670"/>
              <a:ext cx="22473" cy="34198"/>
            </a:xfrm>
            <a:custGeom>
              <a:avLst/>
              <a:gdLst>
                <a:gd name="csX0" fmla="*/ 22762 w 22473"/>
                <a:gd name="csY0" fmla="*/ 34317 h 34198"/>
                <a:gd name="csX1" fmla="*/ 18365 w 22473"/>
                <a:gd name="csY1" fmla="*/ 34317 h 34198"/>
                <a:gd name="csX2" fmla="*/ 18365 w 22473"/>
                <a:gd name="csY2" fmla="*/ 20149 h 34198"/>
                <a:gd name="csX3" fmla="*/ 289 w 22473"/>
                <a:gd name="csY3" fmla="*/ 20149 h 34198"/>
                <a:gd name="csX4" fmla="*/ 18365 w 22473"/>
                <a:gd name="csY4" fmla="*/ 16241 h 34198"/>
                <a:gd name="csX5" fmla="*/ 18365 w 22473"/>
                <a:gd name="csY5" fmla="*/ 119 h 34198"/>
                <a:gd name="csX6" fmla="*/ 22762 w 22473"/>
                <a:gd name="csY6" fmla="*/ 11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22762" y="34317"/>
                  </a:moveTo>
                  <a:lnTo>
                    <a:pt x="18365" y="34317"/>
                  </a:lnTo>
                  <a:lnTo>
                    <a:pt x="18365" y="20149"/>
                  </a:lnTo>
                  <a:lnTo>
                    <a:pt x="289" y="20149"/>
                  </a:lnTo>
                  <a:lnTo>
                    <a:pt x="18365" y="16241"/>
                  </a:lnTo>
                  <a:lnTo>
                    <a:pt x="18365" y="119"/>
                  </a:lnTo>
                  <a:lnTo>
                    <a:pt x="22762" y="1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6DBC7583-0859-4800-270E-E329214B9797}"/>
                </a:ext>
              </a:extLst>
            </p:cNvPr>
            <p:cNvSpPr/>
            <p:nvPr/>
          </p:nvSpPr>
          <p:spPr>
            <a:xfrm flipV="1">
              <a:off x="5413253" y="696670"/>
              <a:ext cx="22473" cy="34198"/>
            </a:xfrm>
            <a:custGeom>
              <a:avLst/>
              <a:gdLst>
                <a:gd name="csX0" fmla="*/ 4683 w 22473"/>
                <a:gd name="csY0" fmla="*/ 34317 h 34198"/>
                <a:gd name="csX1" fmla="*/ 286 w 22473"/>
                <a:gd name="csY1" fmla="*/ 34317 h 34198"/>
                <a:gd name="csX2" fmla="*/ 286 w 22473"/>
                <a:gd name="csY2" fmla="*/ 119 h 34198"/>
                <a:gd name="csX3" fmla="*/ 4683 w 22473"/>
                <a:gd name="csY3" fmla="*/ 119 h 34198"/>
                <a:gd name="csX4" fmla="*/ 4683 w 22473"/>
                <a:gd name="csY4" fmla="*/ 16241 h 34198"/>
                <a:gd name="csX5" fmla="*/ 22759 w 22473"/>
                <a:gd name="csY5" fmla="*/ 16241 h 34198"/>
                <a:gd name="csX6" fmla="*/ 4683 w 22473"/>
                <a:gd name="csY6" fmla="*/ 2014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473" h="34198">
                  <a:moveTo>
                    <a:pt x="4683" y="34317"/>
                  </a:moveTo>
                  <a:lnTo>
                    <a:pt x="286" y="34317"/>
                  </a:lnTo>
                  <a:lnTo>
                    <a:pt x="286" y="119"/>
                  </a:lnTo>
                  <a:lnTo>
                    <a:pt x="4683" y="119"/>
                  </a:lnTo>
                  <a:lnTo>
                    <a:pt x="4683" y="16241"/>
                  </a:lnTo>
                  <a:lnTo>
                    <a:pt x="22759" y="16241"/>
                  </a:lnTo>
                  <a:lnTo>
                    <a:pt x="4683" y="201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7C97D779-0E61-DDC2-C703-F4B29CC7DCD7}"/>
                </a:ext>
              </a:extLst>
            </p:cNvPr>
            <p:cNvSpPr/>
            <p:nvPr/>
          </p:nvSpPr>
          <p:spPr>
            <a:xfrm flipV="1">
              <a:off x="5443543" y="696670"/>
              <a:ext cx="22961" cy="34198"/>
            </a:xfrm>
            <a:custGeom>
              <a:avLst/>
              <a:gdLst>
                <a:gd name="csX0" fmla="*/ 18369 w 22961"/>
                <a:gd name="csY0" fmla="*/ 34317 h 34198"/>
                <a:gd name="csX1" fmla="*/ 13484 w 22961"/>
                <a:gd name="csY1" fmla="*/ 34317 h 34198"/>
                <a:gd name="csX2" fmla="*/ 293 w 22961"/>
                <a:gd name="csY2" fmla="*/ 119 h 34198"/>
                <a:gd name="csX3" fmla="*/ 5178 w 22961"/>
                <a:gd name="csY3" fmla="*/ 119 h 34198"/>
                <a:gd name="csX4" fmla="*/ 8598 w 22961"/>
                <a:gd name="csY4" fmla="*/ 10378 h 34198"/>
                <a:gd name="csX5" fmla="*/ 23255 w 22961"/>
                <a:gd name="csY5" fmla="*/ 10378 h 34198"/>
                <a:gd name="csX6" fmla="*/ 10064 w 22961"/>
                <a:gd name="csY6" fmla="*/ 14287 h 34198"/>
                <a:gd name="csX7" fmla="*/ 13972 w 22961"/>
                <a:gd name="csY7" fmla="*/ 24058 h 34198"/>
                <a:gd name="csX8" fmla="*/ 13972 w 22961"/>
                <a:gd name="csY8" fmla="*/ 24546 h 34198"/>
                <a:gd name="csX9" fmla="*/ 14461 w 22961"/>
                <a:gd name="csY9" fmla="*/ 25035 h 34198"/>
                <a:gd name="csX10" fmla="*/ 14461 w 22961"/>
                <a:gd name="csY10" fmla="*/ 26012 h 34198"/>
                <a:gd name="csX11" fmla="*/ 14949 w 22961"/>
                <a:gd name="csY11" fmla="*/ 26989 h 34198"/>
                <a:gd name="csX12" fmla="*/ 14949 w 22961"/>
                <a:gd name="csY12" fmla="*/ 27966 h 34198"/>
                <a:gd name="csX13" fmla="*/ 15438 w 22961"/>
                <a:gd name="csY13" fmla="*/ 28943 h 34198"/>
                <a:gd name="csX14" fmla="*/ 15438 w 22961"/>
                <a:gd name="csY14" fmla="*/ 29920 h 34198"/>
                <a:gd name="csX15" fmla="*/ 15926 w 22961"/>
                <a:gd name="csY15" fmla="*/ 30898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2961" h="34198">
                  <a:moveTo>
                    <a:pt x="18369" y="34317"/>
                  </a:moveTo>
                  <a:lnTo>
                    <a:pt x="13484" y="34317"/>
                  </a:lnTo>
                  <a:lnTo>
                    <a:pt x="293" y="119"/>
                  </a:lnTo>
                  <a:lnTo>
                    <a:pt x="5178" y="119"/>
                  </a:lnTo>
                  <a:lnTo>
                    <a:pt x="8598" y="10378"/>
                  </a:lnTo>
                  <a:lnTo>
                    <a:pt x="23255" y="10378"/>
                  </a:lnTo>
                  <a:lnTo>
                    <a:pt x="10064" y="14287"/>
                  </a:lnTo>
                  <a:lnTo>
                    <a:pt x="13972" y="24058"/>
                  </a:lnTo>
                  <a:lnTo>
                    <a:pt x="13972" y="24546"/>
                  </a:lnTo>
                  <a:lnTo>
                    <a:pt x="14461" y="25035"/>
                  </a:lnTo>
                  <a:lnTo>
                    <a:pt x="14461" y="26012"/>
                  </a:lnTo>
                  <a:lnTo>
                    <a:pt x="14949" y="26989"/>
                  </a:lnTo>
                  <a:lnTo>
                    <a:pt x="14949" y="27966"/>
                  </a:lnTo>
                  <a:lnTo>
                    <a:pt x="15438" y="28943"/>
                  </a:lnTo>
                  <a:lnTo>
                    <a:pt x="15438" y="29920"/>
                  </a:lnTo>
                  <a:lnTo>
                    <a:pt x="15926" y="308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E46A10AA-1237-0400-A6D5-188B701257C6}"/>
                </a:ext>
              </a:extLst>
            </p:cNvPr>
            <p:cNvSpPr/>
            <p:nvPr/>
          </p:nvSpPr>
          <p:spPr>
            <a:xfrm flipV="1">
              <a:off x="5453314" y="696670"/>
              <a:ext cx="22473" cy="34198"/>
            </a:xfrm>
            <a:custGeom>
              <a:avLst/>
              <a:gdLst>
                <a:gd name="csX0" fmla="*/ 8599 w 22473"/>
                <a:gd name="csY0" fmla="*/ 34317 h 34198"/>
                <a:gd name="csX1" fmla="*/ 6156 w 22473"/>
                <a:gd name="csY1" fmla="*/ 30898 h 34198"/>
                <a:gd name="csX2" fmla="*/ 6156 w 22473"/>
                <a:gd name="csY2" fmla="*/ 29432 h 34198"/>
                <a:gd name="csX3" fmla="*/ 6644 w 22473"/>
                <a:gd name="csY3" fmla="*/ 28455 h 34198"/>
                <a:gd name="csX4" fmla="*/ 7133 w 22473"/>
                <a:gd name="csY4" fmla="*/ 27478 h 34198"/>
                <a:gd name="csX5" fmla="*/ 7133 w 22473"/>
                <a:gd name="csY5" fmla="*/ 26989 h 34198"/>
                <a:gd name="csX6" fmla="*/ 7621 w 22473"/>
                <a:gd name="csY6" fmla="*/ 26012 h 34198"/>
                <a:gd name="csX7" fmla="*/ 8110 w 22473"/>
                <a:gd name="csY7" fmla="*/ 24546 h 34198"/>
                <a:gd name="csX8" fmla="*/ 8599 w 22473"/>
                <a:gd name="csY8" fmla="*/ 23569 h 34198"/>
                <a:gd name="csX9" fmla="*/ 12018 w 22473"/>
                <a:gd name="csY9" fmla="*/ 14287 h 34198"/>
                <a:gd name="csX10" fmla="*/ 293 w 22473"/>
                <a:gd name="csY10" fmla="*/ 14287 h 34198"/>
                <a:gd name="csX11" fmla="*/ 13484 w 22473"/>
                <a:gd name="csY11" fmla="*/ 10378 h 34198"/>
                <a:gd name="csX12" fmla="*/ 17392 w 22473"/>
                <a:gd name="csY12" fmla="*/ 119 h 34198"/>
                <a:gd name="csX13" fmla="*/ 22766 w 22473"/>
                <a:gd name="csY13" fmla="*/ 11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2473" h="34198">
                  <a:moveTo>
                    <a:pt x="8599" y="34317"/>
                  </a:moveTo>
                  <a:lnTo>
                    <a:pt x="6156" y="30898"/>
                  </a:lnTo>
                  <a:lnTo>
                    <a:pt x="6156" y="29432"/>
                  </a:lnTo>
                  <a:lnTo>
                    <a:pt x="6644" y="28455"/>
                  </a:lnTo>
                  <a:lnTo>
                    <a:pt x="7133" y="27478"/>
                  </a:lnTo>
                  <a:lnTo>
                    <a:pt x="7133" y="26989"/>
                  </a:lnTo>
                  <a:lnTo>
                    <a:pt x="7621" y="26012"/>
                  </a:lnTo>
                  <a:lnTo>
                    <a:pt x="8110" y="24546"/>
                  </a:lnTo>
                  <a:lnTo>
                    <a:pt x="8599" y="23569"/>
                  </a:lnTo>
                  <a:lnTo>
                    <a:pt x="12018" y="14287"/>
                  </a:lnTo>
                  <a:lnTo>
                    <a:pt x="293" y="14287"/>
                  </a:lnTo>
                  <a:lnTo>
                    <a:pt x="13484" y="10378"/>
                  </a:lnTo>
                  <a:lnTo>
                    <a:pt x="17392" y="119"/>
                  </a:lnTo>
                  <a:lnTo>
                    <a:pt x="22766" y="1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id="{807EFC08-732D-A62F-0445-30E56E92725C}"/>
                </a:ext>
              </a:extLst>
            </p:cNvPr>
            <p:cNvSpPr/>
            <p:nvPr/>
          </p:nvSpPr>
          <p:spPr>
            <a:xfrm flipV="1">
              <a:off x="5501680" y="696670"/>
              <a:ext cx="4885" cy="34198"/>
            </a:xfrm>
            <a:custGeom>
              <a:avLst/>
              <a:gdLst>
                <a:gd name="csX0" fmla="*/ 5186 w 4885"/>
                <a:gd name="csY0" fmla="*/ 34317 h 34198"/>
                <a:gd name="csX1" fmla="*/ 789 w 4885"/>
                <a:gd name="csY1" fmla="*/ 34317 h 34198"/>
                <a:gd name="csX2" fmla="*/ 789 w 4885"/>
                <a:gd name="csY2" fmla="*/ 7447 h 34198"/>
                <a:gd name="csX3" fmla="*/ 300 w 4885"/>
                <a:gd name="csY3" fmla="*/ 119 h 34198"/>
                <a:gd name="csX4" fmla="*/ 5186 w 4885"/>
                <a:gd name="csY4" fmla="*/ 11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86" y="34317"/>
                  </a:moveTo>
                  <a:lnTo>
                    <a:pt x="789" y="34317"/>
                  </a:lnTo>
                  <a:lnTo>
                    <a:pt x="789" y="7447"/>
                  </a:lnTo>
                  <a:lnTo>
                    <a:pt x="300" y="119"/>
                  </a:lnTo>
                  <a:lnTo>
                    <a:pt x="5186" y="1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id="{DD2E4ADF-3B66-4A46-54CC-1C00A6098519}"/>
                </a:ext>
              </a:extLst>
            </p:cNvPr>
            <p:cNvSpPr/>
            <p:nvPr/>
          </p:nvSpPr>
          <p:spPr>
            <a:xfrm flipV="1">
              <a:off x="5479207" y="696670"/>
              <a:ext cx="4885" cy="34198"/>
            </a:xfrm>
            <a:custGeom>
              <a:avLst/>
              <a:gdLst>
                <a:gd name="csX0" fmla="*/ 5182 w 4885"/>
                <a:gd name="csY0" fmla="*/ 34317 h 34198"/>
                <a:gd name="csX1" fmla="*/ 297 w 4885"/>
                <a:gd name="csY1" fmla="*/ 34317 h 34198"/>
                <a:gd name="csX2" fmla="*/ 297 w 4885"/>
                <a:gd name="csY2" fmla="*/ 119 h 34198"/>
                <a:gd name="csX3" fmla="*/ 4694 w 4885"/>
                <a:gd name="csY3" fmla="*/ 119 h 34198"/>
                <a:gd name="csX4" fmla="*/ 4694 w 4885"/>
                <a:gd name="csY4" fmla="*/ 2698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85" h="34198">
                  <a:moveTo>
                    <a:pt x="5182" y="34317"/>
                  </a:moveTo>
                  <a:lnTo>
                    <a:pt x="297" y="34317"/>
                  </a:lnTo>
                  <a:lnTo>
                    <a:pt x="297" y="119"/>
                  </a:lnTo>
                  <a:lnTo>
                    <a:pt x="4694" y="119"/>
                  </a:lnTo>
                  <a:lnTo>
                    <a:pt x="4694" y="269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id="{0FC5A8FF-F80B-960A-7E64-08672592B0BC}"/>
                </a:ext>
              </a:extLst>
            </p:cNvPr>
            <p:cNvSpPr/>
            <p:nvPr/>
          </p:nvSpPr>
          <p:spPr>
            <a:xfrm flipV="1">
              <a:off x="5483604" y="696670"/>
              <a:ext cx="18564" cy="34198"/>
            </a:xfrm>
            <a:custGeom>
              <a:avLst/>
              <a:gdLst>
                <a:gd name="csX0" fmla="*/ 786 w 18564"/>
                <a:gd name="csY0" fmla="*/ 34317 h 34198"/>
                <a:gd name="csX1" fmla="*/ 297 w 18564"/>
                <a:gd name="csY1" fmla="*/ 26989 h 34198"/>
                <a:gd name="csX2" fmla="*/ 18373 w 18564"/>
                <a:gd name="csY2" fmla="*/ 119 h 34198"/>
                <a:gd name="csX3" fmla="*/ 18862 w 18564"/>
                <a:gd name="csY3" fmla="*/ 7447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8564" h="34198">
                  <a:moveTo>
                    <a:pt x="786" y="34317"/>
                  </a:moveTo>
                  <a:lnTo>
                    <a:pt x="297" y="26989"/>
                  </a:lnTo>
                  <a:lnTo>
                    <a:pt x="18373" y="119"/>
                  </a:lnTo>
                  <a:lnTo>
                    <a:pt x="18862" y="74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id="{26108034-0983-ABBE-2C14-D4EE901BA3FB}"/>
                </a:ext>
              </a:extLst>
            </p:cNvPr>
            <p:cNvSpPr/>
            <p:nvPr/>
          </p:nvSpPr>
          <p:spPr>
            <a:xfrm flipV="1">
              <a:off x="5518291" y="713281"/>
              <a:ext cx="25893" cy="18076"/>
            </a:xfrm>
            <a:custGeom>
              <a:avLst/>
              <a:gdLst>
                <a:gd name="csX0" fmla="*/ 26199 w 25893"/>
                <a:gd name="csY0" fmla="*/ 18196 h 18076"/>
                <a:gd name="csX1" fmla="*/ 11543 w 25893"/>
                <a:gd name="csY1" fmla="*/ 18196 h 18076"/>
                <a:gd name="csX2" fmla="*/ 11543 w 25893"/>
                <a:gd name="csY2" fmla="*/ 14287 h 18076"/>
                <a:gd name="csX3" fmla="*/ 21802 w 25893"/>
                <a:gd name="csY3" fmla="*/ 14287 h 18076"/>
                <a:gd name="csX4" fmla="*/ 21802 w 25893"/>
                <a:gd name="csY4" fmla="*/ 7448 h 18076"/>
                <a:gd name="csX5" fmla="*/ 21314 w 25893"/>
                <a:gd name="csY5" fmla="*/ 6959 h 18076"/>
                <a:gd name="csX6" fmla="*/ 20337 w 25893"/>
                <a:gd name="csY6" fmla="*/ 6471 h 18076"/>
                <a:gd name="csX7" fmla="*/ 19360 w 25893"/>
                <a:gd name="csY7" fmla="*/ 5982 h 18076"/>
                <a:gd name="csX8" fmla="*/ 18382 w 25893"/>
                <a:gd name="csY8" fmla="*/ 5493 h 18076"/>
                <a:gd name="csX9" fmla="*/ 17405 w 25893"/>
                <a:gd name="csY9" fmla="*/ 5493 h 18076"/>
                <a:gd name="csX10" fmla="*/ 17405 w 25893"/>
                <a:gd name="csY10" fmla="*/ 5005 h 18076"/>
                <a:gd name="csX11" fmla="*/ 16428 w 25893"/>
                <a:gd name="csY11" fmla="*/ 5005 h 18076"/>
                <a:gd name="csX12" fmla="*/ 15451 w 25893"/>
                <a:gd name="csY12" fmla="*/ 4516 h 18076"/>
                <a:gd name="csX13" fmla="*/ 14474 w 25893"/>
                <a:gd name="csY13" fmla="*/ 4516 h 18076"/>
                <a:gd name="csX14" fmla="*/ 13497 w 25893"/>
                <a:gd name="csY14" fmla="*/ 4028 h 18076"/>
                <a:gd name="csX15" fmla="*/ 12031 w 25893"/>
                <a:gd name="csY15" fmla="*/ 4028 h 18076"/>
                <a:gd name="csX16" fmla="*/ 306 w 25893"/>
                <a:gd name="csY16" fmla="*/ 3539 h 18076"/>
                <a:gd name="csX17" fmla="*/ 1283 w 25893"/>
                <a:gd name="csY17" fmla="*/ 3051 h 18076"/>
                <a:gd name="csX18" fmla="*/ 2260 w 25893"/>
                <a:gd name="csY18" fmla="*/ 2562 h 18076"/>
                <a:gd name="csX19" fmla="*/ 2749 w 25893"/>
                <a:gd name="csY19" fmla="*/ 2074 h 18076"/>
                <a:gd name="csX20" fmla="*/ 3726 w 25893"/>
                <a:gd name="csY20" fmla="*/ 1585 h 18076"/>
                <a:gd name="csX21" fmla="*/ 4703 w 25893"/>
                <a:gd name="csY21" fmla="*/ 1585 h 18076"/>
                <a:gd name="csX22" fmla="*/ 5680 w 25893"/>
                <a:gd name="csY22" fmla="*/ 1096 h 18076"/>
                <a:gd name="csX23" fmla="*/ 6169 w 25893"/>
                <a:gd name="csY23" fmla="*/ 608 h 18076"/>
                <a:gd name="csX24" fmla="*/ 8123 w 25893"/>
                <a:gd name="csY24" fmla="*/ 608 h 18076"/>
                <a:gd name="csX25" fmla="*/ 9100 w 25893"/>
                <a:gd name="csY25" fmla="*/ 119 h 18076"/>
                <a:gd name="csX26" fmla="*/ 15451 w 25893"/>
                <a:gd name="csY26" fmla="*/ 119 h 18076"/>
                <a:gd name="csX27" fmla="*/ 16428 w 25893"/>
                <a:gd name="csY27" fmla="*/ 608 h 18076"/>
                <a:gd name="csX28" fmla="*/ 17405 w 25893"/>
                <a:gd name="csY28" fmla="*/ 608 h 18076"/>
                <a:gd name="csX29" fmla="*/ 18382 w 25893"/>
                <a:gd name="csY29" fmla="*/ 1096 h 18076"/>
                <a:gd name="csX30" fmla="*/ 19360 w 25893"/>
                <a:gd name="csY30" fmla="*/ 1585 h 18076"/>
                <a:gd name="csX31" fmla="*/ 19848 w 25893"/>
                <a:gd name="csY31" fmla="*/ 1585 h 18076"/>
                <a:gd name="csX32" fmla="*/ 20337 w 25893"/>
                <a:gd name="csY32" fmla="*/ 2074 h 18076"/>
                <a:gd name="csX33" fmla="*/ 21314 w 25893"/>
                <a:gd name="csY33" fmla="*/ 2074 h 18076"/>
                <a:gd name="csX34" fmla="*/ 22291 w 25893"/>
                <a:gd name="csY34" fmla="*/ 2562 h 18076"/>
                <a:gd name="csX35" fmla="*/ 22779 w 25893"/>
                <a:gd name="csY35" fmla="*/ 3051 h 18076"/>
                <a:gd name="csX36" fmla="*/ 23756 w 25893"/>
                <a:gd name="csY36" fmla="*/ 3539 h 18076"/>
                <a:gd name="csX37" fmla="*/ 24734 w 25893"/>
                <a:gd name="csY37" fmla="*/ 4028 h 18076"/>
                <a:gd name="csX38" fmla="*/ 25222 w 25893"/>
                <a:gd name="csY38" fmla="*/ 4516 h 18076"/>
                <a:gd name="csX39" fmla="*/ 26199 w 25893"/>
                <a:gd name="csY39" fmla="*/ 5493 h 18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25893" h="18076">
                  <a:moveTo>
                    <a:pt x="26199" y="18196"/>
                  </a:moveTo>
                  <a:lnTo>
                    <a:pt x="11543" y="18196"/>
                  </a:lnTo>
                  <a:lnTo>
                    <a:pt x="11543" y="14287"/>
                  </a:lnTo>
                  <a:lnTo>
                    <a:pt x="21802" y="14287"/>
                  </a:lnTo>
                  <a:lnTo>
                    <a:pt x="21802" y="7448"/>
                  </a:lnTo>
                  <a:lnTo>
                    <a:pt x="21314" y="6959"/>
                  </a:lnTo>
                  <a:lnTo>
                    <a:pt x="20337" y="6471"/>
                  </a:lnTo>
                  <a:lnTo>
                    <a:pt x="19360" y="5982"/>
                  </a:lnTo>
                  <a:lnTo>
                    <a:pt x="18382" y="5493"/>
                  </a:lnTo>
                  <a:lnTo>
                    <a:pt x="17405" y="5493"/>
                  </a:lnTo>
                  <a:lnTo>
                    <a:pt x="17405" y="5005"/>
                  </a:lnTo>
                  <a:lnTo>
                    <a:pt x="16428" y="5005"/>
                  </a:lnTo>
                  <a:lnTo>
                    <a:pt x="15451" y="4516"/>
                  </a:lnTo>
                  <a:lnTo>
                    <a:pt x="14474" y="4516"/>
                  </a:lnTo>
                  <a:lnTo>
                    <a:pt x="13497" y="4028"/>
                  </a:lnTo>
                  <a:lnTo>
                    <a:pt x="12031" y="4028"/>
                  </a:lnTo>
                  <a:lnTo>
                    <a:pt x="306" y="3539"/>
                  </a:lnTo>
                  <a:lnTo>
                    <a:pt x="1283" y="3051"/>
                  </a:lnTo>
                  <a:lnTo>
                    <a:pt x="2260" y="2562"/>
                  </a:lnTo>
                  <a:lnTo>
                    <a:pt x="2749" y="2074"/>
                  </a:lnTo>
                  <a:lnTo>
                    <a:pt x="3726" y="1585"/>
                  </a:lnTo>
                  <a:lnTo>
                    <a:pt x="4703" y="1585"/>
                  </a:lnTo>
                  <a:lnTo>
                    <a:pt x="5680" y="1096"/>
                  </a:lnTo>
                  <a:lnTo>
                    <a:pt x="6169" y="608"/>
                  </a:lnTo>
                  <a:lnTo>
                    <a:pt x="8123" y="608"/>
                  </a:lnTo>
                  <a:lnTo>
                    <a:pt x="9100" y="119"/>
                  </a:lnTo>
                  <a:lnTo>
                    <a:pt x="15451" y="119"/>
                  </a:lnTo>
                  <a:lnTo>
                    <a:pt x="16428" y="608"/>
                  </a:lnTo>
                  <a:lnTo>
                    <a:pt x="17405" y="608"/>
                  </a:lnTo>
                  <a:lnTo>
                    <a:pt x="18382" y="1096"/>
                  </a:lnTo>
                  <a:lnTo>
                    <a:pt x="19360" y="1585"/>
                  </a:lnTo>
                  <a:lnTo>
                    <a:pt x="19848" y="1585"/>
                  </a:lnTo>
                  <a:lnTo>
                    <a:pt x="20337" y="2074"/>
                  </a:lnTo>
                  <a:lnTo>
                    <a:pt x="21314" y="2074"/>
                  </a:lnTo>
                  <a:lnTo>
                    <a:pt x="22291" y="2562"/>
                  </a:lnTo>
                  <a:lnTo>
                    <a:pt x="22779" y="3051"/>
                  </a:lnTo>
                  <a:lnTo>
                    <a:pt x="23756" y="3539"/>
                  </a:lnTo>
                  <a:lnTo>
                    <a:pt x="24734" y="4028"/>
                  </a:lnTo>
                  <a:lnTo>
                    <a:pt x="25222" y="4516"/>
                  </a:lnTo>
                  <a:lnTo>
                    <a:pt x="26199" y="549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id="{FA3AB5A1-0165-CB5B-8C14-1A234A8A8EDC}"/>
                </a:ext>
              </a:extLst>
            </p:cNvPr>
            <p:cNvSpPr/>
            <p:nvPr/>
          </p:nvSpPr>
          <p:spPr>
            <a:xfrm flipV="1">
              <a:off x="5529527" y="699601"/>
              <a:ext cx="14167" cy="7816"/>
            </a:xfrm>
            <a:custGeom>
              <a:avLst/>
              <a:gdLst>
                <a:gd name="csX0" fmla="*/ 11054 w 14167"/>
                <a:gd name="csY0" fmla="*/ 7932 h 7816"/>
                <a:gd name="csX1" fmla="*/ 306 w 14167"/>
                <a:gd name="csY1" fmla="*/ 7444 h 7816"/>
                <a:gd name="csX2" fmla="*/ 1771 w 14167"/>
                <a:gd name="csY2" fmla="*/ 7444 h 7816"/>
                <a:gd name="csX3" fmla="*/ 5680 w 14167"/>
                <a:gd name="csY3" fmla="*/ 6467 h 7816"/>
                <a:gd name="csX4" fmla="*/ 6657 w 14167"/>
                <a:gd name="csY4" fmla="*/ 5978 h 7816"/>
                <a:gd name="csX5" fmla="*/ 7146 w 14167"/>
                <a:gd name="csY5" fmla="*/ 5490 h 7816"/>
                <a:gd name="csX6" fmla="*/ 9588 w 14167"/>
                <a:gd name="csY6" fmla="*/ 2070 h 7816"/>
                <a:gd name="csX7" fmla="*/ 10077 w 14167"/>
                <a:gd name="csY7" fmla="*/ 1093 h 7816"/>
                <a:gd name="csX8" fmla="*/ 10565 w 14167"/>
                <a:gd name="csY8" fmla="*/ 116 h 7816"/>
                <a:gd name="csX9" fmla="*/ 14474 w 14167"/>
                <a:gd name="csY9" fmla="*/ 1581 h 7816"/>
                <a:gd name="csX10" fmla="*/ 14474 w 14167"/>
                <a:gd name="csY10" fmla="*/ 2070 h 7816"/>
                <a:gd name="csX11" fmla="*/ 12520 w 14167"/>
                <a:gd name="csY11" fmla="*/ 6467 h 7816"/>
                <a:gd name="csX12" fmla="*/ 12031 w 14167"/>
                <a:gd name="csY12" fmla="*/ 6955 h 7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4167" h="7816">
                  <a:moveTo>
                    <a:pt x="11054" y="7932"/>
                  </a:moveTo>
                  <a:lnTo>
                    <a:pt x="306" y="7444"/>
                  </a:lnTo>
                  <a:lnTo>
                    <a:pt x="1771" y="7444"/>
                  </a:lnTo>
                  <a:cubicBezTo>
                    <a:pt x="3099" y="7525"/>
                    <a:pt x="4695" y="7167"/>
                    <a:pt x="5680" y="6467"/>
                  </a:cubicBezTo>
                  <a:lnTo>
                    <a:pt x="6657" y="5978"/>
                  </a:lnTo>
                  <a:lnTo>
                    <a:pt x="7146" y="5490"/>
                  </a:lnTo>
                  <a:cubicBezTo>
                    <a:pt x="10541" y="3682"/>
                    <a:pt x="8180" y="3991"/>
                    <a:pt x="9588" y="2070"/>
                  </a:cubicBezTo>
                  <a:lnTo>
                    <a:pt x="10077" y="1093"/>
                  </a:lnTo>
                  <a:lnTo>
                    <a:pt x="10565" y="116"/>
                  </a:lnTo>
                  <a:lnTo>
                    <a:pt x="14474" y="1581"/>
                  </a:lnTo>
                  <a:lnTo>
                    <a:pt x="14474" y="2070"/>
                  </a:lnTo>
                  <a:cubicBezTo>
                    <a:pt x="13334" y="4008"/>
                    <a:pt x="13660" y="4529"/>
                    <a:pt x="12520" y="6467"/>
                  </a:cubicBezTo>
                  <a:lnTo>
                    <a:pt x="12031" y="695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id="{78B1072C-E4BB-AA22-8FDA-25053E5C37DC}"/>
                </a:ext>
              </a:extLst>
            </p:cNvPr>
            <p:cNvSpPr/>
            <p:nvPr/>
          </p:nvSpPr>
          <p:spPr>
            <a:xfrm flipV="1">
              <a:off x="5512428" y="696163"/>
              <a:ext cx="27847" cy="31774"/>
            </a:xfrm>
            <a:custGeom>
              <a:avLst/>
              <a:gdLst>
                <a:gd name="csX0" fmla="*/ 17403 w 27847"/>
                <a:gd name="csY0" fmla="*/ 31874 h 31774"/>
                <a:gd name="csX1" fmla="*/ 13495 w 27847"/>
                <a:gd name="csY1" fmla="*/ 31874 h 31774"/>
                <a:gd name="csX2" fmla="*/ 13006 w 27847"/>
                <a:gd name="csY2" fmla="*/ 31386 h 31774"/>
                <a:gd name="csX3" fmla="*/ 12029 w 27847"/>
                <a:gd name="csY3" fmla="*/ 31386 h 31774"/>
                <a:gd name="csX4" fmla="*/ 11052 w 27847"/>
                <a:gd name="csY4" fmla="*/ 30897 h 31774"/>
                <a:gd name="csX5" fmla="*/ 10075 w 27847"/>
                <a:gd name="csY5" fmla="*/ 30897 h 31774"/>
                <a:gd name="csX6" fmla="*/ 9098 w 27847"/>
                <a:gd name="csY6" fmla="*/ 30409 h 31774"/>
                <a:gd name="csX7" fmla="*/ 8609 w 27847"/>
                <a:gd name="csY7" fmla="*/ 29920 h 31774"/>
                <a:gd name="csX8" fmla="*/ 8121 w 27847"/>
                <a:gd name="csY8" fmla="*/ 29920 h 31774"/>
                <a:gd name="csX9" fmla="*/ 7144 w 27847"/>
                <a:gd name="csY9" fmla="*/ 29431 h 31774"/>
                <a:gd name="csX10" fmla="*/ 6655 w 27847"/>
                <a:gd name="csY10" fmla="*/ 28454 h 31774"/>
                <a:gd name="csX11" fmla="*/ 5678 w 27847"/>
                <a:gd name="csY11" fmla="*/ 27966 h 31774"/>
                <a:gd name="csX12" fmla="*/ 5190 w 27847"/>
                <a:gd name="csY12" fmla="*/ 27477 h 31774"/>
                <a:gd name="csX13" fmla="*/ 4701 w 27847"/>
                <a:gd name="csY13" fmla="*/ 26989 h 31774"/>
                <a:gd name="csX14" fmla="*/ 4212 w 27847"/>
                <a:gd name="csY14" fmla="*/ 26012 h 31774"/>
                <a:gd name="csX15" fmla="*/ 3235 w 27847"/>
                <a:gd name="csY15" fmla="*/ 25035 h 31774"/>
                <a:gd name="csX16" fmla="*/ 2747 w 27847"/>
                <a:gd name="csY16" fmla="*/ 24546 h 31774"/>
                <a:gd name="csX17" fmla="*/ 2747 w 27847"/>
                <a:gd name="csY17" fmla="*/ 23569 h 31774"/>
                <a:gd name="csX18" fmla="*/ 2258 w 27847"/>
                <a:gd name="csY18" fmla="*/ 23569 h 31774"/>
                <a:gd name="csX19" fmla="*/ 2258 w 27847"/>
                <a:gd name="csY19" fmla="*/ 22592 h 31774"/>
                <a:gd name="csX20" fmla="*/ 1770 w 27847"/>
                <a:gd name="csY20" fmla="*/ 21615 h 31774"/>
                <a:gd name="csX21" fmla="*/ 1281 w 27847"/>
                <a:gd name="csY21" fmla="*/ 20638 h 31774"/>
                <a:gd name="csX22" fmla="*/ 1281 w 27847"/>
                <a:gd name="csY22" fmla="*/ 19660 h 31774"/>
                <a:gd name="csX23" fmla="*/ 793 w 27847"/>
                <a:gd name="csY23" fmla="*/ 18683 h 31774"/>
                <a:gd name="csX24" fmla="*/ 793 w 27847"/>
                <a:gd name="csY24" fmla="*/ 17218 h 31774"/>
                <a:gd name="csX25" fmla="*/ 304 w 27847"/>
                <a:gd name="csY25" fmla="*/ 16241 h 31774"/>
                <a:gd name="csX26" fmla="*/ 304 w 27847"/>
                <a:gd name="csY26" fmla="*/ 12332 h 31774"/>
                <a:gd name="csX27" fmla="*/ 793 w 27847"/>
                <a:gd name="csY27" fmla="*/ 11355 h 31774"/>
                <a:gd name="csX28" fmla="*/ 793 w 27847"/>
                <a:gd name="csY28" fmla="*/ 9401 h 31774"/>
                <a:gd name="csX29" fmla="*/ 1281 w 27847"/>
                <a:gd name="csY29" fmla="*/ 8424 h 31774"/>
                <a:gd name="csX30" fmla="*/ 1281 w 27847"/>
                <a:gd name="csY30" fmla="*/ 7447 h 31774"/>
                <a:gd name="csX31" fmla="*/ 1770 w 27847"/>
                <a:gd name="csY31" fmla="*/ 6470 h 31774"/>
                <a:gd name="csX32" fmla="*/ 2258 w 27847"/>
                <a:gd name="csY32" fmla="*/ 5981 h 31774"/>
                <a:gd name="csX33" fmla="*/ 2747 w 27847"/>
                <a:gd name="csY33" fmla="*/ 5004 h 31774"/>
                <a:gd name="csX34" fmla="*/ 2747 w 27847"/>
                <a:gd name="csY34" fmla="*/ 4515 h 31774"/>
                <a:gd name="csX35" fmla="*/ 3235 w 27847"/>
                <a:gd name="csY35" fmla="*/ 3538 h 31774"/>
                <a:gd name="csX36" fmla="*/ 3724 w 27847"/>
                <a:gd name="csY36" fmla="*/ 3050 h 31774"/>
                <a:gd name="csX37" fmla="*/ 4212 w 27847"/>
                <a:gd name="csY37" fmla="*/ 2073 h 31774"/>
                <a:gd name="csX38" fmla="*/ 5190 w 27847"/>
                <a:gd name="csY38" fmla="*/ 1584 h 31774"/>
                <a:gd name="csX39" fmla="*/ 5678 w 27847"/>
                <a:gd name="csY39" fmla="*/ 1096 h 31774"/>
                <a:gd name="csX40" fmla="*/ 6167 w 27847"/>
                <a:gd name="csY40" fmla="*/ 119 h 31774"/>
                <a:gd name="csX41" fmla="*/ 17892 w 27847"/>
                <a:gd name="csY41" fmla="*/ 607 h 31774"/>
                <a:gd name="csX42" fmla="*/ 15938 w 27847"/>
                <a:gd name="csY42" fmla="*/ 607 h 31774"/>
                <a:gd name="csX43" fmla="*/ 14961 w 27847"/>
                <a:gd name="csY43" fmla="*/ 1096 h 31774"/>
                <a:gd name="csX44" fmla="*/ 8121 w 27847"/>
                <a:gd name="csY44" fmla="*/ 4515 h 31774"/>
                <a:gd name="csX45" fmla="*/ 7632 w 27847"/>
                <a:gd name="csY45" fmla="*/ 5004 h 31774"/>
                <a:gd name="csX46" fmla="*/ 6167 w 27847"/>
                <a:gd name="csY46" fmla="*/ 7935 h 31774"/>
                <a:gd name="csX47" fmla="*/ 5678 w 27847"/>
                <a:gd name="csY47" fmla="*/ 8424 h 31774"/>
                <a:gd name="csX48" fmla="*/ 5678 w 27847"/>
                <a:gd name="csY48" fmla="*/ 10378 h 31774"/>
                <a:gd name="csX49" fmla="*/ 5190 w 27847"/>
                <a:gd name="csY49" fmla="*/ 11355 h 31774"/>
                <a:gd name="csX50" fmla="*/ 5190 w 27847"/>
                <a:gd name="csY50" fmla="*/ 17706 h 31774"/>
                <a:gd name="csX51" fmla="*/ 5678 w 27847"/>
                <a:gd name="csY51" fmla="*/ 18683 h 31774"/>
                <a:gd name="csX52" fmla="*/ 5678 w 27847"/>
                <a:gd name="csY52" fmla="*/ 19660 h 31774"/>
                <a:gd name="csX53" fmla="*/ 6167 w 27847"/>
                <a:gd name="csY53" fmla="*/ 20638 h 31774"/>
                <a:gd name="csX54" fmla="*/ 6167 w 27847"/>
                <a:gd name="csY54" fmla="*/ 21126 h 31774"/>
                <a:gd name="csX55" fmla="*/ 6655 w 27847"/>
                <a:gd name="csY55" fmla="*/ 21615 h 31774"/>
                <a:gd name="csX56" fmla="*/ 7144 w 27847"/>
                <a:gd name="csY56" fmla="*/ 22592 h 31774"/>
                <a:gd name="csX57" fmla="*/ 7144 w 27847"/>
                <a:gd name="csY57" fmla="*/ 23080 h 31774"/>
                <a:gd name="csX58" fmla="*/ 8121 w 27847"/>
                <a:gd name="csY58" fmla="*/ 24057 h 31774"/>
                <a:gd name="csX59" fmla="*/ 8609 w 27847"/>
                <a:gd name="csY59" fmla="*/ 24546 h 31774"/>
                <a:gd name="csX60" fmla="*/ 9098 w 27847"/>
                <a:gd name="csY60" fmla="*/ 25035 h 31774"/>
                <a:gd name="csX61" fmla="*/ 9587 w 27847"/>
                <a:gd name="csY61" fmla="*/ 25523 h 31774"/>
                <a:gd name="csX62" fmla="*/ 10564 w 27847"/>
                <a:gd name="csY62" fmla="*/ 26500 h 31774"/>
                <a:gd name="csX63" fmla="*/ 11052 w 27847"/>
                <a:gd name="csY63" fmla="*/ 26989 h 31774"/>
                <a:gd name="csX64" fmla="*/ 12029 w 27847"/>
                <a:gd name="csY64" fmla="*/ 26989 h 31774"/>
                <a:gd name="csX65" fmla="*/ 13006 w 27847"/>
                <a:gd name="csY65" fmla="*/ 27477 h 31774"/>
                <a:gd name="csX66" fmla="*/ 13495 w 27847"/>
                <a:gd name="csY66" fmla="*/ 27477 h 31774"/>
                <a:gd name="csX67" fmla="*/ 14472 w 27847"/>
                <a:gd name="csY67" fmla="*/ 27966 h 31774"/>
                <a:gd name="csX68" fmla="*/ 17403 w 27847"/>
                <a:gd name="csY68" fmla="*/ 27966 h 31774"/>
                <a:gd name="csX69" fmla="*/ 28151 w 27847"/>
                <a:gd name="csY69" fmla="*/ 28454 h 31774"/>
                <a:gd name="csX70" fmla="*/ 27663 w 27847"/>
                <a:gd name="csY70" fmla="*/ 28943 h 31774"/>
                <a:gd name="csX71" fmla="*/ 19358 w 27847"/>
                <a:gd name="csY71" fmla="*/ 31874 h 31774"/>
                <a:gd name="csX72" fmla="*/ 18380 w 27847"/>
                <a:gd name="csY72" fmla="*/ 31874 h 31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</a:cxnLst>
              <a:rect l="l" t="t" r="r" b="b"/>
              <a:pathLst>
                <a:path w="27847" h="31774">
                  <a:moveTo>
                    <a:pt x="17403" y="31874"/>
                  </a:moveTo>
                  <a:lnTo>
                    <a:pt x="13495" y="31874"/>
                  </a:lnTo>
                  <a:lnTo>
                    <a:pt x="13006" y="31386"/>
                  </a:lnTo>
                  <a:lnTo>
                    <a:pt x="12029" y="31386"/>
                  </a:lnTo>
                  <a:lnTo>
                    <a:pt x="11052" y="30897"/>
                  </a:lnTo>
                  <a:lnTo>
                    <a:pt x="10075" y="30897"/>
                  </a:lnTo>
                  <a:lnTo>
                    <a:pt x="9098" y="30409"/>
                  </a:lnTo>
                  <a:lnTo>
                    <a:pt x="8609" y="29920"/>
                  </a:lnTo>
                  <a:lnTo>
                    <a:pt x="8121" y="29920"/>
                  </a:lnTo>
                  <a:lnTo>
                    <a:pt x="7144" y="29431"/>
                  </a:lnTo>
                  <a:lnTo>
                    <a:pt x="6655" y="28454"/>
                  </a:lnTo>
                  <a:lnTo>
                    <a:pt x="5678" y="27966"/>
                  </a:lnTo>
                  <a:lnTo>
                    <a:pt x="5190" y="27477"/>
                  </a:lnTo>
                  <a:lnTo>
                    <a:pt x="4701" y="26989"/>
                  </a:lnTo>
                  <a:lnTo>
                    <a:pt x="4212" y="26012"/>
                  </a:lnTo>
                  <a:lnTo>
                    <a:pt x="3235" y="25035"/>
                  </a:lnTo>
                  <a:lnTo>
                    <a:pt x="2747" y="24546"/>
                  </a:lnTo>
                  <a:lnTo>
                    <a:pt x="2747" y="23569"/>
                  </a:lnTo>
                  <a:lnTo>
                    <a:pt x="2258" y="23569"/>
                  </a:lnTo>
                  <a:lnTo>
                    <a:pt x="2258" y="22592"/>
                  </a:lnTo>
                  <a:lnTo>
                    <a:pt x="1770" y="21615"/>
                  </a:lnTo>
                  <a:lnTo>
                    <a:pt x="1281" y="20638"/>
                  </a:lnTo>
                  <a:lnTo>
                    <a:pt x="1281" y="19660"/>
                  </a:lnTo>
                  <a:lnTo>
                    <a:pt x="793" y="18683"/>
                  </a:lnTo>
                  <a:lnTo>
                    <a:pt x="793" y="17218"/>
                  </a:lnTo>
                  <a:lnTo>
                    <a:pt x="304" y="16241"/>
                  </a:lnTo>
                  <a:lnTo>
                    <a:pt x="304" y="12332"/>
                  </a:lnTo>
                  <a:lnTo>
                    <a:pt x="793" y="11355"/>
                  </a:lnTo>
                  <a:lnTo>
                    <a:pt x="793" y="9401"/>
                  </a:lnTo>
                  <a:lnTo>
                    <a:pt x="1281" y="8424"/>
                  </a:lnTo>
                  <a:lnTo>
                    <a:pt x="1281" y="7447"/>
                  </a:lnTo>
                  <a:lnTo>
                    <a:pt x="1770" y="6470"/>
                  </a:lnTo>
                  <a:lnTo>
                    <a:pt x="2258" y="5981"/>
                  </a:lnTo>
                  <a:lnTo>
                    <a:pt x="2747" y="5004"/>
                  </a:lnTo>
                  <a:lnTo>
                    <a:pt x="2747" y="4515"/>
                  </a:lnTo>
                  <a:lnTo>
                    <a:pt x="3235" y="3538"/>
                  </a:lnTo>
                  <a:lnTo>
                    <a:pt x="3724" y="3050"/>
                  </a:lnTo>
                  <a:lnTo>
                    <a:pt x="4212" y="2073"/>
                  </a:lnTo>
                  <a:lnTo>
                    <a:pt x="5190" y="1584"/>
                  </a:lnTo>
                  <a:lnTo>
                    <a:pt x="5678" y="1096"/>
                  </a:lnTo>
                  <a:lnTo>
                    <a:pt x="6167" y="119"/>
                  </a:lnTo>
                  <a:lnTo>
                    <a:pt x="17892" y="607"/>
                  </a:lnTo>
                  <a:lnTo>
                    <a:pt x="15938" y="607"/>
                  </a:lnTo>
                  <a:lnTo>
                    <a:pt x="14961" y="1096"/>
                  </a:lnTo>
                  <a:cubicBezTo>
                    <a:pt x="12160" y="1283"/>
                    <a:pt x="10034" y="2358"/>
                    <a:pt x="8121" y="4515"/>
                  </a:cubicBezTo>
                  <a:lnTo>
                    <a:pt x="7632" y="5004"/>
                  </a:lnTo>
                  <a:lnTo>
                    <a:pt x="6167" y="7935"/>
                  </a:lnTo>
                  <a:lnTo>
                    <a:pt x="5678" y="8424"/>
                  </a:lnTo>
                  <a:lnTo>
                    <a:pt x="5678" y="10378"/>
                  </a:lnTo>
                  <a:lnTo>
                    <a:pt x="5190" y="11355"/>
                  </a:lnTo>
                  <a:lnTo>
                    <a:pt x="5190" y="17706"/>
                  </a:lnTo>
                  <a:lnTo>
                    <a:pt x="5678" y="18683"/>
                  </a:lnTo>
                  <a:lnTo>
                    <a:pt x="5678" y="19660"/>
                  </a:lnTo>
                  <a:lnTo>
                    <a:pt x="6167" y="20638"/>
                  </a:lnTo>
                  <a:lnTo>
                    <a:pt x="6167" y="21126"/>
                  </a:lnTo>
                  <a:lnTo>
                    <a:pt x="6655" y="21615"/>
                  </a:lnTo>
                  <a:lnTo>
                    <a:pt x="7144" y="22592"/>
                  </a:lnTo>
                  <a:lnTo>
                    <a:pt x="7144" y="23080"/>
                  </a:lnTo>
                  <a:lnTo>
                    <a:pt x="8121" y="24057"/>
                  </a:lnTo>
                  <a:lnTo>
                    <a:pt x="8609" y="24546"/>
                  </a:lnTo>
                  <a:lnTo>
                    <a:pt x="9098" y="25035"/>
                  </a:lnTo>
                  <a:lnTo>
                    <a:pt x="9587" y="25523"/>
                  </a:lnTo>
                  <a:lnTo>
                    <a:pt x="10564" y="26500"/>
                  </a:lnTo>
                  <a:lnTo>
                    <a:pt x="11052" y="26989"/>
                  </a:lnTo>
                  <a:lnTo>
                    <a:pt x="12029" y="26989"/>
                  </a:lnTo>
                  <a:lnTo>
                    <a:pt x="13006" y="27477"/>
                  </a:lnTo>
                  <a:lnTo>
                    <a:pt x="13495" y="27477"/>
                  </a:lnTo>
                  <a:lnTo>
                    <a:pt x="14472" y="27966"/>
                  </a:lnTo>
                  <a:lnTo>
                    <a:pt x="17403" y="27966"/>
                  </a:lnTo>
                  <a:lnTo>
                    <a:pt x="28151" y="28454"/>
                  </a:lnTo>
                  <a:lnTo>
                    <a:pt x="27663" y="28943"/>
                  </a:lnTo>
                  <a:cubicBezTo>
                    <a:pt x="25155" y="30580"/>
                    <a:pt x="22435" y="32078"/>
                    <a:pt x="19358" y="31874"/>
                  </a:cubicBezTo>
                  <a:lnTo>
                    <a:pt x="18380" y="3187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id="{6CF41AC6-8F07-EB91-0E66-43A3F1CD7069}"/>
                </a:ext>
              </a:extLst>
            </p:cNvPr>
            <p:cNvSpPr/>
            <p:nvPr/>
          </p:nvSpPr>
          <p:spPr>
            <a:xfrm flipV="1">
              <a:off x="5551024" y="696670"/>
              <a:ext cx="25404" cy="34198"/>
            </a:xfrm>
            <a:custGeom>
              <a:avLst/>
              <a:gdLst>
                <a:gd name="csX0" fmla="*/ 24739 w 25404"/>
                <a:gd name="csY0" fmla="*/ 34317 h 34198"/>
                <a:gd name="csX1" fmla="*/ 311 w 25404"/>
                <a:gd name="csY1" fmla="*/ 34317 h 34198"/>
                <a:gd name="csX2" fmla="*/ 311 w 25404"/>
                <a:gd name="csY2" fmla="*/ 119 h 34198"/>
                <a:gd name="csX3" fmla="*/ 25716 w 25404"/>
                <a:gd name="csY3" fmla="*/ 119 h 34198"/>
                <a:gd name="csX4" fmla="*/ 25716 w 25404"/>
                <a:gd name="csY4" fmla="*/ 4027 h 34198"/>
                <a:gd name="csX5" fmla="*/ 4708 w 25404"/>
                <a:gd name="csY5" fmla="*/ 4027 h 34198"/>
                <a:gd name="csX6" fmla="*/ 4708 w 25404"/>
                <a:gd name="csY6" fmla="*/ 15753 h 34198"/>
                <a:gd name="csX7" fmla="*/ 23762 w 25404"/>
                <a:gd name="csY7" fmla="*/ 15753 h 34198"/>
                <a:gd name="csX8" fmla="*/ 23762 w 25404"/>
                <a:gd name="csY8" fmla="*/ 19661 h 34198"/>
                <a:gd name="csX9" fmla="*/ 4708 w 25404"/>
                <a:gd name="csY9" fmla="*/ 19661 h 34198"/>
                <a:gd name="csX10" fmla="*/ 4708 w 25404"/>
                <a:gd name="csY10" fmla="*/ 30409 h 34198"/>
                <a:gd name="csX11" fmla="*/ 24739 w 25404"/>
                <a:gd name="csY11" fmla="*/ 30409 h 341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404" h="34198">
                  <a:moveTo>
                    <a:pt x="24739" y="34317"/>
                  </a:moveTo>
                  <a:lnTo>
                    <a:pt x="311" y="34317"/>
                  </a:lnTo>
                  <a:lnTo>
                    <a:pt x="311" y="119"/>
                  </a:lnTo>
                  <a:lnTo>
                    <a:pt x="25716" y="119"/>
                  </a:lnTo>
                  <a:lnTo>
                    <a:pt x="25716" y="4027"/>
                  </a:lnTo>
                  <a:lnTo>
                    <a:pt x="4708" y="4027"/>
                  </a:lnTo>
                  <a:lnTo>
                    <a:pt x="4708" y="15753"/>
                  </a:lnTo>
                  <a:lnTo>
                    <a:pt x="23762" y="15753"/>
                  </a:lnTo>
                  <a:lnTo>
                    <a:pt x="23762" y="19661"/>
                  </a:lnTo>
                  <a:lnTo>
                    <a:pt x="4708" y="19661"/>
                  </a:lnTo>
                  <a:lnTo>
                    <a:pt x="4708" y="30409"/>
                  </a:lnTo>
                  <a:lnTo>
                    <a:pt x="24739" y="304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id="{CE71FD6E-BD93-4EAB-E90D-DA9C95F4379B}"/>
                </a:ext>
              </a:extLst>
            </p:cNvPr>
            <p:cNvSpPr/>
            <p:nvPr/>
          </p:nvSpPr>
          <p:spPr>
            <a:xfrm flipV="1">
              <a:off x="4864124" y="6781539"/>
              <a:ext cx="2238529" cy="6106"/>
            </a:xfrm>
            <a:custGeom>
              <a:avLst/>
              <a:gdLst>
                <a:gd name="csX0" fmla="*/ 241 w 2238529"/>
                <a:gd name="csY0" fmla="*/ 1110 h 6106"/>
                <a:gd name="csX1" fmla="*/ 2238771 w 2238529"/>
                <a:gd name="csY1" fmla="*/ 1110 h 61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238529" h="6106">
                  <a:moveTo>
                    <a:pt x="241" y="1110"/>
                  </a:moveTo>
                  <a:lnTo>
                    <a:pt x="2238771" y="1110"/>
                  </a:lnTo>
                </a:path>
              </a:pathLst>
            </a:custGeom>
            <a:noFill/>
            <a:ln w="5861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id="{0C45732F-C667-E2BB-5CC0-4FBF59C610B2}"/>
                </a:ext>
              </a:extLst>
            </p:cNvPr>
            <p:cNvSpPr/>
            <p:nvPr/>
          </p:nvSpPr>
          <p:spPr>
            <a:xfrm flipV="1">
              <a:off x="3937836" y="5668628"/>
              <a:ext cx="6351" cy="45923"/>
            </a:xfrm>
            <a:custGeom>
              <a:avLst/>
              <a:gdLst>
                <a:gd name="csX0" fmla="*/ 6396 w 6351"/>
                <a:gd name="csY0" fmla="*/ 46858 h 45923"/>
                <a:gd name="csX1" fmla="*/ 533 w 6351"/>
                <a:gd name="csY1" fmla="*/ 46858 h 45923"/>
                <a:gd name="csX2" fmla="*/ 533 w 6351"/>
                <a:gd name="csY2" fmla="*/ 10706 h 45923"/>
                <a:gd name="csX3" fmla="*/ 45 w 6351"/>
                <a:gd name="csY3" fmla="*/ 935 h 45923"/>
                <a:gd name="csX4" fmla="*/ 6396 w 6351"/>
                <a:gd name="csY4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396" y="46858"/>
                  </a:moveTo>
                  <a:lnTo>
                    <a:pt x="533" y="46858"/>
                  </a:lnTo>
                  <a:lnTo>
                    <a:pt x="533" y="10706"/>
                  </a:lnTo>
                  <a:lnTo>
                    <a:pt x="45" y="935"/>
                  </a:lnTo>
                  <a:lnTo>
                    <a:pt x="6396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id="{90F07CBC-A938-C033-648F-653EB565801E}"/>
                </a:ext>
              </a:extLst>
            </p:cNvPr>
            <p:cNvSpPr/>
            <p:nvPr/>
          </p:nvSpPr>
          <p:spPr>
            <a:xfrm flipV="1">
              <a:off x="3908035" y="5668628"/>
              <a:ext cx="6351" cy="45923"/>
            </a:xfrm>
            <a:custGeom>
              <a:avLst/>
              <a:gdLst>
                <a:gd name="csX0" fmla="*/ 6391 w 6351"/>
                <a:gd name="csY0" fmla="*/ 46858 h 45923"/>
                <a:gd name="csX1" fmla="*/ 40 w 6351"/>
                <a:gd name="csY1" fmla="*/ 46858 h 45923"/>
                <a:gd name="csX2" fmla="*/ 40 w 6351"/>
                <a:gd name="csY2" fmla="*/ 935 h 45923"/>
                <a:gd name="csX3" fmla="*/ 5902 w 6351"/>
                <a:gd name="csY3" fmla="*/ 935 h 45923"/>
                <a:gd name="csX4" fmla="*/ 5902 w 6351"/>
                <a:gd name="csY4" fmla="*/ 3708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391" y="46858"/>
                  </a:moveTo>
                  <a:lnTo>
                    <a:pt x="40" y="46858"/>
                  </a:lnTo>
                  <a:lnTo>
                    <a:pt x="40" y="935"/>
                  </a:lnTo>
                  <a:lnTo>
                    <a:pt x="5902" y="935"/>
                  </a:lnTo>
                  <a:lnTo>
                    <a:pt x="5902" y="370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id="{635E9CAE-E8C9-8398-9D60-87283933BE3D}"/>
                </a:ext>
              </a:extLst>
            </p:cNvPr>
            <p:cNvSpPr/>
            <p:nvPr/>
          </p:nvSpPr>
          <p:spPr>
            <a:xfrm flipV="1">
              <a:off x="3913898" y="5668628"/>
              <a:ext cx="24427" cy="45923"/>
            </a:xfrm>
            <a:custGeom>
              <a:avLst/>
              <a:gdLst>
                <a:gd name="csX0" fmla="*/ 529 w 24427"/>
                <a:gd name="csY0" fmla="*/ 46858 h 45923"/>
                <a:gd name="csX1" fmla="*/ 40 w 24427"/>
                <a:gd name="csY1" fmla="*/ 37087 h 45923"/>
                <a:gd name="csX2" fmla="*/ 23979 w 24427"/>
                <a:gd name="csY2" fmla="*/ 935 h 45923"/>
                <a:gd name="csX3" fmla="*/ 24468 w 24427"/>
                <a:gd name="csY3" fmla="*/ 1070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4427" h="45923">
                  <a:moveTo>
                    <a:pt x="529" y="46858"/>
                  </a:moveTo>
                  <a:lnTo>
                    <a:pt x="40" y="37087"/>
                  </a:lnTo>
                  <a:lnTo>
                    <a:pt x="23979" y="935"/>
                  </a:lnTo>
                  <a:lnTo>
                    <a:pt x="24468" y="1070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id="{E00980D7-D5F7-755C-FEA2-E688D6884AF3}"/>
                </a:ext>
              </a:extLst>
            </p:cNvPr>
            <p:cNvSpPr/>
            <p:nvPr/>
          </p:nvSpPr>
          <p:spPr>
            <a:xfrm flipV="1">
              <a:off x="3952619" y="5672537"/>
              <a:ext cx="36515" cy="42823"/>
            </a:xfrm>
            <a:custGeom>
              <a:avLst/>
              <a:gdLst>
                <a:gd name="csX0" fmla="*/ 8227 w 36515"/>
                <a:gd name="csY0" fmla="*/ 43758 h 42823"/>
                <a:gd name="csX1" fmla="*/ 6273 w 36515"/>
                <a:gd name="csY1" fmla="*/ 41804 h 42823"/>
                <a:gd name="csX2" fmla="*/ 3342 w 36515"/>
                <a:gd name="csY2" fmla="*/ 11025 h 42823"/>
                <a:gd name="csX3" fmla="*/ 4319 w 36515"/>
                <a:gd name="csY3" fmla="*/ 10048 h 42823"/>
                <a:gd name="csX4" fmla="*/ 4807 w 36515"/>
                <a:gd name="csY4" fmla="*/ 9071 h 42823"/>
                <a:gd name="csX5" fmla="*/ 34609 w 36515"/>
                <a:gd name="csY5" fmla="*/ 4674 h 42823"/>
                <a:gd name="csX6" fmla="*/ 35586 w 36515"/>
                <a:gd name="csY6" fmla="*/ 5163 h 42823"/>
                <a:gd name="csX7" fmla="*/ 36563 w 36515"/>
                <a:gd name="csY7" fmla="*/ 6140 h 42823"/>
                <a:gd name="csX8" fmla="*/ 20441 w 36515"/>
                <a:gd name="csY8" fmla="*/ 6140 h 42823"/>
                <a:gd name="csX9" fmla="*/ 6273 w 36515"/>
                <a:gd name="csY9" fmla="*/ 22750 h 42823"/>
                <a:gd name="csX10" fmla="*/ 6273 w 36515"/>
                <a:gd name="csY10" fmla="*/ 25193 h 42823"/>
                <a:gd name="csX11" fmla="*/ 19464 w 36515"/>
                <a:gd name="csY11" fmla="*/ 42781 h 42823"/>
                <a:gd name="csX12" fmla="*/ 20929 w 36515"/>
                <a:gd name="csY12" fmla="*/ 43270 h 42823"/>
                <a:gd name="csX13" fmla="*/ 21906 w 36515"/>
                <a:gd name="csY13" fmla="*/ 43270 h 42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6515" h="42823">
                  <a:moveTo>
                    <a:pt x="8227" y="43758"/>
                  </a:moveTo>
                  <a:lnTo>
                    <a:pt x="6273" y="41804"/>
                  </a:lnTo>
                  <a:cubicBezTo>
                    <a:pt x="-1324" y="33515"/>
                    <a:pt x="-1552" y="20747"/>
                    <a:pt x="3342" y="11025"/>
                  </a:cubicBezTo>
                  <a:lnTo>
                    <a:pt x="4319" y="10048"/>
                  </a:lnTo>
                  <a:lnTo>
                    <a:pt x="4807" y="9071"/>
                  </a:lnTo>
                  <a:cubicBezTo>
                    <a:pt x="11606" y="131"/>
                    <a:pt x="25318" y="-1604"/>
                    <a:pt x="34609" y="4674"/>
                  </a:cubicBezTo>
                  <a:lnTo>
                    <a:pt x="35586" y="5163"/>
                  </a:lnTo>
                  <a:lnTo>
                    <a:pt x="36563" y="6140"/>
                  </a:lnTo>
                  <a:lnTo>
                    <a:pt x="20441" y="6140"/>
                  </a:lnTo>
                  <a:cubicBezTo>
                    <a:pt x="11810" y="6913"/>
                    <a:pt x="6582" y="14356"/>
                    <a:pt x="6273" y="22750"/>
                  </a:cubicBezTo>
                  <a:lnTo>
                    <a:pt x="6273" y="25193"/>
                  </a:lnTo>
                  <a:cubicBezTo>
                    <a:pt x="6656" y="34174"/>
                    <a:pt x="9766" y="41218"/>
                    <a:pt x="19464" y="42781"/>
                  </a:cubicBezTo>
                  <a:lnTo>
                    <a:pt x="20929" y="43270"/>
                  </a:lnTo>
                  <a:lnTo>
                    <a:pt x="21906" y="432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id="{C7787A6D-FD41-B673-3A95-C14C21769995}"/>
                </a:ext>
              </a:extLst>
            </p:cNvPr>
            <p:cNvSpPr/>
            <p:nvPr/>
          </p:nvSpPr>
          <p:spPr>
            <a:xfrm flipV="1">
              <a:off x="3960798" y="5668090"/>
              <a:ext cx="35664" cy="42065"/>
            </a:xfrm>
            <a:custGeom>
              <a:avLst/>
              <a:gdLst>
                <a:gd name="csX0" fmla="*/ 13729 w 35664"/>
                <a:gd name="csY0" fmla="*/ 42949 h 42065"/>
                <a:gd name="csX1" fmla="*/ 12263 w 35664"/>
                <a:gd name="csY1" fmla="*/ 42949 h 42065"/>
                <a:gd name="csX2" fmla="*/ 1027 w 35664"/>
                <a:gd name="csY2" fmla="*/ 39041 h 42065"/>
                <a:gd name="csX3" fmla="*/ 50 w 35664"/>
                <a:gd name="csY3" fmla="*/ 38552 h 42065"/>
                <a:gd name="csX4" fmla="*/ 13729 w 35664"/>
                <a:gd name="csY4" fmla="*/ 38064 h 42065"/>
                <a:gd name="csX5" fmla="*/ 14706 w 35664"/>
                <a:gd name="csY5" fmla="*/ 38064 h 42065"/>
                <a:gd name="csX6" fmla="*/ 29363 w 35664"/>
                <a:gd name="csY6" fmla="*/ 21942 h 42065"/>
                <a:gd name="csX7" fmla="*/ 29363 w 35664"/>
                <a:gd name="csY7" fmla="*/ 18522 h 42065"/>
                <a:gd name="csX8" fmla="*/ 26920 w 35664"/>
                <a:gd name="csY8" fmla="*/ 8262 h 42065"/>
                <a:gd name="csX9" fmla="*/ 26431 w 35664"/>
                <a:gd name="csY9" fmla="*/ 7285 h 42065"/>
                <a:gd name="csX10" fmla="*/ 25943 w 35664"/>
                <a:gd name="csY10" fmla="*/ 6797 h 42065"/>
                <a:gd name="csX11" fmla="*/ 23012 w 35664"/>
                <a:gd name="csY11" fmla="*/ 3865 h 42065"/>
                <a:gd name="csX12" fmla="*/ 22034 w 35664"/>
                <a:gd name="csY12" fmla="*/ 3377 h 42065"/>
                <a:gd name="csX13" fmla="*/ 21057 w 35664"/>
                <a:gd name="csY13" fmla="*/ 2400 h 42065"/>
                <a:gd name="csX14" fmla="*/ 20080 w 35664"/>
                <a:gd name="csY14" fmla="*/ 1911 h 42065"/>
                <a:gd name="csX15" fmla="*/ 18615 w 35664"/>
                <a:gd name="csY15" fmla="*/ 1911 h 42065"/>
                <a:gd name="csX16" fmla="*/ 17638 w 35664"/>
                <a:gd name="csY16" fmla="*/ 1423 h 42065"/>
                <a:gd name="csX17" fmla="*/ 16172 w 35664"/>
                <a:gd name="csY17" fmla="*/ 934 h 42065"/>
                <a:gd name="csX18" fmla="*/ 13729 w 35664"/>
                <a:gd name="csY18" fmla="*/ 934 h 42065"/>
                <a:gd name="csX19" fmla="*/ 28386 w 35664"/>
                <a:gd name="csY19" fmla="*/ 934 h 42065"/>
                <a:gd name="csX20" fmla="*/ 29363 w 35664"/>
                <a:gd name="csY20" fmla="*/ 1911 h 42065"/>
                <a:gd name="csX21" fmla="*/ 29851 w 35664"/>
                <a:gd name="csY21" fmla="*/ 2888 h 42065"/>
                <a:gd name="csX22" fmla="*/ 31805 w 35664"/>
                <a:gd name="csY22" fmla="*/ 4843 h 42065"/>
                <a:gd name="csX23" fmla="*/ 32294 w 35664"/>
                <a:gd name="csY23" fmla="*/ 5820 h 42065"/>
                <a:gd name="csX24" fmla="*/ 32783 w 35664"/>
                <a:gd name="csY24" fmla="*/ 6797 h 42065"/>
                <a:gd name="csX25" fmla="*/ 32783 w 35664"/>
                <a:gd name="csY25" fmla="*/ 7285 h 42065"/>
                <a:gd name="csX26" fmla="*/ 33760 w 35664"/>
                <a:gd name="csY26" fmla="*/ 9239 h 42065"/>
                <a:gd name="csX27" fmla="*/ 34248 w 35664"/>
                <a:gd name="csY27" fmla="*/ 10705 h 42065"/>
                <a:gd name="csX28" fmla="*/ 35225 w 35664"/>
                <a:gd name="csY28" fmla="*/ 12659 h 42065"/>
                <a:gd name="csX29" fmla="*/ 35225 w 35664"/>
                <a:gd name="csY29" fmla="*/ 14125 h 42065"/>
                <a:gd name="csX30" fmla="*/ 35714 w 35664"/>
                <a:gd name="csY30" fmla="*/ 15591 h 42065"/>
                <a:gd name="csX31" fmla="*/ 35714 w 35664"/>
                <a:gd name="csY31" fmla="*/ 23407 h 42065"/>
                <a:gd name="csX32" fmla="*/ 35225 w 35664"/>
                <a:gd name="csY32" fmla="*/ 24873 h 42065"/>
                <a:gd name="csX33" fmla="*/ 35225 w 35664"/>
                <a:gd name="csY33" fmla="*/ 25850 h 42065"/>
                <a:gd name="csX34" fmla="*/ 34737 w 35664"/>
                <a:gd name="csY34" fmla="*/ 27316 h 42065"/>
                <a:gd name="csX35" fmla="*/ 34248 w 35664"/>
                <a:gd name="csY35" fmla="*/ 28293 h 42065"/>
                <a:gd name="csX36" fmla="*/ 34248 w 35664"/>
                <a:gd name="csY36" fmla="*/ 29270 h 42065"/>
                <a:gd name="csX37" fmla="*/ 33760 w 35664"/>
                <a:gd name="csY37" fmla="*/ 30736 h 42065"/>
                <a:gd name="csX38" fmla="*/ 33271 w 35664"/>
                <a:gd name="csY38" fmla="*/ 31713 h 42065"/>
                <a:gd name="csX39" fmla="*/ 32783 w 35664"/>
                <a:gd name="csY39" fmla="*/ 31713 h 42065"/>
                <a:gd name="csX40" fmla="*/ 32294 w 35664"/>
                <a:gd name="csY40" fmla="*/ 33178 h 42065"/>
                <a:gd name="csX41" fmla="*/ 16660 w 35664"/>
                <a:gd name="csY41" fmla="*/ 42949 h 42065"/>
                <a:gd name="csX42" fmla="*/ 15195 w 35664"/>
                <a:gd name="csY42" fmla="*/ 42949 h 420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5664" h="42065">
                  <a:moveTo>
                    <a:pt x="13729" y="42949"/>
                  </a:moveTo>
                  <a:lnTo>
                    <a:pt x="12263" y="42949"/>
                  </a:lnTo>
                  <a:cubicBezTo>
                    <a:pt x="9161" y="43340"/>
                    <a:pt x="3128" y="41378"/>
                    <a:pt x="1027" y="39041"/>
                  </a:cubicBezTo>
                  <a:lnTo>
                    <a:pt x="50" y="38552"/>
                  </a:lnTo>
                  <a:lnTo>
                    <a:pt x="13729" y="38064"/>
                  </a:lnTo>
                  <a:lnTo>
                    <a:pt x="14706" y="38064"/>
                  </a:lnTo>
                  <a:cubicBezTo>
                    <a:pt x="24404" y="36468"/>
                    <a:pt x="28272" y="31574"/>
                    <a:pt x="29363" y="21942"/>
                  </a:cubicBezTo>
                  <a:lnTo>
                    <a:pt x="29363" y="18522"/>
                  </a:lnTo>
                  <a:cubicBezTo>
                    <a:pt x="29729" y="14850"/>
                    <a:pt x="28296" y="11568"/>
                    <a:pt x="26920" y="8262"/>
                  </a:cubicBezTo>
                  <a:lnTo>
                    <a:pt x="26431" y="7285"/>
                  </a:lnTo>
                  <a:lnTo>
                    <a:pt x="25943" y="6797"/>
                  </a:lnTo>
                  <a:lnTo>
                    <a:pt x="23012" y="3865"/>
                  </a:lnTo>
                  <a:lnTo>
                    <a:pt x="22034" y="3377"/>
                  </a:lnTo>
                  <a:lnTo>
                    <a:pt x="21057" y="2400"/>
                  </a:lnTo>
                  <a:lnTo>
                    <a:pt x="20080" y="1911"/>
                  </a:lnTo>
                  <a:lnTo>
                    <a:pt x="18615" y="1911"/>
                  </a:lnTo>
                  <a:lnTo>
                    <a:pt x="17638" y="1423"/>
                  </a:lnTo>
                  <a:lnTo>
                    <a:pt x="16172" y="934"/>
                  </a:lnTo>
                  <a:lnTo>
                    <a:pt x="13729" y="934"/>
                  </a:lnTo>
                  <a:lnTo>
                    <a:pt x="28386" y="934"/>
                  </a:lnTo>
                  <a:lnTo>
                    <a:pt x="29363" y="1911"/>
                  </a:lnTo>
                  <a:lnTo>
                    <a:pt x="29851" y="2888"/>
                  </a:lnTo>
                  <a:lnTo>
                    <a:pt x="31805" y="4843"/>
                  </a:lnTo>
                  <a:lnTo>
                    <a:pt x="32294" y="5820"/>
                  </a:lnTo>
                  <a:lnTo>
                    <a:pt x="32783" y="6797"/>
                  </a:lnTo>
                  <a:lnTo>
                    <a:pt x="32783" y="7285"/>
                  </a:lnTo>
                  <a:lnTo>
                    <a:pt x="33760" y="9239"/>
                  </a:lnTo>
                  <a:lnTo>
                    <a:pt x="34248" y="10705"/>
                  </a:lnTo>
                  <a:lnTo>
                    <a:pt x="35225" y="12659"/>
                  </a:lnTo>
                  <a:lnTo>
                    <a:pt x="35225" y="14125"/>
                  </a:lnTo>
                  <a:lnTo>
                    <a:pt x="35714" y="15591"/>
                  </a:lnTo>
                  <a:lnTo>
                    <a:pt x="35714" y="23407"/>
                  </a:lnTo>
                  <a:lnTo>
                    <a:pt x="35225" y="24873"/>
                  </a:lnTo>
                  <a:lnTo>
                    <a:pt x="35225" y="25850"/>
                  </a:lnTo>
                  <a:lnTo>
                    <a:pt x="34737" y="27316"/>
                  </a:lnTo>
                  <a:lnTo>
                    <a:pt x="34248" y="28293"/>
                  </a:lnTo>
                  <a:lnTo>
                    <a:pt x="34248" y="29270"/>
                  </a:lnTo>
                  <a:lnTo>
                    <a:pt x="33760" y="30736"/>
                  </a:lnTo>
                  <a:lnTo>
                    <a:pt x="33271" y="31713"/>
                  </a:lnTo>
                  <a:lnTo>
                    <a:pt x="32783" y="31713"/>
                  </a:lnTo>
                  <a:lnTo>
                    <a:pt x="32294" y="33178"/>
                  </a:lnTo>
                  <a:cubicBezTo>
                    <a:pt x="29265" y="38675"/>
                    <a:pt x="22873" y="42469"/>
                    <a:pt x="16660" y="42949"/>
                  </a:cubicBezTo>
                  <a:lnTo>
                    <a:pt x="15195" y="42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id="{D51BD33C-FB42-C64B-5AB8-DF1DDE6D0348}"/>
                </a:ext>
              </a:extLst>
            </p:cNvPr>
            <p:cNvSpPr/>
            <p:nvPr/>
          </p:nvSpPr>
          <p:spPr>
            <a:xfrm flipV="1">
              <a:off x="4000371" y="5668628"/>
              <a:ext cx="36152" cy="45923"/>
            </a:xfrm>
            <a:custGeom>
              <a:avLst/>
              <a:gdLst>
                <a:gd name="csX0" fmla="*/ 36212 w 36152"/>
                <a:gd name="csY0" fmla="*/ 46858 h 45923"/>
                <a:gd name="csX1" fmla="*/ 59 w 36152"/>
                <a:gd name="csY1" fmla="*/ 46858 h 45923"/>
                <a:gd name="csX2" fmla="*/ 59 w 36152"/>
                <a:gd name="csY2" fmla="*/ 41484 h 45923"/>
                <a:gd name="csX3" fmla="*/ 15204 w 36152"/>
                <a:gd name="csY3" fmla="*/ 41484 h 45923"/>
                <a:gd name="csX4" fmla="*/ 15204 w 36152"/>
                <a:gd name="csY4" fmla="*/ 935 h 45923"/>
                <a:gd name="csX5" fmla="*/ 21067 w 36152"/>
                <a:gd name="csY5" fmla="*/ 935 h 45923"/>
                <a:gd name="csX6" fmla="*/ 21067 w 36152"/>
                <a:gd name="csY6" fmla="*/ 41484 h 45923"/>
                <a:gd name="csX7" fmla="*/ 36212 w 36152"/>
                <a:gd name="csY7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212" y="46858"/>
                  </a:moveTo>
                  <a:lnTo>
                    <a:pt x="59" y="46858"/>
                  </a:lnTo>
                  <a:lnTo>
                    <a:pt x="59" y="41484"/>
                  </a:lnTo>
                  <a:lnTo>
                    <a:pt x="15204" y="41484"/>
                  </a:lnTo>
                  <a:lnTo>
                    <a:pt x="15204" y="935"/>
                  </a:lnTo>
                  <a:lnTo>
                    <a:pt x="21067" y="935"/>
                  </a:lnTo>
                  <a:lnTo>
                    <a:pt x="21067" y="41484"/>
                  </a:lnTo>
                  <a:lnTo>
                    <a:pt x="36212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" name="Freeform: Shape 1717">
              <a:extLst>
                <a:ext uri="{FF2B5EF4-FFF2-40B4-BE49-F238E27FC236}">
                  <a16:creationId xmlns:a16="http://schemas.microsoft.com/office/drawing/2014/main" id="{43BECA6A-BE01-BFC4-6AF5-2C09AE92DF4C}"/>
                </a:ext>
              </a:extLst>
            </p:cNvPr>
            <p:cNvSpPr/>
            <p:nvPr/>
          </p:nvSpPr>
          <p:spPr>
            <a:xfrm flipV="1">
              <a:off x="4043363" y="5668628"/>
              <a:ext cx="34198" cy="45923"/>
            </a:xfrm>
            <a:custGeom>
              <a:avLst/>
              <a:gdLst>
                <a:gd name="csX0" fmla="*/ 33287 w 34198"/>
                <a:gd name="csY0" fmla="*/ 46858 h 45923"/>
                <a:gd name="csX1" fmla="*/ 66 w 34198"/>
                <a:gd name="csY1" fmla="*/ 46858 h 45923"/>
                <a:gd name="csX2" fmla="*/ 66 w 34198"/>
                <a:gd name="csY2" fmla="*/ 935 h 45923"/>
                <a:gd name="csX3" fmla="*/ 34264 w 34198"/>
                <a:gd name="csY3" fmla="*/ 935 h 45923"/>
                <a:gd name="csX4" fmla="*/ 34264 w 34198"/>
                <a:gd name="csY4" fmla="*/ 6309 h 45923"/>
                <a:gd name="csX5" fmla="*/ 6417 w 34198"/>
                <a:gd name="csY5" fmla="*/ 6309 h 45923"/>
                <a:gd name="csX6" fmla="*/ 6417 w 34198"/>
                <a:gd name="csY6" fmla="*/ 21942 h 45923"/>
                <a:gd name="csX7" fmla="*/ 31821 w 34198"/>
                <a:gd name="csY7" fmla="*/ 21942 h 45923"/>
                <a:gd name="csX8" fmla="*/ 31821 w 34198"/>
                <a:gd name="csY8" fmla="*/ 27316 h 45923"/>
                <a:gd name="csX9" fmla="*/ 6417 w 34198"/>
                <a:gd name="csY9" fmla="*/ 27316 h 45923"/>
                <a:gd name="csX10" fmla="*/ 6417 w 34198"/>
                <a:gd name="csY10" fmla="*/ 41484 h 45923"/>
                <a:gd name="csX11" fmla="*/ 33287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287" y="46858"/>
                  </a:moveTo>
                  <a:lnTo>
                    <a:pt x="66" y="46858"/>
                  </a:lnTo>
                  <a:lnTo>
                    <a:pt x="66" y="935"/>
                  </a:lnTo>
                  <a:lnTo>
                    <a:pt x="34264" y="935"/>
                  </a:lnTo>
                  <a:lnTo>
                    <a:pt x="34264" y="6309"/>
                  </a:lnTo>
                  <a:lnTo>
                    <a:pt x="6417" y="6309"/>
                  </a:lnTo>
                  <a:lnTo>
                    <a:pt x="6417" y="21942"/>
                  </a:lnTo>
                  <a:lnTo>
                    <a:pt x="31821" y="21942"/>
                  </a:lnTo>
                  <a:lnTo>
                    <a:pt x="31821" y="27316"/>
                  </a:lnTo>
                  <a:lnTo>
                    <a:pt x="6417" y="27316"/>
                  </a:lnTo>
                  <a:lnTo>
                    <a:pt x="6417" y="41484"/>
                  </a:lnTo>
                  <a:lnTo>
                    <a:pt x="33287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" name="Freeform: Shape 1718">
              <a:extLst>
                <a:ext uri="{FF2B5EF4-FFF2-40B4-BE49-F238E27FC236}">
                  <a16:creationId xmlns:a16="http://schemas.microsoft.com/office/drawing/2014/main" id="{870B7CAF-4227-4555-7335-4DBEECCFDB3D}"/>
                </a:ext>
              </a:extLst>
            </p:cNvPr>
            <p:cNvSpPr/>
            <p:nvPr/>
          </p:nvSpPr>
          <p:spPr>
            <a:xfrm flipV="1">
              <a:off x="4086844" y="5708201"/>
              <a:ext cx="6351" cy="6351"/>
            </a:xfrm>
            <a:custGeom>
              <a:avLst/>
              <a:gdLst>
                <a:gd name="csX0" fmla="*/ 17 w 6351"/>
                <a:gd name="csY0" fmla="*/ 795 h 6351"/>
                <a:gd name="csX1" fmla="*/ 6368 w 6351"/>
                <a:gd name="csY1" fmla="*/ 795 h 6351"/>
                <a:gd name="csX2" fmla="*/ 6368 w 6351"/>
                <a:gd name="csY2" fmla="*/ 7146 h 6351"/>
                <a:gd name="csX3" fmla="*/ 17 w 6351"/>
                <a:gd name="csY3" fmla="*/ 7146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6351">
                  <a:moveTo>
                    <a:pt x="17" y="795"/>
                  </a:moveTo>
                  <a:lnTo>
                    <a:pt x="6368" y="795"/>
                  </a:lnTo>
                  <a:lnTo>
                    <a:pt x="6368" y="7146"/>
                  </a:lnTo>
                  <a:lnTo>
                    <a:pt x="17" y="7146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id="{3EA081EA-6384-4173-88AC-7D7E330B9F93}"/>
                </a:ext>
              </a:extLst>
            </p:cNvPr>
            <p:cNvSpPr/>
            <p:nvPr/>
          </p:nvSpPr>
          <p:spPr>
            <a:xfrm flipV="1">
              <a:off x="4086844" y="5681331"/>
              <a:ext cx="6351" cy="6351"/>
            </a:xfrm>
            <a:custGeom>
              <a:avLst/>
              <a:gdLst>
                <a:gd name="csX0" fmla="*/ 17 w 6351"/>
                <a:gd name="csY0" fmla="*/ 787 h 6351"/>
                <a:gd name="csX1" fmla="*/ 6368 w 6351"/>
                <a:gd name="csY1" fmla="*/ 787 h 6351"/>
                <a:gd name="csX2" fmla="*/ 6368 w 6351"/>
                <a:gd name="csY2" fmla="*/ 7138 h 6351"/>
                <a:gd name="csX3" fmla="*/ 17 w 6351"/>
                <a:gd name="csY3" fmla="*/ 7138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6351">
                  <a:moveTo>
                    <a:pt x="17" y="787"/>
                  </a:moveTo>
                  <a:lnTo>
                    <a:pt x="6368" y="787"/>
                  </a:lnTo>
                  <a:lnTo>
                    <a:pt x="6368" y="7138"/>
                  </a:lnTo>
                  <a:lnTo>
                    <a:pt x="17" y="713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id="{816597A7-6F6C-5DE0-94AE-54BD706C8E7A}"/>
                </a:ext>
              </a:extLst>
            </p:cNvPr>
            <p:cNvSpPr/>
            <p:nvPr/>
          </p:nvSpPr>
          <p:spPr>
            <a:xfrm flipV="1">
              <a:off x="4118111" y="5668628"/>
              <a:ext cx="36152" cy="45923"/>
            </a:xfrm>
            <a:custGeom>
              <a:avLst/>
              <a:gdLst>
                <a:gd name="csX0" fmla="*/ 36231 w 36152"/>
                <a:gd name="csY0" fmla="*/ 46858 h 45923"/>
                <a:gd name="csX1" fmla="*/ 78 w 36152"/>
                <a:gd name="csY1" fmla="*/ 46858 h 45923"/>
                <a:gd name="csX2" fmla="*/ 78 w 36152"/>
                <a:gd name="csY2" fmla="*/ 41484 h 45923"/>
                <a:gd name="csX3" fmla="*/ 15223 w 36152"/>
                <a:gd name="csY3" fmla="*/ 41484 h 45923"/>
                <a:gd name="csX4" fmla="*/ 15223 w 36152"/>
                <a:gd name="csY4" fmla="*/ 935 h 45923"/>
                <a:gd name="csX5" fmla="*/ 21086 w 36152"/>
                <a:gd name="csY5" fmla="*/ 935 h 45923"/>
                <a:gd name="csX6" fmla="*/ 21086 w 36152"/>
                <a:gd name="csY6" fmla="*/ 41484 h 45923"/>
                <a:gd name="csX7" fmla="*/ 36231 w 36152"/>
                <a:gd name="csY7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231" y="46858"/>
                  </a:moveTo>
                  <a:lnTo>
                    <a:pt x="78" y="46858"/>
                  </a:lnTo>
                  <a:lnTo>
                    <a:pt x="78" y="41484"/>
                  </a:lnTo>
                  <a:lnTo>
                    <a:pt x="15223" y="41484"/>
                  </a:lnTo>
                  <a:lnTo>
                    <a:pt x="15223" y="935"/>
                  </a:lnTo>
                  <a:lnTo>
                    <a:pt x="21086" y="935"/>
                  </a:lnTo>
                  <a:lnTo>
                    <a:pt x="21086" y="41484"/>
                  </a:lnTo>
                  <a:lnTo>
                    <a:pt x="36231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id="{9BA0596A-376D-53B5-F977-CCFAA800860B}"/>
                </a:ext>
              </a:extLst>
            </p:cNvPr>
            <p:cNvSpPr/>
            <p:nvPr/>
          </p:nvSpPr>
          <p:spPr>
            <a:xfrm flipV="1">
              <a:off x="4167454" y="5668628"/>
              <a:ext cx="29801" cy="45923"/>
            </a:xfrm>
            <a:custGeom>
              <a:avLst/>
              <a:gdLst>
                <a:gd name="csX0" fmla="*/ 29887 w 29801"/>
                <a:gd name="csY0" fmla="*/ 46858 h 45923"/>
                <a:gd name="csX1" fmla="*/ 24024 w 29801"/>
                <a:gd name="csY1" fmla="*/ 46858 h 45923"/>
                <a:gd name="csX2" fmla="*/ 24024 w 29801"/>
                <a:gd name="csY2" fmla="*/ 27805 h 45923"/>
                <a:gd name="csX3" fmla="*/ 85 w 29801"/>
                <a:gd name="csY3" fmla="*/ 27805 h 45923"/>
                <a:gd name="csX4" fmla="*/ 24024 w 29801"/>
                <a:gd name="csY4" fmla="*/ 22431 h 45923"/>
                <a:gd name="csX5" fmla="*/ 24024 w 29801"/>
                <a:gd name="csY5" fmla="*/ 935 h 45923"/>
                <a:gd name="csX6" fmla="*/ 29887 w 29801"/>
                <a:gd name="csY6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9801" h="45923">
                  <a:moveTo>
                    <a:pt x="29887" y="46858"/>
                  </a:moveTo>
                  <a:lnTo>
                    <a:pt x="24024" y="46858"/>
                  </a:lnTo>
                  <a:lnTo>
                    <a:pt x="24024" y="27805"/>
                  </a:lnTo>
                  <a:lnTo>
                    <a:pt x="85" y="27805"/>
                  </a:lnTo>
                  <a:lnTo>
                    <a:pt x="24024" y="22431"/>
                  </a:lnTo>
                  <a:lnTo>
                    <a:pt x="24024" y="935"/>
                  </a:lnTo>
                  <a:lnTo>
                    <a:pt x="29887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id="{F13CDA37-B9F3-3FC3-3D37-87C0C442853A}"/>
                </a:ext>
              </a:extLst>
            </p:cNvPr>
            <p:cNvSpPr/>
            <p:nvPr/>
          </p:nvSpPr>
          <p:spPr>
            <a:xfrm flipV="1">
              <a:off x="4161103" y="5668628"/>
              <a:ext cx="30290" cy="45923"/>
            </a:xfrm>
            <a:custGeom>
              <a:avLst/>
              <a:gdLst>
                <a:gd name="csX0" fmla="*/ 6433 w 30290"/>
                <a:gd name="csY0" fmla="*/ 46858 h 45923"/>
                <a:gd name="csX1" fmla="*/ 82 w 30290"/>
                <a:gd name="csY1" fmla="*/ 46858 h 45923"/>
                <a:gd name="csX2" fmla="*/ 82 w 30290"/>
                <a:gd name="csY2" fmla="*/ 935 h 45923"/>
                <a:gd name="csX3" fmla="*/ 6433 w 30290"/>
                <a:gd name="csY3" fmla="*/ 935 h 45923"/>
                <a:gd name="csX4" fmla="*/ 6433 w 30290"/>
                <a:gd name="csY4" fmla="*/ 22431 h 45923"/>
                <a:gd name="csX5" fmla="*/ 30372 w 30290"/>
                <a:gd name="csY5" fmla="*/ 22431 h 45923"/>
                <a:gd name="csX6" fmla="*/ 6433 w 30290"/>
                <a:gd name="csY6" fmla="*/ 2780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290" h="45923">
                  <a:moveTo>
                    <a:pt x="6433" y="46858"/>
                  </a:moveTo>
                  <a:lnTo>
                    <a:pt x="82" y="46858"/>
                  </a:lnTo>
                  <a:lnTo>
                    <a:pt x="82" y="935"/>
                  </a:lnTo>
                  <a:lnTo>
                    <a:pt x="6433" y="935"/>
                  </a:lnTo>
                  <a:lnTo>
                    <a:pt x="6433" y="22431"/>
                  </a:lnTo>
                  <a:lnTo>
                    <a:pt x="30372" y="22431"/>
                  </a:lnTo>
                  <a:lnTo>
                    <a:pt x="6433" y="2780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" name="Freeform: Shape 1723">
              <a:extLst>
                <a:ext uri="{FF2B5EF4-FFF2-40B4-BE49-F238E27FC236}">
                  <a16:creationId xmlns:a16="http://schemas.microsoft.com/office/drawing/2014/main" id="{8F96A470-187F-71EA-37CA-B97B496924CF}"/>
                </a:ext>
              </a:extLst>
            </p:cNvPr>
            <p:cNvSpPr/>
            <p:nvPr/>
          </p:nvSpPr>
          <p:spPr>
            <a:xfrm flipV="1">
              <a:off x="4207027" y="5668628"/>
              <a:ext cx="34198" cy="45923"/>
            </a:xfrm>
            <a:custGeom>
              <a:avLst/>
              <a:gdLst>
                <a:gd name="csX0" fmla="*/ 33314 w 34198"/>
                <a:gd name="csY0" fmla="*/ 46858 h 45923"/>
                <a:gd name="csX1" fmla="*/ 92 w 34198"/>
                <a:gd name="csY1" fmla="*/ 46858 h 45923"/>
                <a:gd name="csX2" fmla="*/ 92 w 34198"/>
                <a:gd name="csY2" fmla="*/ 935 h 45923"/>
                <a:gd name="csX3" fmla="*/ 34291 w 34198"/>
                <a:gd name="csY3" fmla="*/ 935 h 45923"/>
                <a:gd name="csX4" fmla="*/ 34291 w 34198"/>
                <a:gd name="csY4" fmla="*/ 6309 h 45923"/>
                <a:gd name="csX5" fmla="*/ 6444 w 34198"/>
                <a:gd name="csY5" fmla="*/ 6309 h 45923"/>
                <a:gd name="csX6" fmla="*/ 6444 w 34198"/>
                <a:gd name="csY6" fmla="*/ 21942 h 45923"/>
                <a:gd name="csX7" fmla="*/ 31848 w 34198"/>
                <a:gd name="csY7" fmla="*/ 21942 h 45923"/>
                <a:gd name="csX8" fmla="*/ 31848 w 34198"/>
                <a:gd name="csY8" fmla="*/ 27316 h 45923"/>
                <a:gd name="csX9" fmla="*/ 6444 w 34198"/>
                <a:gd name="csY9" fmla="*/ 27316 h 45923"/>
                <a:gd name="csX10" fmla="*/ 6444 w 34198"/>
                <a:gd name="csY10" fmla="*/ 41484 h 45923"/>
                <a:gd name="csX11" fmla="*/ 33314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314" y="46858"/>
                  </a:moveTo>
                  <a:lnTo>
                    <a:pt x="92" y="46858"/>
                  </a:lnTo>
                  <a:lnTo>
                    <a:pt x="92" y="935"/>
                  </a:lnTo>
                  <a:lnTo>
                    <a:pt x="34291" y="935"/>
                  </a:lnTo>
                  <a:lnTo>
                    <a:pt x="34291" y="6309"/>
                  </a:lnTo>
                  <a:lnTo>
                    <a:pt x="6444" y="6309"/>
                  </a:lnTo>
                  <a:lnTo>
                    <a:pt x="6444" y="21942"/>
                  </a:lnTo>
                  <a:lnTo>
                    <a:pt x="31848" y="21942"/>
                  </a:lnTo>
                  <a:lnTo>
                    <a:pt x="31848" y="27316"/>
                  </a:lnTo>
                  <a:lnTo>
                    <a:pt x="6444" y="27316"/>
                  </a:lnTo>
                  <a:lnTo>
                    <a:pt x="6444" y="41484"/>
                  </a:lnTo>
                  <a:lnTo>
                    <a:pt x="33314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E481EB2A-A054-9AD3-9DF8-D49DABF47367}"/>
                </a:ext>
              </a:extLst>
            </p:cNvPr>
            <p:cNvSpPr/>
            <p:nvPr/>
          </p:nvSpPr>
          <p:spPr>
            <a:xfrm flipV="1">
              <a:off x="4273958" y="5674002"/>
              <a:ext cx="28803" cy="17099"/>
            </a:xfrm>
            <a:custGeom>
              <a:avLst/>
              <a:gdLst>
                <a:gd name="csX0" fmla="*/ 26484 w 28803"/>
                <a:gd name="csY0" fmla="*/ 18031 h 17099"/>
                <a:gd name="csX1" fmla="*/ 11828 w 28803"/>
                <a:gd name="csY1" fmla="*/ 18031 h 17099"/>
                <a:gd name="csX2" fmla="*/ 13782 w 28803"/>
                <a:gd name="csY2" fmla="*/ 18031 h 17099"/>
                <a:gd name="csX3" fmla="*/ 15247 w 28803"/>
                <a:gd name="csY3" fmla="*/ 17542 h 17099"/>
                <a:gd name="csX4" fmla="*/ 17202 w 28803"/>
                <a:gd name="csY4" fmla="*/ 17542 h 17099"/>
                <a:gd name="csX5" fmla="*/ 19156 w 28803"/>
                <a:gd name="csY5" fmla="*/ 16565 h 17099"/>
                <a:gd name="csX6" fmla="*/ 21110 w 28803"/>
                <a:gd name="csY6" fmla="*/ 14611 h 17099"/>
                <a:gd name="csX7" fmla="*/ 22087 w 28803"/>
                <a:gd name="csY7" fmla="*/ 12657 h 17099"/>
                <a:gd name="csX8" fmla="*/ 22576 w 28803"/>
                <a:gd name="csY8" fmla="*/ 11191 h 17099"/>
                <a:gd name="csX9" fmla="*/ 22576 w 28803"/>
                <a:gd name="csY9" fmla="*/ 7771 h 17099"/>
                <a:gd name="csX10" fmla="*/ 22087 w 28803"/>
                <a:gd name="csY10" fmla="*/ 6794 h 17099"/>
                <a:gd name="csX11" fmla="*/ 21599 w 28803"/>
                <a:gd name="csY11" fmla="*/ 5329 h 17099"/>
                <a:gd name="csX12" fmla="*/ 21110 w 28803"/>
                <a:gd name="csY12" fmla="*/ 4351 h 17099"/>
                <a:gd name="csX13" fmla="*/ 20133 w 28803"/>
                <a:gd name="csY13" fmla="*/ 3863 h 17099"/>
                <a:gd name="csX14" fmla="*/ 19156 w 28803"/>
                <a:gd name="csY14" fmla="*/ 2886 h 17099"/>
                <a:gd name="csX15" fmla="*/ 18179 w 28803"/>
                <a:gd name="csY15" fmla="*/ 2397 h 17099"/>
                <a:gd name="csX16" fmla="*/ 17202 w 28803"/>
                <a:gd name="csY16" fmla="*/ 2397 h 17099"/>
                <a:gd name="csX17" fmla="*/ 16225 w 28803"/>
                <a:gd name="csY17" fmla="*/ 1909 h 17099"/>
                <a:gd name="csX18" fmla="*/ 14759 w 28803"/>
                <a:gd name="csY18" fmla="*/ 1909 h 17099"/>
                <a:gd name="csX19" fmla="*/ 13293 w 28803"/>
                <a:gd name="csY19" fmla="*/ 1420 h 17099"/>
                <a:gd name="csX20" fmla="*/ 102 w 28803"/>
                <a:gd name="csY20" fmla="*/ 1420 h 17099"/>
                <a:gd name="csX21" fmla="*/ 25507 w 28803"/>
                <a:gd name="csY21" fmla="*/ 932 h 17099"/>
                <a:gd name="csX22" fmla="*/ 27461 w 28803"/>
                <a:gd name="csY22" fmla="*/ 16077 h 17099"/>
                <a:gd name="csX23" fmla="*/ 26973 w 28803"/>
                <a:gd name="csY23" fmla="*/ 17054 h 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8803" h="17099">
                  <a:moveTo>
                    <a:pt x="26484" y="18031"/>
                  </a:moveTo>
                  <a:lnTo>
                    <a:pt x="11828" y="18031"/>
                  </a:lnTo>
                  <a:lnTo>
                    <a:pt x="13782" y="18031"/>
                  </a:lnTo>
                  <a:lnTo>
                    <a:pt x="15247" y="17542"/>
                  </a:lnTo>
                  <a:lnTo>
                    <a:pt x="17202" y="17542"/>
                  </a:lnTo>
                  <a:lnTo>
                    <a:pt x="19156" y="16565"/>
                  </a:lnTo>
                  <a:lnTo>
                    <a:pt x="21110" y="14611"/>
                  </a:lnTo>
                  <a:lnTo>
                    <a:pt x="22087" y="12657"/>
                  </a:lnTo>
                  <a:lnTo>
                    <a:pt x="22576" y="11191"/>
                  </a:lnTo>
                  <a:lnTo>
                    <a:pt x="22576" y="7771"/>
                  </a:lnTo>
                  <a:lnTo>
                    <a:pt x="22087" y="6794"/>
                  </a:lnTo>
                  <a:lnTo>
                    <a:pt x="21599" y="5329"/>
                  </a:lnTo>
                  <a:lnTo>
                    <a:pt x="21110" y="4351"/>
                  </a:lnTo>
                  <a:lnTo>
                    <a:pt x="20133" y="3863"/>
                  </a:lnTo>
                  <a:lnTo>
                    <a:pt x="19156" y="2886"/>
                  </a:lnTo>
                  <a:lnTo>
                    <a:pt x="18179" y="2397"/>
                  </a:lnTo>
                  <a:lnTo>
                    <a:pt x="17202" y="2397"/>
                  </a:lnTo>
                  <a:lnTo>
                    <a:pt x="16225" y="1909"/>
                  </a:lnTo>
                  <a:lnTo>
                    <a:pt x="14759" y="1909"/>
                  </a:lnTo>
                  <a:lnTo>
                    <a:pt x="13293" y="1420"/>
                  </a:lnTo>
                  <a:lnTo>
                    <a:pt x="102" y="1420"/>
                  </a:lnTo>
                  <a:lnTo>
                    <a:pt x="25507" y="932"/>
                  </a:lnTo>
                  <a:cubicBezTo>
                    <a:pt x="29147" y="4881"/>
                    <a:pt x="29969" y="11419"/>
                    <a:pt x="27461" y="16077"/>
                  </a:cubicBezTo>
                  <a:lnTo>
                    <a:pt x="26973" y="170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id="{668448A5-BB60-2E29-F7DA-F8483C325676}"/>
                </a:ext>
              </a:extLst>
            </p:cNvPr>
            <p:cNvSpPr/>
            <p:nvPr/>
          </p:nvSpPr>
          <p:spPr>
            <a:xfrm flipV="1">
              <a:off x="4267607" y="5668628"/>
              <a:ext cx="32732" cy="45923"/>
            </a:xfrm>
            <a:custGeom>
              <a:avLst/>
              <a:gdLst>
                <a:gd name="csX0" fmla="*/ 17200 w 32732"/>
                <a:gd name="csY0" fmla="*/ 46858 h 45923"/>
                <a:gd name="csX1" fmla="*/ 100 w 32732"/>
                <a:gd name="csY1" fmla="*/ 46858 h 45923"/>
                <a:gd name="csX2" fmla="*/ 100 w 32732"/>
                <a:gd name="csY2" fmla="*/ 935 h 45923"/>
                <a:gd name="csX3" fmla="*/ 6451 w 32732"/>
                <a:gd name="csY3" fmla="*/ 935 h 45923"/>
                <a:gd name="csX4" fmla="*/ 6451 w 32732"/>
                <a:gd name="csY4" fmla="*/ 19500 h 45923"/>
                <a:gd name="csX5" fmla="*/ 20619 w 32732"/>
                <a:gd name="csY5" fmla="*/ 19500 h 45923"/>
                <a:gd name="csX6" fmla="*/ 22085 w 32732"/>
                <a:gd name="csY6" fmla="*/ 19988 h 45923"/>
                <a:gd name="csX7" fmla="*/ 24528 w 32732"/>
                <a:gd name="csY7" fmla="*/ 19988 h 45923"/>
                <a:gd name="csX8" fmla="*/ 25993 w 32732"/>
                <a:gd name="csY8" fmla="*/ 20477 h 45923"/>
                <a:gd name="csX9" fmla="*/ 30879 w 32732"/>
                <a:gd name="csY9" fmla="*/ 22920 h 45923"/>
                <a:gd name="csX10" fmla="*/ 31367 w 32732"/>
                <a:gd name="csY10" fmla="*/ 23408 h 45923"/>
                <a:gd name="csX11" fmla="*/ 31856 w 32732"/>
                <a:gd name="csY11" fmla="*/ 24385 h 45923"/>
                <a:gd name="csX12" fmla="*/ 6451 w 32732"/>
                <a:gd name="csY12" fmla="*/ 24874 h 45923"/>
                <a:gd name="csX13" fmla="*/ 6451 w 32732"/>
                <a:gd name="csY13" fmla="*/ 41484 h 45923"/>
                <a:gd name="csX14" fmla="*/ 32833 w 32732"/>
                <a:gd name="csY14" fmla="*/ 41484 h 45923"/>
                <a:gd name="csX15" fmla="*/ 29413 w 32732"/>
                <a:gd name="csY15" fmla="*/ 44904 h 45923"/>
                <a:gd name="csX16" fmla="*/ 28436 w 32732"/>
                <a:gd name="csY16" fmla="*/ 45393 h 45923"/>
                <a:gd name="csX17" fmla="*/ 26971 w 32732"/>
                <a:gd name="csY17" fmla="*/ 45881 h 45923"/>
                <a:gd name="csX18" fmla="*/ 25993 w 32732"/>
                <a:gd name="csY18" fmla="*/ 45881 h 45923"/>
                <a:gd name="csX19" fmla="*/ 24528 w 32732"/>
                <a:gd name="csY19" fmla="*/ 46370 h 45923"/>
                <a:gd name="csX20" fmla="*/ 23062 w 32732"/>
                <a:gd name="csY20" fmla="*/ 46370 h 45923"/>
                <a:gd name="csX21" fmla="*/ 21597 w 32732"/>
                <a:gd name="csY21" fmla="*/ 46858 h 45923"/>
                <a:gd name="csX22" fmla="*/ 19154 w 32732"/>
                <a:gd name="csY22" fmla="*/ 4685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2732" h="45923">
                  <a:moveTo>
                    <a:pt x="17200" y="46858"/>
                  </a:moveTo>
                  <a:lnTo>
                    <a:pt x="100" y="46858"/>
                  </a:lnTo>
                  <a:lnTo>
                    <a:pt x="100" y="935"/>
                  </a:lnTo>
                  <a:lnTo>
                    <a:pt x="6451" y="935"/>
                  </a:lnTo>
                  <a:lnTo>
                    <a:pt x="6451" y="19500"/>
                  </a:lnTo>
                  <a:lnTo>
                    <a:pt x="20619" y="19500"/>
                  </a:lnTo>
                  <a:lnTo>
                    <a:pt x="22085" y="19988"/>
                  </a:lnTo>
                  <a:lnTo>
                    <a:pt x="24528" y="19988"/>
                  </a:lnTo>
                  <a:lnTo>
                    <a:pt x="25993" y="20477"/>
                  </a:lnTo>
                  <a:lnTo>
                    <a:pt x="30879" y="22920"/>
                  </a:lnTo>
                  <a:lnTo>
                    <a:pt x="31367" y="23408"/>
                  </a:lnTo>
                  <a:lnTo>
                    <a:pt x="31856" y="24385"/>
                  </a:lnTo>
                  <a:lnTo>
                    <a:pt x="6451" y="24874"/>
                  </a:lnTo>
                  <a:lnTo>
                    <a:pt x="6451" y="41484"/>
                  </a:lnTo>
                  <a:lnTo>
                    <a:pt x="32833" y="41484"/>
                  </a:lnTo>
                  <a:lnTo>
                    <a:pt x="29413" y="44904"/>
                  </a:lnTo>
                  <a:lnTo>
                    <a:pt x="28436" y="45393"/>
                  </a:lnTo>
                  <a:lnTo>
                    <a:pt x="26971" y="45881"/>
                  </a:lnTo>
                  <a:lnTo>
                    <a:pt x="25993" y="45881"/>
                  </a:lnTo>
                  <a:lnTo>
                    <a:pt x="24528" y="46370"/>
                  </a:lnTo>
                  <a:lnTo>
                    <a:pt x="23062" y="46370"/>
                  </a:lnTo>
                  <a:lnTo>
                    <a:pt x="21597" y="46858"/>
                  </a:lnTo>
                  <a:lnTo>
                    <a:pt x="19154" y="46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id="{BD4A8B90-9D85-0B48-156C-06062D12D880}"/>
                </a:ext>
              </a:extLst>
            </p:cNvPr>
            <p:cNvSpPr/>
            <p:nvPr/>
          </p:nvSpPr>
          <p:spPr>
            <a:xfrm flipV="1">
              <a:off x="4323790" y="5693544"/>
              <a:ext cx="27358" cy="21007"/>
            </a:xfrm>
            <a:custGeom>
              <a:avLst/>
              <a:gdLst>
                <a:gd name="csX0" fmla="*/ 10857 w 27358"/>
                <a:gd name="csY0" fmla="*/ 21943 h 21007"/>
                <a:gd name="csX1" fmla="*/ 109 w 27358"/>
                <a:gd name="csY1" fmla="*/ 21454 h 21007"/>
                <a:gd name="csX2" fmla="*/ 1086 w 27358"/>
                <a:gd name="csY2" fmla="*/ 21454 h 21007"/>
                <a:gd name="csX3" fmla="*/ 2551 w 27358"/>
                <a:gd name="csY3" fmla="*/ 20966 h 21007"/>
                <a:gd name="csX4" fmla="*/ 4017 w 27358"/>
                <a:gd name="csY4" fmla="*/ 20966 h 21007"/>
                <a:gd name="csX5" fmla="*/ 4994 w 27358"/>
                <a:gd name="csY5" fmla="*/ 20477 h 21007"/>
                <a:gd name="csX6" fmla="*/ 6460 w 27358"/>
                <a:gd name="csY6" fmla="*/ 19989 h 21007"/>
                <a:gd name="csX7" fmla="*/ 6460 w 27358"/>
                <a:gd name="csY7" fmla="*/ 19500 h 21007"/>
                <a:gd name="csX8" fmla="*/ 7437 w 27358"/>
                <a:gd name="csY8" fmla="*/ 19012 h 21007"/>
                <a:gd name="csX9" fmla="*/ 8414 w 27358"/>
                <a:gd name="csY9" fmla="*/ 18035 h 21007"/>
                <a:gd name="csX10" fmla="*/ 9391 w 27358"/>
                <a:gd name="csY10" fmla="*/ 16569 h 21007"/>
                <a:gd name="csX11" fmla="*/ 10857 w 27358"/>
                <a:gd name="csY11" fmla="*/ 15103 h 21007"/>
                <a:gd name="csX12" fmla="*/ 11345 w 27358"/>
                <a:gd name="csY12" fmla="*/ 14126 h 21007"/>
                <a:gd name="csX13" fmla="*/ 12322 w 27358"/>
                <a:gd name="csY13" fmla="*/ 13149 h 21007"/>
                <a:gd name="csX14" fmla="*/ 12811 w 27358"/>
                <a:gd name="csY14" fmla="*/ 11683 h 21007"/>
                <a:gd name="csX15" fmla="*/ 13788 w 27358"/>
                <a:gd name="csY15" fmla="*/ 10706 h 21007"/>
                <a:gd name="csX16" fmla="*/ 19651 w 27358"/>
                <a:gd name="csY16" fmla="*/ 935 h 21007"/>
                <a:gd name="csX17" fmla="*/ 27467 w 27358"/>
                <a:gd name="csY17" fmla="*/ 935 h 21007"/>
                <a:gd name="csX18" fmla="*/ 19651 w 27358"/>
                <a:gd name="csY18" fmla="*/ 13638 h 21007"/>
                <a:gd name="csX19" fmla="*/ 19162 w 27358"/>
                <a:gd name="csY19" fmla="*/ 13638 h 21007"/>
                <a:gd name="csX20" fmla="*/ 18674 w 27358"/>
                <a:gd name="csY20" fmla="*/ 14615 h 21007"/>
                <a:gd name="csX21" fmla="*/ 14277 w 27358"/>
                <a:gd name="csY21" fmla="*/ 19500 h 21007"/>
                <a:gd name="csX22" fmla="*/ 14277 w 27358"/>
                <a:gd name="csY22" fmla="*/ 19989 h 21007"/>
                <a:gd name="csX23" fmla="*/ 12322 w 27358"/>
                <a:gd name="csY23" fmla="*/ 20966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7358" h="21007">
                  <a:moveTo>
                    <a:pt x="10857" y="21943"/>
                  </a:moveTo>
                  <a:lnTo>
                    <a:pt x="109" y="21454"/>
                  </a:lnTo>
                  <a:lnTo>
                    <a:pt x="1086" y="21454"/>
                  </a:lnTo>
                  <a:lnTo>
                    <a:pt x="2551" y="20966"/>
                  </a:lnTo>
                  <a:lnTo>
                    <a:pt x="4017" y="20966"/>
                  </a:lnTo>
                  <a:lnTo>
                    <a:pt x="4994" y="20477"/>
                  </a:lnTo>
                  <a:lnTo>
                    <a:pt x="6460" y="19989"/>
                  </a:lnTo>
                  <a:lnTo>
                    <a:pt x="6460" y="19500"/>
                  </a:lnTo>
                  <a:lnTo>
                    <a:pt x="7437" y="19012"/>
                  </a:lnTo>
                  <a:lnTo>
                    <a:pt x="8414" y="18035"/>
                  </a:lnTo>
                  <a:lnTo>
                    <a:pt x="9391" y="16569"/>
                  </a:lnTo>
                  <a:lnTo>
                    <a:pt x="10857" y="15103"/>
                  </a:lnTo>
                  <a:lnTo>
                    <a:pt x="11345" y="14126"/>
                  </a:lnTo>
                  <a:lnTo>
                    <a:pt x="12322" y="13149"/>
                  </a:lnTo>
                  <a:lnTo>
                    <a:pt x="12811" y="11683"/>
                  </a:lnTo>
                  <a:lnTo>
                    <a:pt x="13788" y="10706"/>
                  </a:lnTo>
                  <a:lnTo>
                    <a:pt x="19651" y="935"/>
                  </a:lnTo>
                  <a:lnTo>
                    <a:pt x="27467" y="935"/>
                  </a:lnTo>
                  <a:lnTo>
                    <a:pt x="19651" y="13638"/>
                  </a:lnTo>
                  <a:lnTo>
                    <a:pt x="19162" y="13638"/>
                  </a:lnTo>
                  <a:lnTo>
                    <a:pt x="18674" y="14615"/>
                  </a:lnTo>
                  <a:cubicBezTo>
                    <a:pt x="17444" y="16593"/>
                    <a:pt x="16060" y="18108"/>
                    <a:pt x="14277" y="19500"/>
                  </a:cubicBezTo>
                  <a:lnTo>
                    <a:pt x="14277" y="19989"/>
                  </a:lnTo>
                  <a:lnTo>
                    <a:pt x="12322" y="209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id="{D5BA7DD3-DB9A-9A69-7B6C-F50D86C19A03}"/>
                </a:ext>
              </a:extLst>
            </p:cNvPr>
            <p:cNvSpPr/>
            <p:nvPr/>
          </p:nvSpPr>
          <p:spPr>
            <a:xfrm flipV="1">
              <a:off x="4316950" y="5673025"/>
              <a:ext cx="30290" cy="16122"/>
            </a:xfrm>
            <a:custGeom>
              <a:avLst/>
              <a:gdLst>
                <a:gd name="csX0" fmla="*/ 27468 w 30290"/>
                <a:gd name="csY0" fmla="*/ 17053 h 16122"/>
                <a:gd name="csX1" fmla="*/ 14278 w 30290"/>
                <a:gd name="csY1" fmla="*/ 16076 h 16122"/>
                <a:gd name="csX2" fmla="*/ 17697 w 30290"/>
                <a:gd name="csY2" fmla="*/ 16076 h 16122"/>
                <a:gd name="csX3" fmla="*/ 19163 w 30290"/>
                <a:gd name="csY3" fmla="*/ 15588 h 16122"/>
                <a:gd name="csX4" fmla="*/ 22094 w 30290"/>
                <a:gd name="csY4" fmla="*/ 14122 h 16122"/>
                <a:gd name="csX5" fmla="*/ 22583 w 30290"/>
                <a:gd name="csY5" fmla="*/ 13634 h 16122"/>
                <a:gd name="csX6" fmla="*/ 23560 w 30290"/>
                <a:gd name="csY6" fmla="*/ 12656 h 16122"/>
                <a:gd name="csX7" fmla="*/ 24049 w 30290"/>
                <a:gd name="csY7" fmla="*/ 11191 h 16122"/>
                <a:gd name="csX8" fmla="*/ 24049 w 30290"/>
                <a:gd name="csY8" fmla="*/ 7282 h 16122"/>
                <a:gd name="csX9" fmla="*/ 23560 w 30290"/>
                <a:gd name="csY9" fmla="*/ 5817 h 16122"/>
                <a:gd name="csX10" fmla="*/ 22583 w 30290"/>
                <a:gd name="csY10" fmla="*/ 3863 h 16122"/>
                <a:gd name="csX11" fmla="*/ 21606 w 30290"/>
                <a:gd name="csY11" fmla="*/ 3374 h 16122"/>
                <a:gd name="csX12" fmla="*/ 20629 w 30290"/>
                <a:gd name="csY12" fmla="*/ 2397 h 16122"/>
                <a:gd name="csX13" fmla="*/ 19652 w 30290"/>
                <a:gd name="csY13" fmla="*/ 1908 h 16122"/>
                <a:gd name="csX14" fmla="*/ 19163 w 30290"/>
                <a:gd name="csY14" fmla="*/ 1908 h 16122"/>
                <a:gd name="csX15" fmla="*/ 18186 w 30290"/>
                <a:gd name="csY15" fmla="*/ 1420 h 16122"/>
                <a:gd name="csX16" fmla="*/ 15743 w 30290"/>
                <a:gd name="csY16" fmla="*/ 1420 h 16122"/>
                <a:gd name="csX17" fmla="*/ 14766 w 30290"/>
                <a:gd name="csY17" fmla="*/ 931 h 16122"/>
                <a:gd name="csX18" fmla="*/ 110 w 30290"/>
                <a:gd name="csY18" fmla="*/ 931 h 16122"/>
                <a:gd name="csX19" fmla="*/ 27468 w 30290"/>
                <a:gd name="csY19" fmla="*/ 931 h 16122"/>
                <a:gd name="csX20" fmla="*/ 28445 w 30290"/>
                <a:gd name="csY20" fmla="*/ 1908 h 16122"/>
                <a:gd name="csX21" fmla="*/ 28934 w 30290"/>
                <a:gd name="csY21" fmla="*/ 2885 h 16122"/>
                <a:gd name="csX22" fmla="*/ 29911 w 30290"/>
                <a:gd name="csY22" fmla="*/ 4840 h 16122"/>
                <a:gd name="csX23" fmla="*/ 30400 w 30290"/>
                <a:gd name="csY23" fmla="*/ 6305 h 16122"/>
                <a:gd name="csX24" fmla="*/ 30400 w 30290"/>
                <a:gd name="csY24" fmla="*/ 11191 h 16122"/>
                <a:gd name="csX25" fmla="*/ 29911 w 30290"/>
                <a:gd name="csY25" fmla="*/ 12168 h 16122"/>
                <a:gd name="csX26" fmla="*/ 29911 w 30290"/>
                <a:gd name="csY26" fmla="*/ 13634 h 16122"/>
                <a:gd name="csX27" fmla="*/ 29423 w 30290"/>
                <a:gd name="csY27" fmla="*/ 14611 h 16122"/>
                <a:gd name="csX28" fmla="*/ 28445 w 30290"/>
                <a:gd name="csY28" fmla="*/ 15588 h 16122"/>
                <a:gd name="csX29" fmla="*/ 28445 w 30290"/>
                <a:gd name="csY29" fmla="*/ 16076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30290" h="16122">
                  <a:moveTo>
                    <a:pt x="27468" y="17053"/>
                  </a:moveTo>
                  <a:lnTo>
                    <a:pt x="14278" y="16076"/>
                  </a:lnTo>
                  <a:lnTo>
                    <a:pt x="17697" y="16076"/>
                  </a:lnTo>
                  <a:lnTo>
                    <a:pt x="19163" y="15588"/>
                  </a:lnTo>
                  <a:lnTo>
                    <a:pt x="22094" y="14122"/>
                  </a:lnTo>
                  <a:lnTo>
                    <a:pt x="22583" y="13634"/>
                  </a:lnTo>
                  <a:lnTo>
                    <a:pt x="23560" y="12656"/>
                  </a:lnTo>
                  <a:lnTo>
                    <a:pt x="24049" y="11191"/>
                  </a:lnTo>
                  <a:lnTo>
                    <a:pt x="24049" y="7282"/>
                  </a:lnTo>
                  <a:lnTo>
                    <a:pt x="23560" y="5817"/>
                  </a:lnTo>
                  <a:lnTo>
                    <a:pt x="22583" y="3863"/>
                  </a:lnTo>
                  <a:lnTo>
                    <a:pt x="21606" y="3374"/>
                  </a:lnTo>
                  <a:lnTo>
                    <a:pt x="20629" y="2397"/>
                  </a:lnTo>
                  <a:lnTo>
                    <a:pt x="19652" y="1908"/>
                  </a:lnTo>
                  <a:lnTo>
                    <a:pt x="19163" y="1908"/>
                  </a:lnTo>
                  <a:lnTo>
                    <a:pt x="18186" y="1420"/>
                  </a:lnTo>
                  <a:lnTo>
                    <a:pt x="15743" y="1420"/>
                  </a:lnTo>
                  <a:lnTo>
                    <a:pt x="14766" y="931"/>
                  </a:lnTo>
                  <a:lnTo>
                    <a:pt x="110" y="931"/>
                  </a:lnTo>
                  <a:lnTo>
                    <a:pt x="27468" y="931"/>
                  </a:lnTo>
                  <a:lnTo>
                    <a:pt x="28445" y="1908"/>
                  </a:lnTo>
                  <a:lnTo>
                    <a:pt x="28934" y="2885"/>
                  </a:lnTo>
                  <a:lnTo>
                    <a:pt x="29911" y="4840"/>
                  </a:lnTo>
                  <a:lnTo>
                    <a:pt x="30400" y="6305"/>
                  </a:lnTo>
                  <a:lnTo>
                    <a:pt x="30400" y="11191"/>
                  </a:lnTo>
                  <a:lnTo>
                    <a:pt x="29911" y="12168"/>
                  </a:lnTo>
                  <a:lnTo>
                    <a:pt x="29911" y="13634"/>
                  </a:lnTo>
                  <a:lnTo>
                    <a:pt x="29423" y="14611"/>
                  </a:lnTo>
                  <a:lnTo>
                    <a:pt x="28445" y="15588"/>
                  </a:lnTo>
                  <a:lnTo>
                    <a:pt x="28445" y="160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id="{CEBACB70-7CE2-AA49-AD3A-B4A4159B23DC}"/>
                </a:ext>
              </a:extLst>
            </p:cNvPr>
            <p:cNvSpPr/>
            <p:nvPr/>
          </p:nvSpPr>
          <p:spPr>
            <a:xfrm flipV="1">
              <a:off x="4310599" y="5668628"/>
              <a:ext cx="33709" cy="45923"/>
            </a:xfrm>
            <a:custGeom>
              <a:avLst/>
              <a:gdLst>
                <a:gd name="csX0" fmla="*/ 20627 w 33709"/>
                <a:gd name="csY0" fmla="*/ 46858 h 45923"/>
                <a:gd name="csX1" fmla="*/ 108 w 33709"/>
                <a:gd name="csY1" fmla="*/ 46858 h 45923"/>
                <a:gd name="csX2" fmla="*/ 108 w 33709"/>
                <a:gd name="csY2" fmla="*/ 935 h 45923"/>
                <a:gd name="csX3" fmla="*/ 6459 w 33709"/>
                <a:gd name="csY3" fmla="*/ 935 h 45923"/>
                <a:gd name="csX4" fmla="*/ 6459 w 33709"/>
                <a:gd name="csY4" fmla="*/ 21454 h 45923"/>
                <a:gd name="csX5" fmla="*/ 13299 w 33709"/>
                <a:gd name="csY5" fmla="*/ 21454 h 45923"/>
                <a:gd name="csX6" fmla="*/ 32841 w 33709"/>
                <a:gd name="csY6" fmla="*/ 25362 h 45923"/>
                <a:gd name="csX7" fmla="*/ 33818 w 33709"/>
                <a:gd name="csY7" fmla="*/ 25851 h 45923"/>
                <a:gd name="csX8" fmla="*/ 33818 w 33709"/>
                <a:gd name="csY8" fmla="*/ 26339 h 45923"/>
                <a:gd name="csX9" fmla="*/ 6459 w 33709"/>
                <a:gd name="csY9" fmla="*/ 26339 h 45923"/>
                <a:gd name="csX10" fmla="*/ 6459 w 33709"/>
                <a:gd name="csY10" fmla="*/ 41484 h 45923"/>
                <a:gd name="csX11" fmla="*/ 20627 w 33709"/>
                <a:gd name="csY11" fmla="*/ 41484 h 45923"/>
                <a:gd name="csX12" fmla="*/ 33818 w 33709"/>
                <a:gd name="csY12" fmla="*/ 42461 h 45923"/>
                <a:gd name="csX13" fmla="*/ 32841 w 33709"/>
                <a:gd name="csY13" fmla="*/ 43439 h 45923"/>
                <a:gd name="csX14" fmla="*/ 23558 w 33709"/>
                <a:gd name="csY14" fmla="*/ 46858 h 45923"/>
                <a:gd name="csX15" fmla="*/ 22093 w 33709"/>
                <a:gd name="csY15" fmla="*/ 4685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0627" y="46858"/>
                  </a:moveTo>
                  <a:lnTo>
                    <a:pt x="108" y="46858"/>
                  </a:lnTo>
                  <a:lnTo>
                    <a:pt x="108" y="935"/>
                  </a:lnTo>
                  <a:lnTo>
                    <a:pt x="6459" y="935"/>
                  </a:lnTo>
                  <a:lnTo>
                    <a:pt x="6459" y="21454"/>
                  </a:lnTo>
                  <a:lnTo>
                    <a:pt x="13299" y="21454"/>
                  </a:lnTo>
                  <a:cubicBezTo>
                    <a:pt x="17883" y="21771"/>
                    <a:pt x="28647" y="20802"/>
                    <a:pt x="32841" y="25362"/>
                  </a:cubicBezTo>
                  <a:lnTo>
                    <a:pt x="33818" y="25851"/>
                  </a:lnTo>
                  <a:lnTo>
                    <a:pt x="33818" y="26339"/>
                  </a:lnTo>
                  <a:lnTo>
                    <a:pt x="6459" y="26339"/>
                  </a:lnTo>
                  <a:lnTo>
                    <a:pt x="6459" y="41484"/>
                  </a:lnTo>
                  <a:lnTo>
                    <a:pt x="20627" y="41484"/>
                  </a:lnTo>
                  <a:lnTo>
                    <a:pt x="33818" y="42461"/>
                  </a:lnTo>
                  <a:lnTo>
                    <a:pt x="32841" y="43439"/>
                  </a:lnTo>
                  <a:cubicBezTo>
                    <a:pt x="29176" y="46907"/>
                    <a:pt x="27320" y="45841"/>
                    <a:pt x="23558" y="46858"/>
                  </a:cubicBezTo>
                  <a:lnTo>
                    <a:pt x="22093" y="46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2187CBC3-0553-4D4F-3393-7CF009C326D5}"/>
                </a:ext>
              </a:extLst>
            </p:cNvPr>
            <p:cNvSpPr/>
            <p:nvPr/>
          </p:nvSpPr>
          <p:spPr>
            <a:xfrm flipV="1">
              <a:off x="4354694" y="5672537"/>
              <a:ext cx="36515" cy="42823"/>
            </a:xfrm>
            <a:custGeom>
              <a:avLst/>
              <a:gdLst>
                <a:gd name="csX0" fmla="*/ 8293 w 36515"/>
                <a:gd name="csY0" fmla="*/ 43758 h 42823"/>
                <a:gd name="csX1" fmla="*/ 6339 w 36515"/>
                <a:gd name="csY1" fmla="*/ 41804 h 42823"/>
                <a:gd name="csX2" fmla="*/ 3407 w 36515"/>
                <a:gd name="csY2" fmla="*/ 11025 h 42823"/>
                <a:gd name="csX3" fmla="*/ 4385 w 36515"/>
                <a:gd name="csY3" fmla="*/ 10048 h 42823"/>
                <a:gd name="csX4" fmla="*/ 4873 w 36515"/>
                <a:gd name="csY4" fmla="*/ 9071 h 42823"/>
                <a:gd name="csX5" fmla="*/ 34675 w 36515"/>
                <a:gd name="csY5" fmla="*/ 4674 h 42823"/>
                <a:gd name="csX6" fmla="*/ 35652 w 36515"/>
                <a:gd name="csY6" fmla="*/ 5163 h 42823"/>
                <a:gd name="csX7" fmla="*/ 36629 w 36515"/>
                <a:gd name="csY7" fmla="*/ 6140 h 42823"/>
                <a:gd name="csX8" fmla="*/ 20507 w 36515"/>
                <a:gd name="csY8" fmla="*/ 6140 h 42823"/>
                <a:gd name="csX9" fmla="*/ 6339 w 36515"/>
                <a:gd name="csY9" fmla="*/ 22750 h 42823"/>
                <a:gd name="csX10" fmla="*/ 6339 w 36515"/>
                <a:gd name="csY10" fmla="*/ 25193 h 42823"/>
                <a:gd name="csX11" fmla="*/ 19530 w 36515"/>
                <a:gd name="csY11" fmla="*/ 42781 h 42823"/>
                <a:gd name="csX12" fmla="*/ 20995 w 36515"/>
                <a:gd name="csY12" fmla="*/ 43270 h 42823"/>
                <a:gd name="csX13" fmla="*/ 21972 w 36515"/>
                <a:gd name="csY13" fmla="*/ 43270 h 42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6515" h="42823">
                  <a:moveTo>
                    <a:pt x="8293" y="43758"/>
                  </a:moveTo>
                  <a:lnTo>
                    <a:pt x="6339" y="41804"/>
                  </a:lnTo>
                  <a:cubicBezTo>
                    <a:pt x="-1258" y="33515"/>
                    <a:pt x="-1486" y="20747"/>
                    <a:pt x="3407" y="11025"/>
                  </a:cubicBezTo>
                  <a:lnTo>
                    <a:pt x="4385" y="10048"/>
                  </a:lnTo>
                  <a:lnTo>
                    <a:pt x="4873" y="9071"/>
                  </a:lnTo>
                  <a:cubicBezTo>
                    <a:pt x="11672" y="131"/>
                    <a:pt x="25384" y="-1604"/>
                    <a:pt x="34675" y="4674"/>
                  </a:cubicBezTo>
                  <a:lnTo>
                    <a:pt x="35652" y="5163"/>
                  </a:lnTo>
                  <a:lnTo>
                    <a:pt x="36629" y="6140"/>
                  </a:lnTo>
                  <a:lnTo>
                    <a:pt x="20507" y="6140"/>
                  </a:lnTo>
                  <a:cubicBezTo>
                    <a:pt x="11876" y="6913"/>
                    <a:pt x="6648" y="14356"/>
                    <a:pt x="6339" y="22750"/>
                  </a:cubicBezTo>
                  <a:lnTo>
                    <a:pt x="6339" y="25193"/>
                  </a:lnTo>
                  <a:cubicBezTo>
                    <a:pt x="6721" y="34166"/>
                    <a:pt x="9832" y="41226"/>
                    <a:pt x="19530" y="42781"/>
                  </a:cubicBezTo>
                  <a:lnTo>
                    <a:pt x="20995" y="43270"/>
                  </a:lnTo>
                  <a:lnTo>
                    <a:pt x="21972" y="432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FB649684-43F0-6CAD-62B2-B31A33AB9449}"/>
                </a:ext>
              </a:extLst>
            </p:cNvPr>
            <p:cNvSpPr/>
            <p:nvPr/>
          </p:nvSpPr>
          <p:spPr>
            <a:xfrm flipV="1">
              <a:off x="4362874" y="5668090"/>
              <a:ext cx="35664" cy="42065"/>
            </a:xfrm>
            <a:custGeom>
              <a:avLst/>
              <a:gdLst>
                <a:gd name="csX0" fmla="*/ 13795 w 35664"/>
                <a:gd name="csY0" fmla="*/ 42949 h 42065"/>
                <a:gd name="csX1" fmla="*/ 12329 w 35664"/>
                <a:gd name="csY1" fmla="*/ 42949 h 42065"/>
                <a:gd name="csX2" fmla="*/ 1093 w 35664"/>
                <a:gd name="csY2" fmla="*/ 39041 h 42065"/>
                <a:gd name="csX3" fmla="*/ 116 w 35664"/>
                <a:gd name="csY3" fmla="*/ 38552 h 42065"/>
                <a:gd name="csX4" fmla="*/ 13795 w 35664"/>
                <a:gd name="csY4" fmla="*/ 38064 h 42065"/>
                <a:gd name="csX5" fmla="*/ 14772 w 35664"/>
                <a:gd name="csY5" fmla="*/ 38064 h 42065"/>
                <a:gd name="csX6" fmla="*/ 29429 w 35664"/>
                <a:gd name="csY6" fmla="*/ 21942 h 42065"/>
                <a:gd name="csX7" fmla="*/ 29429 w 35664"/>
                <a:gd name="csY7" fmla="*/ 18522 h 42065"/>
                <a:gd name="csX8" fmla="*/ 26986 w 35664"/>
                <a:gd name="csY8" fmla="*/ 8262 h 42065"/>
                <a:gd name="csX9" fmla="*/ 26497 w 35664"/>
                <a:gd name="csY9" fmla="*/ 7285 h 42065"/>
                <a:gd name="csX10" fmla="*/ 23077 w 35664"/>
                <a:gd name="csY10" fmla="*/ 3865 h 42065"/>
                <a:gd name="csX11" fmla="*/ 22100 w 35664"/>
                <a:gd name="csY11" fmla="*/ 3377 h 42065"/>
                <a:gd name="csX12" fmla="*/ 21123 w 35664"/>
                <a:gd name="csY12" fmla="*/ 2400 h 42065"/>
                <a:gd name="csX13" fmla="*/ 20146 w 35664"/>
                <a:gd name="csY13" fmla="*/ 1911 h 42065"/>
                <a:gd name="csX14" fmla="*/ 18680 w 35664"/>
                <a:gd name="csY14" fmla="*/ 1911 h 42065"/>
                <a:gd name="csX15" fmla="*/ 17703 w 35664"/>
                <a:gd name="csY15" fmla="*/ 1423 h 42065"/>
                <a:gd name="csX16" fmla="*/ 16238 w 35664"/>
                <a:gd name="csY16" fmla="*/ 934 h 42065"/>
                <a:gd name="csX17" fmla="*/ 13795 w 35664"/>
                <a:gd name="csY17" fmla="*/ 934 h 42065"/>
                <a:gd name="csX18" fmla="*/ 28451 w 35664"/>
                <a:gd name="csY18" fmla="*/ 934 h 42065"/>
                <a:gd name="csX19" fmla="*/ 29429 w 35664"/>
                <a:gd name="csY19" fmla="*/ 1911 h 42065"/>
                <a:gd name="csX20" fmla="*/ 29917 w 35664"/>
                <a:gd name="csY20" fmla="*/ 2888 h 42065"/>
                <a:gd name="csX21" fmla="*/ 31871 w 35664"/>
                <a:gd name="csY21" fmla="*/ 4843 h 42065"/>
                <a:gd name="csX22" fmla="*/ 32848 w 35664"/>
                <a:gd name="csY22" fmla="*/ 6797 h 42065"/>
                <a:gd name="csX23" fmla="*/ 32848 w 35664"/>
                <a:gd name="csY23" fmla="*/ 7285 h 42065"/>
                <a:gd name="csX24" fmla="*/ 33825 w 35664"/>
                <a:gd name="csY24" fmla="*/ 9239 h 42065"/>
                <a:gd name="csX25" fmla="*/ 34314 w 35664"/>
                <a:gd name="csY25" fmla="*/ 10705 h 42065"/>
                <a:gd name="csX26" fmla="*/ 34803 w 35664"/>
                <a:gd name="csY26" fmla="*/ 11682 h 42065"/>
                <a:gd name="csX27" fmla="*/ 35291 w 35664"/>
                <a:gd name="csY27" fmla="*/ 12659 h 42065"/>
                <a:gd name="csX28" fmla="*/ 35291 w 35664"/>
                <a:gd name="csY28" fmla="*/ 14125 h 42065"/>
                <a:gd name="csX29" fmla="*/ 35780 w 35664"/>
                <a:gd name="csY29" fmla="*/ 15591 h 42065"/>
                <a:gd name="csX30" fmla="*/ 35780 w 35664"/>
                <a:gd name="csY30" fmla="*/ 23407 h 42065"/>
                <a:gd name="csX31" fmla="*/ 35291 w 35664"/>
                <a:gd name="csY31" fmla="*/ 24873 h 42065"/>
                <a:gd name="csX32" fmla="*/ 35291 w 35664"/>
                <a:gd name="csY32" fmla="*/ 25850 h 42065"/>
                <a:gd name="csX33" fmla="*/ 34803 w 35664"/>
                <a:gd name="csY33" fmla="*/ 27316 h 42065"/>
                <a:gd name="csX34" fmla="*/ 34314 w 35664"/>
                <a:gd name="csY34" fmla="*/ 28293 h 42065"/>
                <a:gd name="csX35" fmla="*/ 34314 w 35664"/>
                <a:gd name="csY35" fmla="*/ 29270 h 42065"/>
                <a:gd name="csX36" fmla="*/ 33825 w 35664"/>
                <a:gd name="csY36" fmla="*/ 30736 h 42065"/>
                <a:gd name="csX37" fmla="*/ 33337 w 35664"/>
                <a:gd name="csY37" fmla="*/ 31713 h 42065"/>
                <a:gd name="csX38" fmla="*/ 32848 w 35664"/>
                <a:gd name="csY38" fmla="*/ 31713 h 42065"/>
                <a:gd name="csX39" fmla="*/ 32360 w 35664"/>
                <a:gd name="csY39" fmla="*/ 33178 h 42065"/>
                <a:gd name="csX40" fmla="*/ 16726 w 35664"/>
                <a:gd name="csY40" fmla="*/ 42949 h 42065"/>
                <a:gd name="csX41" fmla="*/ 15261 w 35664"/>
                <a:gd name="csY41" fmla="*/ 42949 h 420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</a:cxnLst>
              <a:rect l="l" t="t" r="r" b="b"/>
              <a:pathLst>
                <a:path w="35664" h="42065">
                  <a:moveTo>
                    <a:pt x="13795" y="42949"/>
                  </a:moveTo>
                  <a:lnTo>
                    <a:pt x="12329" y="42949"/>
                  </a:lnTo>
                  <a:cubicBezTo>
                    <a:pt x="9227" y="43340"/>
                    <a:pt x="3193" y="41378"/>
                    <a:pt x="1093" y="39041"/>
                  </a:cubicBezTo>
                  <a:lnTo>
                    <a:pt x="116" y="38552"/>
                  </a:lnTo>
                  <a:lnTo>
                    <a:pt x="13795" y="38064"/>
                  </a:lnTo>
                  <a:lnTo>
                    <a:pt x="14772" y="38064"/>
                  </a:lnTo>
                  <a:cubicBezTo>
                    <a:pt x="24470" y="36468"/>
                    <a:pt x="28337" y="31574"/>
                    <a:pt x="29429" y="21942"/>
                  </a:cubicBezTo>
                  <a:lnTo>
                    <a:pt x="29429" y="18522"/>
                  </a:lnTo>
                  <a:cubicBezTo>
                    <a:pt x="29795" y="14850"/>
                    <a:pt x="28362" y="11568"/>
                    <a:pt x="26986" y="8262"/>
                  </a:cubicBezTo>
                  <a:lnTo>
                    <a:pt x="26497" y="7285"/>
                  </a:lnTo>
                  <a:lnTo>
                    <a:pt x="23077" y="3865"/>
                  </a:lnTo>
                  <a:lnTo>
                    <a:pt x="22100" y="3377"/>
                  </a:lnTo>
                  <a:lnTo>
                    <a:pt x="21123" y="2400"/>
                  </a:lnTo>
                  <a:lnTo>
                    <a:pt x="20146" y="1911"/>
                  </a:lnTo>
                  <a:lnTo>
                    <a:pt x="18680" y="1911"/>
                  </a:lnTo>
                  <a:lnTo>
                    <a:pt x="17703" y="1423"/>
                  </a:lnTo>
                  <a:lnTo>
                    <a:pt x="16238" y="934"/>
                  </a:lnTo>
                  <a:lnTo>
                    <a:pt x="13795" y="934"/>
                  </a:lnTo>
                  <a:lnTo>
                    <a:pt x="28451" y="934"/>
                  </a:lnTo>
                  <a:lnTo>
                    <a:pt x="29429" y="1911"/>
                  </a:lnTo>
                  <a:lnTo>
                    <a:pt x="29917" y="2888"/>
                  </a:lnTo>
                  <a:lnTo>
                    <a:pt x="31871" y="4843"/>
                  </a:lnTo>
                  <a:lnTo>
                    <a:pt x="32848" y="6797"/>
                  </a:lnTo>
                  <a:lnTo>
                    <a:pt x="32848" y="7285"/>
                  </a:lnTo>
                  <a:lnTo>
                    <a:pt x="33825" y="9239"/>
                  </a:lnTo>
                  <a:lnTo>
                    <a:pt x="34314" y="10705"/>
                  </a:lnTo>
                  <a:lnTo>
                    <a:pt x="34803" y="11682"/>
                  </a:lnTo>
                  <a:lnTo>
                    <a:pt x="35291" y="12659"/>
                  </a:lnTo>
                  <a:lnTo>
                    <a:pt x="35291" y="14125"/>
                  </a:lnTo>
                  <a:lnTo>
                    <a:pt x="35780" y="15591"/>
                  </a:lnTo>
                  <a:lnTo>
                    <a:pt x="35780" y="23407"/>
                  </a:lnTo>
                  <a:lnTo>
                    <a:pt x="35291" y="24873"/>
                  </a:lnTo>
                  <a:lnTo>
                    <a:pt x="35291" y="25850"/>
                  </a:lnTo>
                  <a:lnTo>
                    <a:pt x="34803" y="27316"/>
                  </a:lnTo>
                  <a:lnTo>
                    <a:pt x="34314" y="28293"/>
                  </a:lnTo>
                  <a:lnTo>
                    <a:pt x="34314" y="29270"/>
                  </a:lnTo>
                  <a:lnTo>
                    <a:pt x="33825" y="30736"/>
                  </a:lnTo>
                  <a:lnTo>
                    <a:pt x="33337" y="31713"/>
                  </a:lnTo>
                  <a:lnTo>
                    <a:pt x="32848" y="31713"/>
                  </a:lnTo>
                  <a:lnTo>
                    <a:pt x="32360" y="33178"/>
                  </a:lnTo>
                  <a:cubicBezTo>
                    <a:pt x="29331" y="38675"/>
                    <a:pt x="22939" y="42469"/>
                    <a:pt x="16726" y="42949"/>
                  </a:cubicBezTo>
                  <a:lnTo>
                    <a:pt x="15261" y="42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id="{5500E024-F1C6-B2EF-C6B9-5E7072DB84DF}"/>
                </a:ext>
              </a:extLst>
            </p:cNvPr>
            <p:cNvSpPr/>
            <p:nvPr/>
          </p:nvSpPr>
          <p:spPr>
            <a:xfrm flipV="1">
              <a:off x="4412706" y="5674002"/>
              <a:ext cx="28803" cy="17099"/>
            </a:xfrm>
            <a:custGeom>
              <a:avLst/>
              <a:gdLst>
                <a:gd name="csX0" fmla="*/ 26507 w 28803"/>
                <a:gd name="csY0" fmla="*/ 18031 h 17099"/>
                <a:gd name="csX1" fmla="*/ 11850 w 28803"/>
                <a:gd name="csY1" fmla="*/ 18031 h 17099"/>
                <a:gd name="csX2" fmla="*/ 13805 w 28803"/>
                <a:gd name="csY2" fmla="*/ 18031 h 17099"/>
                <a:gd name="csX3" fmla="*/ 15270 w 28803"/>
                <a:gd name="csY3" fmla="*/ 17542 h 17099"/>
                <a:gd name="csX4" fmla="*/ 17224 w 28803"/>
                <a:gd name="csY4" fmla="*/ 17542 h 17099"/>
                <a:gd name="csX5" fmla="*/ 19179 w 28803"/>
                <a:gd name="csY5" fmla="*/ 16565 h 17099"/>
                <a:gd name="csX6" fmla="*/ 21133 w 28803"/>
                <a:gd name="csY6" fmla="*/ 14611 h 17099"/>
                <a:gd name="csX7" fmla="*/ 21621 w 28803"/>
                <a:gd name="csY7" fmla="*/ 13634 h 17099"/>
                <a:gd name="csX8" fmla="*/ 22110 w 28803"/>
                <a:gd name="csY8" fmla="*/ 12657 h 17099"/>
                <a:gd name="csX9" fmla="*/ 22598 w 28803"/>
                <a:gd name="csY9" fmla="*/ 11191 h 17099"/>
                <a:gd name="csX10" fmla="*/ 22598 w 28803"/>
                <a:gd name="csY10" fmla="*/ 7771 h 17099"/>
                <a:gd name="csX11" fmla="*/ 22110 w 28803"/>
                <a:gd name="csY11" fmla="*/ 6794 h 17099"/>
                <a:gd name="csX12" fmla="*/ 21621 w 28803"/>
                <a:gd name="csY12" fmla="*/ 5329 h 17099"/>
                <a:gd name="csX13" fmla="*/ 21133 w 28803"/>
                <a:gd name="csY13" fmla="*/ 4351 h 17099"/>
                <a:gd name="csX14" fmla="*/ 20156 w 28803"/>
                <a:gd name="csY14" fmla="*/ 3863 h 17099"/>
                <a:gd name="csX15" fmla="*/ 19179 w 28803"/>
                <a:gd name="csY15" fmla="*/ 2886 h 17099"/>
                <a:gd name="csX16" fmla="*/ 18201 w 28803"/>
                <a:gd name="csY16" fmla="*/ 2397 h 17099"/>
                <a:gd name="csX17" fmla="*/ 17224 w 28803"/>
                <a:gd name="csY17" fmla="*/ 2397 h 17099"/>
                <a:gd name="csX18" fmla="*/ 16247 w 28803"/>
                <a:gd name="csY18" fmla="*/ 1909 h 17099"/>
                <a:gd name="csX19" fmla="*/ 14782 w 28803"/>
                <a:gd name="csY19" fmla="*/ 1909 h 17099"/>
                <a:gd name="csX20" fmla="*/ 13316 w 28803"/>
                <a:gd name="csY20" fmla="*/ 1420 h 17099"/>
                <a:gd name="csX21" fmla="*/ 125 w 28803"/>
                <a:gd name="csY21" fmla="*/ 1420 h 17099"/>
                <a:gd name="csX22" fmla="*/ 25530 w 28803"/>
                <a:gd name="csY22" fmla="*/ 932 h 17099"/>
                <a:gd name="csX23" fmla="*/ 27484 w 28803"/>
                <a:gd name="csY23" fmla="*/ 16077 h 17099"/>
                <a:gd name="csX24" fmla="*/ 26995 w 28803"/>
                <a:gd name="csY24" fmla="*/ 17054 h 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28803" h="17099">
                  <a:moveTo>
                    <a:pt x="26507" y="18031"/>
                  </a:moveTo>
                  <a:lnTo>
                    <a:pt x="11850" y="18031"/>
                  </a:lnTo>
                  <a:lnTo>
                    <a:pt x="13805" y="18031"/>
                  </a:lnTo>
                  <a:lnTo>
                    <a:pt x="15270" y="17542"/>
                  </a:lnTo>
                  <a:lnTo>
                    <a:pt x="17224" y="17542"/>
                  </a:lnTo>
                  <a:lnTo>
                    <a:pt x="19179" y="16565"/>
                  </a:lnTo>
                  <a:lnTo>
                    <a:pt x="21133" y="14611"/>
                  </a:lnTo>
                  <a:lnTo>
                    <a:pt x="21621" y="13634"/>
                  </a:lnTo>
                  <a:lnTo>
                    <a:pt x="22110" y="12657"/>
                  </a:lnTo>
                  <a:lnTo>
                    <a:pt x="22598" y="11191"/>
                  </a:lnTo>
                  <a:lnTo>
                    <a:pt x="22598" y="7771"/>
                  </a:lnTo>
                  <a:lnTo>
                    <a:pt x="22110" y="6794"/>
                  </a:lnTo>
                  <a:lnTo>
                    <a:pt x="21621" y="5329"/>
                  </a:lnTo>
                  <a:lnTo>
                    <a:pt x="21133" y="4351"/>
                  </a:lnTo>
                  <a:lnTo>
                    <a:pt x="20156" y="3863"/>
                  </a:lnTo>
                  <a:lnTo>
                    <a:pt x="19179" y="2886"/>
                  </a:lnTo>
                  <a:lnTo>
                    <a:pt x="18201" y="2397"/>
                  </a:lnTo>
                  <a:lnTo>
                    <a:pt x="17224" y="2397"/>
                  </a:lnTo>
                  <a:lnTo>
                    <a:pt x="16247" y="1909"/>
                  </a:lnTo>
                  <a:lnTo>
                    <a:pt x="14782" y="1909"/>
                  </a:lnTo>
                  <a:lnTo>
                    <a:pt x="13316" y="1420"/>
                  </a:lnTo>
                  <a:lnTo>
                    <a:pt x="125" y="1420"/>
                  </a:lnTo>
                  <a:lnTo>
                    <a:pt x="25530" y="932"/>
                  </a:lnTo>
                  <a:cubicBezTo>
                    <a:pt x="29169" y="4881"/>
                    <a:pt x="29992" y="11419"/>
                    <a:pt x="27484" y="16077"/>
                  </a:cubicBezTo>
                  <a:lnTo>
                    <a:pt x="26995" y="170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4207B1FD-4F63-E47E-D7F8-2436112FC31B}"/>
                </a:ext>
              </a:extLst>
            </p:cNvPr>
            <p:cNvSpPr/>
            <p:nvPr/>
          </p:nvSpPr>
          <p:spPr>
            <a:xfrm flipV="1">
              <a:off x="4406354" y="5668628"/>
              <a:ext cx="32732" cy="45923"/>
            </a:xfrm>
            <a:custGeom>
              <a:avLst/>
              <a:gdLst>
                <a:gd name="csX0" fmla="*/ 17222 w 32732"/>
                <a:gd name="csY0" fmla="*/ 46858 h 45923"/>
                <a:gd name="csX1" fmla="*/ 123 w 32732"/>
                <a:gd name="csY1" fmla="*/ 46858 h 45923"/>
                <a:gd name="csX2" fmla="*/ 123 w 32732"/>
                <a:gd name="csY2" fmla="*/ 935 h 45923"/>
                <a:gd name="csX3" fmla="*/ 6474 w 32732"/>
                <a:gd name="csY3" fmla="*/ 935 h 45923"/>
                <a:gd name="csX4" fmla="*/ 6474 w 32732"/>
                <a:gd name="csY4" fmla="*/ 19500 h 45923"/>
                <a:gd name="csX5" fmla="*/ 20642 w 32732"/>
                <a:gd name="csY5" fmla="*/ 19500 h 45923"/>
                <a:gd name="csX6" fmla="*/ 22108 w 32732"/>
                <a:gd name="csY6" fmla="*/ 19988 h 45923"/>
                <a:gd name="csX7" fmla="*/ 24551 w 32732"/>
                <a:gd name="csY7" fmla="*/ 19988 h 45923"/>
                <a:gd name="csX8" fmla="*/ 26016 w 32732"/>
                <a:gd name="csY8" fmla="*/ 20477 h 45923"/>
                <a:gd name="csX9" fmla="*/ 30902 w 32732"/>
                <a:gd name="csY9" fmla="*/ 22920 h 45923"/>
                <a:gd name="csX10" fmla="*/ 31390 w 32732"/>
                <a:gd name="csY10" fmla="*/ 23408 h 45923"/>
                <a:gd name="csX11" fmla="*/ 31879 w 32732"/>
                <a:gd name="csY11" fmla="*/ 24385 h 45923"/>
                <a:gd name="csX12" fmla="*/ 6474 w 32732"/>
                <a:gd name="csY12" fmla="*/ 24874 h 45923"/>
                <a:gd name="csX13" fmla="*/ 6474 w 32732"/>
                <a:gd name="csY13" fmla="*/ 41484 h 45923"/>
                <a:gd name="csX14" fmla="*/ 32856 w 32732"/>
                <a:gd name="csY14" fmla="*/ 41484 h 45923"/>
                <a:gd name="csX15" fmla="*/ 29436 w 32732"/>
                <a:gd name="csY15" fmla="*/ 44904 h 45923"/>
                <a:gd name="csX16" fmla="*/ 28459 w 32732"/>
                <a:gd name="csY16" fmla="*/ 45393 h 45923"/>
                <a:gd name="csX17" fmla="*/ 26993 w 32732"/>
                <a:gd name="csY17" fmla="*/ 45881 h 45923"/>
                <a:gd name="csX18" fmla="*/ 26016 w 32732"/>
                <a:gd name="csY18" fmla="*/ 45881 h 45923"/>
                <a:gd name="csX19" fmla="*/ 24551 w 32732"/>
                <a:gd name="csY19" fmla="*/ 46370 h 45923"/>
                <a:gd name="csX20" fmla="*/ 23085 w 32732"/>
                <a:gd name="csY20" fmla="*/ 46370 h 45923"/>
                <a:gd name="csX21" fmla="*/ 21619 w 32732"/>
                <a:gd name="csY21" fmla="*/ 46858 h 45923"/>
                <a:gd name="csX22" fmla="*/ 19176 w 32732"/>
                <a:gd name="csY22" fmla="*/ 4685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2732" h="45923">
                  <a:moveTo>
                    <a:pt x="17222" y="46858"/>
                  </a:moveTo>
                  <a:lnTo>
                    <a:pt x="123" y="46858"/>
                  </a:lnTo>
                  <a:lnTo>
                    <a:pt x="123" y="935"/>
                  </a:lnTo>
                  <a:lnTo>
                    <a:pt x="6474" y="935"/>
                  </a:lnTo>
                  <a:lnTo>
                    <a:pt x="6474" y="19500"/>
                  </a:lnTo>
                  <a:lnTo>
                    <a:pt x="20642" y="19500"/>
                  </a:lnTo>
                  <a:lnTo>
                    <a:pt x="22108" y="19988"/>
                  </a:lnTo>
                  <a:lnTo>
                    <a:pt x="24551" y="19988"/>
                  </a:lnTo>
                  <a:lnTo>
                    <a:pt x="26016" y="20477"/>
                  </a:lnTo>
                  <a:lnTo>
                    <a:pt x="30902" y="22920"/>
                  </a:lnTo>
                  <a:lnTo>
                    <a:pt x="31390" y="23408"/>
                  </a:lnTo>
                  <a:lnTo>
                    <a:pt x="31879" y="24385"/>
                  </a:lnTo>
                  <a:lnTo>
                    <a:pt x="6474" y="24874"/>
                  </a:lnTo>
                  <a:lnTo>
                    <a:pt x="6474" y="41484"/>
                  </a:lnTo>
                  <a:lnTo>
                    <a:pt x="32856" y="41484"/>
                  </a:lnTo>
                  <a:lnTo>
                    <a:pt x="29436" y="44904"/>
                  </a:lnTo>
                  <a:lnTo>
                    <a:pt x="28459" y="45393"/>
                  </a:lnTo>
                  <a:lnTo>
                    <a:pt x="26993" y="45881"/>
                  </a:lnTo>
                  <a:lnTo>
                    <a:pt x="26016" y="45881"/>
                  </a:lnTo>
                  <a:lnTo>
                    <a:pt x="24551" y="46370"/>
                  </a:lnTo>
                  <a:lnTo>
                    <a:pt x="23085" y="46370"/>
                  </a:lnTo>
                  <a:lnTo>
                    <a:pt x="21619" y="46858"/>
                  </a:lnTo>
                  <a:lnTo>
                    <a:pt x="19176" y="46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3EEC86EF-75D8-43B3-770D-95FB5A82C7A1}"/>
                </a:ext>
              </a:extLst>
            </p:cNvPr>
            <p:cNvSpPr/>
            <p:nvPr/>
          </p:nvSpPr>
          <p:spPr>
            <a:xfrm flipV="1">
              <a:off x="4448858" y="5668628"/>
              <a:ext cx="34198" cy="45923"/>
            </a:xfrm>
            <a:custGeom>
              <a:avLst/>
              <a:gdLst>
                <a:gd name="csX0" fmla="*/ 33353 w 34198"/>
                <a:gd name="csY0" fmla="*/ 46858 h 45923"/>
                <a:gd name="csX1" fmla="*/ 132 w 34198"/>
                <a:gd name="csY1" fmla="*/ 46858 h 45923"/>
                <a:gd name="csX2" fmla="*/ 132 w 34198"/>
                <a:gd name="csY2" fmla="*/ 935 h 45923"/>
                <a:gd name="csX3" fmla="*/ 34330 w 34198"/>
                <a:gd name="csY3" fmla="*/ 935 h 45923"/>
                <a:gd name="csX4" fmla="*/ 34330 w 34198"/>
                <a:gd name="csY4" fmla="*/ 6309 h 45923"/>
                <a:gd name="csX5" fmla="*/ 6483 w 34198"/>
                <a:gd name="csY5" fmla="*/ 6309 h 45923"/>
                <a:gd name="csX6" fmla="*/ 6483 w 34198"/>
                <a:gd name="csY6" fmla="*/ 21942 h 45923"/>
                <a:gd name="csX7" fmla="*/ 31888 w 34198"/>
                <a:gd name="csY7" fmla="*/ 21942 h 45923"/>
                <a:gd name="csX8" fmla="*/ 31888 w 34198"/>
                <a:gd name="csY8" fmla="*/ 27316 h 45923"/>
                <a:gd name="csX9" fmla="*/ 6483 w 34198"/>
                <a:gd name="csY9" fmla="*/ 27316 h 45923"/>
                <a:gd name="csX10" fmla="*/ 6483 w 34198"/>
                <a:gd name="csY10" fmla="*/ 41484 h 45923"/>
                <a:gd name="csX11" fmla="*/ 33353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353" y="46858"/>
                  </a:moveTo>
                  <a:lnTo>
                    <a:pt x="132" y="46858"/>
                  </a:lnTo>
                  <a:lnTo>
                    <a:pt x="132" y="935"/>
                  </a:lnTo>
                  <a:lnTo>
                    <a:pt x="34330" y="935"/>
                  </a:lnTo>
                  <a:lnTo>
                    <a:pt x="34330" y="6309"/>
                  </a:lnTo>
                  <a:lnTo>
                    <a:pt x="6483" y="6309"/>
                  </a:lnTo>
                  <a:lnTo>
                    <a:pt x="6483" y="21942"/>
                  </a:lnTo>
                  <a:lnTo>
                    <a:pt x="31888" y="21942"/>
                  </a:lnTo>
                  <a:lnTo>
                    <a:pt x="31888" y="27316"/>
                  </a:lnTo>
                  <a:lnTo>
                    <a:pt x="6483" y="27316"/>
                  </a:lnTo>
                  <a:lnTo>
                    <a:pt x="6483" y="41484"/>
                  </a:lnTo>
                  <a:lnTo>
                    <a:pt x="33353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id="{DB9611AF-2041-FB91-A2A6-E7F48CA96C3F}"/>
                </a:ext>
              </a:extLst>
            </p:cNvPr>
            <p:cNvSpPr/>
            <p:nvPr/>
          </p:nvSpPr>
          <p:spPr>
            <a:xfrm flipV="1">
              <a:off x="4505041" y="5693544"/>
              <a:ext cx="27358" cy="21007"/>
            </a:xfrm>
            <a:custGeom>
              <a:avLst/>
              <a:gdLst>
                <a:gd name="csX0" fmla="*/ 10886 w 27358"/>
                <a:gd name="csY0" fmla="*/ 21943 h 21007"/>
                <a:gd name="csX1" fmla="*/ 138 w 27358"/>
                <a:gd name="csY1" fmla="*/ 21454 h 21007"/>
                <a:gd name="csX2" fmla="*/ 1115 w 27358"/>
                <a:gd name="csY2" fmla="*/ 21454 h 21007"/>
                <a:gd name="csX3" fmla="*/ 2581 w 27358"/>
                <a:gd name="csY3" fmla="*/ 20966 h 21007"/>
                <a:gd name="csX4" fmla="*/ 4047 w 27358"/>
                <a:gd name="csY4" fmla="*/ 20966 h 21007"/>
                <a:gd name="csX5" fmla="*/ 5024 w 27358"/>
                <a:gd name="csY5" fmla="*/ 20477 h 21007"/>
                <a:gd name="csX6" fmla="*/ 6489 w 27358"/>
                <a:gd name="csY6" fmla="*/ 19989 h 21007"/>
                <a:gd name="csX7" fmla="*/ 6489 w 27358"/>
                <a:gd name="csY7" fmla="*/ 19500 h 21007"/>
                <a:gd name="csX8" fmla="*/ 7467 w 27358"/>
                <a:gd name="csY8" fmla="*/ 19012 h 21007"/>
                <a:gd name="csX9" fmla="*/ 8444 w 27358"/>
                <a:gd name="csY9" fmla="*/ 18035 h 21007"/>
                <a:gd name="csX10" fmla="*/ 9421 w 27358"/>
                <a:gd name="csY10" fmla="*/ 16569 h 21007"/>
                <a:gd name="csX11" fmla="*/ 10886 w 27358"/>
                <a:gd name="csY11" fmla="*/ 15103 h 21007"/>
                <a:gd name="csX12" fmla="*/ 11375 w 27358"/>
                <a:gd name="csY12" fmla="*/ 14126 h 21007"/>
                <a:gd name="csX13" fmla="*/ 12352 w 27358"/>
                <a:gd name="csY13" fmla="*/ 13149 h 21007"/>
                <a:gd name="csX14" fmla="*/ 12841 w 27358"/>
                <a:gd name="csY14" fmla="*/ 11683 h 21007"/>
                <a:gd name="csX15" fmla="*/ 13818 w 27358"/>
                <a:gd name="csY15" fmla="*/ 10706 h 21007"/>
                <a:gd name="csX16" fmla="*/ 19680 w 27358"/>
                <a:gd name="csY16" fmla="*/ 935 h 21007"/>
                <a:gd name="csX17" fmla="*/ 27497 w 27358"/>
                <a:gd name="csY17" fmla="*/ 935 h 21007"/>
                <a:gd name="csX18" fmla="*/ 19680 w 27358"/>
                <a:gd name="csY18" fmla="*/ 13638 h 21007"/>
                <a:gd name="csX19" fmla="*/ 19192 w 27358"/>
                <a:gd name="csY19" fmla="*/ 13638 h 21007"/>
                <a:gd name="csX20" fmla="*/ 18703 w 27358"/>
                <a:gd name="csY20" fmla="*/ 14615 h 21007"/>
                <a:gd name="csX21" fmla="*/ 14306 w 27358"/>
                <a:gd name="csY21" fmla="*/ 19500 h 21007"/>
                <a:gd name="csX22" fmla="*/ 14306 w 27358"/>
                <a:gd name="csY22" fmla="*/ 19989 h 21007"/>
                <a:gd name="csX23" fmla="*/ 12352 w 27358"/>
                <a:gd name="csY23" fmla="*/ 20966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7358" h="21007">
                  <a:moveTo>
                    <a:pt x="10886" y="21943"/>
                  </a:moveTo>
                  <a:lnTo>
                    <a:pt x="138" y="21454"/>
                  </a:lnTo>
                  <a:lnTo>
                    <a:pt x="1115" y="21454"/>
                  </a:lnTo>
                  <a:lnTo>
                    <a:pt x="2581" y="20966"/>
                  </a:lnTo>
                  <a:lnTo>
                    <a:pt x="4047" y="20966"/>
                  </a:lnTo>
                  <a:lnTo>
                    <a:pt x="5024" y="20477"/>
                  </a:lnTo>
                  <a:lnTo>
                    <a:pt x="6489" y="19989"/>
                  </a:lnTo>
                  <a:lnTo>
                    <a:pt x="6489" y="19500"/>
                  </a:lnTo>
                  <a:lnTo>
                    <a:pt x="7467" y="19012"/>
                  </a:lnTo>
                  <a:lnTo>
                    <a:pt x="8444" y="18035"/>
                  </a:lnTo>
                  <a:lnTo>
                    <a:pt x="9421" y="16569"/>
                  </a:lnTo>
                  <a:lnTo>
                    <a:pt x="10886" y="15103"/>
                  </a:lnTo>
                  <a:lnTo>
                    <a:pt x="11375" y="14126"/>
                  </a:lnTo>
                  <a:lnTo>
                    <a:pt x="12352" y="13149"/>
                  </a:lnTo>
                  <a:lnTo>
                    <a:pt x="12841" y="11683"/>
                  </a:lnTo>
                  <a:lnTo>
                    <a:pt x="13818" y="10706"/>
                  </a:lnTo>
                  <a:lnTo>
                    <a:pt x="19680" y="935"/>
                  </a:lnTo>
                  <a:lnTo>
                    <a:pt x="27497" y="935"/>
                  </a:lnTo>
                  <a:lnTo>
                    <a:pt x="19680" y="13638"/>
                  </a:lnTo>
                  <a:lnTo>
                    <a:pt x="19192" y="13638"/>
                  </a:lnTo>
                  <a:lnTo>
                    <a:pt x="18703" y="14615"/>
                  </a:lnTo>
                  <a:cubicBezTo>
                    <a:pt x="17474" y="16593"/>
                    <a:pt x="16089" y="18108"/>
                    <a:pt x="14306" y="19500"/>
                  </a:cubicBezTo>
                  <a:lnTo>
                    <a:pt x="14306" y="19989"/>
                  </a:lnTo>
                  <a:lnTo>
                    <a:pt x="12352" y="209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808BBA94-5F6C-683B-7E06-E52693788DE1}"/>
                </a:ext>
              </a:extLst>
            </p:cNvPr>
            <p:cNvSpPr/>
            <p:nvPr/>
          </p:nvSpPr>
          <p:spPr>
            <a:xfrm flipV="1">
              <a:off x="4498202" y="5673025"/>
              <a:ext cx="30290" cy="16122"/>
            </a:xfrm>
            <a:custGeom>
              <a:avLst/>
              <a:gdLst>
                <a:gd name="csX0" fmla="*/ 27498 w 30290"/>
                <a:gd name="csY0" fmla="*/ 17053 h 16122"/>
                <a:gd name="csX1" fmla="*/ 14307 w 30290"/>
                <a:gd name="csY1" fmla="*/ 16076 h 16122"/>
                <a:gd name="csX2" fmla="*/ 17727 w 30290"/>
                <a:gd name="csY2" fmla="*/ 16076 h 16122"/>
                <a:gd name="csX3" fmla="*/ 19193 w 30290"/>
                <a:gd name="csY3" fmla="*/ 15588 h 16122"/>
                <a:gd name="csX4" fmla="*/ 22124 w 30290"/>
                <a:gd name="csY4" fmla="*/ 14122 h 16122"/>
                <a:gd name="csX5" fmla="*/ 23590 w 30290"/>
                <a:gd name="csY5" fmla="*/ 12656 h 16122"/>
                <a:gd name="csX6" fmla="*/ 24078 w 30290"/>
                <a:gd name="csY6" fmla="*/ 11191 h 16122"/>
                <a:gd name="csX7" fmla="*/ 24078 w 30290"/>
                <a:gd name="csY7" fmla="*/ 7282 h 16122"/>
                <a:gd name="csX8" fmla="*/ 23590 w 30290"/>
                <a:gd name="csY8" fmla="*/ 5817 h 16122"/>
                <a:gd name="csX9" fmla="*/ 22613 w 30290"/>
                <a:gd name="csY9" fmla="*/ 3863 h 16122"/>
                <a:gd name="csX10" fmla="*/ 21635 w 30290"/>
                <a:gd name="csY10" fmla="*/ 3374 h 16122"/>
                <a:gd name="csX11" fmla="*/ 20658 w 30290"/>
                <a:gd name="csY11" fmla="*/ 2397 h 16122"/>
                <a:gd name="csX12" fmla="*/ 19681 w 30290"/>
                <a:gd name="csY12" fmla="*/ 1908 h 16122"/>
                <a:gd name="csX13" fmla="*/ 19193 w 30290"/>
                <a:gd name="csY13" fmla="*/ 1908 h 16122"/>
                <a:gd name="csX14" fmla="*/ 18216 w 30290"/>
                <a:gd name="csY14" fmla="*/ 1420 h 16122"/>
                <a:gd name="csX15" fmla="*/ 15773 w 30290"/>
                <a:gd name="csY15" fmla="*/ 1420 h 16122"/>
                <a:gd name="csX16" fmla="*/ 14796 w 30290"/>
                <a:gd name="csY16" fmla="*/ 931 h 16122"/>
                <a:gd name="csX17" fmla="*/ 139 w 30290"/>
                <a:gd name="csY17" fmla="*/ 931 h 16122"/>
                <a:gd name="csX18" fmla="*/ 27498 w 30290"/>
                <a:gd name="csY18" fmla="*/ 931 h 16122"/>
                <a:gd name="csX19" fmla="*/ 28475 w 30290"/>
                <a:gd name="csY19" fmla="*/ 1908 h 16122"/>
                <a:gd name="csX20" fmla="*/ 29941 w 30290"/>
                <a:gd name="csY20" fmla="*/ 4840 h 16122"/>
                <a:gd name="csX21" fmla="*/ 30429 w 30290"/>
                <a:gd name="csY21" fmla="*/ 6305 h 16122"/>
                <a:gd name="csX22" fmla="*/ 30429 w 30290"/>
                <a:gd name="csY22" fmla="*/ 11191 h 16122"/>
                <a:gd name="csX23" fmla="*/ 29941 w 30290"/>
                <a:gd name="csY23" fmla="*/ 12168 h 16122"/>
                <a:gd name="csX24" fmla="*/ 29941 w 30290"/>
                <a:gd name="csY24" fmla="*/ 13634 h 16122"/>
                <a:gd name="csX25" fmla="*/ 29452 w 30290"/>
                <a:gd name="csY25" fmla="*/ 14611 h 16122"/>
                <a:gd name="csX26" fmla="*/ 28475 w 30290"/>
                <a:gd name="csY26" fmla="*/ 15588 h 16122"/>
                <a:gd name="csX27" fmla="*/ 28475 w 30290"/>
                <a:gd name="csY27" fmla="*/ 16076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30290" h="16122">
                  <a:moveTo>
                    <a:pt x="27498" y="17053"/>
                  </a:moveTo>
                  <a:lnTo>
                    <a:pt x="14307" y="16076"/>
                  </a:lnTo>
                  <a:lnTo>
                    <a:pt x="17727" y="16076"/>
                  </a:lnTo>
                  <a:lnTo>
                    <a:pt x="19193" y="15588"/>
                  </a:lnTo>
                  <a:lnTo>
                    <a:pt x="22124" y="14122"/>
                  </a:lnTo>
                  <a:lnTo>
                    <a:pt x="23590" y="12656"/>
                  </a:lnTo>
                  <a:lnTo>
                    <a:pt x="24078" y="11191"/>
                  </a:lnTo>
                  <a:lnTo>
                    <a:pt x="24078" y="7282"/>
                  </a:lnTo>
                  <a:lnTo>
                    <a:pt x="23590" y="5817"/>
                  </a:lnTo>
                  <a:lnTo>
                    <a:pt x="22613" y="3863"/>
                  </a:lnTo>
                  <a:lnTo>
                    <a:pt x="21635" y="3374"/>
                  </a:lnTo>
                  <a:lnTo>
                    <a:pt x="20658" y="2397"/>
                  </a:lnTo>
                  <a:lnTo>
                    <a:pt x="19681" y="1908"/>
                  </a:lnTo>
                  <a:lnTo>
                    <a:pt x="19193" y="1908"/>
                  </a:lnTo>
                  <a:lnTo>
                    <a:pt x="18216" y="1420"/>
                  </a:lnTo>
                  <a:lnTo>
                    <a:pt x="15773" y="1420"/>
                  </a:lnTo>
                  <a:lnTo>
                    <a:pt x="14796" y="931"/>
                  </a:lnTo>
                  <a:lnTo>
                    <a:pt x="139" y="931"/>
                  </a:lnTo>
                  <a:lnTo>
                    <a:pt x="27498" y="931"/>
                  </a:lnTo>
                  <a:lnTo>
                    <a:pt x="28475" y="1908"/>
                  </a:lnTo>
                  <a:lnTo>
                    <a:pt x="29941" y="4840"/>
                  </a:lnTo>
                  <a:lnTo>
                    <a:pt x="30429" y="6305"/>
                  </a:lnTo>
                  <a:lnTo>
                    <a:pt x="30429" y="11191"/>
                  </a:lnTo>
                  <a:lnTo>
                    <a:pt x="29941" y="12168"/>
                  </a:lnTo>
                  <a:lnTo>
                    <a:pt x="29941" y="13634"/>
                  </a:lnTo>
                  <a:lnTo>
                    <a:pt x="29452" y="14611"/>
                  </a:lnTo>
                  <a:lnTo>
                    <a:pt x="28475" y="15588"/>
                  </a:lnTo>
                  <a:lnTo>
                    <a:pt x="28475" y="160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33931588-F703-3D54-CAA6-926DA226F5D8}"/>
                </a:ext>
              </a:extLst>
            </p:cNvPr>
            <p:cNvSpPr/>
            <p:nvPr/>
          </p:nvSpPr>
          <p:spPr>
            <a:xfrm flipV="1">
              <a:off x="4491850" y="5668628"/>
              <a:ext cx="33709" cy="45923"/>
            </a:xfrm>
            <a:custGeom>
              <a:avLst/>
              <a:gdLst>
                <a:gd name="csX0" fmla="*/ 20657 w 33709"/>
                <a:gd name="csY0" fmla="*/ 46858 h 45923"/>
                <a:gd name="csX1" fmla="*/ 138 w 33709"/>
                <a:gd name="csY1" fmla="*/ 46858 h 45923"/>
                <a:gd name="csX2" fmla="*/ 138 w 33709"/>
                <a:gd name="csY2" fmla="*/ 935 h 45923"/>
                <a:gd name="csX3" fmla="*/ 6489 w 33709"/>
                <a:gd name="csY3" fmla="*/ 935 h 45923"/>
                <a:gd name="csX4" fmla="*/ 6489 w 33709"/>
                <a:gd name="csY4" fmla="*/ 21454 h 45923"/>
                <a:gd name="csX5" fmla="*/ 13328 w 33709"/>
                <a:gd name="csY5" fmla="*/ 21454 h 45923"/>
                <a:gd name="csX6" fmla="*/ 32870 w 33709"/>
                <a:gd name="csY6" fmla="*/ 25362 h 45923"/>
                <a:gd name="csX7" fmla="*/ 33847 w 33709"/>
                <a:gd name="csY7" fmla="*/ 25851 h 45923"/>
                <a:gd name="csX8" fmla="*/ 33847 w 33709"/>
                <a:gd name="csY8" fmla="*/ 26339 h 45923"/>
                <a:gd name="csX9" fmla="*/ 6489 w 33709"/>
                <a:gd name="csY9" fmla="*/ 26339 h 45923"/>
                <a:gd name="csX10" fmla="*/ 6489 w 33709"/>
                <a:gd name="csY10" fmla="*/ 41484 h 45923"/>
                <a:gd name="csX11" fmla="*/ 20657 w 33709"/>
                <a:gd name="csY11" fmla="*/ 41484 h 45923"/>
                <a:gd name="csX12" fmla="*/ 33847 w 33709"/>
                <a:gd name="csY12" fmla="*/ 42461 h 45923"/>
                <a:gd name="csX13" fmla="*/ 32870 w 33709"/>
                <a:gd name="csY13" fmla="*/ 43439 h 45923"/>
                <a:gd name="csX14" fmla="*/ 23588 w 33709"/>
                <a:gd name="csY14" fmla="*/ 46858 h 45923"/>
                <a:gd name="csX15" fmla="*/ 22122 w 33709"/>
                <a:gd name="csY15" fmla="*/ 4685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0657" y="46858"/>
                  </a:moveTo>
                  <a:lnTo>
                    <a:pt x="138" y="46858"/>
                  </a:lnTo>
                  <a:lnTo>
                    <a:pt x="138" y="935"/>
                  </a:lnTo>
                  <a:lnTo>
                    <a:pt x="6489" y="935"/>
                  </a:lnTo>
                  <a:lnTo>
                    <a:pt x="6489" y="21454"/>
                  </a:lnTo>
                  <a:lnTo>
                    <a:pt x="13328" y="21454"/>
                  </a:lnTo>
                  <a:cubicBezTo>
                    <a:pt x="17913" y="21771"/>
                    <a:pt x="28677" y="20802"/>
                    <a:pt x="32870" y="25362"/>
                  </a:cubicBezTo>
                  <a:lnTo>
                    <a:pt x="33847" y="25851"/>
                  </a:lnTo>
                  <a:lnTo>
                    <a:pt x="33847" y="26339"/>
                  </a:lnTo>
                  <a:lnTo>
                    <a:pt x="6489" y="26339"/>
                  </a:lnTo>
                  <a:lnTo>
                    <a:pt x="6489" y="41484"/>
                  </a:lnTo>
                  <a:lnTo>
                    <a:pt x="20657" y="41484"/>
                  </a:lnTo>
                  <a:lnTo>
                    <a:pt x="33847" y="42461"/>
                  </a:lnTo>
                  <a:lnTo>
                    <a:pt x="32870" y="43439"/>
                  </a:lnTo>
                  <a:cubicBezTo>
                    <a:pt x="29206" y="46907"/>
                    <a:pt x="27350" y="45841"/>
                    <a:pt x="23588" y="46858"/>
                  </a:cubicBezTo>
                  <a:lnTo>
                    <a:pt x="22122" y="46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id="{BAC24BC5-A791-0807-973A-812F1F0EDB43}"/>
                </a:ext>
              </a:extLst>
            </p:cNvPr>
            <p:cNvSpPr/>
            <p:nvPr/>
          </p:nvSpPr>
          <p:spPr>
            <a:xfrm flipV="1">
              <a:off x="4534354" y="5668628"/>
              <a:ext cx="36152" cy="45923"/>
            </a:xfrm>
            <a:custGeom>
              <a:avLst/>
              <a:gdLst>
                <a:gd name="csX0" fmla="*/ 36299 w 36152"/>
                <a:gd name="csY0" fmla="*/ 46858 h 45923"/>
                <a:gd name="csX1" fmla="*/ 146 w 36152"/>
                <a:gd name="csY1" fmla="*/ 46858 h 45923"/>
                <a:gd name="csX2" fmla="*/ 146 w 36152"/>
                <a:gd name="csY2" fmla="*/ 41484 h 45923"/>
                <a:gd name="csX3" fmla="*/ 15291 w 36152"/>
                <a:gd name="csY3" fmla="*/ 41484 h 45923"/>
                <a:gd name="csX4" fmla="*/ 15291 w 36152"/>
                <a:gd name="csY4" fmla="*/ 935 h 45923"/>
                <a:gd name="csX5" fmla="*/ 21154 w 36152"/>
                <a:gd name="csY5" fmla="*/ 935 h 45923"/>
                <a:gd name="csX6" fmla="*/ 21154 w 36152"/>
                <a:gd name="csY6" fmla="*/ 41484 h 45923"/>
                <a:gd name="csX7" fmla="*/ 36299 w 36152"/>
                <a:gd name="csY7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299" y="46858"/>
                  </a:moveTo>
                  <a:lnTo>
                    <a:pt x="146" y="46858"/>
                  </a:lnTo>
                  <a:lnTo>
                    <a:pt x="146" y="41484"/>
                  </a:lnTo>
                  <a:lnTo>
                    <a:pt x="15291" y="41484"/>
                  </a:lnTo>
                  <a:lnTo>
                    <a:pt x="15291" y="935"/>
                  </a:lnTo>
                  <a:lnTo>
                    <a:pt x="21154" y="935"/>
                  </a:lnTo>
                  <a:lnTo>
                    <a:pt x="21154" y="41484"/>
                  </a:lnTo>
                  <a:lnTo>
                    <a:pt x="36299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" name="Freeform: Shape 1738">
              <a:extLst>
                <a:ext uri="{FF2B5EF4-FFF2-40B4-BE49-F238E27FC236}">
                  <a16:creationId xmlns:a16="http://schemas.microsoft.com/office/drawing/2014/main" id="{FFDA05DB-C575-1341-40F6-327C8AD3264F}"/>
                </a:ext>
              </a:extLst>
            </p:cNvPr>
            <p:cNvSpPr/>
            <p:nvPr/>
          </p:nvSpPr>
          <p:spPr>
            <a:xfrm flipV="1">
              <a:off x="4578324" y="5668628"/>
              <a:ext cx="6351" cy="45923"/>
            </a:xfrm>
            <a:custGeom>
              <a:avLst/>
              <a:gdLst>
                <a:gd name="csX0" fmla="*/ 37 w 6351"/>
                <a:gd name="csY0" fmla="*/ 789 h 45923"/>
                <a:gd name="csX1" fmla="*/ 6388 w 6351"/>
                <a:gd name="csY1" fmla="*/ 789 h 45923"/>
                <a:gd name="csX2" fmla="*/ 6388 w 6351"/>
                <a:gd name="csY2" fmla="*/ 46713 h 45923"/>
                <a:gd name="csX3" fmla="*/ 37 w 6351"/>
                <a:gd name="csY3" fmla="*/ 4671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37" y="789"/>
                  </a:moveTo>
                  <a:lnTo>
                    <a:pt x="6388" y="789"/>
                  </a:lnTo>
                  <a:lnTo>
                    <a:pt x="6388" y="46713"/>
                  </a:lnTo>
                  <a:lnTo>
                    <a:pt x="37" y="46713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" name="Freeform: Shape 1739">
              <a:extLst>
                <a:ext uri="{FF2B5EF4-FFF2-40B4-BE49-F238E27FC236}">
                  <a16:creationId xmlns:a16="http://schemas.microsoft.com/office/drawing/2014/main" id="{26631900-A649-2522-2F8F-02046349819F}"/>
                </a:ext>
              </a:extLst>
            </p:cNvPr>
            <p:cNvSpPr/>
            <p:nvPr/>
          </p:nvSpPr>
          <p:spPr>
            <a:xfrm flipV="1">
              <a:off x="4594934" y="5668628"/>
              <a:ext cx="34198" cy="45923"/>
            </a:xfrm>
            <a:custGeom>
              <a:avLst/>
              <a:gdLst>
                <a:gd name="csX0" fmla="*/ 33377 w 34198"/>
                <a:gd name="csY0" fmla="*/ 46858 h 45923"/>
                <a:gd name="csX1" fmla="*/ 156 w 34198"/>
                <a:gd name="csY1" fmla="*/ 46858 h 45923"/>
                <a:gd name="csX2" fmla="*/ 156 w 34198"/>
                <a:gd name="csY2" fmla="*/ 935 h 45923"/>
                <a:gd name="csX3" fmla="*/ 34354 w 34198"/>
                <a:gd name="csY3" fmla="*/ 935 h 45923"/>
                <a:gd name="csX4" fmla="*/ 34354 w 34198"/>
                <a:gd name="csY4" fmla="*/ 6309 h 45923"/>
                <a:gd name="csX5" fmla="*/ 6507 w 34198"/>
                <a:gd name="csY5" fmla="*/ 6309 h 45923"/>
                <a:gd name="csX6" fmla="*/ 6507 w 34198"/>
                <a:gd name="csY6" fmla="*/ 21942 h 45923"/>
                <a:gd name="csX7" fmla="*/ 31912 w 34198"/>
                <a:gd name="csY7" fmla="*/ 21942 h 45923"/>
                <a:gd name="csX8" fmla="*/ 31912 w 34198"/>
                <a:gd name="csY8" fmla="*/ 27316 h 45923"/>
                <a:gd name="csX9" fmla="*/ 6507 w 34198"/>
                <a:gd name="csY9" fmla="*/ 27316 h 45923"/>
                <a:gd name="csX10" fmla="*/ 6507 w 34198"/>
                <a:gd name="csY10" fmla="*/ 41484 h 45923"/>
                <a:gd name="csX11" fmla="*/ 33377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377" y="46858"/>
                  </a:moveTo>
                  <a:lnTo>
                    <a:pt x="156" y="46858"/>
                  </a:lnTo>
                  <a:lnTo>
                    <a:pt x="156" y="935"/>
                  </a:lnTo>
                  <a:lnTo>
                    <a:pt x="34354" y="935"/>
                  </a:lnTo>
                  <a:lnTo>
                    <a:pt x="34354" y="6309"/>
                  </a:lnTo>
                  <a:lnTo>
                    <a:pt x="6507" y="6309"/>
                  </a:lnTo>
                  <a:lnTo>
                    <a:pt x="6507" y="21942"/>
                  </a:lnTo>
                  <a:lnTo>
                    <a:pt x="31912" y="21942"/>
                  </a:lnTo>
                  <a:lnTo>
                    <a:pt x="31912" y="27316"/>
                  </a:lnTo>
                  <a:lnTo>
                    <a:pt x="6507" y="27316"/>
                  </a:lnTo>
                  <a:lnTo>
                    <a:pt x="6507" y="41484"/>
                  </a:lnTo>
                  <a:lnTo>
                    <a:pt x="33377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" name="Freeform: Shape 1740">
              <a:extLst>
                <a:ext uri="{FF2B5EF4-FFF2-40B4-BE49-F238E27FC236}">
                  <a16:creationId xmlns:a16="http://schemas.microsoft.com/office/drawing/2014/main" id="{C0FCE38C-A82D-862C-424D-A140625D7C00}"/>
                </a:ext>
              </a:extLst>
            </p:cNvPr>
            <p:cNvSpPr/>
            <p:nvPr/>
          </p:nvSpPr>
          <p:spPr>
            <a:xfrm flipV="1">
              <a:off x="4635972" y="5699407"/>
              <a:ext cx="19053" cy="10748"/>
            </a:xfrm>
            <a:custGeom>
              <a:avLst/>
              <a:gdLst>
                <a:gd name="csX0" fmla="*/ 6022 w 19053"/>
                <a:gd name="csY0" fmla="*/ 11683 h 10748"/>
                <a:gd name="csX1" fmla="*/ 159 w 19053"/>
                <a:gd name="csY1" fmla="*/ 11194 h 10748"/>
                <a:gd name="csX2" fmla="*/ 159 w 19053"/>
                <a:gd name="csY2" fmla="*/ 8752 h 10748"/>
                <a:gd name="csX3" fmla="*/ 648 w 19053"/>
                <a:gd name="csY3" fmla="*/ 7775 h 10748"/>
                <a:gd name="csX4" fmla="*/ 1136 w 19053"/>
                <a:gd name="csY4" fmla="*/ 6309 h 10748"/>
                <a:gd name="csX5" fmla="*/ 2113 w 19053"/>
                <a:gd name="csY5" fmla="*/ 4355 h 10748"/>
                <a:gd name="csX6" fmla="*/ 2602 w 19053"/>
                <a:gd name="csY6" fmla="*/ 2889 h 10748"/>
                <a:gd name="csX7" fmla="*/ 3090 w 19053"/>
                <a:gd name="csY7" fmla="*/ 1912 h 10748"/>
                <a:gd name="csX8" fmla="*/ 4067 w 19053"/>
                <a:gd name="csY8" fmla="*/ 935 h 10748"/>
                <a:gd name="csX9" fmla="*/ 19212 w 19053"/>
                <a:gd name="csY9" fmla="*/ 1423 h 10748"/>
                <a:gd name="csX10" fmla="*/ 15793 w 19053"/>
                <a:gd name="csY10" fmla="*/ 1423 h 10748"/>
                <a:gd name="csX11" fmla="*/ 14815 w 19053"/>
                <a:gd name="csY11" fmla="*/ 1912 h 10748"/>
                <a:gd name="csX12" fmla="*/ 13350 w 19053"/>
                <a:gd name="csY12" fmla="*/ 1912 h 10748"/>
                <a:gd name="csX13" fmla="*/ 11396 w 19053"/>
                <a:gd name="csY13" fmla="*/ 2889 h 10748"/>
                <a:gd name="csX14" fmla="*/ 10419 w 19053"/>
                <a:gd name="csY14" fmla="*/ 3866 h 10748"/>
                <a:gd name="csX15" fmla="*/ 9441 w 19053"/>
                <a:gd name="csY15" fmla="*/ 4355 h 10748"/>
                <a:gd name="csX16" fmla="*/ 7487 w 19053"/>
                <a:gd name="csY16" fmla="*/ 6309 h 10748"/>
                <a:gd name="csX17" fmla="*/ 7487 w 19053"/>
                <a:gd name="csY17" fmla="*/ 6797 h 10748"/>
                <a:gd name="csX18" fmla="*/ 6999 w 19053"/>
                <a:gd name="csY18" fmla="*/ 7775 h 10748"/>
                <a:gd name="csX19" fmla="*/ 6510 w 19053"/>
                <a:gd name="csY19" fmla="*/ 9240 h 10748"/>
                <a:gd name="csX20" fmla="*/ 6022 w 19053"/>
                <a:gd name="csY20" fmla="*/ 10217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022" y="11683"/>
                  </a:moveTo>
                  <a:lnTo>
                    <a:pt x="159" y="11194"/>
                  </a:lnTo>
                  <a:lnTo>
                    <a:pt x="159" y="8752"/>
                  </a:lnTo>
                  <a:lnTo>
                    <a:pt x="648" y="7775"/>
                  </a:lnTo>
                  <a:lnTo>
                    <a:pt x="1136" y="6309"/>
                  </a:lnTo>
                  <a:lnTo>
                    <a:pt x="2113" y="4355"/>
                  </a:lnTo>
                  <a:lnTo>
                    <a:pt x="2602" y="2889"/>
                  </a:lnTo>
                  <a:lnTo>
                    <a:pt x="3090" y="1912"/>
                  </a:lnTo>
                  <a:lnTo>
                    <a:pt x="4067" y="935"/>
                  </a:lnTo>
                  <a:lnTo>
                    <a:pt x="19212" y="1423"/>
                  </a:lnTo>
                  <a:lnTo>
                    <a:pt x="15793" y="1423"/>
                  </a:lnTo>
                  <a:lnTo>
                    <a:pt x="14815" y="1912"/>
                  </a:lnTo>
                  <a:lnTo>
                    <a:pt x="13350" y="1912"/>
                  </a:lnTo>
                  <a:lnTo>
                    <a:pt x="11396" y="2889"/>
                  </a:lnTo>
                  <a:lnTo>
                    <a:pt x="10419" y="3866"/>
                  </a:lnTo>
                  <a:lnTo>
                    <a:pt x="9441" y="4355"/>
                  </a:lnTo>
                  <a:lnTo>
                    <a:pt x="7487" y="6309"/>
                  </a:lnTo>
                  <a:lnTo>
                    <a:pt x="7487" y="6797"/>
                  </a:lnTo>
                  <a:lnTo>
                    <a:pt x="6999" y="7775"/>
                  </a:lnTo>
                  <a:lnTo>
                    <a:pt x="6510" y="9240"/>
                  </a:lnTo>
                  <a:lnTo>
                    <a:pt x="6022" y="102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" name="Freeform: Shape 1741">
              <a:extLst>
                <a:ext uri="{FF2B5EF4-FFF2-40B4-BE49-F238E27FC236}">
                  <a16:creationId xmlns:a16="http://schemas.microsoft.com/office/drawing/2014/main" id="{B5330B97-2608-B39B-590C-2ABD4FDE6BD1}"/>
                </a:ext>
              </a:extLst>
            </p:cNvPr>
            <p:cNvSpPr/>
            <p:nvPr/>
          </p:nvSpPr>
          <p:spPr>
            <a:xfrm flipV="1">
              <a:off x="4654049" y="5673025"/>
              <a:ext cx="17099" cy="9282"/>
            </a:xfrm>
            <a:custGeom>
              <a:avLst/>
              <a:gdLst>
                <a:gd name="csX0" fmla="*/ 13842 w 17099"/>
                <a:gd name="csY0" fmla="*/ 10213 h 9282"/>
                <a:gd name="csX1" fmla="*/ 163 w 17099"/>
                <a:gd name="csY1" fmla="*/ 9724 h 9282"/>
                <a:gd name="csX2" fmla="*/ 4071 w 17099"/>
                <a:gd name="csY2" fmla="*/ 9724 h 9282"/>
                <a:gd name="csX3" fmla="*/ 5048 w 17099"/>
                <a:gd name="csY3" fmla="*/ 9236 h 9282"/>
                <a:gd name="csX4" fmla="*/ 6514 w 17099"/>
                <a:gd name="csY4" fmla="*/ 8747 h 9282"/>
                <a:gd name="csX5" fmla="*/ 7491 w 17099"/>
                <a:gd name="csY5" fmla="*/ 8259 h 9282"/>
                <a:gd name="csX6" fmla="*/ 9934 w 17099"/>
                <a:gd name="csY6" fmla="*/ 5816 h 9282"/>
                <a:gd name="csX7" fmla="*/ 10911 w 17099"/>
                <a:gd name="csY7" fmla="*/ 3862 h 9282"/>
                <a:gd name="csX8" fmla="*/ 10911 w 17099"/>
                <a:gd name="csY8" fmla="*/ 2396 h 9282"/>
                <a:gd name="csX9" fmla="*/ 11400 w 17099"/>
                <a:gd name="csY9" fmla="*/ 930 h 9282"/>
                <a:gd name="csX10" fmla="*/ 17262 w 17099"/>
                <a:gd name="csY10" fmla="*/ 1419 h 9282"/>
                <a:gd name="csX11" fmla="*/ 16774 w 17099"/>
                <a:gd name="csY11" fmla="*/ 2884 h 9282"/>
                <a:gd name="csX12" fmla="*/ 16774 w 17099"/>
                <a:gd name="csY12" fmla="*/ 4350 h 9282"/>
                <a:gd name="csX13" fmla="*/ 16285 w 17099"/>
                <a:gd name="csY13" fmla="*/ 5327 h 9282"/>
                <a:gd name="csX14" fmla="*/ 16285 w 17099"/>
                <a:gd name="csY14" fmla="*/ 6793 h 9282"/>
                <a:gd name="csX15" fmla="*/ 15308 w 17099"/>
                <a:gd name="csY15" fmla="*/ 7770 h 9282"/>
                <a:gd name="csX16" fmla="*/ 14819 w 17099"/>
                <a:gd name="csY16" fmla="*/ 8747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7099" h="9282">
                  <a:moveTo>
                    <a:pt x="13842" y="10213"/>
                  </a:moveTo>
                  <a:lnTo>
                    <a:pt x="163" y="9724"/>
                  </a:lnTo>
                  <a:lnTo>
                    <a:pt x="4071" y="9724"/>
                  </a:lnTo>
                  <a:lnTo>
                    <a:pt x="5048" y="9236"/>
                  </a:lnTo>
                  <a:lnTo>
                    <a:pt x="6514" y="8747"/>
                  </a:lnTo>
                  <a:lnTo>
                    <a:pt x="7491" y="8259"/>
                  </a:lnTo>
                  <a:lnTo>
                    <a:pt x="9934" y="5816"/>
                  </a:lnTo>
                  <a:lnTo>
                    <a:pt x="10911" y="3862"/>
                  </a:lnTo>
                  <a:lnTo>
                    <a:pt x="10911" y="2396"/>
                  </a:lnTo>
                  <a:lnTo>
                    <a:pt x="11400" y="930"/>
                  </a:lnTo>
                  <a:lnTo>
                    <a:pt x="17262" y="1419"/>
                  </a:lnTo>
                  <a:lnTo>
                    <a:pt x="16774" y="2884"/>
                  </a:lnTo>
                  <a:lnTo>
                    <a:pt x="16774" y="4350"/>
                  </a:lnTo>
                  <a:lnTo>
                    <a:pt x="16285" y="5327"/>
                  </a:lnTo>
                  <a:lnTo>
                    <a:pt x="16285" y="6793"/>
                  </a:lnTo>
                  <a:lnTo>
                    <a:pt x="15308" y="7770"/>
                  </a:lnTo>
                  <a:lnTo>
                    <a:pt x="14819" y="87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" name="Freeform: Shape 1742">
              <a:extLst>
                <a:ext uri="{FF2B5EF4-FFF2-40B4-BE49-F238E27FC236}">
                  <a16:creationId xmlns:a16="http://schemas.microsoft.com/office/drawing/2014/main" id="{72F59BD8-DB23-C716-53F3-FA0B10D7764F}"/>
                </a:ext>
              </a:extLst>
            </p:cNvPr>
            <p:cNvSpPr/>
            <p:nvPr/>
          </p:nvSpPr>
          <p:spPr>
            <a:xfrm flipV="1">
              <a:off x="4637438" y="5668140"/>
              <a:ext cx="35175" cy="47389"/>
            </a:xfrm>
            <a:custGeom>
              <a:avLst/>
              <a:gdLst>
                <a:gd name="csX0" fmla="*/ 16283 w 35175"/>
                <a:gd name="csY0" fmla="*/ 48324 h 47389"/>
                <a:gd name="csX1" fmla="*/ 12863 w 35175"/>
                <a:gd name="csY1" fmla="*/ 48324 h 47389"/>
                <a:gd name="csX2" fmla="*/ 11397 w 35175"/>
                <a:gd name="csY2" fmla="*/ 47836 h 47389"/>
                <a:gd name="csX3" fmla="*/ 10420 w 35175"/>
                <a:gd name="csY3" fmla="*/ 47836 h 47389"/>
                <a:gd name="csX4" fmla="*/ 9443 w 35175"/>
                <a:gd name="csY4" fmla="*/ 47347 h 47389"/>
                <a:gd name="csX5" fmla="*/ 7978 w 35175"/>
                <a:gd name="csY5" fmla="*/ 46859 h 47389"/>
                <a:gd name="csX6" fmla="*/ 6023 w 35175"/>
                <a:gd name="csY6" fmla="*/ 45881 h 47389"/>
                <a:gd name="csX7" fmla="*/ 5046 w 35175"/>
                <a:gd name="csY7" fmla="*/ 44904 h 47389"/>
                <a:gd name="csX8" fmla="*/ 649 w 35175"/>
                <a:gd name="csY8" fmla="*/ 38553 h 47389"/>
                <a:gd name="csX9" fmla="*/ 649 w 35175"/>
                <a:gd name="csY9" fmla="*/ 37088 h 47389"/>
                <a:gd name="csX10" fmla="*/ 161 w 35175"/>
                <a:gd name="csY10" fmla="*/ 36110 h 47389"/>
                <a:gd name="csX11" fmla="*/ 649 w 35175"/>
                <a:gd name="csY11" fmla="*/ 35133 h 47389"/>
                <a:gd name="csX12" fmla="*/ 649 w 35175"/>
                <a:gd name="csY12" fmla="*/ 33668 h 47389"/>
                <a:gd name="csX13" fmla="*/ 21168 w 35175"/>
                <a:gd name="csY13" fmla="*/ 21454 h 47389"/>
                <a:gd name="csX14" fmla="*/ 22146 w 35175"/>
                <a:gd name="csY14" fmla="*/ 21454 h 47389"/>
                <a:gd name="csX15" fmla="*/ 23123 w 35175"/>
                <a:gd name="csY15" fmla="*/ 20965 h 47389"/>
                <a:gd name="csX16" fmla="*/ 24100 w 35175"/>
                <a:gd name="csY16" fmla="*/ 20965 h 47389"/>
                <a:gd name="csX17" fmla="*/ 29474 w 35175"/>
                <a:gd name="csY17" fmla="*/ 14126 h 47389"/>
                <a:gd name="csX18" fmla="*/ 28985 w 35175"/>
                <a:gd name="csY18" fmla="*/ 12660 h 47389"/>
                <a:gd name="csX19" fmla="*/ 28497 w 35175"/>
                <a:gd name="csY19" fmla="*/ 11683 h 47389"/>
                <a:gd name="csX20" fmla="*/ 28008 w 35175"/>
                <a:gd name="csY20" fmla="*/ 10217 h 47389"/>
                <a:gd name="csX21" fmla="*/ 26542 w 35175"/>
                <a:gd name="csY21" fmla="*/ 8752 h 47389"/>
                <a:gd name="csX22" fmla="*/ 25077 w 35175"/>
                <a:gd name="csY22" fmla="*/ 8263 h 47389"/>
                <a:gd name="csX23" fmla="*/ 23123 w 35175"/>
                <a:gd name="csY23" fmla="*/ 7286 h 47389"/>
                <a:gd name="csX24" fmla="*/ 21657 w 35175"/>
                <a:gd name="csY24" fmla="*/ 6798 h 47389"/>
                <a:gd name="csX25" fmla="*/ 17749 w 35175"/>
                <a:gd name="csY25" fmla="*/ 6798 h 47389"/>
                <a:gd name="csX26" fmla="*/ 2604 w 35175"/>
                <a:gd name="csY26" fmla="*/ 6309 h 47389"/>
                <a:gd name="csX27" fmla="*/ 3581 w 35175"/>
                <a:gd name="csY27" fmla="*/ 5820 h 47389"/>
                <a:gd name="csX28" fmla="*/ 4558 w 35175"/>
                <a:gd name="csY28" fmla="*/ 4843 h 47389"/>
                <a:gd name="csX29" fmla="*/ 5535 w 35175"/>
                <a:gd name="csY29" fmla="*/ 4355 h 47389"/>
                <a:gd name="csX30" fmla="*/ 6512 w 35175"/>
                <a:gd name="csY30" fmla="*/ 3378 h 47389"/>
                <a:gd name="csX31" fmla="*/ 7978 w 35175"/>
                <a:gd name="csY31" fmla="*/ 2889 h 47389"/>
                <a:gd name="csX32" fmla="*/ 8955 w 35175"/>
                <a:gd name="csY32" fmla="*/ 2401 h 47389"/>
                <a:gd name="csX33" fmla="*/ 10420 w 35175"/>
                <a:gd name="csY33" fmla="*/ 1912 h 47389"/>
                <a:gd name="csX34" fmla="*/ 11397 w 35175"/>
                <a:gd name="csY34" fmla="*/ 1912 h 47389"/>
                <a:gd name="csX35" fmla="*/ 12863 w 35175"/>
                <a:gd name="csY35" fmla="*/ 1423 h 47389"/>
                <a:gd name="csX36" fmla="*/ 15306 w 35175"/>
                <a:gd name="csY36" fmla="*/ 1423 h 47389"/>
                <a:gd name="csX37" fmla="*/ 16772 w 35175"/>
                <a:gd name="csY37" fmla="*/ 935 h 47389"/>
                <a:gd name="csX38" fmla="*/ 19703 w 35175"/>
                <a:gd name="csY38" fmla="*/ 935 h 47389"/>
                <a:gd name="csX39" fmla="*/ 21168 w 35175"/>
                <a:gd name="csY39" fmla="*/ 1423 h 47389"/>
                <a:gd name="csX40" fmla="*/ 22146 w 35175"/>
                <a:gd name="csY40" fmla="*/ 1423 h 47389"/>
                <a:gd name="csX41" fmla="*/ 23611 w 35175"/>
                <a:gd name="csY41" fmla="*/ 1912 h 47389"/>
                <a:gd name="csX42" fmla="*/ 24588 w 35175"/>
                <a:gd name="csY42" fmla="*/ 1912 h 47389"/>
                <a:gd name="csX43" fmla="*/ 34848 w 35175"/>
                <a:gd name="csY43" fmla="*/ 12172 h 47389"/>
                <a:gd name="csX44" fmla="*/ 34848 w 35175"/>
                <a:gd name="csY44" fmla="*/ 13637 h 47389"/>
                <a:gd name="csX45" fmla="*/ 35336 w 35175"/>
                <a:gd name="csY45" fmla="*/ 14614 h 47389"/>
                <a:gd name="csX46" fmla="*/ 35336 w 35175"/>
                <a:gd name="csY46" fmla="*/ 15591 h 47389"/>
                <a:gd name="csX47" fmla="*/ 34848 w 35175"/>
                <a:gd name="csY47" fmla="*/ 16569 h 47389"/>
                <a:gd name="csX48" fmla="*/ 25565 w 35175"/>
                <a:gd name="csY48" fmla="*/ 26828 h 47389"/>
                <a:gd name="csX49" fmla="*/ 24588 w 35175"/>
                <a:gd name="csY49" fmla="*/ 27317 h 47389"/>
                <a:gd name="csX50" fmla="*/ 23123 w 35175"/>
                <a:gd name="csY50" fmla="*/ 27317 h 47389"/>
                <a:gd name="csX51" fmla="*/ 22146 w 35175"/>
                <a:gd name="csY51" fmla="*/ 27805 h 47389"/>
                <a:gd name="csX52" fmla="*/ 20680 w 35175"/>
                <a:gd name="csY52" fmla="*/ 28294 h 47389"/>
                <a:gd name="csX53" fmla="*/ 18726 w 35175"/>
                <a:gd name="csY53" fmla="*/ 28782 h 47389"/>
                <a:gd name="csX54" fmla="*/ 17260 w 35175"/>
                <a:gd name="csY54" fmla="*/ 28782 h 47389"/>
                <a:gd name="csX55" fmla="*/ 12863 w 35175"/>
                <a:gd name="csY55" fmla="*/ 30248 h 47389"/>
                <a:gd name="csX56" fmla="*/ 7978 w 35175"/>
                <a:gd name="csY56" fmla="*/ 32202 h 47389"/>
                <a:gd name="csX57" fmla="*/ 7489 w 35175"/>
                <a:gd name="csY57" fmla="*/ 32691 h 47389"/>
                <a:gd name="csX58" fmla="*/ 7001 w 35175"/>
                <a:gd name="csY58" fmla="*/ 33668 h 47389"/>
                <a:gd name="csX59" fmla="*/ 6512 w 35175"/>
                <a:gd name="csY59" fmla="*/ 35133 h 47389"/>
                <a:gd name="csX60" fmla="*/ 6023 w 35175"/>
                <a:gd name="csY60" fmla="*/ 36110 h 47389"/>
                <a:gd name="csX61" fmla="*/ 6512 w 35175"/>
                <a:gd name="csY61" fmla="*/ 37088 h 47389"/>
                <a:gd name="csX62" fmla="*/ 6512 w 35175"/>
                <a:gd name="csY62" fmla="*/ 38065 h 47389"/>
                <a:gd name="csX63" fmla="*/ 7001 w 35175"/>
                <a:gd name="csY63" fmla="*/ 39042 h 47389"/>
                <a:gd name="csX64" fmla="*/ 9443 w 35175"/>
                <a:gd name="csY64" fmla="*/ 41484 h 47389"/>
                <a:gd name="csX65" fmla="*/ 12375 w 35175"/>
                <a:gd name="csY65" fmla="*/ 42950 h 47389"/>
                <a:gd name="csX66" fmla="*/ 16772 w 35175"/>
                <a:gd name="csY66" fmla="*/ 42950 h 47389"/>
                <a:gd name="csX67" fmla="*/ 30451 w 35175"/>
                <a:gd name="csY67" fmla="*/ 43439 h 47389"/>
                <a:gd name="csX68" fmla="*/ 28008 w 35175"/>
                <a:gd name="csY68" fmla="*/ 45881 h 47389"/>
                <a:gd name="csX69" fmla="*/ 26542 w 35175"/>
                <a:gd name="csY69" fmla="*/ 46370 h 47389"/>
                <a:gd name="csX70" fmla="*/ 25565 w 35175"/>
                <a:gd name="csY70" fmla="*/ 46859 h 47389"/>
                <a:gd name="csX71" fmla="*/ 25077 w 35175"/>
                <a:gd name="csY71" fmla="*/ 46859 h 47389"/>
                <a:gd name="csX72" fmla="*/ 23123 w 35175"/>
                <a:gd name="csY72" fmla="*/ 47836 h 47389"/>
                <a:gd name="csX73" fmla="*/ 21657 w 35175"/>
                <a:gd name="csY73" fmla="*/ 47836 h 47389"/>
                <a:gd name="csX74" fmla="*/ 20680 w 35175"/>
                <a:gd name="csY74" fmla="*/ 48324 h 47389"/>
                <a:gd name="csX75" fmla="*/ 17749 w 35175"/>
                <a:gd name="csY75" fmla="*/ 48324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</a:cxnLst>
              <a:rect l="l" t="t" r="r" b="b"/>
              <a:pathLst>
                <a:path w="35175" h="47389">
                  <a:moveTo>
                    <a:pt x="16283" y="48324"/>
                  </a:moveTo>
                  <a:lnTo>
                    <a:pt x="12863" y="48324"/>
                  </a:lnTo>
                  <a:lnTo>
                    <a:pt x="11397" y="47836"/>
                  </a:lnTo>
                  <a:lnTo>
                    <a:pt x="10420" y="47836"/>
                  </a:lnTo>
                  <a:lnTo>
                    <a:pt x="9443" y="47347"/>
                  </a:lnTo>
                  <a:lnTo>
                    <a:pt x="7978" y="46859"/>
                  </a:lnTo>
                  <a:lnTo>
                    <a:pt x="6023" y="45881"/>
                  </a:lnTo>
                  <a:lnTo>
                    <a:pt x="5046" y="44904"/>
                  </a:lnTo>
                  <a:cubicBezTo>
                    <a:pt x="861" y="42453"/>
                    <a:pt x="2832" y="42095"/>
                    <a:pt x="649" y="38553"/>
                  </a:cubicBezTo>
                  <a:lnTo>
                    <a:pt x="649" y="37088"/>
                  </a:lnTo>
                  <a:lnTo>
                    <a:pt x="161" y="36110"/>
                  </a:lnTo>
                  <a:lnTo>
                    <a:pt x="649" y="35133"/>
                  </a:lnTo>
                  <a:lnTo>
                    <a:pt x="649" y="33668"/>
                  </a:lnTo>
                  <a:cubicBezTo>
                    <a:pt x="2832" y="24084"/>
                    <a:pt x="13840" y="24304"/>
                    <a:pt x="21168" y="21454"/>
                  </a:cubicBezTo>
                  <a:lnTo>
                    <a:pt x="22146" y="21454"/>
                  </a:lnTo>
                  <a:lnTo>
                    <a:pt x="23123" y="20965"/>
                  </a:lnTo>
                  <a:lnTo>
                    <a:pt x="24100" y="20965"/>
                  </a:lnTo>
                  <a:cubicBezTo>
                    <a:pt x="28073" y="18604"/>
                    <a:pt x="28822" y="18132"/>
                    <a:pt x="29474" y="14126"/>
                  </a:cubicBezTo>
                  <a:lnTo>
                    <a:pt x="28985" y="12660"/>
                  </a:lnTo>
                  <a:lnTo>
                    <a:pt x="28497" y="11683"/>
                  </a:lnTo>
                  <a:lnTo>
                    <a:pt x="28008" y="10217"/>
                  </a:lnTo>
                  <a:lnTo>
                    <a:pt x="26542" y="8752"/>
                  </a:lnTo>
                  <a:lnTo>
                    <a:pt x="25077" y="8263"/>
                  </a:lnTo>
                  <a:lnTo>
                    <a:pt x="23123" y="7286"/>
                  </a:lnTo>
                  <a:lnTo>
                    <a:pt x="21657" y="6798"/>
                  </a:lnTo>
                  <a:lnTo>
                    <a:pt x="17749" y="6798"/>
                  </a:lnTo>
                  <a:lnTo>
                    <a:pt x="2604" y="6309"/>
                  </a:lnTo>
                  <a:lnTo>
                    <a:pt x="3581" y="5820"/>
                  </a:lnTo>
                  <a:lnTo>
                    <a:pt x="4558" y="4843"/>
                  </a:lnTo>
                  <a:lnTo>
                    <a:pt x="5535" y="4355"/>
                  </a:lnTo>
                  <a:lnTo>
                    <a:pt x="6512" y="3378"/>
                  </a:lnTo>
                  <a:lnTo>
                    <a:pt x="7978" y="2889"/>
                  </a:lnTo>
                  <a:lnTo>
                    <a:pt x="8955" y="2401"/>
                  </a:lnTo>
                  <a:lnTo>
                    <a:pt x="10420" y="1912"/>
                  </a:lnTo>
                  <a:lnTo>
                    <a:pt x="11397" y="1912"/>
                  </a:lnTo>
                  <a:lnTo>
                    <a:pt x="12863" y="1423"/>
                  </a:lnTo>
                  <a:lnTo>
                    <a:pt x="15306" y="1423"/>
                  </a:lnTo>
                  <a:lnTo>
                    <a:pt x="16772" y="935"/>
                  </a:lnTo>
                  <a:lnTo>
                    <a:pt x="19703" y="935"/>
                  </a:lnTo>
                  <a:lnTo>
                    <a:pt x="21168" y="1423"/>
                  </a:lnTo>
                  <a:lnTo>
                    <a:pt x="22146" y="1423"/>
                  </a:lnTo>
                  <a:lnTo>
                    <a:pt x="23611" y="1912"/>
                  </a:lnTo>
                  <a:lnTo>
                    <a:pt x="24588" y="1912"/>
                  </a:lnTo>
                  <a:cubicBezTo>
                    <a:pt x="30288" y="3940"/>
                    <a:pt x="32820" y="6374"/>
                    <a:pt x="34848" y="12172"/>
                  </a:cubicBezTo>
                  <a:lnTo>
                    <a:pt x="34848" y="13637"/>
                  </a:lnTo>
                  <a:lnTo>
                    <a:pt x="35336" y="14614"/>
                  </a:lnTo>
                  <a:lnTo>
                    <a:pt x="35336" y="15591"/>
                  </a:lnTo>
                  <a:lnTo>
                    <a:pt x="34848" y="16569"/>
                  </a:lnTo>
                  <a:cubicBezTo>
                    <a:pt x="34897" y="21869"/>
                    <a:pt x="29897" y="25216"/>
                    <a:pt x="25565" y="26828"/>
                  </a:cubicBezTo>
                  <a:lnTo>
                    <a:pt x="24588" y="27317"/>
                  </a:lnTo>
                  <a:lnTo>
                    <a:pt x="23123" y="27317"/>
                  </a:lnTo>
                  <a:lnTo>
                    <a:pt x="22146" y="27805"/>
                  </a:lnTo>
                  <a:lnTo>
                    <a:pt x="20680" y="28294"/>
                  </a:lnTo>
                  <a:lnTo>
                    <a:pt x="18726" y="28782"/>
                  </a:lnTo>
                  <a:lnTo>
                    <a:pt x="17260" y="28782"/>
                  </a:lnTo>
                  <a:lnTo>
                    <a:pt x="12863" y="30248"/>
                  </a:lnTo>
                  <a:cubicBezTo>
                    <a:pt x="10705" y="31298"/>
                    <a:pt x="10526" y="29971"/>
                    <a:pt x="7978" y="32202"/>
                  </a:cubicBezTo>
                  <a:lnTo>
                    <a:pt x="7489" y="32691"/>
                  </a:lnTo>
                  <a:lnTo>
                    <a:pt x="7001" y="33668"/>
                  </a:lnTo>
                  <a:lnTo>
                    <a:pt x="6512" y="35133"/>
                  </a:lnTo>
                  <a:lnTo>
                    <a:pt x="6023" y="36110"/>
                  </a:lnTo>
                  <a:lnTo>
                    <a:pt x="6512" y="37088"/>
                  </a:lnTo>
                  <a:lnTo>
                    <a:pt x="6512" y="38065"/>
                  </a:lnTo>
                  <a:lnTo>
                    <a:pt x="7001" y="39042"/>
                  </a:lnTo>
                  <a:lnTo>
                    <a:pt x="9443" y="41484"/>
                  </a:lnTo>
                  <a:lnTo>
                    <a:pt x="12375" y="42950"/>
                  </a:lnTo>
                  <a:lnTo>
                    <a:pt x="16772" y="42950"/>
                  </a:lnTo>
                  <a:lnTo>
                    <a:pt x="30451" y="43439"/>
                  </a:lnTo>
                  <a:lnTo>
                    <a:pt x="28008" y="45881"/>
                  </a:lnTo>
                  <a:lnTo>
                    <a:pt x="26542" y="46370"/>
                  </a:lnTo>
                  <a:lnTo>
                    <a:pt x="25565" y="46859"/>
                  </a:lnTo>
                  <a:lnTo>
                    <a:pt x="25077" y="46859"/>
                  </a:lnTo>
                  <a:lnTo>
                    <a:pt x="23123" y="47836"/>
                  </a:lnTo>
                  <a:lnTo>
                    <a:pt x="21657" y="47836"/>
                  </a:lnTo>
                  <a:lnTo>
                    <a:pt x="20680" y="48324"/>
                  </a:lnTo>
                  <a:lnTo>
                    <a:pt x="17749" y="483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" name="Freeform: Shape 1743">
              <a:extLst>
                <a:ext uri="{FF2B5EF4-FFF2-40B4-BE49-F238E27FC236}">
                  <a16:creationId xmlns:a16="http://schemas.microsoft.com/office/drawing/2014/main" id="{7270EE0C-CF1F-EF1A-5E9C-041EA0A84685}"/>
                </a:ext>
              </a:extLst>
            </p:cNvPr>
            <p:cNvSpPr/>
            <p:nvPr/>
          </p:nvSpPr>
          <p:spPr>
            <a:xfrm flipV="1">
              <a:off x="4696552" y="5699407"/>
              <a:ext cx="19053" cy="10748"/>
            </a:xfrm>
            <a:custGeom>
              <a:avLst/>
              <a:gdLst>
                <a:gd name="csX0" fmla="*/ 6032 w 19053"/>
                <a:gd name="csY0" fmla="*/ 11683 h 10748"/>
                <a:gd name="csX1" fmla="*/ 169 w 19053"/>
                <a:gd name="csY1" fmla="*/ 11194 h 10748"/>
                <a:gd name="csX2" fmla="*/ 169 w 19053"/>
                <a:gd name="csY2" fmla="*/ 8752 h 10748"/>
                <a:gd name="csX3" fmla="*/ 657 w 19053"/>
                <a:gd name="csY3" fmla="*/ 7775 h 10748"/>
                <a:gd name="csX4" fmla="*/ 1146 w 19053"/>
                <a:gd name="csY4" fmla="*/ 6309 h 10748"/>
                <a:gd name="csX5" fmla="*/ 2123 w 19053"/>
                <a:gd name="csY5" fmla="*/ 4355 h 10748"/>
                <a:gd name="csX6" fmla="*/ 2612 w 19053"/>
                <a:gd name="csY6" fmla="*/ 2889 h 10748"/>
                <a:gd name="csX7" fmla="*/ 3100 w 19053"/>
                <a:gd name="csY7" fmla="*/ 1912 h 10748"/>
                <a:gd name="csX8" fmla="*/ 4077 w 19053"/>
                <a:gd name="csY8" fmla="*/ 935 h 10748"/>
                <a:gd name="csX9" fmla="*/ 19222 w 19053"/>
                <a:gd name="csY9" fmla="*/ 1423 h 10748"/>
                <a:gd name="csX10" fmla="*/ 15803 w 19053"/>
                <a:gd name="csY10" fmla="*/ 1423 h 10748"/>
                <a:gd name="csX11" fmla="*/ 14825 w 19053"/>
                <a:gd name="csY11" fmla="*/ 1912 h 10748"/>
                <a:gd name="csX12" fmla="*/ 13360 w 19053"/>
                <a:gd name="csY12" fmla="*/ 1912 h 10748"/>
                <a:gd name="csX13" fmla="*/ 11406 w 19053"/>
                <a:gd name="csY13" fmla="*/ 2889 h 10748"/>
                <a:gd name="csX14" fmla="*/ 10428 w 19053"/>
                <a:gd name="csY14" fmla="*/ 3866 h 10748"/>
                <a:gd name="csX15" fmla="*/ 9451 w 19053"/>
                <a:gd name="csY15" fmla="*/ 4355 h 10748"/>
                <a:gd name="csX16" fmla="*/ 7497 w 19053"/>
                <a:gd name="csY16" fmla="*/ 6309 h 10748"/>
                <a:gd name="csX17" fmla="*/ 7497 w 19053"/>
                <a:gd name="csY17" fmla="*/ 6797 h 10748"/>
                <a:gd name="csX18" fmla="*/ 7009 w 19053"/>
                <a:gd name="csY18" fmla="*/ 7775 h 10748"/>
                <a:gd name="csX19" fmla="*/ 6520 w 19053"/>
                <a:gd name="csY19" fmla="*/ 9240 h 10748"/>
                <a:gd name="csX20" fmla="*/ 6032 w 19053"/>
                <a:gd name="csY20" fmla="*/ 10217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032" y="11683"/>
                  </a:moveTo>
                  <a:lnTo>
                    <a:pt x="169" y="11194"/>
                  </a:lnTo>
                  <a:lnTo>
                    <a:pt x="169" y="8752"/>
                  </a:lnTo>
                  <a:lnTo>
                    <a:pt x="657" y="7775"/>
                  </a:lnTo>
                  <a:lnTo>
                    <a:pt x="1146" y="6309"/>
                  </a:lnTo>
                  <a:lnTo>
                    <a:pt x="2123" y="4355"/>
                  </a:lnTo>
                  <a:lnTo>
                    <a:pt x="2612" y="2889"/>
                  </a:lnTo>
                  <a:lnTo>
                    <a:pt x="3100" y="1912"/>
                  </a:lnTo>
                  <a:lnTo>
                    <a:pt x="4077" y="935"/>
                  </a:lnTo>
                  <a:lnTo>
                    <a:pt x="19222" y="1423"/>
                  </a:lnTo>
                  <a:lnTo>
                    <a:pt x="15803" y="1423"/>
                  </a:lnTo>
                  <a:lnTo>
                    <a:pt x="14825" y="1912"/>
                  </a:lnTo>
                  <a:lnTo>
                    <a:pt x="13360" y="1912"/>
                  </a:lnTo>
                  <a:lnTo>
                    <a:pt x="11406" y="2889"/>
                  </a:lnTo>
                  <a:lnTo>
                    <a:pt x="10428" y="3866"/>
                  </a:lnTo>
                  <a:lnTo>
                    <a:pt x="9451" y="4355"/>
                  </a:lnTo>
                  <a:lnTo>
                    <a:pt x="7497" y="6309"/>
                  </a:lnTo>
                  <a:lnTo>
                    <a:pt x="7497" y="6797"/>
                  </a:lnTo>
                  <a:lnTo>
                    <a:pt x="7009" y="7775"/>
                  </a:lnTo>
                  <a:lnTo>
                    <a:pt x="6520" y="9240"/>
                  </a:lnTo>
                  <a:lnTo>
                    <a:pt x="6032" y="102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" name="Freeform: Shape 1744">
              <a:extLst>
                <a:ext uri="{FF2B5EF4-FFF2-40B4-BE49-F238E27FC236}">
                  <a16:creationId xmlns:a16="http://schemas.microsoft.com/office/drawing/2014/main" id="{F724D591-2C51-9EB0-9B25-4E875FB7DC54}"/>
                </a:ext>
              </a:extLst>
            </p:cNvPr>
            <p:cNvSpPr/>
            <p:nvPr/>
          </p:nvSpPr>
          <p:spPr>
            <a:xfrm flipV="1">
              <a:off x="4714629" y="5673025"/>
              <a:ext cx="17099" cy="9282"/>
            </a:xfrm>
            <a:custGeom>
              <a:avLst/>
              <a:gdLst>
                <a:gd name="csX0" fmla="*/ 13852 w 17099"/>
                <a:gd name="csY0" fmla="*/ 10213 h 9282"/>
                <a:gd name="csX1" fmla="*/ 173 w 17099"/>
                <a:gd name="csY1" fmla="*/ 9724 h 9282"/>
                <a:gd name="csX2" fmla="*/ 4081 w 17099"/>
                <a:gd name="csY2" fmla="*/ 9724 h 9282"/>
                <a:gd name="csX3" fmla="*/ 5058 w 17099"/>
                <a:gd name="csY3" fmla="*/ 9236 h 9282"/>
                <a:gd name="csX4" fmla="*/ 6524 w 17099"/>
                <a:gd name="csY4" fmla="*/ 8747 h 9282"/>
                <a:gd name="csX5" fmla="*/ 7501 w 17099"/>
                <a:gd name="csY5" fmla="*/ 8259 h 9282"/>
                <a:gd name="csX6" fmla="*/ 9944 w 17099"/>
                <a:gd name="csY6" fmla="*/ 5816 h 9282"/>
                <a:gd name="csX7" fmla="*/ 10921 w 17099"/>
                <a:gd name="csY7" fmla="*/ 3862 h 9282"/>
                <a:gd name="csX8" fmla="*/ 10921 w 17099"/>
                <a:gd name="csY8" fmla="*/ 2396 h 9282"/>
                <a:gd name="csX9" fmla="*/ 11409 w 17099"/>
                <a:gd name="csY9" fmla="*/ 930 h 9282"/>
                <a:gd name="csX10" fmla="*/ 17272 w 17099"/>
                <a:gd name="csY10" fmla="*/ 1419 h 9282"/>
                <a:gd name="csX11" fmla="*/ 16783 w 17099"/>
                <a:gd name="csY11" fmla="*/ 2884 h 9282"/>
                <a:gd name="csX12" fmla="*/ 16783 w 17099"/>
                <a:gd name="csY12" fmla="*/ 4350 h 9282"/>
                <a:gd name="csX13" fmla="*/ 16295 w 17099"/>
                <a:gd name="csY13" fmla="*/ 5327 h 9282"/>
                <a:gd name="csX14" fmla="*/ 16295 w 17099"/>
                <a:gd name="csY14" fmla="*/ 6793 h 9282"/>
                <a:gd name="csX15" fmla="*/ 15318 w 17099"/>
                <a:gd name="csY15" fmla="*/ 7770 h 9282"/>
                <a:gd name="csX16" fmla="*/ 14829 w 17099"/>
                <a:gd name="csY16" fmla="*/ 8747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7099" h="9282">
                  <a:moveTo>
                    <a:pt x="13852" y="10213"/>
                  </a:moveTo>
                  <a:lnTo>
                    <a:pt x="173" y="9724"/>
                  </a:lnTo>
                  <a:lnTo>
                    <a:pt x="4081" y="9724"/>
                  </a:lnTo>
                  <a:lnTo>
                    <a:pt x="5058" y="9236"/>
                  </a:lnTo>
                  <a:lnTo>
                    <a:pt x="6524" y="8747"/>
                  </a:lnTo>
                  <a:lnTo>
                    <a:pt x="7501" y="8259"/>
                  </a:lnTo>
                  <a:lnTo>
                    <a:pt x="9944" y="5816"/>
                  </a:lnTo>
                  <a:lnTo>
                    <a:pt x="10921" y="3862"/>
                  </a:lnTo>
                  <a:lnTo>
                    <a:pt x="10921" y="2396"/>
                  </a:lnTo>
                  <a:lnTo>
                    <a:pt x="11409" y="930"/>
                  </a:lnTo>
                  <a:lnTo>
                    <a:pt x="17272" y="1419"/>
                  </a:lnTo>
                  <a:lnTo>
                    <a:pt x="16783" y="2884"/>
                  </a:lnTo>
                  <a:lnTo>
                    <a:pt x="16783" y="4350"/>
                  </a:lnTo>
                  <a:lnTo>
                    <a:pt x="16295" y="5327"/>
                  </a:lnTo>
                  <a:lnTo>
                    <a:pt x="16295" y="6793"/>
                  </a:lnTo>
                  <a:lnTo>
                    <a:pt x="15318" y="7770"/>
                  </a:lnTo>
                  <a:lnTo>
                    <a:pt x="14829" y="87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" name="Freeform: Shape 1745">
              <a:extLst>
                <a:ext uri="{FF2B5EF4-FFF2-40B4-BE49-F238E27FC236}">
                  <a16:creationId xmlns:a16="http://schemas.microsoft.com/office/drawing/2014/main" id="{3BADA825-650B-58C4-F65D-4827B6F1A7D1}"/>
                </a:ext>
              </a:extLst>
            </p:cNvPr>
            <p:cNvSpPr/>
            <p:nvPr/>
          </p:nvSpPr>
          <p:spPr>
            <a:xfrm flipV="1">
              <a:off x="4698018" y="5668140"/>
              <a:ext cx="35175" cy="47389"/>
            </a:xfrm>
            <a:custGeom>
              <a:avLst/>
              <a:gdLst>
                <a:gd name="csX0" fmla="*/ 16293 w 35175"/>
                <a:gd name="csY0" fmla="*/ 48324 h 47389"/>
                <a:gd name="csX1" fmla="*/ 12873 w 35175"/>
                <a:gd name="csY1" fmla="*/ 48324 h 47389"/>
                <a:gd name="csX2" fmla="*/ 11407 w 35175"/>
                <a:gd name="csY2" fmla="*/ 47836 h 47389"/>
                <a:gd name="csX3" fmla="*/ 10430 w 35175"/>
                <a:gd name="csY3" fmla="*/ 47836 h 47389"/>
                <a:gd name="csX4" fmla="*/ 9453 w 35175"/>
                <a:gd name="csY4" fmla="*/ 47347 h 47389"/>
                <a:gd name="csX5" fmla="*/ 7988 w 35175"/>
                <a:gd name="csY5" fmla="*/ 46859 h 47389"/>
                <a:gd name="csX6" fmla="*/ 6033 w 35175"/>
                <a:gd name="csY6" fmla="*/ 45881 h 47389"/>
                <a:gd name="csX7" fmla="*/ 5056 w 35175"/>
                <a:gd name="csY7" fmla="*/ 44904 h 47389"/>
                <a:gd name="csX8" fmla="*/ 659 w 35175"/>
                <a:gd name="csY8" fmla="*/ 38553 h 47389"/>
                <a:gd name="csX9" fmla="*/ 659 w 35175"/>
                <a:gd name="csY9" fmla="*/ 37088 h 47389"/>
                <a:gd name="csX10" fmla="*/ 171 w 35175"/>
                <a:gd name="csY10" fmla="*/ 36110 h 47389"/>
                <a:gd name="csX11" fmla="*/ 659 w 35175"/>
                <a:gd name="csY11" fmla="*/ 35133 h 47389"/>
                <a:gd name="csX12" fmla="*/ 659 w 35175"/>
                <a:gd name="csY12" fmla="*/ 33668 h 47389"/>
                <a:gd name="csX13" fmla="*/ 21178 w 35175"/>
                <a:gd name="csY13" fmla="*/ 21454 h 47389"/>
                <a:gd name="csX14" fmla="*/ 22155 w 35175"/>
                <a:gd name="csY14" fmla="*/ 21454 h 47389"/>
                <a:gd name="csX15" fmla="*/ 23133 w 35175"/>
                <a:gd name="csY15" fmla="*/ 20965 h 47389"/>
                <a:gd name="csX16" fmla="*/ 24110 w 35175"/>
                <a:gd name="csY16" fmla="*/ 20965 h 47389"/>
                <a:gd name="csX17" fmla="*/ 29484 w 35175"/>
                <a:gd name="csY17" fmla="*/ 14126 h 47389"/>
                <a:gd name="csX18" fmla="*/ 28995 w 35175"/>
                <a:gd name="csY18" fmla="*/ 12660 h 47389"/>
                <a:gd name="csX19" fmla="*/ 28507 w 35175"/>
                <a:gd name="csY19" fmla="*/ 11683 h 47389"/>
                <a:gd name="csX20" fmla="*/ 28018 w 35175"/>
                <a:gd name="csY20" fmla="*/ 10217 h 47389"/>
                <a:gd name="csX21" fmla="*/ 26552 w 35175"/>
                <a:gd name="csY21" fmla="*/ 8752 h 47389"/>
                <a:gd name="csX22" fmla="*/ 25087 w 35175"/>
                <a:gd name="csY22" fmla="*/ 8263 h 47389"/>
                <a:gd name="csX23" fmla="*/ 23133 w 35175"/>
                <a:gd name="csY23" fmla="*/ 7286 h 47389"/>
                <a:gd name="csX24" fmla="*/ 21667 w 35175"/>
                <a:gd name="csY24" fmla="*/ 6798 h 47389"/>
                <a:gd name="csX25" fmla="*/ 17759 w 35175"/>
                <a:gd name="csY25" fmla="*/ 6798 h 47389"/>
                <a:gd name="csX26" fmla="*/ 2614 w 35175"/>
                <a:gd name="csY26" fmla="*/ 6309 h 47389"/>
                <a:gd name="csX27" fmla="*/ 3591 w 35175"/>
                <a:gd name="csY27" fmla="*/ 5820 h 47389"/>
                <a:gd name="csX28" fmla="*/ 4568 w 35175"/>
                <a:gd name="csY28" fmla="*/ 4843 h 47389"/>
                <a:gd name="csX29" fmla="*/ 5545 w 35175"/>
                <a:gd name="csY29" fmla="*/ 4355 h 47389"/>
                <a:gd name="csX30" fmla="*/ 6522 w 35175"/>
                <a:gd name="csY30" fmla="*/ 3378 h 47389"/>
                <a:gd name="csX31" fmla="*/ 7988 w 35175"/>
                <a:gd name="csY31" fmla="*/ 2889 h 47389"/>
                <a:gd name="csX32" fmla="*/ 8965 w 35175"/>
                <a:gd name="csY32" fmla="*/ 2401 h 47389"/>
                <a:gd name="csX33" fmla="*/ 10430 w 35175"/>
                <a:gd name="csY33" fmla="*/ 1912 h 47389"/>
                <a:gd name="csX34" fmla="*/ 11407 w 35175"/>
                <a:gd name="csY34" fmla="*/ 1912 h 47389"/>
                <a:gd name="csX35" fmla="*/ 12873 w 35175"/>
                <a:gd name="csY35" fmla="*/ 1423 h 47389"/>
                <a:gd name="csX36" fmla="*/ 15316 w 35175"/>
                <a:gd name="csY36" fmla="*/ 1423 h 47389"/>
                <a:gd name="csX37" fmla="*/ 16781 w 35175"/>
                <a:gd name="csY37" fmla="*/ 935 h 47389"/>
                <a:gd name="csX38" fmla="*/ 19713 w 35175"/>
                <a:gd name="csY38" fmla="*/ 935 h 47389"/>
                <a:gd name="csX39" fmla="*/ 21178 w 35175"/>
                <a:gd name="csY39" fmla="*/ 1423 h 47389"/>
                <a:gd name="csX40" fmla="*/ 22155 w 35175"/>
                <a:gd name="csY40" fmla="*/ 1423 h 47389"/>
                <a:gd name="csX41" fmla="*/ 23621 w 35175"/>
                <a:gd name="csY41" fmla="*/ 1912 h 47389"/>
                <a:gd name="csX42" fmla="*/ 24598 w 35175"/>
                <a:gd name="csY42" fmla="*/ 1912 h 47389"/>
                <a:gd name="csX43" fmla="*/ 34858 w 35175"/>
                <a:gd name="csY43" fmla="*/ 12172 h 47389"/>
                <a:gd name="csX44" fmla="*/ 34858 w 35175"/>
                <a:gd name="csY44" fmla="*/ 13637 h 47389"/>
                <a:gd name="csX45" fmla="*/ 35346 w 35175"/>
                <a:gd name="csY45" fmla="*/ 14614 h 47389"/>
                <a:gd name="csX46" fmla="*/ 35346 w 35175"/>
                <a:gd name="csY46" fmla="*/ 15591 h 47389"/>
                <a:gd name="csX47" fmla="*/ 34858 w 35175"/>
                <a:gd name="csY47" fmla="*/ 16569 h 47389"/>
                <a:gd name="csX48" fmla="*/ 25575 w 35175"/>
                <a:gd name="csY48" fmla="*/ 26828 h 47389"/>
                <a:gd name="csX49" fmla="*/ 24598 w 35175"/>
                <a:gd name="csY49" fmla="*/ 27317 h 47389"/>
                <a:gd name="csX50" fmla="*/ 23133 w 35175"/>
                <a:gd name="csY50" fmla="*/ 27317 h 47389"/>
                <a:gd name="csX51" fmla="*/ 22155 w 35175"/>
                <a:gd name="csY51" fmla="*/ 27805 h 47389"/>
                <a:gd name="csX52" fmla="*/ 20690 w 35175"/>
                <a:gd name="csY52" fmla="*/ 28294 h 47389"/>
                <a:gd name="csX53" fmla="*/ 18736 w 35175"/>
                <a:gd name="csY53" fmla="*/ 28782 h 47389"/>
                <a:gd name="csX54" fmla="*/ 17270 w 35175"/>
                <a:gd name="csY54" fmla="*/ 28782 h 47389"/>
                <a:gd name="csX55" fmla="*/ 12873 w 35175"/>
                <a:gd name="csY55" fmla="*/ 30248 h 47389"/>
                <a:gd name="csX56" fmla="*/ 7988 w 35175"/>
                <a:gd name="csY56" fmla="*/ 32202 h 47389"/>
                <a:gd name="csX57" fmla="*/ 7499 w 35175"/>
                <a:gd name="csY57" fmla="*/ 32691 h 47389"/>
                <a:gd name="csX58" fmla="*/ 7010 w 35175"/>
                <a:gd name="csY58" fmla="*/ 33668 h 47389"/>
                <a:gd name="csX59" fmla="*/ 6522 w 35175"/>
                <a:gd name="csY59" fmla="*/ 35133 h 47389"/>
                <a:gd name="csX60" fmla="*/ 6033 w 35175"/>
                <a:gd name="csY60" fmla="*/ 36110 h 47389"/>
                <a:gd name="csX61" fmla="*/ 6522 w 35175"/>
                <a:gd name="csY61" fmla="*/ 37088 h 47389"/>
                <a:gd name="csX62" fmla="*/ 6522 w 35175"/>
                <a:gd name="csY62" fmla="*/ 38065 h 47389"/>
                <a:gd name="csX63" fmla="*/ 7010 w 35175"/>
                <a:gd name="csY63" fmla="*/ 39042 h 47389"/>
                <a:gd name="csX64" fmla="*/ 9453 w 35175"/>
                <a:gd name="csY64" fmla="*/ 41484 h 47389"/>
                <a:gd name="csX65" fmla="*/ 12384 w 35175"/>
                <a:gd name="csY65" fmla="*/ 42950 h 47389"/>
                <a:gd name="csX66" fmla="*/ 16781 w 35175"/>
                <a:gd name="csY66" fmla="*/ 42950 h 47389"/>
                <a:gd name="csX67" fmla="*/ 30461 w 35175"/>
                <a:gd name="csY67" fmla="*/ 43439 h 47389"/>
                <a:gd name="csX68" fmla="*/ 28018 w 35175"/>
                <a:gd name="csY68" fmla="*/ 45881 h 47389"/>
                <a:gd name="csX69" fmla="*/ 26552 w 35175"/>
                <a:gd name="csY69" fmla="*/ 46370 h 47389"/>
                <a:gd name="csX70" fmla="*/ 25575 w 35175"/>
                <a:gd name="csY70" fmla="*/ 46859 h 47389"/>
                <a:gd name="csX71" fmla="*/ 25087 w 35175"/>
                <a:gd name="csY71" fmla="*/ 46859 h 47389"/>
                <a:gd name="csX72" fmla="*/ 23133 w 35175"/>
                <a:gd name="csY72" fmla="*/ 47836 h 47389"/>
                <a:gd name="csX73" fmla="*/ 21667 w 35175"/>
                <a:gd name="csY73" fmla="*/ 47836 h 47389"/>
                <a:gd name="csX74" fmla="*/ 20690 w 35175"/>
                <a:gd name="csY74" fmla="*/ 48324 h 47389"/>
                <a:gd name="csX75" fmla="*/ 17759 w 35175"/>
                <a:gd name="csY75" fmla="*/ 48324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</a:cxnLst>
              <a:rect l="l" t="t" r="r" b="b"/>
              <a:pathLst>
                <a:path w="35175" h="47389">
                  <a:moveTo>
                    <a:pt x="16293" y="48324"/>
                  </a:moveTo>
                  <a:lnTo>
                    <a:pt x="12873" y="48324"/>
                  </a:lnTo>
                  <a:lnTo>
                    <a:pt x="11407" y="47836"/>
                  </a:lnTo>
                  <a:lnTo>
                    <a:pt x="10430" y="47836"/>
                  </a:lnTo>
                  <a:lnTo>
                    <a:pt x="9453" y="47347"/>
                  </a:lnTo>
                  <a:lnTo>
                    <a:pt x="7988" y="46859"/>
                  </a:lnTo>
                  <a:lnTo>
                    <a:pt x="6033" y="45881"/>
                  </a:lnTo>
                  <a:lnTo>
                    <a:pt x="5056" y="44904"/>
                  </a:lnTo>
                  <a:cubicBezTo>
                    <a:pt x="871" y="42453"/>
                    <a:pt x="2842" y="42095"/>
                    <a:pt x="659" y="38553"/>
                  </a:cubicBezTo>
                  <a:lnTo>
                    <a:pt x="659" y="37088"/>
                  </a:lnTo>
                  <a:lnTo>
                    <a:pt x="171" y="36110"/>
                  </a:lnTo>
                  <a:lnTo>
                    <a:pt x="659" y="35133"/>
                  </a:lnTo>
                  <a:lnTo>
                    <a:pt x="659" y="33668"/>
                  </a:lnTo>
                  <a:cubicBezTo>
                    <a:pt x="2842" y="24084"/>
                    <a:pt x="13850" y="24304"/>
                    <a:pt x="21178" y="21454"/>
                  </a:cubicBezTo>
                  <a:lnTo>
                    <a:pt x="22155" y="21454"/>
                  </a:lnTo>
                  <a:lnTo>
                    <a:pt x="23133" y="20965"/>
                  </a:lnTo>
                  <a:lnTo>
                    <a:pt x="24110" y="20965"/>
                  </a:lnTo>
                  <a:cubicBezTo>
                    <a:pt x="28083" y="18604"/>
                    <a:pt x="28832" y="18132"/>
                    <a:pt x="29484" y="14126"/>
                  </a:cubicBezTo>
                  <a:lnTo>
                    <a:pt x="28995" y="12660"/>
                  </a:lnTo>
                  <a:lnTo>
                    <a:pt x="28507" y="11683"/>
                  </a:lnTo>
                  <a:lnTo>
                    <a:pt x="28018" y="10217"/>
                  </a:lnTo>
                  <a:lnTo>
                    <a:pt x="26552" y="8752"/>
                  </a:lnTo>
                  <a:lnTo>
                    <a:pt x="25087" y="8263"/>
                  </a:lnTo>
                  <a:lnTo>
                    <a:pt x="23133" y="7286"/>
                  </a:lnTo>
                  <a:lnTo>
                    <a:pt x="21667" y="6798"/>
                  </a:lnTo>
                  <a:lnTo>
                    <a:pt x="17759" y="6798"/>
                  </a:lnTo>
                  <a:lnTo>
                    <a:pt x="2614" y="6309"/>
                  </a:lnTo>
                  <a:lnTo>
                    <a:pt x="3591" y="5820"/>
                  </a:lnTo>
                  <a:lnTo>
                    <a:pt x="4568" y="4843"/>
                  </a:lnTo>
                  <a:lnTo>
                    <a:pt x="5545" y="4355"/>
                  </a:lnTo>
                  <a:lnTo>
                    <a:pt x="6522" y="3378"/>
                  </a:lnTo>
                  <a:lnTo>
                    <a:pt x="7988" y="2889"/>
                  </a:lnTo>
                  <a:lnTo>
                    <a:pt x="8965" y="2401"/>
                  </a:lnTo>
                  <a:lnTo>
                    <a:pt x="10430" y="1912"/>
                  </a:lnTo>
                  <a:lnTo>
                    <a:pt x="11407" y="1912"/>
                  </a:lnTo>
                  <a:lnTo>
                    <a:pt x="12873" y="1423"/>
                  </a:lnTo>
                  <a:lnTo>
                    <a:pt x="15316" y="1423"/>
                  </a:lnTo>
                  <a:lnTo>
                    <a:pt x="16781" y="935"/>
                  </a:lnTo>
                  <a:lnTo>
                    <a:pt x="19713" y="935"/>
                  </a:lnTo>
                  <a:lnTo>
                    <a:pt x="21178" y="1423"/>
                  </a:lnTo>
                  <a:lnTo>
                    <a:pt x="22155" y="1423"/>
                  </a:lnTo>
                  <a:lnTo>
                    <a:pt x="23621" y="1912"/>
                  </a:lnTo>
                  <a:lnTo>
                    <a:pt x="24598" y="1912"/>
                  </a:lnTo>
                  <a:cubicBezTo>
                    <a:pt x="30298" y="3940"/>
                    <a:pt x="32830" y="6374"/>
                    <a:pt x="34858" y="12172"/>
                  </a:cubicBezTo>
                  <a:lnTo>
                    <a:pt x="34858" y="13637"/>
                  </a:lnTo>
                  <a:lnTo>
                    <a:pt x="35346" y="14614"/>
                  </a:lnTo>
                  <a:lnTo>
                    <a:pt x="35346" y="15591"/>
                  </a:lnTo>
                  <a:lnTo>
                    <a:pt x="34858" y="16569"/>
                  </a:lnTo>
                  <a:cubicBezTo>
                    <a:pt x="34907" y="21869"/>
                    <a:pt x="29907" y="25216"/>
                    <a:pt x="25575" y="26828"/>
                  </a:cubicBezTo>
                  <a:lnTo>
                    <a:pt x="24598" y="27317"/>
                  </a:lnTo>
                  <a:lnTo>
                    <a:pt x="23133" y="27317"/>
                  </a:lnTo>
                  <a:lnTo>
                    <a:pt x="22155" y="27805"/>
                  </a:lnTo>
                  <a:lnTo>
                    <a:pt x="20690" y="28294"/>
                  </a:lnTo>
                  <a:lnTo>
                    <a:pt x="18736" y="28782"/>
                  </a:lnTo>
                  <a:lnTo>
                    <a:pt x="17270" y="28782"/>
                  </a:lnTo>
                  <a:lnTo>
                    <a:pt x="12873" y="30248"/>
                  </a:lnTo>
                  <a:cubicBezTo>
                    <a:pt x="10715" y="31298"/>
                    <a:pt x="10536" y="29971"/>
                    <a:pt x="7988" y="32202"/>
                  </a:cubicBezTo>
                  <a:lnTo>
                    <a:pt x="7499" y="32691"/>
                  </a:lnTo>
                  <a:lnTo>
                    <a:pt x="7010" y="33668"/>
                  </a:lnTo>
                  <a:lnTo>
                    <a:pt x="6522" y="35133"/>
                  </a:lnTo>
                  <a:lnTo>
                    <a:pt x="6033" y="36110"/>
                  </a:lnTo>
                  <a:lnTo>
                    <a:pt x="6522" y="37088"/>
                  </a:lnTo>
                  <a:lnTo>
                    <a:pt x="6522" y="38065"/>
                  </a:lnTo>
                  <a:lnTo>
                    <a:pt x="7010" y="39042"/>
                  </a:lnTo>
                  <a:lnTo>
                    <a:pt x="9453" y="41484"/>
                  </a:lnTo>
                  <a:lnTo>
                    <a:pt x="12384" y="42950"/>
                  </a:lnTo>
                  <a:lnTo>
                    <a:pt x="16781" y="42950"/>
                  </a:lnTo>
                  <a:lnTo>
                    <a:pt x="30461" y="43439"/>
                  </a:lnTo>
                  <a:lnTo>
                    <a:pt x="28018" y="45881"/>
                  </a:lnTo>
                  <a:lnTo>
                    <a:pt x="26552" y="46370"/>
                  </a:lnTo>
                  <a:lnTo>
                    <a:pt x="25575" y="46859"/>
                  </a:lnTo>
                  <a:lnTo>
                    <a:pt x="25087" y="46859"/>
                  </a:lnTo>
                  <a:lnTo>
                    <a:pt x="23133" y="47836"/>
                  </a:lnTo>
                  <a:lnTo>
                    <a:pt x="21667" y="47836"/>
                  </a:lnTo>
                  <a:lnTo>
                    <a:pt x="20690" y="48324"/>
                  </a:lnTo>
                  <a:lnTo>
                    <a:pt x="17759" y="483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" name="Freeform: Shape 1746">
              <a:extLst>
                <a:ext uri="{FF2B5EF4-FFF2-40B4-BE49-F238E27FC236}">
                  <a16:creationId xmlns:a16="http://schemas.microsoft.com/office/drawing/2014/main" id="{B0E3A49E-DADC-2C26-E352-CA2E36F3F4BE}"/>
                </a:ext>
              </a:extLst>
            </p:cNvPr>
            <p:cNvSpPr/>
            <p:nvPr/>
          </p:nvSpPr>
          <p:spPr>
            <a:xfrm flipV="1">
              <a:off x="4747361" y="5674002"/>
              <a:ext cx="28803" cy="17099"/>
            </a:xfrm>
            <a:custGeom>
              <a:avLst/>
              <a:gdLst>
                <a:gd name="csX0" fmla="*/ 26562 w 28803"/>
                <a:gd name="csY0" fmla="*/ 18031 h 17099"/>
                <a:gd name="csX1" fmla="*/ 11905 w 28803"/>
                <a:gd name="csY1" fmla="*/ 18031 h 17099"/>
                <a:gd name="csX2" fmla="*/ 13859 w 28803"/>
                <a:gd name="csY2" fmla="*/ 18031 h 17099"/>
                <a:gd name="csX3" fmla="*/ 15325 w 28803"/>
                <a:gd name="csY3" fmla="*/ 17542 h 17099"/>
                <a:gd name="csX4" fmla="*/ 17279 w 28803"/>
                <a:gd name="csY4" fmla="*/ 17542 h 17099"/>
                <a:gd name="csX5" fmla="*/ 19233 w 28803"/>
                <a:gd name="csY5" fmla="*/ 16565 h 17099"/>
                <a:gd name="csX6" fmla="*/ 21188 w 28803"/>
                <a:gd name="csY6" fmla="*/ 14611 h 17099"/>
                <a:gd name="csX7" fmla="*/ 21676 w 28803"/>
                <a:gd name="csY7" fmla="*/ 13634 h 17099"/>
                <a:gd name="csX8" fmla="*/ 22165 w 28803"/>
                <a:gd name="csY8" fmla="*/ 12657 h 17099"/>
                <a:gd name="csX9" fmla="*/ 22653 w 28803"/>
                <a:gd name="csY9" fmla="*/ 11191 h 17099"/>
                <a:gd name="csX10" fmla="*/ 22653 w 28803"/>
                <a:gd name="csY10" fmla="*/ 7771 h 17099"/>
                <a:gd name="csX11" fmla="*/ 22165 w 28803"/>
                <a:gd name="csY11" fmla="*/ 6794 h 17099"/>
                <a:gd name="csX12" fmla="*/ 21676 w 28803"/>
                <a:gd name="csY12" fmla="*/ 5329 h 17099"/>
                <a:gd name="csX13" fmla="*/ 21188 w 28803"/>
                <a:gd name="csY13" fmla="*/ 4351 h 17099"/>
                <a:gd name="csX14" fmla="*/ 20210 w 28803"/>
                <a:gd name="csY14" fmla="*/ 3863 h 17099"/>
                <a:gd name="csX15" fmla="*/ 19233 w 28803"/>
                <a:gd name="csY15" fmla="*/ 2886 h 17099"/>
                <a:gd name="csX16" fmla="*/ 18256 w 28803"/>
                <a:gd name="csY16" fmla="*/ 2397 h 17099"/>
                <a:gd name="csX17" fmla="*/ 17279 w 28803"/>
                <a:gd name="csY17" fmla="*/ 2397 h 17099"/>
                <a:gd name="csX18" fmla="*/ 16302 w 28803"/>
                <a:gd name="csY18" fmla="*/ 1909 h 17099"/>
                <a:gd name="csX19" fmla="*/ 14836 w 28803"/>
                <a:gd name="csY19" fmla="*/ 1909 h 17099"/>
                <a:gd name="csX20" fmla="*/ 13371 w 28803"/>
                <a:gd name="csY20" fmla="*/ 1420 h 17099"/>
                <a:gd name="csX21" fmla="*/ 180 w 28803"/>
                <a:gd name="csY21" fmla="*/ 1420 h 17099"/>
                <a:gd name="csX22" fmla="*/ 25585 w 28803"/>
                <a:gd name="csY22" fmla="*/ 932 h 17099"/>
                <a:gd name="csX23" fmla="*/ 27539 w 28803"/>
                <a:gd name="csY23" fmla="*/ 16077 h 17099"/>
                <a:gd name="csX24" fmla="*/ 27050 w 28803"/>
                <a:gd name="csY24" fmla="*/ 17054 h 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28803" h="17099">
                  <a:moveTo>
                    <a:pt x="26562" y="18031"/>
                  </a:moveTo>
                  <a:lnTo>
                    <a:pt x="11905" y="18031"/>
                  </a:lnTo>
                  <a:lnTo>
                    <a:pt x="13859" y="18031"/>
                  </a:lnTo>
                  <a:lnTo>
                    <a:pt x="15325" y="17542"/>
                  </a:lnTo>
                  <a:lnTo>
                    <a:pt x="17279" y="17542"/>
                  </a:lnTo>
                  <a:lnTo>
                    <a:pt x="19233" y="16565"/>
                  </a:lnTo>
                  <a:lnTo>
                    <a:pt x="21188" y="14611"/>
                  </a:lnTo>
                  <a:lnTo>
                    <a:pt x="21676" y="13634"/>
                  </a:lnTo>
                  <a:lnTo>
                    <a:pt x="22165" y="12657"/>
                  </a:lnTo>
                  <a:lnTo>
                    <a:pt x="22653" y="11191"/>
                  </a:lnTo>
                  <a:lnTo>
                    <a:pt x="22653" y="7771"/>
                  </a:lnTo>
                  <a:lnTo>
                    <a:pt x="22165" y="6794"/>
                  </a:lnTo>
                  <a:lnTo>
                    <a:pt x="21676" y="5329"/>
                  </a:lnTo>
                  <a:lnTo>
                    <a:pt x="21188" y="4351"/>
                  </a:lnTo>
                  <a:lnTo>
                    <a:pt x="20210" y="3863"/>
                  </a:lnTo>
                  <a:lnTo>
                    <a:pt x="19233" y="2886"/>
                  </a:lnTo>
                  <a:lnTo>
                    <a:pt x="18256" y="2397"/>
                  </a:lnTo>
                  <a:lnTo>
                    <a:pt x="17279" y="2397"/>
                  </a:lnTo>
                  <a:lnTo>
                    <a:pt x="16302" y="1909"/>
                  </a:lnTo>
                  <a:lnTo>
                    <a:pt x="14836" y="1909"/>
                  </a:lnTo>
                  <a:lnTo>
                    <a:pt x="13371" y="1420"/>
                  </a:lnTo>
                  <a:lnTo>
                    <a:pt x="180" y="1420"/>
                  </a:lnTo>
                  <a:lnTo>
                    <a:pt x="25585" y="932"/>
                  </a:lnTo>
                  <a:cubicBezTo>
                    <a:pt x="29224" y="4881"/>
                    <a:pt x="30047" y="11419"/>
                    <a:pt x="27539" y="16077"/>
                  </a:cubicBezTo>
                  <a:lnTo>
                    <a:pt x="27050" y="170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" name="Freeform: Shape 1747">
              <a:extLst>
                <a:ext uri="{FF2B5EF4-FFF2-40B4-BE49-F238E27FC236}">
                  <a16:creationId xmlns:a16="http://schemas.microsoft.com/office/drawing/2014/main" id="{D8527FB1-9ED0-0B79-41BF-6DFDE3CEE31D}"/>
                </a:ext>
              </a:extLst>
            </p:cNvPr>
            <p:cNvSpPr/>
            <p:nvPr/>
          </p:nvSpPr>
          <p:spPr>
            <a:xfrm flipV="1">
              <a:off x="4741010" y="5668628"/>
              <a:ext cx="32732" cy="45923"/>
            </a:xfrm>
            <a:custGeom>
              <a:avLst/>
              <a:gdLst>
                <a:gd name="csX0" fmla="*/ 17277 w 32732"/>
                <a:gd name="csY0" fmla="*/ 46858 h 45923"/>
                <a:gd name="csX1" fmla="*/ 178 w 32732"/>
                <a:gd name="csY1" fmla="*/ 46858 h 45923"/>
                <a:gd name="csX2" fmla="*/ 178 w 32732"/>
                <a:gd name="csY2" fmla="*/ 935 h 45923"/>
                <a:gd name="csX3" fmla="*/ 6529 w 32732"/>
                <a:gd name="csY3" fmla="*/ 935 h 45923"/>
                <a:gd name="csX4" fmla="*/ 6529 w 32732"/>
                <a:gd name="csY4" fmla="*/ 19500 h 45923"/>
                <a:gd name="csX5" fmla="*/ 20697 w 32732"/>
                <a:gd name="csY5" fmla="*/ 19500 h 45923"/>
                <a:gd name="csX6" fmla="*/ 22163 w 32732"/>
                <a:gd name="csY6" fmla="*/ 19988 h 45923"/>
                <a:gd name="csX7" fmla="*/ 24605 w 32732"/>
                <a:gd name="csY7" fmla="*/ 19988 h 45923"/>
                <a:gd name="csX8" fmla="*/ 26071 w 32732"/>
                <a:gd name="csY8" fmla="*/ 20477 h 45923"/>
                <a:gd name="csX9" fmla="*/ 30956 w 32732"/>
                <a:gd name="csY9" fmla="*/ 22920 h 45923"/>
                <a:gd name="csX10" fmla="*/ 31445 w 32732"/>
                <a:gd name="csY10" fmla="*/ 23408 h 45923"/>
                <a:gd name="csX11" fmla="*/ 31934 w 32732"/>
                <a:gd name="csY11" fmla="*/ 24385 h 45923"/>
                <a:gd name="csX12" fmla="*/ 6529 w 32732"/>
                <a:gd name="csY12" fmla="*/ 24874 h 45923"/>
                <a:gd name="csX13" fmla="*/ 6529 w 32732"/>
                <a:gd name="csY13" fmla="*/ 41484 h 45923"/>
                <a:gd name="csX14" fmla="*/ 32911 w 32732"/>
                <a:gd name="csY14" fmla="*/ 41484 h 45923"/>
                <a:gd name="csX15" fmla="*/ 29491 w 32732"/>
                <a:gd name="csY15" fmla="*/ 44904 h 45923"/>
                <a:gd name="csX16" fmla="*/ 28514 w 32732"/>
                <a:gd name="csY16" fmla="*/ 45393 h 45923"/>
                <a:gd name="csX17" fmla="*/ 27048 w 32732"/>
                <a:gd name="csY17" fmla="*/ 45881 h 45923"/>
                <a:gd name="csX18" fmla="*/ 26071 w 32732"/>
                <a:gd name="csY18" fmla="*/ 45881 h 45923"/>
                <a:gd name="csX19" fmla="*/ 24605 w 32732"/>
                <a:gd name="csY19" fmla="*/ 46370 h 45923"/>
                <a:gd name="csX20" fmla="*/ 23140 w 32732"/>
                <a:gd name="csY20" fmla="*/ 46370 h 45923"/>
                <a:gd name="csX21" fmla="*/ 21674 w 32732"/>
                <a:gd name="csY21" fmla="*/ 46858 h 45923"/>
                <a:gd name="csX22" fmla="*/ 19231 w 32732"/>
                <a:gd name="csY22" fmla="*/ 4685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2732" h="45923">
                  <a:moveTo>
                    <a:pt x="17277" y="46858"/>
                  </a:moveTo>
                  <a:lnTo>
                    <a:pt x="178" y="46858"/>
                  </a:lnTo>
                  <a:lnTo>
                    <a:pt x="178" y="935"/>
                  </a:lnTo>
                  <a:lnTo>
                    <a:pt x="6529" y="935"/>
                  </a:lnTo>
                  <a:lnTo>
                    <a:pt x="6529" y="19500"/>
                  </a:lnTo>
                  <a:lnTo>
                    <a:pt x="20697" y="19500"/>
                  </a:lnTo>
                  <a:lnTo>
                    <a:pt x="22163" y="19988"/>
                  </a:lnTo>
                  <a:lnTo>
                    <a:pt x="24605" y="19988"/>
                  </a:lnTo>
                  <a:lnTo>
                    <a:pt x="26071" y="20477"/>
                  </a:lnTo>
                  <a:lnTo>
                    <a:pt x="30956" y="22920"/>
                  </a:lnTo>
                  <a:lnTo>
                    <a:pt x="31445" y="23408"/>
                  </a:lnTo>
                  <a:lnTo>
                    <a:pt x="31934" y="24385"/>
                  </a:lnTo>
                  <a:lnTo>
                    <a:pt x="6529" y="24874"/>
                  </a:lnTo>
                  <a:lnTo>
                    <a:pt x="6529" y="41484"/>
                  </a:lnTo>
                  <a:lnTo>
                    <a:pt x="32911" y="41484"/>
                  </a:lnTo>
                  <a:lnTo>
                    <a:pt x="29491" y="44904"/>
                  </a:lnTo>
                  <a:lnTo>
                    <a:pt x="28514" y="45393"/>
                  </a:lnTo>
                  <a:lnTo>
                    <a:pt x="27048" y="45881"/>
                  </a:lnTo>
                  <a:lnTo>
                    <a:pt x="26071" y="45881"/>
                  </a:lnTo>
                  <a:lnTo>
                    <a:pt x="24605" y="46370"/>
                  </a:lnTo>
                  <a:lnTo>
                    <a:pt x="23140" y="46370"/>
                  </a:lnTo>
                  <a:lnTo>
                    <a:pt x="21674" y="46858"/>
                  </a:lnTo>
                  <a:lnTo>
                    <a:pt x="19231" y="46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" name="Freeform: Shape 1748">
              <a:extLst>
                <a:ext uri="{FF2B5EF4-FFF2-40B4-BE49-F238E27FC236}">
                  <a16:creationId xmlns:a16="http://schemas.microsoft.com/office/drawing/2014/main" id="{02D3A0A6-ADDB-7ED5-7BA9-8A48A3976357}"/>
                </a:ext>
              </a:extLst>
            </p:cNvPr>
            <p:cNvSpPr/>
            <p:nvPr/>
          </p:nvSpPr>
          <p:spPr>
            <a:xfrm flipV="1">
              <a:off x="4784002" y="5668628"/>
              <a:ext cx="34198" cy="45923"/>
            </a:xfrm>
            <a:custGeom>
              <a:avLst/>
              <a:gdLst>
                <a:gd name="csX0" fmla="*/ 33408 w 34198"/>
                <a:gd name="csY0" fmla="*/ 46858 h 45923"/>
                <a:gd name="csX1" fmla="*/ 187 w 34198"/>
                <a:gd name="csY1" fmla="*/ 46858 h 45923"/>
                <a:gd name="csX2" fmla="*/ 187 w 34198"/>
                <a:gd name="csY2" fmla="*/ 935 h 45923"/>
                <a:gd name="csX3" fmla="*/ 34385 w 34198"/>
                <a:gd name="csY3" fmla="*/ 935 h 45923"/>
                <a:gd name="csX4" fmla="*/ 34385 w 34198"/>
                <a:gd name="csY4" fmla="*/ 6309 h 45923"/>
                <a:gd name="csX5" fmla="*/ 6538 w 34198"/>
                <a:gd name="csY5" fmla="*/ 6309 h 45923"/>
                <a:gd name="csX6" fmla="*/ 6538 w 34198"/>
                <a:gd name="csY6" fmla="*/ 21942 h 45923"/>
                <a:gd name="csX7" fmla="*/ 31943 w 34198"/>
                <a:gd name="csY7" fmla="*/ 21942 h 45923"/>
                <a:gd name="csX8" fmla="*/ 31943 w 34198"/>
                <a:gd name="csY8" fmla="*/ 27316 h 45923"/>
                <a:gd name="csX9" fmla="*/ 6538 w 34198"/>
                <a:gd name="csY9" fmla="*/ 27316 h 45923"/>
                <a:gd name="csX10" fmla="*/ 6538 w 34198"/>
                <a:gd name="csY10" fmla="*/ 41484 h 45923"/>
                <a:gd name="csX11" fmla="*/ 33408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408" y="46858"/>
                  </a:moveTo>
                  <a:lnTo>
                    <a:pt x="187" y="46858"/>
                  </a:lnTo>
                  <a:lnTo>
                    <a:pt x="187" y="935"/>
                  </a:lnTo>
                  <a:lnTo>
                    <a:pt x="34385" y="935"/>
                  </a:lnTo>
                  <a:lnTo>
                    <a:pt x="34385" y="6309"/>
                  </a:lnTo>
                  <a:lnTo>
                    <a:pt x="6538" y="6309"/>
                  </a:lnTo>
                  <a:lnTo>
                    <a:pt x="6538" y="21942"/>
                  </a:lnTo>
                  <a:lnTo>
                    <a:pt x="31943" y="21942"/>
                  </a:lnTo>
                  <a:lnTo>
                    <a:pt x="31943" y="27316"/>
                  </a:lnTo>
                  <a:lnTo>
                    <a:pt x="6538" y="27316"/>
                  </a:lnTo>
                  <a:lnTo>
                    <a:pt x="6538" y="41484"/>
                  </a:lnTo>
                  <a:lnTo>
                    <a:pt x="33408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" name="Freeform: Shape 1749">
              <a:extLst>
                <a:ext uri="{FF2B5EF4-FFF2-40B4-BE49-F238E27FC236}">
                  <a16:creationId xmlns:a16="http://schemas.microsoft.com/office/drawing/2014/main" id="{CF2DB984-9DF2-50F0-8660-42E2177C0D05}"/>
                </a:ext>
              </a:extLst>
            </p:cNvPr>
            <p:cNvSpPr/>
            <p:nvPr/>
          </p:nvSpPr>
          <p:spPr>
            <a:xfrm flipV="1">
              <a:off x="4832369" y="5698430"/>
              <a:ext cx="32732" cy="17099"/>
            </a:xfrm>
            <a:custGeom>
              <a:avLst/>
              <a:gdLst>
                <a:gd name="csX0" fmla="*/ 27064 w 32732"/>
                <a:gd name="csY0" fmla="*/ 18035 h 17099"/>
                <a:gd name="csX1" fmla="*/ 26576 w 32732"/>
                <a:gd name="csY1" fmla="*/ 16569 h 17099"/>
                <a:gd name="csX2" fmla="*/ 13873 w 32732"/>
                <a:gd name="csY2" fmla="*/ 6310 h 17099"/>
                <a:gd name="csX3" fmla="*/ 194 w 32732"/>
                <a:gd name="csY3" fmla="*/ 5821 h 17099"/>
                <a:gd name="csX4" fmla="*/ 1171 w 32732"/>
                <a:gd name="csY4" fmla="*/ 4844 h 17099"/>
                <a:gd name="csX5" fmla="*/ 2148 w 32732"/>
                <a:gd name="csY5" fmla="*/ 4355 h 17099"/>
                <a:gd name="csX6" fmla="*/ 3125 w 32732"/>
                <a:gd name="csY6" fmla="*/ 3378 h 17099"/>
                <a:gd name="csX7" fmla="*/ 8499 w 32732"/>
                <a:gd name="csY7" fmla="*/ 1424 h 17099"/>
                <a:gd name="csX8" fmla="*/ 11431 w 32732"/>
                <a:gd name="csY8" fmla="*/ 1424 h 17099"/>
                <a:gd name="csX9" fmla="*/ 12896 w 32732"/>
                <a:gd name="csY9" fmla="*/ 936 h 17099"/>
                <a:gd name="csX10" fmla="*/ 14851 w 32732"/>
                <a:gd name="csY10" fmla="*/ 936 h 17099"/>
                <a:gd name="csX11" fmla="*/ 15828 w 32732"/>
                <a:gd name="csY11" fmla="*/ 1424 h 17099"/>
                <a:gd name="csX12" fmla="*/ 18759 w 32732"/>
                <a:gd name="csY12" fmla="*/ 1424 h 17099"/>
                <a:gd name="csX13" fmla="*/ 19736 w 32732"/>
                <a:gd name="csY13" fmla="*/ 1913 h 17099"/>
                <a:gd name="csX14" fmla="*/ 21202 w 32732"/>
                <a:gd name="csY14" fmla="*/ 2401 h 17099"/>
                <a:gd name="csX15" fmla="*/ 22179 w 32732"/>
                <a:gd name="csY15" fmla="*/ 2401 h 17099"/>
                <a:gd name="csX16" fmla="*/ 23156 w 32732"/>
                <a:gd name="csY16" fmla="*/ 2890 h 17099"/>
                <a:gd name="csX17" fmla="*/ 24133 w 32732"/>
                <a:gd name="csY17" fmla="*/ 3867 h 17099"/>
                <a:gd name="csX18" fmla="*/ 26087 w 32732"/>
                <a:gd name="csY18" fmla="*/ 4844 h 17099"/>
                <a:gd name="csX19" fmla="*/ 27064 w 32732"/>
                <a:gd name="csY19" fmla="*/ 5821 h 17099"/>
                <a:gd name="csX20" fmla="*/ 28041 w 32732"/>
                <a:gd name="csY20" fmla="*/ 6310 h 17099"/>
                <a:gd name="csX21" fmla="*/ 28530 w 32732"/>
                <a:gd name="csY21" fmla="*/ 7287 h 17099"/>
                <a:gd name="csX22" fmla="*/ 29507 w 32732"/>
                <a:gd name="csY22" fmla="*/ 8264 h 17099"/>
                <a:gd name="csX23" fmla="*/ 29996 w 32732"/>
                <a:gd name="csY23" fmla="*/ 9241 h 17099"/>
                <a:gd name="csX24" fmla="*/ 30484 w 32732"/>
                <a:gd name="csY24" fmla="*/ 10218 h 17099"/>
                <a:gd name="csX25" fmla="*/ 31461 w 32732"/>
                <a:gd name="csY25" fmla="*/ 11195 h 17099"/>
                <a:gd name="csX26" fmla="*/ 31950 w 32732"/>
                <a:gd name="csY26" fmla="*/ 12661 h 17099"/>
                <a:gd name="csX27" fmla="*/ 32438 w 32732"/>
                <a:gd name="csY27" fmla="*/ 13638 h 17099"/>
                <a:gd name="csX28" fmla="*/ 32927 w 32732"/>
                <a:gd name="csY28" fmla="*/ 15103 h 17099"/>
                <a:gd name="csX29" fmla="*/ 32927 w 32732"/>
                <a:gd name="csY29" fmla="*/ 16569 h 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32732" h="17099">
                  <a:moveTo>
                    <a:pt x="27064" y="18035"/>
                  </a:moveTo>
                  <a:lnTo>
                    <a:pt x="26576" y="16569"/>
                  </a:lnTo>
                  <a:cubicBezTo>
                    <a:pt x="25501" y="10536"/>
                    <a:pt x="19915" y="6228"/>
                    <a:pt x="13873" y="6310"/>
                  </a:cubicBezTo>
                  <a:lnTo>
                    <a:pt x="194" y="5821"/>
                  </a:lnTo>
                  <a:lnTo>
                    <a:pt x="1171" y="4844"/>
                  </a:lnTo>
                  <a:lnTo>
                    <a:pt x="2148" y="4355"/>
                  </a:lnTo>
                  <a:lnTo>
                    <a:pt x="3125" y="3378"/>
                  </a:lnTo>
                  <a:cubicBezTo>
                    <a:pt x="6814" y="1245"/>
                    <a:pt x="4583" y="3500"/>
                    <a:pt x="8499" y="1424"/>
                  </a:cubicBezTo>
                  <a:lnTo>
                    <a:pt x="11431" y="1424"/>
                  </a:lnTo>
                  <a:lnTo>
                    <a:pt x="12896" y="936"/>
                  </a:lnTo>
                  <a:lnTo>
                    <a:pt x="14851" y="936"/>
                  </a:lnTo>
                  <a:lnTo>
                    <a:pt x="15828" y="1424"/>
                  </a:lnTo>
                  <a:lnTo>
                    <a:pt x="18759" y="1424"/>
                  </a:lnTo>
                  <a:lnTo>
                    <a:pt x="19736" y="1913"/>
                  </a:lnTo>
                  <a:lnTo>
                    <a:pt x="21202" y="2401"/>
                  </a:lnTo>
                  <a:lnTo>
                    <a:pt x="22179" y="2401"/>
                  </a:lnTo>
                  <a:lnTo>
                    <a:pt x="23156" y="2890"/>
                  </a:lnTo>
                  <a:lnTo>
                    <a:pt x="24133" y="3867"/>
                  </a:lnTo>
                  <a:lnTo>
                    <a:pt x="26087" y="4844"/>
                  </a:lnTo>
                  <a:lnTo>
                    <a:pt x="27064" y="5821"/>
                  </a:lnTo>
                  <a:lnTo>
                    <a:pt x="28041" y="6310"/>
                  </a:lnTo>
                  <a:lnTo>
                    <a:pt x="28530" y="7287"/>
                  </a:lnTo>
                  <a:lnTo>
                    <a:pt x="29507" y="8264"/>
                  </a:lnTo>
                  <a:lnTo>
                    <a:pt x="29996" y="9241"/>
                  </a:lnTo>
                  <a:lnTo>
                    <a:pt x="30484" y="10218"/>
                  </a:lnTo>
                  <a:lnTo>
                    <a:pt x="31461" y="11195"/>
                  </a:lnTo>
                  <a:lnTo>
                    <a:pt x="31950" y="12661"/>
                  </a:lnTo>
                  <a:lnTo>
                    <a:pt x="32438" y="13638"/>
                  </a:lnTo>
                  <a:lnTo>
                    <a:pt x="32927" y="15103"/>
                  </a:lnTo>
                  <a:lnTo>
                    <a:pt x="32927" y="165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" name="Freeform: Shape 1750">
              <a:extLst>
                <a:ext uri="{FF2B5EF4-FFF2-40B4-BE49-F238E27FC236}">
                  <a16:creationId xmlns:a16="http://schemas.microsoft.com/office/drawing/2014/main" id="{CF13218D-E092-FF1F-D082-4946EE3B9D31}"/>
                </a:ext>
              </a:extLst>
            </p:cNvPr>
            <p:cNvSpPr/>
            <p:nvPr/>
          </p:nvSpPr>
          <p:spPr>
            <a:xfrm flipV="1">
              <a:off x="4846537" y="5673025"/>
              <a:ext cx="18076" cy="9770"/>
            </a:xfrm>
            <a:custGeom>
              <a:avLst/>
              <a:gdLst>
                <a:gd name="csX0" fmla="*/ 13385 w 18076"/>
                <a:gd name="csY0" fmla="*/ 10701 h 9770"/>
                <a:gd name="csX1" fmla="*/ 194 w 18076"/>
                <a:gd name="csY1" fmla="*/ 10701 h 9770"/>
                <a:gd name="csX2" fmla="*/ 2149 w 18076"/>
                <a:gd name="csY2" fmla="*/ 10701 h 9770"/>
                <a:gd name="csX3" fmla="*/ 3126 w 18076"/>
                <a:gd name="csY3" fmla="*/ 10213 h 9770"/>
                <a:gd name="csX4" fmla="*/ 4591 w 18076"/>
                <a:gd name="csY4" fmla="*/ 9724 h 9770"/>
                <a:gd name="csX5" fmla="*/ 5568 w 18076"/>
                <a:gd name="csY5" fmla="*/ 9724 h 9770"/>
                <a:gd name="csX6" fmla="*/ 6546 w 18076"/>
                <a:gd name="csY6" fmla="*/ 8747 h 9770"/>
                <a:gd name="csX7" fmla="*/ 8500 w 18076"/>
                <a:gd name="csY7" fmla="*/ 7770 h 9770"/>
                <a:gd name="csX8" fmla="*/ 8988 w 18076"/>
                <a:gd name="csY8" fmla="*/ 6793 h 9770"/>
                <a:gd name="csX9" fmla="*/ 9965 w 18076"/>
                <a:gd name="csY9" fmla="*/ 5816 h 9770"/>
                <a:gd name="csX10" fmla="*/ 10942 w 18076"/>
                <a:gd name="csY10" fmla="*/ 3862 h 9770"/>
                <a:gd name="csX11" fmla="*/ 11920 w 18076"/>
                <a:gd name="csY11" fmla="*/ 2396 h 9770"/>
                <a:gd name="csX12" fmla="*/ 12408 w 18076"/>
                <a:gd name="csY12" fmla="*/ 930 h 9770"/>
                <a:gd name="csX13" fmla="*/ 18271 w 18076"/>
                <a:gd name="csY13" fmla="*/ 2396 h 9770"/>
                <a:gd name="csX14" fmla="*/ 17782 w 18076"/>
                <a:gd name="csY14" fmla="*/ 3373 h 9770"/>
                <a:gd name="csX15" fmla="*/ 17294 w 18076"/>
                <a:gd name="csY15" fmla="*/ 4350 h 9770"/>
                <a:gd name="csX16" fmla="*/ 16805 w 18076"/>
                <a:gd name="csY16" fmla="*/ 5816 h 9770"/>
                <a:gd name="csX17" fmla="*/ 16316 w 18076"/>
                <a:gd name="csY17" fmla="*/ 6793 h 9770"/>
                <a:gd name="csX18" fmla="*/ 15828 w 18076"/>
                <a:gd name="csY18" fmla="*/ 7770 h 9770"/>
                <a:gd name="csX19" fmla="*/ 14851 w 18076"/>
                <a:gd name="csY19" fmla="*/ 8747 h 9770"/>
                <a:gd name="csX20" fmla="*/ 14362 w 18076"/>
                <a:gd name="csY20" fmla="*/ 9724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8076" h="9770">
                  <a:moveTo>
                    <a:pt x="13385" y="10701"/>
                  </a:moveTo>
                  <a:lnTo>
                    <a:pt x="194" y="10701"/>
                  </a:lnTo>
                  <a:lnTo>
                    <a:pt x="2149" y="10701"/>
                  </a:lnTo>
                  <a:lnTo>
                    <a:pt x="3126" y="10213"/>
                  </a:lnTo>
                  <a:lnTo>
                    <a:pt x="4591" y="9724"/>
                  </a:lnTo>
                  <a:lnTo>
                    <a:pt x="5568" y="9724"/>
                  </a:lnTo>
                  <a:lnTo>
                    <a:pt x="6546" y="8747"/>
                  </a:lnTo>
                  <a:lnTo>
                    <a:pt x="8500" y="7770"/>
                  </a:lnTo>
                  <a:lnTo>
                    <a:pt x="8988" y="6793"/>
                  </a:lnTo>
                  <a:lnTo>
                    <a:pt x="9965" y="5816"/>
                  </a:lnTo>
                  <a:lnTo>
                    <a:pt x="10942" y="3862"/>
                  </a:lnTo>
                  <a:lnTo>
                    <a:pt x="11920" y="2396"/>
                  </a:lnTo>
                  <a:lnTo>
                    <a:pt x="12408" y="930"/>
                  </a:lnTo>
                  <a:lnTo>
                    <a:pt x="18271" y="2396"/>
                  </a:lnTo>
                  <a:lnTo>
                    <a:pt x="17782" y="3373"/>
                  </a:lnTo>
                  <a:lnTo>
                    <a:pt x="17294" y="4350"/>
                  </a:lnTo>
                  <a:lnTo>
                    <a:pt x="16805" y="5816"/>
                  </a:lnTo>
                  <a:lnTo>
                    <a:pt x="16316" y="6793"/>
                  </a:lnTo>
                  <a:lnTo>
                    <a:pt x="15828" y="7770"/>
                  </a:lnTo>
                  <a:lnTo>
                    <a:pt x="14851" y="8747"/>
                  </a:lnTo>
                  <a:lnTo>
                    <a:pt x="14362" y="97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" name="Freeform: Shape 1751">
              <a:extLst>
                <a:ext uri="{FF2B5EF4-FFF2-40B4-BE49-F238E27FC236}">
                  <a16:creationId xmlns:a16="http://schemas.microsoft.com/office/drawing/2014/main" id="{5B62D9E0-A6D0-A406-D211-0C3338D7C712}"/>
                </a:ext>
              </a:extLst>
            </p:cNvPr>
            <p:cNvSpPr/>
            <p:nvPr/>
          </p:nvSpPr>
          <p:spPr>
            <a:xfrm flipV="1">
              <a:off x="4825041" y="5668140"/>
              <a:ext cx="34686" cy="42503"/>
            </a:xfrm>
            <a:custGeom>
              <a:avLst/>
              <a:gdLst>
                <a:gd name="csX0" fmla="*/ 21688 w 34686"/>
                <a:gd name="csY0" fmla="*/ 43438 h 42503"/>
                <a:gd name="csX1" fmla="*/ 18757 w 34686"/>
                <a:gd name="csY1" fmla="*/ 43438 h 42503"/>
                <a:gd name="csX2" fmla="*/ 9475 w 34686"/>
                <a:gd name="csY2" fmla="*/ 40018 h 42503"/>
                <a:gd name="csX3" fmla="*/ 8498 w 34686"/>
                <a:gd name="csY3" fmla="*/ 39530 h 42503"/>
                <a:gd name="csX4" fmla="*/ 7520 w 34686"/>
                <a:gd name="csY4" fmla="*/ 38552 h 42503"/>
                <a:gd name="csX5" fmla="*/ 1658 w 34686"/>
                <a:gd name="csY5" fmla="*/ 30247 h 42503"/>
                <a:gd name="csX6" fmla="*/ 681 w 34686"/>
                <a:gd name="csY6" fmla="*/ 28293 h 42503"/>
                <a:gd name="csX7" fmla="*/ 681 w 34686"/>
                <a:gd name="csY7" fmla="*/ 26827 h 42503"/>
                <a:gd name="csX8" fmla="*/ 192 w 34686"/>
                <a:gd name="csY8" fmla="*/ 25850 h 42503"/>
                <a:gd name="csX9" fmla="*/ 192 w 34686"/>
                <a:gd name="csY9" fmla="*/ 15102 h 42503"/>
                <a:gd name="csX10" fmla="*/ 681 w 34686"/>
                <a:gd name="csY10" fmla="*/ 14125 h 42503"/>
                <a:gd name="csX11" fmla="*/ 681 w 34686"/>
                <a:gd name="csY11" fmla="*/ 12659 h 42503"/>
                <a:gd name="csX12" fmla="*/ 1169 w 34686"/>
                <a:gd name="csY12" fmla="*/ 11682 h 42503"/>
                <a:gd name="csX13" fmla="*/ 1658 w 34686"/>
                <a:gd name="csY13" fmla="*/ 10217 h 42503"/>
                <a:gd name="csX14" fmla="*/ 2146 w 34686"/>
                <a:gd name="csY14" fmla="*/ 9240 h 42503"/>
                <a:gd name="csX15" fmla="*/ 2635 w 34686"/>
                <a:gd name="csY15" fmla="*/ 7774 h 42503"/>
                <a:gd name="csX16" fmla="*/ 3124 w 34686"/>
                <a:gd name="csY16" fmla="*/ 6797 h 42503"/>
                <a:gd name="csX17" fmla="*/ 3612 w 34686"/>
                <a:gd name="csY17" fmla="*/ 5331 h 42503"/>
                <a:gd name="csX18" fmla="*/ 4101 w 34686"/>
                <a:gd name="csY18" fmla="*/ 4354 h 42503"/>
                <a:gd name="csX19" fmla="*/ 5078 w 34686"/>
                <a:gd name="csY19" fmla="*/ 3377 h 42503"/>
                <a:gd name="csX20" fmla="*/ 5566 w 34686"/>
                <a:gd name="csY20" fmla="*/ 2400 h 42503"/>
                <a:gd name="csX21" fmla="*/ 6543 w 34686"/>
                <a:gd name="csY21" fmla="*/ 1423 h 42503"/>
                <a:gd name="csX22" fmla="*/ 7520 w 34686"/>
                <a:gd name="csY22" fmla="*/ 934 h 42503"/>
                <a:gd name="csX23" fmla="*/ 21200 w 34686"/>
                <a:gd name="csY23" fmla="*/ 1423 h 42503"/>
                <a:gd name="csX24" fmla="*/ 19246 w 34686"/>
                <a:gd name="csY24" fmla="*/ 1423 h 42503"/>
                <a:gd name="csX25" fmla="*/ 17780 w 34686"/>
                <a:gd name="csY25" fmla="*/ 1911 h 42503"/>
                <a:gd name="csX26" fmla="*/ 10452 w 34686"/>
                <a:gd name="csY26" fmla="*/ 5820 h 42503"/>
                <a:gd name="csX27" fmla="*/ 9963 w 34686"/>
                <a:gd name="csY27" fmla="*/ 6797 h 42503"/>
                <a:gd name="csX28" fmla="*/ 8986 w 34686"/>
                <a:gd name="csY28" fmla="*/ 7774 h 42503"/>
                <a:gd name="csX29" fmla="*/ 6543 w 34686"/>
                <a:gd name="csY29" fmla="*/ 17545 h 42503"/>
                <a:gd name="csX30" fmla="*/ 6055 w 34686"/>
                <a:gd name="csY30" fmla="*/ 19011 h 42503"/>
                <a:gd name="csX31" fmla="*/ 6055 w 34686"/>
                <a:gd name="csY31" fmla="*/ 21453 h 42503"/>
                <a:gd name="csX32" fmla="*/ 6543 w 34686"/>
                <a:gd name="csY32" fmla="*/ 22919 h 42503"/>
                <a:gd name="csX33" fmla="*/ 8986 w 34686"/>
                <a:gd name="csY33" fmla="*/ 32201 h 42503"/>
                <a:gd name="csX34" fmla="*/ 10940 w 34686"/>
                <a:gd name="csY34" fmla="*/ 34156 h 42503"/>
                <a:gd name="csX35" fmla="*/ 11429 w 34686"/>
                <a:gd name="csY35" fmla="*/ 35133 h 42503"/>
                <a:gd name="csX36" fmla="*/ 12406 w 34686"/>
                <a:gd name="csY36" fmla="*/ 36110 h 42503"/>
                <a:gd name="csX37" fmla="*/ 12894 w 34686"/>
                <a:gd name="csY37" fmla="*/ 36110 h 42503"/>
                <a:gd name="csX38" fmla="*/ 13872 w 34686"/>
                <a:gd name="csY38" fmla="*/ 36598 h 42503"/>
                <a:gd name="csX39" fmla="*/ 15337 w 34686"/>
                <a:gd name="csY39" fmla="*/ 37087 h 42503"/>
                <a:gd name="csX40" fmla="*/ 17291 w 34686"/>
                <a:gd name="csY40" fmla="*/ 38064 h 42503"/>
                <a:gd name="csX41" fmla="*/ 18757 w 34686"/>
                <a:gd name="csY41" fmla="*/ 38064 h 42503"/>
                <a:gd name="csX42" fmla="*/ 20223 w 34686"/>
                <a:gd name="csY42" fmla="*/ 38552 h 42503"/>
                <a:gd name="csX43" fmla="*/ 34879 w 34686"/>
                <a:gd name="csY43" fmla="*/ 38552 h 42503"/>
                <a:gd name="csX44" fmla="*/ 33902 w 34686"/>
                <a:gd name="csY44" fmla="*/ 39530 h 42503"/>
                <a:gd name="csX45" fmla="*/ 32925 w 34686"/>
                <a:gd name="csY45" fmla="*/ 40018 h 42503"/>
                <a:gd name="csX46" fmla="*/ 31459 w 34686"/>
                <a:gd name="csY46" fmla="*/ 41484 h 42503"/>
                <a:gd name="csX47" fmla="*/ 30482 w 34686"/>
                <a:gd name="csY47" fmla="*/ 41972 h 42503"/>
                <a:gd name="csX48" fmla="*/ 29017 w 34686"/>
                <a:gd name="csY48" fmla="*/ 42461 h 42503"/>
                <a:gd name="csX49" fmla="*/ 28039 w 34686"/>
                <a:gd name="csY49" fmla="*/ 42461 h 42503"/>
                <a:gd name="csX50" fmla="*/ 27062 w 34686"/>
                <a:gd name="csY50" fmla="*/ 42949 h 42503"/>
                <a:gd name="csX51" fmla="*/ 25597 w 34686"/>
                <a:gd name="csY51" fmla="*/ 43438 h 42503"/>
                <a:gd name="csX52" fmla="*/ 23154 w 34686"/>
                <a:gd name="csY52" fmla="*/ 43438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34686" h="42503">
                  <a:moveTo>
                    <a:pt x="21688" y="43438"/>
                  </a:moveTo>
                  <a:lnTo>
                    <a:pt x="18757" y="43438"/>
                  </a:lnTo>
                  <a:cubicBezTo>
                    <a:pt x="16347" y="43275"/>
                    <a:pt x="11014" y="42005"/>
                    <a:pt x="9475" y="40018"/>
                  </a:cubicBezTo>
                  <a:lnTo>
                    <a:pt x="8498" y="39530"/>
                  </a:lnTo>
                  <a:lnTo>
                    <a:pt x="7520" y="38552"/>
                  </a:lnTo>
                  <a:cubicBezTo>
                    <a:pt x="4491" y="36965"/>
                    <a:pt x="2627" y="33415"/>
                    <a:pt x="1658" y="30247"/>
                  </a:cubicBezTo>
                  <a:lnTo>
                    <a:pt x="681" y="28293"/>
                  </a:lnTo>
                  <a:lnTo>
                    <a:pt x="681" y="26827"/>
                  </a:lnTo>
                  <a:lnTo>
                    <a:pt x="192" y="25850"/>
                  </a:lnTo>
                  <a:cubicBezTo>
                    <a:pt x="192" y="22268"/>
                    <a:pt x="192" y="18685"/>
                    <a:pt x="192" y="15102"/>
                  </a:cubicBezTo>
                  <a:lnTo>
                    <a:pt x="681" y="14125"/>
                  </a:lnTo>
                  <a:lnTo>
                    <a:pt x="681" y="12659"/>
                  </a:lnTo>
                  <a:lnTo>
                    <a:pt x="1169" y="11682"/>
                  </a:lnTo>
                  <a:lnTo>
                    <a:pt x="1658" y="10217"/>
                  </a:lnTo>
                  <a:lnTo>
                    <a:pt x="2146" y="9240"/>
                  </a:lnTo>
                  <a:lnTo>
                    <a:pt x="2635" y="7774"/>
                  </a:lnTo>
                  <a:lnTo>
                    <a:pt x="3124" y="6797"/>
                  </a:lnTo>
                  <a:lnTo>
                    <a:pt x="3612" y="5331"/>
                  </a:lnTo>
                  <a:lnTo>
                    <a:pt x="4101" y="4354"/>
                  </a:lnTo>
                  <a:lnTo>
                    <a:pt x="5078" y="3377"/>
                  </a:lnTo>
                  <a:lnTo>
                    <a:pt x="5566" y="2400"/>
                  </a:lnTo>
                  <a:lnTo>
                    <a:pt x="6543" y="1423"/>
                  </a:lnTo>
                  <a:lnTo>
                    <a:pt x="7520" y="934"/>
                  </a:lnTo>
                  <a:lnTo>
                    <a:pt x="21200" y="1423"/>
                  </a:lnTo>
                  <a:lnTo>
                    <a:pt x="19246" y="1423"/>
                  </a:lnTo>
                  <a:lnTo>
                    <a:pt x="17780" y="1911"/>
                  </a:lnTo>
                  <a:cubicBezTo>
                    <a:pt x="14857" y="1830"/>
                    <a:pt x="12512" y="4102"/>
                    <a:pt x="10452" y="5820"/>
                  </a:cubicBezTo>
                  <a:lnTo>
                    <a:pt x="9963" y="6797"/>
                  </a:lnTo>
                  <a:lnTo>
                    <a:pt x="8986" y="7774"/>
                  </a:lnTo>
                  <a:cubicBezTo>
                    <a:pt x="7643" y="10542"/>
                    <a:pt x="6267" y="14451"/>
                    <a:pt x="6543" y="17545"/>
                  </a:cubicBezTo>
                  <a:lnTo>
                    <a:pt x="6055" y="19011"/>
                  </a:lnTo>
                  <a:lnTo>
                    <a:pt x="6055" y="21453"/>
                  </a:lnTo>
                  <a:lnTo>
                    <a:pt x="6543" y="22919"/>
                  </a:lnTo>
                  <a:cubicBezTo>
                    <a:pt x="6348" y="26094"/>
                    <a:pt x="7366" y="29449"/>
                    <a:pt x="8986" y="32201"/>
                  </a:cubicBezTo>
                  <a:lnTo>
                    <a:pt x="10940" y="34156"/>
                  </a:lnTo>
                  <a:lnTo>
                    <a:pt x="11429" y="35133"/>
                  </a:lnTo>
                  <a:lnTo>
                    <a:pt x="12406" y="36110"/>
                  </a:lnTo>
                  <a:lnTo>
                    <a:pt x="12894" y="36110"/>
                  </a:lnTo>
                  <a:lnTo>
                    <a:pt x="13872" y="36598"/>
                  </a:lnTo>
                  <a:lnTo>
                    <a:pt x="15337" y="37087"/>
                  </a:lnTo>
                  <a:lnTo>
                    <a:pt x="17291" y="38064"/>
                  </a:lnTo>
                  <a:lnTo>
                    <a:pt x="18757" y="38064"/>
                  </a:lnTo>
                  <a:lnTo>
                    <a:pt x="20223" y="38552"/>
                  </a:lnTo>
                  <a:lnTo>
                    <a:pt x="34879" y="38552"/>
                  </a:lnTo>
                  <a:lnTo>
                    <a:pt x="33902" y="39530"/>
                  </a:lnTo>
                  <a:lnTo>
                    <a:pt x="32925" y="40018"/>
                  </a:lnTo>
                  <a:lnTo>
                    <a:pt x="31459" y="41484"/>
                  </a:lnTo>
                  <a:lnTo>
                    <a:pt x="30482" y="41972"/>
                  </a:lnTo>
                  <a:lnTo>
                    <a:pt x="29017" y="42461"/>
                  </a:lnTo>
                  <a:lnTo>
                    <a:pt x="28039" y="42461"/>
                  </a:lnTo>
                  <a:lnTo>
                    <a:pt x="27062" y="42949"/>
                  </a:lnTo>
                  <a:lnTo>
                    <a:pt x="25597" y="43438"/>
                  </a:lnTo>
                  <a:lnTo>
                    <a:pt x="23154" y="434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" name="Freeform: Shape 1752">
              <a:extLst>
                <a:ext uri="{FF2B5EF4-FFF2-40B4-BE49-F238E27FC236}">
                  <a16:creationId xmlns:a16="http://schemas.microsoft.com/office/drawing/2014/main" id="{D07B75BC-FCBF-67D2-FBF1-5A637ADA630A}"/>
                </a:ext>
              </a:extLst>
            </p:cNvPr>
            <p:cNvSpPr/>
            <p:nvPr/>
          </p:nvSpPr>
          <p:spPr>
            <a:xfrm flipV="1">
              <a:off x="4873895" y="5668628"/>
              <a:ext cx="6351" cy="45923"/>
            </a:xfrm>
            <a:custGeom>
              <a:avLst/>
              <a:gdLst>
                <a:gd name="csX0" fmla="*/ 49 w 6351"/>
                <a:gd name="csY0" fmla="*/ 789 h 45923"/>
                <a:gd name="csX1" fmla="*/ 6400 w 6351"/>
                <a:gd name="csY1" fmla="*/ 789 h 45923"/>
                <a:gd name="csX2" fmla="*/ 6400 w 6351"/>
                <a:gd name="csY2" fmla="*/ 46713 h 45923"/>
                <a:gd name="csX3" fmla="*/ 49 w 6351"/>
                <a:gd name="csY3" fmla="*/ 4671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49" y="789"/>
                  </a:moveTo>
                  <a:lnTo>
                    <a:pt x="6400" y="789"/>
                  </a:lnTo>
                  <a:lnTo>
                    <a:pt x="6400" y="46713"/>
                  </a:lnTo>
                  <a:lnTo>
                    <a:pt x="49" y="46713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" name="Freeform: Shape 1753">
              <a:extLst>
                <a:ext uri="{FF2B5EF4-FFF2-40B4-BE49-F238E27FC236}">
                  <a16:creationId xmlns:a16="http://schemas.microsoft.com/office/drawing/2014/main" id="{F9AB472A-22A7-8550-A466-F3AAE2E6B068}"/>
                </a:ext>
              </a:extLst>
            </p:cNvPr>
            <p:cNvSpPr/>
            <p:nvPr/>
          </p:nvSpPr>
          <p:spPr>
            <a:xfrm flipV="1">
              <a:off x="4890995" y="5668628"/>
              <a:ext cx="30778" cy="45923"/>
            </a:xfrm>
            <a:custGeom>
              <a:avLst/>
              <a:gdLst>
                <a:gd name="csX0" fmla="*/ 30983 w 30778"/>
                <a:gd name="csY0" fmla="*/ 46858 h 45923"/>
                <a:gd name="csX1" fmla="*/ 204 w 30778"/>
                <a:gd name="csY1" fmla="*/ 46858 h 45923"/>
                <a:gd name="csX2" fmla="*/ 204 w 30778"/>
                <a:gd name="csY2" fmla="*/ 935 h 45923"/>
                <a:gd name="csX3" fmla="*/ 6067 w 30778"/>
                <a:gd name="csY3" fmla="*/ 935 h 45923"/>
                <a:gd name="csX4" fmla="*/ 6067 w 30778"/>
                <a:gd name="csY4" fmla="*/ 21942 h 45923"/>
                <a:gd name="csX5" fmla="*/ 27563 w 30778"/>
                <a:gd name="csY5" fmla="*/ 21942 h 45923"/>
                <a:gd name="csX6" fmla="*/ 27563 w 30778"/>
                <a:gd name="csY6" fmla="*/ 27316 h 45923"/>
                <a:gd name="csX7" fmla="*/ 6067 w 30778"/>
                <a:gd name="csY7" fmla="*/ 27316 h 45923"/>
                <a:gd name="csX8" fmla="*/ 6067 w 30778"/>
                <a:gd name="csY8" fmla="*/ 41484 h 45923"/>
                <a:gd name="csX9" fmla="*/ 30983 w 30778"/>
                <a:gd name="csY9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45923">
                  <a:moveTo>
                    <a:pt x="30983" y="46858"/>
                  </a:moveTo>
                  <a:lnTo>
                    <a:pt x="204" y="46858"/>
                  </a:lnTo>
                  <a:lnTo>
                    <a:pt x="204" y="935"/>
                  </a:lnTo>
                  <a:lnTo>
                    <a:pt x="6067" y="935"/>
                  </a:lnTo>
                  <a:lnTo>
                    <a:pt x="6067" y="21942"/>
                  </a:lnTo>
                  <a:lnTo>
                    <a:pt x="27563" y="21942"/>
                  </a:lnTo>
                  <a:lnTo>
                    <a:pt x="27563" y="27316"/>
                  </a:lnTo>
                  <a:lnTo>
                    <a:pt x="6067" y="27316"/>
                  </a:lnTo>
                  <a:lnTo>
                    <a:pt x="6067" y="41484"/>
                  </a:lnTo>
                  <a:lnTo>
                    <a:pt x="30983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" name="Freeform: Shape 1754">
              <a:extLst>
                <a:ext uri="{FF2B5EF4-FFF2-40B4-BE49-F238E27FC236}">
                  <a16:creationId xmlns:a16="http://schemas.microsoft.com/office/drawing/2014/main" id="{373AAF74-CCF4-C907-51EE-312E73E8E502}"/>
                </a:ext>
              </a:extLst>
            </p:cNvPr>
            <p:cNvSpPr/>
            <p:nvPr/>
          </p:nvSpPr>
          <p:spPr>
            <a:xfrm flipV="1">
              <a:off x="4931055" y="5668628"/>
              <a:ext cx="6351" cy="45923"/>
            </a:xfrm>
            <a:custGeom>
              <a:avLst/>
              <a:gdLst>
                <a:gd name="csX0" fmla="*/ 52 w 6351"/>
                <a:gd name="csY0" fmla="*/ 789 h 45923"/>
                <a:gd name="csX1" fmla="*/ 6403 w 6351"/>
                <a:gd name="csY1" fmla="*/ 789 h 45923"/>
                <a:gd name="csX2" fmla="*/ 6403 w 6351"/>
                <a:gd name="csY2" fmla="*/ 46713 h 45923"/>
                <a:gd name="csX3" fmla="*/ 52 w 6351"/>
                <a:gd name="csY3" fmla="*/ 4671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52" y="789"/>
                  </a:moveTo>
                  <a:lnTo>
                    <a:pt x="6403" y="789"/>
                  </a:lnTo>
                  <a:lnTo>
                    <a:pt x="6403" y="46713"/>
                  </a:lnTo>
                  <a:lnTo>
                    <a:pt x="52" y="46713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" name="Freeform: Shape 1755">
              <a:extLst>
                <a:ext uri="{FF2B5EF4-FFF2-40B4-BE49-F238E27FC236}">
                  <a16:creationId xmlns:a16="http://schemas.microsoft.com/office/drawing/2014/main" id="{8F267326-8759-E947-AE2E-8445D71379F3}"/>
                </a:ext>
              </a:extLst>
            </p:cNvPr>
            <p:cNvSpPr/>
            <p:nvPr/>
          </p:nvSpPr>
          <p:spPr>
            <a:xfrm flipV="1">
              <a:off x="4947666" y="5668628"/>
              <a:ext cx="34198" cy="45923"/>
            </a:xfrm>
            <a:custGeom>
              <a:avLst/>
              <a:gdLst>
                <a:gd name="csX0" fmla="*/ 33435 w 34198"/>
                <a:gd name="csY0" fmla="*/ 46858 h 45923"/>
                <a:gd name="csX1" fmla="*/ 214 w 34198"/>
                <a:gd name="csY1" fmla="*/ 46858 h 45923"/>
                <a:gd name="csX2" fmla="*/ 214 w 34198"/>
                <a:gd name="csY2" fmla="*/ 935 h 45923"/>
                <a:gd name="csX3" fmla="*/ 34412 w 34198"/>
                <a:gd name="csY3" fmla="*/ 935 h 45923"/>
                <a:gd name="csX4" fmla="*/ 34412 w 34198"/>
                <a:gd name="csY4" fmla="*/ 6309 h 45923"/>
                <a:gd name="csX5" fmla="*/ 6565 w 34198"/>
                <a:gd name="csY5" fmla="*/ 6309 h 45923"/>
                <a:gd name="csX6" fmla="*/ 6565 w 34198"/>
                <a:gd name="csY6" fmla="*/ 21942 h 45923"/>
                <a:gd name="csX7" fmla="*/ 31969 w 34198"/>
                <a:gd name="csY7" fmla="*/ 21942 h 45923"/>
                <a:gd name="csX8" fmla="*/ 31969 w 34198"/>
                <a:gd name="csY8" fmla="*/ 27316 h 45923"/>
                <a:gd name="csX9" fmla="*/ 6565 w 34198"/>
                <a:gd name="csY9" fmla="*/ 27316 h 45923"/>
                <a:gd name="csX10" fmla="*/ 6565 w 34198"/>
                <a:gd name="csY10" fmla="*/ 41484 h 45923"/>
                <a:gd name="csX11" fmla="*/ 33435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435" y="46858"/>
                  </a:moveTo>
                  <a:lnTo>
                    <a:pt x="214" y="46858"/>
                  </a:lnTo>
                  <a:lnTo>
                    <a:pt x="214" y="935"/>
                  </a:lnTo>
                  <a:lnTo>
                    <a:pt x="34412" y="935"/>
                  </a:lnTo>
                  <a:lnTo>
                    <a:pt x="34412" y="6309"/>
                  </a:lnTo>
                  <a:lnTo>
                    <a:pt x="6565" y="6309"/>
                  </a:lnTo>
                  <a:lnTo>
                    <a:pt x="6565" y="21942"/>
                  </a:lnTo>
                  <a:lnTo>
                    <a:pt x="31969" y="21942"/>
                  </a:lnTo>
                  <a:lnTo>
                    <a:pt x="31969" y="27316"/>
                  </a:lnTo>
                  <a:lnTo>
                    <a:pt x="6565" y="27316"/>
                  </a:lnTo>
                  <a:lnTo>
                    <a:pt x="6565" y="41484"/>
                  </a:lnTo>
                  <a:lnTo>
                    <a:pt x="33435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" name="Freeform: Shape 1756">
              <a:extLst>
                <a:ext uri="{FF2B5EF4-FFF2-40B4-BE49-F238E27FC236}">
                  <a16:creationId xmlns:a16="http://schemas.microsoft.com/office/drawing/2014/main" id="{3E060302-8E5B-95BB-9D87-5F455E78BC7C}"/>
                </a:ext>
              </a:extLst>
            </p:cNvPr>
            <p:cNvSpPr/>
            <p:nvPr/>
          </p:nvSpPr>
          <p:spPr>
            <a:xfrm flipV="1">
              <a:off x="4997010" y="5673514"/>
              <a:ext cx="31755" cy="35664"/>
            </a:xfrm>
            <a:custGeom>
              <a:avLst/>
              <a:gdLst>
                <a:gd name="csX0" fmla="*/ 25625 w 31755"/>
                <a:gd name="csY0" fmla="*/ 36598 h 35664"/>
                <a:gd name="csX1" fmla="*/ 9503 w 31755"/>
                <a:gd name="csY1" fmla="*/ 36110 h 35664"/>
                <a:gd name="csX2" fmla="*/ 11457 w 31755"/>
                <a:gd name="csY2" fmla="*/ 36110 h 35664"/>
                <a:gd name="csX3" fmla="*/ 12923 w 31755"/>
                <a:gd name="csY3" fmla="*/ 35621 h 35664"/>
                <a:gd name="csX4" fmla="*/ 15366 w 31755"/>
                <a:gd name="csY4" fmla="*/ 35621 h 35664"/>
                <a:gd name="csX5" fmla="*/ 16831 w 31755"/>
                <a:gd name="csY5" fmla="*/ 35133 h 35664"/>
                <a:gd name="csX6" fmla="*/ 17809 w 31755"/>
                <a:gd name="csY6" fmla="*/ 35133 h 35664"/>
                <a:gd name="csX7" fmla="*/ 18786 w 31755"/>
                <a:gd name="csY7" fmla="*/ 34644 h 35664"/>
                <a:gd name="csX8" fmla="*/ 19763 w 31755"/>
                <a:gd name="csY8" fmla="*/ 33667 h 35664"/>
                <a:gd name="csX9" fmla="*/ 20740 w 31755"/>
                <a:gd name="csY9" fmla="*/ 33178 h 35664"/>
                <a:gd name="csX10" fmla="*/ 21717 w 31755"/>
                <a:gd name="csY10" fmla="*/ 32201 h 35664"/>
                <a:gd name="csX11" fmla="*/ 22205 w 31755"/>
                <a:gd name="csY11" fmla="*/ 31224 h 35664"/>
                <a:gd name="csX12" fmla="*/ 25625 w 31755"/>
                <a:gd name="csY12" fmla="*/ 21942 h 35664"/>
                <a:gd name="csX13" fmla="*/ 25625 w 31755"/>
                <a:gd name="csY13" fmla="*/ 16079 h 35664"/>
                <a:gd name="csX14" fmla="*/ 25137 w 31755"/>
                <a:gd name="csY14" fmla="*/ 14614 h 35664"/>
                <a:gd name="csX15" fmla="*/ 25137 w 31755"/>
                <a:gd name="csY15" fmla="*/ 12171 h 35664"/>
                <a:gd name="csX16" fmla="*/ 24160 w 31755"/>
                <a:gd name="csY16" fmla="*/ 10217 h 35664"/>
                <a:gd name="csX17" fmla="*/ 24160 w 31755"/>
                <a:gd name="csY17" fmla="*/ 9728 h 35664"/>
                <a:gd name="csX18" fmla="*/ 23671 w 31755"/>
                <a:gd name="csY18" fmla="*/ 8262 h 35664"/>
                <a:gd name="csX19" fmla="*/ 23183 w 31755"/>
                <a:gd name="csY19" fmla="*/ 7285 h 35664"/>
                <a:gd name="csX20" fmla="*/ 22694 w 31755"/>
                <a:gd name="csY20" fmla="*/ 5820 h 35664"/>
                <a:gd name="csX21" fmla="*/ 20251 w 31755"/>
                <a:gd name="csY21" fmla="*/ 3377 h 35664"/>
                <a:gd name="csX22" fmla="*/ 18297 w 31755"/>
                <a:gd name="csY22" fmla="*/ 2400 h 35664"/>
                <a:gd name="csX23" fmla="*/ 16831 w 31755"/>
                <a:gd name="csY23" fmla="*/ 1911 h 35664"/>
                <a:gd name="csX24" fmla="*/ 16343 w 31755"/>
                <a:gd name="csY24" fmla="*/ 1423 h 35664"/>
                <a:gd name="csX25" fmla="*/ 13900 w 31755"/>
                <a:gd name="csY25" fmla="*/ 1423 h 35664"/>
                <a:gd name="csX26" fmla="*/ 12923 w 31755"/>
                <a:gd name="csY26" fmla="*/ 934 h 35664"/>
                <a:gd name="csX27" fmla="*/ 221 w 31755"/>
                <a:gd name="csY27" fmla="*/ 934 h 35664"/>
                <a:gd name="csX28" fmla="*/ 25625 w 31755"/>
                <a:gd name="csY28" fmla="*/ 934 h 35664"/>
                <a:gd name="csX29" fmla="*/ 28068 w 31755"/>
                <a:gd name="csY29" fmla="*/ 3377 h 35664"/>
                <a:gd name="csX30" fmla="*/ 28557 w 31755"/>
                <a:gd name="csY30" fmla="*/ 4354 h 35664"/>
                <a:gd name="csX31" fmla="*/ 29045 w 31755"/>
                <a:gd name="csY31" fmla="*/ 5820 h 35664"/>
                <a:gd name="csX32" fmla="*/ 29534 w 31755"/>
                <a:gd name="csY32" fmla="*/ 6797 h 35664"/>
                <a:gd name="csX33" fmla="*/ 30022 w 31755"/>
                <a:gd name="csY33" fmla="*/ 8262 h 35664"/>
                <a:gd name="csX34" fmla="*/ 30511 w 31755"/>
                <a:gd name="csY34" fmla="*/ 9239 h 35664"/>
                <a:gd name="csX35" fmla="*/ 30511 w 31755"/>
                <a:gd name="csY35" fmla="*/ 9728 h 35664"/>
                <a:gd name="csX36" fmla="*/ 30999 w 31755"/>
                <a:gd name="csY36" fmla="*/ 11194 h 35664"/>
                <a:gd name="csX37" fmla="*/ 30999 w 31755"/>
                <a:gd name="csY37" fmla="*/ 12171 h 35664"/>
                <a:gd name="csX38" fmla="*/ 31488 w 31755"/>
                <a:gd name="csY38" fmla="*/ 13148 h 35664"/>
                <a:gd name="csX39" fmla="*/ 31488 w 31755"/>
                <a:gd name="csY39" fmla="*/ 16079 h 35664"/>
                <a:gd name="csX40" fmla="*/ 31976 w 31755"/>
                <a:gd name="csY40" fmla="*/ 17545 h 35664"/>
                <a:gd name="csX41" fmla="*/ 31976 w 31755"/>
                <a:gd name="csY41" fmla="*/ 18522 h 35664"/>
                <a:gd name="csX42" fmla="*/ 28068 w 31755"/>
                <a:gd name="csY42" fmla="*/ 33667 h 35664"/>
                <a:gd name="csX43" fmla="*/ 27091 w 31755"/>
                <a:gd name="csY43" fmla="*/ 34644 h 35664"/>
                <a:gd name="csX44" fmla="*/ 26602 w 31755"/>
                <a:gd name="csY44" fmla="*/ 35621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</a:cxnLst>
              <a:rect l="l" t="t" r="r" b="b"/>
              <a:pathLst>
                <a:path w="31755" h="35664">
                  <a:moveTo>
                    <a:pt x="25625" y="36598"/>
                  </a:moveTo>
                  <a:lnTo>
                    <a:pt x="9503" y="36110"/>
                  </a:lnTo>
                  <a:lnTo>
                    <a:pt x="11457" y="36110"/>
                  </a:lnTo>
                  <a:lnTo>
                    <a:pt x="12923" y="35621"/>
                  </a:lnTo>
                  <a:lnTo>
                    <a:pt x="15366" y="35621"/>
                  </a:lnTo>
                  <a:lnTo>
                    <a:pt x="16831" y="35133"/>
                  </a:lnTo>
                  <a:lnTo>
                    <a:pt x="17809" y="35133"/>
                  </a:lnTo>
                  <a:lnTo>
                    <a:pt x="18786" y="34644"/>
                  </a:lnTo>
                  <a:lnTo>
                    <a:pt x="19763" y="33667"/>
                  </a:lnTo>
                  <a:lnTo>
                    <a:pt x="20740" y="33178"/>
                  </a:lnTo>
                  <a:lnTo>
                    <a:pt x="21717" y="32201"/>
                  </a:lnTo>
                  <a:lnTo>
                    <a:pt x="22205" y="31224"/>
                  </a:lnTo>
                  <a:cubicBezTo>
                    <a:pt x="25177" y="26982"/>
                    <a:pt x="24380" y="26371"/>
                    <a:pt x="25625" y="21942"/>
                  </a:cubicBezTo>
                  <a:lnTo>
                    <a:pt x="25625" y="16079"/>
                  </a:lnTo>
                  <a:lnTo>
                    <a:pt x="25137" y="14614"/>
                  </a:lnTo>
                  <a:lnTo>
                    <a:pt x="25137" y="12171"/>
                  </a:lnTo>
                  <a:lnTo>
                    <a:pt x="24160" y="10217"/>
                  </a:lnTo>
                  <a:lnTo>
                    <a:pt x="24160" y="9728"/>
                  </a:lnTo>
                  <a:lnTo>
                    <a:pt x="23671" y="8262"/>
                  </a:lnTo>
                  <a:lnTo>
                    <a:pt x="23183" y="7285"/>
                  </a:lnTo>
                  <a:lnTo>
                    <a:pt x="22694" y="5820"/>
                  </a:lnTo>
                  <a:lnTo>
                    <a:pt x="20251" y="3377"/>
                  </a:lnTo>
                  <a:lnTo>
                    <a:pt x="18297" y="2400"/>
                  </a:lnTo>
                  <a:lnTo>
                    <a:pt x="16831" y="1911"/>
                  </a:lnTo>
                  <a:lnTo>
                    <a:pt x="16343" y="1423"/>
                  </a:lnTo>
                  <a:lnTo>
                    <a:pt x="13900" y="1423"/>
                  </a:lnTo>
                  <a:lnTo>
                    <a:pt x="12923" y="934"/>
                  </a:lnTo>
                  <a:lnTo>
                    <a:pt x="221" y="934"/>
                  </a:lnTo>
                  <a:lnTo>
                    <a:pt x="25625" y="934"/>
                  </a:lnTo>
                  <a:lnTo>
                    <a:pt x="28068" y="3377"/>
                  </a:lnTo>
                  <a:lnTo>
                    <a:pt x="28557" y="4354"/>
                  </a:lnTo>
                  <a:lnTo>
                    <a:pt x="29045" y="5820"/>
                  </a:lnTo>
                  <a:lnTo>
                    <a:pt x="29534" y="6797"/>
                  </a:lnTo>
                  <a:lnTo>
                    <a:pt x="30022" y="8262"/>
                  </a:lnTo>
                  <a:lnTo>
                    <a:pt x="30511" y="9239"/>
                  </a:lnTo>
                  <a:lnTo>
                    <a:pt x="30511" y="9728"/>
                  </a:lnTo>
                  <a:lnTo>
                    <a:pt x="30999" y="11194"/>
                  </a:lnTo>
                  <a:lnTo>
                    <a:pt x="30999" y="12171"/>
                  </a:lnTo>
                  <a:lnTo>
                    <a:pt x="31488" y="13148"/>
                  </a:lnTo>
                  <a:lnTo>
                    <a:pt x="31488" y="16079"/>
                  </a:lnTo>
                  <a:lnTo>
                    <a:pt x="31976" y="17545"/>
                  </a:lnTo>
                  <a:lnTo>
                    <a:pt x="31976" y="18522"/>
                  </a:lnTo>
                  <a:cubicBezTo>
                    <a:pt x="31211" y="25622"/>
                    <a:pt x="31439" y="27031"/>
                    <a:pt x="28068" y="33667"/>
                  </a:cubicBezTo>
                  <a:lnTo>
                    <a:pt x="27091" y="34644"/>
                  </a:lnTo>
                  <a:lnTo>
                    <a:pt x="26602" y="356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" name="Freeform: Shape 1757">
              <a:extLst>
                <a:ext uri="{FF2B5EF4-FFF2-40B4-BE49-F238E27FC236}">
                  <a16:creationId xmlns:a16="http://schemas.microsoft.com/office/drawing/2014/main" id="{7CB78EB5-8D55-65E3-5EAB-B5488F53B4A3}"/>
                </a:ext>
              </a:extLst>
            </p:cNvPr>
            <p:cNvSpPr/>
            <p:nvPr/>
          </p:nvSpPr>
          <p:spPr>
            <a:xfrm flipV="1">
              <a:off x="4990658" y="5668628"/>
              <a:ext cx="31755" cy="45950"/>
            </a:xfrm>
            <a:custGeom>
              <a:avLst/>
              <a:gdLst>
                <a:gd name="csX0" fmla="*/ 15852 w 31755"/>
                <a:gd name="csY0" fmla="*/ 46885 h 45950"/>
                <a:gd name="csX1" fmla="*/ 219 w 31755"/>
                <a:gd name="csY1" fmla="*/ 46885 h 45950"/>
                <a:gd name="csX2" fmla="*/ 219 w 31755"/>
                <a:gd name="csY2" fmla="*/ 961 h 45950"/>
                <a:gd name="csX3" fmla="*/ 16829 w 31755"/>
                <a:gd name="csY3" fmla="*/ 961 h 45950"/>
                <a:gd name="csX4" fmla="*/ 30997 w 31755"/>
                <a:gd name="csY4" fmla="*/ 5358 h 45950"/>
                <a:gd name="csX5" fmla="*/ 31974 w 31755"/>
                <a:gd name="csY5" fmla="*/ 6335 h 45950"/>
                <a:gd name="csX6" fmla="*/ 6570 w 31755"/>
                <a:gd name="csY6" fmla="*/ 6335 h 45950"/>
                <a:gd name="csX7" fmla="*/ 6570 w 31755"/>
                <a:gd name="csY7" fmla="*/ 41511 h 45950"/>
                <a:gd name="csX8" fmla="*/ 15852 w 31755"/>
                <a:gd name="csY8" fmla="*/ 41511 h 45950"/>
                <a:gd name="csX9" fmla="*/ 31974 w 31755"/>
                <a:gd name="csY9" fmla="*/ 41999 h 45950"/>
                <a:gd name="csX10" fmla="*/ 30997 w 31755"/>
                <a:gd name="csY10" fmla="*/ 42976 h 45950"/>
                <a:gd name="csX11" fmla="*/ 30020 w 31755"/>
                <a:gd name="csY11" fmla="*/ 43465 h 45950"/>
                <a:gd name="csX12" fmla="*/ 29043 w 31755"/>
                <a:gd name="csY12" fmla="*/ 44442 h 45950"/>
                <a:gd name="csX13" fmla="*/ 28066 w 31755"/>
                <a:gd name="csY13" fmla="*/ 44931 h 45950"/>
                <a:gd name="csX14" fmla="*/ 26600 w 31755"/>
                <a:gd name="csY14" fmla="*/ 45419 h 45950"/>
                <a:gd name="csX15" fmla="*/ 25623 w 31755"/>
                <a:gd name="csY15" fmla="*/ 45908 h 45950"/>
                <a:gd name="csX16" fmla="*/ 24157 w 31755"/>
                <a:gd name="csY16" fmla="*/ 45908 h 45950"/>
                <a:gd name="csX17" fmla="*/ 23669 w 31755"/>
                <a:gd name="csY17" fmla="*/ 46396 h 45950"/>
                <a:gd name="csX18" fmla="*/ 20738 w 31755"/>
                <a:gd name="csY18" fmla="*/ 46396 h 45950"/>
                <a:gd name="csX19" fmla="*/ 19272 w 31755"/>
                <a:gd name="csY19" fmla="*/ 46885 h 45950"/>
                <a:gd name="csX20" fmla="*/ 17806 w 31755"/>
                <a:gd name="csY20" fmla="*/ 46885 h 459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1755" h="45950">
                  <a:moveTo>
                    <a:pt x="15852" y="46885"/>
                  </a:moveTo>
                  <a:lnTo>
                    <a:pt x="219" y="46885"/>
                  </a:lnTo>
                  <a:lnTo>
                    <a:pt x="219" y="961"/>
                  </a:lnTo>
                  <a:lnTo>
                    <a:pt x="16829" y="961"/>
                  </a:lnTo>
                  <a:cubicBezTo>
                    <a:pt x="20681" y="725"/>
                    <a:pt x="28465" y="2061"/>
                    <a:pt x="30997" y="5358"/>
                  </a:cubicBezTo>
                  <a:lnTo>
                    <a:pt x="31974" y="6335"/>
                  </a:lnTo>
                  <a:lnTo>
                    <a:pt x="6570" y="6335"/>
                  </a:lnTo>
                  <a:lnTo>
                    <a:pt x="6570" y="41511"/>
                  </a:lnTo>
                  <a:lnTo>
                    <a:pt x="15852" y="41511"/>
                  </a:lnTo>
                  <a:lnTo>
                    <a:pt x="31974" y="41999"/>
                  </a:lnTo>
                  <a:lnTo>
                    <a:pt x="30997" y="42976"/>
                  </a:lnTo>
                  <a:lnTo>
                    <a:pt x="30020" y="43465"/>
                  </a:lnTo>
                  <a:lnTo>
                    <a:pt x="29043" y="44442"/>
                  </a:lnTo>
                  <a:lnTo>
                    <a:pt x="28066" y="44931"/>
                  </a:lnTo>
                  <a:lnTo>
                    <a:pt x="26600" y="45419"/>
                  </a:lnTo>
                  <a:lnTo>
                    <a:pt x="25623" y="45908"/>
                  </a:lnTo>
                  <a:lnTo>
                    <a:pt x="24157" y="45908"/>
                  </a:lnTo>
                  <a:lnTo>
                    <a:pt x="23669" y="46396"/>
                  </a:lnTo>
                  <a:lnTo>
                    <a:pt x="20738" y="46396"/>
                  </a:lnTo>
                  <a:lnTo>
                    <a:pt x="19272" y="46885"/>
                  </a:lnTo>
                  <a:lnTo>
                    <a:pt x="17806" y="4688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" name="Freeform: Shape 1758">
              <a:extLst>
                <a:ext uri="{FF2B5EF4-FFF2-40B4-BE49-F238E27FC236}">
                  <a16:creationId xmlns:a16="http://schemas.microsoft.com/office/drawing/2014/main" id="{21547520-67FE-1DE1-EFDD-B2CF3EB6BC90}"/>
                </a:ext>
              </a:extLst>
            </p:cNvPr>
            <p:cNvSpPr/>
            <p:nvPr/>
          </p:nvSpPr>
          <p:spPr>
            <a:xfrm flipV="1">
              <a:off x="5060521" y="5693056"/>
              <a:ext cx="28452" cy="16610"/>
            </a:xfrm>
            <a:custGeom>
              <a:avLst/>
              <a:gdLst>
                <a:gd name="csX0" fmla="*/ 25636 w 28452"/>
                <a:gd name="csY0" fmla="*/ 17545 h 16610"/>
                <a:gd name="csX1" fmla="*/ 10979 w 28452"/>
                <a:gd name="csY1" fmla="*/ 17057 h 16610"/>
                <a:gd name="csX2" fmla="*/ 11468 w 28452"/>
                <a:gd name="csY2" fmla="*/ 17057 h 16610"/>
                <a:gd name="csX3" fmla="*/ 11468 w 28452"/>
                <a:gd name="csY3" fmla="*/ 1423 h 16610"/>
                <a:gd name="csX4" fmla="*/ 231 w 28452"/>
                <a:gd name="csY4" fmla="*/ 1423 h 16610"/>
                <a:gd name="csX5" fmla="*/ 26124 w 28452"/>
                <a:gd name="csY5" fmla="*/ 935 h 16610"/>
                <a:gd name="csX6" fmla="*/ 26613 w 28452"/>
                <a:gd name="csY6" fmla="*/ 1912 h 16610"/>
                <a:gd name="csX7" fmla="*/ 26613 w 28452"/>
                <a:gd name="csY7" fmla="*/ 16080 h 16610"/>
                <a:gd name="csX8" fmla="*/ 26613 w 28452"/>
                <a:gd name="csY8" fmla="*/ 16568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452" h="16610">
                  <a:moveTo>
                    <a:pt x="25636" y="17545"/>
                  </a:moveTo>
                  <a:lnTo>
                    <a:pt x="10979" y="17057"/>
                  </a:lnTo>
                  <a:lnTo>
                    <a:pt x="11468" y="17057"/>
                  </a:lnTo>
                  <a:cubicBezTo>
                    <a:pt x="26197" y="18726"/>
                    <a:pt x="26466" y="-124"/>
                    <a:pt x="11468" y="1423"/>
                  </a:cubicBezTo>
                  <a:lnTo>
                    <a:pt x="231" y="1423"/>
                  </a:lnTo>
                  <a:lnTo>
                    <a:pt x="26124" y="935"/>
                  </a:lnTo>
                  <a:lnTo>
                    <a:pt x="26613" y="1912"/>
                  </a:lnTo>
                  <a:cubicBezTo>
                    <a:pt x="29446" y="5853"/>
                    <a:pt x="29300" y="12017"/>
                    <a:pt x="26613" y="16080"/>
                  </a:cubicBezTo>
                  <a:lnTo>
                    <a:pt x="26613" y="165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" name="Freeform: Shape 1759">
              <a:extLst>
                <a:ext uri="{FF2B5EF4-FFF2-40B4-BE49-F238E27FC236}">
                  <a16:creationId xmlns:a16="http://schemas.microsoft.com/office/drawing/2014/main" id="{48E04790-CF3B-94C1-D65E-924800D355A1}"/>
                </a:ext>
              </a:extLst>
            </p:cNvPr>
            <p:cNvSpPr/>
            <p:nvPr/>
          </p:nvSpPr>
          <p:spPr>
            <a:xfrm flipV="1">
              <a:off x="5060521" y="5674002"/>
              <a:ext cx="26381" cy="14656"/>
            </a:xfrm>
            <a:custGeom>
              <a:avLst/>
              <a:gdLst>
                <a:gd name="csX0" fmla="*/ 24658 w 26381"/>
                <a:gd name="csY0" fmla="*/ 15588 h 14656"/>
                <a:gd name="csX1" fmla="*/ 9513 w 26381"/>
                <a:gd name="csY1" fmla="*/ 15588 h 14656"/>
                <a:gd name="csX2" fmla="*/ 11956 w 26381"/>
                <a:gd name="csY2" fmla="*/ 15588 h 14656"/>
                <a:gd name="csX3" fmla="*/ 17819 w 26381"/>
                <a:gd name="csY3" fmla="*/ 14122 h 14656"/>
                <a:gd name="csX4" fmla="*/ 18796 w 26381"/>
                <a:gd name="csY4" fmla="*/ 13633 h 14656"/>
                <a:gd name="csX5" fmla="*/ 19284 w 26381"/>
                <a:gd name="csY5" fmla="*/ 12656 h 14656"/>
                <a:gd name="csX6" fmla="*/ 19773 w 26381"/>
                <a:gd name="csY6" fmla="*/ 12168 h 14656"/>
                <a:gd name="csX7" fmla="*/ 20261 w 26381"/>
                <a:gd name="csY7" fmla="*/ 11191 h 14656"/>
                <a:gd name="csX8" fmla="*/ 20261 w 26381"/>
                <a:gd name="csY8" fmla="*/ 9725 h 14656"/>
                <a:gd name="csX9" fmla="*/ 20750 w 26381"/>
                <a:gd name="csY9" fmla="*/ 8259 h 14656"/>
                <a:gd name="csX10" fmla="*/ 20750 w 26381"/>
                <a:gd name="csY10" fmla="*/ 7771 h 14656"/>
                <a:gd name="csX11" fmla="*/ 20261 w 26381"/>
                <a:gd name="csY11" fmla="*/ 6794 h 14656"/>
                <a:gd name="csX12" fmla="*/ 19773 w 26381"/>
                <a:gd name="csY12" fmla="*/ 5328 h 14656"/>
                <a:gd name="csX13" fmla="*/ 19284 w 26381"/>
                <a:gd name="csY13" fmla="*/ 4351 h 14656"/>
                <a:gd name="csX14" fmla="*/ 19284 w 26381"/>
                <a:gd name="csY14" fmla="*/ 3863 h 14656"/>
                <a:gd name="csX15" fmla="*/ 18307 w 26381"/>
                <a:gd name="csY15" fmla="*/ 3374 h 14656"/>
                <a:gd name="csX16" fmla="*/ 17330 w 26381"/>
                <a:gd name="csY16" fmla="*/ 2397 h 14656"/>
                <a:gd name="csX17" fmla="*/ 15865 w 26381"/>
                <a:gd name="csY17" fmla="*/ 1908 h 14656"/>
                <a:gd name="csX18" fmla="*/ 13422 w 26381"/>
                <a:gd name="csY18" fmla="*/ 1908 h 14656"/>
                <a:gd name="csX19" fmla="*/ 11956 w 26381"/>
                <a:gd name="csY19" fmla="*/ 1420 h 14656"/>
                <a:gd name="csX20" fmla="*/ 231 w 26381"/>
                <a:gd name="csY20" fmla="*/ 1420 h 14656"/>
                <a:gd name="csX21" fmla="*/ 22704 w 26381"/>
                <a:gd name="csY21" fmla="*/ 931 h 14656"/>
                <a:gd name="csX22" fmla="*/ 25147 w 26381"/>
                <a:gd name="csY22" fmla="*/ 3374 h 14656"/>
                <a:gd name="csX23" fmla="*/ 25147 w 26381"/>
                <a:gd name="csY23" fmla="*/ 4351 h 14656"/>
                <a:gd name="csX24" fmla="*/ 25636 w 26381"/>
                <a:gd name="csY24" fmla="*/ 5328 h 14656"/>
                <a:gd name="csX25" fmla="*/ 26124 w 26381"/>
                <a:gd name="csY25" fmla="*/ 6794 h 14656"/>
                <a:gd name="csX26" fmla="*/ 26613 w 26381"/>
                <a:gd name="csY26" fmla="*/ 7771 h 14656"/>
                <a:gd name="csX27" fmla="*/ 26613 w 26381"/>
                <a:gd name="csY27" fmla="*/ 10214 h 14656"/>
                <a:gd name="csX28" fmla="*/ 26124 w 26381"/>
                <a:gd name="csY28" fmla="*/ 11679 h 14656"/>
                <a:gd name="csX29" fmla="*/ 26124 w 26381"/>
                <a:gd name="csY29" fmla="*/ 12656 h 14656"/>
                <a:gd name="csX30" fmla="*/ 25636 w 26381"/>
                <a:gd name="csY30" fmla="*/ 14122 h 14656"/>
                <a:gd name="csX31" fmla="*/ 24658 w 26381"/>
                <a:gd name="csY31" fmla="*/ 15099 h 146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26381" h="14656">
                  <a:moveTo>
                    <a:pt x="24658" y="15588"/>
                  </a:moveTo>
                  <a:lnTo>
                    <a:pt x="9513" y="15588"/>
                  </a:lnTo>
                  <a:lnTo>
                    <a:pt x="11956" y="15588"/>
                  </a:lnTo>
                  <a:cubicBezTo>
                    <a:pt x="14000" y="14765"/>
                    <a:pt x="15783" y="15376"/>
                    <a:pt x="17819" y="14122"/>
                  </a:cubicBezTo>
                  <a:lnTo>
                    <a:pt x="18796" y="13633"/>
                  </a:lnTo>
                  <a:lnTo>
                    <a:pt x="19284" y="12656"/>
                  </a:lnTo>
                  <a:lnTo>
                    <a:pt x="19773" y="12168"/>
                  </a:lnTo>
                  <a:lnTo>
                    <a:pt x="20261" y="11191"/>
                  </a:lnTo>
                  <a:lnTo>
                    <a:pt x="20261" y="9725"/>
                  </a:lnTo>
                  <a:lnTo>
                    <a:pt x="20750" y="8259"/>
                  </a:lnTo>
                  <a:lnTo>
                    <a:pt x="20750" y="7771"/>
                  </a:lnTo>
                  <a:lnTo>
                    <a:pt x="20261" y="6794"/>
                  </a:lnTo>
                  <a:lnTo>
                    <a:pt x="19773" y="5328"/>
                  </a:lnTo>
                  <a:lnTo>
                    <a:pt x="19284" y="4351"/>
                  </a:lnTo>
                  <a:lnTo>
                    <a:pt x="19284" y="3863"/>
                  </a:lnTo>
                  <a:lnTo>
                    <a:pt x="18307" y="3374"/>
                  </a:lnTo>
                  <a:lnTo>
                    <a:pt x="17330" y="2397"/>
                  </a:lnTo>
                  <a:lnTo>
                    <a:pt x="15865" y="1908"/>
                  </a:lnTo>
                  <a:lnTo>
                    <a:pt x="13422" y="1908"/>
                  </a:lnTo>
                  <a:lnTo>
                    <a:pt x="11956" y="1420"/>
                  </a:lnTo>
                  <a:lnTo>
                    <a:pt x="231" y="1420"/>
                  </a:lnTo>
                  <a:lnTo>
                    <a:pt x="22704" y="931"/>
                  </a:lnTo>
                  <a:lnTo>
                    <a:pt x="25147" y="3374"/>
                  </a:lnTo>
                  <a:lnTo>
                    <a:pt x="25147" y="4351"/>
                  </a:lnTo>
                  <a:lnTo>
                    <a:pt x="25636" y="5328"/>
                  </a:lnTo>
                  <a:lnTo>
                    <a:pt x="26124" y="6794"/>
                  </a:lnTo>
                  <a:lnTo>
                    <a:pt x="26613" y="7771"/>
                  </a:lnTo>
                  <a:lnTo>
                    <a:pt x="26613" y="10214"/>
                  </a:lnTo>
                  <a:lnTo>
                    <a:pt x="26124" y="11679"/>
                  </a:lnTo>
                  <a:lnTo>
                    <a:pt x="26124" y="12656"/>
                  </a:lnTo>
                  <a:lnTo>
                    <a:pt x="25636" y="14122"/>
                  </a:lnTo>
                  <a:lnTo>
                    <a:pt x="24658" y="150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" name="Freeform: Shape 1760">
              <a:extLst>
                <a:ext uri="{FF2B5EF4-FFF2-40B4-BE49-F238E27FC236}">
                  <a16:creationId xmlns:a16="http://schemas.microsoft.com/office/drawing/2014/main" id="{6F3FC317-75FD-F6BF-5039-E96FDDD6CA65}"/>
                </a:ext>
              </a:extLst>
            </p:cNvPr>
            <p:cNvSpPr/>
            <p:nvPr/>
          </p:nvSpPr>
          <p:spPr>
            <a:xfrm flipV="1">
              <a:off x="5054658" y="5668628"/>
              <a:ext cx="31755" cy="45979"/>
            </a:xfrm>
            <a:custGeom>
              <a:avLst/>
              <a:gdLst>
                <a:gd name="csX0" fmla="*/ 17328 w 31755"/>
                <a:gd name="csY0" fmla="*/ 46915 h 45979"/>
                <a:gd name="csX1" fmla="*/ 229 w 31755"/>
                <a:gd name="csY1" fmla="*/ 46915 h 45979"/>
                <a:gd name="csX2" fmla="*/ 229 w 31755"/>
                <a:gd name="csY2" fmla="*/ 991 h 45979"/>
                <a:gd name="csX3" fmla="*/ 17328 w 31755"/>
                <a:gd name="csY3" fmla="*/ 991 h 45979"/>
                <a:gd name="csX4" fmla="*/ 29054 w 31755"/>
                <a:gd name="csY4" fmla="*/ 3434 h 45979"/>
                <a:gd name="csX5" fmla="*/ 30031 w 31755"/>
                <a:gd name="csY5" fmla="*/ 3922 h 45979"/>
                <a:gd name="csX6" fmla="*/ 30031 w 31755"/>
                <a:gd name="csY6" fmla="*/ 4411 h 45979"/>
                <a:gd name="csX7" fmla="*/ 31008 w 31755"/>
                <a:gd name="csY7" fmla="*/ 4900 h 45979"/>
                <a:gd name="csX8" fmla="*/ 31985 w 31755"/>
                <a:gd name="csY8" fmla="*/ 5877 h 45979"/>
                <a:gd name="csX9" fmla="*/ 6092 w 31755"/>
                <a:gd name="csY9" fmla="*/ 6365 h 45979"/>
                <a:gd name="csX10" fmla="*/ 6092 w 31755"/>
                <a:gd name="csY10" fmla="*/ 21999 h 45979"/>
                <a:gd name="csX11" fmla="*/ 16840 w 31755"/>
                <a:gd name="csY11" fmla="*/ 21999 h 45979"/>
                <a:gd name="csX12" fmla="*/ 31496 w 31755"/>
                <a:gd name="csY12" fmla="*/ 22487 h 45979"/>
                <a:gd name="csX13" fmla="*/ 30519 w 31755"/>
                <a:gd name="csY13" fmla="*/ 22976 h 45979"/>
                <a:gd name="csX14" fmla="*/ 29542 w 31755"/>
                <a:gd name="csY14" fmla="*/ 23953 h 45979"/>
                <a:gd name="csX15" fmla="*/ 28565 w 31755"/>
                <a:gd name="csY15" fmla="*/ 24441 h 45979"/>
                <a:gd name="csX16" fmla="*/ 27099 w 31755"/>
                <a:gd name="csY16" fmla="*/ 24930 h 45979"/>
                <a:gd name="csX17" fmla="*/ 26122 w 31755"/>
                <a:gd name="csY17" fmla="*/ 25419 h 45979"/>
                <a:gd name="csX18" fmla="*/ 27099 w 31755"/>
                <a:gd name="csY18" fmla="*/ 25907 h 45979"/>
                <a:gd name="csX19" fmla="*/ 28565 w 31755"/>
                <a:gd name="csY19" fmla="*/ 26884 h 45979"/>
                <a:gd name="csX20" fmla="*/ 6092 w 31755"/>
                <a:gd name="csY20" fmla="*/ 27373 h 45979"/>
                <a:gd name="csX21" fmla="*/ 6092 w 31755"/>
                <a:gd name="csY21" fmla="*/ 41541 h 45979"/>
                <a:gd name="csX22" fmla="*/ 30519 w 31755"/>
                <a:gd name="csY22" fmla="*/ 41541 h 45979"/>
                <a:gd name="csX23" fmla="*/ 29542 w 31755"/>
                <a:gd name="csY23" fmla="*/ 42518 h 45979"/>
                <a:gd name="csX24" fmla="*/ 29054 w 31755"/>
                <a:gd name="csY24" fmla="*/ 43495 h 45979"/>
                <a:gd name="csX25" fmla="*/ 28076 w 31755"/>
                <a:gd name="csY25" fmla="*/ 43983 h 45979"/>
                <a:gd name="csX26" fmla="*/ 26611 w 31755"/>
                <a:gd name="csY26" fmla="*/ 44960 h 45979"/>
                <a:gd name="csX27" fmla="*/ 25634 w 31755"/>
                <a:gd name="csY27" fmla="*/ 45449 h 45979"/>
                <a:gd name="csX28" fmla="*/ 25145 w 31755"/>
                <a:gd name="csY28" fmla="*/ 45938 h 45979"/>
                <a:gd name="csX29" fmla="*/ 23680 w 31755"/>
                <a:gd name="csY29" fmla="*/ 45938 h 45979"/>
                <a:gd name="csX30" fmla="*/ 22702 w 31755"/>
                <a:gd name="csY30" fmla="*/ 46426 h 45979"/>
                <a:gd name="csX31" fmla="*/ 21237 w 31755"/>
                <a:gd name="csY31" fmla="*/ 46426 h 45979"/>
                <a:gd name="csX32" fmla="*/ 20260 w 31755"/>
                <a:gd name="csY32" fmla="*/ 46915 h 45979"/>
                <a:gd name="csX33" fmla="*/ 18794 w 31755"/>
                <a:gd name="csY33" fmla="*/ 46915 h 45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31755" h="45979">
                  <a:moveTo>
                    <a:pt x="17328" y="46915"/>
                  </a:moveTo>
                  <a:lnTo>
                    <a:pt x="229" y="46915"/>
                  </a:lnTo>
                  <a:lnTo>
                    <a:pt x="229" y="991"/>
                  </a:lnTo>
                  <a:lnTo>
                    <a:pt x="17328" y="991"/>
                  </a:lnTo>
                  <a:cubicBezTo>
                    <a:pt x="21269" y="665"/>
                    <a:pt x="25495" y="1789"/>
                    <a:pt x="29054" y="3434"/>
                  </a:cubicBezTo>
                  <a:lnTo>
                    <a:pt x="30031" y="3922"/>
                  </a:lnTo>
                  <a:lnTo>
                    <a:pt x="30031" y="4411"/>
                  </a:lnTo>
                  <a:lnTo>
                    <a:pt x="31008" y="4900"/>
                  </a:lnTo>
                  <a:lnTo>
                    <a:pt x="31985" y="5877"/>
                  </a:lnTo>
                  <a:lnTo>
                    <a:pt x="6092" y="6365"/>
                  </a:lnTo>
                  <a:lnTo>
                    <a:pt x="6092" y="21999"/>
                  </a:lnTo>
                  <a:lnTo>
                    <a:pt x="16840" y="21999"/>
                  </a:lnTo>
                  <a:lnTo>
                    <a:pt x="31496" y="22487"/>
                  </a:lnTo>
                  <a:lnTo>
                    <a:pt x="30519" y="22976"/>
                  </a:lnTo>
                  <a:lnTo>
                    <a:pt x="29542" y="23953"/>
                  </a:lnTo>
                  <a:lnTo>
                    <a:pt x="28565" y="24441"/>
                  </a:lnTo>
                  <a:lnTo>
                    <a:pt x="27099" y="24930"/>
                  </a:lnTo>
                  <a:lnTo>
                    <a:pt x="26122" y="25419"/>
                  </a:lnTo>
                  <a:lnTo>
                    <a:pt x="27099" y="25907"/>
                  </a:lnTo>
                  <a:lnTo>
                    <a:pt x="28565" y="26884"/>
                  </a:lnTo>
                  <a:lnTo>
                    <a:pt x="6092" y="27373"/>
                  </a:lnTo>
                  <a:lnTo>
                    <a:pt x="6092" y="41541"/>
                  </a:lnTo>
                  <a:lnTo>
                    <a:pt x="30519" y="41541"/>
                  </a:lnTo>
                  <a:lnTo>
                    <a:pt x="29542" y="42518"/>
                  </a:lnTo>
                  <a:lnTo>
                    <a:pt x="29054" y="43495"/>
                  </a:lnTo>
                  <a:lnTo>
                    <a:pt x="28076" y="43983"/>
                  </a:lnTo>
                  <a:lnTo>
                    <a:pt x="26611" y="44960"/>
                  </a:lnTo>
                  <a:lnTo>
                    <a:pt x="25634" y="45449"/>
                  </a:lnTo>
                  <a:lnTo>
                    <a:pt x="25145" y="45938"/>
                  </a:lnTo>
                  <a:lnTo>
                    <a:pt x="23680" y="45938"/>
                  </a:lnTo>
                  <a:lnTo>
                    <a:pt x="22702" y="46426"/>
                  </a:lnTo>
                  <a:lnTo>
                    <a:pt x="21237" y="46426"/>
                  </a:lnTo>
                  <a:lnTo>
                    <a:pt x="20260" y="46915"/>
                  </a:lnTo>
                  <a:lnTo>
                    <a:pt x="18794" y="469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" name="Freeform: Shape 1761">
              <a:extLst>
                <a:ext uri="{FF2B5EF4-FFF2-40B4-BE49-F238E27FC236}">
                  <a16:creationId xmlns:a16="http://schemas.microsoft.com/office/drawing/2014/main" id="{2B94C0D1-5244-F24B-7921-07E6F74A4F5F}"/>
                </a:ext>
              </a:extLst>
            </p:cNvPr>
            <p:cNvSpPr/>
            <p:nvPr/>
          </p:nvSpPr>
          <p:spPr>
            <a:xfrm flipV="1">
              <a:off x="5097162" y="5668628"/>
              <a:ext cx="34198" cy="45923"/>
            </a:xfrm>
            <a:custGeom>
              <a:avLst/>
              <a:gdLst>
                <a:gd name="csX0" fmla="*/ 33460 w 34198"/>
                <a:gd name="csY0" fmla="*/ 46858 h 45923"/>
                <a:gd name="csX1" fmla="*/ 238 w 34198"/>
                <a:gd name="csY1" fmla="*/ 46858 h 45923"/>
                <a:gd name="csX2" fmla="*/ 238 w 34198"/>
                <a:gd name="csY2" fmla="*/ 935 h 45923"/>
                <a:gd name="csX3" fmla="*/ 34437 w 34198"/>
                <a:gd name="csY3" fmla="*/ 935 h 45923"/>
                <a:gd name="csX4" fmla="*/ 34437 w 34198"/>
                <a:gd name="csY4" fmla="*/ 6309 h 45923"/>
                <a:gd name="csX5" fmla="*/ 6589 w 34198"/>
                <a:gd name="csY5" fmla="*/ 6309 h 45923"/>
                <a:gd name="csX6" fmla="*/ 6589 w 34198"/>
                <a:gd name="csY6" fmla="*/ 21942 h 45923"/>
                <a:gd name="csX7" fmla="*/ 31994 w 34198"/>
                <a:gd name="csY7" fmla="*/ 21942 h 45923"/>
                <a:gd name="csX8" fmla="*/ 31994 w 34198"/>
                <a:gd name="csY8" fmla="*/ 27316 h 45923"/>
                <a:gd name="csX9" fmla="*/ 6589 w 34198"/>
                <a:gd name="csY9" fmla="*/ 27316 h 45923"/>
                <a:gd name="csX10" fmla="*/ 6589 w 34198"/>
                <a:gd name="csY10" fmla="*/ 41484 h 45923"/>
                <a:gd name="csX11" fmla="*/ 33460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460" y="46858"/>
                  </a:moveTo>
                  <a:lnTo>
                    <a:pt x="238" y="46858"/>
                  </a:lnTo>
                  <a:lnTo>
                    <a:pt x="238" y="935"/>
                  </a:lnTo>
                  <a:lnTo>
                    <a:pt x="34437" y="935"/>
                  </a:lnTo>
                  <a:lnTo>
                    <a:pt x="34437" y="6309"/>
                  </a:lnTo>
                  <a:lnTo>
                    <a:pt x="6589" y="6309"/>
                  </a:lnTo>
                  <a:lnTo>
                    <a:pt x="6589" y="21942"/>
                  </a:lnTo>
                  <a:lnTo>
                    <a:pt x="31994" y="21942"/>
                  </a:lnTo>
                  <a:lnTo>
                    <a:pt x="31994" y="27316"/>
                  </a:lnTo>
                  <a:lnTo>
                    <a:pt x="6589" y="27316"/>
                  </a:lnTo>
                  <a:lnTo>
                    <a:pt x="6589" y="41484"/>
                  </a:lnTo>
                  <a:lnTo>
                    <a:pt x="33460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" name="Freeform: Shape 1762">
              <a:extLst>
                <a:ext uri="{FF2B5EF4-FFF2-40B4-BE49-F238E27FC236}">
                  <a16:creationId xmlns:a16="http://schemas.microsoft.com/office/drawing/2014/main" id="{FF9CEB01-9AC3-76F0-FC1C-FB41B2BEDD8E}"/>
                </a:ext>
              </a:extLst>
            </p:cNvPr>
            <p:cNvSpPr/>
            <p:nvPr/>
          </p:nvSpPr>
          <p:spPr>
            <a:xfrm flipV="1">
              <a:off x="5140154" y="5668628"/>
              <a:ext cx="28335" cy="45923"/>
            </a:xfrm>
            <a:custGeom>
              <a:avLst/>
              <a:gdLst>
                <a:gd name="csX0" fmla="*/ 6104 w 28335"/>
                <a:gd name="csY0" fmla="*/ 46858 h 45923"/>
                <a:gd name="csX1" fmla="*/ 242 w 28335"/>
                <a:gd name="csY1" fmla="*/ 46858 h 45923"/>
                <a:gd name="csX2" fmla="*/ 242 w 28335"/>
                <a:gd name="csY2" fmla="*/ 935 h 45923"/>
                <a:gd name="csX3" fmla="*/ 28578 w 28335"/>
                <a:gd name="csY3" fmla="*/ 935 h 45923"/>
                <a:gd name="csX4" fmla="*/ 28578 w 28335"/>
                <a:gd name="csY4" fmla="*/ 6309 h 45923"/>
                <a:gd name="csX5" fmla="*/ 6104 w 28335"/>
                <a:gd name="csY5" fmla="*/ 6309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8335" h="45923">
                  <a:moveTo>
                    <a:pt x="6104" y="46858"/>
                  </a:moveTo>
                  <a:lnTo>
                    <a:pt x="242" y="46858"/>
                  </a:lnTo>
                  <a:lnTo>
                    <a:pt x="242" y="935"/>
                  </a:lnTo>
                  <a:lnTo>
                    <a:pt x="28578" y="935"/>
                  </a:lnTo>
                  <a:lnTo>
                    <a:pt x="28578" y="6309"/>
                  </a:lnTo>
                  <a:lnTo>
                    <a:pt x="6104" y="63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" name="Freeform: Shape 1763">
              <a:extLst>
                <a:ext uri="{FF2B5EF4-FFF2-40B4-BE49-F238E27FC236}">
                  <a16:creationId xmlns:a16="http://schemas.microsoft.com/office/drawing/2014/main" id="{8325DBB9-F42A-F8FB-1125-71C66BD8F0AC}"/>
                </a:ext>
              </a:extLst>
            </p:cNvPr>
            <p:cNvSpPr/>
            <p:nvPr/>
          </p:nvSpPr>
          <p:spPr>
            <a:xfrm flipV="1">
              <a:off x="5173502" y="5672537"/>
              <a:ext cx="36515" cy="42823"/>
            </a:xfrm>
            <a:custGeom>
              <a:avLst/>
              <a:gdLst>
                <a:gd name="csX0" fmla="*/ 8427 w 36515"/>
                <a:gd name="csY0" fmla="*/ 43758 h 42823"/>
                <a:gd name="csX1" fmla="*/ 6473 w 36515"/>
                <a:gd name="csY1" fmla="*/ 41804 h 42823"/>
                <a:gd name="csX2" fmla="*/ 3541 w 36515"/>
                <a:gd name="csY2" fmla="*/ 11025 h 42823"/>
                <a:gd name="csX3" fmla="*/ 4519 w 36515"/>
                <a:gd name="csY3" fmla="*/ 10048 h 42823"/>
                <a:gd name="csX4" fmla="*/ 5007 w 36515"/>
                <a:gd name="csY4" fmla="*/ 9071 h 42823"/>
                <a:gd name="csX5" fmla="*/ 34809 w 36515"/>
                <a:gd name="csY5" fmla="*/ 4674 h 42823"/>
                <a:gd name="csX6" fmla="*/ 35786 w 36515"/>
                <a:gd name="csY6" fmla="*/ 5163 h 42823"/>
                <a:gd name="csX7" fmla="*/ 36763 w 36515"/>
                <a:gd name="csY7" fmla="*/ 6140 h 42823"/>
                <a:gd name="csX8" fmla="*/ 20641 w 36515"/>
                <a:gd name="csY8" fmla="*/ 6140 h 42823"/>
                <a:gd name="csX9" fmla="*/ 6473 w 36515"/>
                <a:gd name="csY9" fmla="*/ 22750 h 42823"/>
                <a:gd name="csX10" fmla="*/ 6473 w 36515"/>
                <a:gd name="csY10" fmla="*/ 25193 h 42823"/>
                <a:gd name="csX11" fmla="*/ 19664 w 36515"/>
                <a:gd name="csY11" fmla="*/ 42781 h 42823"/>
                <a:gd name="csX12" fmla="*/ 21129 w 36515"/>
                <a:gd name="csY12" fmla="*/ 43270 h 42823"/>
                <a:gd name="csX13" fmla="*/ 22106 w 36515"/>
                <a:gd name="csY13" fmla="*/ 43270 h 42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6515" h="42823">
                  <a:moveTo>
                    <a:pt x="8427" y="43758"/>
                  </a:moveTo>
                  <a:lnTo>
                    <a:pt x="6473" y="41804"/>
                  </a:lnTo>
                  <a:cubicBezTo>
                    <a:pt x="-1124" y="33515"/>
                    <a:pt x="-1352" y="20747"/>
                    <a:pt x="3541" y="11025"/>
                  </a:cubicBezTo>
                  <a:lnTo>
                    <a:pt x="4519" y="10048"/>
                  </a:lnTo>
                  <a:lnTo>
                    <a:pt x="5007" y="9071"/>
                  </a:lnTo>
                  <a:cubicBezTo>
                    <a:pt x="11806" y="131"/>
                    <a:pt x="25518" y="-1604"/>
                    <a:pt x="34809" y="4674"/>
                  </a:cubicBezTo>
                  <a:lnTo>
                    <a:pt x="35786" y="5163"/>
                  </a:lnTo>
                  <a:lnTo>
                    <a:pt x="36763" y="6140"/>
                  </a:lnTo>
                  <a:lnTo>
                    <a:pt x="20641" y="6140"/>
                  </a:lnTo>
                  <a:cubicBezTo>
                    <a:pt x="12010" y="6913"/>
                    <a:pt x="6782" y="14356"/>
                    <a:pt x="6473" y="22750"/>
                  </a:cubicBezTo>
                  <a:lnTo>
                    <a:pt x="6473" y="25193"/>
                  </a:lnTo>
                  <a:cubicBezTo>
                    <a:pt x="6855" y="34166"/>
                    <a:pt x="9966" y="41226"/>
                    <a:pt x="19664" y="42781"/>
                  </a:cubicBezTo>
                  <a:lnTo>
                    <a:pt x="21129" y="43270"/>
                  </a:lnTo>
                  <a:lnTo>
                    <a:pt x="22106" y="432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" name="Freeform: Shape 1764">
              <a:extLst>
                <a:ext uri="{FF2B5EF4-FFF2-40B4-BE49-F238E27FC236}">
                  <a16:creationId xmlns:a16="http://schemas.microsoft.com/office/drawing/2014/main" id="{C139AD6A-2EE1-1EE3-3876-E3777C119DB7}"/>
                </a:ext>
              </a:extLst>
            </p:cNvPr>
            <p:cNvSpPr/>
            <p:nvPr/>
          </p:nvSpPr>
          <p:spPr>
            <a:xfrm flipV="1">
              <a:off x="5181681" y="5668090"/>
              <a:ext cx="35664" cy="42065"/>
            </a:xfrm>
            <a:custGeom>
              <a:avLst/>
              <a:gdLst>
                <a:gd name="csX0" fmla="*/ 13929 w 35664"/>
                <a:gd name="csY0" fmla="*/ 42949 h 42065"/>
                <a:gd name="csX1" fmla="*/ 12463 w 35664"/>
                <a:gd name="csY1" fmla="*/ 42949 h 42065"/>
                <a:gd name="csX2" fmla="*/ 1227 w 35664"/>
                <a:gd name="csY2" fmla="*/ 39041 h 42065"/>
                <a:gd name="csX3" fmla="*/ 250 w 35664"/>
                <a:gd name="csY3" fmla="*/ 38552 h 42065"/>
                <a:gd name="csX4" fmla="*/ 13929 w 35664"/>
                <a:gd name="csY4" fmla="*/ 38064 h 42065"/>
                <a:gd name="csX5" fmla="*/ 14906 w 35664"/>
                <a:gd name="csY5" fmla="*/ 38064 h 42065"/>
                <a:gd name="csX6" fmla="*/ 29563 w 35664"/>
                <a:gd name="csY6" fmla="*/ 21942 h 42065"/>
                <a:gd name="csX7" fmla="*/ 29563 w 35664"/>
                <a:gd name="csY7" fmla="*/ 18522 h 42065"/>
                <a:gd name="csX8" fmla="*/ 27120 w 35664"/>
                <a:gd name="csY8" fmla="*/ 8262 h 42065"/>
                <a:gd name="csX9" fmla="*/ 26631 w 35664"/>
                <a:gd name="csY9" fmla="*/ 7285 h 42065"/>
                <a:gd name="csX10" fmla="*/ 23211 w 35664"/>
                <a:gd name="csY10" fmla="*/ 3865 h 42065"/>
                <a:gd name="csX11" fmla="*/ 22234 w 35664"/>
                <a:gd name="csY11" fmla="*/ 3377 h 42065"/>
                <a:gd name="csX12" fmla="*/ 21257 w 35664"/>
                <a:gd name="csY12" fmla="*/ 2400 h 42065"/>
                <a:gd name="csX13" fmla="*/ 20280 w 35664"/>
                <a:gd name="csY13" fmla="*/ 1911 h 42065"/>
                <a:gd name="csX14" fmla="*/ 18815 w 35664"/>
                <a:gd name="csY14" fmla="*/ 1911 h 42065"/>
                <a:gd name="csX15" fmla="*/ 17837 w 35664"/>
                <a:gd name="csY15" fmla="*/ 1423 h 42065"/>
                <a:gd name="csX16" fmla="*/ 16372 w 35664"/>
                <a:gd name="csY16" fmla="*/ 934 h 42065"/>
                <a:gd name="csX17" fmla="*/ 13929 w 35664"/>
                <a:gd name="csY17" fmla="*/ 934 h 42065"/>
                <a:gd name="csX18" fmla="*/ 28586 w 35664"/>
                <a:gd name="csY18" fmla="*/ 934 h 42065"/>
                <a:gd name="csX19" fmla="*/ 29563 w 35664"/>
                <a:gd name="csY19" fmla="*/ 1911 h 42065"/>
                <a:gd name="csX20" fmla="*/ 30051 w 35664"/>
                <a:gd name="csY20" fmla="*/ 2888 h 42065"/>
                <a:gd name="csX21" fmla="*/ 32005 w 35664"/>
                <a:gd name="csY21" fmla="*/ 4843 h 42065"/>
                <a:gd name="csX22" fmla="*/ 32982 w 35664"/>
                <a:gd name="csY22" fmla="*/ 6797 h 42065"/>
                <a:gd name="csX23" fmla="*/ 32982 w 35664"/>
                <a:gd name="csY23" fmla="*/ 7285 h 42065"/>
                <a:gd name="csX24" fmla="*/ 33471 w 35664"/>
                <a:gd name="csY24" fmla="*/ 8262 h 42065"/>
                <a:gd name="csX25" fmla="*/ 33960 w 35664"/>
                <a:gd name="csY25" fmla="*/ 9239 h 42065"/>
                <a:gd name="csX26" fmla="*/ 34448 w 35664"/>
                <a:gd name="csY26" fmla="*/ 10705 h 42065"/>
                <a:gd name="csX27" fmla="*/ 35425 w 35664"/>
                <a:gd name="csY27" fmla="*/ 12659 h 42065"/>
                <a:gd name="csX28" fmla="*/ 35425 w 35664"/>
                <a:gd name="csY28" fmla="*/ 14125 h 42065"/>
                <a:gd name="csX29" fmla="*/ 35914 w 35664"/>
                <a:gd name="csY29" fmla="*/ 15591 h 42065"/>
                <a:gd name="csX30" fmla="*/ 35914 w 35664"/>
                <a:gd name="csY30" fmla="*/ 23407 h 42065"/>
                <a:gd name="csX31" fmla="*/ 35425 w 35664"/>
                <a:gd name="csY31" fmla="*/ 24873 h 42065"/>
                <a:gd name="csX32" fmla="*/ 35425 w 35664"/>
                <a:gd name="csY32" fmla="*/ 25850 h 42065"/>
                <a:gd name="csX33" fmla="*/ 34937 w 35664"/>
                <a:gd name="csY33" fmla="*/ 27316 h 42065"/>
                <a:gd name="csX34" fmla="*/ 34448 w 35664"/>
                <a:gd name="csY34" fmla="*/ 28293 h 42065"/>
                <a:gd name="csX35" fmla="*/ 34448 w 35664"/>
                <a:gd name="csY35" fmla="*/ 29270 h 42065"/>
                <a:gd name="csX36" fmla="*/ 33960 w 35664"/>
                <a:gd name="csY36" fmla="*/ 30736 h 42065"/>
                <a:gd name="csX37" fmla="*/ 33471 w 35664"/>
                <a:gd name="csY37" fmla="*/ 31713 h 42065"/>
                <a:gd name="csX38" fmla="*/ 32982 w 35664"/>
                <a:gd name="csY38" fmla="*/ 31713 h 42065"/>
                <a:gd name="csX39" fmla="*/ 32494 w 35664"/>
                <a:gd name="csY39" fmla="*/ 33178 h 42065"/>
                <a:gd name="csX40" fmla="*/ 16860 w 35664"/>
                <a:gd name="csY40" fmla="*/ 42949 h 42065"/>
                <a:gd name="csX41" fmla="*/ 15395 w 35664"/>
                <a:gd name="csY41" fmla="*/ 42949 h 420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</a:cxnLst>
              <a:rect l="l" t="t" r="r" b="b"/>
              <a:pathLst>
                <a:path w="35664" h="42065">
                  <a:moveTo>
                    <a:pt x="13929" y="42949"/>
                  </a:moveTo>
                  <a:lnTo>
                    <a:pt x="12463" y="42949"/>
                  </a:lnTo>
                  <a:cubicBezTo>
                    <a:pt x="9361" y="43340"/>
                    <a:pt x="3328" y="41378"/>
                    <a:pt x="1227" y="39041"/>
                  </a:cubicBezTo>
                  <a:lnTo>
                    <a:pt x="250" y="38552"/>
                  </a:lnTo>
                  <a:lnTo>
                    <a:pt x="13929" y="38064"/>
                  </a:lnTo>
                  <a:lnTo>
                    <a:pt x="14906" y="38064"/>
                  </a:lnTo>
                  <a:cubicBezTo>
                    <a:pt x="24612" y="36468"/>
                    <a:pt x="28472" y="31574"/>
                    <a:pt x="29563" y="21942"/>
                  </a:cubicBezTo>
                  <a:lnTo>
                    <a:pt x="29563" y="18522"/>
                  </a:lnTo>
                  <a:cubicBezTo>
                    <a:pt x="29929" y="14850"/>
                    <a:pt x="28496" y="11568"/>
                    <a:pt x="27120" y="8262"/>
                  </a:cubicBezTo>
                  <a:lnTo>
                    <a:pt x="26631" y="7285"/>
                  </a:lnTo>
                  <a:lnTo>
                    <a:pt x="23211" y="3865"/>
                  </a:lnTo>
                  <a:lnTo>
                    <a:pt x="22234" y="3377"/>
                  </a:lnTo>
                  <a:lnTo>
                    <a:pt x="21257" y="2400"/>
                  </a:lnTo>
                  <a:lnTo>
                    <a:pt x="20280" y="1911"/>
                  </a:lnTo>
                  <a:lnTo>
                    <a:pt x="18815" y="1911"/>
                  </a:lnTo>
                  <a:lnTo>
                    <a:pt x="17837" y="1423"/>
                  </a:lnTo>
                  <a:lnTo>
                    <a:pt x="16372" y="934"/>
                  </a:lnTo>
                  <a:lnTo>
                    <a:pt x="13929" y="934"/>
                  </a:lnTo>
                  <a:lnTo>
                    <a:pt x="28586" y="934"/>
                  </a:lnTo>
                  <a:lnTo>
                    <a:pt x="29563" y="1911"/>
                  </a:lnTo>
                  <a:lnTo>
                    <a:pt x="30051" y="2888"/>
                  </a:lnTo>
                  <a:lnTo>
                    <a:pt x="32005" y="4843"/>
                  </a:lnTo>
                  <a:lnTo>
                    <a:pt x="32982" y="6797"/>
                  </a:lnTo>
                  <a:lnTo>
                    <a:pt x="32982" y="7285"/>
                  </a:lnTo>
                  <a:lnTo>
                    <a:pt x="33471" y="8262"/>
                  </a:lnTo>
                  <a:lnTo>
                    <a:pt x="33960" y="9239"/>
                  </a:lnTo>
                  <a:lnTo>
                    <a:pt x="34448" y="10705"/>
                  </a:lnTo>
                  <a:lnTo>
                    <a:pt x="35425" y="12659"/>
                  </a:lnTo>
                  <a:lnTo>
                    <a:pt x="35425" y="14125"/>
                  </a:lnTo>
                  <a:lnTo>
                    <a:pt x="35914" y="15591"/>
                  </a:lnTo>
                  <a:lnTo>
                    <a:pt x="35914" y="23407"/>
                  </a:lnTo>
                  <a:lnTo>
                    <a:pt x="35425" y="24873"/>
                  </a:lnTo>
                  <a:lnTo>
                    <a:pt x="35425" y="25850"/>
                  </a:lnTo>
                  <a:lnTo>
                    <a:pt x="34937" y="27316"/>
                  </a:lnTo>
                  <a:lnTo>
                    <a:pt x="34448" y="28293"/>
                  </a:lnTo>
                  <a:lnTo>
                    <a:pt x="34448" y="29270"/>
                  </a:lnTo>
                  <a:lnTo>
                    <a:pt x="33960" y="30736"/>
                  </a:lnTo>
                  <a:lnTo>
                    <a:pt x="33471" y="31713"/>
                  </a:lnTo>
                  <a:lnTo>
                    <a:pt x="32982" y="31713"/>
                  </a:lnTo>
                  <a:lnTo>
                    <a:pt x="32494" y="33178"/>
                  </a:lnTo>
                  <a:cubicBezTo>
                    <a:pt x="29465" y="38675"/>
                    <a:pt x="23065" y="42469"/>
                    <a:pt x="16860" y="42949"/>
                  </a:cubicBezTo>
                  <a:lnTo>
                    <a:pt x="15395" y="42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" name="Freeform: Shape 1765">
              <a:extLst>
                <a:ext uri="{FF2B5EF4-FFF2-40B4-BE49-F238E27FC236}">
                  <a16:creationId xmlns:a16="http://schemas.microsoft.com/office/drawing/2014/main" id="{E3D16126-39D6-52CC-BB30-9C199609554E}"/>
                </a:ext>
              </a:extLst>
            </p:cNvPr>
            <p:cNvSpPr/>
            <p:nvPr/>
          </p:nvSpPr>
          <p:spPr>
            <a:xfrm flipV="1">
              <a:off x="5221253" y="5668628"/>
              <a:ext cx="15145" cy="45923"/>
            </a:xfrm>
            <a:custGeom>
              <a:avLst/>
              <a:gdLst>
                <a:gd name="csX0" fmla="*/ 6117 w 15145"/>
                <a:gd name="csY0" fmla="*/ 46858 h 45923"/>
                <a:gd name="csX1" fmla="*/ 255 w 15145"/>
                <a:gd name="csY1" fmla="*/ 46858 h 45923"/>
                <a:gd name="csX2" fmla="*/ 11980 w 15145"/>
                <a:gd name="csY2" fmla="*/ 935 h 45923"/>
                <a:gd name="csX3" fmla="*/ 15400 w 15145"/>
                <a:gd name="csY3" fmla="*/ 7286 h 45923"/>
                <a:gd name="csX4" fmla="*/ 14911 w 15145"/>
                <a:gd name="csY4" fmla="*/ 7774 h 45923"/>
                <a:gd name="csX5" fmla="*/ 13446 w 15145"/>
                <a:gd name="csY5" fmla="*/ 15591 h 45923"/>
                <a:gd name="csX6" fmla="*/ 13446 w 15145"/>
                <a:gd name="csY6" fmla="*/ 1656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5145" h="45923">
                  <a:moveTo>
                    <a:pt x="6117" y="46858"/>
                  </a:moveTo>
                  <a:lnTo>
                    <a:pt x="255" y="46858"/>
                  </a:lnTo>
                  <a:lnTo>
                    <a:pt x="11980" y="935"/>
                  </a:lnTo>
                  <a:lnTo>
                    <a:pt x="15400" y="7286"/>
                  </a:lnTo>
                  <a:lnTo>
                    <a:pt x="14911" y="7774"/>
                  </a:lnTo>
                  <a:cubicBezTo>
                    <a:pt x="14659" y="10388"/>
                    <a:pt x="14138" y="13010"/>
                    <a:pt x="13446" y="15591"/>
                  </a:cubicBezTo>
                  <a:lnTo>
                    <a:pt x="13446" y="165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" name="Freeform: Shape 1766">
              <a:extLst>
                <a:ext uri="{FF2B5EF4-FFF2-40B4-BE49-F238E27FC236}">
                  <a16:creationId xmlns:a16="http://schemas.microsoft.com/office/drawing/2014/main" id="{5B89D6B2-A974-3461-4FF4-BD95845FEA24}"/>
                </a:ext>
              </a:extLst>
            </p:cNvPr>
            <p:cNvSpPr/>
            <p:nvPr/>
          </p:nvSpPr>
          <p:spPr>
            <a:xfrm flipV="1">
              <a:off x="5232979" y="5668628"/>
              <a:ext cx="21496" cy="45923"/>
            </a:xfrm>
            <a:custGeom>
              <a:avLst/>
              <a:gdLst>
                <a:gd name="csX0" fmla="*/ 21755 w 21496"/>
                <a:gd name="csY0" fmla="*/ 46858 h 45923"/>
                <a:gd name="csX1" fmla="*/ 14427 w 21496"/>
                <a:gd name="csY1" fmla="*/ 46858 h 45923"/>
                <a:gd name="csX2" fmla="*/ 5633 w 21496"/>
                <a:gd name="csY2" fmla="*/ 15591 h 45923"/>
                <a:gd name="csX3" fmla="*/ 3679 w 21496"/>
                <a:gd name="csY3" fmla="*/ 7286 h 45923"/>
                <a:gd name="csX4" fmla="*/ 259 w 21496"/>
                <a:gd name="csY4" fmla="*/ 935 h 45923"/>
                <a:gd name="csX5" fmla="*/ 6610 w 21496"/>
                <a:gd name="csY5" fmla="*/ 935 h 45923"/>
                <a:gd name="csX6" fmla="*/ 16381 w 21496"/>
                <a:gd name="csY6" fmla="*/ 35622 h 45923"/>
                <a:gd name="csX7" fmla="*/ 16381 w 21496"/>
                <a:gd name="csY7" fmla="*/ 36110 h 45923"/>
                <a:gd name="csX8" fmla="*/ 16869 w 21496"/>
                <a:gd name="csY8" fmla="*/ 37087 h 45923"/>
                <a:gd name="csX9" fmla="*/ 16869 w 21496"/>
                <a:gd name="csY9" fmla="*/ 38553 h 45923"/>
                <a:gd name="csX10" fmla="*/ 17358 w 21496"/>
                <a:gd name="csY10" fmla="*/ 40019 h 45923"/>
                <a:gd name="csX11" fmla="*/ 17847 w 21496"/>
                <a:gd name="csY11" fmla="*/ 4099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1496" h="45923">
                  <a:moveTo>
                    <a:pt x="21755" y="46858"/>
                  </a:moveTo>
                  <a:lnTo>
                    <a:pt x="14427" y="46858"/>
                  </a:lnTo>
                  <a:lnTo>
                    <a:pt x="5633" y="15591"/>
                  </a:lnTo>
                  <a:cubicBezTo>
                    <a:pt x="4143" y="11715"/>
                    <a:pt x="4428" y="11080"/>
                    <a:pt x="3679" y="7286"/>
                  </a:cubicBezTo>
                  <a:lnTo>
                    <a:pt x="259" y="935"/>
                  </a:lnTo>
                  <a:lnTo>
                    <a:pt x="6610" y="935"/>
                  </a:lnTo>
                  <a:lnTo>
                    <a:pt x="16381" y="35622"/>
                  </a:lnTo>
                  <a:lnTo>
                    <a:pt x="16381" y="36110"/>
                  </a:lnTo>
                  <a:lnTo>
                    <a:pt x="16869" y="37087"/>
                  </a:lnTo>
                  <a:lnTo>
                    <a:pt x="16869" y="38553"/>
                  </a:lnTo>
                  <a:lnTo>
                    <a:pt x="17358" y="40019"/>
                  </a:lnTo>
                  <a:lnTo>
                    <a:pt x="17847" y="4099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" name="Freeform: Shape 1767">
              <a:extLst>
                <a:ext uri="{FF2B5EF4-FFF2-40B4-BE49-F238E27FC236}">
                  <a16:creationId xmlns:a16="http://schemas.microsoft.com/office/drawing/2014/main" id="{711A2D6B-50DD-8C64-BA98-F492B6974BD6}"/>
                </a:ext>
              </a:extLst>
            </p:cNvPr>
            <p:cNvSpPr/>
            <p:nvPr/>
          </p:nvSpPr>
          <p:spPr>
            <a:xfrm flipV="1">
              <a:off x="5250566" y="5668628"/>
              <a:ext cx="13679" cy="45923"/>
            </a:xfrm>
            <a:custGeom>
              <a:avLst/>
              <a:gdLst>
                <a:gd name="csX0" fmla="*/ 4168 w 13679"/>
                <a:gd name="csY0" fmla="*/ 46858 h 45923"/>
                <a:gd name="csX1" fmla="*/ 259 w 13679"/>
                <a:gd name="csY1" fmla="*/ 40996 h 45923"/>
                <a:gd name="csX2" fmla="*/ 259 w 13679"/>
                <a:gd name="csY2" fmla="*/ 40507 h 45923"/>
                <a:gd name="csX3" fmla="*/ 748 w 13679"/>
                <a:gd name="csY3" fmla="*/ 39042 h 45923"/>
                <a:gd name="csX4" fmla="*/ 1236 w 13679"/>
                <a:gd name="csY4" fmla="*/ 37576 h 45923"/>
                <a:gd name="csX5" fmla="*/ 1725 w 13679"/>
                <a:gd name="csY5" fmla="*/ 35622 h 45923"/>
                <a:gd name="csX6" fmla="*/ 11007 w 13679"/>
                <a:gd name="csY6" fmla="*/ 935 h 45923"/>
                <a:gd name="csX7" fmla="*/ 13939 w 13679"/>
                <a:gd name="csY7" fmla="*/ 7286 h 45923"/>
                <a:gd name="csX8" fmla="*/ 11007 w 13679"/>
                <a:gd name="csY8" fmla="*/ 22431 h 45923"/>
                <a:gd name="csX9" fmla="*/ 10519 w 13679"/>
                <a:gd name="csY9" fmla="*/ 2340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3679" h="45923">
                  <a:moveTo>
                    <a:pt x="4168" y="46858"/>
                  </a:moveTo>
                  <a:lnTo>
                    <a:pt x="259" y="40996"/>
                  </a:lnTo>
                  <a:lnTo>
                    <a:pt x="259" y="40507"/>
                  </a:lnTo>
                  <a:lnTo>
                    <a:pt x="748" y="39042"/>
                  </a:lnTo>
                  <a:lnTo>
                    <a:pt x="1236" y="37576"/>
                  </a:lnTo>
                  <a:lnTo>
                    <a:pt x="1725" y="35622"/>
                  </a:lnTo>
                  <a:lnTo>
                    <a:pt x="11007" y="935"/>
                  </a:lnTo>
                  <a:lnTo>
                    <a:pt x="13939" y="7286"/>
                  </a:lnTo>
                  <a:cubicBezTo>
                    <a:pt x="13849" y="11650"/>
                    <a:pt x="11976" y="18034"/>
                    <a:pt x="11007" y="22431"/>
                  </a:cubicBezTo>
                  <a:lnTo>
                    <a:pt x="10519" y="234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" name="Freeform: Shape 1768">
              <a:extLst>
                <a:ext uri="{FF2B5EF4-FFF2-40B4-BE49-F238E27FC236}">
                  <a16:creationId xmlns:a16="http://schemas.microsoft.com/office/drawing/2014/main" id="{C229E2F6-CF2E-0C2C-BAEC-FAD1F0B18DC0}"/>
                </a:ext>
              </a:extLst>
            </p:cNvPr>
            <p:cNvSpPr/>
            <p:nvPr/>
          </p:nvSpPr>
          <p:spPr>
            <a:xfrm flipV="1">
              <a:off x="5261314" y="5668628"/>
              <a:ext cx="18564" cy="45923"/>
            </a:xfrm>
            <a:custGeom>
              <a:avLst/>
              <a:gdLst>
                <a:gd name="csX0" fmla="*/ 18828 w 18564"/>
                <a:gd name="csY0" fmla="*/ 46858 h 45923"/>
                <a:gd name="csX1" fmla="*/ 12965 w 18564"/>
                <a:gd name="csY1" fmla="*/ 46858 h 45923"/>
                <a:gd name="csX2" fmla="*/ 5637 w 18564"/>
                <a:gd name="csY2" fmla="*/ 17545 h 45923"/>
                <a:gd name="csX3" fmla="*/ 5148 w 18564"/>
                <a:gd name="csY3" fmla="*/ 16080 h 45923"/>
                <a:gd name="csX4" fmla="*/ 5148 w 18564"/>
                <a:gd name="csY4" fmla="*/ 14614 h 45923"/>
                <a:gd name="csX5" fmla="*/ 4660 w 18564"/>
                <a:gd name="csY5" fmla="*/ 13149 h 45923"/>
                <a:gd name="csX6" fmla="*/ 4171 w 18564"/>
                <a:gd name="csY6" fmla="*/ 12171 h 45923"/>
                <a:gd name="csX7" fmla="*/ 4171 w 18564"/>
                <a:gd name="csY7" fmla="*/ 10706 h 45923"/>
                <a:gd name="csX8" fmla="*/ 3683 w 18564"/>
                <a:gd name="csY8" fmla="*/ 9729 h 45923"/>
                <a:gd name="csX9" fmla="*/ 3683 w 18564"/>
                <a:gd name="csY9" fmla="*/ 8263 h 45923"/>
                <a:gd name="csX10" fmla="*/ 3194 w 18564"/>
                <a:gd name="csY10" fmla="*/ 7286 h 45923"/>
                <a:gd name="csX11" fmla="*/ 263 w 18564"/>
                <a:gd name="csY11" fmla="*/ 935 h 45923"/>
                <a:gd name="csX12" fmla="*/ 6126 w 18564"/>
                <a:gd name="csY12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8564" h="45923">
                  <a:moveTo>
                    <a:pt x="18828" y="46858"/>
                  </a:moveTo>
                  <a:lnTo>
                    <a:pt x="12965" y="46858"/>
                  </a:lnTo>
                  <a:lnTo>
                    <a:pt x="5637" y="17545"/>
                  </a:lnTo>
                  <a:lnTo>
                    <a:pt x="5148" y="16080"/>
                  </a:lnTo>
                  <a:lnTo>
                    <a:pt x="5148" y="14614"/>
                  </a:lnTo>
                  <a:lnTo>
                    <a:pt x="4660" y="13149"/>
                  </a:lnTo>
                  <a:lnTo>
                    <a:pt x="4171" y="12171"/>
                  </a:lnTo>
                  <a:lnTo>
                    <a:pt x="4171" y="10706"/>
                  </a:lnTo>
                  <a:lnTo>
                    <a:pt x="3683" y="9729"/>
                  </a:lnTo>
                  <a:lnTo>
                    <a:pt x="3683" y="8263"/>
                  </a:lnTo>
                  <a:lnTo>
                    <a:pt x="3194" y="7286"/>
                  </a:lnTo>
                  <a:lnTo>
                    <a:pt x="263" y="935"/>
                  </a:lnTo>
                  <a:lnTo>
                    <a:pt x="6126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" name="Freeform: Shape 1769">
              <a:extLst>
                <a:ext uri="{FF2B5EF4-FFF2-40B4-BE49-F238E27FC236}">
                  <a16:creationId xmlns:a16="http://schemas.microsoft.com/office/drawing/2014/main" id="{EF467DF7-F4D0-2361-3DF0-D6E5EC352DDA}"/>
                </a:ext>
              </a:extLst>
            </p:cNvPr>
            <p:cNvSpPr/>
            <p:nvPr/>
          </p:nvSpPr>
          <p:spPr>
            <a:xfrm flipV="1">
              <a:off x="5309681" y="5668628"/>
              <a:ext cx="29801" cy="45923"/>
            </a:xfrm>
            <a:custGeom>
              <a:avLst/>
              <a:gdLst>
                <a:gd name="csX0" fmla="*/ 30074 w 29801"/>
                <a:gd name="csY0" fmla="*/ 46858 h 45923"/>
                <a:gd name="csX1" fmla="*/ 24211 w 29801"/>
                <a:gd name="csY1" fmla="*/ 46858 h 45923"/>
                <a:gd name="csX2" fmla="*/ 24211 w 29801"/>
                <a:gd name="csY2" fmla="*/ 27805 h 45923"/>
                <a:gd name="csX3" fmla="*/ 273 w 29801"/>
                <a:gd name="csY3" fmla="*/ 27805 h 45923"/>
                <a:gd name="csX4" fmla="*/ 24211 w 29801"/>
                <a:gd name="csY4" fmla="*/ 22431 h 45923"/>
                <a:gd name="csX5" fmla="*/ 24211 w 29801"/>
                <a:gd name="csY5" fmla="*/ 935 h 45923"/>
                <a:gd name="csX6" fmla="*/ 30074 w 29801"/>
                <a:gd name="csY6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9801" h="45923">
                  <a:moveTo>
                    <a:pt x="30074" y="46858"/>
                  </a:moveTo>
                  <a:lnTo>
                    <a:pt x="24211" y="46858"/>
                  </a:lnTo>
                  <a:lnTo>
                    <a:pt x="24211" y="27805"/>
                  </a:lnTo>
                  <a:lnTo>
                    <a:pt x="273" y="27805"/>
                  </a:lnTo>
                  <a:lnTo>
                    <a:pt x="24211" y="22431"/>
                  </a:lnTo>
                  <a:lnTo>
                    <a:pt x="24211" y="935"/>
                  </a:lnTo>
                  <a:lnTo>
                    <a:pt x="30074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" name="Freeform: Shape 1770">
              <a:extLst>
                <a:ext uri="{FF2B5EF4-FFF2-40B4-BE49-F238E27FC236}">
                  <a16:creationId xmlns:a16="http://schemas.microsoft.com/office/drawing/2014/main" id="{0B8AE92E-9D54-DEEB-11FF-0AC79DA286BF}"/>
                </a:ext>
              </a:extLst>
            </p:cNvPr>
            <p:cNvSpPr/>
            <p:nvPr/>
          </p:nvSpPr>
          <p:spPr>
            <a:xfrm flipV="1">
              <a:off x="5303329" y="5668628"/>
              <a:ext cx="30290" cy="45923"/>
            </a:xfrm>
            <a:custGeom>
              <a:avLst/>
              <a:gdLst>
                <a:gd name="csX0" fmla="*/ 6620 w 30290"/>
                <a:gd name="csY0" fmla="*/ 46858 h 45923"/>
                <a:gd name="csX1" fmla="*/ 269 w 30290"/>
                <a:gd name="csY1" fmla="*/ 46858 h 45923"/>
                <a:gd name="csX2" fmla="*/ 269 w 30290"/>
                <a:gd name="csY2" fmla="*/ 935 h 45923"/>
                <a:gd name="csX3" fmla="*/ 6620 w 30290"/>
                <a:gd name="csY3" fmla="*/ 935 h 45923"/>
                <a:gd name="csX4" fmla="*/ 6620 w 30290"/>
                <a:gd name="csY4" fmla="*/ 22431 h 45923"/>
                <a:gd name="csX5" fmla="*/ 30559 w 30290"/>
                <a:gd name="csY5" fmla="*/ 22431 h 45923"/>
                <a:gd name="csX6" fmla="*/ 6620 w 30290"/>
                <a:gd name="csY6" fmla="*/ 2780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290" h="45923">
                  <a:moveTo>
                    <a:pt x="6620" y="46858"/>
                  </a:moveTo>
                  <a:lnTo>
                    <a:pt x="269" y="46858"/>
                  </a:lnTo>
                  <a:lnTo>
                    <a:pt x="269" y="935"/>
                  </a:lnTo>
                  <a:lnTo>
                    <a:pt x="6620" y="935"/>
                  </a:lnTo>
                  <a:lnTo>
                    <a:pt x="6620" y="22431"/>
                  </a:lnTo>
                  <a:lnTo>
                    <a:pt x="30559" y="22431"/>
                  </a:lnTo>
                  <a:lnTo>
                    <a:pt x="6620" y="2780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" name="Freeform: Shape 1771">
              <a:extLst>
                <a:ext uri="{FF2B5EF4-FFF2-40B4-BE49-F238E27FC236}">
                  <a16:creationId xmlns:a16="http://schemas.microsoft.com/office/drawing/2014/main" id="{A7F753E3-AC7D-BC75-8EB6-D0C34E5610A5}"/>
                </a:ext>
              </a:extLst>
            </p:cNvPr>
            <p:cNvSpPr/>
            <p:nvPr/>
          </p:nvSpPr>
          <p:spPr>
            <a:xfrm flipV="1">
              <a:off x="5344368" y="5668628"/>
              <a:ext cx="30290" cy="45923"/>
            </a:xfrm>
            <a:custGeom>
              <a:avLst/>
              <a:gdLst>
                <a:gd name="csX0" fmla="*/ 24216 w 30290"/>
                <a:gd name="csY0" fmla="*/ 46858 h 45923"/>
                <a:gd name="csX1" fmla="*/ 17865 w 30290"/>
                <a:gd name="csY1" fmla="*/ 46858 h 45923"/>
                <a:gd name="csX2" fmla="*/ 277 w 30290"/>
                <a:gd name="csY2" fmla="*/ 935 h 45923"/>
                <a:gd name="csX3" fmla="*/ 6629 w 30290"/>
                <a:gd name="csY3" fmla="*/ 935 h 45923"/>
                <a:gd name="csX4" fmla="*/ 11514 w 30290"/>
                <a:gd name="csY4" fmla="*/ 14614 h 45923"/>
                <a:gd name="csX5" fmla="*/ 30567 w 30290"/>
                <a:gd name="csY5" fmla="*/ 14614 h 45923"/>
                <a:gd name="csX6" fmla="*/ 13468 w 30290"/>
                <a:gd name="csY6" fmla="*/ 19988 h 45923"/>
                <a:gd name="csX7" fmla="*/ 18354 w 30290"/>
                <a:gd name="csY7" fmla="*/ 33179 h 45923"/>
                <a:gd name="csX8" fmla="*/ 20797 w 30290"/>
                <a:gd name="csY8" fmla="*/ 40507 h 45923"/>
                <a:gd name="csX9" fmla="*/ 20797 w 30290"/>
                <a:gd name="csY9" fmla="*/ 4197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216" y="46858"/>
                  </a:moveTo>
                  <a:lnTo>
                    <a:pt x="17865" y="46858"/>
                  </a:lnTo>
                  <a:lnTo>
                    <a:pt x="277" y="935"/>
                  </a:lnTo>
                  <a:lnTo>
                    <a:pt x="6629" y="935"/>
                  </a:lnTo>
                  <a:lnTo>
                    <a:pt x="11514" y="14614"/>
                  </a:lnTo>
                  <a:lnTo>
                    <a:pt x="30567" y="14614"/>
                  </a:lnTo>
                  <a:lnTo>
                    <a:pt x="13468" y="19988"/>
                  </a:lnTo>
                  <a:lnTo>
                    <a:pt x="18354" y="33179"/>
                  </a:lnTo>
                  <a:cubicBezTo>
                    <a:pt x="19974" y="36558"/>
                    <a:pt x="19510" y="38056"/>
                    <a:pt x="20797" y="40507"/>
                  </a:cubicBezTo>
                  <a:lnTo>
                    <a:pt x="20797" y="41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" name="Freeform: Shape 1772">
              <a:extLst>
                <a:ext uri="{FF2B5EF4-FFF2-40B4-BE49-F238E27FC236}">
                  <a16:creationId xmlns:a16="http://schemas.microsoft.com/office/drawing/2014/main" id="{172D23B3-A44A-984E-772A-C14A240D3D20}"/>
                </a:ext>
              </a:extLst>
            </p:cNvPr>
            <p:cNvSpPr/>
            <p:nvPr/>
          </p:nvSpPr>
          <p:spPr>
            <a:xfrm flipV="1">
              <a:off x="5357558" y="5668628"/>
              <a:ext cx="29801" cy="45923"/>
            </a:xfrm>
            <a:custGeom>
              <a:avLst/>
              <a:gdLst>
                <a:gd name="csX0" fmla="*/ 11026 w 29801"/>
                <a:gd name="csY0" fmla="*/ 46858 h 45923"/>
                <a:gd name="csX1" fmla="*/ 7606 w 29801"/>
                <a:gd name="csY1" fmla="*/ 41973 h 45923"/>
                <a:gd name="csX2" fmla="*/ 8095 w 29801"/>
                <a:gd name="csY2" fmla="*/ 40996 h 45923"/>
                <a:gd name="csX3" fmla="*/ 11026 w 29801"/>
                <a:gd name="csY3" fmla="*/ 32202 h 45923"/>
                <a:gd name="csX4" fmla="*/ 15912 w 29801"/>
                <a:gd name="csY4" fmla="*/ 19988 h 45923"/>
                <a:gd name="csX5" fmla="*/ 278 w 29801"/>
                <a:gd name="csY5" fmla="*/ 19988 h 45923"/>
                <a:gd name="csX6" fmla="*/ 17377 w 29801"/>
                <a:gd name="csY6" fmla="*/ 14614 h 45923"/>
                <a:gd name="csX7" fmla="*/ 22751 w 29801"/>
                <a:gd name="csY7" fmla="*/ 935 h 45923"/>
                <a:gd name="csX8" fmla="*/ 30079 w 29801"/>
                <a:gd name="csY8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026" y="46858"/>
                  </a:moveTo>
                  <a:lnTo>
                    <a:pt x="7606" y="41973"/>
                  </a:lnTo>
                  <a:lnTo>
                    <a:pt x="8095" y="40996"/>
                  </a:lnTo>
                  <a:cubicBezTo>
                    <a:pt x="7973" y="39432"/>
                    <a:pt x="10635" y="34441"/>
                    <a:pt x="11026" y="32202"/>
                  </a:cubicBezTo>
                  <a:lnTo>
                    <a:pt x="15912" y="19988"/>
                  </a:lnTo>
                  <a:lnTo>
                    <a:pt x="278" y="19988"/>
                  </a:lnTo>
                  <a:lnTo>
                    <a:pt x="17377" y="14614"/>
                  </a:lnTo>
                  <a:lnTo>
                    <a:pt x="22751" y="935"/>
                  </a:lnTo>
                  <a:lnTo>
                    <a:pt x="30079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" name="Freeform: Shape 1773">
              <a:extLst>
                <a:ext uri="{FF2B5EF4-FFF2-40B4-BE49-F238E27FC236}">
                  <a16:creationId xmlns:a16="http://schemas.microsoft.com/office/drawing/2014/main" id="{9114EF86-0664-136F-7837-D364C53A97EE}"/>
                </a:ext>
              </a:extLst>
            </p:cNvPr>
            <p:cNvSpPr/>
            <p:nvPr/>
          </p:nvSpPr>
          <p:spPr>
            <a:xfrm flipV="1">
              <a:off x="5405436" y="5668628"/>
              <a:ext cx="23938" cy="45923"/>
            </a:xfrm>
            <a:custGeom>
              <a:avLst/>
              <a:gdLst>
                <a:gd name="csX0" fmla="*/ 24226 w 23938"/>
                <a:gd name="csY0" fmla="*/ 46858 h 45923"/>
                <a:gd name="csX1" fmla="*/ 18364 w 23938"/>
                <a:gd name="csY1" fmla="*/ 46858 h 45923"/>
                <a:gd name="csX2" fmla="*/ 5661 w 23938"/>
                <a:gd name="csY2" fmla="*/ 13637 h 45923"/>
                <a:gd name="csX3" fmla="*/ 5661 w 23938"/>
                <a:gd name="csY3" fmla="*/ 13149 h 45923"/>
                <a:gd name="csX4" fmla="*/ 5173 w 23938"/>
                <a:gd name="csY4" fmla="*/ 12171 h 45923"/>
                <a:gd name="csX5" fmla="*/ 4684 w 23938"/>
                <a:gd name="csY5" fmla="*/ 10706 h 45923"/>
                <a:gd name="csX6" fmla="*/ 4684 w 23938"/>
                <a:gd name="csY6" fmla="*/ 9729 h 45923"/>
                <a:gd name="csX7" fmla="*/ 4196 w 23938"/>
                <a:gd name="csY7" fmla="*/ 8263 h 45923"/>
                <a:gd name="csX8" fmla="*/ 3707 w 23938"/>
                <a:gd name="csY8" fmla="*/ 7286 h 45923"/>
                <a:gd name="csX9" fmla="*/ 3219 w 23938"/>
                <a:gd name="csY9" fmla="*/ 5820 h 45923"/>
                <a:gd name="csX10" fmla="*/ 287 w 23938"/>
                <a:gd name="csY10" fmla="*/ 935 h 45923"/>
                <a:gd name="csX11" fmla="*/ 6638 w 23938"/>
                <a:gd name="csY11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3938" h="45923">
                  <a:moveTo>
                    <a:pt x="24226" y="46858"/>
                  </a:moveTo>
                  <a:lnTo>
                    <a:pt x="18364" y="46858"/>
                  </a:lnTo>
                  <a:lnTo>
                    <a:pt x="5661" y="13637"/>
                  </a:lnTo>
                  <a:lnTo>
                    <a:pt x="5661" y="13149"/>
                  </a:lnTo>
                  <a:lnTo>
                    <a:pt x="5173" y="12171"/>
                  </a:lnTo>
                  <a:lnTo>
                    <a:pt x="4684" y="10706"/>
                  </a:lnTo>
                  <a:lnTo>
                    <a:pt x="4684" y="9729"/>
                  </a:lnTo>
                  <a:lnTo>
                    <a:pt x="4196" y="8263"/>
                  </a:lnTo>
                  <a:lnTo>
                    <a:pt x="3707" y="7286"/>
                  </a:lnTo>
                  <a:lnTo>
                    <a:pt x="3219" y="5820"/>
                  </a:lnTo>
                  <a:lnTo>
                    <a:pt x="287" y="935"/>
                  </a:lnTo>
                  <a:lnTo>
                    <a:pt x="6638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" name="Freeform: Shape 1774">
              <a:extLst>
                <a:ext uri="{FF2B5EF4-FFF2-40B4-BE49-F238E27FC236}">
                  <a16:creationId xmlns:a16="http://schemas.microsoft.com/office/drawing/2014/main" id="{DB01A2B5-EA51-F76A-9576-7C2BC2CF593D}"/>
                </a:ext>
              </a:extLst>
            </p:cNvPr>
            <p:cNvSpPr/>
            <p:nvPr/>
          </p:nvSpPr>
          <p:spPr>
            <a:xfrm flipV="1">
              <a:off x="5387848" y="5668628"/>
              <a:ext cx="20519" cy="45923"/>
            </a:xfrm>
            <a:custGeom>
              <a:avLst/>
              <a:gdLst>
                <a:gd name="csX0" fmla="*/ 6633 w 20519"/>
                <a:gd name="csY0" fmla="*/ 46858 h 45923"/>
                <a:gd name="csX1" fmla="*/ 282 w 20519"/>
                <a:gd name="csY1" fmla="*/ 46858 h 45923"/>
                <a:gd name="csX2" fmla="*/ 17870 w 20519"/>
                <a:gd name="csY2" fmla="*/ 935 h 45923"/>
                <a:gd name="csX3" fmla="*/ 20801 w 20519"/>
                <a:gd name="csY3" fmla="*/ 5820 h 45923"/>
                <a:gd name="csX4" fmla="*/ 20801 w 20519"/>
                <a:gd name="csY4" fmla="*/ 7286 h 45923"/>
                <a:gd name="csX5" fmla="*/ 20313 w 20519"/>
                <a:gd name="csY5" fmla="*/ 8263 h 45923"/>
                <a:gd name="csX6" fmla="*/ 19824 w 20519"/>
                <a:gd name="csY6" fmla="*/ 9729 h 45923"/>
                <a:gd name="csX7" fmla="*/ 19336 w 20519"/>
                <a:gd name="csY7" fmla="*/ 10706 h 45923"/>
                <a:gd name="csX8" fmla="*/ 18847 w 20519"/>
                <a:gd name="csY8" fmla="*/ 12171 h 45923"/>
                <a:gd name="csX9" fmla="*/ 18359 w 20519"/>
                <a:gd name="csY9" fmla="*/ 1363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519" h="45923">
                  <a:moveTo>
                    <a:pt x="6633" y="46858"/>
                  </a:moveTo>
                  <a:lnTo>
                    <a:pt x="282" y="46858"/>
                  </a:lnTo>
                  <a:lnTo>
                    <a:pt x="17870" y="935"/>
                  </a:lnTo>
                  <a:lnTo>
                    <a:pt x="20801" y="5820"/>
                  </a:lnTo>
                  <a:lnTo>
                    <a:pt x="20801" y="7286"/>
                  </a:lnTo>
                  <a:lnTo>
                    <a:pt x="20313" y="8263"/>
                  </a:lnTo>
                  <a:lnTo>
                    <a:pt x="19824" y="9729"/>
                  </a:lnTo>
                  <a:lnTo>
                    <a:pt x="19336" y="10706"/>
                  </a:lnTo>
                  <a:lnTo>
                    <a:pt x="18847" y="12171"/>
                  </a:lnTo>
                  <a:lnTo>
                    <a:pt x="18359" y="136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" name="Freeform: Shape 1775">
              <a:extLst>
                <a:ext uri="{FF2B5EF4-FFF2-40B4-BE49-F238E27FC236}">
                  <a16:creationId xmlns:a16="http://schemas.microsoft.com/office/drawing/2014/main" id="{E00D3C84-C457-BDB5-AFC9-50EC3F5624D6}"/>
                </a:ext>
              </a:extLst>
            </p:cNvPr>
            <p:cNvSpPr/>
            <p:nvPr/>
          </p:nvSpPr>
          <p:spPr>
            <a:xfrm flipV="1">
              <a:off x="5434749" y="5668628"/>
              <a:ext cx="34198" cy="45923"/>
            </a:xfrm>
            <a:custGeom>
              <a:avLst/>
              <a:gdLst>
                <a:gd name="csX0" fmla="*/ 33515 w 34198"/>
                <a:gd name="csY0" fmla="*/ 46858 h 45923"/>
                <a:gd name="csX1" fmla="*/ 294 w 34198"/>
                <a:gd name="csY1" fmla="*/ 46858 h 45923"/>
                <a:gd name="csX2" fmla="*/ 294 w 34198"/>
                <a:gd name="csY2" fmla="*/ 935 h 45923"/>
                <a:gd name="csX3" fmla="*/ 34492 w 34198"/>
                <a:gd name="csY3" fmla="*/ 935 h 45923"/>
                <a:gd name="csX4" fmla="*/ 34492 w 34198"/>
                <a:gd name="csY4" fmla="*/ 6309 h 45923"/>
                <a:gd name="csX5" fmla="*/ 6645 w 34198"/>
                <a:gd name="csY5" fmla="*/ 6309 h 45923"/>
                <a:gd name="csX6" fmla="*/ 6645 w 34198"/>
                <a:gd name="csY6" fmla="*/ 21942 h 45923"/>
                <a:gd name="csX7" fmla="*/ 32049 w 34198"/>
                <a:gd name="csY7" fmla="*/ 21942 h 45923"/>
                <a:gd name="csX8" fmla="*/ 32049 w 34198"/>
                <a:gd name="csY8" fmla="*/ 27316 h 45923"/>
                <a:gd name="csX9" fmla="*/ 6645 w 34198"/>
                <a:gd name="csY9" fmla="*/ 27316 h 45923"/>
                <a:gd name="csX10" fmla="*/ 6645 w 34198"/>
                <a:gd name="csY10" fmla="*/ 41484 h 45923"/>
                <a:gd name="csX11" fmla="*/ 33515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515" y="46858"/>
                  </a:moveTo>
                  <a:lnTo>
                    <a:pt x="294" y="46858"/>
                  </a:lnTo>
                  <a:lnTo>
                    <a:pt x="294" y="935"/>
                  </a:lnTo>
                  <a:lnTo>
                    <a:pt x="34492" y="935"/>
                  </a:lnTo>
                  <a:lnTo>
                    <a:pt x="34492" y="6309"/>
                  </a:lnTo>
                  <a:lnTo>
                    <a:pt x="6645" y="6309"/>
                  </a:lnTo>
                  <a:lnTo>
                    <a:pt x="6645" y="21942"/>
                  </a:lnTo>
                  <a:lnTo>
                    <a:pt x="32049" y="21942"/>
                  </a:lnTo>
                  <a:lnTo>
                    <a:pt x="32049" y="27316"/>
                  </a:lnTo>
                  <a:lnTo>
                    <a:pt x="6645" y="27316"/>
                  </a:lnTo>
                  <a:lnTo>
                    <a:pt x="6645" y="41484"/>
                  </a:lnTo>
                  <a:lnTo>
                    <a:pt x="33515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" name="Freeform: Shape 1776">
              <a:extLst>
                <a:ext uri="{FF2B5EF4-FFF2-40B4-BE49-F238E27FC236}">
                  <a16:creationId xmlns:a16="http://schemas.microsoft.com/office/drawing/2014/main" id="{706F1087-0567-D1AD-D6B9-9331E7CDF10C}"/>
                </a:ext>
              </a:extLst>
            </p:cNvPr>
            <p:cNvSpPr/>
            <p:nvPr/>
          </p:nvSpPr>
          <p:spPr>
            <a:xfrm flipV="1">
              <a:off x="5501192" y="5693056"/>
              <a:ext cx="28452" cy="16610"/>
            </a:xfrm>
            <a:custGeom>
              <a:avLst/>
              <a:gdLst>
                <a:gd name="csX0" fmla="*/ 25708 w 28452"/>
                <a:gd name="csY0" fmla="*/ 17545 h 16610"/>
                <a:gd name="csX1" fmla="*/ 11051 w 28452"/>
                <a:gd name="csY1" fmla="*/ 17057 h 16610"/>
                <a:gd name="csX2" fmla="*/ 11540 w 28452"/>
                <a:gd name="csY2" fmla="*/ 17057 h 16610"/>
                <a:gd name="csX3" fmla="*/ 11540 w 28452"/>
                <a:gd name="csY3" fmla="*/ 1423 h 16610"/>
                <a:gd name="csX4" fmla="*/ 303 w 28452"/>
                <a:gd name="csY4" fmla="*/ 1423 h 16610"/>
                <a:gd name="csX5" fmla="*/ 26196 w 28452"/>
                <a:gd name="csY5" fmla="*/ 935 h 16610"/>
                <a:gd name="csX6" fmla="*/ 26685 w 28452"/>
                <a:gd name="csY6" fmla="*/ 1912 h 16610"/>
                <a:gd name="csX7" fmla="*/ 26685 w 28452"/>
                <a:gd name="csY7" fmla="*/ 16080 h 16610"/>
                <a:gd name="csX8" fmla="*/ 26685 w 28452"/>
                <a:gd name="csY8" fmla="*/ 16568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452" h="16610">
                  <a:moveTo>
                    <a:pt x="25708" y="17545"/>
                  </a:moveTo>
                  <a:lnTo>
                    <a:pt x="11051" y="17057"/>
                  </a:lnTo>
                  <a:lnTo>
                    <a:pt x="11540" y="17057"/>
                  </a:lnTo>
                  <a:cubicBezTo>
                    <a:pt x="26270" y="18726"/>
                    <a:pt x="26538" y="-124"/>
                    <a:pt x="11540" y="1423"/>
                  </a:cubicBezTo>
                  <a:lnTo>
                    <a:pt x="303" y="1423"/>
                  </a:lnTo>
                  <a:lnTo>
                    <a:pt x="26196" y="935"/>
                  </a:lnTo>
                  <a:lnTo>
                    <a:pt x="26685" y="1912"/>
                  </a:lnTo>
                  <a:cubicBezTo>
                    <a:pt x="29519" y="5853"/>
                    <a:pt x="29372" y="12017"/>
                    <a:pt x="26685" y="16080"/>
                  </a:cubicBezTo>
                  <a:lnTo>
                    <a:pt x="26685" y="165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" name="Freeform: Shape 1777">
              <a:extLst>
                <a:ext uri="{FF2B5EF4-FFF2-40B4-BE49-F238E27FC236}">
                  <a16:creationId xmlns:a16="http://schemas.microsoft.com/office/drawing/2014/main" id="{735A1EF3-7F5C-75BB-9173-0FB8D073E6DC}"/>
                </a:ext>
              </a:extLst>
            </p:cNvPr>
            <p:cNvSpPr/>
            <p:nvPr/>
          </p:nvSpPr>
          <p:spPr>
            <a:xfrm flipV="1">
              <a:off x="5501192" y="5674002"/>
              <a:ext cx="26381" cy="14656"/>
            </a:xfrm>
            <a:custGeom>
              <a:avLst/>
              <a:gdLst>
                <a:gd name="csX0" fmla="*/ 24731 w 26381"/>
                <a:gd name="csY0" fmla="*/ 15588 h 14656"/>
                <a:gd name="csX1" fmla="*/ 9586 w 26381"/>
                <a:gd name="csY1" fmla="*/ 15588 h 14656"/>
                <a:gd name="csX2" fmla="*/ 12028 w 26381"/>
                <a:gd name="csY2" fmla="*/ 15588 h 14656"/>
                <a:gd name="csX3" fmla="*/ 17891 w 26381"/>
                <a:gd name="csY3" fmla="*/ 14122 h 14656"/>
                <a:gd name="csX4" fmla="*/ 18868 w 26381"/>
                <a:gd name="csY4" fmla="*/ 13633 h 14656"/>
                <a:gd name="csX5" fmla="*/ 19357 w 26381"/>
                <a:gd name="csY5" fmla="*/ 12656 h 14656"/>
                <a:gd name="csX6" fmla="*/ 19845 w 26381"/>
                <a:gd name="csY6" fmla="*/ 12168 h 14656"/>
                <a:gd name="csX7" fmla="*/ 20334 w 26381"/>
                <a:gd name="csY7" fmla="*/ 11191 h 14656"/>
                <a:gd name="csX8" fmla="*/ 20334 w 26381"/>
                <a:gd name="csY8" fmla="*/ 9725 h 14656"/>
                <a:gd name="csX9" fmla="*/ 20822 w 26381"/>
                <a:gd name="csY9" fmla="*/ 8259 h 14656"/>
                <a:gd name="csX10" fmla="*/ 20822 w 26381"/>
                <a:gd name="csY10" fmla="*/ 7771 h 14656"/>
                <a:gd name="csX11" fmla="*/ 20334 w 26381"/>
                <a:gd name="csY11" fmla="*/ 6794 h 14656"/>
                <a:gd name="csX12" fmla="*/ 19845 w 26381"/>
                <a:gd name="csY12" fmla="*/ 5328 h 14656"/>
                <a:gd name="csX13" fmla="*/ 19357 w 26381"/>
                <a:gd name="csY13" fmla="*/ 4351 h 14656"/>
                <a:gd name="csX14" fmla="*/ 19357 w 26381"/>
                <a:gd name="csY14" fmla="*/ 3863 h 14656"/>
                <a:gd name="csX15" fmla="*/ 18379 w 26381"/>
                <a:gd name="csY15" fmla="*/ 3374 h 14656"/>
                <a:gd name="csX16" fmla="*/ 17402 w 26381"/>
                <a:gd name="csY16" fmla="*/ 2397 h 14656"/>
                <a:gd name="csX17" fmla="*/ 15937 w 26381"/>
                <a:gd name="csY17" fmla="*/ 1908 h 14656"/>
                <a:gd name="csX18" fmla="*/ 13494 w 26381"/>
                <a:gd name="csY18" fmla="*/ 1908 h 14656"/>
                <a:gd name="csX19" fmla="*/ 12028 w 26381"/>
                <a:gd name="csY19" fmla="*/ 1420 h 14656"/>
                <a:gd name="csX20" fmla="*/ 303 w 26381"/>
                <a:gd name="csY20" fmla="*/ 1420 h 14656"/>
                <a:gd name="csX21" fmla="*/ 22776 w 26381"/>
                <a:gd name="csY21" fmla="*/ 931 h 14656"/>
                <a:gd name="csX22" fmla="*/ 25219 w 26381"/>
                <a:gd name="csY22" fmla="*/ 3374 h 14656"/>
                <a:gd name="csX23" fmla="*/ 25219 w 26381"/>
                <a:gd name="csY23" fmla="*/ 4351 h 14656"/>
                <a:gd name="csX24" fmla="*/ 25708 w 26381"/>
                <a:gd name="csY24" fmla="*/ 5328 h 14656"/>
                <a:gd name="csX25" fmla="*/ 26196 w 26381"/>
                <a:gd name="csY25" fmla="*/ 6794 h 14656"/>
                <a:gd name="csX26" fmla="*/ 26685 w 26381"/>
                <a:gd name="csY26" fmla="*/ 7771 h 14656"/>
                <a:gd name="csX27" fmla="*/ 26685 w 26381"/>
                <a:gd name="csY27" fmla="*/ 10214 h 14656"/>
                <a:gd name="csX28" fmla="*/ 26196 w 26381"/>
                <a:gd name="csY28" fmla="*/ 11679 h 14656"/>
                <a:gd name="csX29" fmla="*/ 26196 w 26381"/>
                <a:gd name="csY29" fmla="*/ 12656 h 14656"/>
                <a:gd name="csX30" fmla="*/ 25708 w 26381"/>
                <a:gd name="csY30" fmla="*/ 14122 h 14656"/>
                <a:gd name="csX31" fmla="*/ 24731 w 26381"/>
                <a:gd name="csY31" fmla="*/ 15099 h 146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26381" h="14656">
                  <a:moveTo>
                    <a:pt x="24731" y="15588"/>
                  </a:moveTo>
                  <a:lnTo>
                    <a:pt x="9586" y="15588"/>
                  </a:lnTo>
                  <a:lnTo>
                    <a:pt x="12028" y="15588"/>
                  </a:lnTo>
                  <a:cubicBezTo>
                    <a:pt x="14072" y="14765"/>
                    <a:pt x="15855" y="15376"/>
                    <a:pt x="17891" y="14122"/>
                  </a:cubicBezTo>
                  <a:lnTo>
                    <a:pt x="18868" y="13633"/>
                  </a:lnTo>
                  <a:lnTo>
                    <a:pt x="19357" y="12656"/>
                  </a:lnTo>
                  <a:lnTo>
                    <a:pt x="19845" y="12168"/>
                  </a:lnTo>
                  <a:lnTo>
                    <a:pt x="20334" y="11191"/>
                  </a:lnTo>
                  <a:lnTo>
                    <a:pt x="20334" y="9725"/>
                  </a:lnTo>
                  <a:lnTo>
                    <a:pt x="20822" y="8259"/>
                  </a:lnTo>
                  <a:lnTo>
                    <a:pt x="20822" y="7771"/>
                  </a:lnTo>
                  <a:lnTo>
                    <a:pt x="20334" y="6794"/>
                  </a:lnTo>
                  <a:lnTo>
                    <a:pt x="19845" y="5328"/>
                  </a:lnTo>
                  <a:lnTo>
                    <a:pt x="19357" y="4351"/>
                  </a:lnTo>
                  <a:lnTo>
                    <a:pt x="19357" y="3863"/>
                  </a:lnTo>
                  <a:lnTo>
                    <a:pt x="18379" y="3374"/>
                  </a:lnTo>
                  <a:lnTo>
                    <a:pt x="17402" y="2397"/>
                  </a:lnTo>
                  <a:lnTo>
                    <a:pt x="15937" y="1908"/>
                  </a:lnTo>
                  <a:lnTo>
                    <a:pt x="13494" y="1908"/>
                  </a:lnTo>
                  <a:lnTo>
                    <a:pt x="12028" y="1420"/>
                  </a:lnTo>
                  <a:lnTo>
                    <a:pt x="303" y="1420"/>
                  </a:lnTo>
                  <a:lnTo>
                    <a:pt x="22776" y="931"/>
                  </a:lnTo>
                  <a:lnTo>
                    <a:pt x="25219" y="3374"/>
                  </a:lnTo>
                  <a:lnTo>
                    <a:pt x="25219" y="4351"/>
                  </a:lnTo>
                  <a:lnTo>
                    <a:pt x="25708" y="5328"/>
                  </a:lnTo>
                  <a:lnTo>
                    <a:pt x="26196" y="6794"/>
                  </a:lnTo>
                  <a:lnTo>
                    <a:pt x="26685" y="7771"/>
                  </a:lnTo>
                  <a:lnTo>
                    <a:pt x="26685" y="10214"/>
                  </a:lnTo>
                  <a:lnTo>
                    <a:pt x="26196" y="11679"/>
                  </a:lnTo>
                  <a:lnTo>
                    <a:pt x="26196" y="12656"/>
                  </a:lnTo>
                  <a:lnTo>
                    <a:pt x="25708" y="14122"/>
                  </a:lnTo>
                  <a:lnTo>
                    <a:pt x="24731" y="1509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" name="Freeform: Shape 1778">
              <a:extLst>
                <a:ext uri="{FF2B5EF4-FFF2-40B4-BE49-F238E27FC236}">
                  <a16:creationId xmlns:a16="http://schemas.microsoft.com/office/drawing/2014/main" id="{4010648C-C29D-D94C-98EF-8578395FC85C}"/>
                </a:ext>
              </a:extLst>
            </p:cNvPr>
            <p:cNvSpPr/>
            <p:nvPr/>
          </p:nvSpPr>
          <p:spPr>
            <a:xfrm flipV="1">
              <a:off x="5495329" y="5668628"/>
              <a:ext cx="31755" cy="45979"/>
            </a:xfrm>
            <a:custGeom>
              <a:avLst/>
              <a:gdLst>
                <a:gd name="csX0" fmla="*/ 17401 w 31755"/>
                <a:gd name="csY0" fmla="*/ 46915 h 45979"/>
                <a:gd name="csX1" fmla="*/ 301 w 31755"/>
                <a:gd name="csY1" fmla="*/ 46915 h 45979"/>
                <a:gd name="csX2" fmla="*/ 301 w 31755"/>
                <a:gd name="csY2" fmla="*/ 991 h 45979"/>
                <a:gd name="csX3" fmla="*/ 17401 w 31755"/>
                <a:gd name="csY3" fmla="*/ 991 h 45979"/>
                <a:gd name="csX4" fmla="*/ 29126 w 31755"/>
                <a:gd name="csY4" fmla="*/ 3434 h 45979"/>
                <a:gd name="csX5" fmla="*/ 30103 w 31755"/>
                <a:gd name="csY5" fmla="*/ 3922 h 45979"/>
                <a:gd name="csX6" fmla="*/ 30103 w 31755"/>
                <a:gd name="csY6" fmla="*/ 4411 h 45979"/>
                <a:gd name="csX7" fmla="*/ 31080 w 31755"/>
                <a:gd name="csY7" fmla="*/ 4900 h 45979"/>
                <a:gd name="csX8" fmla="*/ 32057 w 31755"/>
                <a:gd name="csY8" fmla="*/ 5877 h 45979"/>
                <a:gd name="csX9" fmla="*/ 6164 w 31755"/>
                <a:gd name="csY9" fmla="*/ 6365 h 45979"/>
                <a:gd name="csX10" fmla="*/ 6164 w 31755"/>
                <a:gd name="csY10" fmla="*/ 21999 h 45979"/>
                <a:gd name="csX11" fmla="*/ 16912 w 31755"/>
                <a:gd name="csY11" fmla="*/ 21999 h 45979"/>
                <a:gd name="csX12" fmla="*/ 31568 w 31755"/>
                <a:gd name="csY12" fmla="*/ 22487 h 45979"/>
                <a:gd name="csX13" fmla="*/ 30591 w 31755"/>
                <a:gd name="csY13" fmla="*/ 22976 h 45979"/>
                <a:gd name="csX14" fmla="*/ 29614 w 31755"/>
                <a:gd name="csY14" fmla="*/ 23953 h 45979"/>
                <a:gd name="csX15" fmla="*/ 28637 w 31755"/>
                <a:gd name="csY15" fmla="*/ 24441 h 45979"/>
                <a:gd name="csX16" fmla="*/ 27172 w 31755"/>
                <a:gd name="csY16" fmla="*/ 24930 h 45979"/>
                <a:gd name="csX17" fmla="*/ 26194 w 31755"/>
                <a:gd name="csY17" fmla="*/ 25419 h 45979"/>
                <a:gd name="csX18" fmla="*/ 27172 w 31755"/>
                <a:gd name="csY18" fmla="*/ 25907 h 45979"/>
                <a:gd name="csX19" fmla="*/ 28637 w 31755"/>
                <a:gd name="csY19" fmla="*/ 26884 h 45979"/>
                <a:gd name="csX20" fmla="*/ 6164 w 31755"/>
                <a:gd name="csY20" fmla="*/ 27373 h 45979"/>
                <a:gd name="csX21" fmla="*/ 6164 w 31755"/>
                <a:gd name="csY21" fmla="*/ 41541 h 45979"/>
                <a:gd name="csX22" fmla="*/ 30591 w 31755"/>
                <a:gd name="csY22" fmla="*/ 41541 h 45979"/>
                <a:gd name="csX23" fmla="*/ 29614 w 31755"/>
                <a:gd name="csY23" fmla="*/ 42518 h 45979"/>
                <a:gd name="csX24" fmla="*/ 29126 w 31755"/>
                <a:gd name="csY24" fmla="*/ 43495 h 45979"/>
                <a:gd name="csX25" fmla="*/ 28149 w 31755"/>
                <a:gd name="csY25" fmla="*/ 43983 h 45979"/>
                <a:gd name="csX26" fmla="*/ 26683 w 31755"/>
                <a:gd name="csY26" fmla="*/ 44960 h 45979"/>
                <a:gd name="csX27" fmla="*/ 25706 w 31755"/>
                <a:gd name="csY27" fmla="*/ 45449 h 45979"/>
                <a:gd name="csX28" fmla="*/ 25217 w 31755"/>
                <a:gd name="csY28" fmla="*/ 45938 h 45979"/>
                <a:gd name="csX29" fmla="*/ 23752 w 31755"/>
                <a:gd name="csY29" fmla="*/ 45938 h 45979"/>
                <a:gd name="csX30" fmla="*/ 22775 w 31755"/>
                <a:gd name="csY30" fmla="*/ 46426 h 45979"/>
                <a:gd name="csX31" fmla="*/ 21309 w 31755"/>
                <a:gd name="csY31" fmla="*/ 46426 h 45979"/>
                <a:gd name="csX32" fmla="*/ 20332 w 31755"/>
                <a:gd name="csY32" fmla="*/ 46915 h 45979"/>
                <a:gd name="csX33" fmla="*/ 18866 w 31755"/>
                <a:gd name="csY33" fmla="*/ 46915 h 45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31755" h="45979">
                  <a:moveTo>
                    <a:pt x="17401" y="46915"/>
                  </a:moveTo>
                  <a:lnTo>
                    <a:pt x="301" y="46915"/>
                  </a:lnTo>
                  <a:lnTo>
                    <a:pt x="301" y="991"/>
                  </a:lnTo>
                  <a:lnTo>
                    <a:pt x="17401" y="991"/>
                  </a:lnTo>
                  <a:cubicBezTo>
                    <a:pt x="21342" y="665"/>
                    <a:pt x="25567" y="1789"/>
                    <a:pt x="29126" y="3434"/>
                  </a:cubicBezTo>
                  <a:lnTo>
                    <a:pt x="30103" y="3922"/>
                  </a:lnTo>
                  <a:lnTo>
                    <a:pt x="30103" y="4411"/>
                  </a:lnTo>
                  <a:lnTo>
                    <a:pt x="31080" y="4900"/>
                  </a:lnTo>
                  <a:lnTo>
                    <a:pt x="32057" y="5877"/>
                  </a:lnTo>
                  <a:lnTo>
                    <a:pt x="6164" y="6365"/>
                  </a:lnTo>
                  <a:lnTo>
                    <a:pt x="6164" y="21999"/>
                  </a:lnTo>
                  <a:lnTo>
                    <a:pt x="16912" y="21999"/>
                  </a:lnTo>
                  <a:lnTo>
                    <a:pt x="31568" y="22487"/>
                  </a:lnTo>
                  <a:lnTo>
                    <a:pt x="30591" y="22976"/>
                  </a:lnTo>
                  <a:lnTo>
                    <a:pt x="29614" y="23953"/>
                  </a:lnTo>
                  <a:lnTo>
                    <a:pt x="28637" y="24441"/>
                  </a:lnTo>
                  <a:lnTo>
                    <a:pt x="27172" y="24930"/>
                  </a:lnTo>
                  <a:lnTo>
                    <a:pt x="26194" y="25419"/>
                  </a:lnTo>
                  <a:lnTo>
                    <a:pt x="27172" y="25907"/>
                  </a:lnTo>
                  <a:lnTo>
                    <a:pt x="28637" y="26884"/>
                  </a:lnTo>
                  <a:lnTo>
                    <a:pt x="6164" y="27373"/>
                  </a:lnTo>
                  <a:lnTo>
                    <a:pt x="6164" y="41541"/>
                  </a:lnTo>
                  <a:lnTo>
                    <a:pt x="30591" y="41541"/>
                  </a:lnTo>
                  <a:lnTo>
                    <a:pt x="29614" y="42518"/>
                  </a:lnTo>
                  <a:lnTo>
                    <a:pt x="29126" y="43495"/>
                  </a:lnTo>
                  <a:lnTo>
                    <a:pt x="28149" y="43983"/>
                  </a:lnTo>
                  <a:lnTo>
                    <a:pt x="26683" y="44960"/>
                  </a:lnTo>
                  <a:lnTo>
                    <a:pt x="25706" y="45449"/>
                  </a:lnTo>
                  <a:lnTo>
                    <a:pt x="25217" y="45938"/>
                  </a:lnTo>
                  <a:lnTo>
                    <a:pt x="23752" y="45938"/>
                  </a:lnTo>
                  <a:lnTo>
                    <a:pt x="22775" y="46426"/>
                  </a:lnTo>
                  <a:lnTo>
                    <a:pt x="21309" y="46426"/>
                  </a:lnTo>
                  <a:lnTo>
                    <a:pt x="20332" y="46915"/>
                  </a:lnTo>
                  <a:lnTo>
                    <a:pt x="18866" y="4691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" name="Freeform: Shape 1779">
              <a:extLst>
                <a:ext uri="{FF2B5EF4-FFF2-40B4-BE49-F238E27FC236}">
                  <a16:creationId xmlns:a16="http://schemas.microsoft.com/office/drawing/2014/main" id="{D5DFF671-1DB8-6E43-6AF4-BDB39413C35B}"/>
                </a:ext>
              </a:extLst>
            </p:cNvPr>
            <p:cNvSpPr/>
            <p:nvPr/>
          </p:nvSpPr>
          <p:spPr>
            <a:xfrm flipV="1">
              <a:off x="5538321" y="5668628"/>
              <a:ext cx="34198" cy="45923"/>
            </a:xfrm>
            <a:custGeom>
              <a:avLst/>
              <a:gdLst>
                <a:gd name="csX0" fmla="*/ 33532 w 34198"/>
                <a:gd name="csY0" fmla="*/ 46858 h 45923"/>
                <a:gd name="csX1" fmla="*/ 310 w 34198"/>
                <a:gd name="csY1" fmla="*/ 46858 h 45923"/>
                <a:gd name="csX2" fmla="*/ 310 w 34198"/>
                <a:gd name="csY2" fmla="*/ 935 h 45923"/>
                <a:gd name="csX3" fmla="*/ 34509 w 34198"/>
                <a:gd name="csY3" fmla="*/ 935 h 45923"/>
                <a:gd name="csX4" fmla="*/ 34509 w 34198"/>
                <a:gd name="csY4" fmla="*/ 6309 h 45923"/>
                <a:gd name="csX5" fmla="*/ 6662 w 34198"/>
                <a:gd name="csY5" fmla="*/ 6309 h 45923"/>
                <a:gd name="csX6" fmla="*/ 6662 w 34198"/>
                <a:gd name="csY6" fmla="*/ 21942 h 45923"/>
                <a:gd name="csX7" fmla="*/ 32066 w 34198"/>
                <a:gd name="csY7" fmla="*/ 21942 h 45923"/>
                <a:gd name="csX8" fmla="*/ 32066 w 34198"/>
                <a:gd name="csY8" fmla="*/ 27316 h 45923"/>
                <a:gd name="csX9" fmla="*/ 6662 w 34198"/>
                <a:gd name="csY9" fmla="*/ 27316 h 45923"/>
                <a:gd name="csX10" fmla="*/ 6662 w 34198"/>
                <a:gd name="csY10" fmla="*/ 41484 h 45923"/>
                <a:gd name="csX11" fmla="*/ 33532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532" y="46858"/>
                  </a:moveTo>
                  <a:lnTo>
                    <a:pt x="310" y="46858"/>
                  </a:lnTo>
                  <a:lnTo>
                    <a:pt x="310" y="935"/>
                  </a:lnTo>
                  <a:lnTo>
                    <a:pt x="34509" y="935"/>
                  </a:lnTo>
                  <a:lnTo>
                    <a:pt x="34509" y="6309"/>
                  </a:lnTo>
                  <a:lnTo>
                    <a:pt x="6662" y="6309"/>
                  </a:lnTo>
                  <a:lnTo>
                    <a:pt x="6662" y="21942"/>
                  </a:lnTo>
                  <a:lnTo>
                    <a:pt x="32066" y="21942"/>
                  </a:lnTo>
                  <a:lnTo>
                    <a:pt x="32066" y="27316"/>
                  </a:lnTo>
                  <a:lnTo>
                    <a:pt x="6662" y="27316"/>
                  </a:lnTo>
                  <a:lnTo>
                    <a:pt x="6662" y="41484"/>
                  </a:lnTo>
                  <a:lnTo>
                    <a:pt x="33532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" name="Freeform: Shape 1780">
              <a:extLst>
                <a:ext uri="{FF2B5EF4-FFF2-40B4-BE49-F238E27FC236}">
                  <a16:creationId xmlns:a16="http://schemas.microsoft.com/office/drawing/2014/main" id="{D99B399C-1304-BA3A-5AB9-F6196AFBEEB5}"/>
                </a:ext>
              </a:extLst>
            </p:cNvPr>
            <p:cNvSpPr/>
            <p:nvPr/>
          </p:nvSpPr>
          <p:spPr>
            <a:xfrm flipV="1">
              <a:off x="5580825" y="5668628"/>
              <a:ext cx="34198" cy="45923"/>
            </a:xfrm>
            <a:custGeom>
              <a:avLst/>
              <a:gdLst>
                <a:gd name="csX0" fmla="*/ 33539 w 34198"/>
                <a:gd name="csY0" fmla="*/ 46858 h 45923"/>
                <a:gd name="csX1" fmla="*/ 317 w 34198"/>
                <a:gd name="csY1" fmla="*/ 46858 h 45923"/>
                <a:gd name="csX2" fmla="*/ 317 w 34198"/>
                <a:gd name="csY2" fmla="*/ 935 h 45923"/>
                <a:gd name="csX3" fmla="*/ 34516 w 34198"/>
                <a:gd name="csY3" fmla="*/ 935 h 45923"/>
                <a:gd name="csX4" fmla="*/ 34516 w 34198"/>
                <a:gd name="csY4" fmla="*/ 6309 h 45923"/>
                <a:gd name="csX5" fmla="*/ 6669 w 34198"/>
                <a:gd name="csY5" fmla="*/ 6309 h 45923"/>
                <a:gd name="csX6" fmla="*/ 6669 w 34198"/>
                <a:gd name="csY6" fmla="*/ 21942 h 45923"/>
                <a:gd name="csX7" fmla="*/ 32073 w 34198"/>
                <a:gd name="csY7" fmla="*/ 21942 h 45923"/>
                <a:gd name="csX8" fmla="*/ 32073 w 34198"/>
                <a:gd name="csY8" fmla="*/ 27316 h 45923"/>
                <a:gd name="csX9" fmla="*/ 6669 w 34198"/>
                <a:gd name="csY9" fmla="*/ 27316 h 45923"/>
                <a:gd name="csX10" fmla="*/ 6669 w 34198"/>
                <a:gd name="csY10" fmla="*/ 41484 h 45923"/>
                <a:gd name="csX11" fmla="*/ 33539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539" y="46858"/>
                  </a:moveTo>
                  <a:lnTo>
                    <a:pt x="317" y="46858"/>
                  </a:lnTo>
                  <a:lnTo>
                    <a:pt x="317" y="935"/>
                  </a:lnTo>
                  <a:lnTo>
                    <a:pt x="34516" y="935"/>
                  </a:lnTo>
                  <a:lnTo>
                    <a:pt x="34516" y="6309"/>
                  </a:lnTo>
                  <a:lnTo>
                    <a:pt x="6669" y="6309"/>
                  </a:lnTo>
                  <a:lnTo>
                    <a:pt x="6669" y="21942"/>
                  </a:lnTo>
                  <a:lnTo>
                    <a:pt x="32073" y="21942"/>
                  </a:lnTo>
                  <a:lnTo>
                    <a:pt x="32073" y="27316"/>
                  </a:lnTo>
                  <a:lnTo>
                    <a:pt x="6669" y="27316"/>
                  </a:lnTo>
                  <a:lnTo>
                    <a:pt x="6669" y="41484"/>
                  </a:lnTo>
                  <a:lnTo>
                    <a:pt x="33539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" name="Freeform: Shape 1781">
              <a:extLst>
                <a:ext uri="{FF2B5EF4-FFF2-40B4-BE49-F238E27FC236}">
                  <a16:creationId xmlns:a16="http://schemas.microsoft.com/office/drawing/2014/main" id="{ED3D9E97-0D1D-BF89-F6C9-C495DCFD736D}"/>
                </a:ext>
              </a:extLst>
            </p:cNvPr>
            <p:cNvSpPr/>
            <p:nvPr/>
          </p:nvSpPr>
          <p:spPr>
            <a:xfrm flipV="1">
              <a:off x="5653619" y="5668628"/>
              <a:ext cx="6351" cy="45923"/>
            </a:xfrm>
            <a:custGeom>
              <a:avLst/>
              <a:gdLst>
                <a:gd name="csX0" fmla="*/ 6677 w 6351"/>
                <a:gd name="csY0" fmla="*/ 46858 h 45923"/>
                <a:gd name="csX1" fmla="*/ 814 w 6351"/>
                <a:gd name="csY1" fmla="*/ 46858 h 45923"/>
                <a:gd name="csX2" fmla="*/ 814 w 6351"/>
                <a:gd name="csY2" fmla="*/ 10706 h 45923"/>
                <a:gd name="csX3" fmla="*/ 325 w 6351"/>
                <a:gd name="csY3" fmla="*/ 935 h 45923"/>
                <a:gd name="csX4" fmla="*/ 6677 w 6351"/>
                <a:gd name="csY4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677" y="46858"/>
                  </a:moveTo>
                  <a:lnTo>
                    <a:pt x="814" y="46858"/>
                  </a:lnTo>
                  <a:lnTo>
                    <a:pt x="814" y="10706"/>
                  </a:lnTo>
                  <a:lnTo>
                    <a:pt x="325" y="935"/>
                  </a:lnTo>
                  <a:lnTo>
                    <a:pt x="6677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" name="Freeform: Shape 1782">
              <a:extLst>
                <a:ext uri="{FF2B5EF4-FFF2-40B4-BE49-F238E27FC236}">
                  <a16:creationId xmlns:a16="http://schemas.microsoft.com/office/drawing/2014/main" id="{19372AC6-EC9C-7869-0998-0EAE25F5B063}"/>
                </a:ext>
              </a:extLst>
            </p:cNvPr>
            <p:cNvSpPr/>
            <p:nvPr/>
          </p:nvSpPr>
          <p:spPr>
            <a:xfrm flipV="1">
              <a:off x="5623817" y="5668628"/>
              <a:ext cx="6351" cy="45923"/>
            </a:xfrm>
            <a:custGeom>
              <a:avLst/>
              <a:gdLst>
                <a:gd name="csX0" fmla="*/ 6672 w 6351"/>
                <a:gd name="csY0" fmla="*/ 46858 h 45923"/>
                <a:gd name="csX1" fmla="*/ 321 w 6351"/>
                <a:gd name="csY1" fmla="*/ 46858 h 45923"/>
                <a:gd name="csX2" fmla="*/ 321 w 6351"/>
                <a:gd name="csY2" fmla="*/ 935 h 45923"/>
                <a:gd name="csX3" fmla="*/ 6183 w 6351"/>
                <a:gd name="csY3" fmla="*/ 935 h 45923"/>
                <a:gd name="csX4" fmla="*/ 6183 w 6351"/>
                <a:gd name="csY4" fmla="*/ 3708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672" y="46858"/>
                  </a:moveTo>
                  <a:lnTo>
                    <a:pt x="321" y="46858"/>
                  </a:lnTo>
                  <a:lnTo>
                    <a:pt x="321" y="935"/>
                  </a:lnTo>
                  <a:lnTo>
                    <a:pt x="6183" y="935"/>
                  </a:lnTo>
                  <a:lnTo>
                    <a:pt x="6183" y="370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" name="Freeform: Shape 1783">
              <a:extLst>
                <a:ext uri="{FF2B5EF4-FFF2-40B4-BE49-F238E27FC236}">
                  <a16:creationId xmlns:a16="http://schemas.microsoft.com/office/drawing/2014/main" id="{A060F09B-F67C-AAD8-C0BB-5B40F36EBDF7}"/>
                </a:ext>
              </a:extLst>
            </p:cNvPr>
            <p:cNvSpPr/>
            <p:nvPr/>
          </p:nvSpPr>
          <p:spPr>
            <a:xfrm flipV="1">
              <a:off x="5629680" y="5668628"/>
              <a:ext cx="24427" cy="45923"/>
            </a:xfrm>
            <a:custGeom>
              <a:avLst/>
              <a:gdLst>
                <a:gd name="csX0" fmla="*/ 810 w 24427"/>
                <a:gd name="csY0" fmla="*/ 46858 h 45923"/>
                <a:gd name="csX1" fmla="*/ 321 w 24427"/>
                <a:gd name="csY1" fmla="*/ 37087 h 45923"/>
                <a:gd name="csX2" fmla="*/ 24260 w 24427"/>
                <a:gd name="csY2" fmla="*/ 935 h 45923"/>
                <a:gd name="csX3" fmla="*/ 24749 w 24427"/>
                <a:gd name="csY3" fmla="*/ 1070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4427" h="45923">
                  <a:moveTo>
                    <a:pt x="810" y="46858"/>
                  </a:moveTo>
                  <a:lnTo>
                    <a:pt x="321" y="37087"/>
                  </a:lnTo>
                  <a:lnTo>
                    <a:pt x="24260" y="935"/>
                  </a:lnTo>
                  <a:lnTo>
                    <a:pt x="24749" y="1070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" name="Freeform: Shape 1784">
              <a:extLst>
                <a:ext uri="{FF2B5EF4-FFF2-40B4-BE49-F238E27FC236}">
                  <a16:creationId xmlns:a16="http://schemas.microsoft.com/office/drawing/2014/main" id="{C20C3819-A62F-1EBB-7146-7C45A2D26AEF}"/>
                </a:ext>
              </a:extLst>
            </p:cNvPr>
            <p:cNvSpPr/>
            <p:nvPr/>
          </p:nvSpPr>
          <p:spPr>
            <a:xfrm flipV="1">
              <a:off x="5693680" y="5698430"/>
              <a:ext cx="32732" cy="17099"/>
            </a:xfrm>
            <a:custGeom>
              <a:avLst/>
              <a:gdLst>
                <a:gd name="csX0" fmla="*/ 27205 w 32732"/>
                <a:gd name="csY0" fmla="*/ 18035 h 17099"/>
                <a:gd name="csX1" fmla="*/ 26717 w 32732"/>
                <a:gd name="csY1" fmla="*/ 16569 h 17099"/>
                <a:gd name="csX2" fmla="*/ 14014 w 32732"/>
                <a:gd name="csY2" fmla="*/ 6310 h 17099"/>
                <a:gd name="csX3" fmla="*/ 335 w 32732"/>
                <a:gd name="csY3" fmla="*/ 5821 h 17099"/>
                <a:gd name="csX4" fmla="*/ 1312 w 32732"/>
                <a:gd name="csY4" fmla="*/ 4844 h 17099"/>
                <a:gd name="csX5" fmla="*/ 2289 w 32732"/>
                <a:gd name="csY5" fmla="*/ 4355 h 17099"/>
                <a:gd name="csX6" fmla="*/ 3266 w 32732"/>
                <a:gd name="csY6" fmla="*/ 3378 h 17099"/>
                <a:gd name="csX7" fmla="*/ 8640 w 32732"/>
                <a:gd name="csY7" fmla="*/ 1424 h 17099"/>
                <a:gd name="csX8" fmla="*/ 11572 w 32732"/>
                <a:gd name="csY8" fmla="*/ 1424 h 17099"/>
                <a:gd name="csX9" fmla="*/ 13037 w 32732"/>
                <a:gd name="csY9" fmla="*/ 936 h 17099"/>
                <a:gd name="csX10" fmla="*/ 14992 w 32732"/>
                <a:gd name="csY10" fmla="*/ 936 h 17099"/>
                <a:gd name="csX11" fmla="*/ 15969 w 32732"/>
                <a:gd name="csY11" fmla="*/ 1424 h 17099"/>
                <a:gd name="csX12" fmla="*/ 18900 w 32732"/>
                <a:gd name="csY12" fmla="*/ 1424 h 17099"/>
                <a:gd name="csX13" fmla="*/ 19877 w 32732"/>
                <a:gd name="csY13" fmla="*/ 1913 h 17099"/>
                <a:gd name="csX14" fmla="*/ 21343 w 32732"/>
                <a:gd name="csY14" fmla="*/ 2401 h 17099"/>
                <a:gd name="csX15" fmla="*/ 22320 w 32732"/>
                <a:gd name="csY15" fmla="*/ 2401 h 17099"/>
                <a:gd name="csX16" fmla="*/ 23297 w 32732"/>
                <a:gd name="csY16" fmla="*/ 2890 h 17099"/>
                <a:gd name="csX17" fmla="*/ 24274 w 32732"/>
                <a:gd name="csY17" fmla="*/ 3867 h 17099"/>
                <a:gd name="csX18" fmla="*/ 26228 w 32732"/>
                <a:gd name="csY18" fmla="*/ 4844 h 17099"/>
                <a:gd name="csX19" fmla="*/ 27205 w 32732"/>
                <a:gd name="csY19" fmla="*/ 5821 h 17099"/>
                <a:gd name="csX20" fmla="*/ 28182 w 32732"/>
                <a:gd name="csY20" fmla="*/ 6310 h 17099"/>
                <a:gd name="csX21" fmla="*/ 28671 w 32732"/>
                <a:gd name="csY21" fmla="*/ 7287 h 17099"/>
                <a:gd name="csX22" fmla="*/ 29648 w 32732"/>
                <a:gd name="csY22" fmla="*/ 8264 h 17099"/>
                <a:gd name="csX23" fmla="*/ 30137 w 32732"/>
                <a:gd name="csY23" fmla="*/ 9241 h 17099"/>
                <a:gd name="csX24" fmla="*/ 30625 w 32732"/>
                <a:gd name="csY24" fmla="*/ 10218 h 17099"/>
                <a:gd name="csX25" fmla="*/ 31602 w 32732"/>
                <a:gd name="csY25" fmla="*/ 11195 h 17099"/>
                <a:gd name="csX26" fmla="*/ 32091 w 32732"/>
                <a:gd name="csY26" fmla="*/ 12661 h 17099"/>
                <a:gd name="csX27" fmla="*/ 32579 w 32732"/>
                <a:gd name="csY27" fmla="*/ 13638 h 17099"/>
                <a:gd name="csX28" fmla="*/ 33068 w 32732"/>
                <a:gd name="csY28" fmla="*/ 15103 h 17099"/>
                <a:gd name="csX29" fmla="*/ 33068 w 32732"/>
                <a:gd name="csY29" fmla="*/ 16569 h 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32732" h="17099">
                  <a:moveTo>
                    <a:pt x="27205" y="18035"/>
                  </a:moveTo>
                  <a:lnTo>
                    <a:pt x="26717" y="16569"/>
                  </a:lnTo>
                  <a:cubicBezTo>
                    <a:pt x="25642" y="10536"/>
                    <a:pt x="20056" y="6228"/>
                    <a:pt x="14014" y="6310"/>
                  </a:cubicBezTo>
                  <a:lnTo>
                    <a:pt x="335" y="5821"/>
                  </a:lnTo>
                  <a:lnTo>
                    <a:pt x="1312" y="4844"/>
                  </a:lnTo>
                  <a:lnTo>
                    <a:pt x="2289" y="4355"/>
                  </a:lnTo>
                  <a:lnTo>
                    <a:pt x="3266" y="3378"/>
                  </a:lnTo>
                  <a:cubicBezTo>
                    <a:pt x="6955" y="1245"/>
                    <a:pt x="4724" y="3500"/>
                    <a:pt x="8640" y="1424"/>
                  </a:cubicBezTo>
                  <a:lnTo>
                    <a:pt x="11572" y="1424"/>
                  </a:lnTo>
                  <a:lnTo>
                    <a:pt x="13037" y="936"/>
                  </a:lnTo>
                  <a:lnTo>
                    <a:pt x="14992" y="936"/>
                  </a:lnTo>
                  <a:lnTo>
                    <a:pt x="15969" y="1424"/>
                  </a:lnTo>
                  <a:lnTo>
                    <a:pt x="18900" y="1424"/>
                  </a:lnTo>
                  <a:lnTo>
                    <a:pt x="19877" y="1913"/>
                  </a:lnTo>
                  <a:lnTo>
                    <a:pt x="21343" y="2401"/>
                  </a:lnTo>
                  <a:lnTo>
                    <a:pt x="22320" y="2401"/>
                  </a:lnTo>
                  <a:lnTo>
                    <a:pt x="23297" y="2890"/>
                  </a:lnTo>
                  <a:lnTo>
                    <a:pt x="24274" y="3867"/>
                  </a:lnTo>
                  <a:lnTo>
                    <a:pt x="26228" y="4844"/>
                  </a:lnTo>
                  <a:lnTo>
                    <a:pt x="27205" y="5821"/>
                  </a:lnTo>
                  <a:lnTo>
                    <a:pt x="28182" y="6310"/>
                  </a:lnTo>
                  <a:lnTo>
                    <a:pt x="28671" y="7287"/>
                  </a:lnTo>
                  <a:lnTo>
                    <a:pt x="29648" y="8264"/>
                  </a:lnTo>
                  <a:lnTo>
                    <a:pt x="30137" y="9241"/>
                  </a:lnTo>
                  <a:lnTo>
                    <a:pt x="30625" y="10218"/>
                  </a:lnTo>
                  <a:lnTo>
                    <a:pt x="31602" y="11195"/>
                  </a:lnTo>
                  <a:lnTo>
                    <a:pt x="32091" y="12661"/>
                  </a:lnTo>
                  <a:lnTo>
                    <a:pt x="32579" y="13638"/>
                  </a:lnTo>
                  <a:lnTo>
                    <a:pt x="33068" y="15103"/>
                  </a:lnTo>
                  <a:lnTo>
                    <a:pt x="33068" y="165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" name="Freeform: Shape 1785">
              <a:extLst>
                <a:ext uri="{FF2B5EF4-FFF2-40B4-BE49-F238E27FC236}">
                  <a16:creationId xmlns:a16="http://schemas.microsoft.com/office/drawing/2014/main" id="{C891124F-E9B1-1B94-555F-24788132B0CB}"/>
                </a:ext>
              </a:extLst>
            </p:cNvPr>
            <p:cNvSpPr/>
            <p:nvPr/>
          </p:nvSpPr>
          <p:spPr>
            <a:xfrm flipV="1">
              <a:off x="5707848" y="5673025"/>
              <a:ext cx="18076" cy="9770"/>
            </a:xfrm>
            <a:custGeom>
              <a:avLst/>
              <a:gdLst>
                <a:gd name="csX0" fmla="*/ 13526 w 18076"/>
                <a:gd name="csY0" fmla="*/ 10701 h 9770"/>
                <a:gd name="csX1" fmla="*/ 335 w 18076"/>
                <a:gd name="csY1" fmla="*/ 10701 h 9770"/>
                <a:gd name="csX2" fmla="*/ 2290 w 18076"/>
                <a:gd name="csY2" fmla="*/ 10701 h 9770"/>
                <a:gd name="csX3" fmla="*/ 3267 w 18076"/>
                <a:gd name="csY3" fmla="*/ 10213 h 9770"/>
                <a:gd name="csX4" fmla="*/ 4732 w 18076"/>
                <a:gd name="csY4" fmla="*/ 9724 h 9770"/>
                <a:gd name="csX5" fmla="*/ 5709 w 18076"/>
                <a:gd name="csY5" fmla="*/ 9724 h 9770"/>
                <a:gd name="csX6" fmla="*/ 6687 w 18076"/>
                <a:gd name="csY6" fmla="*/ 8747 h 9770"/>
                <a:gd name="csX7" fmla="*/ 8641 w 18076"/>
                <a:gd name="csY7" fmla="*/ 7770 h 9770"/>
                <a:gd name="csX8" fmla="*/ 9129 w 18076"/>
                <a:gd name="csY8" fmla="*/ 6793 h 9770"/>
                <a:gd name="csX9" fmla="*/ 10106 w 18076"/>
                <a:gd name="csY9" fmla="*/ 5816 h 9770"/>
                <a:gd name="csX10" fmla="*/ 10595 w 18076"/>
                <a:gd name="csY10" fmla="*/ 4839 h 9770"/>
                <a:gd name="csX11" fmla="*/ 11083 w 18076"/>
                <a:gd name="csY11" fmla="*/ 3862 h 9770"/>
                <a:gd name="csX12" fmla="*/ 12061 w 18076"/>
                <a:gd name="csY12" fmla="*/ 2396 h 9770"/>
                <a:gd name="csX13" fmla="*/ 12549 w 18076"/>
                <a:gd name="csY13" fmla="*/ 930 h 9770"/>
                <a:gd name="csX14" fmla="*/ 18412 w 18076"/>
                <a:gd name="csY14" fmla="*/ 2396 h 9770"/>
                <a:gd name="csX15" fmla="*/ 17435 w 18076"/>
                <a:gd name="csY15" fmla="*/ 4350 h 9770"/>
                <a:gd name="csX16" fmla="*/ 16946 w 18076"/>
                <a:gd name="csY16" fmla="*/ 5816 h 9770"/>
                <a:gd name="csX17" fmla="*/ 15969 w 18076"/>
                <a:gd name="csY17" fmla="*/ 7770 h 9770"/>
                <a:gd name="csX18" fmla="*/ 14992 w 18076"/>
                <a:gd name="csY18" fmla="*/ 8747 h 9770"/>
                <a:gd name="csX19" fmla="*/ 14503 w 18076"/>
                <a:gd name="csY19" fmla="*/ 9724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8076" h="9770">
                  <a:moveTo>
                    <a:pt x="13526" y="10701"/>
                  </a:moveTo>
                  <a:lnTo>
                    <a:pt x="335" y="10701"/>
                  </a:lnTo>
                  <a:lnTo>
                    <a:pt x="2290" y="10701"/>
                  </a:lnTo>
                  <a:lnTo>
                    <a:pt x="3267" y="10213"/>
                  </a:lnTo>
                  <a:lnTo>
                    <a:pt x="4732" y="9724"/>
                  </a:lnTo>
                  <a:lnTo>
                    <a:pt x="5709" y="9724"/>
                  </a:lnTo>
                  <a:lnTo>
                    <a:pt x="6687" y="8747"/>
                  </a:lnTo>
                  <a:lnTo>
                    <a:pt x="8641" y="7770"/>
                  </a:lnTo>
                  <a:lnTo>
                    <a:pt x="9129" y="6793"/>
                  </a:lnTo>
                  <a:lnTo>
                    <a:pt x="10106" y="5816"/>
                  </a:lnTo>
                  <a:lnTo>
                    <a:pt x="10595" y="4839"/>
                  </a:lnTo>
                  <a:lnTo>
                    <a:pt x="11083" y="3862"/>
                  </a:lnTo>
                  <a:lnTo>
                    <a:pt x="12061" y="2396"/>
                  </a:lnTo>
                  <a:lnTo>
                    <a:pt x="12549" y="930"/>
                  </a:lnTo>
                  <a:lnTo>
                    <a:pt x="18412" y="2396"/>
                  </a:lnTo>
                  <a:lnTo>
                    <a:pt x="17435" y="4350"/>
                  </a:lnTo>
                  <a:lnTo>
                    <a:pt x="16946" y="5816"/>
                  </a:lnTo>
                  <a:lnTo>
                    <a:pt x="15969" y="7770"/>
                  </a:lnTo>
                  <a:lnTo>
                    <a:pt x="14992" y="8747"/>
                  </a:lnTo>
                  <a:lnTo>
                    <a:pt x="14503" y="97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" name="Freeform: Shape 1786">
              <a:extLst>
                <a:ext uri="{FF2B5EF4-FFF2-40B4-BE49-F238E27FC236}">
                  <a16:creationId xmlns:a16="http://schemas.microsoft.com/office/drawing/2014/main" id="{6635B59B-7426-5038-8117-B4FB7E362DE2}"/>
                </a:ext>
              </a:extLst>
            </p:cNvPr>
            <p:cNvSpPr/>
            <p:nvPr/>
          </p:nvSpPr>
          <p:spPr>
            <a:xfrm flipV="1">
              <a:off x="5686352" y="5668140"/>
              <a:ext cx="34686" cy="42503"/>
            </a:xfrm>
            <a:custGeom>
              <a:avLst/>
              <a:gdLst>
                <a:gd name="csX0" fmla="*/ 21829 w 34686"/>
                <a:gd name="csY0" fmla="*/ 43438 h 42503"/>
                <a:gd name="csX1" fmla="*/ 18898 w 34686"/>
                <a:gd name="csY1" fmla="*/ 43438 h 42503"/>
                <a:gd name="csX2" fmla="*/ 9616 w 34686"/>
                <a:gd name="csY2" fmla="*/ 40018 h 42503"/>
                <a:gd name="csX3" fmla="*/ 8639 w 34686"/>
                <a:gd name="csY3" fmla="*/ 39530 h 42503"/>
                <a:gd name="csX4" fmla="*/ 7661 w 34686"/>
                <a:gd name="csY4" fmla="*/ 38552 h 42503"/>
                <a:gd name="csX5" fmla="*/ 1799 w 34686"/>
                <a:gd name="csY5" fmla="*/ 30247 h 42503"/>
                <a:gd name="csX6" fmla="*/ 1310 w 34686"/>
                <a:gd name="csY6" fmla="*/ 29270 h 42503"/>
                <a:gd name="csX7" fmla="*/ 822 w 34686"/>
                <a:gd name="csY7" fmla="*/ 28293 h 42503"/>
                <a:gd name="csX8" fmla="*/ 822 w 34686"/>
                <a:gd name="csY8" fmla="*/ 26827 h 42503"/>
                <a:gd name="csX9" fmla="*/ 333 w 34686"/>
                <a:gd name="csY9" fmla="*/ 25850 h 42503"/>
                <a:gd name="csX10" fmla="*/ 333 w 34686"/>
                <a:gd name="csY10" fmla="*/ 15102 h 42503"/>
                <a:gd name="csX11" fmla="*/ 822 w 34686"/>
                <a:gd name="csY11" fmla="*/ 14125 h 42503"/>
                <a:gd name="csX12" fmla="*/ 822 w 34686"/>
                <a:gd name="csY12" fmla="*/ 12659 h 42503"/>
                <a:gd name="csX13" fmla="*/ 1310 w 34686"/>
                <a:gd name="csY13" fmla="*/ 11682 h 42503"/>
                <a:gd name="csX14" fmla="*/ 1799 w 34686"/>
                <a:gd name="csY14" fmla="*/ 10217 h 42503"/>
                <a:gd name="csX15" fmla="*/ 2287 w 34686"/>
                <a:gd name="csY15" fmla="*/ 9240 h 42503"/>
                <a:gd name="csX16" fmla="*/ 2776 w 34686"/>
                <a:gd name="csY16" fmla="*/ 7774 h 42503"/>
                <a:gd name="csX17" fmla="*/ 3265 w 34686"/>
                <a:gd name="csY17" fmla="*/ 6797 h 42503"/>
                <a:gd name="csX18" fmla="*/ 3753 w 34686"/>
                <a:gd name="csY18" fmla="*/ 5331 h 42503"/>
                <a:gd name="csX19" fmla="*/ 4242 w 34686"/>
                <a:gd name="csY19" fmla="*/ 4354 h 42503"/>
                <a:gd name="csX20" fmla="*/ 5219 w 34686"/>
                <a:gd name="csY20" fmla="*/ 3377 h 42503"/>
                <a:gd name="csX21" fmla="*/ 5707 w 34686"/>
                <a:gd name="csY21" fmla="*/ 2400 h 42503"/>
                <a:gd name="csX22" fmla="*/ 6684 w 34686"/>
                <a:gd name="csY22" fmla="*/ 1423 h 42503"/>
                <a:gd name="csX23" fmla="*/ 7661 w 34686"/>
                <a:gd name="csY23" fmla="*/ 934 h 42503"/>
                <a:gd name="csX24" fmla="*/ 21341 w 34686"/>
                <a:gd name="csY24" fmla="*/ 1423 h 42503"/>
                <a:gd name="csX25" fmla="*/ 19387 w 34686"/>
                <a:gd name="csY25" fmla="*/ 1423 h 42503"/>
                <a:gd name="csX26" fmla="*/ 17921 w 34686"/>
                <a:gd name="csY26" fmla="*/ 1911 h 42503"/>
                <a:gd name="csX27" fmla="*/ 10593 w 34686"/>
                <a:gd name="csY27" fmla="*/ 5820 h 42503"/>
                <a:gd name="csX28" fmla="*/ 10104 w 34686"/>
                <a:gd name="csY28" fmla="*/ 6797 h 42503"/>
                <a:gd name="csX29" fmla="*/ 9127 w 34686"/>
                <a:gd name="csY29" fmla="*/ 7774 h 42503"/>
                <a:gd name="csX30" fmla="*/ 6684 w 34686"/>
                <a:gd name="csY30" fmla="*/ 17545 h 42503"/>
                <a:gd name="csX31" fmla="*/ 6196 w 34686"/>
                <a:gd name="csY31" fmla="*/ 19011 h 42503"/>
                <a:gd name="csX32" fmla="*/ 6196 w 34686"/>
                <a:gd name="csY32" fmla="*/ 21453 h 42503"/>
                <a:gd name="csX33" fmla="*/ 6684 w 34686"/>
                <a:gd name="csY33" fmla="*/ 22919 h 42503"/>
                <a:gd name="csX34" fmla="*/ 9127 w 34686"/>
                <a:gd name="csY34" fmla="*/ 32201 h 42503"/>
                <a:gd name="csX35" fmla="*/ 11081 w 34686"/>
                <a:gd name="csY35" fmla="*/ 34156 h 42503"/>
                <a:gd name="csX36" fmla="*/ 11570 w 34686"/>
                <a:gd name="csY36" fmla="*/ 35133 h 42503"/>
                <a:gd name="csX37" fmla="*/ 12547 w 34686"/>
                <a:gd name="csY37" fmla="*/ 36110 h 42503"/>
                <a:gd name="csX38" fmla="*/ 13036 w 34686"/>
                <a:gd name="csY38" fmla="*/ 36110 h 42503"/>
                <a:gd name="csX39" fmla="*/ 14013 w 34686"/>
                <a:gd name="csY39" fmla="*/ 36598 h 42503"/>
                <a:gd name="csX40" fmla="*/ 15478 w 34686"/>
                <a:gd name="csY40" fmla="*/ 37087 h 42503"/>
                <a:gd name="csX41" fmla="*/ 17432 w 34686"/>
                <a:gd name="csY41" fmla="*/ 38064 h 42503"/>
                <a:gd name="csX42" fmla="*/ 18898 w 34686"/>
                <a:gd name="csY42" fmla="*/ 38064 h 42503"/>
                <a:gd name="csX43" fmla="*/ 20364 w 34686"/>
                <a:gd name="csY43" fmla="*/ 38552 h 42503"/>
                <a:gd name="csX44" fmla="*/ 35020 w 34686"/>
                <a:gd name="csY44" fmla="*/ 38552 h 42503"/>
                <a:gd name="csX45" fmla="*/ 34043 w 34686"/>
                <a:gd name="csY45" fmla="*/ 39530 h 42503"/>
                <a:gd name="csX46" fmla="*/ 33066 w 34686"/>
                <a:gd name="csY46" fmla="*/ 40018 h 42503"/>
                <a:gd name="csX47" fmla="*/ 32577 w 34686"/>
                <a:gd name="csY47" fmla="*/ 40507 h 42503"/>
                <a:gd name="csX48" fmla="*/ 31600 w 34686"/>
                <a:gd name="csY48" fmla="*/ 41484 h 42503"/>
                <a:gd name="csX49" fmla="*/ 30623 w 34686"/>
                <a:gd name="csY49" fmla="*/ 41972 h 42503"/>
                <a:gd name="csX50" fmla="*/ 29158 w 34686"/>
                <a:gd name="csY50" fmla="*/ 42461 h 42503"/>
                <a:gd name="csX51" fmla="*/ 28181 w 34686"/>
                <a:gd name="csY51" fmla="*/ 42461 h 42503"/>
                <a:gd name="csX52" fmla="*/ 27203 w 34686"/>
                <a:gd name="csY52" fmla="*/ 42949 h 42503"/>
                <a:gd name="csX53" fmla="*/ 25738 w 34686"/>
                <a:gd name="csY53" fmla="*/ 43438 h 42503"/>
                <a:gd name="csX54" fmla="*/ 23295 w 34686"/>
                <a:gd name="csY54" fmla="*/ 43438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</a:cxnLst>
              <a:rect l="l" t="t" r="r" b="b"/>
              <a:pathLst>
                <a:path w="34686" h="42503">
                  <a:moveTo>
                    <a:pt x="21829" y="43438"/>
                  </a:moveTo>
                  <a:lnTo>
                    <a:pt x="18898" y="43438"/>
                  </a:lnTo>
                  <a:cubicBezTo>
                    <a:pt x="16488" y="43275"/>
                    <a:pt x="11163" y="42005"/>
                    <a:pt x="9616" y="40018"/>
                  </a:cubicBezTo>
                  <a:lnTo>
                    <a:pt x="8639" y="39530"/>
                  </a:lnTo>
                  <a:lnTo>
                    <a:pt x="7661" y="38552"/>
                  </a:lnTo>
                  <a:cubicBezTo>
                    <a:pt x="4632" y="36965"/>
                    <a:pt x="2768" y="33415"/>
                    <a:pt x="1799" y="30247"/>
                  </a:cubicBezTo>
                  <a:lnTo>
                    <a:pt x="1310" y="29270"/>
                  </a:lnTo>
                  <a:lnTo>
                    <a:pt x="822" y="28293"/>
                  </a:lnTo>
                  <a:lnTo>
                    <a:pt x="822" y="26827"/>
                  </a:lnTo>
                  <a:lnTo>
                    <a:pt x="333" y="25850"/>
                  </a:lnTo>
                  <a:cubicBezTo>
                    <a:pt x="333" y="22268"/>
                    <a:pt x="333" y="18685"/>
                    <a:pt x="333" y="15102"/>
                  </a:cubicBezTo>
                  <a:lnTo>
                    <a:pt x="822" y="14125"/>
                  </a:lnTo>
                  <a:lnTo>
                    <a:pt x="822" y="12659"/>
                  </a:lnTo>
                  <a:lnTo>
                    <a:pt x="1310" y="11682"/>
                  </a:lnTo>
                  <a:lnTo>
                    <a:pt x="1799" y="10217"/>
                  </a:lnTo>
                  <a:lnTo>
                    <a:pt x="2287" y="9240"/>
                  </a:lnTo>
                  <a:lnTo>
                    <a:pt x="2776" y="7774"/>
                  </a:lnTo>
                  <a:lnTo>
                    <a:pt x="3265" y="6797"/>
                  </a:lnTo>
                  <a:lnTo>
                    <a:pt x="3753" y="5331"/>
                  </a:lnTo>
                  <a:lnTo>
                    <a:pt x="4242" y="4354"/>
                  </a:lnTo>
                  <a:lnTo>
                    <a:pt x="5219" y="3377"/>
                  </a:lnTo>
                  <a:lnTo>
                    <a:pt x="5707" y="2400"/>
                  </a:lnTo>
                  <a:lnTo>
                    <a:pt x="6684" y="1423"/>
                  </a:lnTo>
                  <a:lnTo>
                    <a:pt x="7661" y="934"/>
                  </a:lnTo>
                  <a:lnTo>
                    <a:pt x="21341" y="1423"/>
                  </a:lnTo>
                  <a:lnTo>
                    <a:pt x="19387" y="1423"/>
                  </a:lnTo>
                  <a:lnTo>
                    <a:pt x="17921" y="1911"/>
                  </a:lnTo>
                  <a:cubicBezTo>
                    <a:pt x="14998" y="1830"/>
                    <a:pt x="12653" y="4102"/>
                    <a:pt x="10593" y="5820"/>
                  </a:cubicBezTo>
                  <a:lnTo>
                    <a:pt x="10104" y="6797"/>
                  </a:lnTo>
                  <a:lnTo>
                    <a:pt x="9127" y="7774"/>
                  </a:lnTo>
                  <a:cubicBezTo>
                    <a:pt x="7784" y="10542"/>
                    <a:pt x="6408" y="14451"/>
                    <a:pt x="6684" y="17545"/>
                  </a:cubicBezTo>
                  <a:lnTo>
                    <a:pt x="6196" y="19011"/>
                  </a:lnTo>
                  <a:lnTo>
                    <a:pt x="6196" y="21453"/>
                  </a:lnTo>
                  <a:lnTo>
                    <a:pt x="6684" y="22919"/>
                  </a:lnTo>
                  <a:cubicBezTo>
                    <a:pt x="6489" y="26094"/>
                    <a:pt x="7507" y="29449"/>
                    <a:pt x="9127" y="32201"/>
                  </a:cubicBezTo>
                  <a:lnTo>
                    <a:pt x="11081" y="34156"/>
                  </a:lnTo>
                  <a:lnTo>
                    <a:pt x="11570" y="35133"/>
                  </a:lnTo>
                  <a:lnTo>
                    <a:pt x="12547" y="36110"/>
                  </a:lnTo>
                  <a:lnTo>
                    <a:pt x="13036" y="36110"/>
                  </a:lnTo>
                  <a:lnTo>
                    <a:pt x="14013" y="36598"/>
                  </a:lnTo>
                  <a:lnTo>
                    <a:pt x="15478" y="37087"/>
                  </a:lnTo>
                  <a:lnTo>
                    <a:pt x="17432" y="38064"/>
                  </a:lnTo>
                  <a:lnTo>
                    <a:pt x="18898" y="38064"/>
                  </a:lnTo>
                  <a:lnTo>
                    <a:pt x="20364" y="38552"/>
                  </a:lnTo>
                  <a:lnTo>
                    <a:pt x="35020" y="38552"/>
                  </a:lnTo>
                  <a:lnTo>
                    <a:pt x="34043" y="39530"/>
                  </a:lnTo>
                  <a:lnTo>
                    <a:pt x="33066" y="40018"/>
                  </a:lnTo>
                  <a:lnTo>
                    <a:pt x="32577" y="40507"/>
                  </a:lnTo>
                  <a:lnTo>
                    <a:pt x="31600" y="41484"/>
                  </a:lnTo>
                  <a:lnTo>
                    <a:pt x="30623" y="41972"/>
                  </a:lnTo>
                  <a:lnTo>
                    <a:pt x="29158" y="42461"/>
                  </a:lnTo>
                  <a:lnTo>
                    <a:pt x="28181" y="42461"/>
                  </a:lnTo>
                  <a:lnTo>
                    <a:pt x="27203" y="42949"/>
                  </a:lnTo>
                  <a:lnTo>
                    <a:pt x="25738" y="43438"/>
                  </a:lnTo>
                  <a:lnTo>
                    <a:pt x="23295" y="434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" name="Freeform: Shape 1787">
              <a:extLst>
                <a:ext uri="{FF2B5EF4-FFF2-40B4-BE49-F238E27FC236}">
                  <a16:creationId xmlns:a16="http://schemas.microsoft.com/office/drawing/2014/main" id="{3FD2A92F-5C82-3FE9-3856-04DD1FF9E2ED}"/>
                </a:ext>
              </a:extLst>
            </p:cNvPr>
            <p:cNvSpPr/>
            <p:nvPr/>
          </p:nvSpPr>
          <p:spPr>
            <a:xfrm flipV="1">
              <a:off x="5728855" y="5668628"/>
              <a:ext cx="30290" cy="45923"/>
            </a:xfrm>
            <a:custGeom>
              <a:avLst/>
              <a:gdLst>
                <a:gd name="csX0" fmla="*/ 24279 w 30290"/>
                <a:gd name="csY0" fmla="*/ 46858 h 45923"/>
                <a:gd name="csX1" fmla="*/ 17928 w 30290"/>
                <a:gd name="csY1" fmla="*/ 46858 h 45923"/>
                <a:gd name="csX2" fmla="*/ 340 w 30290"/>
                <a:gd name="csY2" fmla="*/ 935 h 45923"/>
                <a:gd name="csX3" fmla="*/ 6692 w 30290"/>
                <a:gd name="csY3" fmla="*/ 935 h 45923"/>
                <a:gd name="csX4" fmla="*/ 11577 w 30290"/>
                <a:gd name="csY4" fmla="*/ 14614 h 45923"/>
                <a:gd name="csX5" fmla="*/ 30630 w 30290"/>
                <a:gd name="csY5" fmla="*/ 14614 h 45923"/>
                <a:gd name="csX6" fmla="*/ 13531 w 30290"/>
                <a:gd name="csY6" fmla="*/ 19988 h 45923"/>
                <a:gd name="csX7" fmla="*/ 18417 w 30290"/>
                <a:gd name="csY7" fmla="*/ 33179 h 45923"/>
                <a:gd name="csX8" fmla="*/ 20859 w 30290"/>
                <a:gd name="csY8" fmla="*/ 40507 h 45923"/>
                <a:gd name="csX9" fmla="*/ 20859 w 30290"/>
                <a:gd name="csY9" fmla="*/ 4197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279" y="46858"/>
                  </a:moveTo>
                  <a:lnTo>
                    <a:pt x="17928" y="46858"/>
                  </a:lnTo>
                  <a:lnTo>
                    <a:pt x="340" y="935"/>
                  </a:lnTo>
                  <a:lnTo>
                    <a:pt x="6692" y="935"/>
                  </a:lnTo>
                  <a:lnTo>
                    <a:pt x="11577" y="14614"/>
                  </a:lnTo>
                  <a:lnTo>
                    <a:pt x="30630" y="14614"/>
                  </a:lnTo>
                  <a:lnTo>
                    <a:pt x="13531" y="19988"/>
                  </a:lnTo>
                  <a:lnTo>
                    <a:pt x="18417" y="33179"/>
                  </a:lnTo>
                  <a:cubicBezTo>
                    <a:pt x="20037" y="36558"/>
                    <a:pt x="19581" y="38056"/>
                    <a:pt x="20859" y="40507"/>
                  </a:cubicBezTo>
                  <a:lnTo>
                    <a:pt x="20859" y="41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" name="Freeform: Shape 1788">
              <a:extLst>
                <a:ext uri="{FF2B5EF4-FFF2-40B4-BE49-F238E27FC236}">
                  <a16:creationId xmlns:a16="http://schemas.microsoft.com/office/drawing/2014/main" id="{2A5E7BC8-CB20-574C-6843-C16713BCEB4D}"/>
                </a:ext>
              </a:extLst>
            </p:cNvPr>
            <p:cNvSpPr/>
            <p:nvPr/>
          </p:nvSpPr>
          <p:spPr>
            <a:xfrm flipV="1">
              <a:off x="5742046" y="5668628"/>
              <a:ext cx="29801" cy="45923"/>
            </a:xfrm>
            <a:custGeom>
              <a:avLst/>
              <a:gdLst>
                <a:gd name="csX0" fmla="*/ 11089 w 29801"/>
                <a:gd name="csY0" fmla="*/ 46858 h 45923"/>
                <a:gd name="csX1" fmla="*/ 7669 w 29801"/>
                <a:gd name="csY1" fmla="*/ 41973 h 45923"/>
                <a:gd name="csX2" fmla="*/ 8158 w 29801"/>
                <a:gd name="csY2" fmla="*/ 40996 h 45923"/>
                <a:gd name="csX3" fmla="*/ 11089 w 29801"/>
                <a:gd name="csY3" fmla="*/ 32202 h 45923"/>
                <a:gd name="csX4" fmla="*/ 15975 w 29801"/>
                <a:gd name="csY4" fmla="*/ 19988 h 45923"/>
                <a:gd name="csX5" fmla="*/ 341 w 29801"/>
                <a:gd name="csY5" fmla="*/ 19988 h 45923"/>
                <a:gd name="csX6" fmla="*/ 17440 w 29801"/>
                <a:gd name="csY6" fmla="*/ 14614 h 45923"/>
                <a:gd name="csX7" fmla="*/ 22814 w 29801"/>
                <a:gd name="csY7" fmla="*/ 935 h 45923"/>
                <a:gd name="csX8" fmla="*/ 30142 w 29801"/>
                <a:gd name="csY8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089" y="46858"/>
                  </a:moveTo>
                  <a:lnTo>
                    <a:pt x="7669" y="41973"/>
                  </a:lnTo>
                  <a:lnTo>
                    <a:pt x="8158" y="40996"/>
                  </a:lnTo>
                  <a:cubicBezTo>
                    <a:pt x="8036" y="39432"/>
                    <a:pt x="10698" y="34441"/>
                    <a:pt x="11089" y="32202"/>
                  </a:cubicBezTo>
                  <a:lnTo>
                    <a:pt x="15975" y="19988"/>
                  </a:lnTo>
                  <a:lnTo>
                    <a:pt x="341" y="19988"/>
                  </a:lnTo>
                  <a:lnTo>
                    <a:pt x="17440" y="14614"/>
                  </a:lnTo>
                  <a:lnTo>
                    <a:pt x="22814" y="935"/>
                  </a:lnTo>
                  <a:lnTo>
                    <a:pt x="30142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" name="Freeform: Shape 1789">
              <a:extLst>
                <a:ext uri="{FF2B5EF4-FFF2-40B4-BE49-F238E27FC236}">
                  <a16:creationId xmlns:a16="http://schemas.microsoft.com/office/drawing/2014/main" id="{BE489472-28BB-CE9B-BE37-F32648547DEC}"/>
                </a:ext>
              </a:extLst>
            </p:cNvPr>
            <p:cNvSpPr/>
            <p:nvPr/>
          </p:nvSpPr>
          <p:spPr>
            <a:xfrm flipV="1">
              <a:off x="5776733" y="5668628"/>
              <a:ext cx="28335" cy="45923"/>
            </a:xfrm>
            <a:custGeom>
              <a:avLst/>
              <a:gdLst>
                <a:gd name="csX0" fmla="*/ 6209 w 28335"/>
                <a:gd name="csY0" fmla="*/ 46858 h 45923"/>
                <a:gd name="csX1" fmla="*/ 346 w 28335"/>
                <a:gd name="csY1" fmla="*/ 46858 h 45923"/>
                <a:gd name="csX2" fmla="*/ 346 w 28335"/>
                <a:gd name="csY2" fmla="*/ 935 h 45923"/>
                <a:gd name="csX3" fmla="*/ 28682 w 28335"/>
                <a:gd name="csY3" fmla="*/ 935 h 45923"/>
                <a:gd name="csX4" fmla="*/ 28682 w 28335"/>
                <a:gd name="csY4" fmla="*/ 6309 h 45923"/>
                <a:gd name="csX5" fmla="*/ 6209 w 28335"/>
                <a:gd name="csY5" fmla="*/ 6309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8335" h="45923">
                  <a:moveTo>
                    <a:pt x="6209" y="46858"/>
                  </a:moveTo>
                  <a:lnTo>
                    <a:pt x="346" y="46858"/>
                  </a:lnTo>
                  <a:lnTo>
                    <a:pt x="346" y="935"/>
                  </a:lnTo>
                  <a:lnTo>
                    <a:pt x="28682" y="935"/>
                  </a:lnTo>
                  <a:lnTo>
                    <a:pt x="28682" y="6309"/>
                  </a:lnTo>
                  <a:lnTo>
                    <a:pt x="6209" y="63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" name="Freeform: Shape 1790">
              <a:extLst>
                <a:ext uri="{FF2B5EF4-FFF2-40B4-BE49-F238E27FC236}">
                  <a16:creationId xmlns:a16="http://schemas.microsoft.com/office/drawing/2014/main" id="{6CC2591C-D676-F636-90A7-1C0B69750D42}"/>
                </a:ext>
              </a:extLst>
            </p:cNvPr>
            <p:cNvSpPr/>
            <p:nvPr/>
          </p:nvSpPr>
          <p:spPr>
            <a:xfrm flipV="1">
              <a:off x="5817771" y="5698430"/>
              <a:ext cx="32732" cy="17099"/>
            </a:xfrm>
            <a:custGeom>
              <a:avLst/>
              <a:gdLst>
                <a:gd name="csX0" fmla="*/ 27226 w 32732"/>
                <a:gd name="csY0" fmla="*/ 18035 h 17099"/>
                <a:gd name="csX1" fmla="*/ 26737 w 32732"/>
                <a:gd name="csY1" fmla="*/ 16569 h 17099"/>
                <a:gd name="csX2" fmla="*/ 14035 w 32732"/>
                <a:gd name="csY2" fmla="*/ 6310 h 17099"/>
                <a:gd name="csX3" fmla="*/ 355 w 32732"/>
                <a:gd name="csY3" fmla="*/ 5821 h 17099"/>
                <a:gd name="csX4" fmla="*/ 1333 w 32732"/>
                <a:gd name="csY4" fmla="*/ 4844 h 17099"/>
                <a:gd name="csX5" fmla="*/ 2310 w 32732"/>
                <a:gd name="csY5" fmla="*/ 4355 h 17099"/>
                <a:gd name="csX6" fmla="*/ 3287 w 32732"/>
                <a:gd name="csY6" fmla="*/ 3378 h 17099"/>
                <a:gd name="csX7" fmla="*/ 8661 w 32732"/>
                <a:gd name="csY7" fmla="*/ 1424 h 17099"/>
                <a:gd name="csX8" fmla="*/ 11592 w 32732"/>
                <a:gd name="csY8" fmla="*/ 1424 h 17099"/>
                <a:gd name="csX9" fmla="*/ 13058 w 32732"/>
                <a:gd name="csY9" fmla="*/ 936 h 17099"/>
                <a:gd name="csX10" fmla="*/ 15012 w 32732"/>
                <a:gd name="csY10" fmla="*/ 936 h 17099"/>
                <a:gd name="csX11" fmla="*/ 15989 w 32732"/>
                <a:gd name="csY11" fmla="*/ 1424 h 17099"/>
                <a:gd name="csX12" fmla="*/ 18920 w 32732"/>
                <a:gd name="csY12" fmla="*/ 1424 h 17099"/>
                <a:gd name="csX13" fmla="*/ 19897 w 32732"/>
                <a:gd name="csY13" fmla="*/ 1913 h 17099"/>
                <a:gd name="csX14" fmla="*/ 21363 w 32732"/>
                <a:gd name="csY14" fmla="*/ 2401 h 17099"/>
                <a:gd name="csX15" fmla="*/ 22340 w 32732"/>
                <a:gd name="csY15" fmla="*/ 2401 h 17099"/>
                <a:gd name="csX16" fmla="*/ 23317 w 32732"/>
                <a:gd name="csY16" fmla="*/ 2890 h 17099"/>
                <a:gd name="csX17" fmla="*/ 24294 w 32732"/>
                <a:gd name="csY17" fmla="*/ 3867 h 17099"/>
                <a:gd name="csX18" fmla="*/ 26248 w 32732"/>
                <a:gd name="csY18" fmla="*/ 4844 h 17099"/>
                <a:gd name="csX19" fmla="*/ 27226 w 32732"/>
                <a:gd name="csY19" fmla="*/ 5821 h 17099"/>
                <a:gd name="csX20" fmla="*/ 28203 w 32732"/>
                <a:gd name="csY20" fmla="*/ 6310 h 17099"/>
                <a:gd name="csX21" fmla="*/ 28691 w 32732"/>
                <a:gd name="csY21" fmla="*/ 7287 h 17099"/>
                <a:gd name="csX22" fmla="*/ 29668 w 32732"/>
                <a:gd name="csY22" fmla="*/ 8264 h 17099"/>
                <a:gd name="csX23" fmla="*/ 30157 w 32732"/>
                <a:gd name="csY23" fmla="*/ 9241 h 17099"/>
                <a:gd name="csX24" fmla="*/ 30645 w 32732"/>
                <a:gd name="csY24" fmla="*/ 10218 h 17099"/>
                <a:gd name="csX25" fmla="*/ 31623 w 32732"/>
                <a:gd name="csY25" fmla="*/ 11195 h 17099"/>
                <a:gd name="csX26" fmla="*/ 32111 w 32732"/>
                <a:gd name="csY26" fmla="*/ 12661 h 17099"/>
                <a:gd name="csX27" fmla="*/ 32600 w 32732"/>
                <a:gd name="csY27" fmla="*/ 13638 h 17099"/>
                <a:gd name="csX28" fmla="*/ 33088 w 32732"/>
                <a:gd name="csY28" fmla="*/ 15103 h 17099"/>
                <a:gd name="csX29" fmla="*/ 33088 w 32732"/>
                <a:gd name="csY29" fmla="*/ 16569 h 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32732" h="17099">
                  <a:moveTo>
                    <a:pt x="27226" y="18035"/>
                  </a:moveTo>
                  <a:lnTo>
                    <a:pt x="26737" y="16569"/>
                  </a:lnTo>
                  <a:cubicBezTo>
                    <a:pt x="25662" y="10536"/>
                    <a:pt x="20076" y="6228"/>
                    <a:pt x="14035" y="6310"/>
                  </a:cubicBezTo>
                  <a:lnTo>
                    <a:pt x="355" y="5821"/>
                  </a:lnTo>
                  <a:lnTo>
                    <a:pt x="1333" y="4844"/>
                  </a:lnTo>
                  <a:lnTo>
                    <a:pt x="2310" y="4355"/>
                  </a:lnTo>
                  <a:lnTo>
                    <a:pt x="3287" y="3378"/>
                  </a:lnTo>
                  <a:cubicBezTo>
                    <a:pt x="6975" y="1245"/>
                    <a:pt x="4744" y="3500"/>
                    <a:pt x="8661" y="1424"/>
                  </a:cubicBezTo>
                  <a:lnTo>
                    <a:pt x="11592" y="1424"/>
                  </a:lnTo>
                  <a:lnTo>
                    <a:pt x="13058" y="936"/>
                  </a:lnTo>
                  <a:lnTo>
                    <a:pt x="15012" y="936"/>
                  </a:lnTo>
                  <a:lnTo>
                    <a:pt x="15989" y="1424"/>
                  </a:lnTo>
                  <a:lnTo>
                    <a:pt x="18920" y="1424"/>
                  </a:lnTo>
                  <a:lnTo>
                    <a:pt x="19897" y="1913"/>
                  </a:lnTo>
                  <a:lnTo>
                    <a:pt x="21363" y="2401"/>
                  </a:lnTo>
                  <a:lnTo>
                    <a:pt x="22340" y="2401"/>
                  </a:lnTo>
                  <a:lnTo>
                    <a:pt x="23317" y="2890"/>
                  </a:lnTo>
                  <a:lnTo>
                    <a:pt x="24294" y="3867"/>
                  </a:lnTo>
                  <a:lnTo>
                    <a:pt x="26248" y="4844"/>
                  </a:lnTo>
                  <a:lnTo>
                    <a:pt x="27226" y="5821"/>
                  </a:lnTo>
                  <a:lnTo>
                    <a:pt x="28203" y="6310"/>
                  </a:lnTo>
                  <a:lnTo>
                    <a:pt x="28691" y="7287"/>
                  </a:lnTo>
                  <a:lnTo>
                    <a:pt x="29668" y="8264"/>
                  </a:lnTo>
                  <a:lnTo>
                    <a:pt x="30157" y="9241"/>
                  </a:lnTo>
                  <a:lnTo>
                    <a:pt x="30645" y="10218"/>
                  </a:lnTo>
                  <a:lnTo>
                    <a:pt x="31623" y="11195"/>
                  </a:lnTo>
                  <a:lnTo>
                    <a:pt x="32111" y="12661"/>
                  </a:lnTo>
                  <a:lnTo>
                    <a:pt x="32600" y="13638"/>
                  </a:lnTo>
                  <a:lnTo>
                    <a:pt x="33088" y="15103"/>
                  </a:lnTo>
                  <a:lnTo>
                    <a:pt x="33088" y="165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" name="Freeform: Shape 1791">
              <a:extLst>
                <a:ext uri="{FF2B5EF4-FFF2-40B4-BE49-F238E27FC236}">
                  <a16:creationId xmlns:a16="http://schemas.microsoft.com/office/drawing/2014/main" id="{EE437719-605C-8C54-DF8F-D617DF914A94}"/>
                </a:ext>
              </a:extLst>
            </p:cNvPr>
            <p:cNvSpPr/>
            <p:nvPr/>
          </p:nvSpPr>
          <p:spPr>
            <a:xfrm flipV="1">
              <a:off x="5831939" y="5673025"/>
              <a:ext cx="18076" cy="9770"/>
            </a:xfrm>
            <a:custGeom>
              <a:avLst/>
              <a:gdLst>
                <a:gd name="csX0" fmla="*/ 13547 w 18076"/>
                <a:gd name="csY0" fmla="*/ 10701 h 9770"/>
                <a:gd name="csX1" fmla="*/ 356 w 18076"/>
                <a:gd name="csY1" fmla="*/ 10701 h 9770"/>
                <a:gd name="csX2" fmla="*/ 2310 w 18076"/>
                <a:gd name="csY2" fmla="*/ 10701 h 9770"/>
                <a:gd name="csX3" fmla="*/ 3287 w 18076"/>
                <a:gd name="csY3" fmla="*/ 10213 h 9770"/>
                <a:gd name="csX4" fmla="*/ 4753 w 18076"/>
                <a:gd name="csY4" fmla="*/ 9724 h 9770"/>
                <a:gd name="csX5" fmla="*/ 5730 w 18076"/>
                <a:gd name="csY5" fmla="*/ 9724 h 9770"/>
                <a:gd name="csX6" fmla="*/ 6707 w 18076"/>
                <a:gd name="csY6" fmla="*/ 8747 h 9770"/>
                <a:gd name="csX7" fmla="*/ 8661 w 18076"/>
                <a:gd name="csY7" fmla="*/ 7770 h 9770"/>
                <a:gd name="csX8" fmla="*/ 9150 w 18076"/>
                <a:gd name="csY8" fmla="*/ 6793 h 9770"/>
                <a:gd name="csX9" fmla="*/ 10127 w 18076"/>
                <a:gd name="csY9" fmla="*/ 5816 h 9770"/>
                <a:gd name="csX10" fmla="*/ 11104 w 18076"/>
                <a:gd name="csY10" fmla="*/ 3862 h 9770"/>
                <a:gd name="csX11" fmla="*/ 12081 w 18076"/>
                <a:gd name="csY11" fmla="*/ 2396 h 9770"/>
                <a:gd name="csX12" fmla="*/ 12569 w 18076"/>
                <a:gd name="csY12" fmla="*/ 930 h 9770"/>
                <a:gd name="csX13" fmla="*/ 18432 w 18076"/>
                <a:gd name="csY13" fmla="*/ 2396 h 9770"/>
                <a:gd name="csX14" fmla="*/ 17455 w 18076"/>
                <a:gd name="csY14" fmla="*/ 4350 h 9770"/>
                <a:gd name="csX15" fmla="*/ 16966 w 18076"/>
                <a:gd name="csY15" fmla="*/ 5816 h 9770"/>
                <a:gd name="csX16" fmla="*/ 16478 w 18076"/>
                <a:gd name="csY16" fmla="*/ 6793 h 9770"/>
                <a:gd name="csX17" fmla="*/ 15989 w 18076"/>
                <a:gd name="csY17" fmla="*/ 7770 h 9770"/>
                <a:gd name="csX18" fmla="*/ 15012 w 18076"/>
                <a:gd name="csY18" fmla="*/ 8747 h 9770"/>
                <a:gd name="csX19" fmla="*/ 14524 w 18076"/>
                <a:gd name="csY19" fmla="*/ 9724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8076" h="9770">
                  <a:moveTo>
                    <a:pt x="13547" y="10701"/>
                  </a:moveTo>
                  <a:lnTo>
                    <a:pt x="356" y="10701"/>
                  </a:lnTo>
                  <a:lnTo>
                    <a:pt x="2310" y="10701"/>
                  </a:lnTo>
                  <a:lnTo>
                    <a:pt x="3287" y="10213"/>
                  </a:lnTo>
                  <a:lnTo>
                    <a:pt x="4753" y="9724"/>
                  </a:lnTo>
                  <a:lnTo>
                    <a:pt x="5730" y="9724"/>
                  </a:lnTo>
                  <a:lnTo>
                    <a:pt x="6707" y="8747"/>
                  </a:lnTo>
                  <a:lnTo>
                    <a:pt x="8661" y="7770"/>
                  </a:lnTo>
                  <a:lnTo>
                    <a:pt x="9150" y="6793"/>
                  </a:lnTo>
                  <a:lnTo>
                    <a:pt x="10127" y="5816"/>
                  </a:lnTo>
                  <a:lnTo>
                    <a:pt x="11104" y="3862"/>
                  </a:lnTo>
                  <a:lnTo>
                    <a:pt x="12081" y="2396"/>
                  </a:lnTo>
                  <a:lnTo>
                    <a:pt x="12569" y="930"/>
                  </a:lnTo>
                  <a:lnTo>
                    <a:pt x="18432" y="2396"/>
                  </a:lnTo>
                  <a:lnTo>
                    <a:pt x="17455" y="4350"/>
                  </a:lnTo>
                  <a:lnTo>
                    <a:pt x="16966" y="5816"/>
                  </a:lnTo>
                  <a:lnTo>
                    <a:pt x="16478" y="6793"/>
                  </a:lnTo>
                  <a:lnTo>
                    <a:pt x="15989" y="7770"/>
                  </a:lnTo>
                  <a:lnTo>
                    <a:pt x="15012" y="8747"/>
                  </a:lnTo>
                  <a:lnTo>
                    <a:pt x="14524" y="97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" name="Freeform: Shape 1792">
              <a:extLst>
                <a:ext uri="{FF2B5EF4-FFF2-40B4-BE49-F238E27FC236}">
                  <a16:creationId xmlns:a16="http://schemas.microsoft.com/office/drawing/2014/main" id="{A1F38A8E-B925-11DE-C647-614EA73B4DCB}"/>
                </a:ext>
              </a:extLst>
            </p:cNvPr>
            <p:cNvSpPr/>
            <p:nvPr/>
          </p:nvSpPr>
          <p:spPr>
            <a:xfrm flipV="1">
              <a:off x="5810443" y="5668140"/>
              <a:ext cx="34686" cy="42503"/>
            </a:xfrm>
            <a:custGeom>
              <a:avLst/>
              <a:gdLst>
                <a:gd name="csX0" fmla="*/ 21850 w 34686"/>
                <a:gd name="csY0" fmla="*/ 43438 h 42503"/>
                <a:gd name="csX1" fmla="*/ 18918 w 34686"/>
                <a:gd name="csY1" fmla="*/ 43438 h 42503"/>
                <a:gd name="csX2" fmla="*/ 9636 w 34686"/>
                <a:gd name="csY2" fmla="*/ 40018 h 42503"/>
                <a:gd name="csX3" fmla="*/ 8659 w 34686"/>
                <a:gd name="csY3" fmla="*/ 39530 h 42503"/>
                <a:gd name="csX4" fmla="*/ 7682 w 34686"/>
                <a:gd name="csY4" fmla="*/ 38552 h 42503"/>
                <a:gd name="csX5" fmla="*/ 1819 w 34686"/>
                <a:gd name="csY5" fmla="*/ 30247 h 42503"/>
                <a:gd name="csX6" fmla="*/ 842 w 34686"/>
                <a:gd name="csY6" fmla="*/ 28293 h 42503"/>
                <a:gd name="csX7" fmla="*/ 842 w 34686"/>
                <a:gd name="csY7" fmla="*/ 26827 h 42503"/>
                <a:gd name="csX8" fmla="*/ 354 w 34686"/>
                <a:gd name="csY8" fmla="*/ 25850 h 42503"/>
                <a:gd name="csX9" fmla="*/ 354 w 34686"/>
                <a:gd name="csY9" fmla="*/ 15102 h 42503"/>
                <a:gd name="csX10" fmla="*/ 842 w 34686"/>
                <a:gd name="csY10" fmla="*/ 14125 h 42503"/>
                <a:gd name="csX11" fmla="*/ 842 w 34686"/>
                <a:gd name="csY11" fmla="*/ 12659 h 42503"/>
                <a:gd name="csX12" fmla="*/ 1331 w 34686"/>
                <a:gd name="csY12" fmla="*/ 11682 h 42503"/>
                <a:gd name="csX13" fmla="*/ 1819 w 34686"/>
                <a:gd name="csY13" fmla="*/ 10217 h 42503"/>
                <a:gd name="csX14" fmla="*/ 2308 w 34686"/>
                <a:gd name="csY14" fmla="*/ 9240 h 42503"/>
                <a:gd name="csX15" fmla="*/ 2796 w 34686"/>
                <a:gd name="csY15" fmla="*/ 7774 h 42503"/>
                <a:gd name="csX16" fmla="*/ 3285 w 34686"/>
                <a:gd name="csY16" fmla="*/ 6797 h 42503"/>
                <a:gd name="csX17" fmla="*/ 3773 w 34686"/>
                <a:gd name="csY17" fmla="*/ 5331 h 42503"/>
                <a:gd name="csX18" fmla="*/ 4262 w 34686"/>
                <a:gd name="csY18" fmla="*/ 4354 h 42503"/>
                <a:gd name="csX19" fmla="*/ 5239 w 34686"/>
                <a:gd name="csY19" fmla="*/ 3377 h 42503"/>
                <a:gd name="csX20" fmla="*/ 5728 w 34686"/>
                <a:gd name="csY20" fmla="*/ 2400 h 42503"/>
                <a:gd name="csX21" fmla="*/ 6705 w 34686"/>
                <a:gd name="csY21" fmla="*/ 1423 h 42503"/>
                <a:gd name="csX22" fmla="*/ 7682 w 34686"/>
                <a:gd name="csY22" fmla="*/ 934 h 42503"/>
                <a:gd name="csX23" fmla="*/ 21361 w 34686"/>
                <a:gd name="csY23" fmla="*/ 1423 h 42503"/>
                <a:gd name="csX24" fmla="*/ 19407 w 34686"/>
                <a:gd name="csY24" fmla="*/ 1423 h 42503"/>
                <a:gd name="csX25" fmla="*/ 17941 w 34686"/>
                <a:gd name="csY25" fmla="*/ 1911 h 42503"/>
                <a:gd name="csX26" fmla="*/ 10613 w 34686"/>
                <a:gd name="csY26" fmla="*/ 5820 h 42503"/>
                <a:gd name="csX27" fmla="*/ 10125 w 34686"/>
                <a:gd name="csY27" fmla="*/ 6797 h 42503"/>
                <a:gd name="csX28" fmla="*/ 9147 w 34686"/>
                <a:gd name="csY28" fmla="*/ 7774 h 42503"/>
                <a:gd name="csX29" fmla="*/ 6705 w 34686"/>
                <a:gd name="csY29" fmla="*/ 17545 h 42503"/>
                <a:gd name="csX30" fmla="*/ 6216 w 34686"/>
                <a:gd name="csY30" fmla="*/ 19011 h 42503"/>
                <a:gd name="csX31" fmla="*/ 6216 w 34686"/>
                <a:gd name="csY31" fmla="*/ 21453 h 42503"/>
                <a:gd name="csX32" fmla="*/ 6705 w 34686"/>
                <a:gd name="csY32" fmla="*/ 22919 h 42503"/>
                <a:gd name="csX33" fmla="*/ 9147 w 34686"/>
                <a:gd name="csY33" fmla="*/ 32201 h 42503"/>
                <a:gd name="csX34" fmla="*/ 11102 w 34686"/>
                <a:gd name="csY34" fmla="*/ 34156 h 42503"/>
                <a:gd name="csX35" fmla="*/ 11590 w 34686"/>
                <a:gd name="csY35" fmla="*/ 35133 h 42503"/>
                <a:gd name="csX36" fmla="*/ 12567 w 34686"/>
                <a:gd name="csY36" fmla="*/ 36110 h 42503"/>
                <a:gd name="csX37" fmla="*/ 13056 w 34686"/>
                <a:gd name="csY37" fmla="*/ 36110 h 42503"/>
                <a:gd name="csX38" fmla="*/ 14033 w 34686"/>
                <a:gd name="csY38" fmla="*/ 36598 h 42503"/>
                <a:gd name="csX39" fmla="*/ 15499 w 34686"/>
                <a:gd name="csY39" fmla="*/ 37087 h 42503"/>
                <a:gd name="csX40" fmla="*/ 17453 w 34686"/>
                <a:gd name="csY40" fmla="*/ 38064 h 42503"/>
                <a:gd name="csX41" fmla="*/ 18918 w 34686"/>
                <a:gd name="csY41" fmla="*/ 38064 h 42503"/>
                <a:gd name="csX42" fmla="*/ 20384 w 34686"/>
                <a:gd name="csY42" fmla="*/ 38552 h 42503"/>
                <a:gd name="csX43" fmla="*/ 35041 w 34686"/>
                <a:gd name="csY43" fmla="*/ 38552 h 42503"/>
                <a:gd name="csX44" fmla="*/ 34063 w 34686"/>
                <a:gd name="csY44" fmla="*/ 39530 h 42503"/>
                <a:gd name="csX45" fmla="*/ 33086 w 34686"/>
                <a:gd name="csY45" fmla="*/ 40018 h 42503"/>
                <a:gd name="csX46" fmla="*/ 32598 w 34686"/>
                <a:gd name="csY46" fmla="*/ 40507 h 42503"/>
                <a:gd name="csX47" fmla="*/ 31621 w 34686"/>
                <a:gd name="csY47" fmla="*/ 41484 h 42503"/>
                <a:gd name="csX48" fmla="*/ 30644 w 34686"/>
                <a:gd name="csY48" fmla="*/ 41972 h 42503"/>
                <a:gd name="csX49" fmla="*/ 29178 w 34686"/>
                <a:gd name="csY49" fmla="*/ 42461 h 42503"/>
                <a:gd name="csX50" fmla="*/ 28201 w 34686"/>
                <a:gd name="csY50" fmla="*/ 42461 h 42503"/>
                <a:gd name="csX51" fmla="*/ 27224 w 34686"/>
                <a:gd name="csY51" fmla="*/ 42949 h 42503"/>
                <a:gd name="csX52" fmla="*/ 25758 w 34686"/>
                <a:gd name="csY52" fmla="*/ 43438 h 42503"/>
                <a:gd name="csX53" fmla="*/ 23315 w 34686"/>
                <a:gd name="csY53" fmla="*/ 43438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</a:cxnLst>
              <a:rect l="l" t="t" r="r" b="b"/>
              <a:pathLst>
                <a:path w="34686" h="42503">
                  <a:moveTo>
                    <a:pt x="21850" y="43438"/>
                  </a:moveTo>
                  <a:lnTo>
                    <a:pt x="18918" y="43438"/>
                  </a:lnTo>
                  <a:cubicBezTo>
                    <a:pt x="16508" y="43275"/>
                    <a:pt x="11175" y="42005"/>
                    <a:pt x="9636" y="40018"/>
                  </a:cubicBezTo>
                  <a:lnTo>
                    <a:pt x="8659" y="39530"/>
                  </a:lnTo>
                  <a:lnTo>
                    <a:pt x="7682" y="38552"/>
                  </a:lnTo>
                  <a:cubicBezTo>
                    <a:pt x="4653" y="36965"/>
                    <a:pt x="2788" y="33415"/>
                    <a:pt x="1819" y="30247"/>
                  </a:cubicBezTo>
                  <a:lnTo>
                    <a:pt x="842" y="28293"/>
                  </a:lnTo>
                  <a:lnTo>
                    <a:pt x="842" y="26827"/>
                  </a:lnTo>
                  <a:lnTo>
                    <a:pt x="354" y="25850"/>
                  </a:lnTo>
                  <a:cubicBezTo>
                    <a:pt x="354" y="22268"/>
                    <a:pt x="354" y="18685"/>
                    <a:pt x="354" y="15102"/>
                  </a:cubicBezTo>
                  <a:lnTo>
                    <a:pt x="842" y="14125"/>
                  </a:lnTo>
                  <a:lnTo>
                    <a:pt x="842" y="12659"/>
                  </a:lnTo>
                  <a:lnTo>
                    <a:pt x="1331" y="11682"/>
                  </a:lnTo>
                  <a:lnTo>
                    <a:pt x="1819" y="10217"/>
                  </a:lnTo>
                  <a:lnTo>
                    <a:pt x="2308" y="9240"/>
                  </a:lnTo>
                  <a:lnTo>
                    <a:pt x="2796" y="7774"/>
                  </a:lnTo>
                  <a:lnTo>
                    <a:pt x="3285" y="6797"/>
                  </a:lnTo>
                  <a:lnTo>
                    <a:pt x="3773" y="5331"/>
                  </a:lnTo>
                  <a:lnTo>
                    <a:pt x="4262" y="4354"/>
                  </a:lnTo>
                  <a:lnTo>
                    <a:pt x="5239" y="3377"/>
                  </a:lnTo>
                  <a:lnTo>
                    <a:pt x="5728" y="2400"/>
                  </a:lnTo>
                  <a:lnTo>
                    <a:pt x="6705" y="1423"/>
                  </a:lnTo>
                  <a:lnTo>
                    <a:pt x="7682" y="934"/>
                  </a:lnTo>
                  <a:lnTo>
                    <a:pt x="21361" y="1423"/>
                  </a:lnTo>
                  <a:lnTo>
                    <a:pt x="19407" y="1423"/>
                  </a:lnTo>
                  <a:lnTo>
                    <a:pt x="17941" y="1911"/>
                  </a:lnTo>
                  <a:cubicBezTo>
                    <a:pt x="15018" y="1830"/>
                    <a:pt x="12673" y="4102"/>
                    <a:pt x="10613" y="5820"/>
                  </a:cubicBezTo>
                  <a:lnTo>
                    <a:pt x="10125" y="6797"/>
                  </a:lnTo>
                  <a:lnTo>
                    <a:pt x="9147" y="7774"/>
                  </a:lnTo>
                  <a:cubicBezTo>
                    <a:pt x="7804" y="10542"/>
                    <a:pt x="6428" y="14443"/>
                    <a:pt x="6705" y="17545"/>
                  </a:cubicBezTo>
                  <a:lnTo>
                    <a:pt x="6216" y="19011"/>
                  </a:lnTo>
                  <a:lnTo>
                    <a:pt x="6216" y="21453"/>
                  </a:lnTo>
                  <a:lnTo>
                    <a:pt x="6705" y="22919"/>
                  </a:lnTo>
                  <a:cubicBezTo>
                    <a:pt x="6509" y="26094"/>
                    <a:pt x="7527" y="29449"/>
                    <a:pt x="9147" y="32201"/>
                  </a:cubicBezTo>
                  <a:lnTo>
                    <a:pt x="11102" y="34156"/>
                  </a:lnTo>
                  <a:lnTo>
                    <a:pt x="11590" y="35133"/>
                  </a:lnTo>
                  <a:lnTo>
                    <a:pt x="12567" y="36110"/>
                  </a:lnTo>
                  <a:lnTo>
                    <a:pt x="13056" y="36110"/>
                  </a:lnTo>
                  <a:lnTo>
                    <a:pt x="14033" y="36598"/>
                  </a:lnTo>
                  <a:lnTo>
                    <a:pt x="15499" y="37087"/>
                  </a:lnTo>
                  <a:lnTo>
                    <a:pt x="17453" y="38064"/>
                  </a:lnTo>
                  <a:lnTo>
                    <a:pt x="18918" y="38064"/>
                  </a:lnTo>
                  <a:lnTo>
                    <a:pt x="20384" y="38552"/>
                  </a:lnTo>
                  <a:lnTo>
                    <a:pt x="35041" y="38552"/>
                  </a:lnTo>
                  <a:lnTo>
                    <a:pt x="34063" y="39530"/>
                  </a:lnTo>
                  <a:lnTo>
                    <a:pt x="33086" y="40018"/>
                  </a:lnTo>
                  <a:lnTo>
                    <a:pt x="32598" y="40507"/>
                  </a:lnTo>
                  <a:lnTo>
                    <a:pt x="31621" y="41484"/>
                  </a:lnTo>
                  <a:lnTo>
                    <a:pt x="30644" y="41972"/>
                  </a:lnTo>
                  <a:lnTo>
                    <a:pt x="29178" y="42461"/>
                  </a:lnTo>
                  <a:lnTo>
                    <a:pt x="28201" y="42461"/>
                  </a:lnTo>
                  <a:lnTo>
                    <a:pt x="27224" y="42949"/>
                  </a:lnTo>
                  <a:lnTo>
                    <a:pt x="25758" y="43438"/>
                  </a:lnTo>
                  <a:lnTo>
                    <a:pt x="23315" y="434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" name="Freeform: Shape 1793">
              <a:extLst>
                <a:ext uri="{FF2B5EF4-FFF2-40B4-BE49-F238E27FC236}">
                  <a16:creationId xmlns:a16="http://schemas.microsoft.com/office/drawing/2014/main" id="{F8AAB426-372C-D49D-A514-386857B65FF8}"/>
                </a:ext>
              </a:extLst>
            </p:cNvPr>
            <p:cNvSpPr/>
            <p:nvPr/>
          </p:nvSpPr>
          <p:spPr>
            <a:xfrm flipV="1">
              <a:off x="5862229" y="5668628"/>
              <a:ext cx="32244" cy="46786"/>
            </a:xfrm>
            <a:custGeom>
              <a:avLst/>
              <a:gdLst>
                <a:gd name="csX0" fmla="*/ 32608 w 32244"/>
                <a:gd name="csY0" fmla="*/ 47722 h 46786"/>
                <a:gd name="csX1" fmla="*/ 26745 w 32244"/>
                <a:gd name="csY1" fmla="*/ 47722 h 46786"/>
                <a:gd name="csX2" fmla="*/ 26745 w 32244"/>
                <a:gd name="csY2" fmla="*/ 21340 h 46786"/>
                <a:gd name="csX3" fmla="*/ 14043 w 32244"/>
                <a:gd name="csY3" fmla="*/ 6684 h 46786"/>
                <a:gd name="csX4" fmla="*/ 363 w 32244"/>
                <a:gd name="csY4" fmla="*/ 6195 h 46786"/>
                <a:gd name="csX5" fmla="*/ 1340 w 32244"/>
                <a:gd name="csY5" fmla="*/ 5707 h 46786"/>
                <a:gd name="csX6" fmla="*/ 1829 w 32244"/>
                <a:gd name="csY6" fmla="*/ 4730 h 46786"/>
                <a:gd name="csX7" fmla="*/ 21371 w 32244"/>
                <a:gd name="csY7" fmla="*/ 1798 h 46786"/>
                <a:gd name="csX8" fmla="*/ 24302 w 32244"/>
                <a:gd name="csY8" fmla="*/ 3264 h 46786"/>
                <a:gd name="csX9" fmla="*/ 30165 w 32244"/>
                <a:gd name="csY9" fmla="*/ 8149 h 46786"/>
                <a:gd name="csX10" fmla="*/ 30653 w 32244"/>
                <a:gd name="csY10" fmla="*/ 9127 h 46786"/>
                <a:gd name="csX11" fmla="*/ 31142 w 32244"/>
                <a:gd name="csY11" fmla="*/ 10104 h 46786"/>
                <a:gd name="csX12" fmla="*/ 31142 w 32244"/>
                <a:gd name="csY12" fmla="*/ 11081 h 46786"/>
                <a:gd name="csX13" fmla="*/ 32119 w 32244"/>
                <a:gd name="csY13" fmla="*/ 13035 h 46786"/>
                <a:gd name="csX14" fmla="*/ 32119 w 32244"/>
                <a:gd name="csY14" fmla="*/ 15478 h 46786"/>
                <a:gd name="csX15" fmla="*/ 32608 w 32244"/>
                <a:gd name="csY15" fmla="*/ 16943 h 46786"/>
                <a:gd name="csX16" fmla="*/ 32608 w 32244"/>
                <a:gd name="csY16" fmla="*/ 21340 h 46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244" h="46786">
                  <a:moveTo>
                    <a:pt x="32608" y="47722"/>
                  </a:moveTo>
                  <a:lnTo>
                    <a:pt x="26745" y="47722"/>
                  </a:lnTo>
                  <a:lnTo>
                    <a:pt x="26745" y="21340"/>
                  </a:lnTo>
                  <a:cubicBezTo>
                    <a:pt x="26077" y="12164"/>
                    <a:pt x="25410" y="6195"/>
                    <a:pt x="14043" y="6684"/>
                  </a:cubicBezTo>
                  <a:lnTo>
                    <a:pt x="363" y="6195"/>
                  </a:lnTo>
                  <a:lnTo>
                    <a:pt x="1340" y="5707"/>
                  </a:lnTo>
                  <a:lnTo>
                    <a:pt x="1829" y="4730"/>
                  </a:lnTo>
                  <a:cubicBezTo>
                    <a:pt x="6641" y="732"/>
                    <a:pt x="15573" y="145"/>
                    <a:pt x="21371" y="1798"/>
                  </a:cubicBezTo>
                  <a:lnTo>
                    <a:pt x="24302" y="3264"/>
                  </a:lnTo>
                  <a:cubicBezTo>
                    <a:pt x="28544" y="4803"/>
                    <a:pt x="27551" y="5373"/>
                    <a:pt x="30165" y="8149"/>
                  </a:cubicBezTo>
                  <a:lnTo>
                    <a:pt x="30653" y="9127"/>
                  </a:lnTo>
                  <a:lnTo>
                    <a:pt x="31142" y="10104"/>
                  </a:lnTo>
                  <a:lnTo>
                    <a:pt x="31142" y="11081"/>
                  </a:lnTo>
                  <a:lnTo>
                    <a:pt x="32119" y="13035"/>
                  </a:lnTo>
                  <a:lnTo>
                    <a:pt x="32119" y="15478"/>
                  </a:lnTo>
                  <a:lnTo>
                    <a:pt x="32608" y="16943"/>
                  </a:lnTo>
                  <a:lnTo>
                    <a:pt x="32608" y="2134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" name="Freeform: Shape 1794">
              <a:extLst>
                <a:ext uri="{FF2B5EF4-FFF2-40B4-BE49-F238E27FC236}">
                  <a16:creationId xmlns:a16="http://schemas.microsoft.com/office/drawing/2014/main" id="{924BF610-0145-3B2B-0D58-E4DE73D284C7}"/>
                </a:ext>
              </a:extLst>
            </p:cNvPr>
            <p:cNvSpPr/>
            <p:nvPr/>
          </p:nvSpPr>
          <p:spPr>
            <a:xfrm flipV="1">
              <a:off x="5858321" y="5668628"/>
              <a:ext cx="17587" cy="41526"/>
            </a:xfrm>
            <a:custGeom>
              <a:avLst/>
              <a:gdLst>
                <a:gd name="csX0" fmla="*/ 6710 w 17587"/>
                <a:gd name="csY0" fmla="*/ 42461 h 41526"/>
                <a:gd name="csX1" fmla="*/ 359 w 17587"/>
                <a:gd name="csY1" fmla="*/ 42461 h 41526"/>
                <a:gd name="csX2" fmla="*/ 359 w 17587"/>
                <a:gd name="csY2" fmla="*/ 16079 h 41526"/>
                <a:gd name="csX3" fmla="*/ 4268 w 17587"/>
                <a:gd name="csY3" fmla="*/ 934 h 41526"/>
                <a:gd name="csX4" fmla="*/ 17947 w 17587"/>
                <a:gd name="csY4" fmla="*/ 1423 h 41526"/>
                <a:gd name="csX5" fmla="*/ 17458 w 17587"/>
                <a:gd name="csY5" fmla="*/ 1423 h 41526"/>
                <a:gd name="csX6" fmla="*/ 6710 w 17587"/>
                <a:gd name="csY6" fmla="*/ 14125 h 41526"/>
                <a:gd name="csX7" fmla="*/ 6710 w 17587"/>
                <a:gd name="csY7" fmla="*/ 16079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7587" h="41526">
                  <a:moveTo>
                    <a:pt x="6710" y="42461"/>
                  </a:moveTo>
                  <a:lnTo>
                    <a:pt x="359" y="42461"/>
                  </a:lnTo>
                  <a:lnTo>
                    <a:pt x="359" y="16079"/>
                  </a:lnTo>
                  <a:cubicBezTo>
                    <a:pt x="498" y="10852"/>
                    <a:pt x="823" y="5119"/>
                    <a:pt x="4268" y="934"/>
                  </a:cubicBezTo>
                  <a:lnTo>
                    <a:pt x="17947" y="1423"/>
                  </a:lnTo>
                  <a:lnTo>
                    <a:pt x="17458" y="1423"/>
                  </a:lnTo>
                  <a:cubicBezTo>
                    <a:pt x="9650" y="1390"/>
                    <a:pt x="6051" y="6675"/>
                    <a:pt x="6710" y="14125"/>
                  </a:cubicBezTo>
                  <a:lnTo>
                    <a:pt x="6710" y="16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" name="Freeform: Shape 1795">
              <a:extLst>
                <a:ext uri="{FF2B5EF4-FFF2-40B4-BE49-F238E27FC236}">
                  <a16:creationId xmlns:a16="http://schemas.microsoft.com/office/drawing/2014/main" id="{2DFA1A5B-DD07-50B9-C969-5767AA1EBFBA}"/>
                </a:ext>
              </a:extLst>
            </p:cNvPr>
            <p:cNvSpPr/>
            <p:nvPr/>
          </p:nvSpPr>
          <p:spPr>
            <a:xfrm flipV="1">
              <a:off x="5904244" y="5668628"/>
              <a:ext cx="28335" cy="45923"/>
            </a:xfrm>
            <a:custGeom>
              <a:avLst/>
              <a:gdLst>
                <a:gd name="csX0" fmla="*/ 6229 w 28335"/>
                <a:gd name="csY0" fmla="*/ 46858 h 45923"/>
                <a:gd name="csX1" fmla="*/ 367 w 28335"/>
                <a:gd name="csY1" fmla="*/ 46858 h 45923"/>
                <a:gd name="csX2" fmla="*/ 367 w 28335"/>
                <a:gd name="csY2" fmla="*/ 935 h 45923"/>
                <a:gd name="csX3" fmla="*/ 28703 w 28335"/>
                <a:gd name="csY3" fmla="*/ 935 h 45923"/>
                <a:gd name="csX4" fmla="*/ 28703 w 28335"/>
                <a:gd name="csY4" fmla="*/ 6309 h 45923"/>
                <a:gd name="csX5" fmla="*/ 6229 w 28335"/>
                <a:gd name="csY5" fmla="*/ 6309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8335" h="45923">
                  <a:moveTo>
                    <a:pt x="6229" y="46858"/>
                  </a:moveTo>
                  <a:lnTo>
                    <a:pt x="367" y="46858"/>
                  </a:lnTo>
                  <a:lnTo>
                    <a:pt x="367" y="935"/>
                  </a:lnTo>
                  <a:lnTo>
                    <a:pt x="28703" y="935"/>
                  </a:lnTo>
                  <a:lnTo>
                    <a:pt x="28703" y="6309"/>
                  </a:lnTo>
                  <a:lnTo>
                    <a:pt x="6229" y="63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" name="Freeform: Shape 1796">
              <a:extLst>
                <a:ext uri="{FF2B5EF4-FFF2-40B4-BE49-F238E27FC236}">
                  <a16:creationId xmlns:a16="http://schemas.microsoft.com/office/drawing/2014/main" id="{C7A2CBF9-4B53-3986-D329-85BBB68987ED}"/>
                </a:ext>
              </a:extLst>
            </p:cNvPr>
            <p:cNvSpPr/>
            <p:nvPr/>
          </p:nvSpPr>
          <p:spPr>
            <a:xfrm flipV="1">
              <a:off x="5935023" y="5668628"/>
              <a:ext cx="30290" cy="45923"/>
            </a:xfrm>
            <a:custGeom>
              <a:avLst/>
              <a:gdLst>
                <a:gd name="csX0" fmla="*/ 24313 w 30290"/>
                <a:gd name="csY0" fmla="*/ 46858 h 45923"/>
                <a:gd name="csX1" fmla="*/ 17962 w 30290"/>
                <a:gd name="csY1" fmla="*/ 46858 h 45923"/>
                <a:gd name="csX2" fmla="*/ 374 w 30290"/>
                <a:gd name="csY2" fmla="*/ 935 h 45923"/>
                <a:gd name="csX3" fmla="*/ 6725 w 30290"/>
                <a:gd name="csY3" fmla="*/ 935 h 45923"/>
                <a:gd name="csX4" fmla="*/ 11611 w 30290"/>
                <a:gd name="csY4" fmla="*/ 14614 h 45923"/>
                <a:gd name="csX5" fmla="*/ 30664 w 30290"/>
                <a:gd name="csY5" fmla="*/ 14614 h 45923"/>
                <a:gd name="csX6" fmla="*/ 13565 w 30290"/>
                <a:gd name="csY6" fmla="*/ 19988 h 45923"/>
                <a:gd name="csX7" fmla="*/ 18450 w 30290"/>
                <a:gd name="csY7" fmla="*/ 33179 h 45923"/>
                <a:gd name="csX8" fmla="*/ 20893 w 30290"/>
                <a:gd name="csY8" fmla="*/ 40507 h 45923"/>
                <a:gd name="csX9" fmla="*/ 20893 w 30290"/>
                <a:gd name="csY9" fmla="*/ 4197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313" y="46858"/>
                  </a:moveTo>
                  <a:lnTo>
                    <a:pt x="17962" y="46858"/>
                  </a:lnTo>
                  <a:lnTo>
                    <a:pt x="374" y="935"/>
                  </a:lnTo>
                  <a:lnTo>
                    <a:pt x="6725" y="935"/>
                  </a:lnTo>
                  <a:lnTo>
                    <a:pt x="11611" y="14614"/>
                  </a:lnTo>
                  <a:lnTo>
                    <a:pt x="30664" y="14614"/>
                  </a:lnTo>
                  <a:lnTo>
                    <a:pt x="13565" y="19988"/>
                  </a:lnTo>
                  <a:lnTo>
                    <a:pt x="18450" y="33179"/>
                  </a:lnTo>
                  <a:cubicBezTo>
                    <a:pt x="20071" y="36558"/>
                    <a:pt x="19607" y="38056"/>
                    <a:pt x="20893" y="40507"/>
                  </a:cubicBezTo>
                  <a:lnTo>
                    <a:pt x="20893" y="41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" name="Freeform: Shape 1797">
              <a:extLst>
                <a:ext uri="{FF2B5EF4-FFF2-40B4-BE49-F238E27FC236}">
                  <a16:creationId xmlns:a16="http://schemas.microsoft.com/office/drawing/2014/main" id="{45F13EF6-6088-66CC-F0B4-733BB29481DD}"/>
                </a:ext>
              </a:extLst>
            </p:cNvPr>
            <p:cNvSpPr/>
            <p:nvPr/>
          </p:nvSpPr>
          <p:spPr>
            <a:xfrm flipV="1">
              <a:off x="5948214" y="5668628"/>
              <a:ext cx="29801" cy="45923"/>
            </a:xfrm>
            <a:custGeom>
              <a:avLst/>
              <a:gdLst>
                <a:gd name="csX0" fmla="*/ 11123 w 29801"/>
                <a:gd name="csY0" fmla="*/ 46858 h 45923"/>
                <a:gd name="csX1" fmla="*/ 7703 w 29801"/>
                <a:gd name="csY1" fmla="*/ 41973 h 45923"/>
                <a:gd name="csX2" fmla="*/ 8192 w 29801"/>
                <a:gd name="csY2" fmla="*/ 40996 h 45923"/>
                <a:gd name="csX3" fmla="*/ 11123 w 29801"/>
                <a:gd name="csY3" fmla="*/ 32202 h 45923"/>
                <a:gd name="csX4" fmla="*/ 16008 w 29801"/>
                <a:gd name="csY4" fmla="*/ 19988 h 45923"/>
                <a:gd name="csX5" fmla="*/ 375 w 29801"/>
                <a:gd name="csY5" fmla="*/ 19988 h 45923"/>
                <a:gd name="csX6" fmla="*/ 17474 w 29801"/>
                <a:gd name="csY6" fmla="*/ 14614 h 45923"/>
                <a:gd name="csX7" fmla="*/ 22848 w 29801"/>
                <a:gd name="csY7" fmla="*/ 935 h 45923"/>
                <a:gd name="csX8" fmla="*/ 30176 w 29801"/>
                <a:gd name="csY8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123" y="46858"/>
                  </a:moveTo>
                  <a:lnTo>
                    <a:pt x="7703" y="41973"/>
                  </a:lnTo>
                  <a:lnTo>
                    <a:pt x="8192" y="40996"/>
                  </a:lnTo>
                  <a:cubicBezTo>
                    <a:pt x="8069" y="39432"/>
                    <a:pt x="10732" y="34441"/>
                    <a:pt x="11123" y="32202"/>
                  </a:cubicBezTo>
                  <a:lnTo>
                    <a:pt x="16008" y="19988"/>
                  </a:lnTo>
                  <a:lnTo>
                    <a:pt x="375" y="19988"/>
                  </a:lnTo>
                  <a:lnTo>
                    <a:pt x="17474" y="14614"/>
                  </a:lnTo>
                  <a:lnTo>
                    <a:pt x="22848" y="935"/>
                  </a:lnTo>
                  <a:lnTo>
                    <a:pt x="30176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" name="Freeform: Shape 1798">
              <a:extLst>
                <a:ext uri="{FF2B5EF4-FFF2-40B4-BE49-F238E27FC236}">
                  <a16:creationId xmlns:a16="http://schemas.microsoft.com/office/drawing/2014/main" id="{5F5A015A-9AA0-6EB0-AC8E-FFA65313FE4D}"/>
                </a:ext>
              </a:extLst>
            </p:cNvPr>
            <p:cNvSpPr/>
            <p:nvPr/>
          </p:nvSpPr>
          <p:spPr>
            <a:xfrm flipV="1">
              <a:off x="5978992" y="5668628"/>
              <a:ext cx="36152" cy="45923"/>
            </a:xfrm>
            <a:custGeom>
              <a:avLst/>
              <a:gdLst>
                <a:gd name="csX0" fmla="*/ 36536 w 36152"/>
                <a:gd name="csY0" fmla="*/ 46858 h 45923"/>
                <a:gd name="csX1" fmla="*/ 383 w 36152"/>
                <a:gd name="csY1" fmla="*/ 46858 h 45923"/>
                <a:gd name="csX2" fmla="*/ 383 w 36152"/>
                <a:gd name="csY2" fmla="*/ 41484 h 45923"/>
                <a:gd name="csX3" fmla="*/ 15528 w 36152"/>
                <a:gd name="csY3" fmla="*/ 41484 h 45923"/>
                <a:gd name="csX4" fmla="*/ 15528 w 36152"/>
                <a:gd name="csY4" fmla="*/ 935 h 45923"/>
                <a:gd name="csX5" fmla="*/ 21391 w 36152"/>
                <a:gd name="csY5" fmla="*/ 935 h 45923"/>
                <a:gd name="csX6" fmla="*/ 21391 w 36152"/>
                <a:gd name="csY6" fmla="*/ 41484 h 45923"/>
                <a:gd name="csX7" fmla="*/ 36536 w 36152"/>
                <a:gd name="csY7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536" y="46858"/>
                  </a:moveTo>
                  <a:lnTo>
                    <a:pt x="383" y="46858"/>
                  </a:lnTo>
                  <a:lnTo>
                    <a:pt x="383" y="41484"/>
                  </a:lnTo>
                  <a:lnTo>
                    <a:pt x="15528" y="41484"/>
                  </a:lnTo>
                  <a:lnTo>
                    <a:pt x="15528" y="935"/>
                  </a:lnTo>
                  <a:lnTo>
                    <a:pt x="21391" y="935"/>
                  </a:lnTo>
                  <a:lnTo>
                    <a:pt x="21391" y="41484"/>
                  </a:lnTo>
                  <a:lnTo>
                    <a:pt x="36536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" name="Freeform: Shape 1799">
              <a:extLst>
                <a:ext uri="{FF2B5EF4-FFF2-40B4-BE49-F238E27FC236}">
                  <a16:creationId xmlns:a16="http://schemas.microsoft.com/office/drawing/2014/main" id="{8B7AFB83-37ED-08B1-9E1C-E9A573987734}"/>
                </a:ext>
              </a:extLst>
            </p:cNvPr>
            <p:cNvSpPr/>
            <p:nvPr/>
          </p:nvSpPr>
          <p:spPr>
            <a:xfrm flipV="1">
              <a:off x="6021984" y="5668628"/>
              <a:ext cx="34198" cy="45923"/>
            </a:xfrm>
            <a:custGeom>
              <a:avLst/>
              <a:gdLst>
                <a:gd name="csX0" fmla="*/ 33611 w 34198"/>
                <a:gd name="csY0" fmla="*/ 46858 h 45923"/>
                <a:gd name="csX1" fmla="*/ 390 w 34198"/>
                <a:gd name="csY1" fmla="*/ 46858 h 45923"/>
                <a:gd name="csX2" fmla="*/ 390 w 34198"/>
                <a:gd name="csY2" fmla="*/ 935 h 45923"/>
                <a:gd name="csX3" fmla="*/ 34588 w 34198"/>
                <a:gd name="csY3" fmla="*/ 935 h 45923"/>
                <a:gd name="csX4" fmla="*/ 34588 w 34198"/>
                <a:gd name="csY4" fmla="*/ 6309 h 45923"/>
                <a:gd name="csX5" fmla="*/ 6741 w 34198"/>
                <a:gd name="csY5" fmla="*/ 6309 h 45923"/>
                <a:gd name="csX6" fmla="*/ 6741 w 34198"/>
                <a:gd name="csY6" fmla="*/ 21942 h 45923"/>
                <a:gd name="csX7" fmla="*/ 32145 w 34198"/>
                <a:gd name="csY7" fmla="*/ 21942 h 45923"/>
                <a:gd name="csX8" fmla="*/ 32145 w 34198"/>
                <a:gd name="csY8" fmla="*/ 27316 h 45923"/>
                <a:gd name="csX9" fmla="*/ 6741 w 34198"/>
                <a:gd name="csY9" fmla="*/ 27316 h 45923"/>
                <a:gd name="csX10" fmla="*/ 6741 w 34198"/>
                <a:gd name="csY10" fmla="*/ 41484 h 45923"/>
                <a:gd name="csX11" fmla="*/ 33611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611" y="46858"/>
                  </a:moveTo>
                  <a:lnTo>
                    <a:pt x="390" y="46858"/>
                  </a:lnTo>
                  <a:lnTo>
                    <a:pt x="390" y="935"/>
                  </a:lnTo>
                  <a:lnTo>
                    <a:pt x="34588" y="935"/>
                  </a:lnTo>
                  <a:lnTo>
                    <a:pt x="34588" y="6309"/>
                  </a:lnTo>
                  <a:lnTo>
                    <a:pt x="6741" y="6309"/>
                  </a:lnTo>
                  <a:lnTo>
                    <a:pt x="6741" y="21942"/>
                  </a:lnTo>
                  <a:lnTo>
                    <a:pt x="32145" y="21942"/>
                  </a:lnTo>
                  <a:lnTo>
                    <a:pt x="32145" y="27316"/>
                  </a:lnTo>
                  <a:lnTo>
                    <a:pt x="6741" y="27316"/>
                  </a:lnTo>
                  <a:lnTo>
                    <a:pt x="6741" y="41484"/>
                  </a:lnTo>
                  <a:lnTo>
                    <a:pt x="33611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" name="Freeform: Shape 1800">
              <a:extLst>
                <a:ext uri="{FF2B5EF4-FFF2-40B4-BE49-F238E27FC236}">
                  <a16:creationId xmlns:a16="http://schemas.microsoft.com/office/drawing/2014/main" id="{0BF2E2C0-23D0-CD19-8E0B-BB296A91908B}"/>
                </a:ext>
              </a:extLst>
            </p:cNvPr>
            <p:cNvSpPr/>
            <p:nvPr/>
          </p:nvSpPr>
          <p:spPr>
            <a:xfrm flipV="1">
              <a:off x="6070839" y="5673514"/>
              <a:ext cx="31755" cy="35664"/>
            </a:xfrm>
            <a:custGeom>
              <a:avLst/>
              <a:gdLst>
                <a:gd name="csX0" fmla="*/ 25801 w 31755"/>
                <a:gd name="csY0" fmla="*/ 36598 h 35664"/>
                <a:gd name="csX1" fmla="*/ 9679 w 31755"/>
                <a:gd name="csY1" fmla="*/ 36110 h 35664"/>
                <a:gd name="csX2" fmla="*/ 11633 w 31755"/>
                <a:gd name="csY2" fmla="*/ 36110 h 35664"/>
                <a:gd name="csX3" fmla="*/ 13099 w 31755"/>
                <a:gd name="csY3" fmla="*/ 35621 h 35664"/>
                <a:gd name="csX4" fmla="*/ 15542 w 31755"/>
                <a:gd name="csY4" fmla="*/ 35621 h 35664"/>
                <a:gd name="csX5" fmla="*/ 17007 w 31755"/>
                <a:gd name="csY5" fmla="*/ 35133 h 35664"/>
                <a:gd name="csX6" fmla="*/ 17984 w 31755"/>
                <a:gd name="csY6" fmla="*/ 35133 h 35664"/>
                <a:gd name="csX7" fmla="*/ 18961 w 31755"/>
                <a:gd name="csY7" fmla="*/ 34644 h 35664"/>
                <a:gd name="csX8" fmla="*/ 19939 w 31755"/>
                <a:gd name="csY8" fmla="*/ 33667 h 35664"/>
                <a:gd name="csX9" fmla="*/ 20916 w 31755"/>
                <a:gd name="csY9" fmla="*/ 33178 h 35664"/>
                <a:gd name="csX10" fmla="*/ 21893 w 31755"/>
                <a:gd name="csY10" fmla="*/ 32201 h 35664"/>
                <a:gd name="csX11" fmla="*/ 22381 w 31755"/>
                <a:gd name="csY11" fmla="*/ 31224 h 35664"/>
                <a:gd name="csX12" fmla="*/ 25801 w 31755"/>
                <a:gd name="csY12" fmla="*/ 21942 h 35664"/>
                <a:gd name="csX13" fmla="*/ 25801 w 31755"/>
                <a:gd name="csY13" fmla="*/ 16079 h 35664"/>
                <a:gd name="csX14" fmla="*/ 25313 w 31755"/>
                <a:gd name="csY14" fmla="*/ 14614 h 35664"/>
                <a:gd name="csX15" fmla="*/ 25313 w 31755"/>
                <a:gd name="csY15" fmla="*/ 12171 h 35664"/>
                <a:gd name="csX16" fmla="*/ 24336 w 31755"/>
                <a:gd name="csY16" fmla="*/ 10217 h 35664"/>
                <a:gd name="csX17" fmla="*/ 24336 w 31755"/>
                <a:gd name="csY17" fmla="*/ 9728 h 35664"/>
                <a:gd name="csX18" fmla="*/ 23847 w 31755"/>
                <a:gd name="csY18" fmla="*/ 8262 h 35664"/>
                <a:gd name="csX19" fmla="*/ 23358 w 31755"/>
                <a:gd name="csY19" fmla="*/ 7285 h 35664"/>
                <a:gd name="csX20" fmla="*/ 22870 w 31755"/>
                <a:gd name="csY20" fmla="*/ 5820 h 35664"/>
                <a:gd name="csX21" fmla="*/ 20427 w 31755"/>
                <a:gd name="csY21" fmla="*/ 3377 h 35664"/>
                <a:gd name="csX22" fmla="*/ 18473 w 31755"/>
                <a:gd name="csY22" fmla="*/ 2400 h 35664"/>
                <a:gd name="csX23" fmla="*/ 17007 w 31755"/>
                <a:gd name="csY23" fmla="*/ 1911 h 35664"/>
                <a:gd name="csX24" fmla="*/ 16519 w 31755"/>
                <a:gd name="csY24" fmla="*/ 1423 h 35664"/>
                <a:gd name="csX25" fmla="*/ 14076 w 31755"/>
                <a:gd name="csY25" fmla="*/ 1423 h 35664"/>
                <a:gd name="csX26" fmla="*/ 13099 w 31755"/>
                <a:gd name="csY26" fmla="*/ 934 h 35664"/>
                <a:gd name="csX27" fmla="*/ 397 w 31755"/>
                <a:gd name="csY27" fmla="*/ 934 h 35664"/>
                <a:gd name="csX28" fmla="*/ 25801 w 31755"/>
                <a:gd name="csY28" fmla="*/ 934 h 35664"/>
                <a:gd name="csX29" fmla="*/ 28244 w 31755"/>
                <a:gd name="csY29" fmla="*/ 3377 h 35664"/>
                <a:gd name="csX30" fmla="*/ 28732 w 31755"/>
                <a:gd name="csY30" fmla="*/ 4354 h 35664"/>
                <a:gd name="csX31" fmla="*/ 29221 w 31755"/>
                <a:gd name="csY31" fmla="*/ 5820 h 35664"/>
                <a:gd name="csX32" fmla="*/ 29710 w 31755"/>
                <a:gd name="csY32" fmla="*/ 6797 h 35664"/>
                <a:gd name="csX33" fmla="*/ 30198 w 31755"/>
                <a:gd name="csY33" fmla="*/ 8262 h 35664"/>
                <a:gd name="csX34" fmla="*/ 30687 w 31755"/>
                <a:gd name="csY34" fmla="*/ 9239 h 35664"/>
                <a:gd name="csX35" fmla="*/ 30687 w 31755"/>
                <a:gd name="csY35" fmla="*/ 9728 h 35664"/>
                <a:gd name="csX36" fmla="*/ 31175 w 31755"/>
                <a:gd name="csY36" fmla="*/ 11194 h 35664"/>
                <a:gd name="csX37" fmla="*/ 31175 w 31755"/>
                <a:gd name="csY37" fmla="*/ 12171 h 35664"/>
                <a:gd name="csX38" fmla="*/ 31664 w 31755"/>
                <a:gd name="csY38" fmla="*/ 13148 h 35664"/>
                <a:gd name="csX39" fmla="*/ 31664 w 31755"/>
                <a:gd name="csY39" fmla="*/ 16079 h 35664"/>
                <a:gd name="csX40" fmla="*/ 32152 w 31755"/>
                <a:gd name="csY40" fmla="*/ 17545 h 35664"/>
                <a:gd name="csX41" fmla="*/ 32152 w 31755"/>
                <a:gd name="csY41" fmla="*/ 18522 h 35664"/>
                <a:gd name="csX42" fmla="*/ 28244 w 31755"/>
                <a:gd name="csY42" fmla="*/ 33667 h 35664"/>
                <a:gd name="csX43" fmla="*/ 27267 w 31755"/>
                <a:gd name="csY43" fmla="*/ 34644 h 35664"/>
                <a:gd name="csX44" fmla="*/ 26778 w 31755"/>
                <a:gd name="csY44" fmla="*/ 35621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</a:cxnLst>
              <a:rect l="l" t="t" r="r" b="b"/>
              <a:pathLst>
                <a:path w="31755" h="35664">
                  <a:moveTo>
                    <a:pt x="25801" y="36598"/>
                  </a:moveTo>
                  <a:lnTo>
                    <a:pt x="9679" y="36110"/>
                  </a:lnTo>
                  <a:lnTo>
                    <a:pt x="11633" y="36110"/>
                  </a:lnTo>
                  <a:lnTo>
                    <a:pt x="13099" y="35621"/>
                  </a:lnTo>
                  <a:lnTo>
                    <a:pt x="15542" y="35621"/>
                  </a:lnTo>
                  <a:lnTo>
                    <a:pt x="17007" y="35133"/>
                  </a:lnTo>
                  <a:lnTo>
                    <a:pt x="17984" y="35133"/>
                  </a:lnTo>
                  <a:lnTo>
                    <a:pt x="18961" y="34644"/>
                  </a:lnTo>
                  <a:lnTo>
                    <a:pt x="19939" y="33667"/>
                  </a:lnTo>
                  <a:lnTo>
                    <a:pt x="20916" y="33178"/>
                  </a:lnTo>
                  <a:lnTo>
                    <a:pt x="21893" y="32201"/>
                  </a:lnTo>
                  <a:lnTo>
                    <a:pt x="22381" y="31224"/>
                  </a:lnTo>
                  <a:cubicBezTo>
                    <a:pt x="25353" y="26982"/>
                    <a:pt x="24555" y="26371"/>
                    <a:pt x="25801" y="21942"/>
                  </a:cubicBezTo>
                  <a:lnTo>
                    <a:pt x="25801" y="16079"/>
                  </a:lnTo>
                  <a:lnTo>
                    <a:pt x="25313" y="14614"/>
                  </a:lnTo>
                  <a:lnTo>
                    <a:pt x="25313" y="12171"/>
                  </a:lnTo>
                  <a:lnTo>
                    <a:pt x="24336" y="10217"/>
                  </a:lnTo>
                  <a:lnTo>
                    <a:pt x="24336" y="9728"/>
                  </a:lnTo>
                  <a:lnTo>
                    <a:pt x="23847" y="8262"/>
                  </a:lnTo>
                  <a:lnTo>
                    <a:pt x="23358" y="7285"/>
                  </a:lnTo>
                  <a:lnTo>
                    <a:pt x="22870" y="5820"/>
                  </a:lnTo>
                  <a:lnTo>
                    <a:pt x="20427" y="3377"/>
                  </a:lnTo>
                  <a:lnTo>
                    <a:pt x="18473" y="2400"/>
                  </a:lnTo>
                  <a:lnTo>
                    <a:pt x="17007" y="1911"/>
                  </a:lnTo>
                  <a:lnTo>
                    <a:pt x="16519" y="1423"/>
                  </a:lnTo>
                  <a:lnTo>
                    <a:pt x="14076" y="1423"/>
                  </a:lnTo>
                  <a:lnTo>
                    <a:pt x="13099" y="934"/>
                  </a:lnTo>
                  <a:lnTo>
                    <a:pt x="397" y="934"/>
                  </a:lnTo>
                  <a:lnTo>
                    <a:pt x="25801" y="934"/>
                  </a:lnTo>
                  <a:lnTo>
                    <a:pt x="28244" y="3377"/>
                  </a:lnTo>
                  <a:lnTo>
                    <a:pt x="28732" y="4354"/>
                  </a:lnTo>
                  <a:lnTo>
                    <a:pt x="29221" y="5820"/>
                  </a:lnTo>
                  <a:lnTo>
                    <a:pt x="29710" y="6797"/>
                  </a:lnTo>
                  <a:lnTo>
                    <a:pt x="30198" y="8262"/>
                  </a:lnTo>
                  <a:lnTo>
                    <a:pt x="30687" y="9239"/>
                  </a:lnTo>
                  <a:lnTo>
                    <a:pt x="30687" y="9728"/>
                  </a:lnTo>
                  <a:lnTo>
                    <a:pt x="31175" y="11194"/>
                  </a:lnTo>
                  <a:lnTo>
                    <a:pt x="31175" y="12171"/>
                  </a:lnTo>
                  <a:lnTo>
                    <a:pt x="31664" y="13148"/>
                  </a:lnTo>
                  <a:lnTo>
                    <a:pt x="31664" y="16079"/>
                  </a:lnTo>
                  <a:lnTo>
                    <a:pt x="32152" y="17545"/>
                  </a:lnTo>
                  <a:lnTo>
                    <a:pt x="32152" y="18522"/>
                  </a:lnTo>
                  <a:cubicBezTo>
                    <a:pt x="31387" y="25622"/>
                    <a:pt x="31615" y="27031"/>
                    <a:pt x="28244" y="33667"/>
                  </a:cubicBezTo>
                  <a:lnTo>
                    <a:pt x="27267" y="34644"/>
                  </a:lnTo>
                  <a:lnTo>
                    <a:pt x="26778" y="356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" name="Freeform: Shape 1801">
              <a:extLst>
                <a:ext uri="{FF2B5EF4-FFF2-40B4-BE49-F238E27FC236}">
                  <a16:creationId xmlns:a16="http://schemas.microsoft.com/office/drawing/2014/main" id="{40BEE3B8-75CA-E60E-4344-3063E4D40022}"/>
                </a:ext>
              </a:extLst>
            </p:cNvPr>
            <p:cNvSpPr/>
            <p:nvPr/>
          </p:nvSpPr>
          <p:spPr>
            <a:xfrm flipV="1">
              <a:off x="6064488" y="5668628"/>
              <a:ext cx="31755" cy="45950"/>
            </a:xfrm>
            <a:custGeom>
              <a:avLst/>
              <a:gdLst>
                <a:gd name="csX0" fmla="*/ 16028 w 31755"/>
                <a:gd name="csY0" fmla="*/ 46885 h 45950"/>
                <a:gd name="csX1" fmla="*/ 394 w 31755"/>
                <a:gd name="csY1" fmla="*/ 46885 h 45950"/>
                <a:gd name="csX2" fmla="*/ 394 w 31755"/>
                <a:gd name="csY2" fmla="*/ 961 h 45950"/>
                <a:gd name="csX3" fmla="*/ 17005 w 31755"/>
                <a:gd name="csY3" fmla="*/ 961 h 45950"/>
                <a:gd name="csX4" fmla="*/ 31173 w 31755"/>
                <a:gd name="csY4" fmla="*/ 5358 h 45950"/>
                <a:gd name="csX5" fmla="*/ 32150 w 31755"/>
                <a:gd name="csY5" fmla="*/ 6335 h 45950"/>
                <a:gd name="csX6" fmla="*/ 6746 w 31755"/>
                <a:gd name="csY6" fmla="*/ 6335 h 45950"/>
                <a:gd name="csX7" fmla="*/ 6746 w 31755"/>
                <a:gd name="csY7" fmla="*/ 41511 h 45950"/>
                <a:gd name="csX8" fmla="*/ 16028 w 31755"/>
                <a:gd name="csY8" fmla="*/ 41511 h 45950"/>
                <a:gd name="csX9" fmla="*/ 32150 w 31755"/>
                <a:gd name="csY9" fmla="*/ 41999 h 45950"/>
                <a:gd name="csX10" fmla="*/ 31173 w 31755"/>
                <a:gd name="csY10" fmla="*/ 42976 h 45950"/>
                <a:gd name="csX11" fmla="*/ 30196 w 31755"/>
                <a:gd name="csY11" fmla="*/ 43465 h 45950"/>
                <a:gd name="csX12" fmla="*/ 29219 w 31755"/>
                <a:gd name="csY12" fmla="*/ 44442 h 45950"/>
                <a:gd name="csX13" fmla="*/ 28242 w 31755"/>
                <a:gd name="csY13" fmla="*/ 44931 h 45950"/>
                <a:gd name="csX14" fmla="*/ 26776 w 31755"/>
                <a:gd name="csY14" fmla="*/ 45419 h 45950"/>
                <a:gd name="csX15" fmla="*/ 25799 w 31755"/>
                <a:gd name="csY15" fmla="*/ 45908 h 45950"/>
                <a:gd name="csX16" fmla="*/ 24333 w 31755"/>
                <a:gd name="csY16" fmla="*/ 45908 h 45950"/>
                <a:gd name="csX17" fmla="*/ 23845 w 31755"/>
                <a:gd name="csY17" fmla="*/ 46396 h 45950"/>
                <a:gd name="csX18" fmla="*/ 20913 w 31755"/>
                <a:gd name="csY18" fmla="*/ 46396 h 45950"/>
                <a:gd name="csX19" fmla="*/ 19448 w 31755"/>
                <a:gd name="csY19" fmla="*/ 46885 h 45950"/>
                <a:gd name="csX20" fmla="*/ 17982 w 31755"/>
                <a:gd name="csY20" fmla="*/ 46885 h 459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1755" h="45950">
                  <a:moveTo>
                    <a:pt x="16028" y="46885"/>
                  </a:moveTo>
                  <a:lnTo>
                    <a:pt x="394" y="46885"/>
                  </a:lnTo>
                  <a:lnTo>
                    <a:pt x="394" y="961"/>
                  </a:lnTo>
                  <a:lnTo>
                    <a:pt x="17005" y="961"/>
                  </a:lnTo>
                  <a:cubicBezTo>
                    <a:pt x="20856" y="725"/>
                    <a:pt x="28641" y="2061"/>
                    <a:pt x="31173" y="5358"/>
                  </a:cubicBezTo>
                  <a:lnTo>
                    <a:pt x="32150" y="6335"/>
                  </a:lnTo>
                  <a:lnTo>
                    <a:pt x="6746" y="6335"/>
                  </a:lnTo>
                  <a:lnTo>
                    <a:pt x="6746" y="41511"/>
                  </a:lnTo>
                  <a:lnTo>
                    <a:pt x="16028" y="41511"/>
                  </a:lnTo>
                  <a:lnTo>
                    <a:pt x="32150" y="41999"/>
                  </a:lnTo>
                  <a:lnTo>
                    <a:pt x="31173" y="42976"/>
                  </a:lnTo>
                  <a:lnTo>
                    <a:pt x="30196" y="43465"/>
                  </a:lnTo>
                  <a:lnTo>
                    <a:pt x="29219" y="44442"/>
                  </a:lnTo>
                  <a:lnTo>
                    <a:pt x="28242" y="44931"/>
                  </a:lnTo>
                  <a:lnTo>
                    <a:pt x="26776" y="45419"/>
                  </a:lnTo>
                  <a:lnTo>
                    <a:pt x="25799" y="45908"/>
                  </a:lnTo>
                  <a:lnTo>
                    <a:pt x="24333" y="45908"/>
                  </a:lnTo>
                  <a:lnTo>
                    <a:pt x="23845" y="46396"/>
                  </a:lnTo>
                  <a:lnTo>
                    <a:pt x="20913" y="46396"/>
                  </a:lnTo>
                  <a:lnTo>
                    <a:pt x="19448" y="46885"/>
                  </a:lnTo>
                  <a:lnTo>
                    <a:pt x="17982" y="4688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" name="Freeform: Shape 1802">
              <a:extLst>
                <a:ext uri="{FF2B5EF4-FFF2-40B4-BE49-F238E27FC236}">
                  <a16:creationId xmlns:a16="http://schemas.microsoft.com/office/drawing/2014/main" id="{D0876EF9-6FA4-F253-006A-415F5BB2761C}"/>
                </a:ext>
              </a:extLst>
            </p:cNvPr>
            <p:cNvSpPr/>
            <p:nvPr/>
          </p:nvSpPr>
          <p:spPr>
            <a:xfrm flipV="1">
              <a:off x="6132396" y="5668628"/>
              <a:ext cx="32244" cy="46788"/>
            </a:xfrm>
            <a:custGeom>
              <a:avLst/>
              <a:gdLst>
                <a:gd name="csX0" fmla="*/ 32652 w 32244"/>
                <a:gd name="csY0" fmla="*/ 47724 h 46788"/>
                <a:gd name="csX1" fmla="*/ 26789 w 32244"/>
                <a:gd name="csY1" fmla="*/ 47724 h 46788"/>
                <a:gd name="csX2" fmla="*/ 26789 w 32244"/>
                <a:gd name="csY2" fmla="*/ 21342 h 46788"/>
                <a:gd name="csX3" fmla="*/ 14087 w 32244"/>
                <a:gd name="csY3" fmla="*/ 6686 h 46788"/>
                <a:gd name="csX4" fmla="*/ 408 w 32244"/>
                <a:gd name="csY4" fmla="*/ 6197 h 46788"/>
                <a:gd name="csX5" fmla="*/ 1385 w 32244"/>
                <a:gd name="csY5" fmla="*/ 5709 h 46788"/>
                <a:gd name="csX6" fmla="*/ 1873 w 32244"/>
                <a:gd name="csY6" fmla="*/ 4731 h 46788"/>
                <a:gd name="csX7" fmla="*/ 21415 w 32244"/>
                <a:gd name="csY7" fmla="*/ 1800 h 46788"/>
                <a:gd name="csX8" fmla="*/ 24346 w 32244"/>
                <a:gd name="csY8" fmla="*/ 3266 h 46788"/>
                <a:gd name="csX9" fmla="*/ 30209 w 32244"/>
                <a:gd name="csY9" fmla="*/ 8151 h 46788"/>
                <a:gd name="csX10" fmla="*/ 30698 w 32244"/>
                <a:gd name="csY10" fmla="*/ 9128 h 46788"/>
                <a:gd name="csX11" fmla="*/ 31186 w 32244"/>
                <a:gd name="csY11" fmla="*/ 10105 h 46788"/>
                <a:gd name="csX12" fmla="*/ 31186 w 32244"/>
                <a:gd name="csY12" fmla="*/ 11083 h 46788"/>
                <a:gd name="csX13" fmla="*/ 32163 w 32244"/>
                <a:gd name="csY13" fmla="*/ 13037 h 46788"/>
                <a:gd name="csX14" fmla="*/ 32163 w 32244"/>
                <a:gd name="csY14" fmla="*/ 15480 h 46788"/>
                <a:gd name="csX15" fmla="*/ 32652 w 32244"/>
                <a:gd name="csY15" fmla="*/ 16945 h 46788"/>
                <a:gd name="csX16" fmla="*/ 32652 w 32244"/>
                <a:gd name="csY16" fmla="*/ 21342 h 467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244" h="46788">
                  <a:moveTo>
                    <a:pt x="32652" y="47724"/>
                  </a:moveTo>
                  <a:lnTo>
                    <a:pt x="26789" y="47724"/>
                  </a:lnTo>
                  <a:lnTo>
                    <a:pt x="26789" y="21342"/>
                  </a:lnTo>
                  <a:cubicBezTo>
                    <a:pt x="26122" y="12166"/>
                    <a:pt x="25454" y="6197"/>
                    <a:pt x="14087" y="6686"/>
                  </a:cubicBezTo>
                  <a:lnTo>
                    <a:pt x="408" y="6197"/>
                  </a:lnTo>
                  <a:lnTo>
                    <a:pt x="1385" y="5709"/>
                  </a:lnTo>
                  <a:lnTo>
                    <a:pt x="1873" y="4731"/>
                  </a:lnTo>
                  <a:cubicBezTo>
                    <a:pt x="6685" y="725"/>
                    <a:pt x="15618" y="147"/>
                    <a:pt x="21415" y="1800"/>
                  </a:cubicBezTo>
                  <a:lnTo>
                    <a:pt x="24346" y="3266"/>
                  </a:lnTo>
                  <a:cubicBezTo>
                    <a:pt x="28597" y="4805"/>
                    <a:pt x="27595" y="5375"/>
                    <a:pt x="30209" y="8151"/>
                  </a:cubicBezTo>
                  <a:lnTo>
                    <a:pt x="30698" y="9128"/>
                  </a:lnTo>
                  <a:lnTo>
                    <a:pt x="31186" y="10105"/>
                  </a:lnTo>
                  <a:lnTo>
                    <a:pt x="31186" y="11083"/>
                  </a:lnTo>
                  <a:lnTo>
                    <a:pt x="32163" y="13037"/>
                  </a:lnTo>
                  <a:lnTo>
                    <a:pt x="32163" y="15480"/>
                  </a:lnTo>
                  <a:lnTo>
                    <a:pt x="32652" y="16945"/>
                  </a:lnTo>
                  <a:lnTo>
                    <a:pt x="32652" y="213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" name="Freeform: Shape 1803">
              <a:extLst>
                <a:ext uri="{FF2B5EF4-FFF2-40B4-BE49-F238E27FC236}">
                  <a16:creationId xmlns:a16="http://schemas.microsoft.com/office/drawing/2014/main" id="{1C5CEC3F-8F89-07FB-4297-38E3704B87D6}"/>
                </a:ext>
              </a:extLst>
            </p:cNvPr>
            <p:cNvSpPr/>
            <p:nvPr/>
          </p:nvSpPr>
          <p:spPr>
            <a:xfrm flipV="1">
              <a:off x="6128488" y="5668628"/>
              <a:ext cx="17587" cy="41526"/>
            </a:xfrm>
            <a:custGeom>
              <a:avLst/>
              <a:gdLst>
                <a:gd name="csX0" fmla="*/ 6755 w 17587"/>
                <a:gd name="csY0" fmla="*/ 42461 h 41526"/>
                <a:gd name="csX1" fmla="*/ 403 w 17587"/>
                <a:gd name="csY1" fmla="*/ 42461 h 41526"/>
                <a:gd name="csX2" fmla="*/ 403 w 17587"/>
                <a:gd name="csY2" fmla="*/ 16079 h 41526"/>
                <a:gd name="csX3" fmla="*/ 4312 w 17587"/>
                <a:gd name="csY3" fmla="*/ 934 h 41526"/>
                <a:gd name="csX4" fmla="*/ 17991 w 17587"/>
                <a:gd name="csY4" fmla="*/ 1423 h 41526"/>
                <a:gd name="csX5" fmla="*/ 17503 w 17587"/>
                <a:gd name="csY5" fmla="*/ 1423 h 41526"/>
                <a:gd name="csX6" fmla="*/ 6755 w 17587"/>
                <a:gd name="csY6" fmla="*/ 14125 h 41526"/>
                <a:gd name="csX7" fmla="*/ 6755 w 17587"/>
                <a:gd name="csY7" fmla="*/ 16079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7587" h="41526">
                  <a:moveTo>
                    <a:pt x="6755" y="42461"/>
                  </a:moveTo>
                  <a:lnTo>
                    <a:pt x="403" y="42461"/>
                  </a:lnTo>
                  <a:lnTo>
                    <a:pt x="403" y="16079"/>
                  </a:lnTo>
                  <a:cubicBezTo>
                    <a:pt x="542" y="10852"/>
                    <a:pt x="868" y="5119"/>
                    <a:pt x="4312" y="934"/>
                  </a:cubicBezTo>
                  <a:lnTo>
                    <a:pt x="17991" y="1423"/>
                  </a:lnTo>
                  <a:lnTo>
                    <a:pt x="17503" y="1423"/>
                  </a:lnTo>
                  <a:cubicBezTo>
                    <a:pt x="9686" y="1390"/>
                    <a:pt x="6095" y="6675"/>
                    <a:pt x="6755" y="14125"/>
                  </a:cubicBezTo>
                  <a:lnTo>
                    <a:pt x="6755" y="16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" name="Freeform: Shape 1804">
              <a:extLst>
                <a:ext uri="{FF2B5EF4-FFF2-40B4-BE49-F238E27FC236}">
                  <a16:creationId xmlns:a16="http://schemas.microsoft.com/office/drawing/2014/main" id="{349BE789-C36F-7085-26C9-FDA883A464AE}"/>
                </a:ext>
              </a:extLst>
            </p:cNvPr>
            <p:cNvSpPr/>
            <p:nvPr/>
          </p:nvSpPr>
          <p:spPr>
            <a:xfrm flipV="1">
              <a:off x="6172946" y="5699407"/>
              <a:ext cx="19053" cy="10748"/>
            </a:xfrm>
            <a:custGeom>
              <a:avLst/>
              <a:gdLst>
                <a:gd name="csX0" fmla="*/ 6273 w 19053"/>
                <a:gd name="csY0" fmla="*/ 11683 h 10748"/>
                <a:gd name="csX1" fmla="*/ 411 w 19053"/>
                <a:gd name="csY1" fmla="*/ 11194 h 10748"/>
                <a:gd name="csX2" fmla="*/ 411 w 19053"/>
                <a:gd name="csY2" fmla="*/ 8752 h 10748"/>
                <a:gd name="csX3" fmla="*/ 899 w 19053"/>
                <a:gd name="csY3" fmla="*/ 7775 h 10748"/>
                <a:gd name="csX4" fmla="*/ 1388 w 19053"/>
                <a:gd name="csY4" fmla="*/ 6309 h 10748"/>
                <a:gd name="csX5" fmla="*/ 2365 w 19053"/>
                <a:gd name="csY5" fmla="*/ 4355 h 10748"/>
                <a:gd name="csX6" fmla="*/ 2853 w 19053"/>
                <a:gd name="csY6" fmla="*/ 2889 h 10748"/>
                <a:gd name="csX7" fmla="*/ 3342 w 19053"/>
                <a:gd name="csY7" fmla="*/ 1912 h 10748"/>
                <a:gd name="csX8" fmla="*/ 4319 w 19053"/>
                <a:gd name="csY8" fmla="*/ 935 h 10748"/>
                <a:gd name="csX9" fmla="*/ 19464 w 19053"/>
                <a:gd name="csY9" fmla="*/ 1423 h 10748"/>
                <a:gd name="csX10" fmla="*/ 16044 w 19053"/>
                <a:gd name="csY10" fmla="*/ 1423 h 10748"/>
                <a:gd name="csX11" fmla="*/ 15067 w 19053"/>
                <a:gd name="csY11" fmla="*/ 1912 h 10748"/>
                <a:gd name="csX12" fmla="*/ 13602 w 19053"/>
                <a:gd name="csY12" fmla="*/ 1912 h 10748"/>
                <a:gd name="csX13" fmla="*/ 11647 w 19053"/>
                <a:gd name="csY13" fmla="*/ 2889 h 10748"/>
                <a:gd name="csX14" fmla="*/ 10670 w 19053"/>
                <a:gd name="csY14" fmla="*/ 3866 h 10748"/>
                <a:gd name="csX15" fmla="*/ 9693 w 19053"/>
                <a:gd name="csY15" fmla="*/ 4355 h 10748"/>
                <a:gd name="csX16" fmla="*/ 7739 w 19053"/>
                <a:gd name="csY16" fmla="*/ 6309 h 10748"/>
                <a:gd name="csX17" fmla="*/ 7739 w 19053"/>
                <a:gd name="csY17" fmla="*/ 6797 h 10748"/>
                <a:gd name="csX18" fmla="*/ 7250 w 19053"/>
                <a:gd name="csY18" fmla="*/ 7775 h 10748"/>
                <a:gd name="csX19" fmla="*/ 6762 w 19053"/>
                <a:gd name="csY19" fmla="*/ 9240 h 10748"/>
                <a:gd name="csX20" fmla="*/ 6273 w 19053"/>
                <a:gd name="csY20" fmla="*/ 10217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273" y="11683"/>
                  </a:moveTo>
                  <a:lnTo>
                    <a:pt x="411" y="11194"/>
                  </a:lnTo>
                  <a:lnTo>
                    <a:pt x="411" y="8752"/>
                  </a:lnTo>
                  <a:lnTo>
                    <a:pt x="899" y="7775"/>
                  </a:lnTo>
                  <a:lnTo>
                    <a:pt x="1388" y="6309"/>
                  </a:lnTo>
                  <a:lnTo>
                    <a:pt x="2365" y="4355"/>
                  </a:lnTo>
                  <a:lnTo>
                    <a:pt x="2853" y="2889"/>
                  </a:lnTo>
                  <a:lnTo>
                    <a:pt x="3342" y="1912"/>
                  </a:lnTo>
                  <a:lnTo>
                    <a:pt x="4319" y="935"/>
                  </a:lnTo>
                  <a:lnTo>
                    <a:pt x="19464" y="1423"/>
                  </a:lnTo>
                  <a:lnTo>
                    <a:pt x="16044" y="1423"/>
                  </a:lnTo>
                  <a:lnTo>
                    <a:pt x="15067" y="1912"/>
                  </a:lnTo>
                  <a:lnTo>
                    <a:pt x="13602" y="1912"/>
                  </a:lnTo>
                  <a:lnTo>
                    <a:pt x="11647" y="2889"/>
                  </a:lnTo>
                  <a:lnTo>
                    <a:pt x="10670" y="3866"/>
                  </a:lnTo>
                  <a:lnTo>
                    <a:pt x="9693" y="4355"/>
                  </a:lnTo>
                  <a:lnTo>
                    <a:pt x="7739" y="6309"/>
                  </a:lnTo>
                  <a:lnTo>
                    <a:pt x="7739" y="6797"/>
                  </a:lnTo>
                  <a:lnTo>
                    <a:pt x="7250" y="7775"/>
                  </a:lnTo>
                  <a:lnTo>
                    <a:pt x="6762" y="9240"/>
                  </a:lnTo>
                  <a:lnTo>
                    <a:pt x="6273" y="102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" name="Freeform: Shape 1805">
              <a:extLst>
                <a:ext uri="{FF2B5EF4-FFF2-40B4-BE49-F238E27FC236}">
                  <a16:creationId xmlns:a16="http://schemas.microsoft.com/office/drawing/2014/main" id="{AA93CB72-57BC-71C1-72CF-793990067326}"/>
                </a:ext>
              </a:extLst>
            </p:cNvPr>
            <p:cNvSpPr/>
            <p:nvPr/>
          </p:nvSpPr>
          <p:spPr>
            <a:xfrm flipV="1">
              <a:off x="6191022" y="5673025"/>
              <a:ext cx="17099" cy="9282"/>
            </a:xfrm>
            <a:custGeom>
              <a:avLst/>
              <a:gdLst>
                <a:gd name="csX0" fmla="*/ 14094 w 17099"/>
                <a:gd name="csY0" fmla="*/ 10213 h 9282"/>
                <a:gd name="csX1" fmla="*/ 415 w 17099"/>
                <a:gd name="csY1" fmla="*/ 9724 h 9282"/>
                <a:gd name="csX2" fmla="*/ 4323 w 17099"/>
                <a:gd name="csY2" fmla="*/ 9724 h 9282"/>
                <a:gd name="csX3" fmla="*/ 5300 w 17099"/>
                <a:gd name="csY3" fmla="*/ 9236 h 9282"/>
                <a:gd name="csX4" fmla="*/ 6766 w 17099"/>
                <a:gd name="csY4" fmla="*/ 8747 h 9282"/>
                <a:gd name="csX5" fmla="*/ 7743 w 17099"/>
                <a:gd name="csY5" fmla="*/ 8259 h 9282"/>
                <a:gd name="csX6" fmla="*/ 10186 w 17099"/>
                <a:gd name="csY6" fmla="*/ 5816 h 9282"/>
                <a:gd name="csX7" fmla="*/ 10674 w 17099"/>
                <a:gd name="csY7" fmla="*/ 4839 h 9282"/>
                <a:gd name="csX8" fmla="*/ 11163 w 17099"/>
                <a:gd name="csY8" fmla="*/ 3862 h 9282"/>
                <a:gd name="csX9" fmla="*/ 11163 w 17099"/>
                <a:gd name="csY9" fmla="*/ 2396 h 9282"/>
                <a:gd name="csX10" fmla="*/ 11651 w 17099"/>
                <a:gd name="csY10" fmla="*/ 930 h 9282"/>
                <a:gd name="csX11" fmla="*/ 17514 w 17099"/>
                <a:gd name="csY11" fmla="*/ 1419 h 9282"/>
                <a:gd name="csX12" fmla="*/ 17025 w 17099"/>
                <a:gd name="csY12" fmla="*/ 2884 h 9282"/>
                <a:gd name="csX13" fmla="*/ 17025 w 17099"/>
                <a:gd name="csY13" fmla="*/ 4350 h 9282"/>
                <a:gd name="csX14" fmla="*/ 16537 w 17099"/>
                <a:gd name="csY14" fmla="*/ 5327 h 9282"/>
                <a:gd name="csX15" fmla="*/ 16537 w 17099"/>
                <a:gd name="csY15" fmla="*/ 6793 h 9282"/>
                <a:gd name="csX16" fmla="*/ 15560 w 17099"/>
                <a:gd name="csY16" fmla="*/ 7770 h 9282"/>
                <a:gd name="csX17" fmla="*/ 15071 w 17099"/>
                <a:gd name="csY17" fmla="*/ 8747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7099" h="9282">
                  <a:moveTo>
                    <a:pt x="14094" y="10213"/>
                  </a:moveTo>
                  <a:lnTo>
                    <a:pt x="415" y="9724"/>
                  </a:lnTo>
                  <a:lnTo>
                    <a:pt x="4323" y="9724"/>
                  </a:lnTo>
                  <a:lnTo>
                    <a:pt x="5300" y="9236"/>
                  </a:lnTo>
                  <a:lnTo>
                    <a:pt x="6766" y="8747"/>
                  </a:lnTo>
                  <a:lnTo>
                    <a:pt x="7743" y="8259"/>
                  </a:lnTo>
                  <a:lnTo>
                    <a:pt x="10186" y="5816"/>
                  </a:lnTo>
                  <a:lnTo>
                    <a:pt x="10674" y="4839"/>
                  </a:lnTo>
                  <a:lnTo>
                    <a:pt x="11163" y="3862"/>
                  </a:lnTo>
                  <a:lnTo>
                    <a:pt x="11163" y="2396"/>
                  </a:lnTo>
                  <a:lnTo>
                    <a:pt x="11651" y="930"/>
                  </a:lnTo>
                  <a:lnTo>
                    <a:pt x="17514" y="1419"/>
                  </a:lnTo>
                  <a:lnTo>
                    <a:pt x="17025" y="2884"/>
                  </a:lnTo>
                  <a:lnTo>
                    <a:pt x="17025" y="4350"/>
                  </a:lnTo>
                  <a:lnTo>
                    <a:pt x="16537" y="5327"/>
                  </a:lnTo>
                  <a:lnTo>
                    <a:pt x="16537" y="6793"/>
                  </a:lnTo>
                  <a:lnTo>
                    <a:pt x="15560" y="7770"/>
                  </a:lnTo>
                  <a:lnTo>
                    <a:pt x="15071" y="87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" name="Freeform: Shape 1806">
              <a:extLst>
                <a:ext uri="{FF2B5EF4-FFF2-40B4-BE49-F238E27FC236}">
                  <a16:creationId xmlns:a16="http://schemas.microsoft.com/office/drawing/2014/main" id="{19B23D1C-5E84-11FD-0F3C-C2173F5D8B38}"/>
                </a:ext>
              </a:extLst>
            </p:cNvPr>
            <p:cNvSpPr/>
            <p:nvPr/>
          </p:nvSpPr>
          <p:spPr>
            <a:xfrm flipV="1">
              <a:off x="6174411" y="5668140"/>
              <a:ext cx="35175" cy="47389"/>
            </a:xfrm>
            <a:custGeom>
              <a:avLst/>
              <a:gdLst>
                <a:gd name="csX0" fmla="*/ 16535 w 35175"/>
                <a:gd name="csY0" fmla="*/ 48324 h 47389"/>
                <a:gd name="csX1" fmla="*/ 13115 w 35175"/>
                <a:gd name="csY1" fmla="*/ 48324 h 47389"/>
                <a:gd name="csX2" fmla="*/ 11649 w 35175"/>
                <a:gd name="csY2" fmla="*/ 47836 h 47389"/>
                <a:gd name="csX3" fmla="*/ 10672 w 35175"/>
                <a:gd name="csY3" fmla="*/ 47836 h 47389"/>
                <a:gd name="csX4" fmla="*/ 9695 w 35175"/>
                <a:gd name="csY4" fmla="*/ 47347 h 47389"/>
                <a:gd name="csX5" fmla="*/ 8229 w 35175"/>
                <a:gd name="csY5" fmla="*/ 46859 h 47389"/>
                <a:gd name="csX6" fmla="*/ 6275 w 35175"/>
                <a:gd name="csY6" fmla="*/ 45881 h 47389"/>
                <a:gd name="csX7" fmla="*/ 5298 w 35175"/>
                <a:gd name="csY7" fmla="*/ 44904 h 47389"/>
                <a:gd name="csX8" fmla="*/ 901 w 35175"/>
                <a:gd name="csY8" fmla="*/ 38553 h 47389"/>
                <a:gd name="csX9" fmla="*/ 901 w 35175"/>
                <a:gd name="csY9" fmla="*/ 37088 h 47389"/>
                <a:gd name="csX10" fmla="*/ 413 w 35175"/>
                <a:gd name="csY10" fmla="*/ 36110 h 47389"/>
                <a:gd name="csX11" fmla="*/ 901 w 35175"/>
                <a:gd name="csY11" fmla="*/ 35133 h 47389"/>
                <a:gd name="csX12" fmla="*/ 901 w 35175"/>
                <a:gd name="csY12" fmla="*/ 33668 h 47389"/>
                <a:gd name="csX13" fmla="*/ 21420 w 35175"/>
                <a:gd name="csY13" fmla="*/ 21454 h 47389"/>
                <a:gd name="csX14" fmla="*/ 22397 w 35175"/>
                <a:gd name="csY14" fmla="*/ 21454 h 47389"/>
                <a:gd name="csX15" fmla="*/ 23374 w 35175"/>
                <a:gd name="csY15" fmla="*/ 20965 h 47389"/>
                <a:gd name="csX16" fmla="*/ 24351 w 35175"/>
                <a:gd name="csY16" fmla="*/ 20965 h 47389"/>
                <a:gd name="csX17" fmla="*/ 29725 w 35175"/>
                <a:gd name="csY17" fmla="*/ 14126 h 47389"/>
                <a:gd name="csX18" fmla="*/ 29237 w 35175"/>
                <a:gd name="csY18" fmla="*/ 12660 h 47389"/>
                <a:gd name="csX19" fmla="*/ 28748 w 35175"/>
                <a:gd name="csY19" fmla="*/ 11683 h 47389"/>
                <a:gd name="csX20" fmla="*/ 28260 w 35175"/>
                <a:gd name="csY20" fmla="*/ 10217 h 47389"/>
                <a:gd name="csX21" fmla="*/ 26794 w 35175"/>
                <a:gd name="csY21" fmla="*/ 8752 h 47389"/>
                <a:gd name="csX22" fmla="*/ 25329 w 35175"/>
                <a:gd name="csY22" fmla="*/ 8263 h 47389"/>
                <a:gd name="csX23" fmla="*/ 23374 w 35175"/>
                <a:gd name="csY23" fmla="*/ 7286 h 47389"/>
                <a:gd name="csX24" fmla="*/ 21909 w 35175"/>
                <a:gd name="csY24" fmla="*/ 6798 h 47389"/>
                <a:gd name="csX25" fmla="*/ 18000 w 35175"/>
                <a:gd name="csY25" fmla="*/ 6798 h 47389"/>
                <a:gd name="csX26" fmla="*/ 2855 w 35175"/>
                <a:gd name="csY26" fmla="*/ 6309 h 47389"/>
                <a:gd name="csX27" fmla="*/ 3832 w 35175"/>
                <a:gd name="csY27" fmla="*/ 5820 h 47389"/>
                <a:gd name="csX28" fmla="*/ 4809 w 35175"/>
                <a:gd name="csY28" fmla="*/ 4843 h 47389"/>
                <a:gd name="csX29" fmla="*/ 5787 w 35175"/>
                <a:gd name="csY29" fmla="*/ 4355 h 47389"/>
                <a:gd name="csX30" fmla="*/ 6764 w 35175"/>
                <a:gd name="csY30" fmla="*/ 3378 h 47389"/>
                <a:gd name="csX31" fmla="*/ 8229 w 35175"/>
                <a:gd name="csY31" fmla="*/ 2889 h 47389"/>
                <a:gd name="csX32" fmla="*/ 9206 w 35175"/>
                <a:gd name="csY32" fmla="*/ 2401 h 47389"/>
                <a:gd name="csX33" fmla="*/ 10672 w 35175"/>
                <a:gd name="csY33" fmla="*/ 1912 h 47389"/>
                <a:gd name="csX34" fmla="*/ 11649 w 35175"/>
                <a:gd name="csY34" fmla="*/ 1912 h 47389"/>
                <a:gd name="csX35" fmla="*/ 13115 w 35175"/>
                <a:gd name="csY35" fmla="*/ 1423 h 47389"/>
                <a:gd name="csX36" fmla="*/ 15558 w 35175"/>
                <a:gd name="csY36" fmla="*/ 1423 h 47389"/>
                <a:gd name="csX37" fmla="*/ 17023 w 35175"/>
                <a:gd name="csY37" fmla="*/ 935 h 47389"/>
                <a:gd name="csX38" fmla="*/ 19954 w 35175"/>
                <a:gd name="csY38" fmla="*/ 935 h 47389"/>
                <a:gd name="csX39" fmla="*/ 21420 w 35175"/>
                <a:gd name="csY39" fmla="*/ 1423 h 47389"/>
                <a:gd name="csX40" fmla="*/ 22397 w 35175"/>
                <a:gd name="csY40" fmla="*/ 1423 h 47389"/>
                <a:gd name="csX41" fmla="*/ 23863 w 35175"/>
                <a:gd name="csY41" fmla="*/ 1912 h 47389"/>
                <a:gd name="csX42" fmla="*/ 24840 w 35175"/>
                <a:gd name="csY42" fmla="*/ 1912 h 47389"/>
                <a:gd name="csX43" fmla="*/ 35099 w 35175"/>
                <a:gd name="csY43" fmla="*/ 12172 h 47389"/>
                <a:gd name="csX44" fmla="*/ 35099 w 35175"/>
                <a:gd name="csY44" fmla="*/ 13637 h 47389"/>
                <a:gd name="csX45" fmla="*/ 35588 w 35175"/>
                <a:gd name="csY45" fmla="*/ 14614 h 47389"/>
                <a:gd name="csX46" fmla="*/ 35588 w 35175"/>
                <a:gd name="csY46" fmla="*/ 15591 h 47389"/>
                <a:gd name="csX47" fmla="*/ 35099 w 35175"/>
                <a:gd name="csY47" fmla="*/ 16569 h 47389"/>
                <a:gd name="csX48" fmla="*/ 25817 w 35175"/>
                <a:gd name="csY48" fmla="*/ 26828 h 47389"/>
                <a:gd name="csX49" fmla="*/ 24840 w 35175"/>
                <a:gd name="csY49" fmla="*/ 27317 h 47389"/>
                <a:gd name="csX50" fmla="*/ 23374 w 35175"/>
                <a:gd name="csY50" fmla="*/ 27317 h 47389"/>
                <a:gd name="csX51" fmla="*/ 22397 w 35175"/>
                <a:gd name="csY51" fmla="*/ 27805 h 47389"/>
                <a:gd name="csX52" fmla="*/ 20932 w 35175"/>
                <a:gd name="csY52" fmla="*/ 28294 h 47389"/>
                <a:gd name="csX53" fmla="*/ 18977 w 35175"/>
                <a:gd name="csY53" fmla="*/ 28782 h 47389"/>
                <a:gd name="csX54" fmla="*/ 17512 w 35175"/>
                <a:gd name="csY54" fmla="*/ 28782 h 47389"/>
                <a:gd name="csX55" fmla="*/ 13115 w 35175"/>
                <a:gd name="csY55" fmla="*/ 30248 h 47389"/>
                <a:gd name="csX56" fmla="*/ 8229 w 35175"/>
                <a:gd name="csY56" fmla="*/ 32202 h 47389"/>
                <a:gd name="csX57" fmla="*/ 7741 w 35175"/>
                <a:gd name="csY57" fmla="*/ 32691 h 47389"/>
                <a:gd name="csX58" fmla="*/ 7252 w 35175"/>
                <a:gd name="csY58" fmla="*/ 33668 h 47389"/>
                <a:gd name="csX59" fmla="*/ 6764 w 35175"/>
                <a:gd name="csY59" fmla="*/ 35133 h 47389"/>
                <a:gd name="csX60" fmla="*/ 6275 w 35175"/>
                <a:gd name="csY60" fmla="*/ 36110 h 47389"/>
                <a:gd name="csX61" fmla="*/ 6764 w 35175"/>
                <a:gd name="csY61" fmla="*/ 37088 h 47389"/>
                <a:gd name="csX62" fmla="*/ 6764 w 35175"/>
                <a:gd name="csY62" fmla="*/ 38065 h 47389"/>
                <a:gd name="csX63" fmla="*/ 7252 w 35175"/>
                <a:gd name="csY63" fmla="*/ 39042 h 47389"/>
                <a:gd name="csX64" fmla="*/ 8229 w 35175"/>
                <a:gd name="csY64" fmla="*/ 40019 h 47389"/>
                <a:gd name="csX65" fmla="*/ 9695 w 35175"/>
                <a:gd name="csY65" fmla="*/ 41484 h 47389"/>
                <a:gd name="csX66" fmla="*/ 12626 w 35175"/>
                <a:gd name="csY66" fmla="*/ 42950 h 47389"/>
                <a:gd name="csX67" fmla="*/ 17023 w 35175"/>
                <a:gd name="csY67" fmla="*/ 42950 h 47389"/>
                <a:gd name="csX68" fmla="*/ 30703 w 35175"/>
                <a:gd name="csY68" fmla="*/ 43439 h 47389"/>
                <a:gd name="csX69" fmla="*/ 28260 w 35175"/>
                <a:gd name="csY69" fmla="*/ 45881 h 47389"/>
                <a:gd name="csX70" fmla="*/ 26794 w 35175"/>
                <a:gd name="csY70" fmla="*/ 46370 h 47389"/>
                <a:gd name="csX71" fmla="*/ 25817 w 35175"/>
                <a:gd name="csY71" fmla="*/ 46859 h 47389"/>
                <a:gd name="csX72" fmla="*/ 25329 w 35175"/>
                <a:gd name="csY72" fmla="*/ 46859 h 47389"/>
                <a:gd name="csX73" fmla="*/ 23374 w 35175"/>
                <a:gd name="csY73" fmla="*/ 47836 h 47389"/>
                <a:gd name="csX74" fmla="*/ 21909 w 35175"/>
                <a:gd name="csY74" fmla="*/ 47836 h 47389"/>
                <a:gd name="csX75" fmla="*/ 20932 w 35175"/>
                <a:gd name="csY75" fmla="*/ 48324 h 47389"/>
                <a:gd name="csX76" fmla="*/ 18000 w 35175"/>
                <a:gd name="csY76" fmla="*/ 48324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</a:cxnLst>
              <a:rect l="l" t="t" r="r" b="b"/>
              <a:pathLst>
                <a:path w="35175" h="47389">
                  <a:moveTo>
                    <a:pt x="16535" y="48324"/>
                  </a:moveTo>
                  <a:lnTo>
                    <a:pt x="13115" y="48324"/>
                  </a:lnTo>
                  <a:lnTo>
                    <a:pt x="11649" y="47836"/>
                  </a:lnTo>
                  <a:lnTo>
                    <a:pt x="10672" y="47836"/>
                  </a:lnTo>
                  <a:lnTo>
                    <a:pt x="9695" y="47347"/>
                  </a:lnTo>
                  <a:lnTo>
                    <a:pt x="8229" y="46859"/>
                  </a:lnTo>
                  <a:lnTo>
                    <a:pt x="6275" y="45881"/>
                  </a:lnTo>
                  <a:lnTo>
                    <a:pt x="5298" y="44904"/>
                  </a:lnTo>
                  <a:cubicBezTo>
                    <a:pt x="1113" y="42453"/>
                    <a:pt x="3083" y="42103"/>
                    <a:pt x="901" y="38553"/>
                  </a:cubicBezTo>
                  <a:lnTo>
                    <a:pt x="901" y="37088"/>
                  </a:lnTo>
                  <a:lnTo>
                    <a:pt x="413" y="36110"/>
                  </a:lnTo>
                  <a:lnTo>
                    <a:pt x="901" y="35133"/>
                  </a:lnTo>
                  <a:lnTo>
                    <a:pt x="901" y="33668"/>
                  </a:lnTo>
                  <a:cubicBezTo>
                    <a:pt x="3083" y="24084"/>
                    <a:pt x="14092" y="24304"/>
                    <a:pt x="21420" y="21454"/>
                  </a:cubicBezTo>
                  <a:lnTo>
                    <a:pt x="22397" y="21454"/>
                  </a:lnTo>
                  <a:lnTo>
                    <a:pt x="23374" y="20965"/>
                  </a:lnTo>
                  <a:lnTo>
                    <a:pt x="24351" y="20965"/>
                  </a:lnTo>
                  <a:cubicBezTo>
                    <a:pt x="28325" y="18604"/>
                    <a:pt x="29074" y="18132"/>
                    <a:pt x="29725" y="14126"/>
                  </a:cubicBezTo>
                  <a:lnTo>
                    <a:pt x="29237" y="12660"/>
                  </a:lnTo>
                  <a:lnTo>
                    <a:pt x="28748" y="11683"/>
                  </a:lnTo>
                  <a:lnTo>
                    <a:pt x="28260" y="10217"/>
                  </a:lnTo>
                  <a:lnTo>
                    <a:pt x="26794" y="8752"/>
                  </a:lnTo>
                  <a:lnTo>
                    <a:pt x="25329" y="8263"/>
                  </a:lnTo>
                  <a:lnTo>
                    <a:pt x="23374" y="7286"/>
                  </a:lnTo>
                  <a:lnTo>
                    <a:pt x="21909" y="6798"/>
                  </a:lnTo>
                  <a:lnTo>
                    <a:pt x="18000" y="6798"/>
                  </a:lnTo>
                  <a:lnTo>
                    <a:pt x="2855" y="6309"/>
                  </a:lnTo>
                  <a:lnTo>
                    <a:pt x="3832" y="5820"/>
                  </a:lnTo>
                  <a:lnTo>
                    <a:pt x="4809" y="4843"/>
                  </a:lnTo>
                  <a:lnTo>
                    <a:pt x="5787" y="4355"/>
                  </a:lnTo>
                  <a:lnTo>
                    <a:pt x="6764" y="3378"/>
                  </a:lnTo>
                  <a:lnTo>
                    <a:pt x="8229" y="2889"/>
                  </a:lnTo>
                  <a:lnTo>
                    <a:pt x="9206" y="2401"/>
                  </a:lnTo>
                  <a:lnTo>
                    <a:pt x="10672" y="1912"/>
                  </a:lnTo>
                  <a:lnTo>
                    <a:pt x="11649" y="1912"/>
                  </a:lnTo>
                  <a:lnTo>
                    <a:pt x="13115" y="1423"/>
                  </a:lnTo>
                  <a:lnTo>
                    <a:pt x="15558" y="1423"/>
                  </a:lnTo>
                  <a:lnTo>
                    <a:pt x="17023" y="935"/>
                  </a:lnTo>
                  <a:lnTo>
                    <a:pt x="19954" y="935"/>
                  </a:lnTo>
                  <a:lnTo>
                    <a:pt x="21420" y="1423"/>
                  </a:lnTo>
                  <a:lnTo>
                    <a:pt x="22397" y="1423"/>
                  </a:lnTo>
                  <a:lnTo>
                    <a:pt x="23863" y="1912"/>
                  </a:lnTo>
                  <a:lnTo>
                    <a:pt x="24840" y="1912"/>
                  </a:lnTo>
                  <a:cubicBezTo>
                    <a:pt x="30540" y="3940"/>
                    <a:pt x="33072" y="6374"/>
                    <a:pt x="35099" y="12172"/>
                  </a:cubicBezTo>
                  <a:lnTo>
                    <a:pt x="35099" y="13637"/>
                  </a:lnTo>
                  <a:lnTo>
                    <a:pt x="35588" y="14614"/>
                  </a:lnTo>
                  <a:lnTo>
                    <a:pt x="35588" y="15591"/>
                  </a:lnTo>
                  <a:lnTo>
                    <a:pt x="35099" y="16569"/>
                  </a:lnTo>
                  <a:cubicBezTo>
                    <a:pt x="35148" y="21869"/>
                    <a:pt x="30149" y="25216"/>
                    <a:pt x="25817" y="26828"/>
                  </a:cubicBezTo>
                  <a:lnTo>
                    <a:pt x="24840" y="27317"/>
                  </a:lnTo>
                  <a:lnTo>
                    <a:pt x="23374" y="27317"/>
                  </a:lnTo>
                  <a:lnTo>
                    <a:pt x="22397" y="27805"/>
                  </a:lnTo>
                  <a:lnTo>
                    <a:pt x="20932" y="28294"/>
                  </a:lnTo>
                  <a:lnTo>
                    <a:pt x="18977" y="28782"/>
                  </a:lnTo>
                  <a:lnTo>
                    <a:pt x="17512" y="28782"/>
                  </a:lnTo>
                  <a:lnTo>
                    <a:pt x="13115" y="30248"/>
                  </a:lnTo>
                  <a:cubicBezTo>
                    <a:pt x="10957" y="31298"/>
                    <a:pt x="10778" y="29971"/>
                    <a:pt x="8229" y="32202"/>
                  </a:cubicBezTo>
                  <a:lnTo>
                    <a:pt x="7741" y="32691"/>
                  </a:lnTo>
                  <a:lnTo>
                    <a:pt x="7252" y="33668"/>
                  </a:lnTo>
                  <a:lnTo>
                    <a:pt x="6764" y="35133"/>
                  </a:lnTo>
                  <a:lnTo>
                    <a:pt x="6275" y="36110"/>
                  </a:lnTo>
                  <a:lnTo>
                    <a:pt x="6764" y="37088"/>
                  </a:lnTo>
                  <a:lnTo>
                    <a:pt x="6764" y="38065"/>
                  </a:lnTo>
                  <a:lnTo>
                    <a:pt x="7252" y="39042"/>
                  </a:lnTo>
                  <a:lnTo>
                    <a:pt x="8229" y="40019"/>
                  </a:lnTo>
                  <a:lnTo>
                    <a:pt x="9695" y="41484"/>
                  </a:lnTo>
                  <a:lnTo>
                    <a:pt x="12626" y="42950"/>
                  </a:lnTo>
                  <a:lnTo>
                    <a:pt x="17023" y="42950"/>
                  </a:lnTo>
                  <a:lnTo>
                    <a:pt x="30703" y="43439"/>
                  </a:lnTo>
                  <a:lnTo>
                    <a:pt x="28260" y="45881"/>
                  </a:lnTo>
                  <a:lnTo>
                    <a:pt x="26794" y="46370"/>
                  </a:lnTo>
                  <a:lnTo>
                    <a:pt x="25817" y="46859"/>
                  </a:lnTo>
                  <a:lnTo>
                    <a:pt x="25329" y="46859"/>
                  </a:lnTo>
                  <a:lnTo>
                    <a:pt x="23374" y="47836"/>
                  </a:lnTo>
                  <a:lnTo>
                    <a:pt x="21909" y="47836"/>
                  </a:lnTo>
                  <a:lnTo>
                    <a:pt x="20932" y="48324"/>
                  </a:lnTo>
                  <a:lnTo>
                    <a:pt x="18000" y="483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" name="Freeform: Shape 1807">
              <a:extLst>
                <a:ext uri="{FF2B5EF4-FFF2-40B4-BE49-F238E27FC236}">
                  <a16:creationId xmlns:a16="http://schemas.microsoft.com/office/drawing/2014/main" id="{A252C07B-E7CD-45B3-E8C2-CDD72A5B5F37}"/>
                </a:ext>
              </a:extLst>
            </p:cNvPr>
            <p:cNvSpPr/>
            <p:nvPr/>
          </p:nvSpPr>
          <p:spPr>
            <a:xfrm flipV="1">
              <a:off x="6218381" y="5668628"/>
              <a:ext cx="6351" cy="45923"/>
            </a:xfrm>
            <a:custGeom>
              <a:avLst/>
              <a:gdLst>
                <a:gd name="csX0" fmla="*/ 104 w 6351"/>
                <a:gd name="csY0" fmla="*/ 789 h 45923"/>
                <a:gd name="csX1" fmla="*/ 6456 w 6351"/>
                <a:gd name="csY1" fmla="*/ 789 h 45923"/>
                <a:gd name="csX2" fmla="*/ 6456 w 6351"/>
                <a:gd name="csY2" fmla="*/ 46713 h 45923"/>
                <a:gd name="csX3" fmla="*/ 104 w 6351"/>
                <a:gd name="csY3" fmla="*/ 4671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104" y="789"/>
                  </a:moveTo>
                  <a:lnTo>
                    <a:pt x="6456" y="789"/>
                  </a:lnTo>
                  <a:lnTo>
                    <a:pt x="6456" y="46713"/>
                  </a:lnTo>
                  <a:lnTo>
                    <a:pt x="104" y="46713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" name="Freeform: Shape 1808">
              <a:extLst>
                <a:ext uri="{FF2B5EF4-FFF2-40B4-BE49-F238E27FC236}">
                  <a16:creationId xmlns:a16="http://schemas.microsoft.com/office/drawing/2014/main" id="{159DEA85-9BDD-5441-7074-7C0AB5ABAB71}"/>
                </a:ext>
              </a:extLst>
            </p:cNvPr>
            <p:cNvSpPr/>
            <p:nvPr/>
          </p:nvSpPr>
          <p:spPr>
            <a:xfrm flipV="1">
              <a:off x="6265281" y="5668628"/>
              <a:ext cx="6351" cy="45923"/>
            </a:xfrm>
            <a:custGeom>
              <a:avLst/>
              <a:gdLst>
                <a:gd name="csX0" fmla="*/ 6777 w 6351"/>
                <a:gd name="csY0" fmla="*/ 46858 h 45923"/>
                <a:gd name="csX1" fmla="*/ 914 w 6351"/>
                <a:gd name="csY1" fmla="*/ 46858 h 45923"/>
                <a:gd name="csX2" fmla="*/ 914 w 6351"/>
                <a:gd name="csY2" fmla="*/ 10706 h 45923"/>
                <a:gd name="csX3" fmla="*/ 426 w 6351"/>
                <a:gd name="csY3" fmla="*/ 935 h 45923"/>
                <a:gd name="csX4" fmla="*/ 6777 w 6351"/>
                <a:gd name="csY4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777" y="46858"/>
                  </a:moveTo>
                  <a:lnTo>
                    <a:pt x="914" y="46858"/>
                  </a:lnTo>
                  <a:lnTo>
                    <a:pt x="914" y="10706"/>
                  </a:lnTo>
                  <a:lnTo>
                    <a:pt x="426" y="935"/>
                  </a:lnTo>
                  <a:lnTo>
                    <a:pt x="6777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" name="Freeform: Shape 1809">
              <a:extLst>
                <a:ext uri="{FF2B5EF4-FFF2-40B4-BE49-F238E27FC236}">
                  <a16:creationId xmlns:a16="http://schemas.microsoft.com/office/drawing/2014/main" id="{8CA578C0-A937-4D3A-C300-82BFC17A57E2}"/>
                </a:ext>
              </a:extLst>
            </p:cNvPr>
            <p:cNvSpPr/>
            <p:nvPr/>
          </p:nvSpPr>
          <p:spPr>
            <a:xfrm flipV="1">
              <a:off x="6235480" y="5668628"/>
              <a:ext cx="6351" cy="45923"/>
            </a:xfrm>
            <a:custGeom>
              <a:avLst/>
              <a:gdLst>
                <a:gd name="csX0" fmla="*/ 6772 w 6351"/>
                <a:gd name="csY0" fmla="*/ 46858 h 45923"/>
                <a:gd name="csX1" fmla="*/ 421 w 6351"/>
                <a:gd name="csY1" fmla="*/ 46858 h 45923"/>
                <a:gd name="csX2" fmla="*/ 421 w 6351"/>
                <a:gd name="csY2" fmla="*/ 935 h 45923"/>
                <a:gd name="csX3" fmla="*/ 6283 w 6351"/>
                <a:gd name="csY3" fmla="*/ 935 h 45923"/>
                <a:gd name="csX4" fmla="*/ 6283 w 6351"/>
                <a:gd name="csY4" fmla="*/ 3708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772" y="46858"/>
                  </a:moveTo>
                  <a:lnTo>
                    <a:pt x="421" y="46858"/>
                  </a:lnTo>
                  <a:lnTo>
                    <a:pt x="421" y="935"/>
                  </a:lnTo>
                  <a:lnTo>
                    <a:pt x="6283" y="935"/>
                  </a:lnTo>
                  <a:lnTo>
                    <a:pt x="6283" y="370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" name="Freeform: Shape 1810">
              <a:extLst>
                <a:ext uri="{FF2B5EF4-FFF2-40B4-BE49-F238E27FC236}">
                  <a16:creationId xmlns:a16="http://schemas.microsoft.com/office/drawing/2014/main" id="{F44A3CFE-6CA9-7BD7-9E5C-77335757C178}"/>
                </a:ext>
              </a:extLst>
            </p:cNvPr>
            <p:cNvSpPr/>
            <p:nvPr/>
          </p:nvSpPr>
          <p:spPr>
            <a:xfrm flipV="1">
              <a:off x="6241343" y="5668628"/>
              <a:ext cx="24427" cy="45923"/>
            </a:xfrm>
            <a:custGeom>
              <a:avLst/>
              <a:gdLst>
                <a:gd name="csX0" fmla="*/ 910 w 24427"/>
                <a:gd name="csY0" fmla="*/ 46858 h 45923"/>
                <a:gd name="csX1" fmla="*/ 421 w 24427"/>
                <a:gd name="csY1" fmla="*/ 37087 h 45923"/>
                <a:gd name="csX2" fmla="*/ 24360 w 24427"/>
                <a:gd name="csY2" fmla="*/ 935 h 45923"/>
                <a:gd name="csX3" fmla="*/ 24849 w 24427"/>
                <a:gd name="csY3" fmla="*/ 1070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4427" h="45923">
                  <a:moveTo>
                    <a:pt x="910" y="46858"/>
                  </a:moveTo>
                  <a:lnTo>
                    <a:pt x="421" y="37087"/>
                  </a:lnTo>
                  <a:lnTo>
                    <a:pt x="24360" y="935"/>
                  </a:lnTo>
                  <a:lnTo>
                    <a:pt x="24849" y="1070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49D7D288-57A3-7BF3-D952-238AA38FD1B2}"/>
                </a:ext>
              </a:extLst>
            </p:cNvPr>
            <p:cNvSpPr/>
            <p:nvPr/>
          </p:nvSpPr>
          <p:spPr>
            <a:xfrm flipV="1">
              <a:off x="6287755" y="5691102"/>
              <a:ext cx="34686" cy="24427"/>
            </a:xfrm>
            <a:custGeom>
              <a:avLst/>
              <a:gdLst>
                <a:gd name="csX0" fmla="*/ 35120 w 34686"/>
                <a:gd name="csY0" fmla="*/ 25363 h 24427"/>
                <a:gd name="csX1" fmla="*/ 15578 w 34686"/>
                <a:gd name="csY1" fmla="*/ 25363 h 24427"/>
                <a:gd name="csX2" fmla="*/ 15578 w 34686"/>
                <a:gd name="csY2" fmla="*/ 19989 h 24427"/>
                <a:gd name="csX3" fmla="*/ 29258 w 34686"/>
                <a:gd name="csY3" fmla="*/ 19989 h 24427"/>
                <a:gd name="csX4" fmla="*/ 29258 w 34686"/>
                <a:gd name="csY4" fmla="*/ 11195 h 24427"/>
                <a:gd name="csX5" fmla="*/ 28769 w 34686"/>
                <a:gd name="csY5" fmla="*/ 11195 h 24427"/>
                <a:gd name="csX6" fmla="*/ 27304 w 34686"/>
                <a:gd name="csY6" fmla="*/ 9729 h 24427"/>
                <a:gd name="csX7" fmla="*/ 25838 w 34686"/>
                <a:gd name="csY7" fmla="*/ 9241 h 24427"/>
                <a:gd name="csX8" fmla="*/ 24861 w 34686"/>
                <a:gd name="csY8" fmla="*/ 8752 h 24427"/>
                <a:gd name="csX9" fmla="*/ 23395 w 34686"/>
                <a:gd name="csY9" fmla="*/ 8264 h 24427"/>
                <a:gd name="csX10" fmla="*/ 22907 w 34686"/>
                <a:gd name="csY10" fmla="*/ 8264 h 24427"/>
                <a:gd name="csX11" fmla="*/ 21930 w 34686"/>
                <a:gd name="csY11" fmla="*/ 7775 h 24427"/>
                <a:gd name="csX12" fmla="*/ 20464 w 34686"/>
                <a:gd name="csY12" fmla="*/ 7287 h 24427"/>
                <a:gd name="csX13" fmla="*/ 19487 w 34686"/>
                <a:gd name="csY13" fmla="*/ 6798 h 24427"/>
                <a:gd name="csX14" fmla="*/ 15578 w 34686"/>
                <a:gd name="csY14" fmla="*/ 6798 h 24427"/>
                <a:gd name="csX15" fmla="*/ 433 w 34686"/>
                <a:gd name="csY15" fmla="*/ 6309 h 24427"/>
                <a:gd name="csX16" fmla="*/ 1410 w 34686"/>
                <a:gd name="csY16" fmla="*/ 5332 h 24427"/>
                <a:gd name="csX17" fmla="*/ 2388 w 34686"/>
                <a:gd name="csY17" fmla="*/ 4844 h 24427"/>
                <a:gd name="csX18" fmla="*/ 17044 w 34686"/>
                <a:gd name="csY18" fmla="*/ 935 h 24427"/>
                <a:gd name="csX19" fmla="*/ 18510 w 34686"/>
                <a:gd name="csY19" fmla="*/ 1424 h 24427"/>
                <a:gd name="csX20" fmla="*/ 19487 w 34686"/>
                <a:gd name="csY20" fmla="*/ 1424 h 24427"/>
                <a:gd name="csX21" fmla="*/ 32678 w 34686"/>
                <a:gd name="csY21" fmla="*/ 6798 h 24427"/>
                <a:gd name="csX22" fmla="*/ 34143 w 34686"/>
                <a:gd name="csY22" fmla="*/ 7287 h 24427"/>
                <a:gd name="csX23" fmla="*/ 35120 w 34686"/>
                <a:gd name="csY23" fmla="*/ 8264 h 244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34686" h="24427">
                  <a:moveTo>
                    <a:pt x="35120" y="25363"/>
                  </a:moveTo>
                  <a:lnTo>
                    <a:pt x="15578" y="25363"/>
                  </a:lnTo>
                  <a:lnTo>
                    <a:pt x="15578" y="19989"/>
                  </a:lnTo>
                  <a:lnTo>
                    <a:pt x="29258" y="19989"/>
                  </a:lnTo>
                  <a:lnTo>
                    <a:pt x="29258" y="11195"/>
                  </a:lnTo>
                  <a:lnTo>
                    <a:pt x="28769" y="11195"/>
                  </a:lnTo>
                  <a:lnTo>
                    <a:pt x="27304" y="9729"/>
                  </a:lnTo>
                  <a:lnTo>
                    <a:pt x="25838" y="9241"/>
                  </a:lnTo>
                  <a:lnTo>
                    <a:pt x="24861" y="8752"/>
                  </a:lnTo>
                  <a:lnTo>
                    <a:pt x="23395" y="8264"/>
                  </a:lnTo>
                  <a:lnTo>
                    <a:pt x="22907" y="8264"/>
                  </a:lnTo>
                  <a:lnTo>
                    <a:pt x="21930" y="7775"/>
                  </a:lnTo>
                  <a:lnTo>
                    <a:pt x="20464" y="7287"/>
                  </a:lnTo>
                  <a:lnTo>
                    <a:pt x="19487" y="6798"/>
                  </a:lnTo>
                  <a:lnTo>
                    <a:pt x="15578" y="6798"/>
                  </a:lnTo>
                  <a:lnTo>
                    <a:pt x="433" y="6309"/>
                  </a:lnTo>
                  <a:lnTo>
                    <a:pt x="1410" y="5332"/>
                  </a:lnTo>
                  <a:lnTo>
                    <a:pt x="2388" y="4844"/>
                  </a:lnTo>
                  <a:cubicBezTo>
                    <a:pt x="6662" y="1815"/>
                    <a:pt x="12012" y="1253"/>
                    <a:pt x="17044" y="935"/>
                  </a:cubicBezTo>
                  <a:lnTo>
                    <a:pt x="18510" y="1424"/>
                  </a:lnTo>
                  <a:lnTo>
                    <a:pt x="19487" y="1424"/>
                  </a:lnTo>
                  <a:cubicBezTo>
                    <a:pt x="24201" y="1742"/>
                    <a:pt x="28997" y="3671"/>
                    <a:pt x="32678" y="6798"/>
                  </a:cubicBezTo>
                  <a:lnTo>
                    <a:pt x="34143" y="7287"/>
                  </a:lnTo>
                  <a:lnTo>
                    <a:pt x="35120" y="826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" name="Freeform: Shape 1812">
              <a:extLst>
                <a:ext uri="{FF2B5EF4-FFF2-40B4-BE49-F238E27FC236}">
                  <a16:creationId xmlns:a16="http://schemas.microsoft.com/office/drawing/2014/main" id="{51E8890B-F224-4F8D-9E7D-9BBD56B84EE5}"/>
                </a:ext>
              </a:extLst>
            </p:cNvPr>
            <p:cNvSpPr/>
            <p:nvPr/>
          </p:nvSpPr>
          <p:spPr>
            <a:xfrm flipV="1">
              <a:off x="6302900" y="5673025"/>
              <a:ext cx="18564" cy="10259"/>
            </a:xfrm>
            <a:custGeom>
              <a:avLst/>
              <a:gdLst>
                <a:gd name="csX0" fmla="*/ 14601 w 18564"/>
                <a:gd name="csY0" fmla="*/ 11190 h 10259"/>
                <a:gd name="csX1" fmla="*/ 433 w 18564"/>
                <a:gd name="csY1" fmla="*/ 11190 h 10259"/>
                <a:gd name="csX2" fmla="*/ 1899 w 18564"/>
                <a:gd name="csY2" fmla="*/ 11190 h 10259"/>
                <a:gd name="csX3" fmla="*/ 13135 w 18564"/>
                <a:gd name="csY3" fmla="*/ 2396 h 10259"/>
                <a:gd name="csX4" fmla="*/ 13624 w 18564"/>
                <a:gd name="csY4" fmla="*/ 930 h 10259"/>
                <a:gd name="csX5" fmla="*/ 18998 w 18564"/>
                <a:gd name="csY5" fmla="*/ 2885 h 10259"/>
                <a:gd name="csX6" fmla="*/ 18998 w 18564"/>
                <a:gd name="csY6" fmla="*/ 3373 h 10259"/>
                <a:gd name="csX7" fmla="*/ 16555 w 18564"/>
                <a:gd name="csY7" fmla="*/ 9236 h 10259"/>
                <a:gd name="csX8" fmla="*/ 15578 w 18564"/>
                <a:gd name="csY8" fmla="*/ 10213 h 102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8564" h="10259">
                  <a:moveTo>
                    <a:pt x="14601" y="11190"/>
                  </a:moveTo>
                  <a:lnTo>
                    <a:pt x="433" y="11190"/>
                  </a:lnTo>
                  <a:lnTo>
                    <a:pt x="1899" y="11190"/>
                  </a:lnTo>
                  <a:cubicBezTo>
                    <a:pt x="7411" y="10131"/>
                    <a:pt x="11588" y="8389"/>
                    <a:pt x="13135" y="2396"/>
                  </a:cubicBezTo>
                  <a:lnTo>
                    <a:pt x="13624" y="930"/>
                  </a:lnTo>
                  <a:lnTo>
                    <a:pt x="18998" y="2885"/>
                  </a:lnTo>
                  <a:lnTo>
                    <a:pt x="18998" y="3373"/>
                  </a:lnTo>
                  <a:cubicBezTo>
                    <a:pt x="18314" y="5254"/>
                    <a:pt x="17508" y="7501"/>
                    <a:pt x="16555" y="9236"/>
                  </a:cubicBezTo>
                  <a:lnTo>
                    <a:pt x="15578" y="1021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" name="Freeform: Shape 1813">
              <a:extLst>
                <a:ext uri="{FF2B5EF4-FFF2-40B4-BE49-F238E27FC236}">
                  <a16:creationId xmlns:a16="http://schemas.microsoft.com/office/drawing/2014/main" id="{3182FEE5-D8F2-0A4F-0600-B8D8B4F7E240}"/>
                </a:ext>
              </a:extLst>
            </p:cNvPr>
            <p:cNvSpPr/>
            <p:nvPr/>
          </p:nvSpPr>
          <p:spPr>
            <a:xfrm flipV="1">
              <a:off x="6279938" y="5668140"/>
              <a:ext cx="37129" cy="42015"/>
            </a:xfrm>
            <a:custGeom>
              <a:avLst/>
              <a:gdLst>
                <a:gd name="csX0" fmla="*/ 23392 w 37129"/>
                <a:gd name="csY0" fmla="*/ 42949 h 42015"/>
                <a:gd name="csX1" fmla="*/ 20950 w 37129"/>
                <a:gd name="csY1" fmla="*/ 42949 h 42015"/>
                <a:gd name="csX2" fmla="*/ 1896 w 37129"/>
                <a:gd name="csY2" fmla="*/ 27804 h 42015"/>
                <a:gd name="csX3" fmla="*/ 1408 w 37129"/>
                <a:gd name="csY3" fmla="*/ 26827 h 42015"/>
                <a:gd name="csX4" fmla="*/ 919 w 37129"/>
                <a:gd name="csY4" fmla="*/ 25362 h 42015"/>
                <a:gd name="csX5" fmla="*/ 919 w 37129"/>
                <a:gd name="csY5" fmla="*/ 24385 h 42015"/>
                <a:gd name="csX6" fmla="*/ 431 w 37129"/>
                <a:gd name="csY6" fmla="*/ 22919 h 42015"/>
                <a:gd name="csX7" fmla="*/ 431 w 37129"/>
                <a:gd name="csY7" fmla="*/ 15102 h 42015"/>
                <a:gd name="csX8" fmla="*/ 919 w 37129"/>
                <a:gd name="csY8" fmla="*/ 14125 h 42015"/>
                <a:gd name="csX9" fmla="*/ 919 w 37129"/>
                <a:gd name="csY9" fmla="*/ 12659 h 42015"/>
                <a:gd name="csX10" fmla="*/ 1408 w 37129"/>
                <a:gd name="csY10" fmla="*/ 11682 h 42015"/>
                <a:gd name="csX11" fmla="*/ 1896 w 37129"/>
                <a:gd name="csY11" fmla="*/ 10217 h 42015"/>
                <a:gd name="csX12" fmla="*/ 2385 w 37129"/>
                <a:gd name="csY12" fmla="*/ 9240 h 42015"/>
                <a:gd name="csX13" fmla="*/ 2873 w 37129"/>
                <a:gd name="csY13" fmla="*/ 8262 h 42015"/>
                <a:gd name="csX14" fmla="*/ 3362 w 37129"/>
                <a:gd name="csY14" fmla="*/ 6797 h 42015"/>
                <a:gd name="csX15" fmla="*/ 3362 w 37129"/>
                <a:gd name="csY15" fmla="*/ 6308 h 42015"/>
                <a:gd name="csX16" fmla="*/ 4339 w 37129"/>
                <a:gd name="csY16" fmla="*/ 5331 h 42015"/>
                <a:gd name="csX17" fmla="*/ 4828 w 37129"/>
                <a:gd name="csY17" fmla="*/ 4354 h 42015"/>
                <a:gd name="csX18" fmla="*/ 5805 w 37129"/>
                <a:gd name="csY18" fmla="*/ 3377 h 42015"/>
                <a:gd name="csX19" fmla="*/ 6293 w 37129"/>
                <a:gd name="csY19" fmla="*/ 2400 h 42015"/>
                <a:gd name="csX20" fmla="*/ 7270 w 37129"/>
                <a:gd name="csY20" fmla="*/ 1423 h 42015"/>
                <a:gd name="csX21" fmla="*/ 8247 w 37129"/>
                <a:gd name="csY21" fmla="*/ 934 h 42015"/>
                <a:gd name="csX22" fmla="*/ 23392 w 37129"/>
                <a:gd name="csY22" fmla="*/ 1423 h 42015"/>
                <a:gd name="csX23" fmla="*/ 19484 w 37129"/>
                <a:gd name="csY23" fmla="*/ 1423 h 42015"/>
                <a:gd name="csX24" fmla="*/ 18507 w 37129"/>
                <a:gd name="csY24" fmla="*/ 1911 h 42015"/>
                <a:gd name="csX25" fmla="*/ 17041 w 37129"/>
                <a:gd name="csY25" fmla="*/ 2400 h 42015"/>
                <a:gd name="csX26" fmla="*/ 15087 w 37129"/>
                <a:gd name="csY26" fmla="*/ 3377 h 42015"/>
                <a:gd name="csX27" fmla="*/ 13622 w 37129"/>
                <a:gd name="csY27" fmla="*/ 3865 h 42015"/>
                <a:gd name="csX28" fmla="*/ 12644 w 37129"/>
                <a:gd name="csY28" fmla="*/ 4354 h 42015"/>
                <a:gd name="csX29" fmla="*/ 11667 w 37129"/>
                <a:gd name="csY29" fmla="*/ 5331 h 42015"/>
                <a:gd name="csX30" fmla="*/ 11179 w 37129"/>
                <a:gd name="csY30" fmla="*/ 6308 h 42015"/>
                <a:gd name="csX31" fmla="*/ 9225 w 37129"/>
                <a:gd name="csY31" fmla="*/ 8262 h 42015"/>
                <a:gd name="csX32" fmla="*/ 6782 w 37129"/>
                <a:gd name="csY32" fmla="*/ 18033 h 42015"/>
                <a:gd name="csX33" fmla="*/ 6782 w 37129"/>
                <a:gd name="csY33" fmla="*/ 22919 h 42015"/>
                <a:gd name="csX34" fmla="*/ 9713 w 37129"/>
                <a:gd name="csY34" fmla="*/ 31224 h 42015"/>
                <a:gd name="csX35" fmla="*/ 10690 w 37129"/>
                <a:gd name="csY35" fmla="*/ 32201 h 42015"/>
                <a:gd name="csX36" fmla="*/ 11179 w 37129"/>
                <a:gd name="csY36" fmla="*/ 33178 h 42015"/>
                <a:gd name="csX37" fmla="*/ 11667 w 37129"/>
                <a:gd name="csY37" fmla="*/ 34155 h 42015"/>
                <a:gd name="csX38" fmla="*/ 12644 w 37129"/>
                <a:gd name="csY38" fmla="*/ 34644 h 42015"/>
                <a:gd name="csX39" fmla="*/ 13622 w 37129"/>
                <a:gd name="csY39" fmla="*/ 35621 h 42015"/>
                <a:gd name="csX40" fmla="*/ 15087 w 37129"/>
                <a:gd name="csY40" fmla="*/ 36110 h 42015"/>
                <a:gd name="csX41" fmla="*/ 18018 w 37129"/>
                <a:gd name="csY41" fmla="*/ 37575 h 42015"/>
                <a:gd name="csX42" fmla="*/ 20461 w 37129"/>
                <a:gd name="csY42" fmla="*/ 37575 h 42015"/>
                <a:gd name="csX43" fmla="*/ 21927 w 37129"/>
                <a:gd name="csY43" fmla="*/ 38064 h 42015"/>
                <a:gd name="csX44" fmla="*/ 37560 w 37129"/>
                <a:gd name="csY44" fmla="*/ 38064 h 42015"/>
                <a:gd name="csX45" fmla="*/ 36583 w 37129"/>
                <a:gd name="csY45" fmla="*/ 39041 h 42015"/>
                <a:gd name="csX46" fmla="*/ 35606 w 37129"/>
                <a:gd name="csY46" fmla="*/ 39530 h 42015"/>
                <a:gd name="csX47" fmla="*/ 34629 w 37129"/>
                <a:gd name="csY47" fmla="*/ 40507 h 42015"/>
                <a:gd name="csX48" fmla="*/ 33652 w 37129"/>
                <a:gd name="csY48" fmla="*/ 40995 h 42015"/>
                <a:gd name="csX49" fmla="*/ 32186 w 37129"/>
                <a:gd name="csY49" fmla="*/ 41484 h 42015"/>
                <a:gd name="csX50" fmla="*/ 31209 w 37129"/>
                <a:gd name="csY50" fmla="*/ 41972 h 42015"/>
                <a:gd name="csX51" fmla="*/ 29744 w 37129"/>
                <a:gd name="csY51" fmla="*/ 42461 h 42015"/>
                <a:gd name="csX52" fmla="*/ 28767 w 37129"/>
                <a:gd name="csY52" fmla="*/ 42461 h 42015"/>
                <a:gd name="csX53" fmla="*/ 27301 w 37129"/>
                <a:gd name="csY53" fmla="*/ 42949 h 42015"/>
                <a:gd name="csX54" fmla="*/ 24858 w 37129"/>
                <a:gd name="csY54" fmla="*/ 42949 h 420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</a:cxnLst>
              <a:rect l="l" t="t" r="r" b="b"/>
              <a:pathLst>
                <a:path w="37129" h="42015">
                  <a:moveTo>
                    <a:pt x="23392" y="42949"/>
                  </a:moveTo>
                  <a:lnTo>
                    <a:pt x="20950" y="42949"/>
                  </a:lnTo>
                  <a:cubicBezTo>
                    <a:pt x="11553" y="42607"/>
                    <a:pt x="4005" y="37111"/>
                    <a:pt x="1896" y="27804"/>
                  </a:cubicBezTo>
                  <a:lnTo>
                    <a:pt x="1408" y="26827"/>
                  </a:lnTo>
                  <a:lnTo>
                    <a:pt x="919" y="25362"/>
                  </a:lnTo>
                  <a:lnTo>
                    <a:pt x="919" y="24385"/>
                  </a:lnTo>
                  <a:lnTo>
                    <a:pt x="431" y="22919"/>
                  </a:lnTo>
                  <a:lnTo>
                    <a:pt x="431" y="15102"/>
                  </a:lnTo>
                  <a:lnTo>
                    <a:pt x="919" y="14125"/>
                  </a:lnTo>
                  <a:lnTo>
                    <a:pt x="919" y="12659"/>
                  </a:lnTo>
                  <a:lnTo>
                    <a:pt x="1408" y="11682"/>
                  </a:lnTo>
                  <a:lnTo>
                    <a:pt x="1896" y="10217"/>
                  </a:lnTo>
                  <a:lnTo>
                    <a:pt x="2385" y="9240"/>
                  </a:lnTo>
                  <a:lnTo>
                    <a:pt x="2873" y="8262"/>
                  </a:lnTo>
                  <a:lnTo>
                    <a:pt x="3362" y="6797"/>
                  </a:lnTo>
                  <a:lnTo>
                    <a:pt x="3362" y="6308"/>
                  </a:lnTo>
                  <a:lnTo>
                    <a:pt x="4339" y="5331"/>
                  </a:lnTo>
                  <a:lnTo>
                    <a:pt x="4828" y="4354"/>
                  </a:lnTo>
                  <a:lnTo>
                    <a:pt x="5805" y="3377"/>
                  </a:lnTo>
                  <a:lnTo>
                    <a:pt x="6293" y="2400"/>
                  </a:lnTo>
                  <a:lnTo>
                    <a:pt x="7270" y="1423"/>
                  </a:lnTo>
                  <a:lnTo>
                    <a:pt x="8247" y="934"/>
                  </a:lnTo>
                  <a:lnTo>
                    <a:pt x="23392" y="1423"/>
                  </a:lnTo>
                  <a:lnTo>
                    <a:pt x="19484" y="1423"/>
                  </a:lnTo>
                  <a:lnTo>
                    <a:pt x="18507" y="1911"/>
                  </a:lnTo>
                  <a:lnTo>
                    <a:pt x="17041" y="2400"/>
                  </a:lnTo>
                  <a:lnTo>
                    <a:pt x="15087" y="3377"/>
                  </a:lnTo>
                  <a:lnTo>
                    <a:pt x="13622" y="3865"/>
                  </a:lnTo>
                  <a:lnTo>
                    <a:pt x="12644" y="4354"/>
                  </a:lnTo>
                  <a:lnTo>
                    <a:pt x="11667" y="5331"/>
                  </a:lnTo>
                  <a:lnTo>
                    <a:pt x="11179" y="6308"/>
                  </a:lnTo>
                  <a:lnTo>
                    <a:pt x="9225" y="8262"/>
                  </a:lnTo>
                  <a:cubicBezTo>
                    <a:pt x="7922" y="11348"/>
                    <a:pt x="6505" y="14557"/>
                    <a:pt x="6782" y="18033"/>
                  </a:cubicBezTo>
                  <a:lnTo>
                    <a:pt x="6782" y="22919"/>
                  </a:lnTo>
                  <a:cubicBezTo>
                    <a:pt x="8443" y="28040"/>
                    <a:pt x="6635" y="26184"/>
                    <a:pt x="9713" y="31224"/>
                  </a:cubicBezTo>
                  <a:lnTo>
                    <a:pt x="10690" y="32201"/>
                  </a:lnTo>
                  <a:lnTo>
                    <a:pt x="11179" y="33178"/>
                  </a:lnTo>
                  <a:lnTo>
                    <a:pt x="11667" y="34155"/>
                  </a:lnTo>
                  <a:lnTo>
                    <a:pt x="12644" y="34644"/>
                  </a:lnTo>
                  <a:lnTo>
                    <a:pt x="13622" y="35621"/>
                  </a:lnTo>
                  <a:lnTo>
                    <a:pt x="15087" y="36110"/>
                  </a:lnTo>
                  <a:lnTo>
                    <a:pt x="18018" y="37575"/>
                  </a:lnTo>
                  <a:lnTo>
                    <a:pt x="20461" y="37575"/>
                  </a:lnTo>
                  <a:lnTo>
                    <a:pt x="21927" y="38064"/>
                  </a:lnTo>
                  <a:lnTo>
                    <a:pt x="37560" y="38064"/>
                  </a:lnTo>
                  <a:lnTo>
                    <a:pt x="36583" y="39041"/>
                  </a:lnTo>
                  <a:lnTo>
                    <a:pt x="35606" y="39530"/>
                  </a:lnTo>
                  <a:lnTo>
                    <a:pt x="34629" y="40507"/>
                  </a:lnTo>
                  <a:lnTo>
                    <a:pt x="33652" y="40995"/>
                  </a:lnTo>
                  <a:lnTo>
                    <a:pt x="32186" y="41484"/>
                  </a:lnTo>
                  <a:lnTo>
                    <a:pt x="31209" y="41972"/>
                  </a:lnTo>
                  <a:lnTo>
                    <a:pt x="29744" y="42461"/>
                  </a:lnTo>
                  <a:lnTo>
                    <a:pt x="28767" y="42461"/>
                  </a:lnTo>
                  <a:lnTo>
                    <a:pt x="27301" y="42949"/>
                  </a:lnTo>
                  <a:lnTo>
                    <a:pt x="24858" y="42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" name="Freeform: Shape 1814">
              <a:extLst>
                <a:ext uri="{FF2B5EF4-FFF2-40B4-BE49-F238E27FC236}">
                  <a16:creationId xmlns:a16="http://schemas.microsoft.com/office/drawing/2014/main" id="{E2623144-4F3C-4155-4B80-768861DF67E3}"/>
                </a:ext>
              </a:extLst>
            </p:cNvPr>
            <p:cNvSpPr/>
            <p:nvPr/>
          </p:nvSpPr>
          <p:spPr>
            <a:xfrm flipV="1">
              <a:off x="6343938" y="5668628"/>
              <a:ext cx="30290" cy="45923"/>
            </a:xfrm>
            <a:custGeom>
              <a:avLst/>
              <a:gdLst>
                <a:gd name="csX0" fmla="*/ 24380 w 30290"/>
                <a:gd name="csY0" fmla="*/ 46858 h 45923"/>
                <a:gd name="csX1" fmla="*/ 18029 w 30290"/>
                <a:gd name="csY1" fmla="*/ 46858 h 45923"/>
                <a:gd name="csX2" fmla="*/ 441 w 30290"/>
                <a:gd name="csY2" fmla="*/ 935 h 45923"/>
                <a:gd name="csX3" fmla="*/ 6792 w 30290"/>
                <a:gd name="csY3" fmla="*/ 935 h 45923"/>
                <a:gd name="csX4" fmla="*/ 11678 w 30290"/>
                <a:gd name="csY4" fmla="*/ 14614 h 45923"/>
                <a:gd name="csX5" fmla="*/ 30731 w 30290"/>
                <a:gd name="csY5" fmla="*/ 14614 h 45923"/>
                <a:gd name="csX6" fmla="*/ 13632 w 30290"/>
                <a:gd name="csY6" fmla="*/ 19988 h 45923"/>
                <a:gd name="csX7" fmla="*/ 18517 w 30290"/>
                <a:gd name="csY7" fmla="*/ 33179 h 45923"/>
                <a:gd name="csX8" fmla="*/ 20960 w 30290"/>
                <a:gd name="csY8" fmla="*/ 40507 h 45923"/>
                <a:gd name="csX9" fmla="*/ 20960 w 30290"/>
                <a:gd name="csY9" fmla="*/ 4197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380" y="46858"/>
                  </a:moveTo>
                  <a:lnTo>
                    <a:pt x="18029" y="46858"/>
                  </a:lnTo>
                  <a:lnTo>
                    <a:pt x="441" y="935"/>
                  </a:lnTo>
                  <a:lnTo>
                    <a:pt x="6792" y="935"/>
                  </a:lnTo>
                  <a:lnTo>
                    <a:pt x="11678" y="14614"/>
                  </a:lnTo>
                  <a:lnTo>
                    <a:pt x="30731" y="14614"/>
                  </a:lnTo>
                  <a:lnTo>
                    <a:pt x="13632" y="19988"/>
                  </a:lnTo>
                  <a:lnTo>
                    <a:pt x="18517" y="33179"/>
                  </a:lnTo>
                  <a:cubicBezTo>
                    <a:pt x="20138" y="36558"/>
                    <a:pt x="19674" y="38056"/>
                    <a:pt x="20960" y="40507"/>
                  </a:cubicBezTo>
                  <a:lnTo>
                    <a:pt x="20960" y="41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" name="Freeform: Shape 1815">
              <a:extLst>
                <a:ext uri="{FF2B5EF4-FFF2-40B4-BE49-F238E27FC236}">
                  <a16:creationId xmlns:a16="http://schemas.microsoft.com/office/drawing/2014/main" id="{F4558F80-EE3A-53BF-F74D-4822B1654411}"/>
                </a:ext>
              </a:extLst>
            </p:cNvPr>
            <p:cNvSpPr/>
            <p:nvPr/>
          </p:nvSpPr>
          <p:spPr>
            <a:xfrm flipV="1">
              <a:off x="6357129" y="5668628"/>
              <a:ext cx="29801" cy="45923"/>
            </a:xfrm>
            <a:custGeom>
              <a:avLst/>
              <a:gdLst>
                <a:gd name="csX0" fmla="*/ 11190 w 29801"/>
                <a:gd name="csY0" fmla="*/ 46858 h 45923"/>
                <a:gd name="csX1" fmla="*/ 7770 w 29801"/>
                <a:gd name="csY1" fmla="*/ 41973 h 45923"/>
                <a:gd name="csX2" fmla="*/ 8258 w 29801"/>
                <a:gd name="csY2" fmla="*/ 40996 h 45923"/>
                <a:gd name="csX3" fmla="*/ 11190 w 29801"/>
                <a:gd name="csY3" fmla="*/ 32202 h 45923"/>
                <a:gd name="csX4" fmla="*/ 16075 w 29801"/>
                <a:gd name="csY4" fmla="*/ 19988 h 45923"/>
                <a:gd name="csX5" fmla="*/ 442 w 29801"/>
                <a:gd name="csY5" fmla="*/ 19988 h 45923"/>
                <a:gd name="csX6" fmla="*/ 17541 w 29801"/>
                <a:gd name="csY6" fmla="*/ 14614 h 45923"/>
                <a:gd name="csX7" fmla="*/ 22915 w 29801"/>
                <a:gd name="csY7" fmla="*/ 935 h 45923"/>
                <a:gd name="csX8" fmla="*/ 30243 w 29801"/>
                <a:gd name="csY8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190" y="46858"/>
                  </a:moveTo>
                  <a:lnTo>
                    <a:pt x="7770" y="41973"/>
                  </a:lnTo>
                  <a:lnTo>
                    <a:pt x="8258" y="40996"/>
                  </a:lnTo>
                  <a:cubicBezTo>
                    <a:pt x="8136" y="39432"/>
                    <a:pt x="10799" y="34441"/>
                    <a:pt x="11190" y="32202"/>
                  </a:cubicBezTo>
                  <a:lnTo>
                    <a:pt x="16075" y="19988"/>
                  </a:lnTo>
                  <a:lnTo>
                    <a:pt x="442" y="19988"/>
                  </a:lnTo>
                  <a:lnTo>
                    <a:pt x="17541" y="14614"/>
                  </a:lnTo>
                  <a:lnTo>
                    <a:pt x="22915" y="935"/>
                  </a:lnTo>
                  <a:lnTo>
                    <a:pt x="30243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" name="Freeform: Shape 1816">
              <a:extLst>
                <a:ext uri="{FF2B5EF4-FFF2-40B4-BE49-F238E27FC236}">
                  <a16:creationId xmlns:a16="http://schemas.microsoft.com/office/drawing/2014/main" id="{5F4F6DEC-4C0C-FAD6-F4AD-DB1EED643220}"/>
                </a:ext>
              </a:extLst>
            </p:cNvPr>
            <p:cNvSpPr/>
            <p:nvPr/>
          </p:nvSpPr>
          <p:spPr>
            <a:xfrm flipV="1">
              <a:off x="6395724" y="5668628"/>
              <a:ext cx="32244" cy="46788"/>
            </a:xfrm>
            <a:custGeom>
              <a:avLst/>
              <a:gdLst>
                <a:gd name="csX0" fmla="*/ 32695 w 32244"/>
                <a:gd name="csY0" fmla="*/ 47724 h 46788"/>
                <a:gd name="csX1" fmla="*/ 26832 w 32244"/>
                <a:gd name="csY1" fmla="*/ 47724 h 46788"/>
                <a:gd name="csX2" fmla="*/ 26832 w 32244"/>
                <a:gd name="csY2" fmla="*/ 21342 h 46788"/>
                <a:gd name="csX3" fmla="*/ 14130 w 32244"/>
                <a:gd name="csY3" fmla="*/ 6686 h 46788"/>
                <a:gd name="csX4" fmla="*/ 451 w 32244"/>
                <a:gd name="csY4" fmla="*/ 6197 h 46788"/>
                <a:gd name="csX5" fmla="*/ 1428 w 32244"/>
                <a:gd name="csY5" fmla="*/ 5709 h 46788"/>
                <a:gd name="csX6" fmla="*/ 1916 w 32244"/>
                <a:gd name="csY6" fmla="*/ 4731 h 46788"/>
                <a:gd name="csX7" fmla="*/ 21458 w 32244"/>
                <a:gd name="csY7" fmla="*/ 1800 h 46788"/>
                <a:gd name="csX8" fmla="*/ 24390 w 32244"/>
                <a:gd name="csY8" fmla="*/ 3266 h 46788"/>
                <a:gd name="csX9" fmla="*/ 30252 w 32244"/>
                <a:gd name="csY9" fmla="*/ 8151 h 46788"/>
                <a:gd name="csX10" fmla="*/ 30741 w 32244"/>
                <a:gd name="csY10" fmla="*/ 9128 h 46788"/>
                <a:gd name="csX11" fmla="*/ 31229 w 32244"/>
                <a:gd name="csY11" fmla="*/ 10105 h 46788"/>
                <a:gd name="csX12" fmla="*/ 31229 w 32244"/>
                <a:gd name="csY12" fmla="*/ 11083 h 46788"/>
                <a:gd name="csX13" fmla="*/ 31718 w 32244"/>
                <a:gd name="csY13" fmla="*/ 12060 h 46788"/>
                <a:gd name="csX14" fmla="*/ 32206 w 32244"/>
                <a:gd name="csY14" fmla="*/ 13037 h 46788"/>
                <a:gd name="csX15" fmla="*/ 32206 w 32244"/>
                <a:gd name="csY15" fmla="*/ 15480 h 46788"/>
                <a:gd name="csX16" fmla="*/ 32695 w 32244"/>
                <a:gd name="csY16" fmla="*/ 16945 h 46788"/>
                <a:gd name="csX17" fmla="*/ 32695 w 32244"/>
                <a:gd name="csY17" fmla="*/ 21342 h 467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32244" h="46788">
                  <a:moveTo>
                    <a:pt x="32695" y="47724"/>
                  </a:moveTo>
                  <a:lnTo>
                    <a:pt x="26832" y="47724"/>
                  </a:lnTo>
                  <a:lnTo>
                    <a:pt x="26832" y="21342"/>
                  </a:lnTo>
                  <a:cubicBezTo>
                    <a:pt x="26165" y="12166"/>
                    <a:pt x="25497" y="6197"/>
                    <a:pt x="14130" y="6686"/>
                  </a:cubicBezTo>
                  <a:lnTo>
                    <a:pt x="451" y="6197"/>
                  </a:lnTo>
                  <a:lnTo>
                    <a:pt x="1428" y="5709"/>
                  </a:lnTo>
                  <a:lnTo>
                    <a:pt x="1916" y="4731"/>
                  </a:lnTo>
                  <a:cubicBezTo>
                    <a:pt x="6729" y="725"/>
                    <a:pt x="15661" y="147"/>
                    <a:pt x="21458" y="1800"/>
                  </a:cubicBezTo>
                  <a:lnTo>
                    <a:pt x="24390" y="3266"/>
                  </a:lnTo>
                  <a:cubicBezTo>
                    <a:pt x="28640" y="4805"/>
                    <a:pt x="27638" y="5375"/>
                    <a:pt x="30252" y="8151"/>
                  </a:cubicBezTo>
                  <a:lnTo>
                    <a:pt x="30741" y="9128"/>
                  </a:lnTo>
                  <a:lnTo>
                    <a:pt x="31229" y="10105"/>
                  </a:lnTo>
                  <a:lnTo>
                    <a:pt x="31229" y="11083"/>
                  </a:lnTo>
                  <a:lnTo>
                    <a:pt x="31718" y="12060"/>
                  </a:lnTo>
                  <a:lnTo>
                    <a:pt x="32206" y="13037"/>
                  </a:lnTo>
                  <a:lnTo>
                    <a:pt x="32206" y="15480"/>
                  </a:lnTo>
                  <a:lnTo>
                    <a:pt x="32695" y="16945"/>
                  </a:lnTo>
                  <a:lnTo>
                    <a:pt x="32695" y="213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" name="Freeform: Shape 1817">
              <a:extLst>
                <a:ext uri="{FF2B5EF4-FFF2-40B4-BE49-F238E27FC236}">
                  <a16:creationId xmlns:a16="http://schemas.microsoft.com/office/drawing/2014/main" id="{770535A4-52F5-117A-2D90-59E23184D659}"/>
                </a:ext>
              </a:extLst>
            </p:cNvPr>
            <p:cNvSpPr/>
            <p:nvPr/>
          </p:nvSpPr>
          <p:spPr>
            <a:xfrm flipV="1">
              <a:off x="6391816" y="5668628"/>
              <a:ext cx="17587" cy="41526"/>
            </a:xfrm>
            <a:custGeom>
              <a:avLst/>
              <a:gdLst>
                <a:gd name="csX0" fmla="*/ 6798 w 17587"/>
                <a:gd name="csY0" fmla="*/ 42461 h 41526"/>
                <a:gd name="csX1" fmla="*/ 447 w 17587"/>
                <a:gd name="csY1" fmla="*/ 42461 h 41526"/>
                <a:gd name="csX2" fmla="*/ 447 w 17587"/>
                <a:gd name="csY2" fmla="*/ 16079 h 41526"/>
                <a:gd name="csX3" fmla="*/ 4355 w 17587"/>
                <a:gd name="csY3" fmla="*/ 934 h 41526"/>
                <a:gd name="csX4" fmla="*/ 18034 w 17587"/>
                <a:gd name="csY4" fmla="*/ 1423 h 41526"/>
                <a:gd name="csX5" fmla="*/ 17546 w 17587"/>
                <a:gd name="csY5" fmla="*/ 1423 h 41526"/>
                <a:gd name="csX6" fmla="*/ 6798 w 17587"/>
                <a:gd name="csY6" fmla="*/ 14125 h 41526"/>
                <a:gd name="csX7" fmla="*/ 6798 w 17587"/>
                <a:gd name="csY7" fmla="*/ 16079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7587" h="41526">
                  <a:moveTo>
                    <a:pt x="6798" y="42461"/>
                  </a:moveTo>
                  <a:lnTo>
                    <a:pt x="447" y="42461"/>
                  </a:lnTo>
                  <a:lnTo>
                    <a:pt x="447" y="16079"/>
                  </a:lnTo>
                  <a:cubicBezTo>
                    <a:pt x="585" y="10852"/>
                    <a:pt x="911" y="5119"/>
                    <a:pt x="4355" y="934"/>
                  </a:cubicBezTo>
                  <a:lnTo>
                    <a:pt x="18034" y="1423"/>
                  </a:lnTo>
                  <a:lnTo>
                    <a:pt x="17546" y="1423"/>
                  </a:lnTo>
                  <a:cubicBezTo>
                    <a:pt x="9737" y="1390"/>
                    <a:pt x="6138" y="6675"/>
                    <a:pt x="6798" y="14125"/>
                  </a:cubicBezTo>
                  <a:lnTo>
                    <a:pt x="6798" y="16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" name="Freeform: Shape 1818">
              <a:extLst>
                <a:ext uri="{FF2B5EF4-FFF2-40B4-BE49-F238E27FC236}">
                  <a16:creationId xmlns:a16="http://schemas.microsoft.com/office/drawing/2014/main" id="{DA392388-6940-8EE0-9A5B-50ADCC276C75}"/>
                </a:ext>
              </a:extLst>
            </p:cNvPr>
            <p:cNvSpPr/>
            <p:nvPr/>
          </p:nvSpPr>
          <p:spPr>
            <a:xfrm flipV="1">
              <a:off x="6434319" y="5668628"/>
              <a:ext cx="36152" cy="45923"/>
            </a:xfrm>
            <a:custGeom>
              <a:avLst/>
              <a:gdLst>
                <a:gd name="csX0" fmla="*/ 36610 w 36152"/>
                <a:gd name="csY0" fmla="*/ 46858 h 45923"/>
                <a:gd name="csX1" fmla="*/ 458 w 36152"/>
                <a:gd name="csY1" fmla="*/ 46858 h 45923"/>
                <a:gd name="csX2" fmla="*/ 458 w 36152"/>
                <a:gd name="csY2" fmla="*/ 41484 h 45923"/>
                <a:gd name="csX3" fmla="*/ 15603 w 36152"/>
                <a:gd name="csY3" fmla="*/ 41484 h 45923"/>
                <a:gd name="csX4" fmla="*/ 15603 w 36152"/>
                <a:gd name="csY4" fmla="*/ 935 h 45923"/>
                <a:gd name="csX5" fmla="*/ 21465 w 36152"/>
                <a:gd name="csY5" fmla="*/ 935 h 45923"/>
                <a:gd name="csX6" fmla="*/ 21465 w 36152"/>
                <a:gd name="csY6" fmla="*/ 41484 h 45923"/>
                <a:gd name="csX7" fmla="*/ 36610 w 36152"/>
                <a:gd name="csY7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610" y="46858"/>
                  </a:moveTo>
                  <a:lnTo>
                    <a:pt x="458" y="46858"/>
                  </a:lnTo>
                  <a:lnTo>
                    <a:pt x="458" y="41484"/>
                  </a:lnTo>
                  <a:lnTo>
                    <a:pt x="15603" y="41484"/>
                  </a:lnTo>
                  <a:lnTo>
                    <a:pt x="15603" y="935"/>
                  </a:lnTo>
                  <a:lnTo>
                    <a:pt x="21465" y="935"/>
                  </a:lnTo>
                  <a:lnTo>
                    <a:pt x="21465" y="41484"/>
                  </a:lnTo>
                  <a:lnTo>
                    <a:pt x="36610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" name="Freeform: Shape 1819">
              <a:extLst>
                <a:ext uri="{FF2B5EF4-FFF2-40B4-BE49-F238E27FC236}">
                  <a16:creationId xmlns:a16="http://schemas.microsoft.com/office/drawing/2014/main" id="{681AAD46-58FC-95E3-7251-BB14483159C9}"/>
                </a:ext>
              </a:extLst>
            </p:cNvPr>
            <p:cNvSpPr/>
            <p:nvPr/>
          </p:nvSpPr>
          <p:spPr>
            <a:xfrm flipV="1">
              <a:off x="6475483" y="5672537"/>
              <a:ext cx="36515" cy="42823"/>
            </a:xfrm>
            <a:custGeom>
              <a:avLst/>
              <a:gdLst>
                <a:gd name="csX0" fmla="*/ 8640 w 36515"/>
                <a:gd name="csY0" fmla="*/ 43758 h 42823"/>
                <a:gd name="csX1" fmla="*/ 6686 w 36515"/>
                <a:gd name="csY1" fmla="*/ 41804 h 42823"/>
                <a:gd name="csX2" fmla="*/ 3755 w 36515"/>
                <a:gd name="csY2" fmla="*/ 11025 h 42823"/>
                <a:gd name="csX3" fmla="*/ 4732 w 36515"/>
                <a:gd name="csY3" fmla="*/ 10048 h 42823"/>
                <a:gd name="csX4" fmla="*/ 5220 w 36515"/>
                <a:gd name="csY4" fmla="*/ 9071 h 42823"/>
                <a:gd name="csX5" fmla="*/ 35022 w 36515"/>
                <a:gd name="csY5" fmla="*/ 4674 h 42823"/>
                <a:gd name="csX6" fmla="*/ 35999 w 36515"/>
                <a:gd name="csY6" fmla="*/ 5163 h 42823"/>
                <a:gd name="csX7" fmla="*/ 36976 w 36515"/>
                <a:gd name="csY7" fmla="*/ 6140 h 42823"/>
                <a:gd name="csX8" fmla="*/ 20854 w 36515"/>
                <a:gd name="csY8" fmla="*/ 6140 h 42823"/>
                <a:gd name="csX9" fmla="*/ 6686 w 36515"/>
                <a:gd name="csY9" fmla="*/ 22750 h 42823"/>
                <a:gd name="csX10" fmla="*/ 6686 w 36515"/>
                <a:gd name="csY10" fmla="*/ 25193 h 42823"/>
                <a:gd name="csX11" fmla="*/ 19877 w 36515"/>
                <a:gd name="csY11" fmla="*/ 42781 h 42823"/>
                <a:gd name="csX12" fmla="*/ 21342 w 36515"/>
                <a:gd name="csY12" fmla="*/ 43270 h 42823"/>
                <a:gd name="csX13" fmla="*/ 22320 w 36515"/>
                <a:gd name="csY13" fmla="*/ 43270 h 42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6515" h="42823">
                  <a:moveTo>
                    <a:pt x="8640" y="43758"/>
                  </a:moveTo>
                  <a:lnTo>
                    <a:pt x="6686" y="41804"/>
                  </a:lnTo>
                  <a:cubicBezTo>
                    <a:pt x="-911" y="33515"/>
                    <a:pt x="-1139" y="20747"/>
                    <a:pt x="3755" y="11025"/>
                  </a:cubicBezTo>
                  <a:lnTo>
                    <a:pt x="4732" y="10048"/>
                  </a:lnTo>
                  <a:lnTo>
                    <a:pt x="5220" y="9071"/>
                  </a:lnTo>
                  <a:cubicBezTo>
                    <a:pt x="12019" y="131"/>
                    <a:pt x="25731" y="-1604"/>
                    <a:pt x="35022" y="4674"/>
                  </a:cubicBezTo>
                  <a:lnTo>
                    <a:pt x="35999" y="5163"/>
                  </a:lnTo>
                  <a:lnTo>
                    <a:pt x="36976" y="6140"/>
                  </a:lnTo>
                  <a:lnTo>
                    <a:pt x="20854" y="6140"/>
                  </a:lnTo>
                  <a:cubicBezTo>
                    <a:pt x="12223" y="6913"/>
                    <a:pt x="6995" y="14356"/>
                    <a:pt x="6686" y="22750"/>
                  </a:cubicBezTo>
                  <a:lnTo>
                    <a:pt x="6686" y="25193"/>
                  </a:lnTo>
                  <a:cubicBezTo>
                    <a:pt x="7069" y="34166"/>
                    <a:pt x="10179" y="41226"/>
                    <a:pt x="19877" y="42781"/>
                  </a:cubicBezTo>
                  <a:lnTo>
                    <a:pt x="21342" y="43270"/>
                  </a:lnTo>
                  <a:lnTo>
                    <a:pt x="22320" y="432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" name="Freeform: Shape 1820">
              <a:extLst>
                <a:ext uri="{FF2B5EF4-FFF2-40B4-BE49-F238E27FC236}">
                  <a16:creationId xmlns:a16="http://schemas.microsoft.com/office/drawing/2014/main" id="{E8F20D8E-7AA0-949E-4AA5-2ED2E95146DB}"/>
                </a:ext>
              </a:extLst>
            </p:cNvPr>
            <p:cNvSpPr/>
            <p:nvPr/>
          </p:nvSpPr>
          <p:spPr>
            <a:xfrm flipV="1">
              <a:off x="6483663" y="5668090"/>
              <a:ext cx="35664" cy="42065"/>
            </a:xfrm>
            <a:custGeom>
              <a:avLst/>
              <a:gdLst>
                <a:gd name="csX0" fmla="*/ 14142 w 35664"/>
                <a:gd name="csY0" fmla="*/ 42949 h 42065"/>
                <a:gd name="csX1" fmla="*/ 12677 w 35664"/>
                <a:gd name="csY1" fmla="*/ 42949 h 42065"/>
                <a:gd name="csX2" fmla="*/ 1440 w 35664"/>
                <a:gd name="csY2" fmla="*/ 39041 h 42065"/>
                <a:gd name="csX3" fmla="*/ 463 w 35664"/>
                <a:gd name="csY3" fmla="*/ 38552 h 42065"/>
                <a:gd name="csX4" fmla="*/ 14142 w 35664"/>
                <a:gd name="csY4" fmla="*/ 38064 h 42065"/>
                <a:gd name="csX5" fmla="*/ 15119 w 35664"/>
                <a:gd name="csY5" fmla="*/ 38064 h 42065"/>
                <a:gd name="csX6" fmla="*/ 29776 w 35664"/>
                <a:gd name="csY6" fmla="*/ 21942 h 42065"/>
                <a:gd name="csX7" fmla="*/ 29776 w 35664"/>
                <a:gd name="csY7" fmla="*/ 18522 h 42065"/>
                <a:gd name="csX8" fmla="*/ 27333 w 35664"/>
                <a:gd name="csY8" fmla="*/ 8262 h 42065"/>
                <a:gd name="csX9" fmla="*/ 26845 w 35664"/>
                <a:gd name="csY9" fmla="*/ 7285 h 42065"/>
                <a:gd name="csX10" fmla="*/ 23425 w 35664"/>
                <a:gd name="csY10" fmla="*/ 3865 h 42065"/>
                <a:gd name="csX11" fmla="*/ 22448 w 35664"/>
                <a:gd name="csY11" fmla="*/ 3377 h 42065"/>
                <a:gd name="csX12" fmla="*/ 21470 w 35664"/>
                <a:gd name="csY12" fmla="*/ 2400 h 42065"/>
                <a:gd name="csX13" fmla="*/ 20493 w 35664"/>
                <a:gd name="csY13" fmla="*/ 1911 h 42065"/>
                <a:gd name="csX14" fmla="*/ 19028 w 35664"/>
                <a:gd name="csY14" fmla="*/ 1911 h 42065"/>
                <a:gd name="csX15" fmla="*/ 18051 w 35664"/>
                <a:gd name="csY15" fmla="*/ 1423 h 42065"/>
                <a:gd name="csX16" fmla="*/ 16585 w 35664"/>
                <a:gd name="csY16" fmla="*/ 934 h 42065"/>
                <a:gd name="csX17" fmla="*/ 14142 w 35664"/>
                <a:gd name="csY17" fmla="*/ 934 h 42065"/>
                <a:gd name="csX18" fmla="*/ 28799 w 35664"/>
                <a:gd name="csY18" fmla="*/ 934 h 42065"/>
                <a:gd name="csX19" fmla="*/ 29776 w 35664"/>
                <a:gd name="csY19" fmla="*/ 1911 h 42065"/>
                <a:gd name="csX20" fmla="*/ 30264 w 35664"/>
                <a:gd name="csY20" fmla="*/ 2888 h 42065"/>
                <a:gd name="csX21" fmla="*/ 32219 w 35664"/>
                <a:gd name="csY21" fmla="*/ 4843 h 42065"/>
                <a:gd name="csX22" fmla="*/ 33196 w 35664"/>
                <a:gd name="csY22" fmla="*/ 6797 h 42065"/>
                <a:gd name="csX23" fmla="*/ 33196 w 35664"/>
                <a:gd name="csY23" fmla="*/ 7285 h 42065"/>
                <a:gd name="csX24" fmla="*/ 34173 w 35664"/>
                <a:gd name="csY24" fmla="*/ 9239 h 42065"/>
                <a:gd name="csX25" fmla="*/ 34661 w 35664"/>
                <a:gd name="csY25" fmla="*/ 10705 h 42065"/>
                <a:gd name="csX26" fmla="*/ 35150 w 35664"/>
                <a:gd name="csY26" fmla="*/ 11682 h 42065"/>
                <a:gd name="csX27" fmla="*/ 35638 w 35664"/>
                <a:gd name="csY27" fmla="*/ 12659 h 42065"/>
                <a:gd name="csX28" fmla="*/ 35638 w 35664"/>
                <a:gd name="csY28" fmla="*/ 14125 h 42065"/>
                <a:gd name="csX29" fmla="*/ 36127 w 35664"/>
                <a:gd name="csY29" fmla="*/ 15591 h 42065"/>
                <a:gd name="csX30" fmla="*/ 36127 w 35664"/>
                <a:gd name="csY30" fmla="*/ 23407 h 42065"/>
                <a:gd name="csX31" fmla="*/ 35638 w 35664"/>
                <a:gd name="csY31" fmla="*/ 24873 h 42065"/>
                <a:gd name="csX32" fmla="*/ 35638 w 35664"/>
                <a:gd name="csY32" fmla="*/ 25850 h 42065"/>
                <a:gd name="csX33" fmla="*/ 35150 w 35664"/>
                <a:gd name="csY33" fmla="*/ 27316 h 42065"/>
                <a:gd name="csX34" fmla="*/ 34661 w 35664"/>
                <a:gd name="csY34" fmla="*/ 28293 h 42065"/>
                <a:gd name="csX35" fmla="*/ 34661 w 35664"/>
                <a:gd name="csY35" fmla="*/ 29270 h 42065"/>
                <a:gd name="csX36" fmla="*/ 34173 w 35664"/>
                <a:gd name="csY36" fmla="*/ 30736 h 42065"/>
                <a:gd name="csX37" fmla="*/ 33684 w 35664"/>
                <a:gd name="csY37" fmla="*/ 31713 h 42065"/>
                <a:gd name="csX38" fmla="*/ 33196 w 35664"/>
                <a:gd name="csY38" fmla="*/ 31713 h 42065"/>
                <a:gd name="csX39" fmla="*/ 32707 w 35664"/>
                <a:gd name="csY39" fmla="*/ 33178 h 42065"/>
                <a:gd name="csX40" fmla="*/ 17074 w 35664"/>
                <a:gd name="csY40" fmla="*/ 42949 h 42065"/>
                <a:gd name="csX41" fmla="*/ 15608 w 35664"/>
                <a:gd name="csY41" fmla="*/ 42949 h 420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</a:cxnLst>
              <a:rect l="l" t="t" r="r" b="b"/>
              <a:pathLst>
                <a:path w="35664" h="42065">
                  <a:moveTo>
                    <a:pt x="14142" y="42949"/>
                  </a:moveTo>
                  <a:lnTo>
                    <a:pt x="12677" y="42949"/>
                  </a:lnTo>
                  <a:cubicBezTo>
                    <a:pt x="9574" y="43340"/>
                    <a:pt x="3541" y="41378"/>
                    <a:pt x="1440" y="39041"/>
                  </a:cubicBezTo>
                  <a:lnTo>
                    <a:pt x="463" y="38552"/>
                  </a:lnTo>
                  <a:lnTo>
                    <a:pt x="14142" y="38064"/>
                  </a:lnTo>
                  <a:lnTo>
                    <a:pt x="15119" y="38064"/>
                  </a:lnTo>
                  <a:cubicBezTo>
                    <a:pt x="24825" y="36468"/>
                    <a:pt x="28685" y="31574"/>
                    <a:pt x="29776" y="21942"/>
                  </a:cubicBezTo>
                  <a:lnTo>
                    <a:pt x="29776" y="18522"/>
                  </a:lnTo>
                  <a:cubicBezTo>
                    <a:pt x="30142" y="14850"/>
                    <a:pt x="28709" y="11568"/>
                    <a:pt x="27333" y="8262"/>
                  </a:cubicBezTo>
                  <a:lnTo>
                    <a:pt x="26845" y="7285"/>
                  </a:lnTo>
                  <a:lnTo>
                    <a:pt x="23425" y="3865"/>
                  </a:lnTo>
                  <a:lnTo>
                    <a:pt x="22448" y="3377"/>
                  </a:lnTo>
                  <a:lnTo>
                    <a:pt x="21470" y="2400"/>
                  </a:lnTo>
                  <a:lnTo>
                    <a:pt x="20493" y="1911"/>
                  </a:lnTo>
                  <a:lnTo>
                    <a:pt x="19028" y="1911"/>
                  </a:lnTo>
                  <a:lnTo>
                    <a:pt x="18051" y="1423"/>
                  </a:lnTo>
                  <a:lnTo>
                    <a:pt x="16585" y="934"/>
                  </a:lnTo>
                  <a:lnTo>
                    <a:pt x="14142" y="934"/>
                  </a:lnTo>
                  <a:lnTo>
                    <a:pt x="28799" y="934"/>
                  </a:lnTo>
                  <a:lnTo>
                    <a:pt x="29776" y="1911"/>
                  </a:lnTo>
                  <a:lnTo>
                    <a:pt x="30264" y="2888"/>
                  </a:lnTo>
                  <a:lnTo>
                    <a:pt x="32219" y="4843"/>
                  </a:lnTo>
                  <a:lnTo>
                    <a:pt x="33196" y="6797"/>
                  </a:lnTo>
                  <a:lnTo>
                    <a:pt x="33196" y="7285"/>
                  </a:lnTo>
                  <a:lnTo>
                    <a:pt x="34173" y="9239"/>
                  </a:lnTo>
                  <a:lnTo>
                    <a:pt x="34661" y="10705"/>
                  </a:lnTo>
                  <a:lnTo>
                    <a:pt x="35150" y="11682"/>
                  </a:lnTo>
                  <a:lnTo>
                    <a:pt x="35638" y="12659"/>
                  </a:lnTo>
                  <a:lnTo>
                    <a:pt x="35638" y="14125"/>
                  </a:lnTo>
                  <a:lnTo>
                    <a:pt x="36127" y="15591"/>
                  </a:lnTo>
                  <a:lnTo>
                    <a:pt x="36127" y="23407"/>
                  </a:lnTo>
                  <a:lnTo>
                    <a:pt x="35638" y="24873"/>
                  </a:lnTo>
                  <a:lnTo>
                    <a:pt x="35638" y="25850"/>
                  </a:lnTo>
                  <a:lnTo>
                    <a:pt x="35150" y="27316"/>
                  </a:lnTo>
                  <a:lnTo>
                    <a:pt x="34661" y="28293"/>
                  </a:lnTo>
                  <a:lnTo>
                    <a:pt x="34661" y="29270"/>
                  </a:lnTo>
                  <a:lnTo>
                    <a:pt x="34173" y="30736"/>
                  </a:lnTo>
                  <a:lnTo>
                    <a:pt x="33684" y="31713"/>
                  </a:lnTo>
                  <a:lnTo>
                    <a:pt x="33196" y="31713"/>
                  </a:lnTo>
                  <a:lnTo>
                    <a:pt x="32707" y="33178"/>
                  </a:lnTo>
                  <a:cubicBezTo>
                    <a:pt x="29678" y="38675"/>
                    <a:pt x="23278" y="42469"/>
                    <a:pt x="17074" y="42949"/>
                  </a:cubicBezTo>
                  <a:lnTo>
                    <a:pt x="15608" y="42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" name="Freeform: Shape 1821">
              <a:extLst>
                <a:ext uri="{FF2B5EF4-FFF2-40B4-BE49-F238E27FC236}">
                  <a16:creationId xmlns:a16="http://schemas.microsoft.com/office/drawing/2014/main" id="{41E3368E-BF43-06D6-154D-699BE69E2C0A}"/>
                </a:ext>
              </a:extLst>
            </p:cNvPr>
            <p:cNvSpPr/>
            <p:nvPr/>
          </p:nvSpPr>
          <p:spPr>
            <a:xfrm flipV="1">
              <a:off x="6532518" y="5698430"/>
              <a:ext cx="32732" cy="17099"/>
            </a:xfrm>
            <a:custGeom>
              <a:avLst/>
              <a:gdLst>
                <a:gd name="csX0" fmla="*/ 27343 w 32732"/>
                <a:gd name="csY0" fmla="*/ 18035 h 17099"/>
                <a:gd name="csX1" fmla="*/ 26854 w 32732"/>
                <a:gd name="csY1" fmla="*/ 16569 h 17099"/>
                <a:gd name="csX2" fmla="*/ 14152 w 32732"/>
                <a:gd name="csY2" fmla="*/ 6310 h 17099"/>
                <a:gd name="csX3" fmla="*/ 472 w 32732"/>
                <a:gd name="csY3" fmla="*/ 5821 h 17099"/>
                <a:gd name="csX4" fmla="*/ 1450 w 32732"/>
                <a:gd name="csY4" fmla="*/ 4844 h 17099"/>
                <a:gd name="csX5" fmla="*/ 2427 w 32732"/>
                <a:gd name="csY5" fmla="*/ 4355 h 17099"/>
                <a:gd name="csX6" fmla="*/ 3404 w 32732"/>
                <a:gd name="csY6" fmla="*/ 3378 h 17099"/>
                <a:gd name="csX7" fmla="*/ 8778 w 32732"/>
                <a:gd name="csY7" fmla="*/ 1424 h 17099"/>
                <a:gd name="csX8" fmla="*/ 11709 w 32732"/>
                <a:gd name="csY8" fmla="*/ 1424 h 17099"/>
                <a:gd name="csX9" fmla="*/ 13175 w 32732"/>
                <a:gd name="csY9" fmla="*/ 936 h 17099"/>
                <a:gd name="csX10" fmla="*/ 15129 w 32732"/>
                <a:gd name="csY10" fmla="*/ 936 h 17099"/>
                <a:gd name="csX11" fmla="*/ 16106 w 32732"/>
                <a:gd name="csY11" fmla="*/ 1424 h 17099"/>
                <a:gd name="csX12" fmla="*/ 19037 w 32732"/>
                <a:gd name="csY12" fmla="*/ 1424 h 17099"/>
                <a:gd name="csX13" fmla="*/ 20014 w 32732"/>
                <a:gd name="csY13" fmla="*/ 1913 h 17099"/>
                <a:gd name="csX14" fmla="*/ 21480 w 32732"/>
                <a:gd name="csY14" fmla="*/ 2401 h 17099"/>
                <a:gd name="csX15" fmla="*/ 22457 w 32732"/>
                <a:gd name="csY15" fmla="*/ 2401 h 17099"/>
                <a:gd name="csX16" fmla="*/ 23434 w 32732"/>
                <a:gd name="csY16" fmla="*/ 2890 h 17099"/>
                <a:gd name="csX17" fmla="*/ 24411 w 32732"/>
                <a:gd name="csY17" fmla="*/ 3867 h 17099"/>
                <a:gd name="csX18" fmla="*/ 26366 w 32732"/>
                <a:gd name="csY18" fmla="*/ 4844 h 17099"/>
                <a:gd name="csX19" fmla="*/ 27343 w 32732"/>
                <a:gd name="csY19" fmla="*/ 5821 h 17099"/>
                <a:gd name="csX20" fmla="*/ 28320 w 32732"/>
                <a:gd name="csY20" fmla="*/ 6310 h 17099"/>
                <a:gd name="csX21" fmla="*/ 28808 w 32732"/>
                <a:gd name="csY21" fmla="*/ 7287 h 17099"/>
                <a:gd name="csX22" fmla="*/ 29785 w 32732"/>
                <a:gd name="csY22" fmla="*/ 8264 h 17099"/>
                <a:gd name="csX23" fmla="*/ 30274 w 32732"/>
                <a:gd name="csY23" fmla="*/ 9241 h 17099"/>
                <a:gd name="csX24" fmla="*/ 30762 w 32732"/>
                <a:gd name="csY24" fmla="*/ 10218 h 17099"/>
                <a:gd name="csX25" fmla="*/ 31740 w 32732"/>
                <a:gd name="csY25" fmla="*/ 11195 h 17099"/>
                <a:gd name="csX26" fmla="*/ 32228 w 32732"/>
                <a:gd name="csY26" fmla="*/ 12661 h 17099"/>
                <a:gd name="csX27" fmla="*/ 32717 w 32732"/>
                <a:gd name="csY27" fmla="*/ 13638 h 17099"/>
                <a:gd name="csX28" fmla="*/ 33205 w 32732"/>
                <a:gd name="csY28" fmla="*/ 15103 h 17099"/>
                <a:gd name="csX29" fmla="*/ 33205 w 32732"/>
                <a:gd name="csY29" fmla="*/ 16569 h 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32732" h="17099">
                  <a:moveTo>
                    <a:pt x="27343" y="18035"/>
                  </a:moveTo>
                  <a:lnTo>
                    <a:pt x="26854" y="16569"/>
                  </a:lnTo>
                  <a:cubicBezTo>
                    <a:pt x="25779" y="10536"/>
                    <a:pt x="20194" y="6228"/>
                    <a:pt x="14152" y="6310"/>
                  </a:cubicBezTo>
                  <a:lnTo>
                    <a:pt x="472" y="5821"/>
                  </a:lnTo>
                  <a:lnTo>
                    <a:pt x="1450" y="4844"/>
                  </a:lnTo>
                  <a:lnTo>
                    <a:pt x="2427" y="4355"/>
                  </a:lnTo>
                  <a:lnTo>
                    <a:pt x="3404" y="3378"/>
                  </a:lnTo>
                  <a:cubicBezTo>
                    <a:pt x="7092" y="1245"/>
                    <a:pt x="4861" y="3500"/>
                    <a:pt x="8778" y="1424"/>
                  </a:cubicBezTo>
                  <a:lnTo>
                    <a:pt x="11709" y="1424"/>
                  </a:lnTo>
                  <a:lnTo>
                    <a:pt x="13175" y="936"/>
                  </a:lnTo>
                  <a:lnTo>
                    <a:pt x="15129" y="936"/>
                  </a:lnTo>
                  <a:lnTo>
                    <a:pt x="16106" y="1424"/>
                  </a:lnTo>
                  <a:lnTo>
                    <a:pt x="19037" y="1424"/>
                  </a:lnTo>
                  <a:lnTo>
                    <a:pt x="20014" y="1913"/>
                  </a:lnTo>
                  <a:lnTo>
                    <a:pt x="21480" y="2401"/>
                  </a:lnTo>
                  <a:lnTo>
                    <a:pt x="22457" y="2401"/>
                  </a:lnTo>
                  <a:lnTo>
                    <a:pt x="23434" y="2890"/>
                  </a:lnTo>
                  <a:lnTo>
                    <a:pt x="24411" y="3867"/>
                  </a:lnTo>
                  <a:lnTo>
                    <a:pt x="26366" y="4844"/>
                  </a:lnTo>
                  <a:lnTo>
                    <a:pt x="27343" y="5821"/>
                  </a:lnTo>
                  <a:lnTo>
                    <a:pt x="28320" y="6310"/>
                  </a:lnTo>
                  <a:lnTo>
                    <a:pt x="28808" y="7287"/>
                  </a:lnTo>
                  <a:lnTo>
                    <a:pt x="29785" y="8264"/>
                  </a:lnTo>
                  <a:lnTo>
                    <a:pt x="30274" y="9241"/>
                  </a:lnTo>
                  <a:lnTo>
                    <a:pt x="30762" y="10218"/>
                  </a:lnTo>
                  <a:lnTo>
                    <a:pt x="31740" y="11195"/>
                  </a:lnTo>
                  <a:lnTo>
                    <a:pt x="32228" y="12661"/>
                  </a:lnTo>
                  <a:lnTo>
                    <a:pt x="32717" y="13638"/>
                  </a:lnTo>
                  <a:lnTo>
                    <a:pt x="33205" y="15103"/>
                  </a:lnTo>
                  <a:lnTo>
                    <a:pt x="33205" y="165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" name="Freeform: Shape 1822">
              <a:extLst>
                <a:ext uri="{FF2B5EF4-FFF2-40B4-BE49-F238E27FC236}">
                  <a16:creationId xmlns:a16="http://schemas.microsoft.com/office/drawing/2014/main" id="{06581FD3-60E9-C906-0A20-B10469664345}"/>
                </a:ext>
              </a:extLst>
            </p:cNvPr>
            <p:cNvSpPr/>
            <p:nvPr/>
          </p:nvSpPr>
          <p:spPr>
            <a:xfrm flipV="1">
              <a:off x="6546685" y="5673025"/>
              <a:ext cx="18076" cy="9770"/>
            </a:xfrm>
            <a:custGeom>
              <a:avLst/>
              <a:gdLst>
                <a:gd name="csX0" fmla="*/ 13664 w 18076"/>
                <a:gd name="csY0" fmla="*/ 10701 h 9770"/>
                <a:gd name="csX1" fmla="*/ 473 w 18076"/>
                <a:gd name="csY1" fmla="*/ 10701 h 9770"/>
                <a:gd name="csX2" fmla="*/ 2427 w 18076"/>
                <a:gd name="csY2" fmla="*/ 10701 h 9770"/>
                <a:gd name="csX3" fmla="*/ 3404 w 18076"/>
                <a:gd name="csY3" fmla="*/ 10213 h 9770"/>
                <a:gd name="csX4" fmla="*/ 4870 w 18076"/>
                <a:gd name="csY4" fmla="*/ 9724 h 9770"/>
                <a:gd name="csX5" fmla="*/ 5847 w 18076"/>
                <a:gd name="csY5" fmla="*/ 9724 h 9770"/>
                <a:gd name="csX6" fmla="*/ 6824 w 18076"/>
                <a:gd name="csY6" fmla="*/ 8747 h 9770"/>
                <a:gd name="csX7" fmla="*/ 8778 w 18076"/>
                <a:gd name="csY7" fmla="*/ 7770 h 9770"/>
                <a:gd name="csX8" fmla="*/ 9267 w 18076"/>
                <a:gd name="csY8" fmla="*/ 6793 h 9770"/>
                <a:gd name="csX9" fmla="*/ 10244 w 18076"/>
                <a:gd name="csY9" fmla="*/ 5816 h 9770"/>
                <a:gd name="csX10" fmla="*/ 11221 w 18076"/>
                <a:gd name="csY10" fmla="*/ 3862 h 9770"/>
                <a:gd name="csX11" fmla="*/ 12198 w 18076"/>
                <a:gd name="csY11" fmla="*/ 2396 h 9770"/>
                <a:gd name="csX12" fmla="*/ 12687 w 18076"/>
                <a:gd name="csY12" fmla="*/ 930 h 9770"/>
                <a:gd name="csX13" fmla="*/ 18549 w 18076"/>
                <a:gd name="csY13" fmla="*/ 2396 h 9770"/>
                <a:gd name="csX14" fmla="*/ 17572 w 18076"/>
                <a:gd name="csY14" fmla="*/ 4350 h 9770"/>
                <a:gd name="csX15" fmla="*/ 17083 w 18076"/>
                <a:gd name="csY15" fmla="*/ 5816 h 9770"/>
                <a:gd name="csX16" fmla="*/ 16595 w 18076"/>
                <a:gd name="csY16" fmla="*/ 6793 h 9770"/>
                <a:gd name="csX17" fmla="*/ 16106 w 18076"/>
                <a:gd name="csY17" fmla="*/ 7770 h 9770"/>
                <a:gd name="csX18" fmla="*/ 15129 w 18076"/>
                <a:gd name="csY18" fmla="*/ 8747 h 9770"/>
                <a:gd name="csX19" fmla="*/ 14641 w 18076"/>
                <a:gd name="csY19" fmla="*/ 9724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8076" h="9770">
                  <a:moveTo>
                    <a:pt x="13664" y="10701"/>
                  </a:moveTo>
                  <a:lnTo>
                    <a:pt x="473" y="10701"/>
                  </a:lnTo>
                  <a:lnTo>
                    <a:pt x="2427" y="10701"/>
                  </a:lnTo>
                  <a:lnTo>
                    <a:pt x="3404" y="10213"/>
                  </a:lnTo>
                  <a:lnTo>
                    <a:pt x="4870" y="9724"/>
                  </a:lnTo>
                  <a:lnTo>
                    <a:pt x="5847" y="9724"/>
                  </a:lnTo>
                  <a:lnTo>
                    <a:pt x="6824" y="8747"/>
                  </a:lnTo>
                  <a:lnTo>
                    <a:pt x="8778" y="7770"/>
                  </a:lnTo>
                  <a:lnTo>
                    <a:pt x="9267" y="6793"/>
                  </a:lnTo>
                  <a:lnTo>
                    <a:pt x="10244" y="5816"/>
                  </a:lnTo>
                  <a:lnTo>
                    <a:pt x="11221" y="3862"/>
                  </a:lnTo>
                  <a:lnTo>
                    <a:pt x="12198" y="2396"/>
                  </a:lnTo>
                  <a:lnTo>
                    <a:pt x="12687" y="930"/>
                  </a:lnTo>
                  <a:lnTo>
                    <a:pt x="18549" y="2396"/>
                  </a:lnTo>
                  <a:lnTo>
                    <a:pt x="17572" y="4350"/>
                  </a:lnTo>
                  <a:lnTo>
                    <a:pt x="17083" y="5816"/>
                  </a:lnTo>
                  <a:lnTo>
                    <a:pt x="16595" y="6793"/>
                  </a:lnTo>
                  <a:lnTo>
                    <a:pt x="16106" y="7770"/>
                  </a:lnTo>
                  <a:lnTo>
                    <a:pt x="15129" y="8747"/>
                  </a:lnTo>
                  <a:lnTo>
                    <a:pt x="14641" y="97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" name="Freeform: Shape 1823">
              <a:extLst>
                <a:ext uri="{FF2B5EF4-FFF2-40B4-BE49-F238E27FC236}">
                  <a16:creationId xmlns:a16="http://schemas.microsoft.com/office/drawing/2014/main" id="{464928B8-F121-CA53-5291-DA9C3E061A44}"/>
                </a:ext>
              </a:extLst>
            </p:cNvPr>
            <p:cNvSpPr/>
            <p:nvPr/>
          </p:nvSpPr>
          <p:spPr>
            <a:xfrm flipV="1">
              <a:off x="6525189" y="5668140"/>
              <a:ext cx="34686" cy="42503"/>
            </a:xfrm>
            <a:custGeom>
              <a:avLst/>
              <a:gdLst>
                <a:gd name="csX0" fmla="*/ 21967 w 34686"/>
                <a:gd name="csY0" fmla="*/ 43438 h 42503"/>
                <a:gd name="csX1" fmla="*/ 19035 w 34686"/>
                <a:gd name="csY1" fmla="*/ 43438 h 42503"/>
                <a:gd name="csX2" fmla="*/ 9753 w 34686"/>
                <a:gd name="csY2" fmla="*/ 40018 h 42503"/>
                <a:gd name="csX3" fmla="*/ 8776 w 34686"/>
                <a:gd name="csY3" fmla="*/ 39530 h 42503"/>
                <a:gd name="csX4" fmla="*/ 7799 w 34686"/>
                <a:gd name="csY4" fmla="*/ 38552 h 42503"/>
                <a:gd name="csX5" fmla="*/ 1936 w 34686"/>
                <a:gd name="csY5" fmla="*/ 30247 h 42503"/>
                <a:gd name="csX6" fmla="*/ 959 w 34686"/>
                <a:gd name="csY6" fmla="*/ 28293 h 42503"/>
                <a:gd name="csX7" fmla="*/ 959 w 34686"/>
                <a:gd name="csY7" fmla="*/ 26827 h 42503"/>
                <a:gd name="csX8" fmla="*/ 471 w 34686"/>
                <a:gd name="csY8" fmla="*/ 25850 h 42503"/>
                <a:gd name="csX9" fmla="*/ 471 w 34686"/>
                <a:gd name="csY9" fmla="*/ 15102 h 42503"/>
                <a:gd name="csX10" fmla="*/ 959 w 34686"/>
                <a:gd name="csY10" fmla="*/ 14125 h 42503"/>
                <a:gd name="csX11" fmla="*/ 959 w 34686"/>
                <a:gd name="csY11" fmla="*/ 12659 h 42503"/>
                <a:gd name="csX12" fmla="*/ 1448 w 34686"/>
                <a:gd name="csY12" fmla="*/ 11682 h 42503"/>
                <a:gd name="csX13" fmla="*/ 1936 w 34686"/>
                <a:gd name="csY13" fmla="*/ 10217 h 42503"/>
                <a:gd name="csX14" fmla="*/ 2425 w 34686"/>
                <a:gd name="csY14" fmla="*/ 9240 h 42503"/>
                <a:gd name="csX15" fmla="*/ 2913 w 34686"/>
                <a:gd name="csY15" fmla="*/ 7774 h 42503"/>
                <a:gd name="csX16" fmla="*/ 3402 w 34686"/>
                <a:gd name="csY16" fmla="*/ 6797 h 42503"/>
                <a:gd name="csX17" fmla="*/ 3890 w 34686"/>
                <a:gd name="csY17" fmla="*/ 5331 h 42503"/>
                <a:gd name="csX18" fmla="*/ 4379 w 34686"/>
                <a:gd name="csY18" fmla="*/ 4354 h 42503"/>
                <a:gd name="csX19" fmla="*/ 5356 w 34686"/>
                <a:gd name="csY19" fmla="*/ 3377 h 42503"/>
                <a:gd name="csX20" fmla="*/ 5845 w 34686"/>
                <a:gd name="csY20" fmla="*/ 2400 h 42503"/>
                <a:gd name="csX21" fmla="*/ 6822 w 34686"/>
                <a:gd name="csY21" fmla="*/ 1423 h 42503"/>
                <a:gd name="csX22" fmla="*/ 7799 w 34686"/>
                <a:gd name="csY22" fmla="*/ 934 h 42503"/>
                <a:gd name="csX23" fmla="*/ 21478 w 34686"/>
                <a:gd name="csY23" fmla="*/ 1423 h 42503"/>
                <a:gd name="csX24" fmla="*/ 19524 w 34686"/>
                <a:gd name="csY24" fmla="*/ 1423 h 42503"/>
                <a:gd name="csX25" fmla="*/ 18058 w 34686"/>
                <a:gd name="csY25" fmla="*/ 1911 h 42503"/>
                <a:gd name="csX26" fmla="*/ 10730 w 34686"/>
                <a:gd name="csY26" fmla="*/ 5820 h 42503"/>
                <a:gd name="csX27" fmla="*/ 10242 w 34686"/>
                <a:gd name="csY27" fmla="*/ 6797 h 42503"/>
                <a:gd name="csX28" fmla="*/ 9265 w 34686"/>
                <a:gd name="csY28" fmla="*/ 7774 h 42503"/>
                <a:gd name="csX29" fmla="*/ 6822 w 34686"/>
                <a:gd name="csY29" fmla="*/ 17545 h 42503"/>
                <a:gd name="csX30" fmla="*/ 6333 w 34686"/>
                <a:gd name="csY30" fmla="*/ 19011 h 42503"/>
                <a:gd name="csX31" fmla="*/ 6333 w 34686"/>
                <a:gd name="csY31" fmla="*/ 21453 h 42503"/>
                <a:gd name="csX32" fmla="*/ 6822 w 34686"/>
                <a:gd name="csY32" fmla="*/ 22919 h 42503"/>
                <a:gd name="csX33" fmla="*/ 9265 w 34686"/>
                <a:gd name="csY33" fmla="*/ 32201 h 42503"/>
                <a:gd name="csX34" fmla="*/ 11219 w 34686"/>
                <a:gd name="csY34" fmla="*/ 34156 h 42503"/>
                <a:gd name="csX35" fmla="*/ 11707 w 34686"/>
                <a:gd name="csY35" fmla="*/ 35133 h 42503"/>
                <a:gd name="csX36" fmla="*/ 12684 w 34686"/>
                <a:gd name="csY36" fmla="*/ 36110 h 42503"/>
                <a:gd name="csX37" fmla="*/ 13173 w 34686"/>
                <a:gd name="csY37" fmla="*/ 36110 h 42503"/>
                <a:gd name="csX38" fmla="*/ 14150 w 34686"/>
                <a:gd name="csY38" fmla="*/ 36598 h 42503"/>
                <a:gd name="csX39" fmla="*/ 15616 w 34686"/>
                <a:gd name="csY39" fmla="*/ 37087 h 42503"/>
                <a:gd name="csX40" fmla="*/ 17570 w 34686"/>
                <a:gd name="csY40" fmla="*/ 38064 h 42503"/>
                <a:gd name="csX41" fmla="*/ 19035 w 34686"/>
                <a:gd name="csY41" fmla="*/ 38064 h 42503"/>
                <a:gd name="csX42" fmla="*/ 20501 w 34686"/>
                <a:gd name="csY42" fmla="*/ 38552 h 42503"/>
                <a:gd name="csX43" fmla="*/ 35158 w 34686"/>
                <a:gd name="csY43" fmla="*/ 38552 h 42503"/>
                <a:gd name="csX44" fmla="*/ 34180 w 34686"/>
                <a:gd name="csY44" fmla="*/ 39530 h 42503"/>
                <a:gd name="csX45" fmla="*/ 33203 w 34686"/>
                <a:gd name="csY45" fmla="*/ 40018 h 42503"/>
                <a:gd name="csX46" fmla="*/ 32715 w 34686"/>
                <a:gd name="csY46" fmla="*/ 40507 h 42503"/>
                <a:gd name="csX47" fmla="*/ 31738 w 34686"/>
                <a:gd name="csY47" fmla="*/ 41484 h 42503"/>
                <a:gd name="csX48" fmla="*/ 30761 w 34686"/>
                <a:gd name="csY48" fmla="*/ 41972 h 42503"/>
                <a:gd name="csX49" fmla="*/ 29295 w 34686"/>
                <a:gd name="csY49" fmla="*/ 42461 h 42503"/>
                <a:gd name="csX50" fmla="*/ 28318 w 34686"/>
                <a:gd name="csY50" fmla="*/ 42461 h 42503"/>
                <a:gd name="csX51" fmla="*/ 27341 w 34686"/>
                <a:gd name="csY51" fmla="*/ 42949 h 42503"/>
                <a:gd name="csX52" fmla="*/ 25875 w 34686"/>
                <a:gd name="csY52" fmla="*/ 43438 h 42503"/>
                <a:gd name="csX53" fmla="*/ 23432 w 34686"/>
                <a:gd name="csY53" fmla="*/ 43438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</a:cxnLst>
              <a:rect l="l" t="t" r="r" b="b"/>
              <a:pathLst>
                <a:path w="34686" h="42503">
                  <a:moveTo>
                    <a:pt x="21967" y="43438"/>
                  </a:moveTo>
                  <a:lnTo>
                    <a:pt x="19035" y="43438"/>
                  </a:lnTo>
                  <a:cubicBezTo>
                    <a:pt x="16625" y="43275"/>
                    <a:pt x="11292" y="42005"/>
                    <a:pt x="9753" y="40018"/>
                  </a:cubicBezTo>
                  <a:lnTo>
                    <a:pt x="8776" y="39530"/>
                  </a:lnTo>
                  <a:lnTo>
                    <a:pt x="7799" y="38552"/>
                  </a:lnTo>
                  <a:cubicBezTo>
                    <a:pt x="4770" y="36965"/>
                    <a:pt x="2905" y="33415"/>
                    <a:pt x="1936" y="30247"/>
                  </a:cubicBezTo>
                  <a:lnTo>
                    <a:pt x="959" y="28293"/>
                  </a:lnTo>
                  <a:lnTo>
                    <a:pt x="959" y="26827"/>
                  </a:lnTo>
                  <a:lnTo>
                    <a:pt x="471" y="25850"/>
                  </a:lnTo>
                  <a:cubicBezTo>
                    <a:pt x="471" y="22268"/>
                    <a:pt x="471" y="18685"/>
                    <a:pt x="471" y="15102"/>
                  </a:cubicBezTo>
                  <a:lnTo>
                    <a:pt x="959" y="14125"/>
                  </a:lnTo>
                  <a:lnTo>
                    <a:pt x="959" y="12659"/>
                  </a:lnTo>
                  <a:lnTo>
                    <a:pt x="1448" y="11682"/>
                  </a:lnTo>
                  <a:lnTo>
                    <a:pt x="1936" y="10217"/>
                  </a:lnTo>
                  <a:lnTo>
                    <a:pt x="2425" y="9240"/>
                  </a:lnTo>
                  <a:lnTo>
                    <a:pt x="2913" y="7774"/>
                  </a:lnTo>
                  <a:lnTo>
                    <a:pt x="3402" y="6797"/>
                  </a:lnTo>
                  <a:lnTo>
                    <a:pt x="3890" y="5331"/>
                  </a:lnTo>
                  <a:lnTo>
                    <a:pt x="4379" y="4354"/>
                  </a:lnTo>
                  <a:lnTo>
                    <a:pt x="5356" y="3377"/>
                  </a:lnTo>
                  <a:lnTo>
                    <a:pt x="5845" y="2400"/>
                  </a:lnTo>
                  <a:lnTo>
                    <a:pt x="6822" y="1423"/>
                  </a:lnTo>
                  <a:lnTo>
                    <a:pt x="7799" y="934"/>
                  </a:lnTo>
                  <a:lnTo>
                    <a:pt x="21478" y="1423"/>
                  </a:lnTo>
                  <a:lnTo>
                    <a:pt x="19524" y="1423"/>
                  </a:lnTo>
                  <a:lnTo>
                    <a:pt x="18058" y="1911"/>
                  </a:lnTo>
                  <a:cubicBezTo>
                    <a:pt x="15135" y="1830"/>
                    <a:pt x="12790" y="4102"/>
                    <a:pt x="10730" y="5820"/>
                  </a:cubicBezTo>
                  <a:lnTo>
                    <a:pt x="10242" y="6797"/>
                  </a:lnTo>
                  <a:lnTo>
                    <a:pt x="9265" y="7774"/>
                  </a:lnTo>
                  <a:cubicBezTo>
                    <a:pt x="7921" y="10542"/>
                    <a:pt x="6545" y="14451"/>
                    <a:pt x="6822" y="17545"/>
                  </a:cubicBezTo>
                  <a:lnTo>
                    <a:pt x="6333" y="19011"/>
                  </a:lnTo>
                  <a:lnTo>
                    <a:pt x="6333" y="21453"/>
                  </a:lnTo>
                  <a:lnTo>
                    <a:pt x="6822" y="22919"/>
                  </a:lnTo>
                  <a:cubicBezTo>
                    <a:pt x="6626" y="26094"/>
                    <a:pt x="7644" y="29449"/>
                    <a:pt x="9265" y="32201"/>
                  </a:cubicBezTo>
                  <a:lnTo>
                    <a:pt x="11219" y="34156"/>
                  </a:lnTo>
                  <a:lnTo>
                    <a:pt x="11707" y="35133"/>
                  </a:lnTo>
                  <a:lnTo>
                    <a:pt x="12684" y="36110"/>
                  </a:lnTo>
                  <a:lnTo>
                    <a:pt x="13173" y="36110"/>
                  </a:lnTo>
                  <a:lnTo>
                    <a:pt x="14150" y="36598"/>
                  </a:lnTo>
                  <a:lnTo>
                    <a:pt x="15616" y="37087"/>
                  </a:lnTo>
                  <a:lnTo>
                    <a:pt x="17570" y="38064"/>
                  </a:lnTo>
                  <a:lnTo>
                    <a:pt x="19035" y="38064"/>
                  </a:lnTo>
                  <a:lnTo>
                    <a:pt x="20501" y="38552"/>
                  </a:lnTo>
                  <a:lnTo>
                    <a:pt x="35158" y="38552"/>
                  </a:lnTo>
                  <a:lnTo>
                    <a:pt x="34180" y="39530"/>
                  </a:lnTo>
                  <a:lnTo>
                    <a:pt x="33203" y="40018"/>
                  </a:lnTo>
                  <a:lnTo>
                    <a:pt x="32715" y="40507"/>
                  </a:lnTo>
                  <a:lnTo>
                    <a:pt x="31738" y="41484"/>
                  </a:lnTo>
                  <a:lnTo>
                    <a:pt x="30761" y="41972"/>
                  </a:lnTo>
                  <a:lnTo>
                    <a:pt x="29295" y="42461"/>
                  </a:lnTo>
                  <a:lnTo>
                    <a:pt x="28318" y="42461"/>
                  </a:lnTo>
                  <a:lnTo>
                    <a:pt x="27341" y="42949"/>
                  </a:lnTo>
                  <a:lnTo>
                    <a:pt x="25875" y="43438"/>
                  </a:lnTo>
                  <a:lnTo>
                    <a:pt x="23432" y="434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" name="Freeform: Shape 1824">
              <a:extLst>
                <a:ext uri="{FF2B5EF4-FFF2-40B4-BE49-F238E27FC236}">
                  <a16:creationId xmlns:a16="http://schemas.microsoft.com/office/drawing/2014/main" id="{0989A33A-8245-E411-4997-5D856E110375}"/>
                </a:ext>
              </a:extLst>
            </p:cNvPr>
            <p:cNvSpPr/>
            <p:nvPr/>
          </p:nvSpPr>
          <p:spPr>
            <a:xfrm flipV="1">
              <a:off x="6568182" y="5668628"/>
              <a:ext cx="30290" cy="45923"/>
            </a:xfrm>
            <a:custGeom>
              <a:avLst/>
              <a:gdLst>
                <a:gd name="csX0" fmla="*/ 24417 w 30290"/>
                <a:gd name="csY0" fmla="*/ 46858 h 45923"/>
                <a:gd name="csX1" fmla="*/ 18066 w 30290"/>
                <a:gd name="csY1" fmla="*/ 46858 h 45923"/>
                <a:gd name="csX2" fmla="*/ 478 w 30290"/>
                <a:gd name="csY2" fmla="*/ 935 h 45923"/>
                <a:gd name="csX3" fmla="*/ 6829 w 30290"/>
                <a:gd name="csY3" fmla="*/ 935 h 45923"/>
                <a:gd name="csX4" fmla="*/ 11714 w 30290"/>
                <a:gd name="csY4" fmla="*/ 14614 h 45923"/>
                <a:gd name="csX5" fmla="*/ 30768 w 30290"/>
                <a:gd name="csY5" fmla="*/ 14614 h 45923"/>
                <a:gd name="csX6" fmla="*/ 13669 w 30290"/>
                <a:gd name="csY6" fmla="*/ 19988 h 45923"/>
                <a:gd name="csX7" fmla="*/ 18554 w 30290"/>
                <a:gd name="csY7" fmla="*/ 33179 h 45923"/>
                <a:gd name="csX8" fmla="*/ 20997 w 30290"/>
                <a:gd name="csY8" fmla="*/ 40507 h 45923"/>
                <a:gd name="csX9" fmla="*/ 20997 w 30290"/>
                <a:gd name="csY9" fmla="*/ 4197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417" y="46858"/>
                  </a:moveTo>
                  <a:lnTo>
                    <a:pt x="18066" y="46858"/>
                  </a:lnTo>
                  <a:lnTo>
                    <a:pt x="478" y="935"/>
                  </a:lnTo>
                  <a:lnTo>
                    <a:pt x="6829" y="935"/>
                  </a:lnTo>
                  <a:lnTo>
                    <a:pt x="11714" y="14614"/>
                  </a:lnTo>
                  <a:lnTo>
                    <a:pt x="30768" y="14614"/>
                  </a:lnTo>
                  <a:lnTo>
                    <a:pt x="13669" y="19988"/>
                  </a:lnTo>
                  <a:lnTo>
                    <a:pt x="18554" y="33179"/>
                  </a:lnTo>
                  <a:cubicBezTo>
                    <a:pt x="20175" y="36558"/>
                    <a:pt x="19710" y="38056"/>
                    <a:pt x="20997" y="40507"/>
                  </a:cubicBezTo>
                  <a:lnTo>
                    <a:pt x="20997" y="41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" name="Freeform: Shape 1825">
              <a:extLst>
                <a:ext uri="{FF2B5EF4-FFF2-40B4-BE49-F238E27FC236}">
                  <a16:creationId xmlns:a16="http://schemas.microsoft.com/office/drawing/2014/main" id="{5F25E752-CCA3-8B14-1988-4E77BDD86FF0}"/>
                </a:ext>
              </a:extLst>
            </p:cNvPr>
            <p:cNvSpPr/>
            <p:nvPr/>
          </p:nvSpPr>
          <p:spPr>
            <a:xfrm flipV="1">
              <a:off x="6581372" y="5668628"/>
              <a:ext cx="29801" cy="45923"/>
            </a:xfrm>
            <a:custGeom>
              <a:avLst/>
              <a:gdLst>
                <a:gd name="csX0" fmla="*/ 11226 w 29801"/>
                <a:gd name="csY0" fmla="*/ 46858 h 45923"/>
                <a:gd name="csX1" fmla="*/ 7807 w 29801"/>
                <a:gd name="csY1" fmla="*/ 41973 h 45923"/>
                <a:gd name="csX2" fmla="*/ 8295 w 29801"/>
                <a:gd name="csY2" fmla="*/ 40996 h 45923"/>
                <a:gd name="csX3" fmla="*/ 11226 w 29801"/>
                <a:gd name="csY3" fmla="*/ 32202 h 45923"/>
                <a:gd name="csX4" fmla="*/ 16112 w 29801"/>
                <a:gd name="csY4" fmla="*/ 19988 h 45923"/>
                <a:gd name="csX5" fmla="*/ 478 w 29801"/>
                <a:gd name="csY5" fmla="*/ 19988 h 45923"/>
                <a:gd name="csX6" fmla="*/ 17578 w 29801"/>
                <a:gd name="csY6" fmla="*/ 14614 h 45923"/>
                <a:gd name="csX7" fmla="*/ 22952 w 29801"/>
                <a:gd name="csY7" fmla="*/ 935 h 45923"/>
                <a:gd name="csX8" fmla="*/ 30280 w 29801"/>
                <a:gd name="csY8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226" y="46858"/>
                  </a:moveTo>
                  <a:lnTo>
                    <a:pt x="7807" y="41973"/>
                  </a:lnTo>
                  <a:lnTo>
                    <a:pt x="8295" y="40996"/>
                  </a:lnTo>
                  <a:cubicBezTo>
                    <a:pt x="8173" y="39432"/>
                    <a:pt x="10836" y="34441"/>
                    <a:pt x="11226" y="32202"/>
                  </a:cubicBezTo>
                  <a:lnTo>
                    <a:pt x="16112" y="19988"/>
                  </a:lnTo>
                  <a:lnTo>
                    <a:pt x="478" y="19988"/>
                  </a:lnTo>
                  <a:lnTo>
                    <a:pt x="17578" y="14614"/>
                  </a:lnTo>
                  <a:lnTo>
                    <a:pt x="22952" y="935"/>
                  </a:lnTo>
                  <a:lnTo>
                    <a:pt x="30280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" name="Freeform: Shape 1826">
              <a:extLst>
                <a:ext uri="{FF2B5EF4-FFF2-40B4-BE49-F238E27FC236}">
                  <a16:creationId xmlns:a16="http://schemas.microsoft.com/office/drawing/2014/main" id="{475B433E-B6BF-FFB4-0EBA-F5D03AA4254A}"/>
                </a:ext>
              </a:extLst>
            </p:cNvPr>
            <p:cNvSpPr/>
            <p:nvPr/>
          </p:nvSpPr>
          <p:spPr>
            <a:xfrm flipV="1">
              <a:off x="6621922" y="5673514"/>
              <a:ext cx="31755" cy="35664"/>
            </a:xfrm>
            <a:custGeom>
              <a:avLst/>
              <a:gdLst>
                <a:gd name="csX0" fmla="*/ 25891 w 31755"/>
                <a:gd name="csY0" fmla="*/ 36598 h 35664"/>
                <a:gd name="csX1" fmla="*/ 9769 w 31755"/>
                <a:gd name="csY1" fmla="*/ 36110 h 35664"/>
                <a:gd name="csX2" fmla="*/ 11724 w 31755"/>
                <a:gd name="csY2" fmla="*/ 36110 h 35664"/>
                <a:gd name="csX3" fmla="*/ 13189 w 31755"/>
                <a:gd name="csY3" fmla="*/ 35621 h 35664"/>
                <a:gd name="csX4" fmla="*/ 15632 w 31755"/>
                <a:gd name="csY4" fmla="*/ 35621 h 35664"/>
                <a:gd name="csX5" fmla="*/ 17098 w 31755"/>
                <a:gd name="csY5" fmla="*/ 35133 h 35664"/>
                <a:gd name="csX6" fmla="*/ 18075 w 31755"/>
                <a:gd name="csY6" fmla="*/ 35133 h 35664"/>
                <a:gd name="csX7" fmla="*/ 19052 w 31755"/>
                <a:gd name="csY7" fmla="*/ 34644 h 35664"/>
                <a:gd name="csX8" fmla="*/ 20029 w 31755"/>
                <a:gd name="csY8" fmla="*/ 33667 h 35664"/>
                <a:gd name="csX9" fmla="*/ 21006 w 31755"/>
                <a:gd name="csY9" fmla="*/ 33178 h 35664"/>
                <a:gd name="csX10" fmla="*/ 21983 w 31755"/>
                <a:gd name="csY10" fmla="*/ 32201 h 35664"/>
                <a:gd name="csX11" fmla="*/ 22472 w 31755"/>
                <a:gd name="csY11" fmla="*/ 31224 h 35664"/>
                <a:gd name="csX12" fmla="*/ 25891 w 31755"/>
                <a:gd name="csY12" fmla="*/ 21942 h 35664"/>
                <a:gd name="csX13" fmla="*/ 25891 w 31755"/>
                <a:gd name="csY13" fmla="*/ 16079 h 35664"/>
                <a:gd name="csX14" fmla="*/ 25403 w 31755"/>
                <a:gd name="csY14" fmla="*/ 14614 h 35664"/>
                <a:gd name="csX15" fmla="*/ 25403 w 31755"/>
                <a:gd name="csY15" fmla="*/ 12171 h 35664"/>
                <a:gd name="csX16" fmla="*/ 24426 w 31755"/>
                <a:gd name="csY16" fmla="*/ 10217 h 35664"/>
                <a:gd name="csX17" fmla="*/ 24426 w 31755"/>
                <a:gd name="csY17" fmla="*/ 9728 h 35664"/>
                <a:gd name="csX18" fmla="*/ 23937 w 31755"/>
                <a:gd name="csY18" fmla="*/ 8262 h 35664"/>
                <a:gd name="csX19" fmla="*/ 23449 w 31755"/>
                <a:gd name="csY19" fmla="*/ 7285 h 35664"/>
                <a:gd name="csX20" fmla="*/ 22960 w 31755"/>
                <a:gd name="csY20" fmla="*/ 5820 h 35664"/>
                <a:gd name="csX21" fmla="*/ 20517 w 31755"/>
                <a:gd name="csY21" fmla="*/ 3377 h 35664"/>
                <a:gd name="csX22" fmla="*/ 18563 w 31755"/>
                <a:gd name="csY22" fmla="*/ 2400 h 35664"/>
                <a:gd name="csX23" fmla="*/ 17098 w 31755"/>
                <a:gd name="csY23" fmla="*/ 1911 h 35664"/>
                <a:gd name="csX24" fmla="*/ 16609 w 31755"/>
                <a:gd name="csY24" fmla="*/ 1423 h 35664"/>
                <a:gd name="csX25" fmla="*/ 14166 w 31755"/>
                <a:gd name="csY25" fmla="*/ 1423 h 35664"/>
                <a:gd name="csX26" fmla="*/ 13189 w 31755"/>
                <a:gd name="csY26" fmla="*/ 934 h 35664"/>
                <a:gd name="csX27" fmla="*/ 487 w 31755"/>
                <a:gd name="csY27" fmla="*/ 934 h 35664"/>
                <a:gd name="csX28" fmla="*/ 25891 w 31755"/>
                <a:gd name="csY28" fmla="*/ 934 h 35664"/>
                <a:gd name="csX29" fmla="*/ 26869 w 31755"/>
                <a:gd name="csY29" fmla="*/ 1911 h 35664"/>
                <a:gd name="csX30" fmla="*/ 28334 w 31755"/>
                <a:gd name="csY30" fmla="*/ 3377 h 35664"/>
                <a:gd name="csX31" fmla="*/ 28823 w 31755"/>
                <a:gd name="csY31" fmla="*/ 4354 h 35664"/>
                <a:gd name="csX32" fmla="*/ 29311 w 31755"/>
                <a:gd name="csY32" fmla="*/ 5820 h 35664"/>
                <a:gd name="csX33" fmla="*/ 29800 w 31755"/>
                <a:gd name="csY33" fmla="*/ 6797 h 35664"/>
                <a:gd name="csX34" fmla="*/ 30288 w 31755"/>
                <a:gd name="csY34" fmla="*/ 8262 h 35664"/>
                <a:gd name="csX35" fmla="*/ 30777 w 31755"/>
                <a:gd name="csY35" fmla="*/ 9239 h 35664"/>
                <a:gd name="csX36" fmla="*/ 30777 w 31755"/>
                <a:gd name="csY36" fmla="*/ 9728 h 35664"/>
                <a:gd name="csX37" fmla="*/ 31265 w 31755"/>
                <a:gd name="csY37" fmla="*/ 11194 h 35664"/>
                <a:gd name="csX38" fmla="*/ 31265 w 31755"/>
                <a:gd name="csY38" fmla="*/ 12171 h 35664"/>
                <a:gd name="csX39" fmla="*/ 31754 w 31755"/>
                <a:gd name="csY39" fmla="*/ 13148 h 35664"/>
                <a:gd name="csX40" fmla="*/ 31754 w 31755"/>
                <a:gd name="csY40" fmla="*/ 16079 h 35664"/>
                <a:gd name="csX41" fmla="*/ 32243 w 31755"/>
                <a:gd name="csY41" fmla="*/ 17545 h 35664"/>
                <a:gd name="csX42" fmla="*/ 32243 w 31755"/>
                <a:gd name="csY42" fmla="*/ 18522 h 35664"/>
                <a:gd name="csX43" fmla="*/ 28334 w 31755"/>
                <a:gd name="csY43" fmla="*/ 33667 h 35664"/>
                <a:gd name="csX44" fmla="*/ 27357 w 31755"/>
                <a:gd name="csY44" fmla="*/ 34644 h 35664"/>
                <a:gd name="csX45" fmla="*/ 26869 w 31755"/>
                <a:gd name="csY45" fmla="*/ 35621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</a:cxnLst>
              <a:rect l="l" t="t" r="r" b="b"/>
              <a:pathLst>
                <a:path w="31755" h="35664">
                  <a:moveTo>
                    <a:pt x="25891" y="36598"/>
                  </a:moveTo>
                  <a:lnTo>
                    <a:pt x="9769" y="36110"/>
                  </a:lnTo>
                  <a:lnTo>
                    <a:pt x="11724" y="36110"/>
                  </a:lnTo>
                  <a:lnTo>
                    <a:pt x="13189" y="35621"/>
                  </a:lnTo>
                  <a:lnTo>
                    <a:pt x="15632" y="35621"/>
                  </a:lnTo>
                  <a:lnTo>
                    <a:pt x="17098" y="35133"/>
                  </a:lnTo>
                  <a:lnTo>
                    <a:pt x="18075" y="35133"/>
                  </a:lnTo>
                  <a:lnTo>
                    <a:pt x="19052" y="34644"/>
                  </a:lnTo>
                  <a:lnTo>
                    <a:pt x="20029" y="33667"/>
                  </a:lnTo>
                  <a:lnTo>
                    <a:pt x="21006" y="33178"/>
                  </a:lnTo>
                  <a:lnTo>
                    <a:pt x="21983" y="32201"/>
                  </a:lnTo>
                  <a:lnTo>
                    <a:pt x="22472" y="31224"/>
                  </a:lnTo>
                  <a:cubicBezTo>
                    <a:pt x="25444" y="26982"/>
                    <a:pt x="24646" y="26371"/>
                    <a:pt x="25891" y="21942"/>
                  </a:cubicBezTo>
                  <a:lnTo>
                    <a:pt x="25891" y="16079"/>
                  </a:lnTo>
                  <a:lnTo>
                    <a:pt x="25403" y="14614"/>
                  </a:lnTo>
                  <a:lnTo>
                    <a:pt x="25403" y="12171"/>
                  </a:lnTo>
                  <a:lnTo>
                    <a:pt x="24426" y="10217"/>
                  </a:lnTo>
                  <a:lnTo>
                    <a:pt x="24426" y="9728"/>
                  </a:lnTo>
                  <a:lnTo>
                    <a:pt x="23937" y="8262"/>
                  </a:lnTo>
                  <a:lnTo>
                    <a:pt x="23449" y="7285"/>
                  </a:lnTo>
                  <a:lnTo>
                    <a:pt x="22960" y="5820"/>
                  </a:lnTo>
                  <a:lnTo>
                    <a:pt x="20517" y="3377"/>
                  </a:lnTo>
                  <a:lnTo>
                    <a:pt x="18563" y="2400"/>
                  </a:lnTo>
                  <a:lnTo>
                    <a:pt x="17098" y="1911"/>
                  </a:lnTo>
                  <a:lnTo>
                    <a:pt x="16609" y="1423"/>
                  </a:lnTo>
                  <a:lnTo>
                    <a:pt x="14166" y="1423"/>
                  </a:lnTo>
                  <a:lnTo>
                    <a:pt x="13189" y="934"/>
                  </a:lnTo>
                  <a:lnTo>
                    <a:pt x="487" y="934"/>
                  </a:lnTo>
                  <a:lnTo>
                    <a:pt x="25891" y="934"/>
                  </a:lnTo>
                  <a:lnTo>
                    <a:pt x="26869" y="1911"/>
                  </a:lnTo>
                  <a:lnTo>
                    <a:pt x="28334" y="3377"/>
                  </a:lnTo>
                  <a:lnTo>
                    <a:pt x="28823" y="4354"/>
                  </a:lnTo>
                  <a:lnTo>
                    <a:pt x="29311" y="5820"/>
                  </a:lnTo>
                  <a:lnTo>
                    <a:pt x="29800" y="6797"/>
                  </a:lnTo>
                  <a:lnTo>
                    <a:pt x="30288" y="8262"/>
                  </a:lnTo>
                  <a:lnTo>
                    <a:pt x="30777" y="9239"/>
                  </a:lnTo>
                  <a:lnTo>
                    <a:pt x="30777" y="9728"/>
                  </a:lnTo>
                  <a:lnTo>
                    <a:pt x="31265" y="11194"/>
                  </a:lnTo>
                  <a:lnTo>
                    <a:pt x="31265" y="12171"/>
                  </a:lnTo>
                  <a:lnTo>
                    <a:pt x="31754" y="13148"/>
                  </a:lnTo>
                  <a:lnTo>
                    <a:pt x="31754" y="16079"/>
                  </a:lnTo>
                  <a:lnTo>
                    <a:pt x="32243" y="17545"/>
                  </a:lnTo>
                  <a:lnTo>
                    <a:pt x="32243" y="18522"/>
                  </a:lnTo>
                  <a:cubicBezTo>
                    <a:pt x="31477" y="25622"/>
                    <a:pt x="31713" y="27031"/>
                    <a:pt x="28334" y="33667"/>
                  </a:cubicBezTo>
                  <a:lnTo>
                    <a:pt x="27357" y="34644"/>
                  </a:lnTo>
                  <a:lnTo>
                    <a:pt x="26869" y="356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" name="Freeform: Shape 1827">
              <a:extLst>
                <a:ext uri="{FF2B5EF4-FFF2-40B4-BE49-F238E27FC236}">
                  <a16:creationId xmlns:a16="http://schemas.microsoft.com/office/drawing/2014/main" id="{58404467-79EA-267F-5123-0AE6C237439D}"/>
                </a:ext>
              </a:extLst>
            </p:cNvPr>
            <p:cNvSpPr/>
            <p:nvPr/>
          </p:nvSpPr>
          <p:spPr>
            <a:xfrm flipV="1">
              <a:off x="6615571" y="5668628"/>
              <a:ext cx="31755" cy="45950"/>
            </a:xfrm>
            <a:custGeom>
              <a:avLst/>
              <a:gdLst>
                <a:gd name="csX0" fmla="*/ 16118 w 31755"/>
                <a:gd name="csY0" fmla="*/ 46885 h 45950"/>
                <a:gd name="csX1" fmla="*/ 485 w 31755"/>
                <a:gd name="csY1" fmla="*/ 46885 h 45950"/>
                <a:gd name="csX2" fmla="*/ 485 w 31755"/>
                <a:gd name="csY2" fmla="*/ 961 h 45950"/>
                <a:gd name="csX3" fmla="*/ 17095 w 31755"/>
                <a:gd name="csY3" fmla="*/ 961 h 45950"/>
                <a:gd name="csX4" fmla="*/ 31263 w 31755"/>
                <a:gd name="csY4" fmla="*/ 5358 h 45950"/>
                <a:gd name="csX5" fmla="*/ 32240 w 31755"/>
                <a:gd name="csY5" fmla="*/ 6335 h 45950"/>
                <a:gd name="csX6" fmla="*/ 6836 w 31755"/>
                <a:gd name="csY6" fmla="*/ 6335 h 45950"/>
                <a:gd name="csX7" fmla="*/ 6836 w 31755"/>
                <a:gd name="csY7" fmla="*/ 41511 h 45950"/>
                <a:gd name="csX8" fmla="*/ 16118 w 31755"/>
                <a:gd name="csY8" fmla="*/ 41511 h 45950"/>
                <a:gd name="csX9" fmla="*/ 32240 w 31755"/>
                <a:gd name="csY9" fmla="*/ 41999 h 45950"/>
                <a:gd name="csX10" fmla="*/ 31263 w 31755"/>
                <a:gd name="csY10" fmla="*/ 42976 h 45950"/>
                <a:gd name="csX11" fmla="*/ 30286 w 31755"/>
                <a:gd name="csY11" fmla="*/ 43465 h 45950"/>
                <a:gd name="csX12" fmla="*/ 29309 w 31755"/>
                <a:gd name="csY12" fmla="*/ 44442 h 45950"/>
                <a:gd name="csX13" fmla="*/ 28332 w 31755"/>
                <a:gd name="csY13" fmla="*/ 44931 h 45950"/>
                <a:gd name="csX14" fmla="*/ 26866 w 31755"/>
                <a:gd name="csY14" fmla="*/ 45419 h 45950"/>
                <a:gd name="csX15" fmla="*/ 25889 w 31755"/>
                <a:gd name="csY15" fmla="*/ 45908 h 45950"/>
                <a:gd name="csX16" fmla="*/ 24424 w 31755"/>
                <a:gd name="csY16" fmla="*/ 45908 h 45950"/>
                <a:gd name="csX17" fmla="*/ 23935 w 31755"/>
                <a:gd name="csY17" fmla="*/ 46396 h 45950"/>
                <a:gd name="csX18" fmla="*/ 21004 w 31755"/>
                <a:gd name="csY18" fmla="*/ 46396 h 45950"/>
                <a:gd name="csX19" fmla="*/ 19538 w 31755"/>
                <a:gd name="csY19" fmla="*/ 46885 h 45950"/>
                <a:gd name="csX20" fmla="*/ 18072 w 31755"/>
                <a:gd name="csY20" fmla="*/ 46885 h 459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1755" h="45950">
                  <a:moveTo>
                    <a:pt x="16118" y="46885"/>
                  </a:moveTo>
                  <a:lnTo>
                    <a:pt x="485" y="46885"/>
                  </a:lnTo>
                  <a:lnTo>
                    <a:pt x="485" y="961"/>
                  </a:lnTo>
                  <a:lnTo>
                    <a:pt x="17095" y="961"/>
                  </a:lnTo>
                  <a:cubicBezTo>
                    <a:pt x="20947" y="725"/>
                    <a:pt x="28731" y="2061"/>
                    <a:pt x="31263" y="5358"/>
                  </a:cubicBezTo>
                  <a:lnTo>
                    <a:pt x="32240" y="6335"/>
                  </a:lnTo>
                  <a:lnTo>
                    <a:pt x="6836" y="6335"/>
                  </a:lnTo>
                  <a:lnTo>
                    <a:pt x="6836" y="41511"/>
                  </a:lnTo>
                  <a:lnTo>
                    <a:pt x="16118" y="41511"/>
                  </a:lnTo>
                  <a:lnTo>
                    <a:pt x="32240" y="41999"/>
                  </a:lnTo>
                  <a:lnTo>
                    <a:pt x="31263" y="42976"/>
                  </a:lnTo>
                  <a:lnTo>
                    <a:pt x="30286" y="43465"/>
                  </a:lnTo>
                  <a:lnTo>
                    <a:pt x="29309" y="44442"/>
                  </a:lnTo>
                  <a:lnTo>
                    <a:pt x="28332" y="44931"/>
                  </a:lnTo>
                  <a:lnTo>
                    <a:pt x="26866" y="45419"/>
                  </a:lnTo>
                  <a:lnTo>
                    <a:pt x="25889" y="45908"/>
                  </a:lnTo>
                  <a:lnTo>
                    <a:pt x="24424" y="45908"/>
                  </a:lnTo>
                  <a:lnTo>
                    <a:pt x="23935" y="46396"/>
                  </a:lnTo>
                  <a:lnTo>
                    <a:pt x="21004" y="46396"/>
                  </a:lnTo>
                  <a:lnTo>
                    <a:pt x="19538" y="46885"/>
                  </a:lnTo>
                  <a:lnTo>
                    <a:pt x="18072" y="4688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" name="Freeform: Shape 1828">
              <a:extLst>
                <a:ext uri="{FF2B5EF4-FFF2-40B4-BE49-F238E27FC236}">
                  <a16:creationId xmlns:a16="http://schemas.microsoft.com/office/drawing/2014/main" id="{BC51EE75-D148-E021-F759-29CF927B816C}"/>
                </a:ext>
              </a:extLst>
            </p:cNvPr>
            <p:cNvSpPr/>
            <p:nvPr/>
          </p:nvSpPr>
          <p:spPr>
            <a:xfrm flipV="1">
              <a:off x="6677616" y="5699407"/>
              <a:ext cx="19053" cy="10748"/>
            </a:xfrm>
            <a:custGeom>
              <a:avLst/>
              <a:gdLst>
                <a:gd name="csX0" fmla="*/ 6356 w 19053"/>
                <a:gd name="csY0" fmla="*/ 11683 h 10748"/>
                <a:gd name="csX1" fmla="*/ 493 w 19053"/>
                <a:gd name="csY1" fmla="*/ 11194 h 10748"/>
                <a:gd name="csX2" fmla="*/ 493 w 19053"/>
                <a:gd name="csY2" fmla="*/ 8752 h 10748"/>
                <a:gd name="csX3" fmla="*/ 982 w 19053"/>
                <a:gd name="csY3" fmla="*/ 7775 h 10748"/>
                <a:gd name="csX4" fmla="*/ 1470 w 19053"/>
                <a:gd name="csY4" fmla="*/ 6309 h 10748"/>
                <a:gd name="csX5" fmla="*/ 2448 w 19053"/>
                <a:gd name="csY5" fmla="*/ 4355 h 10748"/>
                <a:gd name="csX6" fmla="*/ 2936 w 19053"/>
                <a:gd name="csY6" fmla="*/ 2889 h 10748"/>
                <a:gd name="csX7" fmla="*/ 3425 w 19053"/>
                <a:gd name="csY7" fmla="*/ 1912 h 10748"/>
                <a:gd name="csX8" fmla="*/ 4402 w 19053"/>
                <a:gd name="csY8" fmla="*/ 935 h 10748"/>
                <a:gd name="csX9" fmla="*/ 19547 w 19053"/>
                <a:gd name="csY9" fmla="*/ 1423 h 10748"/>
                <a:gd name="csX10" fmla="*/ 16127 w 19053"/>
                <a:gd name="csY10" fmla="*/ 1423 h 10748"/>
                <a:gd name="csX11" fmla="*/ 15150 w 19053"/>
                <a:gd name="csY11" fmla="*/ 1912 h 10748"/>
                <a:gd name="csX12" fmla="*/ 13684 w 19053"/>
                <a:gd name="csY12" fmla="*/ 1912 h 10748"/>
                <a:gd name="csX13" fmla="*/ 11730 w 19053"/>
                <a:gd name="csY13" fmla="*/ 2889 h 10748"/>
                <a:gd name="csX14" fmla="*/ 10753 w 19053"/>
                <a:gd name="csY14" fmla="*/ 3866 h 10748"/>
                <a:gd name="csX15" fmla="*/ 9776 w 19053"/>
                <a:gd name="csY15" fmla="*/ 4355 h 10748"/>
                <a:gd name="csX16" fmla="*/ 7822 w 19053"/>
                <a:gd name="csY16" fmla="*/ 6309 h 10748"/>
                <a:gd name="csX17" fmla="*/ 7822 w 19053"/>
                <a:gd name="csY17" fmla="*/ 6797 h 10748"/>
                <a:gd name="csX18" fmla="*/ 7333 w 19053"/>
                <a:gd name="csY18" fmla="*/ 7775 h 10748"/>
                <a:gd name="csX19" fmla="*/ 6844 w 19053"/>
                <a:gd name="csY19" fmla="*/ 9240 h 10748"/>
                <a:gd name="csX20" fmla="*/ 6356 w 19053"/>
                <a:gd name="csY20" fmla="*/ 10217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356" y="11683"/>
                  </a:moveTo>
                  <a:lnTo>
                    <a:pt x="493" y="11194"/>
                  </a:lnTo>
                  <a:lnTo>
                    <a:pt x="493" y="8752"/>
                  </a:lnTo>
                  <a:lnTo>
                    <a:pt x="982" y="7775"/>
                  </a:lnTo>
                  <a:lnTo>
                    <a:pt x="1470" y="6309"/>
                  </a:lnTo>
                  <a:lnTo>
                    <a:pt x="2448" y="4355"/>
                  </a:lnTo>
                  <a:lnTo>
                    <a:pt x="2936" y="2889"/>
                  </a:lnTo>
                  <a:lnTo>
                    <a:pt x="3425" y="1912"/>
                  </a:lnTo>
                  <a:lnTo>
                    <a:pt x="4402" y="935"/>
                  </a:lnTo>
                  <a:lnTo>
                    <a:pt x="19547" y="1423"/>
                  </a:lnTo>
                  <a:lnTo>
                    <a:pt x="16127" y="1423"/>
                  </a:lnTo>
                  <a:lnTo>
                    <a:pt x="15150" y="1912"/>
                  </a:lnTo>
                  <a:lnTo>
                    <a:pt x="13684" y="1912"/>
                  </a:lnTo>
                  <a:lnTo>
                    <a:pt x="11730" y="2889"/>
                  </a:lnTo>
                  <a:lnTo>
                    <a:pt x="10753" y="3866"/>
                  </a:lnTo>
                  <a:lnTo>
                    <a:pt x="9776" y="4355"/>
                  </a:lnTo>
                  <a:lnTo>
                    <a:pt x="7822" y="6309"/>
                  </a:lnTo>
                  <a:lnTo>
                    <a:pt x="7822" y="6797"/>
                  </a:lnTo>
                  <a:lnTo>
                    <a:pt x="7333" y="7775"/>
                  </a:lnTo>
                  <a:lnTo>
                    <a:pt x="6844" y="9240"/>
                  </a:lnTo>
                  <a:lnTo>
                    <a:pt x="6356" y="102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" name="Freeform: Shape 1829">
              <a:extLst>
                <a:ext uri="{FF2B5EF4-FFF2-40B4-BE49-F238E27FC236}">
                  <a16:creationId xmlns:a16="http://schemas.microsoft.com/office/drawing/2014/main" id="{26A1F359-178C-3A2B-8583-B02819C7816E}"/>
                </a:ext>
              </a:extLst>
            </p:cNvPr>
            <p:cNvSpPr/>
            <p:nvPr/>
          </p:nvSpPr>
          <p:spPr>
            <a:xfrm flipV="1">
              <a:off x="6695693" y="5673025"/>
              <a:ext cx="17099" cy="9282"/>
            </a:xfrm>
            <a:custGeom>
              <a:avLst/>
              <a:gdLst>
                <a:gd name="csX0" fmla="*/ 14177 w 17099"/>
                <a:gd name="csY0" fmla="*/ 10213 h 9282"/>
                <a:gd name="csX1" fmla="*/ 497 w 17099"/>
                <a:gd name="csY1" fmla="*/ 9724 h 9282"/>
                <a:gd name="csX2" fmla="*/ 4406 w 17099"/>
                <a:gd name="csY2" fmla="*/ 9724 h 9282"/>
                <a:gd name="csX3" fmla="*/ 5383 w 17099"/>
                <a:gd name="csY3" fmla="*/ 9236 h 9282"/>
                <a:gd name="csX4" fmla="*/ 6848 w 17099"/>
                <a:gd name="csY4" fmla="*/ 8747 h 9282"/>
                <a:gd name="csX5" fmla="*/ 7825 w 17099"/>
                <a:gd name="csY5" fmla="*/ 8259 h 9282"/>
                <a:gd name="csX6" fmla="*/ 10268 w 17099"/>
                <a:gd name="csY6" fmla="*/ 5816 h 9282"/>
                <a:gd name="csX7" fmla="*/ 11245 w 17099"/>
                <a:gd name="csY7" fmla="*/ 3862 h 9282"/>
                <a:gd name="csX8" fmla="*/ 11245 w 17099"/>
                <a:gd name="csY8" fmla="*/ 2396 h 9282"/>
                <a:gd name="csX9" fmla="*/ 11734 w 17099"/>
                <a:gd name="csY9" fmla="*/ 930 h 9282"/>
                <a:gd name="csX10" fmla="*/ 17596 w 17099"/>
                <a:gd name="csY10" fmla="*/ 1419 h 9282"/>
                <a:gd name="csX11" fmla="*/ 17108 w 17099"/>
                <a:gd name="csY11" fmla="*/ 2884 h 9282"/>
                <a:gd name="csX12" fmla="*/ 17108 w 17099"/>
                <a:gd name="csY12" fmla="*/ 4350 h 9282"/>
                <a:gd name="csX13" fmla="*/ 16619 w 17099"/>
                <a:gd name="csY13" fmla="*/ 5327 h 9282"/>
                <a:gd name="csX14" fmla="*/ 16619 w 17099"/>
                <a:gd name="csY14" fmla="*/ 6793 h 9282"/>
                <a:gd name="csX15" fmla="*/ 15642 w 17099"/>
                <a:gd name="csY15" fmla="*/ 7770 h 9282"/>
                <a:gd name="csX16" fmla="*/ 15154 w 17099"/>
                <a:gd name="csY16" fmla="*/ 8747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7099" h="9282">
                  <a:moveTo>
                    <a:pt x="14177" y="10213"/>
                  </a:moveTo>
                  <a:lnTo>
                    <a:pt x="497" y="9724"/>
                  </a:lnTo>
                  <a:lnTo>
                    <a:pt x="4406" y="9724"/>
                  </a:lnTo>
                  <a:lnTo>
                    <a:pt x="5383" y="9236"/>
                  </a:lnTo>
                  <a:lnTo>
                    <a:pt x="6848" y="8747"/>
                  </a:lnTo>
                  <a:lnTo>
                    <a:pt x="7825" y="8259"/>
                  </a:lnTo>
                  <a:lnTo>
                    <a:pt x="10268" y="5816"/>
                  </a:lnTo>
                  <a:lnTo>
                    <a:pt x="11245" y="3862"/>
                  </a:lnTo>
                  <a:lnTo>
                    <a:pt x="11245" y="2396"/>
                  </a:lnTo>
                  <a:lnTo>
                    <a:pt x="11734" y="930"/>
                  </a:lnTo>
                  <a:lnTo>
                    <a:pt x="17596" y="1419"/>
                  </a:lnTo>
                  <a:lnTo>
                    <a:pt x="17108" y="2884"/>
                  </a:lnTo>
                  <a:lnTo>
                    <a:pt x="17108" y="4350"/>
                  </a:lnTo>
                  <a:lnTo>
                    <a:pt x="16619" y="5327"/>
                  </a:lnTo>
                  <a:lnTo>
                    <a:pt x="16619" y="6793"/>
                  </a:lnTo>
                  <a:lnTo>
                    <a:pt x="15642" y="7770"/>
                  </a:lnTo>
                  <a:lnTo>
                    <a:pt x="15154" y="87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" name="Freeform: Shape 1830">
              <a:extLst>
                <a:ext uri="{FF2B5EF4-FFF2-40B4-BE49-F238E27FC236}">
                  <a16:creationId xmlns:a16="http://schemas.microsoft.com/office/drawing/2014/main" id="{EAEB6EDE-AF3F-88A7-C425-ABD56D56DF02}"/>
                </a:ext>
              </a:extLst>
            </p:cNvPr>
            <p:cNvSpPr/>
            <p:nvPr/>
          </p:nvSpPr>
          <p:spPr>
            <a:xfrm flipV="1">
              <a:off x="6679082" y="5668140"/>
              <a:ext cx="35175" cy="47389"/>
            </a:xfrm>
            <a:custGeom>
              <a:avLst/>
              <a:gdLst>
                <a:gd name="csX0" fmla="*/ 16617 w 35175"/>
                <a:gd name="csY0" fmla="*/ 48324 h 47389"/>
                <a:gd name="csX1" fmla="*/ 13197 w 35175"/>
                <a:gd name="csY1" fmla="*/ 48324 h 47389"/>
                <a:gd name="csX2" fmla="*/ 11732 w 35175"/>
                <a:gd name="csY2" fmla="*/ 47836 h 47389"/>
                <a:gd name="csX3" fmla="*/ 10755 w 35175"/>
                <a:gd name="csY3" fmla="*/ 47836 h 47389"/>
                <a:gd name="csX4" fmla="*/ 9778 w 35175"/>
                <a:gd name="csY4" fmla="*/ 47347 h 47389"/>
                <a:gd name="csX5" fmla="*/ 8312 w 35175"/>
                <a:gd name="csY5" fmla="*/ 46859 h 47389"/>
                <a:gd name="csX6" fmla="*/ 6358 w 35175"/>
                <a:gd name="csY6" fmla="*/ 45881 h 47389"/>
                <a:gd name="csX7" fmla="*/ 5381 w 35175"/>
                <a:gd name="csY7" fmla="*/ 44904 h 47389"/>
                <a:gd name="csX8" fmla="*/ 984 w 35175"/>
                <a:gd name="csY8" fmla="*/ 38553 h 47389"/>
                <a:gd name="csX9" fmla="*/ 984 w 35175"/>
                <a:gd name="csY9" fmla="*/ 37088 h 47389"/>
                <a:gd name="csX10" fmla="*/ 495 w 35175"/>
                <a:gd name="csY10" fmla="*/ 36110 h 47389"/>
                <a:gd name="csX11" fmla="*/ 984 w 35175"/>
                <a:gd name="csY11" fmla="*/ 35133 h 47389"/>
                <a:gd name="csX12" fmla="*/ 984 w 35175"/>
                <a:gd name="csY12" fmla="*/ 33668 h 47389"/>
                <a:gd name="csX13" fmla="*/ 21503 w 35175"/>
                <a:gd name="csY13" fmla="*/ 21454 h 47389"/>
                <a:gd name="csX14" fmla="*/ 22480 w 35175"/>
                <a:gd name="csY14" fmla="*/ 21454 h 47389"/>
                <a:gd name="csX15" fmla="*/ 23457 w 35175"/>
                <a:gd name="csY15" fmla="*/ 20965 h 47389"/>
                <a:gd name="csX16" fmla="*/ 24434 w 35175"/>
                <a:gd name="csY16" fmla="*/ 20965 h 47389"/>
                <a:gd name="csX17" fmla="*/ 29808 w 35175"/>
                <a:gd name="csY17" fmla="*/ 14126 h 47389"/>
                <a:gd name="csX18" fmla="*/ 29320 w 35175"/>
                <a:gd name="csY18" fmla="*/ 12660 h 47389"/>
                <a:gd name="csX19" fmla="*/ 28831 w 35175"/>
                <a:gd name="csY19" fmla="*/ 11683 h 47389"/>
                <a:gd name="csX20" fmla="*/ 28342 w 35175"/>
                <a:gd name="csY20" fmla="*/ 10217 h 47389"/>
                <a:gd name="csX21" fmla="*/ 26877 w 35175"/>
                <a:gd name="csY21" fmla="*/ 8752 h 47389"/>
                <a:gd name="csX22" fmla="*/ 25411 w 35175"/>
                <a:gd name="csY22" fmla="*/ 8263 h 47389"/>
                <a:gd name="csX23" fmla="*/ 23457 w 35175"/>
                <a:gd name="csY23" fmla="*/ 7286 h 47389"/>
                <a:gd name="csX24" fmla="*/ 21991 w 35175"/>
                <a:gd name="csY24" fmla="*/ 6798 h 47389"/>
                <a:gd name="csX25" fmla="*/ 18083 w 35175"/>
                <a:gd name="csY25" fmla="*/ 6798 h 47389"/>
                <a:gd name="csX26" fmla="*/ 2938 w 35175"/>
                <a:gd name="csY26" fmla="*/ 6309 h 47389"/>
                <a:gd name="csX27" fmla="*/ 3915 w 35175"/>
                <a:gd name="csY27" fmla="*/ 5820 h 47389"/>
                <a:gd name="csX28" fmla="*/ 4892 w 35175"/>
                <a:gd name="csY28" fmla="*/ 4843 h 47389"/>
                <a:gd name="csX29" fmla="*/ 5869 w 35175"/>
                <a:gd name="csY29" fmla="*/ 4355 h 47389"/>
                <a:gd name="csX30" fmla="*/ 6846 w 35175"/>
                <a:gd name="csY30" fmla="*/ 3378 h 47389"/>
                <a:gd name="csX31" fmla="*/ 8312 w 35175"/>
                <a:gd name="csY31" fmla="*/ 2889 h 47389"/>
                <a:gd name="csX32" fmla="*/ 9289 w 35175"/>
                <a:gd name="csY32" fmla="*/ 2401 h 47389"/>
                <a:gd name="csX33" fmla="*/ 10755 w 35175"/>
                <a:gd name="csY33" fmla="*/ 1912 h 47389"/>
                <a:gd name="csX34" fmla="*/ 11732 w 35175"/>
                <a:gd name="csY34" fmla="*/ 1912 h 47389"/>
                <a:gd name="csX35" fmla="*/ 13197 w 35175"/>
                <a:gd name="csY35" fmla="*/ 1423 h 47389"/>
                <a:gd name="csX36" fmla="*/ 15640 w 35175"/>
                <a:gd name="csY36" fmla="*/ 1423 h 47389"/>
                <a:gd name="csX37" fmla="*/ 17106 w 35175"/>
                <a:gd name="csY37" fmla="*/ 935 h 47389"/>
                <a:gd name="csX38" fmla="*/ 20037 w 35175"/>
                <a:gd name="csY38" fmla="*/ 935 h 47389"/>
                <a:gd name="csX39" fmla="*/ 21503 w 35175"/>
                <a:gd name="csY39" fmla="*/ 1423 h 47389"/>
                <a:gd name="csX40" fmla="*/ 22480 w 35175"/>
                <a:gd name="csY40" fmla="*/ 1423 h 47389"/>
                <a:gd name="csX41" fmla="*/ 23946 w 35175"/>
                <a:gd name="csY41" fmla="*/ 1912 h 47389"/>
                <a:gd name="csX42" fmla="*/ 24923 w 35175"/>
                <a:gd name="csY42" fmla="*/ 1912 h 47389"/>
                <a:gd name="csX43" fmla="*/ 35182 w 35175"/>
                <a:gd name="csY43" fmla="*/ 12172 h 47389"/>
                <a:gd name="csX44" fmla="*/ 35182 w 35175"/>
                <a:gd name="csY44" fmla="*/ 13637 h 47389"/>
                <a:gd name="csX45" fmla="*/ 35671 w 35175"/>
                <a:gd name="csY45" fmla="*/ 14614 h 47389"/>
                <a:gd name="csX46" fmla="*/ 35671 w 35175"/>
                <a:gd name="csY46" fmla="*/ 15591 h 47389"/>
                <a:gd name="csX47" fmla="*/ 35182 w 35175"/>
                <a:gd name="csY47" fmla="*/ 16569 h 47389"/>
                <a:gd name="csX48" fmla="*/ 25900 w 35175"/>
                <a:gd name="csY48" fmla="*/ 26828 h 47389"/>
                <a:gd name="csX49" fmla="*/ 24923 w 35175"/>
                <a:gd name="csY49" fmla="*/ 27317 h 47389"/>
                <a:gd name="csX50" fmla="*/ 23457 w 35175"/>
                <a:gd name="csY50" fmla="*/ 27317 h 47389"/>
                <a:gd name="csX51" fmla="*/ 22480 w 35175"/>
                <a:gd name="csY51" fmla="*/ 27805 h 47389"/>
                <a:gd name="csX52" fmla="*/ 21014 w 35175"/>
                <a:gd name="csY52" fmla="*/ 28294 h 47389"/>
                <a:gd name="csX53" fmla="*/ 19060 w 35175"/>
                <a:gd name="csY53" fmla="*/ 28782 h 47389"/>
                <a:gd name="csX54" fmla="*/ 17594 w 35175"/>
                <a:gd name="csY54" fmla="*/ 28782 h 47389"/>
                <a:gd name="csX55" fmla="*/ 13197 w 35175"/>
                <a:gd name="csY55" fmla="*/ 30248 h 47389"/>
                <a:gd name="csX56" fmla="*/ 8312 w 35175"/>
                <a:gd name="csY56" fmla="*/ 32202 h 47389"/>
                <a:gd name="csX57" fmla="*/ 7823 w 35175"/>
                <a:gd name="csY57" fmla="*/ 32691 h 47389"/>
                <a:gd name="csX58" fmla="*/ 7335 w 35175"/>
                <a:gd name="csY58" fmla="*/ 33668 h 47389"/>
                <a:gd name="csX59" fmla="*/ 6846 w 35175"/>
                <a:gd name="csY59" fmla="*/ 35133 h 47389"/>
                <a:gd name="csX60" fmla="*/ 6358 w 35175"/>
                <a:gd name="csY60" fmla="*/ 36110 h 47389"/>
                <a:gd name="csX61" fmla="*/ 6846 w 35175"/>
                <a:gd name="csY61" fmla="*/ 37088 h 47389"/>
                <a:gd name="csX62" fmla="*/ 6846 w 35175"/>
                <a:gd name="csY62" fmla="*/ 38065 h 47389"/>
                <a:gd name="csX63" fmla="*/ 7335 w 35175"/>
                <a:gd name="csY63" fmla="*/ 39042 h 47389"/>
                <a:gd name="csX64" fmla="*/ 9778 w 35175"/>
                <a:gd name="csY64" fmla="*/ 41484 h 47389"/>
                <a:gd name="csX65" fmla="*/ 12709 w 35175"/>
                <a:gd name="csY65" fmla="*/ 42950 h 47389"/>
                <a:gd name="csX66" fmla="*/ 17106 w 35175"/>
                <a:gd name="csY66" fmla="*/ 42950 h 47389"/>
                <a:gd name="csX67" fmla="*/ 30785 w 35175"/>
                <a:gd name="csY67" fmla="*/ 43439 h 47389"/>
                <a:gd name="csX68" fmla="*/ 28342 w 35175"/>
                <a:gd name="csY68" fmla="*/ 45881 h 47389"/>
                <a:gd name="csX69" fmla="*/ 26877 w 35175"/>
                <a:gd name="csY69" fmla="*/ 46370 h 47389"/>
                <a:gd name="csX70" fmla="*/ 25900 w 35175"/>
                <a:gd name="csY70" fmla="*/ 46859 h 47389"/>
                <a:gd name="csX71" fmla="*/ 25411 w 35175"/>
                <a:gd name="csY71" fmla="*/ 46859 h 47389"/>
                <a:gd name="csX72" fmla="*/ 23457 w 35175"/>
                <a:gd name="csY72" fmla="*/ 47836 h 47389"/>
                <a:gd name="csX73" fmla="*/ 21991 w 35175"/>
                <a:gd name="csY73" fmla="*/ 47836 h 47389"/>
                <a:gd name="csX74" fmla="*/ 21014 w 35175"/>
                <a:gd name="csY74" fmla="*/ 48324 h 47389"/>
                <a:gd name="csX75" fmla="*/ 18083 w 35175"/>
                <a:gd name="csY75" fmla="*/ 48324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</a:cxnLst>
              <a:rect l="l" t="t" r="r" b="b"/>
              <a:pathLst>
                <a:path w="35175" h="47389">
                  <a:moveTo>
                    <a:pt x="16617" y="48324"/>
                  </a:moveTo>
                  <a:lnTo>
                    <a:pt x="13197" y="48324"/>
                  </a:lnTo>
                  <a:lnTo>
                    <a:pt x="11732" y="47836"/>
                  </a:lnTo>
                  <a:lnTo>
                    <a:pt x="10755" y="47836"/>
                  </a:lnTo>
                  <a:lnTo>
                    <a:pt x="9778" y="47347"/>
                  </a:lnTo>
                  <a:lnTo>
                    <a:pt x="8312" y="46859"/>
                  </a:lnTo>
                  <a:lnTo>
                    <a:pt x="6358" y="45881"/>
                  </a:lnTo>
                  <a:lnTo>
                    <a:pt x="5381" y="44904"/>
                  </a:lnTo>
                  <a:cubicBezTo>
                    <a:pt x="1195" y="42453"/>
                    <a:pt x="3166" y="42095"/>
                    <a:pt x="984" y="38553"/>
                  </a:cubicBezTo>
                  <a:lnTo>
                    <a:pt x="984" y="37088"/>
                  </a:lnTo>
                  <a:lnTo>
                    <a:pt x="495" y="36110"/>
                  </a:lnTo>
                  <a:lnTo>
                    <a:pt x="984" y="35133"/>
                  </a:lnTo>
                  <a:lnTo>
                    <a:pt x="984" y="33668"/>
                  </a:lnTo>
                  <a:cubicBezTo>
                    <a:pt x="3166" y="24084"/>
                    <a:pt x="14175" y="24304"/>
                    <a:pt x="21503" y="21454"/>
                  </a:cubicBezTo>
                  <a:lnTo>
                    <a:pt x="22480" y="21454"/>
                  </a:lnTo>
                  <a:lnTo>
                    <a:pt x="23457" y="20965"/>
                  </a:lnTo>
                  <a:lnTo>
                    <a:pt x="24434" y="20965"/>
                  </a:lnTo>
                  <a:cubicBezTo>
                    <a:pt x="28408" y="18604"/>
                    <a:pt x="29157" y="18132"/>
                    <a:pt x="29808" y="14126"/>
                  </a:cubicBezTo>
                  <a:lnTo>
                    <a:pt x="29320" y="12660"/>
                  </a:lnTo>
                  <a:lnTo>
                    <a:pt x="28831" y="11683"/>
                  </a:lnTo>
                  <a:lnTo>
                    <a:pt x="28342" y="10217"/>
                  </a:lnTo>
                  <a:lnTo>
                    <a:pt x="26877" y="8752"/>
                  </a:lnTo>
                  <a:lnTo>
                    <a:pt x="25411" y="8263"/>
                  </a:lnTo>
                  <a:lnTo>
                    <a:pt x="23457" y="7286"/>
                  </a:lnTo>
                  <a:lnTo>
                    <a:pt x="21991" y="6798"/>
                  </a:lnTo>
                  <a:lnTo>
                    <a:pt x="18083" y="6798"/>
                  </a:lnTo>
                  <a:lnTo>
                    <a:pt x="2938" y="6309"/>
                  </a:lnTo>
                  <a:lnTo>
                    <a:pt x="3915" y="5820"/>
                  </a:lnTo>
                  <a:lnTo>
                    <a:pt x="4892" y="4843"/>
                  </a:lnTo>
                  <a:lnTo>
                    <a:pt x="5869" y="4355"/>
                  </a:lnTo>
                  <a:lnTo>
                    <a:pt x="6846" y="3378"/>
                  </a:lnTo>
                  <a:lnTo>
                    <a:pt x="8312" y="2889"/>
                  </a:lnTo>
                  <a:lnTo>
                    <a:pt x="9289" y="2401"/>
                  </a:lnTo>
                  <a:lnTo>
                    <a:pt x="10755" y="1912"/>
                  </a:lnTo>
                  <a:lnTo>
                    <a:pt x="11732" y="1912"/>
                  </a:lnTo>
                  <a:lnTo>
                    <a:pt x="13197" y="1423"/>
                  </a:lnTo>
                  <a:lnTo>
                    <a:pt x="15640" y="1423"/>
                  </a:lnTo>
                  <a:lnTo>
                    <a:pt x="17106" y="935"/>
                  </a:lnTo>
                  <a:lnTo>
                    <a:pt x="20037" y="935"/>
                  </a:lnTo>
                  <a:lnTo>
                    <a:pt x="21503" y="1423"/>
                  </a:lnTo>
                  <a:lnTo>
                    <a:pt x="22480" y="1423"/>
                  </a:lnTo>
                  <a:lnTo>
                    <a:pt x="23946" y="1912"/>
                  </a:lnTo>
                  <a:lnTo>
                    <a:pt x="24923" y="1912"/>
                  </a:lnTo>
                  <a:cubicBezTo>
                    <a:pt x="30622" y="3940"/>
                    <a:pt x="33155" y="6374"/>
                    <a:pt x="35182" y="12172"/>
                  </a:cubicBezTo>
                  <a:lnTo>
                    <a:pt x="35182" y="13637"/>
                  </a:lnTo>
                  <a:lnTo>
                    <a:pt x="35671" y="14614"/>
                  </a:lnTo>
                  <a:lnTo>
                    <a:pt x="35671" y="15591"/>
                  </a:lnTo>
                  <a:lnTo>
                    <a:pt x="35182" y="16569"/>
                  </a:lnTo>
                  <a:cubicBezTo>
                    <a:pt x="35231" y="21869"/>
                    <a:pt x="30232" y="25216"/>
                    <a:pt x="25900" y="26828"/>
                  </a:cubicBezTo>
                  <a:lnTo>
                    <a:pt x="24923" y="27317"/>
                  </a:lnTo>
                  <a:lnTo>
                    <a:pt x="23457" y="27317"/>
                  </a:lnTo>
                  <a:lnTo>
                    <a:pt x="22480" y="27805"/>
                  </a:lnTo>
                  <a:lnTo>
                    <a:pt x="21014" y="28294"/>
                  </a:lnTo>
                  <a:lnTo>
                    <a:pt x="19060" y="28782"/>
                  </a:lnTo>
                  <a:lnTo>
                    <a:pt x="17594" y="28782"/>
                  </a:lnTo>
                  <a:lnTo>
                    <a:pt x="13197" y="30248"/>
                  </a:lnTo>
                  <a:cubicBezTo>
                    <a:pt x="11040" y="31298"/>
                    <a:pt x="10861" y="29971"/>
                    <a:pt x="8312" y="32202"/>
                  </a:cubicBezTo>
                  <a:lnTo>
                    <a:pt x="7823" y="32691"/>
                  </a:lnTo>
                  <a:lnTo>
                    <a:pt x="7335" y="33668"/>
                  </a:lnTo>
                  <a:lnTo>
                    <a:pt x="6846" y="35133"/>
                  </a:lnTo>
                  <a:lnTo>
                    <a:pt x="6358" y="36110"/>
                  </a:lnTo>
                  <a:lnTo>
                    <a:pt x="6846" y="37088"/>
                  </a:lnTo>
                  <a:lnTo>
                    <a:pt x="6846" y="38065"/>
                  </a:lnTo>
                  <a:lnTo>
                    <a:pt x="7335" y="39042"/>
                  </a:lnTo>
                  <a:lnTo>
                    <a:pt x="9778" y="41484"/>
                  </a:lnTo>
                  <a:lnTo>
                    <a:pt x="12709" y="42950"/>
                  </a:lnTo>
                  <a:lnTo>
                    <a:pt x="17106" y="42950"/>
                  </a:lnTo>
                  <a:lnTo>
                    <a:pt x="30785" y="43439"/>
                  </a:lnTo>
                  <a:lnTo>
                    <a:pt x="28342" y="45881"/>
                  </a:lnTo>
                  <a:lnTo>
                    <a:pt x="26877" y="46370"/>
                  </a:lnTo>
                  <a:lnTo>
                    <a:pt x="25900" y="46859"/>
                  </a:lnTo>
                  <a:lnTo>
                    <a:pt x="25411" y="46859"/>
                  </a:lnTo>
                  <a:lnTo>
                    <a:pt x="23457" y="47836"/>
                  </a:lnTo>
                  <a:lnTo>
                    <a:pt x="21991" y="47836"/>
                  </a:lnTo>
                  <a:lnTo>
                    <a:pt x="21014" y="48324"/>
                  </a:lnTo>
                  <a:lnTo>
                    <a:pt x="18083" y="483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" name="Freeform: Shape 1831">
              <a:extLst>
                <a:ext uri="{FF2B5EF4-FFF2-40B4-BE49-F238E27FC236}">
                  <a16:creationId xmlns:a16="http://schemas.microsoft.com/office/drawing/2014/main" id="{85D62804-914B-5EC9-039B-C047B924702D}"/>
                </a:ext>
              </a:extLst>
            </p:cNvPr>
            <p:cNvSpPr/>
            <p:nvPr/>
          </p:nvSpPr>
          <p:spPr>
            <a:xfrm flipV="1">
              <a:off x="6720735" y="5672537"/>
              <a:ext cx="36515" cy="42823"/>
            </a:xfrm>
            <a:custGeom>
              <a:avLst/>
              <a:gdLst>
                <a:gd name="csX0" fmla="*/ 8680 w 36515"/>
                <a:gd name="csY0" fmla="*/ 43758 h 42823"/>
                <a:gd name="csX1" fmla="*/ 6726 w 36515"/>
                <a:gd name="csY1" fmla="*/ 41804 h 42823"/>
                <a:gd name="csX2" fmla="*/ 3795 w 36515"/>
                <a:gd name="csY2" fmla="*/ 11025 h 42823"/>
                <a:gd name="csX3" fmla="*/ 4772 w 36515"/>
                <a:gd name="csY3" fmla="*/ 10048 h 42823"/>
                <a:gd name="csX4" fmla="*/ 5261 w 36515"/>
                <a:gd name="csY4" fmla="*/ 9071 h 42823"/>
                <a:gd name="csX5" fmla="*/ 35062 w 36515"/>
                <a:gd name="csY5" fmla="*/ 4674 h 42823"/>
                <a:gd name="csX6" fmla="*/ 36039 w 36515"/>
                <a:gd name="csY6" fmla="*/ 5163 h 42823"/>
                <a:gd name="csX7" fmla="*/ 37016 w 36515"/>
                <a:gd name="csY7" fmla="*/ 6140 h 42823"/>
                <a:gd name="csX8" fmla="*/ 20894 w 36515"/>
                <a:gd name="csY8" fmla="*/ 6140 h 42823"/>
                <a:gd name="csX9" fmla="*/ 6726 w 36515"/>
                <a:gd name="csY9" fmla="*/ 22750 h 42823"/>
                <a:gd name="csX10" fmla="*/ 6726 w 36515"/>
                <a:gd name="csY10" fmla="*/ 25193 h 42823"/>
                <a:gd name="csX11" fmla="*/ 19917 w 36515"/>
                <a:gd name="csY11" fmla="*/ 42781 h 42823"/>
                <a:gd name="csX12" fmla="*/ 21383 w 36515"/>
                <a:gd name="csY12" fmla="*/ 43270 h 42823"/>
                <a:gd name="csX13" fmla="*/ 22360 w 36515"/>
                <a:gd name="csY13" fmla="*/ 43270 h 42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6515" h="42823">
                  <a:moveTo>
                    <a:pt x="8680" y="43758"/>
                  </a:moveTo>
                  <a:lnTo>
                    <a:pt x="6726" y="41804"/>
                  </a:lnTo>
                  <a:cubicBezTo>
                    <a:pt x="-871" y="33515"/>
                    <a:pt x="-1099" y="20747"/>
                    <a:pt x="3795" y="11025"/>
                  </a:cubicBezTo>
                  <a:lnTo>
                    <a:pt x="4772" y="10048"/>
                  </a:lnTo>
                  <a:lnTo>
                    <a:pt x="5261" y="9071"/>
                  </a:lnTo>
                  <a:cubicBezTo>
                    <a:pt x="12059" y="131"/>
                    <a:pt x="25771" y="-1604"/>
                    <a:pt x="35062" y="4674"/>
                  </a:cubicBezTo>
                  <a:lnTo>
                    <a:pt x="36039" y="5163"/>
                  </a:lnTo>
                  <a:lnTo>
                    <a:pt x="37016" y="6140"/>
                  </a:lnTo>
                  <a:lnTo>
                    <a:pt x="20894" y="6140"/>
                  </a:lnTo>
                  <a:cubicBezTo>
                    <a:pt x="12263" y="6913"/>
                    <a:pt x="7036" y="14356"/>
                    <a:pt x="6726" y="22750"/>
                  </a:cubicBezTo>
                  <a:lnTo>
                    <a:pt x="6726" y="25193"/>
                  </a:lnTo>
                  <a:cubicBezTo>
                    <a:pt x="7109" y="34166"/>
                    <a:pt x="10219" y="41226"/>
                    <a:pt x="19917" y="42781"/>
                  </a:cubicBezTo>
                  <a:lnTo>
                    <a:pt x="21383" y="43270"/>
                  </a:lnTo>
                  <a:lnTo>
                    <a:pt x="22360" y="4327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" name="Freeform: Shape 1832">
              <a:extLst>
                <a:ext uri="{FF2B5EF4-FFF2-40B4-BE49-F238E27FC236}">
                  <a16:creationId xmlns:a16="http://schemas.microsoft.com/office/drawing/2014/main" id="{62923F7F-E25B-45C6-ED84-51FFBCC8377E}"/>
                </a:ext>
              </a:extLst>
            </p:cNvPr>
            <p:cNvSpPr/>
            <p:nvPr/>
          </p:nvSpPr>
          <p:spPr>
            <a:xfrm flipV="1">
              <a:off x="6728914" y="5668090"/>
              <a:ext cx="35664" cy="42065"/>
            </a:xfrm>
            <a:custGeom>
              <a:avLst/>
              <a:gdLst>
                <a:gd name="csX0" fmla="*/ 14182 w 35664"/>
                <a:gd name="csY0" fmla="*/ 42949 h 42065"/>
                <a:gd name="csX1" fmla="*/ 12717 w 35664"/>
                <a:gd name="csY1" fmla="*/ 42949 h 42065"/>
                <a:gd name="csX2" fmla="*/ 1480 w 35664"/>
                <a:gd name="csY2" fmla="*/ 39041 h 42065"/>
                <a:gd name="csX3" fmla="*/ 503 w 35664"/>
                <a:gd name="csY3" fmla="*/ 38552 h 42065"/>
                <a:gd name="csX4" fmla="*/ 14182 w 35664"/>
                <a:gd name="csY4" fmla="*/ 38064 h 42065"/>
                <a:gd name="csX5" fmla="*/ 15160 w 35664"/>
                <a:gd name="csY5" fmla="*/ 38064 h 42065"/>
                <a:gd name="csX6" fmla="*/ 29816 w 35664"/>
                <a:gd name="csY6" fmla="*/ 21942 h 42065"/>
                <a:gd name="csX7" fmla="*/ 29816 w 35664"/>
                <a:gd name="csY7" fmla="*/ 18522 h 42065"/>
                <a:gd name="csX8" fmla="*/ 27373 w 35664"/>
                <a:gd name="csY8" fmla="*/ 8262 h 42065"/>
                <a:gd name="csX9" fmla="*/ 26885 w 35664"/>
                <a:gd name="csY9" fmla="*/ 7285 h 42065"/>
                <a:gd name="csX10" fmla="*/ 23465 w 35664"/>
                <a:gd name="csY10" fmla="*/ 3865 h 42065"/>
                <a:gd name="csX11" fmla="*/ 22488 w 35664"/>
                <a:gd name="csY11" fmla="*/ 3377 h 42065"/>
                <a:gd name="csX12" fmla="*/ 21511 w 35664"/>
                <a:gd name="csY12" fmla="*/ 2400 h 42065"/>
                <a:gd name="csX13" fmla="*/ 20534 w 35664"/>
                <a:gd name="csY13" fmla="*/ 1911 h 42065"/>
                <a:gd name="csX14" fmla="*/ 19068 w 35664"/>
                <a:gd name="csY14" fmla="*/ 1911 h 42065"/>
                <a:gd name="csX15" fmla="*/ 18091 w 35664"/>
                <a:gd name="csY15" fmla="*/ 1423 h 42065"/>
                <a:gd name="csX16" fmla="*/ 16625 w 35664"/>
                <a:gd name="csY16" fmla="*/ 934 h 42065"/>
                <a:gd name="csX17" fmla="*/ 14182 w 35664"/>
                <a:gd name="csY17" fmla="*/ 934 h 42065"/>
                <a:gd name="csX18" fmla="*/ 28839 w 35664"/>
                <a:gd name="csY18" fmla="*/ 934 h 42065"/>
                <a:gd name="csX19" fmla="*/ 29816 w 35664"/>
                <a:gd name="csY19" fmla="*/ 1911 h 42065"/>
                <a:gd name="csX20" fmla="*/ 30305 w 35664"/>
                <a:gd name="csY20" fmla="*/ 2888 h 42065"/>
                <a:gd name="csX21" fmla="*/ 32259 w 35664"/>
                <a:gd name="csY21" fmla="*/ 4843 h 42065"/>
                <a:gd name="csX22" fmla="*/ 33236 w 35664"/>
                <a:gd name="csY22" fmla="*/ 6797 h 42065"/>
                <a:gd name="csX23" fmla="*/ 33236 w 35664"/>
                <a:gd name="csY23" fmla="*/ 7285 h 42065"/>
                <a:gd name="csX24" fmla="*/ 33724 w 35664"/>
                <a:gd name="csY24" fmla="*/ 8262 h 42065"/>
                <a:gd name="csX25" fmla="*/ 34213 w 35664"/>
                <a:gd name="csY25" fmla="*/ 9239 h 42065"/>
                <a:gd name="csX26" fmla="*/ 34701 w 35664"/>
                <a:gd name="csY26" fmla="*/ 10705 h 42065"/>
                <a:gd name="csX27" fmla="*/ 35679 w 35664"/>
                <a:gd name="csY27" fmla="*/ 12659 h 42065"/>
                <a:gd name="csX28" fmla="*/ 35679 w 35664"/>
                <a:gd name="csY28" fmla="*/ 14125 h 42065"/>
                <a:gd name="csX29" fmla="*/ 36167 w 35664"/>
                <a:gd name="csY29" fmla="*/ 15591 h 42065"/>
                <a:gd name="csX30" fmla="*/ 36167 w 35664"/>
                <a:gd name="csY30" fmla="*/ 23407 h 42065"/>
                <a:gd name="csX31" fmla="*/ 35679 w 35664"/>
                <a:gd name="csY31" fmla="*/ 24873 h 42065"/>
                <a:gd name="csX32" fmla="*/ 35679 w 35664"/>
                <a:gd name="csY32" fmla="*/ 25850 h 42065"/>
                <a:gd name="csX33" fmla="*/ 35190 w 35664"/>
                <a:gd name="csY33" fmla="*/ 27316 h 42065"/>
                <a:gd name="csX34" fmla="*/ 34701 w 35664"/>
                <a:gd name="csY34" fmla="*/ 28293 h 42065"/>
                <a:gd name="csX35" fmla="*/ 34701 w 35664"/>
                <a:gd name="csY35" fmla="*/ 29270 h 42065"/>
                <a:gd name="csX36" fmla="*/ 34213 w 35664"/>
                <a:gd name="csY36" fmla="*/ 30736 h 42065"/>
                <a:gd name="csX37" fmla="*/ 33724 w 35664"/>
                <a:gd name="csY37" fmla="*/ 31713 h 42065"/>
                <a:gd name="csX38" fmla="*/ 33236 w 35664"/>
                <a:gd name="csY38" fmla="*/ 31713 h 42065"/>
                <a:gd name="csX39" fmla="*/ 32747 w 35664"/>
                <a:gd name="csY39" fmla="*/ 33178 h 42065"/>
                <a:gd name="csX40" fmla="*/ 17114 w 35664"/>
                <a:gd name="csY40" fmla="*/ 42949 h 42065"/>
                <a:gd name="csX41" fmla="*/ 15648 w 35664"/>
                <a:gd name="csY41" fmla="*/ 42949 h 420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</a:cxnLst>
              <a:rect l="l" t="t" r="r" b="b"/>
              <a:pathLst>
                <a:path w="35664" h="42065">
                  <a:moveTo>
                    <a:pt x="14182" y="42949"/>
                  </a:moveTo>
                  <a:lnTo>
                    <a:pt x="12717" y="42949"/>
                  </a:lnTo>
                  <a:cubicBezTo>
                    <a:pt x="9614" y="43340"/>
                    <a:pt x="3581" y="41378"/>
                    <a:pt x="1480" y="39041"/>
                  </a:cubicBezTo>
                  <a:lnTo>
                    <a:pt x="503" y="38552"/>
                  </a:lnTo>
                  <a:lnTo>
                    <a:pt x="14182" y="38064"/>
                  </a:lnTo>
                  <a:lnTo>
                    <a:pt x="15160" y="38064"/>
                  </a:lnTo>
                  <a:cubicBezTo>
                    <a:pt x="24857" y="36468"/>
                    <a:pt x="28725" y="31574"/>
                    <a:pt x="29816" y="21942"/>
                  </a:cubicBezTo>
                  <a:lnTo>
                    <a:pt x="29816" y="18522"/>
                  </a:lnTo>
                  <a:cubicBezTo>
                    <a:pt x="30182" y="14850"/>
                    <a:pt x="28749" y="11568"/>
                    <a:pt x="27373" y="8262"/>
                  </a:cubicBezTo>
                  <a:lnTo>
                    <a:pt x="26885" y="7285"/>
                  </a:lnTo>
                  <a:lnTo>
                    <a:pt x="23465" y="3865"/>
                  </a:lnTo>
                  <a:lnTo>
                    <a:pt x="22488" y="3377"/>
                  </a:lnTo>
                  <a:lnTo>
                    <a:pt x="21511" y="2400"/>
                  </a:lnTo>
                  <a:lnTo>
                    <a:pt x="20534" y="1911"/>
                  </a:lnTo>
                  <a:lnTo>
                    <a:pt x="19068" y="1911"/>
                  </a:lnTo>
                  <a:lnTo>
                    <a:pt x="18091" y="1423"/>
                  </a:lnTo>
                  <a:lnTo>
                    <a:pt x="16625" y="934"/>
                  </a:lnTo>
                  <a:lnTo>
                    <a:pt x="14182" y="934"/>
                  </a:lnTo>
                  <a:lnTo>
                    <a:pt x="28839" y="934"/>
                  </a:lnTo>
                  <a:lnTo>
                    <a:pt x="29816" y="1911"/>
                  </a:lnTo>
                  <a:lnTo>
                    <a:pt x="30305" y="2888"/>
                  </a:lnTo>
                  <a:lnTo>
                    <a:pt x="32259" y="4843"/>
                  </a:lnTo>
                  <a:lnTo>
                    <a:pt x="33236" y="6797"/>
                  </a:lnTo>
                  <a:lnTo>
                    <a:pt x="33236" y="7285"/>
                  </a:lnTo>
                  <a:lnTo>
                    <a:pt x="33724" y="8262"/>
                  </a:lnTo>
                  <a:lnTo>
                    <a:pt x="34213" y="9239"/>
                  </a:lnTo>
                  <a:lnTo>
                    <a:pt x="34701" y="10705"/>
                  </a:lnTo>
                  <a:lnTo>
                    <a:pt x="35679" y="12659"/>
                  </a:lnTo>
                  <a:lnTo>
                    <a:pt x="35679" y="14125"/>
                  </a:lnTo>
                  <a:lnTo>
                    <a:pt x="36167" y="15591"/>
                  </a:lnTo>
                  <a:lnTo>
                    <a:pt x="36167" y="23407"/>
                  </a:lnTo>
                  <a:lnTo>
                    <a:pt x="35679" y="24873"/>
                  </a:lnTo>
                  <a:lnTo>
                    <a:pt x="35679" y="25850"/>
                  </a:lnTo>
                  <a:lnTo>
                    <a:pt x="35190" y="27316"/>
                  </a:lnTo>
                  <a:lnTo>
                    <a:pt x="34701" y="28293"/>
                  </a:lnTo>
                  <a:lnTo>
                    <a:pt x="34701" y="29270"/>
                  </a:lnTo>
                  <a:lnTo>
                    <a:pt x="34213" y="30736"/>
                  </a:lnTo>
                  <a:lnTo>
                    <a:pt x="33724" y="31713"/>
                  </a:lnTo>
                  <a:lnTo>
                    <a:pt x="33236" y="31713"/>
                  </a:lnTo>
                  <a:lnTo>
                    <a:pt x="32747" y="33178"/>
                  </a:lnTo>
                  <a:cubicBezTo>
                    <a:pt x="29718" y="38675"/>
                    <a:pt x="23318" y="42469"/>
                    <a:pt x="17114" y="42949"/>
                  </a:cubicBezTo>
                  <a:lnTo>
                    <a:pt x="15648" y="4294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" name="Freeform: Shape 1833">
              <a:extLst>
                <a:ext uri="{FF2B5EF4-FFF2-40B4-BE49-F238E27FC236}">
                  <a16:creationId xmlns:a16="http://schemas.microsoft.com/office/drawing/2014/main" id="{C8B72F53-4D09-9626-DFD6-EECB95689ADF}"/>
                </a:ext>
              </a:extLst>
            </p:cNvPr>
            <p:cNvSpPr/>
            <p:nvPr/>
          </p:nvSpPr>
          <p:spPr>
            <a:xfrm flipV="1">
              <a:off x="6772395" y="5668628"/>
              <a:ext cx="30778" cy="45923"/>
            </a:xfrm>
            <a:custGeom>
              <a:avLst/>
              <a:gdLst>
                <a:gd name="csX0" fmla="*/ 31291 w 30778"/>
                <a:gd name="csY0" fmla="*/ 46858 h 45923"/>
                <a:gd name="csX1" fmla="*/ 512 w 30778"/>
                <a:gd name="csY1" fmla="*/ 46858 h 45923"/>
                <a:gd name="csX2" fmla="*/ 512 w 30778"/>
                <a:gd name="csY2" fmla="*/ 935 h 45923"/>
                <a:gd name="csX3" fmla="*/ 6375 w 30778"/>
                <a:gd name="csY3" fmla="*/ 935 h 45923"/>
                <a:gd name="csX4" fmla="*/ 6375 w 30778"/>
                <a:gd name="csY4" fmla="*/ 21942 h 45923"/>
                <a:gd name="csX5" fmla="*/ 27871 w 30778"/>
                <a:gd name="csY5" fmla="*/ 21942 h 45923"/>
                <a:gd name="csX6" fmla="*/ 27871 w 30778"/>
                <a:gd name="csY6" fmla="*/ 27316 h 45923"/>
                <a:gd name="csX7" fmla="*/ 6375 w 30778"/>
                <a:gd name="csY7" fmla="*/ 27316 h 45923"/>
                <a:gd name="csX8" fmla="*/ 6375 w 30778"/>
                <a:gd name="csY8" fmla="*/ 41484 h 45923"/>
                <a:gd name="csX9" fmla="*/ 31291 w 30778"/>
                <a:gd name="csY9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45923">
                  <a:moveTo>
                    <a:pt x="31291" y="46858"/>
                  </a:moveTo>
                  <a:lnTo>
                    <a:pt x="512" y="46858"/>
                  </a:lnTo>
                  <a:lnTo>
                    <a:pt x="512" y="935"/>
                  </a:lnTo>
                  <a:lnTo>
                    <a:pt x="6375" y="935"/>
                  </a:lnTo>
                  <a:lnTo>
                    <a:pt x="6375" y="21942"/>
                  </a:lnTo>
                  <a:lnTo>
                    <a:pt x="27871" y="21942"/>
                  </a:lnTo>
                  <a:lnTo>
                    <a:pt x="27871" y="27316"/>
                  </a:lnTo>
                  <a:lnTo>
                    <a:pt x="6375" y="27316"/>
                  </a:lnTo>
                  <a:lnTo>
                    <a:pt x="6375" y="41484"/>
                  </a:lnTo>
                  <a:lnTo>
                    <a:pt x="31291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" name="Freeform: Shape 1834">
              <a:extLst>
                <a:ext uri="{FF2B5EF4-FFF2-40B4-BE49-F238E27FC236}">
                  <a16:creationId xmlns:a16="http://schemas.microsoft.com/office/drawing/2014/main" id="{451B2701-E25D-FF87-E0C5-60B21E7F4554}"/>
                </a:ext>
              </a:extLst>
            </p:cNvPr>
            <p:cNvSpPr/>
            <p:nvPr/>
          </p:nvSpPr>
          <p:spPr>
            <a:xfrm flipV="1">
              <a:off x="6808059" y="5668628"/>
              <a:ext cx="36152" cy="45923"/>
            </a:xfrm>
            <a:custGeom>
              <a:avLst/>
              <a:gdLst>
                <a:gd name="csX0" fmla="*/ 36671 w 36152"/>
                <a:gd name="csY0" fmla="*/ 46858 h 45923"/>
                <a:gd name="csX1" fmla="*/ 519 w 36152"/>
                <a:gd name="csY1" fmla="*/ 46858 h 45923"/>
                <a:gd name="csX2" fmla="*/ 519 w 36152"/>
                <a:gd name="csY2" fmla="*/ 41484 h 45923"/>
                <a:gd name="csX3" fmla="*/ 15664 w 36152"/>
                <a:gd name="csY3" fmla="*/ 41484 h 45923"/>
                <a:gd name="csX4" fmla="*/ 15664 w 36152"/>
                <a:gd name="csY4" fmla="*/ 935 h 45923"/>
                <a:gd name="csX5" fmla="*/ 21526 w 36152"/>
                <a:gd name="csY5" fmla="*/ 935 h 45923"/>
                <a:gd name="csX6" fmla="*/ 21526 w 36152"/>
                <a:gd name="csY6" fmla="*/ 41484 h 45923"/>
                <a:gd name="csX7" fmla="*/ 36671 w 36152"/>
                <a:gd name="csY7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671" y="46858"/>
                  </a:moveTo>
                  <a:lnTo>
                    <a:pt x="519" y="46858"/>
                  </a:lnTo>
                  <a:lnTo>
                    <a:pt x="519" y="41484"/>
                  </a:lnTo>
                  <a:lnTo>
                    <a:pt x="15664" y="41484"/>
                  </a:lnTo>
                  <a:lnTo>
                    <a:pt x="15664" y="935"/>
                  </a:lnTo>
                  <a:lnTo>
                    <a:pt x="21526" y="935"/>
                  </a:lnTo>
                  <a:lnTo>
                    <a:pt x="21526" y="41484"/>
                  </a:lnTo>
                  <a:lnTo>
                    <a:pt x="36671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" name="Freeform: Shape 1835">
              <a:extLst>
                <a:ext uri="{FF2B5EF4-FFF2-40B4-BE49-F238E27FC236}">
                  <a16:creationId xmlns:a16="http://schemas.microsoft.com/office/drawing/2014/main" id="{09C81F9E-B967-2B19-19F0-4F40CF1862AC}"/>
                </a:ext>
              </a:extLst>
            </p:cNvPr>
            <p:cNvSpPr/>
            <p:nvPr/>
          </p:nvSpPr>
          <p:spPr>
            <a:xfrm flipV="1">
              <a:off x="6846654" y="5668628"/>
              <a:ext cx="15145" cy="45923"/>
            </a:xfrm>
            <a:custGeom>
              <a:avLst/>
              <a:gdLst>
                <a:gd name="csX0" fmla="*/ 6384 w 15145"/>
                <a:gd name="csY0" fmla="*/ 46858 h 45923"/>
                <a:gd name="csX1" fmla="*/ 521 w 15145"/>
                <a:gd name="csY1" fmla="*/ 46858 h 45923"/>
                <a:gd name="csX2" fmla="*/ 12246 w 15145"/>
                <a:gd name="csY2" fmla="*/ 935 h 45923"/>
                <a:gd name="csX3" fmla="*/ 15666 w 15145"/>
                <a:gd name="csY3" fmla="*/ 7286 h 45923"/>
                <a:gd name="csX4" fmla="*/ 15177 w 15145"/>
                <a:gd name="csY4" fmla="*/ 7774 h 45923"/>
                <a:gd name="csX5" fmla="*/ 13712 w 15145"/>
                <a:gd name="csY5" fmla="*/ 15591 h 45923"/>
                <a:gd name="csX6" fmla="*/ 13712 w 15145"/>
                <a:gd name="csY6" fmla="*/ 1656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5145" h="45923">
                  <a:moveTo>
                    <a:pt x="6384" y="46858"/>
                  </a:moveTo>
                  <a:lnTo>
                    <a:pt x="521" y="46858"/>
                  </a:lnTo>
                  <a:lnTo>
                    <a:pt x="12246" y="935"/>
                  </a:lnTo>
                  <a:lnTo>
                    <a:pt x="15666" y="7286"/>
                  </a:lnTo>
                  <a:lnTo>
                    <a:pt x="15177" y="7774"/>
                  </a:lnTo>
                  <a:cubicBezTo>
                    <a:pt x="14925" y="10388"/>
                    <a:pt x="14404" y="13010"/>
                    <a:pt x="13712" y="15591"/>
                  </a:cubicBezTo>
                  <a:lnTo>
                    <a:pt x="13712" y="1656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" name="Freeform: Shape 1836">
              <a:extLst>
                <a:ext uri="{FF2B5EF4-FFF2-40B4-BE49-F238E27FC236}">
                  <a16:creationId xmlns:a16="http://schemas.microsoft.com/office/drawing/2014/main" id="{3AA91689-0132-5847-0A9B-2CD9E74DC8D4}"/>
                </a:ext>
              </a:extLst>
            </p:cNvPr>
            <p:cNvSpPr/>
            <p:nvPr/>
          </p:nvSpPr>
          <p:spPr>
            <a:xfrm flipV="1">
              <a:off x="6858379" y="5668628"/>
              <a:ext cx="21496" cy="45923"/>
            </a:xfrm>
            <a:custGeom>
              <a:avLst/>
              <a:gdLst>
                <a:gd name="csX0" fmla="*/ 22021 w 21496"/>
                <a:gd name="csY0" fmla="*/ 46858 h 45923"/>
                <a:gd name="csX1" fmla="*/ 14693 w 21496"/>
                <a:gd name="csY1" fmla="*/ 46858 h 45923"/>
                <a:gd name="csX2" fmla="*/ 5899 w 21496"/>
                <a:gd name="csY2" fmla="*/ 15591 h 45923"/>
                <a:gd name="csX3" fmla="*/ 3945 w 21496"/>
                <a:gd name="csY3" fmla="*/ 7286 h 45923"/>
                <a:gd name="csX4" fmla="*/ 525 w 21496"/>
                <a:gd name="csY4" fmla="*/ 935 h 45923"/>
                <a:gd name="csX5" fmla="*/ 6876 w 21496"/>
                <a:gd name="csY5" fmla="*/ 935 h 45923"/>
                <a:gd name="csX6" fmla="*/ 16647 w 21496"/>
                <a:gd name="csY6" fmla="*/ 35622 h 45923"/>
                <a:gd name="csX7" fmla="*/ 16647 w 21496"/>
                <a:gd name="csY7" fmla="*/ 36110 h 45923"/>
                <a:gd name="csX8" fmla="*/ 17136 w 21496"/>
                <a:gd name="csY8" fmla="*/ 37087 h 45923"/>
                <a:gd name="csX9" fmla="*/ 17136 w 21496"/>
                <a:gd name="csY9" fmla="*/ 38553 h 45923"/>
                <a:gd name="csX10" fmla="*/ 17624 w 21496"/>
                <a:gd name="csY10" fmla="*/ 40019 h 45923"/>
                <a:gd name="csX11" fmla="*/ 18113 w 21496"/>
                <a:gd name="csY11" fmla="*/ 4099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1496" h="45923">
                  <a:moveTo>
                    <a:pt x="22021" y="46858"/>
                  </a:moveTo>
                  <a:lnTo>
                    <a:pt x="14693" y="46858"/>
                  </a:lnTo>
                  <a:lnTo>
                    <a:pt x="5899" y="15591"/>
                  </a:lnTo>
                  <a:cubicBezTo>
                    <a:pt x="4409" y="11715"/>
                    <a:pt x="4694" y="11080"/>
                    <a:pt x="3945" y="7286"/>
                  </a:cubicBezTo>
                  <a:lnTo>
                    <a:pt x="525" y="935"/>
                  </a:lnTo>
                  <a:lnTo>
                    <a:pt x="6876" y="935"/>
                  </a:lnTo>
                  <a:lnTo>
                    <a:pt x="16647" y="35622"/>
                  </a:lnTo>
                  <a:lnTo>
                    <a:pt x="16647" y="36110"/>
                  </a:lnTo>
                  <a:lnTo>
                    <a:pt x="17136" y="37087"/>
                  </a:lnTo>
                  <a:lnTo>
                    <a:pt x="17136" y="38553"/>
                  </a:lnTo>
                  <a:lnTo>
                    <a:pt x="17624" y="40019"/>
                  </a:lnTo>
                  <a:lnTo>
                    <a:pt x="18113" y="4099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" name="Freeform: Shape 1837">
              <a:extLst>
                <a:ext uri="{FF2B5EF4-FFF2-40B4-BE49-F238E27FC236}">
                  <a16:creationId xmlns:a16="http://schemas.microsoft.com/office/drawing/2014/main" id="{0577B879-4D53-CB67-29D6-1B44933A1233}"/>
                </a:ext>
              </a:extLst>
            </p:cNvPr>
            <p:cNvSpPr/>
            <p:nvPr/>
          </p:nvSpPr>
          <p:spPr>
            <a:xfrm flipV="1">
              <a:off x="6875967" y="5668628"/>
              <a:ext cx="13679" cy="45923"/>
            </a:xfrm>
            <a:custGeom>
              <a:avLst/>
              <a:gdLst>
                <a:gd name="csX0" fmla="*/ 4434 w 13679"/>
                <a:gd name="csY0" fmla="*/ 46858 h 45923"/>
                <a:gd name="csX1" fmla="*/ 525 w 13679"/>
                <a:gd name="csY1" fmla="*/ 40996 h 45923"/>
                <a:gd name="csX2" fmla="*/ 525 w 13679"/>
                <a:gd name="csY2" fmla="*/ 40507 h 45923"/>
                <a:gd name="csX3" fmla="*/ 1014 w 13679"/>
                <a:gd name="csY3" fmla="*/ 39042 h 45923"/>
                <a:gd name="csX4" fmla="*/ 1503 w 13679"/>
                <a:gd name="csY4" fmla="*/ 37576 h 45923"/>
                <a:gd name="csX5" fmla="*/ 1991 w 13679"/>
                <a:gd name="csY5" fmla="*/ 35622 h 45923"/>
                <a:gd name="csX6" fmla="*/ 11274 w 13679"/>
                <a:gd name="csY6" fmla="*/ 935 h 45923"/>
                <a:gd name="csX7" fmla="*/ 14205 w 13679"/>
                <a:gd name="csY7" fmla="*/ 7286 h 45923"/>
                <a:gd name="csX8" fmla="*/ 11274 w 13679"/>
                <a:gd name="csY8" fmla="*/ 22431 h 45923"/>
                <a:gd name="csX9" fmla="*/ 10785 w 13679"/>
                <a:gd name="csY9" fmla="*/ 2340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3679" h="45923">
                  <a:moveTo>
                    <a:pt x="4434" y="46858"/>
                  </a:moveTo>
                  <a:lnTo>
                    <a:pt x="525" y="40996"/>
                  </a:lnTo>
                  <a:lnTo>
                    <a:pt x="525" y="40507"/>
                  </a:lnTo>
                  <a:lnTo>
                    <a:pt x="1014" y="39042"/>
                  </a:lnTo>
                  <a:lnTo>
                    <a:pt x="1503" y="37576"/>
                  </a:lnTo>
                  <a:lnTo>
                    <a:pt x="1991" y="35622"/>
                  </a:lnTo>
                  <a:lnTo>
                    <a:pt x="11274" y="935"/>
                  </a:lnTo>
                  <a:lnTo>
                    <a:pt x="14205" y="7286"/>
                  </a:lnTo>
                  <a:cubicBezTo>
                    <a:pt x="14115" y="11650"/>
                    <a:pt x="12243" y="18034"/>
                    <a:pt x="11274" y="22431"/>
                  </a:cubicBezTo>
                  <a:lnTo>
                    <a:pt x="10785" y="2340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" name="Freeform: Shape 1838">
              <a:extLst>
                <a:ext uri="{FF2B5EF4-FFF2-40B4-BE49-F238E27FC236}">
                  <a16:creationId xmlns:a16="http://schemas.microsoft.com/office/drawing/2014/main" id="{400E42F7-76A3-4388-D712-9C841641C315}"/>
                </a:ext>
              </a:extLst>
            </p:cNvPr>
            <p:cNvSpPr/>
            <p:nvPr/>
          </p:nvSpPr>
          <p:spPr>
            <a:xfrm flipV="1">
              <a:off x="6886715" y="5668628"/>
              <a:ext cx="18564" cy="45923"/>
            </a:xfrm>
            <a:custGeom>
              <a:avLst/>
              <a:gdLst>
                <a:gd name="csX0" fmla="*/ 19094 w 18564"/>
                <a:gd name="csY0" fmla="*/ 46858 h 45923"/>
                <a:gd name="csX1" fmla="*/ 13231 w 18564"/>
                <a:gd name="csY1" fmla="*/ 46858 h 45923"/>
                <a:gd name="csX2" fmla="*/ 5903 w 18564"/>
                <a:gd name="csY2" fmla="*/ 17545 h 45923"/>
                <a:gd name="csX3" fmla="*/ 5415 w 18564"/>
                <a:gd name="csY3" fmla="*/ 16080 h 45923"/>
                <a:gd name="csX4" fmla="*/ 5415 w 18564"/>
                <a:gd name="csY4" fmla="*/ 14614 h 45923"/>
                <a:gd name="csX5" fmla="*/ 4926 w 18564"/>
                <a:gd name="csY5" fmla="*/ 13149 h 45923"/>
                <a:gd name="csX6" fmla="*/ 4438 w 18564"/>
                <a:gd name="csY6" fmla="*/ 12171 h 45923"/>
                <a:gd name="csX7" fmla="*/ 4438 w 18564"/>
                <a:gd name="csY7" fmla="*/ 10706 h 45923"/>
                <a:gd name="csX8" fmla="*/ 3949 w 18564"/>
                <a:gd name="csY8" fmla="*/ 9729 h 45923"/>
                <a:gd name="csX9" fmla="*/ 3949 w 18564"/>
                <a:gd name="csY9" fmla="*/ 8263 h 45923"/>
                <a:gd name="csX10" fmla="*/ 3460 w 18564"/>
                <a:gd name="csY10" fmla="*/ 7286 h 45923"/>
                <a:gd name="csX11" fmla="*/ 529 w 18564"/>
                <a:gd name="csY11" fmla="*/ 935 h 45923"/>
                <a:gd name="csX12" fmla="*/ 6392 w 18564"/>
                <a:gd name="csY12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8564" h="45923">
                  <a:moveTo>
                    <a:pt x="19094" y="46858"/>
                  </a:moveTo>
                  <a:lnTo>
                    <a:pt x="13231" y="46858"/>
                  </a:lnTo>
                  <a:lnTo>
                    <a:pt x="5903" y="17545"/>
                  </a:lnTo>
                  <a:lnTo>
                    <a:pt x="5415" y="16080"/>
                  </a:lnTo>
                  <a:lnTo>
                    <a:pt x="5415" y="14614"/>
                  </a:lnTo>
                  <a:lnTo>
                    <a:pt x="4926" y="13149"/>
                  </a:lnTo>
                  <a:lnTo>
                    <a:pt x="4438" y="12171"/>
                  </a:lnTo>
                  <a:lnTo>
                    <a:pt x="4438" y="10706"/>
                  </a:lnTo>
                  <a:lnTo>
                    <a:pt x="3949" y="9729"/>
                  </a:lnTo>
                  <a:lnTo>
                    <a:pt x="3949" y="8263"/>
                  </a:lnTo>
                  <a:lnTo>
                    <a:pt x="3460" y="7286"/>
                  </a:lnTo>
                  <a:lnTo>
                    <a:pt x="529" y="935"/>
                  </a:lnTo>
                  <a:lnTo>
                    <a:pt x="6392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" name="Freeform: Shape 1839">
              <a:extLst>
                <a:ext uri="{FF2B5EF4-FFF2-40B4-BE49-F238E27FC236}">
                  <a16:creationId xmlns:a16="http://schemas.microsoft.com/office/drawing/2014/main" id="{FE2A0370-8A2B-1E56-B3B4-F50BF499A7A5}"/>
                </a:ext>
              </a:extLst>
            </p:cNvPr>
            <p:cNvSpPr/>
            <p:nvPr/>
          </p:nvSpPr>
          <p:spPr>
            <a:xfrm flipV="1">
              <a:off x="6906257" y="5668628"/>
              <a:ext cx="30290" cy="45923"/>
            </a:xfrm>
            <a:custGeom>
              <a:avLst/>
              <a:gdLst>
                <a:gd name="csX0" fmla="*/ 24472 w 30290"/>
                <a:gd name="csY0" fmla="*/ 46858 h 45923"/>
                <a:gd name="csX1" fmla="*/ 18121 w 30290"/>
                <a:gd name="csY1" fmla="*/ 46858 h 45923"/>
                <a:gd name="csX2" fmla="*/ 533 w 30290"/>
                <a:gd name="csY2" fmla="*/ 935 h 45923"/>
                <a:gd name="csX3" fmla="*/ 6884 w 30290"/>
                <a:gd name="csY3" fmla="*/ 935 h 45923"/>
                <a:gd name="csX4" fmla="*/ 11770 w 30290"/>
                <a:gd name="csY4" fmla="*/ 14614 h 45923"/>
                <a:gd name="csX5" fmla="*/ 30823 w 30290"/>
                <a:gd name="csY5" fmla="*/ 14614 h 45923"/>
                <a:gd name="csX6" fmla="*/ 13724 w 30290"/>
                <a:gd name="csY6" fmla="*/ 19988 h 45923"/>
                <a:gd name="csX7" fmla="*/ 18610 w 30290"/>
                <a:gd name="csY7" fmla="*/ 33179 h 45923"/>
                <a:gd name="csX8" fmla="*/ 21052 w 30290"/>
                <a:gd name="csY8" fmla="*/ 40507 h 45923"/>
                <a:gd name="csX9" fmla="*/ 21052 w 30290"/>
                <a:gd name="csY9" fmla="*/ 4197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472" y="46858"/>
                  </a:moveTo>
                  <a:lnTo>
                    <a:pt x="18121" y="46858"/>
                  </a:lnTo>
                  <a:lnTo>
                    <a:pt x="533" y="935"/>
                  </a:lnTo>
                  <a:lnTo>
                    <a:pt x="6884" y="935"/>
                  </a:lnTo>
                  <a:lnTo>
                    <a:pt x="11770" y="14614"/>
                  </a:lnTo>
                  <a:lnTo>
                    <a:pt x="30823" y="14614"/>
                  </a:lnTo>
                  <a:lnTo>
                    <a:pt x="13724" y="19988"/>
                  </a:lnTo>
                  <a:lnTo>
                    <a:pt x="18610" y="33179"/>
                  </a:lnTo>
                  <a:cubicBezTo>
                    <a:pt x="20230" y="36558"/>
                    <a:pt x="19766" y="38056"/>
                    <a:pt x="21052" y="40507"/>
                  </a:cubicBezTo>
                  <a:lnTo>
                    <a:pt x="21052" y="41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" name="Freeform: Shape 1840">
              <a:extLst>
                <a:ext uri="{FF2B5EF4-FFF2-40B4-BE49-F238E27FC236}">
                  <a16:creationId xmlns:a16="http://schemas.microsoft.com/office/drawing/2014/main" id="{0075A7EA-5918-3682-144D-F0D082AB83FF}"/>
                </a:ext>
              </a:extLst>
            </p:cNvPr>
            <p:cNvSpPr/>
            <p:nvPr/>
          </p:nvSpPr>
          <p:spPr>
            <a:xfrm flipV="1">
              <a:off x="6919448" y="5668628"/>
              <a:ext cx="29801" cy="45923"/>
            </a:xfrm>
            <a:custGeom>
              <a:avLst/>
              <a:gdLst>
                <a:gd name="csX0" fmla="*/ 11282 w 29801"/>
                <a:gd name="csY0" fmla="*/ 46858 h 45923"/>
                <a:gd name="csX1" fmla="*/ 7862 w 29801"/>
                <a:gd name="csY1" fmla="*/ 41973 h 45923"/>
                <a:gd name="csX2" fmla="*/ 8351 w 29801"/>
                <a:gd name="csY2" fmla="*/ 40996 h 45923"/>
                <a:gd name="csX3" fmla="*/ 11282 w 29801"/>
                <a:gd name="csY3" fmla="*/ 32202 h 45923"/>
                <a:gd name="csX4" fmla="*/ 16167 w 29801"/>
                <a:gd name="csY4" fmla="*/ 19988 h 45923"/>
                <a:gd name="csX5" fmla="*/ 534 w 29801"/>
                <a:gd name="csY5" fmla="*/ 19988 h 45923"/>
                <a:gd name="csX6" fmla="*/ 17633 w 29801"/>
                <a:gd name="csY6" fmla="*/ 14614 h 45923"/>
                <a:gd name="csX7" fmla="*/ 23007 w 29801"/>
                <a:gd name="csY7" fmla="*/ 935 h 45923"/>
                <a:gd name="csX8" fmla="*/ 30335 w 29801"/>
                <a:gd name="csY8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282" y="46858"/>
                  </a:moveTo>
                  <a:lnTo>
                    <a:pt x="7862" y="41973"/>
                  </a:lnTo>
                  <a:lnTo>
                    <a:pt x="8351" y="40996"/>
                  </a:lnTo>
                  <a:cubicBezTo>
                    <a:pt x="8228" y="39432"/>
                    <a:pt x="10891" y="34441"/>
                    <a:pt x="11282" y="32202"/>
                  </a:cubicBezTo>
                  <a:lnTo>
                    <a:pt x="16167" y="19988"/>
                  </a:lnTo>
                  <a:lnTo>
                    <a:pt x="534" y="19988"/>
                  </a:lnTo>
                  <a:lnTo>
                    <a:pt x="17633" y="14614"/>
                  </a:lnTo>
                  <a:lnTo>
                    <a:pt x="23007" y="935"/>
                  </a:lnTo>
                  <a:lnTo>
                    <a:pt x="30335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id="{305BD115-754D-AB30-5651-5BA2C345ED2F}"/>
                </a:ext>
              </a:extLst>
            </p:cNvPr>
            <p:cNvSpPr/>
            <p:nvPr/>
          </p:nvSpPr>
          <p:spPr>
            <a:xfrm flipV="1">
              <a:off x="6966837" y="5693544"/>
              <a:ext cx="27358" cy="21007"/>
            </a:xfrm>
            <a:custGeom>
              <a:avLst/>
              <a:gdLst>
                <a:gd name="csX0" fmla="*/ 11290 w 27358"/>
                <a:gd name="csY0" fmla="*/ 21943 h 21007"/>
                <a:gd name="csX1" fmla="*/ 541 w 27358"/>
                <a:gd name="csY1" fmla="*/ 21454 h 21007"/>
                <a:gd name="csX2" fmla="*/ 1519 w 27358"/>
                <a:gd name="csY2" fmla="*/ 21454 h 21007"/>
                <a:gd name="csX3" fmla="*/ 2984 w 27358"/>
                <a:gd name="csY3" fmla="*/ 20966 h 21007"/>
                <a:gd name="csX4" fmla="*/ 4450 w 27358"/>
                <a:gd name="csY4" fmla="*/ 20966 h 21007"/>
                <a:gd name="csX5" fmla="*/ 5427 w 27358"/>
                <a:gd name="csY5" fmla="*/ 20477 h 21007"/>
                <a:gd name="csX6" fmla="*/ 6893 w 27358"/>
                <a:gd name="csY6" fmla="*/ 19989 h 21007"/>
                <a:gd name="csX7" fmla="*/ 6893 w 27358"/>
                <a:gd name="csY7" fmla="*/ 19500 h 21007"/>
                <a:gd name="csX8" fmla="*/ 7870 w 27358"/>
                <a:gd name="csY8" fmla="*/ 19012 h 21007"/>
                <a:gd name="csX9" fmla="*/ 8847 w 27358"/>
                <a:gd name="csY9" fmla="*/ 18035 h 21007"/>
                <a:gd name="csX10" fmla="*/ 9824 w 27358"/>
                <a:gd name="csY10" fmla="*/ 16569 h 21007"/>
                <a:gd name="csX11" fmla="*/ 11290 w 27358"/>
                <a:gd name="csY11" fmla="*/ 15103 h 21007"/>
                <a:gd name="csX12" fmla="*/ 11778 w 27358"/>
                <a:gd name="csY12" fmla="*/ 14126 h 21007"/>
                <a:gd name="csX13" fmla="*/ 12755 w 27358"/>
                <a:gd name="csY13" fmla="*/ 13149 h 21007"/>
                <a:gd name="csX14" fmla="*/ 13244 w 27358"/>
                <a:gd name="csY14" fmla="*/ 11683 h 21007"/>
                <a:gd name="csX15" fmla="*/ 14221 w 27358"/>
                <a:gd name="csY15" fmla="*/ 10706 h 21007"/>
                <a:gd name="csX16" fmla="*/ 20083 w 27358"/>
                <a:gd name="csY16" fmla="*/ 935 h 21007"/>
                <a:gd name="csX17" fmla="*/ 27900 w 27358"/>
                <a:gd name="csY17" fmla="*/ 935 h 21007"/>
                <a:gd name="csX18" fmla="*/ 20083 w 27358"/>
                <a:gd name="csY18" fmla="*/ 13638 h 21007"/>
                <a:gd name="csX19" fmla="*/ 19595 w 27358"/>
                <a:gd name="csY19" fmla="*/ 13638 h 21007"/>
                <a:gd name="csX20" fmla="*/ 19106 w 27358"/>
                <a:gd name="csY20" fmla="*/ 14615 h 21007"/>
                <a:gd name="csX21" fmla="*/ 14709 w 27358"/>
                <a:gd name="csY21" fmla="*/ 19500 h 21007"/>
                <a:gd name="csX22" fmla="*/ 14709 w 27358"/>
                <a:gd name="csY22" fmla="*/ 19989 h 21007"/>
                <a:gd name="csX23" fmla="*/ 12755 w 27358"/>
                <a:gd name="csY23" fmla="*/ 20966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7358" h="21007">
                  <a:moveTo>
                    <a:pt x="11290" y="21943"/>
                  </a:moveTo>
                  <a:lnTo>
                    <a:pt x="541" y="21454"/>
                  </a:lnTo>
                  <a:lnTo>
                    <a:pt x="1519" y="21454"/>
                  </a:lnTo>
                  <a:lnTo>
                    <a:pt x="2984" y="20966"/>
                  </a:lnTo>
                  <a:lnTo>
                    <a:pt x="4450" y="20966"/>
                  </a:lnTo>
                  <a:lnTo>
                    <a:pt x="5427" y="20477"/>
                  </a:lnTo>
                  <a:lnTo>
                    <a:pt x="6893" y="19989"/>
                  </a:lnTo>
                  <a:lnTo>
                    <a:pt x="6893" y="19500"/>
                  </a:lnTo>
                  <a:lnTo>
                    <a:pt x="7870" y="19012"/>
                  </a:lnTo>
                  <a:lnTo>
                    <a:pt x="8847" y="18035"/>
                  </a:lnTo>
                  <a:lnTo>
                    <a:pt x="9824" y="16569"/>
                  </a:lnTo>
                  <a:lnTo>
                    <a:pt x="11290" y="15103"/>
                  </a:lnTo>
                  <a:lnTo>
                    <a:pt x="11778" y="14126"/>
                  </a:lnTo>
                  <a:lnTo>
                    <a:pt x="12755" y="13149"/>
                  </a:lnTo>
                  <a:lnTo>
                    <a:pt x="13244" y="11683"/>
                  </a:lnTo>
                  <a:lnTo>
                    <a:pt x="14221" y="10706"/>
                  </a:lnTo>
                  <a:lnTo>
                    <a:pt x="20083" y="935"/>
                  </a:lnTo>
                  <a:lnTo>
                    <a:pt x="27900" y="935"/>
                  </a:lnTo>
                  <a:lnTo>
                    <a:pt x="20083" y="13638"/>
                  </a:lnTo>
                  <a:lnTo>
                    <a:pt x="19595" y="13638"/>
                  </a:lnTo>
                  <a:lnTo>
                    <a:pt x="19106" y="14615"/>
                  </a:lnTo>
                  <a:cubicBezTo>
                    <a:pt x="17877" y="16593"/>
                    <a:pt x="16493" y="18108"/>
                    <a:pt x="14709" y="19500"/>
                  </a:cubicBezTo>
                  <a:lnTo>
                    <a:pt x="14709" y="19989"/>
                  </a:lnTo>
                  <a:lnTo>
                    <a:pt x="12755" y="209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" name="Freeform: Shape 1842">
              <a:extLst>
                <a:ext uri="{FF2B5EF4-FFF2-40B4-BE49-F238E27FC236}">
                  <a16:creationId xmlns:a16="http://schemas.microsoft.com/office/drawing/2014/main" id="{3941C936-5FDA-2BB5-BC0D-F409FF3A4A63}"/>
                </a:ext>
              </a:extLst>
            </p:cNvPr>
            <p:cNvSpPr/>
            <p:nvPr/>
          </p:nvSpPr>
          <p:spPr>
            <a:xfrm flipV="1">
              <a:off x="6959997" y="5673025"/>
              <a:ext cx="30290" cy="16122"/>
            </a:xfrm>
            <a:custGeom>
              <a:avLst/>
              <a:gdLst>
                <a:gd name="csX0" fmla="*/ 27901 w 30290"/>
                <a:gd name="csY0" fmla="*/ 17053 h 16122"/>
                <a:gd name="csX1" fmla="*/ 14710 w 30290"/>
                <a:gd name="csY1" fmla="*/ 16076 h 16122"/>
                <a:gd name="csX2" fmla="*/ 18130 w 30290"/>
                <a:gd name="csY2" fmla="*/ 16076 h 16122"/>
                <a:gd name="csX3" fmla="*/ 19596 w 30290"/>
                <a:gd name="csY3" fmla="*/ 15588 h 16122"/>
                <a:gd name="csX4" fmla="*/ 22527 w 30290"/>
                <a:gd name="csY4" fmla="*/ 14122 h 16122"/>
                <a:gd name="csX5" fmla="*/ 23993 w 30290"/>
                <a:gd name="csY5" fmla="*/ 12656 h 16122"/>
                <a:gd name="csX6" fmla="*/ 24481 w 30290"/>
                <a:gd name="csY6" fmla="*/ 11191 h 16122"/>
                <a:gd name="csX7" fmla="*/ 24481 w 30290"/>
                <a:gd name="csY7" fmla="*/ 7282 h 16122"/>
                <a:gd name="csX8" fmla="*/ 23993 w 30290"/>
                <a:gd name="csY8" fmla="*/ 5817 h 16122"/>
                <a:gd name="csX9" fmla="*/ 23016 w 30290"/>
                <a:gd name="csY9" fmla="*/ 3863 h 16122"/>
                <a:gd name="csX10" fmla="*/ 22039 w 30290"/>
                <a:gd name="csY10" fmla="*/ 3374 h 16122"/>
                <a:gd name="csX11" fmla="*/ 21061 w 30290"/>
                <a:gd name="csY11" fmla="*/ 2397 h 16122"/>
                <a:gd name="csX12" fmla="*/ 20084 w 30290"/>
                <a:gd name="csY12" fmla="*/ 1908 h 16122"/>
                <a:gd name="csX13" fmla="*/ 19596 w 30290"/>
                <a:gd name="csY13" fmla="*/ 1908 h 16122"/>
                <a:gd name="csX14" fmla="*/ 18619 w 30290"/>
                <a:gd name="csY14" fmla="*/ 1420 h 16122"/>
                <a:gd name="csX15" fmla="*/ 16176 w 30290"/>
                <a:gd name="csY15" fmla="*/ 1420 h 16122"/>
                <a:gd name="csX16" fmla="*/ 15199 w 30290"/>
                <a:gd name="csY16" fmla="*/ 931 h 16122"/>
                <a:gd name="csX17" fmla="*/ 542 w 30290"/>
                <a:gd name="csY17" fmla="*/ 931 h 16122"/>
                <a:gd name="csX18" fmla="*/ 27901 w 30290"/>
                <a:gd name="csY18" fmla="*/ 931 h 16122"/>
                <a:gd name="csX19" fmla="*/ 28878 w 30290"/>
                <a:gd name="csY19" fmla="*/ 1908 h 16122"/>
                <a:gd name="csX20" fmla="*/ 29367 w 30290"/>
                <a:gd name="csY20" fmla="*/ 2885 h 16122"/>
                <a:gd name="csX21" fmla="*/ 29855 w 30290"/>
                <a:gd name="csY21" fmla="*/ 3863 h 16122"/>
                <a:gd name="csX22" fmla="*/ 30344 w 30290"/>
                <a:gd name="csY22" fmla="*/ 4840 h 16122"/>
                <a:gd name="csX23" fmla="*/ 30832 w 30290"/>
                <a:gd name="csY23" fmla="*/ 6305 h 16122"/>
                <a:gd name="csX24" fmla="*/ 30832 w 30290"/>
                <a:gd name="csY24" fmla="*/ 11191 h 16122"/>
                <a:gd name="csX25" fmla="*/ 30344 w 30290"/>
                <a:gd name="csY25" fmla="*/ 12168 h 16122"/>
                <a:gd name="csX26" fmla="*/ 30344 w 30290"/>
                <a:gd name="csY26" fmla="*/ 13634 h 16122"/>
                <a:gd name="csX27" fmla="*/ 29855 w 30290"/>
                <a:gd name="csY27" fmla="*/ 14611 h 16122"/>
                <a:gd name="csX28" fmla="*/ 28878 w 30290"/>
                <a:gd name="csY28" fmla="*/ 15588 h 16122"/>
                <a:gd name="csX29" fmla="*/ 28878 w 30290"/>
                <a:gd name="csY29" fmla="*/ 16076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30290" h="16122">
                  <a:moveTo>
                    <a:pt x="27901" y="17053"/>
                  </a:moveTo>
                  <a:lnTo>
                    <a:pt x="14710" y="16076"/>
                  </a:lnTo>
                  <a:lnTo>
                    <a:pt x="18130" y="16076"/>
                  </a:lnTo>
                  <a:lnTo>
                    <a:pt x="19596" y="15588"/>
                  </a:lnTo>
                  <a:lnTo>
                    <a:pt x="22527" y="14122"/>
                  </a:lnTo>
                  <a:lnTo>
                    <a:pt x="23993" y="12656"/>
                  </a:lnTo>
                  <a:lnTo>
                    <a:pt x="24481" y="11191"/>
                  </a:lnTo>
                  <a:lnTo>
                    <a:pt x="24481" y="7282"/>
                  </a:lnTo>
                  <a:lnTo>
                    <a:pt x="23993" y="5817"/>
                  </a:lnTo>
                  <a:lnTo>
                    <a:pt x="23016" y="3863"/>
                  </a:lnTo>
                  <a:lnTo>
                    <a:pt x="22039" y="3374"/>
                  </a:lnTo>
                  <a:lnTo>
                    <a:pt x="21061" y="2397"/>
                  </a:lnTo>
                  <a:lnTo>
                    <a:pt x="20084" y="1908"/>
                  </a:lnTo>
                  <a:lnTo>
                    <a:pt x="19596" y="1908"/>
                  </a:lnTo>
                  <a:lnTo>
                    <a:pt x="18619" y="1420"/>
                  </a:lnTo>
                  <a:lnTo>
                    <a:pt x="16176" y="1420"/>
                  </a:lnTo>
                  <a:lnTo>
                    <a:pt x="15199" y="931"/>
                  </a:lnTo>
                  <a:lnTo>
                    <a:pt x="542" y="931"/>
                  </a:lnTo>
                  <a:lnTo>
                    <a:pt x="27901" y="931"/>
                  </a:lnTo>
                  <a:lnTo>
                    <a:pt x="28878" y="1908"/>
                  </a:lnTo>
                  <a:lnTo>
                    <a:pt x="29367" y="2885"/>
                  </a:lnTo>
                  <a:lnTo>
                    <a:pt x="29855" y="3863"/>
                  </a:lnTo>
                  <a:lnTo>
                    <a:pt x="30344" y="4840"/>
                  </a:lnTo>
                  <a:lnTo>
                    <a:pt x="30832" y="6305"/>
                  </a:lnTo>
                  <a:lnTo>
                    <a:pt x="30832" y="11191"/>
                  </a:lnTo>
                  <a:lnTo>
                    <a:pt x="30344" y="12168"/>
                  </a:lnTo>
                  <a:lnTo>
                    <a:pt x="30344" y="13634"/>
                  </a:lnTo>
                  <a:lnTo>
                    <a:pt x="29855" y="14611"/>
                  </a:lnTo>
                  <a:lnTo>
                    <a:pt x="28878" y="15588"/>
                  </a:lnTo>
                  <a:lnTo>
                    <a:pt x="28878" y="160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" name="Freeform: Shape 1843">
              <a:extLst>
                <a:ext uri="{FF2B5EF4-FFF2-40B4-BE49-F238E27FC236}">
                  <a16:creationId xmlns:a16="http://schemas.microsoft.com/office/drawing/2014/main" id="{FFD3B590-8EE3-F63F-AAA9-08FE10A26E19}"/>
                </a:ext>
              </a:extLst>
            </p:cNvPr>
            <p:cNvSpPr/>
            <p:nvPr/>
          </p:nvSpPr>
          <p:spPr>
            <a:xfrm flipV="1">
              <a:off x="6953646" y="5668628"/>
              <a:ext cx="33709" cy="45923"/>
            </a:xfrm>
            <a:custGeom>
              <a:avLst/>
              <a:gdLst>
                <a:gd name="csX0" fmla="*/ 21060 w 33709"/>
                <a:gd name="csY0" fmla="*/ 46858 h 45923"/>
                <a:gd name="csX1" fmla="*/ 541 w 33709"/>
                <a:gd name="csY1" fmla="*/ 46858 h 45923"/>
                <a:gd name="csX2" fmla="*/ 541 w 33709"/>
                <a:gd name="csY2" fmla="*/ 935 h 45923"/>
                <a:gd name="csX3" fmla="*/ 6892 w 33709"/>
                <a:gd name="csY3" fmla="*/ 935 h 45923"/>
                <a:gd name="csX4" fmla="*/ 6892 w 33709"/>
                <a:gd name="csY4" fmla="*/ 21454 h 45923"/>
                <a:gd name="csX5" fmla="*/ 13731 w 33709"/>
                <a:gd name="csY5" fmla="*/ 21454 h 45923"/>
                <a:gd name="csX6" fmla="*/ 33273 w 33709"/>
                <a:gd name="csY6" fmla="*/ 25362 h 45923"/>
                <a:gd name="csX7" fmla="*/ 34250 w 33709"/>
                <a:gd name="csY7" fmla="*/ 25851 h 45923"/>
                <a:gd name="csX8" fmla="*/ 34250 w 33709"/>
                <a:gd name="csY8" fmla="*/ 26339 h 45923"/>
                <a:gd name="csX9" fmla="*/ 6892 w 33709"/>
                <a:gd name="csY9" fmla="*/ 26339 h 45923"/>
                <a:gd name="csX10" fmla="*/ 6892 w 33709"/>
                <a:gd name="csY10" fmla="*/ 41484 h 45923"/>
                <a:gd name="csX11" fmla="*/ 21060 w 33709"/>
                <a:gd name="csY11" fmla="*/ 41484 h 45923"/>
                <a:gd name="csX12" fmla="*/ 34250 w 33709"/>
                <a:gd name="csY12" fmla="*/ 42461 h 45923"/>
                <a:gd name="csX13" fmla="*/ 33273 w 33709"/>
                <a:gd name="csY13" fmla="*/ 43439 h 45923"/>
                <a:gd name="csX14" fmla="*/ 23991 w 33709"/>
                <a:gd name="csY14" fmla="*/ 46858 h 45923"/>
                <a:gd name="csX15" fmla="*/ 22525 w 33709"/>
                <a:gd name="csY15" fmla="*/ 4685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1060" y="46858"/>
                  </a:moveTo>
                  <a:lnTo>
                    <a:pt x="541" y="46858"/>
                  </a:lnTo>
                  <a:lnTo>
                    <a:pt x="541" y="935"/>
                  </a:lnTo>
                  <a:lnTo>
                    <a:pt x="6892" y="935"/>
                  </a:lnTo>
                  <a:lnTo>
                    <a:pt x="6892" y="21454"/>
                  </a:lnTo>
                  <a:lnTo>
                    <a:pt x="13731" y="21454"/>
                  </a:lnTo>
                  <a:cubicBezTo>
                    <a:pt x="18316" y="21771"/>
                    <a:pt x="29080" y="20802"/>
                    <a:pt x="33273" y="25362"/>
                  </a:cubicBezTo>
                  <a:lnTo>
                    <a:pt x="34250" y="25851"/>
                  </a:lnTo>
                  <a:lnTo>
                    <a:pt x="34250" y="26339"/>
                  </a:lnTo>
                  <a:lnTo>
                    <a:pt x="6892" y="26339"/>
                  </a:lnTo>
                  <a:lnTo>
                    <a:pt x="6892" y="41484"/>
                  </a:lnTo>
                  <a:lnTo>
                    <a:pt x="21060" y="41484"/>
                  </a:lnTo>
                  <a:lnTo>
                    <a:pt x="34250" y="42461"/>
                  </a:lnTo>
                  <a:lnTo>
                    <a:pt x="33273" y="43439"/>
                  </a:lnTo>
                  <a:cubicBezTo>
                    <a:pt x="29609" y="46907"/>
                    <a:pt x="27753" y="45841"/>
                    <a:pt x="23991" y="46858"/>
                  </a:cubicBezTo>
                  <a:lnTo>
                    <a:pt x="22525" y="46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Freeform: Shape 1844">
              <a:extLst>
                <a:ext uri="{FF2B5EF4-FFF2-40B4-BE49-F238E27FC236}">
                  <a16:creationId xmlns:a16="http://schemas.microsoft.com/office/drawing/2014/main" id="{48CCB755-5107-3460-D935-A6FC7761301C}"/>
                </a:ext>
              </a:extLst>
            </p:cNvPr>
            <p:cNvSpPr/>
            <p:nvPr/>
          </p:nvSpPr>
          <p:spPr>
            <a:xfrm flipV="1">
              <a:off x="7000058" y="5668628"/>
              <a:ext cx="34198" cy="45923"/>
            </a:xfrm>
            <a:custGeom>
              <a:avLst/>
              <a:gdLst>
                <a:gd name="csX0" fmla="*/ 33771 w 34198"/>
                <a:gd name="csY0" fmla="*/ 46858 h 45923"/>
                <a:gd name="csX1" fmla="*/ 550 w 34198"/>
                <a:gd name="csY1" fmla="*/ 46858 h 45923"/>
                <a:gd name="csX2" fmla="*/ 550 w 34198"/>
                <a:gd name="csY2" fmla="*/ 935 h 45923"/>
                <a:gd name="csX3" fmla="*/ 34748 w 34198"/>
                <a:gd name="csY3" fmla="*/ 935 h 45923"/>
                <a:gd name="csX4" fmla="*/ 34748 w 34198"/>
                <a:gd name="csY4" fmla="*/ 6309 h 45923"/>
                <a:gd name="csX5" fmla="*/ 6901 w 34198"/>
                <a:gd name="csY5" fmla="*/ 6309 h 45923"/>
                <a:gd name="csX6" fmla="*/ 6901 w 34198"/>
                <a:gd name="csY6" fmla="*/ 21942 h 45923"/>
                <a:gd name="csX7" fmla="*/ 32305 w 34198"/>
                <a:gd name="csY7" fmla="*/ 21942 h 45923"/>
                <a:gd name="csX8" fmla="*/ 32305 w 34198"/>
                <a:gd name="csY8" fmla="*/ 27316 h 45923"/>
                <a:gd name="csX9" fmla="*/ 6901 w 34198"/>
                <a:gd name="csY9" fmla="*/ 27316 h 45923"/>
                <a:gd name="csX10" fmla="*/ 6901 w 34198"/>
                <a:gd name="csY10" fmla="*/ 41484 h 45923"/>
                <a:gd name="csX11" fmla="*/ 33771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771" y="46858"/>
                  </a:moveTo>
                  <a:lnTo>
                    <a:pt x="550" y="46858"/>
                  </a:lnTo>
                  <a:lnTo>
                    <a:pt x="550" y="935"/>
                  </a:lnTo>
                  <a:lnTo>
                    <a:pt x="34748" y="935"/>
                  </a:lnTo>
                  <a:lnTo>
                    <a:pt x="34748" y="6309"/>
                  </a:lnTo>
                  <a:lnTo>
                    <a:pt x="6901" y="6309"/>
                  </a:lnTo>
                  <a:lnTo>
                    <a:pt x="6901" y="21942"/>
                  </a:lnTo>
                  <a:lnTo>
                    <a:pt x="32305" y="21942"/>
                  </a:lnTo>
                  <a:lnTo>
                    <a:pt x="32305" y="27316"/>
                  </a:lnTo>
                  <a:lnTo>
                    <a:pt x="6901" y="27316"/>
                  </a:lnTo>
                  <a:lnTo>
                    <a:pt x="6901" y="41484"/>
                  </a:lnTo>
                  <a:lnTo>
                    <a:pt x="33771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id="{B9C9F3E6-FC8D-8DBD-2B71-B4B372A1157F}"/>
                </a:ext>
              </a:extLst>
            </p:cNvPr>
            <p:cNvSpPr/>
            <p:nvPr/>
          </p:nvSpPr>
          <p:spPr>
            <a:xfrm flipV="1">
              <a:off x="7055753" y="5668628"/>
              <a:ext cx="30290" cy="45923"/>
            </a:xfrm>
            <a:custGeom>
              <a:avLst/>
              <a:gdLst>
                <a:gd name="csX0" fmla="*/ 24497 w 30290"/>
                <a:gd name="csY0" fmla="*/ 46858 h 45923"/>
                <a:gd name="csX1" fmla="*/ 18145 w 30290"/>
                <a:gd name="csY1" fmla="*/ 46858 h 45923"/>
                <a:gd name="csX2" fmla="*/ 558 w 30290"/>
                <a:gd name="csY2" fmla="*/ 935 h 45923"/>
                <a:gd name="csX3" fmla="*/ 6909 w 30290"/>
                <a:gd name="csY3" fmla="*/ 935 h 45923"/>
                <a:gd name="csX4" fmla="*/ 11794 w 30290"/>
                <a:gd name="csY4" fmla="*/ 14614 h 45923"/>
                <a:gd name="csX5" fmla="*/ 30848 w 30290"/>
                <a:gd name="csY5" fmla="*/ 14614 h 45923"/>
                <a:gd name="csX6" fmla="*/ 13749 w 30290"/>
                <a:gd name="csY6" fmla="*/ 19988 h 45923"/>
                <a:gd name="csX7" fmla="*/ 18634 w 30290"/>
                <a:gd name="csY7" fmla="*/ 33179 h 45923"/>
                <a:gd name="csX8" fmla="*/ 21077 w 30290"/>
                <a:gd name="csY8" fmla="*/ 40507 h 45923"/>
                <a:gd name="csX9" fmla="*/ 21077 w 30290"/>
                <a:gd name="csY9" fmla="*/ 4197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497" y="46858"/>
                  </a:moveTo>
                  <a:lnTo>
                    <a:pt x="18145" y="46858"/>
                  </a:lnTo>
                  <a:lnTo>
                    <a:pt x="558" y="935"/>
                  </a:lnTo>
                  <a:lnTo>
                    <a:pt x="6909" y="935"/>
                  </a:lnTo>
                  <a:lnTo>
                    <a:pt x="11794" y="14614"/>
                  </a:lnTo>
                  <a:lnTo>
                    <a:pt x="30848" y="14614"/>
                  </a:lnTo>
                  <a:lnTo>
                    <a:pt x="13749" y="19988"/>
                  </a:lnTo>
                  <a:lnTo>
                    <a:pt x="18634" y="33179"/>
                  </a:lnTo>
                  <a:cubicBezTo>
                    <a:pt x="20254" y="36558"/>
                    <a:pt x="19790" y="38056"/>
                    <a:pt x="21077" y="40507"/>
                  </a:cubicBezTo>
                  <a:lnTo>
                    <a:pt x="21077" y="41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Freeform: Shape 1846">
              <a:extLst>
                <a:ext uri="{FF2B5EF4-FFF2-40B4-BE49-F238E27FC236}">
                  <a16:creationId xmlns:a16="http://schemas.microsoft.com/office/drawing/2014/main" id="{8BCA478B-3081-A087-434F-48C53C6B20C1}"/>
                </a:ext>
              </a:extLst>
            </p:cNvPr>
            <p:cNvSpPr/>
            <p:nvPr/>
          </p:nvSpPr>
          <p:spPr>
            <a:xfrm flipV="1">
              <a:off x="7068944" y="5668628"/>
              <a:ext cx="29801" cy="45923"/>
            </a:xfrm>
            <a:custGeom>
              <a:avLst/>
              <a:gdLst>
                <a:gd name="csX0" fmla="*/ 11306 w 29801"/>
                <a:gd name="csY0" fmla="*/ 46858 h 45923"/>
                <a:gd name="csX1" fmla="*/ 7886 w 29801"/>
                <a:gd name="csY1" fmla="*/ 41973 h 45923"/>
                <a:gd name="csX2" fmla="*/ 8375 w 29801"/>
                <a:gd name="csY2" fmla="*/ 40996 h 45923"/>
                <a:gd name="csX3" fmla="*/ 11306 w 29801"/>
                <a:gd name="csY3" fmla="*/ 32202 h 45923"/>
                <a:gd name="csX4" fmla="*/ 16192 w 29801"/>
                <a:gd name="csY4" fmla="*/ 19988 h 45923"/>
                <a:gd name="csX5" fmla="*/ 558 w 29801"/>
                <a:gd name="csY5" fmla="*/ 19988 h 45923"/>
                <a:gd name="csX6" fmla="*/ 17657 w 29801"/>
                <a:gd name="csY6" fmla="*/ 14614 h 45923"/>
                <a:gd name="csX7" fmla="*/ 23031 w 29801"/>
                <a:gd name="csY7" fmla="*/ 935 h 45923"/>
                <a:gd name="csX8" fmla="*/ 30360 w 29801"/>
                <a:gd name="csY8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306" y="46858"/>
                  </a:moveTo>
                  <a:lnTo>
                    <a:pt x="7886" y="41973"/>
                  </a:lnTo>
                  <a:lnTo>
                    <a:pt x="8375" y="40996"/>
                  </a:lnTo>
                  <a:cubicBezTo>
                    <a:pt x="8253" y="39432"/>
                    <a:pt x="10915" y="34441"/>
                    <a:pt x="11306" y="32202"/>
                  </a:cubicBezTo>
                  <a:lnTo>
                    <a:pt x="16192" y="19988"/>
                  </a:lnTo>
                  <a:lnTo>
                    <a:pt x="558" y="19988"/>
                  </a:lnTo>
                  <a:lnTo>
                    <a:pt x="17657" y="14614"/>
                  </a:lnTo>
                  <a:lnTo>
                    <a:pt x="23031" y="935"/>
                  </a:lnTo>
                  <a:lnTo>
                    <a:pt x="30360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Freeform: Shape 1847">
              <a:extLst>
                <a:ext uri="{FF2B5EF4-FFF2-40B4-BE49-F238E27FC236}">
                  <a16:creationId xmlns:a16="http://schemas.microsoft.com/office/drawing/2014/main" id="{937B0A89-FF34-F1E9-F64B-8B777B32EECF}"/>
                </a:ext>
              </a:extLst>
            </p:cNvPr>
            <p:cNvSpPr/>
            <p:nvPr/>
          </p:nvSpPr>
          <p:spPr>
            <a:xfrm flipV="1">
              <a:off x="7132944" y="5668628"/>
              <a:ext cx="6351" cy="45923"/>
            </a:xfrm>
            <a:custGeom>
              <a:avLst/>
              <a:gdLst>
                <a:gd name="csX0" fmla="*/ 6919 w 6351"/>
                <a:gd name="csY0" fmla="*/ 46858 h 45923"/>
                <a:gd name="csX1" fmla="*/ 1056 w 6351"/>
                <a:gd name="csY1" fmla="*/ 46858 h 45923"/>
                <a:gd name="csX2" fmla="*/ 1056 w 6351"/>
                <a:gd name="csY2" fmla="*/ 10706 h 45923"/>
                <a:gd name="csX3" fmla="*/ 568 w 6351"/>
                <a:gd name="csY3" fmla="*/ 935 h 45923"/>
                <a:gd name="csX4" fmla="*/ 6919 w 6351"/>
                <a:gd name="csY4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919" y="46858"/>
                  </a:moveTo>
                  <a:lnTo>
                    <a:pt x="1056" y="46858"/>
                  </a:lnTo>
                  <a:lnTo>
                    <a:pt x="1056" y="10706"/>
                  </a:lnTo>
                  <a:lnTo>
                    <a:pt x="568" y="935"/>
                  </a:lnTo>
                  <a:lnTo>
                    <a:pt x="6919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Freeform: Shape 1848">
              <a:extLst>
                <a:ext uri="{FF2B5EF4-FFF2-40B4-BE49-F238E27FC236}">
                  <a16:creationId xmlns:a16="http://schemas.microsoft.com/office/drawing/2014/main" id="{5069F6A2-690B-027E-C900-80EE09DA4F72}"/>
                </a:ext>
              </a:extLst>
            </p:cNvPr>
            <p:cNvSpPr/>
            <p:nvPr/>
          </p:nvSpPr>
          <p:spPr>
            <a:xfrm flipV="1">
              <a:off x="7103142" y="5668628"/>
              <a:ext cx="6351" cy="45923"/>
            </a:xfrm>
            <a:custGeom>
              <a:avLst/>
              <a:gdLst>
                <a:gd name="csX0" fmla="*/ 6914 w 6351"/>
                <a:gd name="csY0" fmla="*/ 46858 h 45923"/>
                <a:gd name="csX1" fmla="*/ 563 w 6351"/>
                <a:gd name="csY1" fmla="*/ 46858 h 45923"/>
                <a:gd name="csX2" fmla="*/ 563 w 6351"/>
                <a:gd name="csY2" fmla="*/ 935 h 45923"/>
                <a:gd name="csX3" fmla="*/ 6425 w 6351"/>
                <a:gd name="csY3" fmla="*/ 935 h 45923"/>
                <a:gd name="csX4" fmla="*/ 6425 w 6351"/>
                <a:gd name="csY4" fmla="*/ 3708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914" y="46858"/>
                  </a:moveTo>
                  <a:lnTo>
                    <a:pt x="563" y="46858"/>
                  </a:lnTo>
                  <a:lnTo>
                    <a:pt x="563" y="935"/>
                  </a:lnTo>
                  <a:lnTo>
                    <a:pt x="6425" y="935"/>
                  </a:lnTo>
                  <a:lnTo>
                    <a:pt x="6425" y="370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id="{833EE03A-88FA-0763-5EFF-993AF0019807}"/>
                </a:ext>
              </a:extLst>
            </p:cNvPr>
            <p:cNvSpPr/>
            <p:nvPr/>
          </p:nvSpPr>
          <p:spPr>
            <a:xfrm flipV="1">
              <a:off x="7109005" y="5668628"/>
              <a:ext cx="24427" cy="45923"/>
            </a:xfrm>
            <a:custGeom>
              <a:avLst/>
              <a:gdLst>
                <a:gd name="csX0" fmla="*/ 1052 w 24427"/>
                <a:gd name="csY0" fmla="*/ 46858 h 45923"/>
                <a:gd name="csX1" fmla="*/ 563 w 24427"/>
                <a:gd name="csY1" fmla="*/ 37087 h 45923"/>
                <a:gd name="csX2" fmla="*/ 24502 w 24427"/>
                <a:gd name="csY2" fmla="*/ 935 h 45923"/>
                <a:gd name="csX3" fmla="*/ 24991 w 24427"/>
                <a:gd name="csY3" fmla="*/ 1070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4427" h="45923">
                  <a:moveTo>
                    <a:pt x="1052" y="46858"/>
                  </a:moveTo>
                  <a:lnTo>
                    <a:pt x="563" y="37087"/>
                  </a:lnTo>
                  <a:lnTo>
                    <a:pt x="24502" y="935"/>
                  </a:lnTo>
                  <a:lnTo>
                    <a:pt x="24991" y="1070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Freeform: Shape 1850">
              <a:extLst>
                <a:ext uri="{FF2B5EF4-FFF2-40B4-BE49-F238E27FC236}">
                  <a16:creationId xmlns:a16="http://schemas.microsoft.com/office/drawing/2014/main" id="{E36FA9A1-C8CD-451A-6AEA-3C09E86F8172}"/>
                </a:ext>
              </a:extLst>
            </p:cNvPr>
            <p:cNvSpPr/>
            <p:nvPr/>
          </p:nvSpPr>
          <p:spPr>
            <a:xfrm flipV="1">
              <a:off x="7155905" y="5673514"/>
              <a:ext cx="31755" cy="35664"/>
            </a:xfrm>
            <a:custGeom>
              <a:avLst/>
              <a:gdLst>
                <a:gd name="csX0" fmla="*/ 25979 w 31755"/>
                <a:gd name="csY0" fmla="*/ 36598 h 35664"/>
                <a:gd name="csX1" fmla="*/ 9857 w 31755"/>
                <a:gd name="csY1" fmla="*/ 36110 h 35664"/>
                <a:gd name="csX2" fmla="*/ 11811 w 31755"/>
                <a:gd name="csY2" fmla="*/ 36110 h 35664"/>
                <a:gd name="csX3" fmla="*/ 13277 w 31755"/>
                <a:gd name="csY3" fmla="*/ 35621 h 35664"/>
                <a:gd name="csX4" fmla="*/ 15719 w 31755"/>
                <a:gd name="csY4" fmla="*/ 35621 h 35664"/>
                <a:gd name="csX5" fmla="*/ 17185 w 31755"/>
                <a:gd name="csY5" fmla="*/ 35133 h 35664"/>
                <a:gd name="csX6" fmla="*/ 18162 w 31755"/>
                <a:gd name="csY6" fmla="*/ 35133 h 35664"/>
                <a:gd name="csX7" fmla="*/ 19139 w 31755"/>
                <a:gd name="csY7" fmla="*/ 34644 h 35664"/>
                <a:gd name="csX8" fmla="*/ 20116 w 31755"/>
                <a:gd name="csY8" fmla="*/ 33667 h 35664"/>
                <a:gd name="csX9" fmla="*/ 21093 w 31755"/>
                <a:gd name="csY9" fmla="*/ 33178 h 35664"/>
                <a:gd name="csX10" fmla="*/ 22070 w 31755"/>
                <a:gd name="csY10" fmla="*/ 32201 h 35664"/>
                <a:gd name="csX11" fmla="*/ 22559 w 31755"/>
                <a:gd name="csY11" fmla="*/ 31224 h 35664"/>
                <a:gd name="csX12" fmla="*/ 25979 w 31755"/>
                <a:gd name="csY12" fmla="*/ 21942 h 35664"/>
                <a:gd name="csX13" fmla="*/ 25979 w 31755"/>
                <a:gd name="csY13" fmla="*/ 16079 h 35664"/>
                <a:gd name="csX14" fmla="*/ 25490 w 31755"/>
                <a:gd name="csY14" fmla="*/ 14614 h 35664"/>
                <a:gd name="csX15" fmla="*/ 25490 w 31755"/>
                <a:gd name="csY15" fmla="*/ 12171 h 35664"/>
                <a:gd name="csX16" fmla="*/ 24513 w 31755"/>
                <a:gd name="csY16" fmla="*/ 10217 h 35664"/>
                <a:gd name="csX17" fmla="*/ 24513 w 31755"/>
                <a:gd name="csY17" fmla="*/ 9728 h 35664"/>
                <a:gd name="csX18" fmla="*/ 24025 w 31755"/>
                <a:gd name="csY18" fmla="*/ 8262 h 35664"/>
                <a:gd name="csX19" fmla="*/ 23536 w 31755"/>
                <a:gd name="csY19" fmla="*/ 7285 h 35664"/>
                <a:gd name="csX20" fmla="*/ 23048 w 31755"/>
                <a:gd name="csY20" fmla="*/ 5820 h 35664"/>
                <a:gd name="csX21" fmla="*/ 20605 w 31755"/>
                <a:gd name="csY21" fmla="*/ 3377 h 35664"/>
                <a:gd name="csX22" fmla="*/ 18651 w 31755"/>
                <a:gd name="csY22" fmla="*/ 2400 h 35664"/>
                <a:gd name="csX23" fmla="*/ 17185 w 31755"/>
                <a:gd name="csY23" fmla="*/ 1911 h 35664"/>
                <a:gd name="csX24" fmla="*/ 16696 w 31755"/>
                <a:gd name="csY24" fmla="*/ 1423 h 35664"/>
                <a:gd name="csX25" fmla="*/ 14254 w 31755"/>
                <a:gd name="csY25" fmla="*/ 1423 h 35664"/>
                <a:gd name="csX26" fmla="*/ 13277 w 31755"/>
                <a:gd name="csY26" fmla="*/ 934 h 35664"/>
                <a:gd name="csX27" fmla="*/ 574 w 31755"/>
                <a:gd name="csY27" fmla="*/ 934 h 35664"/>
                <a:gd name="csX28" fmla="*/ 25979 w 31755"/>
                <a:gd name="csY28" fmla="*/ 934 h 35664"/>
                <a:gd name="csX29" fmla="*/ 28422 w 31755"/>
                <a:gd name="csY29" fmla="*/ 3377 h 35664"/>
                <a:gd name="csX30" fmla="*/ 28910 w 31755"/>
                <a:gd name="csY30" fmla="*/ 4354 h 35664"/>
                <a:gd name="csX31" fmla="*/ 29399 w 31755"/>
                <a:gd name="csY31" fmla="*/ 5820 h 35664"/>
                <a:gd name="csX32" fmla="*/ 29887 w 31755"/>
                <a:gd name="csY32" fmla="*/ 6797 h 35664"/>
                <a:gd name="csX33" fmla="*/ 30376 w 31755"/>
                <a:gd name="csY33" fmla="*/ 8262 h 35664"/>
                <a:gd name="csX34" fmla="*/ 30864 w 31755"/>
                <a:gd name="csY34" fmla="*/ 9239 h 35664"/>
                <a:gd name="csX35" fmla="*/ 30864 w 31755"/>
                <a:gd name="csY35" fmla="*/ 9728 h 35664"/>
                <a:gd name="csX36" fmla="*/ 31353 w 31755"/>
                <a:gd name="csY36" fmla="*/ 11194 h 35664"/>
                <a:gd name="csX37" fmla="*/ 31353 w 31755"/>
                <a:gd name="csY37" fmla="*/ 12171 h 35664"/>
                <a:gd name="csX38" fmla="*/ 31841 w 31755"/>
                <a:gd name="csY38" fmla="*/ 13148 h 35664"/>
                <a:gd name="csX39" fmla="*/ 31841 w 31755"/>
                <a:gd name="csY39" fmla="*/ 16079 h 35664"/>
                <a:gd name="csX40" fmla="*/ 32330 w 31755"/>
                <a:gd name="csY40" fmla="*/ 17545 h 35664"/>
                <a:gd name="csX41" fmla="*/ 32330 w 31755"/>
                <a:gd name="csY41" fmla="*/ 18522 h 35664"/>
                <a:gd name="csX42" fmla="*/ 28422 w 31755"/>
                <a:gd name="csY42" fmla="*/ 33667 h 35664"/>
                <a:gd name="csX43" fmla="*/ 27444 w 31755"/>
                <a:gd name="csY43" fmla="*/ 34644 h 35664"/>
                <a:gd name="csX44" fmla="*/ 26956 w 31755"/>
                <a:gd name="csY44" fmla="*/ 35621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</a:cxnLst>
              <a:rect l="l" t="t" r="r" b="b"/>
              <a:pathLst>
                <a:path w="31755" h="35664">
                  <a:moveTo>
                    <a:pt x="25979" y="36598"/>
                  </a:moveTo>
                  <a:lnTo>
                    <a:pt x="9857" y="36110"/>
                  </a:lnTo>
                  <a:lnTo>
                    <a:pt x="11811" y="36110"/>
                  </a:lnTo>
                  <a:lnTo>
                    <a:pt x="13277" y="35621"/>
                  </a:lnTo>
                  <a:lnTo>
                    <a:pt x="15719" y="35621"/>
                  </a:lnTo>
                  <a:lnTo>
                    <a:pt x="17185" y="35133"/>
                  </a:lnTo>
                  <a:lnTo>
                    <a:pt x="18162" y="35133"/>
                  </a:lnTo>
                  <a:lnTo>
                    <a:pt x="19139" y="34644"/>
                  </a:lnTo>
                  <a:lnTo>
                    <a:pt x="20116" y="33667"/>
                  </a:lnTo>
                  <a:lnTo>
                    <a:pt x="21093" y="33178"/>
                  </a:lnTo>
                  <a:lnTo>
                    <a:pt x="22070" y="32201"/>
                  </a:lnTo>
                  <a:lnTo>
                    <a:pt x="22559" y="31224"/>
                  </a:lnTo>
                  <a:cubicBezTo>
                    <a:pt x="25531" y="26982"/>
                    <a:pt x="24733" y="26371"/>
                    <a:pt x="25979" y="21942"/>
                  </a:cubicBezTo>
                  <a:lnTo>
                    <a:pt x="25979" y="16079"/>
                  </a:lnTo>
                  <a:lnTo>
                    <a:pt x="25490" y="14614"/>
                  </a:lnTo>
                  <a:lnTo>
                    <a:pt x="25490" y="12171"/>
                  </a:lnTo>
                  <a:lnTo>
                    <a:pt x="24513" y="10217"/>
                  </a:lnTo>
                  <a:lnTo>
                    <a:pt x="24513" y="9728"/>
                  </a:lnTo>
                  <a:lnTo>
                    <a:pt x="24025" y="8262"/>
                  </a:lnTo>
                  <a:lnTo>
                    <a:pt x="23536" y="7285"/>
                  </a:lnTo>
                  <a:lnTo>
                    <a:pt x="23048" y="5820"/>
                  </a:lnTo>
                  <a:lnTo>
                    <a:pt x="20605" y="3377"/>
                  </a:lnTo>
                  <a:lnTo>
                    <a:pt x="18651" y="2400"/>
                  </a:lnTo>
                  <a:lnTo>
                    <a:pt x="17185" y="1911"/>
                  </a:lnTo>
                  <a:lnTo>
                    <a:pt x="16696" y="1423"/>
                  </a:lnTo>
                  <a:lnTo>
                    <a:pt x="14254" y="1423"/>
                  </a:lnTo>
                  <a:lnTo>
                    <a:pt x="13277" y="934"/>
                  </a:lnTo>
                  <a:lnTo>
                    <a:pt x="574" y="934"/>
                  </a:lnTo>
                  <a:lnTo>
                    <a:pt x="25979" y="934"/>
                  </a:lnTo>
                  <a:lnTo>
                    <a:pt x="28422" y="3377"/>
                  </a:lnTo>
                  <a:lnTo>
                    <a:pt x="28910" y="4354"/>
                  </a:lnTo>
                  <a:lnTo>
                    <a:pt x="29399" y="5820"/>
                  </a:lnTo>
                  <a:lnTo>
                    <a:pt x="29887" y="6797"/>
                  </a:lnTo>
                  <a:lnTo>
                    <a:pt x="30376" y="8262"/>
                  </a:lnTo>
                  <a:lnTo>
                    <a:pt x="30864" y="9239"/>
                  </a:lnTo>
                  <a:lnTo>
                    <a:pt x="30864" y="9728"/>
                  </a:lnTo>
                  <a:lnTo>
                    <a:pt x="31353" y="11194"/>
                  </a:lnTo>
                  <a:lnTo>
                    <a:pt x="31353" y="12171"/>
                  </a:lnTo>
                  <a:lnTo>
                    <a:pt x="31841" y="13148"/>
                  </a:lnTo>
                  <a:lnTo>
                    <a:pt x="31841" y="16079"/>
                  </a:lnTo>
                  <a:lnTo>
                    <a:pt x="32330" y="17545"/>
                  </a:lnTo>
                  <a:lnTo>
                    <a:pt x="32330" y="18522"/>
                  </a:lnTo>
                  <a:cubicBezTo>
                    <a:pt x="31565" y="25622"/>
                    <a:pt x="31793" y="27031"/>
                    <a:pt x="28422" y="33667"/>
                  </a:cubicBezTo>
                  <a:lnTo>
                    <a:pt x="27444" y="34644"/>
                  </a:lnTo>
                  <a:lnTo>
                    <a:pt x="26956" y="356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Freeform: Shape 1851">
              <a:extLst>
                <a:ext uri="{FF2B5EF4-FFF2-40B4-BE49-F238E27FC236}">
                  <a16:creationId xmlns:a16="http://schemas.microsoft.com/office/drawing/2014/main" id="{96CBD6F0-A809-6A19-EC53-36CC96F60AE2}"/>
                </a:ext>
              </a:extLst>
            </p:cNvPr>
            <p:cNvSpPr/>
            <p:nvPr/>
          </p:nvSpPr>
          <p:spPr>
            <a:xfrm flipV="1">
              <a:off x="7149554" y="5668628"/>
              <a:ext cx="31755" cy="45950"/>
            </a:xfrm>
            <a:custGeom>
              <a:avLst/>
              <a:gdLst>
                <a:gd name="csX0" fmla="*/ 16206 w 31755"/>
                <a:gd name="csY0" fmla="*/ 46885 h 45950"/>
                <a:gd name="csX1" fmla="*/ 572 w 31755"/>
                <a:gd name="csY1" fmla="*/ 46885 h 45950"/>
                <a:gd name="csX2" fmla="*/ 572 w 31755"/>
                <a:gd name="csY2" fmla="*/ 961 h 45950"/>
                <a:gd name="csX3" fmla="*/ 17183 w 31755"/>
                <a:gd name="csY3" fmla="*/ 961 h 45950"/>
                <a:gd name="csX4" fmla="*/ 31351 w 31755"/>
                <a:gd name="csY4" fmla="*/ 5358 h 45950"/>
                <a:gd name="csX5" fmla="*/ 32328 w 31755"/>
                <a:gd name="csY5" fmla="*/ 6335 h 45950"/>
                <a:gd name="csX6" fmla="*/ 6923 w 31755"/>
                <a:gd name="csY6" fmla="*/ 6335 h 45950"/>
                <a:gd name="csX7" fmla="*/ 6923 w 31755"/>
                <a:gd name="csY7" fmla="*/ 41511 h 45950"/>
                <a:gd name="csX8" fmla="*/ 16206 w 31755"/>
                <a:gd name="csY8" fmla="*/ 41511 h 45950"/>
                <a:gd name="csX9" fmla="*/ 32328 w 31755"/>
                <a:gd name="csY9" fmla="*/ 41999 h 45950"/>
                <a:gd name="csX10" fmla="*/ 31351 w 31755"/>
                <a:gd name="csY10" fmla="*/ 42976 h 45950"/>
                <a:gd name="csX11" fmla="*/ 30374 w 31755"/>
                <a:gd name="csY11" fmla="*/ 43465 h 45950"/>
                <a:gd name="csX12" fmla="*/ 29396 w 31755"/>
                <a:gd name="csY12" fmla="*/ 44442 h 45950"/>
                <a:gd name="csX13" fmla="*/ 28419 w 31755"/>
                <a:gd name="csY13" fmla="*/ 44931 h 45950"/>
                <a:gd name="csX14" fmla="*/ 26954 w 31755"/>
                <a:gd name="csY14" fmla="*/ 45419 h 45950"/>
                <a:gd name="csX15" fmla="*/ 25977 w 31755"/>
                <a:gd name="csY15" fmla="*/ 45908 h 45950"/>
                <a:gd name="csX16" fmla="*/ 24511 w 31755"/>
                <a:gd name="csY16" fmla="*/ 45908 h 45950"/>
                <a:gd name="csX17" fmla="*/ 24022 w 31755"/>
                <a:gd name="csY17" fmla="*/ 46396 h 45950"/>
                <a:gd name="csX18" fmla="*/ 21091 w 31755"/>
                <a:gd name="csY18" fmla="*/ 46396 h 45950"/>
                <a:gd name="csX19" fmla="*/ 19625 w 31755"/>
                <a:gd name="csY19" fmla="*/ 46885 h 45950"/>
                <a:gd name="csX20" fmla="*/ 18160 w 31755"/>
                <a:gd name="csY20" fmla="*/ 46885 h 459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1755" h="45950">
                  <a:moveTo>
                    <a:pt x="16206" y="46885"/>
                  </a:moveTo>
                  <a:lnTo>
                    <a:pt x="572" y="46885"/>
                  </a:lnTo>
                  <a:lnTo>
                    <a:pt x="572" y="961"/>
                  </a:lnTo>
                  <a:lnTo>
                    <a:pt x="17183" y="961"/>
                  </a:lnTo>
                  <a:cubicBezTo>
                    <a:pt x="21034" y="725"/>
                    <a:pt x="28818" y="2061"/>
                    <a:pt x="31351" y="5358"/>
                  </a:cubicBezTo>
                  <a:lnTo>
                    <a:pt x="32328" y="6335"/>
                  </a:lnTo>
                  <a:lnTo>
                    <a:pt x="6923" y="6335"/>
                  </a:lnTo>
                  <a:lnTo>
                    <a:pt x="6923" y="41511"/>
                  </a:lnTo>
                  <a:lnTo>
                    <a:pt x="16206" y="41511"/>
                  </a:lnTo>
                  <a:lnTo>
                    <a:pt x="32328" y="41999"/>
                  </a:lnTo>
                  <a:lnTo>
                    <a:pt x="31351" y="42976"/>
                  </a:lnTo>
                  <a:lnTo>
                    <a:pt x="30374" y="43465"/>
                  </a:lnTo>
                  <a:lnTo>
                    <a:pt x="29396" y="44442"/>
                  </a:lnTo>
                  <a:lnTo>
                    <a:pt x="28419" y="44931"/>
                  </a:lnTo>
                  <a:lnTo>
                    <a:pt x="26954" y="45419"/>
                  </a:lnTo>
                  <a:lnTo>
                    <a:pt x="25977" y="45908"/>
                  </a:lnTo>
                  <a:lnTo>
                    <a:pt x="24511" y="45908"/>
                  </a:lnTo>
                  <a:lnTo>
                    <a:pt x="24022" y="46396"/>
                  </a:lnTo>
                  <a:lnTo>
                    <a:pt x="21091" y="46396"/>
                  </a:lnTo>
                  <a:lnTo>
                    <a:pt x="19625" y="46885"/>
                  </a:lnTo>
                  <a:lnTo>
                    <a:pt x="18160" y="4688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Freeform: Shape 1852">
              <a:extLst>
                <a:ext uri="{FF2B5EF4-FFF2-40B4-BE49-F238E27FC236}">
                  <a16:creationId xmlns:a16="http://schemas.microsoft.com/office/drawing/2014/main" id="{9E8AABA1-6A3A-66E2-612E-C8554E2C9070}"/>
                </a:ext>
              </a:extLst>
            </p:cNvPr>
            <p:cNvSpPr/>
            <p:nvPr/>
          </p:nvSpPr>
          <p:spPr>
            <a:xfrm flipV="1">
              <a:off x="7208669" y="5668628"/>
              <a:ext cx="30290" cy="45923"/>
            </a:xfrm>
            <a:custGeom>
              <a:avLst/>
              <a:gdLst>
                <a:gd name="csX0" fmla="*/ 24522 w 30290"/>
                <a:gd name="csY0" fmla="*/ 46858 h 45923"/>
                <a:gd name="csX1" fmla="*/ 18171 w 30290"/>
                <a:gd name="csY1" fmla="*/ 46858 h 45923"/>
                <a:gd name="csX2" fmla="*/ 583 w 30290"/>
                <a:gd name="csY2" fmla="*/ 935 h 45923"/>
                <a:gd name="csX3" fmla="*/ 6934 w 30290"/>
                <a:gd name="csY3" fmla="*/ 935 h 45923"/>
                <a:gd name="csX4" fmla="*/ 11819 w 30290"/>
                <a:gd name="csY4" fmla="*/ 14614 h 45923"/>
                <a:gd name="csX5" fmla="*/ 30873 w 30290"/>
                <a:gd name="csY5" fmla="*/ 14614 h 45923"/>
                <a:gd name="csX6" fmla="*/ 13774 w 30290"/>
                <a:gd name="csY6" fmla="*/ 19988 h 45923"/>
                <a:gd name="csX7" fmla="*/ 18659 w 30290"/>
                <a:gd name="csY7" fmla="*/ 33179 h 45923"/>
                <a:gd name="csX8" fmla="*/ 21102 w 30290"/>
                <a:gd name="csY8" fmla="*/ 40507 h 45923"/>
                <a:gd name="csX9" fmla="*/ 21102 w 30290"/>
                <a:gd name="csY9" fmla="*/ 4197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522" y="46858"/>
                  </a:moveTo>
                  <a:lnTo>
                    <a:pt x="18171" y="46858"/>
                  </a:lnTo>
                  <a:lnTo>
                    <a:pt x="583" y="935"/>
                  </a:lnTo>
                  <a:lnTo>
                    <a:pt x="6934" y="935"/>
                  </a:lnTo>
                  <a:lnTo>
                    <a:pt x="11819" y="14614"/>
                  </a:lnTo>
                  <a:lnTo>
                    <a:pt x="30873" y="14614"/>
                  </a:lnTo>
                  <a:lnTo>
                    <a:pt x="13774" y="19988"/>
                  </a:lnTo>
                  <a:lnTo>
                    <a:pt x="18659" y="33179"/>
                  </a:lnTo>
                  <a:cubicBezTo>
                    <a:pt x="20279" y="36558"/>
                    <a:pt x="19823" y="38056"/>
                    <a:pt x="21102" y="40507"/>
                  </a:cubicBezTo>
                  <a:lnTo>
                    <a:pt x="21102" y="41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Freeform: Shape 1853">
              <a:extLst>
                <a:ext uri="{FF2B5EF4-FFF2-40B4-BE49-F238E27FC236}">
                  <a16:creationId xmlns:a16="http://schemas.microsoft.com/office/drawing/2014/main" id="{07295B06-E911-BE8C-E318-4D2487154A31}"/>
                </a:ext>
              </a:extLst>
            </p:cNvPr>
            <p:cNvSpPr/>
            <p:nvPr/>
          </p:nvSpPr>
          <p:spPr>
            <a:xfrm flipV="1">
              <a:off x="7221859" y="5668628"/>
              <a:ext cx="29801" cy="45923"/>
            </a:xfrm>
            <a:custGeom>
              <a:avLst/>
              <a:gdLst>
                <a:gd name="csX0" fmla="*/ 11331 w 29801"/>
                <a:gd name="csY0" fmla="*/ 46858 h 45923"/>
                <a:gd name="csX1" fmla="*/ 7912 w 29801"/>
                <a:gd name="csY1" fmla="*/ 41973 h 45923"/>
                <a:gd name="csX2" fmla="*/ 8400 w 29801"/>
                <a:gd name="csY2" fmla="*/ 40996 h 45923"/>
                <a:gd name="csX3" fmla="*/ 11331 w 29801"/>
                <a:gd name="csY3" fmla="*/ 32202 h 45923"/>
                <a:gd name="csX4" fmla="*/ 16217 w 29801"/>
                <a:gd name="csY4" fmla="*/ 19988 h 45923"/>
                <a:gd name="csX5" fmla="*/ 583 w 29801"/>
                <a:gd name="csY5" fmla="*/ 19988 h 45923"/>
                <a:gd name="csX6" fmla="*/ 17682 w 29801"/>
                <a:gd name="csY6" fmla="*/ 14614 h 45923"/>
                <a:gd name="csX7" fmla="*/ 23057 w 29801"/>
                <a:gd name="csY7" fmla="*/ 935 h 45923"/>
                <a:gd name="csX8" fmla="*/ 30385 w 29801"/>
                <a:gd name="csY8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331" y="46858"/>
                  </a:moveTo>
                  <a:lnTo>
                    <a:pt x="7912" y="41973"/>
                  </a:lnTo>
                  <a:lnTo>
                    <a:pt x="8400" y="40996"/>
                  </a:lnTo>
                  <a:cubicBezTo>
                    <a:pt x="8278" y="39432"/>
                    <a:pt x="10941" y="34441"/>
                    <a:pt x="11331" y="32202"/>
                  </a:cubicBezTo>
                  <a:lnTo>
                    <a:pt x="16217" y="19988"/>
                  </a:lnTo>
                  <a:lnTo>
                    <a:pt x="583" y="19988"/>
                  </a:lnTo>
                  <a:lnTo>
                    <a:pt x="17682" y="14614"/>
                  </a:lnTo>
                  <a:lnTo>
                    <a:pt x="23057" y="935"/>
                  </a:lnTo>
                  <a:lnTo>
                    <a:pt x="30385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Freeform: Shape 1854">
              <a:extLst>
                <a:ext uri="{FF2B5EF4-FFF2-40B4-BE49-F238E27FC236}">
                  <a16:creationId xmlns:a16="http://schemas.microsoft.com/office/drawing/2014/main" id="{D974314C-0167-A9D6-2118-BD84D13D8618}"/>
                </a:ext>
              </a:extLst>
            </p:cNvPr>
            <p:cNvSpPr/>
            <p:nvPr/>
          </p:nvSpPr>
          <p:spPr>
            <a:xfrm flipV="1">
              <a:off x="7269249" y="5693544"/>
              <a:ext cx="27358" cy="21007"/>
            </a:xfrm>
            <a:custGeom>
              <a:avLst/>
              <a:gdLst>
                <a:gd name="csX0" fmla="*/ 11339 w 27358"/>
                <a:gd name="csY0" fmla="*/ 21943 h 21007"/>
                <a:gd name="csX1" fmla="*/ 591 w 27358"/>
                <a:gd name="csY1" fmla="*/ 21454 h 21007"/>
                <a:gd name="csX2" fmla="*/ 1568 w 27358"/>
                <a:gd name="csY2" fmla="*/ 21454 h 21007"/>
                <a:gd name="csX3" fmla="*/ 3034 w 27358"/>
                <a:gd name="csY3" fmla="*/ 20966 h 21007"/>
                <a:gd name="csX4" fmla="*/ 4499 w 27358"/>
                <a:gd name="csY4" fmla="*/ 20966 h 21007"/>
                <a:gd name="csX5" fmla="*/ 5476 w 27358"/>
                <a:gd name="csY5" fmla="*/ 20477 h 21007"/>
                <a:gd name="csX6" fmla="*/ 6942 w 27358"/>
                <a:gd name="csY6" fmla="*/ 19989 h 21007"/>
                <a:gd name="csX7" fmla="*/ 6942 w 27358"/>
                <a:gd name="csY7" fmla="*/ 19500 h 21007"/>
                <a:gd name="csX8" fmla="*/ 7919 w 27358"/>
                <a:gd name="csY8" fmla="*/ 19012 h 21007"/>
                <a:gd name="csX9" fmla="*/ 8896 w 27358"/>
                <a:gd name="csY9" fmla="*/ 18035 h 21007"/>
                <a:gd name="csX10" fmla="*/ 9873 w 27358"/>
                <a:gd name="csY10" fmla="*/ 16569 h 21007"/>
                <a:gd name="csX11" fmla="*/ 11339 w 27358"/>
                <a:gd name="csY11" fmla="*/ 15103 h 21007"/>
                <a:gd name="csX12" fmla="*/ 11828 w 27358"/>
                <a:gd name="csY12" fmla="*/ 14126 h 21007"/>
                <a:gd name="csX13" fmla="*/ 12805 w 27358"/>
                <a:gd name="csY13" fmla="*/ 13149 h 21007"/>
                <a:gd name="csX14" fmla="*/ 13293 w 27358"/>
                <a:gd name="csY14" fmla="*/ 11683 h 21007"/>
                <a:gd name="csX15" fmla="*/ 14270 w 27358"/>
                <a:gd name="csY15" fmla="*/ 10706 h 21007"/>
                <a:gd name="csX16" fmla="*/ 20133 w 27358"/>
                <a:gd name="csY16" fmla="*/ 935 h 21007"/>
                <a:gd name="csX17" fmla="*/ 27950 w 27358"/>
                <a:gd name="csY17" fmla="*/ 935 h 21007"/>
                <a:gd name="csX18" fmla="*/ 20133 w 27358"/>
                <a:gd name="csY18" fmla="*/ 13638 h 21007"/>
                <a:gd name="csX19" fmla="*/ 19644 w 27358"/>
                <a:gd name="csY19" fmla="*/ 13638 h 21007"/>
                <a:gd name="csX20" fmla="*/ 19156 w 27358"/>
                <a:gd name="csY20" fmla="*/ 14615 h 21007"/>
                <a:gd name="csX21" fmla="*/ 14759 w 27358"/>
                <a:gd name="csY21" fmla="*/ 19500 h 21007"/>
                <a:gd name="csX22" fmla="*/ 14759 w 27358"/>
                <a:gd name="csY22" fmla="*/ 19989 h 21007"/>
                <a:gd name="csX23" fmla="*/ 12805 w 27358"/>
                <a:gd name="csY23" fmla="*/ 20966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7358" h="21007">
                  <a:moveTo>
                    <a:pt x="11339" y="21943"/>
                  </a:moveTo>
                  <a:lnTo>
                    <a:pt x="591" y="21454"/>
                  </a:lnTo>
                  <a:lnTo>
                    <a:pt x="1568" y="21454"/>
                  </a:lnTo>
                  <a:lnTo>
                    <a:pt x="3034" y="20966"/>
                  </a:lnTo>
                  <a:lnTo>
                    <a:pt x="4499" y="20966"/>
                  </a:lnTo>
                  <a:lnTo>
                    <a:pt x="5476" y="20477"/>
                  </a:lnTo>
                  <a:lnTo>
                    <a:pt x="6942" y="19989"/>
                  </a:lnTo>
                  <a:lnTo>
                    <a:pt x="6942" y="19500"/>
                  </a:lnTo>
                  <a:lnTo>
                    <a:pt x="7919" y="19012"/>
                  </a:lnTo>
                  <a:lnTo>
                    <a:pt x="8896" y="18035"/>
                  </a:lnTo>
                  <a:lnTo>
                    <a:pt x="9873" y="16569"/>
                  </a:lnTo>
                  <a:lnTo>
                    <a:pt x="11339" y="15103"/>
                  </a:lnTo>
                  <a:lnTo>
                    <a:pt x="11828" y="14126"/>
                  </a:lnTo>
                  <a:lnTo>
                    <a:pt x="12805" y="13149"/>
                  </a:lnTo>
                  <a:lnTo>
                    <a:pt x="13293" y="11683"/>
                  </a:lnTo>
                  <a:lnTo>
                    <a:pt x="14270" y="10706"/>
                  </a:lnTo>
                  <a:lnTo>
                    <a:pt x="20133" y="935"/>
                  </a:lnTo>
                  <a:lnTo>
                    <a:pt x="27950" y="935"/>
                  </a:lnTo>
                  <a:lnTo>
                    <a:pt x="20133" y="13638"/>
                  </a:lnTo>
                  <a:lnTo>
                    <a:pt x="19644" y="13638"/>
                  </a:lnTo>
                  <a:lnTo>
                    <a:pt x="19156" y="14615"/>
                  </a:lnTo>
                  <a:cubicBezTo>
                    <a:pt x="17926" y="16593"/>
                    <a:pt x="16542" y="18108"/>
                    <a:pt x="14759" y="19500"/>
                  </a:cubicBezTo>
                  <a:lnTo>
                    <a:pt x="14759" y="19989"/>
                  </a:lnTo>
                  <a:lnTo>
                    <a:pt x="12805" y="209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Freeform: Shape 1855">
              <a:extLst>
                <a:ext uri="{FF2B5EF4-FFF2-40B4-BE49-F238E27FC236}">
                  <a16:creationId xmlns:a16="http://schemas.microsoft.com/office/drawing/2014/main" id="{899AEC5E-C83D-7B29-B519-47B65E08BB59}"/>
                </a:ext>
              </a:extLst>
            </p:cNvPr>
            <p:cNvSpPr/>
            <p:nvPr/>
          </p:nvSpPr>
          <p:spPr>
            <a:xfrm flipV="1">
              <a:off x="7262409" y="5673025"/>
              <a:ext cx="30290" cy="16122"/>
            </a:xfrm>
            <a:custGeom>
              <a:avLst/>
              <a:gdLst>
                <a:gd name="csX0" fmla="*/ 27951 w 30290"/>
                <a:gd name="csY0" fmla="*/ 17053 h 16122"/>
                <a:gd name="csX1" fmla="*/ 14760 w 30290"/>
                <a:gd name="csY1" fmla="*/ 16076 h 16122"/>
                <a:gd name="csX2" fmla="*/ 18180 w 30290"/>
                <a:gd name="csY2" fmla="*/ 16076 h 16122"/>
                <a:gd name="csX3" fmla="*/ 19645 w 30290"/>
                <a:gd name="csY3" fmla="*/ 15588 h 16122"/>
                <a:gd name="csX4" fmla="*/ 22577 w 30290"/>
                <a:gd name="csY4" fmla="*/ 14122 h 16122"/>
                <a:gd name="csX5" fmla="*/ 24042 w 30290"/>
                <a:gd name="csY5" fmla="*/ 12656 h 16122"/>
                <a:gd name="csX6" fmla="*/ 24531 w 30290"/>
                <a:gd name="csY6" fmla="*/ 11191 h 16122"/>
                <a:gd name="csX7" fmla="*/ 24531 w 30290"/>
                <a:gd name="csY7" fmla="*/ 7282 h 16122"/>
                <a:gd name="csX8" fmla="*/ 24042 w 30290"/>
                <a:gd name="csY8" fmla="*/ 5817 h 16122"/>
                <a:gd name="csX9" fmla="*/ 23554 w 30290"/>
                <a:gd name="csY9" fmla="*/ 4840 h 16122"/>
                <a:gd name="csX10" fmla="*/ 23065 w 30290"/>
                <a:gd name="csY10" fmla="*/ 3863 h 16122"/>
                <a:gd name="csX11" fmla="*/ 22088 w 30290"/>
                <a:gd name="csY11" fmla="*/ 3374 h 16122"/>
                <a:gd name="csX12" fmla="*/ 21111 w 30290"/>
                <a:gd name="csY12" fmla="*/ 2397 h 16122"/>
                <a:gd name="csX13" fmla="*/ 20134 w 30290"/>
                <a:gd name="csY13" fmla="*/ 1908 h 16122"/>
                <a:gd name="csX14" fmla="*/ 19645 w 30290"/>
                <a:gd name="csY14" fmla="*/ 1908 h 16122"/>
                <a:gd name="csX15" fmla="*/ 18668 w 30290"/>
                <a:gd name="csY15" fmla="*/ 1420 h 16122"/>
                <a:gd name="csX16" fmla="*/ 16226 w 30290"/>
                <a:gd name="csY16" fmla="*/ 1420 h 16122"/>
                <a:gd name="csX17" fmla="*/ 15248 w 30290"/>
                <a:gd name="csY17" fmla="*/ 931 h 16122"/>
                <a:gd name="csX18" fmla="*/ 592 w 30290"/>
                <a:gd name="csY18" fmla="*/ 931 h 16122"/>
                <a:gd name="csX19" fmla="*/ 27951 w 30290"/>
                <a:gd name="csY19" fmla="*/ 931 h 16122"/>
                <a:gd name="csX20" fmla="*/ 28928 w 30290"/>
                <a:gd name="csY20" fmla="*/ 1908 h 16122"/>
                <a:gd name="csX21" fmla="*/ 30393 w 30290"/>
                <a:gd name="csY21" fmla="*/ 4840 h 16122"/>
                <a:gd name="csX22" fmla="*/ 30882 w 30290"/>
                <a:gd name="csY22" fmla="*/ 6305 h 16122"/>
                <a:gd name="csX23" fmla="*/ 30882 w 30290"/>
                <a:gd name="csY23" fmla="*/ 11191 h 16122"/>
                <a:gd name="csX24" fmla="*/ 30393 w 30290"/>
                <a:gd name="csY24" fmla="*/ 12168 h 16122"/>
                <a:gd name="csX25" fmla="*/ 30393 w 30290"/>
                <a:gd name="csY25" fmla="*/ 13634 h 16122"/>
                <a:gd name="csX26" fmla="*/ 29905 w 30290"/>
                <a:gd name="csY26" fmla="*/ 14611 h 16122"/>
                <a:gd name="csX27" fmla="*/ 28928 w 30290"/>
                <a:gd name="csY27" fmla="*/ 15588 h 16122"/>
                <a:gd name="csX28" fmla="*/ 28928 w 30290"/>
                <a:gd name="csY28" fmla="*/ 16076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0290" h="16122">
                  <a:moveTo>
                    <a:pt x="27951" y="17053"/>
                  </a:moveTo>
                  <a:lnTo>
                    <a:pt x="14760" y="16076"/>
                  </a:lnTo>
                  <a:lnTo>
                    <a:pt x="18180" y="16076"/>
                  </a:lnTo>
                  <a:lnTo>
                    <a:pt x="19645" y="15588"/>
                  </a:lnTo>
                  <a:lnTo>
                    <a:pt x="22577" y="14122"/>
                  </a:lnTo>
                  <a:lnTo>
                    <a:pt x="24042" y="12656"/>
                  </a:lnTo>
                  <a:lnTo>
                    <a:pt x="24531" y="11191"/>
                  </a:lnTo>
                  <a:lnTo>
                    <a:pt x="24531" y="7282"/>
                  </a:lnTo>
                  <a:lnTo>
                    <a:pt x="24042" y="5817"/>
                  </a:lnTo>
                  <a:lnTo>
                    <a:pt x="23554" y="4840"/>
                  </a:lnTo>
                  <a:lnTo>
                    <a:pt x="23065" y="3863"/>
                  </a:lnTo>
                  <a:lnTo>
                    <a:pt x="22088" y="3374"/>
                  </a:lnTo>
                  <a:lnTo>
                    <a:pt x="21111" y="2397"/>
                  </a:lnTo>
                  <a:lnTo>
                    <a:pt x="20134" y="1908"/>
                  </a:lnTo>
                  <a:lnTo>
                    <a:pt x="19645" y="1908"/>
                  </a:lnTo>
                  <a:lnTo>
                    <a:pt x="18668" y="1420"/>
                  </a:lnTo>
                  <a:lnTo>
                    <a:pt x="16226" y="1420"/>
                  </a:lnTo>
                  <a:lnTo>
                    <a:pt x="15248" y="931"/>
                  </a:lnTo>
                  <a:lnTo>
                    <a:pt x="592" y="931"/>
                  </a:lnTo>
                  <a:lnTo>
                    <a:pt x="27951" y="931"/>
                  </a:lnTo>
                  <a:lnTo>
                    <a:pt x="28928" y="1908"/>
                  </a:lnTo>
                  <a:lnTo>
                    <a:pt x="30393" y="4840"/>
                  </a:lnTo>
                  <a:lnTo>
                    <a:pt x="30882" y="6305"/>
                  </a:lnTo>
                  <a:lnTo>
                    <a:pt x="30882" y="11191"/>
                  </a:lnTo>
                  <a:lnTo>
                    <a:pt x="30393" y="12168"/>
                  </a:lnTo>
                  <a:lnTo>
                    <a:pt x="30393" y="13634"/>
                  </a:lnTo>
                  <a:lnTo>
                    <a:pt x="29905" y="14611"/>
                  </a:lnTo>
                  <a:lnTo>
                    <a:pt x="28928" y="15588"/>
                  </a:lnTo>
                  <a:lnTo>
                    <a:pt x="28928" y="160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Freeform: Shape 1856">
              <a:extLst>
                <a:ext uri="{FF2B5EF4-FFF2-40B4-BE49-F238E27FC236}">
                  <a16:creationId xmlns:a16="http://schemas.microsoft.com/office/drawing/2014/main" id="{7B3D1F68-B951-1C2E-84A2-B19C39BF67FC}"/>
                </a:ext>
              </a:extLst>
            </p:cNvPr>
            <p:cNvSpPr/>
            <p:nvPr/>
          </p:nvSpPr>
          <p:spPr>
            <a:xfrm flipV="1">
              <a:off x="7256058" y="5668628"/>
              <a:ext cx="33709" cy="45923"/>
            </a:xfrm>
            <a:custGeom>
              <a:avLst/>
              <a:gdLst>
                <a:gd name="csX0" fmla="*/ 21109 w 33709"/>
                <a:gd name="csY0" fmla="*/ 46858 h 45923"/>
                <a:gd name="csX1" fmla="*/ 590 w 33709"/>
                <a:gd name="csY1" fmla="*/ 46858 h 45923"/>
                <a:gd name="csX2" fmla="*/ 590 w 33709"/>
                <a:gd name="csY2" fmla="*/ 935 h 45923"/>
                <a:gd name="csX3" fmla="*/ 6941 w 33709"/>
                <a:gd name="csY3" fmla="*/ 935 h 45923"/>
                <a:gd name="csX4" fmla="*/ 6941 w 33709"/>
                <a:gd name="csY4" fmla="*/ 21454 h 45923"/>
                <a:gd name="csX5" fmla="*/ 13781 w 33709"/>
                <a:gd name="csY5" fmla="*/ 21454 h 45923"/>
                <a:gd name="csX6" fmla="*/ 33323 w 33709"/>
                <a:gd name="csY6" fmla="*/ 25362 h 45923"/>
                <a:gd name="csX7" fmla="*/ 34300 w 33709"/>
                <a:gd name="csY7" fmla="*/ 25851 h 45923"/>
                <a:gd name="csX8" fmla="*/ 34300 w 33709"/>
                <a:gd name="csY8" fmla="*/ 26339 h 45923"/>
                <a:gd name="csX9" fmla="*/ 6941 w 33709"/>
                <a:gd name="csY9" fmla="*/ 26339 h 45923"/>
                <a:gd name="csX10" fmla="*/ 6941 w 33709"/>
                <a:gd name="csY10" fmla="*/ 41484 h 45923"/>
                <a:gd name="csX11" fmla="*/ 21109 w 33709"/>
                <a:gd name="csY11" fmla="*/ 41484 h 45923"/>
                <a:gd name="csX12" fmla="*/ 34300 w 33709"/>
                <a:gd name="csY12" fmla="*/ 42461 h 45923"/>
                <a:gd name="csX13" fmla="*/ 33323 w 33709"/>
                <a:gd name="csY13" fmla="*/ 43439 h 45923"/>
                <a:gd name="csX14" fmla="*/ 24040 w 33709"/>
                <a:gd name="csY14" fmla="*/ 46858 h 45923"/>
                <a:gd name="csX15" fmla="*/ 22575 w 33709"/>
                <a:gd name="csY15" fmla="*/ 4685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1109" y="46858"/>
                  </a:moveTo>
                  <a:lnTo>
                    <a:pt x="590" y="46858"/>
                  </a:lnTo>
                  <a:lnTo>
                    <a:pt x="590" y="935"/>
                  </a:lnTo>
                  <a:lnTo>
                    <a:pt x="6941" y="935"/>
                  </a:lnTo>
                  <a:lnTo>
                    <a:pt x="6941" y="21454"/>
                  </a:lnTo>
                  <a:lnTo>
                    <a:pt x="13781" y="21454"/>
                  </a:lnTo>
                  <a:cubicBezTo>
                    <a:pt x="18365" y="21771"/>
                    <a:pt x="29130" y="20802"/>
                    <a:pt x="33323" y="25362"/>
                  </a:cubicBezTo>
                  <a:lnTo>
                    <a:pt x="34300" y="25851"/>
                  </a:lnTo>
                  <a:lnTo>
                    <a:pt x="34300" y="26339"/>
                  </a:lnTo>
                  <a:lnTo>
                    <a:pt x="6941" y="26339"/>
                  </a:lnTo>
                  <a:lnTo>
                    <a:pt x="6941" y="41484"/>
                  </a:lnTo>
                  <a:lnTo>
                    <a:pt x="21109" y="41484"/>
                  </a:lnTo>
                  <a:lnTo>
                    <a:pt x="34300" y="42461"/>
                  </a:lnTo>
                  <a:lnTo>
                    <a:pt x="33323" y="43439"/>
                  </a:lnTo>
                  <a:cubicBezTo>
                    <a:pt x="29659" y="46907"/>
                    <a:pt x="27802" y="45841"/>
                    <a:pt x="24040" y="46858"/>
                  </a:cubicBezTo>
                  <a:lnTo>
                    <a:pt x="22575" y="46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Freeform: Shape 1857">
              <a:extLst>
                <a:ext uri="{FF2B5EF4-FFF2-40B4-BE49-F238E27FC236}">
                  <a16:creationId xmlns:a16="http://schemas.microsoft.com/office/drawing/2014/main" id="{4C75460D-10F1-1EEA-E24D-C865694827D1}"/>
                </a:ext>
              </a:extLst>
            </p:cNvPr>
            <p:cNvSpPr/>
            <p:nvPr/>
          </p:nvSpPr>
          <p:spPr>
            <a:xfrm flipV="1">
              <a:off x="7302470" y="5668628"/>
              <a:ext cx="34198" cy="45923"/>
            </a:xfrm>
            <a:custGeom>
              <a:avLst/>
              <a:gdLst>
                <a:gd name="csX0" fmla="*/ 33821 w 34198"/>
                <a:gd name="csY0" fmla="*/ 46858 h 45923"/>
                <a:gd name="csX1" fmla="*/ 599 w 34198"/>
                <a:gd name="csY1" fmla="*/ 46858 h 45923"/>
                <a:gd name="csX2" fmla="*/ 599 w 34198"/>
                <a:gd name="csY2" fmla="*/ 935 h 45923"/>
                <a:gd name="csX3" fmla="*/ 34798 w 34198"/>
                <a:gd name="csY3" fmla="*/ 935 h 45923"/>
                <a:gd name="csX4" fmla="*/ 34798 w 34198"/>
                <a:gd name="csY4" fmla="*/ 6309 h 45923"/>
                <a:gd name="csX5" fmla="*/ 6950 w 34198"/>
                <a:gd name="csY5" fmla="*/ 6309 h 45923"/>
                <a:gd name="csX6" fmla="*/ 6950 w 34198"/>
                <a:gd name="csY6" fmla="*/ 21942 h 45923"/>
                <a:gd name="csX7" fmla="*/ 32355 w 34198"/>
                <a:gd name="csY7" fmla="*/ 21942 h 45923"/>
                <a:gd name="csX8" fmla="*/ 32355 w 34198"/>
                <a:gd name="csY8" fmla="*/ 27316 h 45923"/>
                <a:gd name="csX9" fmla="*/ 6950 w 34198"/>
                <a:gd name="csY9" fmla="*/ 27316 h 45923"/>
                <a:gd name="csX10" fmla="*/ 6950 w 34198"/>
                <a:gd name="csY10" fmla="*/ 41484 h 45923"/>
                <a:gd name="csX11" fmla="*/ 33821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821" y="46858"/>
                  </a:moveTo>
                  <a:lnTo>
                    <a:pt x="599" y="46858"/>
                  </a:lnTo>
                  <a:lnTo>
                    <a:pt x="599" y="935"/>
                  </a:lnTo>
                  <a:lnTo>
                    <a:pt x="34798" y="935"/>
                  </a:lnTo>
                  <a:lnTo>
                    <a:pt x="34798" y="6309"/>
                  </a:lnTo>
                  <a:lnTo>
                    <a:pt x="6950" y="6309"/>
                  </a:lnTo>
                  <a:lnTo>
                    <a:pt x="6950" y="21942"/>
                  </a:lnTo>
                  <a:lnTo>
                    <a:pt x="32355" y="21942"/>
                  </a:lnTo>
                  <a:lnTo>
                    <a:pt x="32355" y="27316"/>
                  </a:lnTo>
                  <a:lnTo>
                    <a:pt x="6950" y="27316"/>
                  </a:lnTo>
                  <a:lnTo>
                    <a:pt x="6950" y="41484"/>
                  </a:lnTo>
                  <a:lnTo>
                    <a:pt x="33821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Freeform: Shape 1858">
              <a:extLst>
                <a:ext uri="{FF2B5EF4-FFF2-40B4-BE49-F238E27FC236}">
                  <a16:creationId xmlns:a16="http://schemas.microsoft.com/office/drawing/2014/main" id="{5993AD88-3AC4-4370-A612-3D3C2A8CEFB0}"/>
                </a:ext>
              </a:extLst>
            </p:cNvPr>
            <p:cNvSpPr/>
            <p:nvPr/>
          </p:nvSpPr>
          <p:spPr>
            <a:xfrm flipV="1">
              <a:off x="7358164" y="5668628"/>
              <a:ext cx="30290" cy="45923"/>
            </a:xfrm>
            <a:custGeom>
              <a:avLst/>
              <a:gdLst>
                <a:gd name="csX0" fmla="*/ 24546 w 30290"/>
                <a:gd name="csY0" fmla="*/ 46858 h 45923"/>
                <a:gd name="csX1" fmla="*/ 18195 w 30290"/>
                <a:gd name="csY1" fmla="*/ 46858 h 45923"/>
                <a:gd name="csX2" fmla="*/ 607 w 30290"/>
                <a:gd name="csY2" fmla="*/ 935 h 45923"/>
                <a:gd name="csX3" fmla="*/ 6958 w 30290"/>
                <a:gd name="csY3" fmla="*/ 935 h 45923"/>
                <a:gd name="csX4" fmla="*/ 11844 w 30290"/>
                <a:gd name="csY4" fmla="*/ 14614 h 45923"/>
                <a:gd name="csX5" fmla="*/ 30897 w 30290"/>
                <a:gd name="csY5" fmla="*/ 14614 h 45923"/>
                <a:gd name="csX6" fmla="*/ 13798 w 30290"/>
                <a:gd name="csY6" fmla="*/ 19988 h 45923"/>
                <a:gd name="csX7" fmla="*/ 18684 w 30290"/>
                <a:gd name="csY7" fmla="*/ 33179 h 45923"/>
                <a:gd name="csX8" fmla="*/ 21126 w 30290"/>
                <a:gd name="csY8" fmla="*/ 40507 h 45923"/>
                <a:gd name="csX9" fmla="*/ 21126 w 30290"/>
                <a:gd name="csY9" fmla="*/ 4197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546" y="46858"/>
                  </a:moveTo>
                  <a:lnTo>
                    <a:pt x="18195" y="46858"/>
                  </a:lnTo>
                  <a:lnTo>
                    <a:pt x="607" y="935"/>
                  </a:lnTo>
                  <a:lnTo>
                    <a:pt x="6958" y="935"/>
                  </a:lnTo>
                  <a:lnTo>
                    <a:pt x="11844" y="14614"/>
                  </a:lnTo>
                  <a:lnTo>
                    <a:pt x="30897" y="14614"/>
                  </a:lnTo>
                  <a:lnTo>
                    <a:pt x="13798" y="19988"/>
                  </a:lnTo>
                  <a:lnTo>
                    <a:pt x="18684" y="33179"/>
                  </a:lnTo>
                  <a:cubicBezTo>
                    <a:pt x="20304" y="36558"/>
                    <a:pt x="19840" y="38056"/>
                    <a:pt x="21126" y="40507"/>
                  </a:cubicBezTo>
                  <a:lnTo>
                    <a:pt x="21126" y="41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Freeform: Shape 1859">
              <a:extLst>
                <a:ext uri="{FF2B5EF4-FFF2-40B4-BE49-F238E27FC236}">
                  <a16:creationId xmlns:a16="http://schemas.microsoft.com/office/drawing/2014/main" id="{ED871CCF-0E8A-B345-2B62-88890AEDE07A}"/>
                </a:ext>
              </a:extLst>
            </p:cNvPr>
            <p:cNvSpPr/>
            <p:nvPr/>
          </p:nvSpPr>
          <p:spPr>
            <a:xfrm flipV="1">
              <a:off x="7371355" y="5668628"/>
              <a:ext cx="29801" cy="45923"/>
            </a:xfrm>
            <a:custGeom>
              <a:avLst/>
              <a:gdLst>
                <a:gd name="csX0" fmla="*/ 11356 w 29801"/>
                <a:gd name="csY0" fmla="*/ 46858 h 45923"/>
                <a:gd name="csX1" fmla="*/ 7936 w 29801"/>
                <a:gd name="csY1" fmla="*/ 41973 h 45923"/>
                <a:gd name="csX2" fmla="*/ 8425 w 29801"/>
                <a:gd name="csY2" fmla="*/ 40996 h 45923"/>
                <a:gd name="csX3" fmla="*/ 11356 w 29801"/>
                <a:gd name="csY3" fmla="*/ 32202 h 45923"/>
                <a:gd name="csX4" fmla="*/ 16241 w 29801"/>
                <a:gd name="csY4" fmla="*/ 19988 h 45923"/>
                <a:gd name="csX5" fmla="*/ 608 w 29801"/>
                <a:gd name="csY5" fmla="*/ 19988 h 45923"/>
                <a:gd name="csX6" fmla="*/ 17707 w 29801"/>
                <a:gd name="csY6" fmla="*/ 14614 h 45923"/>
                <a:gd name="csX7" fmla="*/ 23081 w 29801"/>
                <a:gd name="csY7" fmla="*/ 935 h 45923"/>
                <a:gd name="csX8" fmla="*/ 30409 w 29801"/>
                <a:gd name="csY8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356" y="46858"/>
                  </a:moveTo>
                  <a:lnTo>
                    <a:pt x="7936" y="41973"/>
                  </a:lnTo>
                  <a:lnTo>
                    <a:pt x="8425" y="40996"/>
                  </a:lnTo>
                  <a:cubicBezTo>
                    <a:pt x="8302" y="39432"/>
                    <a:pt x="10965" y="34441"/>
                    <a:pt x="11356" y="32202"/>
                  </a:cubicBezTo>
                  <a:lnTo>
                    <a:pt x="16241" y="19988"/>
                  </a:lnTo>
                  <a:lnTo>
                    <a:pt x="608" y="19988"/>
                  </a:lnTo>
                  <a:lnTo>
                    <a:pt x="17707" y="14614"/>
                  </a:lnTo>
                  <a:lnTo>
                    <a:pt x="23081" y="935"/>
                  </a:lnTo>
                  <a:lnTo>
                    <a:pt x="30409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Freeform: Shape 1860">
              <a:extLst>
                <a:ext uri="{FF2B5EF4-FFF2-40B4-BE49-F238E27FC236}">
                  <a16:creationId xmlns:a16="http://schemas.microsoft.com/office/drawing/2014/main" id="{90BB185A-EAB1-D37F-C39A-7FF3A0367EEB}"/>
                </a:ext>
              </a:extLst>
            </p:cNvPr>
            <p:cNvSpPr/>
            <p:nvPr/>
          </p:nvSpPr>
          <p:spPr>
            <a:xfrm flipV="1">
              <a:off x="7411416" y="5698430"/>
              <a:ext cx="32732" cy="17099"/>
            </a:xfrm>
            <a:custGeom>
              <a:avLst/>
              <a:gdLst>
                <a:gd name="csX0" fmla="*/ 27487 w 32732"/>
                <a:gd name="csY0" fmla="*/ 18035 h 17099"/>
                <a:gd name="csX1" fmla="*/ 26998 w 32732"/>
                <a:gd name="csY1" fmla="*/ 16569 h 17099"/>
                <a:gd name="csX2" fmla="*/ 14296 w 32732"/>
                <a:gd name="csY2" fmla="*/ 6310 h 17099"/>
                <a:gd name="csX3" fmla="*/ 616 w 32732"/>
                <a:gd name="csY3" fmla="*/ 5821 h 17099"/>
                <a:gd name="csX4" fmla="*/ 1593 w 32732"/>
                <a:gd name="csY4" fmla="*/ 4844 h 17099"/>
                <a:gd name="csX5" fmla="*/ 2571 w 32732"/>
                <a:gd name="csY5" fmla="*/ 4355 h 17099"/>
                <a:gd name="csX6" fmla="*/ 3548 w 32732"/>
                <a:gd name="csY6" fmla="*/ 3378 h 17099"/>
                <a:gd name="csX7" fmla="*/ 8922 w 32732"/>
                <a:gd name="csY7" fmla="*/ 1424 h 17099"/>
                <a:gd name="csX8" fmla="*/ 11853 w 32732"/>
                <a:gd name="csY8" fmla="*/ 1424 h 17099"/>
                <a:gd name="csX9" fmla="*/ 13319 w 32732"/>
                <a:gd name="csY9" fmla="*/ 936 h 17099"/>
                <a:gd name="csX10" fmla="*/ 15273 w 32732"/>
                <a:gd name="csY10" fmla="*/ 936 h 17099"/>
                <a:gd name="csX11" fmla="*/ 16250 w 32732"/>
                <a:gd name="csY11" fmla="*/ 1424 h 17099"/>
                <a:gd name="csX12" fmla="*/ 19181 w 32732"/>
                <a:gd name="csY12" fmla="*/ 1424 h 17099"/>
                <a:gd name="csX13" fmla="*/ 20158 w 32732"/>
                <a:gd name="csY13" fmla="*/ 1913 h 17099"/>
                <a:gd name="csX14" fmla="*/ 21624 w 32732"/>
                <a:gd name="csY14" fmla="*/ 2401 h 17099"/>
                <a:gd name="csX15" fmla="*/ 22601 w 32732"/>
                <a:gd name="csY15" fmla="*/ 2401 h 17099"/>
                <a:gd name="csX16" fmla="*/ 23578 w 32732"/>
                <a:gd name="csY16" fmla="*/ 2890 h 17099"/>
                <a:gd name="csX17" fmla="*/ 24555 w 32732"/>
                <a:gd name="csY17" fmla="*/ 3867 h 17099"/>
                <a:gd name="csX18" fmla="*/ 26509 w 32732"/>
                <a:gd name="csY18" fmla="*/ 4844 h 17099"/>
                <a:gd name="csX19" fmla="*/ 27487 w 32732"/>
                <a:gd name="csY19" fmla="*/ 5821 h 17099"/>
                <a:gd name="csX20" fmla="*/ 28464 w 32732"/>
                <a:gd name="csY20" fmla="*/ 6310 h 17099"/>
                <a:gd name="csX21" fmla="*/ 28952 w 32732"/>
                <a:gd name="csY21" fmla="*/ 7287 h 17099"/>
                <a:gd name="csX22" fmla="*/ 29929 w 32732"/>
                <a:gd name="csY22" fmla="*/ 8264 h 17099"/>
                <a:gd name="csX23" fmla="*/ 30418 w 32732"/>
                <a:gd name="csY23" fmla="*/ 9241 h 17099"/>
                <a:gd name="csX24" fmla="*/ 30906 w 32732"/>
                <a:gd name="csY24" fmla="*/ 10218 h 17099"/>
                <a:gd name="csX25" fmla="*/ 31883 w 32732"/>
                <a:gd name="csY25" fmla="*/ 11195 h 17099"/>
                <a:gd name="csX26" fmla="*/ 32372 w 32732"/>
                <a:gd name="csY26" fmla="*/ 12661 h 17099"/>
                <a:gd name="csX27" fmla="*/ 32861 w 32732"/>
                <a:gd name="csY27" fmla="*/ 13638 h 17099"/>
                <a:gd name="csX28" fmla="*/ 33349 w 32732"/>
                <a:gd name="csY28" fmla="*/ 15103 h 17099"/>
                <a:gd name="csX29" fmla="*/ 33349 w 32732"/>
                <a:gd name="csY29" fmla="*/ 16569 h 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32732" h="17099">
                  <a:moveTo>
                    <a:pt x="27487" y="18035"/>
                  </a:moveTo>
                  <a:lnTo>
                    <a:pt x="26998" y="16569"/>
                  </a:lnTo>
                  <a:cubicBezTo>
                    <a:pt x="25923" y="10536"/>
                    <a:pt x="20337" y="6228"/>
                    <a:pt x="14296" y="6310"/>
                  </a:cubicBezTo>
                  <a:lnTo>
                    <a:pt x="616" y="5821"/>
                  </a:lnTo>
                  <a:lnTo>
                    <a:pt x="1593" y="4844"/>
                  </a:lnTo>
                  <a:lnTo>
                    <a:pt x="2571" y="4355"/>
                  </a:lnTo>
                  <a:lnTo>
                    <a:pt x="3548" y="3378"/>
                  </a:lnTo>
                  <a:cubicBezTo>
                    <a:pt x="7236" y="1245"/>
                    <a:pt x="5005" y="3500"/>
                    <a:pt x="8922" y="1424"/>
                  </a:cubicBezTo>
                  <a:lnTo>
                    <a:pt x="11853" y="1424"/>
                  </a:lnTo>
                  <a:lnTo>
                    <a:pt x="13319" y="936"/>
                  </a:lnTo>
                  <a:lnTo>
                    <a:pt x="15273" y="936"/>
                  </a:lnTo>
                  <a:lnTo>
                    <a:pt x="16250" y="1424"/>
                  </a:lnTo>
                  <a:lnTo>
                    <a:pt x="19181" y="1424"/>
                  </a:lnTo>
                  <a:lnTo>
                    <a:pt x="20158" y="1913"/>
                  </a:lnTo>
                  <a:lnTo>
                    <a:pt x="21624" y="2401"/>
                  </a:lnTo>
                  <a:lnTo>
                    <a:pt x="22601" y="2401"/>
                  </a:lnTo>
                  <a:lnTo>
                    <a:pt x="23578" y="2890"/>
                  </a:lnTo>
                  <a:lnTo>
                    <a:pt x="24555" y="3867"/>
                  </a:lnTo>
                  <a:lnTo>
                    <a:pt x="26509" y="4844"/>
                  </a:lnTo>
                  <a:lnTo>
                    <a:pt x="27487" y="5821"/>
                  </a:lnTo>
                  <a:lnTo>
                    <a:pt x="28464" y="6310"/>
                  </a:lnTo>
                  <a:lnTo>
                    <a:pt x="28952" y="7287"/>
                  </a:lnTo>
                  <a:lnTo>
                    <a:pt x="29929" y="8264"/>
                  </a:lnTo>
                  <a:lnTo>
                    <a:pt x="30418" y="9241"/>
                  </a:lnTo>
                  <a:lnTo>
                    <a:pt x="30906" y="10218"/>
                  </a:lnTo>
                  <a:lnTo>
                    <a:pt x="31883" y="11195"/>
                  </a:lnTo>
                  <a:lnTo>
                    <a:pt x="32372" y="12661"/>
                  </a:lnTo>
                  <a:lnTo>
                    <a:pt x="32861" y="13638"/>
                  </a:lnTo>
                  <a:lnTo>
                    <a:pt x="33349" y="15103"/>
                  </a:lnTo>
                  <a:lnTo>
                    <a:pt x="33349" y="165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Freeform: Shape 1861">
              <a:extLst>
                <a:ext uri="{FF2B5EF4-FFF2-40B4-BE49-F238E27FC236}">
                  <a16:creationId xmlns:a16="http://schemas.microsoft.com/office/drawing/2014/main" id="{6229B398-E270-4959-2304-8E9A7044D80E}"/>
                </a:ext>
              </a:extLst>
            </p:cNvPr>
            <p:cNvSpPr/>
            <p:nvPr/>
          </p:nvSpPr>
          <p:spPr>
            <a:xfrm flipV="1">
              <a:off x="7425584" y="5673025"/>
              <a:ext cx="18076" cy="9770"/>
            </a:xfrm>
            <a:custGeom>
              <a:avLst/>
              <a:gdLst>
                <a:gd name="csX0" fmla="*/ 13808 w 18076"/>
                <a:gd name="csY0" fmla="*/ 10701 h 9770"/>
                <a:gd name="csX1" fmla="*/ 617 w 18076"/>
                <a:gd name="csY1" fmla="*/ 10701 h 9770"/>
                <a:gd name="csX2" fmla="*/ 2571 w 18076"/>
                <a:gd name="csY2" fmla="*/ 10701 h 9770"/>
                <a:gd name="csX3" fmla="*/ 3548 w 18076"/>
                <a:gd name="csY3" fmla="*/ 10213 h 9770"/>
                <a:gd name="csX4" fmla="*/ 5014 w 18076"/>
                <a:gd name="csY4" fmla="*/ 9724 h 9770"/>
                <a:gd name="csX5" fmla="*/ 5991 w 18076"/>
                <a:gd name="csY5" fmla="*/ 9724 h 9770"/>
                <a:gd name="csX6" fmla="*/ 6968 w 18076"/>
                <a:gd name="csY6" fmla="*/ 8747 h 9770"/>
                <a:gd name="csX7" fmla="*/ 8922 w 18076"/>
                <a:gd name="csY7" fmla="*/ 7770 h 9770"/>
                <a:gd name="csX8" fmla="*/ 9411 w 18076"/>
                <a:gd name="csY8" fmla="*/ 6793 h 9770"/>
                <a:gd name="csX9" fmla="*/ 10388 w 18076"/>
                <a:gd name="csY9" fmla="*/ 5816 h 9770"/>
                <a:gd name="csX10" fmla="*/ 11365 w 18076"/>
                <a:gd name="csY10" fmla="*/ 3862 h 9770"/>
                <a:gd name="csX11" fmla="*/ 12342 w 18076"/>
                <a:gd name="csY11" fmla="*/ 2396 h 9770"/>
                <a:gd name="csX12" fmla="*/ 12830 w 18076"/>
                <a:gd name="csY12" fmla="*/ 930 h 9770"/>
                <a:gd name="csX13" fmla="*/ 18693 w 18076"/>
                <a:gd name="csY13" fmla="*/ 2396 h 9770"/>
                <a:gd name="csX14" fmla="*/ 17716 w 18076"/>
                <a:gd name="csY14" fmla="*/ 4350 h 9770"/>
                <a:gd name="csX15" fmla="*/ 17227 w 18076"/>
                <a:gd name="csY15" fmla="*/ 5816 h 9770"/>
                <a:gd name="csX16" fmla="*/ 16739 w 18076"/>
                <a:gd name="csY16" fmla="*/ 6793 h 9770"/>
                <a:gd name="csX17" fmla="*/ 16250 w 18076"/>
                <a:gd name="csY17" fmla="*/ 7770 h 9770"/>
                <a:gd name="csX18" fmla="*/ 15273 w 18076"/>
                <a:gd name="csY18" fmla="*/ 8747 h 9770"/>
                <a:gd name="csX19" fmla="*/ 14785 w 18076"/>
                <a:gd name="csY19" fmla="*/ 9724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8076" h="9770">
                  <a:moveTo>
                    <a:pt x="13808" y="10701"/>
                  </a:moveTo>
                  <a:lnTo>
                    <a:pt x="617" y="10701"/>
                  </a:lnTo>
                  <a:lnTo>
                    <a:pt x="2571" y="10701"/>
                  </a:lnTo>
                  <a:lnTo>
                    <a:pt x="3548" y="10213"/>
                  </a:lnTo>
                  <a:lnTo>
                    <a:pt x="5014" y="9724"/>
                  </a:lnTo>
                  <a:lnTo>
                    <a:pt x="5991" y="9724"/>
                  </a:lnTo>
                  <a:lnTo>
                    <a:pt x="6968" y="8747"/>
                  </a:lnTo>
                  <a:lnTo>
                    <a:pt x="8922" y="7770"/>
                  </a:lnTo>
                  <a:lnTo>
                    <a:pt x="9411" y="6793"/>
                  </a:lnTo>
                  <a:lnTo>
                    <a:pt x="10388" y="5816"/>
                  </a:lnTo>
                  <a:lnTo>
                    <a:pt x="11365" y="3862"/>
                  </a:lnTo>
                  <a:lnTo>
                    <a:pt x="12342" y="2396"/>
                  </a:lnTo>
                  <a:lnTo>
                    <a:pt x="12830" y="930"/>
                  </a:lnTo>
                  <a:lnTo>
                    <a:pt x="18693" y="2396"/>
                  </a:lnTo>
                  <a:lnTo>
                    <a:pt x="17716" y="4350"/>
                  </a:lnTo>
                  <a:lnTo>
                    <a:pt x="17227" y="5816"/>
                  </a:lnTo>
                  <a:lnTo>
                    <a:pt x="16739" y="6793"/>
                  </a:lnTo>
                  <a:lnTo>
                    <a:pt x="16250" y="7770"/>
                  </a:lnTo>
                  <a:lnTo>
                    <a:pt x="15273" y="8747"/>
                  </a:lnTo>
                  <a:lnTo>
                    <a:pt x="14785" y="97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Freeform: Shape 1862">
              <a:extLst>
                <a:ext uri="{FF2B5EF4-FFF2-40B4-BE49-F238E27FC236}">
                  <a16:creationId xmlns:a16="http://schemas.microsoft.com/office/drawing/2014/main" id="{79B3D4B9-F5DA-BCB1-221A-04B953CAD943}"/>
                </a:ext>
              </a:extLst>
            </p:cNvPr>
            <p:cNvSpPr/>
            <p:nvPr/>
          </p:nvSpPr>
          <p:spPr>
            <a:xfrm flipV="1">
              <a:off x="7404088" y="5668140"/>
              <a:ext cx="34686" cy="42503"/>
            </a:xfrm>
            <a:custGeom>
              <a:avLst/>
              <a:gdLst>
                <a:gd name="csX0" fmla="*/ 22111 w 34686"/>
                <a:gd name="csY0" fmla="*/ 43438 h 42503"/>
                <a:gd name="csX1" fmla="*/ 19179 w 34686"/>
                <a:gd name="csY1" fmla="*/ 43438 h 42503"/>
                <a:gd name="csX2" fmla="*/ 9897 w 34686"/>
                <a:gd name="csY2" fmla="*/ 40018 h 42503"/>
                <a:gd name="csX3" fmla="*/ 8920 w 34686"/>
                <a:gd name="csY3" fmla="*/ 39530 h 42503"/>
                <a:gd name="csX4" fmla="*/ 7943 w 34686"/>
                <a:gd name="csY4" fmla="*/ 38552 h 42503"/>
                <a:gd name="csX5" fmla="*/ 2080 w 34686"/>
                <a:gd name="csY5" fmla="*/ 30247 h 42503"/>
                <a:gd name="csX6" fmla="*/ 1592 w 34686"/>
                <a:gd name="csY6" fmla="*/ 29270 h 42503"/>
                <a:gd name="csX7" fmla="*/ 1103 w 34686"/>
                <a:gd name="csY7" fmla="*/ 28293 h 42503"/>
                <a:gd name="csX8" fmla="*/ 1103 w 34686"/>
                <a:gd name="csY8" fmla="*/ 26827 h 42503"/>
                <a:gd name="csX9" fmla="*/ 615 w 34686"/>
                <a:gd name="csY9" fmla="*/ 25850 h 42503"/>
                <a:gd name="csX10" fmla="*/ 615 w 34686"/>
                <a:gd name="csY10" fmla="*/ 15102 h 42503"/>
                <a:gd name="csX11" fmla="*/ 1103 w 34686"/>
                <a:gd name="csY11" fmla="*/ 14125 h 42503"/>
                <a:gd name="csX12" fmla="*/ 1103 w 34686"/>
                <a:gd name="csY12" fmla="*/ 12659 h 42503"/>
                <a:gd name="csX13" fmla="*/ 1592 w 34686"/>
                <a:gd name="csY13" fmla="*/ 11682 h 42503"/>
                <a:gd name="csX14" fmla="*/ 2080 w 34686"/>
                <a:gd name="csY14" fmla="*/ 10217 h 42503"/>
                <a:gd name="csX15" fmla="*/ 2569 w 34686"/>
                <a:gd name="csY15" fmla="*/ 9240 h 42503"/>
                <a:gd name="csX16" fmla="*/ 3057 w 34686"/>
                <a:gd name="csY16" fmla="*/ 7774 h 42503"/>
                <a:gd name="csX17" fmla="*/ 3546 w 34686"/>
                <a:gd name="csY17" fmla="*/ 6797 h 42503"/>
                <a:gd name="csX18" fmla="*/ 4034 w 34686"/>
                <a:gd name="csY18" fmla="*/ 5331 h 42503"/>
                <a:gd name="csX19" fmla="*/ 4523 w 34686"/>
                <a:gd name="csY19" fmla="*/ 4354 h 42503"/>
                <a:gd name="csX20" fmla="*/ 5500 w 34686"/>
                <a:gd name="csY20" fmla="*/ 3377 h 42503"/>
                <a:gd name="csX21" fmla="*/ 5989 w 34686"/>
                <a:gd name="csY21" fmla="*/ 2400 h 42503"/>
                <a:gd name="csX22" fmla="*/ 6966 w 34686"/>
                <a:gd name="csY22" fmla="*/ 1423 h 42503"/>
                <a:gd name="csX23" fmla="*/ 7943 w 34686"/>
                <a:gd name="csY23" fmla="*/ 934 h 42503"/>
                <a:gd name="csX24" fmla="*/ 21622 w 34686"/>
                <a:gd name="csY24" fmla="*/ 1423 h 42503"/>
                <a:gd name="csX25" fmla="*/ 19668 w 34686"/>
                <a:gd name="csY25" fmla="*/ 1423 h 42503"/>
                <a:gd name="csX26" fmla="*/ 18202 w 34686"/>
                <a:gd name="csY26" fmla="*/ 1911 h 42503"/>
                <a:gd name="csX27" fmla="*/ 10874 w 34686"/>
                <a:gd name="csY27" fmla="*/ 5820 h 42503"/>
                <a:gd name="csX28" fmla="*/ 10386 w 34686"/>
                <a:gd name="csY28" fmla="*/ 6797 h 42503"/>
                <a:gd name="csX29" fmla="*/ 9408 w 34686"/>
                <a:gd name="csY29" fmla="*/ 7774 h 42503"/>
                <a:gd name="csX30" fmla="*/ 6966 w 34686"/>
                <a:gd name="csY30" fmla="*/ 17545 h 42503"/>
                <a:gd name="csX31" fmla="*/ 6477 w 34686"/>
                <a:gd name="csY31" fmla="*/ 19011 h 42503"/>
                <a:gd name="csX32" fmla="*/ 6477 w 34686"/>
                <a:gd name="csY32" fmla="*/ 21453 h 42503"/>
                <a:gd name="csX33" fmla="*/ 6966 w 34686"/>
                <a:gd name="csY33" fmla="*/ 22919 h 42503"/>
                <a:gd name="csX34" fmla="*/ 9408 w 34686"/>
                <a:gd name="csY34" fmla="*/ 32201 h 42503"/>
                <a:gd name="csX35" fmla="*/ 11363 w 34686"/>
                <a:gd name="csY35" fmla="*/ 34156 h 42503"/>
                <a:gd name="csX36" fmla="*/ 11851 w 34686"/>
                <a:gd name="csY36" fmla="*/ 35133 h 42503"/>
                <a:gd name="csX37" fmla="*/ 12828 w 34686"/>
                <a:gd name="csY37" fmla="*/ 36110 h 42503"/>
                <a:gd name="csX38" fmla="*/ 13317 w 34686"/>
                <a:gd name="csY38" fmla="*/ 36110 h 42503"/>
                <a:gd name="csX39" fmla="*/ 14294 w 34686"/>
                <a:gd name="csY39" fmla="*/ 36598 h 42503"/>
                <a:gd name="csX40" fmla="*/ 15760 w 34686"/>
                <a:gd name="csY40" fmla="*/ 37087 h 42503"/>
                <a:gd name="csX41" fmla="*/ 17714 w 34686"/>
                <a:gd name="csY41" fmla="*/ 38064 h 42503"/>
                <a:gd name="csX42" fmla="*/ 19179 w 34686"/>
                <a:gd name="csY42" fmla="*/ 38064 h 42503"/>
                <a:gd name="csX43" fmla="*/ 20645 w 34686"/>
                <a:gd name="csY43" fmla="*/ 38552 h 42503"/>
                <a:gd name="csX44" fmla="*/ 35301 w 34686"/>
                <a:gd name="csY44" fmla="*/ 38552 h 42503"/>
                <a:gd name="csX45" fmla="*/ 34324 w 34686"/>
                <a:gd name="csY45" fmla="*/ 39530 h 42503"/>
                <a:gd name="csX46" fmla="*/ 33347 w 34686"/>
                <a:gd name="csY46" fmla="*/ 40018 h 42503"/>
                <a:gd name="csX47" fmla="*/ 32859 w 34686"/>
                <a:gd name="csY47" fmla="*/ 40507 h 42503"/>
                <a:gd name="csX48" fmla="*/ 31882 w 34686"/>
                <a:gd name="csY48" fmla="*/ 41484 h 42503"/>
                <a:gd name="csX49" fmla="*/ 30905 w 34686"/>
                <a:gd name="csY49" fmla="*/ 41972 h 42503"/>
                <a:gd name="csX50" fmla="*/ 29439 w 34686"/>
                <a:gd name="csY50" fmla="*/ 42461 h 42503"/>
                <a:gd name="csX51" fmla="*/ 28462 w 34686"/>
                <a:gd name="csY51" fmla="*/ 42461 h 42503"/>
                <a:gd name="csX52" fmla="*/ 27485 w 34686"/>
                <a:gd name="csY52" fmla="*/ 42949 h 42503"/>
                <a:gd name="csX53" fmla="*/ 26019 w 34686"/>
                <a:gd name="csY53" fmla="*/ 43438 h 42503"/>
                <a:gd name="csX54" fmla="*/ 23576 w 34686"/>
                <a:gd name="csY54" fmla="*/ 43438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</a:cxnLst>
              <a:rect l="l" t="t" r="r" b="b"/>
              <a:pathLst>
                <a:path w="34686" h="42503">
                  <a:moveTo>
                    <a:pt x="22111" y="43438"/>
                  </a:moveTo>
                  <a:lnTo>
                    <a:pt x="19179" y="43438"/>
                  </a:lnTo>
                  <a:cubicBezTo>
                    <a:pt x="16769" y="43275"/>
                    <a:pt x="11444" y="42005"/>
                    <a:pt x="9897" y="40018"/>
                  </a:cubicBezTo>
                  <a:lnTo>
                    <a:pt x="8920" y="39530"/>
                  </a:lnTo>
                  <a:lnTo>
                    <a:pt x="7943" y="38552"/>
                  </a:lnTo>
                  <a:cubicBezTo>
                    <a:pt x="4914" y="36965"/>
                    <a:pt x="3049" y="33415"/>
                    <a:pt x="2080" y="30247"/>
                  </a:cubicBezTo>
                  <a:lnTo>
                    <a:pt x="1592" y="29270"/>
                  </a:lnTo>
                  <a:lnTo>
                    <a:pt x="1103" y="28293"/>
                  </a:lnTo>
                  <a:lnTo>
                    <a:pt x="1103" y="26827"/>
                  </a:lnTo>
                  <a:lnTo>
                    <a:pt x="615" y="25850"/>
                  </a:lnTo>
                  <a:cubicBezTo>
                    <a:pt x="615" y="22268"/>
                    <a:pt x="615" y="18685"/>
                    <a:pt x="615" y="15102"/>
                  </a:cubicBezTo>
                  <a:lnTo>
                    <a:pt x="1103" y="14125"/>
                  </a:lnTo>
                  <a:lnTo>
                    <a:pt x="1103" y="12659"/>
                  </a:lnTo>
                  <a:lnTo>
                    <a:pt x="1592" y="11682"/>
                  </a:lnTo>
                  <a:lnTo>
                    <a:pt x="2080" y="10217"/>
                  </a:lnTo>
                  <a:lnTo>
                    <a:pt x="2569" y="9240"/>
                  </a:lnTo>
                  <a:lnTo>
                    <a:pt x="3057" y="7774"/>
                  </a:lnTo>
                  <a:lnTo>
                    <a:pt x="3546" y="6797"/>
                  </a:lnTo>
                  <a:lnTo>
                    <a:pt x="4034" y="5331"/>
                  </a:lnTo>
                  <a:lnTo>
                    <a:pt x="4523" y="4354"/>
                  </a:lnTo>
                  <a:lnTo>
                    <a:pt x="5500" y="3377"/>
                  </a:lnTo>
                  <a:lnTo>
                    <a:pt x="5989" y="2400"/>
                  </a:lnTo>
                  <a:lnTo>
                    <a:pt x="6966" y="1423"/>
                  </a:lnTo>
                  <a:lnTo>
                    <a:pt x="7943" y="934"/>
                  </a:lnTo>
                  <a:lnTo>
                    <a:pt x="21622" y="1423"/>
                  </a:lnTo>
                  <a:lnTo>
                    <a:pt x="19668" y="1423"/>
                  </a:lnTo>
                  <a:lnTo>
                    <a:pt x="18202" y="1911"/>
                  </a:lnTo>
                  <a:cubicBezTo>
                    <a:pt x="15279" y="1830"/>
                    <a:pt x="12934" y="4102"/>
                    <a:pt x="10874" y="5820"/>
                  </a:cubicBezTo>
                  <a:lnTo>
                    <a:pt x="10386" y="6797"/>
                  </a:lnTo>
                  <a:lnTo>
                    <a:pt x="9408" y="7774"/>
                  </a:lnTo>
                  <a:cubicBezTo>
                    <a:pt x="8065" y="10542"/>
                    <a:pt x="6689" y="14451"/>
                    <a:pt x="6966" y="17545"/>
                  </a:cubicBezTo>
                  <a:lnTo>
                    <a:pt x="6477" y="19011"/>
                  </a:lnTo>
                  <a:lnTo>
                    <a:pt x="6477" y="21453"/>
                  </a:lnTo>
                  <a:lnTo>
                    <a:pt x="6966" y="22919"/>
                  </a:lnTo>
                  <a:cubicBezTo>
                    <a:pt x="6770" y="26094"/>
                    <a:pt x="7788" y="29449"/>
                    <a:pt x="9408" y="32201"/>
                  </a:cubicBezTo>
                  <a:lnTo>
                    <a:pt x="11363" y="34156"/>
                  </a:lnTo>
                  <a:lnTo>
                    <a:pt x="11851" y="35133"/>
                  </a:lnTo>
                  <a:lnTo>
                    <a:pt x="12828" y="36110"/>
                  </a:lnTo>
                  <a:lnTo>
                    <a:pt x="13317" y="36110"/>
                  </a:lnTo>
                  <a:lnTo>
                    <a:pt x="14294" y="36598"/>
                  </a:lnTo>
                  <a:lnTo>
                    <a:pt x="15760" y="37087"/>
                  </a:lnTo>
                  <a:lnTo>
                    <a:pt x="17714" y="38064"/>
                  </a:lnTo>
                  <a:lnTo>
                    <a:pt x="19179" y="38064"/>
                  </a:lnTo>
                  <a:lnTo>
                    <a:pt x="20645" y="38552"/>
                  </a:lnTo>
                  <a:lnTo>
                    <a:pt x="35301" y="38552"/>
                  </a:lnTo>
                  <a:lnTo>
                    <a:pt x="34324" y="39530"/>
                  </a:lnTo>
                  <a:lnTo>
                    <a:pt x="33347" y="40018"/>
                  </a:lnTo>
                  <a:lnTo>
                    <a:pt x="32859" y="40507"/>
                  </a:lnTo>
                  <a:lnTo>
                    <a:pt x="31882" y="41484"/>
                  </a:lnTo>
                  <a:lnTo>
                    <a:pt x="30905" y="41972"/>
                  </a:lnTo>
                  <a:lnTo>
                    <a:pt x="29439" y="42461"/>
                  </a:lnTo>
                  <a:lnTo>
                    <a:pt x="28462" y="42461"/>
                  </a:lnTo>
                  <a:lnTo>
                    <a:pt x="27485" y="42949"/>
                  </a:lnTo>
                  <a:lnTo>
                    <a:pt x="26019" y="43438"/>
                  </a:lnTo>
                  <a:lnTo>
                    <a:pt x="23576" y="434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Freeform: Shape 1863">
              <a:extLst>
                <a:ext uri="{FF2B5EF4-FFF2-40B4-BE49-F238E27FC236}">
                  <a16:creationId xmlns:a16="http://schemas.microsoft.com/office/drawing/2014/main" id="{62A6984A-A7F7-85BC-3620-F7B82EFF061B}"/>
                </a:ext>
              </a:extLst>
            </p:cNvPr>
            <p:cNvSpPr/>
            <p:nvPr/>
          </p:nvSpPr>
          <p:spPr>
            <a:xfrm flipV="1">
              <a:off x="7457828" y="5698430"/>
              <a:ext cx="32732" cy="17099"/>
            </a:xfrm>
            <a:custGeom>
              <a:avLst/>
              <a:gdLst>
                <a:gd name="csX0" fmla="*/ 27494 w 32732"/>
                <a:gd name="csY0" fmla="*/ 18035 h 17099"/>
                <a:gd name="csX1" fmla="*/ 27006 w 32732"/>
                <a:gd name="csY1" fmla="*/ 16569 h 17099"/>
                <a:gd name="csX2" fmla="*/ 14303 w 32732"/>
                <a:gd name="csY2" fmla="*/ 6310 h 17099"/>
                <a:gd name="csX3" fmla="*/ 624 w 32732"/>
                <a:gd name="csY3" fmla="*/ 5821 h 17099"/>
                <a:gd name="csX4" fmla="*/ 1601 w 32732"/>
                <a:gd name="csY4" fmla="*/ 4844 h 17099"/>
                <a:gd name="csX5" fmla="*/ 2578 w 32732"/>
                <a:gd name="csY5" fmla="*/ 4355 h 17099"/>
                <a:gd name="csX6" fmla="*/ 3555 w 32732"/>
                <a:gd name="csY6" fmla="*/ 3378 h 17099"/>
                <a:gd name="csX7" fmla="*/ 8929 w 32732"/>
                <a:gd name="csY7" fmla="*/ 1424 h 17099"/>
                <a:gd name="csX8" fmla="*/ 11861 w 32732"/>
                <a:gd name="csY8" fmla="*/ 1424 h 17099"/>
                <a:gd name="csX9" fmla="*/ 13326 w 32732"/>
                <a:gd name="csY9" fmla="*/ 936 h 17099"/>
                <a:gd name="csX10" fmla="*/ 15280 w 32732"/>
                <a:gd name="csY10" fmla="*/ 936 h 17099"/>
                <a:gd name="csX11" fmla="*/ 16258 w 32732"/>
                <a:gd name="csY11" fmla="*/ 1424 h 17099"/>
                <a:gd name="csX12" fmla="*/ 19189 w 32732"/>
                <a:gd name="csY12" fmla="*/ 1424 h 17099"/>
                <a:gd name="csX13" fmla="*/ 20166 w 32732"/>
                <a:gd name="csY13" fmla="*/ 1913 h 17099"/>
                <a:gd name="csX14" fmla="*/ 21632 w 32732"/>
                <a:gd name="csY14" fmla="*/ 2401 h 17099"/>
                <a:gd name="csX15" fmla="*/ 22609 w 32732"/>
                <a:gd name="csY15" fmla="*/ 2401 h 17099"/>
                <a:gd name="csX16" fmla="*/ 23586 w 32732"/>
                <a:gd name="csY16" fmla="*/ 2890 h 17099"/>
                <a:gd name="csX17" fmla="*/ 24563 w 32732"/>
                <a:gd name="csY17" fmla="*/ 3867 h 17099"/>
                <a:gd name="csX18" fmla="*/ 26517 w 32732"/>
                <a:gd name="csY18" fmla="*/ 4844 h 17099"/>
                <a:gd name="csX19" fmla="*/ 27494 w 32732"/>
                <a:gd name="csY19" fmla="*/ 5821 h 17099"/>
                <a:gd name="csX20" fmla="*/ 28471 w 32732"/>
                <a:gd name="csY20" fmla="*/ 6310 h 17099"/>
                <a:gd name="csX21" fmla="*/ 28960 w 32732"/>
                <a:gd name="csY21" fmla="*/ 7287 h 17099"/>
                <a:gd name="csX22" fmla="*/ 29937 w 32732"/>
                <a:gd name="csY22" fmla="*/ 8264 h 17099"/>
                <a:gd name="csX23" fmla="*/ 30425 w 32732"/>
                <a:gd name="csY23" fmla="*/ 9241 h 17099"/>
                <a:gd name="csX24" fmla="*/ 30914 w 32732"/>
                <a:gd name="csY24" fmla="*/ 10218 h 17099"/>
                <a:gd name="csX25" fmla="*/ 31891 w 32732"/>
                <a:gd name="csY25" fmla="*/ 11195 h 17099"/>
                <a:gd name="csX26" fmla="*/ 32380 w 32732"/>
                <a:gd name="csY26" fmla="*/ 12661 h 17099"/>
                <a:gd name="csX27" fmla="*/ 32868 w 32732"/>
                <a:gd name="csY27" fmla="*/ 13638 h 17099"/>
                <a:gd name="csX28" fmla="*/ 33357 w 32732"/>
                <a:gd name="csY28" fmla="*/ 15103 h 17099"/>
                <a:gd name="csX29" fmla="*/ 33357 w 32732"/>
                <a:gd name="csY29" fmla="*/ 16569 h 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32732" h="17099">
                  <a:moveTo>
                    <a:pt x="27494" y="18035"/>
                  </a:moveTo>
                  <a:lnTo>
                    <a:pt x="27006" y="16569"/>
                  </a:lnTo>
                  <a:cubicBezTo>
                    <a:pt x="25931" y="10536"/>
                    <a:pt x="20345" y="6228"/>
                    <a:pt x="14303" y="6310"/>
                  </a:cubicBezTo>
                  <a:lnTo>
                    <a:pt x="624" y="5821"/>
                  </a:lnTo>
                  <a:lnTo>
                    <a:pt x="1601" y="4844"/>
                  </a:lnTo>
                  <a:lnTo>
                    <a:pt x="2578" y="4355"/>
                  </a:lnTo>
                  <a:lnTo>
                    <a:pt x="3555" y="3378"/>
                  </a:lnTo>
                  <a:cubicBezTo>
                    <a:pt x="7244" y="1245"/>
                    <a:pt x="5013" y="3500"/>
                    <a:pt x="8929" y="1424"/>
                  </a:cubicBezTo>
                  <a:lnTo>
                    <a:pt x="11861" y="1424"/>
                  </a:lnTo>
                  <a:lnTo>
                    <a:pt x="13326" y="936"/>
                  </a:lnTo>
                  <a:lnTo>
                    <a:pt x="15280" y="936"/>
                  </a:lnTo>
                  <a:lnTo>
                    <a:pt x="16258" y="1424"/>
                  </a:lnTo>
                  <a:lnTo>
                    <a:pt x="19189" y="1424"/>
                  </a:lnTo>
                  <a:lnTo>
                    <a:pt x="20166" y="1913"/>
                  </a:lnTo>
                  <a:lnTo>
                    <a:pt x="21632" y="2401"/>
                  </a:lnTo>
                  <a:lnTo>
                    <a:pt x="22609" y="2401"/>
                  </a:lnTo>
                  <a:lnTo>
                    <a:pt x="23586" y="2890"/>
                  </a:lnTo>
                  <a:lnTo>
                    <a:pt x="24563" y="3867"/>
                  </a:lnTo>
                  <a:lnTo>
                    <a:pt x="26517" y="4844"/>
                  </a:lnTo>
                  <a:lnTo>
                    <a:pt x="27494" y="5821"/>
                  </a:lnTo>
                  <a:lnTo>
                    <a:pt x="28471" y="6310"/>
                  </a:lnTo>
                  <a:lnTo>
                    <a:pt x="28960" y="7287"/>
                  </a:lnTo>
                  <a:lnTo>
                    <a:pt x="29937" y="8264"/>
                  </a:lnTo>
                  <a:lnTo>
                    <a:pt x="30425" y="9241"/>
                  </a:lnTo>
                  <a:lnTo>
                    <a:pt x="30914" y="10218"/>
                  </a:lnTo>
                  <a:lnTo>
                    <a:pt x="31891" y="11195"/>
                  </a:lnTo>
                  <a:lnTo>
                    <a:pt x="32380" y="12661"/>
                  </a:lnTo>
                  <a:lnTo>
                    <a:pt x="32868" y="13638"/>
                  </a:lnTo>
                  <a:lnTo>
                    <a:pt x="33357" y="15103"/>
                  </a:lnTo>
                  <a:lnTo>
                    <a:pt x="33357" y="1656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Freeform: Shape 1864">
              <a:extLst>
                <a:ext uri="{FF2B5EF4-FFF2-40B4-BE49-F238E27FC236}">
                  <a16:creationId xmlns:a16="http://schemas.microsoft.com/office/drawing/2014/main" id="{B91C076E-D259-58EF-5527-0EC2153AD6C0}"/>
                </a:ext>
              </a:extLst>
            </p:cNvPr>
            <p:cNvSpPr/>
            <p:nvPr/>
          </p:nvSpPr>
          <p:spPr>
            <a:xfrm flipV="1">
              <a:off x="7471996" y="5673025"/>
              <a:ext cx="18076" cy="9770"/>
            </a:xfrm>
            <a:custGeom>
              <a:avLst/>
              <a:gdLst>
                <a:gd name="csX0" fmla="*/ 13815 w 18076"/>
                <a:gd name="csY0" fmla="*/ 10701 h 9770"/>
                <a:gd name="csX1" fmla="*/ 624 w 18076"/>
                <a:gd name="csY1" fmla="*/ 10701 h 9770"/>
                <a:gd name="csX2" fmla="*/ 2579 w 18076"/>
                <a:gd name="csY2" fmla="*/ 10701 h 9770"/>
                <a:gd name="csX3" fmla="*/ 3556 w 18076"/>
                <a:gd name="csY3" fmla="*/ 10213 h 9770"/>
                <a:gd name="csX4" fmla="*/ 5021 w 18076"/>
                <a:gd name="csY4" fmla="*/ 9724 h 9770"/>
                <a:gd name="csX5" fmla="*/ 5998 w 18076"/>
                <a:gd name="csY5" fmla="*/ 9724 h 9770"/>
                <a:gd name="csX6" fmla="*/ 6975 w 18076"/>
                <a:gd name="csY6" fmla="*/ 8747 h 9770"/>
                <a:gd name="csX7" fmla="*/ 8930 w 18076"/>
                <a:gd name="csY7" fmla="*/ 7770 h 9770"/>
                <a:gd name="csX8" fmla="*/ 9418 w 18076"/>
                <a:gd name="csY8" fmla="*/ 6793 h 9770"/>
                <a:gd name="csX9" fmla="*/ 10395 w 18076"/>
                <a:gd name="csY9" fmla="*/ 5816 h 9770"/>
                <a:gd name="csX10" fmla="*/ 11372 w 18076"/>
                <a:gd name="csY10" fmla="*/ 3862 h 9770"/>
                <a:gd name="csX11" fmla="*/ 12349 w 18076"/>
                <a:gd name="csY11" fmla="*/ 2396 h 9770"/>
                <a:gd name="csX12" fmla="*/ 12838 w 18076"/>
                <a:gd name="csY12" fmla="*/ 930 h 9770"/>
                <a:gd name="csX13" fmla="*/ 18701 w 18076"/>
                <a:gd name="csY13" fmla="*/ 2396 h 9770"/>
                <a:gd name="csX14" fmla="*/ 17724 w 18076"/>
                <a:gd name="csY14" fmla="*/ 4350 h 9770"/>
                <a:gd name="csX15" fmla="*/ 17235 w 18076"/>
                <a:gd name="csY15" fmla="*/ 5816 h 9770"/>
                <a:gd name="csX16" fmla="*/ 16746 w 18076"/>
                <a:gd name="csY16" fmla="*/ 6793 h 9770"/>
                <a:gd name="csX17" fmla="*/ 16258 w 18076"/>
                <a:gd name="csY17" fmla="*/ 7770 h 9770"/>
                <a:gd name="csX18" fmla="*/ 15281 w 18076"/>
                <a:gd name="csY18" fmla="*/ 8747 h 9770"/>
                <a:gd name="csX19" fmla="*/ 14792 w 18076"/>
                <a:gd name="csY19" fmla="*/ 9724 h 9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8076" h="9770">
                  <a:moveTo>
                    <a:pt x="13815" y="10701"/>
                  </a:moveTo>
                  <a:lnTo>
                    <a:pt x="624" y="10701"/>
                  </a:lnTo>
                  <a:lnTo>
                    <a:pt x="2579" y="10701"/>
                  </a:lnTo>
                  <a:lnTo>
                    <a:pt x="3556" y="10213"/>
                  </a:lnTo>
                  <a:lnTo>
                    <a:pt x="5021" y="9724"/>
                  </a:lnTo>
                  <a:lnTo>
                    <a:pt x="5998" y="9724"/>
                  </a:lnTo>
                  <a:lnTo>
                    <a:pt x="6975" y="8747"/>
                  </a:lnTo>
                  <a:lnTo>
                    <a:pt x="8930" y="7770"/>
                  </a:lnTo>
                  <a:lnTo>
                    <a:pt x="9418" y="6793"/>
                  </a:lnTo>
                  <a:lnTo>
                    <a:pt x="10395" y="5816"/>
                  </a:lnTo>
                  <a:lnTo>
                    <a:pt x="11372" y="3862"/>
                  </a:lnTo>
                  <a:lnTo>
                    <a:pt x="12349" y="2396"/>
                  </a:lnTo>
                  <a:lnTo>
                    <a:pt x="12838" y="930"/>
                  </a:lnTo>
                  <a:lnTo>
                    <a:pt x="18701" y="2396"/>
                  </a:lnTo>
                  <a:lnTo>
                    <a:pt x="17724" y="4350"/>
                  </a:lnTo>
                  <a:lnTo>
                    <a:pt x="17235" y="5816"/>
                  </a:lnTo>
                  <a:lnTo>
                    <a:pt x="16746" y="6793"/>
                  </a:lnTo>
                  <a:lnTo>
                    <a:pt x="16258" y="7770"/>
                  </a:lnTo>
                  <a:lnTo>
                    <a:pt x="15281" y="8747"/>
                  </a:lnTo>
                  <a:lnTo>
                    <a:pt x="14792" y="972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Freeform: Shape 1865">
              <a:extLst>
                <a:ext uri="{FF2B5EF4-FFF2-40B4-BE49-F238E27FC236}">
                  <a16:creationId xmlns:a16="http://schemas.microsoft.com/office/drawing/2014/main" id="{84A4C298-B46D-08DF-3163-8F0392FBD55E}"/>
                </a:ext>
              </a:extLst>
            </p:cNvPr>
            <p:cNvSpPr/>
            <p:nvPr/>
          </p:nvSpPr>
          <p:spPr>
            <a:xfrm flipV="1">
              <a:off x="7450500" y="5668140"/>
              <a:ext cx="34686" cy="42503"/>
            </a:xfrm>
            <a:custGeom>
              <a:avLst/>
              <a:gdLst>
                <a:gd name="csX0" fmla="*/ 22118 w 34686"/>
                <a:gd name="csY0" fmla="*/ 43438 h 42503"/>
                <a:gd name="csX1" fmla="*/ 19187 w 34686"/>
                <a:gd name="csY1" fmla="*/ 43438 h 42503"/>
                <a:gd name="csX2" fmla="*/ 9905 w 34686"/>
                <a:gd name="csY2" fmla="*/ 40018 h 42503"/>
                <a:gd name="csX3" fmla="*/ 8927 w 34686"/>
                <a:gd name="csY3" fmla="*/ 39530 h 42503"/>
                <a:gd name="csX4" fmla="*/ 7950 w 34686"/>
                <a:gd name="csY4" fmla="*/ 38552 h 42503"/>
                <a:gd name="csX5" fmla="*/ 2088 w 34686"/>
                <a:gd name="csY5" fmla="*/ 30247 h 42503"/>
                <a:gd name="csX6" fmla="*/ 1111 w 34686"/>
                <a:gd name="csY6" fmla="*/ 28293 h 42503"/>
                <a:gd name="csX7" fmla="*/ 1111 w 34686"/>
                <a:gd name="csY7" fmla="*/ 26827 h 42503"/>
                <a:gd name="csX8" fmla="*/ 622 w 34686"/>
                <a:gd name="csY8" fmla="*/ 25850 h 42503"/>
                <a:gd name="csX9" fmla="*/ 622 w 34686"/>
                <a:gd name="csY9" fmla="*/ 15102 h 42503"/>
                <a:gd name="csX10" fmla="*/ 1111 w 34686"/>
                <a:gd name="csY10" fmla="*/ 14125 h 42503"/>
                <a:gd name="csX11" fmla="*/ 1111 w 34686"/>
                <a:gd name="csY11" fmla="*/ 12659 h 42503"/>
                <a:gd name="csX12" fmla="*/ 1599 w 34686"/>
                <a:gd name="csY12" fmla="*/ 11682 h 42503"/>
                <a:gd name="csX13" fmla="*/ 2088 w 34686"/>
                <a:gd name="csY13" fmla="*/ 10217 h 42503"/>
                <a:gd name="csX14" fmla="*/ 2576 w 34686"/>
                <a:gd name="csY14" fmla="*/ 9240 h 42503"/>
                <a:gd name="csX15" fmla="*/ 3065 w 34686"/>
                <a:gd name="csY15" fmla="*/ 7774 h 42503"/>
                <a:gd name="csX16" fmla="*/ 3553 w 34686"/>
                <a:gd name="csY16" fmla="*/ 6797 h 42503"/>
                <a:gd name="csX17" fmla="*/ 4042 w 34686"/>
                <a:gd name="csY17" fmla="*/ 5331 h 42503"/>
                <a:gd name="csX18" fmla="*/ 4531 w 34686"/>
                <a:gd name="csY18" fmla="*/ 4354 h 42503"/>
                <a:gd name="csX19" fmla="*/ 5508 w 34686"/>
                <a:gd name="csY19" fmla="*/ 3377 h 42503"/>
                <a:gd name="csX20" fmla="*/ 5996 w 34686"/>
                <a:gd name="csY20" fmla="*/ 2400 h 42503"/>
                <a:gd name="csX21" fmla="*/ 6973 w 34686"/>
                <a:gd name="csY21" fmla="*/ 1423 h 42503"/>
                <a:gd name="csX22" fmla="*/ 7950 w 34686"/>
                <a:gd name="csY22" fmla="*/ 934 h 42503"/>
                <a:gd name="csX23" fmla="*/ 21630 w 34686"/>
                <a:gd name="csY23" fmla="*/ 1423 h 42503"/>
                <a:gd name="csX24" fmla="*/ 19676 w 34686"/>
                <a:gd name="csY24" fmla="*/ 1423 h 42503"/>
                <a:gd name="csX25" fmla="*/ 18210 w 34686"/>
                <a:gd name="csY25" fmla="*/ 1911 h 42503"/>
                <a:gd name="csX26" fmla="*/ 10882 w 34686"/>
                <a:gd name="csY26" fmla="*/ 5820 h 42503"/>
                <a:gd name="csX27" fmla="*/ 10393 w 34686"/>
                <a:gd name="csY27" fmla="*/ 6797 h 42503"/>
                <a:gd name="csX28" fmla="*/ 9416 w 34686"/>
                <a:gd name="csY28" fmla="*/ 7774 h 42503"/>
                <a:gd name="csX29" fmla="*/ 6973 w 34686"/>
                <a:gd name="csY29" fmla="*/ 17545 h 42503"/>
                <a:gd name="csX30" fmla="*/ 6485 w 34686"/>
                <a:gd name="csY30" fmla="*/ 19011 h 42503"/>
                <a:gd name="csX31" fmla="*/ 6485 w 34686"/>
                <a:gd name="csY31" fmla="*/ 21453 h 42503"/>
                <a:gd name="csX32" fmla="*/ 6973 w 34686"/>
                <a:gd name="csY32" fmla="*/ 22919 h 42503"/>
                <a:gd name="csX33" fmla="*/ 9416 w 34686"/>
                <a:gd name="csY33" fmla="*/ 32201 h 42503"/>
                <a:gd name="csX34" fmla="*/ 11370 w 34686"/>
                <a:gd name="csY34" fmla="*/ 34156 h 42503"/>
                <a:gd name="csX35" fmla="*/ 11859 w 34686"/>
                <a:gd name="csY35" fmla="*/ 35133 h 42503"/>
                <a:gd name="csX36" fmla="*/ 12836 w 34686"/>
                <a:gd name="csY36" fmla="*/ 36110 h 42503"/>
                <a:gd name="csX37" fmla="*/ 13324 w 34686"/>
                <a:gd name="csY37" fmla="*/ 36110 h 42503"/>
                <a:gd name="csX38" fmla="*/ 14302 w 34686"/>
                <a:gd name="csY38" fmla="*/ 36598 h 42503"/>
                <a:gd name="csX39" fmla="*/ 15767 w 34686"/>
                <a:gd name="csY39" fmla="*/ 37087 h 42503"/>
                <a:gd name="csX40" fmla="*/ 17721 w 34686"/>
                <a:gd name="csY40" fmla="*/ 38064 h 42503"/>
                <a:gd name="csX41" fmla="*/ 19187 w 34686"/>
                <a:gd name="csY41" fmla="*/ 38064 h 42503"/>
                <a:gd name="csX42" fmla="*/ 20653 w 34686"/>
                <a:gd name="csY42" fmla="*/ 38552 h 42503"/>
                <a:gd name="csX43" fmla="*/ 35309 w 34686"/>
                <a:gd name="csY43" fmla="*/ 38552 h 42503"/>
                <a:gd name="csX44" fmla="*/ 34332 w 34686"/>
                <a:gd name="csY44" fmla="*/ 39530 h 42503"/>
                <a:gd name="csX45" fmla="*/ 33355 w 34686"/>
                <a:gd name="csY45" fmla="*/ 40018 h 42503"/>
                <a:gd name="csX46" fmla="*/ 32866 w 34686"/>
                <a:gd name="csY46" fmla="*/ 40507 h 42503"/>
                <a:gd name="csX47" fmla="*/ 31889 w 34686"/>
                <a:gd name="csY47" fmla="*/ 41484 h 42503"/>
                <a:gd name="csX48" fmla="*/ 30912 w 34686"/>
                <a:gd name="csY48" fmla="*/ 41972 h 42503"/>
                <a:gd name="csX49" fmla="*/ 29447 w 34686"/>
                <a:gd name="csY49" fmla="*/ 42461 h 42503"/>
                <a:gd name="csX50" fmla="*/ 28469 w 34686"/>
                <a:gd name="csY50" fmla="*/ 42461 h 42503"/>
                <a:gd name="csX51" fmla="*/ 27492 w 34686"/>
                <a:gd name="csY51" fmla="*/ 42949 h 42503"/>
                <a:gd name="csX52" fmla="*/ 26027 w 34686"/>
                <a:gd name="csY52" fmla="*/ 43438 h 42503"/>
                <a:gd name="csX53" fmla="*/ 23584 w 34686"/>
                <a:gd name="csY53" fmla="*/ 43438 h 42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</a:cxnLst>
              <a:rect l="l" t="t" r="r" b="b"/>
              <a:pathLst>
                <a:path w="34686" h="42503">
                  <a:moveTo>
                    <a:pt x="22118" y="43438"/>
                  </a:moveTo>
                  <a:lnTo>
                    <a:pt x="19187" y="43438"/>
                  </a:lnTo>
                  <a:cubicBezTo>
                    <a:pt x="16777" y="43275"/>
                    <a:pt x="11452" y="42005"/>
                    <a:pt x="9905" y="40018"/>
                  </a:cubicBezTo>
                  <a:lnTo>
                    <a:pt x="8927" y="39530"/>
                  </a:lnTo>
                  <a:lnTo>
                    <a:pt x="7950" y="38552"/>
                  </a:lnTo>
                  <a:cubicBezTo>
                    <a:pt x="4921" y="36965"/>
                    <a:pt x="3049" y="33415"/>
                    <a:pt x="2088" y="30247"/>
                  </a:cubicBezTo>
                  <a:lnTo>
                    <a:pt x="1111" y="28293"/>
                  </a:lnTo>
                  <a:lnTo>
                    <a:pt x="1111" y="26827"/>
                  </a:lnTo>
                  <a:lnTo>
                    <a:pt x="622" y="25850"/>
                  </a:lnTo>
                  <a:cubicBezTo>
                    <a:pt x="622" y="22268"/>
                    <a:pt x="622" y="18685"/>
                    <a:pt x="622" y="15102"/>
                  </a:cubicBezTo>
                  <a:lnTo>
                    <a:pt x="1111" y="14125"/>
                  </a:lnTo>
                  <a:lnTo>
                    <a:pt x="1111" y="12659"/>
                  </a:lnTo>
                  <a:lnTo>
                    <a:pt x="1599" y="11682"/>
                  </a:lnTo>
                  <a:lnTo>
                    <a:pt x="2088" y="10217"/>
                  </a:lnTo>
                  <a:lnTo>
                    <a:pt x="2576" y="9240"/>
                  </a:lnTo>
                  <a:lnTo>
                    <a:pt x="3065" y="7774"/>
                  </a:lnTo>
                  <a:lnTo>
                    <a:pt x="3553" y="6797"/>
                  </a:lnTo>
                  <a:lnTo>
                    <a:pt x="4042" y="5331"/>
                  </a:lnTo>
                  <a:lnTo>
                    <a:pt x="4531" y="4354"/>
                  </a:lnTo>
                  <a:lnTo>
                    <a:pt x="5508" y="3377"/>
                  </a:lnTo>
                  <a:lnTo>
                    <a:pt x="5996" y="2400"/>
                  </a:lnTo>
                  <a:lnTo>
                    <a:pt x="6973" y="1423"/>
                  </a:lnTo>
                  <a:lnTo>
                    <a:pt x="7950" y="934"/>
                  </a:lnTo>
                  <a:lnTo>
                    <a:pt x="21630" y="1423"/>
                  </a:lnTo>
                  <a:lnTo>
                    <a:pt x="19676" y="1423"/>
                  </a:lnTo>
                  <a:lnTo>
                    <a:pt x="18210" y="1911"/>
                  </a:lnTo>
                  <a:cubicBezTo>
                    <a:pt x="15287" y="1830"/>
                    <a:pt x="12942" y="4102"/>
                    <a:pt x="10882" y="5820"/>
                  </a:cubicBezTo>
                  <a:lnTo>
                    <a:pt x="10393" y="6797"/>
                  </a:lnTo>
                  <a:lnTo>
                    <a:pt x="9416" y="7774"/>
                  </a:lnTo>
                  <a:cubicBezTo>
                    <a:pt x="8073" y="10542"/>
                    <a:pt x="6696" y="14451"/>
                    <a:pt x="6973" y="17545"/>
                  </a:cubicBezTo>
                  <a:lnTo>
                    <a:pt x="6485" y="19011"/>
                  </a:lnTo>
                  <a:lnTo>
                    <a:pt x="6485" y="21453"/>
                  </a:lnTo>
                  <a:lnTo>
                    <a:pt x="6973" y="22919"/>
                  </a:lnTo>
                  <a:cubicBezTo>
                    <a:pt x="6778" y="26094"/>
                    <a:pt x="7796" y="29449"/>
                    <a:pt x="9416" y="32201"/>
                  </a:cubicBezTo>
                  <a:lnTo>
                    <a:pt x="11370" y="34156"/>
                  </a:lnTo>
                  <a:lnTo>
                    <a:pt x="11859" y="35133"/>
                  </a:lnTo>
                  <a:lnTo>
                    <a:pt x="12836" y="36110"/>
                  </a:lnTo>
                  <a:lnTo>
                    <a:pt x="13324" y="36110"/>
                  </a:lnTo>
                  <a:lnTo>
                    <a:pt x="14302" y="36598"/>
                  </a:lnTo>
                  <a:lnTo>
                    <a:pt x="15767" y="37087"/>
                  </a:lnTo>
                  <a:lnTo>
                    <a:pt x="17721" y="38064"/>
                  </a:lnTo>
                  <a:lnTo>
                    <a:pt x="19187" y="38064"/>
                  </a:lnTo>
                  <a:lnTo>
                    <a:pt x="20653" y="38552"/>
                  </a:lnTo>
                  <a:lnTo>
                    <a:pt x="35309" y="38552"/>
                  </a:lnTo>
                  <a:lnTo>
                    <a:pt x="34332" y="39530"/>
                  </a:lnTo>
                  <a:lnTo>
                    <a:pt x="33355" y="40018"/>
                  </a:lnTo>
                  <a:lnTo>
                    <a:pt x="32866" y="40507"/>
                  </a:lnTo>
                  <a:lnTo>
                    <a:pt x="31889" y="41484"/>
                  </a:lnTo>
                  <a:lnTo>
                    <a:pt x="30912" y="41972"/>
                  </a:lnTo>
                  <a:lnTo>
                    <a:pt x="29447" y="42461"/>
                  </a:lnTo>
                  <a:lnTo>
                    <a:pt x="28469" y="42461"/>
                  </a:lnTo>
                  <a:lnTo>
                    <a:pt x="27492" y="42949"/>
                  </a:lnTo>
                  <a:lnTo>
                    <a:pt x="26027" y="43438"/>
                  </a:lnTo>
                  <a:lnTo>
                    <a:pt x="23584" y="434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Freeform: Shape 1866">
              <a:extLst>
                <a:ext uri="{FF2B5EF4-FFF2-40B4-BE49-F238E27FC236}">
                  <a16:creationId xmlns:a16="http://schemas.microsoft.com/office/drawing/2014/main" id="{F5619799-C053-5B7A-4D10-6EE24F1E88A2}"/>
                </a:ext>
              </a:extLst>
            </p:cNvPr>
            <p:cNvSpPr/>
            <p:nvPr/>
          </p:nvSpPr>
          <p:spPr>
            <a:xfrm flipV="1">
              <a:off x="7501798" y="5668628"/>
              <a:ext cx="32244" cy="46788"/>
            </a:xfrm>
            <a:custGeom>
              <a:avLst/>
              <a:gdLst>
                <a:gd name="csX0" fmla="*/ 32876 w 32244"/>
                <a:gd name="csY0" fmla="*/ 47724 h 46788"/>
                <a:gd name="csX1" fmla="*/ 27013 w 32244"/>
                <a:gd name="csY1" fmla="*/ 47724 h 46788"/>
                <a:gd name="csX2" fmla="*/ 27013 w 32244"/>
                <a:gd name="csY2" fmla="*/ 21342 h 46788"/>
                <a:gd name="csX3" fmla="*/ 14311 w 32244"/>
                <a:gd name="csY3" fmla="*/ 6686 h 46788"/>
                <a:gd name="csX4" fmla="*/ 632 w 32244"/>
                <a:gd name="csY4" fmla="*/ 6197 h 46788"/>
                <a:gd name="csX5" fmla="*/ 1609 w 32244"/>
                <a:gd name="csY5" fmla="*/ 5709 h 46788"/>
                <a:gd name="csX6" fmla="*/ 2097 w 32244"/>
                <a:gd name="csY6" fmla="*/ 4731 h 46788"/>
                <a:gd name="csX7" fmla="*/ 21639 w 32244"/>
                <a:gd name="csY7" fmla="*/ 1800 h 46788"/>
                <a:gd name="csX8" fmla="*/ 24571 w 32244"/>
                <a:gd name="csY8" fmla="*/ 3266 h 46788"/>
                <a:gd name="csX9" fmla="*/ 30433 w 32244"/>
                <a:gd name="csY9" fmla="*/ 8151 h 46788"/>
                <a:gd name="csX10" fmla="*/ 30922 w 32244"/>
                <a:gd name="csY10" fmla="*/ 9128 h 46788"/>
                <a:gd name="csX11" fmla="*/ 31410 w 32244"/>
                <a:gd name="csY11" fmla="*/ 10105 h 46788"/>
                <a:gd name="csX12" fmla="*/ 31410 w 32244"/>
                <a:gd name="csY12" fmla="*/ 11083 h 46788"/>
                <a:gd name="csX13" fmla="*/ 32387 w 32244"/>
                <a:gd name="csY13" fmla="*/ 13037 h 46788"/>
                <a:gd name="csX14" fmla="*/ 32387 w 32244"/>
                <a:gd name="csY14" fmla="*/ 15480 h 46788"/>
                <a:gd name="csX15" fmla="*/ 32876 w 32244"/>
                <a:gd name="csY15" fmla="*/ 16945 h 46788"/>
                <a:gd name="csX16" fmla="*/ 32876 w 32244"/>
                <a:gd name="csY16" fmla="*/ 21342 h 467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244" h="46788">
                  <a:moveTo>
                    <a:pt x="32876" y="47724"/>
                  </a:moveTo>
                  <a:lnTo>
                    <a:pt x="27013" y="47724"/>
                  </a:lnTo>
                  <a:lnTo>
                    <a:pt x="27013" y="21342"/>
                  </a:lnTo>
                  <a:cubicBezTo>
                    <a:pt x="26346" y="12166"/>
                    <a:pt x="25678" y="6197"/>
                    <a:pt x="14311" y="6686"/>
                  </a:cubicBezTo>
                  <a:lnTo>
                    <a:pt x="632" y="6197"/>
                  </a:lnTo>
                  <a:lnTo>
                    <a:pt x="1609" y="5709"/>
                  </a:lnTo>
                  <a:lnTo>
                    <a:pt x="2097" y="4731"/>
                  </a:lnTo>
                  <a:cubicBezTo>
                    <a:pt x="6910" y="725"/>
                    <a:pt x="15842" y="147"/>
                    <a:pt x="21639" y="1800"/>
                  </a:cubicBezTo>
                  <a:lnTo>
                    <a:pt x="24571" y="3266"/>
                  </a:lnTo>
                  <a:cubicBezTo>
                    <a:pt x="28813" y="4805"/>
                    <a:pt x="27820" y="5375"/>
                    <a:pt x="30433" y="8151"/>
                  </a:cubicBezTo>
                  <a:lnTo>
                    <a:pt x="30922" y="9128"/>
                  </a:lnTo>
                  <a:lnTo>
                    <a:pt x="31410" y="10105"/>
                  </a:lnTo>
                  <a:lnTo>
                    <a:pt x="31410" y="11083"/>
                  </a:lnTo>
                  <a:lnTo>
                    <a:pt x="32387" y="13037"/>
                  </a:lnTo>
                  <a:lnTo>
                    <a:pt x="32387" y="15480"/>
                  </a:lnTo>
                  <a:lnTo>
                    <a:pt x="32876" y="16945"/>
                  </a:lnTo>
                  <a:lnTo>
                    <a:pt x="32876" y="2134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Freeform: Shape 1867">
              <a:extLst>
                <a:ext uri="{FF2B5EF4-FFF2-40B4-BE49-F238E27FC236}">
                  <a16:creationId xmlns:a16="http://schemas.microsoft.com/office/drawing/2014/main" id="{1B74C5B8-0421-D597-74F4-59E78AE98BE5}"/>
                </a:ext>
              </a:extLst>
            </p:cNvPr>
            <p:cNvSpPr/>
            <p:nvPr/>
          </p:nvSpPr>
          <p:spPr>
            <a:xfrm flipV="1">
              <a:off x="7497889" y="5668628"/>
              <a:ext cx="17587" cy="41526"/>
            </a:xfrm>
            <a:custGeom>
              <a:avLst/>
              <a:gdLst>
                <a:gd name="csX0" fmla="*/ 6979 w 17587"/>
                <a:gd name="csY0" fmla="*/ 42461 h 41526"/>
                <a:gd name="csX1" fmla="*/ 628 w 17587"/>
                <a:gd name="csY1" fmla="*/ 42461 h 41526"/>
                <a:gd name="csX2" fmla="*/ 628 w 17587"/>
                <a:gd name="csY2" fmla="*/ 16079 h 41526"/>
                <a:gd name="csX3" fmla="*/ 4536 w 17587"/>
                <a:gd name="csY3" fmla="*/ 934 h 41526"/>
                <a:gd name="csX4" fmla="*/ 18215 w 17587"/>
                <a:gd name="csY4" fmla="*/ 1423 h 41526"/>
                <a:gd name="csX5" fmla="*/ 17727 w 17587"/>
                <a:gd name="csY5" fmla="*/ 1423 h 41526"/>
                <a:gd name="csX6" fmla="*/ 6979 w 17587"/>
                <a:gd name="csY6" fmla="*/ 14125 h 41526"/>
                <a:gd name="csX7" fmla="*/ 6979 w 17587"/>
                <a:gd name="csY7" fmla="*/ 16079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7587" h="41526">
                  <a:moveTo>
                    <a:pt x="6979" y="42461"/>
                  </a:moveTo>
                  <a:lnTo>
                    <a:pt x="628" y="42461"/>
                  </a:lnTo>
                  <a:lnTo>
                    <a:pt x="628" y="16079"/>
                  </a:lnTo>
                  <a:cubicBezTo>
                    <a:pt x="766" y="10852"/>
                    <a:pt x="1092" y="5119"/>
                    <a:pt x="4536" y="934"/>
                  </a:cubicBezTo>
                  <a:lnTo>
                    <a:pt x="18215" y="1423"/>
                  </a:lnTo>
                  <a:lnTo>
                    <a:pt x="17727" y="1423"/>
                  </a:lnTo>
                  <a:cubicBezTo>
                    <a:pt x="9918" y="1390"/>
                    <a:pt x="6319" y="6675"/>
                    <a:pt x="6979" y="14125"/>
                  </a:cubicBezTo>
                  <a:lnTo>
                    <a:pt x="6979" y="160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Freeform: Shape 1868">
              <a:extLst>
                <a:ext uri="{FF2B5EF4-FFF2-40B4-BE49-F238E27FC236}">
                  <a16:creationId xmlns:a16="http://schemas.microsoft.com/office/drawing/2014/main" id="{CE5A7B8A-A3C6-96AC-804C-586670541794}"/>
                </a:ext>
              </a:extLst>
            </p:cNvPr>
            <p:cNvSpPr/>
            <p:nvPr/>
          </p:nvSpPr>
          <p:spPr>
            <a:xfrm flipV="1">
              <a:off x="7557004" y="5693544"/>
              <a:ext cx="27358" cy="21007"/>
            </a:xfrm>
            <a:custGeom>
              <a:avLst/>
              <a:gdLst>
                <a:gd name="csX0" fmla="*/ 11386 w 27358"/>
                <a:gd name="csY0" fmla="*/ 21943 h 21007"/>
                <a:gd name="csX1" fmla="*/ 638 w 27358"/>
                <a:gd name="csY1" fmla="*/ 21454 h 21007"/>
                <a:gd name="csX2" fmla="*/ 1615 w 27358"/>
                <a:gd name="csY2" fmla="*/ 21454 h 21007"/>
                <a:gd name="csX3" fmla="*/ 3081 w 27358"/>
                <a:gd name="csY3" fmla="*/ 20966 h 21007"/>
                <a:gd name="csX4" fmla="*/ 4547 w 27358"/>
                <a:gd name="csY4" fmla="*/ 20966 h 21007"/>
                <a:gd name="csX5" fmla="*/ 5524 w 27358"/>
                <a:gd name="csY5" fmla="*/ 20477 h 21007"/>
                <a:gd name="csX6" fmla="*/ 6989 w 27358"/>
                <a:gd name="csY6" fmla="*/ 19989 h 21007"/>
                <a:gd name="csX7" fmla="*/ 6989 w 27358"/>
                <a:gd name="csY7" fmla="*/ 19500 h 21007"/>
                <a:gd name="csX8" fmla="*/ 7966 w 27358"/>
                <a:gd name="csY8" fmla="*/ 19012 h 21007"/>
                <a:gd name="csX9" fmla="*/ 8943 w 27358"/>
                <a:gd name="csY9" fmla="*/ 18035 h 21007"/>
                <a:gd name="csX10" fmla="*/ 9921 w 27358"/>
                <a:gd name="csY10" fmla="*/ 16569 h 21007"/>
                <a:gd name="csX11" fmla="*/ 10409 w 27358"/>
                <a:gd name="csY11" fmla="*/ 16080 h 21007"/>
                <a:gd name="csX12" fmla="*/ 11386 w 27358"/>
                <a:gd name="csY12" fmla="*/ 15103 h 21007"/>
                <a:gd name="csX13" fmla="*/ 11875 w 27358"/>
                <a:gd name="csY13" fmla="*/ 14126 h 21007"/>
                <a:gd name="csX14" fmla="*/ 12852 w 27358"/>
                <a:gd name="csY14" fmla="*/ 13149 h 21007"/>
                <a:gd name="csX15" fmla="*/ 13340 w 27358"/>
                <a:gd name="csY15" fmla="*/ 11683 h 21007"/>
                <a:gd name="csX16" fmla="*/ 14317 w 27358"/>
                <a:gd name="csY16" fmla="*/ 10706 h 21007"/>
                <a:gd name="csX17" fmla="*/ 20180 w 27358"/>
                <a:gd name="csY17" fmla="*/ 935 h 21007"/>
                <a:gd name="csX18" fmla="*/ 27997 w 27358"/>
                <a:gd name="csY18" fmla="*/ 935 h 21007"/>
                <a:gd name="csX19" fmla="*/ 20180 w 27358"/>
                <a:gd name="csY19" fmla="*/ 13638 h 21007"/>
                <a:gd name="csX20" fmla="*/ 19692 w 27358"/>
                <a:gd name="csY20" fmla="*/ 13638 h 21007"/>
                <a:gd name="csX21" fmla="*/ 19203 w 27358"/>
                <a:gd name="csY21" fmla="*/ 14615 h 21007"/>
                <a:gd name="csX22" fmla="*/ 14806 w 27358"/>
                <a:gd name="csY22" fmla="*/ 19500 h 21007"/>
                <a:gd name="csX23" fmla="*/ 14806 w 27358"/>
                <a:gd name="csY23" fmla="*/ 19989 h 21007"/>
                <a:gd name="csX24" fmla="*/ 12852 w 27358"/>
                <a:gd name="csY24" fmla="*/ 20966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27358" h="21007">
                  <a:moveTo>
                    <a:pt x="11386" y="21943"/>
                  </a:moveTo>
                  <a:lnTo>
                    <a:pt x="638" y="21454"/>
                  </a:lnTo>
                  <a:lnTo>
                    <a:pt x="1615" y="21454"/>
                  </a:lnTo>
                  <a:lnTo>
                    <a:pt x="3081" y="20966"/>
                  </a:lnTo>
                  <a:lnTo>
                    <a:pt x="4547" y="20966"/>
                  </a:lnTo>
                  <a:lnTo>
                    <a:pt x="5524" y="20477"/>
                  </a:lnTo>
                  <a:lnTo>
                    <a:pt x="6989" y="19989"/>
                  </a:lnTo>
                  <a:lnTo>
                    <a:pt x="6989" y="19500"/>
                  </a:lnTo>
                  <a:lnTo>
                    <a:pt x="7966" y="19012"/>
                  </a:lnTo>
                  <a:lnTo>
                    <a:pt x="8943" y="18035"/>
                  </a:lnTo>
                  <a:lnTo>
                    <a:pt x="9921" y="16569"/>
                  </a:lnTo>
                  <a:lnTo>
                    <a:pt x="10409" y="16080"/>
                  </a:lnTo>
                  <a:lnTo>
                    <a:pt x="11386" y="15103"/>
                  </a:lnTo>
                  <a:lnTo>
                    <a:pt x="11875" y="14126"/>
                  </a:lnTo>
                  <a:lnTo>
                    <a:pt x="12852" y="13149"/>
                  </a:lnTo>
                  <a:lnTo>
                    <a:pt x="13340" y="11683"/>
                  </a:lnTo>
                  <a:lnTo>
                    <a:pt x="14317" y="10706"/>
                  </a:lnTo>
                  <a:lnTo>
                    <a:pt x="20180" y="935"/>
                  </a:lnTo>
                  <a:lnTo>
                    <a:pt x="27997" y="935"/>
                  </a:lnTo>
                  <a:lnTo>
                    <a:pt x="20180" y="13638"/>
                  </a:lnTo>
                  <a:lnTo>
                    <a:pt x="19692" y="13638"/>
                  </a:lnTo>
                  <a:lnTo>
                    <a:pt x="19203" y="14615"/>
                  </a:lnTo>
                  <a:cubicBezTo>
                    <a:pt x="17973" y="16593"/>
                    <a:pt x="16589" y="18108"/>
                    <a:pt x="14806" y="19500"/>
                  </a:cubicBezTo>
                  <a:lnTo>
                    <a:pt x="14806" y="19989"/>
                  </a:lnTo>
                  <a:lnTo>
                    <a:pt x="12852" y="209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Freeform: Shape 1869">
              <a:extLst>
                <a:ext uri="{FF2B5EF4-FFF2-40B4-BE49-F238E27FC236}">
                  <a16:creationId xmlns:a16="http://schemas.microsoft.com/office/drawing/2014/main" id="{89AFB34D-0A6B-CAA2-EE76-024932A75639}"/>
                </a:ext>
              </a:extLst>
            </p:cNvPr>
            <p:cNvSpPr/>
            <p:nvPr/>
          </p:nvSpPr>
          <p:spPr>
            <a:xfrm flipV="1">
              <a:off x="7550164" y="5673025"/>
              <a:ext cx="30290" cy="16122"/>
            </a:xfrm>
            <a:custGeom>
              <a:avLst/>
              <a:gdLst>
                <a:gd name="csX0" fmla="*/ 27998 w 30290"/>
                <a:gd name="csY0" fmla="*/ 17053 h 16122"/>
                <a:gd name="csX1" fmla="*/ 14807 w 30290"/>
                <a:gd name="csY1" fmla="*/ 16076 h 16122"/>
                <a:gd name="csX2" fmla="*/ 18227 w 30290"/>
                <a:gd name="csY2" fmla="*/ 16076 h 16122"/>
                <a:gd name="csX3" fmla="*/ 19692 w 30290"/>
                <a:gd name="csY3" fmla="*/ 15588 h 16122"/>
                <a:gd name="csX4" fmla="*/ 22624 w 30290"/>
                <a:gd name="csY4" fmla="*/ 14122 h 16122"/>
                <a:gd name="csX5" fmla="*/ 24089 w 30290"/>
                <a:gd name="csY5" fmla="*/ 12656 h 16122"/>
                <a:gd name="csX6" fmla="*/ 24578 w 30290"/>
                <a:gd name="csY6" fmla="*/ 11191 h 16122"/>
                <a:gd name="csX7" fmla="*/ 24578 w 30290"/>
                <a:gd name="csY7" fmla="*/ 7282 h 16122"/>
                <a:gd name="csX8" fmla="*/ 24089 w 30290"/>
                <a:gd name="csY8" fmla="*/ 5817 h 16122"/>
                <a:gd name="csX9" fmla="*/ 23112 w 30290"/>
                <a:gd name="csY9" fmla="*/ 3863 h 16122"/>
                <a:gd name="csX10" fmla="*/ 22135 w 30290"/>
                <a:gd name="csY10" fmla="*/ 3374 h 16122"/>
                <a:gd name="csX11" fmla="*/ 21158 w 30290"/>
                <a:gd name="csY11" fmla="*/ 2397 h 16122"/>
                <a:gd name="csX12" fmla="*/ 20181 w 30290"/>
                <a:gd name="csY12" fmla="*/ 1908 h 16122"/>
                <a:gd name="csX13" fmla="*/ 19692 w 30290"/>
                <a:gd name="csY13" fmla="*/ 1908 h 16122"/>
                <a:gd name="csX14" fmla="*/ 18715 w 30290"/>
                <a:gd name="csY14" fmla="*/ 1420 h 16122"/>
                <a:gd name="csX15" fmla="*/ 16273 w 30290"/>
                <a:gd name="csY15" fmla="*/ 1420 h 16122"/>
                <a:gd name="csX16" fmla="*/ 15296 w 30290"/>
                <a:gd name="csY16" fmla="*/ 931 h 16122"/>
                <a:gd name="csX17" fmla="*/ 639 w 30290"/>
                <a:gd name="csY17" fmla="*/ 931 h 16122"/>
                <a:gd name="csX18" fmla="*/ 27998 w 30290"/>
                <a:gd name="csY18" fmla="*/ 931 h 16122"/>
                <a:gd name="csX19" fmla="*/ 28975 w 30290"/>
                <a:gd name="csY19" fmla="*/ 1908 h 16122"/>
                <a:gd name="csX20" fmla="*/ 29463 w 30290"/>
                <a:gd name="csY20" fmla="*/ 2885 h 16122"/>
                <a:gd name="csX21" fmla="*/ 30441 w 30290"/>
                <a:gd name="csY21" fmla="*/ 4840 h 16122"/>
                <a:gd name="csX22" fmla="*/ 30929 w 30290"/>
                <a:gd name="csY22" fmla="*/ 6305 h 16122"/>
                <a:gd name="csX23" fmla="*/ 30929 w 30290"/>
                <a:gd name="csY23" fmla="*/ 11191 h 16122"/>
                <a:gd name="csX24" fmla="*/ 30441 w 30290"/>
                <a:gd name="csY24" fmla="*/ 12168 h 16122"/>
                <a:gd name="csX25" fmla="*/ 30441 w 30290"/>
                <a:gd name="csY25" fmla="*/ 13634 h 16122"/>
                <a:gd name="csX26" fmla="*/ 29952 w 30290"/>
                <a:gd name="csY26" fmla="*/ 14611 h 16122"/>
                <a:gd name="csX27" fmla="*/ 28975 w 30290"/>
                <a:gd name="csY27" fmla="*/ 15588 h 16122"/>
                <a:gd name="csX28" fmla="*/ 28975 w 30290"/>
                <a:gd name="csY28" fmla="*/ 16076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0290" h="16122">
                  <a:moveTo>
                    <a:pt x="27998" y="17053"/>
                  </a:moveTo>
                  <a:lnTo>
                    <a:pt x="14807" y="16076"/>
                  </a:lnTo>
                  <a:lnTo>
                    <a:pt x="18227" y="16076"/>
                  </a:lnTo>
                  <a:lnTo>
                    <a:pt x="19692" y="15588"/>
                  </a:lnTo>
                  <a:lnTo>
                    <a:pt x="22624" y="14122"/>
                  </a:lnTo>
                  <a:lnTo>
                    <a:pt x="24089" y="12656"/>
                  </a:lnTo>
                  <a:lnTo>
                    <a:pt x="24578" y="11191"/>
                  </a:lnTo>
                  <a:lnTo>
                    <a:pt x="24578" y="7282"/>
                  </a:lnTo>
                  <a:lnTo>
                    <a:pt x="24089" y="5817"/>
                  </a:lnTo>
                  <a:lnTo>
                    <a:pt x="23112" y="3863"/>
                  </a:lnTo>
                  <a:lnTo>
                    <a:pt x="22135" y="3374"/>
                  </a:lnTo>
                  <a:lnTo>
                    <a:pt x="21158" y="2397"/>
                  </a:lnTo>
                  <a:lnTo>
                    <a:pt x="20181" y="1908"/>
                  </a:lnTo>
                  <a:lnTo>
                    <a:pt x="19692" y="1908"/>
                  </a:lnTo>
                  <a:lnTo>
                    <a:pt x="18715" y="1420"/>
                  </a:lnTo>
                  <a:lnTo>
                    <a:pt x="16273" y="1420"/>
                  </a:lnTo>
                  <a:lnTo>
                    <a:pt x="15296" y="931"/>
                  </a:lnTo>
                  <a:lnTo>
                    <a:pt x="639" y="931"/>
                  </a:lnTo>
                  <a:lnTo>
                    <a:pt x="27998" y="931"/>
                  </a:lnTo>
                  <a:lnTo>
                    <a:pt x="28975" y="1908"/>
                  </a:lnTo>
                  <a:lnTo>
                    <a:pt x="29463" y="2885"/>
                  </a:lnTo>
                  <a:lnTo>
                    <a:pt x="30441" y="4840"/>
                  </a:lnTo>
                  <a:lnTo>
                    <a:pt x="30929" y="6305"/>
                  </a:lnTo>
                  <a:lnTo>
                    <a:pt x="30929" y="11191"/>
                  </a:lnTo>
                  <a:lnTo>
                    <a:pt x="30441" y="12168"/>
                  </a:lnTo>
                  <a:lnTo>
                    <a:pt x="30441" y="13634"/>
                  </a:lnTo>
                  <a:lnTo>
                    <a:pt x="29952" y="14611"/>
                  </a:lnTo>
                  <a:lnTo>
                    <a:pt x="28975" y="15588"/>
                  </a:lnTo>
                  <a:lnTo>
                    <a:pt x="28975" y="160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Freeform: Shape 1870">
              <a:extLst>
                <a:ext uri="{FF2B5EF4-FFF2-40B4-BE49-F238E27FC236}">
                  <a16:creationId xmlns:a16="http://schemas.microsoft.com/office/drawing/2014/main" id="{70692CB6-D4CF-C9BE-5220-F9F1A7730981}"/>
                </a:ext>
              </a:extLst>
            </p:cNvPr>
            <p:cNvSpPr/>
            <p:nvPr/>
          </p:nvSpPr>
          <p:spPr>
            <a:xfrm flipV="1">
              <a:off x="7543813" y="5668628"/>
              <a:ext cx="33709" cy="45923"/>
            </a:xfrm>
            <a:custGeom>
              <a:avLst/>
              <a:gdLst>
                <a:gd name="csX0" fmla="*/ 21156 w 33709"/>
                <a:gd name="csY0" fmla="*/ 46858 h 45923"/>
                <a:gd name="csX1" fmla="*/ 637 w 33709"/>
                <a:gd name="csY1" fmla="*/ 46858 h 45923"/>
                <a:gd name="csX2" fmla="*/ 637 w 33709"/>
                <a:gd name="csY2" fmla="*/ 935 h 45923"/>
                <a:gd name="csX3" fmla="*/ 6988 w 33709"/>
                <a:gd name="csY3" fmla="*/ 935 h 45923"/>
                <a:gd name="csX4" fmla="*/ 6988 w 33709"/>
                <a:gd name="csY4" fmla="*/ 21454 h 45923"/>
                <a:gd name="csX5" fmla="*/ 13828 w 33709"/>
                <a:gd name="csY5" fmla="*/ 21454 h 45923"/>
                <a:gd name="csX6" fmla="*/ 33370 w 33709"/>
                <a:gd name="csY6" fmla="*/ 25362 h 45923"/>
                <a:gd name="csX7" fmla="*/ 34347 w 33709"/>
                <a:gd name="csY7" fmla="*/ 25851 h 45923"/>
                <a:gd name="csX8" fmla="*/ 34347 w 33709"/>
                <a:gd name="csY8" fmla="*/ 26339 h 45923"/>
                <a:gd name="csX9" fmla="*/ 6988 w 33709"/>
                <a:gd name="csY9" fmla="*/ 26339 h 45923"/>
                <a:gd name="csX10" fmla="*/ 6988 w 33709"/>
                <a:gd name="csY10" fmla="*/ 41484 h 45923"/>
                <a:gd name="csX11" fmla="*/ 21156 w 33709"/>
                <a:gd name="csY11" fmla="*/ 41484 h 45923"/>
                <a:gd name="csX12" fmla="*/ 34347 w 33709"/>
                <a:gd name="csY12" fmla="*/ 42461 h 45923"/>
                <a:gd name="csX13" fmla="*/ 33370 w 33709"/>
                <a:gd name="csY13" fmla="*/ 43439 h 45923"/>
                <a:gd name="csX14" fmla="*/ 24088 w 33709"/>
                <a:gd name="csY14" fmla="*/ 46858 h 45923"/>
                <a:gd name="csX15" fmla="*/ 22622 w 33709"/>
                <a:gd name="csY15" fmla="*/ 4685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1156" y="46858"/>
                  </a:moveTo>
                  <a:lnTo>
                    <a:pt x="637" y="46858"/>
                  </a:lnTo>
                  <a:lnTo>
                    <a:pt x="637" y="935"/>
                  </a:lnTo>
                  <a:lnTo>
                    <a:pt x="6988" y="935"/>
                  </a:lnTo>
                  <a:lnTo>
                    <a:pt x="6988" y="21454"/>
                  </a:lnTo>
                  <a:lnTo>
                    <a:pt x="13828" y="21454"/>
                  </a:lnTo>
                  <a:cubicBezTo>
                    <a:pt x="18412" y="21771"/>
                    <a:pt x="29177" y="20802"/>
                    <a:pt x="33370" y="25362"/>
                  </a:cubicBezTo>
                  <a:lnTo>
                    <a:pt x="34347" y="25851"/>
                  </a:lnTo>
                  <a:lnTo>
                    <a:pt x="34347" y="26339"/>
                  </a:lnTo>
                  <a:lnTo>
                    <a:pt x="6988" y="26339"/>
                  </a:lnTo>
                  <a:lnTo>
                    <a:pt x="6988" y="41484"/>
                  </a:lnTo>
                  <a:lnTo>
                    <a:pt x="21156" y="41484"/>
                  </a:lnTo>
                  <a:lnTo>
                    <a:pt x="34347" y="42461"/>
                  </a:lnTo>
                  <a:lnTo>
                    <a:pt x="33370" y="43439"/>
                  </a:lnTo>
                  <a:cubicBezTo>
                    <a:pt x="29706" y="46907"/>
                    <a:pt x="27849" y="45841"/>
                    <a:pt x="24088" y="46858"/>
                  </a:cubicBezTo>
                  <a:lnTo>
                    <a:pt x="22622" y="468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Freeform: Shape 1871">
              <a:extLst>
                <a:ext uri="{FF2B5EF4-FFF2-40B4-BE49-F238E27FC236}">
                  <a16:creationId xmlns:a16="http://schemas.microsoft.com/office/drawing/2014/main" id="{55F94AD7-45D4-4FE3-6EB2-CBDB76E3B628}"/>
                </a:ext>
              </a:extLst>
            </p:cNvPr>
            <p:cNvSpPr/>
            <p:nvPr/>
          </p:nvSpPr>
          <p:spPr>
            <a:xfrm flipV="1">
              <a:off x="7584851" y="5668628"/>
              <a:ext cx="30290" cy="45923"/>
            </a:xfrm>
            <a:custGeom>
              <a:avLst/>
              <a:gdLst>
                <a:gd name="csX0" fmla="*/ 24583 w 30290"/>
                <a:gd name="csY0" fmla="*/ 46858 h 45923"/>
                <a:gd name="csX1" fmla="*/ 18232 w 30290"/>
                <a:gd name="csY1" fmla="*/ 46858 h 45923"/>
                <a:gd name="csX2" fmla="*/ 644 w 30290"/>
                <a:gd name="csY2" fmla="*/ 935 h 45923"/>
                <a:gd name="csX3" fmla="*/ 6995 w 30290"/>
                <a:gd name="csY3" fmla="*/ 935 h 45923"/>
                <a:gd name="csX4" fmla="*/ 11881 w 30290"/>
                <a:gd name="csY4" fmla="*/ 14614 h 45923"/>
                <a:gd name="csX5" fmla="*/ 30934 w 30290"/>
                <a:gd name="csY5" fmla="*/ 14614 h 45923"/>
                <a:gd name="csX6" fmla="*/ 13835 w 30290"/>
                <a:gd name="csY6" fmla="*/ 19988 h 45923"/>
                <a:gd name="csX7" fmla="*/ 18721 w 30290"/>
                <a:gd name="csY7" fmla="*/ 33179 h 45923"/>
                <a:gd name="csX8" fmla="*/ 21163 w 30290"/>
                <a:gd name="csY8" fmla="*/ 40507 h 45923"/>
                <a:gd name="csX9" fmla="*/ 21163 w 30290"/>
                <a:gd name="csY9" fmla="*/ 4197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583" y="46858"/>
                  </a:moveTo>
                  <a:lnTo>
                    <a:pt x="18232" y="46858"/>
                  </a:lnTo>
                  <a:lnTo>
                    <a:pt x="644" y="935"/>
                  </a:lnTo>
                  <a:lnTo>
                    <a:pt x="6995" y="935"/>
                  </a:lnTo>
                  <a:lnTo>
                    <a:pt x="11881" y="14614"/>
                  </a:lnTo>
                  <a:lnTo>
                    <a:pt x="30934" y="14614"/>
                  </a:lnTo>
                  <a:lnTo>
                    <a:pt x="13835" y="19988"/>
                  </a:lnTo>
                  <a:lnTo>
                    <a:pt x="18721" y="33179"/>
                  </a:lnTo>
                  <a:cubicBezTo>
                    <a:pt x="20341" y="36558"/>
                    <a:pt x="19877" y="38056"/>
                    <a:pt x="21163" y="40507"/>
                  </a:cubicBezTo>
                  <a:lnTo>
                    <a:pt x="21163" y="41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Freeform: Shape 1872">
              <a:extLst>
                <a:ext uri="{FF2B5EF4-FFF2-40B4-BE49-F238E27FC236}">
                  <a16:creationId xmlns:a16="http://schemas.microsoft.com/office/drawing/2014/main" id="{1EF16DA9-7260-A91D-6286-833BB79FFEE9}"/>
                </a:ext>
              </a:extLst>
            </p:cNvPr>
            <p:cNvSpPr/>
            <p:nvPr/>
          </p:nvSpPr>
          <p:spPr>
            <a:xfrm flipV="1">
              <a:off x="7598042" y="5668628"/>
              <a:ext cx="29801" cy="45923"/>
            </a:xfrm>
            <a:custGeom>
              <a:avLst/>
              <a:gdLst>
                <a:gd name="csX0" fmla="*/ 11393 w 29801"/>
                <a:gd name="csY0" fmla="*/ 46858 h 45923"/>
                <a:gd name="csX1" fmla="*/ 7973 w 29801"/>
                <a:gd name="csY1" fmla="*/ 41973 h 45923"/>
                <a:gd name="csX2" fmla="*/ 8462 w 29801"/>
                <a:gd name="csY2" fmla="*/ 40996 h 45923"/>
                <a:gd name="csX3" fmla="*/ 11393 w 29801"/>
                <a:gd name="csY3" fmla="*/ 32202 h 45923"/>
                <a:gd name="csX4" fmla="*/ 16278 w 29801"/>
                <a:gd name="csY4" fmla="*/ 19988 h 45923"/>
                <a:gd name="csX5" fmla="*/ 645 w 29801"/>
                <a:gd name="csY5" fmla="*/ 19988 h 45923"/>
                <a:gd name="csX6" fmla="*/ 17744 w 29801"/>
                <a:gd name="csY6" fmla="*/ 14614 h 45923"/>
                <a:gd name="csX7" fmla="*/ 23118 w 29801"/>
                <a:gd name="csY7" fmla="*/ 935 h 45923"/>
                <a:gd name="csX8" fmla="*/ 30446 w 29801"/>
                <a:gd name="csY8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393" y="46858"/>
                  </a:moveTo>
                  <a:lnTo>
                    <a:pt x="7973" y="41973"/>
                  </a:lnTo>
                  <a:lnTo>
                    <a:pt x="8462" y="40996"/>
                  </a:lnTo>
                  <a:cubicBezTo>
                    <a:pt x="8340" y="39432"/>
                    <a:pt x="11002" y="34441"/>
                    <a:pt x="11393" y="32202"/>
                  </a:cubicBezTo>
                  <a:lnTo>
                    <a:pt x="16278" y="19988"/>
                  </a:lnTo>
                  <a:lnTo>
                    <a:pt x="645" y="19988"/>
                  </a:lnTo>
                  <a:lnTo>
                    <a:pt x="17744" y="14614"/>
                  </a:lnTo>
                  <a:lnTo>
                    <a:pt x="23118" y="935"/>
                  </a:lnTo>
                  <a:lnTo>
                    <a:pt x="30446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Freeform: Shape 1873">
              <a:extLst>
                <a:ext uri="{FF2B5EF4-FFF2-40B4-BE49-F238E27FC236}">
                  <a16:creationId xmlns:a16="http://schemas.microsoft.com/office/drawing/2014/main" id="{7B61900C-BEA1-AD07-581E-8667C2CB1312}"/>
                </a:ext>
              </a:extLst>
            </p:cNvPr>
            <p:cNvSpPr/>
            <p:nvPr/>
          </p:nvSpPr>
          <p:spPr>
            <a:xfrm flipV="1">
              <a:off x="7628820" y="5668628"/>
              <a:ext cx="36152" cy="45923"/>
            </a:xfrm>
            <a:custGeom>
              <a:avLst/>
              <a:gdLst>
                <a:gd name="csX0" fmla="*/ 36806 w 36152"/>
                <a:gd name="csY0" fmla="*/ 46858 h 45923"/>
                <a:gd name="csX1" fmla="*/ 653 w 36152"/>
                <a:gd name="csY1" fmla="*/ 46858 h 45923"/>
                <a:gd name="csX2" fmla="*/ 653 w 36152"/>
                <a:gd name="csY2" fmla="*/ 41484 h 45923"/>
                <a:gd name="csX3" fmla="*/ 15798 w 36152"/>
                <a:gd name="csY3" fmla="*/ 41484 h 45923"/>
                <a:gd name="csX4" fmla="*/ 15798 w 36152"/>
                <a:gd name="csY4" fmla="*/ 935 h 45923"/>
                <a:gd name="csX5" fmla="*/ 21661 w 36152"/>
                <a:gd name="csY5" fmla="*/ 935 h 45923"/>
                <a:gd name="csX6" fmla="*/ 21661 w 36152"/>
                <a:gd name="csY6" fmla="*/ 41484 h 45923"/>
                <a:gd name="csX7" fmla="*/ 36806 w 36152"/>
                <a:gd name="csY7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806" y="46858"/>
                  </a:moveTo>
                  <a:lnTo>
                    <a:pt x="653" y="46858"/>
                  </a:lnTo>
                  <a:lnTo>
                    <a:pt x="653" y="41484"/>
                  </a:lnTo>
                  <a:lnTo>
                    <a:pt x="15798" y="41484"/>
                  </a:lnTo>
                  <a:lnTo>
                    <a:pt x="15798" y="935"/>
                  </a:lnTo>
                  <a:lnTo>
                    <a:pt x="21661" y="935"/>
                  </a:lnTo>
                  <a:lnTo>
                    <a:pt x="21661" y="41484"/>
                  </a:lnTo>
                  <a:lnTo>
                    <a:pt x="36806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Freeform: Shape 1874">
              <a:extLst>
                <a:ext uri="{FF2B5EF4-FFF2-40B4-BE49-F238E27FC236}">
                  <a16:creationId xmlns:a16="http://schemas.microsoft.com/office/drawing/2014/main" id="{80CF3B8D-1011-7694-B8A4-E70483909861}"/>
                </a:ext>
              </a:extLst>
            </p:cNvPr>
            <p:cNvSpPr/>
            <p:nvPr/>
          </p:nvSpPr>
          <p:spPr>
            <a:xfrm flipV="1">
              <a:off x="7671324" y="5668628"/>
              <a:ext cx="34198" cy="45923"/>
            </a:xfrm>
            <a:custGeom>
              <a:avLst/>
              <a:gdLst>
                <a:gd name="csX0" fmla="*/ 33881 w 34198"/>
                <a:gd name="csY0" fmla="*/ 46858 h 45923"/>
                <a:gd name="csX1" fmla="*/ 660 w 34198"/>
                <a:gd name="csY1" fmla="*/ 46858 h 45923"/>
                <a:gd name="csX2" fmla="*/ 660 w 34198"/>
                <a:gd name="csY2" fmla="*/ 935 h 45923"/>
                <a:gd name="csX3" fmla="*/ 34858 w 34198"/>
                <a:gd name="csY3" fmla="*/ 935 h 45923"/>
                <a:gd name="csX4" fmla="*/ 34858 w 34198"/>
                <a:gd name="csY4" fmla="*/ 6309 h 45923"/>
                <a:gd name="csX5" fmla="*/ 7011 w 34198"/>
                <a:gd name="csY5" fmla="*/ 6309 h 45923"/>
                <a:gd name="csX6" fmla="*/ 7011 w 34198"/>
                <a:gd name="csY6" fmla="*/ 21942 h 45923"/>
                <a:gd name="csX7" fmla="*/ 32415 w 34198"/>
                <a:gd name="csY7" fmla="*/ 21942 h 45923"/>
                <a:gd name="csX8" fmla="*/ 32415 w 34198"/>
                <a:gd name="csY8" fmla="*/ 27316 h 45923"/>
                <a:gd name="csX9" fmla="*/ 7011 w 34198"/>
                <a:gd name="csY9" fmla="*/ 27316 h 45923"/>
                <a:gd name="csX10" fmla="*/ 7011 w 34198"/>
                <a:gd name="csY10" fmla="*/ 41484 h 45923"/>
                <a:gd name="csX11" fmla="*/ 33881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881" y="46858"/>
                  </a:moveTo>
                  <a:lnTo>
                    <a:pt x="660" y="46858"/>
                  </a:lnTo>
                  <a:lnTo>
                    <a:pt x="660" y="935"/>
                  </a:lnTo>
                  <a:lnTo>
                    <a:pt x="34858" y="935"/>
                  </a:lnTo>
                  <a:lnTo>
                    <a:pt x="34858" y="6309"/>
                  </a:lnTo>
                  <a:lnTo>
                    <a:pt x="7011" y="6309"/>
                  </a:lnTo>
                  <a:lnTo>
                    <a:pt x="7011" y="21942"/>
                  </a:lnTo>
                  <a:lnTo>
                    <a:pt x="32415" y="21942"/>
                  </a:lnTo>
                  <a:lnTo>
                    <a:pt x="32415" y="27316"/>
                  </a:lnTo>
                  <a:lnTo>
                    <a:pt x="7011" y="27316"/>
                  </a:lnTo>
                  <a:lnTo>
                    <a:pt x="7011" y="41484"/>
                  </a:lnTo>
                  <a:lnTo>
                    <a:pt x="33881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Freeform: Shape 1875">
              <a:extLst>
                <a:ext uri="{FF2B5EF4-FFF2-40B4-BE49-F238E27FC236}">
                  <a16:creationId xmlns:a16="http://schemas.microsoft.com/office/drawing/2014/main" id="{BFF02FAB-379E-0DCD-DE96-7006046EEC66}"/>
                </a:ext>
              </a:extLst>
            </p:cNvPr>
            <p:cNvSpPr/>
            <p:nvPr/>
          </p:nvSpPr>
          <p:spPr>
            <a:xfrm flipV="1">
              <a:off x="7726530" y="5668628"/>
              <a:ext cx="30290" cy="45923"/>
            </a:xfrm>
            <a:custGeom>
              <a:avLst/>
              <a:gdLst>
                <a:gd name="csX0" fmla="*/ 24606 w 30290"/>
                <a:gd name="csY0" fmla="*/ 46858 h 45923"/>
                <a:gd name="csX1" fmla="*/ 18255 w 30290"/>
                <a:gd name="csY1" fmla="*/ 46858 h 45923"/>
                <a:gd name="csX2" fmla="*/ 668 w 30290"/>
                <a:gd name="csY2" fmla="*/ 935 h 45923"/>
                <a:gd name="csX3" fmla="*/ 7019 w 30290"/>
                <a:gd name="csY3" fmla="*/ 935 h 45923"/>
                <a:gd name="csX4" fmla="*/ 11904 w 30290"/>
                <a:gd name="csY4" fmla="*/ 14614 h 45923"/>
                <a:gd name="csX5" fmla="*/ 30958 w 30290"/>
                <a:gd name="csY5" fmla="*/ 14614 h 45923"/>
                <a:gd name="csX6" fmla="*/ 13858 w 30290"/>
                <a:gd name="csY6" fmla="*/ 19988 h 45923"/>
                <a:gd name="csX7" fmla="*/ 18744 w 30290"/>
                <a:gd name="csY7" fmla="*/ 33179 h 45923"/>
                <a:gd name="csX8" fmla="*/ 21187 w 30290"/>
                <a:gd name="csY8" fmla="*/ 40507 h 45923"/>
                <a:gd name="csX9" fmla="*/ 21187 w 30290"/>
                <a:gd name="csY9" fmla="*/ 41973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606" y="46858"/>
                  </a:moveTo>
                  <a:lnTo>
                    <a:pt x="18255" y="46858"/>
                  </a:lnTo>
                  <a:lnTo>
                    <a:pt x="668" y="935"/>
                  </a:lnTo>
                  <a:lnTo>
                    <a:pt x="7019" y="935"/>
                  </a:lnTo>
                  <a:lnTo>
                    <a:pt x="11904" y="14614"/>
                  </a:lnTo>
                  <a:lnTo>
                    <a:pt x="30958" y="14614"/>
                  </a:lnTo>
                  <a:lnTo>
                    <a:pt x="13858" y="19988"/>
                  </a:lnTo>
                  <a:lnTo>
                    <a:pt x="18744" y="33179"/>
                  </a:lnTo>
                  <a:cubicBezTo>
                    <a:pt x="20364" y="36558"/>
                    <a:pt x="19908" y="38056"/>
                    <a:pt x="21187" y="40507"/>
                  </a:cubicBezTo>
                  <a:lnTo>
                    <a:pt x="21187" y="419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Freeform: Shape 1876">
              <a:extLst>
                <a:ext uri="{FF2B5EF4-FFF2-40B4-BE49-F238E27FC236}">
                  <a16:creationId xmlns:a16="http://schemas.microsoft.com/office/drawing/2014/main" id="{00E2F93F-E236-3E78-F4FC-6F1EFEEAAC6B}"/>
                </a:ext>
              </a:extLst>
            </p:cNvPr>
            <p:cNvSpPr/>
            <p:nvPr/>
          </p:nvSpPr>
          <p:spPr>
            <a:xfrm flipV="1">
              <a:off x="7739721" y="5668628"/>
              <a:ext cx="29801" cy="45923"/>
            </a:xfrm>
            <a:custGeom>
              <a:avLst/>
              <a:gdLst>
                <a:gd name="csX0" fmla="*/ 11416 w 29801"/>
                <a:gd name="csY0" fmla="*/ 46858 h 45923"/>
                <a:gd name="csX1" fmla="*/ 7996 w 29801"/>
                <a:gd name="csY1" fmla="*/ 41973 h 45923"/>
                <a:gd name="csX2" fmla="*/ 8485 w 29801"/>
                <a:gd name="csY2" fmla="*/ 40996 h 45923"/>
                <a:gd name="csX3" fmla="*/ 11416 w 29801"/>
                <a:gd name="csY3" fmla="*/ 32202 h 45923"/>
                <a:gd name="csX4" fmla="*/ 16302 w 29801"/>
                <a:gd name="csY4" fmla="*/ 19988 h 45923"/>
                <a:gd name="csX5" fmla="*/ 668 w 29801"/>
                <a:gd name="csY5" fmla="*/ 19988 h 45923"/>
                <a:gd name="csX6" fmla="*/ 17767 w 29801"/>
                <a:gd name="csY6" fmla="*/ 14614 h 45923"/>
                <a:gd name="csX7" fmla="*/ 23141 w 29801"/>
                <a:gd name="csY7" fmla="*/ 935 h 45923"/>
                <a:gd name="csX8" fmla="*/ 30470 w 29801"/>
                <a:gd name="csY8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416" y="46858"/>
                  </a:moveTo>
                  <a:lnTo>
                    <a:pt x="7996" y="41973"/>
                  </a:lnTo>
                  <a:lnTo>
                    <a:pt x="8485" y="40996"/>
                  </a:lnTo>
                  <a:cubicBezTo>
                    <a:pt x="8363" y="39432"/>
                    <a:pt x="11025" y="34441"/>
                    <a:pt x="11416" y="32202"/>
                  </a:cubicBezTo>
                  <a:lnTo>
                    <a:pt x="16302" y="19988"/>
                  </a:lnTo>
                  <a:lnTo>
                    <a:pt x="668" y="19988"/>
                  </a:lnTo>
                  <a:lnTo>
                    <a:pt x="17767" y="14614"/>
                  </a:lnTo>
                  <a:lnTo>
                    <a:pt x="23141" y="935"/>
                  </a:lnTo>
                  <a:lnTo>
                    <a:pt x="30470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Freeform: Shape 1877">
              <a:extLst>
                <a:ext uri="{FF2B5EF4-FFF2-40B4-BE49-F238E27FC236}">
                  <a16:creationId xmlns:a16="http://schemas.microsoft.com/office/drawing/2014/main" id="{3B488E1E-1C0B-6490-5E30-82845880FE04}"/>
                </a:ext>
              </a:extLst>
            </p:cNvPr>
            <p:cNvSpPr/>
            <p:nvPr/>
          </p:nvSpPr>
          <p:spPr>
            <a:xfrm flipV="1">
              <a:off x="7770499" y="5668628"/>
              <a:ext cx="36152" cy="45923"/>
            </a:xfrm>
            <a:custGeom>
              <a:avLst/>
              <a:gdLst>
                <a:gd name="csX0" fmla="*/ 36829 w 36152"/>
                <a:gd name="csY0" fmla="*/ 46858 h 45923"/>
                <a:gd name="csX1" fmla="*/ 676 w 36152"/>
                <a:gd name="csY1" fmla="*/ 46858 h 45923"/>
                <a:gd name="csX2" fmla="*/ 676 w 36152"/>
                <a:gd name="csY2" fmla="*/ 41484 h 45923"/>
                <a:gd name="csX3" fmla="*/ 15821 w 36152"/>
                <a:gd name="csY3" fmla="*/ 41484 h 45923"/>
                <a:gd name="csX4" fmla="*/ 15821 w 36152"/>
                <a:gd name="csY4" fmla="*/ 935 h 45923"/>
                <a:gd name="csX5" fmla="*/ 21684 w 36152"/>
                <a:gd name="csY5" fmla="*/ 935 h 45923"/>
                <a:gd name="csX6" fmla="*/ 21684 w 36152"/>
                <a:gd name="csY6" fmla="*/ 41484 h 45923"/>
                <a:gd name="csX7" fmla="*/ 36829 w 36152"/>
                <a:gd name="csY7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829" y="46858"/>
                  </a:moveTo>
                  <a:lnTo>
                    <a:pt x="676" y="46858"/>
                  </a:lnTo>
                  <a:lnTo>
                    <a:pt x="676" y="41484"/>
                  </a:lnTo>
                  <a:lnTo>
                    <a:pt x="15821" y="41484"/>
                  </a:lnTo>
                  <a:lnTo>
                    <a:pt x="15821" y="935"/>
                  </a:lnTo>
                  <a:lnTo>
                    <a:pt x="21684" y="935"/>
                  </a:lnTo>
                  <a:lnTo>
                    <a:pt x="21684" y="41484"/>
                  </a:lnTo>
                  <a:lnTo>
                    <a:pt x="36829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Freeform: Shape 1878">
              <a:extLst>
                <a:ext uri="{FF2B5EF4-FFF2-40B4-BE49-F238E27FC236}">
                  <a16:creationId xmlns:a16="http://schemas.microsoft.com/office/drawing/2014/main" id="{E7036728-7670-AC01-5272-C8BCE4EC8FC7}"/>
                </a:ext>
              </a:extLst>
            </p:cNvPr>
            <p:cNvSpPr/>
            <p:nvPr/>
          </p:nvSpPr>
          <p:spPr>
            <a:xfrm flipV="1">
              <a:off x="7827171" y="5668628"/>
              <a:ext cx="36152" cy="45923"/>
            </a:xfrm>
            <a:custGeom>
              <a:avLst/>
              <a:gdLst>
                <a:gd name="csX0" fmla="*/ 36838 w 36152"/>
                <a:gd name="csY0" fmla="*/ 46858 h 45923"/>
                <a:gd name="csX1" fmla="*/ 686 w 36152"/>
                <a:gd name="csY1" fmla="*/ 46858 h 45923"/>
                <a:gd name="csX2" fmla="*/ 686 w 36152"/>
                <a:gd name="csY2" fmla="*/ 41484 h 45923"/>
                <a:gd name="csX3" fmla="*/ 15831 w 36152"/>
                <a:gd name="csY3" fmla="*/ 41484 h 45923"/>
                <a:gd name="csX4" fmla="*/ 15831 w 36152"/>
                <a:gd name="csY4" fmla="*/ 935 h 45923"/>
                <a:gd name="csX5" fmla="*/ 21693 w 36152"/>
                <a:gd name="csY5" fmla="*/ 935 h 45923"/>
                <a:gd name="csX6" fmla="*/ 21693 w 36152"/>
                <a:gd name="csY6" fmla="*/ 41484 h 45923"/>
                <a:gd name="csX7" fmla="*/ 36838 w 36152"/>
                <a:gd name="csY7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838" y="46858"/>
                  </a:moveTo>
                  <a:lnTo>
                    <a:pt x="686" y="46858"/>
                  </a:lnTo>
                  <a:lnTo>
                    <a:pt x="686" y="41484"/>
                  </a:lnTo>
                  <a:lnTo>
                    <a:pt x="15831" y="41484"/>
                  </a:lnTo>
                  <a:lnTo>
                    <a:pt x="15831" y="935"/>
                  </a:lnTo>
                  <a:lnTo>
                    <a:pt x="21693" y="935"/>
                  </a:lnTo>
                  <a:lnTo>
                    <a:pt x="21693" y="41484"/>
                  </a:lnTo>
                  <a:lnTo>
                    <a:pt x="36838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Freeform: Shape 1879">
              <a:extLst>
                <a:ext uri="{FF2B5EF4-FFF2-40B4-BE49-F238E27FC236}">
                  <a16:creationId xmlns:a16="http://schemas.microsoft.com/office/drawing/2014/main" id="{3353ABBE-911D-E930-32F3-80E5B0BBE04B}"/>
                </a:ext>
              </a:extLst>
            </p:cNvPr>
            <p:cNvSpPr/>
            <p:nvPr/>
          </p:nvSpPr>
          <p:spPr>
            <a:xfrm flipV="1">
              <a:off x="7876026" y="5668628"/>
              <a:ext cx="29801" cy="45923"/>
            </a:xfrm>
            <a:custGeom>
              <a:avLst/>
              <a:gdLst>
                <a:gd name="csX0" fmla="*/ 30494 w 29801"/>
                <a:gd name="csY0" fmla="*/ 46858 h 45923"/>
                <a:gd name="csX1" fmla="*/ 24632 w 29801"/>
                <a:gd name="csY1" fmla="*/ 46858 h 45923"/>
                <a:gd name="csX2" fmla="*/ 24632 w 29801"/>
                <a:gd name="csY2" fmla="*/ 27805 h 45923"/>
                <a:gd name="csX3" fmla="*/ 693 w 29801"/>
                <a:gd name="csY3" fmla="*/ 27805 h 45923"/>
                <a:gd name="csX4" fmla="*/ 24632 w 29801"/>
                <a:gd name="csY4" fmla="*/ 22431 h 45923"/>
                <a:gd name="csX5" fmla="*/ 24632 w 29801"/>
                <a:gd name="csY5" fmla="*/ 935 h 45923"/>
                <a:gd name="csX6" fmla="*/ 30494 w 29801"/>
                <a:gd name="csY6" fmla="*/ 9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9801" h="45923">
                  <a:moveTo>
                    <a:pt x="30494" y="46858"/>
                  </a:moveTo>
                  <a:lnTo>
                    <a:pt x="24632" y="46858"/>
                  </a:lnTo>
                  <a:lnTo>
                    <a:pt x="24632" y="27805"/>
                  </a:lnTo>
                  <a:lnTo>
                    <a:pt x="693" y="27805"/>
                  </a:lnTo>
                  <a:lnTo>
                    <a:pt x="24632" y="22431"/>
                  </a:lnTo>
                  <a:lnTo>
                    <a:pt x="24632" y="935"/>
                  </a:lnTo>
                  <a:lnTo>
                    <a:pt x="30494" y="9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Freeform: Shape 1880">
              <a:extLst>
                <a:ext uri="{FF2B5EF4-FFF2-40B4-BE49-F238E27FC236}">
                  <a16:creationId xmlns:a16="http://schemas.microsoft.com/office/drawing/2014/main" id="{93005F14-2C2E-7578-9E0C-816766FCEC87}"/>
                </a:ext>
              </a:extLst>
            </p:cNvPr>
            <p:cNvSpPr/>
            <p:nvPr/>
          </p:nvSpPr>
          <p:spPr>
            <a:xfrm flipV="1">
              <a:off x="7869675" y="5668628"/>
              <a:ext cx="30290" cy="45923"/>
            </a:xfrm>
            <a:custGeom>
              <a:avLst/>
              <a:gdLst>
                <a:gd name="csX0" fmla="*/ 7040 w 30290"/>
                <a:gd name="csY0" fmla="*/ 46858 h 45923"/>
                <a:gd name="csX1" fmla="*/ 689 w 30290"/>
                <a:gd name="csY1" fmla="*/ 46858 h 45923"/>
                <a:gd name="csX2" fmla="*/ 689 w 30290"/>
                <a:gd name="csY2" fmla="*/ 935 h 45923"/>
                <a:gd name="csX3" fmla="*/ 7040 w 30290"/>
                <a:gd name="csY3" fmla="*/ 935 h 45923"/>
                <a:gd name="csX4" fmla="*/ 7040 w 30290"/>
                <a:gd name="csY4" fmla="*/ 22431 h 45923"/>
                <a:gd name="csX5" fmla="*/ 30979 w 30290"/>
                <a:gd name="csY5" fmla="*/ 22431 h 45923"/>
                <a:gd name="csX6" fmla="*/ 7040 w 30290"/>
                <a:gd name="csY6" fmla="*/ 2780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290" h="45923">
                  <a:moveTo>
                    <a:pt x="7040" y="46858"/>
                  </a:moveTo>
                  <a:lnTo>
                    <a:pt x="689" y="46858"/>
                  </a:lnTo>
                  <a:lnTo>
                    <a:pt x="689" y="935"/>
                  </a:lnTo>
                  <a:lnTo>
                    <a:pt x="7040" y="935"/>
                  </a:lnTo>
                  <a:lnTo>
                    <a:pt x="7040" y="22431"/>
                  </a:lnTo>
                  <a:lnTo>
                    <a:pt x="30979" y="22431"/>
                  </a:lnTo>
                  <a:lnTo>
                    <a:pt x="7040" y="2780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Freeform: Shape 1881">
              <a:extLst>
                <a:ext uri="{FF2B5EF4-FFF2-40B4-BE49-F238E27FC236}">
                  <a16:creationId xmlns:a16="http://schemas.microsoft.com/office/drawing/2014/main" id="{2944CC8E-7D25-C83B-79C3-344071F0D07E}"/>
                </a:ext>
              </a:extLst>
            </p:cNvPr>
            <p:cNvSpPr/>
            <p:nvPr/>
          </p:nvSpPr>
          <p:spPr>
            <a:xfrm flipV="1">
              <a:off x="7915598" y="5668628"/>
              <a:ext cx="34198" cy="45923"/>
            </a:xfrm>
            <a:custGeom>
              <a:avLst/>
              <a:gdLst>
                <a:gd name="csX0" fmla="*/ 33921 w 34198"/>
                <a:gd name="csY0" fmla="*/ 46858 h 45923"/>
                <a:gd name="csX1" fmla="*/ 700 w 34198"/>
                <a:gd name="csY1" fmla="*/ 46858 h 45923"/>
                <a:gd name="csX2" fmla="*/ 700 w 34198"/>
                <a:gd name="csY2" fmla="*/ 935 h 45923"/>
                <a:gd name="csX3" fmla="*/ 34898 w 34198"/>
                <a:gd name="csY3" fmla="*/ 935 h 45923"/>
                <a:gd name="csX4" fmla="*/ 34898 w 34198"/>
                <a:gd name="csY4" fmla="*/ 6309 h 45923"/>
                <a:gd name="csX5" fmla="*/ 7051 w 34198"/>
                <a:gd name="csY5" fmla="*/ 6309 h 45923"/>
                <a:gd name="csX6" fmla="*/ 7051 w 34198"/>
                <a:gd name="csY6" fmla="*/ 21942 h 45923"/>
                <a:gd name="csX7" fmla="*/ 32455 w 34198"/>
                <a:gd name="csY7" fmla="*/ 21942 h 45923"/>
                <a:gd name="csX8" fmla="*/ 32455 w 34198"/>
                <a:gd name="csY8" fmla="*/ 27316 h 45923"/>
                <a:gd name="csX9" fmla="*/ 7051 w 34198"/>
                <a:gd name="csY9" fmla="*/ 27316 h 45923"/>
                <a:gd name="csX10" fmla="*/ 7051 w 34198"/>
                <a:gd name="csY10" fmla="*/ 41484 h 45923"/>
                <a:gd name="csX11" fmla="*/ 33921 w 34198"/>
                <a:gd name="csY11" fmla="*/ 4148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921" y="46858"/>
                  </a:moveTo>
                  <a:lnTo>
                    <a:pt x="700" y="46858"/>
                  </a:lnTo>
                  <a:lnTo>
                    <a:pt x="700" y="935"/>
                  </a:lnTo>
                  <a:lnTo>
                    <a:pt x="34898" y="935"/>
                  </a:lnTo>
                  <a:lnTo>
                    <a:pt x="34898" y="6309"/>
                  </a:lnTo>
                  <a:lnTo>
                    <a:pt x="7051" y="6309"/>
                  </a:lnTo>
                  <a:lnTo>
                    <a:pt x="7051" y="21942"/>
                  </a:lnTo>
                  <a:lnTo>
                    <a:pt x="32455" y="21942"/>
                  </a:lnTo>
                  <a:lnTo>
                    <a:pt x="32455" y="27316"/>
                  </a:lnTo>
                  <a:lnTo>
                    <a:pt x="7051" y="27316"/>
                  </a:lnTo>
                  <a:lnTo>
                    <a:pt x="7051" y="41484"/>
                  </a:lnTo>
                  <a:lnTo>
                    <a:pt x="33921" y="4148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Freeform: Shape 1882">
              <a:extLst>
                <a:ext uri="{FF2B5EF4-FFF2-40B4-BE49-F238E27FC236}">
                  <a16:creationId xmlns:a16="http://schemas.microsoft.com/office/drawing/2014/main" id="{0EAC9875-D99D-8086-96B1-C975A3109E37}"/>
                </a:ext>
              </a:extLst>
            </p:cNvPr>
            <p:cNvSpPr/>
            <p:nvPr/>
          </p:nvSpPr>
          <p:spPr>
            <a:xfrm flipV="1">
              <a:off x="3908035" y="5746308"/>
              <a:ext cx="36152" cy="45923"/>
            </a:xfrm>
            <a:custGeom>
              <a:avLst/>
              <a:gdLst>
                <a:gd name="csX0" fmla="*/ 36196 w 36152"/>
                <a:gd name="csY0" fmla="*/ 46871 h 45923"/>
                <a:gd name="csX1" fmla="*/ 44 w 36152"/>
                <a:gd name="csY1" fmla="*/ 46871 h 45923"/>
                <a:gd name="csX2" fmla="*/ 44 w 36152"/>
                <a:gd name="csY2" fmla="*/ 41497 h 45923"/>
                <a:gd name="csX3" fmla="*/ 15189 w 36152"/>
                <a:gd name="csY3" fmla="*/ 41497 h 45923"/>
                <a:gd name="csX4" fmla="*/ 15189 w 36152"/>
                <a:gd name="csY4" fmla="*/ 948 h 45923"/>
                <a:gd name="csX5" fmla="*/ 21051 w 36152"/>
                <a:gd name="csY5" fmla="*/ 948 h 45923"/>
                <a:gd name="csX6" fmla="*/ 21051 w 36152"/>
                <a:gd name="csY6" fmla="*/ 41497 h 45923"/>
                <a:gd name="csX7" fmla="*/ 36196 w 36152"/>
                <a:gd name="csY7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196" y="46871"/>
                  </a:moveTo>
                  <a:lnTo>
                    <a:pt x="44" y="46871"/>
                  </a:lnTo>
                  <a:lnTo>
                    <a:pt x="44" y="41497"/>
                  </a:lnTo>
                  <a:lnTo>
                    <a:pt x="15189" y="41497"/>
                  </a:lnTo>
                  <a:lnTo>
                    <a:pt x="15189" y="948"/>
                  </a:lnTo>
                  <a:lnTo>
                    <a:pt x="21051" y="948"/>
                  </a:lnTo>
                  <a:lnTo>
                    <a:pt x="21051" y="41497"/>
                  </a:lnTo>
                  <a:lnTo>
                    <a:pt x="36196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Freeform: Shape 1883">
              <a:extLst>
                <a:ext uri="{FF2B5EF4-FFF2-40B4-BE49-F238E27FC236}">
                  <a16:creationId xmlns:a16="http://schemas.microsoft.com/office/drawing/2014/main" id="{78395CF4-3039-A704-8E02-E44AF62C2963}"/>
                </a:ext>
              </a:extLst>
            </p:cNvPr>
            <p:cNvSpPr/>
            <p:nvPr/>
          </p:nvSpPr>
          <p:spPr>
            <a:xfrm flipV="1">
              <a:off x="3952004" y="5746308"/>
              <a:ext cx="6351" cy="45923"/>
            </a:xfrm>
            <a:custGeom>
              <a:avLst/>
              <a:gdLst>
                <a:gd name="csX0" fmla="*/ 12 w 6351"/>
                <a:gd name="csY0" fmla="*/ 811 h 45923"/>
                <a:gd name="csX1" fmla="*/ 6363 w 6351"/>
                <a:gd name="csY1" fmla="*/ 811 h 45923"/>
                <a:gd name="csX2" fmla="*/ 6363 w 6351"/>
                <a:gd name="csY2" fmla="*/ 46735 h 45923"/>
                <a:gd name="csX3" fmla="*/ 12 w 6351"/>
                <a:gd name="csY3" fmla="*/ 467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12" y="811"/>
                  </a:moveTo>
                  <a:lnTo>
                    <a:pt x="6363" y="811"/>
                  </a:lnTo>
                  <a:lnTo>
                    <a:pt x="6363" y="46735"/>
                  </a:lnTo>
                  <a:lnTo>
                    <a:pt x="12" y="4673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Freeform: Shape 1884">
              <a:extLst>
                <a:ext uri="{FF2B5EF4-FFF2-40B4-BE49-F238E27FC236}">
                  <a16:creationId xmlns:a16="http://schemas.microsoft.com/office/drawing/2014/main" id="{3629D57D-9240-3FBF-9449-C90ECF79F5F7}"/>
                </a:ext>
              </a:extLst>
            </p:cNvPr>
            <p:cNvSpPr/>
            <p:nvPr/>
          </p:nvSpPr>
          <p:spPr>
            <a:xfrm flipV="1">
              <a:off x="3987668" y="5746308"/>
              <a:ext cx="24427" cy="45923"/>
            </a:xfrm>
            <a:custGeom>
              <a:avLst/>
              <a:gdLst>
                <a:gd name="csX0" fmla="*/ 24483 w 24427"/>
                <a:gd name="csY0" fmla="*/ 46871 h 45923"/>
                <a:gd name="csX1" fmla="*/ 16666 w 24427"/>
                <a:gd name="csY1" fmla="*/ 46871 h 45923"/>
                <a:gd name="csX2" fmla="*/ 5429 w 24427"/>
                <a:gd name="csY2" fmla="*/ 15115 h 45923"/>
                <a:gd name="csX3" fmla="*/ 5429 w 24427"/>
                <a:gd name="csY3" fmla="*/ 14627 h 45923"/>
                <a:gd name="csX4" fmla="*/ 4941 w 24427"/>
                <a:gd name="csY4" fmla="*/ 13161 h 45923"/>
                <a:gd name="csX5" fmla="*/ 4452 w 24427"/>
                <a:gd name="csY5" fmla="*/ 11696 h 45923"/>
                <a:gd name="csX6" fmla="*/ 3964 w 24427"/>
                <a:gd name="csY6" fmla="*/ 10719 h 45923"/>
                <a:gd name="csX7" fmla="*/ 3475 w 24427"/>
                <a:gd name="csY7" fmla="*/ 9253 h 45923"/>
                <a:gd name="csX8" fmla="*/ 3475 w 24427"/>
                <a:gd name="csY8" fmla="*/ 8276 h 45923"/>
                <a:gd name="csX9" fmla="*/ 2987 w 24427"/>
                <a:gd name="csY9" fmla="*/ 7299 h 45923"/>
                <a:gd name="csX10" fmla="*/ 55 w 24427"/>
                <a:gd name="csY10" fmla="*/ 948 h 45923"/>
                <a:gd name="csX11" fmla="*/ 5429 w 24427"/>
                <a:gd name="csY11" fmla="*/ 948 h 45923"/>
                <a:gd name="csX12" fmla="*/ 18620 w 24427"/>
                <a:gd name="csY12" fmla="*/ 3905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4427" h="45923">
                  <a:moveTo>
                    <a:pt x="24483" y="46871"/>
                  </a:moveTo>
                  <a:lnTo>
                    <a:pt x="16666" y="46871"/>
                  </a:lnTo>
                  <a:lnTo>
                    <a:pt x="5429" y="15115"/>
                  </a:lnTo>
                  <a:lnTo>
                    <a:pt x="5429" y="14627"/>
                  </a:lnTo>
                  <a:lnTo>
                    <a:pt x="4941" y="13161"/>
                  </a:lnTo>
                  <a:lnTo>
                    <a:pt x="4452" y="11696"/>
                  </a:lnTo>
                  <a:lnTo>
                    <a:pt x="3964" y="10719"/>
                  </a:lnTo>
                  <a:lnTo>
                    <a:pt x="3475" y="9253"/>
                  </a:lnTo>
                  <a:lnTo>
                    <a:pt x="3475" y="8276"/>
                  </a:lnTo>
                  <a:lnTo>
                    <a:pt x="2987" y="7299"/>
                  </a:lnTo>
                  <a:lnTo>
                    <a:pt x="55" y="948"/>
                  </a:lnTo>
                  <a:lnTo>
                    <a:pt x="5429" y="948"/>
                  </a:lnTo>
                  <a:lnTo>
                    <a:pt x="18620" y="390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Freeform: Shape 1885">
              <a:extLst>
                <a:ext uri="{FF2B5EF4-FFF2-40B4-BE49-F238E27FC236}">
                  <a16:creationId xmlns:a16="http://schemas.microsoft.com/office/drawing/2014/main" id="{6DC2C1AC-E9E6-50EB-5F4A-D95775412119}"/>
                </a:ext>
              </a:extLst>
            </p:cNvPr>
            <p:cNvSpPr/>
            <p:nvPr/>
          </p:nvSpPr>
          <p:spPr>
            <a:xfrm flipV="1">
              <a:off x="4006233" y="5746308"/>
              <a:ext cx="5862" cy="45923"/>
            </a:xfrm>
            <a:custGeom>
              <a:avLst/>
              <a:gdLst>
                <a:gd name="csX0" fmla="*/ 5918 w 5862"/>
                <a:gd name="csY0" fmla="*/ 46871 h 45923"/>
                <a:gd name="csX1" fmla="*/ 56 w 5862"/>
                <a:gd name="csY1" fmla="*/ 39054 h 45923"/>
                <a:gd name="csX2" fmla="*/ 56 w 5862"/>
                <a:gd name="csY2" fmla="*/ 948 h 45923"/>
                <a:gd name="csX3" fmla="*/ 5918 w 5862"/>
                <a:gd name="csY3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862" h="45923">
                  <a:moveTo>
                    <a:pt x="5918" y="46871"/>
                  </a:moveTo>
                  <a:lnTo>
                    <a:pt x="56" y="39054"/>
                  </a:lnTo>
                  <a:lnTo>
                    <a:pt x="56" y="948"/>
                  </a:lnTo>
                  <a:lnTo>
                    <a:pt x="5918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Freeform: Shape 1886">
              <a:extLst>
                <a:ext uri="{FF2B5EF4-FFF2-40B4-BE49-F238E27FC236}">
                  <a16:creationId xmlns:a16="http://schemas.microsoft.com/office/drawing/2014/main" id="{E0C50AA8-B944-3664-064B-1633E6DD8B13}"/>
                </a:ext>
              </a:extLst>
            </p:cNvPr>
            <p:cNvSpPr/>
            <p:nvPr/>
          </p:nvSpPr>
          <p:spPr>
            <a:xfrm flipV="1">
              <a:off x="3968615" y="5746308"/>
              <a:ext cx="8793" cy="45923"/>
            </a:xfrm>
            <a:custGeom>
              <a:avLst/>
              <a:gdLst>
                <a:gd name="csX0" fmla="*/ 8844 w 8793"/>
                <a:gd name="csY0" fmla="*/ 46871 h 45923"/>
                <a:gd name="csX1" fmla="*/ 50 w 8793"/>
                <a:gd name="csY1" fmla="*/ 46871 h 45923"/>
                <a:gd name="csX2" fmla="*/ 50 w 8793"/>
                <a:gd name="csY2" fmla="*/ 948 h 45923"/>
                <a:gd name="csX3" fmla="*/ 5912 w 8793"/>
                <a:gd name="csY3" fmla="*/ 948 h 45923"/>
                <a:gd name="csX4" fmla="*/ 5912 w 8793"/>
                <a:gd name="csY4" fmla="*/ 4003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793" h="45923">
                  <a:moveTo>
                    <a:pt x="8844" y="46871"/>
                  </a:moveTo>
                  <a:lnTo>
                    <a:pt x="50" y="46871"/>
                  </a:lnTo>
                  <a:lnTo>
                    <a:pt x="50" y="948"/>
                  </a:lnTo>
                  <a:lnTo>
                    <a:pt x="5912" y="948"/>
                  </a:lnTo>
                  <a:lnTo>
                    <a:pt x="5912" y="400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Freeform: Shape 1887">
              <a:extLst>
                <a:ext uri="{FF2B5EF4-FFF2-40B4-BE49-F238E27FC236}">
                  <a16:creationId xmlns:a16="http://schemas.microsoft.com/office/drawing/2014/main" id="{63404653-20B5-8E98-C831-F1A466BAD04A}"/>
                </a:ext>
              </a:extLst>
            </p:cNvPr>
            <p:cNvSpPr/>
            <p:nvPr/>
          </p:nvSpPr>
          <p:spPr>
            <a:xfrm flipV="1">
              <a:off x="3974478" y="5746308"/>
              <a:ext cx="16122" cy="45923"/>
            </a:xfrm>
            <a:custGeom>
              <a:avLst/>
              <a:gdLst>
                <a:gd name="csX0" fmla="*/ 2982 w 16122"/>
                <a:gd name="csY0" fmla="*/ 46871 h 45923"/>
                <a:gd name="csX1" fmla="*/ 50 w 16122"/>
                <a:gd name="csY1" fmla="*/ 40031 h 45923"/>
                <a:gd name="csX2" fmla="*/ 13241 w 16122"/>
                <a:gd name="csY2" fmla="*/ 948 h 45923"/>
                <a:gd name="csX3" fmla="*/ 16172 w 16122"/>
                <a:gd name="csY3" fmla="*/ 7299 h 45923"/>
                <a:gd name="csX4" fmla="*/ 16172 w 16122"/>
                <a:gd name="csY4" fmla="*/ 7787 h 45923"/>
                <a:gd name="csX5" fmla="*/ 15684 w 16122"/>
                <a:gd name="csY5" fmla="*/ 8764 h 45923"/>
                <a:gd name="csX6" fmla="*/ 15195 w 16122"/>
                <a:gd name="csY6" fmla="*/ 10230 h 45923"/>
                <a:gd name="csX7" fmla="*/ 15195 w 16122"/>
                <a:gd name="csY7" fmla="*/ 11207 h 45923"/>
                <a:gd name="csX8" fmla="*/ 14707 w 16122"/>
                <a:gd name="csY8" fmla="*/ 12673 h 45923"/>
                <a:gd name="csX9" fmla="*/ 14218 w 16122"/>
                <a:gd name="csY9" fmla="*/ 1413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6122" h="45923">
                  <a:moveTo>
                    <a:pt x="2982" y="46871"/>
                  </a:moveTo>
                  <a:lnTo>
                    <a:pt x="50" y="40031"/>
                  </a:lnTo>
                  <a:lnTo>
                    <a:pt x="13241" y="948"/>
                  </a:lnTo>
                  <a:lnTo>
                    <a:pt x="16172" y="7299"/>
                  </a:lnTo>
                  <a:lnTo>
                    <a:pt x="16172" y="7787"/>
                  </a:lnTo>
                  <a:lnTo>
                    <a:pt x="15684" y="8764"/>
                  </a:lnTo>
                  <a:lnTo>
                    <a:pt x="15195" y="10230"/>
                  </a:lnTo>
                  <a:lnTo>
                    <a:pt x="15195" y="11207"/>
                  </a:lnTo>
                  <a:lnTo>
                    <a:pt x="14707" y="12673"/>
                  </a:lnTo>
                  <a:lnTo>
                    <a:pt x="14218" y="141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Freeform: Shape 1888">
              <a:extLst>
                <a:ext uri="{FF2B5EF4-FFF2-40B4-BE49-F238E27FC236}">
                  <a16:creationId xmlns:a16="http://schemas.microsoft.com/office/drawing/2014/main" id="{5BF9D10F-EC82-D69E-FFE6-A529C1D19BE8}"/>
                </a:ext>
              </a:extLst>
            </p:cNvPr>
            <p:cNvSpPr/>
            <p:nvPr/>
          </p:nvSpPr>
          <p:spPr>
            <a:xfrm flipV="1">
              <a:off x="4022355" y="5746308"/>
              <a:ext cx="34198" cy="45923"/>
            </a:xfrm>
            <a:custGeom>
              <a:avLst/>
              <a:gdLst>
                <a:gd name="csX0" fmla="*/ 33284 w 34198"/>
                <a:gd name="csY0" fmla="*/ 46871 h 45923"/>
                <a:gd name="csX1" fmla="*/ 62 w 34198"/>
                <a:gd name="csY1" fmla="*/ 46871 h 45923"/>
                <a:gd name="csX2" fmla="*/ 62 w 34198"/>
                <a:gd name="csY2" fmla="*/ 948 h 45923"/>
                <a:gd name="csX3" fmla="*/ 34261 w 34198"/>
                <a:gd name="csY3" fmla="*/ 948 h 45923"/>
                <a:gd name="csX4" fmla="*/ 34261 w 34198"/>
                <a:gd name="csY4" fmla="*/ 6322 h 45923"/>
                <a:gd name="csX5" fmla="*/ 6413 w 34198"/>
                <a:gd name="csY5" fmla="*/ 6322 h 45923"/>
                <a:gd name="csX6" fmla="*/ 6413 w 34198"/>
                <a:gd name="csY6" fmla="*/ 21955 h 45923"/>
                <a:gd name="csX7" fmla="*/ 31818 w 34198"/>
                <a:gd name="csY7" fmla="*/ 21955 h 45923"/>
                <a:gd name="csX8" fmla="*/ 31818 w 34198"/>
                <a:gd name="csY8" fmla="*/ 27329 h 45923"/>
                <a:gd name="csX9" fmla="*/ 6413 w 34198"/>
                <a:gd name="csY9" fmla="*/ 27329 h 45923"/>
                <a:gd name="csX10" fmla="*/ 6413 w 34198"/>
                <a:gd name="csY10" fmla="*/ 41497 h 45923"/>
                <a:gd name="csX11" fmla="*/ 33284 w 34198"/>
                <a:gd name="csY11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284" y="46871"/>
                  </a:moveTo>
                  <a:lnTo>
                    <a:pt x="62" y="46871"/>
                  </a:lnTo>
                  <a:lnTo>
                    <a:pt x="62" y="948"/>
                  </a:lnTo>
                  <a:lnTo>
                    <a:pt x="34261" y="948"/>
                  </a:lnTo>
                  <a:lnTo>
                    <a:pt x="34261" y="6322"/>
                  </a:lnTo>
                  <a:lnTo>
                    <a:pt x="6413" y="6322"/>
                  </a:lnTo>
                  <a:lnTo>
                    <a:pt x="6413" y="21955"/>
                  </a:lnTo>
                  <a:lnTo>
                    <a:pt x="31818" y="21955"/>
                  </a:lnTo>
                  <a:lnTo>
                    <a:pt x="31818" y="27329"/>
                  </a:lnTo>
                  <a:lnTo>
                    <a:pt x="6413" y="27329"/>
                  </a:lnTo>
                  <a:lnTo>
                    <a:pt x="6413" y="41497"/>
                  </a:lnTo>
                  <a:lnTo>
                    <a:pt x="33284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Freeform: Shape 1889">
              <a:extLst>
                <a:ext uri="{FF2B5EF4-FFF2-40B4-BE49-F238E27FC236}">
                  <a16:creationId xmlns:a16="http://schemas.microsoft.com/office/drawing/2014/main" id="{3C1135FC-6E7B-2C66-AEEC-63915133F05F}"/>
                </a:ext>
              </a:extLst>
            </p:cNvPr>
            <p:cNvSpPr/>
            <p:nvPr/>
          </p:nvSpPr>
          <p:spPr>
            <a:xfrm flipV="1">
              <a:off x="4081107" y="5750216"/>
              <a:ext cx="36515" cy="42823"/>
            </a:xfrm>
            <a:custGeom>
              <a:avLst/>
              <a:gdLst>
                <a:gd name="csX0" fmla="*/ 8248 w 36515"/>
                <a:gd name="csY0" fmla="*/ 43771 h 42823"/>
                <a:gd name="csX1" fmla="*/ 6294 w 36515"/>
                <a:gd name="csY1" fmla="*/ 41817 h 42823"/>
                <a:gd name="csX2" fmla="*/ 3363 w 36515"/>
                <a:gd name="csY2" fmla="*/ 11038 h 42823"/>
                <a:gd name="csX3" fmla="*/ 4340 w 36515"/>
                <a:gd name="csY3" fmla="*/ 10061 h 42823"/>
                <a:gd name="csX4" fmla="*/ 4828 w 36515"/>
                <a:gd name="csY4" fmla="*/ 9084 h 42823"/>
                <a:gd name="csX5" fmla="*/ 34630 w 36515"/>
                <a:gd name="csY5" fmla="*/ 4687 h 42823"/>
                <a:gd name="csX6" fmla="*/ 35607 w 36515"/>
                <a:gd name="csY6" fmla="*/ 5175 h 42823"/>
                <a:gd name="csX7" fmla="*/ 36584 w 36515"/>
                <a:gd name="csY7" fmla="*/ 6153 h 42823"/>
                <a:gd name="csX8" fmla="*/ 20462 w 36515"/>
                <a:gd name="csY8" fmla="*/ 6153 h 42823"/>
                <a:gd name="csX9" fmla="*/ 6294 w 36515"/>
                <a:gd name="csY9" fmla="*/ 22763 h 42823"/>
                <a:gd name="csX10" fmla="*/ 6294 w 36515"/>
                <a:gd name="csY10" fmla="*/ 25206 h 42823"/>
                <a:gd name="csX11" fmla="*/ 19485 w 36515"/>
                <a:gd name="csY11" fmla="*/ 42794 h 42823"/>
                <a:gd name="csX12" fmla="*/ 20950 w 36515"/>
                <a:gd name="csY12" fmla="*/ 43282 h 42823"/>
                <a:gd name="csX13" fmla="*/ 21927 w 36515"/>
                <a:gd name="csY13" fmla="*/ 43282 h 42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6515" h="42823">
                  <a:moveTo>
                    <a:pt x="8248" y="43771"/>
                  </a:moveTo>
                  <a:lnTo>
                    <a:pt x="6294" y="41817"/>
                  </a:lnTo>
                  <a:cubicBezTo>
                    <a:pt x="-1303" y="33528"/>
                    <a:pt x="-1531" y="20760"/>
                    <a:pt x="3363" y="11038"/>
                  </a:cubicBezTo>
                  <a:lnTo>
                    <a:pt x="4340" y="10061"/>
                  </a:lnTo>
                  <a:lnTo>
                    <a:pt x="4828" y="9084"/>
                  </a:lnTo>
                  <a:cubicBezTo>
                    <a:pt x="11627" y="143"/>
                    <a:pt x="25339" y="-1591"/>
                    <a:pt x="34630" y="4687"/>
                  </a:cubicBezTo>
                  <a:lnTo>
                    <a:pt x="35607" y="5175"/>
                  </a:lnTo>
                  <a:lnTo>
                    <a:pt x="36584" y="6153"/>
                  </a:lnTo>
                  <a:lnTo>
                    <a:pt x="20462" y="6153"/>
                  </a:lnTo>
                  <a:cubicBezTo>
                    <a:pt x="11831" y="6926"/>
                    <a:pt x="6603" y="14368"/>
                    <a:pt x="6294" y="22763"/>
                  </a:cubicBezTo>
                  <a:lnTo>
                    <a:pt x="6294" y="25206"/>
                  </a:lnTo>
                  <a:cubicBezTo>
                    <a:pt x="6677" y="34179"/>
                    <a:pt x="9787" y="41238"/>
                    <a:pt x="19485" y="42794"/>
                  </a:cubicBezTo>
                  <a:lnTo>
                    <a:pt x="20950" y="43282"/>
                  </a:lnTo>
                  <a:lnTo>
                    <a:pt x="21927" y="4328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Freeform: Shape 1890">
              <a:extLst>
                <a:ext uri="{FF2B5EF4-FFF2-40B4-BE49-F238E27FC236}">
                  <a16:creationId xmlns:a16="http://schemas.microsoft.com/office/drawing/2014/main" id="{01FED5A2-C9DD-CDDA-C592-FBD5ACD8227E}"/>
                </a:ext>
              </a:extLst>
            </p:cNvPr>
            <p:cNvSpPr/>
            <p:nvPr/>
          </p:nvSpPr>
          <p:spPr>
            <a:xfrm flipV="1">
              <a:off x="4089286" y="5745769"/>
              <a:ext cx="35664" cy="42065"/>
            </a:xfrm>
            <a:custGeom>
              <a:avLst/>
              <a:gdLst>
                <a:gd name="csX0" fmla="*/ 13750 w 35664"/>
                <a:gd name="csY0" fmla="*/ 42962 h 42065"/>
                <a:gd name="csX1" fmla="*/ 12285 w 35664"/>
                <a:gd name="csY1" fmla="*/ 42962 h 42065"/>
                <a:gd name="csX2" fmla="*/ 1048 w 35664"/>
                <a:gd name="csY2" fmla="*/ 39054 h 42065"/>
                <a:gd name="csX3" fmla="*/ 71 w 35664"/>
                <a:gd name="csY3" fmla="*/ 38565 h 42065"/>
                <a:gd name="csX4" fmla="*/ 13750 w 35664"/>
                <a:gd name="csY4" fmla="*/ 38077 h 42065"/>
                <a:gd name="csX5" fmla="*/ 14727 w 35664"/>
                <a:gd name="csY5" fmla="*/ 38077 h 42065"/>
                <a:gd name="csX6" fmla="*/ 29384 w 35664"/>
                <a:gd name="csY6" fmla="*/ 21954 h 42065"/>
                <a:gd name="csX7" fmla="*/ 29384 w 35664"/>
                <a:gd name="csY7" fmla="*/ 18535 h 42065"/>
                <a:gd name="csX8" fmla="*/ 26941 w 35664"/>
                <a:gd name="csY8" fmla="*/ 8275 h 42065"/>
                <a:gd name="csX9" fmla="*/ 26452 w 35664"/>
                <a:gd name="csY9" fmla="*/ 7298 h 42065"/>
                <a:gd name="csX10" fmla="*/ 23033 w 35664"/>
                <a:gd name="csY10" fmla="*/ 3878 h 42065"/>
                <a:gd name="csX11" fmla="*/ 22055 w 35664"/>
                <a:gd name="csY11" fmla="*/ 3390 h 42065"/>
                <a:gd name="csX12" fmla="*/ 21078 w 35664"/>
                <a:gd name="csY12" fmla="*/ 2413 h 42065"/>
                <a:gd name="csX13" fmla="*/ 20101 w 35664"/>
                <a:gd name="csY13" fmla="*/ 1924 h 42065"/>
                <a:gd name="csX14" fmla="*/ 18636 w 35664"/>
                <a:gd name="csY14" fmla="*/ 1924 h 42065"/>
                <a:gd name="csX15" fmla="*/ 17659 w 35664"/>
                <a:gd name="csY15" fmla="*/ 1435 h 42065"/>
                <a:gd name="csX16" fmla="*/ 16193 w 35664"/>
                <a:gd name="csY16" fmla="*/ 947 h 42065"/>
                <a:gd name="csX17" fmla="*/ 13750 w 35664"/>
                <a:gd name="csY17" fmla="*/ 947 h 42065"/>
                <a:gd name="csX18" fmla="*/ 28407 w 35664"/>
                <a:gd name="csY18" fmla="*/ 947 h 42065"/>
                <a:gd name="csX19" fmla="*/ 29384 w 35664"/>
                <a:gd name="csY19" fmla="*/ 1924 h 42065"/>
                <a:gd name="csX20" fmla="*/ 29872 w 35664"/>
                <a:gd name="csY20" fmla="*/ 2901 h 42065"/>
                <a:gd name="csX21" fmla="*/ 31826 w 35664"/>
                <a:gd name="csY21" fmla="*/ 4855 h 42065"/>
                <a:gd name="csX22" fmla="*/ 32804 w 35664"/>
                <a:gd name="csY22" fmla="*/ 6809 h 42065"/>
                <a:gd name="csX23" fmla="*/ 32804 w 35664"/>
                <a:gd name="csY23" fmla="*/ 7298 h 42065"/>
                <a:gd name="csX24" fmla="*/ 33292 w 35664"/>
                <a:gd name="csY24" fmla="*/ 8275 h 42065"/>
                <a:gd name="csX25" fmla="*/ 33781 w 35664"/>
                <a:gd name="csY25" fmla="*/ 9252 h 42065"/>
                <a:gd name="csX26" fmla="*/ 34269 w 35664"/>
                <a:gd name="csY26" fmla="*/ 10718 h 42065"/>
                <a:gd name="csX27" fmla="*/ 35246 w 35664"/>
                <a:gd name="csY27" fmla="*/ 12672 h 42065"/>
                <a:gd name="csX28" fmla="*/ 35246 w 35664"/>
                <a:gd name="csY28" fmla="*/ 14138 h 42065"/>
                <a:gd name="csX29" fmla="*/ 35735 w 35664"/>
                <a:gd name="csY29" fmla="*/ 15603 h 42065"/>
                <a:gd name="csX30" fmla="*/ 35735 w 35664"/>
                <a:gd name="csY30" fmla="*/ 23420 h 42065"/>
                <a:gd name="csX31" fmla="*/ 35246 w 35664"/>
                <a:gd name="csY31" fmla="*/ 24886 h 42065"/>
                <a:gd name="csX32" fmla="*/ 35246 w 35664"/>
                <a:gd name="csY32" fmla="*/ 25863 h 42065"/>
                <a:gd name="csX33" fmla="*/ 34758 w 35664"/>
                <a:gd name="csY33" fmla="*/ 27329 h 42065"/>
                <a:gd name="csX34" fmla="*/ 34269 w 35664"/>
                <a:gd name="csY34" fmla="*/ 28306 h 42065"/>
                <a:gd name="csX35" fmla="*/ 34269 w 35664"/>
                <a:gd name="csY35" fmla="*/ 29283 h 42065"/>
                <a:gd name="csX36" fmla="*/ 33781 w 35664"/>
                <a:gd name="csY36" fmla="*/ 30748 h 42065"/>
                <a:gd name="csX37" fmla="*/ 33292 w 35664"/>
                <a:gd name="csY37" fmla="*/ 31725 h 42065"/>
                <a:gd name="csX38" fmla="*/ 32804 w 35664"/>
                <a:gd name="csY38" fmla="*/ 31725 h 42065"/>
                <a:gd name="csX39" fmla="*/ 32315 w 35664"/>
                <a:gd name="csY39" fmla="*/ 33191 h 42065"/>
                <a:gd name="csX40" fmla="*/ 16681 w 35664"/>
                <a:gd name="csY40" fmla="*/ 42962 h 42065"/>
                <a:gd name="csX41" fmla="*/ 15216 w 35664"/>
                <a:gd name="csY41" fmla="*/ 42962 h 420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</a:cxnLst>
              <a:rect l="l" t="t" r="r" b="b"/>
              <a:pathLst>
                <a:path w="35664" h="42065">
                  <a:moveTo>
                    <a:pt x="13750" y="42962"/>
                  </a:moveTo>
                  <a:lnTo>
                    <a:pt x="12285" y="42962"/>
                  </a:lnTo>
                  <a:cubicBezTo>
                    <a:pt x="9182" y="43353"/>
                    <a:pt x="3149" y="41391"/>
                    <a:pt x="1048" y="39054"/>
                  </a:cubicBezTo>
                  <a:lnTo>
                    <a:pt x="71" y="38565"/>
                  </a:lnTo>
                  <a:lnTo>
                    <a:pt x="13750" y="38077"/>
                  </a:lnTo>
                  <a:lnTo>
                    <a:pt x="14727" y="38077"/>
                  </a:lnTo>
                  <a:cubicBezTo>
                    <a:pt x="24425" y="36481"/>
                    <a:pt x="28293" y="31587"/>
                    <a:pt x="29384" y="21954"/>
                  </a:cubicBezTo>
                  <a:lnTo>
                    <a:pt x="29384" y="18535"/>
                  </a:lnTo>
                  <a:cubicBezTo>
                    <a:pt x="29750" y="14862"/>
                    <a:pt x="28317" y="11581"/>
                    <a:pt x="26941" y="8275"/>
                  </a:cubicBezTo>
                  <a:lnTo>
                    <a:pt x="26452" y="7298"/>
                  </a:lnTo>
                  <a:lnTo>
                    <a:pt x="23033" y="3878"/>
                  </a:lnTo>
                  <a:lnTo>
                    <a:pt x="22055" y="3390"/>
                  </a:lnTo>
                  <a:lnTo>
                    <a:pt x="21078" y="2413"/>
                  </a:lnTo>
                  <a:lnTo>
                    <a:pt x="20101" y="1924"/>
                  </a:lnTo>
                  <a:lnTo>
                    <a:pt x="18636" y="1924"/>
                  </a:lnTo>
                  <a:lnTo>
                    <a:pt x="17659" y="1435"/>
                  </a:lnTo>
                  <a:lnTo>
                    <a:pt x="16193" y="947"/>
                  </a:lnTo>
                  <a:lnTo>
                    <a:pt x="13750" y="947"/>
                  </a:lnTo>
                  <a:lnTo>
                    <a:pt x="28407" y="947"/>
                  </a:lnTo>
                  <a:lnTo>
                    <a:pt x="29384" y="1924"/>
                  </a:lnTo>
                  <a:lnTo>
                    <a:pt x="29872" y="2901"/>
                  </a:lnTo>
                  <a:lnTo>
                    <a:pt x="31826" y="4855"/>
                  </a:lnTo>
                  <a:lnTo>
                    <a:pt x="32804" y="6809"/>
                  </a:lnTo>
                  <a:lnTo>
                    <a:pt x="32804" y="7298"/>
                  </a:lnTo>
                  <a:lnTo>
                    <a:pt x="33292" y="8275"/>
                  </a:lnTo>
                  <a:lnTo>
                    <a:pt x="33781" y="9252"/>
                  </a:lnTo>
                  <a:lnTo>
                    <a:pt x="34269" y="10718"/>
                  </a:lnTo>
                  <a:lnTo>
                    <a:pt x="35246" y="12672"/>
                  </a:lnTo>
                  <a:lnTo>
                    <a:pt x="35246" y="14138"/>
                  </a:lnTo>
                  <a:lnTo>
                    <a:pt x="35735" y="15603"/>
                  </a:lnTo>
                  <a:lnTo>
                    <a:pt x="35735" y="23420"/>
                  </a:lnTo>
                  <a:lnTo>
                    <a:pt x="35246" y="24886"/>
                  </a:lnTo>
                  <a:lnTo>
                    <a:pt x="35246" y="25863"/>
                  </a:lnTo>
                  <a:lnTo>
                    <a:pt x="34758" y="27329"/>
                  </a:lnTo>
                  <a:lnTo>
                    <a:pt x="34269" y="28306"/>
                  </a:lnTo>
                  <a:lnTo>
                    <a:pt x="34269" y="29283"/>
                  </a:lnTo>
                  <a:lnTo>
                    <a:pt x="33781" y="30748"/>
                  </a:lnTo>
                  <a:lnTo>
                    <a:pt x="33292" y="31725"/>
                  </a:lnTo>
                  <a:lnTo>
                    <a:pt x="32804" y="31725"/>
                  </a:lnTo>
                  <a:lnTo>
                    <a:pt x="32315" y="33191"/>
                  </a:lnTo>
                  <a:cubicBezTo>
                    <a:pt x="29286" y="38695"/>
                    <a:pt x="22894" y="42482"/>
                    <a:pt x="16681" y="42962"/>
                  </a:cubicBezTo>
                  <a:lnTo>
                    <a:pt x="15216" y="429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Freeform: Shape 1891">
              <a:extLst>
                <a:ext uri="{FF2B5EF4-FFF2-40B4-BE49-F238E27FC236}">
                  <a16:creationId xmlns:a16="http://schemas.microsoft.com/office/drawing/2014/main" id="{B108933E-36CD-4DC8-2570-EC21EE1DA36F}"/>
                </a:ext>
              </a:extLst>
            </p:cNvPr>
            <p:cNvSpPr/>
            <p:nvPr/>
          </p:nvSpPr>
          <p:spPr>
            <a:xfrm flipV="1">
              <a:off x="4132767" y="5746308"/>
              <a:ext cx="30778" cy="45923"/>
            </a:xfrm>
            <a:custGeom>
              <a:avLst/>
              <a:gdLst>
                <a:gd name="csX0" fmla="*/ 30858 w 30778"/>
                <a:gd name="csY0" fmla="*/ 46871 h 45923"/>
                <a:gd name="csX1" fmla="*/ 80 w 30778"/>
                <a:gd name="csY1" fmla="*/ 46871 h 45923"/>
                <a:gd name="csX2" fmla="*/ 80 w 30778"/>
                <a:gd name="csY2" fmla="*/ 948 h 45923"/>
                <a:gd name="csX3" fmla="*/ 5943 w 30778"/>
                <a:gd name="csY3" fmla="*/ 948 h 45923"/>
                <a:gd name="csX4" fmla="*/ 5943 w 30778"/>
                <a:gd name="csY4" fmla="*/ 21955 h 45923"/>
                <a:gd name="csX5" fmla="*/ 27439 w 30778"/>
                <a:gd name="csY5" fmla="*/ 21955 h 45923"/>
                <a:gd name="csX6" fmla="*/ 27439 w 30778"/>
                <a:gd name="csY6" fmla="*/ 27329 h 45923"/>
                <a:gd name="csX7" fmla="*/ 5943 w 30778"/>
                <a:gd name="csY7" fmla="*/ 27329 h 45923"/>
                <a:gd name="csX8" fmla="*/ 5943 w 30778"/>
                <a:gd name="csY8" fmla="*/ 41497 h 45923"/>
                <a:gd name="csX9" fmla="*/ 30858 w 30778"/>
                <a:gd name="csY9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45923">
                  <a:moveTo>
                    <a:pt x="30858" y="46871"/>
                  </a:moveTo>
                  <a:lnTo>
                    <a:pt x="80" y="46871"/>
                  </a:lnTo>
                  <a:lnTo>
                    <a:pt x="80" y="948"/>
                  </a:lnTo>
                  <a:lnTo>
                    <a:pt x="5943" y="948"/>
                  </a:lnTo>
                  <a:lnTo>
                    <a:pt x="5943" y="21955"/>
                  </a:lnTo>
                  <a:lnTo>
                    <a:pt x="27439" y="21955"/>
                  </a:lnTo>
                  <a:lnTo>
                    <a:pt x="27439" y="27329"/>
                  </a:lnTo>
                  <a:lnTo>
                    <a:pt x="5943" y="27329"/>
                  </a:lnTo>
                  <a:lnTo>
                    <a:pt x="5943" y="41497"/>
                  </a:lnTo>
                  <a:lnTo>
                    <a:pt x="30858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Freeform: Shape 1892">
              <a:extLst>
                <a:ext uri="{FF2B5EF4-FFF2-40B4-BE49-F238E27FC236}">
                  <a16:creationId xmlns:a16="http://schemas.microsoft.com/office/drawing/2014/main" id="{D0EFBACF-8935-EFF4-FF85-DA259B21A613}"/>
                </a:ext>
              </a:extLst>
            </p:cNvPr>
            <p:cNvSpPr/>
            <p:nvPr/>
          </p:nvSpPr>
          <p:spPr>
            <a:xfrm flipV="1">
              <a:off x="4186019" y="5746308"/>
              <a:ext cx="36152" cy="45923"/>
            </a:xfrm>
            <a:custGeom>
              <a:avLst/>
              <a:gdLst>
                <a:gd name="csX0" fmla="*/ 36242 w 36152"/>
                <a:gd name="csY0" fmla="*/ 46871 h 45923"/>
                <a:gd name="csX1" fmla="*/ 89 w 36152"/>
                <a:gd name="csY1" fmla="*/ 46871 h 45923"/>
                <a:gd name="csX2" fmla="*/ 89 w 36152"/>
                <a:gd name="csY2" fmla="*/ 41497 h 45923"/>
                <a:gd name="csX3" fmla="*/ 15234 w 36152"/>
                <a:gd name="csY3" fmla="*/ 41497 h 45923"/>
                <a:gd name="csX4" fmla="*/ 15234 w 36152"/>
                <a:gd name="csY4" fmla="*/ 948 h 45923"/>
                <a:gd name="csX5" fmla="*/ 21097 w 36152"/>
                <a:gd name="csY5" fmla="*/ 948 h 45923"/>
                <a:gd name="csX6" fmla="*/ 21097 w 36152"/>
                <a:gd name="csY6" fmla="*/ 41497 h 45923"/>
                <a:gd name="csX7" fmla="*/ 36242 w 36152"/>
                <a:gd name="csY7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242" y="46871"/>
                  </a:moveTo>
                  <a:lnTo>
                    <a:pt x="89" y="46871"/>
                  </a:lnTo>
                  <a:lnTo>
                    <a:pt x="89" y="41497"/>
                  </a:lnTo>
                  <a:lnTo>
                    <a:pt x="15234" y="41497"/>
                  </a:lnTo>
                  <a:lnTo>
                    <a:pt x="15234" y="948"/>
                  </a:lnTo>
                  <a:lnTo>
                    <a:pt x="21097" y="948"/>
                  </a:lnTo>
                  <a:lnTo>
                    <a:pt x="21097" y="41497"/>
                  </a:lnTo>
                  <a:lnTo>
                    <a:pt x="36242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Freeform: Shape 1893">
              <a:extLst>
                <a:ext uri="{FF2B5EF4-FFF2-40B4-BE49-F238E27FC236}">
                  <a16:creationId xmlns:a16="http://schemas.microsoft.com/office/drawing/2014/main" id="{B8ED8F28-B022-896C-F82F-84148555F66C}"/>
                </a:ext>
              </a:extLst>
            </p:cNvPr>
            <p:cNvSpPr/>
            <p:nvPr/>
          </p:nvSpPr>
          <p:spPr>
            <a:xfrm flipV="1">
              <a:off x="4235362" y="5746308"/>
              <a:ext cx="29801" cy="45923"/>
            </a:xfrm>
            <a:custGeom>
              <a:avLst/>
              <a:gdLst>
                <a:gd name="csX0" fmla="*/ 29898 w 29801"/>
                <a:gd name="csY0" fmla="*/ 46871 h 45923"/>
                <a:gd name="csX1" fmla="*/ 24035 w 29801"/>
                <a:gd name="csY1" fmla="*/ 46871 h 45923"/>
                <a:gd name="csX2" fmla="*/ 24035 w 29801"/>
                <a:gd name="csY2" fmla="*/ 27818 h 45923"/>
                <a:gd name="csX3" fmla="*/ 97 w 29801"/>
                <a:gd name="csY3" fmla="*/ 27818 h 45923"/>
                <a:gd name="csX4" fmla="*/ 24035 w 29801"/>
                <a:gd name="csY4" fmla="*/ 22444 h 45923"/>
                <a:gd name="csX5" fmla="*/ 24035 w 29801"/>
                <a:gd name="csY5" fmla="*/ 948 h 45923"/>
                <a:gd name="csX6" fmla="*/ 29898 w 29801"/>
                <a:gd name="csY6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9801" h="45923">
                  <a:moveTo>
                    <a:pt x="29898" y="46871"/>
                  </a:moveTo>
                  <a:lnTo>
                    <a:pt x="24035" y="46871"/>
                  </a:lnTo>
                  <a:lnTo>
                    <a:pt x="24035" y="27818"/>
                  </a:lnTo>
                  <a:lnTo>
                    <a:pt x="97" y="27818"/>
                  </a:lnTo>
                  <a:lnTo>
                    <a:pt x="24035" y="22444"/>
                  </a:lnTo>
                  <a:lnTo>
                    <a:pt x="24035" y="948"/>
                  </a:lnTo>
                  <a:lnTo>
                    <a:pt x="29898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Freeform: Shape 1894">
              <a:extLst>
                <a:ext uri="{FF2B5EF4-FFF2-40B4-BE49-F238E27FC236}">
                  <a16:creationId xmlns:a16="http://schemas.microsoft.com/office/drawing/2014/main" id="{18C5E891-8F70-B1B7-1B53-C7FE78CE8CE1}"/>
                </a:ext>
              </a:extLst>
            </p:cNvPr>
            <p:cNvSpPr/>
            <p:nvPr/>
          </p:nvSpPr>
          <p:spPr>
            <a:xfrm flipV="1">
              <a:off x="4229011" y="5746308"/>
              <a:ext cx="30290" cy="45923"/>
            </a:xfrm>
            <a:custGeom>
              <a:avLst/>
              <a:gdLst>
                <a:gd name="csX0" fmla="*/ 6444 w 30290"/>
                <a:gd name="csY0" fmla="*/ 46871 h 45923"/>
                <a:gd name="csX1" fmla="*/ 93 w 30290"/>
                <a:gd name="csY1" fmla="*/ 46871 h 45923"/>
                <a:gd name="csX2" fmla="*/ 93 w 30290"/>
                <a:gd name="csY2" fmla="*/ 948 h 45923"/>
                <a:gd name="csX3" fmla="*/ 6444 w 30290"/>
                <a:gd name="csY3" fmla="*/ 948 h 45923"/>
                <a:gd name="csX4" fmla="*/ 6444 w 30290"/>
                <a:gd name="csY4" fmla="*/ 22444 h 45923"/>
                <a:gd name="csX5" fmla="*/ 30383 w 30290"/>
                <a:gd name="csY5" fmla="*/ 22444 h 45923"/>
                <a:gd name="csX6" fmla="*/ 6444 w 30290"/>
                <a:gd name="csY6" fmla="*/ 2781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290" h="45923">
                  <a:moveTo>
                    <a:pt x="6444" y="46871"/>
                  </a:moveTo>
                  <a:lnTo>
                    <a:pt x="93" y="46871"/>
                  </a:lnTo>
                  <a:lnTo>
                    <a:pt x="93" y="948"/>
                  </a:lnTo>
                  <a:lnTo>
                    <a:pt x="6444" y="948"/>
                  </a:lnTo>
                  <a:lnTo>
                    <a:pt x="6444" y="22444"/>
                  </a:lnTo>
                  <a:lnTo>
                    <a:pt x="30383" y="22444"/>
                  </a:lnTo>
                  <a:lnTo>
                    <a:pt x="6444" y="278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Freeform: Shape 1895">
              <a:extLst>
                <a:ext uri="{FF2B5EF4-FFF2-40B4-BE49-F238E27FC236}">
                  <a16:creationId xmlns:a16="http://schemas.microsoft.com/office/drawing/2014/main" id="{DC21C3D1-EED2-EA3B-7D63-50355188A009}"/>
                </a:ext>
              </a:extLst>
            </p:cNvPr>
            <p:cNvSpPr/>
            <p:nvPr/>
          </p:nvSpPr>
          <p:spPr>
            <a:xfrm flipV="1">
              <a:off x="4275912" y="5746308"/>
              <a:ext cx="6351" cy="45923"/>
            </a:xfrm>
            <a:custGeom>
              <a:avLst/>
              <a:gdLst>
                <a:gd name="csX0" fmla="*/ 25 w 6351"/>
                <a:gd name="csY0" fmla="*/ 811 h 45923"/>
                <a:gd name="csX1" fmla="*/ 6376 w 6351"/>
                <a:gd name="csY1" fmla="*/ 811 h 45923"/>
                <a:gd name="csX2" fmla="*/ 6376 w 6351"/>
                <a:gd name="csY2" fmla="*/ 46735 h 45923"/>
                <a:gd name="csX3" fmla="*/ 25 w 6351"/>
                <a:gd name="csY3" fmla="*/ 467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25" y="811"/>
                  </a:moveTo>
                  <a:lnTo>
                    <a:pt x="6376" y="811"/>
                  </a:lnTo>
                  <a:lnTo>
                    <a:pt x="6376" y="46735"/>
                  </a:lnTo>
                  <a:lnTo>
                    <a:pt x="25" y="4673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Freeform: Shape 1896">
              <a:extLst>
                <a:ext uri="{FF2B5EF4-FFF2-40B4-BE49-F238E27FC236}">
                  <a16:creationId xmlns:a16="http://schemas.microsoft.com/office/drawing/2014/main" id="{F44D83D0-A524-8F8A-257F-323CFBD15F54}"/>
                </a:ext>
              </a:extLst>
            </p:cNvPr>
            <p:cNvSpPr/>
            <p:nvPr/>
          </p:nvSpPr>
          <p:spPr>
            <a:xfrm flipV="1">
              <a:off x="4291057" y="5777086"/>
              <a:ext cx="19053" cy="10748"/>
            </a:xfrm>
            <a:custGeom>
              <a:avLst/>
              <a:gdLst>
                <a:gd name="csX0" fmla="*/ 5965 w 19053"/>
                <a:gd name="csY0" fmla="*/ 11696 h 10748"/>
                <a:gd name="csX1" fmla="*/ 103 w 19053"/>
                <a:gd name="csY1" fmla="*/ 11207 h 10748"/>
                <a:gd name="csX2" fmla="*/ 103 w 19053"/>
                <a:gd name="csY2" fmla="*/ 8764 h 10748"/>
                <a:gd name="csX3" fmla="*/ 591 w 19053"/>
                <a:gd name="csY3" fmla="*/ 7787 h 10748"/>
                <a:gd name="csX4" fmla="*/ 1080 w 19053"/>
                <a:gd name="csY4" fmla="*/ 6322 h 10748"/>
                <a:gd name="csX5" fmla="*/ 2057 w 19053"/>
                <a:gd name="csY5" fmla="*/ 4367 h 10748"/>
                <a:gd name="csX6" fmla="*/ 2545 w 19053"/>
                <a:gd name="csY6" fmla="*/ 2902 h 10748"/>
                <a:gd name="csX7" fmla="*/ 3034 w 19053"/>
                <a:gd name="csY7" fmla="*/ 1925 h 10748"/>
                <a:gd name="csX8" fmla="*/ 4011 w 19053"/>
                <a:gd name="csY8" fmla="*/ 948 h 10748"/>
                <a:gd name="csX9" fmla="*/ 19156 w 19053"/>
                <a:gd name="csY9" fmla="*/ 1436 h 10748"/>
                <a:gd name="csX10" fmla="*/ 15736 w 19053"/>
                <a:gd name="csY10" fmla="*/ 1436 h 10748"/>
                <a:gd name="csX11" fmla="*/ 14759 w 19053"/>
                <a:gd name="csY11" fmla="*/ 1925 h 10748"/>
                <a:gd name="csX12" fmla="*/ 13293 w 19053"/>
                <a:gd name="csY12" fmla="*/ 1925 h 10748"/>
                <a:gd name="csX13" fmla="*/ 11339 w 19053"/>
                <a:gd name="csY13" fmla="*/ 2902 h 10748"/>
                <a:gd name="csX14" fmla="*/ 10362 w 19053"/>
                <a:gd name="csY14" fmla="*/ 3879 h 10748"/>
                <a:gd name="csX15" fmla="*/ 9385 w 19053"/>
                <a:gd name="csY15" fmla="*/ 4367 h 10748"/>
                <a:gd name="csX16" fmla="*/ 7431 w 19053"/>
                <a:gd name="csY16" fmla="*/ 6322 h 10748"/>
                <a:gd name="csX17" fmla="*/ 7431 w 19053"/>
                <a:gd name="csY17" fmla="*/ 6810 h 10748"/>
                <a:gd name="csX18" fmla="*/ 6942 w 19053"/>
                <a:gd name="csY18" fmla="*/ 7787 h 10748"/>
                <a:gd name="csX19" fmla="*/ 6454 w 19053"/>
                <a:gd name="csY19" fmla="*/ 9253 h 10748"/>
                <a:gd name="csX20" fmla="*/ 5965 w 19053"/>
                <a:gd name="csY20" fmla="*/ 10230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5965" y="11696"/>
                  </a:moveTo>
                  <a:lnTo>
                    <a:pt x="103" y="11207"/>
                  </a:lnTo>
                  <a:lnTo>
                    <a:pt x="103" y="8764"/>
                  </a:lnTo>
                  <a:lnTo>
                    <a:pt x="591" y="7787"/>
                  </a:lnTo>
                  <a:lnTo>
                    <a:pt x="1080" y="6322"/>
                  </a:lnTo>
                  <a:lnTo>
                    <a:pt x="2057" y="4367"/>
                  </a:lnTo>
                  <a:lnTo>
                    <a:pt x="2545" y="2902"/>
                  </a:lnTo>
                  <a:lnTo>
                    <a:pt x="3034" y="1925"/>
                  </a:lnTo>
                  <a:lnTo>
                    <a:pt x="4011" y="948"/>
                  </a:lnTo>
                  <a:lnTo>
                    <a:pt x="19156" y="1436"/>
                  </a:lnTo>
                  <a:lnTo>
                    <a:pt x="15736" y="1436"/>
                  </a:lnTo>
                  <a:lnTo>
                    <a:pt x="14759" y="1925"/>
                  </a:lnTo>
                  <a:lnTo>
                    <a:pt x="13293" y="1925"/>
                  </a:lnTo>
                  <a:lnTo>
                    <a:pt x="11339" y="2902"/>
                  </a:lnTo>
                  <a:lnTo>
                    <a:pt x="10362" y="3879"/>
                  </a:lnTo>
                  <a:lnTo>
                    <a:pt x="9385" y="4367"/>
                  </a:lnTo>
                  <a:lnTo>
                    <a:pt x="7431" y="6322"/>
                  </a:lnTo>
                  <a:lnTo>
                    <a:pt x="7431" y="6810"/>
                  </a:lnTo>
                  <a:lnTo>
                    <a:pt x="6942" y="7787"/>
                  </a:lnTo>
                  <a:lnTo>
                    <a:pt x="6454" y="9253"/>
                  </a:lnTo>
                  <a:lnTo>
                    <a:pt x="5965" y="102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Freeform: Shape 1897">
              <a:extLst>
                <a:ext uri="{FF2B5EF4-FFF2-40B4-BE49-F238E27FC236}">
                  <a16:creationId xmlns:a16="http://schemas.microsoft.com/office/drawing/2014/main" id="{4ECC0C35-07CD-9206-6FE0-41576D11517A}"/>
                </a:ext>
              </a:extLst>
            </p:cNvPr>
            <p:cNvSpPr/>
            <p:nvPr/>
          </p:nvSpPr>
          <p:spPr>
            <a:xfrm flipV="1">
              <a:off x="4309133" y="5750704"/>
              <a:ext cx="17099" cy="9282"/>
            </a:xfrm>
            <a:custGeom>
              <a:avLst/>
              <a:gdLst>
                <a:gd name="csX0" fmla="*/ 13786 w 17099"/>
                <a:gd name="csY0" fmla="*/ 10225 h 9282"/>
                <a:gd name="csX1" fmla="*/ 106 w 17099"/>
                <a:gd name="csY1" fmla="*/ 9737 h 9282"/>
                <a:gd name="csX2" fmla="*/ 4015 w 17099"/>
                <a:gd name="csY2" fmla="*/ 9737 h 9282"/>
                <a:gd name="csX3" fmla="*/ 4992 w 17099"/>
                <a:gd name="csY3" fmla="*/ 9248 h 9282"/>
                <a:gd name="csX4" fmla="*/ 6458 w 17099"/>
                <a:gd name="csY4" fmla="*/ 8760 h 9282"/>
                <a:gd name="csX5" fmla="*/ 7435 w 17099"/>
                <a:gd name="csY5" fmla="*/ 8271 h 9282"/>
                <a:gd name="csX6" fmla="*/ 9877 w 17099"/>
                <a:gd name="csY6" fmla="*/ 5828 h 9282"/>
                <a:gd name="csX7" fmla="*/ 10366 w 17099"/>
                <a:gd name="csY7" fmla="*/ 4851 h 9282"/>
                <a:gd name="csX8" fmla="*/ 10854 w 17099"/>
                <a:gd name="csY8" fmla="*/ 3874 h 9282"/>
                <a:gd name="csX9" fmla="*/ 10854 w 17099"/>
                <a:gd name="csY9" fmla="*/ 2409 h 9282"/>
                <a:gd name="csX10" fmla="*/ 11343 w 17099"/>
                <a:gd name="csY10" fmla="*/ 943 h 9282"/>
                <a:gd name="csX11" fmla="*/ 17206 w 17099"/>
                <a:gd name="csY11" fmla="*/ 1432 h 9282"/>
                <a:gd name="csX12" fmla="*/ 16717 w 17099"/>
                <a:gd name="csY12" fmla="*/ 2897 h 9282"/>
                <a:gd name="csX13" fmla="*/ 16717 w 17099"/>
                <a:gd name="csY13" fmla="*/ 4363 h 9282"/>
                <a:gd name="csX14" fmla="*/ 16229 w 17099"/>
                <a:gd name="csY14" fmla="*/ 5340 h 9282"/>
                <a:gd name="csX15" fmla="*/ 16229 w 17099"/>
                <a:gd name="csY15" fmla="*/ 6806 h 9282"/>
                <a:gd name="csX16" fmla="*/ 15251 w 17099"/>
                <a:gd name="csY16" fmla="*/ 7783 h 9282"/>
                <a:gd name="csX17" fmla="*/ 14763 w 17099"/>
                <a:gd name="csY17" fmla="*/ 8760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7099" h="9282">
                  <a:moveTo>
                    <a:pt x="13786" y="10225"/>
                  </a:moveTo>
                  <a:lnTo>
                    <a:pt x="106" y="9737"/>
                  </a:lnTo>
                  <a:lnTo>
                    <a:pt x="4015" y="9737"/>
                  </a:lnTo>
                  <a:lnTo>
                    <a:pt x="4992" y="9248"/>
                  </a:lnTo>
                  <a:lnTo>
                    <a:pt x="6458" y="8760"/>
                  </a:lnTo>
                  <a:lnTo>
                    <a:pt x="7435" y="8271"/>
                  </a:lnTo>
                  <a:lnTo>
                    <a:pt x="9877" y="5828"/>
                  </a:lnTo>
                  <a:lnTo>
                    <a:pt x="10366" y="4851"/>
                  </a:lnTo>
                  <a:lnTo>
                    <a:pt x="10854" y="3874"/>
                  </a:lnTo>
                  <a:lnTo>
                    <a:pt x="10854" y="2409"/>
                  </a:lnTo>
                  <a:lnTo>
                    <a:pt x="11343" y="943"/>
                  </a:lnTo>
                  <a:lnTo>
                    <a:pt x="17206" y="1432"/>
                  </a:lnTo>
                  <a:lnTo>
                    <a:pt x="16717" y="2897"/>
                  </a:lnTo>
                  <a:lnTo>
                    <a:pt x="16717" y="4363"/>
                  </a:lnTo>
                  <a:lnTo>
                    <a:pt x="16229" y="5340"/>
                  </a:lnTo>
                  <a:lnTo>
                    <a:pt x="16229" y="6806"/>
                  </a:lnTo>
                  <a:lnTo>
                    <a:pt x="15251" y="7783"/>
                  </a:lnTo>
                  <a:lnTo>
                    <a:pt x="14763" y="87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Freeform: Shape 1898">
              <a:extLst>
                <a:ext uri="{FF2B5EF4-FFF2-40B4-BE49-F238E27FC236}">
                  <a16:creationId xmlns:a16="http://schemas.microsoft.com/office/drawing/2014/main" id="{87A01C8A-2BD6-AA5B-44F2-6B555AA159D6}"/>
                </a:ext>
              </a:extLst>
            </p:cNvPr>
            <p:cNvSpPr/>
            <p:nvPr/>
          </p:nvSpPr>
          <p:spPr>
            <a:xfrm flipV="1">
              <a:off x="4292523" y="5745819"/>
              <a:ext cx="35175" cy="47389"/>
            </a:xfrm>
            <a:custGeom>
              <a:avLst/>
              <a:gdLst>
                <a:gd name="csX0" fmla="*/ 16226 w 35175"/>
                <a:gd name="csY0" fmla="*/ 48337 h 47389"/>
                <a:gd name="csX1" fmla="*/ 12807 w 35175"/>
                <a:gd name="csY1" fmla="*/ 48337 h 47389"/>
                <a:gd name="csX2" fmla="*/ 11341 w 35175"/>
                <a:gd name="csY2" fmla="*/ 47848 h 47389"/>
                <a:gd name="csX3" fmla="*/ 10364 w 35175"/>
                <a:gd name="csY3" fmla="*/ 47848 h 47389"/>
                <a:gd name="csX4" fmla="*/ 9387 w 35175"/>
                <a:gd name="csY4" fmla="*/ 47360 h 47389"/>
                <a:gd name="csX5" fmla="*/ 7921 w 35175"/>
                <a:gd name="csY5" fmla="*/ 46871 h 47389"/>
                <a:gd name="csX6" fmla="*/ 5967 w 35175"/>
                <a:gd name="csY6" fmla="*/ 45894 h 47389"/>
                <a:gd name="csX7" fmla="*/ 4990 w 35175"/>
                <a:gd name="csY7" fmla="*/ 44917 h 47389"/>
                <a:gd name="csX8" fmla="*/ 593 w 35175"/>
                <a:gd name="csY8" fmla="*/ 38566 h 47389"/>
                <a:gd name="csX9" fmla="*/ 593 w 35175"/>
                <a:gd name="csY9" fmla="*/ 37100 h 47389"/>
                <a:gd name="csX10" fmla="*/ 104 w 35175"/>
                <a:gd name="csY10" fmla="*/ 36123 h 47389"/>
                <a:gd name="csX11" fmla="*/ 593 w 35175"/>
                <a:gd name="csY11" fmla="*/ 35146 h 47389"/>
                <a:gd name="csX12" fmla="*/ 593 w 35175"/>
                <a:gd name="csY12" fmla="*/ 33680 h 47389"/>
                <a:gd name="csX13" fmla="*/ 21112 w 35175"/>
                <a:gd name="csY13" fmla="*/ 21467 h 47389"/>
                <a:gd name="csX14" fmla="*/ 22089 w 35175"/>
                <a:gd name="csY14" fmla="*/ 21467 h 47389"/>
                <a:gd name="csX15" fmla="*/ 23066 w 35175"/>
                <a:gd name="csY15" fmla="*/ 20978 h 47389"/>
                <a:gd name="csX16" fmla="*/ 24043 w 35175"/>
                <a:gd name="csY16" fmla="*/ 20978 h 47389"/>
                <a:gd name="csX17" fmla="*/ 29417 w 35175"/>
                <a:gd name="csY17" fmla="*/ 14138 h 47389"/>
                <a:gd name="csX18" fmla="*/ 28929 w 35175"/>
                <a:gd name="csY18" fmla="*/ 12673 h 47389"/>
                <a:gd name="csX19" fmla="*/ 28440 w 35175"/>
                <a:gd name="csY19" fmla="*/ 11696 h 47389"/>
                <a:gd name="csX20" fmla="*/ 27952 w 35175"/>
                <a:gd name="csY20" fmla="*/ 10230 h 47389"/>
                <a:gd name="csX21" fmla="*/ 26486 w 35175"/>
                <a:gd name="csY21" fmla="*/ 8764 h 47389"/>
                <a:gd name="csX22" fmla="*/ 25020 w 35175"/>
                <a:gd name="csY22" fmla="*/ 8276 h 47389"/>
                <a:gd name="csX23" fmla="*/ 23066 w 35175"/>
                <a:gd name="csY23" fmla="*/ 7299 h 47389"/>
                <a:gd name="csX24" fmla="*/ 21601 w 35175"/>
                <a:gd name="csY24" fmla="*/ 6810 h 47389"/>
                <a:gd name="csX25" fmla="*/ 17692 w 35175"/>
                <a:gd name="csY25" fmla="*/ 6810 h 47389"/>
                <a:gd name="csX26" fmla="*/ 2547 w 35175"/>
                <a:gd name="csY26" fmla="*/ 6322 h 47389"/>
                <a:gd name="csX27" fmla="*/ 3524 w 35175"/>
                <a:gd name="csY27" fmla="*/ 5833 h 47389"/>
                <a:gd name="csX28" fmla="*/ 4501 w 35175"/>
                <a:gd name="csY28" fmla="*/ 4856 h 47389"/>
                <a:gd name="csX29" fmla="*/ 5478 w 35175"/>
                <a:gd name="csY29" fmla="*/ 4368 h 47389"/>
                <a:gd name="csX30" fmla="*/ 6456 w 35175"/>
                <a:gd name="csY30" fmla="*/ 3390 h 47389"/>
                <a:gd name="csX31" fmla="*/ 7921 w 35175"/>
                <a:gd name="csY31" fmla="*/ 2902 h 47389"/>
                <a:gd name="csX32" fmla="*/ 8898 w 35175"/>
                <a:gd name="csY32" fmla="*/ 2413 h 47389"/>
                <a:gd name="csX33" fmla="*/ 10364 w 35175"/>
                <a:gd name="csY33" fmla="*/ 1925 h 47389"/>
                <a:gd name="csX34" fmla="*/ 11341 w 35175"/>
                <a:gd name="csY34" fmla="*/ 1925 h 47389"/>
                <a:gd name="csX35" fmla="*/ 12807 w 35175"/>
                <a:gd name="csY35" fmla="*/ 1436 h 47389"/>
                <a:gd name="csX36" fmla="*/ 15249 w 35175"/>
                <a:gd name="csY36" fmla="*/ 1436 h 47389"/>
                <a:gd name="csX37" fmla="*/ 16715 w 35175"/>
                <a:gd name="csY37" fmla="*/ 948 h 47389"/>
                <a:gd name="csX38" fmla="*/ 19646 w 35175"/>
                <a:gd name="csY38" fmla="*/ 948 h 47389"/>
                <a:gd name="csX39" fmla="*/ 21112 w 35175"/>
                <a:gd name="csY39" fmla="*/ 1436 h 47389"/>
                <a:gd name="csX40" fmla="*/ 22089 w 35175"/>
                <a:gd name="csY40" fmla="*/ 1436 h 47389"/>
                <a:gd name="csX41" fmla="*/ 23555 w 35175"/>
                <a:gd name="csY41" fmla="*/ 1925 h 47389"/>
                <a:gd name="csX42" fmla="*/ 24532 w 35175"/>
                <a:gd name="csY42" fmla="*/ 1925 h 47389"/>
                <a:gd name="csX43" fmla="*/ 34791 w 35175"/>
                <a:gd name="csY43" fmla="*/ 12184 h 47389"/>
                <a:gd name="csX44" fmla="*/ 34791 w 35175"/>
                <a:gd name="csY44" fmla="*/ 13650 h 47389"/>
                <a:gd name="csX45" fmla="*/ 35280 w 35175"/>
                <a:gd name="csY45" fmla="*/ 14627 h 47389"/>
                <a:gd name="csX46" fmla="*/ 35280 w 35175"/>
                <a:gd name="csY46" fmla="*/ 15604 h 47389"/>
                <a:gd name="csX47" fmla="*/ 34791 w 35175"/>
                <a:gd name="csY47" fmla="*/ 16581 h 47389"/>
                <a:gd name="csX48" fmla="*/ 25509 w 35175"/>
                <a:gd name="csY48" fmla="*/ 26841 h 47389"/>
                <a:gd name="csX49" fmla="*/ 24532 w 35175"/>
                <a:gd name="csY49" fmla="*/ 27329 h 47389"/>
                <a:gd name="csX50" fmla="*/ 23066 w 35175"/>
                <a:gd name="csY50" fmla="*/ 27329 h 47389"/>
                <a:gd name="csX51" fmla="*/ 22089 w 35175"/>
                <a:gd name="csY51" fmla="*/ 27818 h 47389"/>
                <a:gd name="csX52" fmla="*/ 20623 w 35175"/>
                <a:gd name="csY52" fmla="*/ 28306 h 47389"/>
                <a:gd name="csX53" fmla="*/ 18669 w 35175"/>
                <a:gd name="csY53" fmla="*/ 28795 h 47389"/>
                <a:gd name="csX54" fmla="*/ 17204 w 35175"/>
                <a:gd name="csY54" fmla="*/ 28795 h 47389"/>
                <a:gd name="csX55" fmla="*/ 12807 w 35175"/>
                <a:gd name="csY55" fmla="*/ 30261 h 47389"/>
                <a:gd name="csX56" fmla="*/ 7921 w 35175"/>
                <a:gd name="csY56" fmla="*/ 32215 h 47389"/>
                <a:gd name="csX57" fmla="*/ 7433 w 35175"/>
                <a:gd name="csY57" fmla="*/ 32703 h 47389"/>
                <a:gd name="csX58" fmla="*/ 6944 w 35175"/>
                <a:gd name="csY58" fmla="*/ 33680 h 47389"/>
                <a:gd name="csX59" fmla="*/ 6456 w 35175"/>
                <a:gd name="csY59" fmla="*/ 35146 h 47389"/>
                <a:gd name="csX60" fmla="*/ 5967 w 35175"/>
                <a:gd name="csY60" fmla="*/ 36123 h 47389"/>
                <a:gd name="csX61" fmla="*/ 6456 w 35175"/>
                <a:gd name="csY61" fmla="*/ 37100 h 47389"/>
                <a:gd name="csX62" fmla="*/ 6456 w 35175"/>
                <a:gd name="csY62" fmla="*/ 38077 h 47389"/>
                <a:gd name="csX63" fmla="*/ 6944 w 35175"/>
                <a:gd name="csY63" fmla="*/ 39054 h 47389"/>
                <a:gd name="csX64" fmla="*/ 9387 w 35175"/>
                <a:gd name="csY64" fmla="*/ 41497 h 47389"/>
                <a:gd name="csX65" fmla="*/ 12318 w 35175"/>
                <a:gd name="csY65" fmla="*/ 42963 h 47389"/>
                <a:gd name="csX66" fmla="*/ 16715 w 35175"/>
                <a:gd name="csY66" fmla="*/ 42963 h 47389"/>
                <a:gd name="csX67" fmla="*/ 30394 w 35175"/>
                <a:gd name="csY67" fmla="*/ 43451 h 47389"/>
                <a:gd name="csX68" fmla="*/ 29906 w 35175"/>
                <a:gd name="csY68" fmla="*/ 43940 h 47389"/>
                <a:gd name="csX69" fmla="*/ 27952 w 35175"/>
                <a:gd name="csY69" fmla="*/ 45894 h 47389"/>
                <a:gd name="csX70" fmla="*/ 26486 w 35175"/>
                <a:gd name="csY70" fmla="*/ 46383 h 47389"/>
                <a:gd name="csX71" fmla="*/ 25509 w 35175"/>
                <a:gd name="csY71" fmla="*/ 46871 h 47389"/>
                <a:gd name="csX72" fmla="*/ 25020 w 35175"/>
                <a:gd name="csY72" fmla="*/ 46871 h 47389"/>
                <a:gd name="csX73" fmla="*/ 23066 w 35175"/>
                <a:gd name="csY73" fmla="*/ 47848 h 47389"/>
                <a:gd name="csX74" fmla="*/ 21601 w 35175"/>
                <a:gd name="csY74" fmla="*/ 47848 h 47389"/>
                <a:gd name="csX75" fmla="*/ 20623 w 35175"/>
                <a:gd name="csY75" fmla="*/ 48337 h 47389"/>
                <a:gd name="csX76" fmla="*/ 17692 w 35175"/>
                <a:gd name="csY76" fmla="*/ 48337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</a:cxnLst>
              <a:rect l="l" t="t" r="r" b="b"/>
              <a:pathLst>
                <a:path w="35175" h="47389">
                  <a:moveTo>
                    <a:pt x="16226" y="48337"/>
                  </a:moveTo>
                  <a:lnTo>
                    <a:pt x="12807" y="48337"/>
                  </a:lnTo>
                  <a:lnTo>
                    <a:pt x="11341" y="47848"/>
                  </a:lnTo>
                  <a:lnTo>
                    <a:pt x="10364" y="47848"/>
                  </a:lnTo>
                  <a:lnTo>
                    <a:pt x="9387" y="47360"/>
                  </a:lnTo>
                  <a:lnTo>
                    <a:pt x="7921" y="46871"/>
                  </a:lnTo>
                  <a:lnTo>
                    <a:pt x="5967" y="45894"/>
                  </a:lnTo>
                  <a:lnTo>
                    <a:pt x="4990" y="44917"/>
                  </a:lnTo>
                  <a:cubicBezTo>
                    <a:pt x="805" y="42466"/>
                    <a:pt x="2775" y="42108"/>
                    <a:pt x="593" y="38566"/>
                  </a:cubicBezTo>
                  <a:lnTo>
                    <a:pt x="593" y="37100"/>
                  </a:lnTo>
                  <a:lnTo>
                    <a:pt x="104" y="36123"/>
                  </a:lnTo>
                  <a:lnTo>
                    <a:pt x="593" y="35146"/>
                  </a:lnTo>
                  <a:lnTo>
                    <a:pt x="593" y="33680"/>
                  </a:lnTo>
                  <a:cubicBezTo>
                    <a:pt x="2775" y="24097"/>
                    <a:pt x="13784" y="24317"/>
                    <a:pt x="21112" y="21467"/>
                  </a:cubicBezTo>
                  <a:lnTo>
                    <a:pt x="22089" y="21467"/>
                  </a:lnTo>
                  <a:lnTo>
                    <a:pt x="23066" y="20978"/>
                  </a:lnTo>
                  <a:lnTo>
                    <a:pt x="24043" y="20978"/>
                  </a:lnTo>
                  <a:cubicBezTo>
                    <a:pt x="28017" y="18617"/>
                    <a:pt x="28766" y="18145"/>
                    <a:pt x="29417" y="14138"/>
                  </a:cubicBezTo>
                  <a:lnTo>
                    <a:pt x="28929" y="12673"/>
                  </a:lnTo>
                  <a:lnTo>
                    <a:pt x="28440" y="11696"/>
                  </a:lnTo>
                  <a:lnTo>
                    <a:pt x="27952" y="10230"/>
                  </a:lnTo>
                  <a:lnTo>
                    <a:pt x="26486" y="8764"/>
                  </a:lnTo>
                  <a:lnTo>
                    <a:pt x="25020" y="8276"/>
                  </a:lnTo>
                  <a:lnTo>
                    <a:pt x="23066" y="7299"/>
                  </a:lnTo>
                  <a:lnTo>
                    <a:pt x="21601" y="6810"/>
                  </a:lnTo>
                  <a:lnTo>
                    <a:pt x="17692" y="6810"/>
                  </a:lnTo>
                  <a:lnTo>
                    <a:pt x="2547" y="6322"/>
                  </a:lnTo>
                  <a:lnTo>
                    <a:pt x="3524" y="5833"/>
                  </a:lnTo>
                  <a:lnTo>
                    <a:pt x="4501" y="4856"/>
                  </a:lnTo>
                  <a:lnTo>
                    <a:pt x="5478" y="4368"/>
                  </a:lnTo>
                  <a:lnTo>
                    <a:pt x="6456" y="3390"/>
                  </a:lnTo>
                  <a:lnTo>
                    <a:pt x="7921" y="2902"/>
                  </a:lnTo>
                  <a:lnTo>
                    <a:pt x="8898" y="2413"/>
                  </a:lnTo>
                  <a:lnTo>
                    <a:pt x="10364" y="1925"/>
                  </a:lnTo>
                  <a:lnTo>
                    <a:pt x="11341" y="1925"/>
                  </a:lnTo>
                  <a:lnTo>
                    <a:pt x="12807" y="1436"/>
                  </a:lnTo>
                  <a:lnTo>
                    <a:pt x="15249" y="1436"/>
                  </a:lnTo>
                  <a:lnTo>
                    <a:pt x="16715" y="948"/>
                  </a:lnTo>
                  <a:lnTo>
                    <a:pt x="19646" y="948"/>
                  </a:lnTo>
                  <a:lnTo>
                    <a:pt x="21112" y="1436"/>
                  </a:lnTo>
                  <a:lnTo>
                    <a:pt x="22089" y="1436"/>
                  </a:lnTo>
                  <a:lnTo>
                    <a:pt x="23555" y="1925"/>
                  </a:lnTo>
                  <a:lnTo>
                    <a:pt x="24532" y="1925"/>
                  </a:lnTo>
                  <a:cubicBezTo>
                    <a:pt x="30232" y="3952"/>
                    <a:pt x="32764" y="6387"/>
                    <a:pt x="34791" y="12184"/>
                  </a:cubicBezTo>
                  <a:lnTo>
                    <a:pt x="34791" y="13650"/>
                  </a:lnTo>
                  <a:lnTo>
                    <a:pt x="35280" y="14627"/>
                  </a:lnTo>
                  <a:lnTo>
                    <a:pt x="35280" y="15604"/>
                  </a:lnTo>
                  <a:lnTo>
                    <a:pt x="34791" y="16581"/>
                  </a:lnTo>
                  <a:cubicBezTo>
                    <a:pt x="34840" y="21882"/>
                    <a:pt x="29841" y="25229"/>
                    <a:pt x="25509" y="26841"/>
                  </a:cubicBezTo>
                  <a:lnTo>
                    <a:pt x="24532" y="27329"/>
                  </a:lnTo>
                  <a:lnTo>
                    <a:pt x="23066" y="27329"/>
                  </a:lnTo>
                  <a:lnTo>
                    <a:pt x="22089" y="27818"/>
                  </a:lnTo>
                  <a:lnTo>
                    <a:pt x="20623" y="28306"/>
                  </a:lnTo>
                  <a:lnTo>
                    <a:pt x="18669" y="28795"/>
                  </a:lnTo>
                  <a:lnTo>
                    <a:pt x="17204" y="28795"/>
                  </a:lnTo>
                  <a:lnTo>
                    <a:pt x="12807" y="30261"/>
                  </a:lnTo>
                  <a:cubicBezTo>
                    <a:pt x="10649" y="31311"/>
                    <a:pt x="10470" y="29976"/>
                    <a:pt x="7921" y="32215"/>
                  </a:cubicBezTo>
                  <a:lnTo>
                    <a:pt x="7433" y="32703"/>
                  </a:lnTo>
                  <a:lnTo>
                    <a:pt x="6944" y="33680"/>
                  </a:lnTo>
                  <a:lnTo>
                    <a:pt x="6456" y="35146"/>
                  </a:lnTo>
                  <a:lnTo>
                    <a:pt x="5967" y="36123"/>
                  </a:lnTo>
                  <a:lnTo>
                    <a:pt x="6456" y="37100"/>
                  </a:lnTo>
                  <a:lnTo>
                    <a:pt x="6456" y="38077"/>
                  </a:lnTo>
                  <a:lnTo>
                    <a:pt x="6944" y="39054"/>
                  </a:lnTo>
                  <a:lnTo>
                    <a:pt x="9387" y="41497"/>
                  </a:lnTo>
                  <a:lnTo>
                    <a:pt x="12318" y="42963"/>
                  </a:lnTo>
                  <a:lnTo>
                    <a:pt x="16715" y="42963"/>
                  </a:lnTo>
                  <a:lnTo>
                    <a:pt x="30394" y="43451"/>
                  </a:lnTo>
                  <a:lnTo>
                    <a:pt x="29906" y="43940"/>
                  </a:lnTo>
                  <a:lnTo>
                    <a:pt x="27952" y="45894"/>
                  </a:lnTo>
                  <a:lnTo>
                    <a:pt x="26486" y="46383"/>
                  </a:lnTo>
                  <a:lnTo>
                    <a:pt x="25509" y="46871"/>
                  </a:lnTo>
                  <a:lnTo>
                    <a:pt x="25020" y="46871"/>
                  </a:lnTo>
                  <a:lnTo>
                    <a:pt x="23066" y="47848"/>
                  </a:lnTo>
                  <a:lnTo>
                    <a:pt x="21601" y="47848"/>
                  </a:lnTo>
                  <a:lnTo>
                    <a:pt x="20623" y="48337"/>
                  </a:lnTo>
                  <a:lnTo>
                    <a:pt x="17692" y="483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Freeform: Shape 1899">
              <a:extLst>
                <a:ext uri="{FF2B5EF4-FFF2-40B4-BE49-F238E27FC236}">
                  <a16:creationId xmlns:a16="http://schemas.microsoft.com/office/drawing/2014/main" id="{0AAEE4ED-075F-32A8-D44D-0050C9B697C6}"/>
                </a:ext>
              </a:extLst>
            </p:cNvPr>
            <p:cNvSpPr/>
            <p:nvPr/>
          </p:nvSpPr>
          <p:spPr>
            <a:xfrm flipV="1">
              <a:off x="4359942" y="5751193"/>
              <a:ext cx="31755" cy="35664"/>
            </a:xfrm>
            <a:custGeom>
              <a:avLst/>
              <a:gdLst>
                <a:gd name="csX0" fmla="*/ 25521 w 31755"/>
                <a:gd name="csY0" fmla="*/ 36611 h 35664"/>
                <a:gd name="csX1" fmla="*/ 9399 w 31755"/>
                <a:gd name="csY1" fmla="*/ 36122 h 35664"/>
                <a:gd name="csX2" fmla="*/ 11353 w 31755"/>
                <a:gd name="csY2" fmla="*/ 36122 h 35664"/>
                <a:gd name="csX3" fmla="*/ 12819 w 31755"/>
                <a:gd name="csY3" fmla="*/ 35634 h 35664"/>
                <a:gd name="csX4" fmla="*/ 15261 w 31755"/>
                <a:gd name="csY4" fmla="*/ 35634 h 35664"/>
                <a:gd name="csX5" fmla="*/ 16727 w 31755"/>
                <a:gd name="csY5" fmla="*/ 35145 h 35664"/>
                <a:gd name="csX6" fmla="*/ 17704 w 31755"/>
                <a:gd name="csY6" fmla="*/ 35145 h 35664"/>
                <a:gd name="csX7" fmla="*/ 18681 w 31755"/>
                <a:gd name="csY7" fmla="*/ 34657 h 35664"/>
                <a:gd name="csX8" fmla="*/ 19658 w 31755"/>
                <a:gd name="csY8" fmla="*/ 33680 h 35664"/>
                <a:gd name="csX9" fmla="*/ 20636 w 31755"/>
                <a:gd name="csY9" fmla="*/ 33191 h 35664"/>
                <a:gd name="csX10" fmla="*/ 21613 w 31755"/>
                <a:gd name="csY10" fmla="*/ 32214 h 35664"/>
                <a:gd name="csX11" fmla="*/ 22101 w 31755"/>
                <a:gd name="csY11" fmla="*/ 31237 h 35664"/>
                <a:gd name="csX12" fmla="*/ 25521 w 31755"/>
                <a:gd name="csY12" fmla="*/ 21954 h 35664"/>
                <a:gd name="csX13" fmla="*/ 25521 w 31755"/>
                <a:gd name="csY13" fmla="*/ 16092 h 35664"/>
                <a:gd name="csX14" fmla="*/ 25032 w 31755"/>
                <a:gd name="csY14" fmla="*/ 14626 h 35664"/>
                <a:gd name="csX15" fmla="*/ 25032 w 31755"/>
                <a:gd name="csY15" fmla="*/ 12183 h 35664"/>
                <a:gd name="csX16" fmla="*/ 24055 w 31755"/>
                <a:gd name="csY16" fmla="*/ 10229 h 35664"/>
                <a:gd name="csX17" fmla="*/ 24055 w 31755"/>
                <a:gd name="csY17" fmla="*/ 9741 h 35664"/>
                <a:gd name="csX18" fmla="*/ 23567 w 31755"/>
                <a:gd name="csY18" fmla="*/ 8275 h 35664"/>
                <a:gd name="csX19" fmla="*/ 23078 w 31755"/>
                <a:gd name="csY19" fmla="*/ 7298 h 35664"/>
                <a:gd name="csX20" fmla="*/ 22590 w 31755"/>
                <a:gd name="csY20" fmla="*/ 5832 h 35664"/>
                <a:gd name="csX21" fmla="*/ 20147 w 31755"/>
                <a:gd name="csY21" fmla="*/ 3390 h 35664"/>
                <a:gd name="csX22" fmla="*/ 18193 w 31755"/>
                <a:gd name="csY22" fmla="*/ 2413 h 35664"/>
                <a:gd name="csX23" fmla="*/ 16727 w 31755"/>
                <a:gd name="csY23" fmla="*/ 1924 h 35664"/>
                <a:gd name="csX24" fmla="*/ 16239 w 31755"/>
                <a:gd name="csY24" fmla="*/ 1435 h 35664"/>
                <a:gd name="csX25" fmla="*/ 13796 w 31755"/>
                <a:gd name="csY25" fmla="*/ 1435 h 35664"/>
                <a:gd name="csX26" fmla="*/ 12819 w 31755"/>
                <a:gd name="csY26" fmla="*/ 947 h 35664"/>
                <a:gd name="csX27" fmla="*/ 116 w 31755"/>
                <a:gd name="csY27" fmla="*/ 947 h 35664"/>
                <a:gd name="csX28" fmla="*/ 25521 w 31755"/>
                <a:gd name="csY28" fmla="*/ 947 h 35664"/>
                <a:gd name="csX29" fmla="*/ 27964 w 31755"/>
                <a:gd name="csY29" fmla="*/ 3390 h 35664"/>
                <a:gd name="csX30" fmla="*/ 28452 w 31755"/>
                <a:gd name="csY30" fmla="*/ 4367 h 35664"/>
                <a:gd name="csX31" fmla="*/ 28941 w 31755"/>
                <a:gd name="csY31" fmla="*/ 5832 h 35664"/>
                <a:gd name="csX32" fmla="*/ 29429 w 31755"/>
                <a:gd name="csY32" fmla="*/ 6809 h 35664"/>
                <a:gd name="csX33" fmla="*/ 29918 w 31755"/>
                <a:gd name="csY33" fmla="*/ 8275 h 35664"/>
                <a:gd name="csX34" fmla="*/ 30406 w 31755"/>
                <a:gd name="csY34" fmla="*/ 9252 h 35664"/>
                <a:gd name="csX35" fmla="*/ 30406 w 31755"/>
                <a:gd name="csY35" fmla="*/ 9741 h 35664"/>
                <a:gd name="csX36" fmla="*/ 30895 w 31755"/>
                <a:gd name="csY36" fmla="*/ 11206 h 35664"/>
                <a:gd name="csX37" fmla="*/ 30895 w 31755"/>
                <a:gd name="csY37" fmla="*/ 12183 h 35664"/>
                <a:gd name="csX38" fmla="*/ 31384 w 31755"/>
                <a:gd name="csY38" fmla="*/ 13161 h 35664"/>
                <a:gd name="csX39" fmla="*/ 31384 w 31755"/>
                <a:gd name="csY39" fmla="*/ 16092 h 35664"/>
                <a:gd name="csX40" fmla="*/ 31872 w 31755"/>
                <a:gd name="csY40" fmla="*/ 17558 h 35664"/>
                <a:gd name="csX41" fmla="*/ 31872 w 31755"/>
                <a:gd name="csY41" fmla="*/ 18535 h 35664"/>
                <a:gd name="csX42" fmla="*/ 27964 w 31755"/>
                <a:gd name="csY42" fmla="*/ 33680 h 35664"/>
                <a:gd name="csX43" fmla="*/ 26987 w 31755"/>
                <a:gd name="csY43" fmla="*/ 34657 h 35664"/>
                <a:gd name="csX44" fmla="*/ 26498 w 31755"/>
                <a:gd name="csY44" fmla="*/ 35634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</a:cxnLst>
              <a:rect l="l" t="t" r="r" b="b"/>
              <a:pathLst>
                <a:path w="31755" h="35664">
                  <a:moveTo>
                    <a:pt x="25521" y="36611"/>
                  </a:moveTo>
                  <a:lnTo>
                    <a:pt x="9399" y="36122"/>
                  </a:lnTo>
                  <a:lnTo>
                    <a:pt x="11353" y="36122"/>
                  </a:lnTo>
                  <a:lnTo>
                    <a:pt x="12819" y="35634"/>
                  </a:lnTo>
                  <a:lnTo>
                    <a:pt x="15261" y="35634"/>
                  </a:lnTo>
                  <a:lnTo>
                    <a:pt x="16727" y="35145"/>
                  </a:lnTo>
                  <a:lnTo>
                    <a:pt x="17704" y="35145"/>
                  </a:lnTo>
                  <a:lnTo>
                    <a:pt x="18681" y="34657"/>
                  </a:lnTo>
                  <a:lnTo>
                    <a:pt x="19658" y="33680"/>
                  </a:lnTo>
                  <a:lnTo>
                    <a:pt x="20636" y="33191"/>
                  </a:lnTo>
                  <a:lnTo>
                    <a:pt x="21613" y="32214"/>
                  </a:lnTo>
                  <a:lnTo>
                    <a:pt x="22101" y="31237"/>
                  </a:lnTo>
                  <a:cubicBezTo>
                    <a:pt x="25073" y="26995"/>
                    <a:pt x="24275" y="26384"/>
                    <a:pt x="25521" y="21954"/>
                  </a:cubicBezTo>
                  <a:lnTo>
                    <a:pt x="25521" y="16092"/>
                  </a:lnTo>
                  <a:lnTo>
                    <a:pt x="25032" y="14626"/>
                  </a:lnTo>
                  <a:lnTo>
                    <a:pt x="25032" y="12183"/>
                  </a:lnTo>
                  <a:lnTo>
                    <a:pt x="24055" y="10229"/>
                  </a:lnTo>
                  <a:lnTo>
                    <a:pt x="24055" y="9741"/>
                  </a:lnTo>
                  <a:lnTo>
                    <a:pt x="23567" y="8275"/>
                  </a:lnTo>
                  <a:lnTo>
                    <a:pt x="23078" y="7298"/>
                  </a:lnTo>
                  <a:lnTo>
                    <a:pt x="22590" y="5832"/>
                  </a:lnTo>
                  <a:lnTo>
                    <a:pt x="20147" y="3390"/>
                  </a:lnTo>
                  <a:lnTo>
                    <a:pt x="18193" y="2413"/>
                  </a:lnTo>
                  <a:lnTo>
                    <a:pt x="16727" y="1924"/>
                  </a:lnTo>
                  <a:lnTo>
                    <a:pt x="16239" y="1435"/>
                  </a:lnTo>
                  <a:lnTo>
                    <a:pt x="13796" y="1435"/>
                  </a:lnTo>
                  <a:lnTo>
                    <a:pt x="12819" y="947"/>
                  </a:lnTo>
                  <a:lnTo>
                    <a:pt x="116" y="947"/>
                  </a:lnTo>
                  <a:lnTo>
                    <a:pt x="25521" y="947"/>
                  </a:lnTo>
                  <a:lnTo>
                    <a:pt x="27964" y="3390"/>
                  </a:lnTo>
                  <a:lnTo>
                    <a:pt x="28452" y="4367"/>
                  </a:lnTo>
                  <a:lnTo>
                    <a:pt x="28941" y="5832"/>
                  </a:lnTo>
                  <a:lnTo>
                    <a:pt x="29429" y="6809"/>
                  </a:lnTo>
                  <a:lnTo>
                    <a:pt x="29918" y="8275"/>
                  </a:lnTo>
                  <a:lnTo>
                    <a:pt x="30406" y="9252"/>
                  </a:lnTo>
                  <a:lnTo>
                    <a:pt x="30406" y="9741"/>
                  </a:lnTo>
                  <a:lnTo>
                    <a:pt x="30895" y="11206"/>
                  </a:lnTo>
                  <a:lnTo>
                    <a:pt x="30895" y="12183"/>
                  </a:lnTo>
                  <a:lnTo>
                    <a:pt x="31384" y="13161"/>
                  </a:lnTo>
                  <a:lnTo>
                    <a:pt x="31384" y="16092"/>
                  </a:lnTo>
                  <a:lnTo>
                    <a:pt x="31872" y="17558"/>
                  </a:lnTo>
                  <a:lnTo>
                    <a:pt x="31872" y="18535"/>
                  </a:lnTo>
                  <a:cubicBezTo>
                    <a:pt x="31107" y="25635"/>
                    <a:pt x="31335" y="27044"/>
                    <a:pt x="27964" y="33680"/>
                  </a:cubicBezTo>
                  <a:lnTo>
                    <a:pt x="26987" y="34657"/>
                  </a:lnTo>
                  <a:lnTo>
                    <a:pt x="26498" y="356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Freeform: Shape 1900">
              <a:extLst>
                <a:ext uri="{FF2B5EF4-FFF2-40B4-BE49-F238E27FC236}">
                  <a16:creationId xmlns:a16="http://schemas.microsoft.com/office/drawing/2014/main" id="{3FCD5A59-FA2F-4507-CC53-FB16BFE43389}"/>
                </a:ext>
              </a:extLst>
            </p:cNvPr>
            <p:cNvSpPr/>
            <p:nvPr/>
          </p:nvSpPr>
          <p:spPr>
            <a:xfrm flipV="1">
              <a:off x="4353591" y="5746308"/>
              <a:ext cx="31755" cy="45950"/>
            </a:xfrm>
            <a:custGeom>
              <a:avLst/>
              <a:gdLst>
                <a:gd name="csX0" fmla="*/ 15748 w 31755"/>
                <a:gd name="csY0" fmla="*/ 46898 h 45950"/>
                <a:gd name="csX1" fmla="*/ 114 w 31755"/>
                <a:gd name="csY1" fmla="*/ 46898 h 45950"/>
                <a:gd name="csX2" fmla="*/ 114 w 31755"/>
                <a:gd name="csY2" fmla="*/ 974 h 45950"/>
                <a:gd name="csX3" fmla="*/ 16725 w 31755"/>
                <a:gd name="csY3" fmla="*/ 974 h 45950"/>
                <a:gd name="csX4" fmla="*/ 30893 w 31755"/>
                <a:gd name="csY4" fmla="*/ 5371 h 45950"/>
                <a:gd name="csX5" fmla="*/ 31870 w 31755"/>
                <a:gd name="csY5" fmla="*/ 6348 h 45950"/>
                <a:gd name="csX6" fmla="*/ 6465 w 31755"/>
                <a:gd name="csY6" fmla="*/ 6348 h 45950"/>
                <a:gd name="csX7" fmla="*/ 6465 w 31755"/>
                <a:gd name="csY7" fmla="*/ 41524 h 45950"/>
                <a:gd name="csX8" fmla="*/ 15748 w 31755"/>
                <a:gd name="csY8" fmla="*/ 41524 h 45950"/>
                <a:gd name="csX9" fmla="*/ 31870 w 31755"/>
                <a:gd name="csY9" fmla="*/ 42012 h 45950"/>
                <a:gd name="csX10" fmla="*/ 30893 w 31755"/>
                <a:gd name="csY10" fmla="*/ 42989 h 45950"/>
                <a:gd name="csX11" fmla="*/ 29916 w 31755"/>
                <a:gd name="csY11" fmla="*/ 43478 h 45950"/>
                <a:gd name="csX12" fmla="*/ 28939 w 31755"/>
                <a:gd name="csY12" fmla="*/ 44455 h 45950"/>
                <a:gd name="csX13" fmla="*/ 27962 w 31755"/>
                <a:gd name="csY13" fmla="*/ 44943 h 45950"/>
                <a:gd name="csX14" fmla="*/ 26496 w 31755"/>
                <a:gd name="csY14" fmla="*/ 45432 h 45950"/>
                <a:gd name="csX15" fmla="*/ 25519 w 31755"/>
                <a:gd name="csY15" fmla="*/ 45920 h 45950"/>
                <a:gd name="csX16" fmla="*/ 24053 w 31755"/>
                <a:gd name="csY16" fmla="*/ 45920 h 45950"/>
                <a:gd name="csX17" fmla="*/ 23565 w 31755"/>
                <a:gd name="csY17" fmla="*/ 46409 h 45950"/>
                <a:gd name="csX18" fmla="*/ 20633 w 31755"/>
                <a:gd name="csY18" fmla="*/ 46409 h 45950"/>
                <a:gd name="csX19" fmla="*/ 19168 w 31755"/>
                <a:gd name="csY19" fmla="*/ 46898 h 45950"/>
                <a:gd name="csX20" fmla="*/ 17702 w 31755"/>
                <a:gd name="csY20" fmla="*/ 46898 h 459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1755" h="45950">
                  <a:moveTo>
                    <a:pt x="15748" y="46898"/>
                  </a:moveTo>
                  <a:lnTo>
                    <a:pt x="114" y="46898"/>
                  </a:lnTo>
                  <a:lnTo>
                    <a:pt x="114" y="974"/>
                  </a:lnTo>
                  <a:lnTo>
                    <a:pt x="16725" y="974"/>
                  </a:lnTo>
                  <a:cubicBezTo>
                    <a:pt x="20576" y="738"/>
                    <a:pt x="28360" y="2073"/>
                    <a:pt x="30893" y="5371"/>
                  </a:cubicBezTo>
                  <a:lnTo>
                    <a:pt x="31870" y="6348"/>
                  </a:lnTo>
                  <a:lnTo>
                    <a:pt x="6465" y="6348"/>
                  </a:lnTo>
                  <a:lnTo>
                    <a:pt x="6465" y="41524"/>
                  </a:lnTo>
                  <a:lnTo>
                    <a:pt x="15748" y="41524"/>
                  </a:lnTo>
                  <a:lnTo>
                    <a:pt x="31870" y="42012"/>
                  </a:lnTo>
                  <a:lnTo>
                    <a:pt x="30893" y="42989"/>
                  </a:lnTo>
                  <a:lnTo>
                    <a:pt x="29916" y="43478"/>
                  </a:lnTo>
                  <a:lnTo>
                    <a:pt x="28939" y="44455"/>
                  </a:lnTo>
                  <a:lnTo>
                    <a:pt x="27962" y="44943"/>
                  </a:lnTo>
                  <a:lnTo>
                    <a:pt x="26496" y="45432"/>
                  </a:lnTo>
                  <a:lnTo>
                    <a:pt x="25519" y="45920"/>
                  </a:lnTo>
                  <a:lnTo>
                    <a:pt x="24053" y="45920"/>
                  </a:lnTo>
                  <a:lnTo>
                    <a:pt x="23565" y="46409"/>
                  </a:lnTo>
                  <a:lnTo>
                    <a:pt x="20633" y="46409"/>
                  </a:lnTo>
                  <a:lnTo>
                    <a:pt x="19168" y="46898"/>
                  </a:lnTo>
                  <a:lnTo>
                    <a:pt x="17702" y="468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Freeform: Shape 1901">
              <a:extLst>
                <a:ext uri="{FF2B5EF4-FFF2-40B4-BE49-F238E27FC236}">
                  <a16:creationId xmlns:a16="http://schemas.microsoft.com/office/drawing/2014/main" id="{8DC47A83-0432-A12C-805E-492C4CB8CF33}"/>
                </a:ext>
              </a:extLst>
            </p:cNvPr>
            <p:cNvSpPr/>
            <p:nvPr/>
          </p:nvSpPr>
          <p:spPr>
            <a:xfrm flipV="1">
              <a:off x="4412706" y="5771224"/>
              <a:ext cx="27358" cy="21007"/>
            </a:xfrm>
            <a:custGeom>
              <a:avLst/>
              <a:gdLst>
                <a:gd name="csX0" fmla="*/ 10871 w 27358"/>
                <a:gd name="csY0" fmla="*/ 21956 h 21007"/>
                <a:gd name="csX1" fmla="*/ 123 w 27358"/>
                <a:gd name="csY1" fmla="*/ 21467 h 21007"/>
                <a:gd name="csX2" fmla="*/ 1100 w 27358"/>
                <a:gd name="csY2" fmla="*/ 21467 h 21007"/>
                <a:gd name="csX3" fmla="*/ 2566 w 27358"/>
                <a:gd name="csY3" fmla="*/ 20979 h 21007"/>
                <a:gd name="csX4" fmla="*/ 4032 w 27358"/>
                <a:gd name="csY4" fmla="*/ 20979 h 21007"/>
                <a:gd name="csX5" fmla="*/ 5009 w 27358"/>
                <a:gd name="csY5" fmla="*/ 20490 h 21007"/>
                <a:gd name="csX6" fmla="*/ 6474 w 27358"/>
                <a:gd name="csY6" fmla="*/ 20001 h 21007"/>
                <a:gd name="csX7" fmla="*/ 6474 w 27358"/>
                <a:gd name="csY7" fmla="*/ 19513 h 21007"/>
                <a:gd name="csX8" fmla="*/ 7451 w 27358"/>
                <a:gd name="csY8" fmla="*/ 19024 h 21007"/>
                <a:gd name="csX9" fmla="*/ 8429 w 27358"/>
                <a:gd name="csY9" fmla="*/ 18047 h 21007"/>
                <a:gd name="csX10" fmla="*/ 9406 w 27358"/>
                <a:gd name="csY10" fmla="*/ 16582 h 21007"/>
                <a:gd name="csX11" fmla="*/ 10871 w 27358"/>
                <a:gd name="csY11" fmla="*/ 15116 h 21007"/>
                <a:gd name="csX12" fmla="*/ 11360 w 27358"/>
                <a:gd name="csY12" fmla="*/ 14139 h 21007"/>
                <a:gd name="csX13" fmla="*/ 12337 w 27358"/>
                <a:gd name="csY13" fmla="*/ 13162 h 21007"/>
                <a:gd name="csX14" fmla="*/ 12826 w 27358"/>
                <a:gd name="csY14" fmla="*/ 11696 h 21007"/>
                <a:gd name="csX15" fmla="*/ 13803 w 27358"/>
                <a:gd name="csY15" fmla="*/ 10719 h 21007"/>
                <a:gd name="csX16" fmla="*/ 19665 w 27358"/>
                <a:gd name="csY16" fmla="*/ 948 h 21007"/>
                <a:gd name="csX17" fmla="*/ 27482 w 27358"/>
                <a:gd name="csY17" fmla="*/ 948 h 21007"/>
                <a:gd name="csX18" fmla="*/ 19665 w 27358"/>
                <a:gd name="csY18" fmla="*/ 13650 h 21007"/>
                <a:gd name="csX19" fmla="*/ 19177 w 27358"/>
                <a:gd name="csY19" fmla="*/ 13650 h 21007"/>
                <a:gd name="csX20" fmla="*/ 18688 w 27358"/>
                <a:gd name="csY20" fmla="*/ 14627 h 21007"/>
                <a:gd name="csX21" fmla="*/ 14291 w 27358"/>
                <a:gd name="csY21" fmla="*/ 19513 h 21007"/>
                <a:gd name="csX22" fmla="*/ 14291 w 27358"/>
                <a:gd name="csY22" fmla="*/ 20001 h 21007"/>
                <a:gd name="csX23" fmla="*/ 12337 w 27358"/>
                <a:gd name="csY23" fmla="*/ 20979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7358" h="21007">
                  <a:moveTo>
                    <a:pt x="10871" y="21956"/>
                  </a:moveTo>
                  <a:lnTo>
                    <a:pt x="123" y="21467"/>
                  </a:lnTo>
                  <a:lnTo>
                    <a:pt x="1100" y="21467"/>
                  </a:lnTo>
                  <a:lnTo>
                    <a:pt x="2566" y="20979"/>
                  </a:lnTo>
                  <a:lnTo>
                    <a:pt x="4032" y="20979"/>
                  </a:lnTo>
                  <a:lnTo>
                    <a:pt x="5009" y="20490"/>
                  </a:lnTo>
                  <a:lnTo>
                    <a:pt x="6474" y="20001"/>
                  </a:lnTo>
                  <a:lnTo>
                    <a:pt x="6474" y="19513"/>
                  </a:lnTo>
                  <a:lnTo>
                    <a:pt x="7451" y="19024"/>
                  </a:lnTo>
                  <a:lnTo>
                    <a:pt x="8429" y="18047"/>
                  </a:lnTo>
                  <a:lnTo>
                    <a:pt x="9406" y="16582"/>
                  </a:lnTo>
                  <a:lnTo>
                    <a:pt x="10871" y="15116"/>
                  </a:lnTo>
                  <a:lnTo>
                    <a:pt x="11360" y="14139"/>
                  </a:lnTo>
                  <a:lnTo>
                    <a:pt x="12337" y="13162"/>
                  </a:lnTo>
                  <a:lnTo>
                    <a:pt x="12826" y="11696"/>
                  </a:lnTo>
                  <a:lnTo>
                    <a:pt x="13803" y="10719"/>
                  </a:lnTo>
                  <a:lnTo>
                    <a:pt x="19665" y="948"/>
                  </a:lnTo>
                  <a:lnTo>
                    <a:pt x="27482" y="948"/>
                  </a:lnTo>
                  <a:lnTo>
                    <a:pt x="19665" y="13650"/>
                  </a:lnTo>
                  <a:lnTo>
                    <a:pt x="19177" y="13650"/>
                  </a:lnTo>
                  <a:lnTo>
                    <a:pt x="18688" y="14627"/>
                  </a:lnTo>
                  <a:cubicBezTo>
                    <a:pt x="17459" y="16606"/>
                    <a:pt x="16074" y="18121"/>
                    <a:pt x="14291" y="19513"/>
                  </a:cubicBezTo>
                  <a:lnTo>
                    <a:pt x="14291" y="20001"/>
                  </a:lnTo>
                  <a:lnTo>
                    <a:pt x="12337" y="209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Freeform: Shape 1902">
              <a:extLst>
                <a:ext uri="{FF2B5EF4-FFF2-40B4-BE49-F238E27FC236}">
                  <a16:creationId xmlns:a16="http://schemas.microsoft.com/office/drawing/2014/main" id="{DFAA5A41-1A86-EB79-A5BF-79A03835C654}"/>
                </a:ext>
              </a:extLst>
            </p:cNvPr>
            <p:cNvSpPr/>
            <p:nvPr/>
          </p:nvSpPr>
          <p:spPr>
            <a:xfrm flipV="1">
              <a:off x="4405866" y="5750704"/>
              <a:ext cx="30290" cy="16122"/>
            </a:xfrm>
            <a:custGeom>
              <a:avLst/>
              <a:gdLst>
                <a:gd name="csX0" fmla="*/ 27483 w 30290"/>
                <a:gd name="csY0" fmla="*/ 17066 h 16122"/>
                <a:gd name="csX1" fmla="*/ 14292 w 30290"/>
                <a:gd name="csY1" fmla="*/ 16089 h 16122"/>
                <a:gd name="csX2" fmla="*/ 17712 w 30290"/>
                <a:gd name="csY2" fmla="*/ 16089 h 16122"/>
                <a:gd name="csX3" fmla="*/ 19178 w 30290"/>
                <a:gd name="csY3" fmla="*/ 15600 h 16122"/>
                <a:gd name="csX4" fmla="*/ 22109 w 30290"/>
                <a:gd name="csY4" fmla="*/ 14135 h 16122"/>
                <a:gd name="csX5" fmla="*/ 23575 w 30290"/>
                <a:gd name="csY5" fmla="*/ 12669 h 16122"/>
                <a:gd name="csX6" fmla="*/ 24063 w 30290"/>
                <a:gd name="csY6" fmla="*/ 11204 h 16122"/>
                <a:gd name="csX7" fmla="*/ 24063 w 30290"/>
                <a:gd name="csY7" fmla="*/ 7295 h 16122"/>
                <a:gd name="csX8" fmla="*/ 23575 w 30290"/>
                <a:gd name="csY8" fmla="*/ 5829 h 16122"/>
                <a:gd name="csX9" fmla="*/ 23086 w 30290"/>
                <a:gd name="csY9" fmla="*/ 4852 h 16122"/>
                <a:gd name="csX10" fmla="*/ 22597 w 30290"/>
                <a:gd name="csY10" fmla="*/ 3875 h 16122"/>
                <a:gd name="csX11" fmla="*/ 21620 w 30290"/>
                <a:gd name="csY11" fmla="*/ 3387 h 16122"/>
                <a:gd name="csX12" fmla="*/ 20643 w 30290"/>
                <a:gd name="csY12" fmla="*/ 2410 h 16122"/>
                <a:gd name="csX13" fmla="*/ 19666 w 30290"/>
                <a:gd name="csY13" fmla="*/ 1921 h 16122"/>
                <a:gd name="csX14" fmla="*/ 19178 w 30290"/>
                <a:gd name="csY14" fmla="*/ 1921 h 16122"/>
                <a:gd name="csX15" fmla="*/ 18201 w 30290"/>
                <a:gd name="csY15" fmla="*/ 1433 h 16122"/>
                <a:gd name="csX16" fmla="*/ 15758 w 30290"/>
                <a:gd name="csY16" fmla="*/ 1433 h 16122"/>
                <a:gd name="csX17" fmla="*/ 14781 w 30290"/>
                <a:gd name="csY17" fmla="*/ 944 h 16122"/>
                <a:gd name="csX18" fmla="*/ 124 w 30290"/>
                <a:gd name="csY18" fmla="*/ 944 h 16122"/>
                <a:gd name="csX19" fmla="*/ 27483 w 30290"/>
                <a:gd name="csY19" fmla="*/ 944 h 16122"/>
                <a:gd name="csX20" fmla="*/ 28460 w 30290"/>
                <a:gd name="csY20" fmla="*/ 1921 h 16122"/>
                <a:gd name="csX21" fmla="*/ 29926 w 30290"/>
                <a:gd name="csY21" fmla="*/ 4852 h 16122"/>
                <a:gd name="csX22" fmla="*/ 30414 w 30290"/>
                <a:gd name="csY22" fmla="*/ 6318 h 16122"/>
                <a:gd name="csX23" fmla="*/ 30414 w 30290"/>
                <a:gd name="csY23" fmla="*/ 11204 h 16122"/>
                <a:gd name="csX24" fmla="*/ 29926 w 30290"/>
                <a:gd name="csY24" fmla="*/ 12181 h 16122"/>
                <a:gd name="csX25" fmla="*/ 29926 w 30290"/>
                <a:gd name="csY25" fmla="*/ 13646 h 16122"/>
                <a:gd name="csX26" fmla="*/ 29437 w 30290"/>
                <a:gd name="csY26" fmla="*/ 14623 h 16122"/>
                <a:gd name="csX27" fmla="*/ 28460 w 30290"/>
                <a:gd name="csY27" fmla="*/ 15600 h 16122"/>
                <a:gd name="csX28" fmla="*/ 28460 w 30290"/>
                <a:gd name="csY28" fmla="*/ 16089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0290" h="16122">
                  <a:moveTo>
                    <a:pt x="27483" y="17066"/>
                  </a:moveTo>
                  <a:lnTo>
                    <a:pt x="14292" y="16089"/>
                  </a:lnTo>
                  <a:lnTo>
                    <a:pt x="17712" y="16089"/>
                  </a:lnTo>
                  <a:lnTo>
                    <a:pt x="19178" y="15600"/>
                  </a:lnTo>
                  <a:lnTo>
                    <a:pt x="22109" y="14135"/>
                  </a:lnTo>
                  <a:lnTo>
                    <a:pt x="23575" y="12669"/>
                  </a:lnTo>
                  <a:lnTo>
                    <a:pt x="24063" y="11204"/>
                  </a:lnTo>
                  <a:lnTo>
                    <a:pt x="24063" y="7295"/>
                  </a:lnTo>
                  <a:lnTo>
                    <a:pt x="23575" y="5829"/>
                  </a:lnTo>
                  <a:lnTo>
                    <a:pt x="23086" y="4852"/>
                  </a:lnTo>
                  <a:lnTo>
                    <a:pt x="22597" y="3875"/>
                  </a:lnTo>
                  <a:lnTo>
                    <a:pt x="21620" y="3387"/>
                  </a:lnTo>
                  <a:lnTo>
                    <a:pt x="20643" y="2410"/>
                  </a:lnTo>
                  <a:lnTo>
                    <a:pt x="19666" y="1921"/>
                  </a:lnTo>
                  <a:lnTo>
                    <a:pt x="19178" y="1921"/>
                  </a:lnTo>
                  <a:lnTo>
                    <a:pt x="18201" y="1433"/>
                  </a:lnTo>
                  <a:lnTo>
                    <a:pt x="15758" y="1433"/>
                  </a:lnTo>
                  <a:lnTo>
                    <a:pt x="14781" y="944"/>
                  </a:lnTo>
                  <a:lnTo>
                    <a:pt x="124" y="944"/>
                  </a:lnTo>
                  <a:lnTo>
                    <a:pt x="27483" y="944"/>
                  </a:lnTo>
                  <a:lnTo>
                    <a:pt x="28460" y="1921"/>
                  </a:lnTo>
                  <a:lnTo>
                    <a:pt x="29926" y="4852"/>
                  </a:lnTo>
                  <a:lnTo>
                    <a:pt x="30414" y="6318"/>
                  </a:lnTo>
                  <a:lnTo>
                    <a:pt x="30414" y="11204"/>
                  </a:lnTo>
                  <a:lnTo>
                    <a:pt x="29926" y="12181"/>
                  </a:lnTo>
                  <a:lnTo>
                    <a:pt x="29926" y="13646"/>
                  </a:lnTo>
                  <a:lnTo>
                    <a:pt x="29437" y="14623"/>
                  </a:lnTo>
                  <a:lnTo>
                    <a:pt x="28460" y="15600"/>
                  </a:lnTo>
                  <a:lnTo>
                    <a:pt x="28460" y="160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Freeform: Shape 1903">
              <a:extLst>
                <a:ext uri="{FF2B5EF4-FFF2-40B4-BE49-F238E27FC236}">
                  <a16:creationId xmlns:a16="http://schemas.microsoft.com/office/drawing/2014/main" id="{4EF92079-82ED-17FF-98A7-C32E608A63A3}"/>
                </a:ext>
              </a:extLst>
            </p:cNvPr>
            <p:cNvSpPr/>
            <p:nvPr/>
          </p:nvSpPr>
          <p:spPr>
            <a:xfrm flipV="1">
              <a:off x="4399515" y="5746308"/>
              <a:ext cx="33709" cy="45923"/>
            </a:xfrm>
            <a:custGeom>
              <a:avLst/>
              <a:gdLst>
                <a:gd name="csX0" fmla="*/ 20641 w 33709"/>
                <a:gd name="csY0" fmla="*/ 46871 h 45923"/>
                <a:gd name="csX1" fmla="*/ 122 w 33709"/>
                <a:gd name="csY1" fmla="*/ 46871 h 45923"/>
                <a:gd name="csX2" fmla="*/ 122 w 33709"/>
                <a:gd name="csY2" fmla="*/ 948 h 45923"/>
                <a:gd name="csX3" fmla="*/ 6474 w 33709"/>
                <a:gd name="csY3" fmla="*/ 948 h 45923"/>
                <a:gd name="csX4" fmla="*/ 6474 w 33709"/>
                <a:gd name="csY4" fmla="*/ 21467 h 45923"/>
                <a:gd name="csX5" fmla="*/ 13313 w 33709"/>
                <a:gd name="csY5" fmla="*/ 21467 h 45923"/>
                <a:gd name="csX6" fmla="*/ 32855 w 33709"/>
                <a:gd name="csY6" fmla="*/ 25375 h 45923"/>
                <a:gd name="csX7" fmla="*/ 33832 w 33709"/>
                <a:gd name="csY7" fmla="*/ 25864 h 45923"/>
                <a:gd name="csX8" fmla="*/ 33832 w 33709"/>
                <a:gd name="csY8" fmla="*/ 26352 h 45923"/>
                <a:gd name="csX9" fmla="*/ 6474 w 33709"/>
                <a:gd name="csY9" fmla="*/ 26352 h 45923"/>
                <a:gd name="csX10" fmla="*/ 6474 w 33709"/>
                <a:gd name="csY10" fmla="*/ 41497 h 45923"/>
                <a:gd name="csX11" fmla="*/ 20641 w 33709"/>
                <a:gd name="csY11" fmla="*/ 41497 h 45923"/>
                <a:gd name="csX12" fmla="*/ 33832 w 33709"/>
                <a:gd name="csY12" fmla="*/ 42474 h 45923"/>
                <a:gd name="csX13" fmla="*/ 32855 w 33709"/>
                <a:gd name="csY13" fmla="*/ 43451 h 45923"/>
                <a:gd name="csX14" fmla="*/ 23573 w 33709"/>
                <a:gd name="csY14" fmla="*/ 46871 h 45923"/>
                <a:gd name="csX15" fmla="*/ 22107 w 33709"/>
                <a:gd name="csY15" fmla="*/ 4687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0641" y="46871"/>
                  </a:moveTo>
                  <a:lnTo>
                    <a:pt x="122" y="46871"/>
                  </a:lnTo>
                  <a:lnTo>
                    <a:pt x="122" y="948"/>
                  </a:lnTo>
                  <a:lnTo>
                    <a:pt x="6474" y="948"/>
                  </a:lnTo>
                  <a:lnTo>
                    <a:pt x="6474" y="21467"/>
                  </a:lnTo>
                  <a:lnTo>
                    <a:pt x="13313" y="21467"/>
                  </a:lnTo>
                  <a:cubicBezTo>
                    <a:pt x="17897" y="21784"/>
                    <a:pt x="28662" y="20815"/>
                    <a:pt x="32855" y="25375"/>
                  </a:cubicBezTo>
                  <a:lnTo>
                    <a:pt x="33832" y="25864"/>
                  </a:lnTo>
                  <a:lnTo>
                    <a:pt x="33832" y="26352"/>
                  </a:lnTo>
                  <a:lnTo>
                    <a:pt x="6474" y="26352"/>
                  </a:lnTo>
                  <a:lnTo>
                    <a:pt x="6474" y="41497"/>
                  </a:lnTo>
                  <a:lnTo>
                    <a:pt x="20641" y="41497"/>
                  </a:lnTo>
                  <a:lnTo>
                    <a:pt x="33832" y="42474"/>
                  </a:lnTo>
                  <a:lnTo>
                    <a:pt x="32855" y="43451"/>
                  </a:lnTo>
                  <a:cubicBezTo>
                    <a:pt x="29191" y="46920"/>
                    <a:pt x="27335" y="45853"/>
                    <a:pt x="23573" y="46871"/>
                  </a:cubicBezTo>
                  <a:lnTo>
                    <a:pt x="22107" y="46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Freeform: Shape 1904">
              <a:extLst>
                <a:ext uri="{FF2B5EF4-FFF2-40B4-BE49-F238E27FC236}">
                  <a16:creationId xmlns:a16="http://schemas.microsoft.com/office/drawing/2014/main" id="{49ABD7F2-77B4-FFF8-5DC6-A88B4C962590}"/>
                </a:ext>
              </a:extLst>
            </p:cNvPr>
            <p:cNvSpPr/>
            <p:nvPr/>
          </p:nvSpPr>
          <p:spPr>
            <a:xfrm flipV="1">
              <a:off x="4441041" y="5746308"/>
              <a:ext cx="30290" cy="45923"/>
            </a:xfrm>
            <a:custGeom>
              <a:avLst/>
              <a:gdLst>
                <a:gd name="csX0" fmla="*/ 24068 w 30290"/>
                <a:gd name="csY0" fmla="*/ 46871 h 45923"/>
                <a:gd name="csX1" fmla="*/ 17717 w 30290"/>
                <a:gd name="csY1" fmla="*/ 46871 h 45923"/>
                <a:gd name="csX2" fmla="*/ 130 w 30290"/>
                <a:gd name="csY2" fmla="*/ 948 h 45923"/>
                <a:gd name="csX3" fmla="*/ 6481 w 30290"/>
                <a:gd name="csY3" fmla="*/ 948 h 45923"/>
                <a:gd name="csX4" fmla="*/ 11366 w 30290"/>
                <a:gd name="csY4" fmla="*/ 14627 h 45923"/>
                <a:gd name="csX5" fmla="*/ 30420 w 30290"/>
                <a:gd name="csY5" fmla="*/ 14627 h 45923"/>
                <a:gd name="csX6" fmla="*/ 13320 w 30290"/>
                <a:gd name="csY6" fmla="*/ 20001 h 45923"/>
                <a:gd name="csX7" fmla="*/ 18206 w 30290"/>
                <a:gd name="csY7" fmla="*/ 33192 h 45923"/>
                <a:gd name="csX8" fmla="*/ 20649 w 30290"/>
                <a:gd name="csY8" fmla="*/ 40520 h 45923"/>
                <a:gd name="csX9" fmla="*/ 20649 w 30290"/>
                <a:gd name="csY9" fmla="*/ 4198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068" y="46871"/>
                  </a:moveTo>
                  <a:lnTo>
                    <a:pt x="17717" y="46871"/>
                  </a:lnTo>
                  <a:lnTo>
                    <a:pt x="130" y="948"/>
                  </a:lnTo>
                  <a:lnTo>
                    <a:pt x="6481" y="948"/>
                  </a:lnTo>
                  <a:lnTo>
                    <a:pt x="11366" y="14627"/>
                  </a:lnTo>
                  <a:lnTo>
                    <a:pt x="30420" y="14627"/>
                  </a:lnTo>
                  <a:lnTo>
                    <a:pt x="13320" y="20001"/>
                  </a:lnTo>
                  <a:lnTo>
                    <a:pt x="18206" y="33192"/>
                  </a:lnTo>
                  <a:cubicBezTo>
                    <a:pt x="19826" y="36571"/>
                    <a:pt x="19370" y="38069"/>
                    <a:pt x="20649" y="40520"/>
                  </a:cubicBezTo>
                  <a:lnTo>
                    <a:pt x="20649" y="419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Freeform: Shape 1905">
              <a:extLst>
                <a:ext uri="{FF2B5EF4-FFF2-40B4-BE49-F238E27FC236}">
                  <a16:creationId xmlns:a16="http://schemas.microsoft.com/office/drawing/2014/main" id="{9C43B5C2-2573-F4F1-ECA1-1EA03250E105}"/>
                </a:ext>
              </a:extLst>
            </p:cNvPr>
            <p:cNvSpPr/>
            <p:nvPr/>
          </p:nvSpPr>
          <p:spPr>
            <a:xfrm flipV="1">
              <a:off x="4454232" y="5746308"/>
              <a:ext cx="29801" cy="45923"/>
            </a:xfrm>
            <a:custGeom>
              <a:avLst/>
              <a:gdLst>
                <a:gd name="csX0" fmla="*/ 10878 w 29801"/>
                <a:gd name="csY0" fmla="*/ 46871 h 45923"/>
                <a:gd name="csX1" fmla="*/ 7458 w 29801"/>
                <a:gd name="csY1" fmla="*/ 41986 h 45923"/>
                <a:gd name="csX2" fmla="*/ 7947 w 29801"/>
                <a:gd name="csY2" fmla="*/ 41009 h 45923"/>
                <a:gd name="csX3" fmla="*/ 10878 w 29801"/>
                <a:gd name="csY3" fmla="*/ 32215 h 45923"/>
                <a:gd name="csX4" fmla="*/ 15764 w 29801"/>
                <a:gd name="csY4" fmla="*/ 20001 h 45923"/>
                <a:gd name="csX5" fmla="*/ 130 w 29801"/>
                <a:gd name="csY5" fmla="*/ 20001 h 45923"/>
                <a:gd name="csX6" fmla="*/ 17229 w 29801"/>
                <a:gd name="csY6" fmla="*/ 14627 h 45923"/>
                <a:gd name="csX7" fmla="*/ 22603 w 29801"/>
                <a:gd name="csY7" fmla="*/ 948 h 45923"/>
                <a:gd name="csX8" fmla="*/ 29932 w 29801"/>
                <a:gd name="csY8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0878" y="46871"/>
                  </a:moveTo>
                  <a:lnTo>
                    <a:pt x="7458" y="41986"/>
                  </a:lnTo>
                  <a:lnTo>
                    <a:pt x="7947" y="41009"/>
                  </a:lnTo>
                  <a:cubicBezTo>
                    <a:pt x="7825" y="39445"/>
                    <a:pt x="10487" y="34454"/>
                    <a:pt x="10878" y="32215"/>
                  </a:cubicBezTo>
                  <a:lnTo>
                    <a:pt x="15764" y="20001"/>
                  </a:lnTo>
                  <a:lnTo>
                    <a:pt x="130" y="20001"/>
                  </a:lnTo>
                  <a:lnTo>
                    <a:pt x="17229" y="14627"/>
                  </a:lnTo>
                  <a:lnTo>
                    <a:pt x="22603" y="948"/>
                  </a:lnTo>
                  <a:lnTo>
                    <a:pt x="29932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Freeform: Shape 1906">
              <a:extLst>
                <a:ext uri="{FF2B5EF4-FFF2-40B4-BE49-F238E27FC236}">
                  <a16:creationId xmlns:a16="http://schemas.microsoft.com/office/drawing/2014/main" id="{68946618-1521-A51E-9AAE-445F974234CD}"/>
                </a:ext>
              </a:extLst>
            </p:cNvPr>
            <p:cNvSpPr/>
            <p:nvPr/>
          </p:nvSpPr>
          <p:spPr>
            <a:xfrm flipV="1">
              <a:off x="4484522" y="5746308"/>
              <a:ext cx="15145" cy="45923"/>
            </a:xfrm>
            <a:custGeom>
              <a:avLst/>
              <a:gdLst>
                <a:gd name="csX0" fmla="*/ 5997 w 15145"/>
                <a:gd name="csY0" fmla="*/ 46871 h 45923"/>
                <a:gd name="csX1" fmla="*/ 134 w 15145"/>
                <a:gd name="csY1" fmla="*/ 46871 h 45923"/>
                <a:gd name="csX2" fmla="*/ 11859 w 15145"/>
                <a:gd name="csY2" fmla="*/ 948 h 45923"/>
                <a:gd name="csX3" fmla="*/ 15279 w 15145"/>
                <a:gd name="csY3" fmla="*/ 7299 h 45923"/>
                <a:gd name="csX4" fmla="*/ 14791 w 15145"/>
                <a:gd name="csY4" fmla="*/ 7787 h 45923"/>
                <a:gd name="csX5" fmla="*/ 13325 w 15145"/>
                <a:gd name="csY5" fmla="*/ 15604 h 45923"/>
                <a:gd name="csX6" fmla="*/ 13325 w 15145"/>
                <a:gd name="csY6" fmla="*/ 1658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5145" h="45923">
                  <a:moveTo>
                    <a:pt x="5997" y="46871"/>
                  </a:moveTo>
                  <a:lnTo>
                    <a:pt x="134" y="46871"/>
                  </a:lnTo>
                  <a:lnTo>
                    <a:pt x="11859" y="948"/>
                  </a:lnTo>
                  <a:lnTo>
                    <a:pt x="15279" y="7299"/>
                  </a:lnTo>
                  <a:lnTo>
                    <a:pt x="14791" y="7787"/>
                  </a:lnTo>
                  <a:cubicBezTo>
                    <a:pt x="14538" y="10401"/>
                    <a:pt x="14017" y="13023"/>
                    <a:pt x="13325" y="15604"/>
                  </a:cubicBezTo>
                  <a:lnTo>
                    <a:pt x="13325" y="165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Freeform: Shape 1907">
              <a:extLst>
                <a:ext uri="{FF2B5EF4-FFF2-40B4-BE49-F238E27FC236}">
                  <a16:creationId xmlns:a16="http://schemas.microsoft.com/office/drawing/2014/main" id="{D1DE675A-3430-4CA6-C676-E8C7335456F0}"/>
                </a:ext>
              </a:extLst>
            </p:cNvPr>
            <p:cNvSpPr/>
            <p:nvPr/>
          </p:nvSpPr>
          <p:spPr>
            <a:xfrm flipV="1">
              <a:off x="4496247" y="5746308"/>
              <a:ext cx="21496" cy="45923"/>
            </a:xfrm>
            <a:custGeom>
              <a:avLst/>
              <a:gdLst>
                <a:gd name="csX0" fmla="*/ 21634 w 21496"/>
                <a:gd name="csY0" fmla="*/ 46871 h 45923"/>
                <a:gd name="csX1" fmla="*/ 14306 w 21496"/>
                <a:gd name="csY1" fmla="*/ 46871 h 45923"/>
                <a:gd name="csX2" fmla="*/ 5512 w 21496"/>
                <a:gd name="csY2" fmla="*/ 15604 h 45923"/>
                <a:gd name="csX3" fmla="*/ 3558 w 21496"/>
                <a:gd name="csY3" fmla="*/ 7299 h 45923"/>
                <a:gd name="csX4" fmla="*/ 138 w 21496"/>
                <a:gd name="csY4" fmla="*/ 948 h 45923"/>
                <a:gd name="csX5" fmla="*/ 6489 w 21496"/>
                <a:gd name="csY5" fmla="*/ 948 h 45923"/>
                <a:gd name="csX6" fmla="*/ 16260 w 21496"/>
                <a:gd name="csY6" fmla="*/ 35634 h 45923"/>
                <a:gd name="csX7" fmla="*/ 16260 w 21496"/>
                <a:gd name="csY7" fmla="*/ 36123 h 45923"/>
                <a:gd name="csX8" fmla="*/ 16749 w 21496"/>
                <a:gd name="csY8" fmla="*/ 37100 h 45923"/>
                <a:gd name="csX9" fmla="*/ 16749 w 21496"/>
                <a:gd name="csY9" fmla="*/ 38566 h 45923"/>
                <a:gd name="csX10" fmla="*/ 17237 w 21496"/>
                <a:gd name="csY10" fmla="*/ 40031 h 45923"/>
                <a:gd name="csX11" fmla="*/ 17726 w 21496"/>
                <a:gd name="csY11" fmla="*/ 41009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1496" h="45923">
                  <a:moveTo>
                    <a:pt x="21634" y="46871"/>
                  </a:moveTo>
                  <a:lnTo>
                    <a:pt x="14306" y="46871"/>
                  </a:lnTo>
                  <a:lnTo>
                    <a:pt x="5512" y="15604"/>
                  </a:lnTo>
                  <a:cubicBezTo>
                    <a:pt x="4022" y="11728"/>
                    <a:pt x="4307" y="11093"/>
                    <a:pt x="3558" y="7299"/>
                  </a:cubicBezTo>
                  <a:lnTo>
                    <a:pt x="138" y="948"/>
                  </a:lnTo>
                  <a:lnTo>
                    <a:pt x="6489" y="948"/>
                  </a:lnTo>
                  <a:lnTo>
                    <a:pt x="16260" y="35634"/>
                  </a:lnTo>
                  <a:lnTo>
                    <a:pt x="16260" y="36123"/>
                  </a:lnTo>
                  <a:lnTo>
                    <a:pt x="16749" y="37100"/>
                  </a:lnTo>
                  <a:lnTo>
                    <a:pt x="16749" y="38566"/>
                  </a:lnTo>
                  <a:lnTo>
                    <a:pt x="17237" y="40031"/>
                  </a:lnTo>
                  <a:lnTo>
                    <a:pt x="17726" y="4100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Freeform: Shape 1908">
              <a:extLst>
                <a:ext uri="{FF2B5EF4-FFF2-40B4-BE49-F238E27FC236}">
                  <a16:creationId xmlns:a16="http://schemas.microsoft.com/office/drawing/2014/main" id="{39194B6F-CF87-F489-0CC0-4707FCD1DCCE}"/>
                </a:ext>
              </a:extLst>
            </p:cNvPr>
            <p:cNvSpPr/>
            <p:nvPr/>
          </p:nvSpPr>
          <p:spPr>
            <a:xfrm flipV="1">
              <a:off x="4513835" y="5746308"/>
              <a:ext cx="13679" cy="45923"/>
            </a:xfrm>
            <a:custGeom>
              <a:avLst/>
              <a:gdLst>
                <a:gd name="csX0" fmla="*/ 4047 w 13679"/>
                <a:gd name="csY0" fmla="*/ 46871 h 45923"/>
                <a:gd name="csX1" fmla="*/ 139 w 13679"/>
                <a:gd name="csY1" fmla="*/ 41009 h 45923"/>
                <a:gd name="csX2" fmla="*/ 139 w 13679"/>
                <a:gd name="csY2" fmla="*/ 40520 h 45923"/>
                <a:gd name="csX3" fmla="*/ 1116 w 13679"/>
                <a:gd name="csY3" fmla="*/ 37589 h 45923"/>
                <a:gd name="csX4" fmla="*/ 1604 w 13679"/>
                <a:gd name="csY4" fmla="*/ 35634 h 45923"/>
                <a:gd name="csX5" fmla="*/ 10887 w 13679"/>
                <a:gd name="csY5" fmla="*/ 948 h 45923"/>
                <a:gd name="csX6" fmla="*/ 13818 w 13679"/>
                <a:gd name="csY6" fmla="*/ 7299 h 45923"/>
                <a:gd name="csX7" fmla="*/ 10887 w 13679"/>
                <a:gd name="csY7" fmla="*/ 22444 h 45923"/>
                <a:gd name="csX8" fmla="*/ 10398 w 13679"/>
                <a:gd name="csY8" fmla="*/ 2342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679" h="45923">
                  <a:moveTo>
                    <a:pt x="4047" y="46871"/>
                  </a:moveTo>
                  <a:lnTo>
                    <a:pt x="139" y="41009"/>
                  </a:lnTo>
                  <a:lnTo>
                    <a:pt x="139" y="40520"/>
                  </a:lnTo>
                  <a:lnTo>
                    <a:pt x="1116" y="37589"/>
                  </a:lnTo>
                  <a:lnTo>
                    <a:pt x="1604" y="35634"/>
                  </a:lnTo>
                  <a:lnTo>
                    <a:pt x="10887" y="948"/>
                  </a:lnTo>
                  <a:lnTo>
                    <a:pt x="13818" y="7299"/>
                  </a:lnTo>
                  <a:cubicBezTo>
                    <a:pt x="13728" y="11663"/>
                    <a:pt x="11856" y="18047"/>
                    <a:pt x="10887" y="22444"/>
                  </a:cubicBezTo>
                  <a:lnTo>
                    <a:pt x="10398" y="234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Freeform: Shape 1909">
              <a:extLst>
                <a:ext uri="{FF2B5EF4-FFF2-40B4-BE49-F238E27FC236}">
                  <a16:creationId xmlns:a16="http://schemas.microsoft.com/office/drawing/2014/main" id="{F988B4F7-488A-20E1-4DE1-11227CC85AA3}"/>
                </a:ext>
              </a:extLst>
            </p:cNvPr>
            <p:cNvSpPr/>
            <p:nvPr/>
          </p:nvSpPr>
          <p:spPr>
            <a:xfrm flipV="1">
              <a:off x="4524583" y="5746308"/>
              <a:ext cx="18564" cy="45923"/>
            </a:xfrm>
            <a:custGeom>
              <a:avLst/>
              <a:gdLst>
                <a:gd name="csX0" fmla="*/ 18707 w 18564"/>
                <a:gd name="csY0" fmla="*/ 46871 h 45923"/>
                <a:gd name="csX1" fmla="*/ 12845 w 18564"/>
                <a:gd name="csY1" fmla="*/ 46871 h 45923"/>
                <a:gd name="csX2" fmla="*/ 5516 w 18564"/>
                <a:gd name="csY2" fmla="*/ 17558 h 45923"/>
                <a:gd name="csX3" fmla="*/ 5028 w 18564"/>
                <a:gd name="csY3" fmla="*/ 16093 h 45923"/>
                <a:gd name="csX4" fmla="*/ 5028 w 18564"/>
                <a:gd name="csY4" fmla="*/ 14627 h 45923"/>
                <a:gd name="csX5" fmla="*/ 4539 w 18564"/>
                <a:gd name="csY5" fmla="*/ 13161 h 45923"/>
                <a:gd name="csX6" fmla="*/ 4051 w 18564"/>
                <a:gd name="csY6" fmla="*/ 12184 h 45923"/>
                <a:gd name="csX7" fmla="*/ 4051 w 18564"/>
                <a:gd name="csY7" fmla="*/ 10719 h 45923"/>
                <a:gd name="csX8" fmla="*/ 3562 w 18564"/>
                <a:gd name="csY8" fmla="*/ 9741 h 45923"/>
                <a:gd name="csX9" fmla="*/ 3562 w 18564"/>
                <a:gd name="csY9" fmla="*/ 8276 h 45923"/>
                <a:gd name="csX10" fmla="*/ 3074 w 18564"/>
                <a:gd name="csY10" fmla="*/ 7299 h 45923"/>
                <a:gd name="csX11" fmla="*/ 142 w 18564"/>
                <a:gd name="csY11" fmla="*/ 948 h 45923"/>
                <a:gd name="csX12" fmla="*/ 6005 w 18564"/>
                <a:gd name="csY12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8564" h="45923">
                  <a:moveTo>
                    <a:pt x="18707" y="46871"/>
                  </a:moveTo>
                  <a:lnTo>
                    <a:pt x="12845" y="46871"/>
                  </a:lnTo>
                  <a:lnTo>
                    <a:pt x="5516" y="17558"/>
                  </a:lnTo>
                  <a:lnTo>
                    <a:pt x="5028" y="16093"/>
                  </a:lnTo>
                  <a:lnTo>
                    <a:pt x="5028" y="14627"/>
                  </a:lnTo>
                  <a:lnTo>
                    <a:pt x="4539" y="13161"/>
                  </a:lnTo>
                  <a:lnTo>
                    <a:pt x="4051" y="12184"/>
                  </a:lnTo>
                  <a:lnTo>
                    <a:pt x="4051" y="10719"/>
                  </a:lnTo>
                  <a:lnTo>
                    <a:pt x="3562" y="9741"/>
                  </a:lnTo>
                  <a:lnTo>
                    <a:pt x="3562" y="8276"/>
                  </a:lnTo>
                  <a:lnTo>
                    <a:pt x="3074" y="7299"/>
                  </a:lnTo>
                  <a:lnTo>
                    <a:pt x="142" y="948"/>
                  </a:lnTo>
                  <a:lnTo>
                    <a:pt x="6005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Freeform: Shape 1910">
              <a:extLst>
                <a:ext uri="{FF2B5EF4-FFF2-40B4-BE49-F238E27FC236}">
                  <a16:creationId xmlns:a16="http://schemas.microsoft.com/office/drawing/2014/main" id="{7C9429F1-82E5-8B39-1AA5-EF61AACCE461}"/>
                </a:ext>
              </a:extLst>
            </p:cNvPr>
            <p:cNvSpPr/>
            <p:nvPr/>
          </p:nvSpPr>
          <p:spPr>
            <a:xfrm flipV="1">
              <a:off x="4549988" y="5746308"/>
              <a:ext cx="6351" cy="45923"/>
            </a:xfrm>
            <a:custGeom>
              <a:avLst/>
              <a:gdLst>
                <a:gd name="csX0" fmla="*/ 36 w 6351"/>
                <a:gd name="csY0" fmla="*/ 811 h 45923"/>
                <a:gd name="csX1" fmla="*/ 6387 w 6351"/>
                <a:gd name="csY1" fmla="*/ 811 h 45923"/>
                <a:gd name="csX2" fmla="*/ 6387 w 6351"/>
                <a:gd name="csY2" fmla="*/ 46735 h 45923"/>
                <a:gd name="csX3" fmla="*/ 36 w 6351"/>
                <a:gd name="csY3" fmla="*/ 467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36" y="811"/>
                  </a:moveTo>
                  <a:lnTo>
                    <a:pt x="6387" y="811"/>
                  </a:lnTo>
                  <a:lnTo>
                    <a:pt x="6387" y="46735"/>
                  </a:lnTo>
                  <a:lnTo>
                    <a:pt x="36" y="4673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Freeform: Shape 1911">
              <a:extLst>
                <a:ext uri="{FF2B5EF4-FFF2-40B4-BE49-F238E27FC236}">
                  <a16:creationId xmlns:a16="http://schemas.microsoft.com/office/drawing/2014/main" id="{70C48583-97A2-D6D3-B5EA-F7FC40CAA17E}"/>
                </a:ext>
              </a:extLst>
            </p:cNvPr>
            <p:cNvSpPr/>
            <p:nvPr/>
          </p:nvSpPr>
          <p:spPr>
            <a:xfrm flipV="1">
              <a:off x="4596400" y="5746308"/>
              <a:ext cx="6351" cy="45923"/>
            </a:xfrm>
            <a:custGeom>
              <a:avLst/>
              <a:gdLst>
                <a:gd name="csX0" fmla="*/ 6503 w 6351"/>
                <a:gd name="csY0" fmla="*/ 46871 h 45923"/>
                <a:gd name="csX1" fmla="*/ 641 w 6351"/>
                <a:gd name="csY1" fmla="*/ 46871 h 45923"/>
                <a:gd name="csX2" fmla="*/ 641 w 6351"/>
                <a:gd name="csY2" fmla="*/ 10719 h 45923"/>
                <a:gd name="csX3" fmla="*/ 152 w 6351"/>
                <a:gd name="csY3" fmla="*/ 948 h 45923"/>
                <a:gd name="csX4" fmla="*/ 6503 w 6351"/>
                <a:gd name="csY4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503" y="46871"/>
                  </a:moveTo>
                  <a:lnTo>
                    <a:pt x="641" y="46871"/>
                  </a:lnTo>
                  <a:lnTo>
                    <a:pt x="641" y="10719"/>
                  </a:lnTo>
                  <a:lnTo>
                    <a:pt x="152" y="948"/>
                  </a:lnTo>
                  <a:lnTo>
                    <a:pt x="6503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Freeform: Shape 1912">
              <a:extLst>
                <a:ext uri="{FF2B5EF4-FFF2-40B4-BE49-F238E27FC236}">
                  <a16:creationId xmlns:a16="http://schemas.microsoft.com/office/drawing/2014/main" id="{27B336AE-49E0-6017-8B4B-B3D6666A6BD1}"/>
                </a:ext>
              </a:extLst>
            </p:cNvPr>
            <p:cNvSpPr/>
            <p:nvPr/>
          </p:nvSpPr>
          <p:spPr>
            <a:xfrm flipV="1">
              <a:off x="4566598" y="5746308"/>
              <a:ext cx="6351" cy="45923"/>
            </a:xfrm>
            <a:custGeom>
              <a:avLst/>
              <a:gdLst>
                <a:gd name="csX0" fmla="*/ 6499 w 6351"/>
                <a:gd name="csY0" fmla="*/ 46871 h 45923"/>
                <a:gd name="csX1" fmla="*/ 147 w 6351"/>
                <a:gd name="csY1" fmla="*/ 46871 h 45923"/>
                <a:gd name="csX2" fmla="*/ 147 w 6351"/>
                <a:gd name="csY2" fmla="*/ 948 h 45923"/>
                <a:gd name="csX3" fmla="*/ 6010 w 6351"/>
                <a:gd name="csY3" fmla="*/ 948 h 45923"/>
                <a:gd name="csX4" fmla="*/ 6010 w 6351"/>
                <a:gd name="csY4" fmla="*/ 37100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499" y="46871"/>
                  </a:moveTo>
                  <a:lnTo>
                    <a:pt x="147" y="46871"/>
                  </a:lnTo>
                  <a:lnTo>
                    <a:pt x="147" y="948"/>
                  </a:lnTo>
                  <a:lnTo>
                    <a:pt x="6010" y="948"/>
                  </a:lnTo>
                  <a:lnTo>
                    <a:pt x="6010" y="371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Freeform: Shape 1913">
              <a:extLst>
                <a:ext uri="{FF2B5EF4-FFF2-40B4-BE49-F238E27FC236}">
                  <a16:creationId xmlns:a16="http://schemas.microsoft.com/office/drawing/2014/main" id="{B05FE231-963C-41E0-04F8-DCCF2BE55741}"/>
                </a:ext>
              </a:extLst>
            </p:cNvPr>
            <p:cNvSpPr/>
            <p:nvPr/>
          </p:nvSpPr>
          <p:spPr>
            <a:xfrm flipV="1">
              <a:off x="4572461" y="5746308"/>
              <a:ext cx="24427" cy="45923"/>
            </a:xfrm>
            <a:custGeom>
              <a:avLst/>
              <a:gdLst>
                <a:gd name="csX0" fmla="*/ 637 w 24427"/>
                <a:gd name="csY0" fmla="*/ 46871 h 45923"/>
                <a:gd name="csX1" fmla="*/ 148 w 24427"/>
                <a:gd name="csY1" fmla="*/ 37100 h 45923"/>
                <a:gd name="csX2" fmla="*/ 24087 w 24427"/>
                <a:gd name="csY2" fmla="*/ 948 h 45923"/>
                <a:gd name="csX3" fmla="*/ 24576 w 24427"/>
                <a:gd name="csY3" fmla="*/ 10719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4427" h="45923">
                  <a:moveTo>
                    <a:pt x="637" y="46871"/>
                  </a:moveTo>
                  <a:lnTo>
                    <a:pt x="148" y="37100"/>
                  </a:lnTo>
                  <a:lnTo>
                    <a:pt x="24087" y="948"/>
                  </a:lnTo>
                  <a:lnTo>
                    <a:pt x="24576" y="107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Freeform: Shape 1914">
              <a:extLst>
                <a:ext uri="{FF2B5EF4-FFF2-40B4-BE49-F238E27FC236}">
                  <a16:creationId xmlns:a16="http://schemas.microsoft.com/office/drawing/2014/main" id="{F3921996-81F2-5FB3-A612-E4ED9EA034E8}"/>
                </a:ext>
              </a:extLst>
            </p:cNvPr>
            <p:cNvSpPr/>
            <p:nvPr/>
          </p:nvSpPr>
          <p:spPr>
            <a:xfrm flipV="1">
              <a:off x="4619362" y="5768781"/>
              <a:ext cx="34686" cy="24427"/>
            </a:xfrm>
            <a:custGeom>
              <a:avLst/>
              <a:gdLst>
                <a:gd name="csX0" fmla="*/ 34847 w 34686"/>
                <a:gd name="csY0" fmla="*/ 25376 h 24427"/>
                <a:gd name="csX1" fmla="*/ 15305 w 34686"/>
                <a:gd name="csY1" fmla="*/ 25376 h 24427"/>
                <a:gd name="csX2" fmla="*/ 15305 w 34686"/>
                <a:gd name="csY2" fmla="*/ 20002 h 24427"/>
                <a:gd name="csX3" fmla="*/ 28985 w 34686"/>
                <a:gd name="csY3" fmla="*/ 20002 h 24427"/>
                <a:gd name="csX4" fmla="*/ 28985 w 34686"/>
                <a:gd name="csY4" fmla="*/ 11208 h 24427"/>
                <a:gd name="csX5" fmla="*/ 28496 w 34686"/>
                <a:gd name="csY5" fmla="*/ 11208 h 24427"/>
                <a:gd name="csX6" fmla="*/ 27030 w 34686"/>
                <a:gd name="csY6" fmla="*/ 9742 h 24427"/>
                <a:gd name="csX7" fmla="*/ 25565 w 34686"/>
                <a:gd name="csY7" fmla="*/ 9253 h 24427"/>
                <a:gd name="csX8" fmla="*/ 24588 w 34686"/>
                <a:gd name="csY8" fmla="*/ 8765 h 24427"/>
                <a:gd name="csX9" fmla="*/ 23122 w 34686"/>
                <a:gd name="csY9" fmla="*/ 8276 h 24427"/>
                <a:gd name="csX10" fmla="*/ 22633 w 34686"/>
                <a:gd name="csY10" fmla="*/ 8276 h 24427"/>
                <a:gd name="csX11" fmla="*/ 21656 w 34686"/>
                <a:gd name="csY11" fmla="*/ 7788 h 24427"/>
                <a:gd name="csX12" fmla="*/ 20191 w 34686"/>
                <a:gd name="csY12" fmla="*/ 7299 h 24427"/>
                <a:gd name="csX13" fmla="*/ 19214 w 34686"/>
                <a:gd name="csY13" fmla="*/ 6811 h 24427"/>
                <a:gd name="csX14" fmla="*/ 15305 w 34686"/>
                <a:gd name="csY14" fmla="*/ 6811 h 24427"/>
                <a:gd name="csX15" fmla="*/ 160 w 34686"/>
                <a:gd name="csY15" fmla="*/ 6322 h 24427"/>
                <a:gd name="csX16" fmla="*/ 1137 w 34686"/>
                <a:gd name="csY16" fmla="*/ 5345 h 24427"/>
                <a:gd name="csX17" fmla="*/ 2114 w 34686"/>
                <a:gd name="csY17" fmla="*/ 4857 h 24427"/>
                <a:gd name="csX18" fmla="*/ 16771 w 34686"/>
                <a:gd name="csY18" fmla="*/ 948 h 24427"/>
                <a:gd name="csX19" fmla="*/ 18236 w 34686"/>
                <a:gd name="csY19" fmla="*/ 1437 h 24427"/>
                <a:gd name="csX20" fmla="*/ 19214 w 34686"/>
                <a:gd name="csY20" fmla="*/ 1437 h 24427"/>
                <a:gd name="csX21" fmla="*/ 32404 w 34686"/>
                <a:gd name="csY21" fmla="*/ 6811 h 24427"/>
                <a:gd name="csX22" fmla="*/ 33870 w 34686"/>
                <a:gd name="csY22" fmla="*/ 7299 h 24427"/>
                <a:gd name="csX23" fmla="*/ 34847 w 34686"/>
                <a:gd name="csY23" fmla="*/ 8276 h 244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34686" h="24427">
                  <a:moveTo>
                    <a:pt x="34847" y="25376"/>
                  </a:moveTo>
                  <a:lnTo>
                    <a:pt x="15305" y="25376"/>
                  </a:lnTo>
                  <a:lnTo>
                    <a:pt x="15305" y="20002"/>
                  </a:lnTo>
                  <a:lnTo>
                    <a:pt x="28985" y="20002"/>
                  </a:lnTo>
                  <a:lnTo>
                    <a:pt x="28985" y="11208"/>
                  </a:lnTo>
                  <a:lnTo>
                    <a:pt x="28496" y="11208"/>
                  </a:lnTo>
                  <a:lnTo>
                    <a:pt x="27030" y="9742"/>
                  </a:lnTo>
                  <a:lnTo>
                    <a:pt x="25565" y="9253"/>
                  </a:lnTo>
                  <a:lnTo>
                    <a:pt x="24588" y="8765"/>
                  </a:lnTo>
                  <a:lnTo>
                    <a:pt x="23122" y="8276"/>
                  </a:lnTo>
                  <a:lnTo>
                    <a:pt x="22633" y="8276"/>
                  </a:lnTo>
                  <a:lnTo>
                    <a:pt x="21656" y="7788"/>
                  </a:lnTo>
                  <a:lnTo>
                    <a:pt x="20191" y="7299"/>
                  </a:lnTo>
                  <a:lnTo>
                    <a:pt x="19214" y="6811"/>
                  </a:lnTo>
                  <a:lnTo>
                    <a:pt x="15305" y="6811"/>
                  </a:lnTo>
                  <a:lnTo>
                    <a:pt x="160" y="6322"/>
                  </a:lnTo>
                  <a:lnTo>
                    <a:pt x="1137" y="5345"/>
                  </a:lnTo>
                  <a:lnTo>
                    <a:pt x="2114" y="4857"/>
                  </a:lnTo>
                  <a:cubicBezTo>
                    <a:pt x="6389" y="1828"/>
                    <a:pt x="11739" y="1266"/>
                    <a:pt x="16771" y="948"/>
                  </a:cubicBezTo>
                  <a:lnTo>
                    <a:pt x="18236" y="1437"/>
                  </a:lnTo>
                  <a:lnTo>
                    <a:pt x="19214" y="1437"/>
                  </a:lnTo>
                  <a:cubicBezTo>
                    <a:pt x="23928" y="1754"/>
                    <a:pt x="28724" y="3684"/>
                    <a:pt x="32404" y="6811"/>
                  </a:cubicBezTo>
                  <a:lnTo>
                    <a:pt x="33870" y="7299"/>
                  </a:lnTo>
                  <a:lnTo>
                    <a:pt x="34847" y="82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Freeform: Shape 1915">
              <a:extLst>
                <a:ext uri="{FF2B5EF4-FFF2-40B4-BE49-F238E27FC236}">
                  <a16:creationId xmlns:a16="http://schemas.microsoft.com/office/drawing/2014/main" id="{8B700F29-3C11-E0EE-BE2B-279C26005C32}"/>
                </a:ext>
              </a:extLst>
            </p:cNvPr>
            <p:cNvSpPr/>
            <p:nvPr/>
          </p:nvSpPr>
          <p:spPr>
            <a:xfrm flipV="1">
              <a:off x="4634507" y="5750704"/>
              <a:ext cx="18564" cy="10259"/>
            </a:xfrm>
            <a:custGeom>
              <a:avLst/>
              <a:gdLst>
                <a:gd name="csX0" fmla="*/ 14328 w 18564"/>
                <a:gd name="csY0" fmla="*/ 11203 h 10259"/>
                <a:gd name="csX1" fmla="*/ 160 w 18564"/>
                <a:gd name="csY1" fmla="*/ 11203 h 10259"/>
                <a:gd name="csX2" fmla="*/ 1625 w 18564"/>
                <a:gd name="csY2" fmla="*/ 11203 h 10259"/>
                <a:gd name="csX3" fmla="*/ 12862 w 18564"/>
                <a:gd name="csY3" fmla="*/ 2409 h 10259"/>
                <a:gd name="csX4" fmla="*/ 13351 w 18564"/>
                <a:gd name="csY4" fmla="*/ 943 h 10259"/>
                <a:gd name="csX5" fmla="*/ 18725 w 18564"/>
                <a:gd name="csY5" fmla="*/ 2897 h 10259"/>
                <a:gd name="csX6" fmla="*/ 18725 w 18564"/>
                <a:gd name="csY6" fmla="*/ 3386 h 10259"/>
                <a:gd name="csX7" fmla="*/ 16282 w 18564"/>
                <a:gd name="csY7" fmla="*/ 9248 h 10259"/>
                <a:gd name="csX8" fmla="*/ 15305 w 18564"/>
                <a:gd name="csY8" fmla="*/ 10226 h 102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8564" h="10259">
                  <a:moveTo>
                    <a:pt x="14328" y="11203"/>
                  </a:moveTo>
                  <a:lnTo>
                    <a:pt x="160" y="11203"/>
                  </a:lnTo>
                  <a:lnTo>
                    <a:pt x="1625" y="11203"/>
                  </a:lnTo>
                  <a:cubicBezTo>
                    <a:pt x="7138" y="10144"/>
                    <a:pt x="11315" y="8402"/>
                    <a:pt x="12862" y="2409"/>
                  </a:cubicBezTo>
                  <a:lnTo>
                    <a:pt x="13351" y="943"/>
                  </a:lnTo>
                  <a:lnTo>
                    <a:pt x="18725" y="2897"/>
                  </a:lnTo>
                  <a:lnTo>
                    <a:pt x="18725" y="3386"/>
                  </a:lnTo>
                  <a:cubicBezTo>
                    <a:pt x="18041" y="5267"/>
                    <a:pt x="17235" y="7514"/>
                    <a:pt x="16282" y="9248"/>
                  </a:cubicBezTo>
                  <a:lnTo>
                    <a:pt x="15305" y="1022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Freeform: Shape 1916">
              <a:extLst>
                <a:ext uri="{FF2B5EF4-FFF2-40B4-BE49-F238E27FC236}">
                  <a16:creationId xmlns:a16="http://schemas.microsoft.com/office/drawing/2014/main" id="{E52CED86-511B-9889-81F2-A627CB4F7263}"/>
                </a:ext>
              </a:extLst>
            </p:cNvPr>
            <p:cNvSpPr/>
            <p:nvPr/>
          </p:nvSpPr>
          <p:spPr>
            <a:xfrm flipV="1">
              <a:off x="4611545" y="5745819"/>
              <a:ext cx="37129" cy="42015"/>
            </a:xfrm>
            <a:custGeom>
              <a:avLst/>
              <a:gdLst>
                <a:gd name="csX0" fmla="*/ 23119 w 37129"/>
                <a:gd name="csY0" fmla="*/ 42962 h 42015"/>
                <a:gd name="csX1" fmla="*/ 20677 w 37129"/>
                <a:gd name="csY1" fmla="*/ 42962 h 42015"/>
                <a:gd name="csX2" fmla="*/ 1623 w 37129"/>
                <a:gd name="csY2" fmla="*/ 27817 h 42015"/>
                <a:gd name="csX3" fmla="*/ 1135 w 37129"/>
                <a:gd name="csY3" fmla="*/ 26840 h 42015"/>
                <a:gd name="csX4" fmla="*/ 646 w 37129"/>
                <a:gd name="csY4" fmla="*/ 25374 h 42015"/>
                <a:gd name="csX5" fmla="*/ 646 w 37129"/>
                <a:gd name="csY5" fmla="*/ 24397 h 42015"/>
                <a:gd name="csX6" fmla="*/ 158 w 37129"/>
                <a:gd name="csY6" fmla="*/ 22932 h 42015"/>
                <a:gd name="csX7" fmla="*/ 158 w 37129"/>
                <a:gd name="csY7" fmla="*/ 15115 h 42015"/>
                <a:gd name="csX8" fmla="*/ 646 w 37129"/>
                <a:gd name="csY8" fmla="*/ 14138 h 42015"/>
                <a:gd name="csX9" fmla="*/ 646 w 37129"/>
                <a:gd name="csY9" fmla="*/ 12672 h 42015"/>
                <a:gd name="csX10" fmla="*/ 1135 w 37129"/>
                <a:gd name="csY10" fmla="*/ 11695 h 42015"/>
                <a:gd name="csX11" fmla="*/ 1623 w 37129"/>
                <a:gd name="csY11" fmla="*/ 10229 h 42015"/>
                <a:gd name="csX12" fmla="*/ 2112 w 37129"/>
                <a:gd name="csY12" fmla="*/ 9252 h 42015"/>
                <a:gd name="csX13" fmla="*/ 2600 w 37129"/>
                <a:gd name="csY13" fmla="*/ 8275 h 42015"/>
                <a:gd name="csX14" fmla="*/ 3089 w 37129"/>
                <a:gd name="csY14" fmla="*/ 6809 h 42015"/>
                <a:gd name="csX15" fmla="*/ 3089 w 37129"/>
                <a:gd name="csY15" fmla="*/ 6321 h 42015"/>
                <a:gd name="csX16" fmla="*/ 4066 w 37129"/>
                <a:gd name="csY16" fmla="*/ 5344 h 42015"/>
                <a:gd name="csX17" fmla="*/ 4554 w 37129"/>
                <a:gd name="csY17" fmla="*/ 4367 h 42015"/>
                <a:gd name="csX18" fmla="*/ 5532 w 37129"/>
                <a:gd name="csY18" fmla="*/ 3390 h 42015"/>
                <a:gd name="csX19" fmla="*/ 6020 w 37129"/>
                <a:gd name="csY19" fmla="*/ 2413 h 42015"/>
                <a:gd name="csX20" fmla="*/ 6997 w 37129"/>
                <a:gd name="csY20" fmla="*/ 1435 h 42015"/>
                <a:gd name="csX21" fmla="*/ 7974 w 37129"/>
                <a:gd name="csY21" fmla="*/ 947 h 42015"/>
                <a:gd name="csX22" fmla="*/ 23119 w 37129"/>
                <a:gd name="csY22" fmla="*/ 1435 h 42015"/>
                <a:gd name="csX23" fmla="*/ 19211 w 37129"/>
                <a:gd name="csY23" fmla="*/ 1435 h 42015"/>
                <a:gd name="csX24" fmla="*/ 18234 w 37129"/>
                <a:gd name="csY24" fmla="*/ 1924 h 42015"/>
                <a:gd name="csX25" fmla="*/ 16768 w 37129"/>
                <a:gd name="csY25" fmla="*/ 2413 h 42015"/>
                <a:gd name="csX26" fmla="*/ 14814 w 37129"/>
                <a:gd name="csY26" fmla="*/ 3390 h 42015"/>
                <a:gd name="csX27" fmla="*/ 13348 w 37129"/>
                <a:gd name="csY27" fmla="*/ 3878 h 42015"/>
                <a:gd name="csX28" fmla="*/ 12371 w 37129"/>
                <a:gd name="csY28" fmla="*/ 4367 h 42015"/>
                <a:gd name="csX29" fmla="*/ 11394 w 37129"/>
                <a:gd name="csY29" fmla="*/ 5344 h 42015"/>
                <a:gd name="csX30" fmla="*/ 10906 w 37129"/>
                <a:gd name="csY30" fmla="*/ 6321 h 42015"/>
                <a:gd name="csX31" fmla="*/ 8951 w 37129"/>
                <a:gd name="csY31" fmla="*/ 8275 h 42015"/>
                <a:gd name="csX32" fmla="*/ 6509 w 37129"/>
                <a:gd name="csY32" fmla="*/ 18046 h 42015"/>
                <a:gd name="csX33" fmla="*/ 6509 w 37129"/>
                <a:gd name="csY33" fmla="*/ 22932 h 42015"/>
                <a:gd name="csX34" fmla="*/ 9440 w 37129"/>
                <a:gd name="csY34" fmla="*/ 31237 h 42015"/>
                <a:gd name="csX35" fmla="*/ 10417 w 37129"/>
                <a:gd name="csY35" fmla="*/ 32214 h 42015"/>
                <a:gd name="csX36" fmla="*/ 11394 w 37129"/>
                <a:gd name="csY36" fmla="*/ 34168 h 42015"/>
                <a:gd name="csX37" fmla="*/ 12371 w 37129"/>
                <a:gd name="csY37" fmla="*/ 34657 h 42015"/>
                <a:gd name="csX38" fmla="*/ 13348 w 37129"/>
                <a:gd name="csY38" fmla="*/ 35634 h 42015"/>
                <a:gd name="csX39" fmla="*/ 14814 w 37129"/>
                <a:gd name="csY39" fmla="*/ 36122 h 42015"/>
                <a:gd name="csX40" fmla="*/ 17745 w 37129"/>
                <a:gd name="csY40" fmla="*/ 37588 h 42015"/>
                <a:gd name="csX41" fmla="*/ 20188 w 37129"/>
                <a:gd name="csY41" fmla="*/ 37588 h 42015"/>
                <a:gd name="csX42" fmla="*/ 21654 w 37129"/>
                <a:gd name="csY42" fmla="*/ 38077 h 42015"/>
                <a:gd name="csX43" fmla="*/ 37287 w 37129"/>
                <a:gd name="csY43" fmla="*/ 38077 h 42015"/>
                <a:gd name="csX44" fmla="*/ 36310 w 37129"/>
                <a:gd name="csY44" fmla="*/ 39054 h 42015"/>
                <a:gd name="csX45" fmla="*/ 35333 w 37129"/>
                <a:gd name="csY45" fmla="*/ 39542 h 42015"/>
                <a:gd name="csX46" fmla="*/ 34356 w 37129"/>
                <a:gd name="csY46" fmla="*/ 40519 h 42015"/>
                <a:gd name="csX47" fmla="*/ 33379 w 37129"/>
                <a:gd name="csY47" fmla="*/ 41008 h 42015"/>
                <a:gd name="csX48" fmla="*/ 31913 w 37129"/>
                <a:gd name="csY48" fmla="*/ 41496 h 42015"/>
                <a:gd name="csX49" fmla="*/ 30936 w 37129"/>
                <a:gd name="csY49" fmla="*/ 41985 h 42015"/>
                <a:gd name="csX50" fmla="*/ 29470 w 37129"/>
                <a:gd name="csY50" fmla="*/ 42474 h 42015"/>
                <a:gd name="csX51" fmla="*/ 28493 w 37129"/>
                <a:gd name="csY51" fmla="*/ 42474 h 42015"/>
                <a:gd name="csX52" fmla="*/ 27028 w 37129"/>
                <a:gd name="csY52" fmla="*/ 42962 h 42015"/>
                <a:gd name="csX53" fmla="*/ 24585 w 37129"/>
                <a:gd name="csY53" fmla="*/ 42962 h 420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</a:cxnLst>
              <a:rect l="l" t="t" r="r" b="b"/>
              <a:pathLst>
                <a:path w="37129" h="42015">
                  <a:moveTo>
                    <a:pt x="23119" y="42962"/>
                  </a:moveTo>
                  <a:lnTo>
                    <a:pt x="20677" y="42962"/>
                  </a:lnTo>
                  <a:cubicBezTo>
                    <a:pt x="11280" y="42620"/>
                    <a:pt x="3732" y="37124"/>
                    <a:pt x="1623" y="27817"/>
                  </a:cubicBezTo>
                  <a:lnTo>
                    <a:pt x="1135" y="26840"/>
                  </a:lnTo>
                  <a:lnTo>
                    <a:pt x="646" y="25374"/>
                  </a:lnTo>
                  <a:lnTo>
                    <a:pt x="646" y="24397"/>
                  </a:lnTo>
                  <a:lnTo>
                    <a:pt x="158" y="22932"/>
                  </a:lnTo>
                  <a:lnTo>
                    <a:pt x="158" y="15115"/>
                  </a:lnTo>
                  <a:lnTo>
                    <a:pt x="646" y="14138"/>
                  </a:lnTo>
                  <a:lnTo>
                    <a:pt x="646" y="12672"/>
                  </a:lnTo>
                  <a:lnTo>
                    <a:pt x="1135" y="11695"/>
                  </a:lnTo>
                  <a:lnTo>
                    <a:pt x="1623" y="10229"/>
                  </a:lnTo>
                  <a:lnTo>
                    <a:pt x="2112" y="9252"/>
                  </a:lnTo>
                  <a:lnTo>
                    <a:pt x="2600" y="8275"/>
                  </a:lnTo>
                  <a:lnTo>
                    <a:pt x="3089" y="6809"/>
                  </a:lnTo>
                  <a:lnTo>
                    <a:pt x="3089" y="6321"/>
                  </a:lnTo>
                  <a:lnTo>
                    <a:pt x="4066" y="5344"/>
                  </a:lnTo>
                  <a:lnTo>
                    <a:pt x="4554" y="4367"/>
                  </a:lnTo>
                  <a:lnTo>
                    <a:pt x="5532" y="3390"/>
                  </a:lnTo>
                  <a:lnTo>
                    <a:pt x="6020" y="2413"/>
                  </a:lnTo>
                  <a:lnTo>
                    <a:pt x="6997" y="1435"/>
                  </a:lnTo>
                  <a:lnTo>
                    <a:pt x="7974" y="947"/>
                  </a:lnTo>
                  <a:lnTo>
                    <a:pt x="23119" y="1435"/>
                  </a:lnTo>
                  <a:lnTo>
                    <a:pt x="19211" y="1435"/>
                  </a:lnTo>
                  <a:lnTo>
                    <a:pt x="18234" y="1924"/>
                  </a:lnTo>
                  <a:lnTo>
                    <a:pt x="16768" y="2413"/>
                  </a:lnTo>
                  <a:lnTo>
                    <a:pt x="14814" y="3390"/>
                  </a:lnTo>
                  <a:lnTo>
                    <a:pt x="13348" y="3878"/>
                  </a:lnTo>
                  <a:lnTo>
                    <a:pt x="12371" y="4367"/>
                  </a:lnTo>
                  <a:lnTo>
                    <a:pt x="11394" y="5344"/>
                  </a:lnTo>
                  <a:lnTo>
                    <a:pt x="10906" y="6321"/>
                  </a:lnTo>
                  <a:lnTo>
                    <a:pt x="8951" y="8275"/>
                  </a:lnTo>
                  <a:cubicBezTo>
                    <a:pt x="7649" y="11361"/>
                    <a:pt x="6232" y="14569"/>
                    <a:pt x="6509" y="18046"/>
                  </a:cubicBezTo>
                  <a:lnTo>
                    <a:pt x="6509" y="22932"/>
                  </a:lnTo>
                  <a:cubicBezTo>
                    <a:pt x="8170" y="28053"/>
                    <a:pt x="6362" y="26197"/>
                    <a:pt x="9440" y="31237"/>
                  </a:cubicBezTo>
                  <a:lnTo>
                    <a:pt x="10417" y="32214"/>
                  </a:lnTo>
                  <a:lnTo>
                    <a:pt x="11394" y="34168"/>
                  </a:lnTo>
                  <a:lnTo>
                    <a:pt x="12371" y="34657"/>
                  </a:lnTo>
                  <a:lnTo>
                    <a:pt x="13348" y="35634"/>
                  </a:lnTo>
                  <a:lnTo>
                    <a:pt x="14814" y="36122"/>
                  </a:lnTo>
                  <a:lnTo>
                    <a:pt x="17745" y="37588"/>
                  </a:lnTo>
                  <a:lnTo>
                    <a:pt x="20188" y="37588"/>
                  </a:lnTo>
                  <a:lnTo>
                    <a:pt x="21654" y="38077"/>
                  </a:lnTo>
                  <a:lnTo>
                    <a:pt x="37287" y="38077"/>
                  </a:lnTo>
                  <a:lnTo>
                    <a:pt x="36310" y="39054"/>
                  </a:lnTo>
                  <a:lnTo>
                    <a:pt x="35333" y="39542"/>
                  </a:lnTo>
                  <a:lnTo>
                    <a:pt x="34356" y="40519"/>
                  </a:lnTo>
                  <a:lnTo>
                    <a:pt x="33379" y="41008"/>
                  </a:lnTo>
                  <a:lnTo>
                    <a:pt x="31913" y="41496"/>
                  </a:lnTo>
                  <a:lnTo>
                    <a:pt x="30936" y="41985"/>
                  </a:lnTo>
                  <a:lnTo>
                    <a:pt x="29470" y="42474"/>
                  </a:lnTo>
                  <a:lnTo>
                    <a:pt x="28493" y="42474"/>
                  </a:lnTo>
                  <a:lnTo>
                    <a:pt x="27028" y="42962"/>
                  </a:lnTo>
                  <a:lnTo>
                    <a:pt x="24585" y="429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Freeform: Shape 1917">
              <a:extLst>
                <a:ext uri="{FF2B5EF4-FFF2-40B4-BE49-F238E27FC236}">
                  <a16:creationId xmlns:a16="http://schemas.microsoft.com/office/drawing/2014/main" id="{4C4ECDB9-16C2-588C-5CE4-580ECC32D7A4}"/>
                </a:ext>
              </a:extLst>
            </p:cNvPr>
            <p:cNvSpPr/>
            <p:nvPr/>
          </p:nvSpPr>
          <p:spPr>
            <a:xfrm flipV="1">
              <a:off x="4681407" y="5746308"/>
              <a:ext cx="6351" cy="45923"/>
            </a:xfrm>
            <a:custGeom>
              <a:avLst/>
              <a:gdLst>
                <a:gd name="csX0" fmla="*/ 41 w 6351"/>
                <a:gd name="csY0" fmla="*/ 811 h 45923"/>
                <a:gd name="csX1" fmla="*/ 6393 w 6351"/>
                <a:gd name="csY1" fmla="*/ 811 h 45923"/>
                <a:gd name="csX2" fmla="*/ 6393 w 6351"/>
                <a:gd name="csY2" fmla="*/ 46735 h 45923"/>
                <a:gd name="csX3" fmla="*/ 41 w 6351"/>
                <a:gd name="csY3" fmla="*/ 467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41" y="811"/>
                  </a:moveTo>
                  <a:lnTo>
                    <a:pt x="6393" y="811"/>
                  </a:lnTo>
                  <a:lnTo>
                    <a:pt x="6393" y="46735"/>
                  </a:lnTo>
                  <a:lnTo>
                    <a:pt x="41" y="4673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" name="Freeform: Shape 1918">
              <a:extLst>
                <a:ext uri="{FF2B5EF4-FFF2-40B4-BE49-F238E27FC236}">
                  <a16:creationId xmlns:a16="http://schemas.microsoft.com/office/drawing/2014/main" id="{D0385AE0-0E46-9E88-F456-A9AADB506017}"/>
                </a:ext>
              </a:extLst>
            </p:cNvPr>
            <p:cNvSpPr/>
            <p:nvPr/>
          </p:nvSpPr>
          <p:spPr>
            <a:xfrm flipV="1">
              <a:off x="4696064" y="5777086"/>
              <a:ext cx="19053" cy="10748"/>
            </a:xfrm>
            <a:custGeom>
              <a:avLst/>
              <a:gdLst>
                <a:gd name="csX0" fmla="*/ 6031 w 19053"/>
                <a:gd name="csY0" fmla="*/ 11696 h 10748"/>
                <a:gd name="csX1" fmla="*/ 169 w 19053"/>
                <a:gd name="csY1" fmla="*/ 11207 h 10748"/>
                <a:gd name="csX2" fmla="*/ 169 w 19053"/>
                <a:gd name="csY2" fmla="*/ 8764 h 10748"/>
                <a:gd name="csX3" fmla="*/ 657 w 19053"/>
                <a:gd name="csY3" fmla="*/ 7787 h 10748"/>
                <a:gd name="csX4" fmla="*/ 1146 w 19053"/>
                <a:gd name="csY4" fmla="*/ 6322 h 10748"/>
                <a:gd name="csX5" fmla="*/ 2123 w 19053"/>
                <a:gd name="csY5" fmla="*/ 4367 h 10748"/>
                <a:gd name="csX6" fmla="*/ 2612 w 19053"/>
                <a:gd name="csY6" fmla="*/ 2902 h 10748"/>
                <a:gd name="csX7" fmla="*/ 3100 w 19053"/>
                <a:gd name="csY7" fmla="*/ 1925 h 10748"/>
                <a:gd name="csX8" fmla="*/ 4077 w 19053"/>
                <a:gd name="csY8" fmla="*/ 948 h 10748"/>
                <a:gd name="csX9" fmla="*/ 19222 w 19053"/>
                <a:gd name="csY9" fmla="*/ 1436 h 10748"/>
                <a:gd name="csX10" fmla="*/ 15802 w 19053"/>
                <a:gd name="csY10" fmla="*/ 1436 h 10748"/>
                <a:gd name="csX11" fmla="*/ 14825 w 19053"/>
                <a:gd name="csY11" fmla="*/ 1925 h 10748"/>
                <a:gd name="csX12" fmla="*/ 13360 w 19053"/>
                <a:gd name="csY12" fmla="*/ 1925 h 10748"/>
                <a:gd name="csX13" fmla="*/ 11405 w 19053"/>
                <a:gd name="csY13" fmla="*/ 2902 h 10748"/>
                <a:gd name="csX14" fmla="*/ 10428 w 19053"/>
                <a:gd name="csY14" fmla="*/ 3879 h 10748"/>
                <a:gd name="csX15" fmla="*/ 9451 w 19053"/>
                <a:gd name="csY15" fmla="*/ 4367 h 10748"/>
                <a:gd name="csX16" fmla="*/ 7497 w 19053"/>
                <a:gd name="csY16" fmla="*/ 6322 h 10748"/>
                <a:gd name="csX17" fmla="*/ 7497 w 19053"/>
                <a:gd name="csY17" fmla="*/ 6810 h 10748"/>
                <a:gd name="csX18" fmla="*/ 7009 w 19053"/>
                <a:gd name="csY18" fmla="*/ 7787 h 10748"/>
                <a:gd name="csX19" fmla="*/ 6520 w 19053"/>
                <a:gd name="csY19" fmla="*/ 9253 h 10748"/>
                <a:gd name="csX20" fmla="*/ 6031 w 19053"/>
                <a:gd name="csY20" fmla="*/ 10230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031" y="11696"/>
                  </a:moveTo>
                  <a:lnTo>
                    <a:pt x="169" y="11207"/>
                  </a:lnTo>
                  <a:lnTo>
                    <a:pt x="169" y="8764"/>
                  </a:lnTo>
                  <a:lnTo>
                    <a:pt x="657" y="7787"/>
                  </a:lnTo>
                  <a:lnTo>
                    <a:pt x="1146" y="6322"/>
                  </a:lnTo>
                  <a:lnTo>
                    <a:pt x="2123" y="4367"/>
                  </a:lnTo>
                  <a:lnTo>
                    <a:pt x="2612" y="2902"/>
                  </a:lnTo>
                  <a:lnTo>
                    <a:pt x="3100" y="1925"/>
                  </a:lnTo>
                  <a:lnTo>
                    <a:pt x="4077" y="948"/>
                  </a:lnTo>
                  <a:lnTo>
                    <a:pt x="19222" y="1436"/>
                  </a:lnTo>
                  <a:lnTo>
                    <a:pt x="15802" y="1436"/>
                  </a:lnTo>
                  <a:lnTo>
                    <a:pt x="14825" y="1925"/>
                  </a:lnTo>
                  <a:lnTo>
                    <a:pt x="13360" y="1925"/>
                  </a:lnTo>
                  <a:lnTo>
                    <a:pt x="11405" y="2902"/>
                  </a:lnTo>
                  <a:lnTo>
                    <a:pt x="10428" y="3879"/>
                  </a:lnTo>
                  <a:lnTo>
                    <a:pt x="9451" y="4367"/>
                  </a:lnTo>
                  <a:lnTo>
                    <a:pt x="7497" y="6322"/>
                  </a:lnTo>
                  <a:lnTo>
                    <a:pt x="7497" y="6810"/>
                  </a:lnTo>
                  <a:lnTo>
                    <a:pt x="7009" y="7787"/>
                  </a:lnTo>
                  <a:lnTo>
                    <a:pt x="6520" y="9253"/>
                  </a:lnTo>
                  <a:lnTo>
                    <a:pt x="6031" y="102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" name="Freeform: Shape 1919">
              <a:extLst>
                <a:ext uri="{FF2B5EF4-FFF2-40B4-BE49-F238E27FC236}">
                  <a16:creationId xmlns:a16="http://schemas.microsoft.com/office/drawing/2014/main" id="{AFAF65C6-F2EB-8079-265F-9FBAE64B3B7C}"/>
                </a:ext>
              </a:extLst>
            </p:cNvPr>
            <p:cNvSpPr/>
            <p:nvPr/>
          </p:nvSpPr>
          <p:spPr>
            <a:xfrm flipV="1">
              <a:off x="4714140" y="5750704"/>
              <a:ext cx="17099" cy="9282"/>
            </a:xfrm>
            <a:custGeom>
              <a:avLst/>
              <a:gdLst>
                <a:gd name="csX0" fmla="*/ 13852 w 17099"/>
                <a:gd name="csY0" fmla="*/ 10225 h 9282"/>
                <a:gd name="csX1" fmla="*/ 173 w 17099"/>
                <a:gd name="csY1" fmla="*/ 9737 h 9282"/>
                <a:gd name="csX2" fmla="*/ 4081 w 17099"/>
                <a:gd name="csY2" fmla="*/ 9737 h 9282"/>
                <a:gd name="csX3" fmla="*/ 5058 w 17099"/>
                <a:gd name="csY3" fmla="*/ 9248 h 9282"/>
                <a:gd name="csX4" fmla="*/ 6524 w 17099"/>
                <a:gd name="csY4" fmla="*/ 8760 h 9282"/>
                <a:gd name="csX5" fmla="*/ 7501 w 17099"/>
                <a:gd name="csY5" fmla="*/ 8271 h 9282"/>
                <a:gd name="csX6" fmla="*/ 9944 w 17099"/>
                <a:gd name="csY6" fmla="*/ 5828 h 9282"/>
                <a:gd name="csX7" fmla="*/ 10432 w 17099"/>
                <a:gd name="csY7" fmla="*/ 4851 h 9282"/>
                <a:gd name="csX8" fmla="*/ 10921 w 17099"/>
                <a:gd name="csY8" fmla="*/ 3874 h 9282"/>
                <a:gd name="csX9" fmla="*/ 10921 w 17099"/>
                <a:gd name="csY9" fmla="*/ 2409 h 9282"/>
                <a:gd name="csX10" fmla="*/ 11409 w 17099"/>
                <a:gd name="csY10" fmla="*/ 943 h 9282"/>
                <a:gd name="csX11" fmla="*/ 17272 w 17099"/>
                <a:gd name="csY11" fmla="*/ 1432 h 9282"/>
                <a:gd name="csX12" fmla="*/ 16783 w 17099"/>
                <a:gd name="csY12" fmla="*/ 2897 h 9282"/>
                <a:gd name="csX13" fmla="*/ 16783 w 17099"/>
                <a:gd name="csY13" fmla="*/ 4363 h 9282"/>
                <a:gd name="csX14" fmla="*/ 16295 w 17099"/>
                <a:gd name="csY14" fmla="*/ 5340 h 9282"/>
                <a:gd name="csX15" fmla="*/ 16295 w 17099"/>
                <a:gd name="csY15" fmla="*/ 6806 h 9282"/>
                <a:gd name="csX16" fmla="*/ 15318 w 17099"/>
                <a:gd name="csY16" fmla="*/ 7783 h 9282"/>
                <a:gd name="csX17" fmla="*/ 14829 w 17099"/>
                <a:gd name="csY17" fmla="*/ 8760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7099" h="9282">
                  <a:moveTo>
                    <a:pt x="13852" y="10225"/>
                  </a:moveTo>
                  <a:lnTo>
                    <a:pt x="173" y="9737"/>
                  </a:lnTo>
                  <a:lnTo>
                    <a:pt x="4081" y="9737"/>
                  </a:lnTo>
                  <a:lnTo>
                    <a:pt x="5058" y="9248"/>
                  </a:lnTo>
                  <a:lnTo>
                    <a:pt x="6524" y="8760"/>
                  </a:lnTo>
                  <a:lnTo>
                    <a:pt x="7501" y="8271"/>
                  </a:lnTo>
                  <a:lnTo>
                    <a:pt x="9944" y="5828"/>
                  </a:lnTo>
                  <a:lnTo>
                    <a:pt x="10432" y="4851"/>
                  </a:lnTo>
                  <a:lnTo>
                    <a:pt x="10921" y="3874"/>
                  </a:lnTo>
                  <a:lnTo>
                    <a:pt x="10921" y="2409"/>
                  </a:lnTo>
                  <a:lnTo>
                    <a:pt x="11409" y="943"/>
                  </a:lnTo>
                  <a:lnTo>
                    <a:pt x="17272" y="1432"/>
                  </a:lnTo>
                  <a:lnTo>
                    <a:pt x="16783" y="2897"/>
                  </a:lnTo>
                  <a:lnTo>
                    <a:pt x="16783" y="4363"/>
                  </a:lnTo>
                  <a:lnTo>
                    <a:pt x="16295" y="5340"/>
                  </a:lnTo>
                  <a:lnTo>
                    <a:pt x="16295" y="6806"/>
                  </a:lnTo>
                  <a:lnTo>
                    <a:pt x="15318" y="7783"/>
                  </a:lnTo>
                  <a:lnTo>
                    <a:pt x="14829" y="87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Freeform: Shape 1920">
              <a:extLst>
                <a:ext uri="{FF2B5EF4-FFF2-40B4-BE49-F238E27FC236}">
                  <a16:creationId xmlns:a16="http://schemas.microsoft.com/office/drawing/2014/main" id="{CFA5C6D4-8E12-33EB-2798-F998DA1C9BBE}"/>
                </a:ext>
              </a:extLst>
            </p:cNvPr>
            <p:cNvSpPr/>
            <p:nvPr/>
          </p:nvSpPr>
          <p:spPr>
            <a:xfrm flipV="1">
              <a:off x="4697529" y="5745819"/>
              <a:ext cx="35175" cy="47389"/>
            </a:xfrm>
            <a:custGeom>
              <a:avLst/>
              <a:gdLst>
                <a:gd name="csX0" fmla="*/ 16293 w 35175"/>
                <a:gd name="csY0" fmla="*/ 48337 h 47389"/>
                <a:gd name="csX1" fmla="*/ 12873 w 35175"/>
                <a:gd name="csY1" fmla="*/ 48337 h 47389"/>
                <a:gd name="csX2" fmla="*/ 11407 w 35175"/>
                <a:gd name="csY2" fmla="*/ 47848 h 47389"/>
                <a:gd name="csX3" fmla="*/ 10430 w 35175"/>
                <a:gd name="csY3" fmla="*/ 47848 h 47389"/>
                <a:gd name="csX4" fmla="*/ 9453 w 35175"/>
                <a:gd name="csY4" fmla="*/ 47360 h 47389"/>
                <a:gd name="csX5" fmla="*/ 7987 w 35175"/>
                <a:gd name="csY5" fmla="*/ 46871 h 47389"/>
                <a:gd name="csX6" fmla="*/ 6033 w 35175"/>
                <a:gd name="csY6" fmla="*/ 45894 h 47389"/>
                <a:gd name="csX7" fmla="*/ 5056 w 35175"/>
                <a:gd name="csY7" fmla="*/ 44917 h 47389"/>
                <a:gd name="csX8" fmla="*/ 659 w 35175"/>
                <a:gd name="csY8" fmla="*/ 38566 h 47389"/>
                <a:gd name="csX9" fmla="*/ 659 w 35175"/>
                <a:gd name="csY9" fmla="*/ 37100 h 47389"/>
                <a:gd name="csX10" fmla="*/ 171 w 35175"/>
                <a:gd name="csY10" fmla="*/ 36123 h 47389"/>
                <a:gd name="csX11" fmla="*/ 659 w 35175"/>
                <a:gd name="csY11" fmla="*/ 35146 h 47389"/>
                <a:gd name="csX12" fmla="*/ 659 w 35175"/>
                <a:gd name="csY12" fmla="*/ 33680 h 47389"/>
                <a:gd name="csX13" fmla="*/ 21178 w 35175"/>
                <a:gd name="csY13" fmla="*/ 21467 h 47389"/>
                <a:gd name="csX14" fmla="*/ 22155 w 35175"/>
                <a:gd name="csY14" fmla="*/ 21467 h 47389"/>
                <a:gd name="csX15" fmla="*/ 23132 w 35175"/>
                <a:gd name="csY15" fmla="*/ 20978 h 47389"/>
                <a:gd name="csX16" fmla="*/ 24110 w 35175"/>
                <a:gd name="csY16" fmla="*/ 20978 h 47389"/>
                <a:gd name="csX17" fmla="*/ 29484 w 35175"/>
                <a:gd name="csY17" fmla="*/ 14138 h 47389"/>
                <a:gd name="csX18" fmla="*/ 28995 w 35175"/>
                <a:gd name="csY18" fmla="*/ 12673 h 47389"/>
                <a:gd name="csX19" fmla="*/ 28507 w 35175"/>
                <a:gd name="csY19" fmla="*/ 11696 h 47389"/>
                <a:gd name="csX20" fmla="*/ 28018 w 35175"/>
                <a:gd name="csY20" fmla="*/ 10230 h 47389"/>
                <a:gd name="csX21" fmla="*/ 26552 w 35175"/>
                <a:gd name="csY21" fmla="*/ 8764 h 47389"/>
                <a:gd name="csX22" fmla="*/ 25087 w 35175"/>
                <a:gd name="csY22" fmla="*/ 8276 h 47389"/>
                <a:gd name="csX23" fmla="*/ 23132 w 35175"/>
                <a:gd name="csY23" fmla="*/ 7299 h 47389"/>
                <a:gd name="csX24" fmla="*/ 21667 w 35175"/>
                <a:gd name="csY24" fmla="*/ 6810 h 47389"/>
                <a:gd name="csX25" fmla="*/ 17758 w 35175"/>
                <a:gd name="csY25" fmla="*/ 6810 h 47389"/>
                <a:gd name="csX26" fmla="*/ 2613 w 35175"/>
                <a:gd name="csY26" fmla="*/ 6322 h 47389"/>
                <a:gd name="csX27" fmla="*/ 3591 w 35175"/>
                <a:gd name="csY27" fmla="*/ 5833 h 47389"/>
                <a:gd name="csX28" fmla="*/ 4568 w 35175"/>
                <a:gd name="csY28" fmla="*/ 4856 h 47389"/>
                <a:gd name="csX29" fmla="*/ 5545 w 35175"/>
                <a:gd name="csY29" fmla="*/ 4368 h 47389"/>
                <a:gd name="csX30" fmla="*/ 6522 w 35175"/>
                <a:gd name="csY30" fmla="*/ 3390 h 47389"/>
                <a:gd name="csX31" fmla="*/ 7987 w 35175"/>
                <a:gd name="csY31" fmla="*/ 2902 h 47389"/>
                <a:gd name="csX32" fmla="*/ 8965 w 35175"/>
                <a:gd name="csY32" fmla="*/ 2413 h 47389"/>
                <a:gd name="csX33" fmla="*/ 10430 w 35175"/>
                <a:gd name="csY33" fmla="*/ 1925 h 47389"/>
                <a:gd name="csX34" fmla="*/ 11407 w 35175"/>
                <a:gd name="csY34" fmla="*/ 1925 h 47389"/>
                <a:gd name="csX35" fmla="*/ 12873 w 35175"/>
                <a:gd name="csY35" fmla="*/ 1436 h 47389"/>
                <a:gd name="csX36" fmla="*/ 15316 w 35175"/>
                <a:gd name="csY36" fmla="*/ 1436 h 47389"/>
                <a:gd name="csX37" fmla="*/ 16781 w 35175"/>
                <a:gd name="csY37" fmla="*/ 948 h 47389"/>
                <a:gd name="csX38" fmla="*/ 19713 w 35175"/>
                <a:gd name="csY38" fmla="*/ 948 h 47389"/>
                <a:gd name="csX39" fmla="*/ 21178 w 35175"/>
                <a:gd name="csY39" fmla="*/ 1436 h 47389"/>
                <a:gd name="csX40" fmla="*/ 22155 w 35175"/>
                <a:gd name="csY40" fmla="*/ 1436 h 47389"/>
                <a:gd name="csX41" fmla="*/ 23621 w 35175"/>
                <a:gd name="csY41" fmla="*/ 1925 h 47389"/>
                <a:gd name="csX42" fmla="*/ 24598 w 35175"/>
                <a:gd name="csY42" fmla="*/ 1925 h 47389"/>
                <a:gd name="csX43" fmla="*/ 34858 w 35175"/>
                <a:gd name="csY43" fmla="*/ 12184 h 47389"/>
                <a:gd name="csX44" fmla="*/ 34858 w 35175"/>
                <a:gd name="csY44" fmla="*/ 13650 h 47389"/>
                <a:gd name="csX45" fmla="*/ 35346 w 35175"/>
                <a:gd name="csY45" fmla="*/ 14627 h 47389"/>
                <a:gd name="csX46" fmla="*/ 35346 w 35175"/>
                <a:gd name="csY46" fmla="*/ 15604 h 47389"/>
                <a:gd name="csX47" fmla="*/ 34858 w 35175"/>
                <a:gd name="csY47" fmla="*/ 16581 h 47389"/>
                <a:gd name="csX48" fmla="*/ 25575 w 35175"/>
                <a:gd name="csY48" fmla="*/ 26841 h 47389"/>
                <a:gd name="csX49" fmla="*/ 24598 w 35175"/>
                <a:gd name="csY49" fmla="*/ 27329 h 47389"/>
                <a:gd name="csX50" fmla="*/ 23132 w 35175"/>
                <a:gd name="csY50" fmla="*/ 27329 h 47389"/>
                <a:gd name="csX51" fmla="*/ 22155 w 35175"/>
                <a:gd name="csY51" fmla="*/ 27818 h 47389"/>
                <a:gd name="csX52" fmla="*/ 20690 w 35175"/>
                <a:gd name="csY52" fmla="*/ 28306 h 47389"/>
                <a:gd name="csX53" fmla="*/ 18736 w 35175"/>
                <a:gd name="csY53" fmla="*/ 28795 h 47389"/>
                <a:gd name="csX54" fmla="*/ 17270 w 35175"/>
                <a:gd name="csY54" fmla="*/ 28795 h 47389"/>
                <a:gd name="csX55" fmla="*/ 12873 w 35175"/>
                <a:gd name="csY55" fmla="*/ 30261 h 47389"/>
                <a:gd name="csX56" fmla="*/ 7987 w 35175"/>
                <a:gd name="csY56" fmla="*/ 32215 h 47389"/>
                <a:gd name="csX57" fmla="*/ 7499 w 35175"/>
                <a:gd name="csY57" fmla="*/ 32703 h 47389"/>
                <a:gd name="csX58" fmla="*/ 7010 w 35175"/>
                <a:gd name="csY58" fmla="*/ 33680 h 47389"/>
                <a:gd name="csX59" fmla="*/ 6522 w 35175"/>
                <a:gd name="csY59" fmla="*/ 35146 h 47389"/>
                <a:gd name="csX60" fmla="*/ 6033 w 35175"/>
                <a:gd name="csY60" fmla="*/ 36123 h 47389"/>
                <a:gd name="csX61" fmla="*/ 6522 w 35175"/>
                <a:gd name="csY61" fmla="*/ 37100 h 47389"/>
                <a:gd name="csX62" fmla="*/ 6522 w 35175"/>
                <a:gd name="csY62" fmla="*/ 38077 h 47389"/>
                <a:gd name="csX63" fmla="*/ 7010 w 35175"/>
                <a:gd name="csY63" fmla="*/ 39054 h 47389"/>
                <a:gd name="csX64" fmla="*/ 9453 w 35175"/>
                <a:gd name="csY64" fmla="*/ 41497 h 47389"/>
                <a:gd name="csX65" fmla="*/ 12384 w 35175"/>
                <a:gd name="csY65" fmla="*/ 42963 h 47389"/>
                <a:gd name="csX66" fmla="*/ 16781 w 35175"/>
                <a:gd name="csY66" fmla="*/ 42963 h 47389"/>
                <a:gd name="csX67" fmla="*/ 30461 w 35175"/>
                <a:gd name="csY67" fmla="*/ 43451 h 47389"/>
                <a:gd name="csX68" fmla="*/ 29972 w 35175"/>
                <a:gd name="csY68" fmla="*/ 43940 h 47389"/>
                <a:gd name="csX69" fmla="*/ 28018 w 35175"/>
                <a:gd name="csY69" fmla="*/ 45894 h 47389"/>
                <a:gd name="csX70" fmla="*/ 26552 w 35175"/>
                <a:gd name="csY70" fmla="*/ 46383 h 47389"/>
                <a:gd name="csX71" fmla="*/ 25575 w 35175"/>
                <a:gd name="csY71" fmla="*/ 46871 h 47389"/>
                <a:gd name="csX72" fmla="*/ 25087 w 35175"/>
                <a:gd name="csY72" fmla="*/ 46871 h 47389"/>
                <a:gd name="csX73" fmla="*/ 23132 w 35175"/>
                <a:gd name="csY73" fmla="*/ 47848 h 47389"/>
                <a:gd name="csX74" fmla="*/ 21667 w 35175"/>
                <a:gd name="csY74" fmla="*/ 47848 h 47389"/>
                <a:gd name="csX75" fmla="*/ 20690 w 35175"/>
                <a:gd name="csY75" fmla="*/ 48337 h 47389"/>
                <a:gd name="csX76" fmla="*/ 17758 w 35175"/>
                <a:gd name="csY76" fmla="*/ 48337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</a:cxnLst>
              <a:rect l="l" t="t" r="r" b="b"/>
              <a:pathLst>
                <a:path w="35175" h="47389">
                  <a:moveTo>
                    <a:pt x="16293" y="48337"/>
                  </a:moveTo>
                  <a:lnTo>
                    <a:pt x="12873" y="48337"/>
                  </a:lnTo>
                  <a:lnTo>
                    <a:pt x="11407" y="47848"/>
                  </a:lnTo>
                  <a:lnTo>
                    <a:pt x="10430" y="47848"/>
                  </a:lnTo>
                  <a:lnTo>
                    <a:pt x="9453" y="47360"/>
                  </a:lnTo>
                  <a:lnTo>
                    <a:pt x="7987" y="46871"/>
                  </a:lnTo>
                  <a:lnTo>
                    <a:pt x="6033" y="45894"/>
                  </a:lnTo>
                  <a:lnTo>
                    <a:pt x="5056" y="44917"/>
                  </a:lnTo>
                  <a:cubicBezTo>
                    <a:pt x="871" y="42466"/>
                    <a:pt x="2841" y="42108"/>
                    <a:pt x="659" y="38566"/>
                  </a:cubicBezTo>
                  <a:lnTo>
                    <a:pt x="659" y="37100"/>
                  </a:lnTo>
                  <a:lnTo>
                    <a:pt x="171" y="36123"/>
                  </a:lnTo>
                  <a:lnTo>
                    <a:pt x="659" y="35146"/>
                  </a:lnTo>
                  <a:lnTo>
                    <a:pt x="659" y="33680"/>
                  </a:lnTo>
                  <a:cubicBezTo>
                    <a:pt x="2841" y="24097"/>
                    <a:pt x="13850" y="24317"/>
                    <a:pt x="21178" y="21467"/>
                  </a:cubicBezTo>
                  <a:lnTo>
                    <a:pt x="22155" y="21467"/>
                  </a:lnTo>
                  <a:lnTo>
                    <a:pt x="23132" y="20978"/>
                  </a:lnTo>
                  <a:lnTo>
                    <a:pt x="24110" y="20978"/>
                  </a:lnTo>
                  <a:cubicBezTo>
                    <a:pt x="28083" y="18617"/>
                    <a:pt x="28832" y="18145"/>
                    <a:pt x="29484" y="14138"/>
                  </a:cubicBezTo>
                  <a:lnTo>
                    <a:pt x="28995" y="12673"/>
                  </a:lnTo>
                  <a:lnTo>
                    <a:pt x="28507" y="11696"/>
                  </a:lnTo>
                  <a:lnTo>
                    <a:pt x="28018" y="10230"/>
                  </a:lnTo>
                  <a:lnTo>
                    <a:pt x="26552" y="8764"/>
                  </a:lnTo>
                  <a:lnTo>
                    <a:pt x="25087" y="8276"/>
                  </a:lnTo>
                  <a:lnTo>
                    <a:pt x="23132" y="7299"/>
                  </a:lnTo>
                  <a:lnTo>
                    <a:pt x="21667" y="6810"/>
                  </a:lnTo>
                  <a:lnTo>
                    <a:pt x="17758" y="6810"/>
                  </a:lnTo>
                  <a:lnTo>
                    <a:pt x="2613" y="6322"/>
                  </a:lnTo>
                  <a:lnTo>
                    <a:pt x="3591" y="5833"/>
                  </a:lnTo>
                  <a:lnTo>
                    <a:pt x="4568" y="4856"/>
                  </a:lnTo>
                  <a:lnTo>
                    <a:pt x="5545" y="4368"/>
                  </a:lnTo>
                  <a:lnTo>
                    <a:pt x="6522" y="3390"/>
                  </a:lnTo>
                  <a:lnTo>
                    <a:pt x="7987" y="2902"/>
                  </a:lnTo>
                  <a:lnTo>
                    <a:pt x="8965" y="2413"/>
                  </a:lnTo>
                  <a:lnTo>
                    <a:pt x="10430" y="1925"/>
                  </a:lnTo>
                  <a:lnTo>
                    <a:pt x="11407" y="1925"/>
                  </a:lnTo>
                  <a:lnTo>
                    <a:pt x="12873" y="1436"/>
                  </a:lnTo>
                  <a:lnTo>
                    <a:pt x="15316" y="1436"/>
                  </a:lnTo>
                  <a:lnTo>
                    <a:pt x="16781" y="948"/>
                  </a:lnTo>
                  <a:lnTo>
                    <a:pt x="19713" y="948"/>
                  </a:lnTo>
                  <a:lnTo>
                    <a:pt x="21178" y="1436"/>
                  </a:lnTo>
                  <a:lnTo>
                    <a:pt x="22155" y="1436"/>
                  </a:lnTo>
                  <a:lnTo>
                    <a:pt x="23621" y="1925"/>
                  </a:lnTo>
                  <a:lnTo>
                    <a:pt x="24598" y="1925"/>
                  </a:lnTo>
                  <a:cubicBezTo>
                    <a:pt x="30298" y="3952"/>
                    <a:pt x="32830" y="6387"/>
                    <a:pt x="34858" y="12184"/>
                  </a:cubicBezTo>
                  <a:lnTo>
                    <a:pt x="34858" y="13650"/>
                  </a:lnTo>
                  <a:lnTo>
                    <a:pt x="35346" y="14627"/>
                  </a:lnTo>
                  <a:lnTo>
                    <a:pt x="35346" y="15604"/>
                  </a:lnTo>
                  <a:lnTo>
                    <a:pt x="34858" y="16581"/>
                  </a:lnTo>
                  <a:cubicBezTo>
                    <a:pt x="34907" y="21882"/>
                    <a:pt x="29907" y="25229"/>
                    <a:pt x="25575" y="26841"/>
                  </a:cubicBezTo>
                  <a:lnTo>
                    <a:pt x="24598" y="27329"/>
                  </a:lnTo>
                  <a:lnTo>
                    <a:pt x="23132" y="27329"/>
                  </a:lnTo>
                  <a:lnTo>
                    <a:pt x="22155" y="27818"/>
                  </a:lnTo>
                  <a:lnTo>
                    <a:pt x="20690" y="28306"/>
                  </a:lnTo>
                  <a:lnTo>
                    <a:pt x="18736" y="28795"/>
                  </a:lnTo>
                  <a:lnTo>
                    <a:pt x="17270" y="28795"/>
                  </a:lnTo>
                  <a:lnTo>
                    <a:pt x="12873" y="30261"/>
                  </a:lnTo>
                  <a:cubicBezTo>
                    <a:pt x="10715" y="31311"/>
                    <a:pt x="10536" y="29976"/>
                    <a:pt x="7987" y="32215"/>
                  </a:cubicBezTo>
                  <a:lnTo>
                    <a:pt x="7499" y="32703"/>
                  </a:lnTo>
                  <a:lnTo>
                    <a:pt x="7010" y="33680"/>
                  </a:lnTo>
                  <a:lnTo>
                    <a:pt x="6522" y="35146"/>
                  </a:lnTo>
                  <a:lnTo>
                    <a:pt x="6033" y="36123"/>
                  </a:lnTo>
                  <a:lnTo>
                    <a:pt x="6522" y="37100"/>
                  </a:lnTo>
                  <a:lnTo>
                    <a:pt x="6522" y="38077"/>
                  </a:lnTo>
                  <a:lnTo>
                    <a:pt x="7010" y="39054"/>
                  </a:lnTo>
                  <a:lnTo>
                    <a:pt x="9453" y="41497"/>
                  </a:lnTo>
                  <a:lnTo>
                    <a:pt x="12384" y="42963"/>
                  </a:lnTo>
                  <a:lnTo>
                    <a:pt x="16781" y="42963"/>
                  </a:lnTo>
                  <a:lnTo>
                    <a:pt x="30461" y="43451"/>
                  </a:lnTo>
                  <a:lnTo>
                    <a:pt x="29972" y="43940"/>
                  </a:lnTo>
                  <a:lnTo>
                    <a:pt x="28018" y="45894"/>
                  </a:lnTo>
                  <a:lnTo>
                    <a:pt x="26552" y="46383"/>
                  </a:lnTo>
                  <a:lnTo>
                    <a:pt x="25575" y="46871"/>
                  </a:lnTo>
                  <a:lnTo>
                    <a:pt x="25087" y="46871"/>
                  </a:lnTo>
                  <a:lnTo>
                    <a:pt x="23132" y="47848"/>
                  </a:lnTo>
                  <a:lnTo>
                    <a:pt x="21667" y="47848"/>
                  </a:lnTo>
                  <a:lnTo>
                    <a:pt x="20690" y="48337"/>
                  </a:lnTo>
                  <a:lnTo>
                    <a:pt x="17758" y="483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Freeform: Shape 1921">
              <a:extLst>
                <a:ext uri="{FF2B5EF4-FFF2-40B4-BE49-F238E27FC236}">
                  <a16:creationId xmlns:a16="http://schemas.microsoft.com/office/drawing/2014/main" id="{51C59CDD-279F-8DB5-ED9C-49496B6FF271}"/>
                </a:ext>
              </a:extLst>
            </p:cNvPr>
            <p:cNvSpPr/>
            <p:nvPr/>
          </p:nvSpPr>
          <p:spPr>
            <a:xfrm flipV="1">
              <a:off x="4739056" y="5777086"/>
              <a:ext cx="19053" cy="10748"/>
            </a:xfrm>
            <a:custGeom>
              <a:avLst/>
              <a:gdLst>
                <a:gd name="csX0" fmla="*/ 6038 w 19053"/>
                <a:gd name="csY0" fmla="*/ 11696 h 10748"/>
                <a:gd name="csX1" fmla="*/ 176 w 19053"/>
                <a:gd name="csY1" fmla="*/ 11207 h 10748"/>
                <a:gd name="csX2" fmla="*/ 176 w 19053"/>
                <a:gd name="csY2" fmla="*/ 8764 h 10748"/>
                <a:gd name="csX3" fmla="*/ 664 w 19053"/>
                <a:gd name="csY3" fmla="*/ 7787 h 10748"/>
                <a:gd name="csX4" fmla="*/ 1153 w 19053"/>
                <a:gd name="csY4" fmla="*/ 6322 h 10748"/>
                <a:gd name="csX5" fmla="*/ 2130 w 19053"/>
                <a:gd name="csY5" fmla="*/ 4367 h 10748"/>
                <a:gd name="csX6" fmla="*/ 2619 w 19053"/>
                <a:gd name="csY6" fmla="*/ 2902 h 10748"/>
                <a:gd name="csX7" fmla="*/ 3107 w 19053"/>
                <a:gd name="csY7" fmla="*/ 1925 h 10748"/>
                <a:gd name="csX8" fmla="*/ 4084 w 19053"/>
                <a:gd name="csY8" fmla="*/ 948 h 10748"/>
                <a:gd name="csX9" fmla="*/ 19229 w 19053"/>
                <a:gd name="csY9" fmla="*/ 1436 h 10748"/>
                <a:gd name="csX10" fmla="*/ 15809 w 19053"/>
                <a:gd name="csY10" fmla="*/ 1436 h 10748"/>
                <a:gd name="csX11" fmla="*/ 14832 w 19053"/>
                <a:gd name="csY11" fmla="*/ 1925 h 10748"/>
                <a:gd name="csX12" fmla="*/ 13367 w 19053"/>
                <a:gd name="csY12" fmla="*/ 1925 h 10748"/>
                <a:gd name="csX13" fmla="*/ 11413 w 19053"/>
                <a:gd name="csY13" fmla="*/ 2902 h 10748"/>
                <a:gd name="csX14" fmla="*/ 10435 w 19053"/>
                <a:gd name="csY14" fmla="*/ 3879 h 10748"/>
                <a:gd name="csX15" fmla="*/ 9458 w 19053"/>
                <a:gd name="csY15" fmla="*/ 4367 h 10748"/>
                <a:gd name="csX16" fmla="*/ 7504 w 19053"/>
                <a:gd name="csY16" fmla="*/ 6322 h 10748"/>
                <a:gd name="csX17" fmla="*/ 7504 w 19053"/>
                <a:gd name="csY17" fmla="*/ 6810 h 10748"/>
                <a:gd name="csX18" fmla="*/ 7016 w 19053"/>
                <a:gd name="csY18" fmla="*/ 7787 h 10748"/>
                <a:gd name="csX19" fmla="*/ 6527 w 19053"/>
                <a:gd name="csY19" fmla="*/ 9253 h 10748"/>
                <a:gd name="csX20" fmla="*/ 6038 w 19053"/>
                <a:gd name="csY20" fmla="*/ 10230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038" y="11696"/>
                  </a:moveTo>
                  <a:lnTo>
                    <a:pt x="176" y="11207"/>
                  </a:lnTo>
                  <a:lnTo>
                    <a:pt x="176" y="8764"/>
                  </a:lnTo>
                  <a:lnTo>
                    <a:pt x="664" y="7787"/>
                  </a:lnTo>
                  <a:lnTo>
                    <a:pt x="1153" y="6322"/>
                  </a:lnTo>
                  <a:lnTo>
                    <a:pt x="2130" y="4367"/>
                  </a:lnTo>
                  <a:lnTo>
                    <a:pt x="2619" y="2902"/>
                  </a:lnTo>
                  <a:lnTo>
                    <a:pt x="3107" y="1925"/>
                  </a:lnTo>
                  <a:lnTo>
                    <a:pt x="4084" y="948"/>
                  </a:lnTo>
                  <a:lnTo>
                    <a:pt x="19229" y="1436"/>
                  </a:lnTo>
                  <a:lnTo>
                    <a:pt x="15809" y="1436"/>
                  </a:lnTo>
                  <a:lnTo>
                    <a:pt x="14832" y="1925"/>
                  </a:lnTo>
                  <a:lnTo>
                    <a:pt x="13367" y="1925"/>
                  </a:lnTo>
                  <a:lnTo>
                    <a:pt x="11413" y="2902"/>
                  </a:lnTo>
                  <a:lnTo>
                    <a:pt x="10435" y="3879"/>
                  </a:lnTo>
                  <a:lnTo>
                    <a:pt x="9458" y="4367"/>
                  </a:lnTo>
                  <a:lnTo>
                    <a:pt x="7504" y="6322"/>
                  </a:lnTo>
                  <a:lnTo>
                    <a:pt x="7504" y="6810"/>
                  </a:lnTo>
                  <a:lnTo>
                    <a:pt x="7016" y="7787"/>
                  </a:lnTo>
                  <a:lnTo>
                    <a:pt x="6527" y="9253"/>
                  </a:lnTo>
                  <a:lnTo>
                    <a:pt x="6038" y="102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Freeform: Shape 1922">
              <a:extLst>
                <a:ext uri="{FF2B5EF4-FFF2-40B4-BE49-F238E27FC236}">
                  <a16:creationId xmlns:a16="http://schemas.microsoft.com/office/drawing/2014/main" id="{A8A1D67E-9F1A-A169-E1D8-20167D20D270}"/>
                </a:ext>
              </a:extLst>
            </p:cNvPr>
            <p:cNvSpPr/>
            <p:nvPr/>
          </p:nvSpPr>
          <p:spPr>
            <a:xfrm flipV="1">
              <a:off x="4757132" y="5750704"/>
              <a:ext cx="17099" cy="9282"/>
            </a:xfrm>
            <a:custGeom>
              <a:avLst/>
              <a:gdLst>
                <a:gd name="csX0" fmla="*/ 13859 w 17099"/>
                <a:gd name="csY0" fmla="*/ 10225 h 9282"/>
                <a:gd name="csX1" fmla="*/ 180 w 17099"/>
                <a:gd name="csY1" fmla="*/ 9737 h 9282"/>
                <a:gd name="csX2" fmla="*/ 4088 w 17099"/>
                <a:gd name="csY2" fmla="*/ 9737 h 9282"/>
                <a:gd name="csX3" fmla="*/ 5065 w 17099"/>
                <a:gd name="csY3" fmla="*/ 9248 h 9282"/>
                <a:gd name="csX4" fmla="*/ 6531 w 17099"/>
                <a:gd name="csY4" fmla="*/ 8760 h 9282"/>
                <a:gd name="csX5" fmla="*/ 7508 w 17099"/>
                <a:gd name="csY5" fmla="*/ 8271 h 9282"/>
                <a:gd name="csX6" fmla="*/ 9951 w 17099"/>
                <a:gd name="csY6" fmla="*/ 5828 h 9282"/>
                <a:gd name="csX7" fmla="*/ 10439 w 17099"/>
                <a:gd name="csY7" fmla="*/ 4851 h 9282"/>
                <a:gd name="csX8" fmla="*/ 10928 w 17099"/>
                <a:gd name="csY8" fmla="*/ 3874 h 9282"/>
                <a:gd name="csX9" fmla="*/ 10928 w 17099"/>
                <a:gd name="csY9" fmla="*/ 2409 h 9282"/>
                <a:gd name="csX10" fmla="*/ 11416 w 17099"/>
                <a:gd name="csY10" fmla="*/ 943 h 9282"/>
                <a:gd name="csX11" fmla="*/ 17279 w 17099"/>
                <a:gd name="csY11" fmla="*/ 1432 h 9282"/>
                <a:gd name="csX12" fmla="*/ 16790 w 17099"/>
                <a:gd name="csY12" fmla="*/ 2897 h 9282"/>
                <a:gd name="csX13" fmla="*/ 16790 w 17099"/>
                <a:gd name="csY13" fmla="*/ 4363 h 9282"/>
                <a:gd name="csX14" fmla="*/ 16302 w 17099"/>
                <a:gd name="csY14" fmla="*/ 5340 h 9282"/>
                <a:gd name="csX15" fmla="*/ 16302 w 17099"/>
                <a:gd name="csY15" fmla="*/ 6806 h 9282"/>
                <a:gd name="csX16" fmla="*/ 15325 w 17099"/>
                <a:gd name="csY16" fmla="*/ 7783 h 9282"/>
                <a:gd name="csX17" fmla="*/ 14836 w 17099"/>
                <a:gd name="csY17" fmla="*/ 8760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7099" h="9282">
                  <a:moveTo>
                    <a:pt x="13859" y="10225"/>
                  </a:moveTo>
                  <a:lnTo>
                    <a:pt x="180" y="9737"/>
                  </a:lnTo>
                  <a:lnTo>
                    <a:pt x="4088" y="9737"/>
                  </a:lnTo>
                  <a:lnTo>
                    <a:pt x="5065" y="9248"/>
                  </a:lnTo>
                  <a:lnTo>
                    <a:pt x="6531" y="8760"/>
                  </a:lnTo>
                  <a:lnTo>
                    <a:pt x="7508" y="8271"/>
                  </a:lnTo>
                  <a:lnTo>
                    <a:pt x="9951" y="5828"/>
                  </a:lnTo>
                  <a:lnTo>
                    <a:pt x="10439" y="4851"/>
                  </a:lnTo>
                  <a:lnTo>
                    <a:pt x="10928" y="3874"/>
                  </a:lnTo>
                  <a:lnTo>
                    <a:pt x="10928" y="2409"/>
                  </a:lnTo>
                  <a:lnTo>
                    <a:pt x="11416" y="943"/>
                  </a:lnTo>
                  <a:lnTo>
                    <a:pt x="17279" y="1432"/>
                  </a:lnTo>
                  <a:lnTo>
                    <a:pt x="16790" y="2897"/>
                  </a:lnTo>
                  <a:lnTo>
                    <a:pt x="16790" y="4363"/>
                  </a:lnTo>
                  <a:lnTo>
                    <a:pt x="16302" y="5340"/>
                  </a:lnTo>
                  <a:lnTo>
                    <a:pt x="16302" y="6806"/>
                  </a:lnTo>
                  <a:lnTo>
                    <a:pt x="15325" y="7783"/>
                  </a:lnTo>
                  <a:lnTo>
                    <a:pt x="14836" y="87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Freeform: Shape 1923">
              <a:extLst>
                <a:ext uri="{FF2B5EF4-FFF2-40B4-BE49-F238E27FC236}">
                  <a16:creationId xmlns:a16="http://schemas.microsoft.com/office/drawing/2014/main" id="{D295E74E-02AA-32F4-36E7-9C4750109D34}"/>
                </a:ext>
              </a:extLst>
            </p:cNvPr>
            <p:cNvSpPr/>
            <p:nvPr/>
          </p:nvSpPr>
          <p:spPr>
            <a:xfrm flipV="1">
              <a:off x="4740522" y="5745819"/>
              <a:ext cx="35175" cy="47389"/>
            </a:xfrm>
            <a:custGeom>
              <a:avLst/>
              <a:gdLst>
                <a:gd name="csX0" fmla="*/ 16300 w 35175"/>
                <a:gd name="csY0" fmla="*/ 48337 h 47389"/>
                <a:gd name="csX1" fmla="*/ 12880 w 35175"/>
                <a:gd name="csY1" fmla="*/ 48337 h 47389"/>
                <a:gd name="csX2" fmla="*/ 11414 w 35175"/>
                <a:gd name="csY2" fmla="*/ 47848 h 47389"/>
                <a:gd name="csX3" fmla="*/ 10437 w 35175"/>
                <a:gd name="csY3" fmla="*/ 47848 h 47389"/>
                <a:gd name="csX4" fmla="*/ 9460 w 35175"/>
                <a:gd name="csY4" fmla="*/ 47360 h 47389"/>
                <a:gd name="csX5" fmla="*/ 7995 w 35175"/>
                <a:gd name="csY5" fmla="*/ 46871 h 47389"/>
                <a:gd name="csX6" fmla="*/ 6040 w 35175"/>
                <a:gd name="csY6" fmla="*/ 45894 h 47389"/>
                <a:gd name="csX7" fmla="*/ 5063 w 35175"/>
                <a:gd name="csY7" fmla="*/ 44917 h 47389"/>
                <a:gd name="csX8" fmla="*/ 666 w 35175"/>
                <a:gd name="csY8" fmla="*/ 38566 h 47389"/>
                <a:gd name="csX9" fmla="*/ 666 w 35175"/>
                <a:gd name="csY9" fmla="*/ 37100 h 47389"/>
                <a:gd name="csX10" fmla="*/ 178 w 35175"/>
                <a:gd name="csY10" fmla="*/ 36123 h 47389"/>
                <a:gd name="csX11" fmla="*/ 666 w 35175"/>
                <a:gd name="csY11" fmla="*/ 35146 h 47389"/>
                <a:gd name="csX12" fmla="*/ 666 w 35175"/>
                <a:gd name="csY12" fmla="*/ 33680 h 47389"/>
                <a:gd name="csX13" fmla="*/ 21185 w 35175"/>
                <a:gd name="csY13" fmla="*/ 21467 h 47389"/>
                <a:gd name="csX14" fmla="*/ 22162 w 35175"/>
                <a:gd name="csY14" fmla="*/ 21467 h 47389"/>
                <a:gd name="csX15" fmla="*/ 23140 w 35175"/>
                <a:gd name="csY15" fmla="*/ 20978 h 47389"/>
                <a:gd name="csX16" fmla="*/ 24117 w 35175"/>
                <a:gd name="csY16" fmla="*/ 20978 h 47389"/>
                <a:gd name="csX17" fmla="*/ 29491 w 35175"/>
                <a:gd name="csY17" fmla="*/ 14138 h 47389"/>
                <a:gd name="csX18" fmla="*/ 29002 w 35175"/>
                <a:gd name="csY18" fmla="*/ 12673 h 47389"/>
                <a:gd name="csX19" fmla="*/ 28514 w 35175"/>
                <a:gd name="csY19" fmla="*/ 11696 h 47389"/>
                <a:gd name="csX20" fmla="*/ 28025 w 35175"/>
                <a:gd name="csY20" fmla="*/ 10230 h 47389"/>
                <a:gd name="csX21" fmla="*/ 26559 w 35175"/>
                <a:gd name="csY21" fmla="*/ 8764 h 47389"/>
                <a:gd name="csX22" fmla="*/ 25094 w 35175"/>
                <a:gd name="csY22" fmla="*/ 8276 h 47389"/>
                <a:gd name="csX23" fmla="*/ 23140 w 35175"/>
                <a:gd name="csY23" fmla="*/ 7299 h 47389"/>
                <a:gd name="csX24" fmla="*/ 21674 w 35175"/>
                <a:gd name="csY24" fmla="*/ 6810 h 47389"/>
                <a:gd name="csX25" fmla="*/ 17765 w 35175"/>
                <a:gd name="csY25" fmla="*/ 6810 h 47389"/>
                <a:gd name="csX26" fmla="*/ 2620 w 35175"/>
                <a:gd name="csY26" fmla="*/ 6322 h 47389"/>
                <a:gd name="csX27" fmla="*/ 3598 w 35175"/>
                <a:gd name="csY27" fmla="*/ 5833 h 47389"/>
                <a:gd name="csX28" fmla="*/ 4575 w 35175"/>
                <a:gd name="csY28" fmla="*/ 4856 h 47389"/>
                <a:gd name="csX29" fmla="*/ 5552 w 35175"/>
                <a:gd name="csY29" fmla="*/ 4368 h 47389"/>
                <a:gd name="csX30" fmla="*/ 6529 w 35175"/>
                <a:gd name="csY30" fmla="*/ 3390 h 47389"/>
                <a:gd name="csX31" fmla="*/ 7995 w 35175"/>
                <a:gd name="csY31" fmla="*/ 2902 h 47389"/>
                <a:gd name="csX32" fmla="*/ 8972 w 35175"/>
                <a:gd name="csY32" fmla="*/ 2413 h 47389"/>
                <a:gd name="csX33" fmla="*/ 10437 w 35175"/>
                <a:gd name="csY33" fmla="*/ 1925 h 47389"/>
                <a:gd name="csX34" fmla="*/ 11414 w 35175"/>
                <a:gd name="csY34" fmla="*/ 1925 h 47389"/>
                <a:gd name="csX35" fmla="*/ 12880 w 35175"/>
                <a:gd name="csY35" fmla="*/ 1436 h 47389"/>
                <a:gd name="csX36" fmla="*/ 15323 w 35175"/>
                <a:gd name="csY36" fmla="*/ 1436 h 47389"/>
                <a:gd name="csX37" fmla="*/ 16788 w 35175"/>
                <a:gd name="csY37" fmla="*/ 948 h 47389"/>
                <a:gd name="csX38" fmla="*/ 19720 w 35175"/>
                <a:gd name="csY38" fmla="*/ 948 h 47389"/>
                <a:gd name="csX39" fmla="*/ 21185 w 35175"/>
                <a:gd name="csY39" fmla="*/ 1436 h 47389"/>
                <a:gd name="csX40" fmla="*/ 22162 w 35175"/>
                <a:gd name="csY40" fmla="*/ 1436 h 47389"/>
                <a:gd name="csX41" fmla="*/ 23628 w 35175"/>
                <a:gd name="csY41" fmla="*/ 1925 h 47389"/>
                <a:gd name="csX42" fmla="*/ 24605 w 35175"/>
                <a:gd name="csY42" fmla="*/ 1925 h 47389"/>
                <a:gd name="csX43" fmla="*/ 34865 w 35175"/>
                <a:gd name="csY43" fmla="*/ 12184 h 47389"/>
                <a:gd name="csX44" fmla="*/ 34865 w 35175"/>
                <a:gd name="csY44" fmla="*/ 13650 h 47389"/>
                <a:gd name="csX45" fmla="*/ 35353 w 35175"/>
                <a:gd name="csY45" fmla="*/ 14627 h 47389"/>
                <a:gd name="csX46" fmla="*/ 35353 w 35175"/>
                <a:gd name="csY46" fmla="*/ 15604 h 47389"/>
                <a:gd name="csX47" fmla="*/ 34865 w 35175"/>
                <a:gd name="csY47" fmla="*/ 16581 h 47389"/>
                <a:gd name="csX48" fmla="*/ 25582 w 35175"/>
                <a:gd name="csY48" fmla="*/ 26841 h 47389"/>
                <a:gd name="csX49" fmla="*/ 24605 w 35175"/>
                <a:gd name="csY49" fmla="*/ 27329 h 47389"/>
                <a:gd name="csX50" fmla="*/ 23140 w 35175"/>
                <a:gd name="csY50" fmla="*/ 27329 h 47389"/>
                <a:gd name="csX51" fmla="*/ 22162 w 35175"/>
                <a:gd name="csY51" fmla="*/ 27818 h 47389"/>
                <a:gd name="csX52" fmla="*/ 20697 w 35175"/>
                <a:gd name="csY52" fmla="*/ 28306 h 47389"/>
                <a:gd name="csX53" fmla="*/ 18743 w 35175"/>
                <a:gd name="csY53" fmla="*/ 28795 h 47389"/>
                <a:gd name="csX54" fmla="*/ 17277 w 35175"/>
                <a:gd name="csY54" fmla="*/ 28795 h 47389"/>
                <a:gd name="csX55" fmla="*/ 12880 w 35175"/>
                <a:gd name="csY55" fmla="*/ 30261 h 47389"/>
                <a:gd name="csX56" fmla="*/ 7995 w 35175"/>
                <a:gd name="csY56" fmla="*/ 32215 h 47389"/>
                <a:gd name="csX57" fmla="*/ 7506 w 35175"/>
                <a:gd name="csY57" fmla="*/ 32703 h 47389"/>
                <a:gd name="csX58" fmla="*/ 7017 w 35175"/>
                <a:gd name="csY58" fmla="*/ 33680 h 47389"/>
                <a:gd name="csX59" fmla="*/ 6529 w 35175"/>
                <a:gd name="csY59" fmla="*/ 35146 h 47389"/>
                <a:gd name="csX60" fmla="*/ 6040 w 35175"/>
                <a:gd name="csY60" fmla="*/ 36123 h 47389"/>
                <a:gd name="csX61" fmla="*/ 6529 w 35175"/>
                <a:gd name="csY61" fmla="*/ 37100 h 47389"/>
                <a:gd name="csX62" fmla="*/ 6529 w 35175"/>
                <a:gd name="csY62" fmla="*/ 38077 h 47389"/>
                <a:gd name="csX63" fmla="*/ 7017 w 35175"/>
                <a:gd name="csY63" fmla="*/ 39054 h 47389"/>
                <a:gd name="csX64" fmla="*/ 9460 w 35175"/>
                <a:gd name="csY64" fmla="*/ 41497 h 47389"/>
                <a:gd name="csX65" fmla="*/ 12391 w 35175"/>
                <a:gd name="csY65" fmla="*/ 42963 h 47389"/>
                <a:gd name="csX66" fmla="*/ 16788 w 35175"/>
                <a:gd name="csY66" fmla="*/ 42963 h 47389"/>
                <a:gd name="csX67" fmla="*/ 30468 w 35175"/>
                <a:gd name="csY67" fmla="*/ 43451 h 47389"/>
                <a:gd name="csX68" fmla="*/ 29979 w 35175"/>
                <a:gd name="csY68" fmla="*/ 43940 h 47389"/>
                <a:gd name="csX69" fmla="*/ 28025 w 35175"/>
                <a:gd name="csY69" fmla="*/ 45894 h 47389"/>
                <a:gd name="csX70" fmla="*/ 26559 w 35175"/>
                <a:gd name="csY70" fmla="*/ 46383 h 47389"/>
                <a:gd name="csX71" fmla="*/ 25582 w 35175"/>
                <a:gd name="csY71" fmla="*/ 46871 h 47389"/>
                <a:gd name="csX72" fmla="*/ 25094 w 35175"/>
                <a:gd name="csY72" fmla="*/ 46871 h 47389"/>
                <a:gd name="csX73" fmla="*/ 23140 w 35175"/>
                <a:gd name="csY73" fmla="*/ 47848 h 47389"/>
                <a:gd name="csX74" fmla="*/ 21674 w 35175"/>
                <a:gd name="csY74" fmla="*/ 47848 h 47389"/>
                <a:gd name="csX75" fmla="*/ 20697 w 35175"/>
                <a:gd name="csY75" fmla="*/ 48337 h 47389"/>
                <a:gd name="csX76" fmla="*/ 17765 w 35175"/>
                <a:gd name="csY76" fmla="*/ 48337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</a:cxnLst>
              <a:rect l="l" t="t" r="r" b="b"/>
              <a:pathLst>
                <a:path w="35175" h="47389">
                  <a:moveTo>
                    <a:pt x="16300" y="48337"/>
                  </a:moveTo>
                  <a:lnTo>
                    <a:pt x="12880" y="48337"/>
                  </a:lnTo>
                  <a:lnTo>
                    <a:pt x="11414" y="47848"/>
                  </a:lnTo>
                  <a:lnTo>
                    <a:pt x="10437" y="47848"/>
                  </a:lnTo>
                  <a:lnTo>
                    <a:pt x="9460" y="47360"/>
                  </a:lnTo>
                  <a:lnTo>
                    <a:pt x="7995" y="46871"/>
                  </a:lnTo>
                  <a:lnTo>
                    <a:pt x="6040" y="45894"/>
                  </a:lnTo>
                  <a:lnTo>
                    <a:pt x="5063" y="44917"/>
                  </a:lnTo>
                  <a:cubicBezTo>
                    <a:pt x="878" y="42466"/>
                    <a:pt x="2848" y="42108"/>
                    <a:pt x="666" y="38566"/>
                  </a:cubicBezTo>
                  <a:lnTo>
                    <a:pt x="666" y="37100"/>
                  </a:lnTo>
                  <a:lnTo>
                    <a:pt x="178" y="36123"/>
                  </a:lnTo>
                  <a:lnTo>
                    <a:pt x="666" y="35146"/>
                  </a:lnTo>
                  <a:lnTo>
                    <a:pt x="666" y="33680"/>
                  </a:lnTo>
                  <a:cubicBezTo>
                    <a:pt x="2848" y="24097"/>
                    <a:pt x="13857" y="24317"/>
                    <a:pt x="21185" y="21467"/>
                  </a:cubicBezTo>
                  <a:lnTo>
                    <a:pt x="22162" y="21467"/>
                  </a:lnTo>
                  <a:lnTo>
                    <a:pt x="23140" y="20978"/>
                  </a:lnTo>
                  <a:lnTo>
                    <a:pt x="24117" y="20978"/>
                  </a:lnTo>
                  <a:cubicBezTo>
                    <a:pt x="28090" y="18617"/>
                    <a:pt x="28839" y="18145"/>
                    <a:pt x="29491" y="14138"/>
                  </a:cubicBezTo>
                  <a:lnTo>
                    <a:pt x="29002" y="12673"/>
                  </a:lnTo>
                  <a:lnTo>
                    <a:pt x="28514" y="11696"/>
                  </a:lnTo>
                  <a:lnTo>
                    <a:pt x="28025" y="10230"/>
                  </a:lnTo>
                  <a:lnTo>
                    <a:pt x="26559" y="8764"/>
                  </a:lnTo>
                  <a:lnTo>
                    <a:pt x="25094" y="8276"/>
                  </a:lnTo>
                  <a:lnTo>
                    <a:pt x="23140" y="7299"/>
                  </a:lnTo>
                  <a:lnTo>
                    <a:pt x="21674" y="6810"/>
                  </a:lnTo>
                  <a:lnTo>
                    <a:pt x="17765" y="6810"/>
                  </a:lnTo>
                  <a:lnTo>
                    <a:pt x="2620" y="6322"/>
                  </a:lnTo>
                  <a:lnTo>
                    <a:pt x="3598" y="5833"/>
                  </a:lnTo>
                  <a:lnTo>
                    <a:pt x="4575" y="4856"/>
                  </a:lnTo>
                  <a:lnTo>
                    <a:pt x="5552" y="4368"/>
                  </a:lnTo>
                  <a:lnTo>
                    <a:pt x="6529" y="3390"/>
                  </a:lnTo>
                  <a:lnTo>
                    <a:pt x="7995" y="2902"/>
                  </a:lnTo>
                  <a:lnTo>
                    <a:pt x="8972" y="2413"/>
                  </a:lnTo>
                  <a:lnTo>
                    <a:pt x="10437" y="1925"/>
                  </a:lnTo>
                  <a:lnTo>
                    <a:pt x="11414" y="1925"/>
                  </a:lnTo>
                  <a:lnTo>
                    <a:pt x="12880" y="1436"/>
                  </a:lnTo>
                  <a:lnTo>
                    <a:pt x="15323" y="1436"/>
                  </a:lnTo>
                  <a:lnTo>
                    <a:pt x="16788" y="948"/>
                  </a:lnTo>
                  <a:lnTo>
                    <a:pt x="19720" y="948"/>
                  </a:lnTo>
                  <a:lnTo>
                    <a:pt x="21185" y="1436"/>
                  </a:lnTo>
                  <a:lnTo>
                    <a:pt x="22162" y="1436"/>
                  </a:lnTo>
                  <a:lnTo>
                    <a:pt x="23628" y="1925"/>
                  </a:lnTo>
                  <a:lnTo>
                    <a:pt x="24605" y="1925"/>
                  </a:lnTo>
                  <a:cubicBezTo>
                    <a:pt x="30305" y="3952"/>
                    <a:pt x="32837" y="6387"/>
                    <a:pt x="34865" y="12184"/>
                  </a:cubicBezTo>
                  <a:lnTo>
                    <a:pt x="34865" y="13650"/>
                  </a:lnTo>
                  <a:lnTo>
                    <a:pt x="35353" y="14627"/>
                  </a:lnTo>
                  <a:lnTo>
                    <a:pt x="35353" y="15604"/>
                  </a:lnTo>
                  <a:lnTo>
                    <a:pt x="34865" y="16581"/>
                  </a:lnTo>
                  <a:cubicBezTo>
                    <a:pt x="34914" y="21882"/>
                    <a:pt x="29914" y="25229"/>
                    <a:pt x="25582" y="26841"/>
                  </a:cubicBezTo>
                  <a:lnTo>
                    <a:pt x="24605" y="27329"/>
                  </a:lnTo>
                  <a:lnTo>
                    <a:pt x="23140" y="27329"/>
                  </a:lnTo>
                  <a:lnTo>
                    <a:pt x="22162" y="27818"/>
                  </a:lnTo>
                  <a:lnTo>
                    <a:pt x="20697" y="28306"/>
                  </a:lnTo>
                  <a:lnTo>
                    <a:pt x="18743" y="28795"/>
                  </a:lnTo>
                  <a:lnTo>
                    <a:pt x="17277" y="28795"/>
                  </a:lnTo>
                  <a:lnTo>
                    <a:pt x="12880" y="30261"/>
                  </a:lnTo>
                  <a:cubicBezTo>
                    <a:pt x="10722" y="31311"/>
                    <a:pt x="10551" y="29976"/>
                    <a:pt x="7995" y="32215"/>
                  </a:cubicBezTo>
                  <a:lnTo>
                    <a:pt x="7506" y="32703"/>
                  </a:lnTo>
                  <a:lnTo>
                    <a:pt x="7017" y="33680"/>
                  </a:lnTo>
                  <a:lnTo>
                    <a:pt x="6529" y="35146"/>
                  </a:lnTo>
                  <a:lnTo>
                    <a:pt x="6040" y="36123"/>
                  </a:lnTo>
                  <a:lnTo>
                    <a:pt x="6529" y="37100"/>
                  </a:lnTo>
                  <a:lnTo>
                    <a:pt x="6529" y="38077"/>
                  </a:lnTo>
                  <a:lnTo>
                    <a:pt x="7017" y="39054"/>
                  </a:lnTo>
                  <a:lnTo>
                    <a:pt x="9460" y="41497"/>
                  </a:lnTo>
                  <a:lnTo>
                    <a:pt x="12391" y="42963"/>
                  </a:lnTo>
                  <a:lnTo>
                    <a:pt x="16788" y="42963"/>
                  </a:lnTo>
                  <a:lnTo>
                    <a:pt x="30468" y="43451"/>
                  </a:lnTo>
                  <a:lnTo>
                    <a:pt x="29979" y="43940"/>
                  </a:lnTo>
                  <a:lnTo>
                    <a:pt x="28025" y="45894"/>
                  </a:lnTo>
                  <a:lnTo>
                    <a:pt x="26559" y="46383"/>
                  </a:lnTo>
                  <a:lnTo>
                    <a:pt x="25582" y="46871"/>
                  </a:lnTo>
                  <a:lnTo>
                    <a:pt x="25094" y="46871"/>
                  </a:lnTo>
                  <a:lnTo>
                    <a:pt x="23140" y="47848"/>
                  </a:lnTo>
                  <a:lnTo>
                    <a:pt x="21674" y="47848"/>
                  </a:lnTo>
                  <a:lnTo>
                    <a:pt x="20697" y="48337"/>
                  </a:lnTo>
                  <a:lnTo>
                    <a:pt x="17765" y="483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Freeform: Shape 1924">
              <a:extLst>
                <a:ext uri="{FF2B5EF4-FFF2-40B4-BE49-F238E27FC236}">
                  <a16:creationId xmlns:a16="http://schemas.microsoft.com/office/drawing/2014/main" id="{04EF63E8-D8A8-21C8-F2C7-79BDCBB0ADB3}"/>
                </a:ext>
              </a:extLst>
            </p:cNvPr>
            <p:cNvSpPr/>
            <p:nvPr/>
          </p:nvSpPr>
          <p:spPr>
            <a:xfrm flipV="1">
              <a:off x="4787422" y="5746308"/>
              <a:ext cx="32244" cy="46786"/>
            </a:xfrm>
            <a:custGeom>
              <a:avLst/>
              <a:gdLst>
                <a:gd name="csX0" fmla="*/ 32432 w 32244"/>
                <a:gd name="csY0" fmla="*/ 47735 h 46786"/>
                <a:gd name="csX1" fmla="*/ 26569 w 32244"/>
                <a:gd name="csY1" fmla="*/ 47735 h 46786"/>
                <a:gd name="csX2" fmla="*/ 26569 w 32244"/>
                <a:gd name="csY2" fmla="*/ 21353 h 46786"/>
                <a:gd name="csX3" fmla="*/ 13867 w 32244"/>
                <a:gd name="csY3" fmla="*/ 6697 h 46786"/>
                <a:gd name="csX4" fmla="*/ 187 w 32244"/>
                <a:gd name="csY4" fmla="*/ 6208 h 46786"/>
                <a:gd name="csX5" fmla="*/ 1164 w 32244"/>
                <a:gd name="csY5" fmla="*/ 5719 h 46786"/>
                <a:gd name="csX6" fmla="*/ 1653 w 32244"/>
                <a:gd name="csY6" fmla="*/ 4742 h 46786"/>
                <a:gd name="csX7" fmla="*/ 21195 w 32244"/>
                <a:gd name="csY7" fmla="*/ 1811 h 46786"/>
                <a:gd name="csX8" fmla="*/ 24126 w 32244"/>
                <a:gd name="csY8" fmla="*/ 3277 h 46786"/>
                <a:gd name="csX9" fmla="*/ 29989 w 32244"/>
                <a:gd name="csY9" fmla="*/ 8162 h 46786"/>
                <a:gd name="csX10" fmla="*/ 30477 w 32244"/>
                <a:gd name="csY10" fmla="*/ 9139 h 46786"/>
                <a:gd name="csX11" fmla="*/ 30966 w 32244"/>
                <a:gd name="csY11" fmla="*/ 10116 h 46786"/>
                <a:gd name="csX12" fmla="*/ 30966 w 32244"/>
                <a:gd name="csY12" fmla="*/ 11093 h 46786"/>
                <a:gd name="csX13" fmla="*/ 31454 w 32244"/>
                <a:gd name="csY13" fmla="*/ 12071 h 46786"/>
                <a:gd name="csX14" fmla="*/ 31943 w 32244"/>
                <a:gd name="csY14" fmla="*/ 13048 h 46786"/>
                <a:gd name="csX15" fmla="*/ 31943 w 32244"/>
                <a:gd name="csY15" fmla="*/ 15490 h 46786"/>
                <a:gd name="csX16" fmla="*/ 32432 w 32244"/>
                <a:gd name="csY16" fmla="*/ 16956 h 46786"/>
                <a:gd name="csX17" fmla="*/ 32432 w 32244"/>
                <a:gd name="csY17" fmla="*/ 21353 h 46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32244" h="46786">
                  <a:moveTo>
                    <a:pt x="32432" y="47735"/>
                  </a:moveTo>
                  <a:lnTo>
                    <a:pt x="26569" y="47735"/>
                  </a:lnTo>
                  <a:lnTo>
                    <a:pt x="26569" y="21353"/>
                  </a:lnTo>
                  <a:cubicBezTo>
                    <a:pt x="25901" y="12176"/>
                    <a:pt x="25234" y="6208"/>
                    <a:pt x="13867" y="6697"/>
                  </a:cubicBezTo>
                  <a:lnTo>
                    <a:pt x="187" y="6208"/>
                  </a:lnTo>
                  <a:lnTo>
                    <a:pt x="1164" y="5719"/>
                  </a:lnTo>
                  <a:lnTo>
                    <a:pt x="1653" y="4742"/>
                  </a:lnTo>
                  <a:cubicBezTo>
                    <a:pt x="6465" y="744"/>
                    <a:pt x="15397" y="158"/>
                    <a:pt x="21195" y="1811"/>
                  </a:cubicBezTo>
                  <a:lnTo>
                    <a:pt x="24126" y="3277"/>
                  </a:lnTo>
                  <a:cubicBezTo>
                    <a:pt x="28377" y="4816"/>
                    <a:pt x="27375" y="5386"/>
                    <a:pt x="29989" y="8162"/>
                  </a:cubicBezTo>
                  <a:lnTo>
                    <a:pt x="30477" y="9139"/>
                  </a:lnTo>
                  <a:lnTo>
                    <a:pt x="30966" y="10116"/>
                  </a:lnTo>
                  <a:lnTo>
                    <a:pt x="30966" y="11093"/>
                  </a:lnTo>
                  <a:lnTo>
                    <a:pt x="31454" y="12071"/>
                  </a:lnTo>
                  <a:lnTo>
                    <a:pt x="31943" y="13048"/>
                  </a:lnTo>
                  <a:lnTo>
                    <a:pt x="31943" y="15490"/>
                  </a:lnTo>
                  <a:lnTo>
                    <a:pt x="32432" y="16956"/>
                  </a:lnTo>
                  <a:lnTo>
                    <a:pt x="32432" y="213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Freeform: Shape 1925">
              <a:extLst>
                <a:ext uri="{FF2B5EF4-FFF2-40B4-BE49-F238E27FC236}">
                  <a16:creationId xmlns:a16="http://schemas.microsoft.com/office/drawing/2014/main" id="{CF2C7684-15FA-6B43-11BC-CCAF47D470A6}"/>
                </a:ext>
              </a:extLst>
            </p:cNvPr>
            <p:cNvSpPr/>
            <p:nvPr/>
          </p:nvSpPr>
          <p:spPr>
            <a:xfrm flipV="1">
              <a:off x="4783514" y="5746308"/>
              <a:ext cx="17587" cy="41526"/>
            </a:xfrm>
            <a:custGeom>
              <a:avLst/>
              <a:gdLst>
                <a:gd name="csX0" fmla="*/ 6534 w 17587"/>
                <a:gd name="csY0" fmla="*/ 42474 h 41526"/>
                <a:gd name="csX1" fmla="*/ 183 w 17587"/>
                <a:gd name="csY1" fmla="*/ 42474 h 41526"/>
                <a:gd name="csX2" fmla="*/ 183 w 17587"/>
                <a:gd name="csY2" fmla="*/ 16092 h 41526"/>
                <a:gd name="csX3" fmla="*/ 4092 w 17587"/>
                <a:gd name="csY3" fmla="*/ 947 h 41526"/>
                <a:gd name="csX4" fmla="*/ 17771 w 17587"/>
                <a:gd name="csY4" fmla="*/ 1435 h 41526"/>
                <a:gd name="csX5" fmla="*/ 17282 w 17587"/>
                <a:gd name="csY5" fmla="*/ 1435 h 41526"/>
                <a:gd name="csX6" fmla="*/ 6534 w 17587"/>
                <a:gd name="csY6" fmla="*/ 14138 h 41526"/>
                <a:gd name="csX7" fmla="*/ 6534 w 17587"/>
                <a:gd name="csY7" fmla="*/ 16092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7587" h="41526">
                  <a:moveTo>
                    <a:pt x="6534" y="42474"/>
                  </a:moveTo>
                  <a:lnTo>
                    <a:pt x="183" y="42474"/>
                  </a:lnTo>
                  <a:lnTo>
                    <a:pt x="183" y="16092"/>
                  </a:lnTo>
                  <a:cubicBezTo>
                    <a:pt x="322" y="10864"/>
                    <a:pt x="647" y="5132"/>
                    <a:pt x="4092" y="947"/>
                  </a:cubicBezTo>
                  <a:lnTo>
                    <a:pt x="17771" y="1435"/>
                  </a:lnTo>
                  <a:lnTo>
                    <a:pt x="17282" y="1435"/>
                  </a:lnTo>
                  <a:cubicBezTo>
                    <a:pt x="9466" y="1403"/>
                    <a:pt x="5875" y="6687"/>
                    <a:pt x="6534" y="14138"/>
                  </a:cubicBezTo>
                  <a:lnTo>
                    <a:pt x="6534" y="160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Freeform: Shape 1926">
              <a:extLst>
                <a:ext uri="{FF2B5EF4-FFF2-40B4-BE49-F238E27FC236}">
                  <a16:creationId xmlns:a16="http://schemas.microsoft.com/office/drawing/2014/main" id="{FB01E3A3-D4E4-10FD-9D4B-D3BFF1C18340}"/>
                </a:ext>
              </a:extLst>
            </p:cNvPr>
            <p:cNvSpPr/>
            <p:nvPr/>
          </p:nvSpPr>
          <p:spPr>
            <a:xfrm flipV="1">
              <a:off x="4829926" y="5746308"/>
              <a:ext cx="34198" cy="45923"/>
            </a:xfrm>
            <a:custGeom>
              <a:avLst/>
              <a:gdLst>
                <a:gd name="csX0" fmla="*/ 33416 w 34198"/>
                <a:gd name="csY0" fmla="*/ 46871 h 45923"/>
                <a:gd name="csX1" fmla="*/ 194 w 34198"/>
                <a:gd name="csY1" fmla="*/ 46871 h 45923"/>
                <a:gd name="csX2" fmla="*/ 194 w 34198"/>
                <a:gd name="csY2" fmla="*/ 948 h 45923"/>
                <a:gd name="csX3" fmla="*/ 34393 w 34198"/>
                <a:gd name="csY3" fmla="*/ 948 h 45923"/>
                <a:gd name="csX4" fmla="*/ 34393 w 34198"/>
                <a:gd name="csY4" fmla="*/ 6322 h 45923"/>
                <a:gd name="csX5" fmla="*/ 6546 w 34198"/>
                <a:gd name="csY5" fmla="*/ 6322 h 45923"/>
                <a:gd name="csX6" fmla="*/ 6546 w 34198"/>
                <a:gd name="csY6" fmla="*/ 21955 h 45923"/>
                <a:gd name="csX7" fmla="*/ 31950 w 34198"/>
                <a:gd name="csY7" fmla="*/ 21955 h 45923"/>
                <a:gd name="csX8" fmla="*/ 31950 w 34198"/>
                <a:gd name="csY8" fmla="*/ 27329 h 45923"/>
                <a:gd name="csX9" fmla="*/ 6546 w 34198"/>
                <a:gd name="csY9" fmla="*/ 27329 h 45923"/>
                <a:gd name="csX10" fmla="*/ 6546 w 34198"/>
                <a:gd name="csY10" fmla="*/ 41497 h 45923"/>
                <a:gd name="csX11" fmla="*/ 33416 w 34198"/>
                <a:gd name="csY11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416" y="46871"/>
                  </a:moveTo>
                  <a:lnTo>
                    <a:pt x="194" y="46871"/>
                  </a:lnTo>
                  <a:lnTo>
                    <a:pt x="194" y="948"/>
                  </a:lnTo>
                  <a:lnTo>
                    <a:pt x="34393" y="948"/>
                  </a:lnTo>
                  <a:lnTo>
                    <a:pt x="34393" y="6322"/>
                  </a:lnTo>
                  <a:lnTo>
                    <a:pt x="6546" y="6322"/>
                  </a:lnTo>
                  <a:lnTo>
                    <a:pt x="6546" y="21955"/>
                  </a:lnTo>
                  <a:lnTo>
                    <a:pt x="31950" y="21955"/>
                  </a:lnTo>
                  <a:lnTo>
                    <a:pt x="31950" y="27329"/>
                  </a:lnTo>
                  <a:lnTo>
                    <a:pt x="6546" y="27329"/>
                  </a:lnTo>
                  <a:lnTo>
                    <a:pt x="6546" y="41497"/>
                  </a:lnTo>
                  <a:lnTo>
                    <a:pt x="33416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Freeform: Shape 1927">
              <a:extLst>
                <a:ext uri="{FF2B5EF4-FFF2-40B4-BE49-F238E27FC236}">
                  <a16:creationId xmlns:a16="http://schemas.microsoft.com/office/drawing/2014/main" id="{B816C410-6181-30E5-22F4-3C2A237A2078}"/>
                </a:ext>
              </a:extLst>
            </p:cNvPr>
            <p:cNvSpPr/>
            <p:nvPr/>
          </p:nvSpPr>
          <p:spPr>
            <a:xfrm flipV="1">
              <a:off x="4873407" y="5785880"/>
              <a:ext cx="6351" cy="6351"/>
            </a:xfrm>
            <a:custGeom>
              <a:avLst/>
              <a:gdLst>
                <a:gd name="csX0" fmla="*/ 49 w 6351"/>
                <a:gd name="csY0" fmla="*/ 817 h 6351"/>
                <a:gd name="csX1" fmla="*/ 6400 w 6351"/>
                <a:gd name="csY1" fmla="*/ 817 h 6351"/>
                <a:gd name="csX2" fmla="*/ 6400 w 6351"/>
                <a:gd name="csY2" fmla="*/ 7168 h 6351"/>
                <a:gd name="csX3" fmla="*/ 49 w 6351"/>
                <a:gd name="csY3" fmla="*/ 7168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6351">
                  <a:moveTo>
                    <a:pt x="49" y="817"/>
                  </a:moveTo>
                  <a:lnTo>
                    <a:pt x="6400" y="817"/>
                  </a:lnTo>
                  <a:lnTo>
                    <a:pt x="6400" y="7168"/>
                  </a:lnTo>
                  <a:lnTo>
                    <a:pt x="49" y="716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Freeform: Shape 1928">
              <a:extLst>
                <a:ext uri="{FF2B5EF4-FFF2-40B4-BE49-F238E27FC236}">
                  <a16:creationId xmlns:a16="http://schemas.microsoft.com/office/drawing/2014/main" id="{D787EC77-7D22-EFA5-9D02-A9EC7106219D}"/>
                </a:ext>
              </a:extLst>
            </p:cNvPr>
            <p:cNvSpPr/>
            <p:nvPr/>
          </p:nvSpPr>
          <p:spPr>
            <a:xfrm flipV="1">
              <a:off x="4904674" y="5746308"/>
              <a:ext cx="36152" cy="45923"/>
            </a:xfrm>
            <a:custGeom>
              <a:avLst/>
              <a:gdLst>
                <a:gd name="csX0" fmla="*/ 36360 w 36152"/>
                <a:gd name="csY0" fmla="*/ 46871 h 45923"/>
                <a:gd name="csX1" fmla="*/ 207 w 36152"/>
                <a:gd name="csY1" fmla="*/ 46871 h 45923"/>
                <a:gd name="csX2" fmla="*/ 207 w 36152"/>
                <a:gd name="csY2" fmla="*/ 41497 h 45923"/>
                <a:gd name="csX3" fmla="*/ 15352 w 36152"/>
                <a:gd name="csY3" fmla="*/ 41497 h 45923"/>
                <a:gd name="csX4" fmla="*/ 15352 w 36152"/>
                <a:gd name="csY4" fmla="*/ 948 h 45923"/>
                <a:gd name="csX5" fmla="*/ 21215 w 36152"/>
                <a:gd name="csY5" fmla="*/ 948 h 45923"/>
                <a:gd name="csX6" fmla="*/ 21215 w 36152"/>
                <a:gd name="csY6" fmla="*/ 41497 h 45923"/>
                <a:gd name="csX7" fmla="*/ 36360 w 36152"/>
                <a:gd name="csY7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360" y="46871"/>
                  </a:moveTo>
                  <a:lnTo>
                    <a:pt x="207" y="46871"/>
                  </a:lnTo>
                  <a:lnTo>
                    <a:pt x="207" y="41497"/>
                  </a:lnTo>
                  <a:lnTo>
                    <a:pt x="15352" y="41497"/>
                  </a:lnTo>
                  <a:lnTo>
                    <a:pt x="15352" y="948"/>
                  </a:lnTo>
                  <a:lnTo>
                    <a:pt x="21215" y="948"/>
                  </a:lnTo>
                  <a:lnTo>
                    <a:pt x="21215" y="41497"/>
                  </a:lnTo>
                  <a:lnTo>
                    <a:pt x="36360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Freeform: Shape 1929">
              <a:extLst>
                <a:ext uri="{FF2B5EF4-FFF2-40B4-BE49-F238E27FC236}">
                  <a16:creationId xmlns:a16="http://schemas.microsoft.com/office/drawing/2014/main" id="{501D2659-C180-1932-230B-AF1C307E8937}"/>
                </a:ext>
              </a:extLst>
            </p:cNvPr>
            <p:cNvSpPr/>
            <p:nvPr/>
          </p:nvSpPr>
          <p:spPr>
            <a:xfrm flipV="1">
              <a:off x="4954017" y="5746308"/>
              <a:ext cx="29801" cy="45923"/>
            </a:xfrm>
            <a:custGeom>
              <a:avLst/>
              <a:gdLst>
                <a:gd name="csX0" fmla="*/ 30016 w 29801"/>
                <a:gd name="csY0" fmla="*/ 46871 h 45923"/>
                <a:gd name="csX1" fmla="*/ 24153 w 29801"/>
                <a:gd name="csY1" fmla="*/ 46871 h 45923"/>
                <a:gd name="csX2" fmla="*/ 24153 w 29801"/>
                <a:gd name="csY2" fmla="*/ 27818 h 45923"/>
                <a:gd name="csX3" fmla="*/ 214 w 29801"/>
                <a:gd name="csY3" fmla="*/ 27818 h 45923"/>
                <a:gd name="csX4" fmla="*/ 24153 w 29801"/>
                <a:gd name="csY4" fmla="*/ 22444 h 45923"/>
                <a:gd name="csX5" fmla="*/ 24153 w 29801"/>
                <a:gd name="csY5" fmla="*/ 948 h 45923"/>
                <a:gd name="csX6" fmla="*/ 30016 w 29801"/>
                <a:gd name="csY6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9801" h="45923">
                  <a:moveTo>
                    <a:pt x="30016" y="46871"/>
                  </a:moveTo>
                  <a:lnTo>
                    <a:pt x="24153" y="46871"/>
                  </a:lnTo>
                  <a:lnTo>
                    <a:pt x="24153" y="27818"/>
                  </a:lnTo>
                  <a:lnTo>
                    <a:pt x="214" y="27818"/>
                  </a:lnTo>
                  <a:lnTo>
                    <a:pt x="24153" y="22444"/>
                  </a:lnTo>
                  <a:lnTo>
                    <a:pt x="24153" y="948"/>
                  </a:lnTo>
                  <a:lnTo>
                    <a:pt x="30016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Freeform: Shape 1930">
              <a:extLst>
                <a:ext uri="{FF2B5EF4-FFF2-40B4-BE49-F238E27FC236}">
                  <a16:creationId xmlns:a16="http://schemas.microsoft.com/office/drawing/2014/main" id="{C1E2588C-0B84-9A27-78C0-8D00439BA90C}"/>
                </a:ext>
              </a:extLst>
            </p:cNvPr>
            <p:cNvSpPr/>
            <p:nvPr/>
          </p:nvSpPr>
          <p:spPr>
            <a:xfrm flipV="1">
              <a:off x="4947666" y="5746308"/>
              <a:ext cx="30290" cy="45923"/>
            </a:xfrm>
            <a:custGeom>
              <a:avLst/>
              <a:gdLst>
                <a:gd name="csX0" fmla="*/ 6561 w 30290"/>
                <a:gd name="csY0" fmla="*/ 46871 h 45923"/>
                <a:gd name="csX1" fmla="*/ 210 w 30290"/>
                <a:gd name="csY1" fmla="*/ 46871 h 45923"/>
                <a:gd name="csX2" fmla="*/ 210 w 30290"/>
                <a:gd name="csY2" fmla="*/ 948 h 45923"/>
                <a:gd name="csX3" fmla="*/ 6561 w 30290"/>
                <a:gd name="csY3" fmla="*/ 948 h 45923"/>
                <a:gd name="csX4" fmla="*/ 6561 w 30290"/>
                <a:gd name="csY4" fmla="*/ 22444 h 45923"/>
                <a:gd name="csX5" fmla="*/ 30500 w 30290"/>
                <a:gd name="csY5" fmla="*/ 22444 h 45923"/>
                <a:gd name="csX6" fmla="*/ 6561 w 30290"/>
                <a:gd name="csY6" fmla="*/ 2781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290" h="45923">
                  <a:moveTo>
                    <a:pt x="6561" y="46871"/>
                  </a:moveTo>
                  <a:lnTo>
                    <a:pt x="210" y="46871"/>
                  </a:lnTo>
                  <a:lnTo>
                    <a:pt x="210" y="948"/>
                  </a:lnTo>
                  <a:lnTo>
                    <a:pt x="6561" y="948"/>
                  </a:lnTo>
                  <a:lnTo>
                    <a:pt x="6561" y="22444"/>
                  </a:lnTo>
                  <a:lnTo>
                    <a:pt x="30500" y="22444"/>
                  </a:lnTo>
                  <a:lnTo>
                    <a:pt x="6561" y="278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Freeform: Shape 1931">
              <a:extLst>
                <a:ext uri="{FF2B5EF4-FFF2-40B4-BE49-F238E27FC236}">
                  <a16:creationId xmlns:a16="http://schemas.microsoft.com/office/drawing/2014/main" id="{A088A161-9F66-E16D-27C4-27E9522623EA}"/>
                </a:ext>
              </a:extLst>
            </p:cNvPr>
            <p:cNvSpPr/>
            <p:nvPr/>
          </p:nvSpPr>
          <p:spPr>
            <a:xfrm flipV="1">
              <a:off x="4993590" y="5746308"/>
              <a:ext cx="34198" cy="45923"/>
            </a:xfrm>
            <a:custGeom>
              <a:avLst/>
              <a:gdLst>
                <a:gd name="csX0" fmla="*/ 33443 w 34198"/>
                <a:gd name="csY0" fmla="*/ 46871 h 45923"/>
                <a:gd name="csX1" fmla="*/ 221 w 34198"/>
                <a:gd name="csY1" fmla="*/ 46871 h 45923"/>
                <a:gd name="csX2" fmla="*/ 221 w 34198"/>
                <a:gd name="csY2" fmla="*/ 948 h 45923"/>
                <a:gd name="csX3" fmla="*/ 34420 w 34198"/>
                <a:gd name="csY3" fmla="*/ 948 h 45923"/>
                <a:gd name="csX4" fmla="*/ 34420 w 34198"/>
                <a:gd name="csY4" fmla="*/ 6322 h 45923"/>
                <a:gd name="csX5" fmla="*/ 6572 w 34198"/>
                <a:gd name="csY5" fmla="*/ 6322 h 45923"/>
                <a:gd name="csX6" fmla="*/ 6572 w 34198"/>
                <a:gd name="csY6" fmla="*/ 21955 h 45923"/>
                <a:gd name="csX7" fmla="*/ 31977 w 34198"/>
                <a:gd name="csY7" fmla="*/ 21955 h 45923"/>
                <a:gd name="csX8" fmla="*/ 31977 w 34198"/>
                <a:gd name="csY8" fmla="*/ 27329 h 45923"/>
                <a:gd name="csX9" fmla="*/ 6572 w 34198"/>
                <a:gd name="csY9" fmla="*/ 27329 h 45923"/>
                <a:gd name="csX10" fmla="*/ 6572 w 34198"/>
                <a:gd name="csY10" fmla="*/ 41497 h 45923"/>
                <a:gd name="csX11" fmla="*/ 33443 w 34198"/>
                <a:gd name="csY11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443" y="46871"/>
                  </a:moveTo>
                  <a:lnTo>
                    <a:pt x="221" y="46871"/>
                  </a:lnTo>
                  <a:lnTo>
                    <a:pt x="221" y="948"/>
                  </a:lnTo>
                  <a:lnTo>
                    <a:pt x="34420" y="948"/>
                  </a:lnTo>
                  <a:lnTo>
                    <a:pt x="34420" y="6322"/>
                  </a:lnTo>
                  <a:lnTo>
                    <a:pt x="6572" y="6322"/>
                  </a:lnTo>
                  <a:lnTo>
                    <a:pt x="6572" y="21955"/>
                  </a:lnTo>
                  <a:lnTo>
                    <a:pt x="31977" y="21955"/>
                  </a:lnTo>
                  <a:lnTo>
                    <a:pt x="31977" y="27329"/>
                  </a:lnTo>
                  <a:lnTo>
                    <a:pt x="6572" y="27329"/>
                  </a:lnTo>
                  <a:lnTo>
                    <a:pt x="6572" y="41497"/>
                  </a:lnTo>
                  <a:lnTo>
                    <a:pt x="33443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Freeform: Shape 1932">
              <a:extLst>
                <a:ext uri="{FF2B5EF4-FFF2-40B4-BE49-F238E27FC236}">
                  <a16:creationId xmlns:a16="http://schemas.microsoft.com/office/drawing/2014/main" id="{EA23A58A-E753-20FD-62FF-FE4EC1CB85C6}"/>
                </a:ext>
              </a:extLst>
            </p:cNvPr>
            <p:cNvSpPr/>
            <p:nvPr/>
          </p:nvSpPr>
          <p:spPr>
            <a:xfrm flipV="1">
              <a:off x="5034628" y="5777086"/>
              <a:ext cx="19053" cy="10748"/>
            </a:xfrm>
            <a:custGeom>
              <a:avLst/>
              <a:gdLst>
                <a:gd name="csX0" fmla="*/ 6087 w 19053"/>
                <a:gd name="csY0" fmla="*/ 11696 h 10748"/>
                <a:gd name="csX1" fmla="*/ 224 w 19053"/>
                <a:gd name="csY1" fmla="*/ 11207 h 10748"/>
                <a:gd name="csX2" fmla="*/ 224 w 19053"/>
                <a:gd name="csY2" fmla="*/ 8764 h 10748"/>
                <a:gd name="csX3" fmla="*/ 713 w 19053"/>
                <a:gd name="csY3" fmla="*/ 7787 h 10748"/>
                <a:gd name="csX4" fmla="*/ 1201 w 19053"/>
                <a:gd name="csY4" fmla="*/ 6322 h 10748"/>
                <a:gd name="csX5" fmla="*/ 2179 w 19053"/>
                <a:gd name="csY5" fmla="*/ 4367 h 10748"/>
                <a:gd name="csX6" fmla="*/ 2667 w 19053"/>
                <a:gd name="csY6" fmla="*/ 2902 h 10748"/>
                <a:gd name="csX7" fmla="*/ 3156 w 19053"/>
                <a:gd name="csY7" fmla="*/ 1925 h 10748"/>
                <a:gd name="csX8" fmla="*/ 4133 w 19053"/>
                <a:gd name="csY8" fmla="*/ 948 h 10748"/>
                <a:gd name="csX9" fmla="*/ 19278 w 19053"/>
                <a:gd name="csY9" fmla="*/ 1436 h 10748"/>
                <a:gd name="csX10" fmla="*/ 15858 w 19053"/>
                <a:gd name="csY10" fmla="*/ 1436 h 10748"/>
                <a:gd name="csX11" fmla="*/ 14881 w 19053"/>
                <a:gd name="csY11" fmla="*/ 1925 h 10748"/>
                <a:gd name="csX12" fmla="*/ 13415 w 19053"/>
                <a:gd name="csY12" fmla="*/ 1925 h 10748"/>
                <a:gd name="csX13" fmla="*/ 11461 w 19053"/>
                <a:gd name="csY13" fmla="*/ 2902 h 10748"/>
                <a:gd name="csX14" fmla="*/ 10484 w 19053"/>
                <a:gd name="csY14" fmla="*/ 3879 h 10748"/>
                <a:gd name="csX15" fmla="*/ 9507 w 19053"/>
                <a:gd name="csY15" fmla="*/ 4367 h 10748"/>
                <a:gd name="csX16" fmla="*/ 7553 w 19053"/>
                <a:gd name="csY16" fmla="*/ 6322 h 10748"/>
                <a:gd name="csX17" fmla="*/ 7553 w 19053"/>
                <a:gd name="csY17" fmla="*/ 6810 h 10748"/>
                <a:gd name="csX18" fmla="*/ 7064 w 19053"/>
                <a:gd name="csY18" fmla="*/ 7787 h 10748"/>
                <a:gd name="csX19" fmla="*/ 6575 w 19053"/>
                <a:gd name="csY19" fmla="*/ 9253 h 10748"/>
                <a:gd name="csX20" fmla="*/ 6087 w 19053"/>
                <a:gd name="csY20" fmla="*/ 10230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087" y="11696"/>
                  </a:moveTo>
                  <a:lnTo>
                    <a:pt x="224" y="11207"/>
                  </a:lnTo>
                  <a:lnTo>
                    <a:pt x="224" y="8764"/>
                  </a:lnTo>
                  <a:lnTo>
                    <a:pt x="713" y="7787"/>
                  </a:lnTo>
                  <a:lnTo>
                    <a:pt x="1201" y="6322"/>
                  </a:lnTo>
                  <a:lnTo>
                    <a:pt x="2179" y="4367"/>
                  </a:lnTo>
                  <a:lnTo>
                    <a:pt x="2667" y="2902"/>
                  </a:lnTo>
                  <a:lnTo>
                    <a:pt x="3156" y="1925"/>
                  </a:lnTo>
                  <a:lnTo>
                    <a:pt x="4133" y="948"/>
                  </a:lnTo>
                  <a:lnTo>
                    <a:pt x="19278" y="1436"/>
                  </a:lnTo>
                  <a:lnTo>
                    <a:pt x="15858" y="1436"/>
                  </a:lnTo>
                  <a:lnTo>
                    <a:pt x="14881" y="1925"/>
                  </a:lnTo>
                  <a:lnTo>
                    <a:pt x="13415" y="1925"/>
                  </a:lnTo>
                  <a:lnTo>
                    <a:pt x="11461" y="2902"/>
                  </a:lnTo>
                  <a:lnTo>
                    <a:pt x="10484" y="3879"/>
                  </a:lnTo>
                  <a:lnTo>
                    <a:pt x="9507" y="4367"/>
                  </a:lnTo>
                  <a:lnTo>
                    <a:pt x="7553" y="6322"/>
                  </a:lnTo>
                  <a:lnTo>
                    <a:pt x="7553" y="6810"/>
                  </a:lnTo>
                  <a:lnTo>
                    <a:pt x="7064" y="7787"/>
                  </a:lnTo>
                  <a:lnTo>
                    <a:pt x="6575" y="9253"/>
                  </a:lnTo>
                  <a:lnTo>
                    <a:pt x="6087" y="102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Freeform: Shape 1933">
              <a:extLst>
                <a:ext uri="{FF2B5EF4-FFF2-40B4-BE49-F238E27FC236}">
                  <a16:creationId xmlns:a16="http://schemas.microsoft.com/office/drawing/2014/main" id="{DA41FDA2-8A71-AFE1-A06F-794B9EA4832B}"/>
                </a:ext>
              </a:extLst>
            </p:cNvPr>
            <p:cNvSpPr/>
            <p:nvPr/>
          </p:nvSpPr>
          <p:spPr>
            <a:xfrm flipV="1">
              <a:off x="5052704" y="5750704"/>
              <a:ext cx="17099" cy="9282"/>
            </a:xfrm>
            <a:custGeom>
              <a:avLst/>
              <a:gdLst>
                <a:gd name="csX0" fmla="*/ 13908 w 17099"/>
                <a:gd name="csY0" fmla="*/ 10225 h 9282"/>
                <a:gd name="csX1" fmla="*/ 228 w 17099"/>
                <a:gd name="csY1" fmla="*/ 9737 h 9282"/>
                <a:gd name="csX2" fmla="*/ 4137 w 17099"/>
                <a:gd name="csY2" fmla="*/ 9737 h 9282"/>
                <a:gd name="csX3" fmla="*/ 5114 w 17099"/>
                <a:gd name="csY3" fmla="*/ 9248 h 9282"/>
                <a:gd name="csX4" fmla="*/ 6579 w 17099"/>
                <a:gd name="csY4" fmla="*/ 8760 h 9282"/>
                <a:gd name="csX5" fmla="*/ 7556 w 17099"/>
                <a:gd name="csY5" fmla="*/ 8271 h 9282"/>
                <a:gd name="csX6" fmla="*/ 9999 w 17099"/>
                <a:gd name="csY6" fmla="*/ 5828 h 9282"/>
                <a:gd name="csX7" fmla="*/ 10488 w 17099"/>
                <a:gd name="csY7" fmla="*/ 4851 h 9282"/>
                <a:gd name="csX8" fmla="*/ 10976 w 17099"/>
                <a:gd name="csY8" fmla="*/ 3874 h 9282"/>
                <a:gd name="csX9" fmla="*/ 10976 w 17099"/>
                <a:gd name="csY9" fmla="*/ 2409 h 9282"/>
                <a:gd name="csX10" fmla="*/ 11465 w 17099"/>
                <a:gd name="csY10" fmla="*/ 943 h 9282"/>
                <a:gd name="csX11" fmla="*/ 17327 w 17099"/>
                <a:gd name="csY11" fmla="*/ 1432 h 9282"/>
                <a:gd name="csX12" fmla="*/ 16839 w 17099"/>
                <a:gd name="csY12" fmla="*/ 2897 h 9282"/>
                <a:gd name="csX13" fmla="*/ 16839 w 17099"/>
                <a:gd name="csY13" fmla="*/ 4363 h 9282"/>
                <a:gd name="csX14" fmla="*/ 16350 w 17099"/>
                <a:gd name="csY14" fmla="*/ 5340 h 9282"/>
                <a:gd name="csX15" fmla="*/ 16350 w 17099"/>
                <a:gd name="csY15" fmla="*/ 6806 h 9282"/>
                <a:gd name="csX16" fmla="*/ 15373 w 17099"/>
                <a:gd name="csY16" fmla="*/ 7783 h 9282"/>
                <a:gd name="csX17" fmla="*/ 14885 w 17099"/>
                <a:gd name="csY17" fmla="*/ 8760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7099" h="9282">
                  <a:moveTo>
                    <a:pt x="13908" y="10225"/>
                  </a:moveTo>
                  <a:lnTo>
                    <a:pt x="228" y="9737"/>
                  </a:lnTo>
                  <a:lnTo>
                    <a:pt x="4137" y="9737"/>
                  </a:lnTo>
                  <a:lnTo>
                    <a:pt x="5114" y="9248"/>
                  </a:lnTo>
                  <a:lnTo>
                    <a:pt x="6579" y="8760"/>
                  </a:lnTo>
                  <a:lnTo>
                    <a:pt x="7556" y="8271"/>
                  </a:lnTo>
                  <a:lnTo>
                    <a:pt x="9999" y="5828"/>
                  </a:lnTo>
                  <a:lnTo>
                    <a:pt x="10488" y="4851"/>
                  </a:lnTo>
                  <a:lnTo>
                    <a:pt x="10976" y="3874"/>
                  </a:lnTo>
                  <a:lnTo>
                    <a:pt x="10976" y="2409"/>
                  </a:lnTo>
                  <a:lnTo>
                    <a:pt x="11465" y="943"/>
                  </a:lnTo>
                  <a:lnTo>
                    <a:pt x="17327" y="1432"/>
                  </a:lnTo>
                  <a:lnTo>
                    <a:pt x="16839" y="2897"/>
                  </a:lnTo>
                  <a:lnTo>
                    <a:pt x="16839" y="4363"/>
                  </a:lnTo>
                  <a:lnTo>
                    <a:pt x="16350" y="5340"/>
                  </a:lnTo>
                  <a:lnTo>
                    <a:pt x="16350" y="6806"/>
                  </a:lnTo>
                  <a:lnTo>
                    <a:pt x="15373" y="7783"/>
                  </a:lnTo>
                  <a:lnTo>
                    <a:pt x="14885" y="87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Freeform: Shape 1934">
              <a:extLst>
                <a:ext uri="{FF2B5EF4-FFF2-40B4-BE49-F238E27FC236}">
                  <a16:creationId xmlns:a16="http://schemas.microsoft.com/office/drawing/2014/main" id="{6F5331F0-0C0A-E900-89C0-B3F3C1DF8EA5}"/>
                </a:ext>
              </a:extLst>
            </p:cNvPr>
            <p:cNvSpPr/>
            <p:nvPr/>
          </p:nvSpPr>
          <p:spPr>
            <a:xfrm flipV="1">
              <a:off x="5036093" y="5745819"/>
              <a:ext cx="35175" cy="47389"/>
            </a:xfrm>
            <a:custGeom>
              <a:avLst/>
              <a:gdLst>
                <a:gd name="csX0" fmla="*/ 16348 w 35175"/>
                <a:gd name="csY0" fmla="*/ 48337 h 47389"/>
                <a:gd name="csX1" fmla="*/ 12928 w 35175"/>
                <a:gd name="csY1" fmla="*/ 48337 h 47389"/>
                <a:gd name="csX2" fmla="*/ 11463 w 35175"/>
                <a:gd name="csY2" fmla="*/ 47848 h 47389"/>
                <a:gd name="csX3" fmla="*/ 10486 w 35175"/>
                <a:gd name="csY3" fmla="*/ 47848 h 47389"/>
                <a:gd name="csX4" fmla="*/ 9509 w 35175"/>
                <a:gd name="csY4" fmla="*/ 47360 h 47389"/>
                <a:gd name="csX5" fmla="*/ 8043 w 35175"/>
                <a:gd name="csY5" fmla="*/ 46871 h 47389"/>
                <a:gd name="csX6" fmla="*/ 6089 w 35175"/>
                <a:gd name="csY6" fmla="*/ 45894 h 47389"/>
                <a:gd name="csX7" fmla="*/ 5112 w 35175"/>
                <a:gd name="csY7" fmla="*/ 44917 h 47389"/>
                <a:gd name="csX8" fmla="*/ 715 w 35175"/>
                <a:gd name="csY8" fmla="*/ 38566 h 47389"/>
                <a:gd name="csX9" fmla="*/ 715 w 35175"/>
                <a:gd name="csY9" fmla="*/ 37100 h 47389"/>
                <a:gd name="csX10" fmla="*/ 226 w 35175"/>
                <a:gd name="csY10" fmla="*/ 36123 h 47389"/>
                <a:gd name="csX11" fmla="*/ 715 w 35175"/>
                <a:gd name="csY11" fmla="*/ 35146 h 47389"/>
                <a:gd name="csX12" fmla="*/ 715 w 35175"/>
                <a:gd name="csY12" fmla="*/ 33680 h 47389"/>
                <a:gd name="csX13" fmla="*/ 21234 w 35175"/>
                <a:gd name="csY13" fmla="*/ 21467 h 47389"/>
                <a:gd name="csX14" fmla="*/ 22211 w 35175"/>
                <a:gd name="csY14" fmla="*/ 21467 h 47389"/>
                <a:gd name="csX15" fmla="*/ 23188 w 35175"/>
                <a:gd name="csY15" fmla="*/ 20978 h 47389"/>
                <a:gd name="csX16" fmla="*/ 24165 w 35175"/>
                <a:gd name="csY16" fmla="*/ 20978 h 47389"/>
                <a:gd name="csX17" fmla="*/ 29539 w 35175"/>
                <a:gd name="csY17" fmla="*/ 14138 h 47389"/>
                <a:gd name="csX18" fmla="*/ 29051 w 35175"/>
                <a:gd name="csY18" fmla="*/ 12673 h 47389"/>
                <a:gd name="csX19" fmla="*/ 28562 w 35175"/>
                <a:gd name="csY19" fmla="*/ 11696 h 47389"/>
                <a:gd name="csX20" fmla="*/ 28073 w 35175"/>
                <a:gd name="csY20" fmla="*/ 10230 h 47389"/>
                <a:gd name="csX21" fmla="*/ 26608 w 35175"/>
                <a:gd name="csY21" fmla="*/ 8764 h 47389"/>
                <a:gd name="csX22" fmla="*/ 25142 w 35175"/>
                <a:gd name="csY22" fmla="*/ 8276 h 47389"/>
                <a:gd name="csX23" fmla="*/ 23188 w 35175"/>
                <a:gd name="csY23" fmla="*/ 7299 h 47389"/>
                <a:gd name="csX24" fmla="*/ 21722 w 35175"/>
                <a:gd name="csY24" fmla="*/ 6810 h 47389"/>
                <a:gd name="csX25" fmla="*/ 17814 w 35175"/>
                <a:gd name="csY25" fmla="*/ 6810 h 47389"/>
                <a:gd name="csX26" fmla="*/ 2669 w 35175"/>
                <a:gd name="csY26" fmla="*/ 6322 h 47389"/>
                <a:gd name="csX27" fmla="*/ 3646 w 35175"/>
                <a:gd name="csY27" fmla="*/ 5833 h 47389"/>
                <a:gd name="csX28" fmla="*/ 4623 w 35175"/>
                <a:gd name="csY28" fmla="*/ 4856 h 47389"/>
                <a:gd name="csX29" fmla="*/ 5600 w 35175"/>
                <a:gd name="csY29" fmla="*/ 4368 h 47389"/>
                <a:gd name="csX30" fmla="*/ 6577 w 35175"/>
                <a:gd name="csY30" fmla="*/ 3390 h 47389"/>
                <a:gd name="csX31" fmla="*/ 8043 w 35175"/>
                <a:gd name="csY31" fmla="*/ 2902 h 47389"/>
                <a:gd name="csX32" fmla="*/ 9020 w 35175"/>
                <a:gd name="csY32" fmla="*/ 2413 h 47389"/>
                <a:gd name="csX33" fmla="*/ 10486 w 35175"/>
                <a:gd name="csY33" fmla="*/ 1925 h 47389"/>
                <a:gd name="csX34" fmla="*/ 11463 w 35175"/>
                <a:gd name="csY34" fmla="*/ 1925 h 47389"/>
                <a:gd name="csX35" fmla="*/ 12928 w 35175"/>
                <a:gd name="csY35" fmla="*/ 1436 h 47389"/>
                <a:gd name="csX36" fmla="*/ 15371 w 35175"/>
                <a:gd name="csY36" fmla="*/ 1436 h 47389"/>
                <a:gd name="csX37" fmla="*/ 16837 w 35175"/>
                <a:gd name="csY37" fmla="*/ 948 h 47389"/>
                <a:gd name="csX38" fmla="*/ 19768 w 35175"/>
                <a:gd name="csY38" fmla="*/ 948 h 47389"/>
                <a:gd name="csX39" fmla="*/ 21234 w 35175"/>
                <a:gd name="csY39" fmla="*/ 1436 h 47389"/>
                <a:gd name="csX40" fmla="*/ 22211 w 35175"/>
                <a:gd name="csY40" fmla="*/ 1436 h 47389"/>
                <a:gd name="csX41" fmla="*/ 23676 w 35175"/>
                <a:gd name="csY41" fmla="*/ 1925 h 47389"/>
                <a:gd name="csX42" fmla="*/ 24654 w 35175"/>
                <a:gd name="csY42" fmla="*/ 1925 h 47389"/>
                <a:gd name="csX43" fmla="*/ 34913 w 35175"/>
                <a:gd name="csY43" fmla="*/ 12184 h 47389"/>
                <a:gd name="csX44" fmla="*/ 34913 w 35175"/>
                <a:gd name="csY44" fmla="*/ 13650 h 47389"/>
                <a:gd name="csX45" fmla="*/ 35402 w 35175"/>
                <a:gd name="csY45" fmla="*/ 14627 h 47389"/>
                <a:gd name="csX46" fmla="*/ 35402 w 35175"/>
                <a:gd name="csY46" fmla="*/ 15604 h 47389"/>
                <a:gd name="csX47" fmla="*/ 34913 w 35175"/>
                <a:gd name="csY47" fmla="*/ 16581 h 47389"/>
                <a:gd name="csX48" fmla="*/ 25631 w 35175"/>
                <a:gd name="csY48" fmla="*/ 26841 h 47389"/>
                <a:gd name="csX49" fmla="*/ 24654 w 35175"/>
                <a:gd name="csY49" fmla="*/ 27329 h 47389"/>
                <a:gd name="csX50" fmla="*/ 23188 w 35175"/>
                <a:gd name="csY50" fmla="*/ 27329 h 47389"/>
                <a:gd name="csX51" fmla="*/ 22211 w 35175"/>
                <a:gd name="csY51" fmla="*/ 27818 h 47389"/>
                <a:gd name="csX52" fmla="*/ 20745 w 35175"/>
                <a:gd name="csY52" fmla="*/ 28306 h 47389"/>
                <a:gd name="csX53" fmla="*/ 18791 w 35175"/>
                <a:gd name="csY53" fmla="*/ 28795 h 47389"/>
                <a:gd name="csX54" fmla="*/ 17325 w 35175"/>
                <a:gd name="csY54" fmla="*/ 28795 h 47389"/>
                <a:gd name="csX55" fmla="*/ 12928 w 35175"/>
                <a:gd name="csY55" fmla="*/ 30261 h 47389"/>
                <a:gd name="csX56" fmla="*/ 8043 w 35175"/>
                <a:gd name="csY56" fmla="*/ 32215 h 47389"/>
                <a:gd name="csX57" fmla="*/ 7554 w 35175"/>
                <a:gd name="csY57" fmla="*/ 32703 h 47389"/>
                <a:gd name="csX58" fmla="*/ 7066 w 35175"/>
                <a:gd name="csY58" fmla="*/ 33680 h 47389"/>
                <a:gd name="csX59" fmla="*/ 6577 w 35175"/>
                <a:gd name="csY59" fmla="*/ 35146 h 47389"/>
                <a:gd name="csX60" fmla="*/ 6089 w 35175"/>
                <a:gd name="csY60" fmla="*/ 36123 h 47389"/>
                <a:gd name="csX61" fmla="*/ 6577 w 35175"/>
                <a:gd name="csY61" fmla="*/ 37100 h 47389"/>
                <a:gd name="csX62" fmla="*/ 6577 w 35175"/>
                <a:gd name="csY62" fmla="*/ 38077 h 47389"/>
                <a:gd name="csX63" fmla="*/ 7066 w 35175"/>
                <a:gd name="csY63" fmla="*/ 39054 h 47389"/>
                <a:gd name="csX64" fmla="*/ 9509 w 35175"/>
                <a:gd name="csY64" fmla="*/ 41497 h 47389"/>
                <a:gd name="csX65" fmla="*/ 12440 w 35175"/>
                <a:gd name="csY65" fmla="*/ 42963 h 47389"/>
                <a:gd name="csX66" fmla="*/ 16837 w 35175"/>
                <a:gd name="csY66" fmla="*/ 42963 h 47389"/>
                <a:gd name="csX67" fmla="*/ 30516 w 35175"/>
                <a:gd name="csY67" fmla="*/ 43451 h 47389"/>
                <a:gd name="csX68" fmla="*/ 30028 w 35175"/>
                <a:gd name="csY68" fmla="*/ 43940 h 47389"/>
                <a:gd name="csX69" fmla="*/ 28073 w 35175"/>
                <a:gd name="csY69" fmla="*/ 45894 h 47389"/>
                <a:gd name="csX70" fmla="*/ 26608 w 35175"/>
                <a:gd name="csY70" fmla="*/ 46383 h 47389"/>
                <a:gd name="csX71" fmla="*/ 25631 w 35175"/>
                <a:gd name="csY71" fmla="*/ 46871 h 47389"/>
                <a:gd name="csX72" fmla="*/ 25142 w 35175"/>
                <a:gd name="csY72" fmla="*/ 46871 h 47389"/>
                <a:gd name="csX73" fmla="*/ 23188 w 35175"/>
                <a:gd name="csY73" fmla="*/ 47848 h 47389"/>
                <a:gd name="csX74" fmla="*/ 21722 w 35175"/>
                <a:gd name="csY74" fmla="*/ 47848 h 47389"/>
                <a:gd name="csX75" fmla="*/ 20745 w 35175"/>
                <a:gd name="csY75" fmla="*/ 48337 h 47389"/>
                <a:gd name="csX76" fmla="*/ 17814 w 35175"/>
                <a:gd name="csY76" fmla="*/ 48337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</a:cxnLst>
              <a:rect l="l" t="t" r="r" b="b"/>
              <a:pathLst>
                <a:path w="35175" h="47389">
                  <a:moveTo>
                    <a:pt x="16348" y="48337"/>
                  </a:moveTo>
                  <a:lnTo>
                    <a:pt x="12928" y="48337"/>
                  </a:lnTo>
                  <a:lnTo>
                    <a:pt x="11463" y="47848"/>
                  </a:lnTo>
                  <a:lnTo>
                    <a:pt x="10486" y="47848"/>
                  </a:lnTo>
                  <a:lnTo>
                    <a:pt x="9509" y="47360"/>
                  </a:lnTo>
                  <a:lnTo>
                    <a:pt x="8043" y="46871"/>
                  </a:lnTo>
                  <a:lnTo>
                    <a:pt x="6089" y="45894"/>
                  </a:lnTo>
                  <a:lnTo>
                    <a:pt x="5112" y="44917"/>
                  </a:lnTo>
                  <a:cubicBezTo>
                    <a:pt x="926" y="42466"/>
                    <a:pt x="2897" y="42108"/>
                    <a:pt x="715" y="38566"/>
                  </a:cubicBezTo>
                  <a:lnTo>
                    <a:pt x="715" y="37100"/>
                  </a:lnTo>
                  <a:lnTo>
                    <a:pt x="226" y="36123"/>
                  </a:lnTo>
                  <a:lnTo>
                    <a:pt x="715" y="35146"/>
                  </a:lnTo>
                  <a:lnTo>
                    <a:pt x="715" y="33680"/>
                  </a:lnTo>
                  <a:cubicBezTo>
                    <a:pt x="2897" y="24097"/>
                    <a:pt x="13905" y="24317"/>
                    <a:pt x="21234" y="21467"/>
                  </a:cubicBezTo>
                  <a:lnTo>
                    <a:pt x="22211" y="21467"/>
                  </a:lnTo>
                  <a:lnTo>
                    <a:pt x="23188" y="20978"/>
                  </a:lnTo>
                  <a:lnTo>
                    <a:pt x="24165" y="20978"/>
                  </a:lnTo>
                  <a:cubicBezTo>
                    <a:pt x="28139" y="18617"/>
                    <a:pt x="28888" y="18145"/>
                    <a:pt x="29539" y="14138"/>
                  </a:cubicBezTo>
                  <a:lnTo>
                    <a:pt x="29051" y="12673"/>
                  </a:lnTo>
                  <a:lnTo>
                    <a:pt x="28562" y="11696"/>
                  </a:lnTo>
                  <a:lnTo>
                    <a:pt x="28073" y="10230"/>
                  </a:lnTo>
                  <a:lnTo>
                    <a:pt x="26608" y="8764"/>
                  </a:lnTo>
                  <a:lnTo>
                    <a:pt x="25142" y="8276"/>
                  </a:lnTo>
                  <a:lnTo>
                    <a:pt x="23188" y="7299"/>
                  </a:lnTo>
                  <a:lnTo>
                    <a:pt x="21722" y="6810"/>
                  </a:lnTo>
                  <a:lnTo>
                    <a:pt x="17814" y="6810"/>
                  </a:lnTo>
                  <a:lnTo>
                    <a:pt x="2669" y="6322"/>
                  </a:lnTo>
                  <a:lnTo>
                    <a:pt x="3646" y="5833"/>
                  </a:lnTo>
                  <a:lnTo>
                    <a:pt x="4623" y="4856"/>
                  </a:lnTo>
                  <a:lnTo>
                    <a:pt x="5600" y="4368"/>
                  </a:lnTo>
                  <a:lnTo>
                    <a:pt x="6577" y="3390"/>
                  </a:lnTo>
                  <a:lnTo>
                    <a:pt x="8043" y="2902"/>
                  </a:lnTo>
                  <a:lnTo>
                    <a:pt x="9020" y="2413"/>
                  </a:lnTo>
                  <a:lnTo>
                    <a:pt x="10486" y="1925"/>
                  </a:lnTo>
                  <a:lnTo>
                    <a:pt x="11463" y="1925"/>
                  </a:lnTo>
                  <a:lnTo>
                    <a:pt x="12928" y="1436"/>
                  </a:lnTo>
                  <a:lnTo>
                    <a:pt x="15371" y="1436"/>
                  </a:lnTo>
                  <a:lnTo>
                    <a:pt x="16837" y="948"/>
                  </a:lnTo>
                  <a:lnTo>
                    <a:pt x="19768" y="948"/>
                  </a:lnTo>
                  <a:lnTo>
                    <a:pt x="21234" y="1436"/>
                  </a:lnTo>
                  <a:lnTo>
                    <a:pt x="22211" y="1436"/>
                  </a:lnTo>
                  <a:lnTo>
                    <a:pt x="23676" y="1925"/>
                  </a:lnTo>
                  <a:lnTo>
                    <a:pt x="24654" y="1925"/>
                  </a:lnTo>
                  <a:cubicBezTo>
                    <a:pt x="30353" y="3952"/>
                    <a:pt x="32886" y="6387"/>
                    <a:pt x="34913" y="12184"/>
                  </a:cubicBezTo>
                  <a:lnTo>
                    <a:pt x="34913" y="13650"/>
                  </a:lnTo>
                  <a:lnTo>
                    <a:pt x="35402" y="14627"/>
                  </a:lnTo>
                  <a:lnTo>
                    <a:pt x="35402" y="15604"/>
                  </a:lnTo>
                  <a:lnTo>
                    <a:pt x="34913" y="16581"/>
                  </a:lnTo>
                  <a:cubicBezTo>
                    <a:pt x="34962" y="21882"/>
                    <a:pt x="29962" y="25229"/>
                    <a:pt x="25631" y="26841"/>
                  </a:cubicBezTo>
                  <a:lnTo>
                    <a:pt x="24654" y="27329"/>
                  </a:lnTo>
                  <a:lnTo>
                    <a:pt x="23188" y="27329"/>
                  </a:lnTo>
                  <a:lnTo>
                    <a:pt x="22211" y="27818"/>
                  </a:lnTo>
                  <a:lnTo>
                    <a:pt x="20745" y="28306"/>
                  </a:lnTo>
                  <a:lnTo>
                    <a:pt x="18791" y="28795"/>
                  </a:lnTo>
                  <a:lnTo>
                    <a:pt x="17325" y="28795"/>
                  </a:lnTo>
                  <a:lnTo>
                    <a:pt x="12928" y="30261"/>
                  </a:lnTo>
                  <a:cubicBezTo>
                    <a:pt x="10771" y="31311"/>
                    <a:pt x="10600" y="29976"/>
                    <a:pt x="8043" y="32215"/>
                  </a:cubicBezTo>
                  <a:lnTo>
                    <a:pt x="7554" y="32703"/>
                  </a:lnTo>
                  <a:lnTo>
                    <a:pt x="7066" y="33680"/>
                  </a:lnTo>
                  <a:lnTo>
                    <a:pt x="6577" y="35146"/>
                  </a:lnTo>
                  <a:lnTo>
                    <a:pt x="6089" y="36123"/>
                  </a:lnTo>
                  <a:lnTo>
                    <a:pt x="6577" y="37100"/>
                  </a:lnTo>
                  <a:lnTo>
                    <a:pt x="6577" y="38077"/>
                  </a:lnTo>
                  <a:lnTo>
                    <a:pt x="7066" y="39054"/>
                  </a:lnTo>
                  <a:lnTo>
                    <a:pt x="9509" y="41497"/>
                  </a:lnTo>
                  <a:lnTo>
                    <a:pt x="12440" y="42963"/>
                  </a:lnTo>
                  <a:lnTo>
                    <a:pt x="16837" y="42963"/>
                  </a:lnTo>
                  <a:lnTo>
                    <a:pt x="30516" y="43451"/>
                  </a:lnTo>
                  <a:lnTo>
                    <a:pt x="30028" y="43940"/>
                  </a:lnTo>
                  <a:lnTo>
                    <a:pt x="28073" y="45894"/>
                  </a:lnTo>
                  <a:lnTo>
                    <a:pt x="26608" y="46383"/>
                  </a:lnTo>
                  <a:lnTo>
                    <a:pt x="25631" y="46871"/>
                  </a:lnTo>
                  <a:lnTo>
                    <a:pt x="25142" y="46871"/>
                  </a:lnTo>
                  <a:lnTo>
                    <a:pt x="23188" y="47848"/>
                  </a:lnTo>
                  <a:lnTo>
                    <a:pt x="21722" y="47848"/>
                  </a:lnTo>
                  <a:lnTo>
                    <a:pt x="20745" y="48337"/>
                  </a:lnTo>
                  <a:lnTo>
                    <a:pt x="17814" y="483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Freeform: Shape 1935">
              <a:extLst>
                <a:ext uri="{FF2B5EF4-FFF2-40B4-BE49-F238E27FC236}">
                  <a16:creationId xmlns:a16="http://schemas.microsoft.com/office/drawing/2014/main" id="{C3548D23-7DEC-4A7C-6B07-C3022FA57105}"/>
                </a:ext>
              </a:extLst>
            </p:cNvPr>
            <p:cNvSpPr/>
            <p:nvPr/>
          </p:nvSpPr>
          <p:spPr>
            <a:xfrm flipV="1">
              <a:off x="5079086" y="5746308"/>
              <a:ext cx="34198" cy="45923"/>
            </a:xfrm>
            <a:custGeom>
              <a:avLst/>
              <a:gdLst>
                <a:gd name="csX0" fmla="*/ 33457 w 34198"/>
                <a:gd name="csY0" fmla="*/ 46871 h 45923"/>
                <a:gd name="csX1" fmla="*/ 235 w 34198"/>
                <a:gd name="csY1" fmla="*/ 46871 h 45923"/>
                <a:gd name="csX2" fmla="*/ 235 w 34198"/>
                <a:gd name="csY2" fmla="*/ 948 h 45923"/>
                <a:gd name="csX3" fmla="*/ 34434 w 34198"/>
                <a:gd name="csY3" fmla="*/ 948 h 45923"/>
                <a:gd name="csX4" fmla="*/ 34434 w 34198"/>
                <a:gd name="csY4" fmla="*/ 6322 h 45923"/>
                <a:gd name="csX5" fmla="*/ 6586 w 34198"/>
                <a:gd name="csY5" fmla="*/ 6322 h 45923"/>
                <a:gd name="csX6" fmla="*/ 6586 w 34198"/>
                <a:gd name="csY6" fmla="*/ 21955 h 45923"/>
                <a:gd name="csX7" fmla="*/ 31991 w 34198"/>
                <a:gd name="csY7" fmla="*/ 21955 h 45923"/>
                <a:gd name="csX8" fmla="*/ 31991 w 34198"/>
                <a:gd name="csY8" fmla="*/ 27329 h 45923"/>
                <a:gd name="csX9" fmla="*/ 6586 w 34198"/>
                <a:gd name="csY9" fmla="*/ 27329 h 45923"/>
                <a:gd name="csX10" fmla="*/ 6586 w 34198"/>
                <a:gd name="csY10" fmla="*/ 41497 h 45923"/>
                <a:gd name="csX11" fmla="*/ 33457 w 34198"/>
                <a:gd name="csY11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457" y="46871"/>
                  </a:moveTo>
                  <a:lnTo>
                    <a:pt x="235" y="46871"/>
                  </a:lnTo>
                  <a:lnTo>
                    <a:pt x="235" y="948"/>
                  </a:lnTo>
                  <a:lnTo>
                    <a:pt x="34434" y="948"/>
                  </a:lnTo>
                  <a:lnTo>
                    <a:pt x="34434" y="6322"/>
                  </a:lnTo>
                  <a:lnTo>
                    <a:pt x="6586" y="6322"/>
                  </a:lnTo>
                  <a:lnTo>
                    <a:pt x="6586" y="21955"/>
                  </a:lnTo>
                  <a:lnTo>
                    <a:pt x="31991" y="21955"/>
                  </a:lnTo>
                  <a:lnTo>
                    <a:pt x="31991" y="27329"/>
                  </a:lnTo>
                  <a:lnTo>
                    <a:pt x="6586" y="27329"/>
                  </a:lnTo>
                  <a:lnTo>
                    <a:pt x="6586" y="41497"/>
                  </a:lnTo>
                  <a:lnTo>
                    <a:pt x="33457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Freeform: Shape 1936">
              <a:extLst>
                <a:ext uri="{FF2B5EF4-FFF2-40B4-BE49-F238E27FC236}">
                  <a16:creationId xmlns:a16="http://schemas.microsoft.com/office/drawing/2014/main" id="{108E620A-A56C-DBC6-66E5-B72C0B99F5AB}"/>
                </a:ext>
              </a:extLst>
            </p:cNvPr>
            <p:cNvSpPr/>
            <p:nvPr/>
          </p:nvSpPr>
          <p:spPr>
            <a:xfrm flipV="1">
              <a:off x="5140154" y="5746308"/>
              <a:ext cx="30778" cy="45923"/>
            </a:xfrm>
            <a:custGeom>
              <a:avLst/>
              <a:gdLst>
                <a:gd name="csX0" fmla="*/ 31023 w 30778"/>
                <a:gd name="csY0" fmla="*/ 46871 h 45923"/>
                <a:gd name="csX1" fmla="*/ 245 w 30778"/>
                <a:gd name="csY1" fmla="*/ 46871 h 45923"/>
                <a:gd name="csX2" fmla="*/ 245 w 30778"/>
                <a:gd name="csY2" fmla="*/ 948 h 45923"/>
                <a:gd name="csX3" fmla="*/ 6107 w 30778"/>
                <a:gd name="csY3" fmla="*/ 948 h 45923"/>
                <a:gd name="csX4" fmla="*/ 6107 w 30778"/>
                <a:gd name="csY4" fmla="*/ 21955 h 45923"/>
                <a:gd name="csX5" fmla="*/ 27604 w 30778"/>
                <a:gd name="csY5" fmla="*/ 21955 h 45923"/>
                <a:gd name="csX6" fmla="*/ 27604 w 30778"/>
                <a:gd name="csY6" fmla="*/ 27329 h 45923"/>
                <a:gd name="csX7" fmla="*/ 6107 w 30778"/>
                <a:gd name="csY7" fmla="*/ 27329 h 45923"/>
                <a:gd name="csX8" fmla="*/ 6107 w 30778"/>
                <a:gd name="csY8" fmla="*/ 41497 h 45923"/>
                <a:gd name="csX9" fmla="*/ 31023 w 30778"/>
                <a:gd name="csY9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45923">
                  <a:moveTo>
                    <a:pt x="31023" y="46871"/>
                  </a:moveTo>
                  <a:lnTo>
                    <a:pt x="245" y="46871"/>
                  </a:lnTo>
                  <a:lnTo>
                    <a:pt x="245" y="948"/>
                  </a:lnTo>
                  <a:lnTo>
                    <a:pt x="6107" y="948"/>
                  </a:lnTo>
                  <a:lnTo>
                    <a:pt x="6107" y="21955"/>
                  </a:lnTo>
                  <a:lnTo>
                    <a:pt x="27604" y="21955"/>
                  </a:lnTo>
                  <a:lnTo>
                    <a:pt x="27604" y="27329"/>
                  </a:lnTo>
                  <a:lnTo>
                    <a:pt x="6107" y="27329"/>
                  </a:lnTo>
                  <a:lnTo>
                    <a:pt x="6107" y="41497"/>
                  </a:lnTo>
                  <a:lnTo>
                    <a:pt x="31023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Freeform: Shape 1937">
              <a:extLst>
                <a:ext uri="{FF2B5EF4-FFF2-40B4-BE49-F238E27FC236}">
                  <a16:creationId xmlns:a16="http://schemas.microsoft.com/office/drawing/2014/main" id="{EBF546FB-0395-C01E-5602-1BFEA93BC3A7}"/>
                </a:ext>
              </a:extLst>
            </p:cNvPr>
            <p:cNvSpPr/>
            <p:nvPr/>
          </p:nvSpPr>
          <p:spPr>
            <a:xfrm flipV="1">
              <a:off x="5180215" y="5746308"/>
              <a:ext cx="6351" cy="45923"/>
            </a:xfrm>
            <a:custGeom>
              <a:avLst/>
              <a:gdLst>
                <a:gd name="csX0" fmla="*/ 62 w 6351"/>
                <a:gd name="csY0" fmla="*/ 811 h 45923"/>
                <a:gd name="csX1" fmla="*/ 6413 w 6351"/>
                <a:gd name="csY1" fmla="*/ 811 h 45923"/>
                <a:gd name="csX2" fmla="*/ 6413 w 6351"/>
                <a:gd name="csY2" fmla="*/ 46735 h 45923"/>
                <a:gd name="csX3" fmla="*/ 62 w 6351"/>
                <a:gd name="csY3" fmla="*/ 467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62" y="811"/>
                  </a:moveTo>
                  <a:lnTo>
                    <a:pt x="6413" y="811"/>
                  </a:lnTo>
                  <a:lnTo>
                    <a:pt x="6413" y="46735"/>
                  </a:lnTo>
                  <a:lnTo>
                    <a:pt x="62" y="4673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Freeform: Shape 1938">
              <a:extLst>
                <a:ext uri="{FF2B5EF4-FFF2-40B4-BE49-F238E27FC236}">
                  <a16:creationId xmlns:a16="http://schemas.microsoft.com/office/drawing/2014/main" id="{E3C7AEFB-0D75-92A3-4BDE-6E16026271B6}"/>
                </a:ext>
              </a:extLst>
            </p:cNvPr>
            <p:cNvSpPr/>
            <p:nvPr/>
          </p:nvSpPr>
          <p:spPr>
            <a:xfrm flipV="1">
              <a:off x="5203177" y="5768781"/>
              <a:ext cx="34686" cy="24427"/>
            </a:xfrm>
            <a:custGeom>
              <a:avLst/>
              <a:gdLst>
                <a:gd name="csX0" fmla="*/ 34943 w 34686"/>
                <a:gd name="csY0" fmla="*/ 25376 h 24427"/>
                <a:gd name="csX1" fmla="*/ 15401 w 34686"/>
                <a:gd name="csY1" fmla="*/ 25376 h 24427"/>
                <a:gd name="csX2" fmla="*/ 15401 w 34686"/>
                <a:gd name="csY2" fmla="*/ 20002 h 24427"/>
                <a:gd name="csX3" fmla="*/ 29080 w 34686"/>
                <a:gd name="csY3" fmla="*/ 20002 h 24427"/>
                <a:gd name="csX4" fmla="*/ 29080 w 34686"/>
                <a:gd name="csY4" fmla="*/ 11208 h 24427"/>
                <a:gd name="csX5" fmla="*/ 28592 w 34686"/>
                <a:gd name="csY5" fmla="*/ 11208 h 24427"/>
                <a:gd name="csX6" fmla="*/ 27126 w 34686"/>
                <a:gd name="csY6" fmla="*/ 9742 h 24427"/>
                <a:gd name="csX7" fmla="*/ 25660 w 34686"/>
                <a:gd name="csY7" fmla="*/ 9253 h 24427"/>
                <a:gd name="csX8" fmla="*/ 24683 w 34686"/>
                <a:gd name="csY8" fmla="*/ 8765 h 24427"/>
                <a:gd name="csX9" fmla="*/ 23218 w 34686"/>
                <a:gd name="csY9" fmla="*/ 8276 h 24427"/>
                <a:gd name="csX10" fmla="*/ 22729 w 34686"/>
                <a:gd name="csY10" fmla="*/ 8276 h 24427"/>
                <a:gd name="csX11" fmla="*/ 21752 w 34686"/>
                <a:gd name="csY11" fmla="*/ 7788 h 24427"/>
                <a:gd name="csX12" fmla="*/ 20286 w 34686"/>
                <a:gd name="csY12" fmla="*/ 7299 h 24427"/>
                <a:gd name="csX13" fmla="*/ 19309 w 34686"/>
                <a:gd name="csY13" fmla="*/ 6811 h 24427"/>
                <a:gd name="csX14" fmla="*/ 15401 w 34686"/>
                <a:gd name="csY14" fmla="*/ 6811 h 24427"/>
                <a:gd name="csX15" fmla="*/ 256 w 34686"/>
                <a:gd name="csY15" fmla="*/ 6322 h 24427"/>
                <a:gd name="csX16" fmla="*/ 1233 w 34686"/>
                <a:gd name="csY16" fmla="*/ 5345 h 24427"/>
                <a:gd name="csX17" fmla="*/ 2210 w 34686"/>
                <a:gd name="csY17" fmla="*/ 4857 h 24427"/>
                <a:gd name="csX18" fmla="*/ 16866 w 34686"/>
                <a:gd name="csY18" fmla="*/ 948 h 24427"/>
                <a:gd name="csX19" fmla="*/ 18332 w 34686"/>
                <a:gd name="csY19" fmla="*/ 1437 h 24427"/>
                <a:gd name="csX20" fmla="*/ 19309 w 34686"/>
                <a:gd name="csY20" fmla="*/ 1437 h 24427"/>
                <a:gd name="csX21" fmla="*/ 32500 w 34686"/>
                <a:gd name="csY21" fmla="*/ 6811 h 24427"/>
                <a:gd name="csX22" fmla="*/ 33966 w 34686"/>
                <a:gd name="csY22" fmla="*/ 7299 h 24427"/>
                <a:gd name="csX23" fmla="*/ 34943 w 34686"/>
                <a:gd name="csY23" fmla="*/ 8276 h 244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34686" h="24427">
                  <a:moveTo>
                    <a:pt x="34943" y="25376"/>
                  </a:moveTo>
                  <a:lnTo>
                    <a:pt x="15401" y="25376"/>
                  </a:lnTo>
                  <a:lnTo>
                    <a:pt x="15401" y="20002"/>
                  </a:lnTo>
                  <a:lnTo>
                    <a:pt x="29080" y="20002"/>
                  </a:lnTo>
                  <a:lnTo>
                    <a:pt x="29080" y="11208"/>
                  </a:lnTo>
                  <a:lnTo>
                    <a:pt x="28592" y="11208"/>
                  </a:lnTo>
                  <a:lnTo>
                    <a:pt x="27126" y="9742"/>
                  </a:lnTo>
                  <a:lnTo>
                    <a:pt x="25660" y="9253"/>
                  </a:lnTo>
                  <a:lnTo>
                    <a:pt x="24683" y="8765"/>
                  </a:lnTo>
                  <a:lnTo>
                    <a:pt x="23218" y="8276"/>
                  </a:lnTo>
                  <a:lnTo>
                    <a:pt x="22729" y="8276"/>
                  </a:lnTo>
                  <a:lnTo>
                    <a:pt x="21752" y="7788"/>
                  </a:lnTo>
                  <a:lnTo>
                    <a:pt x="20286" y="7299"/>
                  </a:lnTo>
                  <a:lnTo>
                    <a:pt x="19309" y="6811"/>
                  </a:lnTo>
                  <a:lnTo>
                    <a:pt x="15401" y="6811"/>
                  </a:lnTo>
                  <a:lnTo>
                    <a:pt x="256" y="6322"/>
                  </a:lnTo>
                  <a:lnTo>
                    <a:pt x="1233" y="5345"/>
                  </a:lnTo>
                  <a:lnTo>
                    <a:pt x="2210" y="4857"/>
                  </a:lnTo>
                  <a:cubicBezTo>
                    <a:pt x="6485" y="1828"/>
                    <a:pt x="11834" y="1266"/>
                    <a:pt x="16866" y="948"/>
                  </a:cubicBezTo>
                  <a:lnTo>
                    <a:pt x="18332" y="1437"/>
                  </a:lnTo>
                  <a:lnTo>
                    <a:pt x="19309" y="1437"/>
                  </a:lnTo>
                  <a:cubicBezTo>
                    <a:pt x="24024" y="1754"/>
                    <a:pt x="28820" y="3684"/>
                    <a:pt x="32500" y="6811"/>
                  </a:cubicBezTo>
                  <a:lnTo>
                    <a:pt x="33966" y="7299"/>
                  </a:lnTo>
                  <a:lnTo>
                    <a:pt x="34943" y="82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Freeform: Shape 1939">
              <a:extLst>
                <a:ext uri="{FF2B5EF4-FFF2-40B4-BE49-F238E27FC236}">
                  <a16:creationId xmlns:a16="http://schemas.microsoft.com/office/drawing/2014/main" id="{ED44B698-B325-3DBA-7351-9665E5FFA0E0}"/>
                </a:ext>
              </a:extLst>
            </p:cNvPr>
            <p:cNvSpPr/>
            <p:nvPr/>
          </p:nvSpPr>
          <p:spPr>
            <a:xfrm flipV="1">
              <a:off x="5218322" y="5750704"/>
              <a:ext cx="18564" cy="10259"/>
            </a:xfrm>
            <a:custGeom>
              <a:avLst/>
              <a:gdLst>
                <a:gd name="csX0" fmla="*/ 14423 w 18564"/>
                <a:gd name="csY0" fmla="*/ 11203 h 10259"/>
                <a:gd name="csX1" fmla="*/ 255 w 18564"/>
                <a:gd name="csY1" fmla="*/ 11203 h 10259"/>
                <a:gd name="csX2" fmla="*/ 1721 w 18564"/>
                <a:gd name="csY2" fmla="*/ 11203 h 10259"/>
                <a:gd name="csX3" fmla="*/ 12958 w 18564"/>
                <a:gd name="csY3" fmla="*/ 2409 h 10259"/>
                <a:gd name="csX4" fmla="*/ 13446 w 18564"/>
                <a:gd name="csY4" fmla="*/ 943 h 10259"/>
                <a:gd name="csX5" fmla="*/ 18820 w 18564"/>
                <a:gd name="csY5" fmla="*/ 2897 h 10259"/>
                <a:gd name="csX6" fmla="*/ 18820 w 18564"/>
                <a:gd name="csY6" fmla="*/ 3386 h 10259"/>
                <a:gd name="csX7" fmla="*/ 16378 w 18564"/>
                <a:gd name="csY7" fmla="*/ 9248 h 10259"/>
                <a:gd name="csX8" fmla="*/ 15400 w 18564"/>
                <a:gd name="csY8" fmla="*/ 10226 h 102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8564" h="10259">
                  <a:moveTo>
                    <a:pt x="14423" y="11203"/>
                  </a:moveTo>
                  <a:lnTo>
                    <a:pt x="255" y="11203"/>
                  </a:lnTo>
                  <a:lnTo>
                    <a:pt x="1721" y="11203"/>
                  </a:lnTo>
                  <a:cubicBezTo>
                    <a:pt x="7234" y="10144"/>
                    <a:pt x="11411" y="8402"/>
                    <a:pt x="12958" y="2409"/>
                  </a:cubicBezTo>
                  <a:lnTo>
                    <a:pt x="13446" y="943"/>
                  </a:lnTo>
                  <a:lnTo>
                    <a:pt x="18820" y="2897"/>
                  </a:lnTo>
                  <a:lnTo>
                    <a:pt x="18820" y="3386"/>
                  </a:lnTo>
                  <a:cubicBezTo>
                    <a:pt x="18136" y="5267"/>
                    <a:pt x="17330" y="7514"/>
                    <a:pt x="16378" y="9248"/>
                  </a:cubicBezTo>
                  <a:lnTo>
                    <a:pt x="15400" y="1022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Freeform: Shape 1940">
              <a:extLst>
                <a:ext uri="{FF2B5EF4-FFF2-40B4-BE49-F238E27FC236}">
                  <a16:creationId xmlns:a16="http://schemas.microsoft.com/office/drawing/2014/main" id="{770CC634-D47C-AD77-F0D6-7477FCA11AA8}"/>
                </a:ext>
              </a:extLst>
            </p:cNvPr>
            <p:cNvSpPr/>
            <p:nvPr/>
          </p:nvSpPr>
          <p:spPr>
            <a:xfrm flipV="1">
              <a:off x="5195360" y="5745819"/>
              <a:ext cx="37129" cy="42015"/>
            </a:xfrm>
            <a:custGeom>
              <a:avLst/>
              <a:gdLst>
                <a:gd name="csX0" fmla="*/ 23215 w 37129"/>
                <a:gd name="csY0" fmla="*/ 42962 h 42015"/>
                <a:gd name="csX1" fmla="*/ 20772 w 37129"/>
                <a:gd name="csY1" fmla="*/ 42962 h 42015"/>
                <a:gd name="csX2" fmla="*/ 1719 w 37129"/>
                <a:gd name="csY2" fmla="*/ 27817 h 42015"/>
                <a:gd name="csX3" fmla="*/ 1230 w 37129"/>
                <a:gd name="csY3" fmla="*/ 26840 h 42015"/>
                <a:gd name="csX4" fmla="*/ 742 w 37129"/>
                <a:gd name="csY4" fmla="*/ 25374 h 42015"/>
                <a:gd name="csX5" fmla="*/ 742 w 37129"/>
                <a:gd name="csY5" fmla="*/ 24397 h 42015"/>
                <a:gd name="csX6" fmla="*/ 253 w 37129"/>
                <a:gd name="csY6" fmla="*/ 22932 h 42015"/>
                <a:gd name="csX7" fmla="*/ 253 w 37129"/>
                <a:gd name="csY7" fmla="*/ 15115 h 42015"/>
                <a:gd name="csX8" fmla="*/ 742 w 37129"/>
                <a:gd name="csY8" fmla="*/ 14138 h 42015"/>
                <a:gd name="csX9" fmla="*/ 742 w 37129"/>
                <a:gd name="csY9" fmla="*/ 12672 h 42015"/>
                <a:gd name="csX10" fmla="*/ 1230 w 37129"/>
                <a:gd name="csY10" fmla="*/ 11695 h 42015"/>
                <a:gd name="csX11" fmla="*/ 1719 w 37129"/>
                <a:gd name="csY11" fmla="*/ 10229 h 42015"/>
                <a:gd name="csX12" fmla="*/ 2207 w 37129"/>
                <a:gd name="csY12" fmla="*/ 9252 h 42015"/>
                <a:gd name="csX13" fmla="*/ 2696 w 37129"/>
                <a:gd name="csY13" fmla="*/ 8275 h 42015"/>
                <a:gd name="csX14" fmla="*/ 3184 w 37129"/>
                <a:gd name="csY14" fmla="*/ 6809 h 42015"/>
                <a:gd name="csX15" fmla="*/ 3184 w 37129"/>
                <a:gd name="csY15" fmla="*/ 6321 h 42015"/>
                <a:gd name="csX16" fmla="*/ 4161 w 37129"/>
                <a:gd name="csY16" fmla="*/ 5344 h 42015"/>
                <a:gd name="csX17" fmla="*/ 4650 w 37129"/>
                <a:gd name="csY17" fmla="*/ 4367 h 42015"/>
                <a:gd name="csX18" fmla="*/ 5627 w 37129"/>
                <a:gd name="csY18" fmla="*/ 3390 h 42015"/>
                <a:gd name="csX19" fmla="*/ 6116 w 37129"/>
                <a:gd name="csY19" fmla="*/ 2413 h 42015"/>
                <a:gd name="csX20" fmla="*/ 7093 w 37129"/>
                <a:gd name="csY20" fmla="*/ 1435 h 42015"/>
                <a:gd name="csX21" fmla="*/ 8070 w 37129"/>
                <a:gd name="csY21" fmla="*/ 947 h 42015"/>
                <a:gd name="csX22" fmla="*/ 23215 w 37129"/>
                <a:gd name="csY22" fmla="*/ 1435 h 42015"/>
                <a:gd name="csX23" fmla="*/ 19306 w 37129"/>
                <a:gd name="csY23" fmla="*/ 1435 h 42015"/>
                <a:gd name="csX24" fmla="*/ 18329 w 37129"/>
                <a:gd name="csY24" fmla="*/ 1924 h 42015"/>
                <a:gd name="csX25" fmla="*/ 16864 w 37129"/>
                <a:gd name="csY25" fmla="*/ 2413 h 42015"/>
                <a:gd name="csX26" fmla="*/ 14910 w 37129"/>
                <a:gd name="csY26" fmla="*/ 3390 h 42015"/>
                <a:gd name="csX27" fmla="*/ 13444 w 37129"/>
                <a:gd name="csY27" fmla="*/ 3878 h 42015"/>
                <a:gd name="csX28" fmla="*/ 12467 w 37129"/>
                <a:gd name="csY28" fmla="*/ 4367 h 42015"/>
                <a:gd name="csX29" fmla="*/ 11490 w 37129"/>
                <a:gd name="csY29" fmla="*/ 5344 h 42015"/>
                <a:gd name="csX30" fmla="*/ 11001 w 37129"/>
                <a:gd name="csY30" fmla="*/ 6321 h 42015"/>
                <a:gd name="csX31" fmla="*/ 9047 w 37129"/>
                <a:gd name="csY31" fmla="*/ 8275 h 42015"/>
                <a:gd name="csX32" fmla="*/ 6604 w 37129"/>
                <a:gd name="csY32" fmla="*/ 18046 h 42015"/>
                <a:gd name="csX33" fmla="*/ 6604 w 37129"/>
                <a:gd name="csY33" fmla="*/ 22932 h 42015"/>
                <a:gd name="csX34" fmla="*/ 9536 w 37129"/>
                <a:gd name="csY34" fmla="*/ 31237 h 42015"/>
                <a:gd name="csX35" fmla="*/ 10513 w 37129"/>
                <a:gd name="csY35" fmla="*/ 32214 h 42015"/>
                <a:gd name="csX36" fmla="*/ 11490 w 37129"/>
                <a:gd name="csY36" fmla="*/ 34168 h 42015"/>
                <a:gd name="csX37" fmla="*/ 12467 w 37129"/>
                <a:gd name="csY37" fmla="*/ 34657 h 42015"/>
                <a:gd name="csX38" fmla="*/ 13444 w 37129"/>
                <a:gd name="csY38" fmla="*/ 35634 h 42015"/>
                <a:gd name="csX39" fmla="*/ 14910 w 37129"/>
                <a:gd name="csY39" fmla="*/ 36122 h 42015"/>
                <a:gd name="csX40" fmla="*/ 17841 w 37129"/>
                <a:gd name="csY40" fmla="*/ 37588 h 42015"/>
                <a:gd name="csX41" fmla="*/ 20284 w 37129"/>
                <a:gd name="csY41" fmla="*/ 37588 h 42015"/>
                <a:gd name="csX42" fmla="*/ 21749 w 37129"/>
                <a:gd name="csY42" fmla="*/ 38077 h 42015"/>
                <a:gd name="csX43" fmla="*/ 37383 w 37129"/>
                <a:gd name="csY43" fmla="*/ 38077 h 42015"/>
                <a:gd name="csX44" fmla="*/ 36406 w 37129"/>
                <a:gd name="csY44" fmla="*/ 39054 h 42015"/>
                <a:gd name="csX45" fmla="*/ 35429 w 37129"/>
                <a:gd name="csY45" fmla="*/ 39542 h 42015"/>
                <a:gd name="csX46" fmla="*/ 34451 w 37129"/>
                <a:gd name="csY46" fmla="*/ 40519 h 42015"/>
                <a:gd name="csX47" fmla="*/ 33474 w 37129"/>
                <a:gd name="csY47" fmla="*/ 41008 h 42015"/>
                <a:gd name="csX48" fmla="*/ 32009 w 37129"/>
                <a:gd name="csY48" fmla="*/ 41496 h 42015"/>
                <a:gd name="csX49" fmla="*/ 31032 w 37129"/>
                <a:gd name="csY49" fmla="*/ 41985 h 42015"/>
                <a:gd name="csX50" fmla="*/ 29566 w 37129"/>
                <a:gd name="csY50" fmla="*/ 42474 h 42015"/>
                <a:gd name="csX51" fmla="*/ 28589 w 37129"/>
                <a:gd name="csY51" fmla="*/ 42474 h 42015"/>
                <a:gd name="csX52" fmla="*/ 27123 w 37129"/>
                <a:gd name="csY52" fmla="*/ 42962 h 42015"/>
                <a:gd name="csX53" fmla="*/ 24681 w 37129"/>
                <a:gd name="csY53" fmla="*/ 42962 h 420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</a:cxnLst>
              <a:rect l="l" t="t" r="r" b="b"/>
              <a:pathLst>
                <a:path w="37129" h="42015">
                  <a:moveTo>
                    <a:pt x="23215" y="42962"/>
                  </a:moveTo>
                  <a:lnTo>
                    <a:pt x="20772" y="42962"/>
                  </a:lnTo>
                  <a:cubicBezTo>
                    <a:pt x="11376" y="42620"/>
                    <a:pt x="3828" y="37124"/>
                    <a:pt x="1719" y="27817"/>
                  </a:cubicBezTo>
                  <a:lnTo>
                    <a:pt x="1230" y="26840"/>
                  </a:lnTo>
                  <a:lnTo>
                    <a:pt x="742" y="25374"/>
                  </a:lnTo>
                  <a:lnTo>
                    <a:pt x="742" y="24397"/>
                  </a:lnTo>
                  <a:lnTo>
                    <a:pt x="253" y="22932"/>
                  </a:lnTo>
                  <a:lnTo>
                    <a:pt x="253" y="15115"/>
                  </a:lnTo>
                  <a:lnTo>
                    <a:pt x="742" y="14138"/>
                  </a:lnTo>
                  <a:lnTo>
                    <a:pt x="742" y="12672"/>
                  </a:lnTo>
                  <a:lnTo>
                    <a:pt x="1230" y="11695"/>
                  </a:lnTo>
                  <a:lnTo>
                    <a:pt x="1719" y="10229"/>
                  </a:lnTo>
                  <a:lnTo>
                    <a:pt x="2207" y="9252"/>
                  </a:lnTo>
                  <a:lnTo>
                    <a:pt x="2696" y="8275"/>
                  </a:lnTo>
                  <a:lnTo>
                    <a:pt x="3184" y="6809"/>
                  </a:lnTo>
                  <a:lnTo>
                    <a:pt x="3184" y="6321"/>
                  </a:lnTo>
                  <a:lnTo>
                    <a:pt x="4161" y="5344"/>
                  </a:lnTo>
                  <a:lnTo>
                    <a:pt x="4650" y="4367"/>
                  </a:lnTo>
                  <a:lnTo>
                    <a:pt x="5627" y="3390"/>
                  </a:lnTo>
                  <a:lnTo>
                    <a:pt x="6116" y="2413"/>
                  </a:lnTo>
                  <a:lnTo>
                    <a:pt x="7093" y="1435"/>
                  </a:lnTo>
                  <a:lnTo>
                    <a:pt x="8070" y="947"/>
                  </a:lnTo>
                  <a:lnTo>
                    <a:pt x="23215" y="1435"/>
                  </a:lnTo>
                  <a:lnTo>
                    <a:pt x="19306" y="1435"/>
                  </a:lnTo>
                  <a:lnTo>
                    <a:pt x="18329" y="1924"/>
                  </a:lnTo>
                  <a:lnTo>
                    <a:pt x="16864" y="2413"/>
                  </a:lnTo>
                  <a:lnTo>
                    <a:pt x="14910" y="3390"/>
                  </a:lnTo>
                  <a:lnTo>
                    <a:pt x="13444" y="3878"/>
                  </a:lnTo>
                  <a:lnTo>
                    <a:pt x="12467" y="4367"/>
                  </a:lnTo>
                  <a:lnTo>
                    <a:pt x="11490" y="5344"/>
                  </a:lnTo>
                  <a:lnTo>
                    <a:pt x="11001" y="6321"/>
                  </a:lnTo>
                  <a:lnTo>
                    <a:pt x="9047" y="8275"/>
                  </a:lnTo>
                  <a:cubicBezTo>
                    <a:pt x="7744" y="11361"/>
                    <a:pt x="6327" y="14569"/>
                    <a:pt x="6604" y="18046"/>
                  </a:cubicBezTo>
                  <a:lnTo>
                    <a:pt x="6604" y="22932"/>
                  </a:lnTo>
                  <a:cubicBezTo>
                    <a:pt x="8265" y="28053"/>
                    <a:pt x="6458" y="26197"/>
                    <a:pt x="9536" y="31237"/>
                  </a:cubicBezTo>
                  <a:lnTo>
                    <a:pt x="10513" y="32214"/>
                  </a:lnTo>
                  <a:lnTo>
                    <a:pt x="11490" y="34168"/>
                  </a:lnTo>
                  <a:lnTo>
                    <a:pt x="12467" y="34657"/>
                  </a:lnTo>
                  <a:lnTo>
                    <a:pt x="13444" y="35634"/>
                  </a:lnTo>
                  <a:lnTo>
                    <a:pt x="14910" y="36122"/>
                  </a:lnTo>
                  <a:lnTo>
                    <a:pt x="17841" y="37588"/>
                  </a:lnTo>
                  <a:lnTo>
                    <a:pt x="20284" y="37588"/>
                  </a:lnTo>
                  <a:lnTo>
                    <a:pt x="21749" y="38077"/>
                  </a:lnTo>
                  <a:lnTo>
                    <a:pt x="37383" y="38077"/>
                  </a:lnTo>
                  <a:lnTo>
                    <a:pt x="36406" y="39054"/>
                  </a:lnTo>
                  <a:lnTo>
                    <a:pt x="35429" y="39542"/>
                  </a:lnTo>
                  <a:lnTo>
                    <a:pt x="34451" y="40519"/>
                  </a:lnTo>
                  <a:lnTo>
                    <a:pt x="33474" y="41008"/>
                  </a:lnTo>
                  <a:lnTo>
                    <a:pt x="32009" y="41496"/>
                  </a:lnTo>
                  <a:lnTo>
                    <a:pt x="31032" y="41985"/>
                  </a:lnTo>
                  <a:lnTo>
                    <a:pt x="29566" y="42474"/>
                  </a:lnTo>
                  <a:lnTo>
                    <a:pt x="28589" y="42474"/>
                  </a:lnTo>
                  <a:lnTo>
                    <a:pt x="27123" y="42962"/>
                  </a:lnTo>
                  <a:lnTo>
                    <a:pt x="24681" y="429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Freeform: Shape 1941">
              <a:extLst>
                <a:ext uri="{FF2B5EF4-FFF2-40B4-BE49-F238E27FC236}">
                  <a16:creationId xmlns:a16="http://schemas.microsoft.com/office/drawing/2014/main" id="{F25595D6-C413-06DB-05DB-3004A29DF124}"/>
                </a:ext>
              </a:extLst>
            </p:cNvPr>
            <p:cNvSpPr/>
            <p:nvPr/>
          </p:nvSpPr>
          <p:spPr>
            <a:xfrm flipV="1">
              <a:off x="5250566" y="5746308"/>
              <a:ext cx="32244" cy="46786"/>
            </a:xfrm>
            <a:custGeom>
              <a:avLst/>
              <a:gdLst>
                <a:gd name="csX0" fmla="*/ 32507 w 32244"/>
                <a:gd name="csY0" fmla="*/ 47735 h 46786"/>
                <a:gd name="csX1" fmla="*/ 26645 w 32244"/>
                <a:gd name="csY1" fmla="*/ 47735 h 46786"/>
                <a:gd name="csX2" fmla="*/ 26645 w 32244"/>
                <a:gd name="csY2" fmla="*/ 21353 h 46786"/>
                <a:gd name="csX3" fmla="*/ 13943 w 32244"/>
                <a:gd name="csY3" fmla="*/ 6697 h 46786"/>
                <a:gd name="csX4" fmla="*/ 263 w 32244"/>
                <a:gd name="csY4" fmla="*/ 6208 h 46786"/>
                <a:gd name="csX5" fmla="*/ 1240 w 32244"/>
                <a:gd name="csY5" fmla="*/ 5719 h 46786"/>
                <a:gd name="csX6" fmla="*/ 1729 w 32244"/>
                <a:gd name="csY6" fmla="*/ 4742 h 46786"/>
                <a:gd name="csX7" fmla="*/ 21271 w 32244"/>
                <a:gd name="csY7" fmla="*/ 1811 h 46786"/>
                <a:gd name="csX8" fmla="*/ 24202 w 32244"/>
                <a:gd name="csY8" fmla="*/ 3277 h 46786"/>
                <a:gd name="csX9" fmla="*/ 30065 w 32244"/>
                <a:gd name="csY9" fmla="*/ 8162 h 46786"/>
                <a:gd name="csX10" fmla="*/ 31042 w 32244"/>
                <a:gd name="csY10" fmla="*/ 10116 h 46786"/>
                <a:gd name="csX11" fmla="*/ 31042 w 32244"/>
                <a:gd name="csY11" fmla="*/ 11093 h 46786"/>
                <a:gd name="csX12" fmla="*/ 31530 w 32244"/>
                <a:gd name="csY12" fmla="*/ 12071 h 46786"/>
                <a:gd name="csX13" fmla="*/ 32019 w 32244"/>
                <a:gd name="csY13" fmla="*/ 13048 h 46786"/>
                <a:gd name="csX14" fmla="*/ 32019 w 32244"/>
                <a:gd name="csY14" fmla="*/ 15490 h 46786"/>
                <a:gd name="csX15" fmla="*/ 32507 w 32244"/>
                <a:gd name="csY15" fmla="*/ 16956 h 46786"/>
                <a:gd name="csX16" fmla="*/ 32507 w 32244"/>
                <a:gd name="csY16" fmla="*/ 21353 h 46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244" h="46786">
                  <a:moveTo>
                    <a:pt x="32507" y="47735"/>
                  </a:moveTo>
                  <a:lnTo>
                    <a:pt x="26645" y="47735"/>
                  </a:lnTo>
                  <a:lnTo>
                    <a:pt x="26645" y="21353"/>
                  </a:lnTo>
                  <a:cubicBezTo>
                    <a:pt x="25977" y="12176"/>
                    <a:pt x="25309" y="6208"/>
                    <a:pt x="13943" y="6697"/>
                  </a:cubicBezTo>
                  <a:lnTo>
                    <a:pt x="263" y="6208"/>
                  </a:lnTo>
                  <a:lnTo>
                    <a:pt x="1240" y="5719"/>
                  </a:lnTo>
                  <a:lnTo>
                    <a:pt x="1729" y="4742"/>
                  </a:lnTo>
                  <a:cubicBezTo>
                    <a:pt x="6541" y="744"/>
                    <a:pt x="15473" y="158"/>
                    <a:pt x="21271" y="1811"/>
                  </a:cubicBezTo>
                  <a:lnTo>
                    <a:pt x="24202" y="3277"/>
                  </a:lnTo>
                  <a:cubicBezTo>
                    <a:pt x="28452" y="4816"/>
                    <a:pt x="27451" y="5386"/>
                    <a:pt x="30065" y="8162"/>
                  </a:cubicBezTo>
                  <a:lnTo>
                    <a:pt x="31042" y="10116"/>
                  </a:lnTo>
                  <a:lnTo>
                    <a:pt x="31042" y="11093"/>
                  </a:lnTo>
                  <a:lnTo>
                    <a:pt x="31530" y="12071"/>
                  </a:lnTo>
                  <a:lnTo>
                    <a:pt x="32019" y="13048"/>
                  </a:lnTo>
                  <a:lnTo>
                    <a:pt x="32019" y="15490"/>
                  </a:lnTo>
                  <a:lnTo>
                    <a:pt x="32507" y="16956"/>
                  </a:lnTo>
                  <a:lnTo>
                    <a:pt x="32507" y="213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Freeform: Shape 1942">
              <a:extLst>
                <a:ext uri="{FF2B5EF4-FFF2-40B4-BE49-F238E27FC236}">
                  <a16:creationId xmlns:a16="http://schemas.microsoft.com/office/drawing/2014/main" id="{D273D270-7E03-DEFC-57B7-71C800196EE1}"/>
                </a:ext>
              </a:extLst>
            </p:cNvPr>
            <p:cNvSpPr/>
            <p:nvPr/>
          </p:nvSpPr>
          <p:spPr>
            <a:xfrm flipV="1">
              <a:off x="5246658" y="5746308"/>
              <a:ext cx="17587" cy="41526"/>
            </a:xfrm>
            <a:custGeom>
              <a:avLst/>
              <a:gdLst>
                <a:gd name="csX0" fmla="*/ 6610 w 17587"/>
                <a:gd name="csY0" fmla="*/ 42474 h 41526"/>
                <a:gd name="csX1" fmla="*/ 259 w 17587"/>
                <a:gd name="csY1" fmla="*/ 42474 h 41526"/>
                <a:gd name="csX2" fmla="*/ 259 w 17587"/>
                <a:gd name="csY2" fmla="*/ 16092 h 41526"/>
                <a:gd name="csX3" fmla="*/ 4167 w 17587"/>
                <a:gd name="csY3" fmla="*/ 947 h 41526"/>
                <a:gd name="csX4" fmla="*/ 17847 w 17587"/>
                <a:gd name="csY4" fmla="*/ 1435 h 41526"/>
                <a:gd name="csX5" fmla="*/ 17358 w 17587"/>
                <a:gd name="csY5" fmla="*/ 1435 h 41526"/>
                <a:gd name="csX6" fmla="*/ 6610 w 17587"/>
                <a:gd name="csY6" fmla="*/ 14138 h 41526"/>
                <a:gd name="csX7" fmla="*/ 6610 w 17587"/>
                <a:gd name="csY7" fmla="*/ 16092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7587" h="41526">
                  <a:moveTo>
                    <a:pt x="6610" y="42474"/>
                  </a:moveTo>
                  <a:lnTo>
                    <a:pt x="259" y="42474"/>
                  </a:lnTo>
                  <a:lnTo>
                    <a:pt x="259" y="16092"/>
                  </a:lnTo>
                  <a:cubicBezTo>
                    <a:pt x="397" y="10864"/>
                    <a:pt x="723" y="5132"/>
                    <a:pt x="4167" y="947"/>
                  </a:cubicBezTo>
                  <a:lnTo>
                    <a:pt x="17847" y="1435"/>
                  </a:lnTo>
                  <a:lnTo>
                    <a:pt x="17358" y="1435"/>
                  </a:lnTo>
                  <a:cubicBezTo>
                    <a:pt x="9541" y="1403"/>
                    <a:pt x="5951" y="6687"/>
                    <a:pt x="6610" y="14138"/>
                  </a:cubicBezTo>
                  <a:lnTo>
                    <a:pt x="6610" y="160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Freeform: Shape 1943">
              <a:extLst>
                <a:ext uri="{FF2B5EF4-FFF2-40B4-BE49-F238E27FC236}">
                  <a16:creationId xmlns:a16="http://schemas.microsoft.com/office/drawing/2014/main" id="{40A51C31-2118-E12F-9CB1-7FD09CC9FF8F}"/>
                </a:ext>
              </a:extLst>
            </p:cNvPr>
            <p:cNvSpPr/>
            <p:nvPr/>
          </p:nvSpPr>
          <p:spPr>
            <a:xfrm flipV="1">
              <a:off x="5305772" y="5771224"/>
              <a:ext cx="27358" cy="21007"/>
            </a:xfrm>
            <a:custGeom>
              <a:avLst/>
              <a:gdLst>
                <a:gd name="csX0" fmla="*/ 11018 w 27358"/>
                <a:gd name="csY0" fmla="*/ 21956 h 21007"/>
                <a:gd name="csX1" fmla="*/ 269 w 27358"/>
                <a:gd name="csY1" fmla="*/ 21467 h 21007"/>
                <a:gd name="csX2" fmla="*/ 1247 w 27358"/>
                <a:gd name="csY2" fmla="*/ 21467 h 21007"/>
                <a:gd name="csX3" fmla="*/ 2712 w 27358"/>
                <a:gd name="csY3" fmla="*/ 20979 h 21007"/>
                <a:gd name="csX4" fmla="*/ 4178 w 27358"/>
                <a:gd name="csY4" fmla="*/ 20979 h 21007"/>
                <a:gd name="csX5" fmla="*/ 5155 w 27358"/>
                <a:gd name="csY5" fmla="*/ 20490 h 21007"/>
                <a:gd name="csX6" fmla="*/ 6621 w 27358"/>
                <a:gd name="csY6" fmla="*/ 20001 h 21007"/>
                <a:gd name="csX7" fmla="*/ 6621 w 27358"/>
                <a:gd name="csY7" fmla="*/ 19513 h 21007"/>
                <a:gd name="csX8" fmla="*/ 7598 w 27358"/>
                <a:gd name="csY8" fmla="*/ 19024 h 21007"/>
                <a:gd name="csX9" fmla="*/ 8575 w 27358"/>
                <a:gd name="csY9" fmla="*/ 18047 h 21007"/>
                <a:gd name="csX10" fmla="*/ 9552 w 27358"/>
                <a:gd name="csY10" fmla="*/ 16582 h 21007"/>
                <a:gd name="csX11" fmla="*/ 11018 w 27358"/>
                <a:gd name="csY11" fmla="*/ 15116 h 21007"/>
                <a:gd name="csX12" fmla="*/ 11506 w 27358"/>
                <a:gd name="csY12" fmla="*/ 14139 h 21007"/>
                <a:gd name="csX13" fmla="*/ 12483 w 27358"/>
                <a:gd name="csY13" fmla="*/ 13162 h 21007"/>
                <a:gd name="csX14" fmla="*/ 12972 w 27358"/>
                <a:gd name="csY14" fmla="*/ 11696 h 21007"/>
                <a:gd name="csX15" fmla="*/ 13949 w 27358"/>
                <a:gd name="csY15" fmla="*/ 10719 h 21007"/>
                <a:gd name="csX16" fmla="*/ 19811 w 27358"/>
                <a:gd name="csY16" fmla="*/ 948 h 21007"/>
                <a:gd name="csX17" fmla="*/ 27628 w 27358"/>
                <a:gd name="csY17" fmla="*/ 948 h 21007"/>
                <a:gd name="csX18" fmla="*/ 19811 w 27358"/>
                <a:gd name="csY18" fmla="*/ 13650 h 21007"/>
                <a:gd name="csX19" fmla="*/ 19323 w 27358"/>
                <a:gd name="csY19" fmla="*/ 13650 h 21007"/>
                <a:gd name="csX20" fmla="*/ 18834 w 27358"/>
                <a:gd name="csY20" fmla="*/ 14627 h 21007"/>
                <a:gd name="csX21" fmla="*/ 14437 w 27358"/>
                <a:gd name="csY21" fmla="*/ 19513 h 21007"/>
                <a:gd name="csX22" fmla="*/ 14437 w 27358"/>
                <a:gd name="csY22" fmla="*/ 20001 h 21007"/>
                <a:gd name="csX23" fmla="*/ 12483 w 27358"/>
                <a:gd name="csY23" fmla="*/ 20979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7358" h="21007">
                  <a:moveTo>
                    <a:pt x="11018" y="21956"/>
                  </a:moveTo>
                  <a:lnTo>
                    <a:pt x="269" y="21467"/>
                  </a:lnTo>
                  <a:lnTo>
                    <a:pt x="1247" y="21467"/>
                  </a:lnTo>
                  <a:lnTo>
                    <a:pt x="2712" y="20979"/>
                  </a:lnTo>
                  <a:lnTo>
                    <a:pt x="4178" y="20979"/>
                  </a:lnTo>
                  <a:lnTo>
                    <a:pt x="5155" y="20490"/>
                  </a:lnTo>
                  <a:lnTo>
                    <a:pt x="6621" y="20001"/>
                  </a:lnTo>
                  <a:lnTo>
                    <a:pt x="6621" y="19513"/>
                  </a:lnTo>
                  <a:lnTo>
                    <a:pt x="7598" y="19024"/>
                  </a:lnTo>
                  <a:lnTo>
                    <a:pt x="8575" y="18047"/>
                  </a:lnTo>
                  <a:lnTo>
                    <a:pt x="9552" y="16582"/>
                  </a:lnTo>
                  <a:lnTo>
                    <a:pt x="11018" y="15116"/>
                  </a:lnTo>
                  <a:lnTo>
                    <a:pt x="11506" y="14139"/>
                  </a:lnTo>
                  <a:lnTo>
                    <a:pt x="12483" y="13162"/>
                  </a:lnTo>
                  <a:lnTo>
                    <a:pt x="12972" y="11696"/>
                  </a:lnTo>
                  <a:lnTo>
                    <a:pt x="13949" y="10719"/>
                  </a:lnTo>
                  <a:lnTo>
                    <a:pt x="19811" y="948"/>
                  </a:lnTo>
                  <a:lnTo>
                    <a:pt x="27628" y="948"/>
                  </a:lnTo>
                  <a:lnTo>
                    <a:pt x="19811" y="13650"/>
                  </a:lnTo>
                  <a:lnTo>
                    <a:pt x="19323" y="13650"/>
                  </a:lnTo>
                  <a:lnTo>
                    <a:pt x="18834" y="14627"/>
                  </a:lnTo>
                  <a:cubicBezTo>
                    <a:pt x="17605" y="16606"/>
                    <a:pt x="16221" y="18121"/>
                    <a:pt x="14437" y="19513"/>
                  </a:cubicBezTo>
                  <a:lnTo>
                    <a:pt x="14437" y="20001"/>
                  </a:lnTo>
                  <a:lnTo>
                    <a:pt x="12483" y="209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Freeform: Shape 1944">
              <a:extLst>
                <a:ext uri="{FF2B5EF4-FFF2-40B4-BE49-F238E27FC236}">
                  <a16:creationId xmlns:a16="http://schemas.microsoft.com/office/drawing/2014/main" id="{A739998D-1C13-40E1-5845-21C116B8871C}"/>
                </a:ext>
              </a:extLst>
            </p:cNvPr>
            <p:cNvSpPr/>
            <p:nvPr/>
          </p:nvSpPr>
          <p:spPr>
            <a:xfrm flipV="1">
              <a:off x="5298933" y="5750704"/>
              <a:ext cx="30290" cy="16122"/>
            </a:xfrm>
            <a:custGeom>
              <a:avLst/>
              <a:gdLst>
                <a:gd name="csX0" fmla="*/ 27629 w 30290"/>
                <a:gd name="csY0" fmla="*/ 17066 h 16122"/>
                <a:gd name="csX1" fmla="*/ 14438 w 30290"/>
                <a:gd name="csY1" fmla="*/ 16089 h 16122"/>
                <a:gd name="csX2" fmla="*/ 17858 w 30290"/>
                <a:gd name="csY2" fmla="*/ 16089 h 16122"/>
                <a:gd name="csX3" fmla="*/ 19324 w 30290"/>
                <a:gd name="csY3" fmla="*/ 15600 h 16122"/>
                <a:gd name="csX4" fmla="*/ 22255 w 30290"/>
                <a:gd name="csY4" fmla="*/ 14135 h 16122"/>
                <a:gd name="csX5" fmla="*/ 23721 w 30290"/>
                <a:gd name="csY5" fmla="*/ 12669 h 16122"/>
                <a:gd name="csX6" fmla="*/ 24209 w 30290"/>
                <a:gd name="csY6" fmla="*/ 11204 h 16122"/>
                <a:gd name="csX7" fmla="*/ 24209 w 30290"/>
                <a:gd name="csY7" fmla="*/ 7295 h 16122"/>
                <a:gd name="csX8" fmla="*/ 23721 w 30290"/>
                <a:gd name="csY8" fmla="*/ 5829 h 16122"/>
                <a:gd name="csX9" fmla="*/ 23232 w 30290"/>
                <a:gd name="csY9" fmla="*/ 4852 h 16122"/>
                <a:gd name="csX10" fmla="*/ 22744 w 30290"/>
                <a:gd name="csY10" fmla="*/ 3875 h 16122"/>
                <a:gd name="csX11" fmla="*/ 21767 w 30290"/>
                <a:gd name="csY11" fmla="*/ 3387 h 16122"/>
                <a:gd name="csX12" fmla="*/ 20789 w 30290"/>
                <a:gd name="csY12" fmla="*/ 2410 h 16122"/>
                <a:gd name="csX13" fmla="*/ 19812 w 30290"/>
                <a:gd name="csY13" fmla="*/ 1921 h 16122"/>
                <a:gd name="csX14" fmla="*/ 19324 w 30290"/>
                <a:gd name="csY14" fmla="*/ 1921 h 16122"/>
                <a:gd name="csX15" fmla="*/ 18347 w 30290"/>
                <a:gd name="csY15" fmla="*/ 1433 h 16122"/>
                <a:gd name="csX16" fmla="*/ 15904 w 30290"/>
                <a:gd name="csY16" fmla="*/ 1433 h 16122"/>
                <a:gd name="csX17" fmla="*/ 14927 w 30290"/>
                <a:gd name="csY17" fmla="*/ 944 h 16122"/>
                <a:gd name="csX18" fmla="*/ 270 w 30290"/>
                <a:gd name="csY18" fmla="*/ 944 h 16122"/>
                <a:gd name="csX19" fmla="*/ 27629 w 30290"/>
                <a:gd name="csY19" fmla="*/ 944 h 16122"/>
                <a:gd name="csX20" fmla="*/ 28606 w 30290"/>
                <a:gd name="csY20" fmla="*/ 1921 h 16122"/>
                <a:gd name="csX21" fmla="*/ 30072 w 30290"/>
                <a:gd name="csY21" fmla="*/ 4852 h 16122"/>
                <a:gd name="csX22" fmla="*/ 30560 w 30290"/>
                <a:gd name="csY22" fmla="*/ 6318 h 16122"/>
                <a:gd name="csX23" fmla="*/ 30560 w 30290"/>
                <a:gd name="csY23" fmla="*/ 11204 h 16122"/>
                <a:gd name="csX24" fmla="*/ 30072 w 30290"/>
                <a:gd name="csY24" fmla="*/ 12181 h 16122"/>
                <a:gd name="csX25" fmla="*/ 30072 w 30290"/>
                <a:gd name="csY25" fmla="*/ 13646 h 16122"/>
                <a:gd name="csX26" fmla="*/ 29583 w 30290"/>
                <a:gd name="csY26" fmla="*/ 14623 h 16122"/>
                <a:gd name="csX27" fmla="*/ 28606 w 30290"/>
                <a:gd name="csY27" fmla="*/ 15600 h 16122"/>
                <a:gd name="csX28" fmla="*/ 28606 w 30290"/>
                <a:gd name="csY28" fmla="*/ 16089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0290" h="16122">
                  <a:moveTo>
                    <a:pt x="27629" y="17066"/>
                  </a:moveTo>
                  <a:lnTo>
                    <a:pt x="14438" y="16089"/>
                  </a:lnTo>
                  <a:lnTo>
                    <a:pt x="17858" y="16089"/>
                  </a:lnTo>
                  <a:lnTo>
                    <a:pt x="19324" y="15600"/>
                  </a:lnTo>
                  <a:lnTo>
                    <a:pt x="22255" y="14135"/>
                  </a:lnTo>
                  <a:lnTo>
                    <a:pt x="23721" y="12669"/>
                  </a:lnTo>
                  <a:lnTo>
                    <a:pt x="24209" y="11204"/>
                  </a:lnTo>
                  <a:lnTo>
                    <a:pt x="24209" y="7295"/>
                  </a:lnTo>
                  <a:lnTo>
                    <a:pt x="23721" y="5829"/>
                  </a:lnTo>
                  <a:lnTo>
                    <a:pt x="23232" y="4852"/>
                  </a:lnTo>
                  <a:lnTo>
                    <a:pt x="22744" y="3875"/>
                  </a:lnTo>
                  <a:lnTo>
                    <a:pt x="21767" y="3387"/>
                  </a:lnTo>
                  <a:lnTo>
                    <a:pt x="20789" y="2410"/>
                  </a:lnTo>
                  <a:lnTo>
                    <a:pt x="19812" y="1921"/>
                  </a:lnTo>
                  <a:lnTo>
                    <a:pt x="19324" y="1921"/>
                  </a:lnTo>
                  <a:lnTo>
                    <a:pt x="18347" y="1433"/>
                  </a:lnTo>
                  <a:lnTo>
                    <a:pt x="15904" y="1433"/>
                  </a:lnTo>
                  <a:lnTo>
                    <a:pt x="14927" y="944"/>
                  </a:lnTo>
                  <a:lnTo>
                    <a:pt x="270" y="944"/>
                  </a:lnTo>
                  <a:lnTo>
                    <a:pt x="27629" y="944"/>
                  </a:lnTo>
                  <a:lnTo>
                    <a:pt x="28606" y="1921"/>
                  </a:lnTo>
                  <a:lnTo>
                    <a:pt x="30072" y="4852"/>
                  </a:lnTo>
                  <a:lnTo>
                    <a:pt x="30560" y="6318"/>
                  </a:lnTo>
                  <a:lnTo>
                    <a:pt x="30560" y="11204"/>
                  </a:lnTo>
                  <a:lnTo>
                    <a:pt x="30072" y="12181"/>
                  </a:lnTo>
                  <a:lnTo>
                    <a:pt x="30072" y="13646"/>
                  </a:lnTo>
                  <a:lnTo>
                    <a:pt x="29583" y="14623"/>
                  </a:lnTo>
                  <a:lnTo>
                    <a:pt x="28606" y="15600"/>
                  </a:lnTo>
                  <a:lnTo>
                    <a:pt x="28606" y="160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Freeform: Shape 1945">
              <a:extLst>
                <a:ext uri="{FF2B5EF4-FFF2-40B4-BE49-F238E27FC236}">
                  <a16:creationId xmlns:a16="http://schemas.microsoft.com/office/drawing/2014/main" id="{50A890A6-A2F6-9CAF-7F12-1AC30046140C}"/>
                </a:ext>
              </a:extLst>
            </p:cNvPr>
            <p:cNvSpPr/>
            <p:nvPr/>
          </p:nvSpPr>
          <p:spPr>
            <a:xfrm flipV="1">
              <a:off x="5292581" y="5746308"/>
              <a:ext cx="33709" cy="45923"/>
            </a:xfrm>
            <a:custGeom>
              <a:avLst/>
              <a:gdLst>
                <a:gd name="csX0" fmla="*/ 20788 w 33709"/>
                <a:gd name="csY0" fmla="*/ 46871 h 45923"/>
                <a:gd name="csX1" fmla="*/ 269 w 33709"/>
                <a:gd name="csY1" fmla="*/ 46871 h 45923"/>
                <a:gd name="csX2" fmla="*/ 269 w 33709"/>
                <a:gd name="csY2" fmla="*/ 948 h 45923"/>
                <a:gd name="csX3" fmla="*/ 6620 w 33709"/>
                <a:gd name="csY3" fmla="*/ 948 h 45923"/>
                <a:gd name="csX4" fmla="*/ 6620 w 33709"/>
                <a:gd name="csY4" fmla="*/ 21467 h 45923"/>
                <a:gd name="csX5" fmla="*/ 13459 w 33709"/>
                <a:gd name="csY5" fmla="*/ 21467 h 45923"/>
                <a:gd name="csX6" fmla="*/ 33001 w 33709"/>
                <a:gd name="csY6" fmla="*/ 25375 h 45923"/>
                <a:gd name="csX7" fmla="*/ 33978 w 33709"/>
                <a:gd name="csY7" fmla="*/ 25864 h 45923"/>
                <a:gd name="csX8" fmla="*/ 33978 w 33709"/>
                <a:gd name="csY8" fmla="*/ 26352 h 45923"/>
                <a:gd name="csX9" fmla="*/ 6620 w 33709"/>
                <a:gd name="csY9" fmla="*/ 26352 h 45923"/>
                <a:gd name="csX10" fmla="*/ 6620 w 33709"/>
                <a:gd name="csY10" fmla="*/ 41497 h 45923"/>
                <a:gd name="csX11" fmla="*/ 20788 w 33709"/>
                <a:gd name="csY11" fmla="*/ 41497 h 45923"/>
                <a:gd name="csX12" fmla="*/ 33978 w 33709"/>
                <a:gd name="csY12" fmla="*/ 42474 h 45923"/>
                <a:gd name="csX13" fmla="*/ 33001 w 33709"/>
                <a:gd name="csY13" fmla="*/ 43451 h 45923"/>
                <a:gd name="csX14" fmla="*/ 23719 w 33709"/>
                <a:gd name="csY14" fmla="*/ 46871 h 45923"/>
                <a:gd name="csX15" fmla="*/ 22253 w 33709"/>
                <a:gd name="csY15" fmla="*/ 4687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0788" y="46871"/>
                  </a:moveTo>
                  <a:lnTo>
                    <a:pt x="269" y="46871"/>
                  </a:lnTo>
                  <a:lnTo>
                    <a:pt x="269" y="948"/>
                  </a:lnTo>
                  <a:lnTo>
                    <a:pt x="6620" y="948"/>
                  </a:lnTo>
                  <a:lnTo>
                    <a:pt x="6620" y="21467"/>
                  </a:lnTo>
                  <a:lnTo>
                    <a:pt x="13459" y="21467"/>
                  </a:lnTo>
                  <a:cubicBezTo>
                    <a:pt x="18044" y="21784"/>
                    <a:pt x="28808" y="20815"/>
                    <a:pt x="33001" y="25375"/>
                  </a:cubicBezTo>
                  <a:lnTo>
                    <a:pt x="33978" y="25864"/>
                  </a:lnTo>
                  <a:lnTo>
                    <a:pt x="33978" y="26352"/>
                  </a:lnTo>
                  <a:lnTo>
                    <a:pt x="6620" y="26352"/>
                  </a:lnTo>
                  <a:lnTo>
                    <a:pt x="6620" y="41497"/>
                  </a:lnTo>
                  <a:lnTo>
                    <a:pt x="20788" y="41497"/>
                  </a:lnTo>
                  <a:lnTo>
                    <a:pt x="33978" y="42474"/>
                  </a:lnTo>
                  <a:lnTo>
                    <a:pt x="33001" y="43451"/>
                  </a:lnTo>
                  <a:cubicBezTo>
                    <a:pt x="29337" y="46920"/>
                    <a:pt x="27481" y="45853"/>
                    <a:pt x="23719" y="46871"/>
                  </a:cubicBezTo>
                  <a:lnTo>
                    <a:pt x="22253" y="46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Freeform: Shape 1946">
              <a:extLst>
                <a:ext uri="{FF2B5EF4-FFF2-40B4-BE49-F238E27FC236}">
                  <a16:creationId xmlns:a16="http://schemas.microsoft.com/office/drawing/2014/main" id="{92379EEA-38DE-19A7-960B-713C9CD4F779}"/>
                </a:ext>
              </a:extLst>
            </p:cNvPr>
            <p:cNvSpPr/>
            <p:nvPr/>
          </p:nvSpPr>
          <p:spPr>
            <a:xfrm flipV="1">
              <a:off x="5338994" y="5746308"/>
              <a:ext cx="34198" cy="45923"/>
            </a:xfrm>
            <a:custGeom>
              <a:avLst/>
              <a:gdLst>
                <a:gd name="csX0" fmla="*/ 33499 w 34198"/>
                <a:gd name="csY0" fmla="*/ 46871 h 45923"/>
                <a:gd name="csX1" fmla="*/ 278 w 34198"/>
                <a:gd name="csY1" fmla="*/ 46871 h 45923"/>
                <a:gd name="csX2" fmla="*/ 278 w 34198"/>
                <a:gd name="csY2" fmla="*/ 948 h 45923"/>
                <a:gd name="csX3" fmla="*/ 34476 w 34198"/>
                <a:gd name="csY3" fmla="*/ 948 h 45923"/>
                <a:gd name="csX4" fmla="*/ 34476 w 34198"/>
                <a:gd name="csY4" fmla="*/ 6322 h 45923"/>
                <a:gd name="csX5" fmla="*/ 6629 w 34198"/>
                <a:gd name="csY5" fmla="*/ 6322 h 45923"/>
                <a:gd name="csX6" fmla="*/ 6629 w 34198"/>
                <a:gd name="csY6" fmla="*/ 21955 h 45923"/>
                <a:gd name="csX7" fmla="*/ 32033 w 34198"/>
                <a:gd name="csY7" fmla="*/ 21955 h 45923"/>
                <a:gd name="csX8" fmla="*/ 32033 w 34198"/>
                <a:gd name="csY8" fmla="*/ 27329 h 45923"/>
                <a:gd name="csX9" fmla="*/ 6629 w 34198"/>
                <a:gd name="csY9" fmla="*/ 27329 h 45923"/>
                <a:gd name="csX10" fmla="*/ 6629 w 34198"/>
                <a:gd name="csY10" fmla="*/ 41497 h 45923"/>
                <a:gd name="csX11" fmla="*/ 33499 w 34198"/>
                <a:gd name="csY11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499" y="46871"/>
                  </a:moveTo>
                  <a:lnTo>
                    <a:pt x="278" y="46871"/>
                  </a:lnTo>
                  <a:lnTo>
                    <a:pt x="278" y="948"/>
                  </a:lnTo>
                  <a:lnTo>
                    <a:pt x="34476" y="948"/>
                  </a:lnTo>
                  <a:lnTo>
                    <a:pt x="34476" y="6322"/>
                  </a:lnTo>
                  <a:lnTo>
                    <a:pt x="6629" y="6322"/>
                  </a:lnTo>
                  <a:lnTo>
                    <a:pt x="6629" y="21955"/>
                  </a:lnTo>
                  <a:lnTo>
                    <a:pt x="32033" y="21955"/>
                  </a:lnTo>
                  <a:lnTo>
                    <a:pt x="32033" y="27329"/>
                  </a:lnTo>
                  <a:lnTo>
                    <a:pt x="6629" y="27329"/>
                  </a:lnTo>
                  <a:lnTo>
                    <a:pt x="6629" y="41497"/>
                  </a:lnTo>
                  <a:lnTo>
                    <a:pt x="33499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Freeform: Shape 1947">
              <a:extLst>
                <a:ext uri="{FF2B5EF4-FFF2-40B4-BE49-F238E27FC236}">
                  <a16:creationId xmlns:a16="http://schemas.microsoft.com/office/drawing/2014/main" id="{2082AF0F-7B9F-2E2C-5036-156AFC97438F}"/>
                </a:ext>
              </a:extLst>
            </p:cNvPr>
            <p:cNvSpPr/>
            <p:nvPr/>
          </p:nvSpPr>
          <p:spPr>
            <a:xfrm flipV="1">
              <a:off x="5379543" y="5777086"/>
              <a:ext cx="19053" cy="10748"/>
            </a:xfrm>
            <a:custGeom>
              <a:avLst/>
              <a:gdLst>
                <a:gd name="csX0" fmla="*/ 6143 w 19053"/>
                <a:gd name="csY0" fmla="*/ 11696 h 10748"/>
                <a:gd name="csX1" fmla="*/ 281 w 19053"/>
                <a:gd name="csY1" fmla="*/ 11207 h 10748"/>
                <a:gd name="csX2" fmla="*/ 281 w 19053"/>
                <a:gd name="csY2" fmla="*/ 8764 h 10748"/>
                <a:gd name="csX3" fmla="*/ 769 w 19053"/>
                <a:gd name="csY3" fmla="*/ 7787 h 10748"/>
                <a:gd name="csX4" fmla="*/ 1258 w 19053"/>
                <a:gd name="csY4" fmla="*/ 6322 h 10748"/>
                <a:gd name="csX5" fmla="*/ 2235 w 19053"/>
                <a:gd name="csY5" fmla="*/ 4367 h 10748"/>
                <a:gd name="csX6" fmla="*/ 2724 w 19053"/>
                <a:gd name="csY6" fmla="*/ 2902 h 10748"/>
                <a:gd name="csX7" fmla="*/ 3212 w 19053"/>
                <a:gd name="csY7" fmla="*/ 1925 h 10748"/>
                <a:gd name="csX8" fmla="*/ 4189 w 19053"/>
                <a:gd name="csY8" fmla="*/ 948 h 10748"/>
                <a:gd name="csX9" fmla="*/ 19334 w 19053"/>
                <a:gd name="csY9" fmla="*/ 1436 h 10748"/>
                <a:gd name="csX10" fmla="*/ 15914 w 19053"/>
                <a:gd name="csY10" fmla="*/ 1436 h 10748"/>
                <a:gd name="csX11" fmla="*/ 14937 w 19053"/>
                <a:gd name="csY11" fmla="*/ 1925 h 10748"/>
                <a:gd name="csX12" fmla="*/ 13472 w 19053"/>
                <a:gd name="csY12" fmla="*/ 1925 h 10748"/>
                <a:gd name="csX13" fmla="*/ 11517 w 19053"/>
                <a:gd name="csY13" fmla="*/ 2902 h 10748"/>
                <a:gd name="csX14" fmla="*/ 10540 w 19053"/>
                <a:gd name="csY14" fmla="*/ 3879 h 10748"/>
                <a:gd name="csX15" fmla="*/ 9563 w 19053"/>
                <a:gd name="csY15" fmla="*/ 4367 h 10748"/>
                <a:gd name="csX16" fmla="*/ 7609 w 19053"/>
                <a:gd name="csY16" fmla="*/ 6322 h 10748"/>
                <a:gd name="csX17" fmla="*/ 7609 w 19053"/>
                <a:gd name="csY17" fmla="*/ 6810 h 10748"/>
                <a:gd name="csX18" fmla="*/ 7120 w 19053"/>
                <a:gd name="csY18" fmla="*/ 7787 h 10748"/>
                <a:gd name="csX19" fmla="*/ 6632 w 19053"/>
                <a:gd name="csY19" fmla="*/ 9253 h 10748"/>
                <a:gd name="csX20" fmla="*/ 6143 w 19053"/>
                <a:gd name="csY20" fmla="*/ 10230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143" y="11696"/>
                  </a:moveTo>
                  <a:lnTo>
                    <a:pt x="281" y="11207"/>
                  </a:lnTo>
                  <a:lnTo>
                    <a:pt x="281" y="8764"/>
                  </a:lnTo>
                  <a:lnTo>
                    <a:pt x="769" y="7787"/>
                  </a:lnTo>
                  <a:lnTo>
                    <a:pt x="1258" y="6322"/>
                  </a:lnTo>
                  <a:lnTo>
                    <a:pt x="2235" y="4367"/>
                  </a:lnTo>
                  <a:lnTo>
                    <a:pt x="2724" y="2902"/>
                  </a:lnTo>
                  <a:lnTo>
                    <a:pt x="3212" y="1925"/>
                  </a:lnTo>
                  <a:lnTo>
                    <a:pt x="4189" y="948"/>
                  </a:lnTo>
                  <a:lnTo>
                    <a:pt x="19334" y="1436"/>
                  </a:lnTo>
                  <a:lnTo>
                    <a:pt x="15914" y="1436"/>
                  </a:lnTo>
                  <a:lnTo>
                    <a:pt x="14937" y="1925"/>
                  </a:lnTo>
                  <a:lnTo>
                    <a:pt x="13472" y="1925"/>
                  </a:lnTo>
                  <a:lnTo>
                    <a:pt x="11517" y="2902"/>
                  </a:lnTo>
                  <a:lnTo>
                    <a:pt x="10540" y="3879"/>
                  </a:lnTo>
                  <a:lnTo>
                    <a:pt x="9563" y="4367"/>
                  </a:lnTo>
                  <a:lnTo>
                    <a:pt x="7609" y="6322"/>
                  </a:lnTo>
                  <a:lnTo>
                    <a:pt x="7609" y="6810"/>
                  </a:lnTo>
                  <a:lnTo>
                    <a:pt x="7120" y="7787"/>
                  </a:lnTo>
                  <a:lnTo>
                    <a:pt x="6632" y="9253"/>
                  </a:lnTo>
                  <a:lnTo>
                    <a:pt x="6143" y="102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Freeform: Shape 1948">
              <a:extLst>
                <a:ext uri="{FF2B5EF4-FFF2-40B4-BE49-F238E27FC236}">
                  <a16:creationId xmlns:a16="http://schemas.microsoft.com/office/drawing/2014/main" id="{A555E7BE-45CA-ECC3-5E32-2DB3FC48FAC8}"/>
                </a:ext>
              </a:extLst>
            </p:cNvPr>
            <p:cNvSpPr/>
            <p:nvPr/>
          </p:nvSpPr>
          <p:spPr>
            <a:xfrm flipV="1">
              <a:off x="5397619" y="5750704"/>
              <a:ext cx="17099" cy="9282"/>
            </a:xfrm>
            <a:custGeom>
              <a:avLst/>
              <a:gdLst>
                <a:gd name="csX0" fmla="*/ 13964 w 17099"/>
                <a:gd name="csY0" fmla="*/ 10225 h 9282"/>
                <a:gd name="csX1" fmla="*/ 285 w 17099"/>
                <a:gd name="csY1" fmla="*/ 9737 h 9282"/>
                <a:gd name="csX2" fmla="*/ 4193 w 17099"/>
                <a:gd name="csY2" fmla="*/ 9737 h 9282"/>
                <a:gd name="csX3" fmla="*/ 5170 w 17099"/>
                <a:gd name="csY3" fmla="*/ 9248 h 9282"/>
                <a:gd name="csX4" fmla="*/ 6636 w 17099"/>
                <a:gd name="csY4" fmla="*/ 8760 h 9282"/>
                <a:gd name="csX5" fmla="*/ 7613 w 17099"/>
                <a:gd name="csY5" fmla="*/ 8271 h 9282"/>
                <a:gd name="csX6" fmla="*/ 10056 w 17099"/>
                <a:gd name="csY6" fmla="*/ 5828 h 9282"/>
                <a:gd name="csX7" fmla="*/ 10544 w 17099"/>
                <a:gd name="csY7" fmla="*/ 4851 h 9282"/>
                <a:gd name="csX8" fmla="*/ 11033 w 17099"/>
                <a:gd name="csY8" fmla="*/ 3874 h 9282"/>
                <a:gd name="csX9" fmla="*/ 11033 w 17099"/>
                <a:gd name="csY9" fmla="*/ 2409 h 9282"/>
                <a:gd name="csX10" fmla="*/ 11521 w 17099"/>
                <a:gd name="csY10" fmla="*/ 943 h 9282"/>
                <a:gd name="csX11" fmla="*/ 17384 w 17099"/>
                <a:gd name="csY11" fmla="*/ 1432 h 9282"/>
                <a:gd name="csX12" fmla="*/ 16895 w 17099"/>
                <a:gd name="csY12" fmla="*/ 2897 h 9282"/>
                <a:gd name="csX13" fmla="*/ 16895 w 17099"/>
                <a:gd name="csY13" fmla="*/ 4363 h 9282"/>
                <a:gd name="csX14" fmla="*/ 16407 w 17099"/>
                <a:gd name="csY14" fmla="*/ 5340 h 9282"/>
                <a:gd name="csX15" fmla="*/ 16407 w 17099"/>
                <a:gd name="csY15" fmla="*/ 6806 h 9282"/>
                <a:gd name="csX16" fmla="*/ 15430 w 17099"/>
                <a:gd name="csY16" fmla="*/ 7783 h 9282"/>
                <a:gd name="csX17" fmla="*/ 14941 w 17099"/>
                <a:gd name="csY17" fmla="*/ 8760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7099" h="9282">
                  <a:moveTo>
                    <a:pt x="13964" y="10225"/>
                  </a:moveTo>
                  <a:lnTo>
                    <a:pt x="285" y="9737"/>
                  </a:lnTo>
                  <a:lnTo>
                    <a:pt x="4193" y="9737"/>
                  </a:lnTo>
                  <a:lnTo>
                    <a:pt x="5170" y="9248"/>
                  </a:lnTo>
                  <a:lnTo>
                    <a:pt x="6636" y="8760"/>
                  </a:lnTo>
                  <a:lnTo>
                    <a:pt x="7613" y="8271"/>
                  </a:lnTo>
                  <a:lnTo>
                    <a:pt x="10056" y="5828"/>
                  </a:lnTo>
                  <a:lnTo>
                    <a:pt x="10544" y="4851"/>
                  </a:lnTo>
                  <a:lnTo>
                    <a:pt x="11033" y="3874"/>
                  </a:lnTo>
                  <a:lnTo>
                    <a:pt x="11033" y="2409"/>
                  </a:lnTo>
                  <a:lnTo>
                    <a:pt x="11521" y="943"/>
                  </a:lnTo>
                  <a:lnTo>
                    <a:pt x="17384" y="1432"/>
                  </a:lnTo>
                  <a:lnTo>
                    <a:pt x="16895" y="2897"/>
                  </a:lnTo>
                  <a:lnTo>
                    <a:pt x="16895" y="4363"/>
                  </a:lnTo>
                  <a:lnTo>
                    <a:pt x="16407" y="5340"/>
                  </a:lnTo>
                  <a:lnTo>
                    <a:pt x="16407" y="6806"/>
                  </a:lnTo>
                  <a:lnTo>
                    <a:pt x="15430" y="7783"/>
                  </a:lnTo>
                  <a:lnTo>
                    <a:pt x="14941" y="87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Freeform: Shape 1949">
              <a:extLst>
                <a:ext uri="{FF2B5EF4-FFF2-40B4-BE49-F238E27FC236}">
                  <a16:creationId xmlns:a16="http://schemas.microsoft.com/office/drawing/2014/main" id="{FCF789BE-BAA0-18A0-FCD3-CE7693972C8A}"/>
                </a:ext>
              </a:extLst>
            </p:cNvPr>
            <p:cNvSpPr/>
            <p:nvPr/>
          </p:nvSpPr>
          <p:spPr>
            <a:xfrm flipV="1">
              <a:off x="5381009" y="5745819"/>
              <a:ext cx="35175" cy="47389"/>
            </a:xfrm>
            <a:custGeom>
              <a:avLst/>
              <a:gdLst>
                <a:gd name="csX0" fmla="*/ 16405 w 35175"/>
                <a:gd name="csY0" fmla="*/ 48337 h 47389"/>
                <a:gd name="csX1" fmla="*/ 12985 w 35175"/>
                <a:gd name="csY1" fmla="*/ 48337 h 47389"/>
                <a:gd name="csX2" fmla="*/ 11519 w 35175"/>
                <a:gd name="csY2" fmla="*/ 47848 h 47389"/>
                <a:gd name="csX3" fmla="*/ 10542 w 35175"/>
                <a:gd name="csY3" fmla="*/ 47848 h 47389"/>
                <a:gd name="csX4" fmla="*/ 9565 w 35175"/>
                <a:gd name="csY4" fmla="*/ 47360 h 47389"/>
                <a:gd name="csX5" fmla="*/ 8099 w 35175"/>
                <a:gd name="csY5" fmla="*/ 46871 h 47389"/>
                <a:gd name="csX6" fmla="*/ 6145 w 35175"/>
                <a:gd name="csY6" fmla="*/ 45894 h 47389"/>
                <a:gd name="csX7" fmla="*/ 5168 w 35175"/>
                <a:gd name="csY7" fmla="*/ 44917 h 47389"/>
                <a:gd name="csX8" fmla="*/ 771 w 35175"/>
                <a:gd name="csY8" fmla="*/ 38566 h 47389"/>
                <a:gd name="csX9" fmla="*/ 771 w 35175"/>
                <a:gd name="csY9" fmla="*/ 37100 h 47389"/>
                <a:gd name="csX10" fmla="*/ 283 w 35175"/>
                <a:gd name="csY10" fmla="*/ 36123 h 47389"/>
                <a:gd name="csX11" fmla="*/ 771 w 35175"/>
                <a:gd name="csY11" fmla="*/ 35146 h 47389"/>
                <a:gd name="csX12" fmla="*/ 771 w 35175"/>
                <a:gd name="csY12" fmla="*/ 33680 h 47389"/>
                <a:gd name="csX13" fmla="*/ 21290 w 35175"/>
                <a:gd name="csY13" fmla="*/ 21467 h 47389"/>
                <a:gd name="csX14" fmla="*/ 22267 w 35175"/>
                <a:gd name="csY14" fmla="*/ 21467 h 47389"/>
                <a:gd name="csX15" fmla="*/ 23244 w 35175"/>
                <a:gd name="csY15" fmla="*/ 20978 h 47389"/>
                <a:gd name="csX16" fmla="*/ 24221 w 35175"/>
                <a:gd name="csY16" fmla="*/ 20978 h 47389"/>
                <a:gd name="csX17" fmla="*/ 29596 w 35175"/>
                <a:gd name="csY17" fmla="*/ 14138 h 47389"/>
                <a:gd name="csX18" fmla="*/ 29107 w 35175"/>
                <a:gd name="csY18" fmla="*/ 12673 h 47389"/>
                <a:gd name="csX19" fmla="*/ 28618 w 35175"/>
                <a:gd name="csY19" fmla="*/ 11696 h 47389"/>
                <a:gd name="csX20" fmla="*/ 28130 w 35175"/>
                <a:gd name="csY20" fmla="*/ 10230 h 47389"/>
                <a:gd name="csX21" fmla="*/ 26664 w 35175"/>
                <a:gd name="csY21" fmla="*/ 8764 h 47389"/>
                <a:gd name="csX22" fmla="*/ 25199 w 35175"/>
                <a:gd name="csY22" fmla="*/ 8276 h 47389"/>
                <a:gd name="csX23" fmla="*/ 23244 w 35175"/>
                <a:gd name="csY23" fmla="*/ 7299 h 47389"/>
                <a:gd name="csX24" fmla="*/ 21779 w 35175"/>
                <a:gd name="csY24" fmla="*/ 6810 h 47389"/>
                <a:gd name="csX25" fmla="*/ 17870 w 35175"/>
                <a:gd name="csY25" fmla="*/ 6810 h 47389"/>
                <a:gd name="csX26" fmla="*/ 2725 w 35175"/>
                <a:gd name="csY26" fmla="*/ 6322 h 47389"/>
                <a:gd name="csX27" fmla="*/ 3702 w 35175"/>
                <a:gd name="csY27" fmla="*/ 5833 h 47389"/>
                <a:gd name="csX28" fmla="*/ 4680 w 35175"/>
                <a:gd name="csY28" fmla="*/ 4856 h 47389"/>
                <a:gd name="csX29" fmla="*/ 5657 w 35175"/>
                <a:gd name="csY29" fmla="*/ 4368 h 47389"/>
                <a:gd name="csX30" fmla="*/ 6634 w 35175"/>
                <a:gd name="csY30" fmla="*/ 3390 h 47389"/>
                <a:gd name="csX31" fmla="*/ 8099 w 35175"/>
                <a:gd name="csY31" fmla="*/ 2902 h 47389"/>
                <a:gd name="csX32" fmla="*/ 9076 w 35175"/>
                <a:gd name="csY32" fmla="*/ 2413 h 47389"/>
                <a:gd name="csX33" fmla="*/ 10542 w 35175"/>
                <a:gd name="csY33" fmla="*/ 1925 h 47389"/>
                <a:gd name="csX34" fmla="*/ 11519 w 35175"/>
                <a:gd name="csY34" fmla="*/ 1925 h 47389"/>
                <a:gd name="csX35" fmla="*/ 12985 w 35175"/>
                <a:gd name="csY35" fmla="*/ 1436 h 47389"/>
                <a:gd name="csX36" fmla="*/ 15428 w 35175"/>
                <a:gd name="csY36" fmla="*/ 1436 h 47389"/>
                <a:gd name="csX37" fmla="*/ 16893 w 35175"/>
                <a:gd name="csY37" fmla="*/ 948 h 47389"/>
                <a:gd name="csX38" fmla="*/ 19825 w 35175"/>
                <a:gd name="csY38" fmla="*/ 948 h 47389"/>
                <a:gd name="csX39" fmla="*/ 21290 w 35175"/>
                <a:gd name="csY39" fmla="*/ 1436 h 47389"/>
                <a:gd name="csX40" fmla="*/ 22267 w 35175"/>
                <a:gd name="csY40" fmla="*/ 1436 h 47389"/>
                <a:gd name="csX41" fmla="*/ 23733 w 35175"/>
                <a:gd name="csY41" fmla="*/ 1925 h 47389"/>
                <a:gd name="csX42" fmla="*/ 24710 w 35175"/>
                <a:gd name="csY42" fmla="*/ 1925 h 47389"/>
                <a:gd name="csX43" fmla="*/ 34970 w 35175"/>
                <a:gd name="csY43" fmla="*/ 12184 h 47389"/>
                <a:gd name="csX44" fmla="*/ 34970 w 35175"/>
                <a:gd name="csY44" fmla="*/ 13650 h 47389"/>
                <a:gd name="csX45" fmla="*/ 35458 w 35175"/>
                <a:gd name="csY45" fmla="*/ 14627 h 47389"/>
                <a:gd name="csX46" fmla="*/ 35458 w 35175"/>
                <a:gd name="csY46" fmla="*/ 15604 h 47389"/>
                <a:gd name="csX47" fmla="*/ 34970 w 35175"/>
                <a:gd name="csY47" fmla="*/ 16581 h 47389"/>
                <a:gd name="csX48" fmla="*/ 25687 w 35175"/>
                <a:gd name="csY48" fmla="*/ 26841 h 47389"/>
                <a:gd name="csX49" fmla="*/ 24710 w 35175"/>
                <a:gd name="csY49" fmla="*/ 27329 h 47389"/>
                <a:gd name="csX50" fmla="*/ 23244 w 35175"/>
                <a:gd name="csY50" fmla="*/ 27329 h 47389"/>
                <a:gd name="csX51" fmla="*/ 22267 w 35175"/>
                <a:gd name="csY51" fmla="*/ 27818 h 47389"/>
                <a:gd name="csX52" fmla="*/ 20802 w 35175"/>
                <a:gd name="csY52" fmla="*/ 28306 h 47389"/>
                <a:gd name="csX53" fmla="*/ 18847 w 35175"/>
                <a:gd name="csY53" fmla="*/ 28795 h 47389"/>
                <a:gd name="csX54" fmla="*/ 17382 w 35175"/>
                <a:gd name="csY54" fmla="*/ 28795 h 47389"/>
                <a:gd name="csX55" fmla="*/ 12985 w 35175"/>
                <a:gd name="csY55" fmla="*/ 30261 h 47389"/>
                <a:gd name="csX56" fmla="*/ 8099 w 35175"/>
                <a:gd name="csY56" fmla="*/ 32215 h 47389"/>
                <a:gd name="csX57" fmla="*/ 7611 w 35175"/>
                <a:gd name="csY57" fmla="*/ 32703 h 47389"/>
                <a:gd name="csX58" fmla="*/ 7122 w 35175"/>
                <a:gd name="csY58" fmla="*/ 33680 h 47389"/>
                <a:gd name="csX59" fmla="*/ 6634 w 35175"/>
                <a:gd name="csY59" fmla="*/ 35146 h 47389"/>
                <a:gd name="csX60" fmla="*/ 6145 w 35175"/>
                <a:gd name="csY60" fmla="*/ 36123 h 47389"/>
                <a:gd name="csX61" fmla="*/ 6634 w 35175"/>
                <a:gd name="csY61" fmla="*/ 37100 h 47389"/>
                <a:gd name="csX62" fmla="*/ 6634 w 35175"/>
                <a:gd name="csY62" fmla="*/ 38077 h 47389"/>
                <a:gd name="csX63" fmla="*/ 7122 w 35175"/>
                <a:gd name="csY63" fmla="*/ 39054 h 47389"/>
                <a:gd name="csX64" fmla="*/ 9565 w 35175"/>
                <a:gd name="csY64" fmla="*/ 41497 h 47389"/>
                <a:gd name="csX65" fmla="*/ 12496 w 35175"/>
                <a:gd name="csY65" fmla="*/ 42963 h 47389"/>
                <a:gd name="csX66" fmla="*/ 16893 w 35175"/>
                <a:gd name="csY66" fmla="*/ 42963 h 47389"/>
                <a:gd name="csX67" fmla="*/ 30573 w 35175"/>
                <a:gd name="csY67" fmla="*/ 43451 h 47389"/>
                <a:gd name="csX68" fmla="*/ 30084 w 35175"/>
                <a:gd name="csY68" fmla="*/ 43940 h 47389"/>
                <a:gd name="csX69" fmla="*/ 28130 w 35175"/>
                <a:gd name="csY69" fmla="*/ 45894 h 47389"/>
                <a:gd name="csX70" fmla="*/ 26664 w 35175"/>
                <a:gd name="csY70" fmla="*/ 46383 h 47389"/>
                <a:gd name="csX71" fmla="*/ 25687 w 35175"/>
                <a:gd name="csY71" fmla="*/ 46871 h 47389"/>
                <a:gd name="csX72" fmla="*/ 25199 w 35175"/>
                <a:gd name="csY72" fmla="*/ 46871 h 47389"/>
                <a:gd name="csX73" fmla="*/ 23244 w 35175"/>
                <a:gd name="csY73" fmla="*/ 47848 h 47389"/>
                <a:gd name="csX74" fmla="*/ 21779 w 35175"/>
                <a:gd name="csY74" fmla="*/ 47848 h 47389"/>
                <a:gd name="csX75" fmla="*/ 20802 w 35175"/>
                <a:gd name="csY75" fmla="*/ 48337 h 47389"/>
                <a:gd name="csX76" fmla="*/ 17870 w 35175"/>
                <a:gd name="csY76" fmla="*/ 48337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</a:cxnLst>
              <a:rect l="l" t="t" r="r" b="b"/>
              <a:pathLst>
                <a:path w="35175" h="47389">
                  <a:moveTo>
                    <a:pt x="16405" y="48337"/>
                  </a:moveTo>
                  <a:lnTo>
                    <a:pt x="12985" y="48337"/>
                  </a:lnTo>
                  <a:lnTo>
                    <a:pt x="11519" y="47848"/>
                  </a:lnTo>
                  <a:lnTo>
                    <a:pt x="10542" y="47848"/>
                  </a:lnTo>
                  <a:lnTo>
                    <a:pt x="9565" y="47360"/>
                  </a:lnTo>
                  <a:lnTo>
                    <a:pt x="8099" y="46871"/>
                  </a:lnTo>
                  <a:lnTo>
                    <a:pt x="6145" y="45894"/>
                  </a:lnTo>
                  <a:lnTo>
                    <a:pt x="5168" y="44917"/>
                  </a:lnTo>
                  <a:cubicBezTo>
                    <a:pt x="983" y="42466"/>
                    <a:pt x="2953" y="42108"/>
                    <a:pt x="771" y="38566"/>
                  </a:cubicBezTo>
                  <a:lnTo>
                    <a:pt x="771" y="37100"/>
                  </a:lnTo>
                  <a:lnTo>
                    <a:pt x="283" y="36123"/>
                  </a:lnTo>
                  <a:lnTo>
                    <a:pt x="771" y="35146"/>
                  </a:lnTo>
                  <a:lnTo>
                    <a:pt x="771" y="33680"/>
                  </a:lnTo>
                  <a:cubicBezTo>
                    <a:pt x="2953" y="24097"/>
                    <a:pt x="13962" y="24317"/>
                    <a:pt x="21290" y="21467"/>
                  </a:cubicBezTo>
                  <a:lnTo>
                    <a:pt x="22267" y="21467"/>
                  </a:lnTo>
                  <a:lnTo>
                    <a:pt x="23244" y="20978"/>
                  </a:lnTo>
                  <a:lnTo>
                    <a:pt x="24221" y="20978"/>
                  </a:lnTo>
                  <a:cubicBezTo>
                    <a:pt x="28195" y="18617"/>
                    <a:pt x="28944" y="18145"/>
                    <a:pt x="29596" y="14138"/>
                  </a:cubicBezTo>
                  <a:lnTo>
                    <a:pt x="29107" y="12673"/>
                  </a:lnTo>
                  <a:lnTo>
                    <a:pt x="28618" y="11696"/>
                  </a:lnTo>
                  <a:lnTo>
                    <a:pt x="28130" y="10230"/>
                  </a:lnTo>
                  <a:lnTo>
                    <a:pt x="26664" y="8764"/>
                  </a:lnTo>
                  <a:lnTo>
                    <a:pt x="25199" y="8276"/>
                  </a:lnTo>
                  <a:lnTo>
                    <a:pt x="23244" y="7299"/>
                  </a:lnTo>
                  <a:lnTo>
                    <a:pt x="21779" y="6810"/>
                  </a:lnTo>
                  <a:lnTo>
                    <a:pt x="17870" y="6810"/>
                  </a:lnTo>
                  <a:lnTo>
                    <a:pt x="2725" y="6322"/>
                  </a:lnTo>
                  <a:lnTo>
                    <a:pt x="3702" y="5833"/>
                  </a:lnTo>
                  <a:lnTo>
                    <a:pt x="4680" y="4856"/>
                  </a:lnTo>
                  <a:lnTo>
                    <a:pt x="5657" y="4368"/>
                  </a:lnTo>
                  <a:lnTo>
                    <a:pt x="6634" y="3390"/>
                  </a:lnTo>
                  <a:lnTo>
                    <a:pt x="8099" y="2902"/>
                  </a:lnTo>
                  <a:lnTo>
                    <a:pt x="9076" y="2413"/>
                  </a:lnTo>
                  <a:lnTo>
                    <a:pt x="10542" y="1925"/>
                  </a:lnTo>
                  <a:lnTo>
                    <a:pt x="11519" y="1925"/>
                  </a:lnTo>
                  <a:lnTo>
                    <a:pt x="12985" y="1436"/>
                  </a:lnTo>
                  <a:lnTo>
                    <a:pt x="15428" y="1436"/>
                  </a:lnTo>
                  <a:lnTo>
                    <a:pt x="16893" y="948"/>
                  </a:lnTo>
                  <a:lnTo>
                    <a:pt x="19825" y="948"/>
                  </a:lnTo>
                  <a:lnTo>
                    <a:pt x="21290" y="1436"/>
                  </a:lnTo>
                  <a:lnTo>
                    <a:pt x="22267" y="1436"/>
                  </a:lnTo>
                  <a:lnTo>
                    <a:pt x="23733" y="1925"/>
                  </a:lnTo>
                  <a:lnTo>
                    <a:pt x="24710" y="1925"/>
                  </a:lnTo>
                  <a:cubicBezTo>
                    <a:pt x="30410" y="3952"/>
                    <a:pt x="32942" y="6387"/>
                    <a:pt x="34970" y="12184"/>
                  </a:cubicBezTo>
                  <a:lnTo>
                    <a:pt x="34970" y="13650"/>
                  </a:lnTo>
                  <a:lnTo>
                    <a:pt x="35458" y="14627"/>
                  </a:lnTo>
                  <a:lnTo>
                    <a:pt x="35458" y="15604"/>
                  </a:lnTo>
                  <a:lnTo>
                    <a:pt x="34970" y="16581"/>
                  </a:lnTo>
                  <a:cubicBezTo>
                    <a:pt x="35018" y="21882"/>
                    <a:pt x="30019" y="25229"/>
                    <a:pt x="25687" y="26841"/>
                  </a:cubicBezTo>
                  <a:lnTo>
                    <a:pt x="24710" y="27329"/>
                  </a:lnTo>
                  <a:lnTo>
                    <a:pt x="23244" y="27329"/>
                  </a:lnTo>
                  <a:lnTo>
                    <a:pt x="22267" y="27818"/>
                  </a:lnTo>
                  <a:lnTo>
                    <a:pt x="20802" y="28306"/>
                  </a:lnTo>
                  <a:lnTo>
                    <a:pt x="18847" y="28795"/>
                  </a:lnTo>
                  <a:lnTo>
                    <a:pt x="17382" y="28795"/>
                  </a:lnTo>
                  <a:lnTo>
                    <a:pt x="12985" y="30261"/>
                  </a:lnTo>
                  <a:cubicBezTo>
                    <a:pt x="10827" y="31311"/>
                    <a:pt x="10648" y="29976"/>
                    <a:pt x="8099" y="32215"/>
                  </a:cubicBezTo>
                  <a:lnTo>
                    <a:pt x="7611" y="32703"/>
                  </a:lnTo>
                  <a:lnTo>
                    <a:pt x="7122" y="33680"/>
                  </a:lnTo>
                  <a:lnTo>
                    <a:pt x="6634" y="35146"/>
                  </a:lnTo>
                  <a:lnTo>
                    <a:pt x="6145" y="36123"/>
                  </a:lnTo>
                  <a:lnTo>
                    <a:pt x="6634" y="37100"/>
                  </a:lnTo>
                  <a:lnTo>
                    <a:pt x="6634" y="38077"/>
                  </a:lnTo>
                  <a:lnTo>
                    <a:pt x="7122" y="39054"/>
                  </a:lnTo>
                  <a:lnTo>
                    <a:pt x="9565" y="41497"/>
                  </a:lnTo>
                  <a:lnTo>
                    <a:pt x="12496" y="42963"/>
                  </a:lnTo>
                  <a:lnTo>
                    <a:pt x="16893" y="42963"/>
                  </a:lnTo>
                  <a:lnTo>
                    <a:pt x="30573" y="43451"/>
                  </a:lnTo>
                  <a:lnTo>
                    <a:pt x="30084" y="43940"/>
                  </a:lnTo>
                  <a:lnTo>
                    <a:pt x="28130" y="45894"/>
                  </a:lnTo>
                  <a:lnTo>
                    <a:pt x="26664" y="46383"/>
                  </a:lnTo>
                  <a:lnTo>
                    <a:pt x="25687" y="46871"/>
                  </a:lnTo>
                  <a:lnTo>
                    <a:pt x="25199" y="46871"/>
                  </a:lnTo>
                  <a:lnTo>
                    <a:pt x="23244" y="47848"/>
                  </a:lnTo>
                  <a:lnTo>
                    <a:pt x="21779" y="47848"/>
                  </a:lnTo>
                  <a:lnTo>
                    <a:pt x="20802" y="48337"/>
                  </a:lnTo>
                  <a:lnTo>
                    <a:pt x="17870" y="483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Freeform: Shape 1950">
              <a:extLst>
                <a:ext uri="{FF2B5EF4-FFF2-40B4-BE49-F238E27FC236}">
                  <a16:creationId xmlns:a16="http://schemas.microsoft.com/office/drawing/2014/main" id="{432E2FD2-52C6-BA76-1CD2-DE9A4CAEAF74}"/>
                </a:ext>
              </a:extLst>
            </p:cNvPr>
            <p:cNvSpPr/>
            <p:nvPr/>
          </p:nvSpPr>
          <p:spPr>
            <a:xfrm flipV="1">
              <a:off x="5461131" y="5746308"/>
              <a:ext cx="24427" cy="45923"/>
            </a:xfrm>
            <a:custGeom>
              <a:avLst/>
              <a:gdLst>
                <a:gd name="csX0" fmla="*/ 24724 w 24427"/>
                <a:gd name="csY0" fmla="*/ 46871 h 45923"/>
                <a:gd name="csX1" fmla="*/ 16907 w 24427"/>
                <a:gd name="csY1" fmla="*/ 46871 h 45923"/>
                <a:gd name="csX2" fmla="*/ 5671 w 24427"/>
                <a:gd name="csY2" fmla="*/ 15115 h 45923"/>
                <a:gd name="csX3" fmla="*/ 5671 w 24427"/>
                <a:gd name="csY3" fmla="*/ 14627 h 45923"/>
                <a:gd name="csX4" fmla="*/ 5182 w 24427"/>
                <a:gd name="csY4" fmla="*/ 13161 h 45923"/>
                <a:gd name="csX5" fmla="*/ 4693 w 24427"/>
                <a:gd name="csY5" fmla="*/ 11696 h 45923"/>
                <a:gd name="csX6" fmla="*/ 4205 w 24427"/>
                <a:gd name="csY6" fmla="*/ 10719 h 45923"/>
                <a:gd name="csX7" fmla="*/ 3716 w 24427"/>
                <a:gd name="csY7" fmla="*/ 9253 h 45923"/>
                <a:gd name="csX8" fmla="*/ 3716 w 24427"/>
                <a:gd name="csY8" fmla="*/ 8276 h 45923"/>
                <a:gd name="csX9" fmla="*/ 3228 w 24427"/>
                <a:gd name="csY9" fmla="*/ 7299 h 45923"/>
                <a:gd name="csX10" fmla="*/ 297 w 24427"/>
                <a:gd name="csY10" fmla="*/ 948 h 45923"/>
                <a:gd name="csX11" fmla="*/ 5671 w 24427"/>
                <a:gd name="csY11" fmla="*/ 948 h 45923"/>
                <a:gd name="csX12" fmla="*/ 18861 w 24427"/>
                <a:gd name="csY12" fmla="*/ 3905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4427" h="45923">
                  <a:moveTo>
                    <a:pt x="24724" y="46871"/>
                  </a:moveTo>
                  <a:lnTo>
                    <a:pt x="16907" y="46871"/>
                  </a:lnTo>
                  <a:lnTo>
                    <a:pt x="5671" y="15115"/>
                  </a:lnTo>
                  <a:lnTo>
                    <a:pt x="5671" y="14627"/>
                  </a:lnTo>
                  <a:lnTo>
                    <a:pt x="5182" y="13161"/>
                  </a:lnTo>
                  <a:lnTo>
                    <a:pt x="4693" y="11696"/>
                  </a:lnTo>
                  <a:lnTo>
                    <a:pt x="4205" y="10719"/>
                  </a:lnTo>
                  <a:lnTo>
                    <a:pt x="3716" y="9253"/>
                  </a:lnTo>
                  <a:lnTo>
                    <a:pt x="3716" y="8276"/>
                  </a:lnTo>
                  <a:lnTo>
                    <a:pt x="3228" y="7299"/>
                  </a:lnTo>
                  <a:lnTo>
                    <a:pt x="297" y="948"/>
                  </a:lnTo>
                  <a:lnTo>
                    <a:pt x="5671" y="948"/>
                  </a:lnTo>
                  <a:lnTo>
                    <a:pt x="18861" y="390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Freeform: Shape 1951">
              <a:extLst>
                <a:ext uri="{FF2B5EF4-FFF2-40B4-BE49-F238E27FC236}">
                  <a16:creationId xmlns:a16="http://schemas.microsoft.com/office/drawing/2014/main" id="{ADBDDF4F-24BD-1260-EC0C-D9449D4B59F6}"/>
                </a:ext>
              </a:extLst>
            </p:cNvPr>
            <p:cNvSpPr/>
            <p:nvPr/>
          </p:nvSpPr>
          <p:spPr>
            <a:xfrm flipV="1">
              <a:off x="5479696" y="5746308"/>
              <a:ext cx="5862" cy="45923"/>
            </a:xfrm>
            <a:custGeom>
              <a:avLst/>
              <a:gdLst>
                <a:gd name="csX0" fmla="*/ 6160 w 5862"/>
                <a:gd name="csY0" fmla="*/ 46871 h 45923"/>
                <a:gd name="csX1" fmla="*/ 297 w 5862"/>
                <a:gd name="csY1" fmla="*/ 39054 h 45923"/>
                <a:gd name="csX2" fmla="*/ 297 w 5862"/>
                <a:gd name="csY2" fmla="*/ 948 h 45923"/>
                <a:gd name="csX3" fmla="*/ 6160 w 5862"/>
                <a:gd name="csY3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862" h="45923">
                  <a:moveTo>
                    <a:pt x="6160" y="46871"/>
                  </a:moveTo>
                  <a:lnTo>
                    <a:pt x="297" y="39054"/>
                  </a:lnTo>
                  <a:lnTo>
                    <a:pt x="297" y="948"/>
                  </a:lnTo>
                  <a:lnTo>
                    <a:pt x="6160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Freeform: Shape 1952">
              <a:extLst>
                <a:ext uri="{FF2B5EF4-FFF2-40B4-BE49-F238E27FC236}">
                  <a16:creationId xmlns:a16="http://schemas.microsoft.com/office/drawing/2014/main" id="{CD273BC6-0115-4CF6-0855-B0FD53E3400E}"/>
                </a:ext>
              </a:extLst>
            </p:cNvPr>
            <p:cNvSpPr/>
            <p:nvPr/>
          </p:nvSpPr>
          <p:spPr>
            <a:xfrm flipV="1">
              <a:off x="5442077" y="5746308"/>
              <a:ext cx="8793" cy="45923"/>
            </a:xfrm>
            <a:custGeom>
              <a:avLst/>
              <a:gdLst>
                <a:gd name="csX0" fmla="*/ 9085 w 8793"/>
                <a:gd name="csY0" fmla="*/ 46871 h 45923"/>
                <a:gd name="csX1" fmla="*/ 291 w 8793"/>
                <a:gd name="csY1" fmla="*/ 46871 h 45923"/>
                <a:gd name="csX2" fmla="*/ 291 w 8793"/>
                <a:gd name="csY2" fmla="*/ 948 h 45923"/>
                <a:gd name="csX3" fmla="*/ 6154 w 8793"/>
                <a:gd name="csY3" fmla="*/ 948 h 45923"/>
                <a:gd name="csX4" fmla="*/ 6154 w 8793"/>
                <a:gd name="csY4" fmla="*/ 4003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793" h="45923">
                  <a:moveTo>
                    <a:pt x="9085" y="46871"/>
                  </a:moveTo>
                  <a:lnTo>
                    <a:pt x="291" y="46871"/>
                  </a:lnTo>
                  <a:lnTo>
                    <a:pt x="291" y="948"/>
                  </a:lnTo>
                  <a:lnTo>
                    <a:pt x="6154" y="948"/>
                  </a:lnTo>
                  <a:lnTo>
                    <a:pt x="6154" y="400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Freeform: Shape 1953">
              <a:extLst>
                <a:ext uri="{FF2B5EF4-FFF2-40B4-BE49-F238E27FC236}">
                  <a16:creationId xmlns:a16="http://schemas.microsoft.com/office/drawing/2014/main" id="{1F03EDDC-4A5A-F44B-2E4D-16A6EAD267A5}"/>
                </a:ext>
              </a:extLst>
            </p:cNvPr>
            <p:cNvSpPr/>
            <p:nvPr/>
          </p:nvSpPr>
          <p:spPr>
            <a:xfrm flipV="1">
              <a:off x="5447940" y="5746308"/>
              <a:ext cx="16122" cy="45923"/>
            </a:xfrm>
            <a:custGeom>
              <a:avLst/>
              <a:gdLst>
                <a:gd name="csX0" fmla="*/ 3223 w 16122"/>
                <a:gd name="csY0" fmla="*/ 46871 h 45923"/>
                <a:gd name="csX1" fmla="*/ 292 w 16122"/>
                <a:gd name="csY1" fmla="*/ 40031 h 45923"/>
                <a:gd name="csX2" fmla="*/ 13482 w 16122"/>
                <a:gd name="csY2" fmla="*/ 948 h 45923"/>
                <a:gd name="csX3" fmla="*/ 16414 w 16122"/>
                <a:gd name="csY3" fmla="*/ 7299 h 45923"/>
                <a:gd name="csX4" fmla="*/ 16414 w 16122"/>
                <a:gd name="csY4" fmla="*/ 7787 h 45923"/>
                <a:gd name="csX5" fmla="*/ 15925 w 16122"/>
                <a:gd name="csY5" fmla="*/ 8764 h 45923"/>
                <a:gd name="csX6" fmla="*/ 15437 w 16122"/>
                <a:gd name="csY6" fmla="*/ 10230 h 45923"/>
                <a:gd name="csX7" fmla="*/ 15437 w 16122"/>
                <a:gd name="csY7" fmla="*/ 11207 h 45923"/>
                <a:gd name="csX8" fmla="*/ 14948 w 16122"/>
                <a:gd name="csY8" fmla="*/ 12673 h 45923"/>
                <a:gd name="csX9" fmla="*/ 14459 w 16122"/>
                <a:gd name="csY9" fmla="*/ 1413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6122" h="45923">
                  <a:moveTo>
                    <a:pt x="3223" y="46871"/>
                  </a:moveTo>
                  <a:lnTo>
                    <a:pt x="292" y="40031"/>
                  </a:lnTo>
                  <a:lnTo>
                    <a:pt x="13482" y="948"/>
                  </a:lnTo>
                  <a:lnTo>
                    <a:pt x="16414" y="7299"/>
                  </a:lnTo>
                  <a:lnTo>
                    <a:pt x="16414" y="7787"/>
                  </a:lnTo>
                  <a:lnTo>
                    <a:pt x="15925" y="8764"/>
                  </a:lnTo>
                  <a:lnTo>
                    <a:pt x="15437" y="10230"/>
                  </a:lnTo>
                  <a:lnTo>
                    <a:pt x="15437" y="11207"/>
                  </a:lnTo>
                  <a:lnTo>
                    <a:pt x="14948" y="12673"/>
                  </a:lnTo>
                  <a:lnTo>
                    <a:pt x="14459" y="141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Freeform: Shape 1954">
              <a:extLst>
                <a:ext uri="{FF2B5EF4-FFF2-40B4-BE49-F238E27FC236}">
                  <a16:creationId xmlns:a16="http://schemas.microsoft.com/office/drawing/2014/main" id="{6C6AA3AD-CAF2-50CD-963E-FC4028A7DB85}"/>
                </a:ext>
              </a:extLst>
            </p:cNvPr>
            <p:cNvSpPr/>
            <p:nvPr/>
          </p:nvSpPr>
          <p:spPr>
            <a:xfrm flipV="1">
              <a:off x="5490932" y="5746308"/>
              <a:ext cx="30290" cy="45923"/>
            </a:xfrm>
            <a:custGeom>
              <a:avLst/>
              <a:gdLst>
                <a:gd name="csX0" fmla="*/ 24240 w 30290"/>
                <a:gd name="csY0" fmla="*/ 46871 h 45923"/>
                <a:gd name="csX1" fmla="*/ 17889 w 30290"/>
                <a:gd name="csY1" fmla="*/ 46871 h 45923"/>
                <a:gd name="csX2" fmla="*/ 301 w 30290"/>
                <a:gd name="csY2" fmla="*/ 948 h 45923"/>
                <a:gd name="csX3" fmla="*/ 6653 w 30290"/>
                <a:gd name="csY3" fmla="*/ 948 h 45923"/>
                <a:gd name="csX4" fmla="*/ 11538 w 30290"/>
                <a:gd name="csY4" fmla="*/ 14627 h 45923"/>
                <a:gd name="csX5" fmla="*/ 30591 w 30290"/>
                <a:gd name="csY5" fmla="*/ 14627 h 45923"/>
                <a:gd name="csX6" fmla="*/ 13492 w 30290"/>
                <a:gd name="csY6" fmla="*/ 20001 h 45923"/>
                <a:gd name="csX7" fmla="*/ 18378 w 30290"/>
                <a:gd name="csY7" fmla="*/ 33192 h 45923"/>
                <a:gd name="csX8" fmla="*/ 20821 w 30290"/>
                <a:gd name="csY8" fmla="*/ 40520 h 45923"/>
                <a:gd name="csX9" fmla="*/ 20821 w 30290"/>
                <a:gd name="csY9" fmla="*/ 4198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240" y="46871"/>
                  </a:moveTo>
                  <a:lnTo>
                    <a:pt x="17889" y="46871"/>
                  </a:lnTo>
                  <a:lnTo>
                    <a:pt x="301" y="948"/>
                  </a:lnTo>
                  <a:lnTo>
                    <a:pt x="6653" y="948"/>
                  </a:lnTo>
                  <a:lnTo>
                    <a:pt x="11538" y="14627"/>
                  </a:lnTo>
                  <a:lnTo>
                    <a:pt x="30591" y="14627"/>
                  </a:lnTo>
                  <a:lnTo>
                    <a:pt x="13492" y="20001"/>
                  </a:lnTo>
                  <a:lnTo>
                    <a:pt x="18378" y="33192"/>
                  </a:lnTo>
                  <a:cubicBezTo>
                    <a:pt x="19998" y="36571"/>
                    <a:pt x="19534" y="38069"/>
                    <a:pt x="20821" y="40520"/>
                  </a:cubicBezTo>
                  <a:lnTo>
                    <a:pt x="20821" y="419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Freeform: Shape 1955">
              <a:extLst>
                <a:ext uri="{FF2B5EF4-FFF2-40B4-BE49-F238E27FC236}">
                  <a16:creationId xmlns:a16="http://schemas.microsoft.com/office/drawing/2014/main" id="{5F066937-2BD5-1AEC-EE14-18EAECB69467}"/>
                </a:ext>
              </a:extLst>
            </p:cNvPr>
            <p:cNvSpPr/>
            <p:nvPr/>
          </p:nvSpPr>
          <p:spPr>
            <a:xfrm flipV="1">
              <a:off x="5504123" y="5746308"/>
              <a:ext cx="29801" cy="45923"/>
            </a:xfrm>
            <a:custGeom>
              <a:avLst/>
              <a:gdLst>
                <a:gd name="csX0" fmla="*/ 11050 w 29801"/>
                <a:gd name="csY0" fmla="*/ 46871 h 45923"/>
                <a:gd name="csX1" fmla="*/ 7630 w 29801"/>
                <a:gd name="csY1" fmla="*/ 41986 h 45923"/>
                <a:gd name="csX2" fmla="*/ 8119 w 29801"/>
                <a:gd name="csY2" fmla="*/ 41009 h 45923"/>
                <a:gd name="csX3" fmla="*/ 11050 w 29801"/>
                <a:gd name="csY3" fmla="*/ 32215 h 45923"/>
                <a:gd name="csX4" fmla="*/ 15936 w 29801"/>
                <a:gd name="csY4" fmla="*/ 20001 h 45923"/>
                <a:gd name="csX5" fmla="*/ 302 w 29801"/>
                <a:gd name="csY5" fmla="*/ 20001 h 45923"/>
                <a:gd name="csX6" fmla="*/ 17401 w 29801"/>
                <a:gd name="csY6" fmla="*/ 14627 h 45923"/>
                <a:gd name="csX7" fmla="*/ 22775 w 29801"/>
                <a:gd name="csY7" fmla="*/ 948 h 45923"/>
                <a:gd name="csX8" fmla="*/ 30103 w 29801"/>
                <a:gd name="csY8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050" y="46871"/>
                  </a:moveTo>
                  <a:lnTo>
                    <a:pt x="7630" y="41986"/>
                  </a:lnTo>
                  <a:lnTo>
                    <a:pt x="8119" y="41009"/>
                  </a:lnTo>
                  <a:cubicBezTo>
                    <a:pt x="7997" y="39445"/>
                    <a:pt x="10659" y="34454"/>
                    <a:pt x="11050" y="32215"/>
                  </a:cubicBezTo>
                  <a:lnTo>
                    <a:pt x="15936" y="20001"/>
                  </a:lnTo>
                  <a:lnTo>
                    <a:pt x="302" y="20001"/>
                  </a:lnTo>
                  <a:lnTo>
                    <a:pt x="17401" y="14627"/>
                  </a:lnTo>
                  <a:lnTo>
                    <a:pt x="22775" y="948"/>
                  </a:lnTo>
                  <a:lnTo>
                    <a:pt x="30103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Freeform: Shape 1956">
              <a:extLst>
                <a:ext uri="{FF2B5EF4-FFF2-40B4-BE49-F238E27FC236}">
                  <a16:creationId xmlns:a16="http://schemas.microsoft.com/office/drawing/2014/main" id="{6E28C078-9F7E-843F-8A82-D8E62E91584D}"/>
                </a:ext>
              </a:extLst>
            </p:cNvPr>
            <p:cNvSpPr/>
            <p:nvPr/>
          </p:nvSpPr>
          <p:spPr>
            <a:xfrm flipV="1">
              <a:off x="5533436" y="5746308"/>
              <a:ext cx="21007" cy="26381"/>
            </a:xfrm>
            <a:custGeom>
              <a:avLst/>
              <a:gdLst>
                <a:gd name="csX0" fmla="*/ 7634 w 21007"/>
                <a:gd name="csY0" fmla="*/ 27326 h 26381"/>
                <a:gd name="csX1" fmla="*/ 306 w 21007"/>
                <a:gd name="csY1" fmla="*/ 27326 h 26381"/>
                <a:gd name="csX2" fmla="*/ 18383 w 21007"/>
                <a:gd name="csY2" fmla="*/ 945 h 26381"/>
                <a:gd name="csX3" fmla="*/ 21314 w 21007"/>
                <a:gd name="csY3" fmla="*/ 5830 h 26381"/>
                <a:gd name="csX4" fmla="*/ 19848 w 21007"/>
                <a:gd name="csY4" fmla="*/ 8762 h 26381"/>
                <a:gd name="csX5" fmla="*/ 18871 w 21007"/>
                <a:gd name="csY5" fmla="*/ 10227 h 26381"/>
                <a:gd name="csX6" fmla="*/ 18383 w 21007"/>
                <a:gd name="csY6" fmla="*/ 11204 h 26381"/>
                <a:gd name="csX7" fmla="*/ 17405 w 21007"/>
                <a:gd name="csY7" fmla="*/ 12181 h 26381"/>
                <a:gd name="csX8" fmla="*/ 16917 w 21007"/>
                <a:gd name="csY8" fmla="*/ 13647 h 263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1007" h="26381">
                  <a:moveTo>
                    <a:pt x="7634" y="27326"/>
                  </a:moveTo>
                  <a:lnTo>
                    <a:pt x="306" y="27326"/>
                  </a:lnTo>
                  <a:lnTo>
                    <a:pt x="18383" y="945"/>
                  </a:lnTo>
                  <a:lnTo>
                    <a:pt x="21314" y="5830"/>
                  </a:lnTo>
                  <a:lnTo>
                    <a:pt x="19848" y="8762"/>
                  </a:lnTo>
                  <a:lnTo>
                    <a:pt x="18871" y="10227"/>
                  </a:lnTo>
                  <a:lnTo>
                    <a:pt x="18383" y="11204"/>
                  </a:lnTo>
                  <a:lnTo>
                    <a:pt x="17405" y="12181"/>
                  </a:lnTo>
                  <a:lnTo>
                    <a:pt x="16917" y="136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Freeform: Shape 1957">
              <a:extLst>
                <a:ext uri="{FF2B5EF4-FFF2-40B4-BE49-F238E27FC236}">
                  <a16:creationId xmlns:a16="http://schemas.microsoft.com/office/drawing/2014/main" id="{B9652166-9A16-31D5-5D2F-08417F7DD57E}"/>
                </a:ext>
              </a:extLst>
            </p:cNvPr>
            <p:cNvSpPr/>
            <p:nvPr/>
          </p:nvSpPr>
          <p:spPr>
            <a:xfrm flipV="1">
              <a:off x="5551512" y="5746308"/>
              <a:ext cx="23938" cy="45923"/>
            </a:xfrm>
            <a:custGeom>
              <a:avLst/>
              <a:gdLst>
                <a:gd name="csX0" fmla="*/ 24250 w 23938"/>
                <a:gd name="csY0" fmla="*/ 46871 h 45923"/>
                <a:gd name="csX1" fmla="*/ 17410 w 23938"/>
                <a:gd name="csY1" fmla="*/ 46871 h 45923"/>
                <a:gd name="csX2" fmla="*/ 8617 w 23938"/>
                <a:gd name="csY2" fmla="*/ 33192 h 45923"/>
                <a:gd name="csX3" fmla="*/ 8128 w 23938"/>
                <a:gd name="csY3" fmla="*/ 32703 h 45923"/>
                <a:gd name="csX4" fmla="*/ 7639 w 23938"/>
                <a:gd name="csY4" fmla="*/ 31726 h 45923"/>
                <a:gd name="csX5" fmla="*/ 6662 w 23938"/>
                <a:gd name="csY5" fmla="*/ 30260 h 45923"/>
                <a:gd name="csX6" fmla="*/ 6174 w 23938"/>
                <a:gd name="csY6" fmla="*/ 29283 h 45923"/>
                <a:gd name="csX7" fmla="*/ 5197 w 23938"/>
                <a:gd name="csY7" fmla="*/ 28306 h 45923"/>
                <a:gd name="csX8" fmla="*/ 4220 w 23938"/>
                <a:gd name="csY8" fmla="*/ 26352 h 45923"/>
                <a:gd name="csX9" fmla="*/ 3243 w 23938"/>
                <a:gd name="csY9" fmla="*/ 25375 h 45923"/>
                <a:gd name="csX10" fmla="*/ 311 w 23938"/>
                <a:gd name="csY10" fmla="*/ 20489 h 45923"/>
                <a:gd name="csX11" fmla="*/ 311 w 23938"/>
                <a:gd name="csY11" fmla="*/ 948 h 45923"/>
                <a:gd name="csX12" fmla="*/ 6174 w 23938"/>
                <a:gd name="csY12" fmla="*/ 948 h 45923"/>
                <a:gd name="csX13" fmla="*/ 6174 w 23938"/>
                <a:gd name="csY13" fmla="*/ 20489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3938" h="45923">
                  <a:moveTo>
                    <a:pt x="24250" y="46871"/>
                  </a:moveTo>
                  <a:lnTo>
                    <a:pt x="17410" y="46871"/>
                  </a:lnTo>
                  <a:lnTo>
                    <a:pt x="8617" y="33192"/>
                  </a:lnTo>
                  <a:lnTo>
                    <a:pt x="8128" y="32703"/>
                  </a:lnTo>
                  <a:lnTo>
                    <a:pt x="7639" y="31726"/>
                  </a:lnTo>
                  <a:lnTo>
                    <a:pt x="6662" y="30260"/>
                  </a:lnTo>
                  <a:lnTo>
                    <a:pt x="6174" y="29283"/>
                  </a:lnTo>
                  <a:lnTo>
                    <a:pt x="5197" y="28306"/>
                  </a:lnTo>
                  <a:lnTo>
                    <a:pt x="4220" y="26352"/>
                  </a:lnTo>
                  <a:lnTo>
                    <a:pt x="3243" y="25375"/>
                  </a:lnTo>
                  <a:lnTo>
                    <a:pt x="311" y="20489"/>
                  </a:lnTo>
                  <a:lnTo>
                    <a:pt x="311" y="948"/>
                  </a:lnTo>
                  <a:lnTo>
                    <a:pt x="6174" y="948"/>
                  </a:lnTo>
                  <a:lnTo>
                    <a:pt x="6174" y="204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Freeform: Shape 1958">
              <a:extLst>
                <a:ext uri="{FF2B5EF4-FFF2-40B4-BE49-F238E27FC236}">
                  <a16:creationId xmlns:a16="http://schemas.microsoft.com/office/drawing/2014/main" id="{0AFB5730-E5FF-DDBA-8F46-20CDDBB893EE}"/>
                </a:ext>
              </a:extLst>
            </p:cNvPr>
            <p:cNvSpPr/>
            <p:nvPr/>
          </p:nvSpPr>
          <p:spPr>
            <a:xfrm flipV="1">
              <a:off x="5605252" y="5751193"/>
              <a:ext cx="31755" cy="35664"/>
            </a:xfrm>
            <a:custGeom>
              <a:avLst/>
              <a:gdLst>
                <a:gd name="csX0" fmla="*/ 25725 w 31755"/>
                <a:gd name="csY0" fmla="*/ 36611 h 35664"/>
                <a:gd name="csX1" fmla="*/ 9603 w 31755"/>
                <a:gd name="csY1" fmla="*/ 36122 h 35664"/>
                <a:gd name="csX2" fmla="*/ 11557 w 31755"/>
                <a:gd name="csY2" fmla="*/ 36122 h 35664"/>
                <a:gd name="csX3" fmla="*/ 13023 w 31755"/>
                <a:gd name="csY3" fmla="*/ 35634 h 35664"/>
                <a:gd name="csX4" fmla="*/ 15465 w 31755"/>
                <a:gd name="csY4" fmla="*/ 35634 h 35664"/>
                <a:gd name="csX5" fmla="*/ 16931 w 31755"/>
                <a:gd name="csY5" fmla="*/ 35145 h 35664"/>
                <a:gd name="csX6" fmla="*/ 17908 w 31755"/>
                <a:gd name="csY6" fmla="*/ 35145 h 35664"/>
                <a:gd name="csX7" fmla="*/ 18885 w 31755"/>
                <a:gd name="csY7" fmla="*/ 34657 h 35664"/>
                <a:gd name="csX8" fmla="*/ 19862 w 31755"/>
                <a:gd name="csY8" fmla="*/ 33680 h 35664"/>
                <a:gd name="csX9" fmla="*/ 20839 w 31755"/>
                <a:gd name="csY9" fmla="*/ 33191 h 35664"/>
                <a:gd name="csX10" fmla="*/ 21817 w 31755"/>
                <a:gd name="csY10" fmla="*/ 32214 h 35664"/>
                <a:gd name="csX11" fmla="*/ 22305 w 31755"/>
                <a:gd name="csY11" fmla="*/ 31237 h 35664"/>
                <a:gd name="csX12" fmla="*/ 25725 w 31755"/>
                <a:gd name="csY12" fmla="*/ 21954 h 35664"/>
                <a:gd name="csX13" fmla="*/ 25725 w 31755"/>
                <a:gd name="csY13" fmla="*/ 16092 h 35664"/>
                <a:gd name="csX14" fmla="*/ 25236 w 31755"/>
                <a:gd name="csY14" fmla="*/ 14626 h 35664"/>
                <a:gd name="csX15" fmla="*/ 25236 w 31755"/>
                <a:gd name="csY15" fmla="*/ 12183 h 35664"/>
                <a:gd name="csX16" fmla="*/ 24748 w 31755"/>
                <a:gd name="csY16" fmla="*/ 11206 h 35664"/>
                <a:gd name="csX17" fmla="*/ 24259 w 31755"/>
                <a:gd name="csY17" fmla="*/ 10229 h 35664"/>
                <a:gd name="csX18" fmla="*/ 24259 w 31755"/>
                <a:gd name="csY18" fmla="*/ 9741 h 35664"/>
                <a:gd name="csX19" fmla="*/ 23771 w 31755"/>
                <a:gd name="csY19" fmla="*/ 8275 h 35664"/>
                <a:gd name="csX20" fmla="*/ 23282 w 31755"/>
                <a:gd name="csY20" fmla="*/ 7298 h 35664"/>
                <a:gd name="csX21" fmla="*/ 22794 w 31755"/>
                <a:gd name="csY21" fmla="*/ 5832 h 35664"/>
                <a:gd name="csX22" fmla="*/ 20351 w 31755"/>
                <a:gd name="csY22" fmla="*/ 3390 h 35664"/>
                <a:gd name="csX23" fmla="*/ 18397 w 31755"/>
                <a:gd name="csY23" fmla="*/ 2413 h 35664"/>
                <a:gd name="csX24" fmla="*/ 16931 w 31755"/>
                <a:gd name="csY24" fmla="*/ 1924 h 35664"/>
                <a:gd name="csX25" fmla="*/ 16443 w 31755"/>
                <a:gd name="csY25" fmla="*/ 1435 h 35664"/>
                <a:gd name="csX26" fmla="*/ 14000 w 31755"/>
                <a:gd name="csY26" fmla="*/ 1435 h 35664"/>
                <a:gd name="csX27" fmla="*/ 13023 w 31755"/>
                <a:gd name="csY27" fmla="*/ 947 h 35664"/>
                <a:gd name="csX28" fmla="*/ 320 w 31755"/>
                <a:gd name="csY28" fmla="*/ 947 h 35664"/>
                <a:gd name="csX29" fmla="*/ 25725 w 31755"/>
                <a:gd name="csY29" fmla="*/ 947 h 35664"/>
                <a:gd name="csX30" fmla="*/ 28168 w 31755"/>
                <a:gd name="csY30" fmla="*/ 3390 h 35664"/>
                <a:gd name="csX31" fmla="*/ 28656 w 31755"/>
                <a:gd name="csY31" fmla="*/ 4367 h 35664"/>
                <a:gd name="csX32" fmla="*/ 29145 w 31755"/>
                <a:gd name="csY32" fmla="*/ 5832 h 35664"/>
                <a:gd name="csX33" fmla="*/ 29633 w 31755"/>
                <a:gd name="csY33" fmla="*/ 6809 h 35664"/>
                <a:gd name="csX34" fmla="*/ 30122 w 31755"/>
                <a:gd name="csY34" fmla="*/ 8275 h 35664"/>
                <a:gd name="csX35" fmla="*/ 30610 w 31755"/>
                <a:gd name="csY35" fmla="*/ 9252 h 35664"/>
                <a:gd name="csX36" fmla="*/ 30610 w 31755"/>
                <a:gd name="csY36" fmla="*/ 9741 h 35664"/>
                <a:gd name="csX37" fmla="*/ 31099 w 31755"/>
                <a:gd name="csY37" fmla="*/ 11206 h 35664"/>
                <a:gd name="csX38" fmla="*/ 31099 w 31755"/>
                <a:gd name="csY38" fmla="*/ 12183 h 35664"/>
                <a:gd name="csX39" fmla="*/ 31588 w 31755"/>
                <a:gd name="csY39" fmla="*/ 13161 h 35664"/>
                <a:gd name="csX40" fmla="*/ 31588 w 31755"/>
                <a:gd name="csY40" fmla="*/ 16092 h 35664"/>
                <a:gd name="csX41" fmla="*/ 32076 w 31755"/>
                <a:gd name="csY41" fmla="*/ 17558 h 35664"/>
                <a:gd name="csX42" fmla="*/ 32076 w 31755"/>
                <a:gd name="csY42" fmla="*/ 18535 h 35664"/>
                <a:gd name="csX43" fmla="*/ 28168 w 31755"/>
                <a:gd name="csY43" fmla="*/ 33680 h 35664"/>
                <a:gd name="csX44" fmla="*/ 27191 w 31755"/>
                <a:gd name="csY44" fmla="*/ 34657 h 35664"/>
                <a:gd name="csX45" fmla="*/ 26702 w 31755"/>
                <a:gd name="csY45" fmla="*/ 35634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</a:cxnLst>
              <a:rect l="l" t="t" r="r" b="b"/>
              <a:pathLst>
                <a:path w="31755" h="35664">
                  <a:moveTo>
                    <a:pt x="25725" y="36611"/>
                  </a:moveTo>
                  <a:lnTo>
                    <a:pt x="9603" y="36122"/>
                  </a:lnTo>
                  <a:lnTo>
                    <a:pt x="11557" y="36122"/>
                  </a:lnTo>
                  <a:lnTo>
                    <a:pt x="13023" y="35634"/>
                  </a:lnTo>
                  <a:lnTo>
                    <a:pt x="15465" y="35634"/>
                  </a:lnTo>
                  <a:lnTo>
                    <a:pt x="16931" y="35145"/>
                  </a:lnTo>
                  <a:lnTo>
                    <a:pt x="17908" y="35145"/>
                  </a:lnTo>
                  <a:lnTo>
                    <a:pt x="18885" y="34657"/>
                  </a:lnTo>
                  <a:lnTo>
                    <a:pt x="19862" y="33680"/>
                  </a:lnTo>
                  <a:lnTo>
                    <a:pt x="20839" y="33191"/>
                  </a:lnTo>
                  <a:lnTo>
                    <a:pt x="21817" y="32214"/>
                  </a:lnTo>
                  <a:lnTo>
                    <a:pt x="22305" y="31237"/>
                  </a:lnTo>
                  <a:cubicBezTo>
                    <a:pt x="25277" y="26995"/>
                    <a:pt x="24479" y="26384"/>
                    <a:pt x="25725" y="21954"/>
                  </a:cubicBezTo>
                  <a:lnTo>
                    <a:pt x="25725" y="16092"/>
                  </a:lnTo>
                  <a:lnTo>
                    <a:pt x="25236" y="14626"/>
                  </a:lnTo>
                  <a:lnTo>
                    <a:pt x="25236" y="12183"/>
                  </a:lnTo>
                  <a:lnTo>
                    <a:pt x="24748" y="11206"/>
                  </a:lnTo>
                  <a:lnTo>
                    <a:pt x="24259" y="10229"/>
                  </a:lnTo>
                  <a:lnTo>
                    <a:pt x="24259" y="9741"/>
                  </a:lnTo>
                  <a:lnTo>
                    <a:pt x="23771" y="8275"/>
                  </a:lnTo>
                  <a:lnTo>
                    <a:pt x="23282" y="7298"/>
                  </a:lnTo>
                  <a:lnTo>
                    <a:pt x="22794" y="5832"/>
                  </a:lnTo>
                  <a:lnTo>
                    <a:pt x="20351" y="3390"/>
                  </a:lnTo>
                  <a:lnTo>
                    <a:pt x="18397" y="2413"/>
                  </a:lnTo>
                  <a:lnTo>
                    <a:pt x="16931" y="1924"/>
                  </a:lnTo>
                  <a:lnTo>
                    <a:pt x="16443" y="1435"/>
                  </a:lnTo>
                  <a:lnTo>
                    <a:pt x="14000" y="1435"/>
                  </a:lnTo>
                  <a:lnTo>
                    <a:pt x="13023" y="947"/>
                  </a:lnTo>
                  <a:lnTo>
                    <a:pt x="320" y="947"/>
                  </a:lnTo>
                  <a:lnTo>
                    <a:pt x="25725" y="947"/>
                  </a:lnTo>
                  <a:lnTo>
                    <a:pt x="28168" y="3390"/>
                  </a:lnTo>
                  <a:lnTo>
                    <a:pt x="28656" y="4367"/>
                  </a:lnTo>
                  <a:lnTo>
                    <a:pt x="29145" y="5832"/>
                  </a:lnTo>
                  <a:lnTo>
                    <a:pt x="29633" y="6809"/>
                  </a:lnTo>
                  <a:lnTo>
                    <a:pt x="30122" y="8275"/>
                  </a:lnTo>
                  <a:lnTo>
                    <a:pt x="30610" y="9252"/>
                  </a:lnTo>
                  <a:lnTo>
                    <a:pt x="30610" y="9741"/>
                  </a:lnTo>
                  <a:lnTo>
                    <a:pt x="31099" y="11206"/>
                  </a:lnTo>
                  <a:lnTo>
                    <a:pt x="31099" y="12183"/>
                  </a:lnTo>
                  <a:lnTo>
                    <a:pt x="31588" y="13161"/>
                  </a:lnTo>
                  <a:lnTo>
                    <a:pt x="31588" y="16092"/>
                  </a:lnTo>
                  <a:lnTo>
                    <a:pt x="32076" y="17558"/>
                  </a:lnTo>
                  <a:lnTo>
                    <a:pt x="32076" y="18535"/>
                  </a:lnTo>
                  <a:cubicBezTo>
                    <a:pt x="31311" y="25635"/>
                    <a:pt x="31539" y="27044"/>
                    <a:pt x="28168" y="33680"/>
                  </a:cubicBezTo>
                  <a:lnTo>
                    <a:pt x="27191" y="34657"/>
                  </a:lnTo>
                  <a:lnTo>
                    <a:pt x="26702" y="356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Freeform: Shape 1959">
              <a:extLst>
                <a:ext uri="{FF2B5EF4-FFF2-40B4-BE49-F238E27FC236}">
                  <a16:creationId xmlns:a16="http://schemas.microsoft.com/office/drawing/2014/main" id="{92C25DB6-C9E2-450A-BE53-85B1305D9E2A}"/>
                </a:ext>
              </a:extLst>
            </p:cNvPr>
            <p:cNvSpPr/>
            <p:nvPr/>
          </p:nvSpPr>
          <p:spPr>
            <a:xfrm flipV="1">
              <a:off x="5598901" y="5746308"/>
              <a:ext cx="31755" cy="45950"/>
            </a:xfrm>
            <a:custGeom>
              <a:avLst/>
              <a:gdLst>
                <a:gd name="csX0" fmla="*/ 15952 w 31755"/>
                <a:gd name="csY0" fmla="*/ 46898 h 45950"/>
                <a:gd name="csX1" fmla="*/ 318 w 31755"/>
                <a:gd name="csY1" fmla="*/ 46898 h 45950"/>
                <a:gd name="csX2" fmla="*/ 318 w 31755"/>
                <a:gd name="csY2" fmla="*/ 974 h 45950"/>
                <a:gd name="csX3" fmla="*/ 16929 w 31755"/>
                <a:gd name="csY3" fmla="*/ 974 h 45950"/>
                <a:gd name="csX4" fmla="*/ 31097 w 31755"/>
                <a:gd name="csY4" fmla="*/ 5371 h 45950"/>
                <a:gd name="csX5" fmla="*/ 32074 w 31755"/>
                <a:gd name="csY5" fmla="*/ 6348 h 45950"/>
                <a:gd name="csX6" fmla="*/ 6669 w 31755"/>
                <a:gd name="csY6" fmla="*/ 6348 h 45950"/>
                <a:gd name="csX7" fmla="*/ 6669 w 31755"/>
                <a:gd name="csY7" fmla="*/ 41524 h 45950"/>
                <a:gd name="csX8" fmla="*/ 15952 w 31755"/>
                <a:gd name="csY8" fmla="*/ 41524 h 45950"/>
                <a:gd name="csX9" fmla="*/ 32074 w 31755"/>
                <a:gd name="csY9" fmla="*/ 42012 h 45950"/>
                <a:gd name="csX10" fmla="*/ 31097 w 31755"/>
                <a:gd name="csY10" fmla="*/ 42989 h 45950"/>
                <a:gd name="csX11" fmla="*/ 30120 w 31755"/>
                <a:gd name="csY11" fmla="*/ 43478 h 45950"/>
                <a:gd name="csX12" fmla="*/ 29143 w 31755"/>
                <a:gd name="csY12" fmla="*/ 44455 h 45950"/>
                <a:gd name="csX13" fmla="*/ 28165 w 31755"/>
                <a:gd name="csY13" fmla="*/ 44943 h 45950"/>
                <a:gd name="csX14" fmla="*/ 26700 w 31755"/>
                <a:gd name="csY14" fmla="*/ 45432 h 45950"/>
                <a:gd name="csX15" fmla="*/ 25723 w 31755"/>
                <a:gd name="csY15" fmla="*/ 45920 h 45950"/>
                <a:gd name="csX16" fmla="*/ 24257 w 31755"/>
                <a:gd name="csY16" fmla="*/ 45920 h 45950"/>
                <a:gd name="csX17" fmla="*/ 23768 w 31755"/>
                <a:gd name="csY17" fmla="*/ 46409 h 45950"/>
                <a:gd name="csX18" fmla="*/ 20837 w 31755"/>
                <a:gd name="csY18" fmla="*/ 46409 h 45950"/>
                <a:gd name="csX19" fmla="*/ 19372 w 31755"/>
                <a:gd name="csY19" fmla="*/ 46898 h 45950"/>
                <a:gd name="csX20" fmla="*/ 17906 w 31755"/>
                <a:gd name="csY20" fmla="*/ 46898 h 459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1755" h="45950">
                  <a:moveTo>
                    <a:pt x="15952" y="46898"/>
                  </a:moveTo>
                  <a:lnTo>
                    <a:pt x="318" y="46898"/>
                  </a:lnTo>
                  <a:lnTo>
                    <a:pt x="318" y="974"/>
                  </a:lnTo>
                  <a:lnTo>
                    <a:pt x="16929" y="974"/>
                  </a:lnTo>
                  <a:cubicBezTo>
                    <a:pt x="20780" y="738"/>
                    <a:pt x="28564" y="2073"/>
                    <a:pt x="31097" y="5371"/>
                  </a:cubicBezTo>
                  <a:lnTo>
                    <a:pt x="32074" y="6348"/>
                  </a:lnTo>
                  <a:lnTo>
                    <a:pt x="6669" y="6348"/>
                  </a:lnTo>
                  <a:lnTo>
                    <a:pt x="6669" y="41524"/>
                  </a:lnTo>
                  <a:lnTo>
                    <a:pt x="15952" y="41524"/>
                  </a:lnTo>
                  <a:lnTo>
                    <a:pt x="32074" y="42012"/>
                  </a:lnTo>
                  <a:lnTo>
                    <a:pt x="31097" y="42989"/>
                  </a:lnTo>
                  <a:lnTo>
                    <a:pt x="30120" y="43478"/>
                  </a:lnTo>
                  <a:lnTo>
                    <a:pt x="29143" y="44455"/>
                  </a:lnTo>
                  <a:lnTo>
                    <a:pt x="28165" y="44943"/>
                  </a:lnTo>
                  <a:lnTo>
                    <a:pt x="26700" y="45432"/>
                  </a:lnTo>
                  <a:lnTo>
                    <a:pt x="25723" y="45920"/>
                  </a:lnTo>
                  <a:lnTo>
                    <a:pt x="24257" y="45920"/>
                  </a:lnTo>
                  <a:lnTo>
                    <a:pt x="23768" y="46409"/>
                  </a:lnTo>
                  <a:lnTo>
                    <a:pt x="20837" y="46409"/>
                  </a:lnTo>
                  <a:lnTo>
                    <a:pt x="19372" y="46898"/>
                  </a:lnTo>
                  <a:lnTo>
                    <a:pt x="17906" y="468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Freeform: Shape 1960">
              <a:extLst>
                <a:ext uri="{FF2B5EF4-FFF2-40B4-BE49-F238E27FC236}">
                  <a16:creationId xmlns:a16="http://schemas.microsoft.com/office/drawing/2014/main" id="{39B4C208-35F0-6D3D-F3B8-52CBA1238B65}"/>
                </a:ext>
              </a:extLst>
            </p:cNvPr>
            <p:cNvSpPr/>
            <p:nvPr/>
          </p:nvSpPr>
          <p:spPr>
            <a:xfrm flipV="1">
              <a:off x="5646291" y="5746308"/>
              <a:ext cx="6351" cy="45923"/>
            </a:xfrm>
            <a:custGeom>
              <a:avLst/>
              <a:gdLst>
                <a:gd name="csX0" fmla="*/ 81 w 6351"/>
                <a:gd name="csY0" fmla="*/ 811 h 45923"/>
                <a:gd name="csX1" fmla="*/ 6432 w 6351"/>
                <a:gd name="csY1" fmla="*/ 811 h 45923"/>
                <a:gd name="csX2" fmla="*/ 6432 w 6351"/>
                <a:gd name="csY2" fmla="*/ 46735 h 45923"/>
                <a:gd name="csX3" fmla="*/ 81 w 6351"/>
                <a:gd name="csY3" fmla="*/ 467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81" y="811"/>
                  </a:moveTo>
                  <a:lnTo>
                    <a:pt x="6432" y="811"/>
                  </a:lnTo>
                  <a:lnTo>
                    <a:pt x="6432" y="46735"/>
                  </a:lnTo>
                  <a:lnTo>
                    <a:pt x="81" y="4673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Freeform: Shape 1961">
              <a:extLst>
                <a:ext uri="{FF2B5EF4-FFF2-40B4-BE49-F238E27FC236}">
                  <a16:creationId xmlns:a16="http://schemas.microsoft.com/office/drawing/2014/main" id="{4D9E5B93-2970-C3E7-B2B3-42CC7A2C3F99}"/>
                </a:ext>
              </a:extLst>
            </p:cNvPr>
            <p:cNvSpPr/>
            <p:nvPr/>
          </p:nvSpPr>
          <p:spPr>
            <a:xfrm flipV="1">
              <a:off x="5663390" y="5746308"/>
              <a:ext cx="30778" cy="45923"/>
            </a:xfrm>
            <a:custGeom>
              <a:avLst/>
              <a:gdLst>
                <a:gd name="csX0" fmla="*/ 31109 w 30778"/>
                <a:gd name="csY0" fmla="*/ 46871 h 45923"/>
                <a:gd name="csX1" fmla="*/ 331 w 30778"/>
                <a:gd name="csY1" fmla="*/ 46871 h 45923"/>
                <a:gd name="csX2" fmla="*/ 331 w 30778"/>
                <a:gd name="csY2" fmla="*/ 948 h 45923"/>
                <a:gd name="csX3" fmla="*/ 6193 w 30778"/>
                <a:gd name="csY3" fmla="*/ 948 h 45923"/>
                <a:gd name="csX4" fmla="*/ 6193 w 30778"/>
                <a:gd name="csY4" fmla="*/ 21955 h 45923"/>
                <a:gd name="csX5" fmla="*/ 27689 w 30778"/>
                <a:gd name="csY5" fmla="*/ 21955 h 45923"/>
                <a:gd name="csX6" fmla="*/ 27689 w 30778"/>
                <a:gd name="csY6" fmla="*/ 27329 h 45923"/>
                <a:gd name="csX7" fmla="*/ 6193 w 30778"/>
                <a:gd name="csY7" fmla="*/ 27329 h 45923"/>
                <a:gd name="csX8" fmla="*/ 6193 w 30778"/>
                <a:gd name="csY8" fmla="*/ 41497 h 45923"/>
                <a:gd name="csX9" fmla="*/ 31109 w 30778"/>
                <a:gd name="csY9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45923">
                  <a:moveTo>
                    <a:pt x="31109" y="46871"/>
                  </a:moveTo>
                  <a:lnTo>
                    <a:pt x="331" y="46871"/>
                  </a:lnTo>
                  <a:lnTo>
                    <a:pt x="331" y="948"/>
                  </a:lnTo>
                  <a:lnTo>
                    <a:pt x="6193" y="948"/>
                  </a:lnTo>
                  <a:lnTo>
                    <a:pt x="6193" y="21955"/>
                  </a:lnTo>
                  <a:lnTo>
                    <a:pt x="27689" y="21955"/>
                  </a:lnTo>
                  <a:lnTo>
                    <a:pt x="27689" y="27329"/>
                  </a:lnTo>
                  <a:lnTo>
                    <a:pt x="6193" y="27329"/>
                  </a:lnTo>
                  <a:lnTo>
                    <a:pt x="6193" y="41497"/>
                  </a:lnTo>
                  <a:lnTo>
                    <a:pt x="31109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Freeform: Shape 1962">
              <a:extLst>
                <a:ext uri="{FF2B5EF4-FFF2-40B4-BE49-F238E27FC236}">
                  <a16:creationId xmlns:a16="http://schemas.microsoft.com/office/drawing/2014/main" id="{9DC29C1D-627B-63FA-A59A-38F96B489647}"/>
                </a:ext>
              </a:extLst>
            </p:cNvPr>
            <p:cNvSpPr/>
            <p:nvPr/>
          </p:nvSpPr>
          <p:spPr>
            <a:xfrm flipV="1">
              <a:off x="5702962" y="5746308"/>
              <a:ext cx="30778" cy="45923"/>
            </a:xfrm>
            <a:custGeom>
              <a:avLst/>
              <a:gdLst>
                <a:gd name="csX0" fmla="*/ 31116 w 30778"/>
                <a:gd name="csY0" fmla="*/ 46871 h 45923"/>
                <a:gd name="csX1" fmla="*/ 337 w 30778"/>
                <a:gd name="csY1" fmla="*/ 46871 h 45923"/>
                <a:gd name="csX2" fmla="*/ 337 w 30778"/>
                <a:gd name="csY2" fmla="*/ 948 h 45923"/>
                <a:gd name="csX3" fmla="*/ 6200 w 30778"/>
                <a:gd name="csY3" fmla="*/ 948 h 45923"/>
                <a:gd name="csX4" fmla="*/ 6200 w 30778"/>
                <a:gd name="csY4" fmla="*/ 21955 h 45923"/>
                <a:gd name="csX5" fmla="*/ 27696 w 30778"/>
                <a:gd name="csY5" fmla="*/ 21955 h 45923"/>
                <a:gd name="csX6" fmla="*/ 27696 w 30778"/>
                <a:gd name="csY6" fmla="*/ 27329 h 45923"/>
                <a:gd name="csX7" fmla="*/ 6200 w 30778"/>
                <a:gd name="csY7" fmla="*/ 27329 h 45923"/>
                <a:gd name="csX8" fmla="*/ 6200 w 30778"/>
                <a:gd name="csY8" fmla="*/ 41497 h 45923"/>
                <a:gd name="csX9" fmla="*/ 31116 w 30778"/>
                <a:gd name="csY9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45923">
                  <a:moveTo>
                    <a:pt x="31116" y="46871"/>
                  </a:moveTo>
                  <a:lnTo>
                    <a:pt x="337" y="46871"/>
                  </a:lnTo>
                  <a:lnTo>
                    <a:pt x="337" y="948"/>
                  </a:lnTo>
                  <a:lnTo>
                    <a:pt x="6200" y="948"/>
                  </a:lnTo>
                  <a:lnTo>
                    <a:pt x="6200" y="21955"/>
                  </a:lnTo>
                  <a:lnTo>
                    <a:pt x="27696" y="21955"/>
                  </a:lnTo>
                  <a:lnTo>
                    <a:pt x="27696" y="27329"/>
                  </a:lnTo>
                  <a:lnTo>
                    <a:pt x="6200" y="27329"/>
                  </a:lnTo>
                  <a:lnTo>
                    <a:pt x="6200" y="41497"/>
                  </a:lnTo>
                  <a:lnTo>
                    <a:pt x="31116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Freeform: Shape 1963">
              <a:extLst>
                <a:ext uri="{FF2B5EF4-FFF2-40B4-BE49-F238E27FC236}">
                  <a16:creationId xmlns:a16="http://schemas.microsoft.com/office/drawing/2014/main" id="{03DBD4D5-5A3F-D565-6D6D-CD37DDE68213}"/>
                </a:ext>
              </a:extLst>
            </p:cNvPr>
            <p:cNvSpPr/>
            <p:nvPr/>
          </p:nvSpPr>
          <p:spPr>
            <a:xfrm flipV="1">
              <a:off x="5741558" y="5746308"/>
              <a:ext cx="34198" cy="45923"/>
            </a:xfrm>
            <a:custGeom>
              <a:avLst/>
              <a:gdLst>
                <a:gd name="csX0" fmla="*/ 33565 w 34198"/>
                <a:gd name="csY0" fmla="*/ 46871 h 45923"/>
                <a:gd name="csX1" fmla="*/ 344 w 34198"/>
                <a:gd name="csY1" fmla="*/ 46871 h 45923"/>
                <a:gd name="csX2" fmla="*/ 344 w 34198"/>
                <a:gd name="csY2" fmla="*/ 948 h 45923"/>
                <a:gd name="csX3" fmla="*/ 34542 w 34198"/>
                <a:gd name="csY3" fmla="*/ 948 h 45923"/>
                <a:gd name="csX4" fmla="*/ 34542 w 34198"/>
                <a:gd name="csY4" fmla="*/ 6322 h 45923"/>
                <a:gd name="csX5" fmla="*/ 6695 w 34198"/>
                <a:gd name="csY5" fmla="*/ 6322 h 45923"/>
                <a:gd name="csX6" fmla="*/ 6695 w 34198"/>
                <a:gd name="csY6" fmla="*/ 21955 h 45923"/>
                <a:gd name="csX7" fmla="*/ 32099 w 34198"/>
                <a:gd name="csY7" fmla="*/ 21955 h 45923"/>
                <a:gd name="csX8" fmla="*/ 32099 w 34198"/>
                <a:gd name="csY8" fmla="*/ 27329 h 45923"/>
                <a:gd name="csX9" fmla="*/ 6695 w 34198"/>
                <a:gd name="csY9" fmla="*/ 27329 h 45923"/>
                <a:gd name="csX10" fmla="*/ 6695 w 34198"/>
                <a:gd name="csY10" fmla="*/ 41497 h 45923"/>
                <a:gd name="csX11" fmla="*/ 33565 w 34198"/>
                <a:gd name="csY11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565" y="46871"/>
                  </a:moveTo>
                  <a:lnTo>
                    <a:pt x="344" y="46871"/>
                  </a:lnTo>
                  <a:lnTo>
                    <a:pt x="344" y="948"/>
                  </a:lnTo>
                  <a:lnTo>
                    <a:pt x="34542" y="948"/>
                  </a:lnTo>
                  <a:lnTo>
                    <a:pt x="34542" y="6322"/>
                  </a:lnTo>
                  <a:lnTo>
                    <a:pt x="6695" y="6322"/>
                  </a:lnTo>
                  <a:lnTo>
                    <a:pt x="6695" y="21955"/>
                  </a:lnTo>
                  <a:lnTo>
                    <a:pt x="32099" y="21955"/>
                  </a:lnTo>
                  <a:lnTo>
                    <a:pt x="32099" y="27329"/>
                  </a:lnTo>
                  <a:lnTo>
                    <a:pt x="6695" y="27329"/>
                  </a:lnTo>
                  <a:lnTo>
                    <a:pt x="6695" y="41497"/>
                  </a:lnTo>
                  <a:lnTo>
                    <a:pt x="33565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Freeform: Shape 1964">
              <a:extLst>
                <a:ext uri="{FF2B5EF4-FFF2-40B4-BE49-F238E27FC236}">
                  <a16:creationId xmlns:a16="http://schemas.microsoft.com/office/drawing/2014/main" id="{9BE4BFAF-ACD7-A872-48F8-557CD34CD1C4}"/>
                </a:ext>
              </a:extLst>
            </p:cNvPr>
            <p:cNvSpPr/>
            <p:nvPr/>
          </p:nvSpPr>
          <p:spPr>
            <a:xfrm flipV="1">
              <a:off x="5797741" y="5771224"/>
              <a:ext cx="27358" cy="21007"/>
            </a:xfrm>
            <a:custGeom>
              <a:avLst/>
              <a:gdLst>
                <a:gd name="csX0" fmla="*/ 11098 w 27358"/>
                <a:gd name="csY0" fmla="*/ 21956 h 21007"/>
                <a:gd name="csX1" fmla="*/ 350 w 27358"/>
                <a:gd name="csY1" fmla="*/ 21467 h 21007"/>
                <a:gd name="csX2" fmla="*/ 1327 w 27358"/>
                <a:gd name="csY2" fmla="*/ 21467 h 21007"/>
                <a:gd name="csX3" fmla="*/ 2793 w 27358"/>
                <a:gd name="csY3" fmla="*/ 20979 h 21007"/>
                <a:gd name="csX4" fmla="*/ 4258 w 27358"/>
                <a:gd name="csY4" fmla="*/ 20979 h 21007"/>
                <a:gd name="csX5" fmla="*/ 5236 w 27358"/>
                <a:gd name="csY5" fmla="*/ 20490 h 21007"/>
                <a:gd name="csX6" fmla="*/ 6701 w 27358"/>
                <a:gd name="csY6" fmla="*/ 20001 h 21007"/>
                <a:gd name="csX7" fmla="*/ 6701 w 27358"/>
                <a:gd name="csY7" fmla="*/ 19513 h 21007"/>
                <a:gd name="csX8" fmla="*/ 7678 w 27358"/>
                <a:gd name="csY8" fmla="*/ 19024 h 21007"/>
                <a:gd name="csX9" fmla="*/ 8655 w 27358"/>
                <a:gd name="csY9" fmla="*/ 18047 h 21007"/>
                <a:gd name="csX10" fmla="*/ 9632 w 27358"/>
                <a:gd name="csY10" fmla="*/ 16582 h 21007"/>
                <a:gd name="csX11" fmla="*/ 11098 w 27358"/>
                <a:gd name="csY11" fmla="*/ 15116 h 21007"/>
                <a:gd name="csX12" fmla="*/ 11587 w 27358"/>
                <a:gd name="csY12" fmla="*/ 14139 h 21007"/>
                <a:gd name="csX13" fmla="*/ 12564 w 27358"/>
                <a:gd name="csY13" fmla="*/ 13162 h 21007"/>
                <a:gd name="csX14" fmla="*/ 13052 w 27358"/>
                <a:gd name="csY14" fmla="*/ 11696 h 21007"/>
                <a:gd name="csX15" fmla="*/ 14029 w 27358"/>
                <a:gd name="csY15" fmla="*/ 10719 h 21007"/>
                <a:gd name="csX16" fmla="*/ 19892 w 27358"/>
                <a:gd name="csY16" fmla="*/ 948 h 21007"/>
                <a:gd name="csX17" fmla="*/ 27709 w 27358"/>
                <a:gd name="csY17" fmla="*/ 948 h 21007"/>
                <a:gd name="csX18" fmla="*/ 19892 w 27358"/>
                <a:gd name="csY18" fmla="*/ 13650 h 21007"/>
                <a:gd name="csX19" fmla="*/ 19403 w 27358"/>
                <a:gd name="csY19" fmla="*/ 13650 h 21007"/>
                <a:gd name="csX20" fmla="*/ 18915 w 27358"/>
                <a:gd name="csY20" fmla="*/ 14627 h 21007"/>
                <a:gd name="csX21" fmla="*/ 14518 w 27358"/>
                <a:gd name="csY21" fmla="*/ 19513 h 21007"/>
                <a:gd name="csX22" fmla="*/ 14518 w 27358"/>
                <a:gd name="csY22" fmla="*/ 20001 h 21007"/>
                <a:gd name="csX23" fmla="*/ 12564 w 27358"/>
                <a:gd name="csY23" fmla="*/ 20979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7358" h="21007">
                  <a:moveTo>
                    <a:pt x="11098" y="21956"/>
                  </a:moveTo>
                  <a:lnTo>
                    <a:pt x="350" y="21467"/>
                  </a:lnTo>
                  <a:lnTo>
                    <a:pt x="1327" y="21467"/>
                  </a:lnTo>
                  <a:lnTo>
                    <a:pt x="2793" y="20979"/>
                  </a:lnTo>
                  <a:lnTo>
                    <a:pt x="4258" y="20979"/>
                  </a:lnTo>
                  <a:lnTo>
                    <a:pt x="5236" y="20490"/>
                  </a:lnTo>
                  <a:lnTo>
                    <a:pt x="6701" y="20001"/>
                  </a:lnTo>
                  <a:lnTo>
                    <a:pt x="6701" y="19513"/>
                  </a:lnTo>
                  <a:lnTo>
                    <a:pt x="7678" y="19024"/>
                  </a:lnTo>
                  <a:lnTo>
                    <a:pt x="8655" y="18047"/>
                  </a:lnTo>
                  <a:lnTo>
                    <a:pt x="9632" y="16582"/>
                  </a:lnTo>
                  <a:lnTo>
                    <a:pt x="11098" y="15116"/>
                  </a:lnTo>
                  <a:lnTo>
                    <a:pt x="11587" y="14139"/>
                  </a:lnTo>
                  <a:lnTo>
                    <a:pt x="12564" y="13162"/>
                  </a:lnTo>
                  <a:lnTo>
                    <a:pt x="13052" y="11696"/>
                  </a:lnTo>
                  <a:lnTo>
                    <a:pt x="14029" y="10719"/>
                  </a:lnTo>
                  <a:lnTo>
                    <a:pt x="19892" y="948"/>
                  </a:lnTo>
                  <a:lnTo>
                    <a:pt x="27709" y="948"/>
                  </a:lnTo>
                  <a:lnTo>
                    <a:pt x="19892" y="13650"/>
                  </a:lnTo>
                  <a:lnTo>
                    <a:pt x="19403" y="13650"/>
                  </a:lnTo>
                  <a:lnTo>
                    <a:pt x="18915" y="14627"/>
                  </a:lnTo>
                  <a:cubicBezTo>
                    <a:pt x="17685" y="16606"/>
                    <a:pt x="16301" y="18121"/>
                    <a:pt x="14518" y="19513"/>
                  </a:cubicBezTo>
                  <a:lnTo>
                    <a:pt x="14518" y="20001"/>
                  </a:lnTo>
                  <a:lnTo>
                    <a:pt x="12564" y="209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Freeform: Shape 1965">
              <a:extLst>
                <a:ext uri="{FF2B5EF4-FFF2-40B4-BE49-F238E27FC236}">
                  <a16:creationId xmlns:a16="http://schemas.microsoft.com/office/drawing/2014/main" id="{67EC03DA-0D18-AEA2-192D-1F7D8E401FDC}"/>
                </a:ext>
              </a:extLst>
            </p:cNvPr>
            <p:cNvSpPr/>
            <p:nvPr/>
          </p:nvSpPr>
          <p:spPr>
            <a:xfrm flipV="1">
              <a:off x="5790901" y="5750704"/>
              <a:ext cx="30290" cy="16122"/>
            </a:xfrm>
            <a:custGeom>
              <a:avLst/>
              <a:gdLst>
                <a:gd name="csX0" fmla="*/ 27710 w 30290"/>
                <a:gd name="csY0" fmla="*/ 17066 h 16122"/>
                <a:gd name="csX1" fmla="*/ 14519 w 30290"/>
                <a:gd name="csY1" fmla="*/ 16089 h 16122"/>
                <a:gd name="csX2" fmla="*/ 17939 w 30290"/>
                <a:gd name="csY2" fmla="*/ 16089 h 16122"/>
                <a:gd name="csX3" fmla="*/ 19404 w 30290"/>
                <a:gd name="csY3" fmla="*/ 15600 h 16122"/>
                <a:gd name="csX4" fmla="*/ 22336 w 30290"/>
                <a:gd name="csY4" fmla="*/ 14135 h 16122"/>
                <a:gd name="csX5" fmla="*/ 23801 w 30290"/>
                <a:gd name="csY5" fmla="*/ 12669 h 16122"/>
                <a:gd name="csX6" fmla="*/ 24290 w 30290"/>
                <a:gd name="csY6" fmla="*/ 11204 h 16122"/>
                <a:gd name="csX7" fmla="*/ 24290 w 30290"/>
                <a:gd name="csY7" fmla="*/ 7295 h 16122"/>
                <a:gd name="csX8" fmla="*/ 23801 w 30290"/>
                <a:gd name="csY8" fmla="*/ 5829 h 16122"/>
                <a:gd name="csX9" fmla="*/ 23313 w 30290"/>
                <a:gd name="csY9" fmla="*/ 4852 h 16122"/>
                <a:gd name="csX10" fmla="*/ 22824 w 30290"/>
                <a:gd name="csY10" fmla="*/ 3875 h 16122"/>
                <a:gd name="csX11" fmla="*/ 21847 w 30290"/>
                <a:gd name="csY11" fmla="*/ 3387 h 16122"/>
                <a:gd name="csX12" fmla="*/ 20870 w 30290"/>
                <a:gd name="csY12" fmla="*/ 2410 h 16122"/>
                <a:gd name="csX13" fmla="*/ 19893 w 30290"/>
                <a:gd name="csY13" fmla="*/ 1921 h 16122"/>
                <a:gd name="csX14" fmla="*/ 19404 w 30290"/>
                <a:gd name="csY14" fmla="*/ 1921 h 16122"/>
                <a:gd name="csX15" fmla="*/ 18427 w 30290"/>
                <a:gd name="csY15" fmla="*/ 1433 h 16122"/>
                <a:gd name="csX16" fmla="*/ 15985 w 30290"/>
                <a:gd name="csY16" fmla="*/ 1433 h 16122"/>
                <a:gd name="csX17" fmla="*/ 15007 w 30290"/>
                <a:gd name="csY17" fmla="*/ 944 h 16122"/>
                <a:gd name="csX18" fmla="*/ 351 w 30290"/>
                <a:gd name="csY18" fmla="*/ 944 h 16122"/>
                <a:gd name="csX19" fmla="*/ 27710 w 30290"/>
                <a:gd name="csY19" fmla="*/ 944 h 16122"/>
                <a:gd name="csX20" fmla="*/ 28687 w 30290"/>
                <a:gd name="csY20" fmla="*/ 1921 h 16122"/>
                <a:gd name="csX21" fmla="*/ 30152 w 30290"/>
                <a:gd name="csY21" fmla="*/ 4852 h 16122"/>
                <a:gd name="csX22" fmla="*/ 30641 w 30290"/>
                <a:gd name="csY22" fmla="*/ 6318 h 16122"/>
                <a:gd name="csX23" fmla="*/ 30641 w 30290"/>
                <a:gd name="csY23" fmla="*/ 11204 h 16122"/>
                <a:gd name="csX24" fmla="*/ 30152 w 30290"/>
                <a:gd name="csY24" fmla="*/ 12181 h 16122"/>
                <a:gd name="csX25" fmla="*/ 30152 w 30290"/>
                <a:gd name="csY25" fmla="*/ 13646 h 16122"/>
                <a:gd name="csX26" fmla="*/ 29664 w 30290"/>
                <a:gd name="csY26" fmla="*/ 14623 h 16122"/>
                <a:gd name="csX27" fmla="*/ 28687 w 30290"/>
                <a:gd name="csY27" fmla="*/ 15600 h 16122"/>
                <a:gd name="csX28" fmla="*/ 28687 w 30290"/>
                <a:gd name="csY28" fmla="*/ 16089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0290" h="16122">
                  <a:moveTo>
                    <a:pt x="27710" y="17066"/>
                  </a:moveTo>
                  <a:lnTo>
                    <a:pt x="14519" y="16089"/>
                  </a:lnTo>
                  <a:lnTo>
                    <a:pt x="17939" y="16089"/>
                  </a:lnTo>
                  <a:lnTo>
                    <a:pt x="19404" y="15600"/>
                  </a:lnTo>
                  <a:lnTo>
                    <a:pt x="22336" y="14135"/>
                  </a:lnTo>
                  <a:lnTo>
                    <a:pt x="23801" y="12669"/>
                  </a:lnTo>
                  <a:lnTo>
                    <a:pt x="24290" y="11204"/>
                  </a:lnTo>
                  <a:lnTo>
                    <a:pt x="24290" y="7295"/>
                  </a:lnTo>
                  <a:lnTo>
                    <a:pt x="23801" y="5829"/>
                  </a:lnTo>
                  <a:lnTo>
                    <a:pt x="23313" y="4852"/>
                  </a:lnTo>
                  <a:lnTo>
                    <a:pt x="22824" y="3875"/>
                  </a:lnTo>
                  <a:lnTo>
                    <a:pt x="21847" y="3387"/>
                  </a:lnTo>
                  <a:lnTo>
                    <a:pt x="20870" y="2410"/>
                  </a:lnTo>
                  <a:lnTo>
                    <a:pt x="19893" y="1921"/>
                  </a:lnTo>
                  <a:lnTo>
                    <a:pt x="19404" y="1921"/>
                  </a:lnTo>
                  <a:lnTo>
                    <a:pt x="18427" y="1433"/>
                  </a:lnTo>
                  <a:lnTo>
                    <a:pt x="15985" y="1433"/>
                  </a:lnTo>
                  <a:lnTo>
                    <a:pt x="15007" y="944"/>
                  </a:lnTo>
                  <a:lnTo>
                    <a:pt x="351" y="944"/>
                  </a:lnTo>
                  <a:lnTo>
                    <a:pt x="27710" y="944"/>
                  </a:lnTo>
                  <a:lnTo>
                    <a:pt x="28687" y="1921"/>
                  </a:lnTo>
                  <a:lnTo>
                    <a:pt x="30152" y="4852"/>
                  </a:lnTo>
                  <a:lnTo>
                    <a:pt x="30641" y="6318"/>
                  </a:lnTo>
                  <a:lnTo>
                    <a:pt x="30641" y="11204"/>
                  </a:lnTo>
                  <a:lnTo>
                    <a:pt x="30152" y="12181"/>
                  </a:lnTo>
                  <a:lnTo>
                    <a:pt x="30152" y="13646"/>
                  </a:lnTo>
                  <a:lnTo>
                    <a:pt x="29664" y="14623"/>
                  </a:lnTo>
                  <a:lnTo>
                    <a:pt x="28687" y="15600"/>
                  </a:lnTo>
                  <a:lnTo>
                    <a:pt x="28687" y="160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Freeform: Shape 1966">
              <a:extLst>
                <a:ext uri="{FF2B5EF4-FFF2-40B4-BE49-F238E27FC236}">
                  <a16:creationId xmlns:a16="http://schemas.microsoft.com/office/drawing/2014/main" id="{895B04B4-981E-EF40-57B8-2D9B57E4B006}"/>
                </a:ext>
              </a:extLst>
            </p:cNvPr>
            <p:cNvSpPr/>
            <p:nvPr/>
          </p:nvSpPr>
          <p:spPr>
            <a:xfrm flipV="1">
              <a:off x="5784550" y="5746308"/>
              <a:ext cx="33709" cy="45923"/>
            </a:xfrm>
            <a:custGeom>
              <a:avLst/>
              <a:gdLst>
                <a:gd name="csX0" fmla="*/ 20868 w 33709"/>
                <a:gd name="csY0" fmla="*/ 46871 h 45923"/>
                <a:gd name="csX1" fmla="*/ 349 w 33709"/>
                <a:gd name="csY1" fmla="*/ 46871 h 45923"/>
                <a:gd name="csX2" fmla="*/ 349 w 33709"/>
                <a:gd name="csY2" fmla="*/ 948 h 45923"/>
                <a:gd name="csX3" fmla="*/ 6700 w 33709"/>
                <a:gd name="csY3" fmla="*/ 948 h 45923"/>
                <a:gd name="csX4" fmla="*/ 6700 w 33709"/>
                <a:gd name="csY4" fmla="*/ 21467 h 45923"/>
                <a:gd name="csX5" fmla="*/ 13540 w 33709"/>
                <a:gd name="csY5" fmla="*/ 21467 h 45923"/>
                <a:gd name="csX6" fmla="*/ 33082 w 33709"/>
                <a:gd name="csY6" fmla="*/ 25375 h 45923"/>
                <a:gd name="csX7" fmla="*/ 34059 w 33709"/>
                <a:gd name="csY7" fmla="*/ 25864 h 45923"/>
                <a:gd name="csX8" fmla="*/ 34059 w 33709"/>
                <a:gd name="csY8" fmla="*/ 26352 h 45923"/>
                <a:gd name="csX9" fmla="*/ 6700 w 33709"/>
                <a:gd name="csY9" fmla="*/ 26352 h 45923"/>
                <a:gd name="csX10" fmla="*/ 6700 w 33709"/>
                <a:gd name="csY10" fmla="*/ 41497 h 45923"/>
                <a:gd name="csX11" fmla="*/ 20868 w 33709"/>
                <a:gd name="csY11" fmla="*/ 41497 h 45923"/>
                <a:gd name="csX12" fmla="*/ 34059 w 33709"/>
                <a:gd name="csY12" fmla="*/ 42474 h 45923"/>
                <a:gd name="csX13" fmla="*/ 33082 w 33709"/>
                <a:gd name="csY13" fmla="*/ 43451 h 45923"/>
                <a:gd name="csX14" fmla="*/ 23800 w 33709"/>
                <a:gd name="csY14" fmla="*/ 46871 h 45923"/>
                <a:gd name="csX15" fmla="*/ 22334 w 33709"/>
                <a:gd name="csY15" fmla="*/ 4687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0868" y="46871"/>
                  </a:moveTo>
                  <a:lnTo>
                    <a:pt x="349" y="46871"/>
                  </a:lnTo>
                  <a:lnTo>
                    <a:pt x="349" y="948"/>
                  </a:lnTo>
                  <a:lnTo>
                    <a:pt x="6700" y="948"/>
                  </a:lnTo>
                  <a:lnTo>
                    <a:pt x="6700" y="21467"/>
                  </a:lnTo>
                  <a:lnTo>
                    <a:pt x="13540" y="21467"/>
                  </a:lnTo>
                  <a:cubicBezTo>
                    <a:pt x="18124" y="21784"/>
                    <a:pt x="28889" y="20815"/>
                    <a:pt x="33082" y="25375"/>
                  </a:cubicBezTo>
                  <a:lnTo>
                    <a:pt x="34059" y="25864"/>
                  </a:lnTo>
                  <a:lnTo>
                    <a:pt x="34059" y="26352"/>
                  </a:lnTo>
                  <a:lnTo>
                    <a:pt x="6700" y="26352"/>
                  </a:lnTo>
                  <a:lnTo>
                    <a:pt x="6700" y="41497"/>
                  </a:lnTo>
                  <a:lnTo>
                    <a:pt x="20868" y="41497"/>
                  </a:lnTo>
                  <a:lnTo>
                    <a:pt x="34059" y="42474"/>
                  </a:lnTo>
                  <a:lnTo>
                    <a:pt x="33082" y="43451"/>
                  </a:lnTo>
                  <a:cubicBezTo>
                    <a:pt x="29418" y="46920"/>
                    <a:pt x="27561" y="45853"/>
                    <a:pt x="23800" y="46871"/>
                  </a:cubicBezTo>
                  <a:lnTo>
                    <a:pt x="22334" y="46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Freeform: Shape 1967">
              <a:extLst>
                <a:ext uri="{FF2B5EF4-FFF2-40B4-BE49-F238E27FC236}">
                  <a16:creationId xmlns:a16="http://schemas.microsoft.com/office/drawing/2014/main" id="{1DC7166E-E451-C809-10F9-22ADF40AEDF2}"/>
                </a:ext>
              </a:extLst>
            </p:cNvPr>
            <p:cNvSpPr/>
            <p:nvPr/>
          </p:nvSpPr>
          <p:spPr>
            <a:xfrm flipV="1">
              <a:off x="5846595" y="5777086"/>
              <a:ext cx="19053" cy="10748"/>
            </a:xfrm>
            <a:custGeom>
              <a:avLst/>
              <a:gdLst>
                <a:gd name="csX0" fmla="*/ 6220 w 19053"/>
                <a:gd name="csY0" fmla="*/ 11696 h 10748"/>
                <a:gd name="csX1" fmla="*/ 357 w 19053"/>
                <a:gd name="csY1" fmla="*/ 11207 h 10748"/>
                <a:gd name="csX2" fmla="*/ 357 w 19053"/>
                <a:gd name="csY2" fmla="*/ 8764 h 10748"/>
                <a:gd name="csX3" fmla="*/ 846 w 19053"/>
                <a:gd name="csY3" fmla="*/ 7787 h 10748"/>
                <a:gd name="csX4" fmla="*/ 1334 w 19053"/>
                <a:gd name="csY4" fmla="*/ 6322 h 10748"/>
                <a:gd name="csX5" fmla="*/ 2311 w 19053"/>
                <a:gd name="csY5" fmla="*/ 4367 h 10748"/>
                <a:gd name="csX6" fmla="*/ 2800 w 19053"/>
                <a:gd name="csY6" fmla="*/ 2902 h 10748"/>
                <a:gd name="csX7" fmla="*/ 3289 w 19053"/>
                <a:gd name="csY7" fmla="*/ 1925 h 10748"/>
                <a:gd name="csX8" fmla="*/ 4266 w 19053"/>
                <a:gd name="csY8" fmla="*/ 948 h 10748"/>
                <a:gd name="csX9" fmla="*/ 19411 w 19053"/>
                <a:gd name="csY9" fmla="*/ 1436 h 10748"/>
                <a:gd name="csX10" fmla="*/ 15991 w 19053"/>
                <a:gd name="csY10" fmla="*/ 1436 h 10748"/>
                <a:gd name="csX11" fmla="*/ 15014 w 19053"/>
                <a:gd name="csY11" fmla="*/ 1925 h 10748"/>
                <a:gd name="csX12" fmla="*/ 13548 w 19053"/>
                <a:gd name="csY12" fmla="*/ 1925 h 10748"/>
                <a:gd name="csX13" fmla="*/ 11594 w 19053"/>
                <a:gd name="csY13" fmla="*/ 2902 h 10748"/>
                <a:gd name="csX14" fmla="*/ 10617 w 19053"/>
                <a:gd name="csY14" fmla="*/ 3879 h 10748"/>
                <a:gd name="csX15" fmla="*/ 9640 w 19053"/>
                <a:gd name="csY15" fmla="*/ 4367 h 10748"/>
                <a:gd name="csX16" fmla="*/ 7685 w 19053"/>
                <a:gd name="csY16" fmla="*/ 6322 h 10748"/>
                <a:gd name="csX17" fmla="*/ 7685 w 19053"/>
                <a:gd name="csY17" fmla="*/ 6810 h 10748"/>
                <a:gd name="csX18" fmla="*/ 7197 w 19053"/>
                <a:gd name="csY18" fmla="*/ 7787 h 10748"/>
                <a:gd name="csX19" fmla="*/ 6708 w 19053"/>
                <a:gd name="csY19" fmla="*/ 9253 h 10748"/>
                <a:gd name="csX20" fmla="*/ 6220 w 19053"/>
                <a:gd name="csY20" fmla="*/ 10230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220" y="11696"/>
                  </a:moveTo>
                  <a:lnTo>
                    <a:pt x="357" y="11207"/>
                  </a:lnTo>
                  <a:lnTo>
                    <a:pt x="357" y="8764"/>
                  </a:lnTo>
                  <a:lnTo>
                    <a:pt x="846" y="7787"/>
                  </a:lnTo>
                  <a:lnTo>
                    <a:pt x="1334" y="6322"/>
                  </a:lnTo>
                  <a:lnTo>
                    <a:pt x="2311" y="4367"/>
                  </a:lnTo>
                  <a:lnTo>
                    <a:pt x="2800" y="2902"/>
                  </a:lnTo>
                  <a:lnTo>
                    <a:pt x="3289" y="1925"/>
                  </a:lnTo>
                  <a:lnTo>
                    <a:pt x="4266" y="948"/>
                  </a:lnTo>
                  <a:lnTo>
                    <a:pt x="19411" y="1436"/>
                  </a:lnTo>
                  <a:lnTo>
                    <a:pt x="15991" y="1436"/>
                  </a:lnTo>
                  <a:lnTo>
                    <a:pt x="15014" y="1925"/>
                  </a:lnTo>
                  <a:lnTo>
                    <a:pt x="13548" y="1925"/>
                  </a:lnTo>
                  <a:lnTo>
                    <a:pt x="11594" y="2902"/>
                  </a:lnTo>
                  <a:lnTo>
                    <a:pt x="10617" y="3879"/>
                  </a:lnTo>
                  <a:lnTo>
                    <a:pt x="9640" y="4367"/>
                  </a:lnTo>
                  <a:lnTo>
                    <a:pt x="7685" y="6322"/>
                  </a:lnTo>
                  <a:lnTo>
                    <a:pt x="7685" y="6810"/>
                  </a:lnTo>
                  <a:lnTo>
                    <a:pt x="7197" y="7787"/>
                  </a:lnTo>
                  <a:lnTo>
                    <a:pt x="6708" y="9253"/>
                  </a:lnTo>
                  <a:lnTo>
                    <a:pt x="6220" y="102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Freeform: Shape 1968">
              <a:extLst>
                <a:ext uri="{FF2B5EF4-FFF2-40B4-BE49-F238E27FC236}">
                  <a16:creationId xmlns:a16="http://schemas.microsoft.com/office/drawing/2014/main" id="{0D8276B0-0281-527D-B293-0DDF6DED3B36}"/>
                </a:ext>
              </a:extLst>
            </p:cNvPr>
            <p:cNvSpPr/>
            <p:nvPr/>
          </p:nvSpPr>
          <p:spPr>
            <a:xfrm flipV="1">
              <a:off x="5864672" y="5750704"/>
              <a:ext cx="17099" cy="9282"/>
            </a:xfrm>
            <a:custGeom>
              <a:avLst/>
              <a:gdLst>
                <a:gd name="csX0" fmla="*/ 14041 w 17099"/>
                <a:gd name="csY0" fmla="*/ 10225 h 9282"/>
                <a:gd name="csX1" fmla="*/ 361 w 17099"/>
                <a:gd name="csY1" fmla="*/ 9737 h 9282"/>
                <a:gd name="csX2" fmla="*/ 4270 w 17099"/>
                <a:gd name="csY2" fmla="*/ 9737 h 9282"/>
                <a:gd name="csX3" fmla="*/ 5247 w 17099"/>
                <a:gd name="csY3" fmla="*/ 9248 h 9282"/>
                <a:gd name="csX4" fmla="*/ 6712 w 17099"/>
                <a:gd name="csY4" fmla="*/ 8760 h 9282"/>
                <a:gd name="csX5" fmla="*/ 7689 w 17099"/>
                <a:gd name="csY5" fmla="*/ 8271 h 9282"/>
                <a:gd name="csX6" fmla="*/ 10132 w 17099"/>
                <a:gd name="csY6" fmla="*/ 5828 h 9282"/>
                <a:gd name="csX7" fmla="*/ 10621 w 17099"/>
                <a:gd name="csY7" fmla="*/ 4851 h 9282"/>
                <a:gd name="csX8" fmla="*/ 11109 w 17099"/>
                <a:gd name="csY8" fmla="*/ 3874 h 9282"/>
                <a:gd name="csX9" fmla="*/ 11109 w 17099"/>
                <a:gd name="csY9" fmla="*/ 2409 h 9282"/>
                <a:gd name="csX10" fmla="*/ 11598 w 17099"/>
                <a:gd name="csY10" fmla="*/ 943 h 9282"/>
                <a:gd name="csX11" fmla="*/ 17460 w 17099"/>
                <a:gd name="csY11" fmla="*/ 1432 h 9282"/>
                <a:gd name="csX12" fmla="*/ 16972 w 17099"/>
                <a:gd name="csY12" fmla="*/ 2897 h 9282"/>
                <a:gd name="csX13" fmla="*/ 16972 w 17099"/>
                <a:gd name="csY13" fmla="*/ 4363 h 9282"/>
                <a:gd name="csX14" fmla="*/ 16483 w 17099"/>
                <a:gd name="csY14" fmla="*/ 5340 h 9282"/>
                <a:gd name="csX15" fmla="*/ 16483 w 17099"/>
                <a:gd name="csY15" fmla="*/ 6806 h 9282"/>
                <a:gd name="csX16" fmla="*/ 15506 w 17099"/>
                <a:gd name="csY16" fmla="*/ 7783 h 9282"/>
                <a:gd name="csX17" fmla="*/ 15018 w 17099"/>
                <a:gd name="csY17" fmla="*/ 8760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7099" h="9282">
                  <a:moveTo>
                    <a:pt x="14041" y="10225"/>
                  </a:moveTo>
                  <a:lnTo>
                    <a:pt x="361" y="9737"/>
                  </a:lnTo>
                  <a:lnTo>
                    <a:pt x="4270" y="9737"/>
                  </a:lnTo>
                  <a:lnTo>
                    <a:pt x="5247" y="9248"/>
                  </a:lnTo>
                  <a:lnTo>
                    <a:pt x="6712" y="8760"/>
                  </a:lnTo>
                  <a:lnTo>
                    <a:pt x="7689" y="8271"/>
                  </a:lnTo>
                  <a:lnTo>
                    <a:pt x="10132" y="5828"/>
                  </a:lnTo>
                  <a:lnTo>
                    <a:pt x="10621" y="4851"/>
                  </a:lnTo>
                  <a:lnTo>
                    <a:pt x="11109" y="3874"/>
                  </a:lnTo>
                  <a:lnTo>
                    <a:pt x="11109" y="2409"/>
                  </a:lnTo>
                  <a:lnTo>
                    <a:pt x="11598" y="943"/>
                  </a:lnTo>
                  <a:lnTo>
                    <a:pt x="17460" y="1432"/>
                  </a:lnTo>
                  <a:lnTo>
                    <a:pt x="16972" y="2897"/>
                  </a:lnTo>
                  <a:lnTo>
                    <a:pt x="16972" y="4363"/>
                  </a:lnTo>
                  <a:lnTo>
                    <a:pt x="16483" y="5340"/>
                  </a:lnTo>
                  <a:lnTo>
                    <a:pt x="16483" y="6806"/>
                  </a:lnTo>
                  <a:lnTo>
                    <a:pt x="15506" y="7783"/>
                  </a:lnTo>
                  <a:lnTo>
                    <a:pt x="15018" y="87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Freeform: Shape 1969">
              <a:extLst>
                <a:ext uri="{FF2B5EF4-FFF2-40B4-BE49-F238E27FC236}">
                  <a16:creationId xmlns:a16="http://schemas.microsoft.com/office/drawing/2014/main" id="{E9A0AA6D-794A-EF38-DB76-3F1E0692BDE7}"/>
                </a:ext>
              </a:extLst>
            </p:cNvPr>
            <p:cNvSpPr/>
            <p:nvPr/>
          </p:nvSpPr>
          <p:spPr>
            <a:xfrm flipV="1">
              <a:off x="5848061" y="5745819"/>
              <a:ext cx="35175" cy="47389"/>
            </a:xfrm>
            <a:custGeom>
              <a:avLst/>
              <a:gdLst>
                <a:gd name="csX0" fmla="*/ 16481 w 35175"/>
                <a:gd name="csY0" fmla="*/ 48337 h 47389"/>
                <a:gd name="csX1" fmla="*/ 13061 w 35175"/>
                <a:gd name="csY1" fmla="*/ 48337 h 47389"/>
                <a:gd name="csX2" fmla="*/ 11596 w 35175"/>
                <a:gd name="csY2" fmla="*/ 47848 h 47389"/>
                <a:gd name="csX3" fmla="*/ 10619 w 35175"/>
                <a:gd name="csY3" fmla="*/ 47848 h 47389"/>
                <a:gd name="csX4" fmla="*/ 9642 w 35175"/>
                <a:gd name="csY4" fmla="*/ 47360 h 47389"/>
                <a:gd name="csX5" fmla="*/ 8176 w 35175"/>
                <a:gd name="csY5" fmla="*/ 46871 h 47389"/>
                <a:gd name="csX6" fmla="*/ 6222 w 35175"/>
                <a:gd name="csY6" fmla="*/ 45894 h 47389"/>
                <a:gd name="csX7" fmla="*/ 5245 w 35175"/>
                <a:gd name="csY7" fmla="*/ 44917 h 47389"/>
                <a:gd name="csX8" fmla="*/ 848 w 35175"/>
                <a:gd name="csY8" fmla="*/ 38566 h 47389"/>
                <a:gd name="csX9" fmla="*/ 848 w 35175"/>
                <a:gd name="csY9" fmla="*/ 37100 h 47389"/>
                <a:gd name="csX10" fmla="*/ 359 w 35175"/>
                <a:gd name="csY10" fmla="*/ 36123 h 47389"/>
                <a:gd name="csX11" fmla="*/ 848 w 35175"/>
                <a:gd name="csY11" fmla="*/ 35146 h 47389"/>
                <a:gd name="csX12" fmla="*/ 848 w 35175"/>
                <a:gd name="csY12" fmla="*/ 33680 h 47389"/>
                <a:gd name="csX13" fmla="*/ 21367 w 35175"/>
                <a:gd name="csY13" fmla="*/ 21467 h 47389"/>
                <a:gd name="csX14" fmla="*/ 22344 w 35175"/>
                <a:gd name="csY14" fmla="*/ 21467 h 47389"/>
                <a:gd name="csX15" fmla="*/ 23321 w 35175"/>
                <a:gd name="csY15" fmla="*/ 20978 h 47389"/>
                <a:gd name="csX16" fmla="*/ 24298 w 35175"/>
                <a:gd name="csY16" fmla="*/ 20978 h 47389"/>
                <a:gd name="csX17" fmla="*/ 29672 w 35175"/>
                <a:gd name="csY17" fmla="*/ 14138 h 47389"/>
                <a:gd name="csX18" fmla="*/ 29183 w 35175"/>
                <a:gd name="csY18" fmla="*/ 12673 h 47389"/>
                <a:gd name="csX19" fmla="*/ 28695 w 35175"/>
                <a:gd name="csY19" fmla="*/ 11696 h 47389"/>
                <a:gd name="csX20" fmla="*/ 28206 w 35175"/>
                <a:gd name="csY20" fmla="*/ 10230 h 47389"/>
                <a:gd name="csX21" fmla="*/ 26741 w 35175"/>
                <a:gd name="csY21" fmla="*/ 8764 h 47389"/>
                <a:gd name="csX22" fmla="*/ 25275 w 35175"/>
                <a:gd name="csY22" fmla="*/ 8276 h 47389"/>
                <a:gd name="csX23" fmla="*/ 23321 w 35175"/>
                <a:gd name="csY23" fmla="*/ 7299 h 47389"/>
                <a:gd name="csX24" fmla="*/ 21855 w 35175"/>
                <a:gd name="csY24" fmla="*/ 6810 h 47389"/>
                <a:gd name="csX25" fmla="*/ 17947 w 35175"/>
                <a:gd name="csY25" fmla="*/ 6810 h 47389"/>
                <a:gd name="csX26" fmla="*/ 2802 w 35175"/>
                <a:gd name="csY26" fmla="*/ 6322 h 47389"/>
                <a:gd name="csX27" fmla="*/ 3779 w 35175"/>
                <a:gd name="csY27" fmla="*/ 5833 h 47389"/>
                <a:gd name="csX28" fmla="*/ 4756 w 35175"/>
                <a:gd name="csY28" fmla="*/ 4856 h 47389"/>
                <a:gd name="csX29" fmla="*/ 5733 w 35175"/>
                <a:gd name="csY29" fmla="*/ 4368 h 47389"/>
                <a:gd name="csX30" fmla="*/ 6710 w 35175"/>
                <a:gd name="csY30" fmla="*/ 3390 h 47389"/>
                <a:gd name="csX31" fmla="*/ 8176 w 35175"/>
                <a:gd name="csY31" fmla="*/ 2902 h 47389"/>
                <a:gd name="csX32" fmla="*/ 9153 w 35175"/>
                <a:gd name="csY32" fmla="*/ 2413 h 47389"/>
                <a:gd name="csX33" fmla="*/ 10619 w 35175"/>
                <a:gd name="csY33" fmla="*/ 1925 h 47389"/>
                <a:gd name="csX34" fmla="*/ 11596 w 35175"/>
                <a:gd name="csY34" fmla="*/ 1925 h 47389"/>
                <a:gd name="csX35" fmla="*/ 13061 w 35175"/>
                <a:gd name="csY35" fmla="*/ 1436 h 47389"/>
                <a:gd name="csX36" fmla="*/ 15504 w 35175"/>
                <a:gd name="csY36" fmla="*/ 1436 h 47389"/>
                <a:gd name="csX37" fmla="*/ 16970 w 35175"/>
                <a:gd name="csY37" fmla="*/ 948 h 47389"/>
                <a:gd name="csX38" fmla="*/ 19901 w 35175"/>
                <a:gd name="csY38" fmla="*/ 948 h 47389"/>
                <a:gd name="csX39" fmla="*/ 21367 w 35175"/>
                <a:gd name="csY39" fmla="*/ 1436 h 47389"/>
                <a:gd name="csX40" fmla="*/ 22344 w 35175"/>
                <a:gd name="csY40" fmla="*/ 1436 h 47389"/>
                <a:gd name="csX41" fmla="*/ 23809 w 35175"/>
                <a:gd name="csY41" fmla="*/ 1925 h 47389"/>
                <a:gd name="csX42" fmla="*/ 24787 w 35175"/>
                <a:gd name="csY42" fmla="*/ 1925 h 47389"/>
                <a:gd name="csX43" fmla="*/ 35046 w 35175"/>
                <a:gd name="csY43" fmla="*/ 12184 h 47389"/>
                <a:gd name="csX44" fmla="*/ 35046 w 35175"/>
                <a:gd name="csY44" fmla="*/ 13650 h 47389"/>
                <a:gd name="csX45" fmla="*/ 35535 w 35175"/>
                <a:gd name="csY45" fmla="*/ 14627 h 47389"/>
                <a:gd name="csX46" fmla="*/ 35535 w 35175"/>
                <a:gd name="csY46" fmla="*/ 15604 h 47389"/>
                <a:gd name="csX47" fmla="*/ 35046 w 35175"/>
                <a:gd name="csY47" fmla="*/ 16581 h 47389"/>
                <a:gd name="csX48" fmla="*/ 25764 w 35175"/>
                <a:gd name="csY48" fmla="*/ 26841 h 47389"/>
                <a:gd name="csX49" fmla="*/ 24787 w 35175"/>
                <a:gd name="csY49" fmla="*/ 27329 h 47389"/>
                <a:gd name="csX50" fmla="*/ 23321 w 35175"/>
                <a:gd name="csY50" fmla="*/ 27329 h 47389"/>
                <a:gd name="csX51" fmla="*/ 22344 w 35175"/>
                <a:gd name="csY51" fmla="*/ 27818 h 47389"/>
                <a:gd name="csX52" fmla="*/ 20878 w 35175"/>
                <a:gd name="csY52" fmla="*/ 28306 h 47389"/>
                <a:gd name="csX53" fmla="*/ 18924 w 35175"/>
                <a:gd name="csY53" fmla="*/ 28795 h 47389"/>
                <a:gd name="csX54" fmla="*/ 17458 w 35175"/>
                <a:gd name="csY54" fmla="*/ 28795 h 47389"/>
                <a:gd name="csX55" fmla="*/ 13061 w 35175"/>
                <a:gd name="csY55" fmla="*/ 30261 h 47389"/>
                <a:gd name="csX56" fmla="*/ 8176 w 35175"/>
                <a:gd name="csY56" fmla="*/ 32215 h 47389"/>
                <a:gd name="csX57" fmla="*/ 7687 w 35175"/>
                <a:gd name="csY57" fmla="*/ 32703 h 47389"/>
                <a:gd name="csX58" fmla="*/ 7199 w 35175"/>
                <a:gd name="csY58" fmla="*/ 33680 h 47389"/>
                <a:gd name="csX59" fmla="*/ 6710 w 35175"/>
                <a:gd name="csY59" fmla="*/ 35146 h 47389"/>
                <a:gd name="csX60" fmla="*/ 6222 w 35175"/>
                <a:gd name="csY60" fmla="*/ 36123 h 47389"/>
                <a:gd name="csX61" fmla="*/ 6710 w 35175"/>
                <a:gd name="csY61" fmla="*/ 37100 h 47389"/>
                <a:gd name="csX62" fmla="*/ 6710 w 35175"/>
                <a:gd name="csY62" fmla="*/ 38077 h 47389"/>
                <a:gd name="csX63" fmla="*/ 7199 w 35175"/>
                <a:gd name="csY63" fmla="*/ 39054 h 47389"/>
                <a:gd name="csX64" fmla="*/ 9642 w 35175"/>
                <a:gd name="csY64" fmla="*/ 41497 h 47389"/>
                <a:gd name="csX65" fmla="*/ 12573 w 35175"/>
                <a:gd name="csY65" fmla="*/ 42963 h 47389"/>
                <a:gd name="csX66" fmla="*/ 16970 w 35175"/>
                <a:gd name="csY66" fmla="*/ 42963 h 47389"/>
                <a:gd name="csX67" fmla="*/ 30649 w 35175"/>
                <a:gd name="csY67" fmla="*/ 43451 h 47389"/>
                <a:gd name="csX68" fmla="*/ 28206 w 35175"/>
                <a:gd name="csY68" fmla="*/ 45894 h 47389"/>
                <a:gd name="csX69" fmla="*/ 26741 w 35175"/>
                <a:gd name="csY69" fmla="*/ 46383 h 47389"/>
                <a:gd name="csX70" fmla="*/ 25764 w 35175"/>
                <a:gd name="csY70" fmla="*/ 46871 h 47389"/>
                <a:gd name="csX71" fmla="*/ 25275 w 35175"/>
                <a:gd name="csY71" fmla="*/ 46871 h 47389"/>
                <a:gd name="csX72" fmla="*/ 23321 w 35175"/>
                <a:gd name="csY72" fmla="*/ 47848 h 47389"/>
                <a:gd name="csX73" fmla="*/ 21855 w 35175"/>
                <a:gd name="csY73" fmla="*/ 47848 h 47389"/>
                <a:gd name="csX74" fmla="*/ 20878 w 35175"/>
                <a:gd name="csY74" fmla="*/ 48337 h 47389"/>
                <a:gd name="csX75" fmla="*/ 17947 w 35175"/>
                <a:gd name="csY75" fmla="*/ 48337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</a:cxnLst>
              <a:rect l="l" t="t" r="r" b="b"/>
              <a:pathLst>
                <a:path w="35175" h="47389">
                  <a:moveTo>
                    <a:pt x="16481" y="48337"/>
                  </a:moveTo>
                  <a:lnTo>
                    <a:pt x="13061" y="48337"/>
                  </a:lnTo>
                  <a:lnTo>
                    <a:pt x="11596" y="47848"/>
                  </a:lnTo>
                  <a:lnTo>
                    <a:pt x="10619" y="47848"/>
                  </a:lnTo>
                  <a:lnTo>
                    <a:pt x="9642" y="47360"/>
                  </a:lnTo>
                  <a:lnTo>
                    <a:pt x="8176" y="46871"/>
                  </a:lnTo>
                  <a:lnTo>
                    <a:pt x="6222" y="45894"/>
                  </a:lnTo>
                  <a:lnTo>
                    <a:pt x="5245" y="44917"/>
                  </a:lnTo>
                  <a:cubicBezTo>
                    <a:pt x="1059" y="42466"/>
                    <a:pt x="3030" y="42108"/>
                    <a:pt x="848" y="38566"/>
                  </a:cubicBezTo>
                  <a:lnTo>
                    <a:pt x="848" y="37100"/>
                  </a:lnTo>
                  <a:lnTo>
                    <a:pt x="359" y="36123"/>
                  </a:lnTo>
                  <a:lnTo>
                    <a:pt x="848" y="35146"/>
                  </a:lnTo>
                  <a:lnTo>
                    <a:pt x="848" y="33680"/>
                  </a:lnTo>
                  <a:cubicBezTo>
                    <a:pt x="3030" y="24097"/>
                    <a:pt x="14038" y="24317"/>
                    <a:pt x="21367" y="21467"/>
                  </a:cubicBezTo>
                  <a:lnTo>
                    <a:pt x="22344" y="21467"/>
                  </a:lnTo>
                  <a:lnTo>
                    <a:pt x="23321" y="20978"/>
                  </a:lnTo>
                  <a:lnTo>
                    <a:pt x="24298" y="20978"/>
                  </a:lnTo>
                  <a:cubicBezTo>
                    <a:pt x="28272" y="18617"/>
                    <a:pt x="29021" y="18145"/>
                    <a:pt x="29672" y="14138"/>
                  </a:cubicBezTo>
                  <a:lnTo>
                    <a:pt x="29183" y="12673"/>
                  </a:lnTo>
                  <a:lnTo>
                    <a:pt x="28695" y="11696"/>
                  </a:lnTo>
                  <a:lnTo>
                    <a:pt x="28206" y="10230"/>
                  </a:lnTo>
                  <a:lnTo>
                    <a:pt x="26741" y="8764"/>
                  </a:lnTo>
                  <a:lnTo>
                    <a:pt x="25275" y="8276"/>
                  </a:lnTo>
                  <a:lnTo>
                    <a:pt x="23321" y="7299"/>
                  </a:lnTo>
                  <a:lnTo>
                    <a:pt x="21855" y="6810"/>
                  </a:lnTo>
                  <a:lnTo>
                    <a:pt x="17947" y="6810"/>
                  </a:lnTo>
                  <a:lnTo>
                    <a:pt x="2802" y="6322"/>
                  </a:lnTo>
                  <a:lnTo>
                    <a:pt x="3779" y="5833"/>
                  </a:lnTo>
                  <a:lnTo>
                    <a:pt x="4756" y="4856"/>
                  </a:lnTo>
                  <a:lnTo>
                    <a:pt x="5733" y="4368"/>
                  </a:lnTo>
                  <a:lnTo>
                    <a:pt x="6710" y="3390"/>
                  </a:lnTo>
                  <a:lnTo>
                    <a:pt x="8176" y="2902"/>
                  </a:lnTo>
                  <a:lnTo>
                    <a:pt x="9153" y="2413"/>
                  </a:lnTo>
                  <a:lnTo>
                    <a:pt x="10619" y="1925"/>
                  </a:lnTo>
                  <a:lnTo>
                    <a:pt x="11596" y="1925"/>
                  </a:lnTo>
                  <a:lnTo>
                    <a:pt x="13061" y="1436"/>
                  </a:lnTo>
                  <a:lnTo>
                    <a:pt x="15504" y="1436"/>
                  </a:lnTo>
                  <a:lnTo>
                    <a:pt x="16970" y="948"/>
                  </a:lnTo>
                  <a:lnTo>
                    <a:pt x="19901" y="948"/>
                  </a:lnTo>
                  <a:lnTo>
                    <a:pt x="21367" y="1436"/>
                  </a:lnTo>
                  <a:lnTo>
                    <a:pt x="22344" y="1436"/>
                  </a:lnTo>
                  <a:lnTo>
                    <a:pt x="23809" y="1925"/>
                  </a:lnTo>
                  <a:lnTo>
                    <a:pt x="24787" y="1925"/>
                  </a:lnTo>
                  <a:cubicBezTo>
                    <a:pt x="30486" y="3952"/>
                    <a:pt x="33019" y="6387"/>
                    <a:pt x="35046" y="12184"/>
                  </a:cubicBezTo>
                  <a:lnTo>
                    <a:pt x="35046" y="13650"/>
                  </a:lnTo>
                  <a:lnTo>
                    <a:pt x="35535" y="14627"/>
                  </a:lnTo>
                  <a:lnTo>
                    <a:pt x="35535" y="15604"/>
                  </a:lnTo>
                  <a:lnTo>
                    <a:pt x="35046" y="16581"/>
                  </a:lnTo>
                  <a:cubicBezTo>
                    <a:pt x="35095" y="21882"/>
                    <a:pt x="30095" y="25229"/>
                    <a:pt x="25764" y="26841"/>
                  </a:cubicBezTo>
                  <a:lnTo>
                    <a:pt x="24787" y="27329"/>
                  </a:lnTo>
                  <a:lnTo>
                    <a:pt x="23321" y="27329"/>
                  </a:lnTo>
                  <a:lnTo>
                    <a:pt x="22344" y="27818"/>
                  </a:lnTo>
                  <a:lnTo>
                    <a:pt x="20878" y="28306"/>
                  </a:lnTo>
                  <a:lnTo>
                    <a:pt x="18924" y="28795"/>
                  </a:lnTo>
                  <a:lnTo>
                    <a:pt x="17458" y="28795"/>
                  </a:lnTo>
                  <a:lnTo>
                    <a:pt x="13061" y="30261"/>
                  </a:lnTo>
                  <a:cubicBezTo>
                    <a:pt x="10904" y="31311"/>
                    <a:pt x="10724" y="29976"/>
                    <a:pt x="8176" y="32215"/>
                  </a:cubicBezTo>
                  <a:lnTo>
                    <a:pt x="7687" y="32703"/>
                  </a:lnTo>
                  <a:lnTo>
                    <a:pt x="7199" y="33680"/>
                  </a:lnTo>
                  <a:lnTo>
                    <a:pt x="6710" y="35146"/>
                  </a:lnTo>
                  <a:lnTo>
                    <a:pt x="6222" y="36123"/>
                  </a:lnTo>
                  <a:lnTo>
                    <a:pt x="6710" y="37100"/>
                  </a:lnTo>
                  <a:lnTo>
                    <a:pt x="6710" y="38077"/>
                  </a:lnTo>
                  <a:lnTo>
                    <a:pt x="7199" y="39054"/>
                  </a:lnTo>
                  <a:lnTo>
                    <a:pt x="9642" y="41497"/>
                  </a:lnTo>
                  <a:lnTo>
                    <a:pt x="12573" y="42963"/>
                  </a:lnTo>
                  <a:lnTo>
                    <a:pt x="16970" y="42963"/>
                  </a:lnTo>
                  <a:lnTo>
                    <a:pt x="30649" y="43451"/>
                  </a:lnTo>
                  <a:lnTo>
                    <a:pt x="28206" y="45894"/>
                  </a:lnTo>
                  <a:lnTo>
                    <a:pt x="26741" y="46383"/>
                  </a:lnTo>
                  <a:lnTo>
                    <a:pt x="25764" y="46871"/>
                  </a:lnTo>
                  <a:lnTo>
                    <a:pt x="25275" y="46871"/>
                  </a:lnTo>
                  <a:lnTo>
                    <a:pt x="23321" y="47848"/>
                  </a:lnTo>
                  <a:lnTo>
                    <a:pt x="21855" y="47848"/>
                  </a:lnTo>
                  <a:lnTo>
                    <a:pt x="20878" y="48337"/>
                  </a:lnTo>
                  <a:lnTo>
                    <a:pt x="17947" y="483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Freeform: Shape 1970">
              <a:extLst>
                <a:ext uri="{FF2B5EF4-FFF2-40B4-BE49-F238E27FC236}">
                  <a16:creationId xmlns:a16="http://schemas.microsoft.com/office/drawing/2014/main" id="{40A6B6CD-CC81-B898-9202-DA8F2F48BFD9}"/>
                </a:ext>
              </a:extLst>
            </p:cNvPr>
            <p:cNvSpPr/>
            <p:nvPr/>
          </p:nvSpPr>
          <p:spPr>
            <a:xfrm flipV="1">
              <a:off x="5891053" y="5746308"/>
              <a:ext cx="28335" cy="45923"/>
            </a:xfrm>
            <a:custGeom>
              <a:avLst/>
              <a:gdLst>
                <a:gd name="csX0" fmla="*/ 6227 w 28335"/>
                <a:gd name="csY0" fmla="*/ 46871 h 45923"/>
                <a:gd name="csX1" fmla="*/ 365 w 28335"/>
                <a:gd name="csY1" fmla="*/ 46871 h 45923"/>
                <a:gd name="csX2" fmla="*/ 365 w 28335"/>
                <a:gd name="csY2" fmla="*/ 948 h 45923"/>
                <a:gd name="csX3" fmla="*/ 28701 w 28335"/>
                <a:gd name="csY3" fmla="*/ 948 h 45923"/>
                <a:gd name="csX4" fmla="*/ 28701 w 28335"/>
                <a:gd name="csY4" fmla="*/ 6322 h 45923"/>
                <a:gd name="csX5" fmla="*/ 6227 w 28335"/>
                <a:gd name="csY5" fmla="*/ 6322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8335" h="45923">
                  <a:moveTo>
                    <a:pt x="6227" y="46871"/>
                  </a:moveTo>
                  <a:lnTo>
                    <a:pt x="365" y="46871"/>
                  </a:lnTo>
                  <a:lnTo>
                    <a:pt x="365" y="948"/>
                  </a:lnTo>
                  <a:lnTo>
                    <a:pt x="28701" y="948"/>
                  </a:lnTo>
                  <a:lnTo>
                    <a:pt x="28701" y="6322"/>
                  </a:lnTo>
                  <a:lnTo>
                    <a:pt x="6227" y="63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Freeform: Shape 1971">
              <a:extLst>
                <a:ext uri="{FF2B5EF4-FFF2-40B4-BE49-F238E27FC236}">
                  <a16:creationId xmlns:a16="http://schemas.microsoft.com/office/drawing/2014/main" id="{976F4067-1CC3-505B-7C4E-C3802D7EFCEB}"/>
                </a:ext>
              </a:extLst>
            </p:cNvPr>
            <p:cNvSpPr/>
            <p:nvPr/>
          </p:nvSpPr>
          <p:spPr>
            <a:xfrm flipV="1">
              <a:off x="5927694" y="5746308"/>
              <a:ext cx="6351" cy="45923"/>
            </a:xfrm>
            <a:custGeom>
              <a:avLst/>
              <a:gdLst>
                <a:gd name="csX0" fmla="*/ 92 w 6351"/>
                <a:gd name="csY0" fmla="*/ 811 h 45923"/>
                <a:gd name="csX1" fmla="*/ 6444 w 6351"/>
                <a:gd name="csY1" fmla="*/ 811 h 45923"/>
                <a:gd name="csX2" fmla="*/ 6444 w 6351"/>
                <a:gd name="csY2" fmla="*/ 46735 h 45923"/>
                <a:gd name="csX3" fmla="*/ 92 w 6351"/>
                <a:gd name="csY3" fmla="*/ 467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92" y="811"/>
                  </a:moveTo>
                  <a:lnTo>
                    <a:pt x="6444" y="811"/>
                  </a:lnTo>
                  <a:lnTo>
                    <a:pt x="6444" y="46735"/>
                  </a:lnTo>
                  <a:lnTo>
                    <a:pt x="92" y="4673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Freeform: Shape 1972">
              <a:extLst>
                <a:ext uri="{FF2B5EF4-FFF2-40B4-BE49-F238E27FC236}">
                  <a16:creationId xmlns:a16="http://schemas.microsoft.com/office/drawing/2014/main" id="{EB2D6805-7BC1-C49F-A498-1BB4405303D1}"/>
                </a:ext>
              </a:extLst>
            </p:cNvPr>
            <p:cNvSpPr/>
            <p:nvPr/>
          </p:nvSpPr>
          <p:spPr>
            <a:xfrm flipV="1">
              <a:off x="5950656" y="5768781"/>
              <a:ext cx="34686" cy="24427"/>
            </a:xfrm>
            <a:custGeom>
              <a:avLst/>
              <a:gdLst>
                <a:gd name="csX0" fmla="*/ 35065 w 34686"/>
                <a:gd name="csY0" fmla="*/ 25376 h 24427"/>
                <a:gd name="csX1" fmla="*/ 15523 w 34686"/>
                <a:gd name="csY1" fmla="*/ 25376 h 24427"/>
                <a:gd name="csX2" fmla="*/ 15523 w 34686"/>
                <a:gd name="csY2" fmla="*/ 20002 h 24427"/>
                <a:gd name="csX3" fmla="*/ 29203 w 34686"/>
                <a:gd name="csY3" fmla="*/ 20002 h 24427"/>
                <a:gd name="csX4" fmla="*/ 29203 w 34686"/>
                <a:gd name="csY4" fmla="*/ 11208 h 24427"/>
                <a:gd name="csX5" fmla="*/ 28714 w 34686"/>
                <a:gd name="csY5" fmla="*/ 11208 h 24427"/>
                <a:gd name="csX6" fmla="*/ 27248 w 34686"/>
                <a:gd name="csY6" fmla="*/ 9742 h 24427"/>
                <a:gd name="csX7" fmla="*/ 25783 w 34686"/>
                <a:gd name="csY7" fmla="*/ 9253 h 24427"/>
                <a:gd name="csX8" fmla="*/ 24806 w 34686"/>
                <a:gd name="csY8" fmla="*/ 8765 h 24427"/>
                <a:gd name="csX9" fmla="*/ 23340 w 34686"/>
                <a:gd name="csY9" fmla="*/ 8276 h 24427"/>
                <a:gd name="csX10" fmla="*/ 22851 w 34686"/>
                <a:gd name="csY10" fmla="*/ 8276 h 24427"/>
                <a:gd name="csX11" fmla="*/ 21874 w 34686"/>
                <a:gd name="csY11" fmla="*/ 7788 h 24427"/>
                <a:gd name="csX12" fmla="*/ 20409 w 34686"/>
                <a:gd name="csY12" fmla="*/ 7299 h 24427"/>
                <a:gd name="csX13" fmla="*/ 19432 w 34686"/>
                <a:gd name="csY13" fmla="*/ 6811 h 24427"/>
                <a:gd name="csX14" fmla="*/ 15523 w 34686"/>
                <a:gd name="csY14" fmla="*/ 6811 h 24427"/>
                <a:gd name="csX15" fmla="*/ 378 w 34686"/>
                <a:gd name="csY15" fmla="*/ 6322 h 24427"/>
                <a:gd name="csX16" fmla="*/ 1355 w 34686"/>
                <a:gd name="csY16" fmla="*/ 5345 h 24427"/>
                <a:gd name="csX17" fmla="*/ 2332 w 34686"/>
                <a:gd name="csY17" fmla="*/ 4857 h 24427"/>
                <a:gd name="csX18" fmla="*/ 16989 w 34686"/>
                <a:gd name="csY18" fmla="*/ 948 h 24427"/>
                <a:gd name="csX19" fmla="*/ 18454 w 34686"/>
                <a:gd name="csY19" fmla="*/ 1437 h 24427"/>
                <a:gd name="csX20" fmla="*/ 19432 w 34686"/>
                <a:gd name="csY20" fmla="*/ 1437 h 24427"/>
                <a:gd name="csX21" fmla="*/ 32622 w 34686"/>
                <a:gd name="csY21" fmla="*/ 6811 h 24427"/>
                <a:gd name="csX22" fmla="*/ 34088 w 34686"/>
                <a:gd name="csY22" fmla="*/ 7299 h 24427"/>
                <a:gd name="csX23" fmla="*/ 35065 w 34686"/>
                <a:gd name="csY23" fmla="*/ 8276 h 244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34686" h="24427">
                  <a:moveTo>
                    <a:pt x="35065" y="25376"/>
                  </a:moveTo>
                  <a:lnTo>
                    <a:pt x="15523" y="25376"/>
                  </a:lnTo>
                  <a:lnTo>
                    <a:pt x="15523" y="20002"/>
                  </a:lnTo>
                  <a:lnTo>
                    <a:pt x="29203" y="20002"/>
                  </a:lnTo>
                  <a:lnTo>
                    <a:pt x="29203" y="11208"/>
                  </a:lnTo>
                  <a:lnTo>
                    <a:pt x="28714" y="11208"/>
                  </a:lnTo>
                  <a:lnTo>
                    <a:pt x="27248" y="9742"/>
                  </a:lnTo>
                  <a:lnTo>
                    <a:pt x="25783" y="9253"/>
                  </a:lnTo>
                  <a:lnTo>
                    <a:pt x="24806" y="8765"/>
                  </a:lnTo>
                  <a:lnTo>
                    <a:pt x="23340" y="8276"/>
                  </a:lnTo>
                  <a:lnTo>
                    <a:pt x="22851" y="8276"/>
                  </a:lnTo>
                  <a:lnTo>
                    <a:pt x="21874" y="7788"/>
                  </a:lnTo>
                  <a:lnTo>
                    <a:pt x="20409" y="7299"/>
                  </a:lnTo>
                  <a:lnTo>
                    <a:pt x="19432" y="6811"/>
                  </a:lnTo>
                  <a:lnTo>
                    <a:pt x="15523" y="6811"/>
                  </a:lnTo>
                  <a:lnTo>
                    <a:pt x="378" y="6322"/>
                  </a:lnTo>
                  <a:lnTo>
                    <a:pt x="1355" y="5345"/>
                  </a:lnTo>
                  <a:lnTo>
                    <a:pt x="2332" y="4857"/>
                  </a:lnTo>
                  <a:cubicBezTo>
                    <a:pt x="6607" y="1828"/>
                    <a:pt x="11957" y="1266"/>
                    <a:pt x="16989" y="948"/>
                  </a:cubicBezTo>
                  <a:lnTo>
                    <a:pt x="18454" y="1437"/>
                  </a:lnTo>
                  <a:lnTo>
                    <a:pt x="19432" y="1437"/>
                  </a:lnTo>
                  <a:cubicBezTo>
                    <a:pt x="24146" y="1754"/>
                    <a:pt x="28942" y="3684"/>
                    <a:pt x="32622" y="6811"/>
                  </a:cubicBezTo>
                  <a:lnTo>
                    <a:pt x="34088" y="7299"/>
                  </a:lnTo>
                  <a:lnTo>
                    <a:pt x="35065" y="827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Freeform: Shape 1973">
              <a:extLst>
                <a:ext uri="{FF2B5EF4-FFF2-40B4-BE49-F238E27FC236}">
                  <a16:creationId xmlns:a16="http://schemas.microsoft.com/office/drawing/2014/main" id="{7A26C580-0564-53E3-FEBC-2D872AB0280F}"/>
                </a:ext>
              </a:extLst>
            </p:cNvPr>
            <p:cNvSpPr/>
            <p:nvPr/>
          </p:nvSpPr>
          <p:spPr>
            <a:xfrm flipV="1">
              <a:off x="5965801" y="5750704"/>
              <a:ext cx="18564" cy="10259"/>
            </a:xfrm>
            <a:custGeom>
              <a:avLst/>
              <a:gdLst>
                <a:gd name="csX0" fmla="*/ 14546 w 18564"/>
                <a:gd name="csY0" fmla="*/ 11203 h 10259"/>
                <a:gd name="csX1" fmla="*/ 378 w 18564"/>
                <a:gd name="csY1" fmla="*/ 11203 h 10259"/>
                <a:gd name="csX2" fmla="*/ 1843 w 18564"/>
                <a:gd name="csY2" fmla="*/ 11203 h 10259"/>
                <a:gd name="csX3" fmla="*/ 13080 w 18564"/>
                <a:gd name="csY3" fmla="*/ 2409 h 10259"/>
                <a:gd name="csX4" fmla="*/ 13569 w 18564"/>
                <a:gd name="csY4" fmla="*/ 943 h 10259"/>
                <a:gd name="csX5" fmla="*/ 18943 w 18564"/>
                <a:gd name="csY5" fmla="*/ 2897 h 10259"/>
                <a:gd name="csX6" fmla="*/ 18943 w 18564"/>
                <a:gd name="csY6" fmla="*/ 3386 h 10259"/>
                <a:gd name="csX7" fmla="*/ 16500 w 18564"/>
                <a:gd name="csY7" fmla="*/ 9248 h 10259"/>
                <a:gd name="csX8" fmla="*/ 15523 w 18564"/>
                <a:gd name="csY8" fmla="*/ 10226 h 102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8564" h="10259">
                  <a:moveTo>
                    <a:pt x="14546" y="11203"/>
                  </a:moveTo>
                  <a:lnTo>
                    <a:pt x="378" y="11203"/>
                  </a:lnTo>
                  <a:lnTo>
                    <a:pt x="1843" y="11203"/>
                  </a:lnTo>
                  <a:cubicBezTo>
                    <a:pt x="7356" y="10144"/>
                    <a:pt x="11533" y="8402"/>
                    <a:pt x="13080" y="2409"/>
                  </a:cubicBezTo>
                  <a:lnTo>
                    <a:pt x="13569" y="943"/>
                  </a:lnTo>
                  <a:lnTo>
                    <a:pt x="18943" y="2897"/>
                  </a:lnTo>
                  <a:lnTo>
                    <a:pt x="18943" y="3386"/>
                  </a:lnTo>
                  <a:cubicBezTo>
                    <a:pt x="18259" y="5267"/>
                    <a:pt x="17453" y="7514"/>
                    <a:pt x="16500" y="9248"/>
                  </a:cubicBezTo>
                  <a:lnTo>
                    <a:pt x="15523" y="1022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Freeform: Shape 1974">
              <a:extLst>
                <a:ext uri="{FF2B5EF4-FFF2-40B4-BE49-F238E27FC236}">
                  <a16:creationId xmlns:a16="http://schemas.microsoft.com/office/drawing/2014/main" id="{4C7D196B-3CD9-7691-95E9-7536D218D9D3}"/>
                </a:ext>
              </a:extLst>
            </p:cNvPr>
            <p:cNvSpPr/>
            <p:nvPr/>
          </p:nvSpPr>
          <p:spPr>
            <a:xfrm flipV="1">
              <a:off x="5942839" y="5745819"/>
              <a:ext cx="37129" cy="42015"/>
            </a:xfrm>
            <a:custGeom>
              <a:avLst/>
              <a:gdLst>
                <a:gd name="csX0" fmla="*/ 23337 w 37129"/>
                <a:gd name="csY0" fmla="*/ 42962 h 42015"/>
                <a:gd name="csX1" fmla="*/ 20895 w 37129"/>
                <a:gd name="csY1" fmla="*/ 42962 h 42015"/>
                <a:gd name="csX2" fmla="*/ 1841 w 37129"/>
                <a:gd name="csY2" fmla="*/ 27817 h 42015"/>
                <a:gd name="csX3" fmla="*/ 1353 w 37129"/>
                <a:gd name="csY3" fmla="*/ 26840 h 42015"/>
                <a:gd name="csX4" fmla="*/ 864 w 37129"/>
                <a:gd name="csY4" fmla="*/ 25374 h 42015"/>
                <a:gd name="csX5" fmla="*/ 864 w 37129"/>
                <a:gd name="csY5" fmla="*/ 24397 h 42015"/>
                <a:gd name="csX6" fmla="*/ 376 w 37129"/>
                <a:gd name="csY6" fmla="*/ 22932 h 42015"/>
                <a:gd name="csX7" fmla="*/ 376 w 37129"/>
                <a:gd name="csY7" fmla="*/ 15115 h 42015"/>
                <a:gd name="csX8" fmla="*/ 864 w 37129"/>
                <a:gd name="csY8" fmla="*/ 14138 h 42015"/>
                <a:gd name="csX9" fmla="*/ 864 w 37129"/>
                <a:gd name="csY9" fmla="*/ 12672 h 42015"/>
                <a:gd name="csX10" fmla="*/ 1353 w 37129"/>
                <a:gd name="csY10" fmla="*/ 11695 h 42015"/>
                <a:gd name="csX11" fmla="*/ 1841 w 37129"/>
                <a:gd name="csY11" fmla="*/ 10229 h 42015"/>
                <a:gd name="csX12" fmla="*/ 2330 w 37129"/>
                <a:gd name="csY12" fmla="*/ 9252 h 42015"/>
                <a:gd name="csX13" fmla="*/ 2818 w 37129"/>
                <a:gd name="csY13" fmla="*/ 8275 h 42015"/>
                <a:gd name="csX14" fmla="*/ 3307 w 37129"/>
                <a:gd name="csY14" fmla="*/ 6809 h 42015"/>
                <a:gd name="csX15" fmla="*/ 3307 w 37129"/>
                <a:gd name="csY15" fmla="*/ 6321 h 42015"/>
                <a:gd name="csX16" fmla="*/ 4284 w 37129"/>
                <a:gd name="csY16" fmla="*/ 5344 h 42015"/>
                <a:gd name="csX17" fmla="*/ 4772 w 37129"/>
                <a:gd name="csY17" fmla="*/ 4367 h 42015"/>
                <a:gd name="csX18" fmla="*/ 5750 w 37129"/>
                <a:gd name="csY18" fmla="*/ 3390 h 42015"/>
                <a:gd name="csX19" fmla="*/ 6238 w 37129"/>
                <a:gd name="csY19" fmla="*/ 2413 h 42015"/>
                <a:gd name="csX20" fmla="*/ 7215 w 37129"/>
                <a:gd name="csY20" fmla="*/ 1435 h 42015"/>
                <a:gd name="csX21" fmla="*/ 8192 w 37129"/>
                <a:gd name="csY21" fmla="*/ 947 h 42015"/>
                <a:gd name="csX22" fmla="*/ 23337 w 37129"/>
                <a:gd name="csY22" fmla="*/ 1435 h 42015"/>
                <a:gd name="csX23" fmla="*/ 19429 w 37129"/>
                <a:gd name="csY23" fmla="*/ 1435 h 42015"/>
                <a:gd name="csX24" fmla="*/ 18452 w 37129"/>
                <a:gd name="csY24" fmla="*/ 1924 h 42015"/>
                <a:gd name="csX25" fmla="*/ 16986 w 37129"/>
                <a:gd name="csY25" fmla="*/ 2413 h 42015"/>
                <a:gd name="csX26" fmla="*/ 15032 w 37129"/>
                <a:gd name="csY26" fmla="*/ 3390 h 42015"/>
                <a:gd name="csX27" fmla="*/ 13566 w 37129"/>
                <a:gd name="csY27" fmla="*/ 3878 h 42015"/>
                <a:gd name="csX28" fmla="*/ 12589 w 37129"/>
                <a:gd name="csY28" fmla="*/ 4367 h 42015"/>
                <a:gd name="csX29" fmla="*/ 11612 w 37129"/>
                <a:gd name="csY29" fmla="*/ 5344 h 42015"/>
                <a:gd name="csX30" fmla="*/ 11124 w 37129"/>
                <a:gd name="csY30" fmla="*/ 6321 h 42015"/>
                <a:gd name="csX31" fmla="*/ 9169 w 37129"/>
                <a:gd name="csY31" fmla="*/ 8275 h 42015"/>
                <a:gd name="csX32" fmla="*/ 6727 w 37129"/>
                <a:gd name="csY32" fmla="*/ 18046 h 42015"/>
                <a:gd name="csX33" fmla="*/ 6727 w 37129"/>
                <a:gd name="csY33" fmla="*/ 22932 h 42015"/>
                <a:gd name="csX34" fmla="*/ 9658 w 37129"/>
                <a:gd name="csY34" fmla="*/ 31237 h 42015"/>
                <a:gd name="csX35" fmla="*/ 10635 w 37129"/>
                <a:gd name="csY35" fmla="*/ 32214 h 42015"/>
                <a:gd name="csX36" fmla="*/ 11612 w 37129"/>
                <a:gd name="csY36" fmla="*/ 34168 h 42015"/>
                <a:gd name="csX37" fmla="*/ 12589 w 37129"/>
                <a:gd name="csY37" fmla="*/ 34657 h 42015"/>
                <a:gd name="csX38" fmla="*/ 13566 w 37129"/>
                <a:gd name="csY38" fmla="*/ 35634 h 42015"/>
                <a:gd name="csX39" fmla="*/ 15032 w 37129"/>
                <a:gd name="csY39" fmla="*/ 36122 h 42015"/>
                <a:gd name="csX40" fmla="*/ 17963 w 37129"/>
                <a:gd name="csY40" fmla="*/ 37588 h 42015"/>
                <a:gd name="csX41" fmla="*/ 20406 w 37129"/>
                <a:gd name="csY41" fmla="*/ 37588 h 42015"/>
                <a:gd name="csX42" fmla="*/ 21872 w 37129"/>
                <a:gd name="csY42" fmla="*/ 38077 h 42015"/>
                <a:gd name="csX43" fmla="*/ 37505 w 37129"/>
                <a:gd name="csY43" fmla="*/ 38077 h 42015"/>
                <a:gd name="csX44" fmla="*/ 36528 w 37129"/>
                <a:gd name="csY44" fmla="*/ 39054 h 42015"/>
                <a:gd name="csX45" fmla="*/ 35551 w 37129"/>
                <a:gd name="csY45" fmla="*/ 39542 h 42015"/>
                <a:gd name="csX46" fmla="*/ 34574 w 37129"/>
                <a:gd name="csY46" fmla="*/ 40519 h 42015"/>
                <a:gd name="csX47" fmla="*/ 33597 w 37129"/>
                <a:gd name="csY47" fmla="*/ 41008 h 42015"/>
                <a:gd name="csX48" fmla="*/ 32131 w 37129"/>
                <a:gd name="csY48" fmla="*/ 41496 h 42015"/>
                <a:gd name="csX49" fmla="*/ 31154 w 37129"/>
                <a:gd name="csY49" fmla="*/ 41985 h 42015"/>
                <a:gd name="csX50" fmla="*/ 29688 w 37129"/>
                <a:gd name="csY50" fmla="*/ 42474 h 42015"/>
                <a:gd name="csX51" fmla="*/ 28711 w 37129"/>
                <a:gd name="csY51" fmla="*/ 42474 h 42015"/>
                <a:gd name="csX52" fmla="*/ 27246 w 37129"/>
                <a:gd name="csY52" fmla="*/ 42962 h 42015"/>
                <a:gd name="csX53" fmla="*/ 24803 w 37129"/>
                <a:gd name="csY53" fmla="*/ 42962 h 420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</a:cxnLst>
              <a:rect l="l" t="t" r="r" b="b"/>
              <a:pathLst>
                <a:path w="37129" h="42015">
                  <a:moveTo>
                    <a:pt x="23337" y="42962"/>
                  </a:moveTo>
                  <a:lnTo>
                    <a:pt x="20895" y="42962"/>
                  </a:lnTo>
                  <a:cubicBezTo>
                    <a:pt x="11498" y="42620"/>
                    <a:pt x="3950" y="37124"/>
                    <a:pt x="1841" y="27817"/>
                  </a:cubicBezTo>
                  <a:lnTo>
                    <a:pt x="1353" y="26840"/>
                  </a:lnTo>
                  <a:lnTo>
                    <a:pt x="864" y="25374"/>
                  </a:lnTo>
                  <a:lnTo>
                    <a:pt x="864" y="24397"/>
                  </a:lnTo>
                  <a:lnTo>
                    <a:pt x="376" y="22932"/>
                  </a:lnTo>
                  <a:lnTo>
                    <a:pt x="376" y="15115"/>
                  </a:lnTo>
                  <a:lnTo>
                    <a:pt x="864" y="14138"/>
                  </a:lnTo>
                  <a:lnTo>
                    <a:pt x="864" y="12672"/>
                  </a:lnTo>
                  <a:lnTo>
                    <a:pt x="1353" y="11695"/>
                  </a:lnTo>
                  <a:lnTo>
                    <a:pt x="1841" y="10229"/>
                  </a:lnTo>
                  <a:lnTo>
                    <a:pt x="2330" y="9252"/>
                  </a:lnTo>
                  <a:lnTo>
                    <a:pt x="2818" y="8275"/>
                  </a:lnTo>
                  <a:lnTo>
                    <a:pt x="3307" y="6809"/>
                  </a:lnTo>
                  <a:lnTo>
                    <a:pt x="3307" y="6321"/>
                  </a:lnTo>
                  <a:lnTo>
                    <a:pt x="4284" y="5344"/>
                  </a:lnTo>
                  <a:lnTo>
                    <a:pt x="4772" y="4367"/>
                  </a:lnTo>
                  <a:lnTo>
                    <a:pt x="5750" y="3390"/>
                  </a:lnTo>
                  <a:lnTo>
                    <a:pt x="6238" y="2413"/>
                  </a:lnTo>
                  <a:lnTo>
                    <a:pt x="7215" y="1435"/>
                  </a:lnTo>
                  <a:lnTo>
                    <a:pt x="8192" y="947"/>
                  </a:lnTo>
                  <a:lnTo>
                    <a:pt x="23337" y="1435"/>
                  </a:lnTo>
                  <a:lnTo>
                    <a:pt x="19429" y="1435"/>
                  </a:lnTo>
                  <a:lnTo>
                    <a:pt x="18452" y="1924"/>
                  </a:lnTo>
                  <a:lnTo>
                    <a:pt x="16986" y="2413"/>
                  </a:lnTo>
                  <a:lnTo>
                    <a:pt x="15032" y="3390"/>
                  </a:lnTo>
                  <a:lnTo>
                    <a:pt x="13566" y="3878"/>
                  </a:lnTo>
                  <a:lnTo>
                    <a:pt x="12589" y="4367"/>
                  </a:lnTo>
                  <a:lnTo>
                    <a:pt x="11612" y="5344"/>
                  </a:lnTo>
                  <a:lnTo>
                    <a:pt x="11124" y="6321"/>
                  </a:lnTo>
                  <a:lnTo>
                    <a:pt x="9169" y="8275"/>
                  </a:lnTo>
                  <a:cubicBezTo>
                    <a:pt x="7867" y="11361"/>
                    <a:pt x="6450" y="14569"/>
                    <a:pt x="6727" y="18046"/>
                  </a:cubicBezTo>
                  <a:lnTo>
                    <a:pt x="6727" y="22932"/>
                  </a:lnTo>
                  <a:cubicBezTo>
                    <a:pt x="8388" y="28053"/>
                    <a:pt x="6580" y="26197"/>
                    <a:pt x="9658" y="31237"/>
                  </a:cubicBezTo>
                  <a:lnTo>
                    <a:pt x="10635" y="32214"/>
                  </a:lnTo>
                  <a:lnTo>
                    <a:pt x="11612" y="34168"/>
                  </a:lnTo>
                  <a:lnTo>
                    <a:pt x="12589" y="34657"/>
                  </a:lnTo>
                  <a:lnTo>
                    <a:pt x="13566" y="35634"/>
                  </a:lnTo>
                  <a:lnTo>
                    <a:pt x="15032" y="36122"/>
                  </a:lnTo>
                  <a:lnTo>
                    <a:pt x="17963" y="37588"/>
                  </a:lnTo>
                  <a:lnTo>
                    <a:pt x="20406" y="37588"/>
                  </a:lnTo>
                  <a:lnTo>
                    <a:pt x="21872" y="38077"/>
                  </a:lnTo>
                  <a:lnTo>
                    <a:pt x="37505" y="38077"/>
                  </a:lnTo>
                  <a:lnTo>
                    <a:pt x="36528" y="39054"/>
                  </a:lnTo>
                  <a:lnTo>
                    <a:pt x="35551" y="39542"/>
                  </a:lnTo>
                  <a:lnTo>
                    <a:pt x="34574" y="40519"/>
                  </a:lnTo>
                  <a:lnTo>
                    <a:pt x="33597" y="41008"/>
                  </a:lnTo>
                  <a:lnTo>
                    <a:pt x="32131" y="41496"/>
                  </a:lnTo>
                  <a:lnTo>
                    <a:pt x="31154" y="41985"/>
                  </a:lnTo>
                  <a:lnTo>
                    <a:pt x="29688" y="42474"/>
                  </a:lnTo>
                  <a:lnTo>
                    <a:pt x="28711" y="42474"/>
                  </a:lnTo>
                  <a:lnTo>
                    <a:pt x="27246" y="42962"/>
                  </a:lnTo>
                  <a:lnTo>
                    <a:pt x="24803" y="429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Freeform: Shape 1975">
              <a:extLst>
                <a:ext uri="{FF2B5EF4-FFF2-40B4-BE49-F238E27FC236}">
                  <a16:creationId xmlns:a16="http://schemas.microsoft.com/office/drawing/2014/main" id="{82507DA4-38A6-534A-627E-5A152C96047B}"/>
                </a:ext>
              </a:extLst>
            </p:cNvPr>
            <p:cNvSpPr/>
            <p:nvPr/>
          </p:nvSpPr>
          <p:spPr>
            <a:xfrm flipV="1">
              <a:off x="6000488" y="5746308"/>
              <a:ext cx="29801" cy="45923"/>
            </a:xfrm>
            <a:custGeom>
              <a:avLst/>
              <a:gdLst>
                <a:gd name="csX0" fmla="*/ 30187 w 29801"/>
                <a:gd name="csY0" fmla="*/ 46871 h 45923"/>
                <a:gd name="csX1" fmla="*/ 24325 w 29801"/>
                <a:gd name="csY1" fmla="*/ 46871 h 45923"/>
                <a:gd name="csX2" fmla="*/ 24325 w 29801"/>
                <a:gd name="csY2" fmla="*/ 27818 h 45923"/>
                <a:gd name="csX3" fmla="*/ 386 w 29801"/>
                <a:gd name="csY3" fmla="*/ 27818 h 45923"/>
                <a:gd name="csX4" fmla="*/ 24325 w 29801"/>
                <a:gd name="csY4" fmla="*/ 22444 h 45923"/>
                <a:gd name="csX5" fmla="*/ 24325 w 29801"/>
                <a:gd name="csY5" fmla="*/ 948 h 45923"/>
                <a:gd name="csX6" fmla="*/ 30187 w 29801"/>
                <a:gd name="csY6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9801" h="45923">
                  <a:moveTo>
                    <a:pt x="30187" y="46871"/>
                  </a:moveTo>
                  <a:lnTo>
                    <a:pt x="24325" y="46871"/>
                  </a:lnTo>
                  <a:lnTo>
                    <a:pt x="24325" y="27818"/>
                  </a:lnTo>
                  <a:lnTo>
                    <a:pt x="386" y="27818"/>
                  </a:lnTo>
                  <a:lnTo>
                    <a:pt x="24325" y="22444"/>
                  </a:lnTo>
                  <a:lnTo>
                    <a:pt x="24325" y="948"/>
                  </a:lnTo>
                  <a:lnTo>
                    <a:pt x="30187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Freeform: Shape 1976">
              <a:extLst>
                <a:ext uri="{FF2B5EF4-FFF2-40B4-BE49-F238E27FC236}">
                  <a16:creationId xmlns:a16="http://schemas.microsoft.com/office/drawing/2014/main" id="{C036EA21-E24D-66EB-1134-FD83E183266B}"/>
                </a:ext>
              </a:extLst>
            </p:cNvPr>
            <p:cNvSpPr/>
            <p:nvPr/>
          </p:nvSpPr>
          <p:spPr>
            <a:xfrm flipV="1">
              <a:off x="5994137" y="5746308"/>
              <a:ext cx="30290" cy="45923"/>
            </a:xfrm>
            <a:custGeom>
              <a:avLst/>
              <a:gdLst>
                <a:gd name="csX0" fmla="*/ 6733 w 30290"/>
                <a:gd name="csY0" fmla="*/ 46871 h 45923"/>
                <a:gd name="csX1" fmla="*/ 382 w 30290"/>
                <a:gd name="csY1" fmla="*/ 46871 h 45923"/>
                <a:gd name="csX2" fmla="*/ 382 w 30290"/>
                <a:gd name="csY2" fmla="*/ 948 h 45923"/>
                <a:gd name="csX3" fmla="*/ 6733 w 30290"/>
                <a:gd name="csY3" fmla="*/ 948 h 45923"/>
                <a:gd name="csX4" fmla="*/ 6733 w 30290"/>
                <a:gd name="csY4" fmla="*/ 22444 h 45923"/>
                <a:gd name="csX5" fmla="*/ 30672 w 30290"/>
                <a:gd name="csY5" fmla="*/ 22444 h 45923"/>
                <a:gd name="csX6" fmla="*/ 6733 w 30290"/>
                <a:gd name="csY6" fmla="*/ 2781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290" h="45923">
                  <a:moveTo>
                    <a:pt x="6733" y="46871"/>
                  </a:moveTo>
                  <a:lnTo>
                    <a:pt x="382" y="46871"/>
                  </a:lnTo>
                  <a:lnTo>
                    <a:pt x="382" y="948"/>
                  </a:lnTo>
                  <a:lnTo>
                    <a:pt x="6733" y="948"/>
                  </a:lnTo>
                  <a:lnTo>
                    <a:pt x="6733" y="22444"/>
                  </a:lnTo>
                  <a:lnTo>
                    <a:pt x="30672" y="22444"/>
                  </a:lnTo>
                  <a:lnTo>
                    <a:pt x="6733" y="278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Freeform: Shape 1977">
              <a:extLst>
                <a:ext uri="{FF2B5EF4-FFF2-40B4-BE49-F238E27FC236}">
                  <a16:creationId xmlns:a16="http://schemas.microsoft.com/office/drawing/2014/main" id="{82A3502A-1027-0896-9388-C4513CEB5E06}"/>
                </a:ext>
              </a:extLst>
            </p:cNvPr>
            <p:cNvSpPr/>
            <p:nvPr/>
          </p:nvSpPr>
          <p:spPr>
            <a:xfrm flipV="1">
              <a:off x="6036641" y="5746308"/>
              <a:ext cx="36152" cy="45923"/>
            </a:xfrm>
            <a:custGeom>
              <a:avLst/>
              <a:gdLst>
                <a:gd name="csX0" fmla="*/ 36545 w 36152"/>
                <a:gd name="csY0" fmla="*/ 46871 h 45923"/>
                <a:gd name="csX1" fmla="*/ 392 w 36152"/>
                <a:gd name="csY1" fmla="*/ 46871 h 45923"/>
                <a:gd name="csX2" fmla="*/ 392 w 36152"/>
                <a:gd name="csY2" fmla="*/ 41497 h 45923"/>
                <a:gd name="csX3" fmla="*/ 15537 w 36152"/>
                <a:gd name="csY3" fmla="*/ 41497 h 45923"/>
                <a:gd name="csX4" fmla="*/ 15537 w 36152"/>
                <a:gd name="csY4" fmla="*/ 948 h 45923"/>
                <a:gd name="csX5" fmla="*/ 21400 w 36152"/>
                <a:gd name="csY5" fmla="*/ 948 h 45923"/>
                <a:gd name="csX6" fmla="*/ 21400 w 36152"/>
                <a:gd name="csY6" fmla="*/ 41497 h 45923"/>
                <a:gd name="csX7" fmla="*/ 36545 w 36152"/>
                <a:gd name="csY7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545" y="46871"/>
                  </a:moveTo>
                  <a:lnTo>
                    <a:pt x="392" y="46871"/>
                  </a:lnTo>
                  <a:lnTo>
                    <a:pt x="392" y="41497"/>
                  </a:lnTo>
                  <a:lnTo>
                    <a:pt x="15537" y="41497"/>
                  </a:lnTo>
                  <a:lnTo>
                    <a:pt x="15537" y="948"/>
                  </a:lnTo>
                  <a:lnTo>
                    <a:pt x="21400" y="948"/>
                  </a:lnTo>
                  <a:lnTo>
                    <a:pt x="21400" y="41497"/>
                  </a:lnTo>
                  <a:lnTo>
                    <a:pt x="36545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Freeform: Shape 1978">
              <a:extLst>
                <a:ext uri="{FF2B5EF4-FFF2-40B4-BE49-F238E27FC236}">
                  <a16:creationId xmlns:a16="http://schemas.microsoft.com/office/drawing/2014/main" id="{F4818D72-F56A-9F49-EFA1-02C9A0CE8EBC}"/>
                </a:ext>
              </a:extLst>
            </p:cNvPr>
            <p:cNvSpPr/>
            <p:nvPr/>
          </p:nvSpPr>
          <p:spPr>
            <a:xfrm flipV="1">
              <a:off x="6079633" y="5746308"/>
              <a:ext cx="28335" cy="45923"/>
            </a:xfrm>
            <a:custGeom>
              <a:avLst/>
              <a:gdLst>
                <a:gd name="csX0" fmla="*/ 6258 w 28335"/>
                <a:gd name="csY0" fmla="*/ 46871 h 45923"/>
                <a:gd name="csX1" fmla="*/ 396 w 28335"/>
                <a:gd name="csY1" fmla="*/ 46871 h 45923"/>
                <a:gd name="csX2" fmla="*/ 396 w 28335"/>
                <a:gd name="csY2" fmla="*/ 948 h 45923"/>
                <a:gd name="csX3" fmla="*/ 28731 w 28335"/>
                <a:gd name="csY3" fmla="*/ 948 h 45923"/>
                <a:gd name="csX4" fmla="*/ 28731 w 28335"/>
                <a:gd name="csY4" fmla="*/ 6322 h 45923"/>
                <a:gd name="csX5" fmla="*/ 6258 w 28335"/>
                <a:gd name="csY5" fmla="*/ 6322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8335" h="45923">
                  <a:moveTo>
                    <a:pt x="6258" y="46871"/>
                  </a:moveTo>
                  <a:lnTo>
                    <a:pt x="396" y="46871"/>
                  </a:lnTo>
                  <a:lnTo>
                    <a:pt x="396" y="948"/>
                  </a:lnTo>
                  <a:lnTo>
                    <a:pt x="28731" y="948"/>
                  </a:lnTo>
                  <a:lnTo>
                    <a:pt x="28731" y="6322"/>
                  </a:lnTo>
                  <a:lnTo>
                    <a:pt x="6258" y="63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Freeform: Shape 1979">
              <a:extLst>
                <a:ext uri="{FF2B5EF4-FFF2-40B4-BE49-F238E27FC236}">
                  <a16:creationId xmlns:a16="http://schemas.microsoft.com/office/drawing/2014/main" id="{77EC60E3-A10A-609B-0B7E-C9A9184B848E}"/>
                </a:ext>
              </a:extLst>
            </p:cNvPr>
            <p:cNvSpPr/>
            <p:nvPr/>
          </p:nvSpPr>
          <p:spPr>
            <a:xfrm flipV="1">
              <a:off x="6109923" y="5746308"/>
              <a:ext cx="21007" cy="26381"/>
            </a:xfrm>
            <a:custGeom>
              <a:avLst/>
              <a:gdLst>
                <a:gd name="csX0" fmla="*/ 7729 w 21007"/>
                <a:gd name="csY0" fmla="*/ 27326 h 26381"/>
                <a:gd name="csX1" fmla="*/ 401 w 21007"/>
                <a:gd name="csY1" fmla="*/ 27326 h 26381"/>
                <a:gd name="csX2" fmla="*/ 18477 w 21007"/>
                <a:gd name="csY2" fmla="*/ 945 h 26381"/>
                <a:gd name="csX3" fmla="*/ 21408 w 21007"/>
                <a:gd name="csY3" fmla="*/ 5830 h 26381"/>
                <a:gd name="csX4" fmla="*/ 19943 w 21007"/>
                <a:gd name="csY4" fmla="*/ 8762 h 26381"/>
                <a:gd name="csX5" fmla="*/ 18965 w 21007"/>
                <a:gd name="csY5" fmla="*/ 10227 h 26381"/>
                <a:gd name="csX6" fmla="*/ 18477 w 21007"/>
                <a:gd name="csY6" fmla="*/ 11204 h 26381"/>
                <a:gd name="csX7" fmla="*/ 17500 w 21007"/>
                <a:gd name="csY7" fmla="*/ 12181 h 26381"/>
                <a:gd name="csX8" fmla="*/ 17011 w 21007"/>
                <a:gd name="csY8" fmla="*/ 13647 h 263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1007" h="26381">
                  <a:moveTo>
                    <a:pt x="7729" y="27326"/>
                  </a:moveTo>
                  <a:lnTo>
                    <a:pt x="401" y="27326"/>
                  </a:lnTo>
                  <a:lnTo>
                    <a:pt x="18477" y="945"/>
                  </a:lnTo>
                  <a:lnTo>
                    <a:pt x="21408" y="5830"/>
                  </a:lnTo>
                  <a:lnTo>
                    <a:pt x="19943" y="8762"/>
                  </a:lnTo>
                  <a:lnTo>
                    <a:pt x="18965" y="10227"/>
                  </a:lnTo>
                  <a:lnTo>
                    <a:pt x="18477" y="11204"/>
                  </a:lnTo>
                  <a:lnTo>
                    <a:pt x="17500" y="12181"/>
                  </a:lnTo>
                  <a:lnTo>
                    <a:pt x="17011" y="136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Freeform: Shape 1980">
              <a:extLst>
                <a:ext uri="{FF2B5EF4-FFF2-40B4-BE49-F238E27FC236}">
                  <a16:creationId xmlns:a16="http://schemas.microsoft.com/office/drawing/2014/main" id="{A7F7534B-90D5-68C0-0560-19E6508CB25D}"/>
                </a:ext>
              </a:extLst>
            </p:cNvPr>
            <p:cNvSpPr/>
            <p:nvPr/>
          </p:nvSpPr>
          <p:spPr>
            <a:xfrm flipV="1">
              <a:off x="6127999" y="5746308"/>
              <a:ext cx="23938" cy="45923"/>
            </a:xfrm>
            <a:custGeom>
              <a:avLst/>
              <a:gdLst>
                <a:gd name="csX0" fmla="*/ 24345 w 23938"/>
                <a:gd name="csY0" fmla="*/ 46871 h 45923"/>
                <a:gd name="csX1" fmla="*/ 17505 w 23938"/>
                <a:gd name="csY1" fmla="*/ 46871 h 45923"/>
                <a:gd name="csX2" fmla="*/ 8711 w 23938"/>
                <a:gd name="csY2" fmla="*/ 33192 h 45923"/>
                <a:gd name="csX3" fmla="*/ 8222 w 23938"/>
                <a:gd name="csY3" fmla="*/ 32703 h 45923"/>
                <a:gd name="csX4" fmla="*/ 7734 w 23938"/>
                <a:gd name="csY4" fmla="*/ 31726 h 45923"/>
                <a:gd name="csX5" fmla="*/ 6757 w 23938"/>
                <a:gd name="csY5" fmla="*/ 30260 h 45923"/>
                <a:gd name="csX6" fmla="*/ 6268 w 23938"/>
                <a:gd name="csY6" fmla="*/ 29283 h 45923"/>
                <a:gd name="csX7" fmla="*/ 5291 w 23938"/>
                <a:gd name="csY7" fmla="*/ 28306 h 45923"/>
                <a:gd name="csX8" fmla="*/ 4314 w 23938"/>
                <a:gd name="csY8" fmla="*/ 26352 h 45923"/>
                <a:gd name="csX9" fmla="*/ 3337 w 23938"/>
                <a:gd name="csY9" fmla="*/ 25375 h 45923"/>
                <a:gd name="csX10" fmla="*/ 406 w 23938"/>
                <a:gd name="csY10" fmla="*/ 20489 h 45923"/>
                <a:gd name="csX11" fmla="*/ 406 w 23938"/>
                <a:gd name="csY11" fmla="*/ 948 h 45923"/>
                <a:gd name="csX12" fmla="*/ 6268 w 23938"/>
                <a:gd name="csY12" fmla="*/ 948 h 45923"/>
                <a:gd name="csX13" fmla="*/ 6268 w 23938"/>
                <a:gd name="csY13" fmla="*/ 20489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3938" h="45923">
                  <a:moveTo>
                    <a:pt x="24345" y="46871"/>
                  </a:moveTo>
                  <a:lnTo>
                    <a:pt x="17505" y="46871"/>
                  </a:lnTo>
                  <a:lnTo>
                    <a:pt x="8711" y="33192"/>
                  </a:lnTo>
                  <a:lnTo>
                    <a:pt x="8222" y="32703"/>
                  </a:lnTo>
                  <a:lnTo>
                    <a:pt x="7734" y="31726"/>
                  </a:lnTo>
                  <a:lnTo>
                    <a:pt x="6757" y="30260"/>
                  </a:lnTo>
                  <a:lnTo>
                    <a:pt x="6268" y="29283"/>
                  </a:lnTo>
                  <a:lnTo>
                    <a:pt x="5291" y="28306"/>
                  </a:lnTo>
                  <a:lnTo>
                    <a:pt x="4314" y="26352"/>
                  </a:lnTo>
                  <a:lnTo>
                    <a:pt x="3337" y="25375"/>
                  </a:lnTo>
                  <a:lnTo>
                    <a:pt x="406" y="20489"/>
                  </a:lnTo>
                  <a:lnTo>
                    <a:pt x="406" y="948"/>
                  </a:lnTo>
                  <a:lnTo>
                    <a:pt x="6268" y="948"/>
                  </a:lnTo>
                  <a:lnTo>
                    <a:pt x="6268" y="204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Freeform: Shape 1981">
              <a:extLst>
                <a:ext uri="{FF2B5EF4-FFF2-40B4-BE49-F238E27FC236}">
                  <a16:creationId xmlns:a16="http://schemas.microsoft.com/office/drawing/2014/main" id="{03A44833-65D5-AA7B-6AC8-BA6934A6585E}"/>
                </a:ext>
              </a:extLst>
            </p:cNvPr>
            <p:cNvSpPr/>
            <p:nvPr/>
          </p:nvSpPr>
          <p:spPr>
            <a:xfrm flipV="1">
              <a:off x="6175877" y="5746308"/>
              <a:ext cx="30778" cy="45923"/>
            </a:xfrm>
            <a:custGeom>
              <a:avLst/>
              <a:gdLst>
                <a:gd name="csX0" fmla="*/ 31193 w 30778"/>
                <a:gd name="csY0" fmla="*/ 46871 h 45923"/>
                <a:gd name="csX1" fmla="*/ 414 w 30778"/>
                <a:gd name="csY1" fmla="*/ 46871 h 45923"/>
                <a:gd name="csX2" fmla="*/ 414 w 30778"/>
                <a:gd name="csY2" fmla="*/ 948 h 45923"/>
                <a:gd name="csX3" fmla="*/ 6277 w 30778"/>
                <a:gd name="csY3" fmla="*/ 948 h 45923"/>
                <a:gd name="csX4" fmla="*/ 6277 w 30778"/>
                <a:gd name="csY4" fmla="*/ 21955 h 45923"/>
                <a:gd name="csX5" fmla="*/ 27773 w 30778"/>
                <a:gd name="csY5" fmla="*/ 21955 h 45923"/>
                <a:gd name="csX6" fmla="*/ 27773 w 30778"/>
                <a:gd name="csY6" fmla="*/ 27329 h 45923"/>
                <a:gd name="csX7" fmla="*/ 6277 w 30778"/>
                <a:gd name="csY7" fmla="*/ 27329 h 45923"/>
                <a:gd name="csX8" fmla="*/ 6277 w 30778"/>
                <a:gd name="csY8" fmla="*/ 41497 h 45923"/>
                <a:gd name="csX9" fmla="*/ 31193 w 30778"/>
                <a:gd name="csY9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45923">
                  <a:moveTo>
                    <a:pt x="31193" y="46871"/>
                  </a:moveTo>
                  <a:lnTo>
                    <a:pt x="414" y="46871"/>
                  </a:lnTo>
                  <a:lnTo>
                    <a:pt x="414" y="948"/>
                  </a:lnTo>
                  <a:lnTo>
                    <a:pt x="6277" y="948"/>
                  </a:lnTo>
                  <a:lnTo>
                    <a:pt x="6277" y="21955"/>
                  </a:lnTo>
                  <a:lnTo>
                    <a:pt x="27773" y="21955"/>
                  </a:lnTo>
                  <a:lnTo>
                    <a:pt x="27773" y="27329"/>
                  </a:lnTo>
                  <a:lnTo>
                    <a:pt x="6277" y="27329"/>
                  </a:lnTo>
                  <a:lnTo>
                    <a:pt x="6277" y="41497"/>
                  </a:lnTo>
                  <a:lnTo>
                    <a:pt x="31193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Freeform: Shape 1982">
              <a:extLst>
                <a:ext uri="{FF2B5EF4-FFF2-40B4-BE49-F238E27FC236}">
                  <a16:creationId xmlns:a16="http://schemas.microsoft.com/office/drawing/2014/main" id="{89F9C5E7-5332-BDB0-791D-165F81344273}"/>
                </a:ext>
              </a:extLst>
            </p:cNvPr>
            <p:cNvSpPr/>
            <p:nvPr/>
          </p:nvSpPr>
          <p:spPr>
            <a:xfrm flipV="1">
              <a:off x="6228152" y="5771224"/>
              <a:ext cx="27358" cy="21007"/>
            </a:xfrm>
            <a:custGeom>
              <a:avLst/>
              <a:gdLst>
                <a:gd name="csX0" fmla="*/ 11169 w 27358"/>
                <a:gd name="csY0" fmla="*/ 21956 h 21007"/>
                <a:gd name="csX1" fmla="*/ 421 w 27358"/>
                <a:gd name="csY1" fmla="*/ 21467 h 21007"/>
                <a:gd name="csX2" fmla="*/ 1398 w 27358"/>
                <a:gd name="csY2" fmla="*/ 21467 h 21007"/>
                <a:gd name="csX3" fmla="*/ 2863 w 27358"/>
                <a:gd name="csY3" fmla="*/ 20979 h 21007"/>
                <a:gd name="csX4" fmla="*/ 4329 w 27358"/>
                <a:gd name="csY4" fmla="*/ 20979 h 21007"/>
                <a:gd name="csX5" fmla="*/ 5306 w 27358"/>
                <a:gd name="csY5" fmla="*/ 20490 h 21007"/>
                <a:gd name="csX6" fmla="*/ 6772 w 27358"/>
                <a:gd name="csY6" fmla="*/ 20001 h 21007"/>
                <a:gd name="csX7" fmla="*/ 6772 w 27358"/>
                <a:gd name="csY7" fmla="*/ 19513 h 21007"/>
                <a:gd name="csX8" fmla="*/ 7749 w 27358"/>
                <a:gd name="csY8" fmla="*/ 19024 h 21007"/>
                <a:gd name="csX9" fmla="*/ 8726 w 27358"/>
                <a:gd name="csY9" fmla="*/ 18047 h 21007"/>
                <a:gd name="csX10" fmla="*/ 9703 w 27358"/>
                <a:gd name="csY10" fmla="*/ 16582 h 21007"/>
                <a:gd name="csX11" fmla="*/ 10191 w 27358"/>
                <a:gd name="csY11" fmla="*/ 16093 h 21007"/>
                <a:gd name="csX12" fmla="*/ 11169 w 27358"/>
                <a:gd name="csY12" fmla="*/ 15116 h 21007"/>
                <a:gd name="csX13" fmla="*/ 11657 w 27358"/>
                <a:gd name="csY13" fmla="*/ 14139 h 21007"/>
                <a:gd name="csX14" fmla="*/ 12634 w 27358"/>
                <a:gd name="csY14" fmla="*/ 13162 h 21007"/>
                <a:gd name="csX15" fmla="*/ 13123 w 27358"/>
                <a:gd name="csY15" fmla="*/ 11696 h 21007"/>
                <a:gd name="csX16" fmla="*/ 14100 w 27358"/>
                <a:gd name="csY16" fmla="*/ 10719 h 21007"/>
                <a:gd name="csX17" fmla="*/ 19962 w 27358"/>
                <a:gd name="csY17" fmla="*/ 948 h 21007"/>
                <a:gd name="csX18" fmla="*/ 27779 w 27358"/>
                <a:gd name="csY18" fmla="*/ 948 h 21007"/>
                <a:gd name="csX19" fmla="*/ 19962 w 27358"/>
                <a:gd name="csY19" fmla="*/ 13650 h 21007"/>
                <a:gd name="csX20" fmla="*/ 19474 w 27358"/>
                <a:gd name="csY20" fmla="*/ 13650 h 21007"/>
                <a:gd name="csX21" fmla="*/ 18985 w 27358"/>
                <a:gd name="csY21" fmla="*/ 14627 h 21007"/>
                <a:gd name="csX22" fmla="*/ 14588 w 27358"/>
                <a:gd name="csY22" fmla="*/ 19513 h 21007"/>
                <a:gd name="csX23" fmla="*/ 14588 w 27358"/>
                <a:gd name="csY23" fmla="*/ 20001 h 21007"/>
                <a:gd name="csX24" fmla="*/ 12634 w 27358"/>
                <a:gd name="csY24" fmla="*/ 20979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27358" h="21007">
                  <a:moveTo>
                    <a:pt x="11169" y="21956"/>
                  </a:moveTo>
                  <a:lnTo>
                    <a:pt x="421" y="21467"/>
                  </a:lnTo>
                  <a:lnTo>
                    <a:pt x="1398" y="21467"/>
                  </a:lnTo>
                  <a:lnTo>
                    <a:pt x="2863" y="20979"/>
                  </a:lnTo>
                  <a:lnTo>
                    <a:pt x="4329" y="20979"/>
                  </a:lnTo>
                  <a:lnTo>
                    <a:pt x="5306" y="20490"/>
                  </a:lnTo>
                  <a:lnTo>
                    <a:pt x="6772" y="20001"/>
                  </a:lnTo>
                  <a:lnTo>
                    <a:pt x="6772" y="19513"/>
                  </a:lnTo>
                  <a:lnTo>
                    <a:pt x="7749" y="19024"/>
                  </a:lnTo>
                  <a:lnTo>
                    <a:pt x="8726" y="18047"/>
                  </a:lnTo>
                  <a:lnTo>
                    <a:pt x="9703" y="16582"/>
                  </a:lnTo>
                  <a:lnTo>
                    <a:pt x="10191" y="16093"/>
                  </a:lnTo>
                  <a:lnTo>
                    <a:pt x="11169" y="15116"/>
                  </a:lnTo>
                  <a:lnTo>
                    <a:pt x="11657" y="14139"/>
                  </a:lnTo>
                  <a:lnTo>
                    <a:pt x="12634" y="13162"/>
                  </a:lnTo>
                  <a:lnTo>
                    <a:pt x="13123" y="11696"/>
                  </a:lnTo>
                  <a:lnTo>
                    <a:pt x="14100" y="10719"/>
                  </a:lnTo>
                  <a:lnTo>
                    <a:pt x="19962" y="948"/>
                  </a:lnTo>
                  <a:lnTo>
                    <a:pt x="27779" y="948"/>
                  </a:lnTo>
                  <a:lnTo>
                    <a:pt x="19962" y="13650"/>
                  </a:lnTo>
                  <a:lnTo>
                    <a:pt x="19474" y="13650"/>
                  </a:lnTo>
                  <a:lnTo>
                    <a:pt x="18985" y="14627"/>
                  </a:lnTo>
                  <a:cubicBezTo>
                    <a:pt x="17756" y="16606"/>
                    <a:pt x="16372" y="18121"/>
                    <a:pt x="14588" y="19513"/>
                  </a:cubicBezTo>
                  <a:lnTo>
                    <a:pt x="14588" y="20001"/>
                  </a:lnTo>
                  <a:lnTo>
                    <a:pt x="12634" y="209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Freeform: Shape 1983">
              <a:extLst>
                <a:ext uri="{FF2B5EF4-FFF2-40B4-BE49-F238E27FC236}">
                  <a16:creationId xmlns:a16="http://schemas.microsoft.com/office/drawing/2014/main" id="{BD560936-ABE4-63F4-6647-EB7C0D66DECB}"/>
                </a:ext>
              </a:extLst>
            </p:cNvPr>
            <p:cNvSpPr/>
            <p:nvPr/>
          </p:nvSpPr>
          <p:spPr>
            <a:xfrm flipV="1">
              <a:off x="6221312" y="5750704"/>
              <a:ext cx="30290" cy="16122"/>
            </a:xfrm>
            <a:custGeom>
              <a:avLst/>
              <a:gdLst>
                <a:gd name="csX0" fmla="*/ 27780 w 30290"/>
                <a:gd name="csY0" fmla="*/ 17066 h 16122"/>
                <a:gd name="csX1" fmla="*/ 14589 w 30290"/>
                <a:gd name="csY1" fmla="*/ 16089 h 16122"/>
                <a:gd name="csX2" fmla="*/ 18009 w 30290"/>
                <a:gd name="csY2" fmla="*/ 16089 h 16122"/>
                <a:gd name="csX3" fmla="*/ 19475 w 30290"/>
                <a:gd name="csY3" fmla="*/ 15600 h 16122"/>
                <a:gd name="csX4" fmla="*/ 22406 w 30290"/>
                <a:gd name="csY4" fmla="*/ 14135 h 16122"/>
                <a:gd name="csX5" fmla="*/ 23872 w 30290"/>
                <a:gd name="csY5" fmla="*/ 12669 h 16122"/>
                <a:gd name="csX6" fmla="*/ 24360 w 30290"/>
                <a:gd name="csY6" fmla="*/ 11204 h 16122"/>
                <a:gd name="csX7" fmla="*/ 24360 w 30290"/>
                <a:gd name="csY7" fmla="*/ 7295 h 16122"/>
                <a:gd name="csX8" fmla="*/ 23872 w 30290"/>
                <a:gd name="csY8" fmla="*/ 5829 h 16122"/>
                <a:gd name="csX9" fmla="*/ 23383 w 30290"/>
                <a:gd name="csY9" fmla="*/ 4852 h 16122"/>
                <a:gd name="csX10" fmla="*/ 22895 w 30290"/>
                <a:gd name="csY10" fmla="*/ 3875 h 16122"/>
                <a:gd name="csX11" fmla="*/ 21918 w 30290"/>
                <a:gd name="csY11" fmla="*/ 3387 h 16122"/>
                <a:gd name="csX12" fmla="*/ 20941 w 30290"/>
                <a:gd name="csY12" fmla="*/ 2410 h 16122"/>
                <a:gd name="csX13" fmla="*/ 19963 w 30290"/>
                <a:gd name="csY13" fmla="*/ 1921 h 16122"/>
                <a:gd name="csX14" fmla="*/ 19475 w 30290"/>
                <a:gd name="csY14" fmla="*/ 1921 h 16122"/>
                <a:gd name="csX15" fmla="*/ 18498 w 30290"/>
                <a:gd name="csY15" fmla="*/ 1433 h 16122"/>
                <a:gd name="csX16" fmla="*/ 16055 w 30290"/>
                <a:gd name="csY16" fmla="*/ 1433 h 16122"/>
                <a:gd name="csX17" fmla="*/ 15078 w 30290"/>
                <a:gd name="csY17" fmla="*/ 944 h 16122"/>
                <a:gd name="csX18" fmla="*/ 422 w 30290"/>
                <a:gd name="csY18" fmla="*/ 944 h 16122"/>
                <a:gd name="csX19" fmla="*/ 27780 w 30290"/>
                <a:gd name="csY19" fmla="*/ 944 h 16122"/>
                <a:gd name="csX20" fmla="*/ 28757 w 30290"/>
                <a:gd name="csY20" fmla="*/ 1921 h 16122"/>
                <a:gd name="csX21" fmla="*/ 29246 w 30290"/>
                <a:gd name="csY21" fmla="*/ 2898 h 16122"/>
                <a:gd name="csX22" fmla="*/ 30223 w 30290"/>
                <a:gd name="csY22" fmla="*/ 4852 h 16122"/>
                <a:gd name="csX23" fmla="*/ 30712 w 30290"/>
                <a:gd name="csY23" fmla="*/ 6318 h 16122"/>
                <a:gd name="csX24" fmla="*/ 30712 w 30290"/>
                <a:gd name="csY24" fmla="*/ 11204 h 16122"/>
                <a:gd name="csX25" fmla="*/ 30223 w 30290"/>
                <a:gd name="csY25" fmla="*/ 12181 h 16122"/>
                <a:gd name="csX26" fmla="*/ 30223 w 30290"/>
                <a:gd name="csY26" fmla="*/ 13646 h 16122"/>
                <a:gd name="csX27" fmla="*/ 29734 w 30290"/>
                <a:gd name="csY27" fmla="*/ 14623 h 16122"/>
                <a:gd name="csX28" fmla="*/ 28757 w 30290"/>
                <a:gd name="csY28" fmla="*/ 15600 h 16122"/>
                <a:gd name="csX29" fmla="*/ 28757 w 30290"/>
                <a:gd name="csY29" fmla="*/ 16089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30290" h="16122">
                  <a:moveTo>
                    <a:pt x="27780" y="17066"/>
                  </a:moveTo>
                  <a:lnTo>
                    <a:pt x="14589" y="16089"/>
                  </a:lnTo>
                  <a:lnTo>
                    <a:pt x="18009" y="16089"/>
                  </a:lnTo>
                  <a:lnTo>
                    <a:pt x="19475" y="15600"/>
                  </a:lnTo>
                  <a:lnTo>
                    <a:pt x="22406" y="14135"/>
                  </a:lnTo>
                  <a:lnTo>
                    <a:pt x="23872" y="12669"/>
                  </a:lnTo>
                  <a:lnTo>
                    <a:pt x="24360" y="11204"/>
                  </a:lnTo>
                  <a:lnTo>
                    <a:pt x="24360" y="7295"/>
                  </a:lnTo>
                  <a:lnTo>
                    <a:pt x="23872" y="5829"/>
                  </a:lnTo>
                  <a:lnTo>
                    <a:pt x="23383" y="4852"/>
                  </a:lnTo>
                  <a:lnTo>
                    <a:pt x="22895" y="3875"/>
                  </a:lnTo>
                  <a:lnTo>
                    <a:pt x="21918" y="3387"/>
                  </a:lnTo>
                  <a:lnTo>
                    <a:pt x="20941" y="2410"/>
                  </a:lnTo>
                  <a:lnTo>
                    <a:pt x="19963" y="1921"/>
                  </a:lnTo>
                  <a:lnTo>
                    <a:pt x="19475" y="1921"/>
                  </a:lnTo>
                  <a:lnTo>
                    <a:pt x="18498" y="1433"/>
                  </a:lnTo>
                  <a:lnTo>
                    <a:pt x="16055" y="1433"/>
                  </a:lnTo>
                  <a:lnTo>
                    <a:pt x="15078" y="944"/>
                  </a:lnTo>
                  <a:lnTo>
                    <a:pt x="422" y="944"/>
                  </a:lnTo>
                  <a:lnTo>
                    <a:pt x="27780" y="944"/>
                  </a:lnTo>
                  <a:lnTo>
                    <a:pt x="28757" y="1921"/>
                  </a:lnTo>
                  <a:lnTo>
                    <a:pt x="29246" y="2898"/>
                  </a:lnTo>
                  <a:lnTo>
                    <a:pt x="30223" y="4852"/>
                  </a:lnTo>
                  <a:lnTo>
                    <a:pt x="30712" y="6318"/>
                  </a:lnTo>
                  <a:lnTo>
                    <a:pt x="30712" y="11204"/>
                  </a:lnTo>
                  <a:lnTo>
                    <a:pt x="30223" y="12181"/>
                  </a:lnTo>
                  <a:lnTo>
                    <a:pt x="30223" y="13646"/>
                  </a:lnTo>
                  <a:lnTo>
                    <a:pt x="29734" y="14623"/>
                  </a:lnTo>
                  <a:lnTo>
                    <a:pt x="28757" y="15600"/>
                  </a:lnTo>
                  <a:lnTo>
                    <a:pt x="28757" y="160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Freeform: Shape 1984">
              <a:extLst>
                <a:ext uri="{FF2B5EF4-FFF2-40B4-BE49-F238E27FC236}">
                  <a16:creationId xmlns:a16="http://schemas.microsoft.com/office/drawing/2014/main" id="{DB6C2AF5-23C6-19D7-D791-7AF055FEAC4F}"/>
                </a:ext>
              </a:extLst>
            </p:cNvPr>
            <p:cNvSpPr/>
            <p:nvPr/>
          </p:nvSpPr>
          <p:spPr>
            <a:xfrm flipV="1">
              <a:off x="6214961" y="5746308"/>
              <a:ext cx="33709" cy="45923"/>
            </a:xfrm>
            <a:custGeom>
              <a:avLst/>
              <a:gdLst>
                <a:gd name="csX0" fmla="*/ 20939 w 33709"/>
                <a:gd name="csY0" fmla="*/ 46871 h 45923"/>
                <a:gd name="csX1" fmla="*/ 420 w 33709"/>
                <a:gd name="csY1" fmla="*/ 46871 h 45923"/>
                <a:gd name="csX2" fmla="*/ 420 w 33709"/>
                <a:gd name="csY2" fmla="*/ 948 h 45923"/>
                <a:gd name="csX3" fmla="*/ 6771 w 33709"/>
                <a:gd name="csY3" fmla="*/ 948 h 45923"/>
                <a:gd name="csX4" fmla="*/ 6771 w 33709"/>
                <a:gd name="csY4" fmla="*/ 21467 h 45923"/>
                <a:gd name="csX5" fmla="*/ 13611 w 33709"/>
                <a:gd name="csY5" fmla="*/ 21467 h 45923"/>
                <a:gd name="csX6" fmla="*/ 33152 w 33709"/>
                <a:gd name="csY6" fmla="*/ 25375 h 45923"/>
                <a:gd name="csX7" fmla="*/ 34130 w 33709"/>
                <a:gd name="csY7" fmla="*/ 25864 h 45923"/>
                <a:gd name="csX8" fmla="*/ 34130 w 33709"/>
                <a:gd name="csY8" fmla="*/ 26352 h 45923"/>
                <a:gd name="csX9" fmla="*/ 6771 w 33709"/>
                <a:gd name="csY9" fmla="*/ 26352 h 45923"/>
                <a:gd name="csX10" fmla="*/ 6771 w 33709"/>
                <a:gd name="csY10" fmla="*/ 41497 h 45923"/>
                <a:gd name="csX11" fmla="*/ 20939 w 33709"/>
                <a:gd name="csY11" fmla="*/ 41497 h 45923"/>
                <a:gd name="csX12" fmla="*/ 34130 w 33709"/>
                <a:gd name="csY12" fmla="*/ 42474 h 45923"/>
                <a:gd name="csX13" fmla="*/ 33152 w 33709"/>
                <a:gd name="csY13" fmla="*/ 43451 h 45923"/>
                <a:gd name="csX14" fmla="*/ 23870 w 33709"/>
                <a:gd name="csY14" fmla="*/ 46871 h 45923"/>
                <a:gd name="csX15" fmla="*/ 22404 w 33709"/>
                <a:gd name="csY15" fmla="*/ 4687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0939" y="46871"/>
                  </a:moveTo>
                  <a:lnTo>
                    <a:pt x="420" y="46871"/>
                  </a:lnTo>
                  <a:lnTo>
                    <a:pt x="420" y="948"/>
                  </a:lnTo>
                  <a:lnTo>
                    <a:pt x="6771" y="948"/>
                  </a:lnTo>
                  <a:lnTo>
                    <a:pt x="6771" y="21467"/>
                  </a:lnTo>
                  <a:lnTo>
                    <a:pt x="13611" y="21467"/>
                  </a:lnTo>
                  <a:cubicBezTo>
                    <a:pt x="18195" y="21784"/>
                    <a:pt x="28959" y="20815"/>
                    <a:pt x="33152" y="25375"/>
                  </a:cubicBezTo>
                  <a:lnTo>
                    <a:pt x="34130" y="25864"/>
                  </a:lnTo>
                  <a:lnTo>
                    <a:pt x="34130" y="26352"/>
                  </a:lnTo>
                  <a:lnTo>
                    <a:pt x="6771" y="26352"/>
                  </a:lnTo>
                  <a:lnTo>
                    <a:pt x="6771" y="41497"/>
                  </a:lnTo>
                  <a:lnTo>
                    <a:pt x="20939" y="41497"/>
                  </a:lnTo>
                  <a:lnTo>
                    <a:pt x="34130" y="42474"/>
                  </a:lnTo>
                  <a:lnTo>
                    <a:pt x="33152" y="43451"/>
                  </a:lnTo>
                  <a:cubicBezTo>
                    <a:pt x="29488" y="46920"/>
                    <a:pt x="27632" y="45853"/>
                    <a:pt x="23870" y="46871"/>
                  </a:cubicBezTo>
                  <a:lnTo>
                    <a:pt x="22404" y="46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Freeform: Shape 1985">
              <a:extLst>
                <a:ext uri="{FF2B5EF4-FFF2-40B4-BE49-F238E27FC236}">
                  <a16:creationId xmlns:a16="http://schemas.microsoft.com/office/drawing/2014/main" id="{D9AD2BF7-797B-196B-6FFB-B7804FDC2F30}"/>
                </a:ext>
              </a:extLst>
            </p:cNvPr>
            <p:cNvSpPr/>
            <p:nvPr/>
          </p:nvSpPr>
          <p:spPr>
            <a:xfrm flipV="1">
              <a:off x="6259056" y="5750216"/>
              <a:ext cx="36515" cy="42823"/>
            </a:xfrm>
            <a:custGeom>
              <a:avLst/>
              <a:gdLst>
                <a:gd name="csX0" fmla="*/ 8605 w 36515"/>
                <a:gd name="csY0" fmla="*/ 43771 h 42823"/>
                <a:gd name="csX1" fmla="*/ 6651 w 36515"/>
                <a:gd name="csY1" fmla="*/ 41817 h 42823"/>
                <a:gd name="csX2" fmla="*/ 3719 w 36515"/>
                <a:gd name="csY2" fmla="*/ 11038 h 42823"/>
                <a:gd name="csX3" fmla="*/ 4696 w 36515"/>
                <a:gd name="csY3" fmla="*/ 10061 h 42823"/>
                <a:gd name="csX4" fmla="*/ 5185 w 36515"/>
                <a:gd name="csY4" fmla="*/ 9084 h 42823"/>
                <a:gd name="csX5" fmla="*/ 34986 w 36515"/>
                <a:gd name="csY5" fmla="*/ 4687 h 42823"/>
                <a:gd name="csX6" fmla="*/ 35963 w 36515"/>
                <a:gd name="csY6" fmla="*/ 5175 h 42823"/>
                <a:gd name="csX7" fmla="*/ 36941 w 36515"/>
                <a:gd name="csY7" fmla="*/ 6153 h 42823"/>
                <a:gd name="csX8" fmla="*/ 20818 w 36515"/>
                <a:gd name="csY8" fmla="*/ 6153 h 42823"/>
                <a:gd name="csX9" fmla="*/ 6651 w 36515"/>
                <a:gd name="csY9" fmla="*/ 22763 h 42823"/>
                <a:gd name="csX10" fmla="*/ 6651 w 36515"/>
                <a:gd name="csY10" fmla="*/ 25206 h 42823"/>
                <a:gd name="csX11" fmla="*/ 19841 w 36515"/>
                <a:gd name="csY11" fmla="*/ 42794 h 42823"/>
                <a:gd name="csX12" fmla="*/ 21307 w 36515"/>
                <a:gd name="csY12" fmla="*/ 43282 h 42823"/>
                <a:gd name="csX13" fmla="*/ 22284 w 36515"/>
                <a:gd name="csY13" fmla="*/ 43282 h 42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6515" h="42823">
                  <a:moveTo>
                    <a:pt x="8605" y="43771"/>
                  </a:moveTo>
                  <a:lnTo>
                    <a:pt x="6651" y="41817"/>
                  </a:lnTo>
                  <a:cubicBezTo>
                    <a:pt x="-946" y="33528"/>
                    <a:pt x="-1174" y="20760"/>
                    <a:pt x="3719" y="11038"/>
                  </a:cubicBezTo>
                  <a:lnTo>
                    <a:pt x="4696" y="10061"/>
                  </a:lnTo>
                  <a:lnTo>
                    <a:pt x="5185" y="9084"/>
                  </a:lnTo>
                  <a:cubicBezTo>
                    <a:pt x="11984" y="143"/>
                    <a:pt x="25696" y="-1591"/>
                    <a:pt x="34986" y="4687"/>
                  </a:cubicBezTo>
                  <a:lnTo>
                    <a:pt x="35963" y="5175"/>
                  </a:lnTo>
                  <a:lnTo>
                    <a:pt x="36941" y="6153"/>
                  </a:lnTo>
                  <a:lnTo>
                    <a:pt x="20818" y="6153"/>
                  </a:lnTo>
                  <a:cubicBezTo>
                    <a:pt x="12187" y="6926"/>
                    <a:pt x="6960" y="14368"/>
                    <a:pt x="6651" y="22763"/>
                  </a:cubicBezTo>
                  <a:lnTo>
                    <a:pt x="6651" y="25206"/>
                  </a:lnTo>
                  <a:cubicBezTo>
                    <a:pt x="7033" y="34187"/>
                    <a:pt x="10144" y="41230"/>
                    <a:pt x="19841" y="42794"/>
                  </a:cubicBezTo>
                  <a:lnTo>
                    <a:pt x="21307" y="43282"/>
                  </a:lnTo>
                  <a:lnTo>
                    <a:pt x="22284" y="4328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Freeform: Shape 1986">
              <a:extLst>
                <a:ext uri="{FF2B5EF4-FFF2-40B4-BE49-F238E27FC236}">
                  <a16:creationId xmlns:a16="http://schemas.microsoft.com/office/drawing/2014/main" id="{D66A2B2B-BB2B-1112-AE79-522CA0CFEB7C}"/>
                </a:ext>
              </a:extLst>
            </p:cNvPr>
            <p:cNvSpPr/>
            <p:nvPr/>
          </p:nvSpPr>
          <p:spPr>
            <a:xfrm flipV="1">
              <a:off x="6267236" y="5745769"/>
              <a:ext cx="35664" cy="42065"/>
            </a:xfrm>
            <a:custGeom>
              <a:avLst/>
              <a:gdLst>
                <a:gd name="csX0" fmla="*/ 14107 w 35664"/>
                <a:gd name="csY0" fmla="*/ 42962 h 42065"/>
                <a:gd name="csX1" fmla="*/ 12641 w 35664"/>
                <a:gd name="csY1" fmla="*/ 42962 h 42065"/>
                <a:gd name="csX2" fmla="*/ 1405 w 35664"/>
                <a:gd name="csY2" fmla="*/ 39054 h 42065"/>
                <a:gd name="csX3" fmla="*/ 427 w 35664"/>
                <a:gd name="csY3" fmla="*/ 38565 h 42065"/>
                <a:gd name="csX4" fmla="*/ 14107 w 35664"/>
                <a:gd name="csY4" fmla="*/ 38077 h 42065"/>
                <a:gd name="csX5" fmla="*/ 15084 w 35664"/>
                <a:gd name="csY5" fmla="*/ 38077 h 42065"/>
                <a:gd name="csX6" fmla="*/ 29740 w 35664"/>
                <a:gd name="csY6" fmla="*/ 21954 h 42065"/>
                <a:gd name="csX7" fmla="*/ 29740 w 35664"/>
                <a:gd name="csY7" fmla="*/ 18535 h 42065"/>
                <a:gd name="csX8" fmla="*/ 27298 w 35664"/>
                <a:gd name="csY8" fmla="*/ 8275 h 42065"/>
                <a:gd name="csX9" fmla="*/ 26809 w 35664"/>
                <a:gd name="csY9" fmla="*/ 7298 h 42065"/>
                <a:gd name="csX10" fmla="*/ 23389 w 35664"/>
                <a:gd name="csY10" fmla="*/ 3878 h 42065"/>
                <a:gd name="csX11" fmla="*/ 22412 w 35664"/>
                <a:gd name="csY11" fmla="*/ 3390 h 42065"/>
                <a:gd name="csX12" fmla="*/ 21435 w 35664"/>
                <a:gd name="csY12" fmla="*/ 2413 h 42065"/>
                <a:gd name="csX13" fmla="*/ 20458 w 35664"/>
                <a:gd name="csY13" fmla="*/ 1924 h 42065"/>
                <a:gd name="csX14" fmla="*/ 18992 w 35664"/>
                <a:gd name="csY14" fmla="*/ 1924 h 42065"/>
                <a:gd name="csX15" fmla="*/ 18015 w 35664"/>
                <a:gd name="csY15" fmla="*/ 1435 h 42065"/>
                <a:gd name="csX16" fmla="*/ 16550 w 35664"/>
                <a:gd name="csY16" fmla="*/ 947 h 42065"/>
                <a:gd name="csX17" fmla="*/ 14107 w 35664"/>
                <a:gd name="csY17" fmla="*/ 947 h 42065"/>
                <a:gd name="csX18" fmla="*/ 28763 w 35664"/>
                <a:gd name="csY18" fmla="*/ 947 h 42065"/>
                <a:gd name="csX19" fmla="*/ 29740 w 35664"/>
                <a:gd name="csY19" fmla="*/ 1924 h 42065"/>
                <a:gd name="csX20" fmla="*/ 30229 w 35664"/>
                <a:gd name="csY20" fmla="*/ 2901 h 42065"/>
                <a:gd name="csX21" fmla="*/ 32183 w 35664"/>
                <a:gd name="csY21" fmla="*/ 4855 h 42065"/>
                <a:gd name="csX22" fmla="*/ 33160 w 35664"/>
                <a:gd name="csY22" fmla="*/ 6809 h 42065"/>
                <a:gd name="csX23" fmla="*/ 33160 w 35664"/>
                <a:gd name="csY23" fmla="*/ 7298 h 42065"/>
                <a:gd name="csX24" fmla="*/ 33649 w 35664"/>
                <a:gd name="csY24" fmla="*/ 8275 h 42065"/>
                <a:gd name="csX25" fmla="*/ 34137 w 35664"/>
                <a:gd name="csY25" fmla="*/ 9252 h 42065"/>
                <a:gd name="csX26" fmla="*/ 34626 w 35664"/>
                <a:gd name="csY26" fmla="*/ 10718 h 42065"/>
                <a:gd name="csX27" fmla="*/ 35603 w 35664"/>
                <a:gd name="csY27" fmla="*/ 12672 h 42065"/>
                <a:gd name="csX28" fmla="*/ 35603 w 35664"/>
                <a:gd name="csY28" fmla="*/ 14138 h 42065"/>
                <a:gd name="csX29" fmla="*/ 36091 w 35664"/>
                <a:gd name="csY29" fmla="*/ 15603 h 42065"/>
                <a:gd name="csX30" fmla="*/ 36091 w 35664"/>
                <a:gd name="csY30" fmla="*/ 23420 h 42065"/>
                <a:gd name="csX31" fmla="*/ 35603 w 35664"/>
                <a:gd name="csY31" fmla="*/ 24886 h 42065"/>
                <a:gd name="csX32" fmla="*/ 35603 w 35664"/>
                <a:gd name="csY32" fmla="*/ 25863 h 42065"/>
                <a:gd name="csX33" fmla="*/ 35114 w 35664"/>
                <a:gd name="csY33" fmla="*/ 27329 h 42065"/>
                <a:gd name="csX34" fmla="*/ 34626 w 35664"/>
                <a:gd name="csY34" fmla="*/ 28306 h 42065"/>
                <a:gd name="csX35" fmla="*/ 34626 w 35664"/>
                <a:gd name="csY35" fmla="*/ 29283 h 42065"/>
                <a:gd name="csX36" fmla="*/ 34137 w 35664"/>
                <a:gd name="csY36" fmla="*/ 30748 h 42065"/>
                <a:gd name="csX37" fmla="*/ 33649 w 35664"/>
                <a:gd name="csY37" fmla="*/ 31725 h 42065"/>
                <a:gd name="csX38" fmla="*/ 33160 w 35664"/>
                <a:gd name="csY38" fmla="*/ 31725 h 42065"/>
                <a:gd name="csX39" fmla="*/ 32672 w 35664"/>
                <a:gd name="csY39" fmla="*/ 33191 h 42065"/>
                <a:gd name="csX40" fmla="*/ 17038 w 35664"/>
                <a:gd name="csY40" fmla="*/ 42962 h 42065"/>
                <a:gd name="csX41" fmla="*/ 15572 w 35664"/>
                <a:gd name="csY41" fmla="*/ 42962 h 420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</a:cxnLst>
              <a:rect l="l" t="t" r="r" b="b"/>
              <a:pathLst>
                <a:path w="35664" h="42065">
                  <a:moveTo>
                    <a:pt x="14107" y="42962"/>
                  </a:moveTo>
                  <a:lnTo>
                    <a:pt x="12641" y="42962"/>
                  </a:lnTo>
                  <a:cubicBezTo>
                    <a:pt x="9539" y="43353"/>
                    <a:pt x="3505" y="41391"/>
                    <a:pt x="1405" y="39054"/>
                  </a:cubicBezTo>
                  <a:lnTo>
                    <a:pt x="427" y="38565"/>
                  </a:lnTo>
                  <a:lnTo>
                    <a:pt x="14107" y="38077"/>
                  </a:lnTo>
                  <a:lnTo>
                    <a:pt x="15084" y="38077"/>
                  </a:lnTo>
                  <a:cubicBezTo>
                    <a:pt x="24782" y="36481"/>
                    <a:pt x="28649" y="31587"/>
                    <a:pt x="29740" y="21954"/>
                  </a:cubicBezTo>
                  <a:lnTo>
                    <a:pt x="29740" y="18535"/>
                  </a:lnTo>
                  <a:cubicBezTo>
                    <a:pt x="30107" y="14862"/>
                    <a:pt x="28674" y="11581"/>
                    <a:pt x="27298" y="8275"/>
                  </a:cubicBezTo>
                  <a:lnTo>
                    <a:pt x="26809" y="7298"/>
                  </a:lnTo>
                  <a:lnTo>
                    <a:pt x="23389" y="3878"/>
                  </a:lnTo>
                  <a:lnTo>
                    <a:pt x="22412" y="3390"/>
                  </a:lnTo>
                  <a:lnTo>
                    <a:pt x="21435" y="2413"/>
                  </a:lnTo>
                  <a:lnTo>
                    <a:pt x="20458" y="1924"/>
                  </a:lnTo>
                  <a:lnTo>
                    <a:pt x="18992" y="1924"/>
                  </a:lnTo>
                  <a:lnTo>
                    <a:pt x="18015" y="1435"/>
                  </a:lnTo>
                  <a:lnTo>
                    <a:pt x="16550" y="947"/>
                  </a:lnTo>
                  <a:lnTo>
                    <a:pt x="14107" y="947"/>
                  </a:lnTo>
                  <a:lnTo>
                    <a:pt x="28763" y="947"/>
                  </a:lnTo>
                  <a:lnTo>
                    <a:pt x="29740" y="1924"/>
                  </a:lnTo>
                  <a:lnTo>
                    <a:pt x="30229" y="2901"/>
                  </a:lnTo>
                  <a:lnTo>
                    <a:pt x="32183" y="4855"/>
                  </a:lnTo>
                  <a:lnTo>
                    <a:pt x="33160" y="6809"/>
                  </a:lnTo>
                  <a:lnTo>
                    <a:pt x="33160" y="7298"/>
                  </a:lnTo>
                  <a:lnTo>
                    <a:pt x="33649" y="8275"/>
                  </a:lnTo>
                  <a:lnTo>
                    <a:pt x="34137" y="9252"/>
                  </a:lnTo>
                  <a:lnTo>
                    <a:pt x="34626" y="10718"/>
                  </a:lnTo>
                  <a:lnTo>
                    <a:pt x="35603" y="12672"/>
                  </a:lnTo>
                  <a:lnTo>
                    <a:pt x="35603" y="14138"/>
                  </a:lnTo>
                  <a:lnTo>
                    <a:pt x="36091" y="15603"/>
                  </a:lnTo>
                  <a:lnTo>
                    <a:pt x="36091" y="23420"/>
                  </a:lnTo>
                  <a:lnTo>
                    <a:pt x="35603" y="24886"/>
                  </a:lnTo>
                  <a:lnTo>
                    <a:pt x="35603" y="25863"/>
                  </a:lnTo>
                  <a:lnTo>
                    <a:pt x="35114" y="27329"/>
                  </a:lnTo>
                  <a:lnTo>
                    <a:pt x="34626" y="28306"/>
                  </a:lnTo>
                  <a:lnTo>
                    <a:pt x="34626" y="29283"/>
                  </a:lnTo>
                  <a:lnTo>
                    <a:pt x="34137" y="30748"/>
                  </a:lnTo>
                  <a:lnTo>
                    <a:pt x="33649" y="31725"/>
                  </a:lnTo>
                  <a:lnTo>
                    <a:pt x="33160" y="31725"/>
                  </a:lnTo>
                  <a:lnTo>
                    <a:pt x="32672" y="33191"/>
                  </a:lnTo>
                  <a:cubicBezTo>
                    <a:pt x="29643" y="38695"/>
                    <a:pt x="23251" y="42482"/>
                    <a:pt x="17038" y="42962"/>
                  </a:cubicBezTo>
                  <a:lnTo>
                    <a:pt x="15572" y="429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Freeform: Shape 1987">
              <a:extLst>
                <a:ext uri="{FF2B5EF4-FFF2-40B4-BE49-F238E27FC236}">
                  <a16:creationId xmlns:a16="http://schemas.microsoft.com/office/drawing/2014/main" id="{C8A8E9F2-DAF1-99FF-A76C-F0640FD9BD15}"/>
                </a:ext>
              </a:extLst>
            </p:cNvPr>
            <p:cNvSpPr/>
            <p:nvPr/>
          </p:nvSpPr>
          <p:spPr>
            <a:xfrm flipV="1">
              <a:off x="6329770" y="5746308"/>
              <a:ext cx="24427" cy="45923"/>
            </a:xfrm>
            <a:custGeom>
              <a:avLst/>
              <a:gdLst>
                <a:gd name="csX0" fmla="*/ 24866 w 24427"/>
                <a:gd name="csY0" fmla="*/ 46871 h 45923"/>
                <a:gd name="csX1" fmla="*/ 17049 w 24427"/>
                <a:gd name="csY1" fmla="*/ 46871 h 45923"/>
                <a:gd name="csX2" fmla="*/ 5813 w 24427"/>
                <a:gd name="csY2" fmla="*/ 15115 h 45923"/>
                <a:gd name="csX3" fmla="*/ 5813 w 24427"/>
                <a:gd name="csY3" fmla="*/ 14627 h 45923"/>
                <a:gd name="csX4" fmla="*/ 5324 w 24427"/>
                <a:gd name="csY4" fmla="*/ 13161 h 45923"/>
                <a:gd name="csX5" fmla="*/ 4836 w 24427"/>
                <a:gd name="csY5" fmla="*/ 11696 h 45923"/>
                <a:gd name="csX6" fmla="*/ 4347 w 24427"/>
                <a:gd name="csY6" fmla="*/ 10719 h 45923"/>
                <a:gd name="csX7" fmla="*/ 3859 w 24427"/>
                <a:gd name="csY7" fmla="*/ 9253 h 45923"/>
                <a:gd name="csX8" fmla="*/ 3859 w 24427"/>
                <a:gd name="csY8" fmla="*/ 8276 h 45923"/>
                <a:gd name="csX9" fmla="*/ 3370 w 24427"/>
                <a:gd name="csY9" fmla="*/ 7299 h 45923"/>
                <a:gd name="csX10" fmla="*/ 439 w 24427"/>
                <a:gd name="csY10" fmla="*/ 948 h 45923"/>
                <a:gd name="csX11" fmla="*/ 5813 w 24427"/>
                <a:gd name="csY11" fmla="*/ 948 h 45923"/>
                <a:gd name="csX12" fmla="*/ 19004 w 24427"/>
                <a:gd name="csY12" fmla="*/ 39054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4427" h="45923">
                  <a:moveTo>
                    <a:pt x="24866" y="46871"/>
                  </a:moveTo>
                  <a:lnTo>
                    <a:pt x="17049" y="46871"/>
                  </a:lnTo>
                  <a:lnTo>
                    <a:pt x="5813" y="15115"/>
                  </a:lnTo>
                  <a:lnTo>
                    <a:pt x="5813" y="14627"/>
                  </a:lnTo>
                  <a:lnTo>
                    <a:pt x="5324" y="13161"/>
                  </a:lnTo>
                  <a:lnTo>
                    <a:pt x="4836" y="11696"/>
                  </a:lnTo>
                  <a:lnTo>
                    <a:pt x="4347" y="10719"/>
                  </a:lnTo>
                  <a:lnTo>
                    <a:pt x="3859" y="9253"/>
                  </a:lnTo>
                  <a:lnTo>
                    <a:pt x="3859" y="8276"/>
                  </a:lnTo>
                  <a:lnTo>
                    <a:pt x="3370" y="7299"/>
                  </a:lnTo>
                  <a:lnTo>
                    <a:pt x="439" y="948"/>
                  </a:lnTo>
                  <a:lnTo>
                    <a:pt x="5813" y="948"/>
                  </a:lnTo>
                  <a:lnTo>
                    <a:pt x="19004" y="390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Freeform: Shape 1988">
              <a:extLst>
                <a:ext uri="{FF2B5EF4-FFF2-40B4-BE49-F238E27FC236}">
                  <a16:creationId xmlns:a16="http://schemas.microsoft.com/office/drawing/2014/main" id="{52A3ADC3-7449-BF0C-2F92-F9AC17164A09}"/>
                </a:ext>
              </a:extLst>
            </p:cNvPr>
            <p:cNvSpPr/>
            <p:nvPr/>
          </p:nvSpPr>
          <p:spPr>
            <a:xfrm flipV="1">
              <a:off x="6348335" y="5746308"/>
              <a:ext cx="5862" cy="45923"/>
            </a:xfrm>
            <a:custGeom>
              <a:avLst/>
              <a:gdLst>
                <a:gd name="csX0" fmla="*/ 6302 w 5862"/>
                <a:gd name="csY0" fmla="*/ 46871 h 45923"/>
                <a:gd name="csX1" fmla="*/ 439 w 5862"/>
                <a:gd name="csY1" fmla="*/ 39054 h 45923"/>
                <a:gd name="csX2" fmla="*/ 439 w 5862"/>
                <a:gd name="csY2" fmla="*/ 948 h 45923"/>
                <a:gd name="csX3" fmla="*/ 6302 w 5862"/>
                <a:gd name="csY3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862" h="45923">
                  <a:moveTo>
                    <a:pt x="6302" y="46871"/>
                  </a:moveTo>
                  <a:lnTo>
                    <a:pt x="439" y="39054"/>
                  </a:lnTo>
                  <a:lnTo>
                    <a:pt x="439" y="948"/>
                  </a:lnTo>
                  <a:lnTo>
                    <a:pt x="6302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Freeform: Shape 1989">
              <a:extLst>
                <a:ext uri="{FF2B5EF4-FFF2-40B4-BE49-F238E27FC236}">
                  <a16:creationId xmlns:a16="http://schemas.microsoft.com/office/drawing/2014/main" id="{179648C2-4197-55BB-B9F1-DD69BDBA9F45}"/>
                </a:ext>
              </a:extLst>
            </p:cNvPr>
            <p:cNvSpPr/>
            <p:nvPr/>
          </p:nvSpPr>
          <p:spPr>
            <a:xfrm flipV="1">
              <a:off x="6310717" y="5746308"/>
              <a:ext cx="8793" cy="45923"/>
            </a:xfrm>
            <a:custGeom>
              <a:avLst/>
              <a:gdLst>
                <a:gd name="csX0" fmla="*/ 9227 w 8793"/>
                <a:gd name="csY0" fmla="*/ 46871 h 45923"/>
                <a:gd name="csX1" fmla="*/ 433 w 8793"/>
                <a:gd name="csY1" fmla="*/ 46871 h 45923"/>
                <a:gd name="csX2" fmla="*/ 433 w 8793"/>
                <a:gd name="csY2" fmla="*/ 948 h 45923"/>
                <a:gd name="csX3" fmla="*/ 6296 w 8793"/>
                <a:gd name="csY3" fmla="*/ 948 h 45923"/>
                <a:gd name="csX4" fmla="*/ 6296 w 8793"/>
                <a:gd name="csY4" fmla="*/ 4003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793" h="45923">
                  <a:moveTo>
                    <a:pt x="9227" y="46871"/>
                  </a:moveTo>
                  <a:lnTo>
                    <a:pt x="433" y="46871"/>
                  </a:lnTo>
                  <a:lnTo>
                    <a:pt x="433" y="948"/>
                  </a:lnTo>
                  <a:lnTo>
                    <a:pt x="6296" y="948"/>
                  </a:lnTo>
                  <a:lnTo>
                    <a:pt x="6296" y="4003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Freeform: Shape 1990">
              <a:extLst>
                <a:ext uri="{FF2B5EF4-FFF2-40B4-BE49-F238E27FC236}">
                  <a16:creationId xmlns:a16="http://schemas.microsoft.com/office/drawing/2014/main" id="{C1E9C05B-0351-6690-FEBF-84697B5B516E}"/>
                </a:ext>
              </a:extLst>
            </p:cNvPr>
            <p:cNvSpPr/>
            <p:nvPr/>
          </p:nvSpPr>
          <p:spPr>
            <a:xfrm flipV="1">
              <a:off x="6316579" y="5746308"/>
              <a:ext cx="16122" cy="45923"/>
            </a:xfrm>
            <a:custGeom>
              <a:avLst/>
              <a:gdLst>
                <a:gd name="csX0" fmla="*/ 3365 w 16122"/>
                <a:gd name="csY0" fmla="*/ 46871 h 45923"/>
                <a:gd name="csX1" fmla="*/ 434 w 16122"/>
                <a:gd name="csY1" fmla="*/ 40031 h 45923"/>
                <a:gd name="csX2" fmla="*/ 13625 w 16122"/>
                <a:gd name="csY2" fmla="*/ 948 h 45923"/>
                <a:gd name="csX3" fmla="*/ 16556 w 16122"/>
                <a:gd name="csY3" fmla="*/ 7299 h 45923"/>
                <a:gd name="csX4" fmla="*/ 16556 w 16122"/>
                <a:gd name="csY4" fmla="*/ 7787 h 45923"/>
                <a:gd name="csX5" fmla="*/ 16067 w 16122"/>
                <a:gd name="csY5" fmla="*/ 8764 h 45923"/>
                <a:gd name="csX6" fmla="*/ 15579 w 16122"/>
                <a:gd name="csY6" fmla="*/ 10230 h 45923"/>
                <a:gd name="csX7" fmla="*/ 15579 w 16122"/>
                <a:gd name="csY7" fmla="*/ 11207 h 45923"/>
                <a:gd name="csX8" fmla="*/ 15090 w 16122"/>
                <a:gd name="csY8" fmla="*/ 12673 h 45923"/>
                <a:gd name="csX9" fmla="*/ 14602 w 16122"/>
                <a:gd name="csY9" fmla="*/ 1413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6122" h="45923">
                  <a:moveTo>
                    <a:pt x="3365" y="46871"/>
                  </a:moveTo>
                  <a:lnTo>
                    <a:pt x="434" y="40031"/>
                  </a:lnTo>
                  <a:lnTo>
                    <a:pt x="13625" y="948"/>
                  </a:lnTo>
                  <a:lnTo>
                    <a:pt x="16556" y="7299"/>
                  </a:lnTo>
                  <a:lnTo>
                    <a:pt x="16556" y="7787"/>
                  </a:lnTo>
                  <a:lnTo>
                    <a:pt x="16067" y="8764"/>
                  </a:lnTo>
                  <a:lnTo>
                    <a:pt x="15579" y="10230"/>
                  </a:lnTo>
                  <a:lnTo>
                    <a:pt x="15579" y="11207"/>
                  </a:lnTo>
                  <a:lnTo>
                    <a:pt x="15090" y="12673"/>
                  </a:lnTo>
                  <a:lnTo>
                    <a:pt x="14602" y="141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Freeform: Shape 1991">
              <a:extLst>
                <a:ext uri="{FF2B5EF4-FFF2-40B4-BE49-F238E27FC236}">
                  <a16:creationId xmlns:a16="http://schemas.microsoft.com/office/drawing/2014/main" id="{56C828D8-BAED-1905-49E0-7AA2699C31A8}"/>
                </a:ext>
              </a:extLst>
            </p:cNvPr>
            <p:cNvSpPr/>
            <p:nvPr/>
          </p:nvSpPr>
          <p:spPr>
            <a:xfrm flipV="1">
              <a:off x="6378625" y="5746308"/>
              <a:ext cx="36152" cy="45923"/>
            </a:xfrm>
            <a:custGeom>
              <a:avLst/>
              <a:gdLst>
                <a:gd name="csX0" fmla="*/ 36601 w 36152"/>
                <a:gd name="csY0" fmla="*/ 46871 h 45923"/>
                <a:gd name="csX1" fmla="*/ 448 w 36152"/>
                <a:gd name="csY1" fmla="*/ 46871 h 45923"/>
                <a:gd name="csX2" fmla="*/ 448 w 36152"/>
                <a:gd name="csY2" fmla="*/ 41497 h 45923"/>
                <a:gd name="csX3" fmla="*/ 15593 w 36152"/>
                <a:gd name="csY3" fmla="*/ 41497 h 45923"/>
                <a:gd name="csX4" fmla="*/ 15593 w 36152"/>
                <a:gd name="csY4" fmla="*/ 948 h 45923"/>
                <a:gd name="csX5" fmla="*/ 21456 w 36152"/>
                <a:gd name="csY5" fmla="*/ 948 h 45923"/>
                <a:gd name="csX6" fmla="*/ 21456 w 36152"/>
                <a:gd name="csY6" fmla="*/ 41497 h 45923"/>
                <a:gd name="csX7" fmla="*/ 36601 w 36152"/>
                <a:gd name="csY7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601" y="46871"/>
                  </a:moveTo>
                  <a:lnTo>
                    <a:pt x="448" y="46871"/>
                  </a:lnTo>
                  <a:lnTo>
                    <a:pt x="448" y="41497"/>
                  </a:lnTo>
                  <a:lnTo>
                    <a:pt x="15593" y="41497"/>
                  </a:lnTo>
                  <a:lnTo>
                    <a:pt x="15593" y="948"/>
                  </a:lnTo>
                  <a:lnTo>
                    <a:pt x="21456" y="948"/>
                  </a:lnTo>
                  <a:lnTo>
                    <a:pt x="21456" y="41497"/>
                  </a:lnTo>
                  <a:lnTo>
                    <a:pt x="36601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Freeform: Shape 1992">
              <a:extLst>
                <a:ext uri="{FF2B5EF4-FFF2-40B4-BE49-F238E27FC236}">
                  <a16:creationId xmlns:a16="http://schemas.microsoft.com/office/drawing/2014/main" id="{7EB09967-EA5B-C389-72A5-640CA3EBE91A}"/>
                </a:ext>
              </a:extLst>
            </p:cNvPr>
            <p:cNvSpPr/>
            <p:nvPr/>
          </p:nvSpPr>
          <p:spPr>
            <a:xfrm flipV="1">
              <a:off x="6427480" y="5746308"/>
              <a:ext cx="29801" cy="45923"/>
            </a:xfrm>
            <a:custGeom>
              <a:avLst/>
              <a:gdLst>
                <a:gd name="csX0" fmla="*/ 30257 w 29801"/>
                <a:gd name="csY0" fmla="*/ 46871 h 45923"/>
                <a:gd name="csX1" fmla="*/ 24394 w 29801"/>
                <a:gd name="csY1" fmla="*/ 46871 h 45923"/>
                <a:gd name="csX2" fmla="*/ 24394 w 29801"/>
                <a:gd name="csY2" fmla="*/ 27818 h 45923"/>
                <a:gd name="csX3" fmla="*/ 456 w 29801"/>
                <a:gd name="csY3" fmla="*/ 27818 h 45923"/>
                <a:gd name="csX4" fmla="*/ 24394 w 29801"/>
                <a:gd name="csY4" fmla="*/ 22444 h 45923"/>
                <a:gd name="csX5" fmla="*/ 24394 w 29801"/>
                <a:gd name="csY5" fmla="*/ 948 h 45923"/>
                <a:gd name="csX6" fmla="*/ 30257 w 29801"/>
                <a:gd name="csY6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9801" h="45923">
                  <a:moveTo>
                    <a:pt x="30257" y="46871"/>
                  </a:moveTo>
                  <a:lnTo>
                    <a:pt x="24394" y="46871"/>
                  </a:lnTo>
                  <a:lnTo>
                    <a:pt x="24394" y="27818"/>
                  </a:lnTo>
                  <a:lnTo>
                    <a:pt x="456" y="27818"/>
                  </a:lnTo>
                  <a:lnTo>
                    <a:pt x="24394" y="22444"/>
                  </a:lnTo>
                  <a:lnTo>
                    <a:pt x="24394" y="948"/>
                  </a:lnTo>
                  <a:lnTo>
                    <a:pt x="30257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Freeform: Shape 1993">
              <a:extLst>
                <a:ext uri="{FF2B5EF4-FFF2-40B4-BE49-F238E27FC236}">
                  <a16:creationId xmlns:a16="http://schemas.microsoft.com/office/drawing/2014/main" id="{B9F4C8A1-FEEE-F08C-49C5-A7719817C878}"/>
                </a:ext>
              </a:extLst>
            </p:cNvPr>
            <p:cNvSpPr/>
            <p:nvPr/>
          </p:nvSpPr>
          <p:spPr>
            <a:xfrm flipV="1">
              <a:off x="6421128" y="5746308"/>
              <a:ext cx="30290" cy="45923"/>
            </a:xfrm>
            <a:custGeom>
              <a:avLst/>
              <a:gdLst>
                <a:gd name="csX0" fmla="*/ 6803 w 30290"/>
                <a:gd name="csY0" fmla="*/ 46871 h 45923"/>
                <a:gd name="csX1" fmla="*/ 452 w 30290"/>
                <a:gd name="csY1" fmla="*/ 46871 h 45923"/>
                <a:gd name="csX2" fmla="*/ 452 w 30290"/>
                <a:gd name="csY2" fmla="*/ 948 h 45923"/>
                <a:gd name="csX3" fmla="*/ 6803 w 30290"/>
                <a:gd name="csY3" fmla="*/ 948 h 45923"/>
                <a:gd name="csX4" fmla="*/ 6803 w 30290"/>
                <a:gd name="csY4" fmla="*/ 22444 h 45923"/>
                <a:gd name="csX5" fmla="*/ 30742 w 30290"/>
                <a:gd name="csY5" fmla="*/ 22444 h 45923"/>
                <a:gd name="csX6" fmla="*/ 6803 w 30290"/>
                <a:gd name="csY6" fmla="*/ 2781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290" h="45923">
                  <a:moveTo>
                    <a:pt x="6803" y="46871"/>
                  </a:moveTo>
                  <a:lnTo>
                    <a:pt x="452" y="46871"/>
                  </a:lnTo>
                  <a:lnTo>
                    <a:pt x="452" y="948"/>
                  </a:lnTo>
                  <a:lnTo>
                    <a:pt x="6803" y="948"/>
                  </a:lnTo>
                  <a:lnTo>
                    <a:pt x="6803" y="22444"/>
                  </a:lnTo>
                  <a:lnTo>
                    <a:pt x="30742" y="22444"/>
                  </a:lnTo>
                  <a:lnTo>
                    <a:pt x="6803" y="278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" name="Freeform: Shape 1994">
              <a:extLst>
                <a:ext uri="{FF2B5EF4-FFF2-40B4-BE49-F238E27FC236}">
                  <a16:creationId xmlns:a16="http://schemas.microsoft.com/office/drawing/2014/main" id="{C9A94F0B-B6AD-A02B-71DF-515A5A736498}"/>
                </a:ext>
              </a:extLst>
            </p:cNvPr>
            <p:cNvSpPr/>
            <p:nvPr/>
          </p:nvSpPr>
          <p:spPr>
            <a:xfrm flipV="1">
              <a:off x="6465712" y="5750216"/>
              <a:ext cx="36515" cy="42823"/>
            </a:xfrm>
            <a:custGeom>
              <a:avLst/>
              <a:gdLst>
                <a:gd name="csX0" fmla="*/ 8639 w 36515"/>
                <a:gd name="csY0" fmla="*/ 43771 h 42823"/>
                <a:gd name="csX1" fmla="*/ 6684 w 36515"/>
                <a:gd name="csY1" fmla="*/ 41817 h 42823"/>
                <a:gd name="csX2" fmla="*/ 3753 w 36515"/>
                <a:gd name="csY2" fmla="*/ 11038 h 42823"/>
                <a:gd name="csX3" fmla="*/ 4730 w 36515"/>
                <a:gd name="csY3" fmla="*/ 10061 h 42823"/>
                <a:gd name="csX4" fmla="*/ 5219 w 36515"/>
                <a:gd name="csY4" fmla="*/ 9084 h 42823"/>
                <a:gd name="csX5" fmla="*/ 35020 w 36515"/>
                <a:gd name="csY5" fmla="*/ 4687 h 42823"/>
                <a:gd name="csX6" fmla="*/ 35997 w 36515"/>
                <a:gd name="csY6" fmla="*/ 5175 h 42823"/>
                <a:gd name="csX7" fmla="*/ 36974 w 36515"/>
                <a:gd name="csY7" fmla="*/ 6153 h 42823"/>
                <a:gd name="csX8" fmla="*/ 20852 w 36515"/>
                <a:gd name="csY8" fmla="*/ 6153 h 42823"/>
                <a:gd name="csX9" fmla="*/ 6684 w 36515"/>
                <a:gd name="csY9" fmla="*/ 22763 h 42823"/>
                <a:gd name="csX10" fmla="*/ 6684 w 36515"/>
                <a:gd name="csY10" fmla="*/ 25206 h 42823"/>
                <a:gd name="csX11" fmla="*/ 19875 w 36515"/>
                <a:gd name="csY11" fmla="*/ 42794 h 42823"/>
                <a:gd name="csX12" fmla="*/ 21341 w 36515"/>
                <a:gd name="csY12" fmla="*/ 43282 h 42823"/>
                <a:gd name="csX13" fmla="*/ 22318 w 36515"/>
                <a:gd name="csY13" fmla="*/ 43282 h 42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6515" h="42823">
                  <a:moveTo>
                    <a:pt x="8639" y="43771"/>
                  </a:moveTo>
                  <a:lnTo>
                    <a:pt x="6684" y="41817"/>
                  </a:lnTo>
                  <a:cubicBezTo>
                    <a:pt x="-913" y="33528"/>
                    <a:pt x="-1141" y="20760"/>
                    <a:pt x="3753" y="11038"/>
                  </a:cubicBezTo>
                  <a:lnTo>
                    <a:pt x="4730" y="10061"/>
                  </a:lnTo>
                  <a:lnTo>
                    <a:pt x="5219" y="9084"/>
                  </a:lnTo>
                  <a:cubicBezTo>
                    <a:pt x="12018" y="143"/>
                    <a:pt x="25730" y="-1591"/>
                    <a:pt x="35020" y="4687"/>
                  </a:cubicBezTo>
                  <a:lnTo>
                    <a:pt x="35997" y="5175"/>
                  </a:lnTo>
                  <a:lnTo>
                    <a:pt x="36974" y="6153"/>
                  </a:lnTo>
                  <a:lnTo>
                    <a:pt x="20852" y="6153"/>
                  </a:lnTo>
                  <a:cubicBezTo>
                    <a:pt x="12221" y="6926"/>
                    <a:pt x="6994" y="14368"/>
                    <a:pt x="6684" y="22763"/>
                  </a:cubicBezTo>
                  <a:lnTo>
                    <a:pt x="6684" y="25206"/>
                  </a:lnTo>
                  <a:cubicBezTo>
                    <a:pt x="7067" y="34179"/>
                    <a:pt x="10178" y="41238"/>
                    <a:pt x="19875" y="42794"/>
                  </a:cubicBezTo>
                  <a:lnTo>
                    <a:pt x="21341" y="43282"/>
                  </a:lnTo>
                  <a:lnTo>
                    <a:pt x="22318" y="4328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" name="Freeform: Shape 1995">
              <a:extLst>
                <a:ext uri="{FF2B5EF4-FFF2-40B4-BE49-F238E27FC236}">
                  <a16:creationId xmlns:a16="http://schemas.microsoft.com/office/drawing/2014/main" id="{B5AD474A-91FE-E338-E644-E615E178E06D}"/>
                </a:ext>
              </a:extLst>
            </p:cNvPr>
            <p:cNvSpPr/>
            <p:nvPr/>
          </p:nvSpPr>
          <p:spPr>
            <a:xfrm flipV="1">
              <a:off x="6473892" y="5745769"/>
              <a:ext cx="35664" cy="42065"/>
            </a:xfrm>
            <a:custGeom>
              <a:avLst/>
              <a:gdLst>
                <a:gd name="csX0" fmla="*/ 14141 w 35664"/>
                <a:gd name="csY0" fmla="*/ 42962 h 42065"/>
                <a:gd name="csX1" fmla="*/ 12675 w 35664"/>
                <a:gd name="csY1" fmla="*/ 42962 h 42065"/>
                <a:gd name="csX2" fmla="*/ 1438 w 35664"/>
                <a:gd name="csY2" fmla="*/ 39054 h 42065"/>
                <a:gd name="csX3" fmla="*/ 461 w 35664"/>
                <a:gd name="csY3" fmla="*/ 38565 h 42065"/>
                <a:gd name="csX4" fmla="*/ 14141 w 35664"/>
                <a:gd name="csY4" fmla="*/ 38077 h 42065"/>
                <a:gd name="csX5" fmla="*/ 15118 w 35664"/>
                <a:gd name="csY5" fmla="*/ 38077 h 42065"/>
                <a:gd name="csX6" fmla="*/ 29774 w 35664"/>
                <a:gd name="csY6" fmla="*/ 21954 h 42065"/>
                <a:gd name="csX7" fmla="*/ 29774 w 35664"/>
                <a:gd name="csY7" fmla="*/ 18535 h 42065"/>
                <a:gd name="csX8" fmla="*/ 27331 w 35664"/>
                <a:gd name="csY8" fmla="*/ 8275 h 42065"/>
                <a:gd name="csX9" fmla="*/ 26843 w 35664"/>
                <a:gd name="csY9" fmla="*/ 7298 h 42065"/>
                <a:gd name="csX10" fmla="*/ 23423 w 35664"/>
                <a:gd name="csY10" fmla="*/ 3878 h 42065"/>
                <a:gd name="csX11" fmla="*/ 22446 w 35664"/>
                <a:gd name="csY11" fmla="*/ 3390 h 42065"/>
                <a:gd name="csX12" fmla="*/ 21469 w 35664"/>
                <a:gd name="csY12" fmla="*/ 2413 h 42065"/>
                <a:gd name="csX13" fmla="*/ 20492 w 35664"/>
                <a:gd name="csY13" fmla="*/ 1924 h 42065"/>
                <a:gd name="csX14" fmla="*/ 19026 w 35664"/>
                <a:gd name="csY14" fmla="*/ 1924 h 42065"/>
                <a:gd name="csX15" fmla="*/ 18049 w 35664"/>
                <a:gd name="csY15" fmla="*/ 1435 h 42065"/>
                <a:gd name="csX16" fmla="*/ 16583 w 35664"/>
                <a:gd name="csY16" fmla="*/ 947 h 42065"/>
                <a:gd name="csX17" fmla="*/ 14141 w 35664"/>
                <a:gd name="csY17" fmla="*/ 947 h 42065"/>
                <a:gd name="csX18" fmla="*/ 28797 w 35664"/>
                <a:gd name="csY18" fmla="*/ 947 h 42065"/>
                <a:gd name="csX19" fmla="*/ 29774 w 35664"/>
                <a:gd name="csY19" fmla="*/ 1924 h 42065"/>
                <a:gd name="csX20" fmla="*/ 30263 w 35664"/>
                <a:gd name="csY20" fmla="*/ 2901 h 42065"/>
                <a:gd name="csX21" fmla="*/ 32217 w 35664"/>
                <a:gd name="csY21" fmla="*/ 4855 h 42065"/>
                <a:gd name="csX22" fmla="*/ 32705 w 35664"/>
                <a:gd name="csY22" fmla="*/ 5832 h 42065"/>
                <a:gd name="csX23" fmla="*/ 33194 w 35664"/>
                <a:gd name="csY23" fmla="*/ 6809 h 42065"/>
                <a:gd name="csX24" fmla="*/ 33194 w 35664"/>
                <a:gd name="csY24" fmla="*/ 7298 h 42065"/>
                <a:gd name="csX25" fmla="*/ 33683 w 35664"/>
                <a:gd name="csY25" fmla="*/ 8275 h 42065"/>
                <a:gd name="csX26" fmla="*/ 34171 w 35664"/>
                <a:gd name="csY26" fmla="*/ 9252 h 42065"/>
                <a:gd name="csX27" fmla="*/ 34660 w 35664"/>
                <a:gd name="csY27" fmla="*/ 10718 h 42065"/>
                <a:gd name="csX28" fmla="*/ 35637 w 35664"/>
                <a:gd name="csY28" fmla="*/ 12672 h 42065"/>
                <a:gd name="csX29" fmla="*/ 35637 w 35664"/>
                <a:gd name="csY29" fmla="*/ 14138 h 42065"/>
                <a:gd name="csX30" fmla="*/ 36125 w 35664"/>
                <a:gd name="csY30" fmla="*/ 15603 h 42065"/>
                <a:gd name="csX31" fmla="*/ 36125 w 35664"/>
                <a:gd name="csY31" fmla="*/ 23420 h 42065"/>
                <a:gd name="csX32" fmla="*/ 35637 w 35664"/>
                <a:gd name="csY32" fmla="*/ 24886 h 42065"/>
                <a:gd name="csX33" fmla="*/ 35637 w 35664"/>
                <a:gd name="csY33" fmla="*/ 25863 h 42065"/>
                <a:gd name="csX34" fmla="*/ 35148 w 35664"/>
                <a:gd name="csY34" fmla="*/ 27329 h 42065"/>
                <a:gd name="csX35" fmla="*/ 34660 w 35664"/>
                <a:gd name="csY35" fmla="*/ 28306 h 42065"/>
                <a:gd name="csX36" fmla="*/ 34660 w 35664"/>
                <a:gd name="csY36" fmla="*/ 29283 h 42065"/>
                <a:gd name="csX37" fmla="*/ 34171 w 35664"/>
                <a:gd name="csY37" fmla="*/ 30748 h 42065"/>
                <a:gd name="csX38" fmla="*/ 33683 w 35664"/>
                <a:gd name="csY38" fmla="*/ 31725 h 42065"/>
                <a:gd name="csX39" fmla="*/ 33194 w 35664"/>
                <a:gd name="csY39" fmla="*/ 31725 h 42065"/>
                <a:gd name="csX40" fmla="*/ 32705 w 35664"/>
                <a:gd name="csY40" fmla="*/ 33191 h 42065"/>
                <a:gd name="csX41" fmla="*/ 17072 w 35664"/>
                <a:gd name="csY41" fmla="*/ 42962 h 42065"/>
                <a:gd name="csX42" fmla="*/ 15606 w 35664"/>
                <a:gd name="csY42" fmla="*/ 42962 h 420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5664" h="42065">
                  <a:moveTo>
                    <a:pt x="14141" y="42962"/>
                  </a:moveTo>
                  <a:lnTo>
                    <a:pt x="12675" y="42962"/>
                  </a:lnTo>
                  <a:cubicBezTo>
                    <a:pt x="9573" y="43353"/>
                    <a:pt x="3539" y="41391"/>
                    <a:pt x="1438" y="39054"/>
                  </a:cubicBezTo>
                  <a:lnTo>
                    <a:pt x="461" y="38565"/>
                  </a:lnTo>
                  <a:lnTo>
                    <a:pt x="14141" y="38077"/>
                  </a:lnTo>
                  <a:lnTo>
                    <a:pt x="15118" y="38077"/>
                  </a:lnTo>
                  <a:cubicBezTo>
                    <a:pt x="24815" y="36481"/>
                    <a:pt x="28683" y="31587"/>
                    <a:pt x="29774" y="21954"/>
                  </a:cubicBezTo>
                  <a:lnTo>
                    <a:pt x="29774" y="18535"/>
                  </a:lnTo>
                  <a:cubicBezTo>
                    <a:pt x="30141" y="14862"/>
                    <a:pt x="28708" y="11581"/>
                    <a:pt x="27331" y="8275"/>
                  </a:cubicBezTo>
                  <a:lnTo>
                    <a:pt x="26843" y="7298"/>
                  </a:lnTo>
                  <a:lnTo>
                    <a:pt x="23423" y="3878"/>
                  </a:lnTo>
                  <a:lnTo>
                    <a:pt x="22446" y="3390"/>
                  </a:lnTo>
                  <a:lnTo>
                    <a:pt x="21469" y="2413"/>
                  </a:lnTo>
                  <a:lnTo>
                    <a:pt x="20492" y="1924"/>
                  </a:lnTo>
                  <a:lnTo>
                    <a:pt x="19026" y="1924"/>
                  </a:lnTo>
                  <a:lnTo>
                    <a:pt x="18049" y="1435"/>
                  </a:lnTo>
                  <a:lnTo>
                    <a:pt x="16583" y="947"/>
                  </a:lnTo>
                  <a:lnTo>
                    <a:pt x="14141" y="947"/>
                  </a:lnTo>
                  <a:lnTo>
                    <a:pt x="28797" y="947"/>
                  </a:lnTo>
                  <a:lnTo>
                    <a:pt x="29774" y="1924"/>
                  </a:lnTo>
                  <a:lnTo>
                    <a:pt x="30263" y="2901"/>
                  </a:lnTo>
                  <a:lnTo>
                    <a:pt x="32217" y="4855"/>
                  </a:lnTo>
                  <a:lnTo>
                    <a:pt x="32705" y="5832"/>
                  </a:lnTo>
                  <a:lnTo>
                    <a:pt x="33194" y="6809"/>
                  </a:lnTo>
                  <a:lnTo>
                    <a:pt x="33194" y="7298"/>
                  </a:lnTo>
                  <a:lnTo>
                    <a:pt x="33683" y="8275"/>
                  </a:lnTo>
                  <a:lnTo>
                    <a:pt x="34171" y="9252"/>
                  </a:lnTo>
                  <a:lnTo>
                    <a:pt x="34660" y="10718"/>
                  </a:lnTo>
                  <a:lnTo>
                    <a:pt x="35637" y="12672"/>
                  </a:lnTo>
                  <a:lnTo>
                    <a:pt x="35637" y="14138"/>
                  </a:lnTo>
                  <a:lnTo>
                    <a:pt x="36125" y="15603"/>
                  </a:lnTo>
                  <a:lnTo>
                    <a:pt x="36125" y="23420"/>
                  </a:lnTo>
                  <a:lnTo>
                    <a:pt x="35637" y="24886"/>
                  </a:lnTo>
                  <a:lnTo>
                    <a:pt x="35637" y="25863"/>
                  </a:lnTo>
                  <a:lnTo>
                    <a:pt x="35148" y="27329"/>
                  </a:lnTo>
                  <a:lnTo>
                    <a:pt x="34660" y="28306"/>
                  </a:lnTo>
                  <a:lnTo>
                    <a:pt x="34660" y="29283"/>
                  </a:lnTo>
                  <a:lnTo>
                    <a:pt x="34171" y="30748"/>
                  </a:lnTo>
                  <a:lnTo>
                    <a:pt x="33683" y="31725"/>
                  </a:lnTo>
                  <a:lnTo>
                    <a:pt x="33194" y="31725"/>
                  </a:lnTo>
                  <a:lnTo>
                    <a:pt x="32705" y="33191"/>
                  </a:lnTo>
                  <a:cubicBezTo>
                    <a:pt x="29676" y="38695"/>
                    <a:pt x="23285" y="42482"/>
                    <a:pt x="17072" y="42962"/>
                  </a:cubicBezTo>
                  <a:lnTo>
                    <a:pt x="15606" y="429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" name="Freeform: Shape 1996">
              <a:extLst>
                <a:ext uri="{FF2B5EF4-FFF2-40B4-BE49-F238E27FC236}">
                  <a16:creationId xmlns:a16="http://schemas.microsoft.com/office/drawing/2014/main" id="{0AC9D19C-14C1-B421-B87B-F228702EDC95}"/>
                </a:ext>
              </a:extLst>
            </p:cNvPr>
            <p:cNvSpPr/>
            <p:nvPr/>
          </p:nvSpPr>
          <p:spPr>
            <a:xfrm flipV="1">
              <a:off x="6514930" y="5777086"/>
              <a:ext cx="19053" cy="10748"/>
            </a:xfrm>
            <a:custGeom>
              <a:avLst/>
              <a:gdLst>
                <a:gd name="csX0" fmla="*/ 6329 w 19053"/>
                <a:gd name="csY0" fmla="*/ 11696 h 10748"/>
                <a:gd name="csX1" fmla="*/ 467 w 19053"/>
                <a:gd name="csY1" fmla="*/ 11207 h 10748"/>
                <a:gd name="csX2" fmla="*/ 467 w 19053"/>
                <a:gd name="csY2" fmla="*/ 8764 h 10748"/>
                <a:gd name="csX3" fmla="*/ 955 w 19053"/>
                <a:gd name="csY3" fmla="*/ 7787 h 10748"/>
                <a:gd name="csX4" fmla="*/ 1444 w 19053"/>
                <a:gd name="csY4" fmla="*/ 6322 h 10748"/>
                <a:gd name="csX5" fmla="*/ 2421 w 19053"/>
                <a:gd name="csY5" fmla="*/ 4367 h 10748"/>
                <a:gd name="csX6" fmla="*/ 2909 w 19053"/>
                <a:gd name="csY6" fmla="*/ 2902 h 10748"/>
                <a:gd name="csX7" fmla="*/ 3398 w 19053"/>
                <a:gd name="csY7" fmla="*/ 1925 h 10748"/>
                <a:gd name="csX8" fmla="*/ 4375 w 19053"/>
                <a:gd name="csY8" fmla="*/ 948 h 10748"/>
                <a:gd name="csX9" fmla="*/ 19520 w 19053"/>
                <a:gd name="csY9" fmla="*/ 1436 h 10748"/>
                <a:gd name="csX10" fmla="*/ 16100 w 19053"/>
                <a:gd name="csY10" fmla="*/ 1436 h 10748"/>
                <a:gd name="csX11" fmla="*/ 15123 w 19053"/>
                <a:gd name="csY11" fmla="*/ 1925 h 10748"/>
                <a:gd name="csX12" fmla="*/ 13658 w 19053"/>
                <a:gd name="csY12" fmla="*/ 1925 h 10748"/>
                <a:gd name="csX13" fmla="*/ 11703 w 19053"/>
                <a:gd name="csY13" fmla="*/ 2902 h 10748"/>
                <a:gd name="csX14" fmla="*/ 10726 w 19053"/>
                <a:gd name="csY14" fmla="*/ 3879 h 10748"/>
                <a:gd name="csX15" fmla="*/ 9749 w 19053"/>
                <a:gd name="csY15" fmla="*/ 4367 h 10748"/>
                <a:gd name="csX16" fmla="*/ 7795 w 19053"/>
                <a:gd name="csY16" fmla="*/ 6322 h 10748"/>
                <a:gd name="csX17" fmla="*/ 7795 w 19053"/>
                <a:gd name="csY17" fmla="*/ 6810 h 10748"/>
                <a:gd name="csX18" fmla="*/ 7306 w 19053"/>
                <a:gd name="csY18" fmla="*/ 7787 h 10748"/>
                <a:gd name="csX19" fmla="*/ 6818 w 19053"/>
                <a:gd name="csY19" fmla="*/ 9253 h 10748"/>
                <a:gd name="csX20" fmla="*/ 6329 w 19053"/>
                <a:gd name="csY20" fmla="*/ 10230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329" y="11696"/>
                  </a:moveTo>
                  <a:lnTo>
                    <a:pt x="467" y="11207"/>
                  </a:lnTo>
                  <a:lnTo>
                    <a:pt x="467" y="8764"/>
                  </a:lnTo>
                  <a:lnTo>
                    <a:pt x="955" y="7787"/>
                  </a:lnTo>
                  <a:lnTo>
                    <a:pt x="1444" y="6322"/>
                  </a:lnTo>
                  <a:lnTo>
                    <a:pt x="2421" y="4367"/>
                  </a:lnTo>
                  <a:lnTo>
                    <a:pt x="2909" y="2902"/>
                  </a:lnTo>
                  <a:lnTo>
                    <a:pt x="3398" y="1925"/>
                  </a:lnTo>
                  <a:lnTo>
                    <a:pt x="4375" y="948"/>
                  </a:lnTo>
                  <a:lnTo>
                    <a:pt x="19520" y="1436"/>
                  </a:lnTo>
                  <a:lnTo>
                    <a:pt x="16100" y="1436"/>
                  </a:lnTo>
                  <a:lnTo>
                    <a:pt x="15123" y="1925"/>
                  </a:lnTo>
                  <a:lnTo>
                    <a:pt x="13658" y="1925"/>
                  </a:lnTo>
                  <a:lnTo>
                    <a:pt x="11703" y="2902"/>
                  </a:lnTo>
                  <a:lnTo>
                    <a:pt x="10726" y="3879"/>
                  </a:lnTo>
                  <a:lnTo>
                    <a:pt x="9749" y="4367"/>
                  </a:lnTo>
                  <a:lnTo>
                    <a:pt x="7795" y="6322"/>
                  </a:lnTo>
                  <a:lnTo>
                    <a:pt x="7795" y="6810"/>
                  </a:lnTo>
                  <a:lnTo>
                    <a:pt x="7306" y="7787"/>
                  </a:lnTo>
                  <a:lnTo>
                    <a:pt x="6818" y="9253"/>
                  </a:lnTo>
                  <a:lnTo>
                    <a:pt x="6329" y="102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" name="Freeform: Shape 1997">
              <a:extLst>
                <a:ext uri="{FF2B5EF4-FFF2-40B4-BE49-F238E27FC236}">
                  <a16:creationId xmlns:a16="http://schemas.microsoft.com/office/drawing/2014/main" id="{C42EC1AF-414C-D737-9638-FEF3A5DAF384}"/>
                </a:ext>
              </a:extLst>
            </p:cNvPr>
            <p:cNvSpPr/>
            <p:nvPr/>
          </p:nvSpPr>
          <p:spPr>
            <a:xfrm flipV="1">
              <a:off x="6533006" y="5750704"/>
              <a:ext cx="17099" cy="9282"/>
            </a:xfrm>
            <a:custGeom>
              <a:avLst/>
              <a:gdLst>
                <a:gd name="csX0" fmla="*/ 14150 w 17099"/>
                <a:gd name="csY0" fmla="*/ 10225 h 9282"/>
                <a:gd name="csX1" fmla="*/ 471 w 17099"/>
                <a:gd name="csY1" fmla="*/ 9737 h 9282"/>
                <a:gd name="csX2" fmla="*/ 4379 w 17099"/>
                <a:gd name="csY2" fmla="*/ 9737 h 9282"/>
                <a:gd name="csX3" fmla="*/ 5356 w 17099"/>
                <a:gd name="csY3" fmla="*/ 9248 h 9282"/>
                <a:gd name="csX4" fmla="*/ 6822 w 17099"/>
                <a:gd name="csY4" fmla="*/ 8760 h 9282"/>
                <a:gd name="csX5" fmla="*/ 7799 w 17099"/>
                <a:gd name="csY5" fmla="*/ 8271 h 9282"/>
                <a:gd name="csX6" fmla="*/ 10242 w 17099"/>
                <a:gd name="csY6" fmla="*/ 5828 h 9282"/>
                <a:gd name="csX7" fmla="*/ 10730 w 17099"/>
                <a:gd name="csY7" fmla="*/ 4851 h 9282"/>
                <a:gd name="csX8" fmla="*/ 11219 w 17099"/>
                <a:gd name="csY8" fmla="*/ 3874 h 9282"/>
                <a:gd name="csX9" fmla="*/ 11219 w 17099"/>
                <a:gd name="csY9" fmla="*/ 2409 h 9282"/>
                <a:gd name="csX10" fmla="*/ 11707 w 17099"/>
                <a:gd name="csY10" fmla="*/ 943 h 9282"/>
                <a:gd name="csX11" fmla="*/ 17570 w 17099"/>
                <a:gd name="csY11" fmla="*/ 1432 h 9282"/>
                <a:gd name="csX12" fmla="*/ 17081 w 17099"/>
                <a:gd name="csY12" fmla="*/ 2897 h 9282"/>
                <a:gd name="csX13" fmla="*/ 17081 w 17099"/>
                <a:gd name="csY13" fmla="*/ 4363 h 9282"/>
                <a:gd name="csX14" fmla="*/ 16593 w 17099"/>
                <a:gd name="csY14" fmla="*/ 5340 h 9282"/>
                <a:gd name="csX15" fmla="*/ 16593 w 17099"/>
                <a:gd name="csY15" fmla="*/ 6806 h 9282"/>
                <a:gd name="csX16" fmla="*/ 15616 w 17099"/>
                <a:gd name="csY16" fmla="*/ 7783 h 9282"/>
                <a:gd name="csX17" fmla="*/ 15127 w 17099"/>
                <a:gd name="csY17" fmla="*/ 8760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7099" h="9282">
                  <a:moveTo>
                    <a:pt x="14150" y="10225"/>
                  </a:moveTo>
                  <a:lnTo>
                    <a:pt x="471" y="9737"/>
                  </a:lnTo>
                  <a:lnTo>
                    <a:pt x="4379" y="9737"/>
                  </a:lnTo>
                  <a:lnTo>
                    <a:pt x="5356" y="9248"/>
                  </a:lnTo>
                  <a:lnTo>
                    <a:pt x="6822" y="8760"/>
                  </a:lnTo>
                  <a:lnTo>
                    <a:pt x="7799" y="8271"/>
                  </a:lnTo>
                  <a:lnTo>
                    <a:pt x="10242" y="5828"/>
                  </a:lnTo>
                  <a:lnTo>
                    <a:pt x="10730" y="4851"/>
                  </a:lnTo>
                  <a:lnTo>
                    <a:pt x="11219" y="3874"/>
                  </a:lnTo>
                  <a:lnTo>
                    <a:pt x="11219" y="2409"/>
                  </a:lnTo>
                  <a:lnTo>
                    <a:pt x="11707" y="943"/>
                  </a:lnTo>
                  <a:lnTo>
                    <a:pt x="17570" y="1432"/>
                  </a:lnTo>
                  <a:lnTo>
                    <a:pt x="17081" y="2897"/>
                  </a:lnTo>
                  <a:lnTo>
                    <a:pt x="17081" y="4363"/>
                  </a:lnTo>
                  <a:lnTo>
                    <a:pt x="16593" y="5340"/>
                  </a:lnTo>
                  <a:lnTo>
                    <a:pt x="16593" y="6806"/>
                  </a:lnTo>
                  <a:lnTo>
                    <a:pt x="15616" y="7783"/>
                  </a:lnTo>
                  <a:lnTo>
                    <a:pt x="15127" y="87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" name="Freeform: Shape 1998">
              <a:extLst>
                <a:ext uri="{FF2B5EF4-FFF2-40B4-BE49-F238E27FC236}">
                  <a16:creationId xmlns:a16="http://schemas.microsoft.com/office/drawing/2014/main" id="{656E3B26-7A17-A61C-39F7-D5F8664B0CEB}"/>
                </a:ext>
              </a:extLst>
            </p:cNvPr>
            <p:cNvSpPr/>
            <p:nvPr/>
          </p:nvSpPr>
          <p:spPr>
            <a:xfrm flipV="1">
              <a:off x="6516395" y="5745819"/>
              <a:ext cx="35175" cy="47389"/>
            </a:xfrm>
            <a:custGeom>
              <a:avLst/>
              <a:gdLst>
                <a:gd name="csX0" fmla="*/ 16591 w 35175"/>
                <a:gd name="csY0" fmla="*/ 48337 h 47389"/>
                <a:gd name="csX1" fmla="*/ 13171 w 35175"/>
                <a:gd name="csY1" fmla="*/ 48337 h 47389"/>
                <a:gd name="csX2" fmla="*/ 11705 w 35175"/>
                <a:gd name="csY2" fmla="*/ 47848 h 47389"/>
                <a:gd name="csX3" fmla="*/ 10728 w 35175"/>
                <a:gd name="csY3" fmla="*/ 47848 h 47389"/>
                <a:gd name="csX4" fmla="*/ 9751 w 35175"/>
                <a:gd name="csY4" fmla="*/ 47360 h 47389"/>
                <a:gd name="csX5" fmla="*/ 8285 w 35175"/>
                <a:gd name="csY5" fmla="*/ 46871 h 47389"/>
                <a:gd name="csX6" fmla="*/ 6331 w 35175"/>
                <a:gd name="csY6" fmla="*/ 45894 h 47389"/>
                <a:gd name="csX7" fmla="*/ 5354 w 35175"/>
                <a:gd name="csY7" fmla="*/ 44917 h 47389"/>
                <a:gd name="csX8" fmla="*/ 957 w 35175"/>
                <a:gd name="csY8" fmla="*/ 38566 h 47389"/>
                <a:gd name="csX9" fmla="*/ 957 w 35175"/>
                <a:gd name="csY9" fmla="*/ 37100 h 47389"/>
                <a:gd name="csX10" fmla="*/ 469 w 35175"/>
                <a:gd name="csY10" fmla="*/ 36123 h 47389"/>
                <a:gd name="csX11" fmla="*/ 957 w 35175"/>
                <a:gd name="csY11" fmla="*/ 35146 h 47389"/>
                <a:gd name="csX12" fmla="*/ 957 w 35175"/>
                <a:gd name="csY12" fmla="*/ 33680 h 47389"/>
                <a:gd name="csX13" fmla="*/ 21476 w 35175"/>
                <a:gd name="csY13" fmla="*/ 21467 h 47389"/>
                <a:gd name="csX14" fmla="*/ 22453 w 35175"/>
                <a:gd name="csY14" fmla="*/ 21467 h 47389"/>
                <a:gd name="csX15" fmla="*/ 23430 w 35175"/>
                <a:gd name="csY15" fmla="*/ 20978 h 47389"/>
                <a:gd name="csX16" fmla="*/ 24407 w 35175"/>
                <a:gd name="csY16" fmla="*/ 20978 h 47389"/>
                <a:gd name="csX17" fmla="*/ 29781 w 35175"/>
                <a:gd name="csY17" fmla="*/ 14138 h 47389"/>
                <a:gd name="csX18" fmla="*/ 29293 w 35175"/>
                <a:gd name="csY18" fmla="*/ 12673 h 47389"/>
                <a:gd name="csX19" fmla="*/ 28804 w 35175"/>
                <a:gd name="csY19" fmla="*/ 11696 h 47389"/>
                <a:gd name="csX20" fmla="*/ 28316 w 35175"/>
                <a:gd name="csY20" fmla="*/ 10230 h 47389"/>
                <a:gd name="csX21" fmla="*/ 26850 w 35175"/>
                <a:gd name="csY21" fmla="*/ 8764 h 47389"/>
                <a:gd name="csX22" fmla="*/ 25385 w 35175"/>
                <a:gd name="csY22" fmla="*/ 8276 h 47389"/>
                <a:gd name="csX23" fmla="*/ 23430 w 35175"/>
                <a:gd name="csY23" fmla="*/ 7299 h 47389"/>
                <a:gd name="csX24" fmla="*/ 21965 w 35175"/>
                <a:gd name="csY24" fmla="*/ 6810 h 47389"/>
                <a:gd name="csX25" fmla="*/ 18056 w 35175"/>
                <a:gd name="csY25" fmla="*/ 6810 h 47389"/>
                <a:gd name="csX26" fmla="*/ 2911 w 35175"/>
                <a:gd name="csY26" fmla="*/ 6322 h 47389"/>
                <a:gd name="csX27" fmla="*/ 3888 w 35175"/>
                <a:gd name="csY27" fmla="*/ 5833 h 47389"/>
                <a:gd name="csX28" fmla="*/ 4865 w 35175"/>
                <a:gd name="csY28" fmla="*/ 4856 h 47389"/>
                <a:gd name="csX29" fmla="*/ 5843 w 35175"/>
                <a:gd name="csY29" fmla="*/ 4368 h 47389"/>
                <a:gd name="csX30" fmla="*/ 6820 w 35175"/>
                <a:gd name="csY30" fmla="*/ 3390 h 47389"/>
                <a:gd name="csX31" fmla="*/ 8285 w 35175"/>
                <a:gd name="csY31" fmla="*/ 2902 h 47389"/>
                <a:gd name="csX32" fmla="*/ 9262 w 35175"/>
                <a:gd name="csY32" fmla="*/ 2413 h 47389"/>
                <a:gd name="csX33" fmla="*/ 10728 w 35175"/>
                <a:gd name="csY33" fmla="*/ 1925 h 47389"/>
                <a:gd name="csX34" fmla="*/ 11705 w 35175"/>
                <a:gd name="csY34" fmla="*/ 1925 h 47389"/>
                <a:gd name="csX35" fmla="*/ 13171 w 35175"/>
                <a:gd name="csY35" fmla="*/ 1436 h 47389"/>
                <a:gd name="csX36" fmla="*/ 15614 w 35175"/>
                <a:gd name="csY36" fmla="*/ 1436 h 47389"/>
                <a:gd name="csX37" fmla="*/ 17079 w 35175"/>
                <a:gd name="csY37" fmla="*/ 948 h 47389"/>
                <a:gd name="csX38" fmla="*/ 20010 w 35175"/>
                <a:gd name="csY38" fmla="*/ 948 h 47389"/>
                <a:gd name="csX39" fmla="*/ 21476 w 35175"/>
                <a:gd name="csY39" fmla="*/ 1436 h 47389"/>
                <a:gd name="csX40" fmla="*/ 22453 w 35175"/>
                <a:gd name="csY40" fmla="*/ 1436 h 47389"/>
                <a:gd name="csX41" fmla="*/ 23919 w 35175"/>
                <a:gd name="csY41" fmla="*/ 1925 h 47389"/>
                <a:gd name="csX42" fmla="*/ 24896 w 35175"/>
                <a:gd name="csY42" fmla="*/ 1925 h 47389"/>
                <a:gd name="csX43" fmla="*/ 35155 w 35175"/>
                <a:gd name="csY43" fmla="*/ 12184 h 47389"/>
                <a:gd name="csX44" fmla="*/ 35155 w 35175"/>
                <a:gd name="csY44" fmla="*/ 13650 h 47389"/>
                <a:gd name="csX45" fmla="*/ 35644 w 35175"/>
                <a:gd name="csY45" fmla="*/ 14627 h 47389"/>
                <a:gd name="csX46" fmla="*/ 35644 w 35175"/>
                <a:gd name="csY46" fmla="*/ 15604 h 47389"/>
                <a:gd name="csX47" fmla="*/ 35155 w 35175"/>
                <a:gd name="csY47" fmla="*/ 16581 h 47389"/>
                <a:gd name="csX48" fmla="*/ 25873 w 35175"/>
                <a:gd name="csY48" fmla="*/ 26841 h 47389"/>
                <a:gd name="csX49" fmla="*/ 24896 w 35175"/>
                <a:gd name="csY49" fmla="*/ 27329 h 47389"/>
                <a:gd name="csX50" fmla="*/ 23430 w 35175"/>
                <a:gd name="csY50" fmla="*/ 27329 h 47389"/>
                <a:gd name="csX51" fmla="*/ 22453 w 35175"/>
                <a:gd name="csY51" fmla="*/ 27818 h 47389"/>
                <a:gd name="csX52" fmla="*/ 20988 w 35175"/>
                <a:gd name="csY52" fmla="*/ 28306 h 47389"/>
                <a:gd name="csX53" fmla="*/ 19033 w 35175"/>
                <a:gd name="csY53" fmla="*/ 28795 h 47389"/>
                <a:gd name="csX54" fmla="*/ 17568 w 35175"/>
                <a:gd name="csY54" fmla="*/ 28795 h 47389"/>
                <a:gd name="csX55" fmla="*/ 13171 w 35175"/>
                <a:gd name="csY55" fmla="*/ 30261 h 47389"/>
                <a:gd name="csX56" fmla="*/ 8285 w 35175"/>
                <a:gd name="csY56" fmla="*/ 32215 h 47389"/>
                <a:gd name="csX57" fmla="*/ 7797 w 35175"/>
                <a:gd name="csY57" fmla="*/ 32703 h 47389"/>
                <a:gd name="csX58" fmla="*/ 7308 w 35175"/>
                <a:gd name="csY58" fmla="*/ 33680 h 47389"/>
                <a:gd name="csX59" fmla="*/ 6820 w 35175"/>
                <a:gd name="csY59" fmla="*/ 35146 h 47389"/>
                <a:gd name="csX60" fmla="*/ 6331 w 35175"/>
                <a:gd name="csY60" fmla="*/ 36123 h 47389"/>
                <a:gd name="csX61" fmla="*/ 6820 w 35175"/>
                <a:gd name="csY61" fmla="*/ 37100 h 47389"/>
                <a:gd name="csX62" fmla="*/ 6820 w 35175"/>
                <a:gd name="csY62" fmla="*/ 38077 h 47389"/>
                <a:gd name="csX63" fmla="*/ 7308 w 35175"/>
                <a:gd name="csY63" fmla="*/ 39054 h 47389"/>
                <a:gd name="csX64" fmla="*/ 9751 w 35175"/>
                <a:gd name="csY64" fmla="*/ 41497 h 47389"/>
                <a:gd name="csX65" fmla="*/ 12682 w 35175"/>
                <a:gd name="csY65" fmla="*/ 42963 h 47389"/>
                <a:gd name="csX66" fmla="*/ 17079 w 35175"/>
                <a:gd name="csY66" fmla="*/ 42963 h 47389"/>
                <a:gd name="csX67" fmla="*/ 30759 w 35175"/>
                <a:gd name="csY67" fmla="*/ 43451 h 47389"/>
                <a:gd name="csX68" fmla="*/ 30270 w 35175"/>
                <a:gd name="csY68" fmla="*/ 43940 h 47389"/>
                <a:gd name="csX69" fmla="*/ 28316 w 35175"/>
                <a:gd name="csY69" fmla="*/ 45894 h 47389"/>
                <a:gd name="csX70" fmla="*/ 26850 w 35175"/>
                <a:gd name="csY70" fmla="*/ 46383 h 47389"/>
                <a:gd name="csX71" fmla="*/ 25873 w 35175"/>
                <a:gd name="csY71" fmla="*/ 46871 h 47389"/>
                <a:gd name="csX72" fmla="*/ 25385 w 35175"/>
                <a:gd name="csY72" fmla="*/ 46871 h 47389"/>
                <a:gd name="csX73" fmla="*/ 23430 w 35175"/>
                <a:gd name="csY73" fmla="*/ 47848 h 47389"/>
                <a:gd name="csX74" fmla="*/ 21965 w 35175"/>
                <a:gd name="csY74" fmla="*/ 47848 h 47389"/>
                <a:gd name="csX75" fmla="*/ 20988 w 35175"/>
                <a:gd name="csY75" fmla="*/ 48337 h 47389"/>
                <a:gd name="csX76" fmla="*/ 18056 w 35175"/>
                <a:gd name="csY76" fmla="*/ 48337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</a:cxnLst>
              <a:rect l="l" t="t" r="r" b="b"/>
              <a:pathLst>
                <a:path w="35175" h="47389">
                  <a:moveTo>
                    <a:pt x="16591" y="48337"/>
                  </a:moveTo>
                  <a:lnTo>
                    <a:pt x="13171" y="48337"/>
                  </a:lnTo>
                  <a:lnTo>
                    <a:pt x="11705" y="47848"/>
                  </a:lnTo>
                  <a:lnTo>
                    <a:pt x="10728" y="47848"/>
                  </a:lnTo>
                  <a:lnTo>
                    <a:pt x="9751" y="47360"/>
                  </a:lnTo>
                  <a:lnTo>
                    <a:pt x="8285" y="46871"/>
                  </a:lnTo>
                  <a:lnTo>
                    <a:pt x="6331" y="45894"/>
                  </a:lnTo>
                  <a:lnTo>
                    <a:pt x="5354" y="44917"/>
                  </a:lnTo>
                  <a:cubicBezTo>
                    <a:pt x="1169" y="42466"/>
                    <a:pt x="3139" y="42108"/>
                    <a:pt x="957" y="38566"/>
                  </a:cubicBezTo>
                  <a:lnTo>
                    <a:pt x="957" y="37100"/>
                  </a:lnTo>
                  <a:lnTo>
                    <a:pt x="469" y="36123"/>
                  </a:lnTo>
                  <a:lnTo>
                    <a:pt x="957" y="35146"/>
                  </a:lnTo>
                  <a:lnTo>
                    <a:pt x="957" y="33680"/>
                  </a:lnTo>
                  <a:cubicBezTo>
                    <a:pt x="3139" y="24097"/>
                    <a:pt x="14148" y="24317"/>
                    <a:pt x="21476" y="21467"/>
                  </a:cubicBezTo>
                  <a:lnTo>
                    <a:pt x="22453" y="21467"/>
                  </a:lnTo>
                  <a:lnTo>
                    <a:pt x="23430" y="20978"/>
                  </a:lnTo>
                  <a:lnTo>
                    <a:pt x="24407" y="20978"/>
                  </a:lnTo>
                  <a:cubicBezTo>
                    <a:pt x="28381" y="18617"/>
                    <a:pt x="29130" y="18145"/>
                    <a:pt x="29781" y="14138"/>
                  </a:cubicBezTo>
                  <a:lnTo>
                    <a:pt x="29293" y="12673"/>
                  </a:lnTo>
                  <a:lnTo>
                    <a:pt x="28804" y="11696"/>
                  </a:lnTo>
                  <a:lnTo>
                    <a:pt x="28316" y="10230"/>
                  </a:lnTo>
                  <a:lnTo>
                    <a:pt x="26850" y="8764"/>
                  </a:lnTo>
                  <a:lnTo>
                    <a:pt x="25385" y="8276"/>
                  </a:lnTo>
                  <a:lnTo>
                    <a:pt x="23430" y="7299"/>
                  </a:lnTo>
                  <a:lnTo>
                    <a:pt x="21965" y="6810"/>
                  </a:lnTo>
                  <a:lnTo>
                    <a:pt x="18056" y="6810"/>
                  </a:lnTo>
                  <a:lnTo>
                    <a:pt x="2911" y="6322"/>
                  </a:lnTo>
                  <a:lnTo>
                    <a:pt x="3888" y="5833"/>
                  </a:lnTo>
                  <a:lnTo>
                    <a:pt x="4865" y="4856"/>
                  </a:lnTo>
                  <a:lnTo>
                    <a:pt x="5843" y="4368"/>
                  </a:lnTo>
                  <a:lnTo>
                    <a:pt x="6820" y="3390"/>
                  </a:lnTo>
                  <a:lnTo>
                    <a:pt x="8285" y="2902"/>
                  </a:lnTo>
                  <a:lnTo>
                    <a:pt x="9262" y="2413"/>
                  </a:lnTo>
                  <a:lnTo>
                    <a:pt x="10728" y="1925"/>
                  </a:lnTo>
                  <a:lnTo>
                    <a:pt x="11705" y="1925"/>
                  </a:lnTo>
                  <a:lnTo>
                    <a:pt x="13171" y="1436"/>
                  </a:lnTo>
                  <a:lnTo>
                    <a:pt x="15614" y="1436"/>
                  </a:lnTo>
                  <a:lnTo>
                    <a:pt x="17079" y="948"/>
                  </a:lnTo>
                  <a:lnTo>
                    <a:pt x="20010" y="948"/>
                  </a:lnTo>
                  <a:lnTo>
                    <a:pt x="21476" y="1436"/>
                  </a:lnTo>
                  <a:lnTo>
                    <a:pt x="22453" y="1436"/>
                  </a:lnTo>
                  <a:lnTo>
                    <a:pt x="23919" y="1925"/>
                  </a:lnTo>
                  <a:lnTo>
                    <a:pt x="24896" y="1925"/>
                  </a:lnTo>
                  <a:cubicBezTo>
                    <a:pt x="30596" y="3952"/>
                    <a:pt x="33128" y="6387"/>
                    <a:pt x="35155" y="12184"/>
                  </a:cubicBezTo>
                  <a:lnTo>
                    <a:pt x="35155" y="13650"/>
                  </a:lnTo>
                  <a:lnTo>
                    <a:pt x="35644" y="14627"/>
                  </a:lnTo>
                  <a:lnTo>
                    <a:pt x="35644" y="15604"/>
                  </a:lnTo>
                  <a:lnTo>
                    <a:pt x="35155" y="16581"/>
                  </a:lnTo>
                  <a:cubicBezTo>
                    <a:pt x="35204" y="21882"/>
                    <a:pt x="30205" y="25229"/>
                    <a:pt x="25873" y="26841"/>
                  </a:cubicBezTo>
                  <a:lnTo>
                    <a:pt x="24896" y="27329"/>
                  </a:lnTo>
                  <a:lnTo>
                    <a:pt x="23430" y="27329"/>
                  </a:lnTo>
                  <a:lnTo>
                    <a:pt x="22453" y="27818"/>
                  </a:lnTo>
                  <a:lnTo>
                    <a:pt x="20988" y="28306"/>
                  </a:lnTo>
                  <a:lnTo>
                    <a:pt x="19033" y="28795"/>
                  </a:lnTo>
                  <a:lnTo>
                    <a:pt x="17568" y="28795"/>
                  </a:lnTo>
                  <a:lnTo>
                    <a:pt x="13171" y="30261"/>
                  </a:lnTo>
                  <a:cubicBezTo>
                    <a:pt x="11013" y="31311"/>
                    <a:pt x="10834" y="29984"/>
                    <a:pt x="8285" y="32215"/>
                  </a:cubicBezTo>
                  <a:lnTo>
                    <a:pt x="7797" y="32703"/>
                  </a:lnTo>
                  <a:lnTo>
                    <a:pt x="7308" y="33680"/>
                  </a:lnTo>
                  <a:lnTo>
                    <a:pt x="6820" y="35146"/>
                  </a:lnTo>
                  <a:lnTo>
                    <a:pt x="6331" y="36123"/>
                  </a:lnTo>
                  <a:lnTo>
                    <a:pt x="6820" y="37100"/>
                  </a:lnTo>
                  <a:lnTo>
                    <a:pt x="6820" y="38077"/>
                  </a:lnTo>
                  <a:lnTo>
                    <a:pt x="7308" y="39054"/>
                  </a:lnTo>
                  <a:lnTo>
                    <a:pt x="9751" y="41497"/>
                  </a:lnTo>
                  <a:lnTo>
                    <a:pt x="12682" y="42963"/>
                  </a:lnTo>
                  <a:lnTo>
                    <a:pt x="17079" y="42963"/>
                  </a:lnTo>
                  <a:lnTo>
                    <a:pt x="30759" y="43451"/>
                  </a:lnTo>
                  <a:lnTo>
                    <a:pt x="30270" y="43940"/>
                  </a:lnTo>
                  <a:lnTo>
                    <a:pt x="28316" y="45894"/>
                  </a:lnTo>
                  <a:lnTo>
                    <a:pt x="26850" y="46383"/>
                  </a:lnTo>
                  <a:lnTo>
                    <a:pt x="25873" y="46871"/>
                  </a:lnTo>
                  <a:lnTo>
                    <a:pt x="25385" y="46871"/>
                  </a:lnTo>
                  <a:lnTo>
                    <a:pt x="23430" y="47848"/>
                  </a:lnTo>
                  <a:lnTo>
                    <a:pt x="21965" y="47848"/>
                  </a:lnTo>
                  <a:lnTo>
                    <a:pt x="20988" y="48337"/>
                  </a:lnTo>
                  <a:lnTo>
                    <a:pt x="18056" y="483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" name="Freeform: Shape 1999">
              <a:extLst>
                <a:ext uri="{FF2B5EF4-FFF2-40B4-BE49-F238E27FC236}">
                  <a16:creationId xmlns:a16="http://schemas.microsoft.com/office/drawing/2014/main" id="{C36F0947-C395-DA06-A883-17C70E3759D2}"/>
                </a:ext>
              </a:extLst>
            </p:cNvPr>
            <p:cNvSpPr/>
            <p:nvPr/>
          </p:nvSpPr>
          <p:spPr>
            <a:xfrm flipV="1">
              <a:off x="6559876" y="5746308"/>
              <a:ext cx="34198" cy="45923"/>
            </a:xfrm>
            <a:custGeom>
              <a:avLst/>
              <a:gdLst>
                <a:gd name="csX0" fmla="*/ 33699 w 34198"/>
                <a:gd name="csY0" fmla="*/ 46871 h 45923"/>
                <a:gd name="csX1" fmla="*/ 478 w 34198"/>
                <a:gd name="csY1" fmla="*/ 46871 h 45923"/>
                <a:gd name="csX2" fmla="*/ 478 w 34198"/>
                <a:gd name="csY2" fmla="*/ 948 h 45923"/>
                <a:gd name="csX3" fmla="*/ 34676 w 34198"/>
                <a:gd name="csY3" fmla="*/ 948 h 45923"/>
                <a:gd name="csX4" fmla="*/ 34676 w 34198"/>
                <a:gd name="csY4" fmla="*/ 6322 h 45923"/>
                <a:gd name="csX5" fmla="*/ 6829 w 34198"/>
                <a:gd name="csY5" fmla="*/ 6322 h 45923"/>
                <a:gd name="csX6" fmla="*/ 6829 w 34198"/>
                <a:gd name="csY6" fmla="*/ 21955 h 45923"/>
                <a:gd name="csX7" fmla="*/ 32233 w 34198"/>
                <a:gd name="csY7" fmla="*/ 21955 h 45923"/>
                <a:gd name="csX8" fmla="*/ 32233 w 34198"/>
                <a:gd name="csY8" fmla="*/ 27329 h 45923"/>
                <a:gd name="csX9" fmla="*/ 6829 w 34198"/>
                <a:gd name="csY9" fmla="*/ 27329 h 45923"/>
                <a:gd name="csX10" fmla="*/ 6829 w 34198"/>
                <a:gd name="csY10" fmla="*/ 41497 h 45923"/>
                <a:gd name="csX11" fmla="*/ 33699 w 34198"/>
                <a:gd name="csY11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699" y="46871"/>
                  </a:moveTo>
                  <a:lnTo>
                    <a:pt x="478" y="46871"/>
                  </a:lnTo>
                  <a:lnTo>
                    <a:pt x="478" y="948"/>
                  </a:lnTo>
                  <a:lnTo>
                    <a:pt x="34676" y="948"/>
                  </a:lnTo>
                  <a:lnTo>
                    <a:pt x="34676" y="6322"/>
                  </a:lnTo>
                  <a:lnTo>
                    <a:pt x="6829" y="6322"/>
                  </a:lnTo>
                  <a:lnTo>
                    <a:pt x="6829" y="21955"/>
                  </a:lnTo>
                  <a:lnTo>
                    <a:pt x="32233" y="21955"/>
                  </a:lnTo>
                  <a:lnTo>
                    <a:pt x="32233" y="27329"/>
                  </a:lnTo>
                  <a:lnTo>
                    <a:pt x="6829" y="27329"/>
                  </a:lnTo>
                  <a:lnTo>
                    <a:pt x="6829" y="41497"/>
                  </a:lnTo>
                  <a:lnTo>
                    <a:pt x="33699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" name="Freeform: Shape 2000">
              <a:extLst>
                <a:ext uri="{FF2B5EF4-FFF2-40B4-BE49-F238E27FC236}">
                  <a16:creationId xmlns:a16="http://schemas.microsoft.com/office/drawing/2014/main" id="{20EB71E4-D853-B266-E9B9-1EE8BBFD1535}"/>
                </a:ext>
              </a:extLst>
            </p:cNvPr>
            <p:cNvSpPr/>
            <p:nvPr/>
          </p:nvSpPr>
          <p:spPr>
            <a:xfrm flipV="1">
              <a:off x="6626807" y="5751682"/>
              <a:ext cx="28803" cy="17099"/>
            </a:xfrm>
            <a:custGeom>
              <a:avLst/>
              <a:gdLst>
                <a:gd name="csX0" fmla="*/ 26869 w 28803"/>
                <a:gd name="csY0" fmla="*/ 18043 h 17099"/>
                <a:gd name="csX1" fmla="*/ 12213 w 28803"/>
                <a:gd name="csY1" fmla="*/ 18043 h 17099"/>
                <a:gd name="csX2" fmla="*/ 14167 w 28803"/>
                <a:gd name="csY2" fmla="*/ 18043 h 17099"/>
                <a:gd name="csX3" fmla="*/ 15633 w 28803"/>
                <a:gd name="csY3" fmla="*/ 17555 h 17099"/>
                <a:gd name="csX4" fmla="*/ 17587 w 28803"/>
                <a:gd name="csY4" fmla="*/ 17555 h 17099"/>
                <a:gd name="csX5" fmla="*/ 19541 w 28803"/>
                <a:gd name="csY5" fmla="*/ 16578 h 17099"/>
                <a:gd name="csX6" fmla="*/ 21495 w 28803"/>
                <a:gd name="csY6" fmla="*/ 14624 h 17099"/>
                <a:gd name="csX7" fmla="*/ 21984 w 28803"/>
                <a:gd name="csY7" fmla="*/ 13647 h 17099"/>
                <a:gd name="csX8" fmla="*/ 22472 w 28803"/>
                <a:gd name="csY8" fmla="*/ 12669 h 17099"/>
                <a:gd name="csX9" fmla="*/ 22961 w 28803"/>
                <a:gd name="csY9" fmla="*/ 11204 h 17099"/>
                <a:gd name="csX10" fmla="*/ 22961 w 28803"/>
                <a:gd name="csY10" fmla="*/ 7784 h 17099"/>
                <a:gd name="csX11" fmla="*/ 22472 w 28803"/>
                <a:gd name="csY11" fmla="*/ 6807 h 17099"/>
                <a:gd name="csX12" fmla="*/ 21984 w 28803"/>
                <a:gd name="csY12" fmla="*/ 5341 h 17099"/>
                <a:gd name="csX13" fmla="*/ 21495 w 28803"/>
                <a:gd name="csY13" fmla="*/ 4364 h 17099"/>
                <a:gd name="csX14" fmla="*/ 20518 w 28803"/>
                <a:gd name="csY14" fmla="*/ 3876 h 17099"/>
                <a:gd name="csX15" fmla="*/ 19541 w 28803"/>
                <a:gd name="csY15" fmla="*/ 2898 h 17099"/>
                <a:gd name="csX16" fmla="*/ 18564 w 28803"/>
                <a:gd name="csY16" fmla="*/ 2410 h 17099"/>
                <a:gd name="csX17" fmla="*/ 17587 w 28803"/>
                <a:gd name="csY17" fmla="*/ 2410 h 17099"/>
                <a:gd name="csX18" fmla="*/ 16610 w 28803"/>
                <a:gd name="csY18" fmla="*/ 1921 h 17099"/>
                <a:gd name="csX19" fmla="*/ 15144 w 28803"/>
                <a:gd name="csY19" fmla="*/ 1921 h 17099"/>
                <a:gd name="csX20" fmla="*/ 13679 w 28803"/>
                <a:gd name="csY20" fmla="*/ 1433 h 17099"/>
                <a:gd name="csX21" fmla="*/ 488 w 28803"/>
                <a:gd name="csY21" fmla="*/ 1433 h 17099"/>
                <a:gd name="csX22" fmla="*/ 25892 w 28803"/>
                <a:gd name="csY22" fmla="*/ 944 h 17099"/>
                <a:gd name="csX23" fmla="*/ 27846 w 28803"/>
                <a:gd name="csY23" fmla="*/ 16089 h 17099"/>
                <a:gd name="csX24" fmla="*/ 27358 w 28803"/>
                <a:gd name="csY24" fmla="*/ 17066 h 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28803" h="17099">
                  <a:moveTo>
                    <a:pt x="26869" y="18043"/>
                  </a:moveTo>
                  <a:lnTo>
                    <a:pt x="12213" y="18043"/>
                  </a:lnTo>
                  <a:lnTo>
                    <a:pt x="14167" y="18043"/>
                  </a:lnTo>
                  <a:lnTo>
                    <a:pt x="15633" y="17555"/>
                  </a:lnTo>
                  <a:lnTo>
                    <a:pt x="17587" y="17555"/>
                  </a:lnTo>
                  <a:lnTo>
                    <a:pt x="19541" y="16578"/>
                  </a:lnTo>
                  <a:lnTo>
                    <a:pt x="21495" y="14624"/>
                  </a:lnTo>
                  <a:lnTo>
                    <a:pt x="21984" y="13647"/>
                  </a:lnTo>
                  <a:lnTo>
                    <a:pt x="22472" y="12669"/>
                  </a:lnTo>
                  <a:lnTo>
                    <a:pt x="22961" y="11204"/>
                  </a:lnTo>
                  <a:lnTo>
                    <a:pt x="22961" y="7784"/>
                  </a:lnTo>
                  <a:lnTo>
                    <a:pt x="22472" y="6807"/>
                  </a:lnTo>
                  <a:lnTo>
                    <a:pt x="21984" y="5341"/>
                  </a:lnTo>
                  <a:lnTo>
                    <a:pt x="21495" y="4364"/>
                  </a:lnTo>
                  <a:lnTo>
                    <a:pt x="20518" y="3876"/>
                  </a:lnTo>
                  <a:lnTo>
                    <a:pt x="19541" y="2898"/>
                  </a:lnTo>
                  <a:lnTo>
                    <a:pt x="18564" y="2410"/>
                  </a:lnTo>
                  <a:lnTo>
                    <a:pt x="17587" y="2410"/>
                  </a:lnTo>
                  <a:lnTo>
                    <a:pt x="16610" y="1921"/>
                  </a:lnTo>
                  <a:lnTo>
                    <a:pt x="15144" y="1921"/>
                  </a:lnTo>
                  <a:lnTo>
                    <a:pt x="13679" y="1433"/>
                  </a:lnTo>
                  <a:lnTo>
                    <a:pt x="488" y="1433"/>
                  </a:lnTo>
                  <a:lnTo>
                    <a:pt x="25892" y="944"/>
                  </a:lnTo>
                  <a:cubicBezTo>
                    <a:pt x="29532" y="4893"/>
                    <a:pt x="30354" y="11432"/>
                    <a:pt x="27846" y="16089"/>
                  </a:cubicBezTo>
                  <a:lnTo>
                    <a:pt x="27358" y="1706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" name="Freeform: Shape 2001">
              <a:extLst>
                <a:ext uri="{FF2B5EF4-FFF2-40B4-BE49-F238E27FC236}">
                  <a16:creationId xmlns:a16="http://schemas.microsoft.com/office/drawing/2014/main" id="{5F40BDC8-DDE9-AB84-448D-A65A79ED42C0}"/>
                </a:ext>
              </a:extLst>
            </p:cNvPr>
            <p:cNvSpPr/>
            <p:nvPr/>
          </p:nvSpPr>
          <p:spPr>
            <a:xfrm flipV="1">
              <a:off x="6620456" y="5746308"/>
              <a:ext cx="32732" cy="45923"/>
            </a:xfrm>
            <a:custGeom>
              <a:avLst/>
              <a:gdLst>
                <a:gd name="csX0" fmla="*/ 17585 w 32732"/>
                <a:gd name="csY0" fmla="*/ 46871 h 45923"/>
                <a:gd name="csX1" fmla="*/ 486 w 32732"/>
                <a:gd name="csY1" fmla="*/ 46871 h 45923"/>
                <a:gd name="csX2" fmla="*/ 486 w 32732"/>
                <a:gd name="csY2" fmla="*/ 948 h 45923"/>
                <a:gd name="csX3" fmla="*/ 6837 w 32732"/>
                <a:gd name="csY3" fmla="*/ 948 h 45923"/>
                <a:gd name="csX4" fmla="*/ 6837 w 32732"/>
                <a:gd name="csY4" fmla="*/ 19512 h 45923"/>
                <a:gd name="csX5" fmla="*/ 21005 w 32732"/>
                <a:gd name="csY5" fmla="*/ 19512 h 45923"/>
                <a:gd name="csX6" fmla="*/ 22470 w 32732"/>
                <a:gd name="csY6" fmla="*/ 20001 h 45923"/>
                <a:gd name="csX7" fmla="*/ 24913 w 32732"/>
                <a:gd name="csY7" fmla="*/ 20001 h 45923"/>
                <a:gd name="csX8" fmla="*/ 26379 w 32732"/>
                <a:gd name="csY8" fmla="*/ 20489 h 45923"/>
                <a:gd name="csX9" fmla="*/ 31264 w 32732"/>
                <a:gd name="csY9" fmla="*/ 22932 h 45923"/>
                <a:gd name="csX10" fmla="*/ 31753 w 32732"/>
                <a:gd name="csY10" fmla="*/ 23421 h 45923"/>
                <a:gd name="csX11" fmla="*/ 32241 w 32732"/>
                <a:gd name="csY11" fmla="*/ 24398 h 45923"/>
                <a:gd name="csX12" fmla="*/ 6837 w 32732"/>
                <a:gd name="csY12" fmla="*/ 24886 h 45923"/>
                <a:gd name="csX13" fmla="*/ 6837 w 32732"/>
                <a:gd name="csY13" fmla="*/ 41497 h 45923"/>
                <a:gd name="csX14" fmla="*/ 33218 w 32732"/>
                <a:gd name="csY14" fmla="*/ 41497 h 45923"/>
                <a:gd name="csX15" fmla="*/ 29799 w 32732"/>
                <a:gd name="csY15" fmla="*/ 44917 h 45923"/>
                <a:gd name="csX16" fmla="*/ 28821 w 32732"/>
                <a:gd name="csY16" fmla="*/ 45405 h 45923"/>
                <a:gd name="csX17" fmla="*/ 27356 w 32732"/>
                <a:gd name="csY17" fmla="*/ 45894 h 45923"/>
                <a:gd name="csX18" fmla="*/ 26379 w 32732"/>
                <a:gd name="csY18" fmla="*/ 45894 h 45923"/>
                <a:gd name="csX19" fmla="*/ 24913 w 32732"/>
                <a:gd name="csY19" fmla="*/ 46383 h 45923"/>
                <a:gd name="csX20" fmla="*/ 23447 w 32732"/>
                <a:gd name="csY20" fmla="*/ 46383 h 45923"/>
                <a:gd name="csX21" fmla="*/ 21982 w 32732"/>
                <a:gd name="csY21" fmla="*/ 46871 h 45923"/>
                <a:gd name="csX22" fmla="*/ 19539 w 32732"/>
                <a:gd name="csY22" fmla="*/ 4687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2732" h="45923">
                  <a:moveTo>
                    <a:pt x="17585" y="46871"/>
                  </a:moveTo>
                  <a:lnTo>
                    <a:pt x="486" y="46871"/>
                  </a:lnTo>
                  <a:lnTo>
                    <a:pt x="486" y="948"/>
                  </a:lnTo>
                  <a:lnTo>
                    <a:pt x="6837" y="948"/>
                  </a:lnTo>
                  <a:lnTo>
                    <a:pt x="6837" y="19512"/>
                  </a:lnTo>
                  <a:lnTo>
                    <a:pt x="21005" y="19512"/>
                  </a:lnTo>
                  <a:lnTo>
                    <a:pt x="22470" y="20001"/>
                  </a:lnTo>
                  <a:lnTo>
                    <a:pt x="24913" y="20001"/>
                  </a:lnTo>
                  <a:lnTo>
                    <a:pt x="26379" y="20489"/>
                  </a:lnTo>
                  <a:lnTo>
                    <a:pt x="31264" y="22932"/>
                  </a:lnTo>
                  <a:lnTo>
                    <a:pt x="31753" y="23421"/>
                  </a:lnTo>
                  <a:lnTo>
                    <a:pt x="32241" y="24398"/>
                  </a:lnTo>
                  <a:lnTo>
                    <a:pt x="6837" y="24886"/>
                  </a:lnTo>
                  <a:lnTo>
                    <a:pt x="6837" y="41497"/>
                  </a:lnTo>
                  <a:lnTo>
                    <a:pt x="33218" y="41497"/>
                  </a:lnTo>
                  <a:lnTo>
                    <a:pt x="29799" y="44917"/>
                  </a:lnTo>
                  <a:lnTo>
                    <a:pt x="28821" y="45405"/>
                  </a:lnTo>
                  <a:lnTo>
                    <a:pt x="27356" y="45894"/>
                  </a:lnTo>
                  <a:lnTo>
                    <a:pt x="26379" y="45894"/>
                  </a:lnTo>
                  <a:lnTo>
                    <a:pt x="24913" y="46383"/>
                  </a:lnTo>
                  <a:lnTo>
                    <a:pt x="23447" y="46383"/>
                  </a:lnTo>
                  <a:lnTo>
                    <a:pt x="21982" y="46871"/>
                  </a:lnTo>
                  <a:lnTo>
                    <a:pt x="19539" y="46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" name="Freeform: Shape 2002">
              <a:extLst>
                <a:ext uri="{FF2B5EF4-FFF2-40B4-BE49-F238E27FC236}">
                  <a16:creationId xmlns:a16="http://schemas.microsoft.com/office/drawing/2014/main" id="{61D7C367-C9C1-C1EE-4B9A-2FB445FA5C12}"/>
                </a:ext>
              </a:extLst>
            </p:cNvPr>
            <p:cNvSpPr/>
            <p:nvPr/>
          </p:nvSpPr>
          <p:spPr>
            <a:xfrm flipV="1">
              <a:off x="6666868" y="5746308"/>
              <a:ext cx="32244" cy="46786"/>
            </a:xfrm>
            <a:custGeom>
              <a:avLst/>
              <a:gdLst>
                <a:gd name="csX0" fmla="*/ 32739 w 32244"/>
                <a:gd name="csY0" fmla="*/ 47735 h 46786"/>
                <a:gd name="csX1" fmla="*/ 26877 w 32244"/>
                <a:gd name="csY1" fmla="*/ 47735 h 46786"/>
                <a:gd name="csX2" fmla="*/ 26877 w 32244"/>
                <a:gd name="csY2" fmla="*/ 21353 h 46786"/>
                <a:gd name="csX3" fmla="*/ 14174 w 32244"/>
                <a:gd name="csY3" fmla="*/ 6697 h 46786"/>
                <a:gd name="csX4" fmla="*/ 495 w 32244"/>
                <a:gd name="csY4" fmla="*/ 6208 h 46786"/>
                <a:gd name="csX5" fmla="*/ 1472 w 32244"/>
                <a:gd name="csY5" fmla="*/ 5719 h 46786"/>
                <a:gd name="csX6" fmla="*/ 1961 w 32244"/>
                <a:gd name="csY6" fmla="*/ 4742 h 46786"/>
                <a:gd name="csX7" fmla="*/ 21503 w 32244"/>
                <a:gd name="csY7" fmla="*/ 1811 h 46786"/>
                <a:gd name="csX8" fmla="*/ 24434 w 32244"/>
                <a:gd name="csY8" fmla="*/ 3277 h 46786"/>
                <a:gd name="csX9" fmla="*/ 30297 w 32244"/>
                <a:gd name="csY9" fmla="*/ 8162 h 46786"/>
                <a:gd name="csX10" fmla="*/ 31274 w 32244"/>
                <a:gd name="csY10" fmla="*/ 10116 h 46786"/>
                <a:gd name="csX11" fmla="*/ 31274 w 32244"/>
                <a:gd name="csY11" fmla="*/ 11093 h 46786"/>
                <a:gd name="csX12" fmla="*/ 31762 w 32244"/>
                <a:gd name="csY12" fmla="*/ 12071 h 46786"/>
                <a:gd name="csX13" fmla="*/ 32251 w 32244"/>
                <a:gd name="csY13" fmla="*/ 13048 h 46786"/>
                <a:gd name="csX14" fmla="*/ 32251 w 32244"/>
                <a:gd name="csY14" fmla="*/ 15490 h 46786"/>
                <a:gd name="csX15" fmla="*/ 32739 w 32244"/>
                <a:gd name="csY15" fmla="*/ 16956 h 46786"/>
                <a:gd name="csX16" fmla="*/ 32739 w 32244"/>
                <a:gd name="csY16" fmla="*/ 21353 h 46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244" h="46786">
                  <a:moveTo>
                    <a:pt x="32739" y="47735"/>
                  </a:moveTo>
                  <a:lnTo>
                    <a:pt x="26877" y="47735"/>
                  </a:lnTo>
                  <a:lnTo>
                    <a:pt x="26877" y="21353"/>
                  </a:lnTo>
                  <a:cubicBezTo>
                    <a:pt x="26209" y="12176"/>
                    <a:pt x="25541" y="6208"/>
                    <a:pt x="14174" y="6697"/>
                  </a:cubicBezTo>
                  <a:lnTo>
                    <a:pt x="495" y="6208"/>
                  </a:lnTo>
                  <a:lnTo>
                    <a:pt x="1472" y="5719"/>
                  </a:lnTo>
                  <a:lnTo>
                    <a:pt x="1961" y="4742"/>
                  </a:lnTo>
                  <a:cubicBezTo>
                    <a:pt x="6773" y="744"/>
                    <a:pt x="15705" y="158"/>
                    <a:pt x="21503" y="1811"/>
                  </a:cubicBezTo>
                  <a:lnTo>
                    <a:pt x="24434" y="3277"/>
                  </a:lnTo>
                  <a:cubicBezTo>
                    <a:pt x="28684" y="4816"/>
                    <a:pt x="27683" y="5386"/>
                    <a:pt x="30297" y="8162"/>
                  </a:cubicBezTo>
                  <a:lnTo>
                    <a:pt x="31274" y="10116"/>
                  </a:lnTo>
                  <a:lnTo>
                    <a:pt x="31274" y="11093"/>
                  </a:lnTo>
                  <a:lnTo>
                    <a:pt x="31762" y="12071"/>
                  </a:lnTo>
                  <a:lnTo>
                    <a:pt x="32251" y="13048"/>
                  </a:lnTo>
                  <a:lnTo>
                    <a:pt x="32251" y="15490"/>
                  </a:lnTo>
                  <a:lnTo>
                    <a:pt x="32739" y="16956"/>
                  </a:lnTo>
                  <a:lnTo>
                    <a:pt x="32739" y="2135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" name="Freeform: Shape 2003">
              <a:extLst>
                <a:ext uri="{FF2B5EF4-FFF2-40B4-BE49-F238E27FC236}">
                  <a16:creationId xmlns:a16="http://schemas.microsoft.com/office/drawing/2014/main" id="{3C46E76E-7C76-42E3-198E-82446FC0AFA6}"/>
                </a:ext>
              </a:extLst>
            </p:cNvPr>
            <p:cNvSpPr/>
            <p:nvPr/>
          </p:nvSpPr>
          <p:spPr>
            <a:xfrm flipV="1">
              <a:off x="6662960" y="5746308"/>
              <a:ext cx="17587" cy="41526"/>
            </a:xfrm>
            <a:custGeom>
              <a:avLst/>
              <a:gdLst>
                <a:gd name="csX0" fmla="*/ 6842 w 17587"/>
                <a:gd name="csY0" fmla="*/ 42474 h 41526"/>
                <a:gd name="csX1" fmla="*/ 491 w 17587"/>
                <a:gd name="csY1" fmla="*/ 42474 h 41526"/>
                <a:gd name="csX2" fmla="*/ 491 w 17587"/>
                <a:gd name="csY2" fmla="*/ 16092 h 41526"/>
                <a:gd name="csX3" fmla="*/ 4399 w 17587"/>
                <a:gd name="csY3" fmla="*/ 947 h 41526"/>
                <a:gd name="csX4" fmla="*/ 18079 w 17587"/>
                <a:gd name="csY4" fmla="*/ 1435 h 41526"/>
                <a:gd name="csX5" fmla="*/ 17590 w 17587"/>
                <a:gd name="csY5" fmla="*/ 1435 h 41526"/>
                <a:gd name="csX6" fmla="*/ 6842 w 17587"/>
                <a:gd name="csY6" fmla="*/ 14138 h 41526"/>
                <a:gd name="csX7" fmla="*/ 6842 w 17587"/>
                <a:gd name="csY7" fmla="*/ 16092 h 41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7587" h="41526">
                  <a:moveTo>
                    <a:pt x="6842" y="42474"/>
                  </a:moveTo>
                  <a:lnTo>
                    <a:pt x="491" y="42474"/>
                  </a:lnTo>
                  <a:lnTo>
                    <a:pt x="491" y="16092"/>
                  </a:lnTo>
                  <a:cubicBezTo>
                    <a:pt x="629" y="10864"/>
                    <a:pt x="955" y="5132"/>
                    <a:pt x="4399" y="947"/>
                  </a:cubicBezTo>
                  <a:lnTo>
                    <a:pt x="18079" y="1435"/>
                  </a:lnTo>
                  <a:lnTo>
                    <a:pt x="17590" y="1435"/>
                  </a:lnTo>
                  <a:cubicBezTo>
                    <a:pt x="9773" y="1403"/>
                    <a:pt x="6183" y="6687"/>
                    <a:pt x="6842" y="14138"/>
                  </a:cubicBezTo>
                  <a:lnTo>
                    <a:pt x="6842" y="1609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" name="Freeform: Shape 2004">
              <a:extLst>
                <a:ext uri="{FF2B5EF4-FFF2-40B4-BE49-F238E27FC236}">
                  <a16:creationId xmlns:a16="http://schemas.microsoft.com/office/drawing/2014/main" id="{A56C0956-DBD5-55B2-C5F6-BF16ECDBE773}"/>
                </a:ext>
              </a:extLst>
            </p:cNvPr>
            <p:cNvSpPr/>
            <p:nvPr/>
          </p:nvSpPr>
          <p:spPr>
            <a:xfrm flipV="1">
              <a:off x="6715235" y="5770735"/>
              <a:ext cx="28452" cy="16610"/>
            </a:xfrm>
            <a:custGeom>
              <a:avLst/>
              <a:gdLst>
                <a:gd name="csX0" fmla="*/ 25907 w 28452"/>
                <a:gd name="csY0" fmla="*/ 17558 h 16610"/>
                <a:gd name="csX1" fmla="*/ 11250 w 28452"/>
                <a:gd name="csY1" fmla="*/ 17069 h 16610"/>
                <a:gd name="csX2" fmla="*/ 11739 w 28452"/>
                <a:gd name="csY2" fmla="*/ 17069 h 16610"/>
                <a:gd name="csX3" fmla="*/ 11739 w 28452"/>
                <a:gd name="csY3" fmla="*/ 1436 h 16610"/>
                <a:gd name="csX4" fmla="*/ 502 w 28452"/>
                <a:gd name="csY4" fmla="*/ 1436 h 16610"/>
                <a:gd name="csX5" fmla="*/ 26395 w 28452"/>
                <a:gd name="csY5" fmla="*/ 947 h 16610"/>
                <a:gd name="csX6" fmla="*/ 26884 w 28452"/>
                <a:gd name="csY6" fmla="*/ 1924 h 16610"/>
                <a:gd name="csX7" fmla="*/ 26884 w 28452"/>
                <a:gd name="csY7" fmla="*/ 16092 h 16610"/>
                <a:gd name="csX8" fmla="*/ 26884 w 28452"/>
                <a:gd name="csY8" fmla="*/ 16581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452" h="16610">
                  <a:moveTo>
                    <a:pt x="25907" y="17558"/>
                  </a:moveTo>
                  <a:lnTo>
                    <a:pt x="11250" y="17069"/>
                  </a:lnTo>
                  <a:lnTo>
                    <a:pt x="11739" y="17069"/>
                  </a:lnTo>
                  <a:cubicBezTo>
                    <a:pt x="26468" y="18739"/>
                    <a:pt x="26737" y="-111"/>
                    <a:pt x="11739" y="1436"/>
                  </a:cubicBezTo>
                  <a:lnTo>
                    <a:pt x="502" y="1436"/>
                  </a:lnTo>
                  <a:lnTo>
                    <a:pt x="26395" y="947"/>
                  </a:lnTo>
                  <a:lnTo>
                    <a:pt x="26884" y="1924"/>
                  </a:lnTo>
                  <a:cubicBezTo>
                    <a:pt x="29717" y="5865"/>
                    <a:pt x="29571" y="12029"/>
                    <a:pt x="26884" y="16092"/>
                  </a:cubicBezTo>
                  <a:lnTo>
                    <a:pt x="26884" y="165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" name="Freeform: Shape 2005">
              <a:extLst>
                <a:ext uri="{FF2B5EF4-FFF2-40B4-BE49-F238E27FC236}">
                  <a16:creationId xmlns:a16="http://schemas.microsoft.com/office/drawing/2014/main" id="{A54BACDB-EB98-151B-1683-15E2E083FB03}"/>
                </a:ext>
              </a:extLst>
            </p:cNvPr>
            <p:cNvSpPr/>
            <p:nvPr/>
          </p:nvSpPr>
          <p:spPr>
            <a:xfrm flipV="1">
              <a:off x="6715235" y="5751682"/>
              <a:ext cx="26381" cy="14656"/>
            </a:xfrm>
            <a:custGeom>
              <a:avLst/>
              <a:gdLst>
                <a:gd name="csX0" fmla="*/ 24929 w 26381"/>
                <a:gd name="csY0" fmla="*/ 15600 h 14656"/>
                <a:gd name="csX1" fmla="*/ 9784 w 26381"/>
                <a:gd name="csY1" fmla="*/ 15600 h 14656"/>
                <a:gd name="csX2" fmla="*/ 12227 w 26381"/>
                <a:gd name="csY2" fmla="*/ 15600 h 14656"/>
                <a:gd name="csX3" fmla="*/ 18090 w 26381"/>
                <a:gd name="csY3" fmla="*/ 14135 h 14656"/>
                <a:gd name="csX4" fmla="*/ 19067 w 26381"/>
                <a:gd name="csY4" fmla="*/ 13646 h 14656"/>
                <a:gd name="csX5" fmla="*/ 19555 w 26381"/>
                <a:gd name="csY5" fmla="*/ 12669 h 14656"/>
                <a:gd name="csX6" fmla="*/ 20044 w 26381"/>
                <a:gd name="csY6" fmla="*/ 12181 h 14656"/>
                <a:gd name="csX7" fmla="*/ 20532 w 26381"/>
                <a:gd name="csY7" fmla="*/ 11203 h 14656"/>
                <a:gd name="csX8" fmla="*/ 20532 w 26381"/>
                <a:gd name="csY8" fmla="*/ 9738 h 14656"/>
                <a:gd name="csX9" fmla="*/ 21021 w 26381"/>
                <a:gd name="csY9" fmla="*/ 8272 h 14656"/>
                <a:gd name="csX10" fmla="*/ 21021 w 26381"/>
                <a:gd name="csY10" fmla="*/ 7784 h 14656"/>
                <a:gd name="csX11" fmla="*/ 20532 w 26381"/>
                <a:gd name="csY11" fmla="*/ 6807 h 14656"/>
                <a:gd name="csX12" fmla="*/ 20044 w 26381"/>
                <a:gd name="csY12" fmla="*/ 5341 h 14656"/>
                <a:gd name="csX13" fmla="*/ 19555 w 26381"/>
                <a:gd name="csY13" fmla="*/ 4364 h 14656"/>
                <a:gd name="csX14" fmla="*/ 19555 w 26381"/>
                <a:gd name="csY14" fmla="*/ 3875 h 14656"/>
                <a:gd name="csX15" fmla="*/ 18578 w 26381"/>
                <a:gd name="csY15" fmla="*/ 3387 h 14656"/>
                <a:gd name="csX16" fmla="*/ 17601 w 26381"/>
                <a:gd name="csY16" fmla="*/ 2410 h 14656"/>
                <a:gd name="csX17" fmla="*/ 16135 w 26381"/>
                <a:gd name="csY17" fmla="*/ 1921 h 14656"/>
                <a:gd name="csX18" fmla="*/ 13693 w 26381"/>
                <a:gd name="csY18" fmla="*/ 1921 h 14656"/>
                <a:gd name="csX19" fmla="*/ 12227 w 26381"/>
                <a:gd name="csY19" fmla="*/ 1432 h 14656"/>
                <a:gd name="csX20" fmla="*/ 502 w 26381"/>
                <a:gd name="csY20" fmla="*/ 1432 h 14656"/>
                <a:gd name="csX21" fmla="*/ 22975 w 26381"/>
                <a:gd name="csY21" fmla="*/ 944 h 14656"/>
                <a:gd name="csX22" fmla="*/ 25418 w 26381"/>
                <a:gd name="csY22" fmla="*/ 3387 h 14656"/>
                <a:gd name="csX23" fmla="*/ 25418 w 26381"/>
                <a:gd name="csY23" fmla="*/ 4364 h 14656"/>
                <a:gd name="csX24" fmla="*/ 25906 w 26381"/>
                <a:gd name="csY24" fmla="*/ 5341 h 14656"/>
                <a:gd name="csX25" fmla="*/ 26395 w 26381"/>
                <a:gd name="csY25" fmla="*/ 6807 h 14656"/>
                <a:gd name="csX26" fmla="*/ 26884 w 26381"/>
                <a:gd name="csY26" fmla="*/ 7784 h 14656"/>
                <a:gd name="csX27" fmla="*/ 26884 w 26381"/>
                <a:gd name="csY27" fmla="*/ 10226 h 14656"/>
                <a:gd name="csX28" fmla="*/ 26395 w 26381"/>
                <a:gd name="csY28" fmla="*/ 11692 h 14656"/>
                <a:gd name="csX29" fmla="*/ 26395 w 26381"/>
                <a:gd name="csY29" fmla="*/ 12669 h 14656"/>
                <a:gd name="csX30" fmla="*/ 25906 w 26381"/>
                <a:gd name="csY30" fmla="*/ 14135 h 14656"/>
                <a:gd name="csX31" fmla="*/ 24929 w 26381"/>
                <a:gd name="csY31" fmla="*/ 15112 h 146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26381" h="14656">
                  <a:moveTo>
                    <a:pt x="24929" y="15600"/>
                  </a:moveTo>
                  <a:lnTo>
                    <a:pt x="9784" y="15600"/>
                  </a:lnTo>
                  <a:lnTo>
                    <a:pt x="12227" y="15600"/>
                  </a:lnTo>
                  <a:cubicBezTo>
                    <a:pt x="14271" y="14778"/>
                    <a:pt x="16054" y="15389"/>
                    <a:pt x="18090" y="14135"/>
                  </a:cubicBezTo>
                  <a:lnTo>
                    <a:pt x="19067" y="13646"/>
                  </a:lnTo>
                  <a:lnTo>
                    <a:pt x="19555" y="12669"/>
                  </a:lnTo>
                  <a:lnTo>
                    <a:pt x="20044" y="12181"/>
                  </a:lnTo>
                  <a:lnTo>
                    <a:pt x="20532" y="11203"/>
                  </a:lnTo>
                  <a:lnTo>
                    <a:pt x="20532" y="9738"/>
                  </a:lnTo>
                  <a:lnTo>
                    <a:pt x="21021" y="8272"/>
                  </a:lnTo>
                  <a:lnTo>
                    <a:pt x="21021" y="7784"/>
                  </a:lnTo>
                  <a:lnTo>
                    <a:pt x="20532" y="6807"/>
                  </a:lnTo>
                  <a:lnTo>
                    <a:pt x="20044" y="5341"/>
                  </a:lnTo>
                  <a:lnTo>
                    <a:pt x="19555" y="4364"/>
                  </a:lnTo>
                  <a:lnTo>
                    <a:pt x="19555" y="3875"/>
                  </a:lnTo>
                  <a:lnTo>
                    <a:pt x="18578" y="3387"/>
                  </a:lnTo>
                  <a:lnTo>
                    <a:pt x="17601" y="2410"/>
                  </a:lnTo>
                  <a:lnTo>
                    <a:pt x="16135" y="1921"/>
                  </a:lnTo>
                  <a:lnTo>
                    <a:pt x="13693" y="1921"/>
                  </a:lnTo>
                  <a:lnTo>
                    <a:pt x="12227" y="1432"/>
                  </a:lnTo>
                  <a:lnTo>
                    <a:pt x="502" y="1432"/>
                  </a:lnTo>
                  <a:lnTo>
                    <a:pt x="22975" y="944"/>
                  </a:lnTo>
                  <a:lnTo>
                    <a:pt x="25418" y="3387"/>
                  </a:lnTo>
                  <a:lnTo>
                    <a:pt x="25418" y="4364"/>
                  </a:lnTo>
                  <a:lnTo>
                    <a:pt x="25906" y="5341"/>
                  </a:lnTo>
                  <a:lnTo>
                    <a:pt x="26395" y="6807"/>
                  </a:lnTo>
                  <a:lnTo>
                    <a:pt x="26884" y="7784"/>
                  </a:lnTo>
                  <a:lnTo>
                    <a:pt x="26884" y="10226"/>
                  </a:lnTo>
                  <a:lnTo>
                    <a:pt x="26395" y="11692"/>
                  </a:lnTo>
                  <a:lnTo>
                    <a:pt x="26395" y="12669"/>
                  </a:lnTo>
                  <a:lnTo>
                    <a:pt x="25906" y="14135"/>
                  </a:lnTo>
                  <a:lnTo>
                    <a:pt x="24929" y="1511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" name="Freeform: Shape 2006">
              <a:extLst>
                <a:ext uri="{FF2B5EF4-FFF2-40B4-BE49-F238E27FC236}">
                  <a16:creationId xmlns:a16="http://schemas.microsoft.com/office/drawing/2014/main" id="{F57745E8-6648-B2DA-6439-956ADFD0C1E7}"/>
                </a:ext>
              </a:extLst>
            </p:cNvPr>
            <p:cNvSpPr/>
            <p:nvPr/>
          </p:nvSpPr>
          <p:spPr>
            <a:xfrm flipV="1">
              <a:off x="6709372" y="5746308"/>
              <a:ext cx="31755" cy="45979"/>
            </a:xfrm>
            <a:custGeom>
              <a:avLst/>
              <a:gdLst>
                <a:gd name="csX0" fmla="*/ 17599 w 31755"/>
                <a:gd name="csY0" fmla="*/ 46927 h 45979"/>
                <a:gd name="csX1" fmla="*/ 500 w 31755"/>
                <a:gd name="csY1" fmla="*/ 46927 h 45979"/>
                <a:gd name="csX2" fmla="*/ 500 w 31755"/>
                <a:gd name="csY2" fmla="*/ 1004 h 45979"/>
                <a:gd name="csX3" fmla="*/ 17599 w 31755"/>
                <a:gd name="csY3" fmla="*/ 1004 h 45979"/>
                <a:gd name="csX4" fmla="*/ 29325 w 31755"/>
                <a:gd name="csY4" fmla="*/ 3447 h 45979"/>
                <a:gd name="csX5" fmla="*/ 30302 w 31755"/>
                <a:gd name="csY5" fmla="*/ 3935 h 45979"/>
                <a:gd name="csX6" fmla="*/ 30302 w 31755"/>
                <a:gd name="csY6" fmla="*/ 4424 h 45979"/>
                <a:gd name="csX7" fmla="*/ 31279 w 31755"/>
                <a:gd name="csY7" fmla="*/ 4912 h 45979"/>
                <a:gd name="csX8" fmla="*/ 32256 w 31755"/>
                <a:gd name="csY8" fmla="*/ 5889 h 45979"/>
                <a:gd name="csX9" fmla="*/ 6363 w 31755"/>
                <a:gd name="csY9" fmla="*/ 6378 h 45979"/>
                <a:gd name="csX10" fmla="*/ 6363 w 31755"/>
                <a:gd name="csY10" fmla="*/ 22011 h 45979"/>
                <a:gd name="csX11" fmla="*/ 17111 w 31755"/>
                <a:gd name="csY11" fmla="*/ 22011 h 45979"/>
                <a:gd name="csX12" fmla="*/ 31767 w 31755"/>
                <a:gd name="csY12" fmla="*/ 22500 h 45979"/>
                <a:gd name="csX13" fmla="*/ 30790 w 31755"/>
                <a:gd name="csY13" fmla="*/ 22989 h 45979"/>
                <a:gd name="csX14" fmla="*/ 29813 w 31755"/>
                <a:gd name="csY14" fmla="*/ 23966 h 45979"/>
                <a:gd name="csX15" fmla="*/ 28836 w 31755"/>
                <a:gd name="csY15" fmla="*/ 24454 h 45979"/>
                <a:gd name="csX16" fmla="*/ 27370 w 31755"/>
                <a:gd name="csY16" fmla="*/ 24943 h 45979"/>
                <a:gd name="csX17" fmla="*/ 26393 w 31755"/>
                <a:gd name="csY17" fmla="*/ 25431 h 45979"/>
                <a:gd name="csX18" fmla="*/ 27370 w 31755"/>
                <a:gd name="csY18" fmla="*/ 25920 h 45979"/>
                <a:gd name="csX19" fmla="*/ 28836 w 31755"/>
                <a:gd name="csY19" fmla="*/ 26897 h 45979"/>
                <a:gd name="csX20" fmla="*/ 6363 w 31755"/>
                <a:gd name="csY20" fmla="*/ 27385 h 45979"/>
                <a:gd name="csX21" fmla="*/ 6363 w 31755"/>
                <a:gd name="csY21" fmla="*/ 41553 h 45979"/>
                <a:gd name="csX22" fmla="*/ 30790 w 31755"/>
                <a:gd name="csY22" fmla="*/ 41553 h 45979"/>
                <a:gd name="csX23" fmla="*/ 29813 w 31755"/>
                <a:gd name="csY23" fmla="*/ 42530 h 45979"/>
                <a:gd name="csX24" fmla="*/ 29325 w 31755"/>
                <a:gd name="csY24" fmla="*/ 43508 h 45979"/>
                <a:gd name="csX25" fmla="*/ 28347 w 31755"/>
                <a:gd name="csY25" fmla="*/ 43996 h 45979"/>
                <a:gd name="csX26" fmla="*/ 26882 w 31755"/>
                <a:gd name="csY26" fmla="*/ 44973 h 45979"/>
                <a:gd name="csX27" fmla="*/ 25905 w 31755"/>
                <a:gd name="csY27" fmla="*/ 45462 h 45979"/>
                <a:gd name="csX28" fmla="*/ 25416 w 31755"/>
                <a:gd name="csY28" fmla="*/ 45950 h 45979"/>
                <a:gd name="csX29" fmla="*/ 23951 w 31755"/>
                <a:gd name="csY29" fmla="*/ 45950 h 45979"/>
                <a:gd name="csX30" fmla="*/ 22973 w 31755"/>
                <a:gd name="csY30" fmla="*/ 46439 h 45979"/>
                <a:gd name="csX31" fmla="*/ 21508 w 31755"/>
                <a:gd name="csY31" fmla="*/ 46439 h 45979"/>
                <a:gd name="csX32" fmla="*/ 20531 w 31755"/>
                <a:gd name="csY32" fmla="*/ 46927 h 45979"/>
                <a:gd name="csX33" fmla="*/ 19065 w 31755"/>
                <a:gd name="csY33" fmla="*/ 46927 h 45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31755" h="45979">
                  <a:moveTo>
                    <a:pt x="17599" y="46927"/>
                  </a:moveTo>
                  <a:lnTo>
                    <a:pt x="500" y="46927"/>
                  </a:lnTo>
                  <a:lnTo>
                    <a:pt x="500" y="1004"/>
                  </a:lnTo>
                  <a:lnTo>
                    <a:pt x="17599" y="1004"/>
                  </a:lnTo>
                  <a:cubicBezTo>
                    <a:pt x="21540" y="678"/>
                    <a:pt x="25766" y="1802"/>
                    <a:pt x="29325" y="3447"/>
                  </a:cubicBezTo>
                  <a:lnTo>
                    <a:pt x="30302" y="3935"/>
                  </a:lnTo>
                  <a:lnTo>
                    <a:pt x="30302" y="4424"/>
                  </a:lnTo>
                  <a:lnTo>
                    <a:pt x="31279" y="4912"/>
                  </a:lnTo>
                  <a:lnTo>
                    <a:pt x="32256" y="5889"/>
                  </a:lnTo>
                  <a:lnTo>
                    <a:pt x="6363" y="6378"/>
                  </a:lnTo>
                  <a:lnTo>
                    <a:pt x="6363" y="22011"/>
                  </a:lnTo>
                  <a:lnTo>
                    <a:pt x="17111" y="22011"/>
                  </a:lnTo>
                  <a:lnTo>
                    <a:pt x="31767" y="22500"/>
                  </a:lnTo>
                  <a:lnTo>
                    <a:pt x="30790" y="22989"/>
                  </a:lnTo>
                  <a:lnTo>
                    <a:pt x="29813" y="23966"/>
                  </a:lnTo>
                  <a:lnTo>
                    <a:pt x="28836" y="24454"/>
                  </a:lnTo>
                  <a:lnTo>
                    <a:pt x="27370" y="24943"/>
                  </a:lnTo>
                  <a:lnTo>
                    <a:pt x="26393" y="25431"/>
                  </a:lnTo>
                  <a:lnTo>
                    <a:pt x="27370" y="25920"/>
                  </a:lnTo>
                  <a:lnTo>
                    <a:pt x="28836" y="26897"/>
                  </a:lnTo>
                  <a:lnTo>
                    <a:pt x="6363" y="27385"/>
                  </a:lnTo>
                  <a:lnTo>
                    <a:pt x="6363" y="41553"/>
                  </a:lnTo>
                  <a:lnTo>
                    <a:pt x="30790" y="41553"/>
                  </a:lnTo>
                  <a:lnTo>
                    <a:pt x="29813" y="42530"/>
                  </a:lnTo>
                  <a:lnTo>
                    <a:pt x="29325" y="43508"/>
                  </a:lnTo>
                  <a:lnTo>
                    <a:pt x="28347" y="43996"/>
                  </a:lnTo>
                  <a:lnTo>
                    <a:pt x="26882" y="44973"/>
                  </a:lnTo>
                  <a:lnTo>
                    <a:pt x="25905" y="45462"/>
                  </a:lnTo>
                  <a:lnTo>
                    <a:pt x="25416" y="45950"/>
                  </a:lnTo>
                  <a:lnTo>
                    <a:pt x="23951" y="45950"/>
                  </a:lnTo>
                  <a:lnTo>
                    <a:pt x="22973" y="46439"/>
                  </a:lnTo>
                  <a:lnTo>
                    <a:pt x="21508" y="46439"/>
                  </a:lnTo>
                  <a:lnTo>
                    <a:pt x="20531" y="46927"/>
                  </a:lnTo>
                  <a:lnTo>
                    <a:pt x="19065" y="469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" name="Freeform: Shape 2007">
              <a:extLst>
                <a:ext uri="{FF2B5EF4-FFF2-40B4-BE49-F238E27FC236}">
                  <a16:creationId xmlns:a16="http://schemas.microsoft.com/office/drawing/2014/main" id="{D4D1F86B-9C58-B05E-E69F-46B232F73A5F}"/>
                </a:ext>
              </a:extLst>
            </p:cNvPr>
            <p:cNvSpPr/>
            <p:nvPr/>
          </p:nvSpPr>
          <p:spPr>
            <a:xfrm flipV="1">
              <a:off x="6751876" y="5746308"/>
              <a:ext cx="28335" cy="45923"/>
            </a:xfrm>
            <a:custGeom>
              <a:avLst/>
              <a:gdLst>
                <a:gd name="csX0" fmla="*/ 6368 w 28335"/>
                <a:gd name="csY0" fmla="*/ 46871 h 45923"/>
                <a:gd name="csX1" fmla="*/ 506 w 28335"/>
                <a:gd name="csY1" fmla="*/ 46871 h 45923"/>
                <a:gd name="csX2" fmla="*/ 506 w 28335"/>
                <a:gd name="csY2" fmla="*/ 948 h 45923"/>
                <a:gd name="csX3" fmla="*/ 28842 w 28335"/>
                <a:gd name="csY3" fmla="*/ 948 h 45923"/>
                <a:gd name="csX4" fmla="*/ 28842 w 28335"/>
                <a:gd name="csY4" fmla="*/ 6322 h 45923"/>
                <a:gd name="csX5" fmla="*/ 6368 w 28335"/>
                <a:gd name="csY5" fmla="*/ 6322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8335" h="45923">
                  <a:moveTo>
                    <a:pt x="6368" y="46871"/>
                  </a:moveTo>
                  <a:lnTo>
                    <a:pt x="506" y="46871"/>
                  </a:lnTo>
                  <a:lnTo>
                    <a:pt x="506" y="948"/>
                  </a:lnTo>
                  <a:lnTo>
                    <a:pt x="28842" y="948"/>
                  </a:lnTo>
                  <a:lnTo>
                    <a:pt x="28842" y="6322"/>
                  </a:lnTo>
                  <a:lnTo>
                    <a:pt x="6368" y="63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" name="Freeform: Shape 2008">
              <a:extLst>
                <a:ext uri="{FF2B5EF4-FFF2-40B4-BE49-F238E27FC236}">
                  <a16:creationId xmlns:a16="http://schemas.microsoft.com/office/drawing/2014/main" id="{4A0AF560-263B-6CE5-C793-44DA862E4BD2}"/>
                </a:ext>
              </a:extLst>
            </p:cNvPr>
            <p:cNvSpPr/>
            <p:nvPr/>
          </p:nvSpPr>
          <p:spPr>
            <a:xfrm flipV="1">
              <a:off x="6788517" y="5746308"/>
              <a:ext cx="6351" cy="45923"/>
            </a:xfrm>
            <a:custGeom>
              <a:avLst/>
              <a:gdLst>
                <a:gd name="csX0" fmla="*/ 128 w 6351"/>
                <a:gd name="csY0" fmla="*/ 811 h 45923"/>
                <a:gd name="csX1" fmla="*/ 6479 w 6351"/>
                <a:gd name="csY1" fmla="*/ 811 h 45923"/>
                <a:gd name="csX2" fmla="*/ 6479 w 6351"/>
                <a:gd name="csY2" fmla="*/ 46735 h 45923"/>
                <a:gd name="csX3" fmla="*/ 128 w 6351"/>
                <a:gd name="csY3" fmla="*/ 467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128" y="811"/>
                  </a:moveTo>
                  <a:lnTo>
                    <a:pt x="6479" y="811"/>
                  </a:lnTo>
                  <a:lnTo>
                    <a:pt x="6479" y="46735"/>
                  </a:lnTo>
                  <a:lnTo>
                    <a:pt x="128" y="4673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" name="Freeform: Shape 2009">
              <a:extLst>
                <a:ext uri="{FF2B5EF4-FFF2-40B4-BE49-F238E27FC236}">
                  <a16:creationId xmlns:a16="http://schemas.microsoft.com/office/drawing/2014/main" id="{05F0B395-2EFC-C33A-5B55-8FE85AEB6449}"/>
                </a:ext>
              </a:extLst>
            </p:cNvPr>
            <p:cNvSpPr/>
            <p:nvPr/>
          </p:nvSpPr>
          <p:spPr>
            <a:xfrm flipV="1">
              <a:off x="6803173" y="5777086"/>
              <a:ext cx="19053" cy="10748"/>
            </a:xfrm>
            <a:custGeom>
              <a:avLst/>
              <a:gdLst>
                <a:gd name="csX0" fmla="*/ 6376 w 19053"/>
                <a:gd name="csY0" fmla="*/ 11696 h 10748"/>
                <a:gd name="csX1" fmla="*/ 514 w 19053"/>
                <a:gd name="csY1" fmla="*/ 11207 h 10748"/>
                <a:gd name="csX2" fmla="*/ 514 w 19053"/>
                <a:gd name="csY2" fmla="*/ 8764 h 10748"/>
                <a:gd name="csX3" fmla="*/ 1002 w 19053"/>
                <a:gd name="csY3" fmla="*/ 7787 h 10748"/>
                <a:gd name="csX4" fmla="*/ 1491 w 19053"/>
                <a:gd name="csY4" fmla="*/ 6322 h 10748"/>
                <a:gd name="csX5" fmla="*/ 2468 w 19053"/>
                <a:gd name="csY5" fmla="*/ 4367 h 10748"/>
                <a:gd name="csX6" fmla="*/ 2957 w 19053"/>
                <a:gd name="csY6" fmla="*/ 2902 h 10748"/>
                <a:gd name="csX7" fmla="*/ 3445 w 19053"/>
                <a:gd name="csY7" fmla="*/ 1925 h 10748"/>
                <a:gd name="csX8" fmla="*/ 4422 w 19053"/>
                <a:gd name="csY8" fmla="*/ 948 h 10748"/>
                <a:gd name="csX9" fmla="*/ 19567 w 19053"/>
                <a:gd name="csY9" fmla="*/ 1436 h 10748"/>
                <a:gd name="csX10" fmla="*/ 16147 w 19053"/>
                <a:gd name="csY10" fmla="*/ 1436 h 10748"/>
                <a:gd name="csX11" fmla="*/ 15170 w 19053"/>
                <a:gd name="csY11" fmla="*/ 1925 h 10748"/>
                <a:gd name="csX12" fmla="*/ 13705 w 19053"/>
                <a:gd name="csY12" fmla="*/ 1925 h 10748"/>
                <a:gd name="csX13" fmla="*/ 11751 w 19053"/>
                <a:gd name="csY13" fmla="*/ 2902 h 10748"/>
                <a:gd name="csX14" fmla="*/ 10773 w 19053"/>
                <a:gd name="csY14" fmla="*/ 3879 h 10748"/>
                <a:gd name="csX15" fmla="*/ 9796 w 19053"/>
                <a:gd name="csY15" fmla="*/ 4367 h 10748"/>
                <a:gd name="csX16" fmla="*/ 7842 w 19053"/>
                <a:gd name="csY16" fmla="*/ 6322 h 10748"/>
                <a:gd name="csX17" fmla="*/ 7842 w 19053"/>
                <a:gd name="csY17" fmla="*/ 6810 h 10748"/>
                <a:gd name="csX18" fmla="*/ 7354 w 19053"/>
                <a:gd name="csY18" fmla="*/ 7787 h 10748"/>
                <a:gd name="csX19" fmla="*/ 6865 w 19053"/>
                <a:gd name="csY19" fmla="*/ 9253 h 10748"/>
                <a:gd name="csX20" fmla="*/ 6376 w 19053"/>
                <a:gd name="csY20" fmla="*/ 10230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376" y="11696"/>
                  </a:moveTo>
                  <a:lnTo>
                    <a:pt x="514" y="11207"/>
                  </a:lnTo>
                  <a:lnTo>
                    <a:pt x="514" y="8764"/>
                  </a:lnTo>
                  <a:lnTo>
                    <a:pt x="1002" y="7787"/>
                  </a:lnTo>
                  <a:lnTo>
                    <a:pt x="1491" y="6322"/>
                  </a:lnTo>
                  <a:lnTo>
                    <a:pt x="2468" y="4367"/>
                  </a:lnTo>
                  <a:lnTo>
                    <a:pt x="2957" y="2902"/>
                  </a:lnTo>
                  <a:lnTo>
                    <a:pt x="3445" y="1925"/>
                  </a:lnTo>
                  <a:lnTo>
                    <a:pt x="4422" y="948"/>
                  </a:lnTo>
                  <a:lnTo>
                    <a:pt x="19567" y="1436"/>
                  </a:lnTo>
                  <a:lnTo>
                    <a:pt x="16147" y="1436"/>
                  </a:lnTo>
                  <a:lnTo>
                    <a:pt x="15170" y="1925"/>
                  </a:lnTo>
                  <a:lnTo>
                    <a:pt x="13705" y="1925"/>
                  </a:lnTo>
                  <a:lnTo>
                    <a:pt x="11751" y="2902"/>
                  </a:lnTo>
                  <a:lnTo>
                    <a:pt x="10773" y="3879"/>
                  </a:lnTo>
                  <a:lnTo>
                    <a:pt x="9796" y="4367"/>
                  </a:lnTo>
                  <a:lnTo>
                    <a:pt x="7842" y="6322"/>
                  </a:lnTo>
                  <a:lnTo>
                    <a:pt x="7842" y="6810"/>
                  </a:lnTo>
                  <a:lnTo>
                    <a:pt x="7354" y="7787"/>
                  </a:lnTo>
                  <a:lnTo>
                    <a:pt x="6865" y="9253"/>
                  </a:lnTo>
                  <a:lnTo>
                    <a:pt x="6376" y="102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" name="Freeform: Shape 2010">
              <a:extLst>
                <a:ext uri="{FF2B5EF4-FFF2-40B4-BE49-F238E27FC236}">
                  <a16:creationId xmlns:a16="http://schemas.microsoft.com/office/drawing/2014/main" id="{3ED2E0CF-EC41-CE2C-832D-53FE143DE87D}"/>
                </a:ext>
              </a:extLst>
            </p:cNvPr>
            <p:cNvSpPr/>
            <p:nvPr/>
          </p:nvSpPr>
          <p:spPr>
            <a:xfrm flipV="1">
              <a:off x="6821250" y="5750704"/>
              <a:ext cx="17099" cy="9282"/>
            </a:xfrm>
            <a:custGeom>
              <a:avLst/>
              <a:gdLst>
                <a:gd name="csX0" fmla="*/ 14197 w 17099"/>
                <a:gd name="csY0" fmla="*/ 10225 h 9282"/>
                <a:gd name="csX1" fmla="*/ 518 w 17099"/>
                <a:gd name="csY1" fmla="*/ 9737 h 9282"/>
                <a:gd name="csX2" fmla="*/ 4426 w 17099"/>
                <a:gd name="csY2" fmla="*/ 9737 h 9282"/>
                <a:gd name="csX3" fmla="*/ 5403 w 17099"/>
                <a:gd name="csY3" fmla="*/ 9248 h 9282"/>
                <a:gd name="csX4" fmla="*/ 6869 w 17099"/>
                <a:gd name="csY4" fmla="*/ 8760 h 9282"/>
                <a:gd name="csX5" fmla="*/ 7846 w 17099"/>
                <a:gd name="csY5" fmla="*/ 8271 h 9282"/>
                <a:gd name="csX6" fmla="*/ 10289 w 17099"/>
                <a:gd name="csY6" fmla="*/ 5828 h 9282"/>
                <a:gd name="csX7" fmla="*/ 10777 w 17099"/>
                <a:gd name="csY7" fmla="*/ 4851 h 9282"/>
                <a:gd name="csX8" fmla="*/ 11266 w 17099"/>
                <a:gd name="csY8" fmla="*/ 3874 h 9282"/>
                <a:gd name="csX9" fmla="*/ 11266 w 17099"/>
                <a:gd name="csY9" fmla="*/ 2409 h 9282"/>
                <a:gd name="csX10" fmla="*/ 11754 w 17099"/>
                <a:gd name="csY10" fmla="*/ 943 h 9282"/>
                <a:gd name="csX11" fmla="*/ 17617 w 17099"/>
                <a:gd name="csY11" fmla="*/ 1432 h 9282"/>
                <a:gd name="csX12" fmla="*/ 17128 w 17099"/>
                <a:gd name="csY12" fmla="*/ 2897 h 9282"/>
                <a:gd name="csX13" fmla="*/ 17128 w 17099"/>
                <a:gd name="csY13" fmla="*/ 4363 h 9282"/>
                <a:gd name="csX14" fmla="*/ 16640 w 17099"/>
                <a:gd name="csY14" fmla="*/ 5340 h 9282"/>
                <a:gd name="csX15" fmla="*/ 16640 w 17099"/>
                <a:gd name="csY15" fmla="*/ 6806 h 9282"/>
                <a:gd name="csX16" fmla="*/ 15663 w 17099"/>
                <a:gd name="csY16" fmla="*/ 7783 h 9282"/>
                <a:gd name="csX17" fmla="*/ 15174 w 17099"/>
                <a:gd name="csY17" fmla="*/ 8760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7099" h="9282">
                  <a:moveTo>
                    <a:pt x="14197" y="10225"/>
                  </a:moveTo>
                  <a:lnTo>
                    <a:pt x="518" y="9737"/>
                  </a:lnTo>
                  <a:lnTo>
                    <a:pt x="4426" y="9737"/>
                  </a:lnTo>
                  <a:lnTo>
                    <a:pt x="5403" y="9248"/>
                  </a:lnTo>
                  <a:lnTo>
                    <a:pt x="6869" y="8760"/>
                  </a:lnTo>
                  <a:lnTo>
                    <a:pt x="7846" y="8271"/>
                  </a:lnTo>
                  <a:lnTo>
                    <a:pt x="10289" y="5828"/>
                  </a:lnTo>
                  <a:lnTo>
                    <a:pt x="10777" y="4851"/>
                  </a:lnTo>
                  <a:lnTo>
                    <a:pt x="11266" y="3874"/>
                  </a:lnTo>
                  <a:lnTo>
                    <a:pt x="11266" y="2409"/>
                  </a:lnTo>
                  <a:lnTo>
                    <a:pt x="11754" y="943"/>
                  </a:lnTo>
                  <a:lnTo>
                    <a:pt x="17617" y="1432"/>
                  </a:lnTo>
                  <a:lnTo>
                    <a:pt x="17128" y="2897"/>
                  </a:lnTo>
                  <a:lnTo>
                    <a:pt x="17128" y="4363"/>
                  </a:lnTo>
                  <a:lnTo>
                    <a:pt x="16640" y="5340"/>
                  </a:lnTo>
                  <a:lnTo>
                    <a:pt x="16640" y="6806"/>
                  </a:lnTo>
                  <a:lnTo>
                    <a:pt x="15663" y="7783"/>
                  </a:lnTo>
                  <a:lnTo>
                    <a:pt x="15174" y="87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" name="Freeform: Shape 2011">
              <a:extLst>
                <a:ext uri="{FF2B5EF4-FFF2-40B4-BE49-F238E27FC236}">
                  <a16:creationId xmlns:a16="http://schemas.microsoft.com/office/drawing/2014/main" id="{73DDC322-A382-696B-7663-AC7FC36994D8}"/>
                </a:ext>
              </a:extLst>
            </p:cNvPr>
            <p:cNvSpPr/>
            <p:nvPr/>
          </p:nvSpPr>
          <p:spPr>
            <a:xfrm flipV="1">
              <a:off x="6804639" y="5745819"/>
              <a:ext cx="35175" cy="47389"/>
            </a:xfrm>
            <a:custGeom>
              <a:avLst/>
              <a:gdLst>
                <a:gd name="csX0" fmla="*/ 16638 w 35175"/>
                <a:gd name="csY0" fmla="*/ 48337 h 47389"/>
                <a:gd name="csX1" fmla="*/ 13218 w 35175"/>
                <a:gd name="csY1" fmla="*/ 48337 h 47389"/>
                <a:gd name="csX2" fmla="*/ 11752 w 35175"/>
                <a:gd name="csY2" fmla="*/ 47848 h 47389"/>
                <a:gd name="csX3" fmla="*/ 10775 w 35175"/>
                <a:gd name="csY3" fmla="*/ 47848 h 47389"/>
                <a:gd name="csX4" fmla="*/ 9798 w 35175"/>
                <a:gd name="csY4" fmla="*/ 47360 h 47389"/>
                <a:gd name="csX5" fmla="*/ 8333 w 35175"/>
                <a:gd name="csY5" fmla="*/ 46871 h 47389"/>
                <a:gd name="csX6" fmla="*/ 6378 w 35175"/>
                <a:gd name="csY6" fmla="*/ 45894 h 47389"/>
                <a:gd name="csX7" fmla="*/ 5401 w 35175"/>
                <a:gd name="csY7" fmla="*/ 44917 h 47389"/>
                <a:gd name="csX8" fmla="*/ 1004 w 35175"/>
                <a:gd name="csY8" fmla="*/ 38566 h 47389"/>
                <a:gd name="csX9" fmla="*/ 1004 w 35175"/>
                <a:gd name="csY9" fmla="*/ 37100 h 47389"/>
                <a:gd name="csX10" fmla="*/ 516 w 35175"/>
                <a:gd name="csY10" fmla="*/ 36123 h 47389"/>
                <a:gd name="csX11" fmla="*/ 1004 w 35175"/>
                <a:gd name="csY11" fmla="*/ 35146 h 47389"/>
                <a:gd name="csX12" fmla="*/ 1004 w 35175"/>
                <a:gd name="csY12" fmla="*/ 33680 h 47389"/>
                <a:gd name="csX13" fmla="*/ 21523 w 35175"/>
                <a:gd name="csY13" fmla="*/ 21467 h 47389"/>
                <a:gd name="csX14" fmla="*/ 22500 w 35175"/>
                <a:gd name="csY14" fmla="*/ 21467 h 47389"/>
                <a:gd name="csX15" fmla="*/ 23478 w 35175"/>
                <a:gd name="csY15" fmla="*/ 20978 h 47389"/>
                <a:gd name="csX16" fmla="*/ 24455 w 35175"/>
                <a:gd name="csY16" fmla="*/ 20978 h 47389"/>
                <a:gd name="csX17" fmla="*/ 29829 w 35175"/>
                <a:gd name="csY17" fmla="*/ 14138 h 47389"/>
                <a:gd name="csX18" fmla="*/ 29340 w 35175"/>
                <a:gd name="csY18" fmla="*/ 12673 h 47389"/>
                <a:gd name="csX19" fmla="*/ 28852 w 35175"/>
                <a:gd name="csY19" fmla="*/ 11696 h 47389"/>
                <a:gd name="csX20" fmla="*/ 28363 w 35175"/>
                <a:gd name="csY20" fmla="*/ 10230 h 47389"/>
                <a:gd name="csX21" fmla="*/ 26897 w 35175"/>
                <a:gd name="csY21" fmla="*/ 8764 h 47389"/>
                <a:gd name="csX22" fmla="*/ 25432 w 35175"/>
                <a:gd name="csY22" fmla="*/ 8276 h 47389"/>
                <a:gd name="csX23" fmla="*/ 23478 w 35175"/>
                <a:gd name="csY23" fmla="*/ 7299 h 47389"/>
                <a:gd name="csX24" fmla="*/ 22012 w 35175"/>
                <a:gd name="csY24" fmla="*/ 6810 h 47389"/>
                <a:gd name="csX25" fmla="*/ 18103 w 35175"/>
                <a:gd name="csY25" fmla="*/ 6810 h 47389"/>
                <a:gd name="csX26" fmla="*/ 2958 w 35175"/>
                <a:gd name="csY26" fmla="*/ 6322 h 47389"/>
                <a:gd name="csX27" fmla="*/ 3936 w 35175"/>
                <a:gd name="csY27" fmla="*/ 5833 h 47389"/>
                <a:gd name="csX28" fmla="*/ 4913 w 35175"/>
                <a:gd name="csY28" fmla="*/ 4856 h 47389"/>
                <a:gd name="csX29" fmla="*/ 5890 w 35175"/>
                <a:gd name="csY29" fmla="*/ 4368 h 47389"/>
                <a:gd name="csX30" fmla="*/ 6867 w 35175"/>
                <a:gd name="csY30" fmla="*/ 3390 h 47389"/>
                <a:gd name="csX31" fmla="*/ 8333 w 35175"/>
                <a:gd name="csY31" fmla="*/ 2902 h 47389"/>
                <a:gd name="csX32" fmla="*/ 9310 w 35175"/>
                <a:gd name="csY32" fmla="*/ 2413 h 47389"/>
                <a:gd name="csX33" fmla="*/ 10775 w 35175"/>
                <a:gd name="csY33" fmla="*/ 1925 h 47389"/>
                <a:gd name="csX34" fmla="*/ 11752 w 35175"/>
                <a:gd name="csY34" fmla="*/ 1925 h 47389"/>
                <a:gd name="csX35" fmla="*/ 13218 w 35175"/>
                <a:gd name="csY35" fmla="*/ 1436 h 47389"/>
                <a:gd name="csX36" fmla="*/ 15661 w 35175"/>
                <a:gd name="csY36" fmla="*/ 1436 h 47389"/>
                <a:gd name="csX37" fmla="*/ 17126 w 35175"/>
                <a:gd name="csY37" fmla="*/ 948 h 47389"/>
                <a:gd name="csX38" fmla="*/ 20058 w 35175"/>
                <a:gd name="csY38" fmla="*/ 948 h 47389"/>
                <a:gd name="csX39" fmla="*/ 21523 w 35175"/>
                <a:gd name="csY39" fmla="*/ 1436 h 47389"/>
                <a:gd name="csX40" fmla="*/ 22500 w 35175"/>
                <a:gd name="csY40" fmla="*/ 1436 h 47389"/>
                <a:gd name="csX41" fmla="*/ 23966 w 35175"/>
                <a:gd name="csY41" fmla="*/ 1925 h 47389"/>
                <a:gd name="csX42" fmla="*/ 24943 w 35175"/>
                <a:gd name="csY42" fmla="*/ 1925 h 47389"/>
                <a:gd name="csX43" fmla="*/ 35203 w 35175"/>
                <a:gd name="csY43" fmla="*/ 12184 h 47389"/>
                <a:gd name="csX44" fmla="*/ 35203 w 35175"/>
                <a:gd name="csY44" fmla="*/ 13650 h 47389"/>
                <a:gd name="csX45" fmla="*/ 35691 w 35175"/>
                <a:gd name="csY45" fmla="*/ 14627 h 47389"/>
                <a:gd name="csX46" fmla="*/ 35691 w 35175"/>
                <a:gd name="csY46" fmla="*/ 15604 h 47389"/>
                <a:gd name="csX47" fmla="*/ 35203 w 35175"/>
                <a:gd name="csY47" fmla="*/ 16581 h 47389"/>
                <a:gd name="csX48" fmla="*/ 25920 w 35175"/>
                <a:gd name="csY48" fmla="*/ 26841 h 47389"/>
                <a:gd name="csX49" fmla="*/ 24943 w 35175"/>
                <a:gd name="csY49" fmla="*/ 27329 h 47389"/>
                <a:gd name="csX50" fmla="*/ 23478 w 35175"/>
                <a:gd name="csY50" fmla="*/ 27329 h 47389"/>
                <a:gd name="csX51" fmla="*/ 22500 w 35175"/>
                <a:gd name="csY51" fmla="*/ 27818 h 47389"/>
                <a:gd name="csX52" fmla="*/ 21035 w 35175"/>
                <a:gd name="csY52" fmla="*/ 28306 h 47389"/>
                <a:gd name="csX53" fmla="*/ 19081 w 35175"/>
                <a:gd name="csY53" fmla="*/ 28795 h 47389"/>
                <a:gd name="csX54" fmla="*/ 17615 w 35175"/>
                <a:gd name="csY54" fmla="*/ 28795 h 47389"/>
                <a:gd name="csX55" fmla="*/ 13218 w 35175"/>
                <a:gd name="csY55" fmla="*/ 30261 h 47389"/>
                <a:gd name="csX56" fmla="*/ 8333 w 35175"/>
                <a:gd name="csY56" fmla="*/ 32215 h 47389"/>
                <a:gd name="csX57" fmla="*/ 7844 w 35175"/>
                <a:gd name="csY57" fmla="*/ 32703 h 47389"/>
                <a:gd name="csX58" fmla="*/ 7355 w 35175"/>
                <a:gd name="csY58" fmla="*/ 33680 h 47389"/>
                <a:gd name="csX59" fmla="*/ 6867 w 35175"/>
                <a:gd name="csY59" fmla="*/ 35146 h 47389"/>
                <a:gd name="csX60" fmla="*/ 6378 w 35175"/>
                <a:gd name="csY60" fmla="*/ 36123 h 47389"/>
                <a:gd name="csX61" fmla="*/ 6867 w 35175"/>
                <a:gd name="csY61" fmla="*/ 37100 h 47389"/>
                <a:gd name="csX62" fmla="*/ 6867 w 35175"/>
                <a:gd name="csY62" fmla="*/ 38077 h 47389"/>
                <a:gd name="csX63" fmla="*/ 7355 w 35175"/>
                <a:gd name="csY63" fmla="*/ 39054 h 47389"/>
                <a:gd name="csX64" fmla="*/ 9798 w 35175"/>
                <a:gd name="csY64" fmla="*/ 41497 h 47389"/>
                <a:gd name="csX65" fmla="*/ 12729 w 35175"/>
                <a:gd name="csY65" fmla="*/ 42963 h 47389"/>
                <a:gd name="csX66" fmla="*/ 17126 w 35175"/>
                <a:gd name="csY66" fmla="*/ 42963 h 47389"/>
                <a:gd name="csX67" fmla="*/ 30806 w 35175"/>
                <a:gd name="csY67" fmla="*/ 43451 h 47389"/>
                <a:gd name="csX68" fmla="*/ 30317 w 35175"/>
                <a:gd name="csY68" fmla="*/ 43940 h 47389"/>
                <a:gd name="csX69" fmla="*/ 28363 w 35175"/>
                <a:gd name="csY69" fmla="*/ 45894 h 47389"/>
                <a:gd name="csX70" fmla="*/ 26897 w 35175"/>
                <a:gd name="csY70" fmla="*/ 46383 h 47389"/>
                <a:gd name="csX71" fmla="*/ 25920 w 35175"/>
                <a:gd name="csY71" fmla="*/ 46871 h 47389"/>
                <a:gd name="csX72" fmla="*/ 25432 w 35175"/>
                <a:gd name="csY72" fmla="*/ 46871 h 47389"/>
                <a:gd name="csX73" fmla="*/ 23478 w 35175"/>
                <a:gd name="csY73" fmla="*/ 47848 h 47389"/>
                <a:gd name="csX74" fmla="*/ 22012 w 35175"/>
                <a:gd name="csY74" fmla="*/ 47848 h 47389"/>
                <a:gd name="csX75" fmla="*/ 21035 w 35175"/>
                <a:gd name="csY75" fmla="*/ 48337 h 47389"/>
                <a:gd name="csX76" fmla="*/ 18103 w 35175"/>
                <a:gd name="csY76" fmla="*/ 48337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</a:cxnLst>
              <a:rect l="l" t="t" r="r" b="b"/>
              <a:pathLst>
                <a:path w="35175" h="47389">
                  <a:moveTo>
                    <a:pt x="16638" y="48337"/>
                  </a:moveTo>
                  <a:lnTo>
                    <a:pt x="13218" y="48337"/>
                  </a:lnTo>
                  <a:lnTo>
                    <a:pt x="11752" y="47848"/>
                  </a:lnTo>
                  <a:lnTo>
                    <a:pt x="10775" y="47848"/>
                  </a:lnTo>
                  <a:lnTo>
                    <a:pt x="9798" y="47360"/>
                  </a:lnTo>
                  <a:lnTo>
                    <a:pt x="8333" y="46871"/>
                  </a:lnTo>
                  <a:lnTo>
                    <a:pt x="6378" y="45894"/>
                  </a:lnTo>
                  <a:lnTo>
                    <a:pt x="5401" y="44917"/>
                  </a:lnTo>
                  <a:cubicBezTo>
                    <a:pt x="1216" y="42466"/>
                    <a:pt x="3186" y="42108"/>
                    <a:pt x="1004" y="38566"/>
                  </a:cubicBezTo>
                  <a:lnTo>
                    <a:pt x="1004" y="37100"/>
                  </a:lnTo>
                  <a:lnTo>
                    <a:pt x="516" y="36123"/>
                  </a:lnTo>
                  <a:lnTo>
                    <a:pt x="1004" y="35146"/>
                  </a:lnTo>
                  <a:lnTo>
                    <a:pt x="1004" y="33680"/>
                  </a:lnTo>
                  <a:cubicBezTo>
                    <a:pt x="3186" y="24097"/>
                    <a:pt x="14195" y="24317"/>
                    <a:pt x="21523" y="21467"/>
                  </a:cubicBezTo>
                  <a:lnTo>
                    <a:pt x="22500" y="21467"/>
                  </a:lnTo>
                  <a:lnTo>
                    <a:pt x="23478" y="20978"/>
                  </a:lnTo>
                  <a:lnTo>
                    <a:pt x="24455" y="20978"/>
                  </a:lnTo>
                  <a:cubicBezTo>
                    <a:pt x="28428" y="18617"/>
                    <a:pt x="29177" y="18145"/>
                    <a:pt x="29829" y="14138"/>
                  </a:cubicBezTo>
                  <a:lnTo>
                    <a:pt x="29340" y="12673"/>
                  </a:lnTo>
                  <a:lnTo>
                    <a:pt x="28852" y="11696"/>
                  </a:lnTo>
                  <a:lnTo>
                    <a:pt x="28363" y="10230"/>
                  </a:lnTo>
                  <a:lnTo>
                    <a:pt x="26897" y="8764"/>
                  </a:lnTo>
                  <a:lnTo>
                    <a:pt x="25432" y="8276"/>
                  </a:lnTo>
                  <a:lnTo>
                    <a:pt x="23478" y="7299"/>
                  </a:lnTo>
                  <a:lnTo>
                    <a:pt x="22012" y="6810"/>
                  </a:lnTo>
                  <a:lnTo>
                    <a:pt x="18103" y="6810"/>
                  </a:lnTo>
                  <a:lnTo>
                    <a:pt x="2958" y="6322"/>
                  </a:lnTo>
                  <a:lnTo>
                    <a:pt x="3936" y="5833"/>
                  </a:lnTo>
                  <a:lnTo>
                    <a:pt x="4913" y="4856"/>
                  </a:lnTo>
                  <a:lnTo>
                    <a:pt x="5890" y="4368"/>
                  </a:lnTo>
                  <a:lnTo>
                    <a:pt x="6867" y="3390"/>
                  </a:lnTo>
                  <a:lnTo>
                    <a:pt x="8333" y="2902"/>
                  </a:lnTo>
                  <a:lnTo>
                    <a:pt x="9310" y="2413"/>
                  </a:lnTo>
                  <a:lnTo>
                    <a:pt x="10775" y="1925"/>
                  </a:lnTo>
                  <a:lnTo>
                    <a:pt x="11752" y="1925"/>
                  </a:lnTo>
                  <a:lnTo>
                    <a:pt x="13218" y="1436"/>
                  </a:lnTo>
                  <a:lnTo>
                    <a:pt x="15661" y="1436"/>
                  </a:lnTo>
                  <a:lnTo>
                    <a:pt x="17126" y="948"/>
                  </a:lnTo>
                  <a:lnTo>
                    <a:pt x="20058" y="948"/>
                  </a:lnTo>
                  <a:lnTo>
                    <a:pt x="21523" y="1436"/>
                  </a:lnTo>
                  <a:lnTo>
                    <a:pt x="22500" y="1436"/>
                  </a:lnTo>
                  <a:lnTo>
                    <a:pt x="23966" y="1925"/>
                  </a:lnTo>
                  <a:lnTo>
                    <a:pt x="24943" y="1925"/>
                  </a:lnTo>
                  <a:cubicBezTo>
                    <a:pt x="30643" y="3952"/>
                    <a:pt x="33175" y="6387"/>
                    <a:pt x="35203" y="12184"/>
                  </a:cubicBezTo>
                  <a:lnTo>
                    <a:pt x="35203" y="13650"/>
                  </a:lnTo>
                  <a:lnTo>
                    <a:pt x="35691" y="14627"/>
                  </a:lnTo>
                  <a:lnTo>
                    <a:pt x="35691" y="15604"/>
                  </a:lnTo>
                  <a:lnTo>
                    <a:pt x="35203" y="16581"/>
                  </a:lnTo>
                  <a:cubicBezTo>
                    <a:pt x="35252" y="21882"/>
                    <a:pt x="30252" y="25229"/>
                    <a:pt x="25920" y="26841"/>
                  </a:cubicBezTo>
                  <a:lnTo>
                    <a:pt x="24943" y="27329"/>
                  </a:lnTo>
                  <a:lnTo>
                    <a:pt x="23478" y="27329"/>
                  </a:lnTo>
                  <a:lnTo>
                    <a:pt x="22500" y="27818"/>
                  </a:lnTo>
                  <a:lnTo>
                    <a:pt x="21035" y="28306"/>
                  </a:lnTo>
                  <a:lnTo>
                    <a:pt x="19081" y="28795"/>
                  </a:lnTo>
                  <a:lnTo>
                    <a:pt x="17615" y="28795"/>
                  </a:lnTo>
                  <a:lnTo>
                    <a:pt x="13218" y="30261"/>
                  </a:lnTo>
                  <a:cubicBezTo>
                    <a:pt x="11060" y="31311"/>
                    <a:pt x="10881" y="29976"/>
                    <a:pt x="8333" y="32215"/>
                  </a:cubicBezTo>
                  <a:lnTo>
                    <a:pt x="7844" y="32703"/>
                  </a:lnTo>
                  <a:lnTo>
                    <a:pt x="7355" y="33680"/>
                  </a:lnTo>
                  <a:lnTo>
                    <a:pt x="6867" y="35146"/>
                  </a:lnTo>
                  <a:lnTo>
                    <a:pt x="6378" y="36123"/>
                  </a:lnTo>
                  <a:lnTo>
                    <a:pt x="6867" y="37100"/>
                  </a:lnTo>
                  <a:lnTo>
                    <a:pt x="6867" y="38077"/>
                  </a:lnTo>
                  <a:lnTo>
                    <a:pt x="7355" y="39054"/>
                  </a:lnTo>
                  <a:lnTo>
                    <a:pt x="9798" y="41497"/>
                  </a:lnTo>
                  <a:lnTo>
                    <a:pt x="12729" y="42963"/>
                  </a:lnTo>
                  <a:lnTo>
                    <a:pt x="17126" y="42963"/>
                  </a:lnTo>
                  <a:lnTo>
                    <a:pt x="30806" y="43451"/>
                  </a:lnTo>
                  <a:lnTo>
                    <a:pt x="30317" y="43940"/>
                  </a:lnTo>
                  <a:lnTo>
                    <a:pt x="28363" y="45894"/>
                  </a:lnTo>
                  <a:lnTo>
                    <a:pt x="26897" y="46383"/>
                  </a:lnTo>
                  <a:lnTo>
                    <a:pt x="25920" y="46871"/>
                  </a:lnTo>
                  <a:lnTo>
                    <a:pt x="25432" y="46871"/>
                  </a:lnTo>
                  <a:lnTo>
                    <a:pt x="23478" y="47848"/>
                  </a:lnTo>
                  <a:lnTo>
                    <a:pt x="22012" y="47848"/>
                  </a:lnTo>
                  <a:lnTo>
                    <a:pt x="21035" y="48337"/>
                  </a:lnTo>
                  <a:lnTo>
                    <a:pt x="18103" y="483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" name="Freeform: Shape 2012">
              <a:extLst>
                <a:ext uri="{FF2B5EF4-FFF2-40B4-BE49-F238E27FC236}">
                  <a16:creationId xmlns:a16="http://schemas.microsoft.com/office/drawing/2014/main" id="{A4975095-2A67-84DF-D838-4FDEB3B229F1}"/>
                </a:ext>
              </a:extLst>
            </p:cNvPr>
            <p:cNvSpPr/>
            <p:nvPr/>
          </p:nvSpPr>
          <p:spPr>
            <a:xfrm flipV="1">
              <a:off x="6854471" y="5746308"/>
              <a:ext cx="29801" cy="45923"/>
            </a:xfrm>
            <a:custGeom>
              <a:avLst/>
              <a:gdLst>
                <a:gd name="csX0" fmla="*/ 30327 w 29801"/>
                <a:gd name="csY0" fmla="*/ 46871 h 45923"/>
                <a:gd name="csX1" fmla="*/ 24464 w 29801"/>
                <a:gd name="csY1" fmla="*/ 46871 h 45923"/>
                <a:gd name="csX2" fmla="*/ 24464 w 29801"/>
                <a:gd name="csY2" fmla="*/ 27818 h 45923"/>
                <a:gd name="csX3" fmla="*/ 525 w 29801"/>
                <a:gd name="csY3" fmla="*/ 27818 h 45923"/>
                <a:gd name="csX4" fmla="*/ 24464 w 29801"/>
                <a:gd name="csY4" fmla="*/ 22444 h 45923"/>
                <a:gd name="csX5" fmla="*/ 24464 w 29801"/>
                <a:gd name="csY5" fmla="*/ 948 h 45923"/>
                <a:gd name="csX6" fmla="*/ 30327 w 29801"/>
                <a:gd name="csY6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9801" h="45923">
                  <a:moveTo>
                    <a:pt x="30327" y="46871"/>
                  </a:moveTo>
                  <a:lnTo>
                    <a:pt x="24464" y="46871"/>
                  </a:lnTo>
                  <a:lnTo>
                    <a:pt x="24464" y="27818"/>
                  </a:lnTo>
                  <a:lnTo>
                    <a:pt x="525" y="27818"/>
                  </a:lnTo>
                  <a:lnTo>
                    <a:pt x="24464" y="22444"/>
                  </a:lnTo>
                  <a:lnTo>
                    <a:pt x="24464" y="948"/>
                  </a:lnTo>
                  <a:lnTo>
                    <a:pt x="30327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" name="Freeform: Shape 2013">
              <a:extLst>
                <a:ext uri="{FF2B5EF4-FFF2-40B4-BE49-F238E27FC236}">
                  <a16:creationId xmlns:a16="http://schemas.microsoft.com/office/drawing/2014/main" id="{CD1BA1AA-16CE-EC35-02DA-D1E25E9AA96B}"/>
                </a:ext>
              </a:extLst>
            </p:cNvPr>
            <p:cNvSpPr/>
            <p:nvPr/>
          </p:nvSpPr>
          <p:spPr>
            <a:xfrm flipV="1">
              <a:off x="6848120" y="5746308"/>
              <a:ext cx="30290" cy="45923"/>
            </a:xfrm>
            <a:custGeom>
              <a:avLst/>
              <a:gdLst>
                <a:gd name="csX0" fmla="*/ 6873 w 30290"/>
                <a:gd name="csY0" fmla="*/ 46871 h 45923"/>
                <a:gd name="csX1" fmla="*/ 522 w 30290"/>
                <a:gd name="csY1" fmla="*/ 46871 h 45923"/>
                <a:gd name="csX2" fmla="*/ 522 w 30290"/>
                <a:gd name="csY2" fmla="*/ 948 h 45923"/>
                <a:gd name="csX3" fmla="*/ 6873 w 30290"/>
                <a:gd name="csY3" fmla="*/ 948 h 45923"/>
                <a:gd name="csX4" fmla="*/ 6873 w 30290"/>
                <a:gd name="csY4" fmla="*/ 22444 h 45923"/>
                <a:gd name="csX5" fmla="*/ 30812 w 30290"/>
                <a:gd name="csY5" fmla="*/ 22444 h 45923"/>
                <a:gd name="csX6" fmla="*/ 6873 w 30290"/>
                <a:gd name="csY6" fmla="*/ 2781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290" h="45923">
                  <a:moveTo>
                    <a:pt x="6873" y="46871"/>
                  </a:moveTo>
                  <a:lnTo>
                    <a:pt x="522" y="46871"/>
                  </a:lnTo>
                  <a:lnTo>
                    <a:pt x="522" y="948"/>
                  </a:lnTo>
                  <a:lnTo>
                    <a:pt x="6873" y="948"/>
                  </a:lnTo>
                  <a:lnTo>
                    <a:pt x="6873" y="22444"/>
                  </a:lnTo>
                  <a:lnTo>
                    <a:pt x="30812" y="22444"/>
                  </a:lnTo>
                  <a:lnTo>
                    <a:pt x="6873" y="278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" name="Freeform: Shape 2014">
              <a:extLst>
                <a:ext uri="{FF2B5EF4-FFF2-40B4-BE49-F238E27FC236}">
                  <a16:creationId xmlns:a16="http://schemas.microsoft.com/office/drawing/2014/main" id="{B810963B-69F6-F7DB-1321-AD8B5D3E3AC5}"/>
                </a:ext>
              </a:extLst>
            </p:cNvPr>
            <p:cNvSpPr/>
            <p:nvPr/>
          </p:nvSpPr>
          <p:spPr>
            <a:xfrm flipV="1">
              <a:off x="6894043" y="5746308"/>
              <a:ext cx="34198" cy="45923"/>
            </a:xfrm>
            <a:custGeom>
              <a:avLst/>
              <a:gdLst>
                <a:gd name="csX0" fmla="*/ 33754 w 34198"/>
                <a:gd name="csY0" fmla="*/ 46871 h 45923"/>
                <a:gd name="csX1" fmla="*/ 532 w 34198"/>
                <a:gd name="csY1" fmla="*/ 46871 h 45923"/>
                <a:gd name="csX2" fmla="*/ 532 w 34198"/>
                <a:gd name="csY2" fmla="*/ 948 h 45923"/>
                <a:gd name="csX3" fmla="*/ 34731 w 34198"/>
                <a:gd name="csY3" fmla="*/ 948 h 45923"/>
                <a:gd name="csX4" fmla="*/ 34731 w 34198"/>
                <a:gd name="csY4" fmla="*/ 6322 h 45923"/>
                <a:gd name="csX5" fmla="*/ 6884 w 34198"/>
                <a:gd name="csY5" fmla="*/ 6322 h 45923"/>
                <a:gd name="csX6" fmla="*/ 6884 w 34198"/>
                <a:gd name="csY6" fmla="*/ 21955 h 45923"/>
                <a:gd name="csX7" fmla="*/ 32288 w 34198"/>
                <a:gd name="csY7" fmla="*/ 21955 h 45923"/>
                <a:gd name="csX8" fmla="*/ 32288 w 34198"/>
                <a:gd name="csY8" fmla="*/ 27329 h 45923"/>
                <a:gd name="csX9" fmla="*/ 6884 w 34198"/>
                <a:gd name="csY9" fmla="*/ 27329 h 45923"/>
                <a:gd name="csX10" fmla="*/ 6884 w 34198"/>
                <a:gd name="csY10" fmla="*/ 41497 h 45923"/>
                <a:gd name="csX11" fmla="*/ 33754 w 34198"/>
                <a:gd name="csY11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754" y="46871"/>
                  </a:moveTo>
                  <a:lnTo>
                    <a:pt x="532" y="46871"/>
                  </a:lnTo>
                  <a:lnTo>
                    <a:pt x="532" y="948"/>
                  </a:lnTo>
                  <a:lnTo>
                    <a:pt x="34731" y="948"/>
                  </a:lnTo>
                  <a:lnTo>
                    <a:pt x="34731" y="6322"/>
                  </a:lnTo>
                  <a:lnTo>
                    <a:pt x="6884" y="6322"/>
                  </a:lnTo>
                  <a:lnTo>
                    <a:pt x="6884" y="21955"/>
                  </a:lnTo>
                  <a:lnTo>
                    <a:pt x="32288" y="21955"/>
                  </a:lnTo>
                  <a:lnTo>
                    <a:pt x="32288" y="27329"/>
                  </a:lnTo>
                  <a:lnTo>
                    <a:pt x="6884" y="27329"/>
                  </a:lnTo>
                  <a:lnTo>
                    <a:pt x="6884" y="41497"/>
                  </a:lnTo>
                  <a:lnTo>
                    <a:pt x="33754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" name="Freeform: Shape 2015">
              <a:extLst>
                <a:ext uri="{FF2B5EF4-FFF2-40B4-BE49-F238E27FC236}">
                  <a16:creationId xmlns:a16="http://schemas.microsoft.com/office/drawing/2014/main" id="{2C7B470B-F0ED-596F-DFD3-8A4DCFB2EA8E}"/>
                </a:ext>
              </a:extLst>
            </p:cNvPr>
            <p:cNvSpPr/>
            <p:nvPr/>
          </p:nvSpPr>
          <p:spPr>
            <a:xfrm flipV="1">
              <a:off x="6943387" y="5751193"/>
              <a:ext cx="31755" cy="35664"/>
            </a:xfrm>
            <a:custGeom>
              <a:avLst/>
              <a:gdLst>
                <a:gd name="csX0" fmla="*/ 25944 w 31755"/>
                <a:gd name="csY0" fmla="*/ 36611 h 35664"/>
                <a:gd name="csX1" fmla="*/ 9822 w 31755"/>
                <a:gd name="csY1" fmla="*/ 36122 h 35664"/>
                <a:gd name="csX2" fmla="*/ 11776 w 31755"/>
                <a:gd name="csY2" fmla="*/ 36122 h 35664"/>
                <a:gd name="csX3" fmla="*/ 13242 w 31755"/>
                <a:gd name="csY3" fmla="*/ 35634 h 35664"/>
                <a:gd name="csX4" fmla="*/ 15685 w 31755"/>
                <a:gd name="csY4" fmla="*/ 35634 h 35664"/>
                <a:gd name="csX5" fmla="*/ 17150 w 31755"/>
                <a:gd name="csY5" fmla="*/ 35145 h 35664"/>
                <a:gd name="csX6" fmla="*/ 18127 w 31755"/>
                <a:gd name="csY6" fmla="*/ 35145 h 35664"/>
                <a:gd name="csX7" fmla="*/ 19104 w 31755"/>
                <a:gd name="csY7" fmla="*/ 34657 h 35664"/>
                <a:gd name="csX8" fmla="*/ 20081 w 31755"/>
                <a:gd name="csY8" fmla="*/ 33680 h 35664"/>
                <a:gd name="csX9" fmla="*/ 21059 w 31755"/>
                <a:gd name="csY9" fmla="*/ 33191 h 35664"/>
                <a:gd name="csX10" fmla="*/ 22036 w 31755"/>
                <a:gd name="csY10" fmla="*/ 32214 h 35664"/>
                <a:gd name="csX11" fmla="*/ 22524 w 31755"/>
                <a:gd name="csY11" fmla="*/ 31237 h 35664"/>
                <a:gd name="csX12" fmla="*/ 25944 w 31755"/>
                <a:gd name="csY12" fmla="*/ 21954 h 35664"/>
                <a:gd name="csX13" fmla="*/ 25944 w 31755"/>
                <a:gd name="csY13" fmla="*/ 16092 h 35664"/>
                <a:gd name="csX14" fmla="*/ 25456 w 31755"/>
                <a:gd name="csY14" fmla="*/ 14626 h 35664"/>
                <a:gd name="csX15" fmla="*/ 25456 w 31755"/>
                <a:gd name="csY15" fmla="*/ 12183 h 35664"/>
                <a:gd name="csX16" fmla="*/ 24478 w 31755"/>
                <a:gd name="csY16" fmla="*/ 10229 h 35664"/>
                <a:gd name="csX17" fmla="*/ 24478 w 31755"/>
                <a:gd name="csY17" fmla="*/ 9741 h 35664"/>
                <a:gd name="csX18" fmla="*/ 23990 w 31755"/>
                <a:gd name="csY18" fmla="*/ 8275 h 35664"/>
                <a:gd name="csX19" fmla="*/ 23501 w 31755"/>
                <a:gd name="csY19" fmla="*/ 7298 h 35664"/>
                <a:gd name="csX20" fmla="*/ 23013 w 31755"/>
                <a:gd name="csY20" fmla="*/ 5832 h 35664"/>
                <a:gd name="csX21" fmla="*/ 22036 w 31755"/>
                <a:gd name="csY21" fmla="*/ 4855 h 35664"/>
                <a:gd name="csX22" fmla="*/ 21547 w 31755"/>
                <a:gd name="csY22" fmla="*/ 4367 h 35664"/>
                <a:gd name="csX23" fmla="*/ 20570 w 31755"/>
                <a:gd name="csY23" fmla="*/ 3390 h 35664"/>
                <a:gd name="csX24" fmla="*/ 18616 w 31755"/>
                <a:gd name="csY24" fmla="*/ 2413 h 35664"/>
                <a:gd name="csX25" fmla="*/ 17150 w 31755"/>
                <a:gd name="csY25" fmla="*/ 1924 h 35664"/>
                <a:gd name="csX26" fmla="*/ 16662 w 31755"/>
                <a:gd name="csY26" fmla="*/ 1435 h 35664"/>
                <a:gd name="csX27" fmla="*/ 14219 w 31755"/>
                <a:gd name="csY27" fmla="*/ 1435 h 35664"/>
                <a:gd name="csX28" fmla="*/ 13242 w 31755"/>
                <a:gd name="csY28" fmla="*/ 947 h 35664"/>
                <a:gd name="csX29" fmla="*/ 540 w 31755"/>
                <a:gd name="csY29" fmla="*/ 947 h 35664"/>
                <a:gd name="csX30" fmla="*/ 25944 w 31755"/>
                <a:gd name="csY30" fmla="*/ 947 h 35664"/>
                <a:gd name="csX31" fmla="*/ 28387 w 31755"/>
                <a:gd name="csY31" fmla="*/ 3390 h 35664"/>
                <a:gd name="csX32" fmla="*/ 28875 w 31755"/>
                <a:gd name="csY32" fmla="*/ 4367 h 35664"/>
                <a:gd name="csX33" fmla="*/ 29364 w 31755"/>
                <a:gd name="csY33" fmla="*/ 5832 h 35664"/>
                <a:gd name="csX34" fmla="*/ 29852 w 31755"/>
                <a:gd name="csY34" fmla="*/ 6809 h 35664"/>
                <a:gd name="csX35" fmla="*/ 30341 w 31755"/>
                <a:gd name="csY35" fmla="*/ 8275 h 35664"/>
                <a:gd name="csX36" fmla="*/ 30830 w 31755"/>
                <a:gd name="csY36" fmla="*/ 9252 h 35664"/>
                <a:gd name="csX37" fmla="*/ 30830 w 31755"/>
                <a:gd name="csY37" fmla="*/ 9741 h 35664"/>
                <a:gd name="csX38" fmla="*/ 31318 w 31755"/>
                <a:gd name="csY38" fmla="*/ 11206 h 35664"/>
                <a:gd name="csX39" fmla="*/ 31318 w 31755"/>
                <a:gd name="csY39" fmla="*/ 12183 h 35664"/>
                <a:gd name="csX40" fmla="*/ 31807 w 31755"/>
                <a:gd name="csY40" fmla="*/ 13161 h 35664"/>
                <a:gd name="csX41" fmla="*/ 31807 w 31755"/>
                <a:gd name="csY41" fmla="*/ 16092 h 35664"/>
                <a:gd name="csX42" fmla="*/ 32295 w 31755"/>
                <a:gd name="csY42" fmla="*/ 17558 h 35664"/>
                <a:gd name="csX43" fmla="*/ 32295 w 31755"/>
                <a:gd name="csY43" fmla="*/ 18535 h 35664"/>
                <a:gd name="csX44" fmla="*/ 28387 w 31755"/>
                <a:gd name="csY44" fmla="*/ 33680 h 35664"/>
                <a:gd name="csX45" fmla="*/ 27410 w 31755"/>
                <a:gd name="csY45" fmla="*/ 34657 h 35664"/>
                <a:gd name="csX46" fmla="*/ 26921 w 31755"/>
                <a:gd name="csY46" fmla="*/ 35634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</a:cxnLst>
              <a:rect l="l" t="t" r="r" b="b"/>
              <a:pathLst>
                <a:path w="31755" h="35664">
                  <a:moveTo>
                    <a:pt x="25944" y="36611"/>
                  </a:moveTo>
                  <a:lnTo>
                    <a:pt x="9822" y="36122"/>
                  </a:lnTo>
                  <a:lnTo>
                    <a:pt x="11776" y="36122"/>
                  </a:lnTo>
                  <a:lnTo>
                    <a:pt x="13242" y="35634"/>
                  </a:lnTo>
                  <a:lnTo>
                    <a:pt x="15685" y="35634"/>
                  </a:lnTo>
                  <a:lnTo>
                    <a:pt x="17150" y="35145"/>
                  </a:lnTo>
                  <a:lnTo>
                    <a:pt x="18127" y="35145"/>
                  </a:lnTo>
                  <a:lnTo>
                    <a:pt x="19104" y="34657"/>
                  </a:lnTo>
                  <a:lnTo>
                    <a:pt x="20081" y="33680"/>
                  </a:lnTo>
                  <a:lnTo>
                    <a:pt x="21059" y="33191"/>
                  </a:lnTo>
                  <a:lnTo>
                    <a:pt x="22036" y="32214"/>
                  </a:lnTo>
                  <a:lnTo>
                    <a:pt x="22524" y="31237"/>
                  </a:lnTo>
                  <a:cubicBezTo>
                    <a:pt x="25496" y="26995"/>
                    <a:pt x="24698" y="26384"/>
                    <a:pt x="25944" y="21954"/>
                  </a:cubicBezTo>
                  <a:lnTo>
                    <a:pt x="25944" y="16092"/>
                  </a:lnTo>
                  <a:lnTo>
                    <a:pt x="25456" y="14626"/>
                  </a:lnTo>
                  <a:lnTo>
                    <a:pt x="25456" y="12183"/>
                  </a:lnTo>
                  <a:lnTo>
                    <a:pt x="24478" y="10229"/>
                  </a:lnTo>
                  <a:lnTo>
                    <a:pt x="24478" y="9741"/>
                  </a:lnTo>
                  <a:lnTo>
                    <a:pt x="23990" y="8275"/>
                  </a:lnTo>
                  <a:lnTo>
                    <a:pt x="23501" y="7298"/>
                  </a:lnTo>
                  <a:lnTo>
                    <a:pt x="23013" y="5832"/>
                  </a:lnTo>
                  <a:lnTo>
                    <a:pt x="22036" y="4855"/>
                  </a:lnTo>
                  <a:lnTo>
                    <a:pt x="21547" y="4367"/>
                  </a:lnTo>
                  <a:lnTo>
                    <a:pt x="20570" y="3390"/>
                  </a:lnTo>
                  <a:lnTo>
                    <a:pt x="18616" y="2413"/>
                  </a:lnTo>
                  <a:lnTo>
                    <a:pt x="17150" y="1924"/>
                  </a:lnTo>
                  <a:lnTo>
                    <a:pt x="16662" y="1435"/>
                  </a:lnTo>
                  <a:lnTo>
                    <a:pt x="14219" y="1435"/>
                  </a:lnTo>
                  <a:lnTo>
                    <a:pt x="13242" y="947"/>
                  </a:lnTo>
                  <a:lnTo>
                    <a:pt x="540" y="947"/>
                  </a:lnTo>
                  <a:lnTo>
                    <a:pt x="25944" y="947"/>
                  </a:lnTo>
                  <a:lnTo>
                    <a:pt x="28387" y="3390"/>
                  </a:lnTo>
                  <a:lnTo>
                    <a:pt x="28875" y="4367"/>
                  </a:lnTo>
                  <a:lnTo>
                    <a:pt x="29364" y="5832"/>
                  </a:lnTo>
                  <a:lnTo>
                    <a:pt x="29852" y="6809"/>
                  </a:lnTo>
                  <a:lnTo>
                    <a:pt x="30341" y="8275"/>
                  </a:lnTo>
                  <a:lnTo>
                    <a:pt x="30830" y="9252"/>
                  </a:lnTo>
                  <a:lnTo>
                    <a:pt x="30830" y="9741"/>
                  </a:lnTo>
                  <a:lnTo>
                    <a:pt x="31318" y="11206"/>
                  </a:lnTo>
                  <a:lnTo>
                    <a:pt x="31318" y="12183"/>
                  </a:lnTo>
                  <a:lnTo>
                    <a:pt x="31807" y="13161"/>
                  </a:lnTo>
                  <a:lnTo>
                    <a:pt x="31807" y="16092"/>
                  </a:lnTo>
                  <a:lnTo>
                    <a:pt x="32295" y="17558"/>
                  </a:lnTo>
                  <a:lnTo>
                    <a:pt x="32295" y="18535"/>
                  </a:lnTo>
                  <a:cubicBezTo>
                    <a:pt x="31530" y="25635"/>
                    <a:pt x="31758" y="27044"/>
                    <a:pt x="28387" y="33680"/>
                  </a:cubicBezTo>
                  <a:lnTo>
                    <a:pt x="27410" y="34657"/>
                  </a:lnTo>
                  <a:lnTo>
                    <a:pt x="26921" y="356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" name="Freeform: Shape 2016">
              <a:extLst>
                <a:ext uri="{FF2B5EF4-FFF2-40B4-BE49-F238E27FC236}">
                  <a16:creationId xmlns:a16="http://schemas.microsoft.com/office/drawing/2014/main" id="{D174A6FF-49F3-F611-21AC-D164A8981C8E}"/>
                </a:ext>
              </a:extLst>
            </p:cNvPr>
            <p:cNvSpPr/>
            <p:nvPr/>
          </p:nvSpPr>
          <p:spPr>
            <a:xfrm flipV="1">
              <a:off x="6937036" y="5746308"/>
              <a:ext cx="31755" cy="45950"/>
            </a:xfrm>
            <a:custGeom>
              <a:avLst/>
              <a:gdLst>
                <a:gd name="csX0" fmla="*/ 16171 w 31755"/>
                <a:gd name="csY0" fmla="*/ 46898 h 45950"/>
                <a:gd name="csX1" fmla="*/ 537 w 31755"/>
                <a:gd name="csY1" fmla="*/ 46898 h 45950"/>
                <a:gd name="csX2" fmla="*/ 537 w 31755"/>
                <a:gd name="csY2" fmla="*/ 974 h 45950"/>
                <a:gd name="csX3" fmla="*/ 17148 w 31755"/>
                <a:gd name="csY3" fmla="*/ 974 h 45950"/>
                <a:gd name="csX4" fmla="*/ 31316 w 31755"/>
                <a:gd name="csY4" fmla="*/ 5371 h 45950"/>
                <a:gd name="csX5" fmla="*/ 32293 w 31755"/>
                <a:gd name="csY5" fmla="*/ 6348 h 45950"/>
                <a:gd name="csX6" fmla="*/ 6888 w 31755"/>
                <a:gd name="csY6" fmla="*/ 6348 h 45950"/>
                <a:gd name="csX7" fmla="*/ 6888 w 31755"/>
                <a:gd name="csY7" fmla="*/ 41524 h 45950"/>
                <a:gd name="csX8" fmla="*/ 16171 w 31755"/>
                <a:gd name="csY8" fmla="*/ 41524 h 45950"/>
                <a:gd name="csX9" fmla="*/ 32293 w 31755"/>
                <a:gd name="csY9" fmla="*/ 42012 h 45950"/>
                <a:gd name="csX10" fmla="*/ 31316 w 31755"/>
                <a:gd name="csY10" fmla="*/ 42989 h 45950"/>
                <a:gd name="csX11" fmla="*/ 30339 w 31755"/>
                <a:gd name="csY11" fmla="*/ 43478 h 45950"/>
                <a:gd name="csX12" fmla="*/ 29362 w 31755"/>
                <a:gd name="csY12" fmla="*/ 44455 h 45950"/>
                <a:gd name="csX13" fmla="*/ 28385 w 31755"/>
                <a:gd name="csY13" fmla="*/ 44943 h 45950"/>
                <a:gd name="csX14" fmla="*/ 26919 w 31755"/>
                <a:gd name="csY14" fmla="*/ 45432 h 45950"/>
                <a:gd name="csX15" fmla="*/ 25942 w 31755"/>
                <a:gd name="csY15" fmla="*/ 45920 h 45950"/>
                <a:gd name="csX16" fmla="*/ 24476 w 31755"/>
                <a:gd name="csY16" fmla="*/ 45920 h 45950"/>
                <a:gd name="csX17" fmla="*/ 23988 w 31755"/>
                <a:gd name="csY17" fmla="*/ 46409 h 45950"/>
                <a:gd name="csX18" fmla="*/ 21056 w 31755"/>
                <a:gd name="csY18" fmla="*/ 46409 h 45950"/>
                <a:gd name="csX19" fmla="*/ 19591 w 31755"/>
                <a:gd name="csY19" fmla="*/ 46898 h 45950"/>
                <a:gd name="csX20" fmla="*/ 18125 w 31755"/>
                <a:gd name="csY20" fmla="*/ 46898 h 459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1755" h="45950">
                  <a:moveTo>
                    <a:pt x="16171" y="46898"/>
                  </a:moveTo>
                  <a:lnTo>
                    <a:pt x="537" y="46898"/>
                  </a:lnTo>
                  <a:lnTo>
                    <a:pt x="537" y="974"/>
                  </a:lnTo>
                  <a:lnTo>
                    <a:pt x="17148" y="974"/>
                  </a:lnTo>
                  <a:cubicBezTo>
                    <a:pt x="20999" y="738"/>
                    <a:pt x="28784" y="2073"/>
                    <a:pt x="31316" y="5371"/>
                  </a:cubicBezTo>
                  <a:lnTo>
                    <a:pt x="32293" y="6348"/>
                  </a:lnTo>
                  <a:lnTo>
                    <a:pt x="6888" y="6348"/>
                  </a:lnTo>
                  <a:lnTo>
                    <a:pt x="6888" y="41524"/>
                  </a:lnTo>
                  <a:lnTo>
                    <a:pt x="16171" y="41524"/>
                  </a:lnTo>
                  <a:lnTo>
                    <a:pt x="32293" y="42012"/>
                  </a:lnTo>
                  <a:lnTo>
                    <a:pt x="31316" y="42989"/>
                  </a:lnTo>
                  <a:lnTo>
                    <a:pt x="30339" y="43478"/>
                  </a:lnTo>
                  <a:lnTo>
                    <a:pt x="29362" y="44455"/>
                  </a:lnTo>
                  <a:lnTo>
                    <a:pt x="28385" y="44943"/>
                  </a:lnTo>
                  <a:lnTo>
                    <a:pt x="26919" y="45432"/>
                  </a:lnTo>
                  <a:lnTo>
                    <a:pt x="25942" y="45920"/>
                  </a:lnTo>
                  <a:lnTo>
                    <a:pt x="24476" y="45920"/>
                  </a:lnTo>
                  <a:lnTo>
                    <a:pt x="23988" y="46409"/>
                  </a:lnTo>
                  <a:lnTo>
                    <a:pt x="21056" y="46409"/>
                  </a:lnTo>
                  <a:lnTo>
                    <a:pt x="19591" y="46898"/>
                  </a:lnTo>
                  <a:lnTo>
                    <a:pt x="18125" y="468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" name="Freeform: Shape 2017">
              <a:extLst>
                <a:ext uri="{FF2B5EF4-FFF2-40B4-BE49-F238E27FC236}">
                  <a16:creationId xmlns:a16="http://schemas.microsoft.com/office/drawing/2014/main" id="{4752F78B-CFAD-CE2C-71D6-582BEF2A8848}"/>
                </a:ext>
              </a:extLst>
            </p:cNvPr>
            <p:cNvSpPr/>
            <p:nvPr/>
          </p:nvSpPr>
          <p:spPr>
            <a:xfrm flipV="1">
              <a:off x="7002013" y="5746308"/>
              <a:ext cx="6351" cy="45923"/>
            </a:xfrm>
            <a:custGeom>
              <a:avLst/>
              <a:gdLst>
                <a:gd name="csX0" fmla="*/ 136 w 6351"/>
                <a:gd name="csY0" fmla="*/ 811 h 45923"/>
                <a:gd name="csX1" fmla="*/ 6488 w 6351"/>
                <a:gd name="csY1" fmla="*/ 811 h 45923"/>
                <a:gd name="csX2" fmla="*/ 6488 w 6351"/>
                <a:gd name="csY2" fmla="*/ 46735 h 45923"/>
                <a:gd name="csX3" fmla="*/ 136 w 6351"/>
                <a:gd name="csY3" fmla="*/ 467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136" y="811"/>
                  </a:moveTo>
                  <a:lnTo>
                    <a:pt x="6488" y="811"/>
                  </a:lnTo>
                  <a:lnTo>
                    <a:pt x="6488" y="46735"/>
                  </a:lnTo>
                  <a:lnTo>
                    <a:pt x="136" y="4673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" name="Freeform: Shape 2018">
              <a:extLst>
                <a:ext uri="{FF2B5EF4-FFF2-40B4-BE49-F238E27FC236}">
                  <a16:creationId xmlns:a16="http://schemas.microsoft.com/office/drawing/2014/main" id="{54CEEC0F-6A5E-330F-364E-F5D2C2327926}"/>
                </a:ext>
              </a:extLst>
            </p:cNvPr>
            <p:cNvSpPr/>
            <p:nvPr/>
          </p:nvSpPr>
          <p:spPr>
            <a:xfrm flipV="1">
              <a:off x="7048425" y="5746308"/>
              <a:ext cx="6351" cy="45923"/>
            </a:xfrm>
            <a:custGeom>
              <a:avLst/>
              <a:gdLst>
                <a:gd name="csX0" fmla="*/ 6905 w 6351"/>
                <a:gd name="csY0" fmla="*/ 46871 h 45923"/>
                <a:gd name="csX1" fmla="*/ 1042 w 6351"/>
                <a:gd name="csY1" fmla="*/ 46871 h 45923"/>
                <a:gd name="csX2" fmla="*/ 1042 w 6351"/>
                <a:gd name="csY2" fmla="*/ 10719 h 45923"/>
                <a:gd name="csX3" fmla="*/ 554 w 6351"/>
                <a:gd name="csY3" fmla="*/ 948 h 45923"/>
                <a:gd name="csX4" fmla="*/ 6905 w 6351"/>
                <a:gd name="csY4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905" y="46871"/>
                  </a:moveTo>
                  <a:lnTo>
                    <a:pt x="1042" y="46871"/>
                  </a:lnTo>
                  <a:lnTo>
                    <a:pt x="1042" y="10719"/>
                  </a:lnTo>
                  <a:lnTo>
                    <a:pt x="554" y="948"/>
                  </a:lnTo>
                  <a:lnTo>
                    <a:pt x="6905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" name="Freeform: Shape 2019">
              <a:extLst>
                <a:ext uri="{FF2B5EF4-FFF2-40B4-BE49-F238E27FC236}">
                  <a16:creationId xmlns:a16="http://schemas.microsoft.com/office/drawing/2014/main" id="{784D3A05-4657-DEF1-624D-56DDA67552F2}"/>
                </a:ext>
              </a:extLst>
            </p:cNvPr>
            <p:cNvSpPr/>
            <p:nvPr/>
          </p:nvSpPr>
          <p:spPr>
            <a:xfrm flipV="1">
              <a:off x="7018623" y="5746308"/>
              <a:ext cx="6351" cy="45923"/>
            </a:xfrm>
            <a:custGeom>
              <a:avLst/>
              <a:gdLst>
                <a:gd name="csX0" fmla="*/ 6900 w 6351"/>
                <a:gd name="csY0" fmla="*/ 46871 h 45923"/>
                <a:gd name="csX1" fmla="*/ 549 w 6351"/>
                <a:gd name="csY1" fmla="*/ 46871 h 45923"/>
                <a:gd name="csX2" fmla="*/ 549 w 6351"/>
                <a:gd name="csY2" fmla="*/ 948 h 45923"/>
                <a:gd name="csX3" fmla="*/ 6412 w 6351"/>
                <a:gd name="csY3" fmla="*/ 948 h 45923"/>
                <a:gd name="csX4" fmla="*/ 6412 w 6351"/>
                <a:gd name="csY4" fmla="*/ 37100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900" y="46871"/>
                  </a:moveTo>
                  <a:lnTo>
                    <a:pt x="549" y="46871"/>
                  </a:lnTo>
                  <a:lnTo>
                    <a:pt x="549" y="948"/>
                  </a:lnTo>
                  <a:lnTo>
                    <a:pt x="6412" y="948"/>
                  </a:lnTo>
                  <a:lnTo>
                    <a:pt x="6412" y="371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" name="Freeform: Shape 2020">
              <a:extLst>
                <a:ext uri="{FF2B5EF4-FFF2-40B4-BE49-F238E27FC236}">
                  <a16:creationId xmlns:a16="http://schemas.microsoft.com/office/drawing/2014/main" id="{B1109130-DEBD-7207-B508-95DEB44F1ABF}"/>
                </a:ext>
              </a:extLst>
            </p:cNvPr>
            <p:cNvSpPr/>
            <p:nvPr/>
          </p:nvSpPr>
          <p:spPr>
            <a:xfrm flipV="1">
              <a:off x="7024486" y="5746308"/>
              <a:ext cx="24427" cy="45923"/>
            </a:xfrm>
            <a:custGeom>
              <a:avLst/>
              <a:gdLst>
                <a:gd name="csX0" fmla="*/ 1038 w 24427"/>
                <a:gd name="csY0" fmla="*/ 46871 h 45923"/>
                <a:gd name="csX1" fmla="*/ 550 w 24427"/>
                <a:gd name="csY1" fmla="*/ 37100 h 45923"/>
                <a:gd name="csX2" fmla="*/ 24488 w 24427"/>
                <a:gd name="csY2" fmla="*/ 948 h 45923"/>
                <a:gd name="csX3" fmla="*/ 24977 w 24427"/>
                <a:gd name="csY3" fmla="*/ 10719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4427" h="45923">
                  <a:moveTo>
                    <a:pt x="1038" y="46871"/>
                  </a:moveTo>
                  <a:lnTo>
                    <a:pt x="550" y="37100"/>
                  </a:lnTo>
                  <a:lnTo>
                    <a:pt x="24488" y="948"/>
                  </a:lnTo>
                  <a:lnTo>
                    <a:pt x="24977" y="107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" name="Freeform: Shape 2021">
              <a:extLst>
                <a:ext uri="{FF2B5EF4-FFF2-40B4-BE49-F238E27FC236}">
                  <a16:creationId xmlns:a16="http://schemas.microsoft.com/office/drawing/2014/main" id="{101825CB-D3D7-048E-48BD-ADC9DAB47958}"/>
                </a:ext>
              </a:extLst>
            </p:cNvPr>
            <p:cNvSpPr/>
            <p:nvPr/>
          </p:nvSpPr>
          <p:spPr>
            <a:xfrm flipV="1">
              <a:off x="7079203" y="5746308"/>
              <a:ext cx="36152" cy="45923"/>
            </a:xfrm>
            <a:custGeom>
              <a:avLst/>
              <a:gdLst>
                <a:gd name="csX0" fmla="*/ 36716 w 36152"/>
                <a:gd name="csY0" fmla="*/ 46871 h 45923"/>
                <a:gd name="csX1" fmla="*/ 563 w 36152"/>
                <a:gd name="csY1" fmla="*/ 46871 h 45923"/>
                <a:gd name="csX2" fmla="*/ 563 w 36152"/>
                <a:gd name="csY2" fmla="*/ 41497 h 45923"/>
                <a:gd name="csX3" fmla="*/ 15708 w 36152"/>
                <a:gd name="csY3" fmla="*/ 41497 h 45923"/>
                <a:gd name="csX4" fmla="*/ 15708 w 36152"/>
                <a:gd name="csY4" fmla="*/ 948 h 45923"/>
                <a:gd name="csX5" fmla="*/ 21571 w 36152"/>
                <a:gd name="csY5" fmla="*/ 948 h 45923"/>
                <a:gd name="csX6" fmla="*/ 21571 w 36152"/>
                <a:gd name="csY6" fmla="*/ 41497 h 45923"/>
                <a:gd name="csX7" fmla="*/ 36716 w 36152"/>
                <a:gd name="csY7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716" y="46871"/>
                  </a:moveTo>
                  <a:lnTo>
                    <a:pt x="563" y="46871"/>
                  </a:lnTo>
                  <a:lnTo>
                    <a:pt x="563" y="41497"/>
                  </a:lnTo>
                  <a:lnTo>
                    <a:pt x="15708" y="41497"/>
                  </a:lnTo>
                  <a:lnTo>
                    <a:pt x="15708" y="948"/>
                  </a:lnTo>
                  <a:lnTo>
                    <a:pt x="21571" y="948"/>
                  </a:lnTo>
                  <a:lnTo>
                    <a:pt x="21571" y="41497"/>
                  </a:lnTo>
                  <a:lnTo>
                    <a:pt x="36716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" name="Freeform: Shape 2022">
              <a:extLst>
                <a:ext uri="{FF2B5EF4-FFF2-40B4-BE49-F238E27FC236}">
                  <a16:creationId xmlns:a16="http://schemas.microsoft.com/office/drawing/2014/main" id="{C01B313B-0B60-103F-0CAF-4ED9D846730F}"/>
                </a:ext>
              </a:extLst>
            </p:cNvPr>
            <p:cNvSpPr/>
            <p:nvPr/>
          </p:nvSpPr>
          <p:spPr>
            <a:xfrm flipV="1">
              <a:off x="7128547" y="5746308"/>
              <a:ext cx="29801" cy="45923"/>
            </a:xfrm>
            <a:custGeom>
              <a:avLst/>
              <a:gdLst>
                <a:gd name="csX0" fmla="*/ 30372 w 29801"/>
                <a:gd name="csY0" fmla="*/ 46871 h 45923"/>
                <a:gd name="csX1" fmla="*/ 24509 w 29801"/>
                <a:gd name="csY1" fmla="*/ 46871 h 45923"/>
                <a:gd name="csX2" fmla="*/ 24509 w 29801"/>
                <a:gd name="csY2" fmla="*/ 27818 h 45923"/>
                <a:gd name="csX3" fmla="*/ 570 w 29801"/>
                <a:gd name="csY3" fmla="*/ 27818 h 45923"/>
                <a:gd name="csX4" fmla="*/ 24509 w 29801"/>
                <a:gd name="csY4" fmla="*/ 22444 h 45923"/>
                <a:gd name="csX5" fmla="*/ 24509 w 29801"/>
                <a:gd name="csY5" fmla="*/ 948 h 45923"/>
                <a:gd name="csX6" fmla="*/ 30372 w 29801"/>
                <a:gd name="csY6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9801" h="45923">
                  <a:moveTo>
                    <a:pt x="30372" y="46871"/>
                  </a:moveTo>
                  <a:lnTo>
                    <a:pt x="24509" y="46871"/>
                  </a:lnTo>
                  <a:lnTo>
                    <a:pt x="24509" y="27818"/>
                  </a:lnTo>
                  <a:lnTo>
                    <a:pt x="570" y="27818"/>
                  </a:lnTo>
                  <a:lnTo>
                    <a:pt x="24509" y="22444"/>
                  </a:lnTo>
                  <a:lnTo>
                    <a:pt x="24509" y="948"/>
                  </a:lnTo>
                  <a:lnTo>
                    <a:pt x="30372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" name="Freeform: Shape 2023">
              <a:extLst>
                <a:ext uri="{FF2B5EF4-FFF2-40B4-BE49-F238E27FC236}">
                  <a16:creationId xmlns:a16="http://schemas.microsoft.com/office/drawing/2014/main" id="{0431386E-0F0A-0666-EF0B-B2913CE2FDED}"/>
                </a:ext>
              </a:extLst>
            </p:cNvPr>
            <p:cNvSpPr/>
            <p:nvPr/>
          </p:nvSpPr>
          <p:spPr>
            <a:xfrm flipV="1">
              <a:off x="7122196" y="5746308"/>
              <a:ext cx="30290" cy="45923"/>
            </a:xfrm>
            <a:custGeom>
              <a:avLst/>
              <a:gdLst>
                <a:gd name="csX0" fmla="*/ 6918 w 30290"/>
                <a:gd name="csY0" fmla="*/ 46871 h 45923"/>
                <a:gd name="csX1" fmla="*/ 566 w 30290"/>
                <a:gd name="csY1" fmla="*/ 46871 h 45923"/>
                <a:gd name="csX2" fmla="*/ 566 w 30290"/>
                <a:gd name="csY2" fmla="*/ 948 h 45923"/>
                <a:gd name="csX3" fmla="*/ 6918 w 30290"/>
                <a:gd name="csY3" fmla="*/ 948 h 45923"/>
                <a:gd name="csX4" fmla="*/ 6918 w 30290"/>
                <a:gd name="csY4" fmla="*/ 22444 h 45923"/>
                <a:gd name="csX5" fmla="*/ 30856 w 30290"/>
                <a:gd name="csY5" fmla="*/ 22444 h 45923"/>
                <a:gd name="csX6" fmla="*/ 6918 w 30290"/>
                <a:gd name="csY6" fmla="*/ 2781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290" h="45923">
                  <a:moveTo>
                    <a:pt x="6918" y="46871"/>
                  </a:moveTo>
                  <a:lnTo>
                    <a:pt x="566" y="46871"/>
                  </a:lnTo>
                  <a:lnTo>
                    <a:pt x="566" y="948"/>
                  </a:lnTo>
                  <a:lnTo>
                    <a:pt x="6918" y="948"/>
                  </a:lnTo>
                  <a:lnTo>
                    <a:pt x="6918" y="22444"/>
                  </a:lnTo>
                  <a:lnTo>
                    <a:pt x="30856" y="22444"/>
                  </a:lnTo>
                  <a:lnTo>
                    <a:pt x="6918" y="278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" name="Freeform: Shape 2024">
              <a:extLst>
                <a:ext uri="{FF2B5EF4-FFF2-40B4-BE49-F238E27FC236}">
                  <a16:creationId xmlns:a16="http://schemas.microsoft.com/office/drawing/2014/main" id="{144135CA-D38D-CAE1-89C6-579502639202}"/>
                </a:ext>
              </a:extLst>
            </p:cNvPr>
            <p:cNvSpPr/>
            <p:nvPr/>
          </p:nvSpPr>
          <p:spPr>
            <a:xfrm flipV="1">
              <a:off x="7168119" y="5746308"/>
              <a:ext cx="34198" cy="45923"/>
            </a:xfrm>
            <a:custGeom>
              <a:avLst/>
              <a:gdLst>
                <a:gd name="csX0" fmla="*/ 33799 w 34198"/>
                <a:gd name="csY0" fmla="*/ 46871 h 45923"/>
                <a:gd name="csX1" fmla="*/ 577 w 34198"/>
                <a:gd name="csY1" fmla="*/ 46871 h 45923"/>
                <a:gd name="csX2" fmla="*/ 577 w 34198"/>
                <a:gd name="csY2" fmla="*/ 948 h 45923"/>
                <a:gd name="csX3" fmla="*/ 34776 w 34198"/>
                <a:gd name="csY3" fmla="*/ 948 h 45923"/>
                <a:gd name="csX4" fmla="*/ 34776 w 34198"/>
                <a:gd name="csY4" fmla="*/ 6322 h 45923"/>
                <a:gd name="csX5" fmla="*/ 6928 w 34198"/>
                <a:gd name="csY5" fmla="*/ 6322 h 45923"/>
                <a:gd name="csX6" fmla="*/ 6928 w 34198"/>
                <a:gd name="csY6" fmla="*/ 21955 h 45923"/>
                <a:gd name="csX7" fmla="*/ 32333 w 34198"/>
                <a:gd name="csY7" fmla="*/ 21955 h 45923"/>
                <a:gd name="csX8" fmla="*/ 32333 w 34198"/>
                <a:gd name="csY8" fmla="*/ 27329 h 45923"/>
                <a:gd name="csX9" fmla="*/ 6928 w 34198"/>
                <a:gd name="csY9" fmla="*/ 27329 h 45923"/>
                <a:gd name="csX10" fmla="*/ 6928 w 34198"/>
                <a:gd name="csY10" fmla="*/ 41497 h 45923"/>
                <a:gd name="csX11" fmla="*/ 33799 w 34198"/>
                <a:gd name="csY11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799" y="46871"/>
                  </a:moveTo>
                  <a:lnTo>
                    <a:pt x="577" y="46871"/>
                  </a:lnTo>
                  <a:lnTo>
                    <a:pt x="577" y="948"/>
                  </a:lnTo>
                  <a:lnTo>
                    <a:pt x="34776" y="948"/>
                  </a:lnTo>
                  <a:lnTo>
                    <a:pt x="34776" y="6322"/>
                  </a:lnTo>
                  <a:lnTo>
                    <a:pt x="6928" y="6322"/>
                  </a:lnTo>
                  <a:lnTo>
                    <a:pt x="6928" y="21955"/>
                  </a:lnTo>
                  <a:lnTo>
                    <a:pt x="32333" y="21955"/>
                  </a:lnTo>
                  <a:lnTo>
                    <a:pt x="32333" y="27329"/>
                  </a:lnTo>
                  <a:lnTo>
                    <a:pt x="6928" y="27329"/>
                  </a:lnTo>
                  <a:lnTo>
                    <a:pt x="6928" y="41497"/>
                  </a:lnTo>
                  <a:lnTo>
                    <a:pt x="33799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" name="Freeform: Shape 2025">
              <a:extLst>
                <a:ext uri="{FF2B5EF4-FFF2-40B4-BE49-F238E27FC236}">
                  <a16:creationId xmlns:a16="http://schemas.microsoft.com/office/drawing/2014/main" id="{76CA8DC1-FEDB-14E5-EE0E-30D814580445}"/>
                </a:ext>
              </a:extLst>
            </p:cNvPr>
            <p:cNvSpPr/>
            <p:nvPr/>
          </p:nvSpPr>
          <p:spPr>
            <a:xfrm flipV="1">
              <a:off x="7226745" y="5777086"/>
              <a:ext cx="19053" cy="10748"/>
            </a:xfrm>
            <a:custGeom>
              <a:avLst/>
              <a:gdLst>
                <a:gd name="csX0" fmla="*/ 6446 w 19053"/>
                <a:gd name="csY0" fmla="*/ 11696 h 10748"/>
                <a:gd name="csX1" fmla="*/ 583 w 19053"/>
                <a:gd name="csY1" fmla="*/ 11207 h 10748"/>
                <a:gd name="csX2" fmla="*/ 583 w 19053"/>
                <a:gd name="csY2" fmla="*/ 8764 h 10748"/>
                <a:gd name="csX3" fmla="*/ 1072 w 19053"/>
                <a:gd name="csY3" fmla="*/ 7787 h 10748"/>
                <a:gd name="csX4" fmla="*/ 1560 w 19053"/>
                <a:gd name="csY4" fmla="*/ 6322 h 10748"/>
                <a:gd name="csX5" fmla="*/ 2537 w 19053"/>
                <a:gd name="csY5" fmla="*/ 4367 h 10748"/>
                <a:gd name="csX6" fmla="*/ 3026 w 19053"/>
                <a:gd name="csY6" fmla="*/ 2902 h 10748"/>
                <a:gd name="csX7" fmla="*/ 3515 w 19053"/>
                <a:gd name="csY7" fmla="*/ 1925 h 10748"/>
                <a:gd name="csX8" fmla="*/ 4492 w 19053"/>
                <a:gd name="csY8" fmla="*/ 948 h 10748"/>
                <a:gd name="csX9" fmla="*/ 19637 w 19053"/>
                <a:gd name="csY9" fmla="*/ 1436 h 10748"/>
                <a:gd name="csX10" fmla="*/ 16217 w 19053"/>
                <a:gd name="csY10" fmla="*/ 1436 h 10748"/>
                <a:gd name="csX11" fmla="*/ 15240 w 19053"/>
                <a:gd name="csY11" fmla="*/ 1925 h 10748"/>
                <a:gd name="csX12" fmla="*/ 13774 w 19053"/>
                <a:gd name="csY12" fmla="*/ 1925 h 10748"/>
                <a:gd name="csX13" fmla="*/ 11820 w 19053"/>
                <a:gd name="csY13" fmla="*/ 2902 h 10748"/>
                <a:gd name="csX14" fmla="*/ 10843 w 19053"/>
                <a:gd name="csY14" fmla="*/ 3879 h 10748"/>
                <a:gd name="csX15" fmla="*/ 9866 w 19053"/>
                <a:gd name="csY15" fmla="*/ 4367 h 10748"/>
                <a:gd name="csX16" fmla="*/ 7911 w 19053"/>
                <a:gd name="csY16" fmla="*/ 6322 h 10748"/>
                <a:gd name="csX17" fmla="*/ 7911 w 19053"/>
                <a:gd name="csY17" fmla="*/ 6810 h 10748"/>
                <a:gd name="csX18" fmla="*/ 7423 w 19053"/>
                <a:gd name="csY18" fmla="*/ 7787 h 10748"/>
                <a:gd name="csX19" fmla="*/ 6934 w 19053"/>
                <a:gd name="csY19" fmla="*/ 9253 h 10748"/>
                <a:gd name="csX20" fmla="*/ 6446 w 19053"/>
                <a:gd name="csY20" fmla="*/ 10230 h 107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9053" h="10748">
                  <a:moveTo>
                    <a:pt x="6446" y="11696"/>
                  </a:moveTo>
                  <a:lnTo>
                    <a:pt x="583" y="11207"/>
                  </a:lnTo>
                  <a:lnTo>
                    <a:pt x="583" y="8764"/>
                  </a:lnTo>
                  <a:lnTo>
                    <a:pt x="1072" y="7787"/>
                  </a:lnTo>
                  <a:lnTo>
                    <a:pt x="1560" y="6322"/>
                  </a:lnTo>
                  <a:lnTo>
                    <a:pt x="2537" y="4367"/>
                  </a:lnTo>
                  <a:lnTo>
                    <a:pt x="3026" y="2902"/>
                  </a:lnTo>
                  <a:lnTo>
                    <a:pt x="3515" y="1925"/>
                  </a:lnTo>
                  <a:lnTo>
                    <a:pt x="4492" y="948"/>
                  </a:lnTo>
                  <a:lnTo>
                    <a:pt x="19637" y="1436"/>
                  </a:lnTo>
                  <a:lnTo>
                    <a:pt x="16217" y="1436"/>
                  </a:lnTo>
                  <a:lnTo>
                    <a:pt x="15240" y="1925"/>
                  </a:lnTo>
                  <a:lnTo>
                    <a:pt x="13774" y="1925"/>
                  </a:lnTo>
                  <a:lnTo>
                    <a:pt x="11820" y="2902"/>
                  </a:lnTo>
                  <a:lnTo>
                    <a:pt x="10843" y="3879"/>
                  </a:lnTo>
                  <a:lnTo>
                    <a:pt x="9866" y="4367"/>
                  </a:lnTo>
                  <a:lnTo>
                    <a:pt x="7911" y="6322"/>
                  </a:lnTo>
                  <a:lnTo>
                    <a:pt x="7911" y="6810"/>
                  </a:lnTo>
                  <a:lnTo>
                    <a:pt x="7423" y="7787"/>
                  </a:lnTo>
                  <a:lnTo>
                    <a:pt x="6934" y="9253"/>
                  </a:lnTo>
                  <a:lnTo>
                    <a:pt x="6446" y="102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" name="Freeform: Shape 2026">
              <a:extLst>
                <a:ext uri="{FF2B5EF4-FFF2-40B4-BE49-F238E27FC236}">
                  <a16:creationId xmlns:a16="http://schemas.microsoft.com/office/drawing/2014/main" id="{990C6605-118E-B4F3-9D91-8598A50D6937}"/>
                </a:ext>
              </a:extLst>
            </p:cNvPr>
            <p:cNvSpPr/>
            <p:nvPr/>
          </p:nvSpPr>
          <p:spPr>
            <a:xfrm flipV="1">
              <a:off x="7244821" y="5750704"/>
              <a:ext cx="17099" cy="9282"/>
            </a:xfrm>
            <a:custGeom>
              <a:avLst/>
              <a:gdLst>
                <a:gd name="csX0" fmla="*/ 14267 w 17099"/>
                <a:gd name="csY0" fmla="*/ 10225 h 9282"/>
                <a:gd name="csX1" fmla="*/ 587 w 17099"/>
                <a:gd name="csY1" fmla="*/ 9737 h 9282"/>
                <a:gd name="csX2" fmla="*/ 4496 w 17099"/>
                <a:gd name="csY2" fmla="*/ 9737 h 9282"/>
                <a:gd name="csX3" fmla="*/ 5473 w 17099"/>
                <a:gd name="csY3" fmla="*/ 9248 h 9282"/>
                <a:gd name="csX4" fmla="*/ 6938 w 17099"/>
                <a:gd name="csY4" fmla="*/ 8760 h 9282"/>
                <a:gd name="csX5" fmla="*/ 7915 w 17099"/>
                <a:gd name="csY5" fmla="*/ 8271 h 9282"/>
                <a:gd name="csX6" fmla="*/ 10358 w 17099"/>
                <a:gd name="csY6" fmla="*/ 5828 h 9282"/>
                <a:gd name="csX7" fmla="*/ 10847 w 17099"/>
                <a:gd name="csY7" fmla="*/ 4851 h 9282"/>
                <a:gd name="csX8" fmla="*/ 11335 w 17099"/>
                <a:gd name="csY8" fmla="*/ 3874 h 9282"/>
                <a:gd name="csX9" fmla="*/ 11335 w 17099"/>
                <a:gd name="csY9" fmla="*/ 2409 h 9282"/>
                <a:gd name="csX10" fmla="*/ 11824 w 17099"/>
                <a:gd name="csY10" fmla="*/ 943 h 9282"/>
                <a:gd name="csX11" fmla="*/ 17686 w 17099"/>
                <a:gd name="csY11" fmla="*/ 1432 h 9282"/>
                <a:gd name="csX12" fmla="*/ 17198 w 17099"/>
                <a:gd name="csY12" fmla="*/ 2897 h 9282"/>
                <a:gd name="csX13" fmla="*/ 17198 w 17099"/>
                <a:gd name="csY13" fmla="*/ 4363 h 9282"/>
                <a:gd name="csX14" fmla="*/ 16709 w 17099"/>
                <a:gd name="csY14" fmla="*/ 5340 h 9282"/>
                <a:gd name="csX15" fmla="*/ 16709 w 17099"/>
                <a:gd name="csY15" fmla="*/ 6806 h 9282"/>
                <a:gd name="csX16" fmla="*/ 15732 w 17099"/>
                <a:gd name="csY16" fmla="*/ 7783 h 9282"/>
                <a:gd name="csX17" fmla="*/ 15244 w 17099"/>
                <a:gd name="csY17" fmla="*/ 8760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7099" h="9282">
                  <a:moveTo>
                    <a:pt x="14267" y="10225"/>
                  </a:moveTo>
                  <a:lnTo>
                    <a:pt x="587" y="9737"/>
                  </a:lnTo>
                  <a:lnTo>
                    <a:pt x="4496" y="9737"/>
                  </a:lnTo>
                  <a:lnTo>
                    <a:pt x="5473" y="9248"/>
                  </a:lnTo>
                  <a:lnTo>
                    <a:pt x="6938" y="8760"/>
                  </a:lnTo>
                  <a:lnTo>
                    <a:pt x="7915" y="8271"/>
                  </a:lnTo>
                  <a:lnTo>
                    <a:pt x="10358" y="5828"/>
                  </a:lnTo>
                  <a:lnTo>
                    <a:pt x="10847" y="4851"/>
                  </a:lnTo>
                  <a:lnTo>
                    <a:pt x="11335" y="3874"/>
                  </a:lnTo>
                  <a:lnTo>
                    <a:pt x="11335" y="2409"/>
                  </a:lnTo>
                  <a:lnTo>
                    <a:pt x="11824" y="943"/>
                  </a:lnTo>
                  <a:lnTo>
                    <a:pt x="17686" y="1432"/>
                  </a:lnTo>
                  <a:lnTo>
                    <a:pt x="17198" y="2897"/>
                  </a:lnTo>
                  <a:lnTo>
                    <a:pt x="17198" y="4363"/>
                  </a:lnTo>
                  <a:lnTo>
                    <a:pt x="16709" y="5340"/>
                  </a:lnTo>
                  <a:lnTo>
                    <a:pt x="16709" y="6806"/>
                  </a:lnTo>
                  <a:lnTo>
                    <a:pt x="15732" y="7783"/>
                  </a:lnTo>
                  <a:lnTo>
                    <a:pt x="15244" y="876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" name="Freeform: Shape 2027">
              <a:extLst>
                <a:ext uri="{FF2B5EF4-FFF2-40B4-BE49-F238E27FC236}">
                  <a16:creationId xmlns:a16="http://schemas.microsoft.com/office/drawing/2014/main" id="{55D3A848-89DB-4742-EA85-F7756BB0062B}"/>
                </a:ext>
              </a:extLst>
            </p:cNvPr>
            <p:cNvSpPr/>
            <p:nvPr/>
          </p:nvSpPr>
          <p:spPr>
            <a:xfrm flipV="1">
              <a:off x="7228211" y="5745819"/>
              <a:ext cx="35175" cy="47389"/>
            </a:xfrm>
            <a:custGeom>
              <a:avLst/>
              <a:gdLst>
                <a:gd name="csX0" fmla="*/ 16707 w 35175"/>
                <a:gd name="csY0" fmla="*/ 48337 h 47389"/>
                <a:gd name="csX1" fmla="*/ 13287 w 35175"/>
                <a:gd name="csY1" fmla="*/ 48337 h 47389"/>
                <a:gd name="csX2" fmla="*/ 11822 w 35175"/>
                <a:gd name="csY2" fmla="*/ 47848 h 47389"/>
                <a:gd name="csX3" fmla="*/ 10845 w 35175"/>
                <a:gd name="csY3" fmla="*/ 47848 h 47389"/>
                <a:gd name="csX4" fmla="*/ 9868 w 35175"/>
                <a:gd name="csY4" fmla="*/ 47360 h 47389"/>
                <a:gd name="csX5" fmla="*/ 8402 w 35175"/>
                <a:gd name="csY5" fmla="*/ 46871 h 47389"/>
                <a:gd name="csX6" fmla="*/ 6448 w 35175"/>
                <a:gd name="csY6" fmla="*/ 45894 h 47389"/>
                <a:gd name="csX7" fmla="*/ 5471 w 35175"/>
                <a:gd name="csY7" fmla="*/ 44917 h 47389"/>
                <a:gd name="csX8" fmla="*/ 1074 w 35175"/>
                <a:gd name="csY8" fmla="*/ 38566 h 47389"/>
                <a:gd name="csX9" fmla="*/ 1074 w 35175"/>
                <a:gd name="csY9" fmla="*/ 37100 h 47389"/>
                <a:gd name="csX10" fmla="*/ 585 w 35175"/>
                <a:gd name="csY10" fmla="*/ 36123 h 47389"/>
                <a:gd name="csX11" fmla="*/ 1074 w 35175"/>
                <a:gd name="csY11" fmla="*/ 35146 h 47389"/>
                <a:gd name="csX12" fmla="*/ 1074 w 35175"/>
                <a:gd name="csY12" fmla="*/ 33680 h 47389"/>
                <a:gd name="csX13" fmla="*/ 21593 w 35175"/>
                <a:gd name="csY13" fmla="*/ 21467 h 47389"/>
                <a:gd name="csX14" fmla="*/ 22570 w 35175"/>
                <a:gd name="csY14" fmla="*/ 21467 h 47389"/>
                <a:gd name="csX15" fmla="*/ 23547 w 35175"/>
                <a:gd name="csY15" fmla="*/ 20978 h 47389"/>
                <a:gd name="csX16" fmla="*/ 24524 w 35175"/>
                <a:gd name="csY16" fmla="*/ 20978 h 47389"/>
                <a:gd name="csX17" fmla="*/ 29898 w 35175"/>
                <a:gd name="csY17" fmla="*/ 14138 h 47389"/>
                <a:gd name="csX18" fmla="*/ 29409 w 35175"/>
                <a:gd name="csY18" fmla="*/ 12673 h 47389"/>
                <a:gd name="csX19" fmla="*/ 28921 w 35175"/>
                <a:gd name="csY19" fmla="*/ 11696 h 47389"/>
                <a:gd name="csX20" fmla="*/ 28432 w 35175"/>
                <a:gd name="csY20" fmla="*/ 10230 h 47389"/>
                <a:gd name="csX21" fmla="*/ 26967 w 35175"/>
                <a:gd name="csY21" fmla="*/ 8764 h 47389"/>
                <a:gd name="csX22" fmla="*/ 25501 w 35175"/>
                <a:gd name="csY22" fmla="*/ 8276 h 47389"/>
                <a:gd name="csX23" fmla="*/ 23547 w 35175"/>
                <a:gd name="csY23" fmla="*/ 7299 h 47389"/>
                <a:gd name="csX24" fmla="*/ 22081 w 35175"/>
                <a:gd name="csY24" fmla="*/ 6810 h 47389"/>
                <a:gd name="csX25" fmla="*/ 18173 w 35175"/>
                <a:gd name="csY25" fmla="*/ 6810 h 47389"/>
                <a:gd name="csX26" fmla="*/ 3028 w 35175"/>
                <a:gd name="csY26" fmla="*/ 6322 h 47389"/>
                <a:gd name="csX27" fmla="*/ 4005 w 35175"/>
                <a:gd name="csY27" fmla="*/ 5833 h 47389"/>
                <a:gd name="csX28" fmla="*/ 4982 w 35175"/>
                <a:gd name="csY28" fmla="*/ 4856 h 47389"/>
                <a:gd name="csX29" fmla="*/ 5959 w 35175"/>
                <a:gd name="csY29" fmla="*/ 4368 h 47389"/>
                <a:gd name="csX30" fmla="*/ 6936 w 35175"/>
                <a:gd name="csY30" fmla="*/ 3390 h 47389"/>
                <a:gd name="csX31" fmla="*/ 8402 w 35175"/>
                <a:gd name="csY31" fmla="*/ 2902 h 47389"/>
                <a:gd name="csX32" fmla="*/ 9379 w 35175"/>
                <a:gd name="csY32" fmla="*/ 2413 h 47389"/>
                <a:gd name="csX33" fmla="*/ 10845 w 35175"/>
                <a:gd name="csY33" fmla="*/ 1925 h 47389"/>
                <a:gd name="csX34" fmla="*/ 11822 w 35175"/>
                <a:gd name="csY34" fmla="*/ 1925 h 47389"/>
                <a:gd name="csX35" fmla="*/ 13287 w 35175"/>
                <a:gd name="csY35" fmla="*/ 1436 h 47389"/>
                <a:gd name="csX36" fmla="*/ 15730 w 35175"/>
                <a:gd name="csY36" fmla="*/ 1436 h 47389"/>
                <a:gd name="csX37" fmla="*/ 17196 w 35175"/>
                <a:gd name="csY37" fmla="*/ 948 h 47389"/>
                <a:gd name="csX38" fmla="*/ 20127 w 35175"/>
                <a:gd name="csY38" fmla="*/ 948 h 47389"/>
                <a:gd name="csX39" fmla="*/ 21593 w 35175"/>
                <a:gd name="csY39" fmla="*/ 1436 h 47389"/>
                <a:gd name="csX40" fmla="*/ 22570 w 35175"/>
                <a:gd name="csY40" fmla="*/ 1436 h 47389"/>
                <a:gd name="csX41" fmla="*/ 24035 w 35175"/>
                <a:gd name="csY41" fmla="*/ 1925 h 47389"/>
                <a:gd name="csX42" fmla="*/ 25013 w 35175"/>
                <a:gd name="csY42" fmla="*/ 1925 h 47389"/>
                <a:gd name="csX43" fmla="*/ 35272 w 35175"/>
                <a:gd name="csY43" fmla="*/ 12184 h 47389"/>
                <a:gd name="csX44" fmla="*/ 35272 w 35175"/>
                <a:gd name="csY44" fmla="*/ 13650 h 47389"/>
                <a:gd name="csX45" fmla="*/ 35761 w 35175"/>
                <a:gd name="csY45" fmla="*/ 14627 h 47389"/>
                <a:gd name="csX46" fmla="*/ 35761 w 35175"/>
                <a:gd name="csY46" fmla="*/ 15604 h 47389"/>
                <a:gd name="csX47" fmla="*/ 35272 w 35175"/>
                <a:gd name="csY47" fmla="*/ 16581 h 47389"/>
                <a:gd name="csX48" fmla="*/ 25990 w 35175"/>
                <a:gd name="csY48" fmla="*/ 26841 h 47389"/>
                <a:gd name="csX49" fmla="*/ 25013 w 35175"/>
                <a:gd name="csY49" fmla="*/ 27329 h 47389"/>
                <a:gd name="csX50" fmla="*/ 23547 w 35175"/>
                <a:gd name="csY50" fmla="*/ 27329 h 47389"/>
                <a:gd name="csX51" fmla="*/ 22570 w 35175"/>
                <a:gd name="csY51" fmla="*/ 27818 h 47389"/>
                <a:gd name="csX52" fmla="*/ 21104 w 35175"/>
                <a:gd name="csY52" fmla="*/ 28306 h 47389"/>
                <a:gd name="csX53" fmla="*/ 19150 w 35175"/>
                <a:gd name="csY53" fmla="*/ 28795 h 47389"/>
                <a:gd name="csX54" fmla="*/ 17684 w 35175"/>
                <a:gd name="csY54" fmla="*/ 28795 h 47389"/>
                <a:gd name="csX55" fmla="*/ 13287 w 35175"/>
                <a:gd name="csY55" fmla="*/ 30261 h 47389"/>
                <a:gd name="csX56" fmla="*/ 8402 w 35175"/>
                <a:gd name="csY56" fmla="*/ 32215 h 47389"/>
                <a:gd name="csX57" fmla="*/ 7913 w 35175"/>
                <a:gd name="csY57" fmla="*/ 32703 h 47389"/>
                <a:gd name="csX58" fmla="*/ 7425 w 35175"/>
                <a:gd name="csY58" fmla="*/ 33680 h 47389"/>
                <a:gd name="csX59" fmla="*/ 6936 w 35175"/>
                <a:gd name="csY59" fmla="*/ 35146 h 47389"/>
                <a:gd name="csX60" fmla="*/ 6448 w 35175"/>
                <a:gd name="csY60" fmla="*/ 36123 h 47389"/>
                <a:gd name="csX61" fmla="*/ 6936 w 35175"/>
                <a:gd name="csY61" fmla="*/ 37100 h 47389"/>
                <a:gd name="csX62" fmla="*/ 6936 w 35175"/>
                <a:gd name="csY62" fmla="*/ 38077 h 47389"/>
                <a:gd name="csX63" fmla="*/ 7425 w 35175"/>
                <a:gd name="csY63" fmla="*/ 39054 h 47389"/>
                <a:gd name="csX64" fmla="*/ 9868 w 35175"/>
                <a:gd name="csY64" fmla="*/ 41497 h 47389"/>
                <a:gd name="csX65" fmla="*/ 12799 w 35175"/>
                <a:gd name="csY65" fmla="*/ 42963 h 47389"/>
                <a:gd name="csX66" fmla="*/ 17196 w 35175"/>
                <a:gd name="csY66" fmla="*/ 42963 h 47389"/>
                <a:gd name="csX67" fmla="*/ 30875 w 35175"/>
                <a:gd name="csY67" fmla="*/ 43451 h 47389"/>
                <a:gd name="csX68" fmla="*/ 28432 w 35175"/>
                <a:gd name="csY68" fmla="*/ 45894 h 47389"/>
                <a:gd name="csX69" fmla="*/ 26967 w 35175"/>
                <a:gd name="csY69" fmla="*/ 46383 h 47389"/>
                <a:gd name="csX70" fmla="*/ 25990 w 35175"/>
                <a:gd name="csY70" fmla="*/ 46871 h 47389"/>
                <a:gd name="csX71" fmla="*/ 25501 w 35175"/>
                <a:gd name="csY71" fmla="*/ 46871 h 47389"/>
                <a:gd name="csX72" fmla="*/ 23547 w 35175"/>
                <a:gd name="csY72" fmla="*/ 47848 h 47389"/>
                <a:gd name="csX73" fmla="*/ 22081 w 35175"/>
                <a:gd name="csY73" fmla="*/ 47848 h 47389"/>
                <a:gd name="csX74" fmla="*/ 21104 w 35175"/>
                <a:gd name="csY74" fmla="*/ 48337 h 47389"/>
                <a:gd name="csX75" fmla="*/ 18173 w 35175"/>
                <a:gd name="csY75" fmla="*/ 48337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</a:cxnLst>
              <a:rect l="l" t="t" r="r" b="b"/>
              <a:pathLst>
                <a:path w="35175" h="47389">
                  <a:moveTo>
                    <a:pt x="16707" y="48337"/>
                  </a:moveTo>
                  <a:lnTo>
                    <a:pt x="13287" y="48337"/>
                  </a:lnTo>
                  <a:lnTo>
                    <a:pt x="11822" y="47848"/>
                  </a:lnTo>
                  <a:lnTo>
                    <a:pt x="10845" y="47848"/>
                  </a:lnTo>
                  <a:lnTo>
                    <a:pt x="9868" y="47360"/>
                  </a:lnTo>
                  <a:lnTo>
                    <a:pt x="8402" y="46871"/>
                  </a:lnTo>
                  <a:lnTo>
                    <a:pt x="6448" y="45894"/>
                  </a:lnTo>
                  <a:lnTo>
                    <a:pt x="5471" y="44917"/>
                  </a:lnTo>
                  <a:cubicBezTo>
                    <a:pt x="1285" y="42466"/>
                    <a:pt x="3256" y="42108"/>
                    <a:pt x="1074" y="38566"/>
                  </a:cubicBezTo>
                  <a:lnTo>
                    <a:pt x="1074" y="37100"/>
                  </a:lnTo>
                  <a:lnTo>
                    <a:pt x="585" y="36123"/>
                  </a:lnTo>
                  <a:lnTo>
                    <a:pt x="1074" y="35146"/>
                  </a:lnTo>
                  <a:lnTo>
                    <a:pt x="1074" y="33680"/>
                  </a:lnTo>
                  <a:cubicBezTo>
                    <a:pt x="3256" y="24097"/>
                    <a:pt x="14264" y="24317"/>
                    <a:pt x="21593" y="21467"/>
                  </a:cubicBezTo>
                  <a:lnTo>
                    <a:pt x="22570" y="21467"/>
                  </a:lnTo>
                  <a:lnTo>
                    <a:pt x="23547" y="20978"/>
                  </a:lnTo>
                  <a:lnTo>
                    <a:pt x="24524" y="20978"/>
                  </a:lnTo>
                  <a:cubicBezTo>
                    <a:pt x="28498" y="18617"/>
                    <a:pt x="29247" y="18145"/>
                    <a:pt x="29898" y="14138"/>
                  </a:cubicBezTo>
                  <a:lnTo>
                    <a:pt x="29409" y="12673"/>
                  </a:lnTo>
                  <a:lnTo>
                    <a:pt x="28921" y="11696"/>
                  </a:lnTo>
                  <a:lnTo>
                    <a:pt x="28432" y="10230"/>
                  </a:lnTo>
                  <a:lnTo>
                    <a:pt x="26967" y="8764"/>
                  </a:lnTo>
                  <a:lnTo>
                    <a:pt x="25501" y="8276"/>
                  </a:lnTo>
                  <a:lnTo>
                    <a:pt x="23547" y="7299"/>
                  </a:lnTo>
                  <a:lnTo>
                    <a:pt x="22081" y="6810"/>
                  </a:lnTo>
                  <a:lnTo>
                    <a:pt x="18173" y="6810"/>
                  </a:lnTo>
                  <a:lnTo>
                    <a:pt x="3028" y="6322"/>
                  </a:lnTo>
                  <a:lnTo>
                    <a:pt x="4005" y="5833"/>
                  </a:lnTo>
                  <a:lnTo>
                    <a:pt x="4982" y="4856"/>
                  </a:lnTo>
                  <a:lnTo>
                    <a:pt x="5959" y="4368"/>
                  </a:lnTo>
                  <a:lnTo>
                    <a:pt x="6936" y="3390"/>
                  </a:lnTo>
                  <a:lnTo>
                    <a:pt x="8402" y="2902"/>
                  </a:lnTo>
                  <a:lnTo>
                    <a:pt x="9379" y="2413"/>
                  </a:lnTo>
                  <a:lnTo>
                    <a:pt x="10845" y="1925"/>
                  </a:lnTo>
                  <a:lnTo>
                    <a:pt x="11822" y="1925"/>
                  </a:lnTo>
                  <a:lnTo>
                    <a:pt x="13287" y="1436"/>
                  </a:lnTo>
                  <a:lnTo>
                    <a:pt x="15730" y="1436"/>
                  </a:lnTo>
                  <a:lnTo>
                    <a:pt x="17196" y="948"/>
                  </a:lnTo>
                  <a:lnTo>
                    <a:pt x="20127" y="948"/>
                  </a:lnTo>
                  <a:lnTo>
                    <a:pt x="21593" y="1436"/>
                  </a:lnTo>
                  <a:lnTo>
                    <a:pt x="22570" y="1436"/>
                  </a:lnTo>
                  <a:lnTo>
                    <a:pt x="24035" y="1925"/>
                  </a:lnTo>
                  <a:lnTo>
                    <a:pt x="25013" y="1925"/>
                  </a:lnTo>
                  <a:cubicBezTo>
                    <a:pt x="30712" y="3952"/>
                    <a:pt x="33245" y="6387"/>
                    <a:pt x="35272" y="12184"/>
                  </a:cubicBezTo>
                  <a:lnTo>
                    <a:pt x="35272" y="13650"/>
                  </a:lnTo>
                  <a:lnTo>
                    <a:pt x="35761" y="14627"/>
                  </a:lnTo>
                  <a:lnTo>
                    <a:pt x="35761" y="15604"/>
                  </a:lnTo>
                  <a:lnTo>
                    <a:pt x="35272" y="16581"/>
                  </a:lnTo>
                  <a:cubicBezTo>
                    <a:pt x="35329" y="21882"/>
                    <a:pt x="30321" y="25229"/>
                    <a:pt x="25990" y="26841"/>
                  </a:cubicBezTo>
                  <a:lnTo>
                    <a:pt x="25013" y="27329"/>
                  </a:lnTo>
                  <a:lnTo>
                    <a:pt x="23547" y="27329"/>
                  </a:lnTo>
                  <a:lnTo>
                    <a:pt x="22570" y="27818"/>
                  </a:lnTo>
                  <a:lnTo>
                    <a:pt x="21104" y="28306"/>
                  </a:lnTo>
                  <a:lnTo>
                    <a:pt x="19150" y="28795"/>
                  </a:lnTo>
                  <a:lnTo>
                    <a:pt x="17684" y="28795"/>
                  </a:lnTo>
                  <a:lnTo>
                    <a:pt x="13287" y="30261"/>
                  </a:lnTo>
                  <a:cubicBezTo>
                    <a:pt x="11130" y="31311"/>
                    <a:pt x="10950" y="29984"/>
                    <a:pt x="8402" y="32215"/>
                  </a:cubicBezTo>
                  <a:lnTo>
                    <a:pt x="7913" y="32703"/>
                  </a:lnTo>
                  <a:lnTo>
                    <a:pt x="7425" y="33680"/>
                  </a:lnTo>
                  <a:lnTo>
                    <a:pt x="6936" y="35146"/>
                  </a:lnTo>
                  <a:lnTo>
                    <a:pt x="6448" y="36123"/>
                  </a:lnTo>
                  <a:lnTo>
                    <a:pt x="6936" y="37100"/>
                  </a:lnTo>
                  <a:lnTo>
                    <a:pt x="6936" y="38077"/>
                  </a:lnTo>
                  <a:lnTo>
                    <a:pt x="7425" y="39054"/>
                  </a:lnTo>
                  <a:lnTo>
                    <a:pt x="9868" y="41497"/>
                  </a:lnTo>
                  <a:lnTo>
                    <a:pt x="12799" y="42963"/>
                  </a:lnTo>
                  <a:lnTo>
                    <a:pt x="17196" y="42963"/>
                  </a:lnTo>
                  <a:lnTo>
                    <a:pt x="30875" y="43451"/>
                  </a:lnTo>
                  <a:lnTo>
                    <a:pt x="28432" y="45894"/>
                  </a:lnTo>
                  <a:lnTo>
                    <a:pt x="26967" y="46383"/>
                  </a:lnTo>
                  <a:lnTo>
                    <a:pt x="25990" y="46871"/>
                  </a:lnTo>
                  <a:lnTo>
                    <a:pt x="25501" y="46871"/>
                  </a:lnTo>
                  <a:lnTo>
                    <a:pt x="23547" y="47848"/>
                  </a:lnTo>
                  <a:lnTo>
                    <a:pt x="22081" y="47848"/>
                  </a:lnTo>
                  <a:lnTo>
                    <a:pt x="21104" y="48337"/>
                  </a:lnTo>
                  <a:lnTo>
                    <a:pt x="18173" y="4833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" name="Freeform: Shape 2028">
              <a:extLst>
                <a:ext uri="{FF2B5EF4-FFF2-40B4-BE49-F238E27FC236}">
                  <a16:creationId xmlns:a16="http://schemas.microsoft.com/office/drawing/2014/main" id="{F226125D-C8B5-DA5E-924E-AC0AC53BE0AF}"/>
                </a:ext>
              </a:extLst>
            </p:cNvPr>
            <p:cNvSpPr/>
            <p:nvPr/>
          </p:nvSpPr>
          <p:spPr>
            <a:xfrm flipV="1">
              <a:off x="7268272" y="5746308"/>
              <a:ext cx="36152" cy="45923"/>
            </a:xfrm>
            <a:custGeom>
              <a:avLst/>
              <a:gdLst>
                <a:gd name="csX0" fmla="*/ 36747 w 36152"/>
                <a:gd name="csY0" fmla="*/ 46871 h 45923"/>
                <a:gd name="csX1" fmla="*/ 594 w 36152"/>
                <a:gd name="csY1" fmla="*/ 46871 h 45923"/>
                <a:gd name="csX2" fmla="*/ 594 w 36152"/>
                <a:gd name="csY2" fmla="*/ 41497 h 45923"/>
                <a:gd name="csX3" fmla="*/ 15739 w 36152"/>
                <a:gd name="csY3" fmla="*/ 41497 h 45923"/>
                <a:gd name="csX4" fmla="*/ 15739 w 36152"/>
                <a:gd name="csY4" fmla="*/ 948 h 45923"/>
                <a:gd name="csX5" fmla="*/ 21602 w 36152"/>
                <a:gd name="csY5" fmla="*/ 948 h 45923"/>
                <a:gd name="csX6" fmla="*/ 21602 w 36152"/>
                <a:gd name="csY6" fmla="*/ 41497 h 45923"/>
                <a:gd name="csX7" fmla="*/ 36747 w 36152"/>
                <a:gd name="csY7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747" y="46871"/>
                  </a:moveTo>
                  <a:lnTo>
                    <a:pt x="594" y="46871"/>
                  </a:lnTo>
                  <a:lnTo>
                    <a:pt x="594" y="41497"/>
                  </a:lnTo>
                  <a:lnTo>
                    <a:pt x="15739" y="41497"/>
                  </a:lnTo>
                  <a:lnTo>
                    <a:pt x="15739" y="948"/>
                  </a:lnTo>
                  <a:lnTo>
                    <a:pt x="21602" y="948"/>
                  </a:lnTo>
                  <a:lnTo>
                    <a:pt x="21602" y="41497"/>
                  </a:lnTo>
                  <a:lnTo>
                    <a:pt x="36747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" name="Freeform: Shape 2029">
              <a:extLst>
                <a:ext uri="{FF2B5EF4-FFF2-40B4-BE49-F238E27FC236}">
                  <a16:creationId xmlns:a16="http://schemas.microsoft.com/office/drawing/2014/main" id="{7F5AABEE-F46D-2300-AED5-CD48C4C1665D}"/>
                </a:ext>
              </a:extLst>
            </p:cNvPr>
            <p:cNvSpPr/>
            <p:nvPr/>
          </p:nvSpPr>
          <p:spPr>
            <a:xfrm flipV="1">
              <a:off x="7305890" y="5746308"/>
              <a:ext cx="30290" cy="45923"/>
            </a:xfrm>
            <a:custGeom>
              <a:avLst/>
              <a:gdLst>
                <a:gd name="csX0" fmla="*/ 24538 w 30290"/>
                <a:gd name="csY0" fmla="*/ 46871 h 45923"/>
                <a:gd name="csX1" fmla="*/ 18186 w 30290"/>
                <a:gd name="csY1" fmla="*/ 46871 h 45923"/>
                <a:gd name="csX2" fmla="*/ 599 w 30290"/>
                <a:gd name="csY2" fmla="*/ 948 h 45923"/>
                <a:gd name="csX3" fmla="*/ 6950 w 30290"/>
                <a:gd name="csY3" fmla="*/ 948 h 45923"/>
                <a:gd name="csX4" fmla="*/ 11835 w 30290"/>
                <a:gd name="csY4" fmla="*/ 14627 h 45923"/>
                <a:gd name="csX5" fmla="*/ 30889 w 30290"/>
                <a:gd name="csY5" fmla="*/ 14627 h 45923"/>
                <a:gd name="csX6" fmla="*/ 13789 w 30290"/>
                <a:gd name="csY6" fmla="*/ 20001 h 45923"/>
                <a:gd name="csX7" fmla="*/ 18675 w 30290"/>
                <a:gd name="csY7" fmla="*/ 33192 h 45923"/>
                <a:gd name="csX8" fmla="*/ 21118 w 30290"/>
                <a:gd name="csY8" fmla="*/ 40520 h 45923"/>
                <a:gd name="csX9" fmla="*/ 21118 w 30290"/>
                <a:gd name="csY9" fmla="*/ 4198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538" y="46871"/>
                  </a:moveTo>
                  <a:lnTo>
                    <a:pt x="18186" y="46871"/>
                  </a:lnTo>
                  <a:lnTo>
                    <a:pt x="599" y="948"/>
                  </a:lnTo>
                  <a:lnTo>
                    <a:pt x="6950" y="948"/>
                  </a:lnTo>
                  <a:lnTo>
                    <a:pt x="11835" y="14627"/>
                  </a:lnTo>
                  <a:lnTo>
                    <a:pt x="30889" y="14627"/>
                  </a:lnTo>
                  <a:lnTo>
                    <a:pt x="13789" y="20001"/>
                  </a:lnTo>
                  <a:lnTo>
                    <a:pt x="18675" y="33192"/>
                  </a:lnTo>
                  <a:cubicBezTo>
                    <a:pt x="20295" y="36571"/>
                    <a:pt x="19839" y="38069"/>
                    <a:pt x="21118" y="40520"/>
                  </a:cubicBezTo>
                  <a:lnTo>
                    <a:pt x="21118" y="419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" name="Freeform: Shape 2030">
              <a:extLst>
                <a:ext uri="{FF2B5EF4-FFF2-40B4-BE49-F238E27FC236}">
                  <a16:creationId xmlns:a16="http://schemas.microsoft.com/office/drawing/2014/main" id="{2767875B-330B-23F3-C0BE-416FFE0383C2}"/>
                </a:ext>
              </a:extLst>
            </p:cNvPr>
            <p:cNvSpPr/>
            <p:nvPr/>
          </p:nvSpPr>
          <p:spPr>
            <a:xfrm flipV="1">
              <a:off x="7319081" y="5746308"/>
              <a:ext cx="29801" cy="45923"/>
            </a:xfrm>
            <a:custGeom>
              <a:avLst/>
              <a:gdLst>
                <a:gd name="csX0" fmla="*/ 11347 w 29801"/>
                <a:gd name="csY0" fmla="*/ 46871 h 45923"/>
                <a:gd name="csX1" fmla="*/ 7927 w 29801"/>
                <a:gd name="csY1" fmla="*/ 41986 h 45923"/>
                <a:gd name="csX2" fmla="*/ 8416 w 29801"/>
                <a:gd name="csY2" fmla="*/ 41009 h 45923"/>
                <a:gd name="csX3" fmla="*/ 11347 w 29801"/>
                <a:gd name="csY3" fmla="*/ 32215 h 45923"/>
                <a:gd name="csX4" fmla="*/ 16233 w 29801"/>
                <a:gd name="csY4" fmla="*/ 20001 h 45923"/>
                <a:gd name="csX5" fmla="*/ 599 w 29801"/>
                <a:gd name="csY5" fmla="*/ 20001 h 45923"/>
                <a:gd name="csX6" fmla="*/ 17698 w 29801"/>
                <a:gd name="csY6" fmla="*/ 14627 h 45923"/>
                <a:gd name="csX7" fmla="*/ 23072 w 29801"/>
                <a:gd name="csY7" fmla="*/ 948 h 45923"/>
                <a:gd name="csX8" fmla="*/ 30401 w 29801"/>
                <a:gd name="csY8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347" y="46871"/>
                  </a:moveTo>
                  <a:lnTo>
                    <a:pt x="7927" y="41986"/>
                  </a:lnTo>
                  <a:lnTo>
                    <a:pt x="8416" y="41009"/>
                  </a:lnTo>
                  <a:cubicBezTo>
                    <a:pt x="8294" y="39445"/>
                    <a:pt x="10956" y="34454"/>
                    <a:pt x="11347" y="32215"/>
                  </a:cubicBezTo>
                  <a:lnTo>
                    <a:pt x="16233" y="20001"/>
                  </a:lnTo>
                  <a:lnTo>
                    <a:pt x="599" y="20001"/>
                  </a:lnTo>
                  <a:lnTo>
                    <a:pt x="17698" y="14627"/>
                  </a:lnTo>
                  <a:lnTo>
                    <a:pt x="23072" y="948"/>
                  </a:lnTo>
                  <a:lnTo>
                    <a:pt x="30401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" name="Freeform: Shape 2031">
              <a:extLst>
                <a:ext uri="{FF2B5EF4-FFF2-40B4-BE49-F238E27FC236}">
                  <a16:creationId xmlns:a16="http://schemas.microsoft.com/office/drawing/2014/main" id="{56F4E71A-6E63-7548-F9E1-9557BC9E08A6}"/>
                </a:ext>
              </a:extLst>
            </p:cNvPr>
            <p:cNvSpPr/>
            <p:nvPr/>
          </p:nvSpPr>
          <p:spPr>
            <a:xfrm flipV="1">
              <a:off x="7383569" y="5746308"/>
              <a:ext cx="6351" cy="45923"/>
            </a:xfrm>
            <a:custGeom>
              <a:avLst/>
              <a:gdLst>
                <a:gd name="csX0" fmla="*/ 6960 w 6351"/>
                <a:gd name="csY0" fmla="*/ 46871 h 45923"/>
                <a:gd name="csX1" fmla="*/ 1097 w 6351"/>
                <a:gd name="csY1" fmla="*/ 46871 h 45923"/>
                <a:gd name="csX2" fmla="*/ 1097 w 6351"/>
                <a:gd name="csY2" fmla="*/ 10719 h 45923"/>
                <a:gd name="csX3" fmla="*/ 609 w 6351"/>
                <a:gd name="csY3" fmla="*/ 948 h 45923"/>
                <a:gd name="csX4" fmla="*/ 6960 w 6351"/>
                <a:gd name="csY4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960" y="46871"/>
                  </a:moveTo>
                  <a:lnTo>
                    <a:pt x="1097" y="46871"/>
                  </a:lnTo>
                  <a:lnTo>
                    <a:pt x="1097" y="10719"/>
                  </a:lnTo>
                  <a:lnTo>
                    <a:pt x="609" y="948"/>
                  </a:lnTo>
                  <a:lnTo>
                    <a:pt x="6960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" name="Freeform: Shape 2032">
              <a:extLst>
                <a:ext uri="{FF2B5EF4-FFF2-40B4-BE49-F238E27FC236}">
                  <a16:creationId xmlns:a16="http://schemas.microsoft.com/office/drawing/2014/main" id="{E6EC97FA-B1C3-5C51-B659-80DC168B57A0}"/>
                </a:ext>
              </a:extLst>
            </p:cNvPr>
            <p:cNvSpPr/>
            <p:nvPr/>
          </p:nvSpPr>
          <p:spPr>
            <a:xfrm flipV="1">
              <a:off x="7353768" y="5746308"/>
              <a:ext cx="6351" cy="45923"/>
            </a:xfrm>
            <a:custGeom>
              <a:avLst/>
              <a:gdLst>
                <a:gd name="csX0" fmla="*/ 6955 w 6351"/>
                <a:gd name="csY0" fmla="*/ 46871 h 45923"/>
                <a:gd name="csX1" fmla="*/ 604 w 6351"/>
                <a:gd name="csY1" fmla="*/ 46871 h 45923"/>
                <a:gd name="csX2" fmla="*/ 604 w 6351"/>
                <a:gd name="csY2" fmla="*/ 948 h 45923"/>
                <a:gd name="csX3" fmla="*/ 6466 w 6351"/>
                <a:gd name="csY3" fmla="*/ 948 h 45923"/>
                <a:gd name="csX4" fmla="*/ 6466 w 6351"/>
                <a:gd name="csY4" fmla="*/ 37100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351" h="45923">
                  <a:moveTo>
                    <a:pt x="6955" y="46871"/>
                  </a:moveTo>
                  <a:lnTo>
                    <a:pt x="604" y="46871"/>
                  </a:lnTo>
                  <a:lnTo>
                    <a:pt x="604" y="948"/>
                  </a:lnTo>
                  <a:lnTo>
                    <a:pt x="6466" y="948"/>
                  </a:lnTo>
                  <a:lnTo>
                    <a:pt x="6466" y="3710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" name="Freeform: Shape 2033">
              <a:extLst>
                <a:ext uri="{FF2B5EF4-FFF2-40B4-BE49-F238E27FC236}">
                  <a16:creationId xmlns:a16="http://schemas.microsoft.com/office/drawing/2014/main" id="{7DE6DFAA-7C19-3B25-29EB-C52AFD6585E4}"/>
                </a:ext>
              </a:extLst>
            </p:cNvPr>
            <p:cNvSpPr/>
            <p:nvPr/>
          </p:nvSpPr>
          <p:spPr>
            <a:xfrm flipV="1">
              <a:off x="7359630" y="5746308"/>
              <a:ext cx="24427" cy="45923"/>
            </a:xfrm>
            <a:custGeom>
              <a:avLst/>
              <a:gdLst>
                <a:gd name="csX0" fmla="*/ 1093 w 24427"/>
                <a:gd name="csY0" fmla="*/ 46871 h 45923"/>
                <a:gd name="csX1" fmla="*/ 604 w 24427"/>
                <a:gd name="csY1" fmla="*/ 37100 h 45923"/>
                <a:gd name="csX2" fmla="*/ 24543 w 24427"/>
                <a:gd name="csY2" fmla="*/ 948 h 45923"/>
                <a:gd name="csX3" fmla="*/ 25032 w 24427"/>
                <a:gd name="csY3" fmla="*/ 10719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4427" h="45923">
                  <a:moveTo>
                    <a:pt x="1093" y="46871"/>
                  </a:moveTo>
                  <a:lnTo>
                    <a:pt x="604" y="37100"/>
                  </a:lnTo>
                  <a:lnTo>
                    <a:pt x="24543" y="948"/>
                  </a:lnTo>
                  <a:lnTo>
                    <a:pt x="25032" y="1071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" name="Freeform: Shape 2034">
              <a:extLst>
                <a:ext uri="{FF2B5EF4-FFF2-40B4-BE49-F238E27FC236}">
                  <a16:creationId xmlns:a16="http://schemas.microsoft.com/office/drawing/2014/main" id="{0D2364CE-311D-006D-630C-F36EC88D927A}"/>
                </a:ext>
              </a:extLst>
            </p:cNvPr>
            <p:cNvSpPr/>
            <p:nvPr/>
          </p:nvSpPr>
          <p:spPr>
            <a:xfrm flipV="1">
              <a:off x="7406042" y="5751193"/>
              <a:ext cx="31755" cy="35664"/>
            </a:xfrm>
            <a:custGeom>
              <a:avLst/>
              <a:gdLst>
                <a:gd name="csX0" fmla="*/ 26020 w 31755"/>
                <a:gd name="csY0" fmla="*/ 36611 h 35664"/>
                <a:gd name="csX1" fmla="*/ 9898 w 31755"/>
                <a:gd name="csY1" fmla="*/ 36122 h 35664"/>
                <a:gd name="csX2" fmla="*/ 11852 w 31755"/>
                <a:gd name="csY2" fmla="*/ 36122 h 35664"/>
                <a:gd name="csX3" fmla="*/ 13318 w 31755"/>
                <a:gd name="csY3" fmla="*/ 35634 h 35664"/>
                <a:gd name="csX4" fmla="*/ 15760 w 31755"/>
                <a:gd name="csY4" fmla="*/ 35634 h 35664"/>
                <a:gd name="csX5" fmla="*/ 17226 w 31755"/>
                <a:gd name="csY5" fmla="*/ 35145 h 35664"/>
                <a:gd name="csX6" fmla="*/ 18203 w 31755"/>
                <a:gd name="csY6" fmla="*/ 35145 h 35664"/>
                <a:gd name="csX7" fmla="*/ 19180 w 31755"/>
                <a:gd name="csY7" fmla="*/ 34657 h 35664"/>
                <a:gd name="csX8" fmla="*/ 20157 w 31755"/>
                <a:gd name="csY8" fmla="*/ 33680 h 35664"/>
                <a:gd name="csX9" fmla="*/ 21134 w 31755"/>
                <a:gd name="csY9" fmla="*/ 33191 h 35664"/>
                <a:gd name="csX10" fmla="*/ 22111 w 31755"/>
                <a:gd name="csY10" fmla="*/ 32214 h 35664"/>
                <a:gd name="csX11" fmla="*/ 22600 w 31755"/>
                <a:gd name="csY11" fmla="*/ 31237 h 35664"/>
                <a:gd name="csX12" fmla="*/ 26020 w 31755"/>
                <a:gd name="csY12" fmla="*/ 21954 h 35664"/>
                <a:gd name="csX13" fmla="*/ 26020 w 31755"/>
                <a:gd name="csY13" fmla="*/ 16092 h 35664"/>
                <a:gd name="csX14" fmla="*/ 25531 w 31755"/>
                <a:gd name="csY14" fmla="*/ 14626 h 35664"/>
                <a:gd name="csX15" fmla="*/ 25531 w 31755"/>
                <a:gd name="csY15" fmla="*/ 12183 h 35664"/>
                <a:gd name="csX16" fmla="*/ 24554 w 31755"/>
                <a:gd name="csY16" fmla="*/ 10229 h 35664"/>
                <a:gd name="csX17" fmla="*/ 24554 w 31755"/>
                <a:gd name="csY17" fmla="*/ 9741 h 35664"/>
                <a:gd name="csX18" fmla="*/ 24066 w 31755"/>
                <a:gd name="csY18" fmla="*/ 8275 h 35664"/>
                <a:gd name="csX19" fmla="*/ 23577 w 31755"/>
                <a:gd name="csY19" fmla="*/ 7298 h 35664"/>
                <a:gd name="csX20" fmla="*/ 23089 w 31755"/>
                <a:gd name="csY20" fmla="*/ 5832 h 35664"/>
                <a:gd name="csX21" fmla="*/ 20646 w 31755"/>
                <a:gd name="csY21" fmla="*/ 3390 h 35664"/>
                <a:gd name="csX22" fmla="*/ 18692 w 31755"/>
                <a:gd name="csY22" fmla="*/ 2413 h 35664"/>
                <a:gd name="csX23" fmla="*/ 17226 w 31755"/>
                <a:gd name="csY23" fmla="*/ 1924 h 35664"/>
                <a:gd name="csX24" fmla="*/ 16737 w 31755"/>
                <a:gd name="csY24" fmla="*/ 1435 h 35664"/>
                <a:gd name="csX25" fmla="*/ 14295 w 31755"/>
                <a:gd name="csY25" fmla="*/ 1435 h 35664"/>
                <a:gd name="csX26" fmla="*/ 13318 w 31755"/>
                <a:gd name="csY26" fmla="*/ 947 h 35664"/>
                <a:gd name="csX27" fmla="*/ 615 w 31755"/>
                <a:gd name="csY27" fmla="*/ 947 h 35664"/>
                <a:gd name="csX28" fmla="*/ 26020 w 31755"/>
                <a:gd name="csY28" fmla="*/ 947 h 35664"/>
                <a:gd name="csX29" fmla="*/ 28463 w 31755"/>
                <a:gd name="csY29" fmla="*/ 3390 h 35664"/>
                <a:gd name="csX30" fmla="*/ 28951 w 31755"/>
                <a:gd name="csY30" fmla="*/ 4367 h 35664"/>
                <a:gd name="csX31" fmla="*/ 29440 w 31755"/>
                <a:gd name="csY31" fmla="*/ 5832 h 35664"/>
                <a:gd name="csX32" fmla="*/ 29928 w 31755"/>
                <a:gd name="csY32" fmla="*/ 6809 h 35664"/>
                <a:gd name="csX33" fmla="*/ 30417 w 31755"/>
                <a:gd name="csY33" fmla="*/ 8275 h 35664"/>
                <a:gd name="csX34" fmla="*/ 30905 w 31755"/>
                <a:gd name="csY34" fmla="*/ 9252 h 35664"/>
                <a:gd name="csX35" fmla="*/ 30905 w 31755"/>
                <a:gd name="csY35" fmla="*/ 9741 h 35664"/>
                <a:gd name="csX36" fmla="*/ 31394 w 31755"/>
                <a:gd name="csY36" fmla="*/ 11206 h 35664"/>
                <a:gd name="csX37" fmla="*/ 31394 w 31755"/>
                <a:gd name="csY37" fmla="*/ 12183 h 35664"/>
                <a:gd name="csX38" fmla="*/ 31882 w 31755"/>
                <a:gd name="csY38" fmla="*/ 13161 h 35664"/>
                <a:gd name="csX39" fmla="*/ 31882 w 31755"/>
                <a:gd name="csY39" fmla="*/ 16092 h 35664"/>
                <a:gd name="csX40" fmla="*/ 32371 w 31755"/>
                <a:gd name="csY40" fmla="*/ 17558 h 35664"/>
                <a:gd name="csX41" fmla="*/ 32371 w 31755"/>
                <a:gd name="csY41" fmla="*/ 18535 h 35664"/>
                <a:gd name="csX42" fmla="*/ 28463 w 31755"/>
                <a:gd name="csY42" fmla="*/ 33680 h 35664"/>
                <a:gd name="csX43" fmla="*/ 27485 w 31755"/>
                <a:gd name="csY43" fmla="*/ 34657 h 35664"/>
                <a:gd name="csX44" fmla="*/ 26997 w 31755"/>
                <a:gd name="csY44" fmla="*/ 35634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</a:cxnLst>
              <a:rect l="l" t="t" r="r" b="b"/>
              <a:pathLst>
                <a:path w="31755" h="35664">
                  <a:moveTo>
                    <a:pt x="26020" y="36611"/>
                  </a:moveTo>
                  <a:lnTo>
                    <a:pt x="9898" y="36122"/>
                  </a:lnTo>
                  <a:lnTo>
                    <a:pt x="11852" y="36122"/>
                  </a:lnTo>
                  <a:lnTo>
                    <a:pt x="13318" y="35634"/>
                  </a:lnTo>
                  <a:lnTo>
                    <a:pt x="15760" y="35634"/>
                  </a:lnTo>
                  <a:lnTo>
                    <a:pt x="17226" y="35145"/>
                  </a:lnTo>
                  <a:lnTo>
                    <a:pt x="18203" y="35145"/>
                  </a:lnTo>
                  <a:lnTo>
                    <a:pt x="19180" y="34657"/>
                  </a:lnTo>
                  <a:lnTo>
                    <a:pt x="20157" y="33680"/>
                  </a:lnTo>
                  <a:lnTo>
                    <a:pt x="21134" y="33191"/>
                  </a:lnTo>
                  <a:lnTo>
                    <a:pt x="22111" y="32214"/>
                  </a:lnTo>
                  <a:lnTo>
                    <a:pt x="22600" y="31237"/>
                  </a:lnTo>
                  <a:cubicBezTo>
                    <a:pt x="25572" y="26995"/>
                    <a:pt x="24774" y="26384"/>
                    <a:pt x="26020" y="21954"/>
                  </a:cubicBezTo>
                  <a:lnTo>
                    <a:pt x="26020" y="16092"/>
                  </a:lnTo>
                  <a:lnTo>
                    <a:pt x="25531" y="14626"/>
                  </a:lnTo>
                  <a:lnTo>
                    <a:pt x="25531" y="12183"/>
                  </a:lnTo>
                  <a:lnTo>
                    <a:pt x="24554" y="10229"/>
                  </a:lnTo>
                  <a:lnTo>
                    <a:pt x="24554" y="9741"/>
                  </a:lnTo>
                  <a:lnTo>
                    <a:pt x="24066" y="8275"/>
                  </a:lnTo>
                  <a:lnTo>
                    <a:pt x="23577" y="7298"/>
                  </a:lnTo>
                  <a:lnTo>
                    <a:pt x="23089" y="5832"/>
                  </a:lnTo>
                  <a:lnTo>
                    <a:pt x="20646" y="3390"/>
                  </a:lnTo>
                  <a:lnTo>
                    <a:pt x="18692" y="2413"/>
                  </a:lnTo>
                  <a:lnTo>
                    <a:pt x="17226" y="1924"/>
                  </a:lnTo>
                  <a:lnTo>
                    <a:pt x="16737" y="1435"/>
                  </a:lnTo>
                  <a:lnTo>
                    <a:pt x="14295" y="1435"/>
                  </a:lnTo>
                  <a:lnTo>
                    <a:pt x="13318" y="947"/>
                  </a:lnTo>
                  <a:lnTo>
                    <a:pt x="615" y="947"/>
                  </a:lnTo>
                  <a:lnTo>
                    <a:pt x="26020" y="947"/>
                  </a:lnTo>
                  <a:lnTo>
                    <a:pt x="28463" y="3390"/>
                  </a:lnTo>
                  <a:lnTo>
                    <a:pt x="28951" y="4367"/>
                  </a:lnTo>
                  <a:lnTo>
                    <a:pt x="29440" y="5832"/>
                  </a:lnTo>
                  <a:lnTo>
                    <a:pt x="29928" y="6809"/>
                  </a:lnTo>
                  <a:lnTo>
                    <a:pt x="30417" y="8275"/>
                  </a:lnTo>
                  <a:lnTo>
                    <a:pt x="30905" y="9252"/>
                  </a:lnTo>
                  <a:lnTo>
                    <a:pt x="30905" y="9741"/>
                  </a:lnTo>
                  <a:lnTo>
                    <a:pt x="31394" y="11206"/>
                  </a:lnTo>
                  <a:lnTo>
                    <a:pt x="31394" y="12183"/>
                  </a:lnTo>
                  <a:lnTo>
                    <a:pt x="31882" y="13161"/>
                  </a:lnTo>
                  <a:lnTo>
                    <a:pt x="31882" y="16092"/>
                  </a:lnTo>
                  <a:lnTo>
                    <a:pt x="32371" y="17558"/>
                  </a:lnTo>
                  <a:lnTo>
                    <a:pt x="32371" y="18535"/>
                  </a:lnTo>
                  <a:cubicBezTo>
                    <a:pt x="31606" y="25635"/>
                    <a:pt x="31834" y="27044"/>
                    <a:pt x="28463" y="33680"/>
                  </a:cubicBezTo>
                  <a:lnTo>
                    <a:pt x="27485" y="34657"/>
                  </a:lnTo>
                  <a:lnTo>
                    <a:pt x="26997" y="356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" name="Freeform: Shape 2035">
              <a:extLst>
                <a:ext uri="{FF2B5EF4-FFF2-40B4-BE49-F238E27FC236}">
                  <a16:creationId xmlns:a16="http://schemas.microsoft.com/office/drawing/2014/main" id="{F546A981-53F1-1FB7-90CB-CF5E5A545CC6}"/>
                </a:ext>
              </a:extLst>
            </p:cNvPr>
            <p:cNvSpPr/>
            <p:nvPr/>
          </p:nvSpPr>
          <p:spPr>
            <a:xfrm flipV="1">
              <a:off x="7399691" y="5746308"/>
              <a:ext cx="31755" cy="45950"/>
            </a:xfrm>
            <a:custGeom>
              <a:avLst/>
              <a:gdLst>
                <a:gd name="csX0" fmla="*/ 16247 w 31755"/>
                <a:gd name="csY0" fmla="*/ 46898 h 45950"/>
                <a:gd name="csX1" fmla="*/ 613 w 31755"/>
                <a:gd name="csY1" fmla="*/ 46898 h 45950"/>
                <a:gd name="csX2" fmla="*/ 613 w 31755"/>
                <a:gd name="csY2" fmla="*/ 974 h 45950"/>
                <a:gd name="csX3" fmla="*/ 17224 w 31755"/>
                <a:gd name="csY3" fmla="*/ 974 h 45950"/>
                <a:gd name="csX4" fmla="*/ 31392 w 31755"/>
                <a:gd name="csY4" fmla="*/ 5371 h 45950"/>
                <a:gd name="csX5" fmla="*/ 32369 w 31755"/>
                <a:gd name="csY5" fmla="*/ 6348 h 45950"/>
                <a:gd name="csX6" fmla="*/ 6964 w 31755"/>
                <a:gd name="csY6" fmla="*/ 6348 h 45950"/>
                <a:gd name="csX7" fmla="*/ 6964 w 31755"/>
                <a:gd name="csY7" fmla="*/ 41524 h 45950"/>
                <a:gd name="csX8" fmla="*/ 16247 w 31755"/>
                <a:gd name="csY8" fmla="*/ 41524 h 45950"/>
                <a:gd name="csX9" fmla="*/ 32369 w 31755"/>
                <a:gd name="csY9" fmla="*/ 42012 h 45950"/>
                <a:gd name="csX10" fmla="*/ 31392 w 31755"/>
                <a:gd name="csY10" fmla="*/ 42989 h 45950"/>
                <a:gd name="csX11" fmla="*/ 30415 w 31755"/>
                <a:gd name="csY11" fmla="*/ 43478 h 45950"/>
                <a:gd name="csX12" fmla="*/ 29437 w 31755"/>
                <a:gd name="csY12" fmla="*/ 44455 h 45950"/>
                <a:gd name="csX13" fmla="*/ 28460 w 31755"/>
                <a:gd name="csY13" fmla="*/ 44943 h 45950"/>
                <a:gd name="csX14" fmla="*/ 26995 w 31755"/>
                <a:gd name="csY14" fmla="*/ 45432 h 45950"/>
                <a:gd name="csX15" fmla="*/ 26018 w 31755"/>
                <a:gd name="csY15" fmla="*/ 45920 h 45950"/>
                <a:gd name="csX16" fmla="*/ 24552 w 31755"/>
                <a:gd name="csY16" fmla="*/ 45920 h 45950"/>
                <a:gd name="csX17" fmla="*/ 24063 w 31755"/>
                <a:gd name="csY17" fmla="*/ 46409 h 45950"/>
                <a:gd name="csX18" fmla="*/ 21132 w 31755"/>
                <a:gd name="csY18" fmla="*/ 46409 h 45950"/>
                <a:gd name="csX19" fmla="*/ 19666 w 31755"/>
                <a:gd name="csY19" fmla="*/ 46898 h 45950"/>
                <a:gd name="csX20" fmla="*/ 18201 w 31755"/>
                <a:gd name="csY20" fmla="*/ 46898 h 459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1755" h="45950">
                  <a:moveTo>
                    <a:pt x="16247" y="46898"/>
                  </a:moveTo>
                  <a:lnTo>
                    <a:pt x="613" y="46898"/>
                  </a:lnTo>
                  <a:lnTo>
                    <a:pt x="613" y="974"/>
                  </a:lnTo>
                  <a:lnTo>
                    <a:pt x="17224" y="974"/>
                  </a:lnTo>
                  <a:cubicBezTo>
                    <a:pt x="21075" y="738"/>
                    <a:pt x="28859" y="2073"/>
                    <a:pt x="31392" y="5371"/>
                  </a:cubicBezTo>
                  <a:lnTo>
                    <a:pt x="32369" y="6348"/>
                  </a:lnTo>
                  <a:lnTo>
                    <a:pt x="6964" y="6348"/>
                  </a:lnTo>
                  <a:lnTo>
                    <a:pt x="6964" y="41524"/>
                  </a:lnTo>
                  <a:lnTo>
                    <a:pt x="16247" y="41524"/>
                  </a:lnTo>
                  <a:lnTo>
                    <a:pt x="32369" y="42012"/>
                  </a:lnTo>
                  <a:lnTo>
                    <a:pt x="31392" y="42989"/>
                  </a:lnTo>
                  <a:lnTo>
                    <a:pt x="30415" y="43478"/>
                  </a:lnTo>
                  <a:lnTo>
                    <a:pt x="29437" y="44455"/>
                  </a:lnTo>
                  <a:lnTo>
                    <a:pt x="28460" y="44943"/>
                  </a:lnTo>
                  <a:lnTo>
                    <a:pt x="26995" y="45432"/>
                  </a:lnTo>
                  <a:lnTo>
                    <a:pt x="26018" y="45920"/>
                  </a:lnTo>
                  <a:lnTo>
                    <a:pt x="24552" y="45920"/>
                  </a:lnTo>
                  <a:lnTo>
                    <a:pt x="24063" y="46409"/>
                  </a:lnTo>
                  <a:lnTo>
                    <a:pt x="21132" y="46409"/>
                  </a:lnTo>
                  <a:lnTo>
                    <a:pt x="19666" y="46898"/>
                  </a:lnTo>
                  <a:lnTo>
                    <a:pt x="18201" y="468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" name="Freeform: Shape 2036">
              <a:extLst>
                <a:ext uri="{FF2B5EF4-FFF2-40B4-BE49-F238E27FC236}">
                  <a16:creationId xmlns:a16="http://schemas.microsoft.com/office/drawing/2014/main" id="{D233933E-110E-A473-FF61-A82C3D2581A4}"/>
                </a:ext>
              </a:extLst>
            </p:cNvPr>
            <p:cNvSpPr/>
            <p:nvPr/>
          </p:nvSpPr>
          <p:spPr>
            <a:xfrm flipV="1">
              <a:off x="7441218" y="5746308"/>
              <a:ext cx="30290" cy="45923"/>
            </a:xfrm>
            <a:custGeom>
              <a:avLst/>
              <a:gdLst>
                <a:gd name="csX0" fmla="*/ 24560 w 30290"/>
                <a:gd name="csY0" fmla="*/ 46871 h 45923"/>
                <a:gd name="csX1" fmla="*/ 18209 w 30290"/>
                <a:gd name="csY1" fmla="*/ 46871 h 45923"/>
                <a:gd name="csX2" fmla="*/ 621 w 30290"/>
                <a:gd name="csY2" fmla="*/ 948 h 45923"/>
                <a:gd name="csX3" fmla="*/ 6972 w 30290"/>
                <a:gd name="csY3" fmla="*/ 948 h 45923"/>
                <a:gd name="csX4" fmla="*/ 11857 w 30290"/>
                <a:gd name="csY4" fmla="*/ 14627 h 45923"/>
                <a:gd name="csX5" fmla="*/ 30911 w 30290"/>
                <a:gd name="csY5" fmla="*/ 14627 h 45923"/>
                <a:gd name="csX6" fmla="*/ 13812 w 30290"/>
                <a:gd name="csY6" fmla="*/ 20001 h 45923"/>
                <a:gd name="csX7" fmla="*/ 18697 w 30290"/>
                <a:gd name="csY7" fmla="*/ 33192 h 45923"/>
                <a:gd name="csX8" fmla="*/ 21140 w 30290"/>
                <a:gd name="csY8" fmla="*/ 40520 h 45923"/>
                <a:gd name="csX9" fmla="*/ 21140 w 30290"/>
                <a:gd name="csY9" fmla="*/ 4198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560" y="46871"/>
                  </a:moveTo>
                  <a:lnTo>
                    <a:pt x="18209" y="46871"/>
                  </a:lnTo>
                  <a:lnTo>
                    <a:pt x="621" y="948"/>
                  </a:lnTo>
                  <a:lnTo>
                    <a:pt x="6972" y="948"/>
                  </a:lnTo>
                  <a:lnTo>
                    <a:pt x="11857" y="14627"/>
                  </a:lnTo>
                  <a:lnTo>
                    <a:pt x="30911" y="14627"/>
                  </a:lnTo>
                  <a:lnTo>
                    <a:pt x="13812" y="20001"/>
                  </a:lnTo>
                  <a:lnTo>
                    <a:pt x="18697" y="33192"/>
                  </a:lnTo>
                  <a:cubicBezTo>
                    <a:pt x="20317" y="36571"/>
                    <a:pt x="19862" y="38069"/>
                    <a:pt x="21140" y="40520"/>
                  </a:cubicBezTo>
                  <a:lnTo>
                    <a:pt x="21140" y="419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" name="Freeform: Shape 2037">
              <a:extLst>
                <a:ext uri="{FF2B5EF4-FFF2-40B4-BE49-F238E27FC236}">
                  <a16:creationId xmlns:a16="http://schemas.microsoft.com/office/drawing/2014/main" id="{545A3B92-23EE-3CF1-BEAE-E30E95E449E0}"/>
                </a:ext>
              </a:extLst>
            </p:cNvPr>
            <p:cNvSpPr/>
            <p:nvPr/>
          </p:nvSpPr>
          <p:spPr>
            <a:xfrm flipV="1">
              <a:off x="7454409" y="5746308"/>
              <a:ext cx="29801" cy="45923"/>
            </a:xfrm>
            <a:custGeom>
              <a:avLst/>
              <a:gdLst>
                <a:gd name="csX0" fmla="*/ 11369 w 29801"/>
                <a:gd name="csY0" fmla="*/ 46871 h 45923"/>
                <a:gd name="csX1" fmla="*/ 7950 w 29801"/>
                <a:gd name="csY1" fmla="*/ 41986 h 45923"/>
                <a:gd name="csX2" fmla="*/ 8438 w 29801"/>
                <a:gd name="csY2" fmla="*/ 41009 h 45923"/>
                <a:gd name="csX3" fmla="*/ 11369 w 29801"/>
                <a:gd name="csY3" fmla="*/ 32215 h 45923"/>
                <a:gd name="csX4" fmla="*/ 16255 w 29801"/>
                <a:gd name="csY4" fmla="*/ 20001 h 45923"/>
                <a:gd name="csX5" fmla="*/ 621 w 29801"/>
                <a:gd name="csY5" fmla="*/ 20001 h 45923"/>
                <a:gd name="csX6" fmla="*/ 17721 w 29801"/>
                <a:gd name="csY6" fmla="*/ 14627 h 45923"/>
                <a:gd name="csX7" fmla="*/ 23095 w 29801"/>
                <a:gd name="csY7" fmla="*/ 948 h 45923"/>
                <a:gd name="csX8" fmla="*/ 30423 w 29801"/>
                <a:gd name="csY8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369" y="46871"/>
                  </a:moveTo>
                  <a:lnTo>
                    <a:pt x="7950" y="41986"/>
                  </a:lnTo>
                  <a:lnTo>
                    <a:pt x="8438" y="41009"/>
                  </a:lnTo>
                  <a:cubicBezTo>
                    <a:pt x="8316" y="39445"/>
                    <a:pt x="10979" y="34454"/>
                    <a:pt x="11369" y="32215"/>
                  </a:cubicBezTo>
                  <a:lnTo>
                    <a:pt x="16255" y="20001"/>
                  </a:lnTo>
                  <a:lnTo>
                    <a:pt x="621" y="20001"/>
                  </a:lnTo>
                  <a:lnTo>
                    <a:pt x="17721" y="14627"/>
                  </a:lnTo>
                  <a:lnTo>
                    <a:pt x="23095" y="948"/>
                  </a:lnTo>
                  <a:lnTo>
                    <a:pt x="30423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" name="Freeform: Shape 2038">
              <a:extLst>
                <a:ext uri="{FF2B5EF4-FFF2-40B4-BE49-F238E27FC236}">
                  <a16:creationId xmlns:a16="http://schemas.microsoft.com/office/drawing/2014/main" id="{9CD70823-616C-A7F0-CEC4-2BCBC8C50B97}"/>
                </a:ext>
              </a:extLst>
            </p:cNvPr>
            <p:cNvSpPr/>
            <p:nvPr/>
          </p:nvSpPr>
          <p:spPr>
            <a:xfrm flipV="1">
              <a:off x="7501798" y="5771224"/>
              <a:ext cx="27358" cy="21007"/>
            </a:xfrm>
            <a:custGeom>
              <a:avLst/>
              <a:gdLst>
                <a:gd name="csX0" fmla="*/ 11377 w 27358"/>
                <a:gd name="csY0" fmla="*/ 21956 h 21007"/>
                <a:gd name="csX1" fmla="*/ 629 w 27358"/>
                <a:gd name="csY1" fmla="*/ 21467 h 21007"/>
                <a:gd name="csX2" fmla="*/ 1606 w 27358"/>
                <a:gd name="csY2" fmla="*/ 21467 h 21007"/>
                <a:gd name="csX3" fmla="*/ 3072 w 27358"/>
                <a:gd name="csY3" fmla="*/ 20979 h 21007"/>
                <a:gd name="csX4" fmla="*/ 4537 w 27358"/>
                <a:gd name="csY4" fmla="*/ 20979 h 21007"/>
                <a:gd name="csX5" fmla="*/ 5515 w 27358"/>
                <a:gd name="csY5" fmla="*/ 20490 h 21007"/>
                <a:gd name="csX6" fmla="*/ 6980 w 27358"/>
                <a:gd name="csY6" fmla="*/ 20001 h 21007"/>
                <a:gd name="csX7" fmla="*/ 6980 w 27358"/>
                <a:gd name="csY7" fmla="*/ 19513 h 21007"/>
                <a:gd name="csX8" fmla="*/ 7957 w 27358"/>
                <a:gd name="csY8" fmla="*/ 19024 h 21007"/>
                <a:gd name="csX9" fmla="*/ 8934 w 27358"/>
                <a:gd name="csY9" fmla="*/ 18047 h 21007"/>
                <a:gd name="csX10" fmla="*/ 9912 w 27358"/>
                <a:gd name="csY10" fmla="*/ 16582 h 21007"/>
                <a:gd name="csX11" fmla="*/ 11377 w 27358"/>
                <a:gd name="csY11" fmla="*/ 15116 h 21007"/>
                <a:gd name="csX12" fmla="*/ 11866 w 27358"/>
                <a:gd name="csY12" fmla="*/ 14139 h 21007"/>
                <a:gd name="csX13" fmla="*/ 12843 w 27358"/>
                <a:gd name="csY13" fmla="*/ 13162 h 21007"/>
                <a:gd name="csX14" fmla="*/ 13331 w 27358"/>
                <a:gd name="csY14" fmla="*/ 11696 h 21007"/>
                <a:gd name="csX15" fmla="*/ 14308 w 27358"/>
                <a:gd name="csY15" fmla="*/ 10719 h 21007"/>
                <a:gd name="csX16" fmla="*/ 20171 w 27358"/>
                <a:gd name="csY16" fmla="*/ 948 h 21007"/>
                <a:gd name="csX17" fmla="*/ 27988 w 27358"/>
                <a:gd name="csY17" fmla="*/ 948 h 21007"/>
                <a:gd name="csX18" fmla="*/ 20171 w 27358"/>
                <a:gd name="csY18" fmla="*/ 13650 h 21007"/>
                <a:gd name="csX19" fmla="*/ 19682 w 27358"/>
                <a:gd name="csY19" fmla="*/ 13650 h 21007"/>
                <a:gd name="csX20" fmla="*/ 19194 w 27358"/>
                <a:gd name="csY20" fmla="*/ 14627 h 21007"/>
                <a:gd name="csX21" fmla="*/ 14797 w 27358"/>
                <a:gd name="csY21" fmla="*/ 19513 h 21007"/>
                <a:gd name="csX22" fmla="*/ 14797 w 27358"/>
                <a:gd name="csY22" fmla="*/ 20001 h 21007"/>
                <a:gd name="csX23" fmla="*/ 12843 w 27358"/>
                <a:gd name="csY23" fmla="*/ 20979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7358" h="21007">
                  <a:moveTo>
                    <a:pt x="11377" y="21956"/>
                  </a:moveTo>
                  <a:lnTo>
                    <a:pt x="629" y="21467"/>
                  </a:lnTo>
                  <a:lnTo>
                    <a:pt x="1606" y="21467"/>
                  </a:lnTo>
                  <a:lnTo>
                    <a:pt x="3072" y="20979"/>
                  </a:lnTo>
                  <a:lnTo>
                    <a:pt x="4537" y="20979"/>
                  </a:lnTo>
                  <a:lnTo>
                    <a:pt x="5515" y="20490"/>
                  </a:lnTo>
                  <a:lnTo>
                    <a:pt x="6980" y="20001"/>
                  </a:lnTo>
                  <a:lnTo>
                    <a:pt x="6980" y="19513"/>
                  </a:lnTo>
                  <a:lnTo>
                    <a:pt x="7957" y="19024"/>
                  </a:lnTo>
                  <a:lnTo>
                    <a:pt x="8934" y="18047"/>
                  </a:lnTo>
                  <a:lnTo>
                    <a:pt x="9912" y="16582"/>
                  </a:lnTo>
                  <a:lnTo>
                    <a:pt x="11377" y="15116"/>
                  </a:lnTo>
                  <a:lnTo>
                    <a:pt x="11866" y="14139"/>
                  </a:lnTo>
                  <a:lnTo>
                    <a:pt x="12843" y="13162"/>
                  </a:lnTo>
                  <a:lnTo>
                    <a:pt x="13331" y="11696"/>
                  </a:lnTo>
                  <a:lnTo>
                    <a:pt x="14308" y="10719"/>
                  </a:lnTo>
                  <a:lnTo>
                    <a:pt x="20171" y="948"/>
                  </a:lnTo>
                  <a:lnTo>
                    <a:pt x="27988" y="948"/>
                  </a:lnTo>
                  <a:lnTo>
                    <a:pt x="20171" y="13650"/>
                  </a:lnTo>
                  <a:lnTo>
                    <a:pt x="19682" y="13650"/>
                  </a:lnTo>
                  <a:lnTo>
                    <a:pt x="19194" y="14627"/>
                  </a:lnTo>
                  <a:cubicBezTo>
                    <a:pt x="17964" y="16606"/>
                    <a:pt x="16580" y="18121"/>
                    <a:pt x="14797" y="19513"/>
                  </a:cubicBezTo>
                  <a:lnTo>
                    <a:pt x="14797" y="20001"/>
                  </a:lnTo>
                  <a:lnTo>
                    <a:pt x="12843" y="209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" name="Freeform: Shape 2039">
              <a:extLst>
                <a:ext uri="{FF2B5EF4-FFF2-40B4-BE49-F238E27FC236}">
                  <a16:creationId xmlns:a16="http://schemas.microsoft.com/office/drawing/2014/main" id="{0CA77C82-4C60-70B2-5659-BC21E1C65D14}"/>
                </a:ext>
              </a:extLst>
            </p:cNvPr>
            <p:cNvSpPr/>
            <p:nvPr/>
          </p:nvSpPr>
          <p:spPr>
            <a:xfrm flipV="1">
              <a:off x="7494958" y="5750704"/>
              <a:ext cx="30290" cy="16122"/>
            </a:xfrm>
            <a:custGeom>
              <a:avLst/>
              <a:gdLst>
                <a:gd name="csX0" fmla="*/ 27989 w 30290"/>
                <a:gd name="csY0" fmla="*/ 17066 h 16122"/>
                <a:gd name="csX1" fmla="*/ 14798 w 30290"/>
                <a:gd name="csY1" fmla="*/ 16089 h 16122"/>
                <a:gd name="csX2" fmla="*/ 18218 w 30290"/>
                <a:gd name="csY2" fmla="*/ 16089 h 16122"/>
                <a:gd name="csX3" fmla="*/ 19683 w 30290"/>
                <a:gd name="csY3" fmla="*/ 15600 h 16122"/>
                <a:gd name="csX4" fmla="*/ 22615 w 30290"/>
                <a:gd name="csY4" fmla="*/ 14135 h 16122"/>
                <a:gd name="csX5" fmla="*/ 24080 w 30290"/>
                <a:gd name="csY5" fmla="*/ 12669 h 16122"/>
                <a:gd name="csX6" fmla="*/ 24569 w 30290"/>
                <a:gd name="csY6" fmla="*/ 11204 h 16122"/>
                <a:gd name="csX7" fmla="*/ 24569 w 30290"/>
                <a:gd name="csY7" fmla="*/ 7295 h 16122"/>
                <a:gd name="csX8" fmla="*/ 24080 w 30290"/>
                <a:gd name="csY8" fmla="*/ 5829 h 16122"/>
                <a:gd name="csX9" fmla="*/ 23592 w 30290"/>
                <a:gd name="csY9" fmla="*/ 4852 h 16122"/>
                <a:gd name="csX10" fmla="*/ 23103 w 30290"/>
                <a:gd name="csY10" fmla="*/ 3875 h 16122"/>
                <a:gd name="csX11" fmla="*/ 22126 w 30290"/>
                <a:gd name="csY11" fmla="*/ 3387 h 16122"/>
                <a:gd name="csX12" fmla="*/ 21149 w 30290"/>
                <a:gd name="csY12" fmla="*/ 2410 h 16122"/>
                <a:gd name="csX13" fmla="*/ 20172 w 30290"/>
                <a:gd name="csY13" fmla="*/ 1921 h 16122"/>
                <a:gd name="csX14" fmla="*/ 19683 w 30290"/>
                <a:gd name="csY14" fmla="*/ 1921 h 16122"/>
                <a:gd name="csX15" fmla="*/ 18706 w 30290"/>
                <a:gd name="csY15" fmla="*/ 1433 h 16122"/>
                <a:gd name="csX16" fmla="*/ 16264 w 30290"/>
                <a:gd name="csY16" fmla="*/ 1433 h 16122"/>
                <a:gd name="csX17" fmla="*/ 15287 w 30290"/>
                <a:gd name="csY17" fmla="*/ 944 h 16122"/>
                <a:gd name="csX18" fmla="*/ 630 w 30290"/>
                <a:gd name="csY18" fmla="*/ 944 h 16122"/>
                <a:gd name="csX19" fmla="*/ 27989 w 30290"/>
                <a:gd name="csY19" fmla="*/ 944 h 16122"/>
                <a:gd name="csX20" fmla="*/ 28966 w 30290"/>
                <a:gd name="csY20" fmla="*/ 1921 h 16122"/>
                <a:gd name="csX21" fmla="*/ 30432 w 30290"/>
                <a:gd name="csY21" fmla="*/ 4852 h 16122"/>
                <a:gd name="csX22" fmla="*/ 30920 w 30290"/>
                <a:gd name="csY22" fmla="*/ 6318 h 16122"/>
                <a:gd name="csX23" fmla="*/ 30920 w 30290"/>
                <a:gd name="csY23" fmla="*/ 11204 h 16122"/>
                <a:gd name="csX24" fmla="*/ 30432 w 30290"/>
                <a:gd name="csY24" fmla="*/ 12181 h 16122"/>
                <a:gd name="csX25" fmla="*/ 30432 w 30290"/>
                <a:gd name="csY25" fmla="*/ 13646 h 16122"/>
                <a:gd name="csX26" fmla="*/ 29943 w 30290"/>
                <a:gd name="csY26" fmla="*/ 14623 h 16122"/>
                <a:gd name="csX27" fmla="*/ 28966 w 30290"/>
                <a:gd name="csY27" fmla="*/ 15600 h 16122"/>
                <a:gd name="csX28" fmla="*/ 28966 w 30290"/>
                <a:gd name="csY28" fmla="*/ 16089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0290" h="16122">
                  <a:moveTo>
                    <a:pt x="27989" y="17066"/>
                  </a:moveTo>
                  <a:lnTo>
                    <a:pt x="14798" y="16089"/>
                  </a:lnTo>
                  <a:lnTo>
                    <a:pt x="18218" y="16089"/>
                  </a:lnTo>
                  <a:lnTo>
                    <a:pt x="19683" y="15600"/>
                  </a:lnTo>
                  <a:lnTo>
                    <a:pt x="22615" y="14135"/>
                  </a:lnTo>
                  <a:lnTo>
                    <a:pt x="24080" y="12669"/>
                  </a:lnTo>
                  <a:lnTo>
                    <a:pt x="24569" y="11204"/>
                  </a:lnTo>
                  <a:lnTo>
                    <a:pt x="24569" y="7295"/>
                  </a:lnTo>
                  <a:lnTo>
                    <a:pt x="24080" y="5829"/>
                  </a:lnTo>
                  <a:lnTo>
                    <a:pt x="23592" y="4852"/>
                  </a:lnTo>
                  <a:lnTo>
                    <a:pt x="23103" y="3875"/>
                  </a:lnTo>
                  <a:lnTo>
                    <a:pt x="22126" y="3387"/>
                  </a:lnTo>
                  <a:lnTo>
                    <a:pt x="21149" y="2410"/>
                  </a:lnTo>
                  <a:lnTo>
                    <a:pt x="20172" y="1921"/>
                  </a:lnTo>
                  <a:lnTo>
                    <a:pt x="19683" y="1921"/>
                  </a:lnTo>
                  <a:lnTo>
                    <a:pt x="18706" y="1433"/>
                  </a:lnTo>
                  <a:lnTo>
                    <a:pt x="16264" y="1433"/>
                  </a:lnTo>
                  <a:lnTo>
                    <a:pt x="15287" y="944"/>
                  </a:lnTo>
                  <a:lnTo>
                    <a:pt x="630" y="944"/>
                  </a:lnTo>
                  <a:lnTo>
                    <a:pt x="27989" y="944"/>
                  </a:lnTo>
                  <a:lnTo>
                    <a:pt x="28966" y="1921"/>
                  </a:lnTo>
                  <a:lnTo>
                    <a:pt x="30432" y="4852"/>
                  </a:lnTo>
                  <a:lnTo>
                    <a:pt x="30920" y="6318"/>
                  </a:lnTo>
                  <a:lnTo>
                    <a:pt x="30920" y="11204"/>
                  </a:lnTo>
                  <a:lnTo>
                    <a:pt x="30432" y="12181"/>
                  </a:lnTo>
                  <a:lnTo>
                    <a:pt x="30432" y="13646"/>
                  </a:lnTo>
                  <a:lnTo>
                    <a:pt x="29943" y="14623"/>
                  </a:lnTo>
                  <a:lnTo>
                    <a:pt x="28966" y="15600"/>
                  </a:lnTo>
                  <a:lnTo>
                    <a:pt x="28966" y="160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" name="Freeform: Shape 2040">
              <a:extLst>
                <a:ext uri="{FF2B5EF4-FFF2-40B4-BE49-F238E27FC236}">
                  <a16:creationId xmlns:a16="http://schemas.microsoft.com/office/drawing/2014/main" id="{CA64DFD6-D79A-BE86-8E3A-B44D34E01E59}"/>
                </a:ext>
              </a:extLst>
            </p:cNvPr>
            <p:cNvSpPr/>
            <p:nvPr/>
          </p:nvSpPr>
          <p:spPr>
            <a:xfrm flipV="1">
              <a:off x="7488607" y="5746308"/>
              <a:ext cx="33709" cy="45923"/>
            </a:xfrm>
            <a:custGeom>
              <a:avLst/>
              <a:gdLst>
                <a:gd name="csX0" fmla="*/ 21147 w 33709"/>
                <a:gd name="csY0" fmla="*/ 46871 h 45923"/>
                <a:gd name="csX1" fmla="*/ 628 w 33709"/>
                <a:gd name="csY1" fmla="*/ 46871 h 45923"/>
                <a:gd name="csX2" fmla="*/ 628 w 33709"/>
                <a:gd name="csY2" fmla="*/ 948 h 45923"/>
                <a:gd name="csX3" fmla="*/ 6979 w 33709"/>
                <a:gd name="csY3" fmla="*/ 948 h 45923"/>
                <a:gd name="csX4" fmla="*/ 6979 w 33709"/>
                <a:gd name="csY4" fmla="*/ 21467 h 45923"/>
                <a:gd name="csX5" fmla="*/ 13819 w 33709"/>
                <a:gd name="csY5" fmla="*/ 21467 h 45923"/>
                <a:gd name="csX6" fmla="*/ 33361 w 33709"/>
                <a:gd name="csY6" fmla="*/ 25375 h 45923"/>
                <a:gd name="csX7" fmla="*/ 34338 w 33709"/>
                <a:gd name="csY7" fmla="*/ 25864 h 45923"/>
                <a:gd name="csX8" fmla="*/ 34338 w 33709"/>
                <a:gd name="csY8" fmla="*/ 26352 h 45923"/>
                <a:gd name="csX9" fmla="*/ 6979 w 33709"/>
                <a:gd name="csY9" fmla="*/ 26352 h 45923"/>
                <a:gd name="csX10" fmla="*/ 6979 w 33709"/>
                <a:gd name="csY10" fmla="*/ 41497 h 45923"/>
                <a:gd name="csX11" fmla="*/ 21147 w 33709"/>
                <a:gd name="csY11" fmla="*/ 41497 h 45923"/>
                <a:gd name="csX12" fmla="*/ 34338 w 33709"/>
                <a:gd name="csY12" fmla="*/ 42474 h 45923"/>
                <a:gd name="csX13" fmla="*/ 33361 w 33709"/>
                <a:gd name="csY13" fmla="*/ 43451 h 45923"/>
                <a:gd name="csX14" fmla="*/ 24079 w 33709"/>
                <a:gd name="csY14" fmla="*/ 46871 h 45923"/>
                <a:gd name="csX15" fmla="*/ 22613 w 33709"/>
                <a:gd name="csY15" fmla="*/ 4687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1147" y="46871"/>
                  </a:moveTo>
                  <a:lnTo>
                    <a:pt x="628" y="46871"/>
                  </a:lnTo>
                  <a:lnTo>
                    <a:pt x="628" y="948"/>
                  </a:lnTo>
                  <a:lnTo>
                    <a:pt x="6979" y="948"/>
                  </a:lnTo>
                  <a:lnTo>
                    <a:pt x="6979" y="21467"/>
                  </a:lnTo>
                  <a:lnTo>
                    <a:pt x="13819" y="21467"/>
                  </a:lnTo>
                  <a:cubicBezTo>
                    <a:pt x="18403" y="21784"/>
                    <a:pt x="29168" y="20815"/>
                    <a:pt x="33361" y="25375"/>
                  </a:cubicBezTo>
                  <a:lnTo>
                    <a:pt x="34338" y="25864"/>
                  </a:lnTo>
                  <a:lnTo>
                    <a:pt x="34338" y="26352"/>
                  </a:lnTo>
                  <a:lnTo>
                    <a:pt x="6979" y="26352"/>
                  </a:lnTo>
                  <a:lnTo>
                    <a:pt x="6979" y="41497"/>
                  </a:lnTo>
                  <a:lnTo>
                    <a:pt x="21147" y="41497"/>
                  </a:lnTo>
                  <a:lnTo>
                    <a:pt x="34338" y="42474"/>
                  </a:lnTo>
                  <a:lnTo>
                    <a:pt x="33361" y="43451"/>
                  </a:lnTo>
                  <a:cubicBezTo>
                    <a:pt x="29697" y="46920"/>
                    <a:pt x="27840" y="45853"/>
                    <a:pt x="24079" y="46871"/>
                  </a:cubicBezTo>
                  <a:lnTo>
                    <a:pt x="22613" y="46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" name="Freeform: Shape 2041">
              <a:extLst>
                <a:ext uri="{FF2B5EF4-FFF2-40B4-BE49-F238E27FC236}">
                  <a16:creationId xmlns:a16="http://schemas.microsoft.com/office/drawing/2014/main" id="{C685C2FD-12A7-C59C-A13E-08879B8C57A7}"/>
                </a:ext>
              </a:extLst>
            </p:cNvPr>
            <p:cNvSpPr/>
            <p:nvPr/>
          </p:nvSpPr>
          <p:spPr>
            <a:xfrm flipV="1">
              <a:off x="7540882" y="5751193"/>
              <a:ext cx="31755" cy="35664"/>
            </a:xfrm>
            <a:custGeom>
              <a:avLst/>
              <a:gdLst>
                <a:gd name="csX0" fmla="*/ 26042 w 31755"/>
                <a:gd name="csY0" fmla="*/ 36611 h 35664"/>
                <a:gd name="csX1" fmla="*/ 9920 w 31755"/>
                <a:gd name="csY1" fmla="*/ 36122 h 35664"/>
                <a:gd name="csX2" fmla="*/ 11874 w 31755"/>
                <a:gd name="csY2" fmla="*/ 36122 h 35664"/>
                <a:gd name="csX3" fmla="*/ 13340 w 31755"/>
                <a:gd name="csY3" fmla="*/ 35634 h 35664"/>
                <a:gd name="csX4" fmla="*/ 15782 w 31755"/>
                <a:gd name="csY4" fmla="*/ 35634 h 35664"/>
                <a:gd name="csX5" fmla="*/ 17248 w 31755"/>
                <a:gd name="csY5" fmla="*/ 35145 h 35664"/>
                <a:gd name="csX6" fmla="*/ 18225 w 31755"/>
                <a:gd name="csY6" fmla="*/ 35145 h 35664"/>
                <a:gd name="csX7" fmla="*/ 19202 w 31755"/>
                <a:gd name="csY7" fmla="*/ 34657 h 35664"/>
                <a:gd name="csX8" fmla="*/ 20179 w 31755"/>
                <a:gd name="csY8" fmla="*/ 33680 h 35664"/>
                <a:gd name="csX9" fmla="*/ 21156 w 31755"/>
                <a:gd name="csY9" fmla="*/ 33191 h 35664"/>
                <a:gd name="csX10" fmla="*/ 22134 w 31755"/>
                <a:gd name="csY10" fmla="*/ 32214 h 35664"/>
                <a:gd name="csX11" fmla="*/ 22622 w 31755"/>
                <a:gd name="csY11" fmla="*/ 31237 h 35664"/>
                <a:gd name="csX12" fmla="*/ 26042 w 31755"/>
                <a:gd name="csY12" fmla="*/ 21954 h 35664"/>
                <a:gd name="csX13" fmla="*/ 26042 w 31755"/>
                <a:gd name="csY13" fmla="*/ 16092 h 35664"/>
                <a:gd name="csX14" fmla="*/ 25553 w 31755"/>
                <a:gd name="csY14" fmla="*/ 14626 h 35664"/>
                <a:gd name="csX15" fmla="*/ 25553 w 31755"/>
                <a:gd name="csY15" fmla="*/ 12183 h 35664"/>
                <a:gd name="csX16" fmla="*/ 24576 w 31755"/>
                <a:gd name="csY16" fmla="*/ 10229 h 35664"/>
                <a:gd name="csX17" fmla="*/ 24576 w 31755"/>
                <a:gd name="csY17" fmla="*/ 9741 h 35664"/>
                <a:gd name="csX18" fmla="*/ 24088 w 31755"/>
                <a:gd name="csY18" fmla="*/ 8275 h 35664"/>
                <a:gd name="csX19" fmla="*/ 23599 w 31755"/>
                <a:gd name="csY19" fmla="*/ 7298 h 35664"/>
                <a:gd name="csX20" fmla="*/ 23111 w 31755"/>
                <a:gd name="csY20" fmla="*/ 5832 h 35664"/>
                <a:gd name="csX21" fmla="*/ 20668 w 31755"/>
                <a:gd name="csY21" fmla="*/ 3390 h 35664"/>
                <a:gd name="csX22" fmla="*/ 18714 w 31755"/>
                <a:gd name="csY22" fmla="*/ 2413 h 35664"/>
                <a:gd name="csX23" fmla="*/ 17248 w 31755"/>
                <a:gd name="csY23" fmla="*/ 1924 h 35664"/>
                <a:gd name="csX24" fmla="*/ 16759 w 31755"/>
                <a:gd name="csY24" fmla="*/ 1435 h 35664"/>
                <a:gd name="csX25" fmla="*/ 14317 w 31755"/>
                <a:gd name="csY25" fmla="*/ 1435 h 35664"/>
                <a:gd name="csX26" fmla="*/ 13340 w 31755"/>
                <a:gd name="csY26" fmla="*/ 947 h 35664"/>
                <a:gd name="csX27" fmla="*/ 637 w 31755"/>
                <a:gd name="csY27" fmla="*/ 947 h 35664"/>
                <a:gd name="csX28" fmla="*/ 26042 w 31755"/>
                <a:gd name="csY28" fmla="*/ 947 h 35664"/>
                <a:gd name="csX29" fmla="*/ 28485 w 31755"/>
                <a:gd name="csY29" fmla="*/ 3390 h 35664"/>
                <a:gd name="csX30" fmla="*/ 28973 w 31755"/>
                <a:gd name="csY30" fmla="*/ 4367 h 35664"/>
                <a:gd name="csX31" fmla="*/ 29462 w 31755"/>
                <a:gd name="csY31" fmla="*/ 5832 h 35664"/>
                <a:gd name="csX32" fmla="*/ 29950 w 31755"/>
                <a:gd name="csY32" fmla="*/ 6809 h 35664"/>
                <a:gd name="csX33" fmla="*/ 30439 w 31755"/>
                <a:gd name="csY33" fmla="*/ 8275 h 35664"/>
                <a:gd name="csX34" fmla="*/ 30927 w 31755"/>
                <a:gd name="csY34" fmla="*/ 9252 h 35664"/>
                <a:gd name="csX35" fmla="*/ 30927 w 31755"/>
                <a:gd name="csY35" fmla="*/ 9741 h 35664"/>
                <a:gd name="csX36" fmla="*/ 31416 w 31755"/>
                <a:gd name="csY36" fmla="*/ 11206 h 35664"/>
                <a:gd name="csX37" fmla="*/ 31416 w 31755"/>
                <a:gd name="csY37" fmla="*/ 12183 h 35664"/>
                <a:gd name="csX38" fmla="*/ 31904 w 31755"/>
                <a:gd name="csY38" fmla="*/ 13161 h 35664"/>
                <a:gd name="csX39" fmla="*/ 31904 w 31755"/>
                <a:gd name="csY39" fmla="*/ 16092 h 35664"/>
                <a:gd name="csX40" fmla="*/ 32393 w 31755"/>
                <a:gd name="csY40" fmla="*/ 17558 h 35664"/>
                <a:gd name="csX41" fmla="*/ 32393 w 31755"/>
                <a:gd name="csY41" fmla="*/ 18535 h 35664"/>
                <a:gd name="csX42" fmla="*/ 28485 w 31755"/>
                <a:gd name="csY42" fmla="*/ 33680 h 35664"/>
                <a:gd name="csX43" fmla="*/ 27508 w 31755"/>
                <a:gd name="csY43" fmla="*/ 34657 h 35664"/>
                <a:gd name="csX44" fmla="*/ 27019 w 31755"/>
                <a:gd name="csY44" fmla="*/ 35634 h 356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</a:cxnLst>
              <a:rect l="l" t="t" r="r" b="b"/>
              <a:pathLst>
                <a:path w="31755" h="35664">
                  <a:moveTo>
                    <a:pt x="26042" y="36611"/>
                  </a:moveTo>
                  <a:lnTo>
                    <a:pt x="9920" y="36122"/>
                  </a:lnTo>
                  <a:lnTo>
                    <a:pt x="11874" y="36122"/>
                  </a:lnTo>
                  <a:lnTo>
                    <a:pt x="13340" y="35634"/>
                  </a:lnTo>
                  <a:lnTo>
                    <a:pt x="15782" y="35634"/>
                  </a:lnTo>
                  <a:lnTo>
                    <a:pt x="17248" y="35145"/>
                  </a:lnTo>
                  <a:lnTo>
                    <a:pt x="18225" y="35145"/>
                  </a:lnTo>
                  <a:lnTo>
                    <a:pt x="19202" y="34657"/>
                  </a:lnTo>
                  <a:lnTo>
                    <a:pt x="20179" y="33680"/>
                  </a:lnTo>
                  <a:lnTo>
                    <a:pt x="21156" y="33191"/>
                  </a:lnTo>
                  <a:lnTo>
                    <a:pt x="22134" y="32214"/>
                  </a:lnTo>
                  <a:lnTo>
                    <a:pt x="22622" y="31237"/>
                  </a:lnTo>
                  <a:cubicBezTo>
                    <a:pt x="25594" y="26995"/>
                    <a:pt x="24796" y="26384"/>
                    <a:pt x="26042" y="21954"/>
                  </a:cubicBezTo>
                  <a:lnTo>
                    <a:pt x="26042" y="16092"/>
                  </a:lnTo>
                  <a:lnTo>
                    <a:pt x="25553" y="14626"/>
                  </a:lnTo>
                  <a:lnTo>
                    <a:pt x="25553" y="12183"/>
                  </a:lnTo>
                  <a:lnTo>
                    <a:pt x="24576" y="10229"/>
                  </a:lnTo>
                  <a:lnTo>
                    <a:pt x="24576" y="9741"/>
                  </a:lnTo>
                  <a:lnTo>
                    <a:pt x="24088" y="8275"/>
                  </a:lnTo>
                  <a:lnTo>
                    <a:pt x="23599" y="7298"/>
                  </a:lnTo>
                  <a:lnTo>
                    <a:pt x="23111" y="5832"/>
                  </a:lnTo>
                  <a:lnTo>
                    <a:pt x="20668" y="3390"/>
                  </a:lnTo>
                  <a:lnTo>
                    <a:pt x="18714" y="2413"/>
                  </a:lnTo>
                  <a:lnTo>
                    <a:pt x="17248" y="1924"/>
                  </a:lnTo>
                  <a:lnTo>
                    <a:pt x="16759" y="1435"/>
                  </a:lnTo>
                  <a:lnTo>
                    <a:pt x="14317" y="1435"/>
                  </a:lnTo>
                  <a:lnTo>
                    <a:pt x="13340" y="947"/>
                  </a:lnTo>
                  <a:lnTo>
                    <a:pt x="637" y="947"/>
                  </a:lnTo>
                  <a:lnTo>
                    <a:pt x="26042" y="947"/>
                  </a:lnTo>
                  <a:lnTo>
                    <a:pt x="28485" y="3390"/>
                  </a:lnTo>
                  <a:lnTo>
                    <a:pt x="28973" y="4367"/>
                  </a:lnTo>
                  <a:lnTo>
                    <a:pt x="29462" y="5832"/>
                  </a:lnTo>
                  <a:lnTo>
                    <a:pt x="29950" y="6809"/>
                  </a:lnTo>
                  <a:lnTo>
                    <a:pt x="30439" y="8275"/>
                  </a:lnTo>
                  <a:lnTo>
                    <a:pt x="30927" y="9252"/>
                  </a:lnTo>
                  <a:lnTo>
                    <a:pt x="30927" y="9741"/>
                  </a:lnTo>
                  <a:lnTo>
                    <a:pt x="31416" y="11206"/>
                  </a:lnTo>
                  <a:lnTo>
                    <a:pt x="31416" y="12183"/>
                  </a:lnTo>
                  <a:lnTo>
                    <a:pt x="31904" y="13161"/>
                  </a:lnTo>
                  <a:lnTo>
                    <a:pt x="31904" y="16092"/>
                  </a:lnTo>
                  <a:lnTo>
                    <a:pt x="32393" y="17558"/>
                  </a:lnTo>
                  <a:lnTo>
                    <a:pt x="32393" y="18535"/>
                  </a:lnTo>
                  <a:cubicBezTo>
                    <a:pt x="31628" y="25635"/>
                    <a:pt x="31856" y="27044"/>
                    <a:pt x="28485" y="33680"/>
                  </a:cubicBezTo>
                  <a:lnTo>
                    <a:pt x="27508" y="34657"/>
                  </a:lnTo>
                  <a:lnTo>
                    <a:pt x="27019" y="356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" name="Freeform: Shape 2042">
              <a:extLst>
                <a:ext uri="{FF2B5EF4-FFF2-40B4-BE49-F238E27FC236}">
                  <a16:creationId xmlns:a16="http://schemas.microsoft.com/office/drawing/2014/main" id="{AC2DFB8F-0C10-E12D-AF64-C30077CD8FAE}"/>
                </a:ext>
              </a:extLst>
            </p:cNvPr>
            <p:cNvSpPr/>
            <p:nvPr/>
          </p:nvSpPr>
          <p:spPr>
            <a:xfrm flipV="1">
              <a:off x="7534531" y="5746308"/>
              <a:ext cx="31755" cy="45950"/>
            </a:xfrm>
            <a:custGeom>
              <a:avLst/>
              <a:gdLst>
                <a:gd name="csX0" fmla="*/ 16269 w 31755"/>
                <a:gd name="csY0" fmla="*/ 46898 h 45950"/>
                <a:gd name="csX1" fmla="*/ 635 w 31755"/>
                <a:gd name="csY1" fmla="*/ 46898 h 45950"/>
                <a:gd name="csX2" fmla="*/ 635 w 31755"/>
                <a:gd name="csY2" fmla="*/ 974 h 45950"/>
                <a:gd name="csX3" fmla="*/ 17246 w 31755"/>
                <a:gd name="csY3" fmla="*/ 974 h 45950"/>
                <a:gd name="csX4" fmla="*/ 31414 w 31755"/>
                <a:gd name="csY4" fmla="*/ 5371 h 45950"/>
                <a:gd name="csX5" fmla="*/ 32391 w 31755"/>
                <a:gd name="csY5" fmla="*/ 6348 h 45950"/>
                <a:gd name="csX6" fmla="*/ 6986 w 31755"/>
                <a:gd name="csY6" fmla="*/ 6348 h 45950"/>
                <a:gd name="csX7" fmla="*/ 6986 w 31755"/>
                <a:gd name="csY7" fmla="*/ 41524 h 45950"/>
                <a:gd name="csX8" fmla="*/ 16269 w 31755"/>
                <a:gd name="csY8" fmla="*/ 41524 h 45950"/>
                <a:gd name="csX9" fmla="*/ 32391 w 31755"/>
                <a:gd name="csY9" fmla="*/ 42012 h 45950"/>
                <a:gd name="csX10" fmla="*/ 31414 w 31755"/>
                <a:gd name="csY10" fmla="*/ 42989 h 45950"/>
                <a:gd name="csX11" fmla="*/ 30437 w 31755"/>
                <a:gd name="csY11" fmla="*/ 43478 h 45950"/>
                <a:gd name="csX12" fmla="*/ 29459 w 31755"/>
                <a:gd name="csY12" fmla="*/ 44455 h 45950"/>
                <a:gd name="csX13" fmla="*/ 28482 w 31755"/>
                <a:gd name="csY13" fmla="*/ 44943 h 45950"/>
                <a:gd name="csX14" fmla="*/ 27017 w 31755"/>
                <a:gd name="csY14" fmla="*/ 45432 h 45950"/>
                <a:gd name="csX15" fmla="*/ 26040 w 31755"/>
                <a:gd name="csY15" fmla="*/ 45920 h 45950"/>
                <a:gd name="csX16" fmla="*/ 24574 w 31755"/>
                <a:gd name="csY16" fmla="*/ 45920 h 45950"/>
                <a:gd name="csX17" fmla="*/ 24085 w 31755"/>
                <a:gd name="csY17" fmla="*/ 46409 h 45950"/>
                <a:gd name="csX18" fmla="*/ 21154 w 31755"/>
                <a:gd name="csY18" fmla="*/ 46409 h 45950"/>
                <a:gd name="csX19" fmla="*/ 19689 w 31755"/>
                <a:gd name="csY19" fmla="*/ 46898 h 45950"/>
                <a:gd name="csX20" fmla="*/ 18223 w 31755"/>
                <a:gd name="csY20" fmla="*/ 46898 h 459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31755" h="45950">
                  <a:moveTo>
                    <a:pt x="16269" y="46898"/>
                  </a:moveTo>
                  <a:lnTo>
                    <a:pt x="635" y="46898"/>
                  </a:lnTo>
                  <a:lnTo>
                    <a:pt x="635" y="974"/>
                  </a:lnTo>
                  <a:lnTo>
                    <a:pt x="17246" y="974"/>
                  </a:lnTo>
                  <a:cubicBezTo>
                    <a:pt x="21097" y="738"/>
                    <a:pt x="28881" y="2073"/>
                    <a:pt x="31414" y="5371"/>
                  </a:cubicBezTo>
                  <a:lnTo>
                    <a:pt x="32391" y="6348"/>
                  </a:lnTo>
                  <a:lnTo>
                    <a:pt x="6986" y="6348"/>
                  </a:lnTo>
                  <a:lnTo>
                    <a:pt x="6986" y="41524"/>
                  </a:lnTo>
                  <a:lnTo>
                    <a:pt x="16269" y="41524"/>
                  </a:lnTo>
                  <a:lnTo>
                    <a:pt x="32391" y="42012"/>
                  </a:lnTo>
                  <a:lnTo>
                    <a:pt x="31414" y="42989"/>
                  </a:lnTo>
                  <a:lnTo>
                    <a:pt x="30437" y="43478"/>
                  </a:lnTo>
                  <a:lnTo>
                    <a:pt x="29459" y="44455"/>
                  </a:lnTo>
                  <a:lnTo>
                    <a:pt x="28482" y="44943"/>
                  </a:lnTo>
                  <a:lnTo>
                    <a:pt x="27017" y="45432"/>
                  </a:lnTo>
                  <a:lnTo>
                    <a:pt x="26040" y="45920"/>
                  </a:lnTo>
                  <a:lnTo>
                    <a:pt x="24574" y="45920"/>
                  </a:lnTo>
                  <a:lnTo>
                    <a:pt x="24085" y="46409"/>
                  </a:lnTo>
                  <a:lnTo>
                    <a:pt x="21154" y="46409"/>
                  </a:lnTo>
                  <a:lnTo>
                    <a:pt x="19689" y="46898"/>
                  </a:lnTo>
                  <a:lnTo>
                    <a:pt x="18223" y="4689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" name="Freeform: Shape 2043">
              <a:extLst>
                <a:ext uri="{FF2B5EF4-FFF2-40B4-BE49-F238E27FC236}">
                  <a16:creationId xmlns:a16="http://schemas.microsoft.com/office/drawing/2014/main" id="{252E2A92-0518-F369-5E54-49A4487024E3}"/>
                </a:ext>
              </a:extLst>
            </p:cNvPr>
            <p:cNvSpPr/>
            <p:nvPr/>
          </p:nvSpPr>
          <p:spPr>
            <a:xfrm flipV="1">
              <a:off x="7598530" y="5746308"/>
              <a:ext cx="30778" cy="45923"/>
            </a:xfrm>
            <a:custGeom>
              <a:avLst/>
              <a:gdLst>
                <a:gd name="csX0" fmla="*/ 31426 w 30778"/>
                <a:gd name="csY0" fmla="*/ 46871 h 45923"/>
                <a:gd name="csX1" fmla="*/ 647 w 30778"/>
                <a:gd name="csY1" fmla="*/ 46871 h 45923"/>
                <a:gd name="csX2" fmla="*/ 647 w 30778"/>
                <a:gd name="csY2" fmla="*/ 948 h 45923"/>
                <a:gd name="csX3" fmla="*/ 6510 w 30778"/>
                <a:gd name="csY3" fmla="*/ 948 h 45923"/>
                <a:gd name="csX4" fmla="*/ 6510 w 30778"/>
                <a:gd name="csY4" fmla="*/ 21955 h 45923"/>
                <a:gd name="csX5" fmla="*/ 28006 w 30778"/>
                <a:gd name="csY5" fmla="*/ 21955 h 45923"/>
                <a:gd name="csX6" fmla="*/ 28006 w 30778"/>
                <a:gd name="csY6" fmla="*/ 27329 h 45923"/>
                <a:gd name="csX7" fmla="*/ 6510 w 30778"/>
                <a:gd name="csY7" fmla="*/ 27329 h 45923"/>
                <a:gd name="csX8" fmla="*/ 6510 w 30778"/>
                <a:gd name="csY8" fmla="*/ 41497 h 45923"/>
                <a:gd name="csX9" fmla="*/ 31426 w 30778"/>
                <a:gd name="csY9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778" h="45923">
                  <a:moveTo>
                    <a:pt x="31426" y="46871"/>
                  </a:moveTo>
                  <a:lnTo>
                    <a:pt x="647" y="46871"/>
                  </a:lnTo>
                  <a:lnTo>
                    <a:pt x="647" y="948"/>
                  </a:lnTo>
                  <a:lnTo>
                    <a:pt x="6510" y="948"/>
                  </a:lnTo>
                  <a:lnTo>
                    <a:pt x="6510" y="21955"/>
                  </a:lnTo>
                  <a:lnTo>
                    <a:pt x="28006" y="21955"/>
                  </a:lnTo>
                  <a:lnTo>
                    <a:pt x="28006" y="27329"/>
                  </a:lnTo>
                  <a:lnTo>
                    <a:pt x="6510" y="27329"/>
                  </a:lnTo>
                  <a:lnTo>
                    <a:pt x="6510" y="41497"/>
                  </a:lnTo>
                  <a:lnTo>
                    <a:pt x="31426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" name="Freeform: Shape 2044">
              <a:extLst>
                <a:ext uri="{FF2B5EF4-FFF2-40B4-BE49-F238E27FC236}">
                  <a16:creationId xmlns:a16="http://schemas.microsoft.com/office/drawing/2014/main" id="{9710F4AA-1EFA-D841-AF21-FEB945245CD3}"/>
                </a:ext>
              </a:extLst>
            </p:cNvPr>
            <p:cNvSpPr/>
            <p:nvPr/>
          </p:nvSpPr>
          <p:spPr>
            <a:xfrm flipV="1">
              <a:off x="7635298" y="5750216"/>
              <a:ext cx="36515" cy="42823"/>
            </a:xfrm>
            <a:custGeom>
              <a:avLst/>
              <a:gdLst>
                <a:gd name="csX0" fmla="*/ 8830 w 36515"/>
                <a:gd name="csY0" fmla="*/ 43771 h 42823"/>
                <a:gd name="csX1" fmla="*/ 6876 w 36515"/>
                <a:gd name="csY1" fmla="*/ 41817 h 42823"/>
                <a:gd name="csX2" fmla="*/ 3945 w 36515"/>
                <a:gd name="csY2" fmla="*/ 11038 h 42823"/>
                <a:gd name="csX3" fmla="*/ 4922 w 36515"/>
                <a:gd name="csY3" fmla="*/ 10061 h 42823"/>
                <a:gd name="csX4" fmla="*/ 5410 w 36515"/>
                <a:gd name="csY4" fmla="*/ 9084 h 42823"/>
                <a:gd name="csX5" fmla="*/ 35212 w 36515"/>
                <a:gd name="csY5" fmla="*/ 4687 h 42823"/>
                <a:gd name="csX6" fmla="*/ 36189 w 36515"/>
                <a:gd name="csY6" fmla="*/ 5175 h 42823"/>
                <a:gd name="csX7" fmla="*/ 37166 w 36515"/>
                <a:gd name="csY7" fmla="*/ 6153 h 42823"/>
                <a:gd name="csX8" fmla="*/ 21044 w 36515"/>
                <a:gd name="csY8" fmla="*/ 6153 h 42823"/>
                <a:gd name="csX9" fmla="*/ 6876 w 36515"/>
                <a:gd name="csY9" fmla="*/ 22763 h 42823"/>
                <a:gd name="csX10" fmla="*/ 6876 w 36515"/>
                <a:gd name="csY10" fmla="*/ 25206 h 42823"/>
                <a:gd name="csX11" fmla="*/ 20067 w 36515"/>
                <a:gd name="csY11" fmla="*/ 42794 h 42823"/>
                <a:gd name="csX12" fmla="*/ 21532 w 36515"/>
                <a:gd name="csY12" fmla="*/ 43282 h 42823"/>
                <a:gd name="csX13" fmla="*/ 22509 w 36515"/>
                <a:gd name="csY13" fmla="*/ 43282 h 42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6515" h="42823">
                  <a:moveTo>
                    <a:pt x="8830" y="43771"/>
                  </a:moveTo>
                  <a:lnTo>
                    <a:pt x="6876" y="41817"/>
                  </a:lnTo>
                  <a:cubicBezTo>
                    <a:pt x="-721" y="33528"/>
                    <a:pt x="-949" y="20760"/>
                    <a:pt x="3945" y="11038"/>
                  </a:cubicBezTo>
                  <a:lnTo>
                    <a:pt x="4922" y="10061"/>
                  </a:lnTo>
                  <a:lnTo>
                    <a:pt x="5410" y="9084"/>
                  </a:lnTo>
                  <a:cubicBezTo>
                    <a:pt x="12209" y="143"/>
                    <a:pt x="25921" y="-1591"/>
                    <a:pt x="35212" y="4687"/>
                  </a:cubicBezTo>
                  <a:lnTo>
                    <a:pt x="36189" y="5175"/>
                  </a:lnTo>
                  <a:lnTo>
                    <a:pt x="37166" y="6153"/>
                  </a:lnTo>
                  <a:lnTo>
                    <a:pt x="21044" y="6153"/>
                  </a:lnTo>
                  <a:cubicBezTo>
                    <a:pt x="12413" y="6926"/>
                    <a:pt x="7185" y="14368"/>
                    <a:pt x="6876" y="22763"/>
                  </a:cubicBezTo>
                  <a:lnTo>
                    <a:pt x="6876" y="25206"/>
                  </a:lnTo>
                  <a:cubicBezTo>
                    <a:pt x="7259" y="34179"/>
                    <a:pt x="10369" y="41238"/>
                    <a:pt x="20067" y="42794"/>
                  </a:cubicBezTo>
                  <a:lnTo>
                    <a:pt x="21532" y="43282"/>
                  </a:lnTo>
                  <a:lnTo>
                    <a:pt x="22509" y="4328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" name="Freeform: Shape 2045">
              <a:extLst>
                <a:ext uri="{FF2B5EF4-FFF2-40B4-BE49-F238E27FC236}">
                  <a16:creationId xmlns:a16="http://schemas.microsoft.com/office/drawing/2014/main" id="{B7DA247A-C898-DCBF-6E42-10C808B8ED56}"/>
                </a:ext>
              </a:extLst>
            </p:cNvPr>
            <p:cNvSpPr/>
            <p:nvPr/>
          </p:nvSpPr>
          <p:spPr>
            <a:xfrm flipV="1">
              <a:off x="7643477" y="5745769"/>
              <a:ext cx="35664" cy="42065"/>
            </a:xfrm>
            <a:custGeom>
              <a:avLst/>
              <a:gdLst>
                <a:gd name="csX0" fmla="*/ 14332 w 35664"/>
                <a:gd name="csY0" fmla="*/ 42962 h 42065"/>
                <a:gd name="csX1" fmla="*/ 12867 w 35664"/>
                <a:gd name="csY1" fmla="*/ 42962 h 42065"/>
                <a:gd name="csX2" fmla="*/ 1630 w 35664"/>
                <a:gd name="csY2" fmla="*/ 39054 h 42065"/>
                <a:gd name="csX3" fmla="*/ 653 w 35664"/>
                <a:gd name="csY3" fmla="*/ 38565 h 42065"/>
                <a:gd name="csX4" fmla="*/ 14332 w 35664"/>
                <a:gd name="csY4" fmla="*/ 38077 h 42065"/>
                <a:gd name="csX5" fmla="*/ 15309 w 35664"/>
                <a:gd name="csY5" fmla="*/ 38077 h 42065"/>
                <a:gd name="csX6" fmla="*/ 29966 w 35664"/>
                <a:gd name="csY6" fmla="*/ 21954 h 42065"/>
                <a:gd name="csX7" fmla="*/ 29966 w 35664"/>
                <a:gd name="csY7" fmla="*/ 18535 h 42065"/>
                <a:gd name="csX8" fmla="*/ 27523 w 35664"/>
                <a:gd name="csY8" fmla="*/ 8275 h 42065"/>
                <a:gd name="csX9" fmla="*/ 27034 w 35664"/>
                <a:gd name="csY9" fmla="*/ 7298 h 42065"/>
                <a:gd name="csX10" fmla="*/ 23615 w 35664"/>
                <a:gd name="csY10" fmla="*/ 3878 h 42065"/>
                <a:gd name="csX11" fmla="*/ 22637 w 35664"/>
                <a:gd name="csY11" fmla="*/ 3390 h 42065"/>
                <a:gd name="csX12" fmla="*/ 21660 w 35664"/>
                <a:gd name="csY12" fmla="*/ 2413 h 42065"/>
                <a:gd name="csX13" fmla="*/ 20683 w 35664"/>
                <a:gd name="csY13" fmla="*/ 1924 h 42065"/>
                <a:gd name="csX14" fmla="*/ 19218 w 35664"/>
                <a:gd name="csY14" fmla="*/ 1924 h 42065"/>
                <a:gd name="csX15" fmla="*/ 18241 w 35664"/>
                <a:gd name="csY15" fmla="*/ 1435 h 42065"/>
                <a:gd name="csX16" fmla="*/ 16775 w 35664"/>
                <a:gd name="csY16" fmla="*/ 947 h 42065"/>
                <a:gd name="csX17" fmla="*/ 14332 w 35664"/>
                <a:gd name="csY17" fmla="*/ 947 h 42065"/>
                <a:gd name="csX18" fmla="*/ 28989 w 35664"/>
                <a:gd name="csY18" fmla="*/ 947 h 42065"/>
                <a:gd name="csX19" fmla="*/ 29966 w 35664"/>
                <a:gd name="csY19" fmla="*/ 1924 h 42065"/>
                <a:gd name="csX20" fmla="*/ 30454 w 35664"/>
                <a:gd name="csY20" fmla="*/ 2901 h 42065"/>
                <a:gd name="csX21" fmla="*/ 32408 w 35664"/>
                <a:gd name="csY21" fmla="*/ 4855 h 42065"/>
                <a:gd name="csX22" fmla="*/ 33386 w 35664"/>
                <a:gd name="csY22" fmla="*/ 6809 h 42065"/>
                <a:gd name="csX23" fmla="*/ 33386 w 35664"/>
                <a:gd name="csY23" fmla="*/ 7298 h 42065"/>
                <a:gd name="csX24" fmla="*/ 33874 w 35664"/>
                <a:gd name="csY24" fmla="*/ 8275 h 42065"/>
                <a:gd name="csX25" fmla="*/ 34363 w 35664"/>
                <a:gd name="csY25" fmla="*/ 9252 h 42065"/>
                <a:gd name="csX26" fmla="*/ 34851 w 35664"/>
                <a:gd name="csY26" fmla="*/ 10718 h 42065"/>
                <a:gd name="csX27" fmla="*/ 35828 w 35664"/>
                <a:gd name="csY27" fmla="*/ 12672 h 42065"/>
                <a:gd name="csX28" fmla="*/ 35828 w 35664"/>
                <a:gd name="csY28" fmla="*/ 14138 h 42065"/>
                <a:gd name="csX29" fmla="*/ 36317 w 35664"/>
                <a:gd name="csY29" fmla="*/ 15603 h 42065"/>
                <a:gd name="csX30" fmla="*/ 36317 w 35664"/>
                <a:gd name="csY30" fmla="*/ 23420 h 42065"/>
                <a:gd name="csX31" fmla="*/ 35828 w 35664"/>
                <a:gd name="csY31" fmla="*/ 24886 h 42065"/>
                <a:gd name="csX32" fmla="*/ 35828 w 35664"/>
                <a:gd name="csY32" fmla="*/ 25863 h 42065"/>
                <a:gd name="csX33" fmla="*/ 35340 w 35664"/>
                <a:gd name="csY33" fmla="*/ 27329 h 42065"/>
                <a:gd name="csX34" fmla="*/ 34851 w 35664"/>
                <a:gd name="csY34" fmla="*/ 28306 h 42065"/>
                <a:gd name="csX35" fmla="*/ 34851 w 35664"/>
                <a:gd name="csY35" fmla="*/ 29283 h 42065"/>
                <a:gd name="csX36" fmla="*/ 34363 w 35664"/>
                <a:gd name="csY36" fmla="*/ 30748 h 42065"/>
                <a:gd name="csX37" fmla="*/ 33874 w 35664"/>
                <a:gd name="csY37" fmla="*/ 31725 h 42065"/>
                <a:gd name="csX38" fmla="*/ 33386 w 35664"/>
                <a:gd name="csY38" fmla="*/ 31725 h 42065"/>
                <a:gd name="csX39" fmla="*/ 32897 w 35664"/>
                <a:gd name="csY39" fmla="*/ 33191 h 42065"/>
                <a:gd name="csX40" fmla="*/ 17263 w 35664"/>
                <a:gd name="csY40" fmla="*/ 42962 h 42065"/>
                <a:gd name="csX41" fmla="*/ 15798 w 35664"/>
                <a:gd name="csY41" fmla="*/ 42962 h 420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</a:cxnLst>
              <a:rect l="l" t="t" r="r" b="b"/>
              <a:pathLst>
                <a:path w="35664" h="42065">
                  <a:moveTo>
                    <a:pt x="14332" y="42962"/>
                  </a:moveTo>
                  <a:lnTo>
                    <a:pt x="12867" y="42962"/>
                  </a:lnTo>
                  <a:cubicBezTo>
                    <a:pt x="9764" y="43353"/>
                    <a:pt x="3731" y="41391"/>
                    <a:pt x="1630" y="39054"/>
                  </a:cubicBezTo>
                  <a:lnTo>
                    <a:pt x="653" y="38565"/>
                  </a:lnTo>
                  <a:lnTo>
                    <a:pt x="14332" y="38077"/>
                  </a:lnTo>
                  <a:lnTo>
                    <a:pt x="15309" y="38077"/>
                  </a:lnTo>
                  <a:cubicBezTo>
                    <a:pt x="25015" y="36481"/>
                    <a:pt x="28875" y="31587"/>
                    <a:pt x="29966" y="21954"/>
                  </a:cubicBezTo>
                  <a:lnTo>
                    <a:pt x="29966" y="18535"/>
                  </a:lnTo>
                  <a:cubicBezTo>
                    <a:pt x="30332" y="14862"/>
                    <a:pt x="28899" y="11581"/>
                    <a:pt x="27523" y="8275"/>
                  </a:cubicBezTo>
                  <a:lnTo>
                    <a:pt x="27034" y="7298"/>
                  </a:lnTo>
                  <a:lnTo>
                    <a:pt x="23615" y="3878"/>
                  </a:lnTo>
                  <a:lnTo>
                    <a:pt x="22637" y="3390"/>
                  </a:lnTo>
                  <a:lnTo>
                    <a:pt x="21660" y="2413"/>
                  </a:lnTo>
                  <a:lnTo>
                    <a:pt x="20683" y="1924"/>
                  </a:lnTo>
                  <a:lnTo>
                    <a:pt x="19218" y="1924"/>
                  </a:lnTo>
                  <a:lnTo>
                    <a:pt x="18241" y="1435"/>
                  </a:lnTo>
                  <a:lnTo>
                    <a:pt x="16775" y="947"/>
                  </a:lnTo>
                  <a:lnTo>
                    <a:pt x="14332" y="947"/>
                  </a:lnTo>
                  <a:lnTo>
                    <a:pt x="28989" y="947"/>
                  </a:lnTo>
                  <a:lnTo>
                    <a:pt x="29966" y="1924"/>
                  </a:lnTo>
                  <a:lnTo>
                    <a:pt x="30454" y="2901"/>
                  </a:lnTo>
                  <a:lnTo>
                    <a:pt x="32408" y="4855"/>
                  </a:lnTo>
                  <a:lnTo>
                    <a:pt x="33386" y="6809"/>
                  </a:lnTo>
                  <a:lnTo>
                    <a:pt x="33386" y="7298"/>
                  </a:lnTo>
                  <a:lnTo>
                    <a:pt x="33874" y="8275"/>
                  </a:lnTo>
                  <a:lnTo>
                    <a:pt x="34363" y="9252"/>
                  </a:lnTo>
                  <a:lnTo>
                    <a:pt x="34851" y="10718"/>
                  </a:lnTo>
                  <a:lnTo>
                    <a:pt x="35828" y="12672"/>
                  </a:lnTo>
                  <a:lnTo>
                    <a:pt x="35828" y="14138"/>
                  </a:lnTo>
                  <a:lnTo>
                    <a:pt x="36317" y="15603"/>
                  </a:lnTo>
                  <a:lnTo>
                    <a:pt x="36317" y="23420"/>
                  </a:lnTo>
                  <a:lnTo>
                    <a:pt x="35828" y="24886"/>
                  </a:lnTo>
                  <a:lnTo>
                    <a:pt x="35828" y="25863"/>
                  </a:lnTo>
                  <a:lnTo>
                    <a:pt x="35340" y="27329"/>
                  </a:lnTo>
                  <a:lnTo>
                    <a:pt x="34851" y="28306"/>
                  </a:lnTo>
                  <a:lnTo>
                    <a:pt x="34851" y="29283"/>
                  </a:lnTo>
                  <a:lnTo>
                    <a:pt x="34363" y="30748"/>
                  </a:lnTo>
                  <a:lnTo>
                    <a:pt x="33874" y="31725"/>
                  </a:lnTo>
                  <a:lnTo>
                    <a:pt x="33386" y="31725"/>
                  </a:lnTo>
                  <a:lnTo>
                    <a:pt x="32897" y="33191"/>
                  </a:lnTo>
                  <a:cubicBezTo>
                    <a:pt x="29868" y="38695"/>
                    <a:pt x="23476" y="42482"/>
                    <a:pt x="17263" y="42962"/>
                  </a:cubicBezTo>
                  <a:lnTo>
                    <a:pt x="15798" y="4296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" name="Freeform: Shape 2046">
              <a:extLst>
                <a:ext uri="{FF2B5EF4-FFF2-40B4-BE49-F238E27FC236}">
                  <a16:creationId xmlns:a16="http://schemas.microsoft.com/office/drawing/2014/main" id="{FCFFD6CE-2BF2-D3E6-66D3-205FC2146959}"/>
                </a:ext>
              </a:extLst>
            </p:cNvPr>
            <p:cNvSpPr/>
            <p:nvPr/>
          </p:nvSpPr>
          <p:spPr>
            <a:xfrm flipV="1">
              <a:off x="7699660" y="5771224"/>
              <a:ext cx="27358" cy="21007"/>
            </a:xfrm>
            <a:custGeom>
              <a:avLst/>
              <a:gdLst>
                <a:gd name="csX0" fmla="*/ 11410 w 27358"/>
                <a:gd name="csY0" fmla="*/ 21956 h 21007"/>
                <a:gd name="csX1" fmla="*/ 661 w 27358"/>
                <a:gd name="csY1" fmla="*/ 21467 h 21007"/>
                <a:gd name="csX2" fmla="*/ 1639 w 27358"/>
                <a:gd name="csY2" fmla="*/ 21467 h 21007"/>
                <a:gd name="csX3" fmla="*/ 3104 w 27358"/>
                <a:gd name="csY3" fmla="*/ 20979 h 21007"/>
                <a:gd name="csX4" fmla="*/ 4570 w 27358"/>
                <a:gd name="csY4" fmla="*/ 20979 h 21007"/>
                <a:gd name="csX5" fmla="*/ 5547 w 27358"/>
                <a:gd name="csY5" fmla="*/ 20490 h 21007"/>
                <a:gd name="csX6" fmla="*/ 7013 w 27358"/>
                <a:gd name="csY6" fmla="*/ 20001 h 21007"/>
                <a:gd name="csX7" fmla="*/ 7013 w 27358"/>
                <a:gd name="csY7" fmla="*/ 19513 h 21007"/>
                <a:gd name="csX8" fmla="*/ 7990 w 27358"/>
                <a:gd name="csY8" fmla="*/ 19024 h 21007"/>
                <a:gd name="csX9" fmla="*/ 8967 w 27358"/>
                <a:gd name="csY9" fmla="*/ 18047 h 21007"/>
                <a:gd name="csX10" fmla="*/ 9944 w 27358"/>
                <a:gd name="csY10" fmla="*/ 16582 h 21007"/>
                <a:gd name="csX11" fmla="*/ 11410 w 27358"/>
                <a:gd name="csY11" fmla="*/ 15116 h 21007"/>
                <a:gd name="csX12" fmla="*/ 11898 w 27358"/>
                <a:gd name="csY12" fmla="*/ 14139 h 21007"/>
                <a:gd name="csX13" fmla="*/ 12875 w 27358"/>
                <a:gd name="csY13" fmla="*/ 13162 h 21007"/>
                <a:gd name="csX14" fmla="*/ 13364 w 27358"/>
                <a:gd name="csY14" fmla="*/ 11696 h 21007"/>
                <a:gd name="csX15" fmla="*/ 14341 w 27358"/>
                <a:gd name="csY15" fmla="*/ 10719 h 21007"/>
                <a:gd name="csX16" fmla="*/ 20203 w 27358"/>
                <a:gd name="csY16" fmla="*/ 948 h 21007"/>
                <a:gd name="csX17" fmla="*/ 28020 w 27358"/>
                <a:gd name="csY17" fmla="*/ 948 h 21007"/>
                <a:gd name="csX18" fmla="*/ 20203 w 27358"/>
                <a:gd name="csY18" fmla="*/ 13650 h 21007"/>
                <a:gd name="csX19" fmla="*/ 19715 w 27358"/>
                <a:gd name="csY19" fmla="*/ 13650 h 21007"/>
                <a:gd name="csX20" fmla="*/ 19226 w 27358"/>
                <a:gd name="csY20" fmla="*/ 14627 h 21007"/>
                <a:gd name="csX21" fmla="*/ 14829 w 27358"/>
                <a:gd name="csY21" fmla="*/ 19513 h 21007"/>
                <a:gd name="csX22" fmla="*/ 14829 w 27358"/>
                <a:gd name="csY22" fmla="*/ 20001 h 21007"/>
                <a:gd name="csX23" fmla="*/ 12875 w 27358"/>
                <a:gd name="csY23" fmla="*/ 20979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7358" h="21007">
                  <a:moveTo>
                    <a:pt x="11410" y="21956"/>
                  </a:moveTo>
                  <a:lnTo>
                    <a:pt x="661" y="21467"/>
                  </a:lnTo>
                  <a:lnTo>
                    <a:pt x="1639" y="21467"/>
                  </a:lnTo>
                  <a:lnTo>
                    <a:pt x="3104" y="20979"/>
                  </a:lnTo>
                  <a:lnTo>
                    <a:pt x="4570" y="20979"/>
                  </a:lnTo>
                  <a:lnTo>
                    <a:pt x="5547" y="20490"/>
                  </a:lnTo>
                  <a:lnTo>
                    <a:pt x="7013" y="20001"/>
                  </a:lnTo>
                  <a:lnTo>
                    <a:pt x="7013" y="19513"/>
                  </a:lnTo>
                  <a:lnTo>
                    <a:pt x="7990" y="19024"/>
                  </a:lnTo>
                  <a:lnTo>
                    <a:pt x="8967" y="18047"/>
                  </a:lnTo>
                  <a:lnTo>
                    <a:pt x="9944" y="16582"/>
                  </a:lnTo>
                  <a:lnTo>
                    <a:pt x="11410" y="15116"/>
                  </a:lnTo>
                  <a:lnTo>
                    <a:pt x="11898" y="14139"/>
                  </a:lnTo>
                  <a:lnTo>
                    <a:pt x="12875" y="13162"/>
                  </a:lnTo>
                  <a:lnTo>
                    <a:pt x="13364" y="11696"/>
                  </a:lnTo>
                  <a:lnTo>
                    <a:pt x="14341" y="10719"/>
                  </a:lnTo>
                  <a:lnTo>
                    <a:pt x="20203" y="948"/>
                  </a:lnTo>
                  <a:lnTo>
                    <a:pt x="28020" y="948"/>
                  </a:lnTo>
                  <a:lnTo>
                    <a:pt x="20203" y="13650"/>
                  </a:lnTo>
                  <a:lnTo>
                    <a:pt x="19715" y="13650"/>
                  </a:lnTo>
                  <a:lnTo>
                    <a:pt x="19226" y="14627"/>
                  </a:lnTo>
                  <a:cubicBezTo>
                    <a:pt x="17997" y="16606"/>
                    <a:pt x="16613" y="18121"/>
                    <a:pt x="14829" y="19513"/>
                  </a:cubicBezTo>
                  <a:lnTo>
                    <a:pt x="14829" y="20001"/>
                  </a:lnTo>
                  <a:lnTo>
                    <a:pt x="12875" y="209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" name="Freeform: Shape 2047">
              <a:extLst>
                <a:ext uri="{FF2B5EF4-FFF2-40B4-BE49-F238E27FC236}">
                  <a16:creationId xmlns:a16="http://schemas.microsoft.com/office/drawing/2014/main" id="{E30E6D21-A3CE-E1B7-5389-A583C4D79FAB}"/>
                </a:ext>
              </a:extLst>
            </p:cNvPr>
            <p:cNvSpPr/>
            <p:nvPr/>
          </p:nvSpPr>
          <p:spPr>
            <a:xfrm flipV="1">
              <a:off x="7692820" y="5750704"/>
              <a:ext cx="30290" cy="16122"/>
            </a:xfrm>
            <a:custGeom>
              <a:avLst/>
              <a:gdLst>
                <a:gd name="csX0" fmla="*/ 28021 w 30290"/>
                <a:gd name="csY0" fmla="*/ 17066 h 16122"/>
                <a:gd name="csX1" fmla="*/ 14830 w 30290"/>
                <a:gd name="csY1" fmla="*/ 16089 h 16122"/>
                <a:gd name="csX2" fmla="*/ 18250 w 30290"/>
                <a:gd name="csY2" fmla="*/ 16089 h 16122"/>
                <a:gd name="csX3" fmla="*/ 19716 w 30290"/>
                <a:gd name="csY3" fmla="*/ 15600 h 16122"/>
                <a:gd name="csX4" fmla="*/ 22647 w 30290"/>
                <a:gd name="csY4" fmla="*/ 14135 h 16122"/>
                <a:gd name="csX5" fmla="*/ 24113 w 30290"/>
                <a:gd name="csY5" fmla="*/ 12669 h 16122"/>
                <a:gd name="csX6" fmla="*/ 24601 w 30290"/>
                <a:gd name="csY6" fmla="*/ 11204 h 16122"/>
                <a:gd name="csX7" fmla="*/ 24601 w 30290"/>
                <a:gd name="csY7" fmla="*/ 7295 h 16122"/>
                <a:gd name="csX8" fmla="*/ 24113 w 30290"/>
                <a:gd name="csY8" fmla="*/ 5829 h 16122"/>
                <a:gd name="csX9" fmla="*/ 23624 w 30290"/>
                <a:gd name="csY9" fmla="*/ 4852 h 16122"/>
                <a:gd name="csX10" fmla="*/ 23136 w 30290"/>
                <a:gd name="csY10" fmla="*/ 3875 h 16122"/>
                <a:gd name="csX11" fmla="*/ 22159 w 30290"/>
                <a:gd name="csY11" fmla="*/ 3387 h 16122"/>
                <a:gd name="csX12" fmla="*/ 21181 w 30290"/>
                <a:gd name="csY12" fmla="*/ 2410 h 16122"/>
                <a:gd name="csX13" fmla="*/ 20204 w 30290"/>
                <a:gd name="csY13" fmla="*/ 1921 h 16122"/>
                <a:gd name="csX14" fmla="*/ 19716 w 30290"/>
                <a:gd name="csY14" fmla="*/ 1921 h 16122"/>
                <a:gd name="csX15" fmla="*/ 18739 w 30290"/>
                <a:gd name="csY15" fmla="*/ 1433 h 16122"/>
                <a:gd name="csX16" fmla="*/ 16296 w 30290"/>
                <a:gd name="csY16" fmla="*/ 1433 h 16122"/>
                <a:gd name="csX17" fmla="*/ 15319 w 30290"/>
                <a:gd name="csY17" fmla="*/ 944 h 16122"/>
                <a:gd name="csX18" fmla="*/ 662 w 30290"/>
                <a:gd name="csY18" fmla="*/ 944 h 16122"/>
                <a:gd name="csX19" fmla="*/ 28021 w 30290"/>
                <a:gd name="csY19" fmla="*/ 944 h 16122"/>
                <a:gd name="csX20" fmla="*/ 28998 w 30290"/>
                <a:gd name="csY20" fmla="*/ 1921 h 16122"/>
                <a:gd name="csX21" fmla="*/ 30464 w 30290"/>
                <a:gd name="csY21" fmla="*/ 4852 h 16122"/>
                <a:gd name="csX22" fmla="*/ 30952 w 30290"/>
                <a:gd name="csY22" fmla="*/ 6318 h 16122"/>
                <a:gd name="csX23" fmla="*/ 30952 w 30290"/>
                <a:gd name="csY23" fmla="*/ 11204 h 16122"/>
                <a:gd name="csX24" fmla="*/ 30464 w 30290"/>
                <a:gd name="csY24" fmla="*/ 12181 h 16122"/>
                <a:gd name="csX25" fmla="*/ 30464 w 30290"/>
                <a:gd name="csY25" fmla="*/ 13646 h 16122"/>
                <a:gd name="csX26" fmla="*/ 29975 w 30290"/>
                <a:gd name="csY26" fmla="*/ 14623 h 16122"/>
                <a:gd name="csX27" fmla="*/ 28998 w 30290"/>
                <a:gd name="csY27" fmla="*/ 15600 h 16122"/>
                <a:gd name="csX28" fmla="*/ 28998 w 30290"/>
                <a:gd name="csY28" fmla="*/ 16089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0290" h="16122">
                  <a:moveTo>
                    <a:pt x="28021" y="17066"/>
                  </a:moveTo>
                  <a:lnTo>
                    <a:pt x="14830" y="16089"/>
                  </a:lnTo>
                  <a:lnTo>
                    <a:pt x="18250" y="16089"/>
                  </a:lnTo>
                  <a:lnTo>
                    <a:pt x="19716" y="15600"/>
                  </a:lnTo>
                  <a:lnTo>
                    <a:pt x="22647" y="14135"/>
                  </a:lnTo>
                  <a:lnTo>
                    <a:pt x="24113" y="12669"/>
                  </a:lnTo>
                  <a:lnTo>
                    <a:pt x="24601" y="11204"/>
                  </a:lnTo>
                  <a:lnTo>
                    <a:pt x="24601" y="7295"/>
                  </a:lnTo>
                  <a:lnTo>
                    <a:pt x="24113" y="5829"/>
                  </a:lnTo>
                  <a:lnTo>
                    <a:pt x="23624" y="4852"/>
                  </a:lnTo>
                  <a:lnTo>
                    <a:pt x="23136" y="3875"/>
                  </a:lnTo>
                  <a:lnTo>
                    <a:pt x="22159" y="3387"/>
                  </a:lnTo>
                  <a:lnTo>
                    <a:pt x="21181" y="2410"/>
                  </a:lnTo>
                  <a:lnTo>
                    <a:pt x="20204" y="1921"/>
                  </a:lnTo>
                  <a:lnTo>
                    <a:pt x="19716" y="1921"/>
                  </a:lnTo>
                  <a:lnTo>
                    <a:pt x="18739" y="1433"/>
                  </a:lnTo>
                  <a:lnTo>
                    <a:pt x="16296" y="1433"/>
                  </a:lnTo>
                  <a:lnTo>
                    <a:pt x="15319" y="944"/>
                  </a:lnTo>
                  <a:lnTo>
                    <a:pt x="662" y="944"/>
                  </a:lnTo>
                  <a:lnTo>
                    <a:pt x="28021" y="944"/>
                  </a:lnTo>
                  <a:lnTo>
                    <a:pt x="28998" y="1921"/>
                  </a:lnTo>
                  <a:lnTo>
                    <a:pt x="30464" y="4852"/>
                  </a:lnTo>
                  <a:lnTo>
                    <a:pt x="30952" y="6318"/>
                  </a:lnTo>
                  <a:lnTo>
                    <a:pt x="30952" y="11204"/>
                  </a:lnTo>
                  <a:lnTo>
                    <a:pt x="30464" y="12181"/>
                  </a:lnTo>
                  <a:lnTo>
                    <a:pt x="30464" y="13646"/>
                  </a:lnTo>
                  <a:lnTo>
                    <a:pt x="29975" y="14623"/>
                  </a:lnTo>
                  <a:lnTo>
                    <a:pt x="28998" y="15600"/>
                  </a:lnTo>
                  <a:lnTo>
                    <a:pt x="28998" y="160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" name="Freeform: Shape 2048">
              <a:extLst>
                <a:ext uri="{FF2B5EF4-FFF2-40B4-BE49-F238E27FC236}">
                  <a16:creationId xmlns:a16="http://schemas.microsoft.com/office/drawing/2014/main" id="{FF9DFC51-DB9F-16F6-A198-4712BBA6C56F}"/>
                </a:ext>
              </a:extLst>
            </p:cNvPr>
            <p:cNvSpPr/>
            <p:nvPr/>
          </p:nvSpPr>
          <p:spPr>
            <a:xfrm flipV="1">
              <a:off x="7686469" y="5746308"/>
              <a:ext cx="33709" cy="45923"/>
            </a:xfrm>
            <a:custGeom>
              <a:avLst/>
              <a:gdLst>
                <a:gd name="csX0" fmla="*/ 21180 w 33709"/>
                <a:gd name="csY0" fmla="*/ 46871 h 45923"/>
                <a:gd name="csX1" fmla="*/ 661 w 33709"/>
                <a:gd name="csY1" fmla="*/ 46871 h 45923"/>
                <a:gd name="csX2" fmla="*/ 661 w 33709"/>
                <a:gd name="csY2" fmla="*/ 948 h 45923"/>
                <a:gd name="csX3" fmla="*/ 7012 w 33709"/>
                <a:gd name="csY3" fmla="*/ 948 h 45923"/>
                <a:gd name="csX4" fmla="*/ 7012 w 33709"/>
                <a:gd name="csY4" fmla="*/ 21467 h 45923"/>
                <a:gd name="csX5" fmla="*/ 13851 w 33709"/>
                <a:gd name="csY5" fmla="*/ 21467 h 45923"/>
                <a:gd name="csX6" fmla="*/ 33393 w 33709"/>
                <a:gd name="csY6" fmla="*/ 25375 h 45923"/>
                <a:gd name="csX7" fmla="*/ 34370 w 33709"/>
                <a:gd name="csY7" fmla="*/ 25864 h 45923"/>
                <a:gd name="csX8" fmla="*/ 34370 w 33709"/>
                <a:gd name="csY8" fmla="*/ 26352 h 45923"/>
                <a:gd name="csX9" fmla="*/ 7012 w 33709"/>
                <a:gd name="csY9" fmla="*/ 26352 h 45923"/>
                <a:gd name="csX10" fmla="*/ 7012 w 33709"/>
                <a:gd name="csY10" fmla="*/ 41497 h 45923"/>
                <a:gd name="csX11" fmla="*/ 21180 w 33709"/>
                <a:gd name="csY11" fmla="*/ 41497 h 45923"/>
                <a:gd name="csX12" fmla="*/ 34370 w 33709"/>
                <a:gd name="csY12" fmla="*/ 42474 h 45923"/>
                <a:gd name="csX13" fmla="*/ 33393 w 33709"/>
                <a:gd name="csY13" fmla="*/ 43451 h 45923"/>
                <a:gd name="csX14" fmla="*/ 24111 w 33709"/>
                <a:gd name="csY14" fmla="*/ 46871 h 45923"/>
                <a:gd name="csX15" fmla="*/ 22645 w 33709"/>
                <a:gd name="csY15" fmla="*/ 4687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1180" y="46871"/>
                  </a:moveTo>
                  <a:lnTo>
                    <a:pt x="661" y="46871"/>
                  </a:lnTo>
                  <a:lnTo>
                    <a:pt x="661" y="948"/>
                  </a:lnTo>
                  <a:lnTo>
                    <a:pt x="7012" y="948"/>
                  </a:lnTo>
                  <a:lnTo>
                    <a:pt x="7012" y="21467"/>
                  </a:lnTo>
                  <a:lnTo>
                    <a:pt x="13851" y="21467"/>
                  </a:lnTo>
                  <a:cubicBezTo>
                    <a:pt x="18436" y="21784"/>
                    <a:pt x="29200" y="20815"/>
                    <a:pt x="33393" y="25375"/>
                  </a:cubicBezTo>
                  <a:lnTo>
                    <a:pt x="34370" y="25864"/>
                  </a:lnTo>
                  <a:lnTo>
                    <a:pt x="34370" y="26352"/>
                  </a:lnTo>
                  <a:lnTo>
                    <a:pt x="7012" y="26352"/>
                  </a:lnTo>
                  <a:lnTo>
                    <a:pt x="7012" y="41497"/>
                  </a:lnTo>
                  <a:lnTo>
                    <a:pt x="21180" y="41497"/>
                  </a:lnTo>
                  <a:lnTo>
                    <a:pt x="34370" y="42474"/>
                  </a:lnTo>
                  <a:lnTo>
                    <a:pt x="33393" y="43451"/>
                  </a:lnTo>
                  <a:cubicBezTo>
                    <a:pt x="29729" y="46920"/>
                    <a:pt x="27873" y="45853"/>
                    <a:pt x="24111" y="46871"/>
                  </a:cubicBezTo>
                  <a:lnTo>
                    <a:pt x="22645" y="46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" name="Freeform: Shape 2049">
              <a:extLst>
                <a:ext uri="{FF2B5EF4-FFF2-40B4-BE49-F238E27FC236}">
                  <a16:creationId xmlns:a16="http://schemas.microsoft.com/office/drawing/2014/main" id="{FF38B4B2-86BA-DF85-DFC8-7C95CDA8C2C9}"/>
                </a:ext>
              </a:extLst>
            </p:cNvPr>
            <p:cNvSpPr/>
            <p:nvPr/>
          </p:nvSpPr>
          <p:spPr>
            <a:xfrm flipV="1">
              <a:off x="7746561" y="5746308"/>
              <a:ext cx="36152" cy="45923"/>
            </a:xfrm>
            <a:custGeom>
              <a:avLst/>
              <a:gdLst>
                <a:gd name="csX0" fmla="*/ 36825 w 36152"/>
                <a:gd name="csY0" fmla="*/ 46871 h 45923"/>
                <a:gd name="csX1" fmla="*/ 672 w 36152"/>
                <a:gd name="csY1" fmla="*/ 46871 h 45923"/>
                <a:gd name="csX2" fmla="*/ 672 w 36152"/>
                <a:gd name="csY2" fmla="*/ 41497 h 45923"/>
                <a:gd name="csX3" fmla="*/ 15817 w 36152"/>
                <a:gd name="csY3" fmla="*/ 41497 h 45923"/>
                <a:gd name="csX4" fmla="*/ 15817 w 36152"/>
                <a:gd name="csY4" fmla="*/ 948 h 45923"/>
                <a:gd name="csX5" fmla="*/ 21680 w 36152"/>
                <a:gd name="csY5" fmla="*/ 948 h 45923"/>
                <a:gd name="csX6" fmla="*/ 21680 w 36152"/>
                <a:gd name="csY6" fmla="*/ 41497 h 45923"/>
                <a:gd name="csX7" fmla="*/ 36825 w 36152"/>
                <a:gd name="csY7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6152" h="45923">
                  <a:moveTo>
                    <a:pt x="36825" y="46871"/>
                  </a:moveTo>
                  <a:lnTo>
                    <a:pt x="672" y="46871"/>
                  </a:lnTo>
                  <a:lnTo>
                    <a:pt x="672" y="41497"/>
                  </a:lnTo>
                  <a:lnTo>
                    <a:pt x="15817" y="41497"/>
                  </a:lnTo>
                  <a:lnTo>
                    <a:pt x="15817" y="948"/>
                  </a:lnTo>
                  <a:lnTo>
                    <a:pt x="21680" y="948"/>
                  </a:lnTo>
                  <a:lnTo>
                    <a:pt x="21680" y="41497"/>
                  </a:lnTo>
                  <a:lnTo>
                    <a:pt x="36825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" name="Freeform: Shape 2050">
              <a:extLst>
                <a:ext uri="{FF2B5EF4-FFF2-40B4-BE49-F238E27FC236}">
                  <a16:creationId xmlns:a16="http://schemas.microsoft.com/office/drawing/2014/main" id="{301E4AD9-9D31-4265-8997-A095A8C573C9}"/>
                </a:ext>
              </a:extLst>
            </p:cNvPr>
            <p:cNvSpPr/>
            <p:nvPr/>
          </p:nvSpPr>
          <p:spPr>
            <a:xfrm flipV="1">
              <a:off x="7795415" y="5746308"/>
              <a:ext cx="29801" cy="45923"/>
            </a:xfrm>
            <a:custGeom>
              <a:avLst/>
              <a:gdLst>
                <a:gd name="csX0" fmla="*/ 30481 w 29801"/>
                <a:gd name="csY0" fmla="*/ 46871 h 45923"/>
                <a:gd name="csX1" fmla="*/ 24618 w 29801"/>
                <a:gd name="csY1" fmla="*/ 46871 h 45923"/>
                <a:gd name="csX2" fmla="*/ 24618 w 29801"/>
                <a:gd name="csY2" fmla="*/ 27818 h 45923"/>
                <a:gd name="csX3" fmla="*/ 680 w 29801"/>
                <a:gd name="csY3" fmla="*/ 27818 h 45923"/>
                <a:gd name="csX4" fmla="*/ 24618 w 29801"/>
                <a:gd name="csY4" fmla="*/ 22444 h 45923"/>
                <a:gd name="csX5" fmla="*/ 24618 w 29801"/>
                <a:gd name="csY5" fmla="*/ 948 h 45923"/>
                <a:gd name="csX6" fmla="*/ 30481 w 29801"/>
                <a:gd name="csY6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9801" h="45923">
                  <a:moveTo>
                    <a:pt x="30481" y="46871"/>
                  </a:moveTo>
                  <a:lnTo>
                    <a:pt x="24618" y="46871"/>
                  </a:lnTo>
                  <a:lnTo>
                    <a:pt x="24618" y="27818"/>
                  </a:lnTo>
                  <a:lnTo>
                    <a:pt x="680" y="27818"/>
                  </a:lnTo>
                  <a:lnTo>
                    <a:pt x="24618" y="22444"/>
                  </a:lnTo>
                  <a:lnTo>
                    <a:pt x="24618" y="948"/>
                  </a:lnTo>
                  <a:lnTo>
                    <a:pt x="30481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Freeform: Shape 2051">
              <a:extLst>
                <a:ext uri="{FF2B5EF4-FFF2-40B4-BE49-F238E27FC236}">
                  <a16:creationId xmlns:a16="http://schemas.microsoft.com/office/drawing/2014/main" id="{F32CD011-6FEB-1988-B8BB-C7ABCC954CD7}"/>
                </a:ext>
              </a:extLst>
            </p:cNvPr>
            <p:cNvSpPr/>
            <p:nvPr/>
          </p:nvSpPr>
          <p:spPr>
            <a:xfrm flipV="1">
              <a:off x="7789064" y="5746308"/>
              <a:ext cx="30290" cy="45923"/>
            </a:xfrm>
            <a:custGeom>
              <a:avLst/>
              <a:gdLst>
                <a:gd name="csX0" fmla="*/ 7027 w 30290"/>
                <a:gd name="csY0" fmla="*/ 46871 h 45923"/>
                <a:gd name="csX1" fmla="*/ 676 w 30290"/>
                <a:gd name="csY1" fmla="*/ 46871 h 45923"/>
                <a:gd name="csX2" fmla="*/ 676 w 30290"/>
                <a:gd name="csY2" fmla="*/ 948 h 45923"/>
                <a:gd name="csX3" fmla="*/ 7027 w 30290"/>
                <a:gd name="csY3" fmla="*/ 948 h 45923"/>
                <a:gd name="csX4" fmla="*/ 7027 w 30290"/>
                <a:gd name="csY4" fmla="*/ 22444 h 45923"/>
                <a:gd name="csX5" fmla="*/ 30966 w 30290"/>
                <a:gd name="csY5" fmla="*/ 22444 h 45923"/>
                <a:gd name="csX6" fmla="*/ 7027 w 30290"/>
                <a:gd name="csY6" fmla="*/ 2781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290" h="45923">
                  <a:moveTo>
                    <a:pt x="7027" y="46871"/>
                  </a:moveTo>
                  <a:lnTo>
                    <a:pt x="676" y="46871"/>
                  </a:lnTo>
                  <a:lnTo>
                    <a:pt x="676" y="948"/>
                  </a:lnTo>
                  <a:lnTo>
                    <a:pt x="7027" y="948"/>
                  </a:lnTo>
                  <a:lnTo>
                    <a:pt x="7027" y="22444"/>
                  </a:lnTo>
                  <a:lnTo>
                    <a:pt x="30966" y="22444"/>
                  </a:lnTo>
                  <a:lnTo>
                    <a:pt x="7027" y="2781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id="{2C5CB4B1-351E-1865-29C3-98C2AC52F141}"/>
                </a:ext>
              </a:extLst>
            </p:cNvPr>
            <p:cNvSpPr/>
            <p:nvPr/>
          </p:nvSpPr>
          <p:spPr>
            <a:xfrm flipV="1">
              <a:off x="7834988" y="5746308"/>
              <a:ext cx="34198" cy="45923"/>
            </a:xfrm>
            <a:custGeom>
              <a:avLst/>
              <a:gdLst>
                <a:gd name="csX0" fmla="*/ 33908 w 34198"/>
                <a:gd name="csY0" fmla="*/ 46871 h 45923"/>
                <a:gd name="csX1" fmla="*/ 687 w 34198"/>
                <a:gd name="csY1" fmla="*/ 46871 h 45923"/>
                <a:gd name="csX2" fmla="*/ 687 w 34198"/>
                <a:gd name="csY2" fmla="*/ 948 h 45923"/>
                <a:gd name="csX3" fmla="*/ 34885 w 34198"/>
                <a:gd name="csY3" fmla="*/ 948 h 45923"/>
                <a:gd name="csX4" fmla="*/ 34885 w 34198"/>
                <a:gd name="csY4" fmla="*/ 6322 h 45923"/>
                <a:gd name="csX5" fmla="*/ 7038 w 34198"/>
                <a:gd name="csY5" fmla="*/ 6322 h 45923"/>
                <a:gd name="csX6" fmla="*/ 7038 w 34198"/>
                <a:gd name="csY6" fmla="*/ 21955 h 45923"/>
                <a:gd name="csX7" fmla="*/ 32442 w 34198"/>
                <a:gd name="csY7" fmla="*/ 21955 h 45923"/>
                <a:gd name="csX8" fmla="*/ 32442 w 34198"/>
                <a:gd name="csY8" fmla="*/ 27329 h 45923"/>
                <a:gd name="csX9" fmla="*/ 7038 w 34198"/>
                <a:gd name="csY9" fmla="*/ 27329 h 45923"/>
                <a:gd name="csX10" fmla="*/ 7038 w 34198"/>
                <a:gd name="csY10" fmla="*/ 41497 h 45923"/>
                <a:gd name="csX11" fmla="*/ 33908 w 34198"/>
                <a:gd name="csY11" fmla="*/ 41497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4198" h="45923">
                  <a:moveTo>
                    <a:pt x="33908" y="46871"/>
                  </a:moveTo>
                  <a:lnTo>
                    <a:pt x="687" y="46871"/>
                  </a:lnTo>
                  <a:lnTo>
                    <a:pt x="687" y="948"/>
                  </a:lnTo>
                  <a:lnTo>
                    <a:pt x="34885" y="948"/>
                  </a:lnTo>
                  <a:lnTo>
                    <a:pt x="34885" y="6322"/>
                  </a:lnTo>
                  <a:lnTo>
                    <a:pt x="7038" y="6322"/>
                  </a:lnTo>
                  <a:lnTo>
                    <a:pt x="7038" y="21955"/>
                  </a:lnTo>
                  <a:lnTo>
                    <a:pt x="32442" y="21955"/>
                  </a:lnTo>
                  <a:lnTo>
                    <a:pt x="32442" y="27329"/>
                  </a:lnTo>
                  <a:lnTo>
                    <a:pt x="7038" y="27329"/>
                  </a:lnTo>
                  <a:lnTo>
                    <a:pt x="7038" y="41497"/>
                  </a:lnTo>
                  <a:lnTo>
                    <a:pt x="33908" y="4149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id="{9CEE3D58-3078-E407-E340-64FD652EF749}"/>
                </a:ext>
              </a:extLst>
            </p:cNvPr>
            <p:cNvSpPr/>
            <p:nvPr/>
          </p:nvSpPr>
          <p:spPr>
            <a:xfrm flipV="1">
              <a:off x="7908270" y="5771224"/>
              <a:ext cx="27358" cy="21007"/>
            </a:xfrm>
            <a:custGeom>
              <a:avLst/>
              <a:gdLst>
                <a:gd name="csX0" fmla="*/ 11444 w 27358"/>
                <a:gd name="csY0" fmla="*/ 21956 h 21007"/>
                <a:gd name="csX1" fmla="*/ 696 w 27358"/>
                <a:gd name="csY1" fmla="*/ 21467 h 21007"/>
                <a:gd name="csX2" fmla="*/ 1673 w 27358"/>
                <a:gd name="csY2" fmla="*/ 21467 h 21007"/>
                <a:gd name="csX3" fmla="*/ 3138 w 27358"/>
                <a:gd name="csY3" fmla="*/ 20979 h 21007"/>
                <a:gd name="csX4" fmla="*/ 4604 w 27358"/>
                <a:gd name="csY4" fmla="*/ 20979 h 21007"/>
                <a:gd name="csX5" fmla="*/ 5581 w 27358"/>
                <a:gd name="csY5" fmla="*/ 20490 h 21007"/>
                <a:gd name="csX6" fmla="*/ 7047 w 27358"/>
                <a:gd name="csY6" fmla="*/ 20001 h 21007"/>
                <a:gd name="csX7" fmla="*/ 7047 w 27358"/>
                <a:gd name="csY7" fmla="*/ 19513 h 21007"/>
                <a:gd name="csX8" fmla="*/ 8024 w 27358"/>
                <a:gd name="csY8" fmla="*/ 19024 h 21007"/>
                <a:gd name="csX9" fmla="*/ 9001 w 27358"/>
                <a:gd name="csY9" fmla="*/ 18047 h 21007"/>
                <a:gd name="csX10" fmla="*/ 9978 w 27358"/>
                <a:gd name="csY10" fmla="*/ 16582 h 21007"/>
                <a:gd name="csX11" fmla="*/ 11444 w 27358"/>
                <a:gd name="csY11" fmla="*/ 15116 h 21007"/>
                <a:gd name="csX12" fmla="*/ 11932 w 27358"/>
                <a:gd name="csY12" fmla="*/ 14139 h 21007"/>
                <a:gd name="csX13" fmla="*/ 12909 w 27358"/>
                <a:gd name="csY13" fmla="*/ 13162 h 21007"/>
                <a:gd name="csX14" fmla="*/ 13398 w 27358"/>
                <a:gd name="csY14" fmla="*/ 11696 h 21007"/>
                <a:gd name="csX15" fmla="*/ 14375 w 27358"/>
                <a:gd name="csY15" fmla="*/ 10719 h 21007"/>
                <a:gd name="csX16" fmla="*/ 20238 w 27358"/>
                <a:gd name="csY16" fmla="*/ 948 h 21007"/>
                <a:gd name="csX17" fmla="*/ 28054 w 27358"/>
                <a:gd name="csY17" fmla="*/ 948 h 21007"/>
                <a:gd name="csX18" fmla="*/ 20238 w 27358"/>
                <a:gd name="csY18" fmla="*/ 13650 h 21007"/>
                <a:gd name="csX19" fmla="*/ 19749 w 27358"/>
                <a:gd name="csY19" fmla="*/ 13650 h 21007"/>
                <a:gd name="csX20" fmla="*/ 19260 w 27358"/>
                <a:gd name="csY20" fmla="*/ 14627 h 21007"/>
                <a:gd name="csX21" fmla="*/ 14864 w 27358"/>
                <a:gd name="csY21" fmla="*/ 19513 h 21007"/>
                <a:gd name="csX22" fmla="*/ 14864 w 27358"/>
                <a:gd name="csY22" fmla="*/ 20001 h 21007"/>
                <a:gd name="csX23" fmla="*/ 12909 w 27358"/>
                <a:gd name="csY23" fmla="*/ 20979 h 210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7358" h="21007">
                  <a:moveTo>
                    <a:pt x="11444" y="21956"/>
                  </a:moveTo>
                  <a:lnTo>
                    <a:pt x="696" y="21467"/>
                  </a:lnTo>
                  <a:lnTo>
                    <a:pt x="1673" y="21467"/>
                  </a:lnTo>
                  <a:lnTo>
                    <a:pt x="3138" y="20979"/>
                  </a:lnTo>
                  <a:lnTo>
                    <a:pt x="4604" y="20979"/>
                  </a:lnTo>
                  <a:lnTo>
                    <a:pt x="5581" y="20490"/>
                  </a:lnTo>
                  <a:lnTo>
                    <a:pt x="7047" y="20001"/>
                  </a:lnTo>
                  <a:lnTo>
                    <a:pt x="7047" y="19513"/>
                  </a:lnTo>
                  <a:lnTo>
                    <a:pt x="8024" y="19024"/>
                  </a:lnTo>
                  <a:lnTo>
                    <a:pt x="9001" y="18047"/>
                  </a:lnTo>
                  <a:lnTo>
                    <a:pt x="9978" y="16582"/>
                  </a:lnTo>
                  <a:lnTo>
                    <a:pt x="11444" y="15116"/>
                  </a:lnTo>
                  <a:lnTo>
                    <a:pt x="11932" y="14139"/>
                  </a:lnTo>
                  <a:lnTo>
                    <a:pt x="12909" y="13162"/>
                  </a:lnTo>
                  <a:lnTo>
                    <a:pt x="13398" y="11696"/>
                  </a:lnTo>
                  <a:lnTo>
                    <a:pt x="14375" y="10719"/>
                  </a:lnTo>
                  <a:lnTo>
                    <a:pt x="20238" y="948"/>
                  </a:lnTo>
                  <a:lnTo>
                    <a:pt x="28054" y="948"/>
                  </a:lnTo>
                  <a:lnTo>
                    <a:pt x="20238" y="13650"/>
                  </a:lnTo>
                  <a:lnTo>
                    <a:pt x="19749" y="13650"/>
                  </a:lnTo>
                  <a:lnTo>
                    <a:pt x="19260" y="14627"/>
                  </a:lnTo>
                  <a:cubicBezTo>
                    <a:pt x="18031" y="16606"/>
                    <a:pt x="16647" y="18121"/>
                    <a:pt x="14864" y="19513"/>
                  </a:cubicBezTo>
                  <a:lnTo>
                    <a:pt x="14864" y="20001"/>
                  </a:lnTo>
                  <a:lnTo>
                    <a:pt x="12909" y="209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id="{4BF42198-1BCC-1A6E-04F0-11EECBC910D4}"/>
                </a:ext>
              </a:extLst>
            </p:cNvPr>
            <p:cNvSpPr/>
            <p:nvPr/>
          </p:nvSpPr>
          <p:spPr>
            <a:xfrm flipV="1">
              <a:off x="7901430" y="5750704"/>
              <a:ext cx="30290" cy="16122"/>
            </a:xfrm>
            <a:custGeom>
              <a:avLst/>
              <a:gdLst>
                <a:gd name="csX0" fmla="*/ 28055 w 30290"/>
                <a:gd name="csY0" fmla="*/ 17066 h 16122"/>
                <a:gd name="csX1" fmla="*/ 14865 w 30290"/>
                <a:gd name="csY1" fmla="*/ 16089 h 16122"/>
                <a:gd name="csX2" fmla="*/ 18284 w 30290"/>
                <a:gd name="csY2" fmla="*/ 16089 h 16122"/>
                <a:gd name="csX3" fmla="*/ 19750 w 30290"/>
                <a:gd name="csY3" fmla="*/ 15600 h 16122"/>
                <a:gd name="csX4" fmla="*/ 22681 w 30290"/>
                <a:gd name="csY4" fmla="*/ 14135 h 16122"/>
                <a:gd name="csX5" fmla="*/ 23170 w 30290"/>
                <a:gd name="csY5" fmla="*/ 13646 h 16122"/>
                <a:gd name="csX6" fmla="*/ 24147 w 30290"/>
                <a:gd name="csY6" fmla="*/ 12669 h 16122"/>
                <a:gd name="csX7" fmla="*/ 24635 w 30290"/>
                <a:gd name="csY7" fmla="*/ 11204 h 16122"/>
                <a:gd name="csX8" fmla="*/ 24635 w 30290"/>
                <a:gd name="csY8" fmla="*/ 7295 h 16122"/>
                <a:gd name="csX9" fmla="*/ 24147 w 30290"/>
                <a:gd name="csY9" fmla="*/ 5829 h 16122"/>
                <a:gd name="csX10" fmla="*/ 23658 w 30290"/>
                <a:gd name="csY10" fmla="*/ 4852 h 16122"/>
                <a:gd name="csX11" fmla="*/ 23170 w 30290"/>
                <a:gd name="csY11" fmla="*/ 3875 h 16122"/>
                <a:gd name="csX12" fmla="*/ 22193 w 30290"/>
                <a:gd name="csY12" fmla="*/ 3387 h 16122"/>
                <a:gd name="csX13" fmla="*/ 21216 w 30290"/>
                <a:gd name="csY13" fmla="*/ 2410 h 16122"/>
                <a:gd name="csX14" fmla="*/ 20239 w 30290"/>
                <a:gd name="csY14" fmla="*/ 1921 h 16122"/>
                <a:gd name="csX15" fmla="*/ 19750 w 30290"/>
                <a:gd name="csY15" fmla="*/ 1921 h 16122"/>
                <a:gd name="csX16" fmla="*/ 18773 w 30290"/>
                <a:gd name="csY16" fmla="*/ 1433 h 16122"/>
                <a:gd name="csX17" fmla="*/ 16330 w 30290"/>
                <a:gd name="csY17" fmla="*/ 1433 h 16122"/>
                <a:gd name="csX18" fmla="*/ 15353 w 30290"/>
                <a:gd name="csY18" fmla="*/ 944 h 16122"/>
                <a:gd name="csX19" fmla="*/ 697 w 30290"/>
                <a:gd name="csY19" fmla="*/ 944 h 16122"/>
                <a:gd name="csX20" fmla="*/ 28055 w 30290"/>
                <a:gd name="csY20" fmla="*/ 944 h 16122"/>
                <a:gd name="csX21" fmla="*/ 29032 w 30290"/>
                <a:gd name="csY21" fmla="*/ 1921 h 16122"/>
                <a:gd name="csX22" fmla="*/ 30498 w 30290"/>
                <a:gd name="csY22" fmla="*/ 4852 h 16122"/>
                <a:gd name="csX23" fmla="*/ 30987 w 30290"/>
                <a:gd name="csY23" fmla="*/ 6318 h 16122"/>
                <a:gd name="csX24" fmla="*/ 30987 w 30290"/>
                <a:gd name="csY24" fmla="*/ 11204 h 16122"/>
                <a:gd name="csX25" fmla="*/ 30498 w 30290"/>
                <a:gd name="csY25" fmla="*/ 12181 h 16122"/>
                <a:gd name="csX26" fmla="*/ 30498 w 30290"/>
                <a:gd name="csY26" fmla="*/ 13646 h 16122"/>
                <a:gd name="csX27" fmla="*/ 30010 w 30290"/>
                <a:gd name="csY27" fmla="*/ 14623 h 16122"/>
                <a:gd name="csX28" fmla="*/ 29032 w 30290"/>
                <a:gd name="csY28" fmla="*/ 15600 h 16122"/>
                <a:gd name="csX29" fmla="*/ 29032 w 30290"/>
                <a:gd name="csY29" fmla="*/ 16089 h 16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30290" h="16122">
                  <a:moveTo>
                    <a:pt x="28055" y="17066"/>
                  </a:moveTo>
                  <a:lnTo>
                    <a:pt x="14865" y="16089"/>
                  </a:lnTo>
                  <a:lnTo>
                    <a:pt x="18284" y="16089"/>
                  </a:lnTo>
                  <a:lnTo>
                    <a:pt x="19750" y="15600"/>
                  </a:lnTo>
                  <a:lnTo>
                    <a:pt x="22681" y="14135"/>
                  </a:lnTo>
                  <a:lnTo>
                    <a:pt x="23170" y="13646"/>
                  </a:lnTo>
                  <a:lnTo>
                    <a:pt x="24147" y="12669"/>
                  </a:lnTo>
                  <a:lnTo>
                    <a:pt x="24635" y="11204"/>
                  </a:lnTo>
                  <a:lnTo>
                    <a:pt x="24635" y="7295"/>
                  </a:lnTo>
                  <a:lnTo>
                    <a:pt x="24147" y="5829"/>
                  </a:lnTo>
                  <a:lnTo>
                    <a:pt x="23658" y="4852"/>
                  </a:lnTo>
                  <a:lnTo>
                    <a:pt x="23170" y="3875"/>
                  </a:lnTo>
                  <a:lnTo>
                    <a:pt x="22193" y="3387"/>
                  </a:lnTo>
                  <a:lnTo>
                    <a:pt x="21216" y="2410"/>
                  </a:lnTo>
                  <a:lnTo>
                    <a:pt x="20239" y="1921"/>
                  </a:lnTo>
                  <a:lnTo>
                    <a:pt x="19750" y="1921"/>
                  </a:lnTo>
                  <a:lnTo>
                    <a:pt x="18773" y="1433"/>
                  </a:lnTo>
                  <a:lnTo>
                    <a:pt x="16330" y="1433"/>
                  </a:lnTo>
                  <a:lnTo>
                    <a:pt x="15353" y="944"/>
                  </a:lnTo>
                  <a:lnTo>
                    <a:pt x="697" y="944"/>
                  </a:lnTo>
                  <a:lnTo>
                    <a:pt x="28055" y="944"/>
                  </a:lnTo>
                  <a:lnTo>
                    <a:pt x="29032" y="1921"/>
                  </a:lnTo>
                  <a:lnTo>
                    <a:pt x="30498" y="4852"/>
                  </a:lnTo>
                  <a:lnTo>
                    <a:pt x="30987" y="6318"/>
                  </a:lnTo>
                  <a:lnTo>
                    <a:pt x="30987" y="11204"/>
                  </a:lnTo>
                  <a:lnTo>
                    <a:pt x="30498" y="12181"/>
                  </a:lnTo>
                  <a:lnTo>
                    <a:pt x="30498" y="13646"/>
                  </a:lnTo>
                  <a:lnTo>
                    <a:pt x="30010" y="14623"/>
                  </a:lnTo>
                  <a:lnTo>
                    <a:pt x="29032" y="15600"/>
                  </a:lnTo>
                  <a:lnTo>
                    <a:pt x="29032" y="1608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id="{B9A543EA-DB43-7562-EEEB-06D38D64F54C}"/>
                </a:ext>
              </a:extLst>
            </p:cNvPr>
            <p:cNvSpPr/>
            <p:nvPr/>
          </p:nvSpPr>
          <p:spPr>
            <a:xfrm flipV="1">
              <a:off x="7895079" y="5746308"/>
              <a:ext cx="33709" cy="45923"/>
            </a:xfrm>
            <a:custGeom>
              <a:avLst/>
              <a:gdLst>
                <a:gd name="csX0" fmla="*/ 21214 w 33709"/>
                <a:gd name="csY0" fmla="*/ 46871 h 45923"/>
                <a:gd name="csX1" fmla="*/ 695 w 33709"/>
                <a:gd name="csY1" fmla="*/ 46871 h 45923"/>
                <a:gd name="csX2" fmla="*/ 695 w 33709"/>
                <a:gd name="csY2" fmla="*/ 948 h 45923"/>
                <a:gd name="csX3" fmla="*/ 7046 w 33709"/>
                <a:gd name="csY3" fmla="*/ 948 h 45923"/>
                <a:gd name="csX4" fmla="*/ 7046 w 33709"/>
                <a:gd name="csY4" fmla="*/ 21467 h 45923"/>
                <a:gd name="csX5" fmla="*/ 13886 w 33709"/>
                <a:gd name="csY5" fmla="*/ 21467 h 45923"/>
                <a:gd name="csX6" fmla="*/ 33428 w 33709"/>
                <a:gd name="csY6" fmla="*/ 25375 h 45923"/>
                <a:gd name="csX7" fmla="*/ 34405 w 33709"/>
                <a:gd name="csY7" fmla="*/ 25864 h 45923"/>
                <a:gd name="csX8" fmla="*/ 34405 w 33709"/>
                <a:gd name="csY8" fmla="*/ 26352 h 45923"/>
                <a:gd name="csX9" fmla="*/ 7046 w 33709"/>
                <a:gd name="csY9" fmla="*/ 26352 h 45923"/>
                <a:gd name="csX10" fmla="*/ 7046 w 33709"/>
                <a:gd name="csY10" fmla="*/ 41497 h 45923"/>
                <a:gd name="csX11" fmla="*/ 21214 w 33709"/>
                <a:gd name="csY11" fmla="*/ 41497 h 45923"/>
                <a:gd name="csX12" fmla="*/ 34405 w 33709"/>
                <a:gd name="csY12" fmla="*/ 42474 h 45923"/>
                <a:gd name="csX13" fmla="*/ 33428 w 33709"/>
                <a:gd name="csY13" fmla="*/ 43451 h 45923"/>
                <a:gd name="csX14" fmla="*/ 24145 w 33709"/>
                <a:gd name="csY14" fmla="*/ 46871 h 45923"/>
                <a:gd name="csX15" fmla="*/ 22679 w 33709"/>
                <a:gd name="csY15" fmla="*/ 46871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3709" h="45923">
                  <a:moveTo>
                    <a:pt x="21214" y="46871"/>
                  </a:moveTo>
                  <a:lnTo>
                    <a:pt x="695" y="46871"/>
                  </a:lnTo>
                  <a:lnTo>
                    <a:pt x="695" y="948"/>
                  </a:lnTo>
                  <a:lnTo>
                    <a:pt x="7046" y="948"/>
                  </a:lnTo>
                  <a:lnTo>
                    <a:pt x="7046" y="21467"/>
                  </a:lnTo>
                  <a:lnTo>
                    <a:pt x="13886" y="21467"/>
                  </a:lnTo>
                  <a:cubicBezTo>
                    <a:pt x="18470" y="21784"/>
                    <a:pt x="29234" y="20815"/>
                    <a:pt x="33428" y="25375"/>
                  </a:cubicBezTo>
                  <a:lnTo>
                    <a:pt x="34405" y="25864"/>
                  </a:lnTo>
                  <a:lnTo>
                    <a:pt x="34405" y="26352"/>
                  </a:lnTo>
                  <a:lnTo>
                    <a:pt x="7046" y="26352"/>
                  </a:lnTo>
                  <a:lnTo>
                    <a:pt x="7046" y="41497"/>
                  </a:lnTo>
                  <a:lnTo>
                    <a:pt x="21214" y="41497"/>
                  </a:lnTo>
                  <a:lnTo>
                    <a:pt x="34405" y="42474"/>
                  </a:lnTo>
                  <a:lnTo>
                    <a:pt x="33428" y="43451"/>
                  </a:lnTo>
                  <a:cubicBezTo>
                    <a:pt x="29763" y="46920"/>
                    <a:pt x="27907" y="45853"/>
                    <a:pt x="24145" y="46871"/>
                  </a:cubicBezTo>
                  <a:lnTo>
                    <a:pt x="22679" y="46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id="{BE1F8880-56DA-F003-C5FB-F9359C00A4EC}"/>
                </a:ext>
              </a:extLst>
            </p:cNvPr>
            <p:cNvSpPr/>
            <p:nvPr/>
          </p:nvSpPr>
          <p:spPr>
            <a:xfrm flipV="1">
              <a:off x="7936117" y="5746308"/>
              <a:ext cx="30290" cy="45923"/>
            </a:xfrm>
            <a:custGeom>
              <a:avLst/>
              <a:gdLst>
                <a:gd name="csX0" fmla="*/ 24641 w 30290"/>
                <a:gd name="csY0" fmla="*/ 46871 h 45923"/>
                <a:gd name="csX1" fmla="*/ 18290 w 30290"/>
                <a:gd name="csY1" fmla="*/ 46871 h 45923"/>
                <a:gd name="csX2" fmla="*/ 702 w 30290"/>
                <a:gd name="csY2" fmla="*/ 948 h 45923"/>
                <a:gd name="csX3" fmla="*/ 7053 w 30290"/>
                <a:gd name="csY3" fmla="*/ 948 h 45923"/>
                <a:gd name="csX4" fmla="*/ 11938 w 30290"/>
                <a:gd name="csY4" fmla="*/ 14627 h 45923"/>
                <a:gd name="csX5" fmla="*/ 30992 w 30290"/>
                <a:gd name="csY5" fmla="*/ 14627 h 45923"/>
                <a:gd name="csX6" fmla="*/ 13893 w 30290"/>
                <a:gd name="csY6" fmla="*/ 20001 h 45923"/>
                <a:gd name="csX7" fmla="*/ 18778 w 30290"/>
                <a:gd name="csY7" fmla="*/ 33192 h 45923"/>
                <a:gd name="csX8" fmla="*/ 21221 w 30290"/>
                <a:gd name="csY8" fmla="*/ 40520 h 45923"/>
                <a:gd name="csX9" fmla="*/ 21221 w 30290"/>
                <a:gd name="csY9" fmla="*/ 41986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0290" h="45923">
                  <a:moveTo>
                    <a:pt x="24641" y="46871"/>
                  </a:moveTo>
                  <a:lnTo>
                    <a:pt x="18290" y="46871"/>
                  </a:lnTo>
                  <a:lnTo>
                    <a:pt x="702" y="948"/>
                  </a:lnTo>
                  <a:lnTo>
                    <a:pt x="7053" y="948"/>
                  </a:lnTo>
                  <a:lnTo>
                    <a:pt x="11938" y="14627"/>
                  </a:lnTo>
                  <a:lnTo>
                    <a:pt x="30992" y="14627"/>
                  </a:lnTo>
                  <a:lnTo>
                    <a:pt x="13893" y="20001"/>
                  </a:lnTo>
                  <a:lnTo>
                    <a:pt x="18778" y="33192"/>
                  </a:lnTo>
                  <a:cubicBezTo>
                    <a:pt x="20399" y="36571"/>
                    <a:pt x="19943" y="38069"/>
                    <a:pt x="21221" y="40520"/>
                  </a:cubicBezTo>
                  <a:lnTo>
                    <a:pt x="21221" y="419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12484874-12F0-EE99-279F-F3DC7FE6930C}"/>
                </a:ext>
              </a:extLst>
            </p:cNvPr>
            <p:cNvSpPr/>
            <p:nvPr/>
          </p:nvSpPr>
          <p:spPr>
            <a:xfrm flipV="1">
              <a:off x="7949308" y="5746308"/>
              <a:ext cx="29801" cy="45923"/>
            </a:xfrm>
            <a:custGeom>
              <a:avLst/>
              <a:gdLst>
                <a:gd name="csX0" fmla="*/ 11450 w 29801"/>
                <a:gd name="csY0" fmla="*/ 46871 h 45923"/>
                <a:gd name="csX1" fmla="*/ 8031 w 29801"/>
                <a:gd name="csY1" fmla="*/ 41986 h 45923"/>
                <a:gd name="csX2" fmla="*/ 8519 w 29801"/>
                <a:gd name="csY2" fmla="*/ 41009 h 45923"/>
                <a:gd name="csX3" fmla="*/ 11450 w 29801"/>
                <a:gd name="csY3" fmla="*/ 32215 h 45923"/>
                <a:gd name="csX4" fmla="*/ 16336 w 29801"/>
                <a:gd name="csY4" fmla="*/ 20001 h 45923"/>
                <a:gd name="csX5" fmla="*/ 702 w 29801"/>
                <a:gd name="csY5" fmla="*/ 20001 h 45923"/>
                <a:gd name="csX6" fmla="*/ 17802 w 29801"/>
                <a:gd name="csY6" fmla="*/ 14627 h 45923"/>
                <a:gd name="csX7" fmla="*/ 23176 w 29801"/>
                <a:gd name="csY7" fmla="*/ 948 h 45923"/>
                <a:gd name="csX8" fmla="*/ 30504 w 29801"/>
                <a:gd name="csY8" fmla="*/ 948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9801" h="45923">
                  <a:moveTo>
                    <a:pt x="11450" y="46871"/>
                  </a:moveTo>
                  <a:lnTo>
                    <a:pt x="8031" y="41986"/>
                  </a:lnTo>
                  <a:lnTo>
                    <a:pt x="8519" y="41009"/>
                  </a:lnTo>
                  <a:cubicBezTo>
                    <a:pt x="8397" y="39445"/>
                    <a:pt x="11060" y="34454"/>
                    <a:pt x="11450" y="32215"/>
                  </a:cubicBezTo>
                  <a:lnTo>
                    <a:pt x="16336" y="20001"/>
                  </a:lnTo>
                  <a:lnTo>
                    <a:pt x="702" y="20001"/>
                  </a:lnTo>
                  <a:lnTo>
                    <a:pt x="17802" y="14627"/>
                  </a:lnTo>
                  <a:lnTo>
                    <a:pt x="23176" y="948"/>
                  </a:lnTo>
                  <a:lnTo>
                    <a:pt x="30504" y="94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801B8C45-934E-605A-81D7-4E12BB0E600E}"/>
                </a:ext>
              </a:extLst>
            </p:cNvPr>
            <p:cNvSpPr/>
            <p:nvPr/>
          </p:nvSpPr>
          <p:spPr>
            <a:xfrm flipV="1">
              <a:off x="7984484" y="5746308"/>
              <a:ext cx="6351" cy="45923"/>
            </a:xfrm>
            <a:custGeom>
              <a:avLst/>
              <a:gdLst>
                <a:gd name="csX0" fmla="*/ 177 w 6351"/>
                <a:gd name="csY0" fmla="*/ 811 h 45923"/>
                <a:gd name="csX1" fmla="*/ 6528 w 6351"/>
                <a:gd name="csY1" fmla="*/ 811 h 45923"/>
                <a:gd name="csX2" fmla="*/ 6528 w 6351"/>
                <a:gd name="csY2" fmla="*/ 46735 h 45923"/>
                <a:gd name="csX3" fmla="*/ 177 w 6351"/>
                <a:gd name="csY3" fmla="*/ 46735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1" h="45923">
                  <a:moveTo>
                    <a:pt x="177" y="811"/>
                  </a:moveTo>
                  <a:lnTo>
                    <a:pt x="6528" y="811"/>
                  </a:lnTo>
                  <a:lnTo>
                    <a:pt x="6528" y="46735"/>
                  </a:lnTo>
                  <a:lnTo>
                    <a:pt x="177" y="46735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EA059D42-252D-9A4D-A19E-3AA3212F87A5}"/>
                </a:ext>
              </a:extLst>
            </p:cNvPr>
            <p:cNvSpPr/>
            <p:nvPr/>
          </p:nvSpPr>
          <p:spPr>
            <a:xfrm flipV="1">
              <a:off x="8001094" y="5746308"/>
              <a:ext cx="28335" cy="45923"/>
            </a:xfrm>
            <a:custGeom>
              <a:avLst/>
              <a:gdLst>
                <a:gd name="csX0" fmla="*/ 6573 w 28335"/>
                <a:gd name="csY0" fmla="*/ 46871 h 45923"/>
                <a:gd name="csX1" fmla="*/ 710 w 28335"/>
                <a:gd name="csY1" fmla="*/ 46871 h 45923"/>
                <a:gd name="csX2" fmla="*/ 710 w 28335"/>
                <a:gd name="csY2" fmla="*/ 948 h 45923"/>
                <a:gd name="csX3" fmla="*/ 29046 w 28335"/>
                <a:gd name="csY3" fmla="*/ 948 h 45923"/>
                <a:gd name="csX4" fmla="*/ 29046 w 28335"/>
                <a:gd name="csY4" fmla="*/ 6322 h 45923"/>
                <a:gd name="csX5" fmla="*/ 6573 w 28335"/>
                <a:gd name="csY5" fmla="*/ 6322 h 459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8335" h="45923">
                  <a:moveTo>
                    <a:pt x="6573" y="46871"/>
                  </a:moveTo>
                  <a:lnTo>
                    <a:pt x="710" y="46871"/>
                  </a:lnTo>
                  <a:lnTo>
                    <a:pt x="710" y="948"/>
                  </a:lnTo>
                  <a:lnTo>
                    <a:pt x="29046" y="948"/>
                  </a:lnTo>
                  <a:lnTo>
                    <a:pt x="29046" y="6322"/>
                  </a:lnTo>
                  <a:lnTo>
                    <a:pt x="6573" y="632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ECE6FECE-C116-346E-8E3E-876D45771BB6}"/>
                </a:ext>
              </a:extLst>
            </p:cNvPr>
            <p:cNvSpPr/>
            <p:nvPr/>
          </p:nvSpPr>
          <p:spPr>
            <a:xfrm flipV="1">
              <a:off x="8037247" y="5785880"/>
              <a:ext cx="6350" cy="6351"/>
            </a:xfrm>
            <a:custGeom>
              <a:avLst/>
              <a:gdLst>
                <a:gd name="csX0" fmla="*/ 179 w 6350"/>
                <a:gd name="csY0" fmla="*/ 817 h 6351"/>
                <a:gd name="csX1" fmla="*/ 6530 w 6350"/>
                <a:gd name="csY1" fmla="*/ 817 h 6351"/>
                <a:gd name="csX2" fmla="*/ 6530 w 6350"/>
                <a:gd name="csY2" fmla="*/ 7168 h 6351"/>
                <a:gd name="csX3" fmla="*/ 179 w 6350"/>
                <a:gd name="csY3" fmla="*/ 7168 h 63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50" h="6351">
                  <a:moveTo>
                    <a:pt x="179" y="817"/>
                  </a:moveTo>
                  <a:lnTo>
                    <a:pt x="6530" y="817"/>
                  </a:lnTo>
                  <a:lnTo>
                    <a:pt x="6530" y="7168"/>
                  </a:lnTo>
                  <a:lnTo>
                    <a:pt x="179" y="7168"/>
                  </a:lnTo>
                  <a:close/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2" name="Graphic 2">
              <a:extLst>
                <a:ext uri="{FF2B5EF4-FFF2-40B4-BE49-F238E27FC236}">
                  <a16:creationId xmlns:a16="http://schemas.microsoft.com/office/drawing/2014/main" id="{AA1A42D8-8288-38ED-798D-A97729D7217F}"/>
                </a:ext>
              </a:extLst>
            </p:cNvPr>
            <p:cNvGrpSpPr/>
            <p:nvPr/>
          </p:nvGrpSpPr>
          <p:grpSpPr>
            <a:xfrm>
              <a:off x="3945165" y="4870340"/>
              <a:ext cx="521769" cy="484640"/>
              <a:chOff x="3945165" y="4870340"/>
              <a:chExt cx="521769" cy="484640"/>
            </a:xfrm>
            <a:noFill/>
          </p:grpSpPr>
          <p:sp>
            <p:nvSpPr>
              <p:cNvPr id="2063" name="Freeform: Shape 2062">
                <a:extLst>
                  <a:ext uri="{FF2B5EF4-FFF2-40B4-BE49-F238E27FC236}">
                    <a16:creationId xmlns:a16="http://schemas.microsoft.com/office/drawing/2014/main" id="{E51A5C38-95AF-8FBD-4999-002F12C6DA95}"/>
                  </a:ext>
                </a:extLst>
              </p:cNvPr>
              <p:cNvSpPr/>
              <p:nvPr/>
            </p:nvSpPr>
            <p:spPr>
              <a:xfrm flipV="1">
                <a:off x="3991577" y="5354980"/>
                <a:ext cx="475357" cy="6106"/>
              </a:xfrm>
              <a:custGeom>
                <a:avLst/>
                <a:gdLst>
                  <a:gd name="csX0" fmla="*/ 62 w 475357"/>
                  <a:gd name="csY0" fmla="*/ 877 h 6106"/>
                  <a:gd name="csX1" fmla="*/ 475420 w 475357"/>
                  <a:gd name="csY1" fmla="*/ 877 h 61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475357" h="6106">
                    <a:moveTo>
                      <a:pt x="62" y="877"/>
                    </a:moveTo>
                    <a:lnTo>
                      <a:pt x="475420" y="877"/>
                    </a:lnTo>
                  </a:path>
                </a:pathLst>
              </a:custGeom>
              <a:noFill/>
              <a:ln w="342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4" name="Graphic 2">
                <a:extLst>
                  <a:ext uri="{FF2B5EF4-FFF2-40B4-BE49-F238E27FC236}">
                    <a16:creationId xmlns:a16="http://schemas.microsoft.com/office/drawing/2014/main" id="{0D8E50A3-0E98-A6D6-1B5D-5C24CAF5BF4E}"/>
                  </a:ext>
                </a:extLst>
              </p:cNvPr>
              <p:cNvGrpSpPr/>
              <p:nvPr/>
            </p:nvGrpSpPr>
            <p:grpSpPr>
              <a:xfrm>
                <a:off x="3945165" y="4870340"/>
                <a:ext cx="521769" cy="392304"/>
                <a:chOff x="3945165" y="4870340"/>
                <a:chExt cx="521769" cy="392304"/>
              </a:xfrm>
              <a:noFill/>
            </p:grpSpPr>
            <p:sp>
              <p:nvSpPr>
                <p:cNvPr id="2065" name="Freeform: Shape 2064">
                  <a:extLst>
                    <a:ext uri="{FF2B5EF4-FFF2-40B4-BE49-F238E27FC236}">
                      <a16:creationId xmlns:a16="http://schemas.microsoft.com/office/drawing/2014/main" id="{7BE7A373-D5EE-3657-D41F-A02B337C9717}"/>
                    </a:ext>
                  </a:extLst>
                </p:cNvPr>
                <p:cNvSpPr/>
                <p:nvPr/>
              </p:nvSpPr>
              <p:spPr>
                <a:xfrm flipV="1">
                  <a:off x="3945165" y="4870340"/>
                  <a:ext cx="521769" cy="6106"/>
                </a:xfrm>
                <a:custGeom>
                  <a:avLst/>
                  <a:gdLst>
                    <a:gd name="csX0" fmla="*/ 55 w 521769"/>
                    <a:gd name="csY0" fmla="*/ 798 h 6106"/>
                    <a:gd name="csX1" fmla="*/ 521825 w 521769"/>
                    <a:gd name="csY1" fmla="*/ 798 h 610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521769" h="6106">
                      <a:moveTo>
                        <a:pt x="55" y="798"/>
                      </a:moveTo>
                      <a:lnTo>
                        <a:pt x="521825" y="798"/>
                      </a:lnTo>
                    </a:path>
                  </a:pathLst>
                </a:custGeom>
                <a:noFill/>
                <a:ln w="342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6" name="Graphic 2">
                  <a:extLst>
                    <a:ext uri="{FF2B5EF4-FFF2-40B4-BE49-F238E27FC236}">
                      <a16:creationId xmlns:a16="http://schemas.microsoft.com/office/drawing/2014/main" id="{C8A7AE86-1582-BD27-B725-D0B98B144E91}"/>
                    </a:ext>
                  </a:extLst>
                </p:cNvPr>
                <p:cNvGrpSpPr/>
                <p:nvPr/>
              </p:nvGrpSpPr>
              <p:grpSpPr>
                <a:xfrm>
                  <a:off x="4443973" y="4962676"/>
                  <a:ext cx="6106" cy="299968"/>
                  <a:chOff x="4443973" y="4962676"/>
                  <a:chExt cx="6106" cy="299968"/>
                </a:xfrm>
                <a:noFill/>
              </p:grpSpPr>
              <p:sp>
                <p:nvSpPr>
                  <p:cNvPr id="2067" name="Freeform: Shape 2066">
                    <a:extLst>
                      <a:ext uri="{FF2B5EF4-FFF2-40B4-BE49-F238E27FC236}">
                        <a16:creationId xmlns:a16="http://schemas.microsoft.com/office/drawing/2014/main" id="{771690C7-9829-EDEE-2F58-7155965D6E2F}"/>
                      </a:ext>
                    </a:extLst>
                  </p:cNvPr>
                  <p:cNvSpPr/>
                  <p:nvPr/>
                </p:nvSpPr>
                <p:spPr>
                  <a:xfrm flipV="1">
                    <a:off x="4443973" y="5171774"/>
                    <a:ext cx="6106" cy="90870"/>
                  </a:xfrm>
                  <a:custGeom>
                    <a:avLst/>
                    <a:gdLst>
                      <a:gd name="csX0" fmla="*/ 126 w 6106"/>
                      <a:gd name="csY0" fmla="*/ 849 h 90870"/>
                      <a:gd name="csX1" fmla="*/ 126 w 6106"/>
                      <a:gd name="csY1" fmla="*/ 91719 h 9087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6106" h="90870">
                        <a:moveTo>
                          <a:pt x="126" y="849"/>
                        </a:moveTo>
                        <a:lnTo>
                          <a:pt x="126" y="91719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8" name="Freeform: Shape 2067">
                    <a:extLst>
                      <a:ext uri="{FF2B5EF4-FFF2-40B4-BE49-F238E27FC236}">
                        <a16:creationId xmlns:a16="http://schemas.microsoft.com/office/drawing/2014/main" id="{446521DA-F539-00A9-7861-FE8B81131D22}"/>
                      </a:ext>
                    </a:extLst>
                  </p:cNvPr>
                  <p:cNvSpPr/>
                  <p:nvPr/>
                </p:nvSpPr>
                <p:spPr>
                  <a:xfrm flipV="1">
                    <a:off x="4443973" y="4962676"/>
                    <a:ext cx="6106" cy="90381"/>
                  </a:xfrm>
                  <a:custGeom>
                    <a:avLst/>
                    <a:gdLst>
                      <a:gd name="csX0" fmla="*/ 126 w 6106"/>
                      <a:gd name="csY0" fmla="*/ 91207 h 90381"/>
                      <a:gd name="csX1" fmla="*/ 126 w 6106"/>
                      <a:gd name="csY1" fmla="*/ 826 h 90381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6106" h="90381">
                        <a:moveTo>
                          <a:pt x="126" y="91207"/>
                        </a:moveTo>
                        <a:lnTo>
                          <a:pt x="126" y="826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F3E5CDD9-11BA-D76B-F650-FC3E3D261F3E}"/>
                </a:ext>
              </a:extLst>
            </p:cNvPr>
            <p:cNvSpPr/>
            <p:nvPr/>
          </p:nvSpPr>
          <p:spPr>
            <a:xfrm flipV="1">
              <a:off x="4428339" y="5262645"/>
              <a:ext cx="30778" cy="92335"/>
            </a:xfrm>
            <a:custGeom>
              <a:avLst/>
              <a:gdLst>
                <a:gd name="csX0" fmla="*/ 125 w 30778"/>
                <a:gd name="csY0" fmla="*/ 93211 h 92335"/>
                <a:gd name="csX1" fmla="*/ 30903 w 30778"/>
                <a:gd name="csY1" fmla="*/ 93211 h 92335"/>
                <a:gd name="csX2" fmla="*/ 15758 w 30778"/>
                <a:gd name="csY2" fmla="*/ 875 h 92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0778" h="92335">
                  <a:moveTo>
                    <a:pt x="125" y="93211"/>
                  </a:moveTo>
                  <a:lnTo>
                    <a:pt x="30903" y="93211"/>
                  </a:lnTo>
                  <a:lnTo>
                    <a:pt x="15758" y="8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C03A2B71-A208-EA9A-6A03-E00E1D2413F5}"/>
                </a:ext>
              </a:extLst>
            </p:cNvPr>
            <p:cNvSpPr/>
            <p:nvPr/>
          </p:nvSpPr>
          <p:spPr>
            <a:xfrm flipV="1">
              <a:off x="4428339" y="4870340"/>
              <a:ext cx="30778" cy="92335"/>
            </a:xfrm>
            <a:custGeom>
              <a:avLst/>
              <a:gdLst>
                <a:gd name="csX0" fmla="*/ 125 w 30778"/>
                <a:gd name="csY0" fmla="*/ 799 h 92335"/>
                <a:gd name="csX1" fmla="*/ 30903 w 30778"/>
                <a:gd name="csY1" fmla="*/ 799 h 92335"/>
                <a:gd name="csX2" fmla="*/ 15758 w 30778"/>
                <a:gd name="csY2" fmla="*/ 93135 h 92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0778" h="92335">
                  <a:moveTo>
                    <a:pt x="125" y="799"/>
                  </a:moveTo>
                  <a:lnTo>
                    <a:pt x="30903" y="799"/>
                  </a:lnTo>
                  <a:lnTo>
                    <a:pt x="15758" y="931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E8B66EA6-6AC3-E950-0C30-E328F8C1A398}"/>
                </a:ext>
              </a:extLst>
            </p:cNvPr>
            <p:cNvSpPr/>
            <p:nvPr/>
          </p:nvSpPr>
          <p:spPr>
            <a:xfrm flipV="1">
              <a:off x="4421011" y="5110706"/>
              <a:ext cx="51786" cy="38106"/>
            </a:xfrm>
            <a:custGeom>
              <a:avLst/>
              <a:gdLst>
                <a:gd name="csX0" fmla="*/ 124 w 51786"/>
                <a:gd name="csY0" fmla="*/ 35040 h 38106"/>
                <a:gd name="csX1" fmla="*/ 124 w 51786"/>
                <a:gd name="csY1" fmla="*/ 20384 h 38106"/>
                <a:gd name="csX2" fmla="*/ 124 w 51786"/>
                <a:gd name="csY2" fmla="*/ 22827 h 38106"/>
                <a:gd name="csX3" fmla="*/ 21131 w 51786"/>
                <a:gd name="csY3" fmla="*/ 25758 h 38106"/>
                <a:gd name="csX4" fmla="*/ 23086 w 51786"/>
                <a:gd name="csY4" fmla="*/ 23804 h 38106"/>
                <a:gd name="csX5" fmla="*/ 24551 w 51786"/>
                <a:gd name="csY5" fmla="*/ 22827 h 38106"/>
                <a:gd name="csX6" fmla="*/ 32857 w 51786"/>
                <a:gd name="csY6" fmla="*/ 12567 h 38106"/>
                <a:gd name="csX7" fmla="*/ 34322 w 51786"/>
                <a:gd name="csY7" fmla="*/ 11590 h 38106"/>
                <a:gd name="csX8" fmla="*/ 35299 w 51786"/>
                <a:gd name="csY8" fmla="*/ 10124 h 38106"/>
                <a:gd name="csX9" fmla="*/ 43116 w 51786"/>
                <a:gd name="csY9" fmla="*/ 3773 h 38106"/>
                <a:gd name="csX10" fmla="*/ 44093 w 51786"/>
                <a:gd name="csY10" fmla="*/ 2796 h 38106"/>
                <a:gd name="csX11" fmla="*/ 47024 w 51786"/>
                <a:gd name="csY11" fmla="*/ 1819 h 38106"/>
                <a:gd name="csX12" fmla="*/ 47024 w 51786"/>
                <a:gd name="csY12" fmla="*/ 1330 h 38106"/>
                <a:gd name="csX13" fmla="*/ 48979 w 51786"/>
                <a:gd name="csY13" fmla="*/ 1330 h 38106"/>
                <a:gd name="csX14" fmla="*/ 50444 w 51786"/>
                <a:gd name="csY14" fmla="*/ 842 h 38106"/>
                <a:gd name="csX15" fmla="*/ 51910 w 51786"/>
                <a:gd name="csY15" fmla="*/ 842 h 38106"/>
                <a:gd name="csX16" fmla="*/ 51910 w 51786"/>
                <a:gd name="csY16" fmla="*/ 38949 h 38106"/>
                <a:gd name="csX17" fmla="*/ 45070 w 51786"/>
                <a:gd name="csY17" fmla="*/ 38949 h 38106"/>
                <a:gd name="csX18" fmla="*/ 45070 w 51786"/>
                <a:gd name="csY18" fmla="*/ 10613 h 38106"/>
                <a:gd name="csX19" fmla="*/ 43605 w 51786"/>
                <a:gd name="csY19" fmla="*/ 11590 h 38106"/>
                <a:gd name="csX20" fmla="*/ 42627 w 51786"/>
                <a:gd name="csY20" fmla="*/ 12567 h 38106"/>
                <a:gd name="csX21" fmla="*/ 41162 w 51786"/>
                <a:gd name="csY21" fmla="*/ 13544 h 38106"/>
                <a:gd name="csX22" fmla="*/ 40673 w 51786"/>
                <a:gd name="csY22" fmla="*/ 14033 h 38106"/>
                <a:gd name="csX23" fmla="*/ 40185 w 51786"/>
                <a:gd name="csY23" fmla="*/ 15010 h 38106"/>
                <a:gd name="csX24" fmla="*/ 36765 w 51786"/>
                <a:gd name="csY24" fmla="*/ 18430 h 38106"/>
                <a:gd name="csX25" fmla="*/ 35788 w 51786"/>
                <a:gd name="csY25" fmla="*/ 19895 h 38106"/>
                <a:gd name="csX26" fmla="*/ 34322 w 51786"/>
                <a:gd name="csY26" fmla="*/ 21849 h 38106"/>
                <a:gd name="csX27" fmla="*/ 33834 w 51786"/>
                <a:gd name="csY27" fmla="*/ 22338 h 38106"/>
                <a:gd name="csX28" fmla="*/ 26505 w 51786"/>
                <a:gd name="csY28" fmla="*/ 30155 h 38106"/>
                <a:gd name="csX29" fmla="*/ 24063 w 51786"/>
                <a:gd name="csY29" fmla="*/ 32598 h 38106"/>
                <a:gd name="csX30" fmla="*/ 4032 w 51786"/>
                <a:gd name="csY30" fmla="*/ 37483 h 38106"/>
                <a:gd name="csX31" fmla="*/ 2567 w 51786"/>
                <a:gd name="csY31" fmla="*/ 36506 h 38106"/>
                <a:gd name="csX32" fmla="*/ 1101 w 51786"/>
                <a:gd name="csY32" fmla="*/ 36017 h 381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51786" h="38106">
                  <a:moveTo>
                    <a:pt x="124" y="35040"/>
                  </a:moveTo>
                  <a:lnTo>
                    <a:pt x="124" y="20384"/>
                  </a:lnTo>
                  <a:lnTo>
                    <a:pt x="124" y="22827"/>
                  </a:lnTo>
                  <a:cubicBezTo>
                    <a:pt x="2583" y="34014"/>
                    <a:pt x="14878" y="33477"/>
                    <a:pt x="21131" y="25758"/>
                  </a:cubicBezTo>
                  <a:lnTo>
                    <a:pt x="23086" y="23804"/>
                  </a:lnTo>
                  <a:lnTo>
                    <a:pt x="24551" y="22827"/>
                  </a:lnTo>
                  <a:cubicBezTo>
                    <a:pt x="27360" y="19545"/>
                    <a:pt x="30479" y="16321"/>
                    <a:pt x="32857" y="12567"/>
                  </a:cubicBezTo>
                  <a:lnTo>
                    <a:pt x="34322" y="11590"/>
                  </a:lnTo>
                  <a:lnTo>
                    <a:pt x="35299" y="10124"/>
                  </a:lnTo>
                  <a:cubicBezTo>
                    <a:pt x="38801" y="6501"/>
                    <a:pt x="38817" y="6468"/>
                    <a:pt x="43116" y="3773"/>
                  </a:cubicBezTo>
                  <a:lnTo>
                    <a:pt x="44093" y="2796"/>
                  </a:lnTo>
                  <a:lnTo>
                    <a:pt x="47024" y="1819"/>
                  </a:lnTo>
                  <a:lnTo>
                    <a:pt x="47024" y="1330"/>
                  </a:lnTo>
                  <a:lnTo>
                    <a:pt x="48979" y="1330"/>
                  </a:lnTo>
                  <a:lnTo>
                    <a:pt x="50444" y="842"/>
                  </a:lnTo>
                  <a:lnTo>
                    <a:pt x="51910" y="842"/>
                  </a:lnTo>
                  <a:lnTo>
                    <a:pt x="51910" y="38949"/>
                  </a:lnTo>
                  <a:lnTo>
                    <a:pt x="45070" y="38949"/>
                  </a:lnTo>
                  <a:lnTo>
                    <a:pt x="45070" y="10613"/>
                  </a:lnTo>
                  <a:lnTo>
                    <a:pt x="43605" y="11590"/>
                  </a:lnTo>
                  <a:lnTo>
                    <a:pt x="42627" y="12567"/>
                  </a:lnTo>
                  <a:lnTo>
                    <a:pt x="41162" y="13544"/>
                  </a:lnTo>
                  <a:lnTo>
                    <a:pt x="40673" y="14033"/>
                  </a:lnTo>
                  <a:lnTo>
                    <a:pt x="40185" y="15010"/>
                  </a:lnTo>
                  <a:lnTo>
                    <a:pt x="36765" y="18430"/>
                  </a:lnTo>
                  <a:lnTo>
                    <a:pt x="35788" y="19895"/>
                  </a:lnTo>
                  <a:lnTo>
                    <a:pt x="34322" y="21849"/>
                  </a:lnTo>
                  <a:lnTo>
                    <a:pt x="33834" y="22338"/>
                  </a:lnTo>
                  <a:cubicBezTo>
                    <a:pt x="30617" y="25237"/>
                    <a:pt x="29860" y="27207"/>
                    <a:pt x="26505" y="30155"/>
                  </a:cubicBezTo>
                  <a:lnTo>
                    <a:pt x="24063" y="32598"/>
                  </a:lnTo>
                  <a:cubicBezTo>
                    <a:pt x="18876" y="37768"/>
                    <a:pt x="11124" y="40146"/>
                    <a:pt x="4032" y="37483"/>
                  </a:cubicBezTo>
                  <a:lnTo>
                    <a:pt x="2567" y="36506"/>
                  </a:lnTo>
                  <a:lnTo>
                    <a:pt x="1101" y="3601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41D7E3A2-E4E2-608F-0096-A6892976EC78}"/>
                </a:ext>
              </a:extLst>
            </p:cNvPr>
            <p:cNvSpPr/>
            <p:nvPr/>
          </p:nvSpPr>
          <p:spPr>
            <a:xfrm flipV="1">
              <a:off x="4415148" y="5114614"/>
              <a:ext cx="17587" cy="32732"/>
            </a:xfrm>
            <a:custGeom>
              <a:avLst/>
              <a:gdLst>
                <a:gd name="csX0" fmla="*/ 122 w 17587"/>
                <a:gd name="csY0" fmla="*/ 19405 h 32732"/>
                <a:gd name="csX1" fmla="*/ 122 w 17587"/>
                <a:gd name="csY1" fmla="*/ 17451 h 32732"/>
                <a:gd name="csX2" fmla="*/ 14779 w 17587"/>
                <a:gd name="csY2" fmla="*/ 840 h 32732"/>
                <a:gd name="csX3" fmla="*/ 16733 w 17587"/>
                <a:gd name="csY3" fmla="*/ 840 h 32732"/>
                <a:gd name="csX4" fmla="*/ 17710 w 17587"/>
                <a:gd name="csY4" fmla="*/ 8169 h 32732"/>
                <a:gd name="csX5" fmla="*/ 14290 w 17587"/>
                <a:gd name="csY5" fmla="*/ 8169 h 32732"/>
                <a:gd name="csX6" fmla="*/ 11359 w 17587"/>
                <a:gd name="csY6" fmla="*/ 9146 h 32732"/>
                <a:gd name="csX7" fmla="*/ 10382 w 17587"/>
                <a:gd name="csY7" fmla="*/ 10123 h 32732"/>
                <a:gd name="csX8" fmla="*/ 8916 w 17587"/>
                <a:gd name="csY8" fmla="*/ 11100 h 32732"/>
                <a:gd name="csX9" fmla="*/ 8427 w 17587"/>
                <a:gd name="csY9" fmla="*/ 11589 h 32732"/>
                <a:gd name="csX10" fmla="*/ 7450 w 17587"/>
                <a:gd name="csY10" fmla="*/ 13054 h 32732"/>
                <a:gd name="csX11" fmla="*/ 6962 w 17587"/>
                <a:gd name="csY11" fmla="*/ 14520 h 32732"/>
                <a:gd name="csX12" fmla="*/ 6473 w 17587"/>
                <a:gd name="csY12" fmla="*/ 15985 h 32732"/>
                <a:gd name="csX13" fmla="*/ 5985 w 17587"/>
                <a:gd name="csY13" fmla="*/ 17451 h 32732"/>
                <a:gd name="csX14" fmla="*/ 5985 w 17587"/>
                <a:gd name="csY14" fmla="*/ 33573 h 32732"/>
                <a:gd name="csX15" fmla="*/ 4519 w 17587"/>
                <a:gd name="csY15" fmla="*/ 32596 h 32732"/>
                <a:gd name="csX16" fmla="*/ 4519 w 17587"/>
                <a:gd name="csY16" fmla="*/ 32108 h 32732"/>
                <a:gd name="csX17" fmla="*/ 611 w 17587"/>
                <a:gd name="csY17" fmla="*/ 22825 h 32732"/>
                <a:gd name="csX18" fmla="*/ 122 w 17587"/>
                <a:gd name="csY18" fmla="*/ 20871 h 32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7587" h="32732">
                  <a:moveTo>
                    <a:pt x="122" y="19405"/>
                  </a:moveTo>
                  <a:lnTo>
                    <a:pt x="122" y="17451"/>
                  </a:lnTo>
                  <a:cubicBezTo>
                    <a:pt x="1775" y="7183"/>
                    <a:pt x="4617" y="3658"/>
                    <a:pt x="14779" y="840"/>
                  </a:cubicBezTo>
                  <a:lnTo>
                    <a:pt x="16733" y="840"/>
                  </a:lnTo>
                  <a:lnTo>
                    <a:pt x="17710" y="8169"/>
                  </a:lnTo>
                  <a:lnTo>
                    <a:pt x="14290" y="8169"/>
                  </a:lnTo>
                  <a:lnTo>
                    <a:pt x="11359" y="9146"/>
                  </a:lnTo>
                  <a:lnTo>
                    <a:pt x="10382" y="10123"/>
                  </a:lnTo>
                  <a:lnTo>
                    <a:pt x="8916" y="11100"/>
                  </a:lnTo>
                  <a:lnTo>
                    <a:pt x="8427" y="11589"/>
                  </a:lnTo>
                  <a:lnTo>
                    <a:pt x="7450" y="13054"/>
                  </a:lnTo>
                  <a:lnTo>
                    <a:pt x="6962" y="14520"/>
                  </a:lnTo>
                  <a:lnTo>
                    <a:pt x="6473" y="15985"/>
                  </a:lnTo>
                  <a:lnTo>
                    <a:pt x="5985" y="17451"/>
                  </a:lnTo>
                  <a:lnTo>
                    <a:pt x="5985" y="33573"/>
                  </a:lnTo>
                  <a:lnTo>
                    <a:pt x="4519" y="32596"/>
                  </a:lnTo>
                  <a:lnTo>
                    <a:pt x="4519" y="32108"/>
                  </a:lnTo>
                  <a:cubicBezTo>
                    <a:pt x="2614" y="30528"/>
                    <a:pt x="383" y="25260"/>
                    <a:pt x="611" y="22825"/>
                  </a:cubicBezTo>
                  <a:lnTo>
                    <a:pt x="122" y="2087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B8A05492-CBEE-99AE-860C-B8559037404B}"/>
                </a:ext>
              </a:extLst>
            </p:cNvPr>
            <p:cNvSpPr/>
            <p:nvPr/>
          </p:nvSpPr>
          <p:spPr>
            <a:xfrm flipV="1">
              <a:off x="4427362" y="5083836"/>
              <a:ext cx="9282" cy="14167"/>
            </a:xfrm>
            <a:custGeom>
              <a:avLst/>
              <a:gdLst>
                <a:gd name="csX0" fmla="*/ 124 w 9282"/>
                <a:gd name="csY0" fmla="*/ 5230 h 14167"/>
                <a:gd name="csX1" fmla="*/ 612 w 9282"/>
                <a:gd name="csY1" fmla="*/ 3765 h 14167"/>
                <a:gd name="csX2" fmla="*/ 2567 w 9282"/>
                <a:gd name="csY2" fmla="*/ 833 h 14167"/>
                <a:gd name="csX3" fmla="*/ 9406 w 9282"/>
                <a:gd name="csY3" fmla="*/ 833 h 14167"/>
                <a:gd name="csX4" fmla="*/ 8918 w 9282"/>
                <a:gd name="csY4" fmla="*/ 833 h 14167"/>
                <a:gd name="csX5" fmla="*/ 8429 w 9282"/>
                <a:gd name="csY5" fmla="*/ 2299 h 14167"/>
                <a:gd name="csX6" fmla="*/ 1590 w 9282"/>
                <a:gd name="csY6" fmla="*/ 14024 h 14167"/>
                <a:gd name="csX7" fmla="*/ 612 w 9282"/>
                <a:gd name="csY7" fmla="*/ 15001 h 14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9282" h="14167">
                  <a:moveTo>
                    <a:pt x="124" y="5230"/>
                  </a:moveTo>
                  <a:lnTo>
                    <a:pt x="612" y="3765"/>
                  </a:lnTo>
                  <a:lnTo>
                    <a:pt x="2567" y="833"/>
                  </a:lnTo>
                  <a:lnTo>
                    <a:pt x="9406" y="833"/>
                  </a:lnTo>
                  <a:lnTo>
                    <a:pt x="8918" y="833"/>
                  </a:lnTo>
                  <a:lnTo>
                    <a:pt x="8429" y="2299"/>
                  </a:lnTo>
                  <a:cubicBezTo>
                    <a:pt x="7550" y="5914"/>
                    <a:pt x="3894" y="11085"/>
                    <a:pt x="1590" y="14024"/>
                  </a:cubicBezTo>
                  <a:lnTo>
                    <a:pt x="612" y="1500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0A875566-4879-4D7F-DD74-0B142A827490}"/>
                </a:ext>
              </a:extLst>
            </p:cNvPr>
            <p:cNvSpPr/>
            <p:nvPr/>
          </p:nvSpPr>
          <p:spPr>
            <a:xfrm flipV="1">
              <a:off x="4415148" y="5076996"/>
              <a:ext cx="57648" cy="16610"/>
            </a:xfrm>
            <a:custGeom>
              <a:avLst/>
              <a:gdLst>
                <a:gd name="csX0" fmla="*/ 123 w 57648"/>
                <a:gd name="csY0" fmla="*/ 17444 h 16610"/>
                <a:gd name="csX1" fmla="*/ 123 w 57648"/>
                <a:gd name="csY1" fmla="*/ 13047 h 16610"/>
                <a:gd name="csX2" fmla="*/ 611 w 57648"/>
                <a:gd name="csY2" fmla="*/ 13047 h 16610"/>
                <a:gd name="csX3" fmla="*/ 11360 w 57648"/>
                <a:gd name="csY3" fmla="*/ 2299 h 16610"/>
                <a:gd name="csX4" fmla="*/ 12337 w 57648"/>
                <a:gd name="csY4" fmla="*/ 834 h 16610"/>
                <a:gd name="csX5" fmla="*/ 12825 w 57648"/>
                <a:gd name="csY5" fmla="*/ 10605 h 16610"/>
                <a:gd name="csX6" fmla="*/ 57772 w 57648"/>
                <a:gd name="csY6" fmla="*/ 10605 h 16610"/>
                <a:gd name="csX7" fmla="*/ 57772 w 57648"/>
                <a:gd name="csY7" fmla="*/ 17444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57648" h="16610">
                  <a:moveTo>
                    <a:pt x="123" y="17444"/>
                  </a:moveTo>
                  <a:lnTo>
                    <a:pt x="123" y="13047"/>
                  </a:lnTo>
                  <a:lnTo>
                    <a:pt x="611" y="13047"/>
                  </a:lnTo>
                  <a:cubicBezTo>
                    <a:pt x="6547" y="8260"/>
                    <a:pt x="6645" y="8252"/>
                    <a:pt x="11360" y="2299"/>
                  </a:cubicBezTo>
                  <a:lnTo>
                    <a:pt x="12337" y="834"/>
                  </a:lnTo>
                  <a:lnTo>
                    <a:pt x="12825" y="10605"/>
                  </a:lnTo>
                  <a:lnTo>
                    <a:pt x="57772" y="10605"/>
                  </a:lnTo>
                  <a:lnTo>
                    <a:pt x="57772" y="1744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5" name="Graphic 2">
              <a:extLst>
                <a:ext uri="{FF2B5EF4-FFF2-40B4-BE49-F238E27FC236}">
                  <a16:creationId xmlns:a16="http://schemas.microsoft.com/office/drawing/2014/main" id="{53EFAF73-2996-1CC1-A78C-D9B11C095D90}"/>
                </a:ext>
              </a:extLst>
            </p:cNvPr>
            <p:cNvGrpSpPr/>
            <p:nvPr/>
          </p:nvGrpSpPr>
          <p:grpSpPr>
            <a:xfrm>
              <a:off x="6022473" y="4428692"/>
              <a:ext cx="373739" cy="926287"/>
              <a:chOff x="6022473" y="4428692"/>
              <a:chExt cx="373739" cy="926287"/>
            </a:xfrm>
            <a:noFill/>
          </p:grpSpPr>
          <p:sp>
            <p:nvSpPr>
              <p:cNvPr id="2076" name="Freeform: Shape 2075">
                <a:extLst>
                  <a:ext uri="{FF2B5EF4-FFF2-40B4-BE49-F238E27FC236}">
                    <a16:creationId xmlns:a16="http://schemas.microsoft.com/office/drawing/2014/main" id="{B8A5F64D-772D-D808-1E23-7773F238E86B}"/>
                  </a:ext>
                </a:extLst>
              </p:cNvPr>
              <p:cNvSpPr/>
              <p:nvPr/>
            </p:nvSpPr>
            <p:spPr>
              <a:xfrm flipV="1">
                <a:off x="6022473" y="5354980"/>
                <a:ext cx="373739" cy="6106"/>
              </a:xfrm>
              <a:custGeom>
                <a:avLst/>
                <a:gdLst>
                  <a:gd name="csX0" fmla="*/ 393 w 373739"/>
                  <a:gd name="csY0" fmla="*/ 877 h 6106"/>
                  <a:gd name="csX1" fmla="*/ 374132 w 373739"/>
                  <a:gd name="csY1" fmla="*/ 877 h 61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73739" h="6106">
                    <a:moveTo>
                      <a:pt x="393" y="877"/>
                    </a:moveTo>
                    <a:lnTo>
                      <a:pt x="374132" y="877"/>
                    </a:lnTo>
                  </a:path>
                </a:pathLst>
              </a:custGeom>
              <a:noFill/>
              <a:ln w="342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7" name="Graphic 2">
                <a:extLst>
                  <a:ext uri="{FF2B5EF4-FFF2-40B4-BE49-F238E27FC236}">
                    <a16:creationId xmlns:a16="http://schemas.microsoft.com/office/drawing/2014/main" id="{9C563975-7EE2-E6BE-2201-17C97CA765B8}"/>
                  </a:ext>
                </a:extLst>
              </p:cNvPr>
              <p:cNvGrpSpPr/>
              <p:nvPr/>
            </p:nvGrpSpPr>
            <p:grpSpPr>
              <a:xfrm>
                <a:off x="6022473" y="4428692"/>
                <a:ext cx="373739" cy="833952"/>
                <a:chOff x="6022473" y="4428692"/>
                <a:chExt cx="373739" cy="833952"/>
              </a:xfrm>
              <a:noFill/>
            </p:grpSpPr>
            <p:sp>
              <p:nvSpPr>
                <p:cNvPr id="2078" name="Freeform: Shape 2077">
                  <a:extLst>
                    <a:ext uri="{FF2B5EF4-FFF2-40B4-BE49-F238E27FC236}">
                      <a16:creationId xmlns:a16="http://schemas.microsoft.com/office/drawing/2014/main" id="{C4658340-98DD-A878-EC2C-E423A088A68E}"/>
                    </a:ext>
                  </a:extLst>
                </p:cNvPr>
                <p:cNvSpPr/>
                <p:nvPr/>
              </p:nvSpPr>
              <p:spPr>
                <a:xfrm flipV="1">
                  <a:off x="6022473" y="4428692"/>
                  <a:ext cx="373739" cy="6106"/>
                </a:xfrm>
                <a:custGeom>
                  <a:avLst/>
                  <a:gdLst>
                    <a:gd name="csX0" fmla="*/ 393 w 373739"/>
                    <a:gd name="csY0" fmla="*/ 725 h 6106"/>
                    <a:gd name="csX1" fmla="*/ 374132 w 373739"/>
                    <a:gd name="csY1" fmla="*/ 725 h 610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73739" h="6106">
                      <a:moveTo>
                        <a:pt x="393" y="725"/>
                      </a:moveTo>
                      <a:lnTo>
                        <a:pt x="374132" y="725"/>
                      </a:lnTo>
                    </a:path>
                  </a:pathLst>
                </a:custGeom>
                <a:noFill/>
                <a:ln w="342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9" name="Graphic 2">
                  <a:extLst>
                    <a:ext uri="{FF2B5EF4-FFF2-40B4-BE49-F238E27FC236}">
                      <a16:creationId xmlns:a16="http://schemas.microsoft.com/office/drawing/2014/main" id="{E31A3C23-1CCA-08F0-CAD5-4D76F7A3D06E}"/>
                    </a:ext>
                  </a:extLst>
                </p:cNvPr>
                <p:cNvGrpSpPr/>
                <p:nvPr/>
              </p:nvGrpSpPr>
              <p:grpSpPr>
                <a:xfrm>
                  <a:off x="6372762" y="4521028"/>
                  <a:ext cx="6106" cy="741616"/>
                  <a:chOff x="6372762" y="4521028"/>
                  <a:chExt cx="6106" cy="741616"/>
                </a:xfrm>
                <a:noFill/>
              </p:grpSpPr>
              <p:sp>
                <p:nvSpPr>
                  <p:cNvPr id="2080" name="Freeform: Shape 2079">
                    <a:extLst>
                      <a:ext uri="{FF2B5EF4-FFF2-40B4-BE49-F238E27FC236}">
                        <a16:creationId xmlns:a16="http://schemas.microsoft.com/office/drawing/2014/main" id="{A1EB72F7-6570-2221-7C3B-D41B039E52CC}"/>
                      </a:ext>
                    </a:extLst>
                  </p:cNvPr>
                  <p:cNvSpPr/>
                  <p:nvPr/>
                </p:nvSpPr>
                <p:spPr>
                  <a:xfrm flipV="1">
                    <a:off x="6372762" y="4985149"/>
                    <a:ext cx="6106" cy="277495"/>
                  </a:xfrm>
                  <a:custGeom>
                    <a:avLst/>
                    <a:gdLst>
                      <a:gd name="csX0" fmla="*/ 442 w 6106"/>
                      <a:gd name="csY0" fmla="*/ 822 h 277495"/>
                      <a:gd name="csX1" fmla="*/ 442 w 6106"/>
                      <a:gd name="csY1" fmla="*/ 278318 h 27749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6106" h="277495">
                        <a:moveTo>
                          <a:pt x="442" y="822"/>
                        </a:moveTo>
                        <a:lnTo>
                          <a:pt x="442" y="278318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1" name="Freeform: Shape 2080">
                    <a:extLst>
                      <a:ext uri="{FF2B5EF4-FFF2-40B4-BE49-F238E27FC236}">
                        <a16:creationId xmlns:a16="http://schemas.microsoft.com/office/drawing/2014/main" id="{DDD2FE35-9E26-AC03-B5B5-EBEF9015B438}"/>
                      </a:ext>
                    </a:extLst>
                  </p:cNvPr>
                  <p:cNvSpPr/>
                  <p:nvPr/>
                </p:nvSpPr>
                <p:spPr>
                  <a:xfrm flipV="1">
                    <a:off x="6372762" y="4521028"/>
                    <a:ext cx="6106" cy="277007"/>
                  </a:xfrm>
                  <a:custGeom>
                    <a:avLst/>
                    <a:gdLst>
                      <a:gd name="csX0" fmla="*/ 442 w 6106"/>
                      <a:gd name="csY0" fmla="*/ 277787 h 277007"/>
                      <a:gd name="csX1" fmla="*/ 442 w 6106"/>
                      <a:gd name="csY1" fmla="*/ 780 h 27700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6106" h="277007">
                        <a:moveTo>
                          <a:pt x="442" y="277787"/>
                        </a:moveTo>
                        <a:lnTo>
                          <a:pt x="442" y="780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A0321CA7-B62F-E669-4280-DC28FA33224E}"/>
                </a:ext>
              </a:extLst>
            </p:cNvPr>
            <p:cNvSpPr/>
            <p:nvPr/>
          </p:nvSpPr>
          <p:spPr>
            <a:xfrm flipV="1">
              <a:off x="6357617" y="5262645"/>
              <a:ext cx="30778" cy="92335"/>
            </a:xfrm>
            <a:custGeom>
              <a:avLst/>
              <a:gdLst>
                <a:gd name="csX0" fmla="*/ 440 w 30778"/>
                <a:gd name="csY0" fmla="*/ 93211 h 92335"/>
                <a:gd name="csX1" fmla="*/ 31219 w 30778"/>
                <a:gd name="csY1" fmla="*/ 93211 h 92335"/>
                <a:gd name="csX2" fmla="*/ 15585 w 30778"/>
                <a:gd name="csY2" fmla="*/ 875 h 92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0778" h="92335">
                  <a:moveTo>
                    <a:pt x="440" y="93211"/>
                  </a:moveTo>
                  <a:lnTo>
                    <a:pt x="31219" y="93211"/>
                  </a:lnTo>
                  <a:lnTo>
                    <a:pt x="15585" y="8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id="{49D67229-135A-E1A7-332B-9080D56A1416}"/>
                </a:ext>
              </a:extLst>
            </p:cNvPr>
            <p:cNvSpPr/>
            <p:nvPr/>
          </p:nvSpPr>
          <p:spPr>
            <a:xfrm flipV="1">
              <a:off x="6357617" y="4428692"/>
              <a:ext cx="30778" cy="92335"/>
            </a:xfrm>
            <a:custGeom>
              <a:avLst/>
              <a:gdLst>
                <a:gd name="csX0" fmla="*/ 440 w 30778"/>
                <a:gd name="csY0" fmla="*/ 727 h 92335"/>
                <a:gd name="csX1" fmla="*/ 31219 w 30778"/>
                <a:gd name="csY1" fmla="*/ 727 h 92335"/>
                <a:gd name="csX2" fmla="*/ 15585 w 30778"/>
                <a:gd name="csY2" fmla="*/ 93063 h 92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0778" h="92335">
                  <a:moveTo>
                    <a:pt x="440" y="727"/>
                  </a:moveTo>
                  <a:lnTo>
                    <a:pt x="31219" y="727"/>
                  </a:lnTo>
                  <a:lnTo>
                    <a:pt x="15585" y="930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2610EE6F-24F2-D606-434A-700E8B2D3FC2}"/>
                </a:ext>
              </a:extLst>
            </p:cNvPr>
            <p:cNvSpPr/>
            <p:nvPr/>
          </p:nvSpPr>
          <p:spPr>
            <a:xfrm flipV="1">
              <a:off x="6339052" y="4922615"/>
              <a:ext cx="57160" cy="39572"/>
            </a:xfrm>
            <a:custGeom>
              <a:avLst/>
              <a:gdLst>
                <a:gd name="csX0" fmla="*/ 438 w 57160"/>
                <a:gd name="csY0" fmla="*/ 32566 h 39572"/>
                <a:gd name="csX1" fmla="*/ 438 w 57160"/>
                <a:gd name="csY1" fmla="*/ 27192 h 39572"/>
                <a:gd name="csX2" fmla="*/ 37568 w 57160"/>
                <a:gd name="csY2" fmla="*/ 811 h 39572"/>
                <a:gd name="csX3" fmla="*/ 43919 w 57160"/>
                <a:gd name="csY3" fmla="*/ 811 h 39572"/>
                <a:gd name="csX4" fmla="*/ 43919 w 57160"/>
                <a:gd name="csY4" fmla="*/ 25727 h 39572"/>
                <a:gd name="csX5" fmla="*/ 57598 w 57160"/>
                <a:gd name="csY5" fmla="*/ 25727 h 39572"/>
                <a:gd name="csX6" fmla="*/ 57598 w 57160"/>
                <a:gd name="csY6" fmla="*/ 32566 h 39572"/>
                <a:gd name="csX7" fmla="*/ 43919 w 57160"/>
                <a:gd name="csY7" fmla="*/ 32566 h 39572"/>
                <a:gd name="csX8" fmla="*/ 43919 w 57160"/>
                <a:gd name="csY8" fmla="*/ 40383 h 39572"/>
                <a:gd name="csX9" fmla="*/ 37568 w 57160"/>
                <a:gd name="csY9" fmla="*/ 40383 h 39572"/>
                <a:gd name="csX10" fmla="*/ 37568 w 57160"/>
                <a:gd name="csY10" fmla="*/ 7650 h 39572"/>
                <a:gd name="csX11" fmla="*/ 11675 w 57160"/>
                <a:gd name="csY11" fmla="*/ 25727 h 39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57160" h="39572">
                  <a:moveTo>
                    <a:pt x="438" y="32566"/>
                  </a:moveTo>
                  <a:lnTo>
                    <a:pt x="438" y="27192"/>
                  </a:lnTo>
                  <a:lnTo>
                    <a:pt x="37568" y="811"/>
                  </a:lnTo>
                  <a:lnTo>
                    <a:pt x="43919" y="811"/>
                  </a:lnTo>
                  <a:lnTo>
                    <a:pt x="43919" y="25727"/>
                  </a:lnTo>
                  <a:lnTo>
                    <a:pt x="57598" y="25727"/>
                  </a:lnTo>
                  <a:lnTo>
                    <a:pt x="57598" y="32566"/>
                  </a:lnTo>
                  <a:lnTo>
                    <a:pt x="43919" y="32566"/>
                  </a:lnTo>
                  <a:lnTo>
                    <a:pt x="43919" y="40383"/>
                  </a:lnTo>
                  <a:lnTo>
                    <a:pt x="37568" y="40383"/>
                  </a:lnTo>
                  <a:lnTo>
                    <a:pt x="37568" y="7650"/>
                  </a:lnTo>
                  <a:lnTo>
                    <a:pt x="11675" y="257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BBE907DF-B718-7F9C-59AC-E7BBC44FBC63}"/>
                </a:ext>
              </a:extLst>
            </p:cNvPr>
            <p:cNvSpPr/>
            <p:nvPr/>
          </p:nvSpPr>
          <p:spPr>
            <a:xfrm flipV="1">
              <a:off x="6339052" y="4930432"/>
              <a:ext cx="37129" cy="24915"/>
            </a:xfrm>
            <a:custGeom>
              <a:avLst/>
              <a:gdLst>
                <a:gd name="csX0" fmla="*/ 438 w 37129"/>
                <a:gd name="csY0" fmla="*/ 25727 h 24915"/>
                <a:gd name="csX1" fmla="*/ 11674 w 37129"/>
                <a:gd name="csY1" fmla="*/ 18887 h 24915"/>
                <a:gd name="csX2" fmla="*/ 37567 w 37129"/>
                <a:gd name="csY2" fmla="*/ 18887 h 24915"/>
                <a:gd name="csX3" fmla="*/ 37567 w 37129"/>
                <a:gd name="csY3" fmla="*/ 811 h 24915"/>
                <a:gd name="csX4" fmla="*/ 37567 w 37129"/>
                <a:gd name="csY4" fmla="*/ 25727 h 24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7129" h="24915">
                  <a:moveTo>
                    <a:pt x="438" y="25727"/>
                  </a:moveTo>
                  <a:lnTo>
                    <a:pt x="11674" y="18887"/>
                  </a:lnTo>
                  <a:lnTo>
                    <a:pt x="37567" y="18887"/>
                  </a:lnTo>
                  <a:lnTo>
                    <a:pt x="37567" y="811"/>
                  </a:lnTo>
                  <a:lnTo>
                    <a:pt x="37567" y="2572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B4B823AB-F87F-B53E-E1A0-FA3C5F87BE76}"/>
                </a:ext>
              </a:extLst>
            </p:cNvPr>
            <p:cNvSpPr/>
            <p:nvPr/>
          </p:nvSpPr>
          <p:spPr>
            <a:xfrm flipV="1">
              <a:off x="6344426" y="4896233"/>
              <a:ext cx="47389" cy="18623"/>
            </a:xfrm>
            <a:custGeom>
              <a:avLst/>
              <a:gdLst>
                <a:gd name="csX0" fmla="*/ 439 w 47389"/>
                <a:gd name="csY0" fmla="*/ 6724 h 18623"/>
                <a:gd name="csX1" fmla="*/ 1416 w 47389"/>
                <a:gd name="csY1" fmla="*/ 5747 h 18623"/>
                <a:gd name="csX2" fmla="*/ 2881 w 47389"/>
                <a:gd name="csY2" fmla="*/ 4770 h 18623"/>
                <a:gd name="csX3" fmla="*/ 23889 w 47389"/>
                <a:gd name="csY3" fmla="*/ 861 h 18623"/>
                <a:gd name="csX4" fmla="*/ 26820 w 47389"/>
                <a:gd name="csY4" fmla="*/ 861 h 18623"/>
                <a:gd name="csX5" fmla="*/ 47339 w 47389"/>
                <a:gd name="csY5" fmla="*/ 6235 h 18623"/>
                <a:gd name="csX6" fmla="*/ 47828 w 47389"/>
                <a:gd name="csY6" fmla="*/ 7212 h 18623"/>
                <a:gd name="csX7" fmla="*/ 47339 w 47389"/>
                <a:gd name="csY7" fmla="*/ 19426 h 18623"/>
                <a:gd name="csX8" fmla="*/ 47339 w 47389"/>
                <a:gd name="csY8" fmla="*/ 17472 h 18623"/>
                <a:gd name="csX9" fmla="*/ 46851 w 47389"/>
                <a:gd name="csY9" fmla="*/ 16006 h 18623"/>
                <a:gd name="csX10" fmla="*/ 45874 w 47389"/>
                <a:gd name="csY10" fmla="*/ 15029 h 18623"/>
                <a:gd name="csX11" fmla="*/ 45385 w 47389"/>
                <a:gd name="csY11" fmla="*/ 13563 h 18623"/>
                <a:gd name="csX12" fmla="*/ 43919 w 47389"/>
                <a:gd name="csY12" fmla="*/ 12586 h 18623"/>
                <a:gd name="csX13" fmla="*/ 42942 w 47389"/>
                <a:gd name="csY13" fmla="*/ 11121 h 18623"/>
                <a:gd name="csX14" fmla="*/ 42454 w 47389"/>
                <a:gd name="csY14" fmla="*/ 11121 h 18623"/>
                <a:gd name="csX15" fmla="*/ 41477 w 47389"/>
                <a:gd name="csY15" fmla="*/ 10632 h 18623"/>
                <a:gd name="csX16" fmla="*/ 20469 w 47389"/>
                <a:gd name="csY16" fmla="*/ 8189 h 18623"/>
                <a:gd name="csX17" fmla="*/ 16561 w 47389"/>
                <a:gd name="csY17" fmla="*/ 8189 h 18623"/>
                <a:gd name="csX18" fmla="*/ 927 w 47389"/>
                <a:gd name="csY18" fmla="*/ 16495 h 18623"/>
                <a:gd name="csX19" fmla="*/ 439 w 47389"/>
                <a:gd name="csY19" fmla="*/ 17960 h 18623"/>
                <a:gd name="csX20" fmla="*/ 439 w 47389"/>
                <a:gd name="csY20" fmla="*/ 19426 h 186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47389" h="18623">
                  <a:moveTo>
                    <a:pt x="439" y="6724"/>
                  </a:moveTo>
                  <a:lnTo>
                    <a:pt x="1416" y="5747"/>
                  </a:lnTo>
                  <a:lnTo>
                    <a:pt x="2881" y="4770"/>
                  </a:lnTo>
                  <a:cubicBezTo>
                    <a:pt x="9387" y="1602"/>
                    <a:pt x="16601" y="527"/>
                    <a:pt x="23889" y="861"/>
                  </a:cubicBezTo>
                  <a:lnTo>
                    <a:pt x="26820" y="861"/>
                  </a:lnTo>
                  <a:cubicBezTo>
                    <a:pt x="33937" y="877"/>
                    <a:pt x="41289" y="2278"/>
                    <a:pt x="47339" y="6235"/>
                  </a:cubicBezTo>
                  <a:lnTo>
                    <a:pt x="47828" y="7212"/>
                  </a:lnTo>
                  <a:lnTo>
                    <a:pt x="47339" y="19426"/>
                  </a:lnTo>
                  <a:lnTo>
                    <a:pt x="47339" y="17472"/>
                  </a:lnTo>
                  <a:lnTo>
                    <a:pt x="46851" y="16006"/>
                  </a:lnTo>
                  <a:lnTo>
                    <a:pt x="45874" y="15029"/>
                  </a:lnTo>
                  <a:lnTo>
                    <a:pt x="45385" y="13563"/>
                  </a:lnTo>
                  <a:lnTo>
                    <a:pt x="43919" y="12586"/>
                  </a:lnTo>
                  <a:lnTo>
                    <a:pt x="42942" y="11121"/>
                  </a:lnTo>
                  <a:lnTo>
                    <a:pt x="42454" y="11121"/>
                  </a:lnTo>
                  <a:lnTo>
                    <a:pt x="41477" y="10632"/>
                  </a:lnTo>
                  <a:cubicBezTo>
                    <a:pt x="34857" y="7489"/>
                    <a:pt x="27667" y="8263"/>
                    <a:pt x="20469" y="8189"/>
                  </a:cubicBezTo>
                  <a:lnTo>
                    <a:pt x="16561" y="8189"/>
                  </a:lnTo>
                  <a:cubicBezTo>
                    <a:pt x="10877" y="9248"/>
                    <a:pt x="2857" y="9688"/>
                    <a:pt x="927" y="16495"/>
                  </a:cubicBezTo>
                  <a:lnTo>
                    <a:pt x="439" y="17960"/>
                  </a:lnTo>
                  <a:lnTo>
                    <a:pt x="439" y="1942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: Shape 2086">
              <a:extLst>
                <a:ext uri="{FF2B5EF4-FFF2-40B4-BE49-F238E27FC236}">
                  <a16:creationId xmlns:a16="http://schemas.microsoft.com/office/drawing/2014/main" id="{CD0B0374-1266-F84A-9C45-13CEEBAEA57D}"/>
                </a:ext>
              </a:extLst>
            </p:cNvPr>
            <p:cNvSpPr/>
            <p:nvPr/>
          </p:nvSpPr>
          <p:spPr>
            <a:xfrm flipV="1">
              <a:off x="6338564" y="4877545"/>
              <a:ext cx="58579" cy="31390"/>
            </a:xfrm>
            <a:custGeom>
              <a:avLst/>
              <a:gdLst>
                <a:gd name="csX0" fmla="*/ 438 w 58579"/>
                <a:gd name="csY0" fmla="*/ 13503 h 31390"/>
                <a:gd name="csX1" fmla="*/ 438 w 58579"/>
                <a:gd name="csY1" fmla="*/ 11549 h 31390"/>
                <a:gd name="csX2" fmla="*/ 5323 w 58579"/>
                <a:gd name="csY2" fmla="*/ 1778 h 31390"/>
                <a:gd name="csX3" fmla="*/ 6301 w 58579"/>
                <a:gd name="csY3" fmla="*/ 801 h 31390"/>
                <a:gd name="csX4" fmla="*/ 6301 w 58579"/>
                <a:gd name="csY4" fmla="*/ 13992 h 31390"/>
                <a:gd name="csX5" fmla="*/ 27308 w 58579"/>
                <a:gd name="csY5" fmla="*/ 25228 h 31390"/>
                <a:gd name="csX6" fmla="*/ 30239 w 58579"/>
                <a:gd name="csY6" fmla="*/ 25228 h 31390"/>
                <a:gd name="csX7" fmla="*/ 53201 w 58579"/>
                <a:gd name="csY7" fmla="*/ 14969 h 31390"/>
                <a:gd name="csX8" fmla="*/ 53201 w 58579"/>
                <a:gd name="csY8" fmla="*/ 13503 h 31390"/>
                <a:gd name="csX9" fmla="*/ 53690 w 58579"/>
                <a:gd name="csY9" fmla="*/ 1289 h 31390"/>
                <a:gd name="csX10" fmla="*/ 55155 w 58579"/>
                <a:gd name="csY10" fmla="*/ 2267 h 31390"/>
                <a:gd name="csX11" fmla="*/ 56132 w 58579"/>
                <a:gd name="csY11" fmla="*/ 3244 h 31390"/>
                <a:gd name="csX12" fmla="*/ 56621 w 58579"/>
                <a:gd name="csY12" fmla="*/ 4709 h 31390"/>
                <a:gd name="csX13" fmla="*/ 58087 w 58579"/>
                <a:gd name="csY13" fmla="*/ 20343 h 31390"/>
                <a:gd name="csX14" fmla="*/ 57110 w 58579"/>
                <a:gd name="csY14" fmla="*/ 21320 h 31390"/>
                <a:gd name="csX15" fmla="*/ 56621 w 58579"/>
                <a:gd name="csY15" fmla="*/ 22786 h 31390"/>
                <a:gd name="csX16" fmla="*/ 41476 w 58579"/>
                <a:gd name="csY16" fmla="*/ 31091 h 31390"/>
                <a:gd name="csX17" fmla="*/ 40010 w 58579"/>
                <a:gd name="csY17" fmla="*/ 31579 h 31390"/>
                <a:gd name="csX18" fmla="*/ 38545 w 58579"/>
                <a:gd name="csY18" fmla="*/ 31579 h 31390"/>
                <a:gd name="csX19" fmla="*/ 37079 w 58579"/>
                <a:gd name="csY19" fmla="*/ 32068 h 31390"/>
                <a:gd name="csX20" fmla="*/ 926 w 58579"/>
                <a:gd name="csY20" fmla="*/ 18389 h 31390"/>
                <a:gd name="csX21" fmla="*/ 926 w 58579"/>
                <a:gd name="csY21" fmla="*/ 16923 h 31390"/>
                <a:gd name="csX22" fmla="*/ 438 w 58579"/>
                <a:gd name="csY22" fmla="*/ 15457 h 313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58579" h="31390">
                  <a:moveTo>
                    <a:pt x="438" y="13503"/>
                  </a:moveTo>
                  <a:lnTo>
                    <a:pt x="438" y="11549"/>
                  </a:lnTo>
                  <a:cubicBezTo>
                    <a:pt x="1171" y="7429"/>
                    <a:pt x="2026" y="4636"/>
                    <a:pt x="5323" y="1778"/>
                  </a:cubicBezTo>
                  <a:lnTo>
                    <a:pt x="6301" y="801"/>
                  </a:lnTo>
                  <a:lnTo>
                    <a:pt x="6301" y="13992"/>
                  </a:lnTo>
                  <a:cubicBezTo>
                    <a:pt x="7970" y="24846"/>
                    <a:pt x="18962" y="24088"/>
                    <a:pt x="27308" y="25228"/>
                  </a:cubicBezTo>
                  <a:lnTo>
                    <a:pt x="30239" y="25228"/>
                  </a:lnTo>
                  <a:cubicBezTo>
                    <a:pt x="39082" y="23877"/>
                    <a:pt x="50156" y="26116"/>
                    <a:pt x="53201" y="14969"/>
                  </a:cubicBezTo>
                  <a:lnTo>
                    <a:pt x="53201" y="13503"/>
                  </a:lnTo>
                  <a:lnTo>
                    <a:pt x="53690" y="1289"/>
                  </a:lnTo>
                  <a:lnTo>
                    <a:pt x="55155" y="2267"/>
                  </a:lnTo>
                  <a:lnTo>
                    <a:pt x="56132" y="3244"/>
                  </a:lnTo>
                  <a:lnTo>
                    <a:pt x="56621" y="4709"/>
                  </a:lnTo>
                  <a:cubicBezTo>
                    <a:pt x="59715" y="7551"/>
                    <a:pt x="59357" y="16597"/>
                    <a:pt x="58087" y="20343"/>
                  </a:cubicBezTo>
                  <a:lnTo>
                    <a:pt x="57110" y="21320"/>
                  </a:lnTo>
                  <a:lnTo>
                    <a:pt x="56621" y="22786"/>
                  </a:lnTo>
                  <a:cubicBezTo>
                    <a:pt x="52778" y="27386"/>
                    <a:pt x="47510" y="30684"/>
                    <a:pt x="41476" y="31091"/>
                  </a:cubicBezTo>
                  <a:lnTo>
                    <a:pt x="40010" y="31579"/>
                  </a:lnTo>
                  <a:lnTo>
                    <a:pt x="38545" y="31579"/>
                  </a:lnTo>
                  <a:lnTo>
                    <a:pt x="37079" y="32068"/>
                  </a:lnTo>
                  <a:cubicBezTo>
                    <a:pt x="23970" y="32394"/>
                    <a:pt x="6081" y="33127"/>
                    <a:pt x="926" y="18389"/>
                  </a:cubicBezTo>
                  <a:lnTo>
                    <a:pt x="926" y="16923"/>
                  </a:lnTo>
                  <a:lnTo>
                    <a:pt x="438" y="1545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: Shape 2087">
              <a:extLst>
                <a:ext uri="{FF2B5EF4-FFF2-40B4-BE49-F238E27FC236}">
                  <a16:creationId xmlns:a16="http://schemas.microsoft.com/office/drawing/2014/main" id="{EE074833-17B7-AE04-B56B-696AA5B42391}"/>
                </a:ext>
              </a:extLst>
            </p:cNvPr>
            <p:cNvSpPr/>
            <p:nvPr/>
          </p:nvSpPr>
          <p:spPr>
            <a:xfrm flipV="1">
              <a:off x="6388396" y="4858615"/>
              <a:ext cx="19053" cy="8305"/>
            </a:xfrm>
            <a:custGeom>
              <a:avLst/>
              <a:gdLst>
                <a:gd name="csX0" fmla="*/ 445 w 19053"/>
                <a:gd name="csY0" fmla="*/ 9102 h 8305"/>
                <a:gd name="csX1" fmla="*/ 445 w 19053"/>
                <a:gd name="csY1" fmla="*/ 1285 h 8305"/>
                <a:gd name="csX2" fmla="*/ 8262 w 19053"/>
                <a:gd name="csY2" fmla="*/ 1285 h 8305"/>
                <a:gd name="csX3" fmla="*/ 8262 w 19053"/>
                <a:gd name="csY3" fmla="*/ 5194 h 8305"/>
                <a:gd name="csX4" fmla="*/ 9239 w 19053"/>
                <a:gd name="csY4" fmla="*/ 5194 h 8305"/>
                <a:gd name="csX5" fmla="*/ 11193 w 19053"/>
                <a:gd name="csY5" fmla="*/ 4705 h 8305"/>
                <a:gd name="csX6" fmla="*/ 12659 w 19053"/>
                <a:gd name="csY6" fmla="*/ 4217 h 8305"/>
                <a:gd name="csX7" fmla="*/ 14613 w 19053"/>
                <a:gd name="csY7" fmla="*/ 3240 h 8305"/>
                <a:gd name="csX8" fmla="*/ 15590 w 19053"/>
                <a:gd name="csY8" fmla="*/ 2262 h 8305"/>
                <a:gd name="csX9" fmla="*/ 16567 w 19053"/>
                <a:gd name="csY9" fmla="*/ 797 h 8305"/>
                <a:gd name="csX10" fmla="*/ 19499 w 19053"/>
                <a:gd name="csY10" fmla="*/ 2751 h 8305"/>
                <a:gd name="csX11" fmla="*/ 18522 w 19053"/>
                <a:gd name="csY11" fmla="*/ 4217 h 8305"/>
                <a:gd name="csX12" fmla="*/ 10216 w 19053"/>
                <a:gd name="csY12" fmla="*/ 9102 h 8305"/>
                <a:gd name="csX13" fmla="*/ 8262 w 19053"/>
                <a:gd name="csY13" fmla="*/ 9102 h 83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9053" h="8305">
                  <a:moveTo>
                    <a:pt x="445" y="9102"/>
                  </a:moveTo>
                  <a:lnTo>
                    <a:pt x="445" y="1285"/>
                  </a:lnTo>
                  <a:lnTo>
                    <a:pt x="8262" y="1285"/>
                  </a:lnTo>
                  <a:lnTo>
                    <a:pt x="8262" y="5194"/>
                  </a:lnTo>
                  <a:lnTo>
                    <a:pt x="9239" y="5194"/>
                  </a:lnTo>
                  <a:lnTo>
                    <a:pt x="11193" y="4705"/>
                  </a:lnTo>
                  <a:lnTo>
                    <a:pt x="12659" y="4217"/>
                  </a:lnTo>
                  <a:lnTo>
                    <a:pt x="14613" y="3240"/>
                  </a:lnTo>
                  <a:lnTo>
                    <a:pt x="15590" y="2262"/>
                  </a:lnTo>
                  <a:lnTo>
                    <a:pt x="16567" y="797"/>
                  </a:lnTo>
                  <a:lnTo>
                    <a:pt x="19499" y="2751"/>
                  </a:lnTo>
                  <a:lnTo>
                    <a:pt x="18522" y="4217"/>
                  </a:lnTo>
                  <a:cubicBezTo>
                    <a:pt x="15094" y="9192"/>
                    <a:pt x="14792" y="7889"/>
                    <a:pt x="10216" y="9102"/>
                  </a:cubicBezTo>
                  <a:lnTo>
                    <a:pt x="8262" y="910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: Shape 2088">
              <a:extLst>
                <a:ext uri="{FF2B5EF4-FFF2-40B4-BE49-F238E27FC236}">
                  <a16:creationId xmlns:a16="http://schemas.microsoft.com/office/drawing/2014/main" id="{A60A3A19-0D07-4F4B-00D6-A328106A0D1E}"/>
                </a:ext>
              </a:extLst>
            </p:cNvPr>
            <p:cNvSpPr/>
            <p:nvPr/>
          </p:nvSpPr>
          <p:spPr>
            <a:xfrm flipV="1">
              <a:off x="6350777" y="4828813"/>
              <a:ext cx="9282" cy="14167"/>
            </a:xfrm>
            <a:custGeom>
              <a:avLst/>
              <a:gdLst>
                <a:gd name="csX0" fmla="*/ 439 w 9282"/>
                <a:gd name="csY0" fmla="*/ 5188 h 14167"/>
                <a:gd name="csX1" fmla="*/ 927 w 9282"/>
                <a:gd name="csY1" fmla="*/ 3723 h 14167"/>
                <a:gd name="csX2" fmla="*/ 2882 w 9282"/>
                <a:gd name="csY2" fmla="*/ 792 h 14167"/>
                <a:gd name="csX3" fmla="*/ 9721 w 9282"/>
                <a:gd name="csY3" fmla="*/ 792 h 14167"/>
                <a:gd name="csX4" fmla="*/ 9233 w 9282"/>
                <a:gd name="csY4" fmla="*/ 792 h 14167"/>
                <a:gd name="csX5" fmla="*/ 8744 w 9282"/>
                <a:gd name="csY5" fmla="*/ 2257 h 14167"/>
                <a:gd name="csX6" fmla="*/ 1905 w 9282"/>
                <a:gd name="csY6" fmla="*/ 13982 h 14167"/>
                <a:gd name="csX7" fmla="*/ 927 w 9282"/>
                <a:gd name="csY7" fmla="*/ 14959 h 14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9282" h="14167">
                  <a:moveTo>
                    <a:pt x="439" y="5188"/>
                  </a:moveTo>
                  <a:lnTo>
                    <a:pt x="927" y="3723"/>
                  </a:lnTo>
                  <a:lnTo>
                    <a:pt x="2882" y="792"/>
                  </a:lnTo>
                  <a:lnTo>
                    <a:pt x="9721" y="792"/>
                  </a:lnTo>
                  <a:lnTo>
                    <a:pt x="9233" y="792"/>
                  </a:lnTo>
                  <a:lnTo>
                    <a:pt x="8744" y="2257"/>
                  </a:lnTo>
                  <a:cubicBezTo>
                    <a:pt x="7865" y="5872"/>
                    <a:pt x="4209" y="11043"/>
                    <a:pt x="1905" y="13982"/>
                  </a:cubicBezTo>
                  <a:lnTo>
                    <a:pt x="927" y="1495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: Shape 2089">
              <a:extLst>
                <a:ext uri="{FF2B5EF4-FFF2-40B4-BE49-F238E27FC236}">
                  <a16:creationId xmlns:a16="http://schemas.microsoft.com/office/drawing/2014/main" id="{7FD0F0D2-0B77-DED6-012B-3C5048D863B8}"/>
                </a:ext>
              </a:extLst>
            </p:cNvPr>
            <p:cNvSpPr/>
            <p:nvPr/>
          </p:nvSpPr>
          <p:spPr>
            <a:xfrm flipV="1">
              <a:off x="6338564" y="4821974"/>
              <a:ext cx="57648" cy="16610"/>
            </a:xfrm>
            <a:custGeom>
              <a:avLst/>
              <a:gdLst>
                <a:gd name="csX0" fmla="*/ 438 w 57648"/>
                <a:gd name="csY0" fmla="*/ 17403 h 16610"/>
                <a:gd name="csX1" fmla="*/ 438 w 57648"/>
                <a:gd name="csY1" fmla="*/ 13006 h 16610"/>
                <a:gd name="csX2" fmla="*/ 926 w 57648"/>
                <a:gd name="csY2" fmla="*/ 13006 h 16610"/>
                <a:gd name="csX3" fmla="*/ 11675 w 57648"/>
                <a:gd name="csY3" fmla="*/ 2258 h 16610"/>
                <a:gd name="csX4" fmla="*/ 12652 w 57648"/>
                <a:gd name="csY4" fmla="*/ 792 h 16610"/>
                <a:gd name="csX5" fmla="*/ 13140 w 57648"/>
                <a:gd name="csY5" fmla="*/ 10563 h 16610"/>
                <a:gd name="csX6" fmla="*/ 58087 w 57648"/>
                <a:gd name="csY6" fmla="*/ 10563 h 16610"/>
                <a:gd name="csX7" fmla="*/ 58087 w 57648"/>
                <a:gd name="csY7" fmla="*/ 17403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57648" h="16610">
                  <a:moveTo>
                    <a:pt x="438" y="17403"/>
                  </a:moveTo>
                  <a:lnTo>
                    <a:pt x="438" y="13006"/>
                  </a:lnTo>
                  <a:lnTo>
                    <a:pt x="926" y="13006"/>
                  </a:lnTo>
                  <a:cubicBezTo>
                    <a:pt x="6862" y="8218"/>
                    <a:pt x="6960" y="8210"/>
                    <a:pt x="11675" y="2258"/>
                  </a:cubicBezTo>
                  <a:lnTo>
                    <a:pt x="12652" y="792"/>
                  </a:lnTo>
                  <a:lnTo>
                    <a:pt x="13140" y="10563"/>
                  </a:lnTo>
                  <a:lnTo>
                    <a:pt x="58087" y="10563"/>
                  </a:lnTo>
                  <a:lnTo>
                    <a:pt x="58087" y="174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1" name="Graphic 2">
              <a:extLst>
                <a:ext uri="{FF2B5EF4-FFF2-40B4-BE49-F238E27FC236}">
                  <a16:creationId xmlns:a16="http://schemas.microsoft.com/office/drawing/2014/main" id="{A780D763-D541-DB7A-2964-987F647EA50C}"/>
                </a:ext>
              </a:extLst>
            </p:cNvPr>
            <p:cNvGrpSpPr/>
            <p:nvPr/>
          </p:nvGrpSpPr>
          <p:grpSpPr>
            <a:xfrm>
              <a:off x="5537833" y="3696847"/>
              <a:ext cx="922868" cy="221312"/>
              <a:chOff x="5537833" y="3696847"/>
              <a:chExt cx="922868" cy="221312"/>
            </a:xfrm>
            <a:noFill/>
          </p:grpSpPr>
          <p:sp>
            <p:nvSpPr>
              <p:cNvPr id="2092" name="Freeform: Shape 2091">
                <a:extLst>
                  <a:ext uri="{FF2B5EF4-FFF2-40B4-BE49-F238E27FC236}">
                    <a16:creationId xmlns:a16="http://schemas.microsoft.com/office/drawing/2014/main" id="{78919FE8-648C-20C2-5D57-1A87624FB2BE}"/>
                  </a:ext>
                </a:extLst>
              </p:cNvPr>
              <p:cNvSpPr/>
              <p:nvPr/>
            </p:nvSpPr>
            <p:spPr>
              <a:xfrm flipV="1">
                <a:off x="5537833" y="3696847"/>
                <a:ext cx="6106" cy="221312"/>
              </a:xfrm>
              <a:custGeom>
                <a:avLst/>
                <a:gdLst>
                  <a:gd name="csX0" fmla="*/ 306 w 6106"/>
                  <a:gd name="csY0" fmla="*/ 221950 h 221312"/>
                  <a:gd name="csX1" fmla="*/ 306 w 6106"/>
                  <a:gd name="csY1" fmla="*/ 637 h 2213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6106" h="221312">
                    <a:moveTo>
                      <a:pt x="306" y="221950"/>
                    </a:moveTo>
                    <a:lnTo>
                      <a:pt x="306" y="637"/>
                    </a:lnTo>
                  </a:path>
                </a:pathLst>
              </a:custGeom>
              <a:noFill/>
              <a:ln w="342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3" name="Graphic 2">
                <a:extLst>
                  <a:ext uri="{FF2B5EF4-FFF2-40B4-BE49-F238E27FC236}">
                    <a16:creationId xmlns:a16="http://schemas.microsoft.com/office/drawing/2014/main" id="{5348A131-C2AF-6B5F-B318-169EADA02EF9}"/>
                  </a:ext>
                </a:extLst>
              </p:cNvPr>
              <p:cNvGrpSpPr/>
              <p:nvPr/>
            </p:nvGrpSpPr>
            <p:grpSpPr>
              <a:xfrm>
                <a:off x="5630168" y="3696847"/>
                <a:ext cx="830532" cy="221312"/>
                <a:chOff x="5630168" y="3696847"/>
                <a:chExt cx="830532" cy="221312"/>
              </a:xfrm>
              <a:noFill/>
            </p:grpSpPr>
            <p:sp>
              <p:nvSpPr>
                <p:cNvPr id="2094" name="Freeform: Shape 2093">
                  <a:extLst>
                    <a:ext uri="{FF2B5EF4-FFF2-40B4-BE49-F238E27FC236}">
                      <a16:creationId xmlns:a16="http://schemas.microsoft.com/office/drawing/2014/main" id="{8C2D37A6-3B1E-AF9F-9A5B-0FAE9B962ABA}"/>
                    </a:ext>
                  </a:extLst>
                </p:cNvPr>
                <p:cNvSpPr/>
                <p:nvPr/>
              </p:nvSpPr>
              <p:spPr>
                <a:xfrm flipV="1">
                  <a:off x="6460701" y="3696847"/>
                  <a:ext cx="6106" cy="221312"/>
                </a:xfrm>
                <a:custGeom>
                  <a:avLst/>
                  <a:gdLst>
                    <a:gd name="csX0" fmla="*/ 457 w 6106"/>
                    <a:gd name="csY0" fmla="*/ 221950 h 221312"/>
                    <a:gd name="csX1" fmla="*/ 457 w 6106"/>
                    <a:gd name="csY1" fmla="*/ 637 h 22131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6106" h="221312">
                      <a:moveTo>
                        <a:pt x="457" y="221950"/>
                      </a:moveTo>
                      <a:lnTo>
                        <a:pt x="457" y="637"/>
                      </a:lnTo>
                    </a:path>
                  </a:pathLst>
                </a:custGeom>
                <a:noFill/>
                <a:ln w="342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95" name="Graphic 2">
                  <a:extLst>
                    <a:ext uri="{FF2B5EF4-FFF2-40B4-BE49-F238E27FC236}">
                      <a16:creationId xmlns:a16="http://schemas.microsoft.com/office/drawing/2014/main" id="{2DD2A425-FCEC-6BDC-A670-C2403B5F7B0B}"/>
                    </a:ext>
                  </a:extLst>
                </p:cNvPr>
                <p:cNvGrpSpPr/>
                <p:nvPr/>
              </p:nvGrpSpPr>
              <p:grpSpPr>
                <a:xfrm>
                  <a:off x="5630168" y="3894709"/>
                  <a:ext cx="738196" cy="6106"/>
                  <a:chOff x="5630168" y="3894709"/>
                  <a:chExt cx="738196" cy="6106"/>
                </a:xfrm>
                <a:noFill/>
              </p:grpSpPr>
              <p:sp>
                <p:nvSpPr>
                  <p:cNvPr id="2096" name="Freeform: Shape 2095">
                    <a:extLst>
                      <a:ext uri="{FF2B5EF4-FFF2-40B4-BE49-F238E27FC236}">
                        <a16:creationId xmlns:a16="http://schemas.microsoft.com/office/drawing/2014/main" id="{2126001D-96C5-4C48-D350-1A5285F41E1C}"/>
                      </a:ext>
                    </a:extLst>
                  </p:cNvPr>
                  <p:cNvSpPr/>
                  <p:nvPr/>
                </p:nvSpPr>
                <p:spPr>
                  <a:xfrm flipV="1">
                    <a:off x="5630168" y="3894709"/>
                    <a:ext cx="303388" cy="6106"/>
                  </a:xfrm>
                  <a:custGeom>
                    <a:avLst/>
                    <a:gdLst>
                      <a:gd name="csX0" fmla="*/ 327 w 303388"/>
                      <a:gd name="csY0" fmla="*/ 638 h 6106"/>
                      <a:gd name="csX1" fmla="*/ 303716 w 303388"/>
                      <a:gd name="csY1" fmla="*/ 638 h 610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303388" h="6106">
                        <a:moveTo>
                          <a:pt x="327" y="638"/>
                        </a:moveTo>
                        <a:lnTo>
                          <a:pt x="303716" y="638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7" name="Freeform: Shape 2096">
                    <a:extLst>
                      <a:ext uri="{FF2B5EF4-FFF2-40B4-BE49-F238E27FC236}">
                        <a16:creationId xmlns:a16="http://schemas.microsoft.com/office/drawing/2014/main" id="{3FA9B61B-25D1-85E2-2999-168DBE22CCB3}"/>
                      </a:ext>
                    </a:extLst>
                  </p:cNvPr>
                  <p:cNvSpPr/>
                  <p:nvPr/>
                </p:nvSpPr>
                <p:spPr>
                  <a:xfrm flipV="1">
                    <a:off x="6064488" y="3894709"/>
                    <a:ext cx="303877" cy="6106"/>
                  </a:xfrm>
                  <a:custGeom>
                    <a:avLst/>
                    <a:gdLst>
                      <a:gd name="csX0" fmla="*/ 304313 w 303877"/>
                      <a:gd name="csY0" fmla="*/ 638 h 6106"/>
                      <a:gd name="csX1" fmla="*/ 435 w 303877"/>
                      <a:gd name="csY1" fmla="*/ 638 h 610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303877" h="6106">
                        <a:moveTo>
                          <a:pt x="304313" y="638"/>
                        </a:moveTo>
                        <a:lnTo>
                          <a:pt x="435" y="638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098" name="Freeform: Shape 2097">
              <a:extLst>
                <a:ext uri="{FF2B5EF4-FFF2-40B4-BE49-F238E27FC236}">
                  <a16:creationId xmlns:a16="http://schemas.microsoft.com/office/drawing/2014/main" id="{C0E0D633-B6DA-B83E-D76E-3BC70560F4A8}"/>
                </a:ext>
              </a:extLst>
            </p:cNvPr>
            <p:cNvSpPr/>
            <p:nvPr/>
          </p:nvSpPr>
          <p:spPr>
            <a:xfrm flipV="1">
              <a:off x="5537833" y="3879564"/>
              <a:ext cx="92335" cy="30778"/>
            </a:xfrm>
            <a:custGeom>
              <a:avLst/>
              <a:gdLst>
                <a:gd name="csX0" fmla="*/ 92655 w 92335"/>
                <a:gd name="csY0" fmla="*/ 31418 h 30778"/>
                <a:gd name="csX1" fmla="*/ 92655 w 92335"/>
                <a:gd name="csY1" fmla="*/ 640 h 30778"/>
                <a:gd name="csX2" fmla="*/ 319 w 92335"/>
                <a:gd name="csY2" fmla="*/ 16273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2335" h="30778">
                  <a:moveTo>
                    <a:pt x="92655" y="31418"/>
                  </a:moveTo>
                  <a:lnTo>
                    <a:pt x="92655" y="640"/>
                  </a:lnTo>
                  <a:lnTo>
                    <a:pt x="319" y="162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: Shape 2098">
              <a:extLst>
                <a:ext uri="{FF2B5EF4-FFF2-40B4-BE49-F238E27FC236}">
                  <a16:creationId xmlns:a16="http://schemas.microsoft.com/office/drawing/2014/main" id="{4EADF8F2-5404-DAE0-1E76-8CBCB2597A8C}"/>
                </a:ext>
              </a:extLst>
            </p:cNvPr>
            <p:cNvSpPr/>
            <p:nvPr/>
          </p:nvSpPr>
          <p:spPr>
            <a:xfrm flipV="1">
              <a:off x="6368365" y="3879564"/>
              <a:ext cx="92335" cy="30778"/>
            </a:xfrm>
            <a:custGeom>
              <a:avLst/>
              <a:gdLst>
                <a:gd name="csX0" fmla="*/ 443 w 92335"/>
                <a:gd name="csY0" fmla="*/ 31418 h 30778"/>
                <a:gd name="csX1" fmla="*/ 443 w 92335"/>
                <a:gd name="csY1" fmla="*/ 640 h 30778"/>
                <a:gd name="csX2" fmla="*/ 92779 w 92335"/>
                <a:gd name="csY2" fmla="*/ 16273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2335" h="30778">
                  <a:moveTo>
                    <a:pt x="443" y="31418"/>
                  </a:moveTo>
                  <a:lnTo>
                    <a:pt x="443" y="640"/>
                  </a:lnTo>
                  <a:lnTo>
                    <a:pt x="92779" y="1627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: Shape 2099">
              <a:extLst>
                <a:ext uri="{FF2B5EF4-FFF2-40B4-BE49-F238E27FC236}">
                  <a16:creationId xmlns:a16="http://schemas.microsoft.com/office/drawing/2014/main" id="{72D4DFE2-35BF-5970-C75C-3874DA837F1F}"/>
                </a:ext>
              </a:extLst>
            </p:cNvPr>
            <p:cNvSpPr/>
            <p:nvPr/>
          </p:nvSpPr>
          <p:spPr>
            <a:xfrm flipV="1">
              <a:off x="5957007" y="3866373"/>
              <a:ext cx="39572" cy="57160"/>
            </a:xfrm>
            <a:custGeom>
              <a:avLst/>
              <a:gdLst>
                <a:gd name="csX0" fmla="*/ 32135 w 39572"/>
                <a:gd name="csY0" fmla="*/ 57801 h 57160"/>
                <a:gd name="csX1" fmla="*/ 26761 w 39572"/>
                <a:gd name="csY1" fmla="*/ 57801 h 57160"/>
                <a:gd name="csX2" fmla="*/ 379 w 39572"/>
                <a:gd name="csY2" fmla="*/ 20672 h 57160"/>
                <a:gd name="csX3" fmla="*/ 379 w 39572"/>
                <a:gd name="csY3" fmla="*/ 14321 h 57160"/>
                <a:gd name="csX4" fmla="*/ 25295 w 39572"/>
                <a:gd name="csY4" fmla="*/ 14321 h 57160"/>
                <a:gd name="csX5" fmla="*/ 25295 w 39572"/>
                <a:gd name="csY5" fmla="*/ 641 h 57160"/>
                <a:gd name="csX6" fmla="*/ 32135 w 39572"/>
                <a:gd name="csY6" fmla="*/ 641 h 57160"/>
                <a:gd name="csX7" fmla="*/ 32135 w 39572"/>
                <a:gd name="csY7" fmla="*/ 14321 h 57160"/>
                <a:gd name="csX8" fmla="*/ 39951 w 39572"/>
                <a:gd name="csY8" fmla="*/ 14321 h 57160"/>
                <a:gd name="csX9" fmla="*/ 39951 w 39572"/>
                <a:gd name="csY9" fmla="*/ 20672 h 57160"/>
                <a:gd name="csX10" fmla="*/ 7219 w 39572"/>
                <a:gd name="csY10" fmla="*/ 20672 h 57160"/>
                <a:gd name="csX11" fmla="*/ 25295 w 39572"/>
                <a:gd name="csY11" fmla="*/ 46565 h 57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572" h="57160">
                  <a:moveTo>
                    <a:pt x="32135" y="57801"/>
                  </a:moveTo>
                  <a:lnTo>
                    <a:pt x="26761" y="57801"/>
                  </a:lnTo>
                  <a:lnTo>
                    <a:pt x="379" y="20672"/>
                  </a:lnTo>
                  <a:lnTo>
                    <a:pt x="379" y="14321"/>
                  </a:lnTo>
                  <a:lnTo>
                    <a:pt x="25295" y="14321"/>
                  </a:lnTo>
                  <a:lnTo>
                    <a:pt x="25295" y="641"/>
                  </a:lnTo>
                  <a:lnTo>
                    <a:pt x="32135" y="641"/>
                  </a:lnTo>
                  <a:lnTo>
                    <a:pt x="32135" y="14321"/>
                  </a:lnTo>
                  <a:lnTo>
                    <a:pt x="39951" y="14321"/>
                  </a:lnTo>
                  <a:lnTo>
                    <a:pt x="39951" y="20672"/>
                  </a:lnTo>
                  <a:lnTo>
                    <a:pt x="7219" y="20672"/>
                  </a:lnTo>
                  <a:lnTo>
                    <a:pt x="25295" y="4656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: Shape 2100">
              <a:extLst>
                <a:ext uri="{FF2B5EF4-FFF2-40B4-BE49-F238E27FC236}">
                  <a16:creationId xmlns:a16="http://schemas.microsoft.com/office/drawing/2014/main" id="{8AE44668-CE62-A644-A2AA-46861613D1E2}"/>
                </a:ext>
              </a:extLst>
            </p:cNvPr>
            <p:cNvSpPr/>
            <p:nvPr/>
          </p:nvSpPr>
          <p:spPr>
            <a:xfrm flipV="1">
              <a:off x="5963847" y="3866373"/>
              <a:ext cx="24915" cy="37129"/>
            </a:xfrm>
            <a:custGeom>
              <a:avLst/>
              <a:gdLst>
                <a:gd name="csX0" fmla="*/ 25295 w 24915"/>
                <a:gd name="csY0" fmla="*/ 37768 h 37129"/>
                <a:gd name="csX1" fmla="*/ 18455 w 24915"/>
                <a:gd name="csY1" fmla="*/ 26532 h 37129"/>
                <a:gd name="csX2" fmla="*/ 18455 w 24915"/>
                <a:gd name="csY2" fmla="*/ 638 h 37129"/>
                <a:gd name="csX3" fmla="*/ 379 w 24915"/>
                <a:gd name="csY3" fmla="*/ 638 h 37129"/>
                <a:gd name="csX4" fmla="*/ 25295 w 24915"/>
                <a:gd name="csY4" fmla="*/ 638 h 371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4915" h="37129">
                  <a:moveTo>
                    <a:pt x="25295" y="37768"/>
                  </a:moveTo>
                  <a:lnTo>
                    <a:pt x="18455" y="26532"/>
                  </a:lnTo>
                  <a:lnTo>
                    <a:pt x="18455" y="638"/>
                  </a:lnTo>
                  <a:lnTo>
                    <a:pt x="379" y="638"/>
                  </a:lnTo>
                  <a:lnTo>
                    <a:pt x="25295" y="63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: Shape 2101">
              <a:extLst>
                <a:ext uri="{FF2B5EF4-FFF2-40B4-BE49-F238E27FC236}">
                  <a16:creationId xmlns:a16="http://schemas.microsoft.com/office/drawing/2014/main" id="{CA486386-6167-12BA-3C9F-CFB417062E9B}"/>
                </a:ext>
              </a:extLst>
            </p:cNvPr>
            <p:cNvSpPr/>
            <p:nvPr/>
          </p:nvSpPr>
          <p:spPr>
            <a:xfrm flipV="1">
              <a:off x="6003850" y="3871747"/>
              <a:ext cx="18623" cy="47389"/>
            </a:xfrm>
            <a:custGeom>
              <a:avLst/>
              <a:gdLst>
                <a:gd name="csX0" fmla="*/ 6304 w 18623"/>
                <a:gd name="csY0" fmla="*/ 48030 h 47389"/>
                <a:gd name="csX1" fmla="*/ 5327 w 18623"/>
                <a:gd name="csY1" fmla="*/ 47053 h 47389"/>
                <a:gd name="csX2" fmla="*/ 4350 w 18623"/>
                <a:gd name="csY2" fmla="*/ 45587 h 47389"/>
                <a:gd name="csX3" fmla="*/ 441 w 18623"/>
                <a:gd name="csY3" fmla="*/ 24580 h 47389"/>
                <a:gd name="csX4" fmla="*/ 441 w 18623"/>
                <a:gd name="csY4" fmla="*/ 21648 h 47389"/>
                <a:gd name="csX5" fmla="*/ 5815 w 18623"/>
                <a:gd name="csY5" fmla="*/ 1129 h 47389"/>
                <a:gd name="csX6" fmla="*/ 6792 w 18623"/>
                <a:gd name="csY6" fmla="*/ 641 h 47389"/>
                <a:gd name="csX7" fmla="*/ 19006 w 18623"/>
                <a:gd name="csY7" fmla="*/ 1129 h 47389"/>
                <a:gd name="csX8" fmla="*/ 17052 w 18623"/>
                <a:gd name="csY8" fmla="*/ 1129 h 47389"/>
                <a:gd name="csX9" fmla="*/ 15586 w 18623"/>
                <a:gd name="csY9" fmla="*/ 1618 h 47389"/>
                <a:gd name="csX10" fmla="*/ 14609 w 18623"/>
                <a:gd name="csY10" fmla="*/ 2595 h 47389"/>
                <a:gd name="csX11" fmla="*/ 13144 w 18623"/>
                <a:gd name="csY11" fmla="*/ 3084 h 47389"/>
                <a:gd name="csX12" fmla="*/ 12166 w 18623"/>
                <a:gd name="csY12" fmla="*/ 4549 h 47389"/>
                <a:gd name="csX13" fmla="*/ 10701 w 18623"/>
                <a:gd name="csY13" fmla="*/ 5526 h 47389"/>
                <a:gd name="csX14" fmla="*/ 10701 w 18623"/>
                <a:gd name="csY14" fmla="*/ 6015 h 47389"/>
                <a:gd name="csX15" fmla="*/ 10212 w 18623"/>
                <a:gd name="csY15" fmla="*/ 6992 h 47389"/>
                <a:gd name="csX16" fmla="*/ 7769 w 18623"/>
                <a:gd name="csY16" fmla="*/ 28000 h 47389"/>
                <a:gd name="csX17" fmla="*/ 7769 w 18623"/>
                <a:gd name="csY17" fmla="*/ 31908 h 47389"/>
                <a:gd name="csX18" fmla="*/ 16075 w 18623"/>
                <a:gd name="csY18" fmla="*/ 47541 h 47389"/>
                <a:gd name="csX19" fmla="*/ 17540 w 18623"/>
                <a:gd name="csY19" fmla="*/ 48030 h 47389"/>
                <a:gd name="csX20" fmla="*/ 19006 w 18623"/>
                <a:gd name="csY20" fmla="*/ 48030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8623" h="47389">
                  <a:moveTo>
                    <a:pt x="6304" y="48030"/>
                  </a:moveTo>
                  <a:lnTo>
                    <a:pt x="5327" y="47053"/>
                  </a:lnTo>
                  <a:lnTo>
                    <a:pt x="4350" y="45587"/>
                  </a:lnTo>
                  <a:cubicBezTo>
                    <a:pt x="1182" y="39081"/>
                    <a:pt x="107" y="31867"/>
                    <a:pt x="441" y="24580"/>
                  </a:cubicBezTo>
                  <a:lnTo>
                    <a:pt x="441" y="21648"/>
                  </a:lnTo>
                  <a:cubicBezTo>
                    <a:pt x="458" y="14532"/>
                    <a:pt x="1858" y="7179"/>
                    <a:pt x="5815" y="1129"/>
                  </a:cubicBezTo>
                  <a:lnTo>
                    <a:pt x="6792" y="641"/>
                  </a:lnTo>
                  <a:lnTo>
                    <a:pt x="19006" y="1129"/>
                  </a:lnTo>
                  <a:lnTo>
                    <a:pt x="17052" y="1129"/>
                  </a:lnTo>
                  <a:lnTo>
                    <a:pt x="15586" y="1618"/>
                  </a:lnTo>
                  <a:lnTo>
                    <a:pt x="14609" y="2595"/>
                  </a:lnTo>
                  <a:lnTo>
                    <a:pt x="13144" y="3084"/>
                  </a:lnTo>
                  <a:lnTo>
                    <a:pt x="12166" y="4549"/>
                  </a:lnTo>
                  <a:lnTo>
                    <a:pt x="10701" y="5526"/>
                  </a:lnTo>
                  <a:lnTo>
                    <a:pt x="10701" y="6015"/>
                  </a:lnTo>
                  <a:lnTo>
                    <a:pt x="10212" y="6992"/>
                  </a:lnTo>
                  <a:cubicBezTo>
                    <a:pt x="7069" y="13612"/>
                    <a:pt x="7843" y="20802"/>
                    <a:pt x="7769" y="28000"/>
                  </a:cubicBezTo>
                  <a:lnTo>
                    <a:pt x="7769" y="31908"/>
                  </a:lnTo>
                  <a:cubicBezTo>
                    <a:pt x="8828" y="37591"/>
                    <a:pt x="9268" y="45612"/>
                    <a:pt x="16075" y="47541"/>
                  </a:cubicBezTo>
                  <a:lnTo>
                    <a:pt x="17540" y="48030"/>
                  </a:lnTo>
                  <a:lnTo>
                    <a:pt x="19006" y="4803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: Shape 2102">
              <a:extLst>
                <a:ext uri="{FF2B5EF4-FFF2-40B4-BE49-F238E27FC236}">
                  <a16:creationId xmlns:a16="http://schemas.microsoft.com/office/drawing/2014/main" id="{27576490-46D6-4D08-189B-08E0FA2D4E10}"/>
                </a:ext>
              </a:extLst>
            </p:cNvPr>
            <p:cNvSpPr/>
            <p:nvPr/>
          </p:nvSpPr>
          <p:spPr>
            <a:xfrm flipV="1">
              <a:off x="6009771" y="3865884"/>
              <a:ext cx="31390" cy="58579"/>
            </a:xfrm>
            <a:custGeom>
              <a:avLst/>
              <a:gdLst>
                <a:gd name="csX0" fmla="*/ 13087 w 31390"/>
                <a:gd name="csY0" fmla="*/ 59221 h 58579"/>
                <a:gd name="csX1" fmla="*/ 11133 w 31390"/>
                <a:gd name="csY1" fmla="*/ 59221 h 58579"/>
                <a:gd name="csX2" fmla="*/ 1362 w 31390"/>
                <a:gd name="csY2" fmla="*/ 54336 h 58579"/>
                <a:gd name="csX3" fmla="*/ 385 w 31390"/>
                <a:gd name="csY3" fmla="*/ 53358 h 58579"/>
                <a:gd name="csX4" fmla="*/ 13576 w 31390"/>
                <a:gd name="csY4" fmla="*/ 53358 h 58579"/>
                <a:gd name="csX5" fmla="*/ 24813 w 31390"/>
                <a:gd name="csY5" fmla="*/ 32351 h 58579"/>
                <a:gd name="csX6" fmla="*/ 24813 w 31390"/>
                <a:gd name="csY6" fmla="*/ 29420 h 58579"/>
                <a:gd name="csX7" fmla="*/ 14553 w 31390"/>
                <a:gd name="csY7" fmla="*/ 6458 h 58579"/>
                <a:gd name="csX8" fmla="*/ 13087 w 31390"/>
                <a:gd name="csY8" fmla="*/ 6458 h 58579"/>
                <a:gd name="csX9" fmla="*/ 874 w 31390"/>
                <a:gd name="csY9" fmla="*/ 5969 h 58579"/>
                <a:gd name="csX10" fmla="*/ 1851 w 31390"/>
                <a:gd name="csY10" fmla="*/ 4504 h 58579"/>
                <a:gd name="csX11" fmla="*/ 2828 w 31390"/>
                <a:gd name="csY11" fmla="*/ 3526 h 58579"/>
                <a:gd name="csX12" fmla="*/ 4293 w 31390"/>
                <a:gd name="csY12" fmla="*/ 3038 h 58579"/>
                <a:gd name="csX13" fmla="*/ 19927 w 31390"/>
                <a:gd name="csY13" fmla="*/ 1572 h 58579"/>
                <a:gd name="csX14" fmla="*/ 20904 w 31390"/>
                <a:gd name="csY14" fmla="*/ 2549 h 58579"/>
                <a:gd name="csX15" fmla="*/ 22370 w 31390"/>
                <a:gd name="csY15" fmla="*/ 3038 h 58579"/>
                <a:gd name="csX16" fmla="*/ 30675 w 31390"/>
                <a:gd name="csY16" fmla="*/ 18183 h 58579"/>
                <a:gd name="csX17" fmla="*/ 31164 w 31390"/>
                <a:gd name="csY17" fmla="*/ 19649 h 58579"/>
                <a:gd name="csX18" fmla="*/ 31164 w 31390"/>
                <a:gd name="csY18" fmla="*/ 21114 h 58579"/>
                <a:gd name="csX19" fmla="*/ 31652 w 31390"/>
                <a:gd name="csY19" fmla="*/ 22580 h 58579"/>
                <a:gd name="csX20" fmla="*/ 17973 w 31390"/>
                <a:gd name="csY20" fmla="*/ 58732 h 58579"/>
                <a:gd name="csX21" fmla="*/ 16507 w 31390"/>
                <a:gd name="csY21" fmla="*/ 58732 h 58579"/>
                <a:gd name="csX22" fmla="*/ 15042 w 31390"/>
                <a:gd name="csY22" fmla="*/ 59221 h 585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1390" h="58579">
                  <a:moveTo>
                    <a:pt x="13087" y="59221"/>
                  </a:moveTo>
                  <a:lnTo>
                    <a:pt x="11133" y="59221"/>
                  </a:lnTo>
                  <a:cubicBezTo>
                    <a:pt x="7013" y="58488"/>
                    <a:pt x="4220" y="57633"/>
                    <a:pt x="1362" y="54336"/>
                  </a:cubicBezTo>
                  <a:lnTo>
                    <a:pt x="385" y="53358"/>
                  </a:lnTo>
                  <a:lnTo>
                    <a:pt x="13576" y="53358"/>
                  </a:lnTo>
                  <a:cubicBezTo>
                    <a:pt x="24430" y="51689"/>
                    <a:pt x="23673" y="40697"/>
                    <a:pt x="24813" y="32351"/>
                  </a:cubicBezTo>
                  <a:lnTo>
                    <a:pt x="24813" y="29420"/>
                  </a:lnTo>
                  <a:cubicBezTo>
                    <a:pt x="23461" y="20577"/>
                    <a:pt x="25700" y="9503"/>
                    <a:pt x="14553" y="6458"/>
                  </a:cubicBezTo>
                  <a:lnTo>
                    <a:pt x="13087" y="6458"/>
                  </a:lnTo>
                  <a:lnTo>
                    <a:pt x="874" y="5969"/>
                  </a:lnTo>
                  <a:lnTo>
                    <a:pt x="1851" y="4504"/>
                  </a:lnTo>
                  <a:lnTo>
                    <a:pt x="2828" y="3526"/>
                  </a:lnTo>
                  <a:lnTo>
                    <a:pt x="4293" y="3038"/>
                  </a:lnTo>
                  <a:cubicBezTo>
                    <a:pt x="7135" y="-56"/>
                    <a:pt x="16181" y="302"/>
                    <a:pt x="19927" y="1572"/>
                  </a:cubicBezTo>
                  <a:lnTo>
                    <a:pt x="20904" y="2549"/>
                  </a:lnTo>
                  <a:lnTo>
                    <a:pt x="22370" y="3038"/>
                  </a:lnTo>
                  <a:cubicBezTo>
                    <a:pt x="26970" y="6881"/>
                    <a:pt x="30268" y="12149"/>
                    <a:pt x="30675" y="18183"/>
                  </a:cubicBezTo>
                  <a:lnTo>
                    <a:pt x="31164" y="19649"/>
                  </a:lnTo>
                  <a:lnTo>
                    <a:pt x="31164" y="21114"/>
                  </a:lnTo>
                  <a:lnTo>
                    <a:pt x="31652" y="22580"/>
                  </a:lnTo>
                  <a:cubicBezTo>
                    <a:pt x="31978" y="35689"/>
                    <a:pt x="32711" y="53578"/>
                    <a:pt x="17973" y="58732"/>
                  </a:cubicBezTo>
                  <a:lnTo>
                    <a:pt x="16507" y="58732"/>
                  </a:lnTo>
                  <a:lnTo>
                    <a:pt x="15042" y="5922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4" name="Graphic 2">
              <a:extLst>
                <a:ext uri="{FF2B5EF4-FFF2-40B4-BE49-F238E27FC236}">
                  <a16:creationId xmlns:a16="http://schemas.microsoft.com/office/drawing/2014/main" id="{8058C891-05A1-A302-7E2D-3BBDA26AB2A9}"/>
                </a:ext>
              </a:extLst>
            </p:cNvPr>
            <p:cNvGrpSpPr/>
            <p:nvPr/>
          </p:nvGrpSpPr>
          <p:grpSpPr>
            <a:xfrm>
              <a:off x="4753224" y="953647"/>
              <a:ext cx="2492085" cy="223755"/>
              <a:chOff x="4753224" y="953647"/>
              <a:chExt cx="2492085" cy="223755"/>
            </a:xfrm>
            <a:noFill/>
          </p:grpSpPr>
          <p:sp>
            <p:nvSpPr>
              <p:cNvPr id="2105" name="Freeform: Shape 2104">
                <a:extLst>
                  <a:ext uri="{FF2B5EF4-FFF2-40B4-BE49-F238E27FC236}">
                    <a16:creationId xmlns:a16="http://schemas.microsoft.com/office/drawing/2014/main" id="{B48ED8E3-92DC-6A33-7023-DFA5DC4F196C}"/>
                  </a:ext>
                </a:extLst>
              </p:cNvPr>
              <p:cNvSpPr/>
              <p:nvPr/>
            </p:nvSpPr>
            <p:spPr>
              <a:xfrm flipV="1">
                <a:off x="4753224" y="953647"/>
                <a:ext cx="6106" cy="223755"/>
              </a:xfrm>
              <a:custGeom>
                <a:avLst/>
                <a:gdLst>
                  <a:gd name="csX0" fmla="*/ 177 w 6106"/>
                  <a:gd name="csY0" fmla="*/ 161 h 223755"/>
                  <a:gd name="csX1" fmla="*/ 177 w 6106"/>
                  <a:gd name="csY1" fmla="*/ 223916 h 2237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6106" h="223755">
                    <a:moveTo>
                      <a:pt x="177" y="161"/>
                    </a:moveTo>
                    <a:lnTo>
                      <a:pt x="177" y="223916"/>
                    </a:lnTo>
                  </a:path>
                </a:pathLst>
              </a:custGeom>
              <a:noFill/>
              <a:ln w="342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06" name="Graphic 2">
                <a:extLst>
                  <a:ext uri="{FF2B5EF4-FFF2-40B4-BE49-F238E27FC236}">
                    <a16:creationId xmlns:a16="http://schemas.microsoft.com/office/drawing/2014/main" id="{6A46C2E8-445A-C2E2-6024-16772A53A736}"/>
                  </a:ext>
                </a:extLst>
              </p:cNvPr>
              <p:cNvGrpSpPr/>
              <p:nvPr/>
            </p:nvGrpSpPr>
            <p:grpSpPr>
              <a:xfrm>
                <a:off x="4845071" y="953647"/>
                <a:ext cx="2400238" cy="223755"/>
                <a:chOff x="4845071" y="953647"/>
                <a:chExt cx="2400238" cy="223755"/>
              </a:xfrm>
              <a:noFill/>
            </p:grpSpPr>
            <p:sp>
              <p:nvSpPr>
                <p:cNvPr id="2107" name="Freeform: Shape 2106">
                  <a:extLst>
                    <a:ext uri="{FF2B5EF4-FFF2-40B4-BE49-F238E27FC236}">
                      <a16:creationId xmlns:a16="http://schemas.microsoft.com/office/drawing/2014/main" id="{A5978063-987F-6AEF-03D7-0436259EA7C6}"/>
                    </a:ext>
                  </a:extLst>
                </p:cNvPr>
                <p:cNvSpPr/>
                <p:nvPr/>
              </p:nvSpPr>
              <p:spPr>
                <a:xfrm flipV="1">
                  <a:off x="7245310" y="953647"/>
                  <a:ext cx="6106" cy="223755"/>
                </a:xfrm>
                <a:custGeom>
                  <a:avLst/>
                  <a:gdLst>
                    <a:gd name="csX0" fmla="*/ 585 w 6106"/>
                    <a:gd name="csY0" fmla="*/ 161 h 223755"/>
                    <a:gd name="csX1" fmla="*/ 585 w 6106"/>
                    <a:gd name="csY1" fmla="*/ 223916 h 22375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6106" h="223755">
                      <a:moveTo>
                        <a:pt x="585" y="161"/>
                      </a:moveTo>
                      <a:lnTo>
                        <a:pt x="585" y="223916"/>
                      </a:lnTo>
                    </a:path>
                  </a:pathLst>
                </a:custGeom>
                <a:noFill/>
                <a:ln w="342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8" name="Graphic 2">
                  <a:extLst>
                    <a:ext uri="{FF2B5EF4-FFF2-40B4-BE49-F238E27FC236}">
                      <a16:creationId xmlns:a16="http://schemas.microsoft.com/office/drawing/2014/main" id="{352AEDDB-81DF-C2A5-311A-DD3A6DB67C73}"/>
                    </a:ext>
                  </a:extLst>
                </p:cNvPr>
                <p:cNvGrpSpPr/>
                <p:nvPr/>
              </p:nvGrpSpPr>
              <p:grpSpPr>
                <a:xfrm>
                  <a:off x="4845071" y="977097"/>
                  <a:ext cx="2307903" cy="6106"/>
                  <a:chOff x="4845071" y="977097"/>
                  <a:chExt cx="2307903" cy="6106"/>
                </a:xfrm>
                <a:noFill/>
              </p:grpSpPr>
              <p:sp>
                <p:nvSpPr>
                  <p:cNvPr id="2109" name="Freeform: Shape 2108">
                    <a:extLst>
                      <a:ext uri="{FF2B5EF4-FFF2-40B4-BE49-F238E27FC236}">
                        <a16:creationId xmlns:a16="http://schemas.microsoft.com/office/drawing/2014/main" id="{38D7DEBE-29A8-7E6A-1854-B473FC0D52A8}"/>
                      </a:ext>
                    </a:extLst>
                  </p:cNvPr>
                  <p:cNvSpPr/>
                  <p:nvPr/>
                </p:nvSpPr>
                <p:spPr>
                  <a:xfrm flipV="1">
                    <a:off x="4845071" y="977097"/>
                    <a:ext cx="1069921" cy="6106"/>
                  </a:xfrm>
                  <a:custGeom>
                    <a:avLst/>
                    <a:gdLst>
                      <a:gd name="csX0" fmla="*/ 214 w 1069921"/>
                      <a:gd name="csY0" fmla="*/ 160 h 6106"/>
                      <a:gd name="csX1" fmla="*/ 1070135 w 1069921"/>
                      <a:gd name="csY1" fmla="*/ 160 h 610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1069921" h="6106">
                        <a:moveTo>
                          <a:pt x="214" y="160"/>
                        </a:moveTo>
                        <a:lnTo>
                          <a:pt x="1070135" y="160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" name="Freeform: Shape 2109">
                    <a:extLst>
                      <a:ext uri="{FF2B5EF4-FFF2-40B4-BE49-F238E27FC236}">
                        <a16:creationId xmlns:a16="http://schemas.microsoft.com/office/drawing/2014/main" id="{03C9D7F7-016C-4871-2D7C-5138D37978A3}"/>
                      </a:ext>
                    </a:extLst>
                  </p:cNvPr>
                  <p:cNvSpPr/>
                  <p:nvPr/>
                </p:nvSpPr>
                <p:spPr>
                  <a:xfrm flipV="1">
                    <a:off x="6083541" y="977097"/>
                    <a:ext cx="1069432" cy="6106"/>
                  </a:xfrm>
                  <a:custGeom>
                    <a:avLst/>
                    <a:gdLst>
                      <a:gd name="csX0" fmla="*/ 1069981 w 1069432"/>
                      <a:gd name="csY0" fmla="*/ 160 h 6106"/>
                      <a:gd name="csX1" fmla="*/ 548 w 1069432"/>
                      <a:gd name="csY1" fmla="*/ 160 h 610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1069432" h="6106">
                        <a:moveTo>
                          <a:pt x="1069981" y="160"/>
                        </a:moveTo>
                        <a:lnTo>
                          <a:pt x="548" y="160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id="{22E659AA-1450-FBA4-5434-407E81C7D41F}"/>
                </a:ext>
              </a:extLst>
            </p:cNvPr>
            <p:cNvSpPr/>
            <p:nvPr/>
          </p:nvSpPr>
          <p:spPr>
            <a:xfrm flipV="1">
              <a:off x="4753224" y="961463"/>
              <a:ext cx="91847" cy="30778"/>
            </a:xfrm>
            <a:custGeom>
              <a:avLst/>
              <a:gdLst>
                <a:gd name="csX0" fmla="*/ 92037 w 91847"/>
                <a:gd name="csY0" fmla="*/ 30940 h 30778"/>
                <a:gd name="csX1" fmla="*/ 92037 w 91847"/>
                <a:gd name="csY1" fmla="*/ 162 h 30778"/>
                <a:gd name="csX2" fmla="*/ 190 w 91847"/>
                <a:gd name="csY2" fmla="*/ 15307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1847" h="30778">
                  <a:moveTo>
                    <a:pt x="92037" y="30940"/>
                  </a:moveTo>
                  <a:lnTo>
                    <a:pt x="92037" y="162"/>
                  </a:lnTo>
                  <a:lnTo>
                    <a:pt x="190" y="153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: Shape 2111">
              <a:extLst>
                <a:ext uri="{FF2B5EF4-FFF2-40B4-BE49-F238E27FC236}">
                  <a16:creationId xmlns:a16="http://schemas.microsoft.com/office/drawing/2014/main" id="{0CAD9E5C-35A7-CBCA-85D1-84A6B1E6CBAB}"/>
                </a:ext>
              </a:extLst>
            </p:cNvPr>
            <p:cNvSpPr/>
            <p:nvPr/>
          </p:nvSpPr>
          <p:spPr>
            <a:xfrm flipV="1">
              <a:off x="7152974" y="961463"/>
              <a:ext cx="92335" cy="30778"/>
            </a:xfrm>
            <a:custGeom>
              <a:avLst/>
              <a:gdLst>
                <a:gd name="csX0" fmla="*/ 572 w 92335"/>
                <a:gd name="csY0" fmla="*/ 30940 h 30778"/>
                <a:gd name="csX1" fmla="*/ 572 w 92335"/>
                <a:gd name="csY1" fmla="*/ 162 h 30778"/>
                <a:gd name="csX2" fmla="*/ 92908 w 92335"/>
                <a:gd name="csY2" fmla="*/ 15307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2335" h="30778">
                  <a:moveTo>
                    <a:pt x="572" y="30940"/>
                  </a:moveTo>
                  <a:lnTo>
                    <a:pt x="572" y="162"/>
                  </a:lnTo>
                  <a:lnTo>
                    <a:pt x="92908" y="1530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: Shape 2112">
              <a:extLst>
                <a:ext uri="{FF2B5EF4-FFF2-40B4-BE49-F238E27FC236}">
                  <a16:creationId xmlns:a16="http://schemas.microsoft.com/office/drawing/2014/main" id="{737AAD97-AEB6-D421-B257-11CCE17BD6E1}"/>
                </a:ext>
              </a:extLst>
            </p:cNvPr>
            <p:cNvSpPr/>
            <p:nvPr/>
          </p:nvSpPr>
          <p:spPr>
            <a:xfrm flipV="1">
              <a:off x="5937954" y="959998"/>
              <a:ext cx="14167" cy="9282"/>
            </a:xfrm>
            <a:custGeom>
              <a:avLst/>
              <a:gdLst>
                <a:gd name="csX0" fmla="*/ 4769 w 14167"/>
                <a:gd name="csY0" fmla="*/ 9441 h 9282"/>
                <a:gd name="csX1" fmla="*/ 3303 w 14167"/>
                <a:gd name="csY1" fmla="*/ 8952 h 9282"/>
                <a:gd name="csX2" fmla="*/ 372 w 14167"/>
                <a:gd name="csY2" fmla="*/ 6998 h 9282"/>
                <a:gd name="csX3" fmla="*/ 372 w 14167"/>
                <a:gd name="csY3" fmla="*/ 159 h 9282"/>
                <a:gd name="csX4" fmla="*/ 372 w 14167"/>
                <a:gd name="csY4" fmla="*/ 647 h 9282"/>
                <a:gd name="csX5" fmla="*/ 1838 w 14167"/>
                <a:gd name="csY5" fmla="*/ 1136 h 9282"/>
                <a:gd name="csX6" fmla="*/ 13563 w 14167"/>
                <a:gd name="csY6" fmla="*/ 7975 h 9282"/>
                <a:gd name="csX7" fmla="*/ 14540 w 14167"/>
                <a:gd name="csY7" fmla="*/ 8952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167" h="9282">
                  <a:moveTo>
                    <a:pt x="4769" y="9441"/>
                  </a:moveTo>
                  <a:lnTo>
                    <a:pt x="3303" y="8952"/>
                  </a:lnTo>
                  <a:lnTo>
                    <a:pt x="372" y="6998"/>
                  </a:lnTo>
                  <a:lnTo>
                    <a:pt x="372" y="159"/>
                  </a:lnTo>
                  <a:lnTo>
                    <a:pt x="372" y="647"/>
                  </a:lnTo>
                  <a:lnTo>
                    <a:pt x="1838" y="1136"/>
                  </a:lnTo>
                  <a:cubicBezTo>
                    <a:pt x="5453" y="2015"/>
                    <a:pt x="10623" y="5671"/>
                    <a:pt x="13563" y="7975"/>
                  </a:cubicBezTo>
                  <a:lnTo>
                    <a:pt x="14540" y="89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: Shape 2113">
              <a:extLst>
                <a:ext uri="{FF2B5EF4-FFF2-40B4-BE49-F238E27FC236}">
                  <a16:creationId xmlns:a16="http://schemas.microsoft.com/office/drawing/2014/main" id="{6A79A417-D979-E02D-6776-D804D063E6CF}"/>
                </a:ext>
              </a:extLst>
            </p:cNvPr>
            <p:cNvSpPr/>
            <p:nvPr/>
          </p:nvSpPr>
          <p:spPr>
            <a:xfrm flipV="1">
              <a:off x="5942351" y="947784"/>
              <a:ext cx="16610" cy="57648"/>
            </a:xfrm>
            <a:custGeom>
              <a:avLst/>
              <a:gdLst>
                <a:gd name="csX0" fmla="*/ 16985 w 16610"/>
                <a:gd name="csY0" fmla="*/ 57812 h 57648"/>
                <a:gd name="csX1" fmla="*/ 12588 w 16610"/>
                <a:gd name="csY1" fmla="*/ 57812 h 57648"/>
                <a:gd name="csX2" fmla="*/ 12588 w 16610"/>
                <a:gd name="csY2" fmla="*/ 57324 h 57648"/>
                <a:gd name="csX3" fmla="*/ 1840 w 16610"/>
                <a:gd name="csY3" fmla="*/ 46576 h 57648"/>
                <a:gd name="csX4" fmla="*/ 374 w 16610"/>
                <a:gd name="csY4" fmla="*/ 45598 h 57648"/>
                <a:gd name="csX5" fmla="*/ 10145 w 16610"/>
                <a:gd name="csY5" fmla="*/ 45110 h 57648"/>
                <a:gd name="csX6" fmla="*/ 10145 w 16610"/>
                <a:gd name="csY6" fmla="*/ 163 h 57648"/>
                <a:gd name="csX7" fmla="*/ 16985 w 16610"/>
                <a:gd name="csY7" fmla="*/ 163 h 576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610" h="57648">
                  <a:moveTo>
                    <a:pt x="16985" y="57812"/>
                  </a:moveTo>
                  <a:lnTo>
                    <a:pt x="12588" y="57812"/>
                  </a:lnTo>
                  <a:lnTo>
                    <a:pt x="12588" y="57324"/>
                  </a:lnTo>
                  <a:cubicBezTo>
                    <a:pt x="7800" y="51388"/>
                    <a:pt x="7792" y="51290"/>
                    <a:pt x="1840" y="46576"/>
                  </a:cubicBezTo>
                  <a:lnTo>
                    <a:pt x="374" y="45598"/>
                  </a:lnTo>
                  <a:lnTo>
                    <a:pt x="10145" y="45110"/>
                  </a:lnTo>
                  <a:lnTo>
                    <a:pt x="10145" y="163"/>
                  </a:lnTo>
                  <a:lnTo>
                    <a:pt x="16985" y="1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: Shape 2114">
              <a:extLst>
                <a:ext uri="{FF2B5EF4-FFF2-40B4-BE49-F238E27FC236}">
                  <a16:creationId xmlns:a16="http://schemas.microsoft.com/office/drawing/2014/main" id="{4D984266-C576-C5B9-B079-F7F11D3B5CEC}"/>
                </a:ext>
              </a:extLst>
            </p:cNvPr>
            <p:cNvSpPr/>
            <p:nvPr/>
          </p:nvSpPr>
          <p:spPr>
            <a:xfrm flipV="1">
              <a:off x="5976980" y="953647"/>
              <a:ext cx="18623" cy="47389"/>
            </a:xfrm>
            <a:custGeom>
              <a:avLst/>
              <a:gdLst>
                <a:gd name="csX0" fmla="*/ 6299 w 18623"/>
                <a:gd name="csY0" fmla="*/ 47552 h 47389"/>
                <a:gd name="csX1" fmla="*/ 5322 w 18623"/>
                <a:gd name="csY1" fmla="*/ 46575 h 47389"/>
                <a:gd name="csX2" fmla="*/ 4345 w 18623"/>
                <a:gd name="csY2" fmla="*/ 45109 h 47389"/>
                <a:gd name="csX3" fmla="*/ 437 w 18623"/>
                <a:gd name="csY3" fmla="*/ 24102 h 47389"/>
                <a:gd name="csX4" fmla="*/ 437 w 18623"/>
                <a:gd name="csY4" fmla="*/ 21171 h 47389"/>
                <a:gd name="csX5" fmla="*/ 5811 w 18623"/>
                <a:gd name="csY5" fmla="*/ 651 h 47389"/>
                <a:gd name="csX6" fmla="*/ 6788 w 18623"/>
                <a:gd name="csY6" fmla="*/ 163 h 47389"/>
                <a:gd name="csX7" fmla="*/ 19002 w 18623"/>
                <a:gd name="csY7" fmla="*/ 651 h 47389"/>
                <a:gd name="csX8" fmla="*/ 17048 w 18623"/>
                <a:gd name="csY8" fmla="*/ 651 h 47389"/>
                <a:gd name="csX9" fmla="*/ 15582 w 18623"/>
                <a:gd name="csY9" fmla="*/ 1140 h 47389"/>
                <a:gd name="csX10" fmla="*/ 14605 w 18623"/>
                <a:gd name="csY10" fmla="*/ 2117 h 47389"/>
                <a:gd name="csX11" fmla="*/ 13139 w 18623"/>
                <a:gd name="csY11" fmla="*/ 2606 h 47389"/>
                <a:gd name="csX12" fmla="*/ 12162 w 18623"/>
                <a:gd name="csY12" fmla="*/ 4071 h 47389"/>
                <a:gd name="csX13" fmla="*/ 10696 w 18623"/>
                <a:gd name="csY13" fmla="*/ 5048 h 47389"/>
                <a:gd name="csX14" fmla="*/ 10696 w 18623"/>
                <a:gd name="csY14" fmla="*/ 5537 h 47389"/>
                <a:gd name="csX15" fmla="*/ 10208 w 18623"/>
                <a:gd name="csY15" fmla="*/ 6514 h 47389"/>
                <a:gd name="csX16" fmla="*/ 7765 w 18623"/>
                <a:gd name="csY16" fmla="*/ 27522 h 47389"/>
                <a:gd name="csX17" fmla="*/ 7765 w 18623"/>
                <a:gd name="csY17" fmla="*/ 31430 h 47389"/>
                <a:gd name="csX18" fmla="*/ 16070 w 18623"/>
                <a:gd name="csY18" fmla="*/ 47064 h 47389"/>
                <a:gd name="csX19" fmla="*/ 17536 w 18623"/>
                <a:gd name="csY19" fmla="*/ 47552 h 47389"/>
                <a:gd name="csX20" fmla="*/ 19002 w 18623"/>
                <a:gd name="csY20" fmla="*/ 47552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8623" h="47389">
                  <a:moveTo>
                    <a:pt x="6299" y="47552"/>
                  </a:moveTo>
                  <a:lnTo>
                    <a:pt x="5322" y="46575"/>
                  </a:lnTo>
                  <a:lnTo>
                    <a:pt x="4345" y="45109"/>
                  </a:lnTo>
                  <a:cubicBezTo>
                    <a:pt x="1178" y="38604"/>
                    <a:pt x="103" y="31389"/>
                    <a:pt x="437" y="24102"/>
                  </a:cubicBezTo>
                  <a:lnTo>
                    <a:pt x="437" y="21171"/>
                  </a:lnTo>
                  <a:cubicBezTo>
                    <a:pt x="453" y="14054"/>
                    <a:pt x="1854" y="6701"/>
                    <a:pt x="5811" y="651"/>
                  </a:cubicBezTo>
                  <a:lnTo>
                    <a:pt x="6788" y="163"/>
                  </a:lnTo>
                  <a:lnTo>
                    <a:pt x="19002" y="651"/>
                  </a:lnTo>
                  <a:lnTo>
                    <a:pt x="17048" y="651"/>
                  </a:lnTo>
                  <a:lnTo>
                    <a:pt x="15582" y="1140"/>
                  </a:lnTo>
                  <a:lnTo>
                    <a:pt x="14605" y="2117"/>
                  </a:lnTo>
                  <a:lnTo>
                    <a:pt x="13139" y="2606"/>
                  </a:lnTo>
                  <a:lnTo>
                    <a:pt x="12162" y="4071"/>
                  </a:lnTo>
                  <a:lnTo>
                    <a:pt x="10696" y="5048"/>
                  </a:lnTo>
                  <a:lnTo>
                    <a:pt x="10696" y="5537"/>
                  </a:lnTo>
                  <a:lnTo>
                    <a:pt x="10208" y="6514"/>
                  </a:lnTo>
                  <a:cubicBezTo>
                    <a:pt x="7065" y="13126"/>
                    <a:pt x="7838" y="20324"/>
                    <a:pt x="7765" y="27522"/>
                  </a:cubicBezTo>
                  <a:lnTo>
                    <a:pt x="7765" y="31430"/>
                  </a:lnTo>
                  <a:cubicBezTo>
                    <a:pt x="8824" y="37114"/>
                    <a:pt x="9263" y="45126"/>
                    <a:pt x="16070" y="47064"/>
                  </a:cubicBezTo>
                  <a:lnTo>
                    <a:pt x="17536" y="47552"/>
                  </a:lnTo>
                  <a:lnTo>
                    <a:pt x="19002" y="47552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: Shape 2115">
              <a:extLst>
                <a:ext uri="{FF2B5EF4-FFF2-40B4-BE49-F238E27FC236}">
                  <a16:creationId xmlns:a16="http://schemas.microsoft.com/office/drawing/2014/main" id="{59D15464-4FC7-F95A-81FA-05B839616530}"/>
                </a:ext>
              </a:extLst>
            </p:cNvPr>
            <p:cNvSpPr/>
            <p:nvPr/>
          </p:nvSpPr>
          <p:spPr>
            <a:xfrm flipV="1">
              <a:off x="5982900" y="947784"/>
              <a:ext cx="31390" cy="58623"/>
            </a:xfrm>
            <a:custGeom>
              <a:avLst/>
              <a:gdLst>
                <a:gd name="csX0" fmla="*/ 13083 w 31390"/>
                <a:gd name="csY0" fmla="*/ 58787 h 58623"/>
                <a:gd name="csX1" fmla="*/ 11129 w 31390"/>
                <a:gd name="csY1" fmla="*/ 58787 h 58623"/>
                <a:gd name="csX2" fmla="*/ 1358 w 31390"/>
                <a:gd name="csY2" fmla="*/ 53901 h 58623"/>
                <a:gd name="csX3" fmla="*/ 381 w 31390"/>
                <a:gd name="csY3" fmla="*/ 52924 h 58623"/>
                <a:gd name="csX4" fmla="*/ 13571 w 31390"/>
                <a:gd name="csY4" fmla="*/ 52924 h 58623"/>
                <a:gd name="csX5" fmla="*/ 24808 w 31390"/>
                <a:gd name="csY5" fmla="*/ 31917 h 58623"/>
                <a:gd name="csX6" fmla="*/ 24808 w 31390"/>
                <a:gd name="csY6" fmla="*/ 28985 h 58623"/>
                <a:gd name="csX7" fmla="*/ 14549 w 31390"/>
                <a:gd name="csY7" fmla="*/ 6024 h 58623"/>
                <a:gd name="csX8" fmla="*/ 13083 w 31390"/>
                <a:gd name="csY8" fmla="*/ 6024 h 58623"/>
                <a:gd name="csX9" fmla="*/ 869 w 31390"/>
                <a:gd name="csY9" fmla="*/ 5535 h 58623"/>
                <a:gd name="csX10" fmla="*/ 1846 w 31390"/>
                <a:gd name="csY10" fmla="*/ 4069 h 58623"/>
                <a:gd name="csX11" fmla="*/ 2823 w 31390"/>
                <a:gd name="csY11" fmla="*/ 3092 h 58623"/>
                <a:gd name="csX12" fmla="*/ 4289 w 31390"/>
                <a:gd name="csY12" fmla="*/ 2604 h 58623"/>
                <a:gd name="csX13" fmla="*/ 19923 w 31390"/>
                <a:gd name="csY13" fmla="*/ 1138 h 58623"/>
                <a:gd name="csX14" fmla="*/ 20900 w 31390"/>
                <a:gd name="csY14" fmla="*/ 2115 h 58623"/>
                <a:gd name="csX15" fmla="*/ 22365 w 31390"/>
                <a:gd name="csY15" fmla="*/ 2604 h 58623"/>
                <a:gd name="csX16" fmla="*/ 30671 w 31390"/>
                <a:gd name="csY16" fmla="*/ 17749 h 58623"/>
                <a:gd name="csX17" fmla="*/ 31159 w 31390"/>
                <a:gd name="csY17" fmla="*/ 19214 h 58623"/>
                <a:gd name="csX18" fmla="*/ 31159 w 31390"/>
                <a:gd name="csY18" fmla="*/ 20680 h 58623"/>
                <a:gd name="csX19" fmla="*/ 31648 w 31390"/>
                <a:gd name="csY19" fmla="*/ 22146 h 58623"/>
                <a:gd name="csX20" fmla="*/ 17968 w 31390"/>
                <a:gd name="csY20" fmla="*/ 58298 h 58623"/>
                <a:gd name="csX21" fmla="*/ 16503 w 31390"/>
                <a:gd name="csY21" fmla="*/ 58298 h 58623"/>
                <a:gd name="csX22" fmla="*/ 15037 w 31390"/>
                <a:gd name="csY22" fmla="*/ 58787 h 586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1390" h="58623">
                  <a:moveTo>
                    <a:pt x="13083" y="58787"/>
                  </a:moveTo>
                  <a:lnTo>
                    <a:pt x="11129" y="58787"/>
                  </a:lnTo>
                  <a:cubicBezTo>
                    <a:pt x="7009" y="58054"/>
                    <a:pt x="4216" y="57199"/>
                    <a:pt x="1358" y="53901"/>
                  </a:cubicBezTo>
                  <a:lnTo>
                    <a:pt x="381" y="52924"/>
                  </a:lnTo>
                  <a:lnTo>
                    <a:pt x="13571" y="52924"/>
                  </a:lnTo>
                  <a:cubicBezTo>
                    <a:pt x="24425" y="51255"/>
                    <a:pt x="23668" y="40263"/>
                    <a:pt x="24808" y="31917"/>
                  </a:cubicBezTo>
                  <a:lnTo>
                    <a:pt x="24808" y="28985"/>
                  </a:lnTo>
                  <a:cubicBezTo>
                    <a:pt x="23456" y="20143"/>
                    <a:pt x="25696" y="9069"/>
                    <a:pt x="14549" y="6024"/>
                  </a:cubicBezTo>
                  <a:lnTo>
                    <a:pt x="13083" y="6024"/>
                  </a:lnTo>
                  <a:lnTo>
                    <a:pt x="869" y="5535"/>
                  </a:lnTo>
                  <a:lnTo>
                    <a:pt x="1846" y="4069"/>
                  </a:lnTo>
                  <a:lnTo>
                    <a:pt x="2823" y="3092"/>
                  </a:lnTo>
                  <a:lnTo>
                    <a:pt x="4289" y="2604"/>
                  </a:lnTo>
                  <a:cubicBezTo>
                    <a:pt x="8523" y="-735"/>
                    <a:pt x="14988" y="-43"/>
                    <a:pt x="19923" y="1138"/>
                  </a:cubicBezTo>
                  <a:lnTo>
                    <a:pt x="20900" y="2115"/>
                  </a:lnTo>
                  <a:lnTo>
                    <a:pt x="22365" y="2604"/>
                  </a:lnTo>
                  <a:cubicBezTo>
                    <a:pt x="26966" y="6447"/>
                    <a:pt x="30264" y="11715"/>
                    <a:pt x="30671" y="17749"/>
                  </a:cubicBezTo>
                  <a:lnTo>
                    <a:pt x="31159" y="19214"/>
                  </a:lnTo>
                  <a:lnTo>
                    <a:pt x="31159" y="20680"/>
                  </a:lnTo>
                  <a:lnTo>
                    <a:pt x="31648" y="22146"/>
                  </a:lnTo>
                  <a:cubicBezTo>
                    <a:pt x="31973" y="35255"/>
                    <a:pt x="32706" y="53144"/>
                    <a:pt x="17968" y="58298"/>
                  </a:cubicBezTo>
                  <a:lnTo>
                    <a:pt x="16503" y="58298"/>
                  </a:lnTo>
                  <a:lnTo>
                    <a:pt x="15037" y="5878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: Shape 2116">
              <a:extLst>
                <a:ext uri="{FF2B5EF4-FFF2-40B4-BE49-F238E27FC236}">
                  <a16:creationId xmlns:a16="http://schemas.microsoft.com/office/drawing/2014/main" id="{2A556280-A691-C9CE-B788-FF8DD5C75154}"/>
                </a:ext>
              </a:extLst>
            </p:cNvPr>
            <p:cNvSpPr/>
            <p:nvPr/>
          </p:nvSpPr>
          <p:spPr>
            <a:xfrm flipV="1">
              <a:off x="6026381" y="977585"/>
              <a:ext cx="32816" cy="28851"/>
            </a:xfrm>
            <a:custGeom>
              <a:avLst/>
              <a:gdLst>
                <a:gd name="csX0" fmla="*/ 28237 w 32816"/>
                <a:gd name="csY0" fmla="*/ 29016 h 28851"/>
                <a:gd name="csX1" fmla="*/ 14069 w 32816"/>
                <a:gd name="csY1" fmla="*/ 29016 h 28851"/>
                <a:gd name="csX2" fmla="*/ 17489 w 32816"/>
                <a:gd name="csY2" fmla="*/ 29016 h 28851"/>
                <a:gd name="csX3" fmla="*/ 18955 w 32816"/>
                <a:gd name="csY3" fmla="*/ 28527 h 28851"/>
                <a:gd name="csX4" fmla="*/ 19932 w 32816"/>
                <a:gd name="csY4" fmla="*/ 27550 h 28851"/>
                <a:gd name="csX5" fmla="*/ 21397 w 32816"/>
                <a:gd name="csY5" fmla="*/ 27062 h 28851"/>
                <a:gd name="csX6" fmla="*/ 22374 w 32816"/>
                <a:gd name="csY6" fmla="*/ 26084 h 28851"/>
                <a:gd name="csX7" fmla="*/ 23351 w 32816"/>
                <a:gd name="csY7" fmla="*/ 24619 h 28851"/>
                <a:gd name="csX8" fmla="*/ 24329 w 32816"/>
                <a:gd name="csY8" fmla="*/ 23642 h 28851"/>
                <a:gd name="csX9" fmla="*/ 25306 w 32816"/>
                <a:gd name="csY9" fmla="*/ 22176 h 28851"/>
                <a:gd name="csX10" fmla="*/ 25306 w 32816"/>
                <a:gd name="csY10" fmla="*/ 20710 h 28851"/>
                <a:gd name="csX11" fmla="*/ 25794 w 32816"/>
                <a:gd name="csY11" fmla="*/ 19245 h 28851"/>
                <a:gd name="csX12" fmla="*/ 25794 w 32816"/>
                <a:gd name="csY12" fmla="*/ 16313 h 28851"/>
                <a:gd name="csX13" fmla="*/ 16023 w 32816"/>
                <a:gd name="csY13" fmla="*/ 6054 h 28851"/>
                <a:gd name="csX14" fmla="*/ 14069 w 32816"/>
                <a:gd name="csY14" fmla="*/ 6054 h 28851"/>
                <a:gd name="csX15" fmla="*/ 390 w 32816"/>
                <a:gd name="csY15" fmla="*/ 5077 h 28851"/>
                <a:gd name="csX16" fmla="*/ 1367 w 32816"/>
                <a:gd name="csY16" fmla="*/ 4588 h 28851"/>
                <a:gd name="csX17" fmla="*/ 2344 w 32816"/>
                <a:gd name="csY17" fmla="*/ 3611 h 28851"/>
                <a:gd name="csX18" fmla="*/ 3810 w 32816"/>
                <a:gd name="csY18" fmla="*/ 3123 h 28851"/>
                <a:gd name="csX19" fmla="*/ 4787 w 32816"/>
                <a:gd name="csY19" fmla="*/ 2146 h 28851"/>
                <a:gd name="csX20" fmla="*/ 7718 w 32816"/>
                <a:gd name="csY20" fmla="*/ 1168 h 28851"/>
                <a:gd name="csX21" fmla="*/ 9184 w 32816"/>
                <a:gd name="csY21" fmla="*/ 680 h 28851"/>
                <a:gd name="csX22" fmla="*/ 10649 w 32816"/>
                <a:gd name="csY22" fmla="*/ 191 h 28851"/>
                <a:gd name="csX23" fmla="*/ 14069 w 32816"/>
                <a:gd name="csY23" fmla="*/ 191 h 28851"/>
                <a:gd name="csX24" fmla="*/ 22863 w 32816"/>
                <a:gd name="csY24" fmla="*/ 1657 h 28851"/>
                <a:gd name="csX25" fmla="*/ 24329 w 32816"/>
                <a:gd name="csY25" fmla="*/ 2634 h 28851"/>
                <a:gd name="csX26" fmla="*/ 25794 w 32816"/>
                <a:gd name="csY26" fmla="*/ 3123 h 28851"/>
                <a:gd name="csX27" fmla="*/ 26771 w 32816"/>
                <a:gd name="csY27" fmla="*/ 4100 h 28851"/>
                <a:gd name="csX28" fmla="*/ 30191 w 32816"/>
                <a:gd name="csY28" fmla="*/ 26573 h 28851"/>
                <a:gd name="csX29" fmla="*/ 30191 w 32816"/>
                <a:gd name="csY29" fmla="*/ 27062 h 28851"/>
                <a:gd name="csX30" fmla="*/ 29214 w 32816"/>
                <a:gd name="csY30" fmla="*/ 28039 h 288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32816" h="28851">
                  <a:moveTo>
                    <a:pt x="28237" y="29016"/>
                  </a:moveTo>
                  <a:lnTo>
                    <a:pt x="14069" y="29016"/>
                  </a:lnTo>
                  <a:lnTo>
                    <a:pt x="17489" y="29016"/>
                  </a:lnTo>
                  <a:lnTo>
                    <a:pt x="18955" y="28527"/>
                  </a:lnTo>
                  <a:lnTo>
                    <a:pt x="19932" y="27550"/>
                  </a:lnTo>
                  <a:lnTo>
                    <a:pt x="21397" y="27062"/>
                  </a:lnTo>
                  <a:lnTo>
                    <a:pt x="22374" y="26084"/>
                  </a:lnTo>
                  <a:lnTo>
                    <a:pt x="23351" y="24619"/>
                  </a:lnTo>
                  <a:lnTo>
                    <a:pt x="24329" y="23642"/>
                  </a:lnTo>
                  <a:lnTo>
                    <a:pt x="25306" y="22176"/>
                  </a:lnTo>
                  <a:lnTo>
                    <a:pt x="25306" y="20710"/>
                  </a:lnTo>
                  <a:lnTo>
                    <a:pt x="25794" y="19245"/>
                  </a:lnTo>
                  <a:lnTo>
                    <a:pt x="25794" y="16313"/>
                  </a:lnTo>
                  <a:cubicBezTo>
                    <a:pt x="26006" y="10459"/>
                    <a:pt x="21210" y="7259"/>
                    <a:pt x="16023" y="6054"/>
                  </a:cubicBezTo>
                  <a:lnTo>
                    <a:pt x="14069" y="6054"/>
                  </a:lnTo>
                  <a:lnTo>
                    <a:pt x="390" y="5077"/>
                  </a:lnTo>
                  <a:lnTo>
                    <a:pt x="1367" y="4588"/>
                  </a:lnTo>
                  <a:lnTo>
                    <a:pt x="2344" y="3611"/>
                  </a:lnTo>
                  <a:lnTo>
                    <a:pt x="3810" y="3123"/>
                  </a:lnTo>
                  <a:lnTo>
                    <a:pt x="4787" y="2146"/>
                  </a:lnTo>
                  <a:lnTo>
                    <a:pt x="7718" y="1168"/>
                  </a:lnTo>
                  <a:lnTo>
                    <a:pt x="9184" y="680"/>
                  </a:lnTo>
                  <a:lnTo>
                    <a:pt x="10649" y="191"/>
                  </a:lnTo>
                  <a:lnTo>
                    <a:pt x="14069" y="191"/>
                  </a:lnTo>
                  <a:cubicBezTo>
                    <a:pt x="16382" y="12"/>
                    <a:pt x="20697" y="745"/>
                    <a:pt x="22863" y="1657"/>
                  </a:cubicBezTo>
                  <a:lnTo>
                    <a:pt x="24329" y="2634"/>
                  </a:lnTo>
                  <a:lnTo>
                    <a:pt x="25794" y="3123"/>
                  </a:lnTo>
                  <a:lnTo>
                    <a:pt x="26771" y="4100"/>
                  </a:lnTo>
                  <a:cubicBezTo>
                    <a:pt x="33538" y="9457"/>
                    <a:pt x="35443" y="20279"/>
                    <a:pt x="30191" y="26573"/>
                  </a:cubicBezTo>
                  <a:lnTo>
                    <a:pt x="30191" y="27062"/>
                  </a:lnTo>
                  <a:lnTo>
                    <a:pt x="29214" y="2803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: Shape 2117">
              <a:extLst>
                <a:ext uri="{FF2B5EF4-FFF2-40B4-BE49-F238E27FC236}">
                  <a16:creationId xmlns:a16="http://schemas.microsoft.com/office/drawing/2014/main" id="{6B0AEECF-F875-12C7-E3D2-DCE01CB6F484}"/>
                </a:ext>
              </a:extLst>
            </p:cNvPr>
            <p:cNvSpPr/>
            <p:nvPr/>
          </p:nvSpPr>
          <p:spPr>
            <a:xfrm flipV="1">
              <a:off x="6040061" y="953158"/>
              <a:ext cx="16655" cy="18564"/>
            </a:xfrm>
            <a:custGeom>
              <a:avLst/>
              <a:gdLst>
                <a:gd name="csX0" fmla="*/ 13581 w 16655"/>
                <a:gd name="csY0" fmla="*/ 18724 h 18564"/>
                <a:gd name="csX1" fmla="*/ 390 w 16655"/>
                <a:gd name="csY1" fmla="*/ 18235 h 18564"/>
                <a:gd name="csX2" fmla="*/ 1855 w 16655"/>
                <a:gd name="csY2" fmla="*/ 18235 h 18564"/>
                <a:gd name="csX3" fmla="*/ 2344 w 16655"/>
                <a:gd name="csY3" fmla="*/ 159 h 18564"/>
                <a:gd name="csX4" fmla="*/ 390 w 16655"/>
                <a:gd name="csY4" fmla="*/ 159 h 18564"/>
                <a:gd name="csX5" fmla="*/ 13092 w 16655"/>
                <a:gd name="csY5" fmla="*/ 159 h 18564"/>
                <a:gd name="csX6" fmla="*/ 15535 w 16655"/>
                <a:gd name="csY6" fmla="*/ 15792 h 18564"/>
                <a:gd name="csX7" fmla="*/ 14558 w 16655"/>
                <a:gd name="csY7" fmla="*/ 17258 h 18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655" h="18564">
                  <a:moveTo>
                    <a:pt x="13581" y="18724"/>
                  </a:moveTo>
                  <a:lnTo>
                    <a:pt x="390" y="18235"/>
                  </a:lnTo>
                  <a:lnTo>
                    <a:pt x="1855" y="18235"/>
                  </a:lnTo>
                  <a:cubicBezTo>
                    <a:pt x="12229" y="16533"/>
                    <a:pt x="12498" y="2349"/>
                    <a:pt x="2344" y="159"/>
                  </a:cubicBezTo>
                  <a:lnTo>
                    <a:pt x="390" y="159"/>
                  </a:lnTo>
                  <a:lnTo>
                    <a:pt x="13092" y="159"/>
                  </a:lnTo>
                  <a:cubicBezTo>
                    <a:pt x="17245" y="3318"/>
                    <a:pt x="18238" y="11428"/>
                    <a:pt x="15535" y="15792"/>
                  </a:cubicBezTo>
                  <a:lnTo>
                    <a:pt x="14558" y="17258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: Shape 2118">
              <a:extLst>
                <a:ext uri="{FF2B5EF4-FFF2-40B4-BE49-F238E27FC236}">
                  <a16:creationId xmlns:a16="http://schemas.microsoft.com/office/drawing/2014/main" id="{E02B5FE1-DE5E-E795-F4BE-C83087DE4E70}"/>
                </a:ext>
              </a:extLst>
            </p:cNvPr>
            <p:cNvSpPr/>
            <p:nvPr/>
          </p:nvSpPr>
          <p:spPr>
            <a:xfrm flipV="1">
              <a:off x="6021337" y="947773"/>
              <a:ext cx="32891" cy="53750"/>
            </a:xfrm>
            <a:custGeom>
              <a:avLst/>
              <a:gdLst>
                <a:gd name="csX0" fmla="*/ 19112 w 32891"/>
                <a:gd name="csY0" fmla="*/ 53903 h 53750"/>
                <a:gd name="csX1" fmla="*/ 18623 w 32891"/>
                <a:gd name="csY1" fmla="*/ 53903 h 53750"/>
                <a:gd name="csX2" fmla="*/ 9829 w 32891"/>
                <a:gd name="csY2" fmla="*/ 28010 h 53750"/>
                <a:gd name="csX3" fmla="*/ 11295 w 32891"/>
                <a:gd name="csY3" fmla="*/ 27522 h 53750"/>
                <a:gd name="csX4" fmla="*/ 10806 w 32891"/>
                <a:gd name="csY4" fmla="*/ 27033 h 53750"/>
                <a:gd name="csX5" fmla="*/ 4455 w 32891"/>
                <a:gd name="csY5" fmla="*/ 1629 h 53750"/>
                <a:gd name="csX6" fmla="*/ 5432 w 32891"/>
                <a:gd name="csY6" fmla="*/ 163 h 53750"/>
                <a:gd name="csX7" fmla="*/ 19112 w 32891"/>
                <a:gd name="csY7" fmla="*/ 1140 h 53750"/>
                <a:gd name="csX8" fmla="*/ 17646 w 32891"/>
                <a:gd name="csY8" fmla="*/ 1140 h 53750"/>
                <a:gd name="csX9" fmla="*/ 16180 w 32891"/>
                <a:gd name="csY9" fmla="*/ 1629 h 53750"/>
                <a:gd name="csX10" fmla="*/ 7875 w 32891"/>
                <a:gd name="csY10" fmla="*/ 11400 h 53750"/>
                <a:gd name="csX11" fmla="*/ 7387 w 32891"/>
                <a:gd name="csY11" fmla="*/ 12865 h 53750"/>
                <a:gd name="csX12" fmla="*/ 7875 w 32891"/>
                <a:gd name="csY12" fmla="*/ 14331 h 53750"/>
                <a:gd name="csX13" fmla="*/ 7875 w 32891"/>
                <a:gd name="csY13" fmla="*/ 15796 h 53750"/>
                <a:gd name="csX14" fmla="*/ 8364 w 32891"/>
                <a:gd name="csY14" fmla="*/ 17262 h 53750"/>
                <a:gd name="csX15" fmla="*/ 8852 w 32891"/>
                <a:gd name="csY15" fmla="*/ 18728 h 53750"/>
                <a:gd name="csX16" fmla="*/ 9829 w 32891"/>
                <a:gd name="csY16" fmla="*/ 19705 h 53750"/>
                <a:gd name="csX17" fmla="*/ 10806 w 32891"/>
                <a:gd name="csY17" fmla="*/ 21170 h 53750"/>
                <a:gd name="csX18" fmla="*/ 11783 w 32891"/>
                <a:gd name="csY18" fmla="*/ 21659 h 53750"/>
                <a:gd name="csX19" fmla="*/ 13249 w 32891"/>
                <a:gd name="csY19" fmla="*/ 22636 h 53750"/>
                <a:gd name="csX20" fmla="*/ 14226 w 32891"/>
                <a:gd name="csY20" fmla="*/ 23613 h 53750"/>
                <a:gd name="csX21" fmla="*/ 15692 w 32891"/>
                <a:gd name="csY21" fmla="*/ 24102 h 53750"/>
                <a:gd name="csX22" fmla="*/ 33280 w 32891"/>
                <a:gd name="csY22" fmla="*/ 24102 h 53750"/>
                <a:gd name="csX23" fmla="*/ 30348 w 32891"/>
                <a:gd name="csY23" fmla="*/ 26056 h 53750"/>
                <a:gd name="csX24" fmla="*/ 28883 w 32891"/>
                <a:gd name="csY24" fmla="*/ 26545 h 53750"/>
                <a:gd name="csX25" fmla="*/ 27417 w 32891"/>
                <a:gd name="csY25" fmla="*/ 27522 h 53750"/>
                <a:gd name="csX26" fmla="*/ 28883 w 32891"/>
                <a:gd name="csY26" fmla="*/ 28010 h 53750"/>
                <a:gd name="csX27" fmla="*/ 31814 w 32891"/>
                <a:gd name="csY27" fmla="*/ 29964 h 53750"/>
                <a:gd name="csX28" fmla="*/ 19112 w 32891"/>
                <a:gd name="csY28" fmla="*/ 29964 h 53750"/>
                <a:gd name="csX29" fmla="*/ 19112 w 32891"/>
                <a:gd name="csY29" fmla="*/ 48041 h 53750"/>
                <a:gd name="csX30" fmla="*/ 32303 w 32891"/>
                <a:gd name="csY30" fmla="*/ 48529 h 53750"/>
                <a:gd name="csX31" fmla="*/ 29860 w 32891"/>
                <a:gd name="csY31" fmla="*/ 50972 h 53750"/>
                <a:gd name="csX32" fmla="*/ 28394 w 32891"/>
                <a:gd name="csY32" fmla="*/ 51460 h 53750"/>
                <a:gd name="csX33" fmla="*/ 26928 w 32891"/>
                <a:gd name="csY33" fmla="*/ 52438 h 53750"/>
                <a:gd name="csX34" fmla="*/ 25463 w 32891"/>
                <a:gd name="csY34" fmla="*/ 52926 h 53750"/>
                <a:gd name="csX35" fmla="*/ 23997 w 32891"/>
                <a:gd name="csY35" fmla="*/ 53415 h 53750"/>
                <a:gd name="csX36" fmla="*/ 22532 w 32891"/>
                <a:gd name="csY36" fmla="*/ 53415 h 53750"/>
                <a:gd name="csX37" fmla="*/ 21066 w 32891"/>
                <a:gd name="csY37" fmla="*/ 53903 h 537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32891" h="53750">
                  <a:moveTo>
                    <a:pt x="19112" y="53903"/>
                  </a:moveTo>
                  <a:lnTo>
                    <a:pt x="18623" y="53903"/>
                  </a:lnTo>
                  <a:cubicBezTo>
                    <a:pt x="4170" y="54424"/>
                    <a:pt x="-4322" y="35461"/>
                    <a:pt x="9829" y="28010"/>
                  </a:cubicBezTo>
                  <a:lnTo>
                    <a:pt x="11295" y="27522"/>
                  </a:lnTo>
                  <a:lnTo>
                    <a:pt x="10806" y="27033"/>
                  </a:lnTo>
                  <a:cubicBezTo>
                    <a:pt x="-699" y="24973"/>
                    <a:pt x="-2458" y="9299"/>
                    <a:pt x="4455" y="1629"/>
                  </a:cubicBezTo>
                  <a:lnTo>
                    <a:pt x="5432" y="163"/>
                  </a:lnTo>
                  <a:lnTo>
                    <a:pt x="19112" y="1140"/>
                  </a:lnTo>
                  <a:lnTo>
                    <a:pt x="17646" y="1140"/>
                  </a:lnTo>
                  <a:lnTo>
                    <a:pt x="16180" y="1629"/>
                  </a:lnTo>
                  <a:cubicBezTo>
                    <a:pt x="12142" y="2508"/>
                    <a:pt x="7256" y="6742"/>
                    <a:pt x="7875" y="11400"/>
                  </a:cubicBezTo>
                  <a:lnTo>
                    <a:pt x="7387" y="12865"/>
                  </a:lnTo>
                  <a:lnTo>
                    <a:pt x="7875" y="14331"/>
                  </a:lnTo>
                  <a:lnTo>
                    <a:pt x="7875" y="15796"/>
                  </a:lnTo>
                  <a:lnTo>
                    <a:pt x="8364" y="17262"/>
                  </a:lnTo>
                  <a:lnTo>
                    <a:pt x="8852" y="18728"/>
                  </a:lnTo>
                  <a:lnTo>
                    <a:pt x="9829" y="19705"/>
                  </a:lnTo>
                  <a:lnTo>
                    <a:pt x="10806" y="21170"/>
                  </a:lnTo>
                  <a:lnTo>
                    <a:pt x="11783" y="21659"/>
                  </a:lnTo>
                  <a:lnTo>
                    <a:pt x="13249" y="22636"/>
                  </a:lnTo>
                  <a:lnTo>
                    <a:pt x="14226" y="23613"/>
                  </a:lnTo>
                  <a:lnTo>
                    <a:pt x="15692" y="24102"/>
                  </a:lnTo>
                  <a:lnTo>
                    <a:pt x="33280" y="24102"/>
                  </a:lnTo>
                  <a:lnTo>
                    <a:pt x="30348" y="26056"/>
                  </a:lnTo>
                  <a:lnTo>
                    <a:pt x="28883" y="26545"/>
                  </a:lnTo>
                  <a:lnTo>
                    <a:pt x="27417" y="27522"/>
                  </a:lnTo>
                  <a:lnTo>
                    <a:pt x="28883" y="28010"/>
                  </a:lnTo>
                  <a:lnTo>
                    <a:pt x="31814" y="29964"/>
                  </a:lnTo>
                  <a:lnTo>
                    <a:pt x="19112" y="29964"/>
                  </a:lnTo>
                  <a:cubicBezTo>
                    <a:pt x="6686" y="30184"/>
                    <a:pt x="6825" y="47788"/>
                    <a:pt x="19112" y="48041"/>
                  </a:cubicBezTo>
                  <a:lnTo>
                    <a:pt x="32303" y="48529"/>
                  </a:lnTo>
                  <a:lnTo>
                    <a:pt x="29860" y="50972"/>
                  </a:lnTo>
                  <a:lnTo>
                    <a:pt x="28394" y="51460"/>
                  </a:lnTo>
                  <a:lnTo>
                    <a:pt x="26928" y="52438"/>
                  </a:lnTo>
                  <a:lnTo>
                    <a:pt x="25463" y="52926"/>
                  </a:lnTo>
                  <a:lnTo>
                    <a:pt x="23997" y="53415"/>
                  </a:lnTo>
                  <a:lnTo>
                    <a:pt x="22532" y="53415"/>
                  </a:lnTo>
                  <a:lnTo>
                    <a:pt x="21066" y="5390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20" name="Graphic 2">
              <a:extLst>
                <a:ext uri="{FF2B5EF4-FFF2-40B4-BE49-F238E27FC236}">
                  <a16:creationId xmlns:a16="http://schemas.microsoft.com/office/drawing/2014/main" id="{11901535-AED8-5DE3-BA0B-647153599D16}"/>
                </a:ext>
              </a:extLst>
            </p:cNvPr>
            <p:cNvGrpSpPr/>
            <p:nvPr/>
          </p:nvGrpSpPr>
          <p:grpSpPr>
            <a:xfrm>
              <a:off x="4614476" y="851540"/>
              <a:ext cx="2769581" cy="464121"/>
              <a:chOff x="4614476" y="851540"/>
              <a:chExt cx="2769581" cy="464121"/>
            </a:xfrm>
            <a:noFill/>
          </p:grpSpPr>
          <p:sp>
            <p:nvSpPr>
              <p:cNvPr id="2121" name="Freeform: Shape 2120">
                <a:extLst>
                  <a:ext uri="{FF2B5EF4-FFF2-40B4-BE49-F238E27FC236}">
                    <a16:creationId xmlns:a16="http://schemas.microsoft.com/office/drawing/2014/main" id="{A7B70A79-1E00-F6F0-F512-BA5CC41CACB6}"/>
                  </a:ext>
                </a:extLst>
              </p:cNvPr>
              <p:cNvSpPr/>
              <p:nvPr/>
            </p:nvSpPr>
            <p:spPr>
              <a:xfrm flipV="1">
                <a:off x="4614476" y="851540"/>
                <a:ext cx="6106" cy="464121"/>
              </a:xfrm>
              <a:custGeom>
                <a:avLst/>
                <a:gdLst>
                  <a:gd name="csX0" fmla="*/ 154 w 6106"/>
                  <a:gd name="csY0" fmla="*/ 149 h 464121"/>
                  <a:gd name="csX1" fmla="*/ 154 w 6106"/>
                  <a:gd name="csY1" fmla="*/ 464270 h 4641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6106" h="464121">
                    <a:moveTo>
                      <a:pt x="154" y="149"/>
                    </a:moveTo>
                    <a:lnTo>
                      <a:pt x="154" y="464270"/>
                    </a:lnTo>
                  </a:path>
                </a:pathLst>
              </a:custGeom>
              <a:noFill/>
              <a:ln w="342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2" name="Graphic 2">
                <a:extLst>
                  <a:ext uri="{FF2B5EF4-FFF2-40B4-BE49-F238E27FC236}">
                    <a16:creationId xmlns:a16="http://schemas.microsoft.com/office/drawing/2014/main" id="{429F983C-37CC-645C-B35C-5FCB1EAFE58F}"/>
                  </a:ext>
                </a:extLst>
              </p:cNvPr>
              <p:cNvGrpSpPr/>
              <p:nvPr/>
            </p:nvGrpSpPr>
            <p:grpSpPr>
              <a:xfrm>
                <a:off x="4706812" y="851540"/>
                <a:ext cx="2677245" cy="464121"/>
                <a:chOff x="4706812" y="851540"/>
                <a:chExt cx="2677245" cy="464121"/>
              </a:xfrm>
              <a:noFill/>
            </p:grpSpPr>
            <p:sp>
              <p:nvSpPr>
                <p:cNvPr id="2123" name="Freeform: Shape 2122">
                  <a:extLst>
                    <a:ext uri="{FF2B5EF4-FFF2-40B4-BE49-F238E27FC236}">
                      <a16:creationId xmlns:a16="http://schemas.microsoft.com/office/drawing/2014/main" id="{E80A87BC-9FE7-7B5A-4556-6A0723A55369}"/>
                    </a:ext>
                  </a:extLst>
                </p:cNvPr>
                <p:cNvSpPr/>
                <p:nvPr/>
              </p:nvSpPr>
              <p:spPr>
                <a:xfrm flipV="1">
                  <a:off x="7384058" y="851540"/>
                  <a:ext cx="6106" cy="464121"/>
                </a:xfrm>
                <a:custGeom>
                  <a:avLst/>
                  <a:gdLst>
                    <a:gd name="csX0" fmla="*/ 608 w 6106"/>
                    <a:gd name="csY0" fmla="*/ 149 h 464121"/>
                    <a:gd name="csX1" fmla="*/ 608 w 6106"/>
                    <a:gd name="csY1" fmla="*/ 464270 h 46412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6106" h="464121">
                      <a:moveTo>
                        <a:pt x="608" y="149"/>
                      </a:moveTo>
                      <a:lnTo>
                        <a:pt x="608" y="464270"/>
                      </a:lnTo>
                    </a:path>
                  </a:pathLst>
                </a:custGeom>
                <a:noFill/>
                <a:ln w="342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24" name="Graphic 2">
                  <a:extLst>
                    <a:ext uri="{FF2B5EF4-FFF2-40B4-BE49-F238E27FC236}">
                      <a16:creationId xmlns:a16="http://schemas.microsoft.com/office/drawing/2014/main" id="{8B8C8C50-4D50-7AC5-4763-97F450C6F19F}"/>
                    </a:ext>
                  </a:extLst>
                </p:cNvPr>
                <p:cNvGrpSpPr/>
                <p:nvPr/>
              </p:nvGrpSpPr>
              <p:grpSpPr>
                <a:xfrm>
                  <a:off x="4706812" y="874502"/>
                  <a:ext cx="2584910" cy="6106"/>
                  <a:chOff x="4706812" y="874502"/>
                  <a:chExt cx="2584910" cy="6106"/>
                </a:xfrm>
                <a:noFill/>
              </p:grpSpPr>
              <p:sp>
                <p:nvSpPr>
                  <p:cNvPr id="2125" name="Freeform: Shape 2124">
                    <a:extLst>
                      <a:ext uri="{FF2B5EF4-FFF2-40B4-BE49-F238E27FC236}">
                        <a16:creationId xmlns:a16="http://schemas.microsoft.com/office/drawing/2014/main" id="{CFC8DE52-1F20-C4AA-E24E-EF3E8BA1ED90}"/>
                      </a:ext>
                    </a:extLst>
                  </p:cNvPr>
                  <p:cNvSpPr/>
                  <p:nvPr/>
                </p:nvSpPr>
                <p:spPr>
                  <a:xfrm flipV="1">
                    <a:off x="4706812" y="874502"/>
                    <a:ext cx="1208180" cy="6106"/>
                  </a:xfrm>
                  <a:custGeom>
                    <a:avLst/>
                    <a:gdLst>
                      <a:gd name="csX0" fmla="*/ 194 w 1208180"/>
                      <a:gd name="csY0" fmla="*/ 143 h 6106"/>
                      <a:gd name="csX1" fmla="*/ 1208375 w 1208180"/>
                      <a:gd name="csY1" fmla="*/ 143 h 610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1208180" h="6106">
                        <a:moveTo>
                          <a:pt x="194" y="143"/>
                        </a:moveTo>
                        <a:lnTo>
                          <a:pt x="1208375" y="143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" name="Freeform: Shape 2125">
                    <a:extLst>
                      <a:ext uri="{FF2B5EF4-FFF2-40B4-BE49-F238E27FC236}">
                        <a16:creationId xmlns:a16="http://schemas.microsoft.com/office/drawing/2014/main" id="{6C67CD6E-757F-2050-695C-C33CFB54B75C}"/>
                      </a:ext>
                    </a:extLst>
                  </p:cNvPr>
                  <p:cNvSpPr/>
                  <p:nvPr/>
                </p:nvSpPr>
                <p:spPr>
                  <a:xfrm flipV="1">
                    <a:off x="6083053" y="874502"/>
                    <a:ext cx="1208669" cy="6106"/>
                  </a:xfrm>
                  <a:custGeom>
                    <a:avLst/>
                    <a:gdLst>
                      <a:gd name="csX0" fmla="*/ 1209237 w 1208669"/>
                      <a:gd name="csY0" fmla="*/ 143 h 6106"/>
                      <a:gd name="csX1" fmla="*/ 568 w 1208669"/>
                      <a:gd name="csY1" fmla="*/ 143 h 610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1208669" h="6106">
                        <a:moveTo>
                          <a:pt x="1209237" y="143"/>
                        </a:moveTo>
                        <a:lnTo>
                          <a:pt x="568" y="143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127" name="Freeform: Shape 2126">
              <a:extLst>
                <a:ext uri="{FF2B5EF4-FFF2-40B4-BE49-F238E27FC236}">
                  <a16:creationId xmlns:a16="http://schemas.microsoft.com/office/drawing/2014/main" id="{0EB7BA5A-C05F-C0C3-5F83-ADB96469798C}"/>
                </a:ext>
              </a:extLst>
            </p:cNvPr>
            <p:cNvSpPr/>
            <p:nvPr/>
          </p:nvSpPr>
          <p:spPr>
            <a:xfrm flipV="1">
              <a:off x="4614476" y="859357"/>
              <a:ext cx="92335" cy="30778"/>
            </a:xfrm>
            <a:custGeom>
              <a:avLst/>
              <a:gdLst>
                <a:gd name="csX0" fmla="*/ 92503 w 92335"/>
                <a:gd name="csY0" fmla="*/ 30924 h 30778"/>
                <a:gd name="csX1" fmla="*/ 92503 w 92335"/>
                <a:gd name="csY1" fmla="*/ 145 h 30778"/>
                <a:gd name="csX2" fmla="*/ 168 w 92335"/>
                <a:gd name="csY2" fmla="*/ 15779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2335" h="30778">
                  <a:moveTo>
                    <a:pt x="92503" y="30924"/>
                  </a:moveTo>
                  <a:lnTo>
                    <a:pt x="92503" y="145"/>
                  </a:lnTo>
                  <a:lnTo>
                    <a:pt x="168" y="157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: Shape 2127">
              <a:extLst>
                <a:ext uri="{FF2B5EF4-FFF2-40B4-BE49-F238E27FC236}">
                  <a16:creationId xmlns:a16="http://schemas.microsoft.com/office/drawing/2014/main" id="{60809698-1577-B7C1-21CF-4B705400C149}"/>
                </a:ext>
              </a:extLst>
            </p:cNvPr>
            <p:cNvSpPr/>
            <p:nvPr/>
          </p:nvSpPr>
          <p:spPr>
            <a:xfrm flipV="1">
              <a:off x="7291722" y="859357"/>
              <a:ext cx="92335" cy="30778"/>
            </a:xfrm>
            <a:custGeom>
              <a:avLst/>
              <a:gdLst>
                <a:gd name="csX0" fmla="*/ 595 w 92335"/>
                <a:gd name="csY0" fmla="*/ 30924 h 30778"/>
                <a:gd name="csX1" fmla="*/ 595 w 92335"/>
                <a:gd name="csY1" fmla="*/ 145 h 30778"/>
                <a:gd name="csX2" fmla="*/ 92930 w 92335"/>
                <a:gd name="csY2" fmla="*/ 15779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2335" h="30778">
                  <a:moveTo>
                    <a:pt x="595" y="30924"/>
                  </a:moveTo>
                  <a:lnTo>
                    <a:pt x="595" y="145"/>
                  </a:lnTo>
                  <a:lnTo>
                    <a:pt x="92930" y="1577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: Shape 2128">
              <a:extLst>
                <a:ext uri="{FF2B5EF4-FFF2-40B4-BE49-F238E27FC236}">
                  <a16:creationId xmlns:a16="http://schemas.microsoft.com/office/drawing/2014/main" id="{41A21613-340E-F190-86C3-A9A776F3FBA7}"/>
                </a:ext>
              </a:extLst>
            </p:cNvPr>
            <p:cNvSpPr/>
            <p:nvPr/>
          </p:nvSpPr>
          <p:spPr>
            <a:xfrm flipV="1">
              <a:off x="5938443" y="857403"/>
              <a:ext cx="14167" cy="9282"/>
            </a:xfrm>
            <a:custGeom>
              <a:avLst/>
              <a:gdLst>
                <a:gd name="csX0" fmla="*/ 4769 w 14167"/>
                <a:gd name="csY0" fmla="*/ 9424 h 9282"/>
                <a:gd name="csX1" fmla="*/ 3303 w 14167"/>
                <a:gd name="csY1" fmla="*/ 8936 h 9282"/>
                <a:gd name="csX2" fmla="*/ 372 w 14167"/>
                <a:gd name="csY2" fmla="*/ 6981 h 9282"/>
                <a:gd name="csX3" fmla="*/ 372 w 14167"/>
                <a:gd name="csY3" fmla="*/ 142 h 9282"/>
                <a:gd name="csX4" fmla="*/ 372 w 14167"/>
                <a:gd name="csY4" fmla="*/ 630 h 9282"/>
                <a:gd name="csX5" fmla="*/ 1838 w 14167"/>
                <a:gd name="csY5" fmla="*/ 1119 h 9282"/>
                <a:gd name="csX6" fmla="*/ 13563 w 14167"/>
                <a:gd name="csY6" fmla="*/ 7959 h 9282"/>
                <a:gd name="csX7" fmla="*/ 14540 w 14167"/>
                <a:gd name="csY7" fmla="*/ 8936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167" h="9282">
                  <a:moveTo>
                    <a:pt x="4769" y="9424"/>
                  </a:moveTo>
                  <a:lnTo>
                    <a:pt x="3303" y="8936"/>
                  </a:lnTo>
                  <a:lnTo>
                    <a:pt x="372" y="6981"/>
                  </a:lnTo>
                  <a:lnTo>
                    <a:pt x="372" y="142"/>
                  </a:lnTo>
                  <a:lnTo>
                    <a:pt x="372" y="630"/>
                  </a:lnTo>
                  <a:lnTo>
                    <a:pt x="1838" y="1119"/>
                  </a:lnTo>
                  <a:cubicBezTo>
                    <a:pt x="5453" y="1998"/>
                    <a:pt x="10623" y="5654"/>
                    <a:pt x="13563" y="7959"/>
                  </a:cubicBezTo>
                  <a:lnTo>
                    <a:pt x="14540" y="893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: Shape 2129">
              <a:extLst>
                <a:ext uri="{FF2B5EF4-FFF2-40B4-BE49-F238E27FC236}">
                  <a16:creationId xmlns:a16="http://schemas.microsoft.com/office/drawing/2014/main" id="{58D1DD2D-111A-AC6E-3E53-225336D493AC}"/>
                </a:ext>
              </a:extLst>
            </p:cNvPr>
            <p:cNvSpPr/>
            <p:nvPr/>
          </p:nvSpPr>
          <p:spPr>
            <a:xfrm flipV="1">
              <a:off x="5942839" y="845189"/>
              <a:ext cx="16610" cy="57648"/>
            </a:xfrm>
            <a:custGeom>
              <a:avLst/>
              <a:gdLst>
                <a:gd name="csX0" fmla="*/ 16985 w 16610"/>
                <a:gd name="csY0" fmla="*/ 57795 h 57648"/>
                <a:gd name="csX1" fmla="*/ 12588 w 16610"/>
                <a:gd name="csY1" fmla="*/ 57795 h 57648"/>
                <a:gd name="csX2" fmla="*/ 12588 w 16610"/>
                <a:gd name="csY2" fmla="*/ 57307 h 57648"/>
                <a:gd name="csX3" fmla="*/ 1840 w 16610"/>
                <a:gd name="csY3" fmla="*/ 46559 h 57648"/>
                <a:gd name="csX4" fmla="*/ 374 w 16610"/>
                <a:gd name="csY4" fmla="*/ 45582 h 57648"/>
                <a:gd name="csX5" fmla="*/ 10145 w 16610"/>
                <a:gd name="csY5" fmla="*/ 45093 h 57648"/>
                <a:gd name="csX6" fmla="*/ 10145 w 16610"/>
                <a:gd name="csY6" fmla="*/ 147 h 57648"/>
                <a:gd name="csX7" fmla="*/ 16985 w 16610"/>
                <a:gd name="csY7" fmla="*/ 147 h 576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610" h="57648">
                  <a:moveTo>
                    <a:pt x="16985" y="57795"/>
                  </a:moveTo>
                  <a:lnTo>
                    <a:pt x="12588" y="57795"/>
                  </a:lnTo>
                  <a:lnTo>
                    <a:pt x="12588" y="57307"/>
                  </a:lnTo>
                  <a:cubicBezTo>
                    <a:pt x="7800" y="51371"/>
                    <a:pt x="7792" y="51273"/>
                    <a:pt x="1840" y="46559"/>
                  </a:cubicBezTo>
                  <a:lnTo>
                    <a:pt x="374" y="45582"/>
                  </a:lnTo>
                  <a:lnTo>
                    <a:pt x="10145" y="45093"/>
                  </a:lnTo>
                  <a:lnTo>
                    <a:pt x="10145" y="147"/>
                  </a:lnTo>
                  <a:lnTo>
                    <a:pt x="16985" y="14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: Shape 2130">
              <a:extLst>
                <a:ext uri="{FF2B5EF4-FFF2-40B4-BE49-F238E27FC236}">
                  <a16:creationId xmlns:a16="http://schemas.microsoft.com/office/drawing/2014/main" id="{A9652961-6DDB-276B-0117-6A7F04716267}"/>
                </a:ext>
              </a:extLst>
            </p:cNvPr>
            <p:cNvSpPr/>
            <p:nvPr/>
          </p:nvSpPr>
          <p:spPr>
            <a:xfrm flipV="1">
              <a:off x="5976549" y="851051"/>
              <a:ext cx="38106" cy="51786"/>
            </a:xfrm>
            <a:custGeom>
              <a:avLst/>
              <a:gdLst>
                <a:gd name="csX0" fmla="*/ 34581 w 38106"/>
                <a:gd name="csY0" fmla="*/ 51933 h 51786"/>
                <a:gd name="csX1" fmla="*/ 19924 w 38106"/>
                <a:gd name="csY1" fmla="*/ 51933 h 51786"/>
                <a:gd name="csX2" fmla="*/ 22367 w 38106"/>
                <a:gd name="csY2" fmla="*/ 51933 h 51786"/>
                <a:gd name="csX3" fmla="*/ 25298 w 38106"/>
                <a:gd name="csY3" fmla="*/ 30925 h 51786"/>
                <a:gd name="csX4" fmla="*/ 23344 w 38106"/>
                <a:gd name="csY4" fmla="*/ 28971 h 51786"/>
                <a:gd name="csX5" fmla="*/ 22367 w 38106"/>
                <a:gd name="csY5" fmla="*/ 27505 h 51786"/>
                <a:gd name="csX6" fmla="*/ 12108 w 38106"/>
                <a:gd name="csY6" fmla="*/ 19200 h 51786"/>
                <a:gd name="csX7" fmla="*/ 11130 w 38106"/>
                <a:gd name="csY7" fmla="*/ 17735 h 51786"/>
                <a:gd name="csX8" fmla="*/ 9665 w 38106"/>
                <a:gd name="csY8" fmla="*/ 16757 h 51786"/>
                <a:gd name="csX9" fmla="*/ 3314 w 38106"/>
                <a:gd name="csY9" fmla="*/ 8941 h 51786"/>
                <a:gd name="csX10" fmla="*/ 2337 w 38106"/>
                <a:gd name="csY10" fmla="*/ 7964 h 51786"/>
                <a:gd name="csX11" fmla="*/ 1848 w 38106"/>
                <a:gd name="csY11" fmla="*/ 6498 h 51786"/>
                <a:gd name="csX12" fmla="*/ 1360 w 38106"/>
                <a:gd name="csY12" fmla="*/ 5032 h 51786"/>
                <a:gd name="csX13" fmla="*/ 871 w 38106"/>
                <a:gd name="csY13" fmla="*/ 5032 h 51786"/>
                <a:gd name="csX14" fmla="*/ 871 w 38106"/>
                <a:gd name="csY14" fmla="*/ 3078 h 51786"/>
                <a:gd name="csX15" fmla="*/ 382 w 38106"/>
                <a:gd name="csY15" fmla="*/ 1612 h 51786"/>
                <a:gd name="csX16" fmla="*/ 382 w 38106"/>
                <a:gd name="csY16" fmla="*/ 147 h 51786"/>
                <a:gd name="csX17" fmla="*/ 38489 w 38106"/>
                <a:gd name="csY17" fmla="*/ 147 h 51786"/>
                <a:gd name="csX18" fmla="*/ 38489 w 38106"/>
                <a:gd name="csY18" fmla="*/ 6986 h 51786"/>
                <a:gd name="csX19" fmla="*/ 10153 w 38106"/>
                <a:gd name="csY19" fmla="*/ 6986 h 51786"/>
                <a:gd name="csX20" fmla="*/ 11130 w 38106"/>
                <a:gd name="csY20" fmla="*/ 8452 h 51786"/>
                <a:gd name="csX21" fmla="*/ 12108 w 38106"/>
                <a:gd name="csY21" fmla="*/ 9429 h 51786"/>
                <a:gd name="csX22" fmla="*/ 13085 w 38106"/>
                <a:gd name="csY22" fmla="*/ 10895 h 51786"/>
                <a:gd name="csX23" fmla="*/ 13573 w 38106"/>
                <a:gd name="csY23" fmla="*/ 11383 h 51786"/>
                <a:gd name="csX24" fmla="*/ 14550 w 38106"/>
                <a:gd name="csY24" fmla="*/ 11872 h 51786"/>
                <a:gd name="csX25" fmla="*/ 17970 w 38106"/>
                <a:gd name="csY25" fmla="*/ 15292 h 51786"/>
                <a:gd name="csX26" fmla="*/ 19436 w 38106"/>
                <a:gd name="csY26" fmla="*/ 16269 h 51786"/>
                <a:gd name="csX27" fmla="*/ 21390 w 38106"/>
                <a:gd name="csY27" fmla="*/ 17735 h 51786"/>
                <a:gd name="csX28" fmla="*/ 21879 w 38106"/>
                <a:gd name="csY28" fmla="*/ 18223 h 51786"/>
                <a:gd name="csX29" fmla="*/ 29695 w 38106"/>
                <a:gd name="csY29" fmla="*/ 25551 h 51786"/>
                <a:gd name="csX30" fmla="*/ 32138 w 38106"/>
                <a:gd name="csY30" fmla="*/ 27994 h 51786"/>
                <a:gd name="csX31" fmla="*/ 37024 w 38106"/>
                <a:gd name="csY31" fmla="*/ 48025 h 51786"/>
                <a:gd name="csX32" fmla="*/ 36046 w 38106"/>
                <a:gd name="csY32" fmla="*/ 49490 h 51786"/>
                <a:gd name="csX33" fmla="*/ 35558 w 38106"/>
                <a:gd name="csY33" fmla="*/ 50956 h 517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38106" h="51786">
                  <a:moveTo>
                    <a:pt x="34581" y="51933"/>
                  </a:moveTo>
                  <a:lnTo>
                    <a:pt x="19924" y="51933"/>
                  </a:lnTo>
                  <a:lnTo>
                    <a:pt x="22367" y="51933"/>
                  </a:lnTo>
                  <a:cubicBezTo>
                    <a:pt x="33555" y="49474"/>
                    <a:pt x="33017" y="37187"/>
                    <a:pt x="25298" y="30925"/>
                  </a:cubicBezTo>
                  <a:lnTo>
                    <a:pt x="23344" y="28971"/>
                  </a:lnTo>
                  <a:lnTo>
                    <a:pt x="22367" y="27505"/>
                  </a:lnTo>
                  <a:cubicBezTo>
                    <a:pt x="19086" y="24696"/>
                    <a:pt x="15861" y="21578"/>
                    <a:pt x="12108" y="19200"/>
                  </a:cubicBezTo>
                  <a:lnTo>
                    <a:pt x="11130" y="17735"/>
                  </a:lnTo>
                  <a:lnTo>
                    <a:pt x="9665" y="16757"/>
                  </a:lnTo>
                  <a:cubicBezTo>
                    <a:pt x="6041" y="13256"/>
                    <a:pt x="6009" y="13240"/>
                    <a:pt x="3314" y="8941"/>
                  </a:cubicBezTo>
                  <a:lnTo>
                    <a:pt x="2337" y="7964"/>
                  </a:lnTo>
                  <a:lnTo>
                    <a:pt x="1848" y="6498"/>
                  </a:lnTo>
                  <a:lnTo>
                    <a:pt x="1360" y="5032"/>
                  </a:lnTo>
                  <a:lnTo>
                    <a:pt x="871" y="5032"/>
                  </a:lnTo>
                  <a:lnTo>
                    <a:pt x="871" y="3078"/>
                  </a:lnTo>
                  <a:lnTo>
                    <a:pt x="382" y="1612"/>
                  </a:lnTo>
                  <a:lnTo>
                    <a:pt x="382" y="147"/>
                  </a:lnTo>
                  <a:lnTo>
                    <a:pt x="38489" y="147"/>
                  </a:lnTo>
                  <a:lnTo>
                    <a:pt x="38489" y="6986"/>
                  </a:lnTo>
                  <a:lnTo>
                    <a:pt x="10153" y="6986"/>
                  </a:lnTo>
                  <a:lnTo>
                    <a:pt x="11130" y="8452"/>
                  </a:lnTo>
                  <a:lnTo>
                    <a:pt x="12108" y="9429"/>
                  </a:lnTo>
                  <a:lnTo>
                    <a:pt x="13085" y="10895"/>
                  </a:lnTo>
                  <a:lnTo>
                    <a:pt x="13573" y="11383"/>
                  </a:lnTo>
                  <a:lnTo>
                    <a:pt x="14550" y="11872"/>
                  </a:lnTo>
                  <a:lnTo>
                    <a:pt x="17970" y="15292"/>
                  </a:lnTo>
                  <a:lnTo>
                    <a:pt x="19436" y="16269"/>
                  </a:lnTo>
                  <a:lnTo>
                    <a:pt x="21390" y="17735"/>
                  </a:lnTo>
                  <a:lnTo>
                    <a:pt x="21879" y="18223"/>
                  </a:lnTo>
                  <a:cubicBezTo>
                    <a:pt x="24777" y="21439"/>
                    <a:pt x="26748" y="22197"/>
                    <a:pt x="29695" y="25551"/>
                  </a:cubicBezTo>
                  <a:lnTo>
                    <a:pt x="32138" y="27994"/>
                  </a:lnTo>
                  <a:cubicBezTo>
                    <a:pt x="37309" y="33181"/>
                    <a:pt x="39686" y="40932"/>
                    <a:pt x="37024" y="48025"/>
                  </a:cubicBezTo>
                  <a:lnTo>
                    <a:pt x="36046" y="49490"/>
                  </a:lnTo>
                  <a:lnTo>
                    <a:pt x="35558" y="5095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: Shape 2131">
              <a:extLst>
                <a:ext uri="{FF2B5EF4-FFF2-40B4-BE49-F238E27FC236}">
                  <a16:creationId xmlns:a16="http://schemas.microsoft.com/office/drawing/2014/main" id="{B643BC36-9E8E-4534-4A08-7B6BC70B0559}"/>
                </a:ext>
              </a:extLst>
            </p:cNvPr>
            <p:cNvSpPr/>
            <p:nvPr/>
          </p:nvSpPr>
          <p:spPr>
            <a:xfrm flipV="1">
              <a:off x="5978015" y="845189"/>
              <a:ext cx="32732" cy="17587"/>
            </a:xfrm>
            <a:custGeom>
              <a:avLst/>
              <a:gdLst>
                <a:gd name="csX0" fmla="*/ 18945 w 32732"/>
                <a:gd name="csY0" fmla="*/ 17729 h 17587"/>
                <a:gd name="csX1" fmla="*/ 16991 w 32732"/>
                <a:gd name="csY1" fmla="*/ 17729 h 17587"/>
                <a:gd name="csX2" fmla="*/ 381 w 32732"/>
                <a:gd name="csY2" fmla="*/ 3072 h 17587"/>
                <a:gd name="csX3" fmla="*/ 381 w 32732"/>
                <a:gd name="csY3" fmla="*/ 1118 h 17587"/>
                <a:gd name="csX4" fmla="*/ 7709 w 32732"/>
                <a:gd name="csY4" fmla="*/ 141 h 17587"/>
                <a:gd name="csX5" fmla="*/ 7709 w 32732"/>
                <a:gd name="csY5" fmla="*/ 3561 h 17587"/>
                <a:gd name="csX6" fmla="*/ 8686 w 32732"/>
                <a:gd name="csY6" fmla="*/ 6492 h 17587"/>
                <a:gd name="csX7" fmla="*/ 9663 w 32732"/>
                <a:gd name="csY7" fmla="*/ 7469 h 17587"/>
                <a:gd name="csX8" fmla="*/ 10640 w 32732"/>
                <a:gd name="csY8" fmla="*/ 8935 h 17587"/>
                <a:gd name="csX9" fmla="*/ 11129 w 32732"/>
                <a:gd name="csY9" fmla="*/ 9423 h 17587"/>
                <a:gd name="csX10" fmla="*/ 12594 w 32732"/>
                <a:gd name="csY10" fmla="*/ 10400 h 17587"/>
                <a:gd name="csX11" fmla="*/ 16991 w 32732"/>
                <a:gd name="csY11" fmla="*/ 11866 h 17587"/>
                <a:gd name="csX12" fmla="*/ 33113 w 32732"/>
                <a:gd name="csY12" fmla="*/ 11866 h 17587"/>
                <a:gd name="csX13" fmla="*/ 32136 w 32732"/>
                <a:gd name="csY13" fmla="*/ 13332 h 17587"/>
                <a:gd name="csX14" fmla="*/ 31648 w 32732"/>
                <a:gd name="csY14" fmla="*/ 13332 h 17587"/>
                <a:gd name="csX15" fmla="*/ 22365 w 32732"/>
                <a:gd name="csY15" fmla="*/ 17240 h 17587"/>
                <a:gd name="csX16" fmla="*/ 20411 w 32732"/>
                <a:gd name="csY16" fmla="*/ 17729 h 175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732" h="17587">
                  <a:moveTo>
                    <a:pt x="18945" y="17729"/>
                  </a:moveTo>
                  <a:lnTo>
                    <a:pt x="16991" y="17729"/>
                  </a:lnTo>
                  <a:cubicBezTo>
                    <a:pt x="6724" y="16076"/>
                    <a:pt x="3198" y="13234"/>
                    <a:pt x="381" y="3072"/>
                  </a:cubicBezTo>
                  <a:lnTo>
                    <a:pt x="381" y="1118"/>
                  </a:lnTo>
                  <a:lnTo>
                    <a:pt x="7709" y="141"/>
                  </a:lnTo>
                  <a:lnTo>
                    <a:pt x="7709" y="3561"/>
                  </a:lnTo>
                  <a:lnTo>
                    <a:pt x="8686" y="6492"/>
                  </a:lnTo>
                  <a:lnTo>
                    <a:pt x="9663" y="7469"/>
                  </a:lnTo>
                  <a:lnTo>
                    <a:pt x="10640" y="8935"/>
                  </a:lnTo>
                  <a:lnTo>
                    <a:pt x="11129" y="9423"/>
                  </a:lnTo>
                  <a:lnTo>
                    <a:pt x="12594" y="10400"/>
                  </a:lnTo>
                  <a:lnTo>
                    <a:pt x="16991" y="11866"/>
                  </a:lnTo>
                  <a:lnTo>
                    <a:pt x="33113" y="11866"/>
                  </a:lnTo>
                  <a:lnTo>
                    <a:pt x="32136" y="13332"/>
                  </a:lnTo>
                  <a:lnTo>
                    <a:pt x="31648" y="13332"/>
                  </a:lnTo>
                  <a:cubicBezTo>
                    <a:pt x="30068" y="15237"/>
                    <a:pt x="24792" y="17468"/>
                    <a:pt x="22365" y="17240"/>
                  </a:cubicBezTo>
                  <a:lnTo>
                    <a:pt x="20411" y="17729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: Shape 2132">
              <a:extLst>
                <a:ext uri="{FF2B5EF4-FFF2-40B4-BE49-F238E27FC236}">
                  <a16:creationId xmlns:a16="http://schemas.microsoft.com/office/drawing/2014/main" id="{7BBBBEF5-D4F3-8989-FDC6-CD94907FA4D3}"/>
                </a:ext>
              </a:extLst>
            </p:cNvPr>
            <p:cNvSpPr/>
            <p:nvPr/>
          </p:nvSpPr>
          <p:spPr>
            <a:xfrm flipV="1">
              <a:off x="6021926" y="851051"/>
              <a:ext cx="18623" cy="47389"/>
            </a:xfrm>
            <a:custGeom>
              <a:avLst/>
              <a:gdLst>
                <a:gd name="csX0" fmla="*/ 6307 w 18623"/>
                <a:gd name="csY0" fmla="*/ 47535 h 47389"/>
                <a:gd name="csX1" fmla="*/ 5330 w 18623"/>
                <a:gd name="csY1" fmla="*/ 46558 h 47389"/>
                <a:gd name="csX2" fmla="*/ 4353 w 18623"/>
                <a:gd name="csY2" fmla="*/ 45093 h 47389"/>
                <a:gd name="csX3" fmla="*/ 444 w 18623"/>
                <a:gd name="csY3" fmla="*/ 24085 h 47389"/>
                <a:gd name="csX4" fmla="*/ 444 w 18623"/>
                <a:gd name="csY4" fmla="*/ 21154 h 47389"/>
                <a:gd name="csX5" fmla="*/ 5818 w 18623"/>
                <a:gd name="csY5" fmla="*/ 635 h 47389"/>
                <a:gd name="csX6" fmla="*/ 6795 w 18623"/>
                <a:gd name="csY6" fmla="*/ 146 h 47389"/>
                <a:gd name="csX7" fmla="*/ 19009 w 18623"/>
                <a:gd name="csY7" fmla="*/ 635 h 47389"/>
                <a:gd name="csX8" fmla="*/ 17055 w 18623"/>
                <a:gd name="csY8" fmla="*/ 635 h 47389"/>
                <a:gd name="csX9" fmla="*/ 15589 w 18623"/>
                <a:gd name="csY9" fmla="*/ 1123 h 47389"/>
                <a:gd name="csX10" fmla="*/ 14612 w 18623"/>
                <a:gd name="csY10" fmla="*/ 2100 h 47389"/>
                <a:gd name="csX11" fmla="*/ 13146 w 18623"/>
                <a:gd name="csY11" fmla="*/ 2589 h 47389"/>
                <a:gd name="csX12" fmla="*/ 12169 w 18623"/>
                <a:gd name="csY12" fmla="*/ 4055 h 47389"/>
                <a:gd name="csX13" fmla="*/ 10704 w 18623"/>
                <a:gd name="csY13" fmla="*/ 5032 h 47389"/>
                <a:gd name="csX14" fmla="*/ 10704 w 18623"/>
                <a:gd name="csY14" fmla="*/ 5520 h 47389"/>
                <a:gd name="csX15" fmla="*/ 10215 w 18623"/>
                <a:gd name="csY15" fmla="*/ 6497 h 47389"/>
                <a:gd name="csX16" fmla="*/ 7772 w 18623"/>
                <a:gd name="csY16" fmla="*/ 27505 h 47389"/>
                <a:gd name="csX17" fmla="*/ 7772 w 18623"/>
                <a:gd name="csY17" fmla="*/ 31413 h 47389"/>
                <a:gd name="csX18" fmla="*/ 16078 w 18623"/>
                <a:gd name="csY18" fmla="*/ 47047 h 47389"/>
                <a:gd name="csX19" fmla="*/ 17543 w 18623"/>
                <a:gd name="csY19" fmla="*/ 47535 h 47389"/>
                <a:gd name="csX20" fmla="*/ 19009 w 18623"/>
                <a:gd name="csY20" fmla="*/ 47535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8623" h="47389">
                  <a:moveTo>
                    <a:pt x="6307" y="47535"/>
                  </a:moveTo>
                  <a:lnTo>
                    <a:pt x="5330" y="46558"/>
                  </a:lnTo>
                  <a:lnTo>
                    <a:pt x="4353" y="45093"/>
                  </a:lnTo>
                  <a:cubicBezTo>
                    <a:pt x="1185" y="38587"/>
                    <a:pt x="110" y="31373"/>
                    <a:pt x="444" y="24085"/>
                  </a:cubicBezTo>
                  <a:lnTo>
                    <a:pt x="444" y="21154"/>
                  </a:lnTo>
                  <a:cubicBezTo>
                    <a:pt x="461" y="14029"/>
                    <a:pt x="1861" y="6685"/>
                    <a:pt x="5818" y="635"/>
                  </a:cubicBezTo>
                  <a:lnTo>
                    <a:pt x="6795" y="146"/>
                  </a:lnTo>
                  <a:lnTo>
                    <a:pt x="19009" y="635"/>
                  </a:lnTo>
                  <a:lnTo>
                    <a:pt x="17055" y="635"/>
                  </a:lnTo>
                  <a:lnTo>
                    <a:pt x="15589" y="1123"/>
                  </a:lnTo>
                  <a:lnTo>
                    <a:pt x="14612" y="2100"/>
                  </a:lnTo>
                  <a:lnTo>
                    <a:pt x="13146" y="2589"/>
                  </a:lnTo>
                  <a:lnTo>
                    <a:pt x="12169" y="4055"/>
                  </a:lnTo>
                  <a:lnTo>
                    <a:pt x="10704" y="5032"/>
                  </a:lnTo>
                  <a:lnTo>
                    <a:pt x="10704" y="5520"/>
                  </a:lnTo>
                  <a:lnTo>
                    <a:pt x="10215" y="6497"/>
                  </a:lnTo>
                  <a:cubicBezTo>
                    <a:pt x="7072" y="13117"/>
                    <a:pt x="7846" y="20307"/>
                    <a:pt x="7772" y="27505"/>
                  </a:cubicBezTo>
                  <a:lnTo>
                    <a:pt x="7772" y="31413"/>
                  </a:lnTo>
                  <a:cubicBezTo>
                    <a:pt x="8831" y="37097"/>
                    <a:pt x="9271" y="45117"/>
                    <a:pt x="16078" y="47047"/>
                  </a:cubicBezTo>
                  <a:lnTo>
                    <a:pt x="17543" y="47535"/>
                  </a:lnTo>
                  <a:lnTo>
                    <a:pt x="19009" y="4753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: Shape 2133">
              <a:extLst>
                <a:ext uri="{FF2B5EF4-FFF2-40B4-BE49-F238E27FC236}">
                  <a16:creationId xmlns:a16="http://schemas.microsoft.com/office/drawing/2014/main" id="{DFDF0A61-0DF0-2CC5-FD03-A51AFDEC79C6}"/>
                </a:ext>
              </a:extLst>
            </p:cNvPr>
            <p:cNvSpPr/>
            <p:nvPr/>
          </p:nvSpPr>
          <p:spPr>
            <a:xfrm flipV="1">
              <a:off x="6027847" y="845189"/>
              <a:ext cx="31390" cy="58579"/>
            </a:xfrm>
            <a:custGeom>
              <a:avLst/>
              <a:gdLst>
                <a:gd name="csX0" fmla="*/ 13090 w 31390"/>
                <a:gd name="csY0" fmla="*/ 58726 h 58579"/>
                <a:gd name="csX1" fmla="*/ 11136 w 31390"/>
                <a:gd name="csY1" fmla="*/ 58726 h 58579"/>
                <a:gd name="csX2" fmla="*/ 1365 w 31390"/>
                <a:gd name="csY2" fmla="*/ 53841 h 58579"/>
                <a:gd name="csX3" fmla="*/ 388 w 31390"/>
                <a:gd name="csY3" fmla="*/ 52864 h 58579"/>
                <a:gd name="csX4" fmla="*/ 13579 w 31390"/>
                <a:gd name="csY4" fmla="*/ 52864 h 58579"/>
                <a:gd name="csX5" fmla="*/ 24815 w 31390"/>
                <a:gd name="csY5" fmla="*/ 31856 h 58579"/>
                <a:gd name="csX6" fmla="*/ 24815 w 31390"/>
                <a:gd name="csY6" fmla="*/ 28925 h 58579"/>
                <a:gd name="csX7" fmla="*/ 14556 w 31390"/>
                <a:gd name="csY7" fmla="*/ 5963 h 58579"/>
                <a:gd name="csX8" fmla="*/ 13090 w 31390"/>
                <a:gd name="csY8" fmla="*/ 5963 h 58579"/>
                <a:gd name="csX9" fmla="*/ 877 w 31390"/>
                <a:gd name="csY9" fmla="*/ 5475 h 58579"/>
                <a:gd name="csX10" fmla="*/ 1854 w 31390"/>
                <a:gd name="csY10" fmla="*/ 4009 h 58579"/>
                <a:gd name="csX11" fmla="*/ 2831 w 31390"/>
                <a:gd name="csY11" fmla="*/ 3032 h 58579"/>
                <a:gd name="csX12" fmla="*/ 4296 w 31390"/>
                <a:gd name="csY12" fmla="*/ 2543 h 58579"/>
                <a:gd name="csX13" fmla="*/ 19930 w 31390"/>
                <a:gd name="csY13" fmla="*/ 1078 h 58579"/>
                <a:gd name="csX14" fmla="*/ 20907 w 31390"/>
                <a:gd name="csY14" fmla="*/ 2055 h 58579"/>
                <a:gd name="csX15" fmla="*/ 22373 w 31390"/>
                <a:gd name="csY15" fmla="*/ 2543 h 58579"/>
                <a:gd name="csX16" fmla="*/ 30678 w 31390"/>
                <a:gd name="csY16" fmla="*/ 17688 h 58579"/>
                <a:gd name="csX17" fmla="*/ 31167 w 31390"/>
                <a:gd name="csY17" fmla="*/ 19154 h 58579"/>
                <a:gd name="csX18" fmla="*/ 31167 w 31390"/>
                <a:gd name="csY18" fmla="*/ 20620 h 58579"/>
                <a:gd name="csX19" fmla="*/ 31655 w 31390"/>
                <a:gd name="csY19" fmla="*/ 22085 h 58579"/>
                <a:gd name="csX20" fmla="*/ 17976 w 31390"/>
                <a:gd name="csY20" fmla="*/ 58238 h 58579"/>
                <a:gd name="csX21" fmla="*/ 16510 w 31390"/>
                <a:gd name="csY21" fmla="*/ 58238 h 58579"/>
                <a:gd name="csX22" fmla="*/ 15044 w 31390"/>
                <a:gd name="csY22" fmla="*/ 58726 h 585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1390" h="58579">
                  <a:moveTo>
                    <a:pt x="13090" y="58726"/>
                  </a:moveTo>
                  <a:lnTo>
                    <a:pt x="11136" y="58726"/>
                  </a:lnTo>
                  <a:cubicBezTo>
                    <a:pt x="7016" y="57994"/>
                    <a:pt x="4223" y="57139"/>
                    <a:pt x="1365" y="53841"/>
                  </a:cubicBezTo>
                  <a:lnTo>
                    <a:pt x="388" y="52864"/>
                  </a:lnTo>
                  <a:lnTo>
                    <a:pt x="13579" y="52864"/>
                  </a:lnTo>
                  <a:cubicBezTo>
                    <a:pt x="24433" y="51186"/>
                    <a:pt x="23676" y="40210"/>
                    <a:pt x="24815" y="31856"/>
                  </a:cubicBezTo>
                  <a:lnTo>
                    <a:pt x="24815" y="28925"/>
                  </a:lnTo>
                  <a:cubicBezTo>
                    <a:pt x="23464" y="20082"/>
                    <a:pt x="25703" y="9008"/>
                    <a:pt x="14556" y="5963"/>
                  </a:cubicBezTo>
                  <a:lnTo>
                    <a:pt x="13090" y="5963"/>
                  </a:lnTo>
                  <a:lnTo>
                    <a:pt x="877" y="5475"/>
                  </a:lnTo>
                  <a:lnTo>
                    <a:pt x="1854" y="4009"/>
                  </a:lnTo>
                  <a:lnTo>
                    <a:pt x="2831" y="3032"/>
                  </a:lnTo>
                  <a:lnTo>
                    <a:pt x="4296" y="2543"/>
                  </a:lnTo>
                  <a:cubicBezTo>
                    <a:pt x="7138" y="-551"/>
                    <a:pt x="16184" y="-193"/>
                    <a:pt x="19930" y="1078"/>
                  </a:cubicBezTo>
                  <a:lnTo>
                    <a:pt x="20907" y="2055"/>
                  </a:lnTo>
                  <a:lnTo>
                    <a:pt x="22373" y="2543"/>
                  </a:lnTo>
                  <a:cubicBezTo>
                    <a:pt x="26973" y="6387"/>
                    <a:pt x="30271" y="11655"/>
                    <a:pt x="30678" y="17688"/>
                  </a:cubicBezTo>
                  <a:lnTo>
                    <a:pt x="31167" y="19154"/>
                  </a:lnTo>
                  <a:lnTo>
                    <a:pt x="31167" y="20620"/>
                  </a:lnTo>
                  <a:lnTo>
                    <a:pt x="31655" y="22085"/>
                  </a:lnTo>
                  <a:cubicBezTo>
                    <a:pt x="31981" y="35195"/>
                    <a:pt x="32714" y="53084"/>
                    <a:pt x="17976" y="58238"/>
                  </a:cubicBezTo>
                  <a:lnTo>
                    <a:pt x="16510" y="58238"/>
                  </a:lnTo>
                  <a:lnTo>
                    <a:pt x="15044" y="5872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35" name="Graphic 2">
              <a:extLst>
                <a:ext uri="{FF2B5EF4-FFF2-40B4-BE49-F238E27FC236}">
                  <a16:creationId xmlns:a16="http://schemas.microsoft.com/office/drawing/2014/main" id="{7FAD39C0-2BE2-24BC-0281-2528AD30F54C}"/>
                </a:ext>
              </a:extLst>
            </p:cNvPr>
            <p:cNvGrpSpPr/>
            <p:nvPr/>
          </p:nvGrpSpPr>
          <p:grpSpPr>
            <a:xfrm>
              <a:off x="3922203" y="5332018"/>
              <a:ext cx="4154127" cy="174411"/>
              <a:chOff x="3922203" y="5332018"/>
              <a:chExt cx="4154127" cy="174411"/>
            </a:xfrm>
            <a:noFill/>
          </p:grpSpPr>
          <p:sp>
            <p:nvSpPr>
              <p:cNvPr id="2136" name="Freeform: Shape 2135">
                <a:extLst>
                  <a:ext uri="{FF2B5EF4-FFF2-40B4-BE49-F238E27FC236}">
                    <a16:creationId xmlns:a16="http://schemas.microsoft.com/office/drawing/2014/main" id="{D8764F60-9517-330F-49E9-3F03056FE741}"/>
                  </a:ext>
                </a:extLst>
              </p:cNvPr>
              <p:cNvSpPr/>
              <p:nvPr/>
            </p:nvSpPr>
            <p:spPr>
              <a:xfrm flipV="1">
                <a:off x="3922203" y="5332018"/>
                <a:ext cx="6106" cy="174411"/>
              </a:xfrm>
              <a:custGeom>
                <a:avLst/>
                <a:gdLst>
                  <a:gd name="csX0" fmla="*/ 41 w 6106"/>
                  <a:gd name="csY0" fmla="*/ 175310 h 174411"/>
                  <a:gd name="csX1" fmla="*/ 41 w 6106"/>
                  <a:gd name="csY1" fmla="*/ 898 h 1744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6106" h="174411">
                    <a:moveTo>
                      <a:pt x="41" y="175310"/>
                    </a:moveTo>
                    <a:lnTo>
                      <a:pt x="41" y="898"/>
                    </a:lnTo>
                  </a:path>
                </a:pathLst>
              </a:custGeom>
              <a:noFill/>
              <a:ln w="342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37" name="Graphic 2">
                <a:extLst>
                  <a:ext uri="{FF2B5EF4-FFF2-40B4-BE49-F238E27FC236}">
                    <a16:creationId xmlns:a16="http://schemas.microsoft.com/office/drawing/2014/main" id="{26478EDD-85DA-898F-FCA9-D78AD19987BE}"/>
                  </a:ext>
                </a:extLst>
              </p:cNvPr>
              <p:cNvGrpSpPr/>
              <p:nvPr/>
            </p:nvGrpSpPr>
            <p:grpSpPr>
              <a:xfrm>
                <a:off x="4014539" y="5332018"/>
                <a:ext cx="4061792" cy="174411"/>
                <a:chOff x="4014539" y="5332018"/>
                <a:chExt cx="4061792" cy="174411"/>
              </a:xfrm>
              <a:noFill/>
            </p:grpSpPr>
            <p:sp>
              <p:nvSpPr>
                <p:cNvPr id="2138" name="Freeform: Shape 2137">
                  <a:extLst>
                    <a:ext uri="{FF2B5EF4-FFF2-40B4-BE49-F238E27FC236}">
                      <a16:creationId xmlns:a16="http://schemas.microsoft.com/office/drawing/2014/main" id="{FCFB3E63-71C2-E026-A87C-58C50B49BE3B}"/>
                    </a:ext>
                  </a:extLst>
                </p:cNvPr>
                <p:cNvSpPr/>
                <p:nvPr/>
              </p:nvSpPr>
              <p:spPr>
                <a:xfrm flipV="1">
                  <a:off x="8076331" y="5332018"/>
                  <a:ext cx="6106" cy="174411"/>
                </a:xfrm>
                <a:custGeom>
                  <a:avLst/>
                  <a:gdLst>
                    <a:gd name="csX0" fmla="*/ 721 w 6106"/>
                    <a:gd name="csY0" fmla="*/ 175310 h 174411"/>
                    <a:gd name="csX1" fmla="*/ 721 w 6106"/>
                    <a:gd name="csY1" fmla="*/ 898 h 17441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6106" h="174411">
                      <a:moveTo>
                        <a:pt x="721" y="175310"/>
                      </a:moveTo>
                      <a:lnTo>
                        <a:pt x="721" y="898"/>
                      </a:lnTo>
                    </a:path>
                  </a:pathLst>
                </a:custGeom>
                <a:noFill/>
                <a:ln w="342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39" name="Graphic 2">
                  <a:extLst>
                    <a:ext uri="{FF2B5EF4-FFF2-40B4-BE49-F238E27FC236}">
                      <a16:creationId xmlns:a16="http://schemas.microsoft.com/office/drawing/2014/main" id="{F25AD828-D039-FFAD-63AF-22A20BD72DC1}"/>
                    </a:ext>
                  </a:extLst>
                </p:cNvPr>
                <p:cNvGrpSpPr/>
                <p:nvPr/>
              </p:nvGrpSpPr>
              <p:grpSpPr>
                <a:xfrm>
                  <a:off x="4014539" y="5483468"/>
                  <a:ext cx="3969456" cy="6106"/>
                  <a:chOff x="4014539" y="5483468"/>
                  <a:chExt cx="3969456" cy="6106"/>
                </a:xfrm>
                <a:noFill/>
              </p:grpSpPr>
              <p:sp>
                <p:nvSpPr>
                  <p:cNvPr id="2140" name="Freeform: Shape 2139">
                    <a:extLst>
                      <a:ext uri="{FF2B5EF4-FFF2-40B4-BE49-F238E27FC236}">
                        <a16:creationId xmlns:a16="http://schemas.microsoft.com/office/drawing/2014/main" id="{D9D2E791-B521-45C8-D25F-707FD6838AAF}"/>
                      </a:ext>
                    </a:extLst>
                  </p:cNvPr>
                  <p:cNvSpPr/>
                  <p:nvPr/>
                </p:nvSpPr>
                <p:spPr>
                  <a:xfrm flipV="1">
                    <a:off x="4014539" y="5483468"/>
                    <a:ext cx="1900453" cy="6106"/>
                  </a:xfrm>
                  <a:custGeom>
                    <a:avLst/>
                    <a:gdLst>
                      <a:gd name="csX0" fmla="*/ 95 w 1900453"/>
                      <a:gd name="csY0" fmla="*/ 898 h 6106"/>
                      <a:gd name="csX1" fmla="*/ 1900549 w 1900453"/>
                      <a:gd name="csY1" fmla="*/ 898 h 610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1900453" h="6106">
                        <a:moveTo>
                          <a:pt x="95" y="898"/>
                        </a:moveTo>
                        <a:lnTo>
                          <a:pt x="1900549" y="898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: Shape 2140">
                    <a:extLst>
                      <a:ext uri="{FF2B5EF4-FFF2-40B4-BE49-F238E27FC236}">
                        <a16:creationId xmlns:a16="http://schemas.microsoft.com/office/drawing/2014/main" id="{05C02C83-6A06-98B7-132A-E80E2C8DD7BA}"/>
                      </a:ext>
                    </a:extLst>
                  </p:cNvPr>
                  <p:cNvSpPr/>
                  <p:nvPr/>
                </p:nvSpPr>
                <p:spPr>
                  <a:xfrm flipV="1">
                    <a:off x="6083053" y="5483468"/>
                    <a:ext cx="1900942" cy="6106"/>
                  </a:xfrm>
                  <a:custGeom>
                    <a:avLst/>
                    <a:gdLst>
                      <a:gd name="csX0" fmla="*/ 1901610 w 1900942"/>
                      <a:gd name="csY0" fmla="*/ 898 h 6106"/>
                      <a:gd name="csX1" fmla="*/ 667 w 1900942"/>
                      <a:gd name="csY1" fmla="*/ 898 h 610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1900942" h="6106">
                        <a:moveTo>
                          <a:pt x="1901610" y="898"/>
                        </a:moveTo>
                        <a:lnTo>
                          <a:pt x="667" y="898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142" name="Freeform: Shape 2141">
              <a:extLst>
                <a:ext uri="{FF2B5EF4-FFF2-40B4-BE49-F238E27FC236}">
                  <a16:creationId xmlns:a16="http://schemas.microsoft.com/office/drawing/2014/main" id="{747F8E18-6C8D-CC4E-EB64-5ED7CC393280}"/>
                </a:ext>
              </a:extLst>
            </p:cNvPr>
            <p:cNvSpPr/>
            <p:nvPr/>
          </p:nvSpPr>
          <p:spPr>
            <a:xfrm flipV="1">
              <a:off x="3922203" y="5468323"/>
              <a:ext cx="92335" cy="30778"/>
            </a:xfrm>
            <a:custGeom>
              <a:avLst/>
              <a:gdLst>
                <a:gd name="csX0" fmla="*/ 92390 w 92335"/>
                <a:gd name="csY0" fmla="*/ 31678 h 30778"/>
                <a:gd name="csX1" fmla="*/ 92390 w 92335"/>
                <a:gd name="csY1" fmla="*/ 900 h 30778"/>
                <a:gd name="csX2" fmla="*/ 54 w 92335"/>
                <a:gd name="csY2" fmla="*/ 16533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2335" h="30778">
                  <a:moveTo>
                    <a:pt x="92390" y="31678"/>
                  </a:moveTo>
                  <a:lnTo>
                    <a:pt x="92390" y="900"/>
                  </a:lnTo>
                  <a:lnTo>
                    <a:pt x="54" y="165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: Shape 2142">
              <a:extLst>
                <a:ext uri="{FF2B5EF4-FFF2-40B4-BE49-F238E27FC236}">
                  <a16:creationId xmlns:a16="http://schemas.microsoft.com/office/drawing/2014/main" id="{ED26B2C9-55EE-CB13-5969-E2ED05DEBF71}"/>
                </a:ext>
              </a:extLst>
            </p:cNvPr>
            <p:cNvSpPr/>
            <p:nvPr/>
          </p:nvSpPr>
          <p:spPr>
            <a:xfrm flipV="1">
              <a:off x="7983995" y="5468323"/>
              <a:ext cx="92335" cy="30778"/>
            </a:xfrm>
            <a:custGeom>
              <a:avLst/>
              <a:gdLst>
                <a:gd name="csX0" fmla="*/ 708 w 92335"/>
                <a:gd name="csY0" fmla="*/ 31678 h 30778"/>
                <a:gd name="csX1" fmla="*/ 708 w 92335"/>
                <a:gd name="csY1" fmla="*/ 900 h 30778"/>
                <a:gd name="csX2" fmla="*/ 93044 w 92335"/>
                <a:gd name="csY2" fmla="*/ 16533 h 30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2335" h="30778">
                  <a:moveTo>
                    <a:pt x="708" y="31678"/>
                  </a:moveTo>
                  <a:lnTo>
                    <a:pt x="708" y="900"/>
                  </a:lnTo>
                  <a:lnTo>
                    <a:pt x="93044" y="1653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: Shape 2143">
              <a:extLst>
                <a:ext uri="{FF2B5EF4-FFF2-40B4-BE49-F238E27FC236}">
                  <a16:creationId xmlns:a16="http://schemas.microsoft.com/office/drawing/2014/main" id="{604CB2B6-D009-F57E-CF24-DB3C62764C82}"/>
                </a:ext>
              </a:extLst>
            </p:cNvPr>
            <p:cNvSpPr/>
            <p:nvPr/>
          </p:nvSpPr>
          <p:spPr>
            <a:xfrm flipV="1">
              <a:off x="5938443" y="5466369"/>
              <a:ext cx="14167" cy="9282"/>
            </a:xfrm>
            <a:custGeom>
              <a:avLst/>
              <a:gdLst>
                <a:gd name="csX0" fmla="*/ 4769 w 14167"/>
                <a:gd name="csY0" fmla="*/ 10179 h 9282"/>
                <a:gd name="csX1" fmla="*/ 3303 w 14167"/>
                <a:gd name="csY1" fmla="*/ 9690 h 9282"/>
                <a:gd name="csX2" fmla="*/ 372 w 14167"/>
                <a:gd name="csY2" fmla="*/ 7736 h 9282"/>
                <a:gd name="csX3" fmla="*/ 372 w 14167"/>
                <a:gd name="csY3" fmla="*/ 896 h 9282"/>
                <a:gd name="csX4" fmla="*/ 372 w 14167"/>
                <a:gd name="csY4" fmla="*/ 1385 h 9282"/>
                <a:gd name="csX5" fmla="*/ 1838 w 14167"/>
                <a:gd name="csY5" fmla="*/ 1874 h 9282"/>
                <a:gd name="csX6" fmla="*/ 13563 w 14167"/>
                <a:gd name="csY6" fmla="*/ 8713 h 9282"/>
                <a:gd name="csX7" fmla="*/ 14540 w 14167"/>
                <a:gd name="csY7" fmla="*/ 9690 h 9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167" h="9282">
                  <a:moveTo>
                    <a:pt x="4769" y="10179"/>
                  </a:moveTo>
                  <a:lnTo>
                    <a:pt x="3303" y="9690"/>
                  </a:lnTo>
                  <a:lnTo>
                    <a:pt x="372" y="7736"/>
                  </a:lnTo>
                  <a:lnTo>
                    <a:pt x="372" y="896"/>
                  </a:lnTo>
                  <a:lnTo>
                    <a:pt x="372" y="1385"/>
                  </a:lnTo>
                  <a:lnTo>
                    <a:pt x="1838" y="1874"/>
                  </a:lnTo>
                  <a:cubicBezTo>
                    <a:pt x="5453" y="2753"/>
                    <a:pt x="10623" y="6409"/>
                    <a:pt x="13563" y="8713"/>
                  </a:cubicBezTo>
                  <a:lnTo>
                    <a:pt x="14540" y="96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: Shape 2144">
              <a:extLst>
                <a:ext uri="{FF2B5EF4-FFF2-40B4-BE49-F238E27FC236}">
                  <a16:creationId xmlns:a16="http://schemas.microsoft.com/office/drawing/2014/main" id="{42D53882-7A9D-48F2-DBC2-B4F88B2DD632}"/>
                </a:ext>
              </a:extLst>
            </p:cNvPr>
            <p:cNvSpPr/>
            <p:nvPr/>
          </p:nvSpPr>
          <p:spPr>
            <a:xfrm flipV="1">
              <a:off x="5942839" y="5454156"/>
              <a:ext cx="16610" cy="57648"/>
            </a:xfrm>
            <a:custGeom>
              <a:avLst/>
              <a:gdLst>
                <a:gd name="csX0" fmla="*/ 16985 w 16610"/>
                <a:gd name="csY0" fmla="*/ 58550 h 57648"/>
                <a:gd name="csX1" fmla="*/ 12588 w 16610"/>
                <a:gd name="csY1" fmla="*/ 58550 h 57648"/>
                <a:gd name="csX2" fmla="*/ 12588 w 16610"/>
                <a:gd name="csY2" fmla="*/ 58062 h 57648"/>
                <a:gd name="csX3" fmla="*/ 1840 w 16610"/>
                <a:gd name="csY3" fmla="*/ 47313 h 57648"/>
                <a:gd name="csX4" fmla="*/ 374 w 16610"/>
                <a:gd name="csY4" fmla="*/ 46336 h 57648"/>
                <a:gd name="csX5" fmla="*/ 10145 w 16610"/>
                <a:gd name="csY5" fmla="*/ 45848 h 57648"/>
                <a:gd name="csX6" fmla="*/ 10145 w 16610"/>
                <a:gd name="csY6" fmla="*/ 901 h 57648"/>
                <a:gd name="csX7" fmla="*/ 16985 w 16610"/>
                <a:gd name="csY7" fmla="*/ 901 h 576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610" h="57648">
                  <a:moveTo>
                    <a:pt x="16985" y="58550"/>
                  </a:moveTo>
                  <a:lnTo>
                    <a:pt x="12588" y="58550"/>
                  </a:lnTo>
                  <a:lnTo>
                    <a:pt x="12588" y="58062"/>
                  </a:lnTo>
                  <a:cubicBezTo>
                    <a:pt x="7800" y="52126"/>
                    <a:pt x="7792" y="52028"/>
                    <a:pt x="1840" y="47313"/>
                  </a:cubicBezTo>
                  <a:lnTo>
                    <a:pt x="374" y="46336"/>
                  </a:lnTo>
                  <a:lnTo>
                    <a:pt x="10145" y="45848"/>
                  </a:lnTo>
                  <a:lnTo>
                    <a:pt x="10145" y="901"/>
                  </a:lnTo>
                  <a:lnTo>
                    <a:pt x="16985" y="90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: Shape 2145">
              <a:extLst>
                <a:ext uri="{FF2B5EF4-FFF2-40B4-BE49-F238E27FC236}">
                  <a16:creationId xmlns:a16="http://schemas.microsoft.com/office/drawing/2014/main" id="{F7046949-C398-A5DC-BFF1-107F47D128B8}"/>
                </a:ext>
              </a:extLst>
            </p:cNvPr>
            <p:cNvSpPr/>
            <p:nvPr/>
          </p:nvSpPr>
          <p:spPr>
            <a:xfrm flipV="1">
              <a:off x="5982412" y="5483957"/>
              <a:ext cx="32816" cy="28851"/>
            </a:xfrm>
            <a:custGeom>
              <a:avLst/>
              <a:gdLst>
                <a:gd name="csX0" fmla="*/ 28230 w 32816"/>
                <a:gd name="csY0" fmla="*/ 29754 h 28851"/>
                <a:gd name="csX1" fmla="*/ 14062 w 32816"/>
                <a:gd name="csY1" fmla="*/ 29754 h 28851"/>
                <a:gd name="csX2" fmla="*/ 17482 w 32816"/>
                <a:gd name="csY2" fmla="*/ 29754 h 28851"/>
                <a:gd name="csX3" fmla="*/ 18947 w 32816"/>
                <a:gd name="csY3" fmla="*/ 29265 h 28851"/>
                <a:gd name="csX4" fmla="*/ 19924 w 32816"/>
                <a:gd name="csY4" fmla="*/ 28288 h 28851"/>
                <a:gd name="csX5" fmla="*/ 21390 w 32816"/>
                <a:gd name="csY5" fmla="*/ 27800 h 28851"/>
                <a:gd name="csX6" fmla="*/ 22367 w 32816"/>
                <a:gd name="csY6" fmla="*/ 26823 h 28851"/>
                <a:gd name="csX7" fmla="*/ 23344 w 32816"/>
                <a:gd name="csY7" fmla="*/ 25357 h 28851"/>
                <a:gd name="csX8" fmla="*/ 24321 w 32816"/>
                <a:gd name="csY8" fmla="*/ 24380 h 28851"/>
                <a:gd name="csX9" fmla="*/ 25298 w 32816"/>
                <a:gd name="csY9" fmla="*/ 22914 h 28851"/>
                <a:gd name="csX10" fmla="*/ 25298 w 32816"/>
                <a:gd name="csY10" fmla="*/ 21449 h 28851"/>
                <a:gd name="csX11" fmla="*/ 25787 w 32816"/>
                <a:gd name="csY11" fmla="*/ 19983 h 28851"/>
                <a:gd name="csX12" fmla="*/ 25787 w 32816"/>
                <a:gd name="csY12" fmla="*/ 17052 h 28851"/>
                <a:gd name="csX13" fmla="*/ 16016 w 32816"/>
                <a:gd name="csY13" fmla="*/ 6792 h 28851"/>
                <a:gd name="csX14" fmla="*/ 14062 w 32816"/>
                <a:gd name="csY14" fmla="*/ 6792 h 28851"/>
                <a:gd name="csX15" fmla="*/ 382 w 32816"/>
                <a:gd name="csY15" fmla="*/ 5815 h 28851"/>
                <a:gd name="csX16" fmla="*/ 1360 w 32816"/>
                <a:gd name="csY16" fmla="*/ 5326 h 28851"/>
                <a:gd name="csX17" fmla="*/ 2337 w 32816"/>
                <a:gd name="csY17" fmla="*/ 4349 h 28851"/>
                <a:gd name="csX18" fmla="*/ 3802 w 32816"/>
                <a:gd name="csY18" fmla="*/ 3861 h 28851"/>
                <a:gd name="csX19" fmla="*/ 4779 w 32816"/>
                <a:gd name="csY19" fmla="*/ 2884 h 28851"/>
                <a:gd name="csX20" fmla="*/ 10642 w 32816"/>
                <a:gd name="csY20" fmla="*/ 929 h 28851"/>
                <a:gd name="csX21" fmla="*/ 14062 w 32816"/>
                <a:gd name="csY21" fmla="*/ 929 h 28851"/>
                <a:gd name="csX22" fmla="*/ 22856 w 32816"/>
                <a:gd name="csY22" fmla="*/ 2395 h 28851"/>
                <a:gd name="csX23" fmla="*/ 24321 w 32816"/>
                <a:gd name="csY23" fmla="*/ 3372 h 28851"/>
                <a:gd name="csX24" fmla="*/ 25787 w 32816"/>
                <a:gd name="csY24" fmla="*/ 3861 h 28851"/>
                <a:gd name="csX25" fmla="*/ 26764 w 32816"/>
                <a:gd name="csY25" fmla="*/ 4838 h 28851"/>
                <a:gd name="csX26" fmla="*/ 30184 w 32816"/>
                <a:gd name="csY26" fmla="*/ 27311 h 28851"/>
                <a:gd name="csX27" fmla="*/ 30184 w 32816"/>
                <a:gd name="csY27" fmla="*/ 27800 h 28851"/>
                <a:gd name="csX28" fmla="*/ 29207 w 32816"/>
                <a:gd name="csY28" fmla="*/ 28777 h 288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32816" h="28851">
                  <a:moveTo>
                    <a:pt x="28230" y="29754"/>
                  </a:moveTo>
                  <a:lnTo>
                    <a:pt x="14062" y="29754"/>
                  </a:lnTo>
                  <a:lnTo>
                    <a:pt x="17482" y="29754"/>
                  </a:lnTo>
                  <a:lnTo>
                    <a:pt x="18947" y="29265"/>
                  </a:lnTo>
                  <a:lnTo>
                    <a:pt x="19924" y="28288"/>
                  </a:lnTo>
                  <a:lnTo>
                    <a:pt x="21390" y="27800"/>
                  </a:lnTo>
                  <a:lnTo>
                    <a:pt x="22367" y="26823"/>
                  </a:lnTo>
                  <a:lnTo>
                    <a:pt x="23344" y="25357"/>
                  </a:lnTo>
                  <a:lnTo>
                    <a:pt x="24321" y="24380"/>
                  </a:lnTo>
                  <a:lnTo>
                    <a:pt x="25298" y="22914"/>
                  </a:lnTo>
                  <a:lnTo>
                    <a:pt x="25298" y="21449"/>
                  </a:lnTo>
                  <a:lnTo>
                    <a:pt x="25787" y="19983"/>
                  </a:lnTo>
                  <a:lnTo>
                    <a:pt x="25787" y="17052"/>
                  </a:lnTo>
                  <a:cubicBezTo>
                    <a:pt x="25999" y="11197"/>
                    <a:pt x="21203" y="7997"/>
                    <a:pt x="16016" y="6792"/>
                  </a:cubicBezTo>
                  <a:lnTo>
                    <a:pt x="14062" y="6792"/>
                  </a:lnTo>
                  <a:lnTo>
                    <a:pt x="382" y="5815"/>
                  </a:lnTo>
                  <a:lnTo>
                    <a:pt x="1360" y="5326"/>
                  </a:lnTo>
                  <a:lnTo>
                    <a:pt x="2337" y="4349"/>
                  </a:lnTo>
                  <a:lnTo>
                    <a:pt x="3802" y="3861"/>
                  </a:lnTo>
                  <a:lnTo>
                    <a:pt x="4779" y="2884"/>
                  </a:lnTo>
                  <a:lnTo>
                    <a:pt x="10642" y="929"/>
                  </a:lnTo>
                  <a:lnTo>
                    <a:pt x="14062" y="929"/>
                  </a:lnTo>
                  <a:cubicBezTo>
                    <a:pt x="16382" y="750"/>
                    <a:pt x="20682" y="1475"/>
                    <a:pt x="22856" y="2395"/>
                  </a:cubicBezTo>
                  <a:lnTo>
                    <a:pt x="24321" y="3372"/>
                  </a:lnTo>
                  <a:lnTo>
                    <a:pt x="25787" y="3861"/>
                  </a:lnTo>
                  <a:lnTo>
                    <a:pt x="26764" y="4838"/>
                  </a:lnTo>
                  <a:cubicBezTo>
                    <a:pt x="33531" y="10196"/>
                    <a:pt x="35436" y="21017"/>
                    <a:pt x="30184" y="27311"/>
                  </a:cubicBezTo>
                  <a:lnTo>
                    <a:pt x="30184" y="27800"/>
                  </a:lnTo>
                  <a:lnTo>
                    <a:pt x="29207" y="28777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: Shape 2146">
              <a:extLst>
                <a:ext uri="{FF2B5EF4-FFF2-40B4-BE49-F238E27FC236}">
                  <a16:creationId xmlns:a16="http://schemas.microsoft.com/office/drawing/2014/main" id="{F7EA78BB-E20C-F61B-47EF-0CBA42054CD1}"/>
                </a:ext>
              </a:extLst>
            </p:cNvPr>
            <p:cNvSpPr/>
            <p:nvPr/>
          </p:nvSpPr>
          <p:spPr>
            <a:xfrm flipV="1">
              <a:off x="5996091" y="5459530"/>
              <a:ext cx="16655" cy="18564"/>
            </a:xfrm>
            <a:custGeom>
              <a:avLst/>
              <a:gdLst>
                <a:gd name="csX0" fmla="*/ 13573 w 16655"/>
                <a:gd name="csY0" fmla="*/ 19462 h 18564"/>
                <a:gd name="csX1" fmla="*/ 383 w 16655"/>
                <a:gd name="csY1" fmla="*/ 18973 h 18564"/>
                <a:gd name="csX2" fmla="*/ 1848 w 16655"/>
                <a:gd name="csY2" fmla="*/ 18973 h 18564"/>
                <a:gd name="csX3" fmla="*/ 2337 w 16655"/>
                <a:gd name="csY3" fmla="*/ 897 h 18564"/>
                <a:gd name="csX4" fmla="*/ 383 w 16655"/>
                <a:gd name="csY4" fmla="*/ 897 h 18564"/>
                <a:gd name="csX5" fmla="*/ 13085 w 16655"/>
                <a:gd name="csY5" fmla="*/ 897 h 18564"/>
                <a:gd name="csX6" fmla="*/ 15528 w 16655"/>
                <a:gd name="csY6" fmla="*/ 16530 h 18564"/>
                <a:gd name="csX7" fmla="*/ 14551 w 16655"/>
                <a:gd name="csY7" fmla="*/ 17996 h 18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655" h="18564">
                  <a:moveTo>
                    <a:pt x="13573" y="19462"/>
                  </a:moveTo>
                  <a:lnTo>
                    <a:pt x="383" y="18973"/>
                  </a:lnTo>
                  <a:lnTo>
                    <a:pt x="1848" y="18973"/>
                  </a:lnTo>
                  <a:cubicBezTo>
                    <a:pt x="12222" y="17271"/>
                    <a:pt x="12490" y="3087"/>
                    <a:pt x="2337" y="897"/>
                  </a:cubicBezTo>
                  <a:lnTo>
                    <a:pt x="383" y="897"/>
                  </a:lnTo>
                  <a:lnTo>
                    <a:pt x="13085" y="897"/>
                  </a:lnTo>
                  <a:cubicBezTo>
                    <a:pt x="17238" y="4056"/>
                    <a:pt x="18231" y="12166"/>
                    <a:pt x="15528" y="16530"/>
                  </a:cubicBezTo>
                  <a:lnTo>
                    <a:pt x="14551" y="1799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: Shape 2147">
              <a:extLst>
                <a:ext uri="{FF2B5EF4-FFF2-40B4-BE49-F238E27FC236}">
                  <a16:creationId xmlns:a16="http://schemas.microsoft.com/office/drawing/2014/main" id="{80E392B4-75DC-AC2A-B889-18EA20E29457}"/>
                </a:ext>
              </a:extLst>
            </p:cNvPr>
            <p:cNvSpPr/>
            <p:nvPr/>
          </p:nvSpPr>
          <p:spPr>
            <a:xfrm flipV="1">
              <a:off x="5977367" y="5454145"/>
              <a:ext cx="32891" cy="53750"/>
            </a:xfrm>
            <a:custGeom>
              <a:avLst/>
              <a:gdLst>
                <a:gd name="csX0" fmla="*/ 19105 w 32891"/>
                <a:gd name="csY0" fmla="*/ 54641 h 53750"/>
                <a:gd name="csX1" fmla="*/ 18616 w 32891"/>
                <a:gd name="csY1" fmla="*/ 54641 h 53750"/>
                <a:gd name="csX2" fmla="*/ 9822 w 32891"/>
                <a:gd name="csY2" fmla="*/ 28748 h 53750"/>
                <a:gd name="csX3" fmla="*/ 11288 w 32891"/>
                <a:gd name="csY3" fmla="*/ 28260 h 53750"/>
                <a:gd name="csX4" fmla="*/ 10799 w 32891"/>
                <a:gd name="csY4" fmla="*/ 27771 h 53750"/>
                <a:gd name="csX5" fmla="*/ 4448 w 32891"/>
                <a:gd name="csY5" fmla="*/ 2366 h 53750"/>
                <a:gd name="csX6" fmla="*/ 5425 w 32891"/>
                <a:gd name="csY6" fmla="*/ 901 h 53750"/>
                <a:gd name="csX7" fmla="*/ 19105 w 32891"/>
                <a:gd name="csY7" fmla="*/ 1878 h 53750"/>
                <a:gd name="csX8" fmla="*/ 17639 w 32891"/>
                <a:gd name="csY8" fmla="*/ 1878 h 53750"/>
                <a:gd name="csX9" fmla="*/ 16173 w 32891"/>
                <a:gd name="csY9" fmla="*/ 2366 h 53750"/>
                <a:gd name="csX10" fmla="*/ 7868 w 32891"/>
                <a:gd name="csY10" fmla="*/ 12137 h 53750"/>
                <a:gd name="csX11" fmla="*/ 7379 w 32891"/>
                <a:gd name="csY11" fmla="*/ 13603 h 53750"/>
                <a:gd name="csX12" fmla="*/ 7868 w 32891"/>
                <a:gd name="csY12" fmla="*/ 15069 h 53750"/>
                <a:gd name="csX13" fmla="*/ 7868 w 32891"/>
                <a:gd name="csY13" fmla="*/ 16534 h 53750"/>
                <a:gd name="csX14" fmla="*/ 8845 w 32891"/>
                <a:gd name="csY14" fmla="*/ 19466 h 53750"/>
                <a:gd name="csX15" fmla="*/ 9822 w 32891"/>
                <a:gd name="csY15" fmla="*/ 20443 h 53750"/>
                <a:gd name="csX16" fmla="*/ 10799 w 32891"/>
                <a:gd name="csY16" fmla="*/ 21908 h 53750"/>
                <a:gd name="csX17" fmla="*/ 11776 w 32891"/>
                <a:gd name="csY17" fmla="*/ 22397 h 53750"/>
                <a:gd name="csX18" fmla="*/ 13242 w 32891"/>
                <a:gd name="csY18" fmla="*/ 23374 h 53750"/>
                <a:gd name="csX19" fmla="*/ 14219 w 32891"/>
                <a:gd name="csY19" fmla="*/ 24351 h 53750"/>
                <a:gd name="csX20" fmla="*/ 15685 w 32891"/>
                <a:gd name="csY20" fmla="*/ 24840 h 53750"/>
                <a:gd name="csX21" fmla="*/ 33272 w 32891"/>
                <a:gd name="csY21" fmla="*/ 24840 h 53750"/>
                <a:gd name="csX22" fmla="*/ 30341 w 32891"/>
                <a:gd name="csY22" fmla="*/ 26794 h 53750"/>
                <a:gd name="csX23" fmla="*/ 28875 w 32891"/>
                <a:gd name="csY23" fmla="*/ 27282 h 53750"/>
                <a:gd name="csX24" fmla="*/ 27410 w 32891"/>
                <a:gd name="csY24" fmla="*/ 28260 h 53750"/>
                <a:gd name="csX25" fmla="*/ 28875 w 32891"/>
                <a:gd name="csY25" fmla="*/ 28748 h 53750"/>
                <a:gd name="csX26" fmla="*/ 31807 w 32891"/>
                <a:gd name="csY26" fmla="*/ 30702 h 53750"/>
                <a:gd name="csX27" fmla="*/ 19105 w 32891"/>
                <a:gd name="csY27" fmla="*/ 30702 h 53750"/>
                <a:gd name="csX28" fmla="*/ 19105 w 32891"/>
                <a:gd name="csY28" fmla="*/ 48779 h 53750"/>
                <a:gd name="csX29" fmla="*/ 32295 w 32891"/>
                <a:gd name="csY29" fmla="*/ 49267 h 53750"/>
                <a:gd name="csX30" fmla="*/ 29853 w 32891"/>
                <a:gd name="csY30" fmla="*/ 51710 h 53750"/>
                <a:gd name="csX31" fmla="*/ 28387 w 32891"/>
                <a:gd name="csY31" fmla="*/ 52198 h 53750"/>
                <a:gd name="csX32" fmla="*/ 26921 w 32891"/>
                <a:gd name="csY32" fmla="*/ 53176 h 53750"/>
                <a:gd name="csX33" fmla="*/ 23990 w 32891"/>
                <a:gd name="csY33" fmla="*/ 54153 h 53750"/>
                <a:gd name="csX34" fmla="*/ 22524 w 32891"/>
                <a:gd name="csY34" fmla="*/ 54153 h 53750"/>
                <a:gd name="csX35" fmla="*/ 21059 w 32891"/>
                <a:gd name="csY35" fmla="*/ 54641 h 537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32891" h="53750">
                  <a:moveTo>
                    <a:pt x="19105" y="54641"/>
                  </a:moveTo>
                  <a:lnTo>
                    <a:pt x="18616" y="54641"/>
                  </a:lnTo>
                  <a:cubicBezTo>
                    <a:pt x="4163" y="55162"/>
                    <a:pt x="-4330" y="36198"/>
                    <a:pt x="9822" y="28748"/>
                  </a:cubicBezTo>
                  <a:lnTo>
                    <a:pt x="11288" y="28260"/>
                  </a:lnTo>
                  <a:lnTo>
                    <a:pt x="10799" y="27771"/>
                  </a:lnTo>
                  <a:cubicBezTo>
                    <a:pt x="-706" y="25711"/>
                    <a:pt x="-2465" y="10037"/>
                    <a:pt x="4448" y="2366"/>
                  </a:cubicBezTo>
                  <a:lnTo>
                    <a:pt x="5425" y="901"/>
                  </a:lnTo>
                  <a:lnTo>
                    <a:pt x="19105" y="1878"/>
                  </a:lnTo>
                  <a:lnTo>
                    <a:pt x="17639" y="1878"/>
                  </a:lnTo>
                  <a:lnTo>
                    <a:pt x="16173" y="2366"/>
                  </a:lnTo>
                  <a:cubicBezTo>
                    <a:pt x="12135" y="3246"/>
                    <a:pt x="7249" y="7480"/>
                    <a:pt x="7868" y="12137"/>
                  </a:cubicBezTo>
                  <a:lnTo>
                    <a:pt x="7379" y="13603"/>
                  </a:lnTo>
                  <a:lnTo>
                    <a:pt x="7868" y="15069"/>
                  </a:lnTo>
                  <a:lnTo>
                    <a:pt x="7868" y="16534"/>
                  </a:lnTo>
                  <a:lnTo>
                    <a:pt x="8845" y="19466"/>
                  </a:lnTo>
                  <a:lnTo>
                    <a:pt x="9822" y="20443"/>
                  </a:lnTo>
                  <a:lnTo>
                    <a:pt x="10799" y="21908"/>
                  </a:lnTo>
                  <a:lnTo>
                    <a:pt x="11776" y="22397"/>
                  </a:lnTo>
                  <a:lnTo>
                    <a:pt x="13242" y="23374"/>
                  </a:lnTo>
                  <a:lnTo>
                    <a:pt x="14219" y="24351"/>
                  </a:lnTo>
                  <a:lnTo>
                    <a:pt x="15685" y="24840"/>
                  </a:lnTo>
                  <a:lnTo>
                    <a:pt x="33272" y="24840"/>
                  </a:lnTo>
                  <a:lnTo>
                    <a:pt x="30341" y="26794"/>
                  </a:lnTo>
                  <a:lnTo>
                    <a:pt x="28875" y="27282"/>
                  </a:lnTo>
                  <a:lnTo>
                    <a:pt x="27410" y="28260"/>
                  </a:lnTo>
                  <a:lnTo>
                    <a:pt x="28875" y="28748"/>
                  </a:lnTo>
                  <a:lnTo>
                    <a:pt x="31807" y="30702"/>
                  </a:lnTo>
                  <a:lnTo>
                    <a:pt x="19105" y="30702"/>
                  </a:lnTo>
                  <a:cubicBezTo>
                    <a:pt x="6679" y="30922"/>
                    <a:pt x="6809" y="48526"/>
                    <a:pt x="19105" y="48779"/>
                  </a:cubicBezTo>
                  <a:lnTo>
                    <a:pt x="32295" y="49267"/>
                  </a:lnTo>
                  <a:lnTo>
                    <a:pt x="29853" y="51710"/>
                  </a:lnTo>
                  <a:lnTo>
                    <a:pt x="28387" y="52198"/>
                  </a:lnTo>
                  <a:lnTo>
                    <a:pt x="26921" y="53176"/>
                  </a:lnTo>
                  <a:lnTo>
                    <a:pt x="23990" y="54153"/>
                  </a:lnTo>
                  <a:lnTo>
                    <a:pt x="22524" y="54153"/>
                  </a:lnTo>
                  <a:lnTo>
                    <a:pt x="21059" y="5464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: Shape 2148">
              <a:extLst>
                <a:ext uri="{FF2B5EF4-FFF2-40B4-BE49-F238E27FC236}">
                  <a16:creationId xmlns:a16="http://schemas.microsoft.com/office/drawing/2014/main" id="{B06A6FA3-D041-C6D8-A93D-992F1D2E829D}"/>
                </a:ext>
              </a:extLst>
            </p:cNvPr>
            <p:cNvSpPr/>
            <p:nvPr/>
          </p:nvSpPr>
          <p:spPr>
            <a:xfrm flipV="1">
              <a:off x="6021926" y="5460018"/>
              <a:ext cx="18623" cy="47389"/>
            </a:xfrm>
            <a:custGeom>
              <a:avLst/>
              <a:gdLst>
                <a:gd name="csX0" fmla="*/ 6307 w 18623"/>
                <a:gd name="csY0" fmla="*/ 48290 h 47389"/>
                <a:gd name="csX1" fmla="*/ 5330 w 18623"/>
                <a:gd name="csY1" fmla="*/ 47313 h 47389"/>
                <a:gd name="csX2" fmla="*/ 4353 w 18623"/>
                <a:gd name="csY2" fmla="*/ 45847 h 47389"/>
                <a:gd name="csX3" fmla="*/ 444 w 18623"/>
                <a:gd name="csY3" fmla="*/ 24840 h 47389"/>
                <a:gd name="csX4" fmla="*/ 444 w 18623"/>
                <a:gd name="csY4" fmla="*/ 21908 h 47389"/>
                <a:gd name="csX5" fmla="*/ 5818 w 18623"/>
                <a:gd name="csY5" fmla="*/ 1389 h 47389"/>
                <a:gd name="csX6" fmla="*/ 6795 w 18623"/>
                <a:gd name="csY6" fmla="*/ 901 h 47389"/>
                <a:gd name="csX7" fmla="*/ 19009 w 18623"/>
                <a:gd name="csY7" fmla="*/ 1389 h 47389"/>
                <a:gd name="csX8" fmla="*/ 17055 w 18623"/>
                <a:gd name="csY8" fmla="*/ 1389 h 47389"/>
                <a:gd name="csX9" fmla="*/ 15589 w 18623"/>
                <a:gd name="csY9" fmla="*/ 1878 h 47389"/>
                <a:gd name="csX10" fmla="*/ 14612 w 18623"/>
                <a:gd name="csY10" fmla="*/ 2855 h 47389"/>
                <a:gd name="csX11" fmla="*/ 13146 w 18623"/>
                <a:gd name="csY11" fmla="*/ 3344 h 47389"/>
                <a:gd name="csX12" fmla="*/ 12169 w 18623"/>
                <a:gd name="csY12" fmla="*/ 4809 h 47389"/>
                <a:gd name="csX13" fmla="*/ 10704 w 18623"/>
                <a:gd name="csY13" fmla="*/ 5786 h 47389"/>
                <a:gd name="csX14" fmla="*/ 10704 w 18623"/>
                <a:gd name="csY14" fmla="*/ 6275 h 47389"/>
                <a:gd name="csX15" fmla="*/ 10215 w 18623"/>
                <a:gd name="csY15" fmla="*/ 7252 h 47389"/>
                <a:gd name="csX16" fmla="*/ 7772 w 18623"/>
                <a:gd name="csY16" fmla="*/ 28260 h 47389"/>
                <a:gd name="csX17" fmla="*/ 7772 w 18623"/>
                <a:gd name="csY17" fmla="*/ 32168 h 47389"/>
                <a:gd name="csX18" fmla="*/ 16078 w 18623"/>
                <a:gd name="csY18" fmla="*/ 47802 h 47389"/>
                <a:gd name="csX19" fmla="*/ 17543 w 18623"/>
                <a:gd name="csY19" fmla="*/ 48290 h 47389"/>
                <a:gd name="csX20" fmla="*/ 19009 w 18623"/>
                <a:gd name="csY20" fmla="*/ 48290 h 47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8623" h="47389">
                  <a:moveTo>
                    <a:pt x="6307" y="48290"/>
                  </a:moveTo>
                  <a:lnTo>
                    <a:pt x="5330" y="47313"/>
                  </a:lnTo>
                  <a:lnTo>
                    <a:pt x="4353" y="45847"/>
                  </a:lnTo>
                  <a:cubicBezTo>
                    <a:pt x="1185" y="39341"/>
                    <a:pt x="110" y="32127"/>
                    <a:pt x="444" y="24840"/>
                  </a:cubicBezTo>
                  <a:lnTo>
                    <a:pt x="444" y="21908"/>
                  </a:lnTo>
                  <a:cubicBezTo>
                    <a:pt x="461" y="14792"/>
                    <a:pt x="1861" y="7439"/>
                    <a:pt x="5818" y="1389"/>
                  </a:cubicBezTo>
                  <a:lnTo>
                    <a:pt x="6795" y="901"/>
                  </a:lnTo>
                  <a:lnTo>
                    <a:pt x="19009" y="1389"/>
                  </a:lnTo>
                  <a:lnTo>
                    <a:pt x="17055" y="1389"/>
                  </a:lnTo>
                  <a:lnTo>
                    <a:pt x="15589" y="1878"/>
                  </a:lnTo>
                  <a:lnTo>
                    <a:pt x="14612" y="2855"/>
                  </a:lnTo>
                  <a:lnTo>
                    <a:pt x="13146" y="3344"/>
                  </a:lnTo>
                  <a:lnTo>
                    <a:pt x="12169" y="4809"/>
                  </a:lnTo>
                  <a:lnTo>
                    <a:pt x="10704" y="5786"/>
                  </a:lnTo>
                  <a:lnTo>
                    <a:pt x="10704" y="6275"/>
                  </a:lnTo>
                  <a:lnTo>
                    <a:pt x="10215" y="7252"/>
                  </a:lnTo>
                  <a:cubicBezTo>
                    <a:pt x="7072" y="13872"/>
                    <a:pt x="7846" y="21062"/>
                    <a:pt x="7772" y="28260"/>
                  </a:cubicBezTo>
                  <a:lnTo>
                    <a:pt x="7772" y="32168"/>
                  </a:lnTo>
                  <a:cubicBezTo>
                    <a:pt x="8831" y="37851"/>
                    <a:pt x="9271" y="45872"/>
                    <a:pt x="16078" y="47802"/>
                  </a:cubicBezTo>
                  <a:lnTo>
                    <a:pt x="17543" y="48290"/>
                  </a:lnTo>
                  <a:lnTo>
                    <a:pt x="19009" y="48290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: Shape 2149">
              <a:extLst>
                <a:ext uri="{FF2B5EF4-FFF2-40B4-BE49-F238E27FC236}">
                  <a16:creationId xmlns:a16="http://schemas.microsoft.com/office/drawing/2014/main" id="{254100D0-3B85-5517-8C65-BFA50C568053}"/>
                </a:ext>
              </a:extLst>
            </p:cNvPr>
            <p:cNvSpPr/>
            <p:nvPr/>
          </p:nvSpPr>
          <p:spPr>
            <a:xfrm flipV="1">
              <a:off x="6027847" y="5454156"/>
              <a:ext cx="31390" cy="58579"/>
            </a:xfrm>
            <a:custGeom>
              <a:avLst/>
              <a:gdLst>
                <a:gd name="csX0" fmla="*/ 13090 w 31390"/>
                <a:gd name="csY0" fmla="*/ 59481 h 58579"/>
                <a:gd name="csX1" fmla="*/ 11136 w 31390"/>
                <a:gd name="csY1" fmla="*/ 59481 h 58579"/>
                <a:gd name="csX2" fmla="*/ 1365 w 31390"/>
                <a:gd name="csY2" fmla="*/ 54596 h 58579"/>
                <a:gd name="csX3" fmla="*/ 388 w 31390"/>
                <a:gd name="csY3" fmla="*/ 53619 h 58579"/>
                <a:gd name="csX4" fmla="*/ 13579 w 31390"/>
                <a:gd name="csY4" fmla="*/ 53619 h 58579"/>
                <a:gd name="csX5" fmla="*/ 24815 w 31390"/>
                <a:gd name="csY5" fmla="*/ 32611 h 58579"/>
                <a:gd name="csX6" fmla="*/ 24815 w 31390"/>
                <a:gd name="csY6" fmla="*/ 29680 h 58579"/>
                <a:gd name="csX7" fmla="*/ 14556 w 31390"/>
                <a:gd name="csY7" fmla="*/ 6718 h 58579"/>
                <a:gd name="csX8" fmla="*/ 13090 w 31390"/>
                <a:gd name="csY8" fmla="*/ 6718 h 58579"/>
                <a:gd name="csX9" fmla="*/ 877 w 31390"/>
                <a:gd name="csY9" fmla="*/ 6229 h 58579"/>
                <a:gd name="csX10" fmla="*/ 1854 w 31390"/>
                <a:gd name="csY10" fmla="*/ 4764 h 58579"/>
                <a:gd name="csX11" fmla="*/ 2831 w 31390"/>
                <a:gd name="csY11" fmla="*/ 3787 h 58579"/>
                <a:gd name="csX12" fmla="*/ 4296 w 31390"/>
                <a:gd name="csY12" fmla="*/ 3298 h 58579"/>
                <a:gd name="csX13" fmla="*/ 19930 w 31390"/>
                <a:gd name="csY13" fmla="*/ 1832 h 58579"/>
                <a:gd name="csX14" fmla="*/ 20907 w 31390"/>
                <a:gd name="csY14" fmla="*/ 2809 h 58579"/>
                <a:gd name="csX15" fmla="*/ 22373 w 31390"/>
                <a:gd name="csY15" fmla="*/ 3298 h 58579"/>
                <a:gd name="csX16" fmla="*/ 30678 w 31390"/>
                <a:gd name="csY16" fmla="*/ 18443 h 58579"/>
                <a:gd name="csX17" fmla="*/ 31167 w 31390"/>
                <a:gd name="csY17" fmla="*/ 19909 h 58579"/>
                <a:gd name="csX18" fmla="*/ 31167 w 31390"/>
                <a:gd name="csY18" fmla="*/ 21374 h 58579"/>
                <a:gd name="csX19" fmla="*/ 31655 w 31390"/>
                <a:gd name="csY19" fmla="*/ 22840 h 58579"/>
                <a:gd name="csX20" fmla="*/ 17976 w 31390"/>
                <a:gd name="csY20" fmla="*/ 58993 h 58579"/>
                <a:gd name="csX21" fmla="*/ 16510 w 31390"/>
                <a:gd name="csY21" fmla="*/ 58993 h 58579"/>
                <a:gd name="csX22" fmla="*/ 15044 w 31390"/>
                <a:gd name="csY22" fmla="*/ 59481 h 585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31390" h="58579">
                  <a:moveTo>
                    <a:pt x="13090" y="59481"/>
                  </a:moveTo>
                  <a:lnTo>
                    <a:pt x="11136" y="59481"/>
                  </a:lnTo>
                  <a:cubicBezTo>
                    <a:pt x="7016" y="58748"/>
                    <a:pt x="4223" y="57893"/>
                    <a:pt x="1365" y="54596"/>
                  </a:cubicBezTo>
                  <a:lnTo>
                    <a:pt x="388" y="53619"/>
                  </a:lnTo>
                  <a:lnTo>
                    <a:pt x="13579" y="53619"/>
                  </a:lnTo>
                  <a:cubicBezTo>
                    <a:pt x="24433" y="51949"/>
                    <a:pt x="23676" y="40957"/>
                    <a:pt x="24815" y="32611"/>
                  </a:cubicBezTo>
                  <a:lnTo>
                    <a:pt x="24815" y="29680"/>
                  </a:lnTo>
                  <a:cubicBezTo>
                    <a:pt x="23464" y="20837"/>
                    <a:pt x="25703" y="9763"/>
                    <a:pt x="14556" y="6718"/>
                  </a:cubicBezTo>
                  <a:lnTo>
                    <a:pt x="13090" y="6718"/>
                  </a:lnTo>
                  <a:lnTo>
                    <a:pt x="877" y="6229"/>
                  </a:lnTo>
                  <a:lnTo>
                    <a:pt x="1854" y="4764"/>
                  </a:lnTo>
                  <a:lnTo>
                    <a:pt x="2831" y="3787"/>
                  </a:lnTo>
                  <a:lnTo>
                    <a:pt x="4296" y="3298"/>
                  </a:lnTo>
                  <a:cubicBezTo>
                    <a:pt x="7138" y="204"/>
                    <a:pt x="16184" y="562"/>
                    <a:pt x="19930" y="1832"/>
                  </a:cubicBezTo>
                  <a:lnTo>
                    <a:pt x="20907" y="2809"/>
                  </a:lnTo>
                  <a:lnTo>
                    <a:pt x="22373" y="3298"/>
                  </a:lnTo>
                  <a:cubicBezTo>
                    <a:pt x="26973" y="7141"/>
                    <a:pt x="30271" y="12409"/>
                    <a:pt x="30678" y="18443"/>
                  </a:cubicBezTo>
                  <a:lnTo>
                    <a:pt x="31167" y="19909"/>
                  </a:lnTo>
                  <a:lnTo>
                    <a:pt x="31167" y="21374"/>
                  </a:lnTo>
                  <a:lnTo>
                    <a:pt x="31655" y="22840"/>
                  </a:lnTo>
                  <a:cubicBezTo>
                    <a:pt x="31981" y="35949"/>
                    <a:pt x="32714" y="53838"/>
                    <a:pt x="17976" y="58993"/>
                  </a:cubicBezTo>
                  <a:lnTo>
                    <a:pt x="16510" y="58993"/>
                  </a:lnTo>
                  <a:lnTo>
                    <a:pt x="15044" y="59481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" name="Graphic 2">
              <a:extLst>
                <a:ext uri="{FF2B5EF4-FFF2-40B4-BE49-F238E27FC236}">
                  <a16:creationId xmlns:a16="http://schemas.microsoft.com/office/drawing/2014/main" id="{9FA723C9-9612-3987-1838-B7B582DF422C}"/>
                </a:ext>
              </a:extLst>
            </p:cNvPr>
            <p:cNvGrpSpPr/>
            <p:nvPr/>
          </p:nvGrpSpPr>
          <p:grpSpPr>
            <a:xfrm>
              <a:off x="7037677" y="1200364"/>
              <a:ext cx="669800" cy="4154616"/>
              <a:chOff x="7037677" y="1200364"/>
              <a:chExt cx="669800" cy="4154616"/>
            </a:xfrm>
            <a:noFill/>
          </p:grpSpPr>
          <p:sp>
            <p:nvSpPr>
              <p:cNvPr id="2152" name="Freeform: Shape 2151">
                <a:extLst>
                  <a:ext uri="{FF2B5EF4-FFF2-40B4-BE49-F238E27FC236}">
                    <a16:creationId xmlns:a16="http://schemas.microsoft.com/office/drawing/2014/main" id="{20562125-6EF6-27BF-93E5-EE0240C3D197}"/>
                  </a:ext>
                </a:extLst>
              </p:cNvPr>
              <p:cNvSpPr/>
              <p:nvPr/>
            </p:nvSpPr>
            <p:spPr>
              <a:xfrm flipV="1">
                <a:off x="7037677" y="5354980"/>
                <a:ext cx="669800" cy="6106"/>
              </a:xfrm>
              <a:custGeom>
                <a:avLst/>
                <a:gdLst>
                  <a:gd name="csX0" fmla="*/ 565 w 669800"/>
                  <a:gd name="csY0" fmla="*/ 877 h 6106"/>
                  <a:gd name="csX1" fmla="*/ 670365 w 669800"/>
                  <a:gd name="csY1" fmla="*/ 877 h 61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669800" h="6106">
                    <a:moveTo>
                      <a:pt x="565" y="877"/>
                    </a:moveTo>
                    <a:lnTo>
                      <a:pt x="670365" y="877"/>
                    </a:lnTo>
                  </a:path>
                </a:pathLst>
              </a:custGeom>
              <a:noFill/>
              <a:ln w="342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3" name="Graphic 2">
                <a:extLst>
                  <a:ext uri="{FF2B5EF4-FFF2-40B4-BE49-F238E27FC236}">
                    <a16:creationId xmlns:a16="http://schemas.microsoft.com/office/drawing/2014/main" id="{AAB47939-B217-153C-B1A4-20D6B847B1BE}"/>
                  </a:ext>
                </a:extLst>
              </p:cNvPr>
              <p:cNvGrpSpPr/>
              <p:nvPr/>
            </p:nvGrpSpPr>
            <p:grpSpPr>
              <a:xfrm>
                <a:off x="7037677" y="1200364"/>
                <a:ext cx="669800" cy="4062280"/>
                <a:chOff x="7037677" y="1200364"/>
                <a:chExt cx="669800" cy="4062280"/>
              </a:xfrm>
              <a:noFill/>
            </p:grpSpPr>
            <p:sp>
              <p:nvSpPr>
                <p:cNvPr id="2154" name="Freeform: Shape 2153">
                  <a:extLst>
                    <a:ext uri="{FF2B5EF4-FFF2-40B4-BE49-F238E27FC236}">
                      <a16:creationId xmlns:a16="http://schemas.microsoft.com/office/drawing/2014/main" id="{02CDA893-35ED-F791-EE70-68261A8F8280}"/>
                    </a:ext>
                  </a:extLst>
                </p:cNvPr>
                <p:cNvSpPr/>
                <p:nvPr/>
              </p:nvSpPr>
              <p:spPr>
                <a:xfrm flipV="1">
                  <a:off x="7037677" y="1200364"/>
                  <a:ext cx="669800" cy="6106"/>
                </a:xfrm>
                <a:custGeom>
                  <a:avLst/>
                  <a:gdLst>
                    <a:gd name="csX0" fmla="*/ 565 w 669800"/>
                    <a:gd name="csY0" fmla="*/ 197 h 6106"/>
                    <a:gd name="csX1" fmla="*/ 670365 w 669800"/>
                    <a:gd name="csY1" fmla="*/ 197 h 610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669800" h="6106">
                      <a:moveTo>
                        <a:pt x="565" y="197"/>
                      </a:moveTo>
                      <a:lnTo>
                        <a:pt x="670365" y="197"/>
                      </a:lnTo>
                    </a:path>
                  </a:pathLst>
                </a:custGeom>
                <a:noFill/>
                <a:ln w="342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55" name="Graphic 2">
                  <a:extLst>
                    <a:ext uri="{FF2B5EF4-FFF2-40B4-BE49-F238E27FC236}">
                      <a16:creationId xmlns:a16="http://schemas.microsoft.com/office/drawing/2014/main" id="{064A619A-B346-A68D-9A89-F740D6CEC5B8}"/>
                    </a:ext>
                  </a:extLst>
                </p:cNvPr>
                <p:cNvGrpSpPr/>
                <p:nvPr/>
              </p:nvGrpSpPr>
              <p:grpSpPr>
                <a:xfrm>
                  <a:off x="7684515" y="1292699"/>
                  <a:ext cx="6106" cy="3969945"/>
                  <a:chOff x="7684515" y="1292699"/>
                  <a:chExt cx="6106" cy="3969945"/>
                </a:xfrm>
                <a:noFill/>
              </p:grpSpPr>
              <p:sp>
                <p:nvSpPr>
                  <p:cNvPr id="2156" name="Freeform: Shape 2155">
                    <a:extLst>
                      <a:ext uri="{FF2B5EF4-FFF2-40B4-BE49-F238E27FC236}">
                        <a16:creationId xmlns:a16="http://schemas.microsoft.com/office/drawing/2014/main" id="{6A025A81-A828-34D4-DCA4-46E044238E77}"/>
                      </a:ext>
                    </a:extLst>
                  </p:cNvPr>
                  <p:cNvSpPr/>
                  <p:nvPr/>
                </p:nvSpPr>
                <p:spPr>
                  <a:xfrm flipV="1">
                    <a:off x="7684515" y="3361702"/>
                    <a:ext cx="6106" cy="1900942"/>
                  </a:xfrm>
                  <a:custGeom>
                    <a:avLst/>
                    <a:gdLst>
                      <a:gd name="csX0" fmla="*/ 657 w 6106"/>
                      <a:gd name="csY0" fmla="*/ 589 h 1900942"/>
                      <a:gd name="csX1" fmla="*/ 657 w 6106"/>
                      <a:gd name="csY1" fmla="*/ 1901532 h 190094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6106" h="1900942">
                        <a:moveTo>
                          <a:pt x="657" y="589"/>
                        </a:moveTo>
                        <a:lnTo>
                          <a:pt x="657" y="1901532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" name="Freeform: Shape 2156">
                    <a:extLst>
                      <a:ext uri="{FF2B5EF4-FFF2-40B4-BE49-F238E27FC236}">
                        <a16:creationId xmlns:a16="http://schemas.microsoft.com/office/drawing/2014/main" id="{7A653BD7-E7E4-FE4A-5657-F60725C461F7}"/>
                      </a:ext>
                    </a:extLst>
                  </p:cNvPr>
                  <p:cNvSpPr/>
                  <p:nvPr/>
                </p:nvSpPr>
                <p:spPr>
                  <a:xfrm flipV="1">
                    <a:off x="7684515" y="1292699"/>
                    <a:ext cx="6106" cy="1900942"/>
                  </a:xfrm>
                  <a:custGeom>
                    <a:avLst/>
                    <a:gdLst>
                      <a:gd name="csX0" fmla="*/ 657 w 6106"/>
                      <a:gd name="csY0" fmla="*/ 1901426 h 1900942"/>
                      <a:gd name="csX1" fmla="*/ 657 w 6106"/>
                      <a:gd name="csY1" fmla="*/ 484 h 190094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6106" h="1900942">
                        <a:moveTo>
                          <a:pt x="657" y="1901426"/>
                        </a:moveTo>
                        <a:lnTo>
                          <a:pt x="657" y="484"/>
                        </a:lnTo>
                      </a:path>
                    </a:pathLst>
                  </a:custGeom>
                  <a:noFill/>
                  <a:ln w="3420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158" name="Freeform: Shape 2157">
              <a:extLst>
                <a:ext uri="{FF2B5EF4-FFF2-40B4-BE49-F238E27FC236}">
                  <a16:creationId xmlns:a16="http://schemas.microsoft.com/office/drawing/2014/main" id="{4E861445-AFB5-0481-1268-3A298D1FF18F}"/>
                </a:ext>
              </a:extLst>
            </p:cNvPr>
            <p:cNvSpPr/>
            <p:nvPr/>
          </p:nvSpPr>
          <p:spPr>
            <a:xfrm flipV="1">
              <a:off x="7668881" y="5262645"/>
              <a:ext cx="30778" cy="92335"/>
            </a:xfrm>
            <a:custGeom>
              <a:avLst/>
              <a:gdLst>
                <a:gd name="csX0" fmla="*/ 655 w 30778"/>
                <a:gd name="csY0" fmla="*/ 93211 h 92335"/>
                <a:gd name="csX1" fmla="*/ 31434 w 30778"/>
                <a:gd name="csY1" fmla="*/ 93211 h 92335"/>
                <a:gd name="csX2" fmla="*/ 16289 w 30778"/>
                <a:gd name="csY2" fmla="*/ 875 h 92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0778" h="92335">
                  <a:moveTo>
                    <a:pt x="655" y="93211"/>
                  </a:moveTo>
                  <a:lnTo>
                    <a:pt x="31434" y="93211"/>
                  </a:lnTo>
                  <a:lnTo>
                    <a:pt x="16289" y="875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: Shape 2158">
              <a:extLst>
                <a:ext uri="{FF2B5EF4-FFF2-40B4-BE49-F238E27FC236}">
                  <a16:creationId xmlns:a16="http://schemas.microsoft.com/office/drawing/2014/main" id="{F63DC744-DA1C-CA1C-93DE-0B4639621587}"/>
                </a:ext>
              </a:extLst>
            </p:cNvPr>
            <p:cNvSpPr/>
            <p:nvPr/>
          </p:nvSpPr>
          <p:spPr>
            <a:xfrm flipV="1">
              <a:off x="7668881" y="1200364"/>
              <a:ext cx="30778" cy="92335"/>
            </a:xfrm>
            <a:custGeom>
              <a:avLst/>
              <a:gdLst>
                <a:gd name="csX0" fmla="*/ 655 w 30778"/>
                <a:gd name="csY0" fmla="*/ 198 h 92335"/>
                <a:gd name="csX1" fmla="*/ 31434 w 30778"/>
                <a:gd name="csY1" fmla="*/ 198 h 92335"/>
                <a:gd name="csX2" fmla="*/ 16289 w 30778"/>
                <a:gd name="csY2" fmla="*/ 92534 h 923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0778" h="92335">
                  <a:moveTo>
                    <a:pt x="655" y="198"/>
                  </a:moveTo>
                  <a:lnTo>
                    <a:pt x="31434" y="198"/>
                  </a:lnTo>
                  <a:lnTo>
                    <a:pt x="16289" y="9253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: Shape 2159">
              <a:extLst>
                <a:ext uri="{FF2B5EF4-FFF2-40B4-BE49-F238E27FC236}">
                  <a16:creationId xmlns:a16="http://schemas.microsoft.com/office/drawing/2014/main" id="{1957161E-5837-4E6A-2210-0255B1A61520}"/>
                </a:ext>
              </a:extLst>
            </p:cNvPr>
            <p:cNvSpPr/>
            <p:nvPr/>
          </p:nvSpPr>
          <p:spPr>
            <a:xfrm flipV="1">
              <a:off x="7667416" y="3324084"/>
              <a:ext cx="9282" cy="14167"/>
            </a:xfrm>
            <a:custGeom>
              <a:avLst/>
              <a:gdLst>
                <a:gd name="csX0" fmla="*/ 655 w 9282"/>
                <a:gd name="csY0" fmla="*/ 4942 h 14167"/>
                <a:gd name="csX1" fmla="*/ 1143 w 9282"/>
                <a:gd name="csY1" fmla="*/ 3476 h 14167"/>
                <a:gd name="csX2" fmla="*/ 3097 w 9282"/>
                <a:gd name="csY2" fmla="*/ 545 h 14167"/>
                <a:gd name="csX3" fmla="*/ 9937 w 9282"/>
                <a:gd name="csY3" fmla="*/ 545 h 14167"/>
                <a:gd name="csX4" fmla="*/ 9448 w 9282"/>
                <a:gd name="csY4" fmla="*/ 545 h 14167"/>
                <a:gd name="csX5" fmla="*/ 8960 w 9282"/>
                <a:gd name="csY5" fmla="*/ 2011 h 14167"/>
                <a:gd name="csX6" fmla="*/ 2120 w 9282"/>
                <a:gd name="csY6" fmla="*/ 13736 h 14167"/>
                <a:gd name="csX7" fmla="*/ 1143 w 9282"/>
                <a:gd name="csY7" fmla="*/ 14713 h 14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9282" h="14167">
                  <a:moveTo>
                    <a:pt x="655" y="4942"/>
                  </a:moveTo>
                  <a:lnTo>
                    <a:pt x="1143" y="3476"/>
                  </a:lnTo>
                  <a:lnTo>
                    <a:pt x="3097" y="545"/>
                  </a:lnTo>
                  <a:lnTo>
                    <a:pt x="9937" y="545"/>
                  </a:lnTo>
                  <a:lnTo>
                    <a:pt x="9448" y="545"/>
                  </a:lnTo>
                  <a:lnTo>
                    <a:pt x="8960" y="2011"/>
                  </a:lnTo>
                  <a:cubicBezTo>
                    <a:pt x="8080" y="5626"/>
                    <a:pt x="4424" y="10797"/>
                    <a:pt x="2120" y="13736"/>
                  </a:cubicBezTo>
                  <a:lnTo>
                    <a:pt x="1143" y="1471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: Shape 2160">
              <a:extLst>
                <a:ext uri="{FF2B5EF4-FFF2-40B4-BE49-F238E27FC236}">
                  <a16:creationId xmlns:a16="http://schemas.microsoft.com/office/drawing/2014/main" id="{95D4234D-C14A-602A-BF50-FA54039A85A7}"/>
                </a:ext>
              </a:extLst>
            </p:cNvPr>
            <p:cNvSpPr/>
            <p:nvPr/>
          </p:nvSpPr>
          <p:spPr>
            <a:xfrm flipV="1">
              <a:off x="7655202" y="3317244"/>
              <a:ext cx="57648" cy="16610"/>
            </a:xfrm>
            <a:custGeom>
              <a:avLst/>
              <a:gdLst>
                <a:gd name="csX0" fmla="*/ 654 w 57648"/>
                <a:gd name="csY0" fmla="*/ 17156 h 16610"/>
                <a:gd name="csX1" fmla="*/ 654 w 57648"/>
                <a:gd name="csY1" fmla="*/ 12759 h 16610"/>
                <a:gd name="csX2" fmla="*/ 1142 w 57648"/>
                <a:gd name="csY2" fmla="*/ 12759 h 16610"/>
                <a:gd name="csX3" fmla="*/ 11890 w 57648"/>
                <a:gd name="csY3" fmla="*/ 2011 h 16610"/>
                <a:gd name="csX4" fmla="*/ 12867 w 57648"/>
                <a:gd name="csY4" fmla="*/ 546 h 16610"/>
                <a:gd name="csX5" fmla="*/ 13356 w 57648"/>
                <a:gd name="csY5" fmla="*/ 10317 h 16610"/>
                <a:gd name="csX6" fmla="*/ 58302 w 57648"/>
                <a:gd name="csY6" fmla="*/ 10317 h 16610"/>
                <a:gd name="csX7" fmla="*/ 58302 w 57648"/>
                <a:gd name="csY7" fmla="*/ 17156 h 1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57648" h="16610">
                  <a:moveTo>
                    <a:pt x="654" y="17156"/>
                  </a:moveTo>
                  <a:lnTo>
                    <a:pt x="654" y="12759"/>
                  </a:lnTo>
                  <a:lnTo>
                    <a:pt x="1142" y="12759"/>
                  </a:lnTo>
                  <a:cubicBezTo>
                    <a:pt x="7078" y="7972"/>
                    <a:pt x="7176" y="7963"/>
                    <a:pt x="11890" y="2011"/>
                  </a:cubicBezTo>
                  <a:lnTo>
                    <a:pt x="12867" y="546"/>
                  </a:lnTo>
                  <a:lnTo>
                    <a:pt x="13356" y="10317"/>
                  </a:lnTo>
                  <a:lnTo>
                    <a:pt x="58302" y="10317"/>
                  </a:lnTo>
                  <a:lnTo>
                    <a:pt x="58302" y="1715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: Shape 2161">
              <a:extLst>
                <a:ext uri="{FF2B5EF4-FFF2-40B4-BE49-F238E27FC236}">
                  <a16:creationId xmlns:a16="http://schemas.microsoft.com/office/drawing/2014/main" id="{6178D2F1-747B-9E62-8188-61DA73E5C7AE}"/>
                </a:ext>
              </a:extLst>
            </p:cNvPr>
            <p:cNvSpPr/>
            <p:nvPr/>
          </p:nvSpPr>
          <p:spPr>
            <a:xfrm flipV="1">
              <a:off x="7685003" y="3261466"/>
              <a:ext cx="28851" cy="32816"/>
            </a:xfrm>
            <a:custGeom>
              <a:avLst/>
              <a:gdLst>
                <a:gd name="csX0" fmla="*/ 658 w 28851"/>
                <a:gd name="csY0" fmla="*/ 28385 h 32816"/>
                <a:gd name="csX1" fmla="*/ 658 w 28851"/>
                <a:gd name="csY1" fmla="*/ 14218 h 32816"/>
                <a:gd name="csX2" fmla="*/ 658 w 28851"/>
                <a:gd name="csY2" fmla="*/ 17637 h 32816"/>
                <a:gd name="csX3" fmla="*/ 1146 w 28851"/>
                <a:gd name="csY3" fmla="*/ 19103 h 32816"/>
                <a:gd name="csX4" fmla="*/ 2123 w 28851"/>
                <a:gd name="csY4" fmla="*/ 20080 h 32816"/>
                <a:gd name="csX5" fmla="*/ 2612 w 28851"/>
                <a:gd name="csY5" fmla="*/ 21546 h 32816"/>
                <a:gd name="csX6" fmla="*/ 3589 w 28851"/>
                <a:gd name="csY6" fmla="*/ 22523 h 32816"/>
                <a:gd name="csX7" fmla="*/ 5055 w 28851"/>
                <a:gd name="csY7" fmla="*/ 23500 h 32816"/>
                <a:gd name="csX8" fmla="*/ 6032 w 28851"/>
                <a:gd name="csY8" fmla="*/ 24477 h 32816"/>
                <a:gd name="csX9" fmla="*/ 7497 w 28851"/>
                <a:gd name="csY9" fmla="*/ 25454 h 32816"/>
                <a:gd name="csX10" fmla="*/ 8963 w 28851"/>
                <a:gd name="csY10" fmla="*/ 25454 h 32816"/>
                <a:gd name="csX11" fmla="*/ 10429 w 28851"/>
                <a:gd name="csY11" fmla="*/ 25943 h 32816"/>
                <a:gd name="csX12" fmla="*/ 13360 w 28851"/>
                <a:gd name="csY12" fmla="*/ 25943 h 32816"/>
                <a:gd name="csX13" fmla="*/ 23620 w 28851"/>
                <a:gd name="csY13" fmla="*/ 16172 h 32816"/>
                <a:gd name="csX14" fmla="*/ 23620 w 28851"/>
                <a:gd name="csY14" fmla="*/ 14218 h 32816"/>
                <a:gd name="csX15" fmla="*/ 24597 w 28851"/>
                <a:gd name="csY15" fmla="*/ 538 h 32816"/>
                <a:gd name="csX16" fmla="*/ 25085 w 28851"/>
                <a:gd name="csY16" fmla="*/ 1515 h 32816"/>
                <a:gd name="csX17" fmla="*/ 26062 w 28851"/>
                <a:gd name="csY17" fmla="*/ 2492 h 32816"/>
                <a:gd name="csX18" fmla="*/ 26551 w 28851"/>
                <a:gd name="csY18" fmla="*/ 3958 h 32816"/>
                <a:gd name="csX19" fmla="*/ 27528 w 28851"/>
                <a:gd name="csY19" fmla="*/ 4935 h 32816"/>
                <a:gd name="csX20" fmla="*/ 28505 w 28851"/>
                <a:gd name="csY20" fmla="*/ 7866 h 32816"/>
                <a:gd name="csX21" fmla="*/ 28994 w 28851"/>
                <a:gd name="csY21" fmla="*/ 9332 h 32816"/>
                <a:gd name="csX22" fmla="*/ 29482 w 28851"/>
                <a:gd name="csY22" fmla="*/ 10798 h 32816"/>
                <a:gd name="csX23" fmla="*/ 29482 w 28851"/>
                <a:gd name="csY23" fmla="*/ 14218 h 32816"/>
                <a:gd name="csX24" fmla="*/ 28017 w 28851"/>
                <a:gd name="csY24" fmla="*/ 23011 h 32816"/>
                <a:gd name="csX25" fmla="*/ 27039 w 28851"/>
                <a:gd name="csY25" fmla="*/ 24477 h 32816"/>
                <a:gd name="csX26" fmla="*/ 26551 w 28851"/>
                <a:gd name="csY26" fmla="*/ 25943 h 32816"/>
                <a:gd name="csX27" fmla="*/ 25574 w 28851"/>
                <a:gd name="csY27" fmla="*/ 26920 h 32816"/>
                <a:gd name="csX28" fmla="*/ 3101 w 28851"/>
                <a:gd name="csY28" fmla="*/ 30340 h 32816"/>
                <a:gd name="csX29" fmla="*/ 2612 w 28851"/>
                <a:gd name="csY29" fmla="*/ 30340 h 32816"/>
                <a:gd name="csX30" fmla="*/ 1635 w 28851"/>
                <a:gd name="csY30" fmla="*/ 29363 h 328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28851" h="32816">
                  <a:moveTo>
                    <a:pt x="658" y="28385"/>
                  </a:moveTo>
                  <a:lnTo>
                    <a:pt x="658" y="14218"/>
                  </a:lnTo>
                  <a:lnTo>
                    <a:pt x="658" y="17637"/>
                  </a:lnTo>
                  <a:lnTo>
                    <a:pt x="1146" y="19103"/>
                  </a:lnTo>
                  <a:lnTo>
                    <a:pt x="2123" y="20080"/>
                  </a:lnTo>
                  <a:lnTo>
                    <a:pt x="2612" y="21546"/>
                  </a:lnTo>
                  <a:lnTo>
                    <a:pt x="3589" y="22523"/>
                  </a:lnTo>
                  <a:lnTo>
                    <a:pt x="5055" y="23500"/>
                  </a:lnTo>
                  <a:lnTo>
                    <a:pt x="6032" y="24477"/>
                  </a:lnTo>
                  <a:lnTo>
                    <a:pt x="7497" y="25454"/>
                  </a:lnTo>
                  <a:lnTo>
                    <a:pt x="8963" y="25454"/>
                  </a:lnTo>
                  <a:lnTo>
                    <a:pt x="10429" y="25943"/>
                  </a:lnTo>
                  <a:lnTo>
                    <a:pt x="13360" y="25943"/>
                  </a:lnTo>
                  <a:cubicBezTo>
                    <a:pt x="19214" y="26154"/>
                    <a:pt x="22414" y="21358"/>
                    <a:pt x="23620" y="16172"/>
                  </a:cubicBezTo>
                  <a:lnTo>
                    <a:pt x="23620" y="14218"/>
                  </a:lnTo>
                  <a:lnTo>
                    <a:pt x="24597" y="538"/>
                  </a:lnTo>
                  <a:lnTo>
                    <a:pt x="25085" y="1515"/>
                  </a:lnTo>
                  <a:lnTo>
                    <a:pt x="26062" y="2492"/>
                  </a:lnTo>
                  <a:lnTo>
                    <a:pt x="26551" y="3958"/>
                  </a:lnTo>
                  <a:lnTo>
                    <a:pt x="27528" y="4935"/>
                  </a:lnTo>
                  <a:lnTo>
                    <a:pt x="28505" y="7866"/>
                  </a:lnTo>
                  <a:lnTo>
                    <a:pt x="28994" y="9332"/>
                  </a:lnTo>
                  <a:lnTo>
                    <a:pt x="29482" y="10798"/>
                  </a:lnTo>
                  <a:lnTo>
                    <a:pt x="29482" y="14218"/>
                  </a:lnTo>
                  <a:cubicBezTo>
                    <a:pt x="29661" y="16538"/>
                    <a:pt x="28937" y="20837"/>
                    <a:pt x="28017" y="23011"/>
                  </a:cubicBezTo>
                  <a:lnTo>
                    <a:pt x="27039" y="24477"/>
                  </a:lnTo>
                  <a:lnTo>
                    <a:pt x="26551" y="25943"/>
                  </a:lnTo>
                  <a:lnTo>
                    <a:pt x="25574" y="26920"/>
                  </a:lnTo>
                  <a:cubicBezTo>
                    <a:pt x="20216" y="33686"/>
                    <a:pt x="9395" y="35592"/>
                    <a:pt x="3101" y="30340"/>
                  </a:cubicBezTo>
                  <a:lnTo>
                    <a:pt x="2612" y="30340"/>
                  </a:lnTo>
                  <a:lnTo>
                    <a:pt x="1635" y="29363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: Shape 2162">
              <a:extLst>
                <a:ext uri="{FF2B5EF4-FFF2-40B4-BE49-F238E27FC236}">
                  <a16:creationId xmlns:a16="http://schemas.microsoft.com/office/drawing/2014/main" id="{E7CB6BF8-1FAE-6A09-0011-B74A719DFB53}"/>
                </a:ext>
              </a:extLst>
            </p:cNvPr>
            <p:cNvSpPr/>
            <p:nvPr/>
          </p:nvSpPr>
          <p:spPr>
            <a:xfrm flipV="1">
              <a:off x="7660576" y="3263948"/>
              <a:ext cx="18564" cy="16655"/>
            </a:xfrm>
            <a:custGeom>
              <a:avLst/>
              <a:gdLst>
                <a:gd name="csX0" fmla="*/ 654 w 18564"/>
                <a:gd name="csY0" fmla="*/ 13727 h 16655"/>
                <a:gd name="csX1" fmla="*/ 1142 w 18564"/>
                <a:gd name="csY1" fmla="*/ 536 h 16655"/>
                <a:gd name="csX2" fmla="*/ 1142 w 18564"/>
                <a:gd name="csY2" fmla="*/ 2002 h 16655"/>
                <a:gd name="csX3" fmla="*/ 19218 w 18564"/>
                <a:gd name="csY3" fmla="*/ 2491 h 16655"/>
                <a:gd name="csX4" fmla="*/ 19218 w 18564"/>
                <a:gd name="csY4" fmla="*/ 536 h 16655"/>
                <a:gd name="csX5" fmla="*/ 19218 w 18564"/>
                <a:gd name="csY5" fmla="*/ 13239 h 16655"/>
                <a:gd name="csX6" fmla="*/ 3585 w 18564"/>
                <a:gd name="csY6" fmla="*/ 15681 h 16655"/>
                <a:gd name="csX7" fmla="*/ 2119 w 18564"/>
                <a:gd name="csY7" fmla="*/ 14704 h 166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8564" h="16655">
                  <a:moveTo>
                    <a:pt x="654" y="13727"/>
                  </a:moveTo>
                  <a:lnTo>
                    <a:pt x="1142" y="536"/>
                  </a:lnTo>
                  <a:lnTo>
                    <a:pt x="1142" y="2002"/>
                  </a:lnTo>
                  <a:cubicBezTo>
                    <a:pt x="2852" y="12376"/>
                    <a:pt x="17020" y="12644"/>
                    <a:pt x="19218" y="2491"/>
                  </a:cubicBezTo>
                  <a:lnTo>
                    <a:pt x="19218" y="536"/>
                  </a:lnTo>
                  <a:lnTo>
                    <a:pt x="19218" y="13239"/>
                  </a:lnTo>
                  <a:cubicBezTo>
                    <a:pt x="16059" y="17391"/>
                    <a:pt x="7949" y="18385"/>
                    <a:pt x="3585" y="15681"/>
                  </a:cubicBezTo>
                  <a:lnTo>
                    <a:pt x="2119" y="1470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: Shape 2163">
              <a:extLst>
                <a:ext uri="{FF2B5EF4-FFF2-40B4-BE49-F238E27FC236}">
                  <a16:creationId xmlns:a16="http://schemas.microsoft.com/office/drawing/2014/main" id="{290FCD88-90F4-C686-8F35-A5B9D60125B0}"/>
                </a:ext>
              </a:extLst>
            </p:cNvPr>
            <p:cNvSpPr/>
            <p:nvPr/>
          </p:nvSpPr>
          <p:spPr>
            <a:xfrm flipV="1">
              <a:off x="7655191" y="3266435"/>
              <a:ext cx="53750" cy="32891"/>
            </a:xfrm>
            <a:custGeom>
              <a:avLst/>
              <a:gdLst>
                <a:gd name="csX0" fmla="*/ 664 w 53750"/>
                <a:gd name="csY0" fmla="*/ 19262 h 32891"/>
                <a:gd name="csX1" fmla="*/ 664 w 53750"/>
                <a:gd name="csY1" fmla="*/ 18773 h 32891"/>
                <a:gd name="csX2" fmla="*/ 26557 w 53750"/>
                <a:gd name="csY2" fmla="*/ 9979 h 32891"/>
                <a:gd name="csX3" fmla="*/ 27046 w 53750"/>
                <a:gd name="csY3" fmla="*/ 11445 h 32891"/>
                <a:gd name="csX4" fmla="*/ 27534 w 53750"/>
                <a:gd name="csY4" fmla="*/ 10956 h 32891"/>
                <a:gd name="csX5" fmla="*/ 52939 w 53750"/>
                <a:gd name="csY5" fmla="*/ 4605 h 32891"/>
                <a:gd name="csX6" fmla="*/ 54404 w 53750"/>
                <a:gd name="csY6" fmla="*/ 5582 h 32891"/>
                <a:gd name="csX7" fmla="*/ 53427 w 53750"/>
                <a:gd name="csY7" fmla="*/ 19262 h 32891"/>
                <a:gd name="csX8" fmla="*/ 53427 w 53750"/>
                <a:gd name="csY8" fmla="*/ 17796 h 32891"/>
                <a:gd name="csX9" fmla="*/ 52939 w 53750"/>
                <a:gd name="csY9" fmla="*/ 16331 h 32891"/>
                <a:gd name="csX10" fmla="*/ 43168 w 53750"/>
                <a:gd name="csY10" fmla="*/ 8025 h 32891"/>
                <a:gd name="csX11" fmla="*/ 41702 w 53750"/>
                <a:gd name="csY11" fmla="*/ 7537 h 32891"/>
                <a:gd name="csX12" fmla="*/ 40236 w 53750"/>
                <a:gd name="csY12" fmla="*/ 8025 h 32891"/>
                <a:gd name="csX13" fmla="*/ 38771 w 53750"/>
                <a:gd name="csY13" fmla="*/ 8025 h 32891"/>
                <a:gd name="csX14" fmla="*/ 35839 w 53750"/>
                <a:gd name="csY14" fmla="*/ 9002 h 32891"/>
                <a:gd name="csX15" fmla="*/ 34862 w 53750"/>
                <a:gd name="csY15" fmla="*/ 9979 h 32891"/>
                <a:gd name="csX16" fmla="*/ 33397 w 53750"/>
                <a:gd name="csY16" fmla="*/ 10956 h 32891"/>
                <a:gd name="csX17" fmla="*/ 32908 w 53750"/>
                <a:gd name="csY17" fmla="*/ 11934 h 32891"/>
                <a:gd name="csX18" fmla="*/ 31931 w 53750"/>
                <a:gd name="csY18" fmla="*/ 13399 h 32891"/>
                <a:gd name="csX19" fmla="*/ 30954 w 53750"/>
                <a:gd name="csY19" fmla="*/ 14376 h 32891"/>
                <a:gd name="csX20" fmla="*/ 30465 w 53750"/>
                <a:gd name="csY20" fmla="*/ 15842 h 32891"/>
                <a:gd name="csX21" fmla="*/ 30465 w 53750"/>
                <a:gd name="csY21" fmla="*/ 33430 h 32891"/>
                <a:gd name="csX22" fmla="*/ 28511 w 53750"/>
                <a:gd name="csY22" fmla="*/ 30498 h 32891"/>
                <a:gd name="csX23" fmla="*/ 28023 w 53750"/>
                <a:gd name="csY23" fmla="*/ 29033 h 32891"/>
                <a:gd name="csX24" fmla="*/ 27046 w 53750"/>
                <a:gd name="csY24" fmla="*/ 27567 h 32891"/>
                <a:gd name="csX25" fmla="*/ 26557 w 53750"/>
                <a:gd name="csY25" fmla="*/ 29033 h 32891"/>
                <a:gd name="csX26" fmla="*/ 24603 w 53750"/>
                <a:gd name="csY26" fmla="*/ 31964 h 32891"/>
                <a:gd name="csX27" fmla="*/ 24603 w 53750"/>
                <a:gd name="csY27" fmla="*/ 19262 h 32891"/>
                <a:gd name="csX28" fmla="*/ 6527 w 53750"/>
                <a:gd name="csY28" fmla="*/ 19262 h 32891"/>
                <a:gd name="csX29" fmla="*/ 6038 w 53750"/>
                <a:gd name="csY29" fmla="*/ 32453 h 32891"/>
                <a:gd name="csX30" fmla="*/ 3595 w 53750"/>
                <a:gd name="csY30" fmla="*/ 30010 h 32891"/>
                <a:gd name="csX31" fmla="*/ 3107 w 53750"/>
                <a:gd name="csY31" fmla="*/ 28544 h 32891"/>
                <a:gd name="csX32" fmla="*/ 2130 w 53750"/>
                <a:gd name="csY32" fmla="*/ 27079 h 32891"/>
                <a:gd name="csX33" fmla="*/ 1641 w 53750"/>
                <a:gd name="csY33" fmla="*/ 25613 h 32891"/>
                <a:gd name="csX34" fmla="*/ 1152 w 53750"/>
                <a:gd name="csY34" fmla="*/ 24147 h 32891"/>
                <a:gd name="csX35" fmla="*/ 1152 w 53750"/>
                <a:gd name="csY35" fmla="*/ 22682 h 32891"/>
                <a:gd name="csX36" fmla="*/ 664 w 53750"/>
                <a:gd name="csY36" fmla="*/ 21216 h 328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53750" h="32891">
                  <a:moveTo>
                    <a:pt x="664" y="19262"/>
                  </a:moveTo>
                  <a:lnTo>
                    <a:pt x="664" y="18773"/>
                  </a:lnTo>
                  <a:cubicBezTo>
                    <a:pt x="143" y="4320"/>
                    <a:pt x="19107" y="-4172"/>
                    <a:pt x="26557" y="9979"/>
                  </a:cubicBezTo>
                  <a:lnTo>
                    <a:pt x="27046" y="11445"/>
                  </a:lnTo>
                  <a:lnTo>
                    <a:pt x="27534" y="10956"/>
                  </a:lnTo>
                  <a:cubicBezTo>
                    <a:pt x="29594" y="-549"/>
                    <a:pt x="45268" y="-2308"/>
                    <a:pt x="52939" y="4605"/>
                  </a:cubicBezTo>
                  <a:lnTo>
                    <a:pt x="54404" y="5582"/>
                  </a:lnTo>
                  <a:lnTo>
                    <a:pt x="53427" y="19262"/>
                  </a:lnTo>
                  <a:lnTo>
                    <a:pt x="53427" y="17796"/>
                  </a:lnTo>
                  <a:lnTo>
                    <a:pt x="52939" y="16331"/>
                  </a:lnTo>
                  <a:cubicBezTo>
                    <a:pt x="52059" y="12292"/>
                    <a:pt x="47825" y="7406"/>
                    <a:pt x="43168" y="8025"/>
                  </a:cubicBezTo>
                  <a:lnTo>
                    <a:pt x="41702" y="7537"/>
                  </a:lnTo>
                  <a:lnTo>
                    <a:pt x="40236" y="8025"/>
                  </a:lnTo>
                  <a:lnTo>
                    <a:pt x="38771" y="8025"/>
                  </a:lnTo>
                  <a:lnTo>
                    <a:pt x="35839" y="9002"/>
                  </a:lnTo>
                  <a:lnTo>
                    <a:pt x="34862" y="9979"/>
                  </a:lnTo>
                  <a:lnTo>
                    <a:pt x="33397" y="10956"/>
                  </a:lnTo>
                  <a:lnTo>
                    <a:pt x="32908" y="11934"/>
                  </a:lnTo>
                  <a:lnTo>
                    <a:pt x="31931" y="13399"/>
                  </a:lnTo>
                  <a:lnTo>
                    <a:pt x="30954" y="14376"/>
                  </a:lnTo>
                  <a:lnTo>
                    <a:pt x="30465" y="15842"/>
                  </a:lnTo>
                  <a:lnTo>
                    <a:pt x="30465" y="33430"/>
                  </a:lnTo>
                  <a:lnTo>
                    <a:pt x="28511" y="30498"/>
                  </a:lnTo>
                  <a:lnTo>
                    <a:pt x="28023" y="29033"/>
                  </a:lnTo>
                  <a:lnTo>
                    <a:pt x="27046" y="27567"/>
                  </a:lnTo>
                  <a:lnTo>
                    <a:pt x="26557" y="29033"/>
                  </a:lnTo>
                  <a:lnTo>
                    <a:pt x="24603" y="31964"/>
                  </a:lnTo>
                  <a:lnTo>
                    <a:pt x="24603" y="19262"/>
                  </a:lnTo>
                  <a:cubicBezTo>
                    <a:pt x="24383" y="6836"/>
                    <a:pt x="6779" y="6975"/>
                    <a:pt x="6527" y="19262"/>
                  </a:cubicBezTo>
                  <a:lnTo>
                    <a:pt x="6038" y="32453"/>
                  </a:lnTo>
                  <a:lnTo>
                    <a:pt x="3595" y="30010"/>
                  </a:lnTo>
                  <a:lnTo>
                    <a:pt x="3107" y="28544"/>
                  </a:lnTo>
                  <a:lnTo>
                    <a:pt x="2130" y="27079"/>
                  </a:lnTo>
                  <a:lnTo>
                    <a:pt x="1641" y="25613"/>
                  </a:lnTo>
                  <a:lnTo>
                    <a:pt x="1152" y="24147"/>
                  </a:lnTo>
                  <a:lnTo>
                    <a:pt x="1152" y="22682"/>
                  </a:lnTo>
                  <a:lnTo>
                    <a:pt x="664" y="2121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: Shape 2164">
              <a:extLst>
                <a:ext uri="{FF2B5EF4-FFF2-40B4-BE49-F238E27FC236}">
                  <a16:creationId xmlns:a16="http://schemas.microsoft.com/office/drawing/2014/main" id="{298FE6EA-B1F9-625C-41E9-E8CA4E337F23}"/>
                </a:ext>
              </a:extLst>
            </p:cNvPr>
            <p:cNvSpPr/>
            <p:nvPr/>
          </p:nvSpPr>
          <p:spPr>
            <a:xfrm flipV="1">
              <a:off x="7661065" y="3236145"/>
              <a:ext cx="47389" cy="18623"/>
            </a:xfrm>
            <a:custGeom>
              <a:avLst/>
              <a:gdLst>
                <a:gd name="csX0" fmla="*/ 654 w 47389"/>
                <a:gd name="csY0" fmla="*/ 6452 h 18623"/>
                <a:gd name="csX1" fmla="*/ 1631 w 47389"/>
                <a:gd name="csY1" fmla="*/ 5475 h 18623"/>
                <a:gd name="csX2" fmla="*/ 3097 w 47389"/>
                <a:gd name="csY2" fmla="*/ 4498 h 18623"/>
                <a:gd name="csX3" fmla="*/ 24105 w 47389"/>
                <a:gd name="csY3" fmla="*/ 589 h 18623"/>
                <a:gd name="csX4" fmla="*/ 27036 w 47389"/>
                <a:gd name="csY4" fmla="*/ 589 h 18623"/>
                <a:gd name="csX5" fmla="*/ 47555 w 47389"/>
                <a:gd name="csY5" fmla="*/ 5963 h 18623"/>
                <a:gd name="csX6" fmla="*/ 48043 w 47389"/>
                <a:gd name="csY6" fmla="*/ 6940 h 18623"/>
                <a:gd name="csX7" fmla="*/ 47555 w 47389"/>
                <a:gd name="csY7" fmla="*/ 19154 h 18623"/>
                <a:gd name="csX8" fmla="*/ 47555 w 47389"/>
                <a:gd name="csY8" fmla="*/ 17200 h 18623"/>
                <a:gd name="csX9" fmla="*/ 47066 w 47389"/>
                <a:gd name="csY9" fmla="*/ 15734 h 18623"/>
                <a:gd name="csX10" fmla="*/ 46089 w 47389"/>
                <a:gd name="csY10" fmla="*/ 14757 h 18623"/>
                <a:gd name="csX11" fmla="*/ 45601 w 47389"/>
                <a:gd name="csY11" fmla="*/ 13292 h 18623"/>
                <a:gd name="csX12" fmla="*/ 44135 w 47389"/>
                <a:gd name="csY12" fmla="*/ 12314 h 18623"/>
                <a:gd name="csX13" fmla="*/ 43158 w 47389"/>
                <a:gd name="csY13" fmla="*/ 10849 h 18623"/>
                <a:gd name="csX14" fmla="*/ 42669 w 47389"/>
                <a:gd name="csY14" fmla="*/ 10849 h 18623"/>
                <a:gd name="csX15" fmla="*/ 41692 w 47389"/>
                <a:gd name="csY15" fmla="*/ 10360 h 18623"/>
                <a:gd name="csX16" fmla="*/ 20685 w 47389"/>
                <a:gd name="csY16" fmla="*/ 7918 h 18623"/>
                <a:gd name="csX17" fmla="*/ 16776 w 47389"/>
                <a:gd name="csY17" fmla="*/ 7918 h 18623"/>
                <a:gd name="csX18" fmla="*/ 1143 w 47389"/>
                <a:gd name="csY18" fmla="*/ 16223 h 18623"/>
                <a:gd name="csX19" fmla="*/ 654 w 47389"/>
                <a:gd name="csY19" fmla="*/ 17688 h 18623"/>
                <a:gd name="csX20" fmla="*/ 654 w 47389"/>
                <a:gd name="csY20" fmla="*/ 19154 h 186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47389" h="18623">
                  <a:moveTo>
                    <a:pt x="654" y="6452"/>
                  </a:moveTo>
                  <a:lnTo>
                    <a:pt x="1631" y="5475"/>
                  </a:lnTo>
                  <a:lnTo>
                    <a:pt x="3097" y="4498"/>
                  </a:lnTo>
                  <a:cubicBezTo>
                    <a:pt x="9603" y="1330"/>
                    <a:pt x="16817" y="255"/>
                    <a:pt x="24105" y="589"/>
                  </a:cubicBezTo>
                  <a:lnTo>
                    <a:pt x="27036" y="589"/>
                  </a:lnTo>
                  <a:cubicBezTo>
                    <a:pt x="34152" y="606"/>
                    <a:pt x="41505" y="2006"/>
                    <a:pt x="47555" y="5963"/>
                  </a:cubicBezTo>
                  <a:lnTo>
                    <a:pt x="48043" y="6940"/>
                  </a:lnTo>
                  <a:lnTo>
                    <a:pt x="47555" y="19154"/>
                  </a:lnTo>
                  <a:lnTo>
                    <a:pt x="47555" y="17200"/>
                  </a:lnTo>
                  <a:lnTo>
                    <a:pt x="47066" y="15734"/>
                  </a:lnTo>
                  <a:lnTo>
                    <a:pt x="46089" y="14757"/>
                  </a:lnTo>
                  <a:lnTo>
                    <a:pt x="45601" y="13292"/>
                  </a:lnTo>
                  <a:lnTo>
                    <a:pt x="44135" y="12314"/>
                  </a:lnTo>
                  <a:lnTo>
                    <a:pt x="43158" y="10849"/>
                  </a:lnTo>
                  <a:lnTo>
                    <a:pt x="42669" y="10849"/>
                  </a:lnTo>
                  <a:lnTo>
                    <a:pt x="41692" y="10360"/>
                  </a:lnTo>
                  <a:cubicBezTo>
                    <a:pt x="35072" y="7217"/>
                    <a:pt x="27875" y="7991"/>
                    <a:pt x="20685" y="7918"/>
                  </a:cubicBezTo>
                  <a:lnTo>
                    <a:pt x="16776" y="7918"/>
                  </a:lnTo>
                  <a:cubicBezTo>
                    <a:pt x="11093" y="8976"/>
                    <a:pt x="3081" y="9416"/>
                    <a:pt x="1143" y="16223"/>
                  </a:cubicBezTo>
                  <a:lnTo>
                    <a:pt x="654" y="17688"/>
                  </a:lnTo>
                  <a:lnTo>
                    <a:pt x="654" y="19154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: Shape 2165">
              <a:extLst>
                <a:ext uri="{FF2B5EF4-FFF2-40B4-BE49-F238E27FC236}">
                  <a16:creationId xmlns:a16="http://schemas.microsoft.com/office/drawing/2014/main" id="{20ABE055-F266-91BB-094B-192634525391}"/>
                </a:ext>
              </a:extLst>
            </p:cNvPr>
            <p:cNvSpPr/>
            <p:nvPr/>
          </p:nvSpPr>
          <p:spPr>
            <a:xfrm flipV="1">
              <a:off x="7655202" y="3217457"/>
              <a:ext cx="58579" cy="31390"/>
            </a:xfrm>
            <a:custGeom>
              <a:avLst/>
              <a:gdLst>
                <a:gd name="csX0" fmla="*/ 654 w 58579"/>
                <a:gd name="csY0" fmla="*/ 13231 h 31390"/>
                <a:gd name="csX1" fmla="*/ 654 w 58579"/>
                <a:gd name="csY1" fmla="*/ 11277 h 31390"/>
                <a:gd name="csX2" fmla="*/ 5539 w 58579"/>
                <a:gd name="csY2" fmla="*/ 1506 h 31390"/>
                <a:gd name="csX3" fmla="*/ 6516 w 58579"/>
                <a:gd name="csY3" fmla="*/ 529 h 31390"/>
                <a:gd name="csX4" fmla="*/ 6516 w 58579"/>
                <a:gd name="csY4" fmla="*/ 13720 h 31390"/>
                <a:gd name="csX5" fmla="*/ 27524 w 58579"/>
                <a:gd name="csY5" fmla="*/ 24956 h 31390"/>
                <a:gd name="csX6" fmla="*/ 30455 w 58579"/>
                <a:gd name="csY6" fmla="*/ 24956 h 31390"/>
                <a:gd name="csX7" fmla="*/ 53417 w 58579"/>
                <a:gd name="csY7" fmla="*/ 14697 h 31390"/>
                <a:gd name="csX8" fmla="*/ 53417 w 58579"/>
                <a:gd name="csY8" fmla="*/ 13231 h 31390"/>
                <a:gd name="csX9" fmla="*/ 53905 w 58579"/>
                <a:gd name="csY9" fmla="*/ 1018 h 31390"/>
                <a:gd name="csX10" fmla="*/ 55371 w 58579"/>
                <a:gd name="csY10" fmla="*/ 1995 h 31390"/>
                <a:gd name="csX11" fmla="*/ 56348 w 58579"/>
                <a:gd name="csY11" fmla="*/ 2972 h 31390"/>
                <a:gd name="csX12" fmla="*/ 56837 w 58579"/>
                <a:gd name="csY12" fmla="*/ 4437 h 31390"/>
                <a:gd name="csX13" fmla="*/ 58302 w 58579"/>
                <a:gd name="csY13" fmla="*/ 20071 h 31390"/>
                <a:gd name="csX14" fmla="*/ 57325 w 58579"/>
                <a:gd name="csY14" fmla="*/ 21048 h 31390"/>
                <a:gd name="csX15" fmla="*/ 56837 w 58579"/>
                <a:gd name="csY15" fmla="*/ 22514 h 31390"/>
                <a:gd name="csX16" fmla="*/ 41692 w 58579"/>
                <a:gd name="csY16" fmla="*/ 30819 h 31390"/>
                <a:gd name="csX17" fmla="*/ 40226 w 58579"/>
                <a:gd name="csY17" fmla="*/ 31308 h 31390"/>
                <a:gd name="csX18" fmla="*/ 38760 w 58579"/>
                <a:gd name="csY18" fmla="*/ 31308 h 31390"/>
                <a:gd name="csX19" fmla="*/ 37295 w 58579"/>
                <a:gd name="csY19" fmla="*/ 31796 h 31390"/>
                <a:gd name="csX20" fmla="*/ 1142 w 58579"/>
                <a:gd name="csY20" fmla="*/ 18117 h 31390"/>
                <a:gd name="csX21" fmla="*/ 1142 w 58579"/>
                <a:gd name="csY21" fmla="*/ 16651 h 31390"/>
                <a:gd name="csX22" fmla="*/ 654 w 58579"/>
                <a:gd name="csY22" fmla="*/ 15186 h 313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58579" h="31390">
                  <a:moveTo>
                    <a:pt x="654" y="13231"/>
                  </a:moveTo>
                  <a:lnTo>
                    <a:pt x="654" y="11277"/>
                  </a:lnTo>
                  <a:cubicBezTo>
                    <a:pt x="1386" y="7157"/>
                    <a:pt x="2241" y="4364"/>
                    <a:pt x="5539" y="1506"/>
                  </a:cubicBezTo>
                  <a:lnTo>
                    <a:pt x="6516" y="529"/>
                  </a:lnTo>
                  <a:lnTo>
                    <a:pt x="6516" y="13720"/>
                  </a:lnTo>
                  <a:cubicBezTo>
                    <a:pt x="8185" y="24574"/>
                    <a:pt x="19178" y="23817"/>
                    <a:pt x="27524" y="24956"/>
                  </a:cubicBezTo>
                  <a:lnTo>
                    <a:pt x="30455" y="24956"/>
                  </a:lnTo>
                  <a:cubicBezTo>
                    <a:pt x="39298" y="23605"/>
                    <a:pt x="50371" y="25844"/>
                    <a:pt x="53417" y="14697"/>
                  </a:cubicBezTo>
                  <a:lnTo>
                    <a:pt x="53417" y="13231"/>
                  </a:lnTo>
                  <a:lnTo>
                    <a:pt x="53905" y="1018"/>
                  </a:lnTo>
                  <a:lnTo>
                    <a:pt x="55371" y="1995"/>
                  </a:lnTo>
                  <a:lnTo>
                    <a:pt x="56348" y="2972"/>
                  </a:lnTo>
                  <a:lnTo>
                    <a:pt x="56837" y="4437"/>
                  </a:lnTo>
                  <a:cubicBezTo>
                    <a:pt x="59931" y="7279"/>
                    <a:pt x="59572" y="16325"/>
                    <a:pt x="58302" y="20071"/>
                  </a:cubicBezTo>
                  <a:lnTo>
                    <a:pt x="57325" y="21048"/>
                  </a:lnTo>
                  <a:lnTo>
                    <a:pt x="56837" y="22514"/>
                  </a:lnTo>
                  <a:cubicBezTo>
                    <a:pt x="52993" y="27114"/>
                    <a:pt x="47725" y="30412"/>
                    <a:pt x="41692" y="30819"/>
                  </a:cubicBezTo>
                  <a:lnTo>
                    <a:pt x="40226" y="31308"/>
                  </a:lnTo>
                  <a:lnTo>
                    <a:pt x="38760" y="31308"/>
                  </a:lnTo>
                  <a:lnTo>
                    <a:pt x="37295" y="31796"/>
                  </a:lnTo>
                  <a:cubicBezTo>
                    <a:pt x="24185" y="32122"/>
                    <a:pt x="6296" y="32855"/>
                    <a:pt x="1142" y="18117"/>
                  </a:cubicBezTo>
                  <a:lnTo>
                    <a:pt x="1142" y="16651"/>
                  </a:lnTo>
                  <a:lnTo>
                    <a:pt x="654" y="15186"/>
                  </a:lnTo>
                </a:path>
              </a:pathLst>
            </a:custGeom>
            <a:solidFill>
              <a:srgbClr val="000000"/>
            </a:solidFill>
            <a:ln w="8141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275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572F6-C1B0-4A6E-A7C7-3427A21B8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65B55E10-A881-7CD9-9B79-056771E14339}"/>
              </a:ext>
            </a:extLst>
          </p:cNvPr>
          <p:cNvGraphicFramePr>
            <a:graphicFrameLocks/>
          </p:cNvGraphicFramePr>
          <p:nvPr/>
        </p:nvGraphicFramePr>
        <p:xfrm>
          <a:off x="122836" y="457200"/>
          <a:ext cx="11887200" cy="731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546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41548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4604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hr-HR" sz="1000"/>
                        <a:t>No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area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perim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theta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6844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38864"/>
                  </a:ext>
                </a:extLst>
              </a:tr>
            </a:tbl>
          </a:graphicData>
        </a:graphic>
      </p:graphicFrame>
      <p:grpSp>
        <p:nvGrpSpPr>
          <p:cNvPr id="9" name="GroupFree">
            <a:extLst>
              <a:ext uri="{FF2B5EF4-FFF2-40B4-BE49-F238E27FC236}">
                <a16:creationId xmlns:a16="http://schemas.microsoft.com/office/drawing/2014/main" id="{0BDD973B-4F3F-3563-F29B-0F5080424417}"/>
              </a:ext>
            </a:extLst>
          </p:cNvPr>
          <p:cNvGrpSpPr/>
          <p:nvPr/>
        </p:nvGrpSpPr>
        <p:grpSpPr>
          <a:xfrm>
            <a:off x="0" y="-914400"/>
            <a:ext cx="12801600" cy="8308800"/>
            <a:chOff x="0" y="-914401"/>
            <a:chExt cx="12801600" cy="8308800"/>
          </a:xfrm>
        </p:grpSpPr>
        <p:graphicFrame>
          <p:nvGraphicFramePr>
            <p:cNvPr id="5" name="ChartPanel" hidden="1">
              <a:extLst>
                <a:ext uri="{FF2B5EF4-FFF2-40B4-BE49-F238E27FC236}">
                  <a16:creationId xmlns:a16="http://schemas.microsoft.com/office/drawing/2014/main" id="{E4D9D40C-8D0B-1A7D-C99B-74516818F3B4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1199629292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shChart">
              <a:extLst>
                <a:ext uri="{FF2B5EF4-FFF2-40B4-BE49-F238E27FC236}">
                  <a16:creationId xmlns:a16="http://schemas.microsoft.com/office/drawing/2014/main" id="{30DC325C-6866-2061-D656-30F2FF0173C8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2348261494"/>
                </p:ext>
              </p:extLst>
            </p:nvPr>
          </p:nvGraphicFramePr>
          <p:xfrm>
            <a:off x="885600" y="-914401"/>
            <a:ext cx="8308800" cy="830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Panel" hidden="1">
              <a:extLst>
                <a:ext uri="{FF2B5EF4-FFF2-40B4-BE49-F238E27FC236}">
                  <a16:creationId xmlns:a16="http://schemas.microsoft.com/office/drawing/2014/main" id="{2B6EA4E6-BDB7-B5DA-E602-91CBB791D509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Mohr" hidden="1">
              <a:extLst>
                <a:ext uri="{FF2B5EF4-FFF2-40B4-BE49-F238E27FC236}">
                  <a16:creationId xmlns:a16="http://schemas.microsoft.com/office/drawing/2014/main" id="{C268C1E5-945D-1F8F-7DFF-153CC52BE528}"/>
                </a:ext>
              </a:extLst>
            </p:cNvPr>
            <p:cNvSpPr/>
            <p:nvPr/>
          </p:nvSpPr>
          <p:spPr>
            <a:xfrm rot="16200000">
              <a:off x="2856566" y="1977047"/>
              <a:ext cx="4366869" cy="2899843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125">
            <a:extLst>
              <a:ext uri="{FF2B5EF4-FFF2-40B4-BE49-F238E27FC236}">
                <a16:creationId xmlns:a16="http://schemas.microsoft.com/office/drawing/2014/main" id="{03E7305C-E7A2-94E5-112C-097671421653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192435 w 5959601"/>
              <a:gd name="csY0" fmla="*/ 0 h 5960459"/>
              <a:gd name="csX1" fmla="*/ 993553 w 5959601"/>
              <a:gd name="csY1" fmla="*/ 198882 h 5960459"/>
              <a:gd name="csX2" fmla="*/ 993553 w 5959601"/>
              <a:gd name="csY2" fmla="*/ 1453896 h 5960459"/>
              <a:gd name="csX3" fmla="*/ 1255871 w 5959601"/>
              <a:gd name="csY3" fmla="*/ 1777937 h 5960459"/>
              <a:gd name="csX4" fmla="*/ 1478756 w 5959601"/>
              <a:gd name="csY4" fmla="*/ 1825085 h 5960459"/>
              <a:gd name="csX5" fmla="*/ 2318004 w 5959601"/>
              <a:gd name="csY5" fmla="*/ 2861501 h 5960459"/>
              <a:gd name="csX6" fmla="*/ 2318004 w 5959601"/>
              <a:gd name="csY6" fmla="*/ 4239959 h 5960459"/>
              <a:gd name="csX7" fmla="*/ 1793367 w 5959601"/>
              <a:gd name="csY7" fmla="*/ 4888040 h 5960459"/>
              <a:gd name="csX8" fmla="*/ 262318 w 5959601"/>
              <a:gd name="csY8" fmla="*/ 5213795 h 5960459"/>
              <a:gd name="csX9" fmla="*/ 0 w 5959601"/>
              <a:gd name="csY9" fmla="*/ 5537835 h 5960459"/>
              <a:gd name="csX10" fmla="*/ 0 w 5959601"/>
              <a:gd name="csY10" fmla="*/ 5894451 h 5960459"/>
              <a:gd name="csX11" fmla="*/ 66008 w 5959601"/>
              <a:gd name="csY11" fmla="*/ 5960459 h 5960459"/>
              <a:gd name="csX12" fmla="*/ 5893594 w 5959601"/>
              <a:gd name="csY12" fmla="*/ 5960459 h 5960459"/>
              <a:gd name="csX13" fmla="*/ 5959602 w 5959601"/>
              <a:gd name="csY13" fmla="*/ 5894451 h 5960459"/>
              <a:gd name="csX14" fmla="*/ 5959602 w 5959601"/>
              <a:gd name="csY14" fmla="*/ 5537835 h 5960459"/>
              <a:gd name="csX15" fmla="*/ 5697284 w 5959601"/>
              <a:gd name="csY15" fmla="*/ 5213795 h 5960459"/>
              <a:gd name="csX16" fmla="*/ 4166235 w 5959601"/>
              <a:gd name="csY16" fmla="*/ 4888040 h 5960459"/>
              <a:gd name="csX17" fmla="*/ 3641598 w 5959601"/>
              <a:gd name="csY17" fmla="*/ 4239959 h 5960459"/>
              <a:gd name="csX18" fmla="*/ 3641598 w 5959601"/>
              <a:gd name="csY18" fmla="*/ 2861501 h 5960459"/>
              <a:gd name="csX19" fmla="*/ 4480846 w 5959601"/>
              <a:gd name="csY19" fmla="*/ 1825085 h 5960459"/>
              <a:gd name="csX20" fmla="*/ 4703731 w 5959601"/>
              <a:gd name="csY20" fmla="*/ 1777937 h 5960459"/>
              <a:gd name="csX21" fmla="*/ 4966050 w 5959601"/>
              <a:gd name="csY21" fmla="*/ 1453896 h 5960459"/>
              <a:gd name="csX22" fmla="*/ 4966050 w 5959601"/>
              <a:gd name="csY22" fmla="*/ 198882 h 5960459"/>
              <a:gd name="csX23" fmla="*/ 4767168 w 5959601"/>
              <a:gd name="csY23" fmla="*/ 0 h 5960459"/>
              <a:gd name="csX24" fmla="*/ 1192435 w 5959601"/>
              <a:gd name="csY24" fmla="*/ 0 h 59604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959601" h="5960459">
                <a:moveTo>
                  <a:pt x="1192435" y="0"/>
                </a:moveTo>
                <a:cubicBezTo>
                  <a:pt x="1082707" y="0"/>
                  <a:pt x="993553" y="89154"/>
                  <a:pt x="993553" y="198882"/>
                </a:cubicBezTo>
                <a:lnTo>
                  <a:pt x="993553" y="1453896"/>
                </a:lnTo>
                <a:cubicBezTo>
                  <a:pt x="993553" y="1609916"/>
                  <a:pt x="1103281" y="1745361"/>
                  <a:pt x="1255871" y="1777937"/>
                </a:cubicBezTo>
                <a:lnTo>
                  <a:pt x="1478756" y="1825085"/>
                </a:lnTo>
                <a:cubicBezTo>
                  <a:pt x="1968246" y="1928813"/>
                  <a:pt x="2318004" y="2360867"/>
                  <a:pt x="2318004" y="2861501"/>
                </a:cubicBezTo>
                <a:lnTo>
                  <a:pt x="2318004" y="4239959"/>
                </a:lnTo>
                <a:cubicBezTo>
                  <a:pt x="2318004" y="4552855"/>
                  <a:pt x="2099405" y="4822889"/>
                  <a:pt x="1793367" y="4888040"/>
                </a:cubicBezTo>
                <a:lnTo>
                  <a:pt x="262318" y="5213795"/>
                </a:lnTo>
                <a:cubicBezTo>
                  <a:pt x="109728" y="5246370"/>
                  <a:pt x="0" y="5380959"/>
                  <a:pt x="0" y="5537835"/>
                </a:cubicBezTo>
                <a:lnTo>
                  <a:pt x="0" y="5894451"/>
                </a:lnTo>
                <a:cubicBezTo>
                  <a:pt x="0" y="5931313"/>
                  <a:pt x="30004" y="5960459"/>
                  <a:pt x="66008" y="5960459"/>
                </a:cubicBezTo>
                <a:lnTo>
                  <a:pt x="5893594" y="5960459"/>
                </a:lnTo>
                <a:cubicBezTo>
                  <a:pt x="5930456" y="5960459"/>
                  <a:pt x="5959602" y="5930456"/>
                  <a:pt x="5959602" y="5894451"/>
                </a:cubicBezTo>
                <a:lnTo>
                  <a:pt x="5959602" y="5537835"/>
                </a:lnTo>
                <a:cubicBezTo>
                  <a:pt x="5959602" y="5381816"/>
                  <a:pt x="5849874" y="5246370"/>
                  <a:pt x="5697284" y="5213795"/>
                </a:cubicBezTo>
                <a:lnTo>
                  <a:pt x="4166235" y="4888040"/>
                </a:lnTo>
                <a:cubicBezTo>
                  <a:pt x="3860197" y="4822889"/>
                  <a:pt x="3641598" y="4552855"/>
                  <a:pt x="3641598" y="4239959"/>
                </a:cubicBezTo>
                <a:lnTo>
                  <a:pt x="3641598" y="2861501"/>
                </a:lnTo>
                <a:cubicBezTo>
                  <a:pt x="3641598" y="2360867"/>
                  <a:pt x="3991356" y="1928813"/>
                  <a:pt x="4480846" y="1825085"/>
                </a:cubicBezTo>
                <a:lnTo>
                  <a:pt x="4703731" y="1777937"/>
                </a:lnTo>
                <a:cubicBezTo>
                  <a:pt x="4856321" y="1745361"/>
                  <a:pt x="4966050" y="1610773"/>
                  <a:pt x="4966050" y="1453896"/>
                </a:cubicBezTo>
                <a:lnTo>
                  <a:pt x="4966050" y="198882"/>
                </a:lnTo>
                <a:cubicBezTo>
                  <a:pt x="4966050" y="89154"/>
                  <a:pt x="4876895" y="0"/>
                  <a:pt x="4767168" y="0"/>
                </a:cubicBezTo>
                <a:lnTo>
                  <a:pt x="1192435" y="0"/>
                </a:lnTo>
                <a:close/>
              </a:path>
            </a:pathLst>
          </a:custGeom>
          <a:noFill/>
          <a:ln w="6879" cap="flat">
            <a:solidFill>
              <a:srgbClr val="FF0000"/>
            </a:solidFill>
            <a:prstDash val="solid"/>
            <a:miter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MRS0" hidden="1">
            <a:extLst>
              <a:ext uri="{FF2B5EF4-FFF2-40B4-BE49-F238E27FC236}">
                <a16:creationId xmlns:a16="http://schemas.microsoft.com/office/drawing/2014/main" id="{F10E62E4-485A-D38C-2F59-DF8700EA1F57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080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3960000 w 6480000"/>
              <a:gd name="csY3" fmla="*/ 2332800 h 6480000"/>
              <a:gd name="csX4" fmla="*/ 3960000 w 6480000"/>
              <a:gd name="csY4" fmla="*/ 5040000 h 6480000"/>
              <a:gd name="csX5" fmla="*/ 6480000 w 6480000"/>
              <a:gd name="csY5" fmla="*/ 5040000 h 6480000"/>
              <a:gd name="csX6" fmla="*/ 6480000 w 6480000"/>
              <a:gd name="csY6" fmla="*/ 6480000 h 6480000"/>
              <a:gd name="csX7" fmla="*/ 0 w 6480000"/>
              <a:gd name="csY7" fmla="*/ 6480000 h 6480000"/>
              <a:gd name="csX8" fmla="*/ 0 w 6480000"/>
              <a:gd name="csY8" fmla="*/ 5040000 h 6480000"/>
              <a:gd name="csX9" fmla="*/ 2520000 w 6480000"/>
              <a:gd name="csY9" fmla="*/ 5040000 h 6480000"/>
              <a:gd name="csX10" fmla="*/ 2520000 w 6480000"/>
              <a:gd name="csY10" fmla="*/ 2332800 h 6480000"/>
              <a:gd name="csX11" fmla="*/ 1080000 w 6480000"/>
              <a:gd name="csY11" fmla="*/ 233280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6480000" h="6480000">
                <a:moveTo>
                  <a:pt x="1080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3960000" y="2332800"/>
                </a:lnTo>
                <a:lnTo>
                  <a:pt x="396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0" y="6480000"/>
                </a:lnTo>
                <a:lnTo>
                  <a:pt x="0" y="5040000"/>
                </a:lnTo>
                <a:lnTo>
                  <a:pt x="2520000" y="5040000"/>
                </a:lnTo>
                <a:lnTo>
                  <a:pt x="2520000" y="2332800"/>
                </a:lnTo>
                <a:lnTo>
                  <a:pt x="1080000" y="2332800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MRS1" hidden="1">
            <a:extLst>
              <a:ext uri="{FF2B5EF4-FFF2-40B4-BE49-F238E27FC236}">
                <a16:creationId xmlns:a16="http://schemas.microsoft.com/office/drawing/2014/main" id="{8BF23CA8-872A-A823-0661-04B155EA8817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080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4320000 w 6480000"/>
              <a:gd name="csY3" fmla="*/ 2332800 h 6480000"/>
              <a:gd name="csX4" fmla="*/ 4320000 w 6480000"/>
              <a:gd name="csY4" fmla="*/ 3240000 h 6480000"/>
              <a:gd name="csX5" fmla="*/ 3960000 w 6480000"/>
              <a:gd name="csY5" fmla="*/ 3240000 h 6480000"/>
              <a:gd name="csX6" fmla="*/ 3960000 w 6480000"/>
              <a:gd name="csY6" fmla="*/ 4500000 h 6480000"/>
              <a:gd name="csX7" fmla="*/ 4500000 w 6480000"/>
              <a:gd name="csY7" fmla="*/ 4500000 h 6480000"/>
              <a:gd name="csX8" fmla="*/ 4500000 w 6480000"/>
              <a:gd name="csY8" fmla="*/ 5040000 h 6480000"/>
              <a:gd name="csX9" fmla="*/ 6480000 w 6480000"/>
              <a:gd name="csY9" fmla="*/ 5040000 h 6480000"/>
              <a:gd name="csX10" fmla="*/ 6480000 w 6480000"/>
              <a:gd name="csY10" fmla="*/ 6480000 h 6480000"/>
              <a:gd name="csX11" fmla="*/ 0 w 6480000"/>
              <a:gd name="csY11" fmla="*/ 6480000 h 6480000"/>
              <a:gd name="csX12" fmla="*/ 0 w 6480000"/>
              <a:gd name="csY12" fmla="*/ 5040000 h 6480000"/>
              <a:gd name="csX13" fmla="*/ 1980000 w 6480000"/>
              <a:gd name="csY13" fmla="*/ 5040000 h 6480000"/>
              <a:gd name="csX14" fmla="*/ 1980000 w 6480000"/>
              <a:gd name="csY14" fmla="*/ 4500000 h 6480000"/>
              <a:gd name="csX15" fmla="*/ 2520000 w 6480000"/>
              <a:gd name="csY15" fmla="*/ 4500000 h 6480000"/>
              <a:gd name="csX16" fmla="*/ 2520000 w 6480000"/>
              <a:gd name="csY16" fmla="*/ 3240000 h 6480000"/>
              <a:gd name="csX17" fmla="*/ 2160000 w 6480000"/>
              <a:gd name="csY17" fmla="*/ 3240000 h 6480000"/>
              <a:gd name="csX18" fmla="*/ 2160000 w 6480000"/>
              <a:gd name="csY18" fmla="*/ 2332800 h 6480000"/>
              <a:gd name="csX19" fmla="*/ 1080000 w 6480000"/>
              <a:gd name="csY19" fmla="*/ 233280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6480000" h="6480000">
                <a:moveTo>
                  <a:pt x="1080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4320000" y="2332800"/>
                </a:lnTo>
                <a:lnTo>
                  <a:pt x="4320000" y="3240000"/>
                </a:lnTo>
                <a:lnTo>
                  <a:pt x="3960000" y="3240000"/>
                </a:lnTo>
                <a:lnTo>
                  <a:pt x="3960000" y="4500000"/>
                </a:lnTo>
                <a:lnTo>
                  <a:pt x="4500000" y="4500000"/>
                </a:lnTo>
                <a:lnTo>
                  <a:pt x="450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0" y="6480000"/>
                </a:lnTo>
                <a:lnTo>
                  <a:pt x="0" y="5040000"/>
                </a:lnTo>
                <a:lnTo>
                  <a:pt x="1980000" y="5040000"/>
                </a:lnTo>
                <a:lnTo>
                  <a:pt x="1980000" y="4500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160000" y="3240000"/>
                </a:lnTo>
                <a:lnTo>
                  <a:pt x="2160000" y="2332800"/>
                </a:lnTo>
                <a:lnTo>
                  <a:pt x="1080000" y="2332800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</a:t>
            </a:r>
            <a:endParaRPr lang="en-US"/>
          </a:p>
        </p:txBody>
      </p:sp>
      <p:sp>
        <p:nvSpPr>
          <p:cNvPr id="29" name="MRS2" hidden="1">
            <a:extLst>
              <a:ext uri="{FF2B5EF4-FFF2-40B4-BE49-F238E27FC236}">
                <a16:creationId xmlns:a16="http://schemas.microsoft.com/office/drawing/2014/main" id="{BA7AE7CE-C388-E8CE-D84A-598CC9347E6F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080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4320000 w 6480000"/>
              <a:gd name="csY3" fmla="*/ 2332800 h 6480000"/>
              <a:gd name="csX4" fmla="*/ 4320000 w 6480000"/>
              <a:gd name="csY4" fmla="*/ 3240000 h 6480000"/>
              <a:gd name="csX5" fmla="*/ 3960000 w 6480000"/>
              <a:gd name="csY5" fmla="*/ 3240000 h 6480000"/>
              <a:gd name="csX6" fmla="*/ 3960000 w 6480000"/>
              <a:gd name="csY6" fmla="*/ 4500000 h 6480000"/>
              <a:gd name="csX7" fmla="*/ 4500000 w 6480000"/>
              <a:gd name="csY7" fmla="*/ 4500000 h 6480000"/>
              <a:gd name="csX8" fmla="*/ 4500000 w 6480000"/>
              <a:gd name="csY8" fmla="*/ 5040000 h 6480000"/>
              <a:gd name="csX9" fmla="*/ 6480000 w 6480000"/>
              <a:gd name="csY9" fmla="*/ 5040000 h 6480000"/>
              <a:gd name="csX10" fmla="*/ 6480000 w 6480000"/>
              <a:gd name="csY10" fmla="*/ 6480000 h 6480000"/>
              <a:gd name="csX11" fmla="*/ 0 w 6480000"/>
              <a:gd name="csY11" fmla="*/ 6480000 h 6480000"/>
              <a:gd name="csX12" fmla="*/ 0 w 6480000"/>
              <a:gd name="csY12" fmla="*/ 5040000 h 6480000"/>
              <a:gd name="csX13" fmla="*/ 1980000 w 6480000"/>
              <a:gd name="csY13" fmla="*/ 5040000 h 6480000"/>
              <a:gd name="csX14" fmla="*/ 1980000 w 6480000"/>
              <a:gd name="csY14" fmla="*/ 4500000 h 6480000"/>
              <a:gd name="csX15" fmla="*/ 2520000 w 6480000"/>
              <a:gd name="csY15" fmla="*/ 4500000 h 6480000"/>
              <a:gd name="csX16" fmla="*/ 2520000 w 6480000"/>
              <a:gd name="csY16" fmla="*/ 3240000 h 6480000"/>
              <a:gd name="csX17" fmla="*/ 2160000 w 6480000"/>
              <a:gd name="csY17" fmla="*/ 3240000 h 6480000"/>
              <a:gd name="csX18" fmla="*/ 2160000 w 6480000"/>
              <a:gd name="csY18" fmla="*/ 2332800 h 6480000"/>
              <a:gd name="csX19" fmla="*/ 1080000 w 6480000"/>
              <a:gd name="csY19" fmla="*/ 233280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6480000" h="6480000">
                <a:moveTo>
                  <a:pt x="1080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4320000" y="2332800"/>
                </a:lnTo>
                <a:lnTo>
                  <a:pt x="4320000" y="3240000"/>
                </a:lnTo>
                <a:lnTo>
                  <a:pt x="3960000" y="3240000"/>
                </a:lnTo>
                <a:lnTo>
                  <a:pt x="3960000" y="4500000"/>
                </a:lnTo>
                <a:lnTo>
                  <a:pt x="4500000" y="4500000"/>
                </a:lnTo>
                <a:lnTo>
                  <a:pt x="450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0" y="6480000"/>
                </a:lnTo>
                <a:lnTo>
                  <a:pt x="0" y="5040000"/>
                </a:lnTo>
                <a:lnTo>
                  <a:pt x="1980000" y="5040000"/>
                </a:lnTo>
                <a:lnTo>
                  <a:pt x="1980000" y="4500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160000" y="3240000"/>
                </a:lnTo>
                <a:lnTo>
                  <a:pt x="2160000" y="2332800"/>
                </a:lnTo>
                <a:lnTo>
                  <a:pt x="1080000" y="2332800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ccc</a:t>
            </a:r>
            <a:endParaRPr lang="en-US"/>
          </a:p>
        </p:txBody>
      </p:sp>
      <p:sp>
        <p:nvSpPr>
          <p:cNvPr id="33" name="MRS3">
            <a:extLst>
              <a:ext uri="{FF2B5EF4-FFF2-40B4-BE49-F238E27FC236}">
                <a16:creationId xmlns:a16="http://schemas.microsoft.com/office/drawing/2014/main" id="{39A92A11-F16F-8853-7AAB-22336B756CC0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080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4320000 w 6480000"/>
              <a:gd name="csY3" fmla="*/ 2332800 h 6480000"/>
              <a:gd name="csX4" fmla="*/ 4320000 w 6480000"/>
              <a:gd name="csY4" fmla="*/ 3240000 h 6480000"/>
              <a:gd name="csX5" fmla="*/ 3960000 w 6480000"/>
              <a:gd name="csY5" fmla="*/ 3240000 h 6480000"/>
              <a:gd name="csX6" fmla="*/ 3960000 w 6480000"/>
              <a:gd name="csY6" fmla="*/ 4500000 h 6480000"/>
              <a:gd name="csX7" fmla="*/ 4500000 w 6480000"/>
              <a:gd name="csY7" fmla="*/ 4500000 h 6480000"/>
              <a:gd name="csX8" fmla="*/ 4500000 w 6480000"/>
              <a:gd name="csY8" fmla="*/ 5040000 h 6480000"/>
              <a:gd name="csX9" fmla="*/ 6480000 w 6480000"/>
              <a:gd name="csY9" fmla="*/ 5040000 h 6480000"/>
              <a:gd name="csX10" fmla="*/ 6480000 w 6480000"/>
              <a:gd name="csY10" fmla="*/ 6480000 h 6480000"/>
              <a:gd name="csX11" fmla="*/ 0 w 6480000"/>
              <a:gd name="csY11" fmla="*/ 6480000 h 6480000"/>
              <a:gd name="csX12" fmla="*/ 0 w 6480000"/>
              <a:gd name="csY12" fmla="*/ 5040000 h 6480000"/>
              <a:gd name="csX13" fmla="*/ 1980000 w 6480000"/>
              <a:gd name="csY13" fmla="*/ 5040000 h 6480000"/>
              <a:gd name="csX14" fmla="*/ 1980000 w 6480000"/>
              <a:gd name="csY14" fmla="*/ 4500000 h 6480000"/>
              <a:gd name="csX15" fmla="*/ 2520000 w 6480000"/>
              <a:gd name="csY15" fmla="*/ 4500000 h 6480000"/>
              <a:gd name="csX16" fmla="*/ 2520000 w 6480000"/>
              <a:gd name="csY16" fmla="*/ 3240000 h 6480000"/>
              <a:gd name="csX17" fmla="*/ 2160000 w 6480000"/>
              <a:gd name="csY17" fmla="*/ 3240000 h 6480000"/>
              <a:gd name="csX18" fmla="*/ 2160000 w 6480000"/>
              <a:gd name="csY18" fmla="*/ 2332800 h 6480000"/>
              <a:gd name="csX19" fmla="*/ 1080000 w 6480000"/>
              <a:gd name="csY19" fmla="*/ 233280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6480000" h="6480000">
                <a:moveTo>
                  <a:pt x="1080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4320000" y="2332800"/>
                </a:lnTo>
                <a:lnTo>
                  <a:pt x="4320000" y="3240000"/>
                </a:lnTo>
                <a:lnTo>
                  <a:pt x="3960000" y="3240000"/>
                </a:lnTo>
                <a:lnTo>
                  <a:pt x="3960000" y="4500000"/>
                </a:lnTo>
                <a:lnTo>
                  <a:pt x="4500000" y="4500000"/>
                </a:lnTo>
                <a:lnTo>
                  <a:pt x="450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0" y="6480000"/>
                </a:lnTo>
                <a:lnTo>
                  <a:pt x="0" y="5040000"/>
                </a:lnTo>
                <a:lnTo>
                  <a:pt x="1980000" y="5040000"/>
                </a:lnTo>
                <a:lnTo>
                  <a:pt x="1980000" y="4500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160000" y="3240000"/>
                </a:lnTo>
                <a:lnTo>
                  <a:pt x="2160000" y="2332800"/>
                </a:lnTo>
                <a:lnTo>
                  <a:pt x="1080000" y="2332800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ccc</a:t>
            </a:r>
            <a:endParaRPr lang="en-US"/>
          </a:p>
        </p:txBody>
      </p:sp>
      <p:sp>
        <p:nvSpPr>
          <p:cNvPr id="16" name="R32">
            <a:extLst>
              <a:ext uri="{FF2B5EF4-FFF2-40B4-BE49-F238E27FC236}">
                <a16:creationId xmlns:a16="http://schemas.microsoft.com/office/drawing/2014/main" id="{7D4E5943-DD92-880D-8029-6F629275D5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3168000" y="1980000"/>
            <a:ext cx="1152000" cy="1152000"/>
          </a:xfrm>
          <a:custGeom>
            <a:avLst/>
            <a:gdLst>
              <a:gd name="csX0" fmla="*/ 0 w 2160000"/>
              <a:gd name="csY0" fmla="*/ 0 h 2160000"/>
              <a:gd name="csX1" fmla="*/ 2160000 w 2160000"/>
              <a:gd name="csY1" fmla="*/ 0 h 2160000"/>
              <a:gd name="csX2" fmla="*/ 2160000 w 2160000"/>
              <a:gd name="csY2" fmla="*/ 2160000 h 2160000"/>
              <a:gd name="csX3" fmla="*/ 0 w 2160000"/>
              <a:gd name="csY3" fmla="*/ 0 h 216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cubicBezTo>
                  <a:pt x="967065" y="2160000"/>
                  <a:pt x="0" y="1192935"/>
                  <a:pt x="0" y="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20">
            <a:extLst>
              <a:ext uri="{FF2B5EF4-FFF2-40B4-BE49-F238E27FC236}">
                <a16:creationId xmlns:a16="http://schemas.microsoft.com/office/drawing/2014/main" id="{B5006FCC-29DB-4D73-7E01-BA3DC7398D5D}"/>
              </a:ext>
            </a:extLst>
          </p:cNvPr>
          <p:cNvSpPr/>
          <p:nvPr/>
        </p:nvSpPr>
        <p:spPr>
          <a:xfrm rot="16200000">
            <a:off x="3600000" y="4608000"/>
            <a:ext cx="720000" cy="720000"/>
          </a:xfrm>
          <a:custGeom>
            <a:avLst/>
            <a:gdLst>
              <a:gd name="csX0" fmla="*/ 0 w 2160000"/>
              <a:gd name="csY0" fmla="*/ 0 h 2160000"/>
              <a:gd name="csX1" fmla="*/ 2160000 w 2160000"/>
              <a:gd name="csY1" fmla="*/ 0 h 2160000"/>
              <a:gd name="csX2" fmla="*/ 2160000 w 2160000"/>
              <a:gd name="csY2" fmla="*/ 2160000 h 2160000"/>
              <a:gd name="csX3" fmla="*/ 0 w 2160000"/>
              <a:gd name="csY3" fmla="*/ 0 h 216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cubicBezTo>
                  <a:pt x="967065" y="2160000"/>
                  <a:pt x="0" y="1192935"/>
                  <a:pt x="0" y="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M6">
            <a:extLst>
              <a:ext uri="{FF2B5EF4-FFF2-40B4-BE49-F238E27FC236}">
                <a16:creationId xmlns:a16="http://schemas.microsoft.com/office/drawing/2014/main" id="{7F1EEDF8-3913-F566-9AE6-5DB520FDF184}"/>
              </a:ext>
            </a:extLst>
          </p:cNvPr>
          <p:cNvSpPr/>
          <p:nvPr/>
        </p:nvSpPr>
        <p:spPr>
          <a:xfrm rot="5400000">
            <a:off x="2880000" y="0"/>
            <a:ext cx="216000" cy="216000"/>
          </a:xfrm>
          <a:custGeom>
            <a:avLst/>
            <a:gdLst>
              <a:gd name="csX0" fmla="*/ 0 w 2160000"/>
              <a:gd name="csY0" fmla="*/ 0 h 2160000"/>
              <a:gd name="csX1" fmla="*/ 2160000 w 2160000"/>
              <a:gd name="csY1" fmla="*/ 2160000 h 2160000"/>
              <a:gd name="csX2" fmla="*/ 0 w 2160000"/>
              <a:gd name="csY2" fmla="*/ 2160000 h 216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cubicBezTo>
                  <a:pt x="0" y="1192935"/>
                  <a:pt x="967065" y="2160000"/>
                  <a:pt x="2160000" y="2160000"/>
                </a:cubicBezTo>
                <a:lnTo>
                  <a:pt x="0" y="216000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D40183A-B531-B16D-1872-8142C97E40D3}"/>
              </a:ext>
            </a:extLst>
          </p:cNvPr>
          <p:cNvSpPr/>
          <p:nvPr/>
        </p:nvSpPr>
        <p:spPr>
          <a:xfrm rot="16200000">
            <a:off x="1440000" y="5292000"/>
            <a:ext cx="720000" cy="720000"/>
          </a:xfrm>
          <a:custGeom>
            <a:avLst/>
            <a:gdLst>
              <a:gd name="csX0" fmla="*/ 0 w 1440000"/>
              <a:gd name="csY0" fmla="*/ 0 h 1440000"/>
              <a:gd name="csX1" fmla="*/ 1440000 w 1440000"/>
              <a:gd name="csY1" fmla="*/ 0 h 1440000"/>
              <a:gd name="csX2" fmla="*/ 1440000 w 1440000"/>
              <a:gd name="csY2" fmla="*/ 1440000 h 1440000"/>
              <a:gd name="csX3" fmla="*/ 720000 w 1440000"/>
              <a:gd name="csY3" fmla="*/ 1440000 h 1440000"/>
              <a:gd name="csX4" fmla="*/ 0 w 1440000"/>
              <a:gd name="csY4" fmla="*/ 720000 h 14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720000" y="1440000"/>
                </a:lnTo>
                <a:cubicBezTo>
                  <a:pt x="720000" y="1042355"/>
                  <a:pt x="397645" y="720000"/>
                  <a:pt x="0" y="720000"/>
                </a:cubicBezTo>
                <a:close/>
              </a:path>
            </a:pathLst>
          </a:custGeom>
          <a:solidFill>
            <a:srgbClr val="FFFF00">
              <a:alpha val="12941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D8F7F90-1B95-9ABE-3BBF-686AD8B6E1DC}"/>
              </a:ext>
            </a:extLst>
          </p:cNvPr>
          <p:cNvSpPr/>
          <p:nvPr/>
        </p:nvSpPr>
        <p:spPr>
          <a:xfrm rot="10800000">
            <a:off x="2520000" y="1620000"/>
            <a:ext cx="720000" cy="720000"/>
          </a:xfrm>
          <a:custGeom>
            <a:avLst/>
            <a:gdLst>
              <a:gd name="csX0" fmla="*/ 0 w 1440000"/>
              <a:gd name="csY0" fmla="*/ 0 h 1440000"/>
              <a:gd name="csX1" fmla="*/ 1440000 w 1440000"/>
              <a:gd name="csY1" fmla="*/ 0 h 1440000"/>
              <a:gd name="csX2" fmla="*/ 1440000 w 1440000"/>
              <a:gd name="csY2" fmla="*/ 1440000 h 1440000"/>
              <a:gd name="csX3" fmla="*/ 720000 w 1440000"/>
              <a:gd name="csY3" fmla="*/ 1440000 h 1440000"/>
              <a:gd name="csX4" fmla="*/ 0 w 1440000"/>
              <a:gd name="csY4" fmla="*/ 720000 h 14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720000" y="1440000"/>
                </a:lnTo>
                <a:cubicBezTo>
                  <a:pt x="720000" y="1042355"/>
                  <a:pt x="397645" y="720000"/>
                  <a:pt x="0" y="720000"/>
                </a:cubicBezTo>
                <a:close/>
              </a:path>
            </a:pathLst>
          </a:custGeom>
          <a:solidFill>
            <a:srgbClr val="FFFF00">
              <a:alpha val="12941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EB89C9-3453-8BA8-313B-E3CF117E92FF}"/>
              </a:ext>
            </a:extLst>
          </p:cNvPr>
          <p:cNvSpPr/>
          <p:nvPr/>
        </p:nvSpPr>
        <p:spPr>
          <a:xfrm rot="-720000">
            <a:off x="2087607" y="5140516"/>
            <a:ext cx="1512000" cy="360000"/>
          </a:xfrm>
          <a:prstGeom prst="rect">
            <a:avLst/>
          </a:prstGeom>
          <a:solidFill>
            <a:srgbClr val="00B05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60">
            <a:extLst>
              <a:ext uri="{FF2B5EF4-FFF2-40B4-BE49-F238E27FC236}">
                <a16:creationId xmlns:a16="http://schemas.microsoft.com/office/drawing/2014/main" id="{89152886-10EE-EFA9-BFD7-919C0718C486}"/>
              </a:ext>
            </a:extLst>
          </p:cNvPr>
          <p:cNvSpPr/>
          <p:nvPr/>
        </p:nvSpPr>
        <p:spPr>
          <a:xfrm>
            <a:off x="8072400" y="-87914"/>
            <a:ext cx="2160000" cy="2160000"/>
          </a:xfrm>
          <a:custGeom>
            <a:avLst/>
            <a:gdLst>
              <a:gd name="csX0" fmla="*/ 0 w 2160000"/>
              <a:gd name="csY0" fmla="*/ 0 h 2160000"/>
              <a:gd name="csX1" fmla="*/ 2160000 w 2160000"/>
              <a:gd name="csY1" fmla="*/ 2160000 h 2160000"/>
              <a:gd name="csX2" fmla="*/ 0 w 2160000"/>
              <a:gd name="csY2" fmla="*/ 2160000 h 216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cubicBezTo>
                  <a:pt x="0" y="1192935"/>
                  <a:pt x="967065" y="2160000"/>
                  <a:pt x="2160000" y="2160000"/>
                </a:cubicBezTo>
                <a:lnTo>
                  <a:pt x="0" y="216000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10">
            <a:extLst>
              <a:ext uri="{FF2B5EF4-FFF2-40B4-BE49-F238E27FC236}">
                <a16:creationId xmlns:a16="http://schemas.microsoft.com/office/drawing/2014/main" id="{F01F2A7E-7AB3-E2FD-0C00-03746719E2E9}"/>
              </a:ext>
            </a:extLst>
          </p:cNvPr>
          <p:cNvSpPr/>
          <p:nvPr/>
        </p:nvSpPr>
        <p:spPr>
          <a:xfrm>
            <a:off x="9851117" y="1010429"/>
            <a:ext cx="360000" cy="360000"/>
          </a:xfrm>
          <a:custGeom>
            <a:avLst/>
            <a:gdLst>
              <a:gd name="csX0" fmla="*/ 0 w 2160000"/>
              <a:gd name="csY0" fmla="*/ 0 h 2160000"/>
              <a:gd name="csX1" fmla="*/ 2160000 w 2160000"/>
              <a:gd name="csY1" fmla="*/ 0 h 2160000"/>
              <a:gd name="csX2" fmla="*/ 2160000 w 2160000"/>
              <a:gd name="csY2" fmla="*/ 2160000 h 2160000"/>
              <a:gd name="csX3" fmla="*/ 0 w 2160000"/>
              <a:gd name="csY3" fmla="*/ 0 h 216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cubicBezTo>
                  <a:pt x="967065" y="2160000"/>
                  <a:pt x="0" y="1192935"/>
                  <a:pt x="0" y="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M6">
            <a:extLst>
              <a:ext uri="{FF2B5EF4-FFF2-40B4-BE49-F238E27FC236}">
                <a16:creationId xmlns:a16="http://schemas.microsoft.com/office/drawing/2014/main" id="{5D6D70FF-F4D3-5FB9-E3D5-A123394790D1}"/>
              </a:ext>
            </a:extLst>
          </p:cNvPr>
          <p:cNvSpPr/>
          <p:nvPr/>
        </p:nvSpPr>
        <p:spPr>
          <a:xfrm rot="10800000">
            <a:off x="9985751" y="195492"/>
            <a:ext cx="216000" cy="216000"/>
          </a:xfrm>
          <a:custGeom>
            <a:avLst/>
            <a:gdLst>
              <a:gd name="csX0" fmla="*/ 0 w 2160000"/>
              <a:gd name="csY0" fmla="*/ 0 h 2160000"/>
              <a:gd name="csX1" fmla="*/ 2160000 w 2160000"/>
              <a:gd name="csY1" fmla="*/ 2160000 h 2160000"/>
              <a:gd name="csX2" fmla="*/ 0 w 2160000"/>
              <a:gd name="csY2" fmla="*/ 2160000 h 216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cubicBezTo>
                  <a:pt x="0" y="1192935"/>
                  <a:pt x="967065" y="2160000"/>
                  <a:pt x="2160000" y="2160000"/>
                </a:cubicBezTo>
                <a:lnTo>
                  <a:pt x="0" y="216000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FF9620-55E5-E227-EF9E-B5624237F679}"/>
              </a:ext>
            </a:extLst>
          </p:cNvPr>
          <p:cNvSpPr/>
          <p:nvPr/>
        </p:nvSpPr>
        <p:spPr>
          <a:xfrm>
            <a:off x="9360000" y="2880000"/>
            <a:ext cx="1440000" cy="1440000"/>
          </a:xfrm>
          <a:custGeom>
            <a:avLst/>
            <a:gdLst>
              <a:gd name="csX0" fmla="*/ 0 w 1440000"/>
              <a:gd name="csY0" fmla="*/ 0 h 1440000"/>
              <a:gd name="csX1" fmla="*/ 1440000 w 1440000"/>
              <a:gd name="csY1" fmla="*/ 0 h 1440000"/>
              <a:gd name="csX2" fmla="*/ 1440000 w 1440000"/>
              <a:gd name="csY2" fmla="*/ 1440000 h 1440000"/>
              <a:gd name="csX3" fmla="*/ 720000 w 1440000"/>
              <a:gd name="csY3" fmla="*/ 1440000 h 1440000"/>
              <a:gd name="csX4" fmla="*/ 0 w 1440000"/>
              <a:gd name="csY4" fmla="*/ 720000 h 14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720000" y="1440000"/>
                </a:lnTo>
                <a:cubicBezTo>
                  <a:pt x="720000" y="1042355"/>
                  <a:pt x="397645" y="720000"/>
                  <a:pt x="0" y="720000"/>
                </a:cubicBezTo>
                <a:close/>
              </a:path>
            </a:pathLst>
          </a:custGeom>
          <a:solidFill>
            <a:srgbClr val="FFFF00">
              <a:alpha val="1294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M6">
            <a:extLst>
              <a:ext uri="{FF2B5EF4-FFF2-40B4-BE49-F238E27FC236}">
                <a16:creationId xmlns:a16="http://schemas.microsoft.com/office/drawing/2014/main" id="{7BD56158-082D-853C-2931-DEF374CA3798}"/>
              </a:ext>
            </a:extLst>
          </p:cNvPr>
          <p:cNvSpPr/>
          <p:nvPr/>
        </p:nvSpPr>
        <p:spPr>
          <a:xfrm>
            <a:off x="1800000" y="6408000"/>
            <a:ext cx="72000" cy="72000"/>
          </a:xfrm>
          <a:custGeom>
            <a:avLst/>
            <a:gdLst>
              <a:gd name="csX0" fmla="*/ 0 w 2160000"/>
              <a:gd name="csY0" fmla="*/ 0 h 2160000"/>
              <a:gd name="csX1" fmla="*/ 2160000 w 2160000"/>
              <a:gd name="csY1" fmla="*/ 2160000 h 2160000"/>
              <a:gd name="csX2" fmla="*/ 0 w 2160000"/>
              <a:gd name="csY2" fmla="*/ 2160000 h 216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cubicBezTo>
                  <a:pt x="0" y="1192935"/>
                  <a:pt x="967065" y="2160000"/>
                  <a:pt x="2160000" y="2160000"/>
                </a:cubicBezTo>
                <a:lnTo>
                  <a:pt x="0" y="216000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0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EDE89-B588-1C51-FDFF-EEDF58A6F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xMRS1" hidden="1">
            <a:extLst>
              <a:ext uri="{FF2B5EF4-FFF2-40B4-BE49-F238E27FC236}">
                <a16:creationId xmlns:a16="http://schemas.microsoft.com/office/drawing/2014/main" id="{C7961FDF-7382-D476-F002-95A5EDA997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52400" y="152400"/>
            <a:ext cx="6480000" cy="6480000"/>
          </a:xfrm>
          <a:custGeom>
            <a:avLst/>
            <a:gdLst>
              <a:gd name="csX0" fmla="*/ 1296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3960000 w 6480000"/>
              <a:gd name="csY3" fmla="*/ 2332800 h 6480000"/>
              <a:gd name="csX4" fmla="*/ 3960000 w 6480000"/>
              <a:gd name="csY4" fmla="*/ 5040000 h 6480000"/>
              <a:gd name="csX5" fmla="*/ 6480000 w 6480000"/>
              <a:gd name="csY5" fmla="*/ 5040000 h 6480000"/>
              <a:gd name="csX6" fmla="*/ 6480000 w 6480000"/>
              <a:gd name="csY6" fmla="*/ 6480000 h 6480000"/>
              <a:gd name="csX7" fmla="*/ 0 w 6480000"/>
              <a:gd name="csY7" fmla="*/ 6480000 h 6480000"/>
              <a:gd name="csX8" fmla="*/ 0 w 6480000"/>
              <a:gd name="csY8" fmla="*/ 6012000 h 6480000"/>
              <a:gd name="csX9" fmla="*/ 360000 w 6480000"/>
              <a:gd name="csY9" fmla="*/ 5652000 h 6480000"/>
              <a:gd name="csX10" fmla="*/ 304113 w 6480000"/>
              <a:gd name="csY10" fmla="*/ 5652000 h 6480000"/>
              <a:gd name="csX11" fmla="*/ 1792610 w 6480000"/>
              <a:gd name="csY11" fmla="*/ 5359011 h 6480000"/>
              <a:gd name="csX12" fmla="*/ 1823349 w 6480000"/>
              <a:gd name="csY12" fmla="*/ 5326821 h 6480000"/>
              <a:gd name="csX13" fmla="*/ 1873616 w 6480000"/>
              <a:gd name="csY13" fmla="*/ 5324283 h 6480000"/>
              <a:gd name="csX14" fmla="*/ 2520000 w 6480000"/>
              <a:gd name="csY14" fmla="*/ 4608000 h 6480000"/>
              <a:gd name="csX15" fmla="*/ 2509762 w 6480000"/>
              <a:gd name="csY15" fmla="*/ 4608000 h 6480000"/>
              <a:gd name="csX16" fmla="*/ 2520000 w 6480000"/>
              <a:gd name="csY16" fmla="*/ 4597278 h 6480000"/>
              <a:gd name="csX17" fmla="*/ 2520000 w 6480000"/>
              <a:gd name="csY17" fmla="*/ 3116783 h 6480000"/>
              <a:gd name="csX18" fmla="*/ 2520000 w 6480000"/>
              <a:gd name="csY18" fmla="*/ 3096001 h 6480000"/>
              <a:gd name="csX19" fmla="*/ 2518951 w 6480000"/>
              <a:gd name="csY19" fmla="*/ 3096001 h 6480000"/>
              <a:gd name="csX20" fmla="*/ 2518951 w 6480000"/>
              <a:gd name="csY20" fmla="*/ 3096000 h 6480000"/>
              <a:gd name="csX21" fmla="*/ 2520000 w 6480000"/>
              <a:gd name="csY21" fmla="*/ 3096000 h 6480000"/>
              <a:gd name="csX22" fmla="*/ 2496596 w 6480000"/>
              <a:gd name="csY22" fmla="*/ 2863832 h 6480000"/>
              <a:gd name="csX23" fmla="*/ 2479240 w 6480000"/>
              <a:gd name="csY23" fmla="*/ 2796333 h 6480000"/>
              <a:gd name="csX24" fmla="*/ 2478887 w 6480000"/>
              <a:gd name="csY24" fmla="*/ 2794277 h 6480000"/>
              <a:gd name="csX25" fmla="*/ 2478168 w 6480000"/>
              <a:gd name="csY25" fmla="*/ 2792165 h 6480000"/>
              <a:gd name="csX26" fmla="*/ 2468209 w 6480000"/>
              <a:gd name="csY26" fmla="*/ 2753431 h 6480000"/>
              <a:gd name="csX27" fmla="*/ 2429471 w 6480000"/>
              <a:gd name="csY27" fmla="*/ 2647590 h 6480000"/>
              <a:gd name="csX28" fmla="*/ 2427799 w 6480000"/>
              <a:gd name="csY28" fmla="*/ 2644119 h 6480000"/>
              <a:gd name="csX29" fmla="*/ 2417744 w 6480000"/>
              <a:gd name="csY29" fmla="*/ 2614566 h 6480000"/>
              <a:gd name="csX30" fmla="*/ 2386251 w 6480000"/>
              <a:gd name="csY30" fmla="*/ 2557873 h 6480000"/>
              <a:gd name="csX31" fmla="*/ 2380960 w 6480000"/>
              <a:gd name="csY31" fmla="*/ 2546889 h 6480000"/>
              <a:gd name="csX32" fmla="*/ 2371500 w 6480000"/>
              <a:gd name="csY32" fmla="*/ 2531317 h 6480000"/>
              <a:gd name="csX33" fmla="*/ 2330790 w 6480000"/>
              <a:gd name="csY33" fmla="*/ 2458030 h 6480000"/>
              <a:gd name="csX34" fmla="*/ 2301865 w 6480000"/>
              <a:gd name="csY34" fmla="*/ 2423300 h 6480000"/>
              <a:gd name="csX35" fmla="*/ 2256939 w 6480000"/>
              <a:gd name="csY35" fmla="*/ 2363221 h 6480000"/>
              <a:gd name="csX36" fmla="*/ 1485786 w 6480000"/>
              <a:gd name="csY36" fmla="*/ 1949948 h 6480000"/>
              <a:gd name="csX37" fmla="*/ 1464733 w 6480000"/>
              <a:gd name="csY37" fmla="*/ 1948885 h 6480000"/>
              <a:gd name="csX38" fmla="*/ 1440000 w 6480000"/>
              <a:gd name="csY38" fmla="*/ 1944000 h 6480000"/>
              <a:gd name="csX39" fmla="*/ 1080000 w 6480000"/>
              <a:gd name="csY39" fmla="*/ 1584000 h 6480000"/>
              <a:gd name="csX40" fmla="*/ 1080000 w 6480000"/>
              <a:gd name="csY40" fmla="*/ 216000 h 6480000"/>
              <a:gd name="csX41" fmla="*/ 1296000 w 6480000"/>
              <a:gd name="csY41" fmla="*/ 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6480000" h="6480000">
                <a:moveTo>
                  <a:pt x="1296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3960000" y="2332800"/>
                </a:lnTo>
                <a:lnTo>
                  <a:pt x="396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0" y="6480000"/>
                </a:lnTo>
                <a:lnTo>
                  <a:pt x="0" y="6012000"/>
                </a:lnTo>
                <a:cubicBezTo>
                  <a:pt x="0" y="5813178"/>
                  <a:pt x="161178" y="5652000"/>
                  <a:pt x="360000" y="5652000"/>
                </a:cubicBezTo>
                <a:lnTo>
                  <a:pt x="304113" y="5652000"/>
                </a:lnTo>
                <a:lnTo>
                  <a:pt x="1792610" y="5359011"/>
                </a:lnTo>
                <a:lnTo>
                  <a:pt x="1823349" y="5326821"/>
                </a:lnTo>
                <a:lnTo>
                  <a:pt x="1873616" y="5324283"/>
                </a:lnTo>
                <a:cubicBezTo>
                  <a:pt x="2236680" y="5287412"/>
                  <a:pt x="2520000" y="4980792"/>
                  <a:pt x="2520000" y="4608000"/>
                </a:cubicBezTo>
                <a:lnTo>
                  <a:pt x="2509762" y="4608000"/>
                </a:lnTo>
                <a:lnTo>
                  <a:pt x="2520000" y="4597278"/>
                </a:lnTo>
                <a:lnTo>
                  <a:pt x="2520000" y="3116783"/>
                </a:lnTo>
                <a:lnTo>
                  <a:pt x="2520000" y="3096001"/>
                </a:lnTo>
                <a:lnTo>
                  <a:pt x="2518951" y="3096001"/>
                </a:lnTo>
                <a:lnTo>
                  <a:pt x="2518951" y="3096000"/>
                </a:lnTo>
                <a:lnTo>
                  <a:pt x="2520000" y="3096000"/>
                </a:lnTo>
                <a:cubicBezTo>
                  <a:pt x="2520000" y="3016471"/>
                  <a:pt x="2511942" y="2938824"/>
                  <a:pt x="2496596" y="2863832"/>
                </a:cubicBezTo>
                <a:lnTo>
                  <a:pt x="2479240" y="2796333"/>
                </a:lnTo>
                <a:lnTo>
                  <a:pt x="2478887" y="2794277"/>
                </a:lnTo>
                <a:lnTo>
                  <a:pt x="2478168" y="2792165"/>
                </a:lnTo>
                <a:lnTo>
                  <a:pt x="2468209" y="2753431"/>
                </a:lnTo>
                <a:cubicBezTo>
                  <a:pt x="2456989" y="2717358"/>
                  <a:pt x="2444044" y="2682046"/>
                  <a:pt x="2429471" y="2647590"/>
                </a:cubicBezTo>
                <a:lnTo>
                  <a:pt x="2427799" y="2644119"/>
                </a:lnTo>
                <a:lnTo>
                  <a:pt x="2417744" y="2614566"/>
                </a:lnTo>
                <a:lnTo>
                  <a:pt x="2386251" y="2557873"/>
                </a:lnTo>
                <a:lnTo>
                  <a:pt x="2380960" y="2546889"/>
                </a:lnTo>
                <a:lnTo>
                  <a:pt x="2371500" y="2531317"/>
                </a:lnTo>
                <a:lnTo>
                  <a:pt x="2330790" y="2458030"/>
                </a:lnTo>
                <a:lnTo>
                  <a:pt x="2301865" y="2423300"/>
                </a:lnTo>
                <a:lnTo>
                  <a:pt x="2256939" y="2363221"/>
                </a:lnTo>
                <a:cubicBezTo>
                  <a:pt x="2069123" y="2135640"/>
                  <a:pt x="1795600" y="1981411"/>
                  <a:pt x="1485786" y="1949948"/>
                </a:cubicBezTo>
                <a:lnTo>
                  <a:pt x="1464733" y="1948885"/>
                </a:lnTo>
                <a:lnTo>
                  <a:pt x="1440000" y="1944000"/>
                </a:lnTo>
                <a:cubicBezTo>
                  <a:pt x="1241178" y="1944000"/>
                  <a:pt x="1080000" y="1782823"/>
                  <a:pt x="1080000" y="1584000"/>
                </a:cubicBezTo>
                <a:lnTo>
                  <a:pt x="1080000" y="216000"/>
                </a:lnTo>
                <a:cubicBezTo>
                  <a:pt x="1080000" y="96707"/>
                  <a:pt x="1176707" y="0"/>
                  <a:pt x="1296000" y="0"/>
                </a:cubicBez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D3A033DE-9F88-06BE-1D7B-336DE0C63476}"/>
              </a:ext>
            </a:extLst>
          </p:cNvPr>
          <p:cNvSpPr/>
          <p:nvPr/>
        </p:nvSpPr>
        <p:spPr>
          <a:xfrm>
            <a:off x="9360000" y="2880000"/>
            <a:ext cx="1440000" cy="1440000"/>
          </a:xfrm>
          <a:custGeom>
            <a:avLst/>
            <a:gdLst>
              <a:gd name="csX0" fmla="*/ 0 w 1440000"/>
              <a:gd name="csY0" fmla="*/ 0 h 1440000"/>
              <a:gd name="csX1" fmla="*/ 1440000 w 1440000"/>
              <a:gd name="csY1" fmla="*/ 0 h 1440000"/>
              <a:gd name="csX2" fmla="*/ 1440000 w 1440000"/>
              <a:gd name="csY2" fmla="*/ 1440000 h 1440000"/>
              <a:gd name="csX3" fmla="*/ 720000 w 1440000"/>
              <a:gd name="csY3" fmla="*/ 1440000 h 1440000"/>
              <a:gd name="csX4" fmla="*/ 0 w 1440000"/>
              <a:gd name="csY4" fmla="*/ 720000 h 14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720000" y="1440000"/>
                </a:lnTo>
                <a:cubicBezTo>
                  <a:pt x="720000" y="1042355"/>
                  <a:pt x="397645" y="720000"/>
                  <a:pt x="0" y="720000"/>
                </a:cubicBezTo>
                <a:close/>
              </a:path>
            </a:pathLst>
          </a:custGeom>
          <a:solidFill>
            <a:srgbClr val="FFFF00">
              <a:alpha val="1294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D1D8739B-5B63-1F6D-9060-69D57E3CCFF8}"/>
              </a:ext>
            </a:extLst>
          </p:cNvPr>
          <p:cNvGraphicFramePr>
            <a:graphicFrameLocks/>
          </p:cNvGraphicFramePr>
          <p:nvPr/>
        </p:nvGraphicFramePr>
        <p:xfrm>
          <a:off x="122836" y="457200"/>
          <a:ext cx="11887200" cy="731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546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41548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4604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hr-HR" sz="1000"/>
                        <a:t>No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area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perim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theta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6844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38864"/>
                  </a:ext>
                </a:extLst>
              </a:tr>
            </a:tbl>
          </a:graphicData>
        </a:graphic>
      </p:graphicFrame>
      <p:grpSp>
        <p:nvGrpSpPr>
          <p:cNvPr id="9" name="GroupFree">
            <a:extLst>
              <a:ext uri="{FF2B5EF4-FFF2-40B4-BE49-F238E27FC236}">
                <a16:creationId xmlns:a16="http://schemas.microsoft.com/office/drawing/2014/main" id="{73D4D71C-D027-41FC-12B9-9BC4A541A407}"/>
              </a:ext>
            </a:extLst>
          </p:cNvPr>
          <p:cNvGrpSpPr/>
          <p:nvPr/>
        </p:nvGrpSpPr>
        <p:grpSpPr>
          <a:xfrm>
            <a:off x="0" y="-914400"/>
            <a:ext cx="12801600" cy="8308800"/>
            <a:chOff x="0" y="-914401"/>
            <a:chExt cx="12801600" cy="8308800"/>
          </a:xfrm>
        </p:grpSpPr>
        <p:graphicFrame>
          <p:nvGraphicFramePr>
            <p:cNvPr id="5" name="ChartPanel" hidden="1">
              <a:extLst>
                <a:ext uri="{FF2B5EF4-FFF2-40B4-BE49-F238E27FC236}">
                  <a16:creationId xmlns:a16="http://schemas.microsoft.com/office/drawing/2014/main" id="{0E00580E-9A93-BD13-D471-CC1020FCAD6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723471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shChart">
              <a:extLst>
                <a:ext uri="{FF2B5EF4-FFF2-40B4-BE49-F238E27FC236}">
                  <a16:creationId xmlns:a16="http://schemas.microsoft.com/office/drawing/2014/main" id="{3866FF8E-26A9-AB36-DF84-9E78D6EEB9E8}"/>
                </a:ext>
              </a:extLst>
            </p:cNvPr>
            <p:cNvGraphicFramePr>
              <a:graphicFrameLocks noGrp="1" noDrilldown="1" noMove="1" noResize="1"/>
            </p:cNvGraphicFramePr>
            <p:nvPr/>
          </p:nvGraphicFramePr>
          <p:xfrm>
            <a:off x="885600" y="-914401"/>
            <a:ext cx="8308800" cy="830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Panel" hidden="1">
              <a:extLst>
                <a:ext uri="{FF2B5EF4-FFF2-40B4-BE49-F238E27FC236}">
                  <a16:creationId xmlns:a16="http://schemas.microsoft.com/office/drawing/2014/main" id="{7DF59D30-EF6B-9B35-A823-498EA9C28D23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Mohr">
              <a:extLst>
                <a:ext uri="{FF2B5EF4-FFF2-40B4-BE49-F238E27FC236}">
                  <a16:creationId xmlns:a16="http://schemas.microsoft.com/office/drawing/2014/main" id="{D8783360-03D9-3A30-A672-016B4313EF9E}"/>
                </a:ext>
              </a:extLst>
            </p:cNvPr>
            <p:cNvSpPr/>
            <p:nvPr/>
          </p:nvSpPr>
          <p:spPr>
            <a:xfrm rot="16200000">
              <a:off x="2856566" y="1977047"/>
              <a:ext cx="4366869" cy="2899843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125">
            <a:extLst>
              <a:ext uri="{FF2B5EF4-FFF2-40B4-BE49-F238E27FC236}">
                <a16:creationId xmlns:a16="http://schemas.microsoft.com/office/drawing/2014/main" id="{19B1D821-FC1A-BB79-AE83-2E22A891A204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192435 w 5959601"/>
              <a:gd name="csY0" fmla="*/ 0 h 5960459"/>
              <a:gd name="csX1" fmla="*/ 993553 w 5959601"/>
              <a:gd name="csY1" fmla="*/ 198882 h 5960459"/>
              <a:gd name="csX2" fmla="*/ 993553 w 5959601"/>
              <a:gd name="csY2" fmla="*/ 1453896 h 5960459"/>
              <a:gd name="csX3" fmla="*/ 1255871 w 5959601"/>
              <a:gd name="csY3" fmla="*/ 1777937 h 5960459"/>
              <a:gd name="csX4" fmla="*/ 1478756 w 5959601"/>
              <a:gd name="csY4" fmla="*/ 1825085 h 5960459"/>
              <a:gd name="csX5" fmla="*/ 2318004 w 5959601"/>
              <a:gd name="csY5" fmla="*/ 2861501 h 5960459"/>
              <a:gd name="csX6" fmla="*/ 2318004 w 5959601"/>
              <a:gd name="csY6" fmla="*/ 4239959 h 5960459"/>
              <a:gd name="csX7" fmla="*/ 1793367 w 5959601"/>
              <a:gd name="csY7" fmla="*/ 4888040 h 5960459"/>
              <a:gd name="csX8" fmla="*/ 262318 w 5959601"/>
              <a:gd name="csY8" fmla="*/ 5213795 h 5960459"/>
              <a:gd name="csX9" fmla="*/ 0 w 5959601"/>
              <a:gd name="csY9" fmla="*/ 5537835 h 5960459"/>
              <a:gd name="csX10" fmla="*/ 0 w 5959601"/>
              <a:gd name="csY10" fmla="*/ 5894451 h 5960459"/>
              <a:gd name="csX11" fmla="*/ 66008 w 5959601"/>
              <a:gd name="csY11" fmla="*/ 5960459 h 5960459"/>
              <a:gd name="csX12" fmla="*/ 5893594 w 5959601"/>
              <a:gd name="csY12" fmla="*/ 5960459 h 5960459"/>
              <a:gd name="csX13" fmla="*/ 5959602 w 5959601"/>
              <a:gd name="csY13" fmla="*/ 5894451 h 5960459"/>
              <a:gd name="csX14" fmla="*/ 5959602 w 5959601"/>
              <a:gd name="csY14" fmla="*/ 5537835 h 5960459"/>
              <a:gd name="csX15" fmla="*/ 5697284 w 5959601"/>
              <a:gd name="csY15" fmla="*/ 5213795 h 5960459"/>
              <a:gd name="csX16" fmla="*/ 4166235 w 5959601"/>
              <a:gd name="csY16" fmla="*/ 4888040 h 5960459"/>
              <a:gd name="csX17" fmla="*/ 3641598 w 5959601"/>
              <a:gd name="csY17" fmla="*/ 4239959 h 5960459"/>
              <a:gd name="csX18" fmla="*/ 3641598 w 5959601"/>
              <a:gd name="csY18" fmla="*/ 2861501 h 5960459"/>
              <a:gd name="csX19" fmla="*/ 4480846 w 5959601"/>
              <a:gd name="csY19" fmla="*/ 1825085 h 5960459"/>
              <a:gd name="csX20" fmla="*/ 4703731 w 5959601"/>
              <a:gd name="csY20" fmla="*/ 1777937 h 5960459"/>
              <a:gd name="csX21" fmla="*/ 4966050 w 5959601"/>
              <a:gd name="csY21" fmla="*/ 1453896 h 5960459"/>
              <a:gd name="csX22" fmla="*/ 4966050 w 5959601"/>
              <a:gd name="csY22" fmla="*/ 198882 h 5960459"/>
              <a:gd name="csX23" fmla="*/ 4767168 w 5959601"/>
              <a:gd name="csY23" fmla="*/ 0 h 5960459"/>
              <a:gd name="csX24" fmla="*/ 1192435 w 5959601"/>
              <a:gd name="csY24" fmla="*/ 0 h 59604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959601" h="5960459">
                <a:moveTo>
                  <a:pt x="1192435" y="0"/>
                </a:moveTo>
                <a:cubicBezTo>
                  <a:pt x="1082707" y="0"/>
                  <a:pt x="993553" y="89154"/>
                  <a:pt x="993553" y="198882"/>
                </a:cubicBezTo>
                <a:lnTo>
                  <a:pt x="993553" y="1453896"/>
                </a:lnTo>
                <a:cubicBezTo>
                  <a:pt x="993553" y="1609916"/>
                  <a:pt x="1103281" y="1745361"/>
                  <a:pt x="1255871" y="1777937"/>
                </a:cubicBezTo>
                <a:lnTo>
                  <a:pt x="1478756" y="1825085"/>
                </a:lnTo>
                <a:cubicBezTo>
                  <a:pt x="1968246" y="1928813"/>
                  <a:pt x="2318004" y="2360867"/>
                  <a:pt x="2318004" y="2861501"/>
                </a:cubicBezTo>
                <a:lnTo>
                  <a:pt x="2318004" y="4239959"/>
                </a:lnTo>
                <a:cubicBezTo>
                  <a:pt x="2318004" y="4552855"/>
                  <a:pt x="2099405" y="4822889"/>
                  <a:pt x="1793367" y="4888040"/>
                </a:cubicBezTo>
                <a:lnTo>
                  <a:pt x="262318" y="5213795"/>
                </a:lnTo>
                <a:cubicBezTo>
                  <a:pt x="109728" y="5246370"/>
                  <a:pt x="0" y="5380959"/>
                  <a:pt x="0" y="5537835"/>
                </a:cubicBezTo>
                <a:lnTo>
                  <a:pt x="0" y="5894451"/>
                </a:lnTo>
                <a:cubicBezTo>
                  <a:pt x="0" y="5931313"/>
                  <a:pt x="30004" y="5960459"/>
                  <a:pt x="66008" y="5960459"/>
                </a:cubicBezTo>
                <a:lnTo>
                  <a:pt x="5893594" y="5960459"/>
                </a:lnTo>
                <a:cubicBezTo>
                  <a:pt x="5930456" y="5960459"/>
                  <a:pt x="5959602" y="5930456"/>
                  <a:pt x="5959602" y="5894451"/>
                </a:cubicBezTo>
                <a:lnTo>
                  <a:pt x="5959602" y="5537835"/>
                </a:lnTo>
                <a:cubicBezTo>
                  <a:pt x="5959602" y="5381816"/>
                  <a:pt x="5849874" y="5246370"/>
                  <a:pt x="5697284" y="5213795"/>
                </a:cubicBezTo>
                <a:lnTo>
                  <a:pt x="4166235" y="4888040"/>
                </a:lnTo>
                <a:cubicBezTo>
                  <a:pt x="3860197" y="4822889"/>
                  <a:pt x="3641598" y="4552855"/>
                  <a:pt x="3641598" y="4239959"/>
                </a:cubicBezTo>
                <a:lnTo>
                  <a:pt x="3641598" y="2861501"/>
                </a:lnTo>
                <a:cubicBezTo>
                  <a:pt x="3641598" y="2360867"/>
                  <a:pt x="3991356" y="1928813"/>
                  <a:pt x="4480846" y="1825085"/>
                </a:cubicBezTo>
                <a:lnTo>
                  <a:pt x="4703731" y="1777937"/>
                </a:lnTo>
                <a:cubicBezTo>
                  <a:pt x="4856321" y="1745361"/>
                  <a:pt x="4966050" y="1610773"/>
                  <a:pt x="4966050" y="1453896"/>
                </a:cubicBezTo>
                <a:lnTo>
                  <a:pt x="4966050" y="198882"/>
                </a:lnTo>
                <a:cubicBezTo>
                  <a:pt x="4966050" y="89154"/>
                  <a:pt x="4876895" y="0"/>
                  <a:pt x="4767168" y="0"/>
                </a:cubicBezTo>
                <a:lnTo>
                  <a:pt x="1192435" y="0"/>
                </a:lnTo>
                <a:close/>
              </a:path>
            </a:pathLst>
          </a:custGeom>
          <a:noFill/>
          <a:ln w="6879" cap="flat">
            <a:solidFill>
              <a:srgbClr val="FF0000"/>
            </a:solidFill>
            <a:prstDash val="solid"/>
            <a:miter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MRS0" hidden="1">
            <a:extLst>
              <a:ext uri="{FF2B5EF4-FFF2-40B4-BE49-F238E27FC236}">
                <a16:creationId xmlns:a16="http://schemas.microsoft.com/office/drawing/2014/main" id="{55E5ACF0-C184-9865-3610-8529701812EE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080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3960000 w 6480000"/>
              <a:gd name="csY3" fmla="*/ 2332800 h 6480000"/>
              <a:gd name="csX4" fmla="*/ 3960000 w 6480000"/>
              <a:gd name="csY4" fmla="*/ 5040000 h 6480000"/>
              <a:gd name="csX5" fmla="*/ 6480000 w 6480000"/>
              <a:gd name="csY5" fmla="*/ 5040000 h 6480000"/>
              <a:gd name="csX6" fmla="*/ 6480000 w 6480000"/>
              <a:gd name="csY6" fmla="*/ 6480000 h 6480000"/>
              <a:gd name="csX7" fmla="*/ 0 w 6480000"/>
              <a:gd name="csY7" fmla="*/ 6480000 h 6480000"/>
              <a:gd name="csX8" fmla="*/ 0 w 6480000"/>
              <a:gd name="csY8" fmla="*/ 5040000 h 6480000"/>
              <a:gd name="csX9" fmla="*/ 2520000 w 6480000"/>
              <a:gd name="csY9" fmla="*/ 5040000 h 6480000"/>
              <a:gd name="csX10" fmla="*/ 2520000 w 6480000"/>
              <a:gd name="csY10" fmla="*/ 2332800 h 6480000"/>
              <a:gd name="csX11" fmla="*/ 1080000 w 6480000"/>
              <a:gd name="csY11" fmla="*/ 233280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6480000" h="6480000">
                <a:moveTo>
                  <a:pt x="1080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3960000" y="2332800"/>
                </a:lnTo>
                <a:lnTo>
                  <a:pt x="396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0" y="6480000"/>
                </a:lnTo>
                <a:lnTo>
                  <a:pt x="0" y="5040000"/>
                </a:lnTo>
                <a:lnTo>
                  <a:pt x="2520000" y="5040000"/>
                </a:lnTo>
                <a:lnTo>
                  <a:pt x="2520000" y="2332800"/>
                </a:lnTo>
                <a:lnTo>
                  <a:pt x="1080000" y="2332800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MRS1" hidden="1">
            <a:extLst>
              <a:ext uri="{FF2B5EF4-FFF2-40B4-BE49-F238E27FC236}">
                <a16:creationId xmlns:a16="http://schemas.microsoft.com/office/drawing/2014/main" id="{1DAE3EA5-83F9-FFBD-71F2-B9E0A693B5A1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080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4320000 w 6480000"/>
              <a:gd name="csY3" fmla="*/ 2332800 h 6480000"/>
              <a:gd name="csX4" fmla="*/ 4320000 w 6480000"/>
              <a:gd name="csY4" fmla="*/ 3240000 h 6480000"/>
              <a:gd name="csX5" fmla="*/ 3960000 w 6480000"/>
              <a:gd name="csY5" fmla="*/ 3240000 h 6480000"/>
              <a:gd name="csX6" fmla="*/ 3960000 w 6480000"/>
              <a:gd name="csY6" fmla="*/ 4500000 h 6480000"/>
              <a:gd name="csX7" fmla="*/ 4500000 w 6480000"/>
              <a:gd name="csY7" fmla="*/ 4500000 h 6480000"/>
              <a:gd name="csX8" fmla="*/ 4500000 w 6480000"/>
              <a:gd name="csY8" fmla="*/ 5040000 h 6480000"/>
              <a:gd name="csX9" fmla="*/ 6480000 w 6480000"/>
              <a:gd name="csY9" fmla="*/ 5040000 h 6480000"/>
              <a:gd name="csX10" fmla="*/ 6480000 w 6480000"/>
              <a:gd name="csY10" fmla="*/ 6480000 h 6480000"/>
              <a:gd name="csX11" fmla="*/ 0 w 6480000"/>
              <a:gd name="csY11" fmla="*/ 6480000 h 6480000"/>
              <a:gd name="csX12" fmla="*/ 0 w 6480000"/>
              <a:gd name="csY12" fmla="*/ 5040000 h 6480000"/>
              <a:gd name="csX13" fmla="*/ 1980000 w 6480000"/>
              <a:gd name="csY13" fmla="*/ 5040000 h 6480000"/>
              <a:gd name="csX14" fmla="*/ 1980000 w 6480000"/>
              <a:gd name="csY14" fmla="*/ 4500000 h 6480000"/>
              <a:gd name="csX15" fmla="*/ 2520000 w 6480000"/>
              <a:gd name="csY15" fmla="*/ 4500000 h 6480000"/>
              <a:gd name="csX16" fmla="*/ 2520000 w 6480000"/>
              <a:gd name="csY16" fmla="*/ 3240000 h 6480000"/>
              <a:gd name="csX17" fmla="*/ 2160000 w 6480000"/>
              <a:gd name="csY17" fmla="*/ 3240000 h 6480000"/>
              <a:gd name="csX18" fmla="*/ 2160000 w 6480000"/>
              <a:gd name="csY18" fmla="*/ 2332800 h 6480000"/>
              <a:gd name="csX19" fmla="*/ 1080000 w 6480000"/>
              <a:gd name="csY19" fmla="*/ 233280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6480000" h="6480000">
                <a:moveTo>
                  <a:pt x="1080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4320000" y="2332800"/>
                </a:lnTo>
                <a:lnTo>
                  <a:pt x="4320000" y="3240000"/>
                </a:lnTo>
                <a:lnTo>
                  <a:pt x="3960000" y="3240000"/>
                </a:lnTo>
                <a:lnTo>
                  <a:pt x="3960000" y="4500000"/>
                </a:lnTo>
                <a:lnTo>
                  <a:pt x="4500000" y="4500000"/>
                </a:lnTo>
                <a:lnTo>
                  <a:pt x="450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0" y="6480000"/>
                </a:lnTo>
                <a:lnTo>
                  <a:pt x="0" y="5040000"/>
                </a:lnTo>
                <a:lnTo>
                  <a:pt x="1980000" y="5040000"/>
                </a:lnTo>
                <a:lnTo>
                  <a:pt x="1980000" y="4500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160000" y="3240000"/>
                </a:lnTo>
                <a:lnTo>
                  <a:pt x="2160000" y="2332800"/>
                </a:lnTo>
                <a:lnTo>
                  <a:pt x="1080000" y="2332800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</a:t>
            </a:r>
            <a:endParaRPr lang="en-US"/>
          </a:p>
        </p:txBody>
      </p:sp>
      <p:sp>
        <p:nvSpPr>
          <p:cNvPr id="29" name="MRS2" hidden="1">
            <a:extLst>
              <a:ext uri="{FF2B5EF4-FFF2-40B4-BE49-F238E27FC236}">
                <a16:creationId xmlns:a16="http://schemas.microsoft.com/office/drawing/2014/main" id="{2A222F04-900B-E593-A132-813A0728FE50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080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4320000 w 6480000"/>
              <a:gd name="csY3" fmla="*/ 2332800 h 6480000"/>
              <a:gd name="csX4" fmla="*/ 4320000 w 6480000"/>
              <a:gd name="csY4" fmla="*/ 3240000 h 6480000"/>
              <a:gd name="csX5" fmla="*/ 3960000 w 6480000"/>
              <a:gd name="csY5" fmla="*/ 3240000 h 6480000"/>
              <a:gd name="csX6" fmla="*/ 3960000 w 6480000"/>
              <a:gd name="csY6" fmla="*/ 4500000 h 6480000"/>
              <a:gd name="csX7" fmla="*/ 4500000 w 6480000"/>
              <a:gd name="csY7" fmla="*/ 4500000 h 6480000"/>
              <a:gd name="csX8" fmla="*/ 4500000 w 6480000"/>
              <a:gd name="csY8" fmla="*/ 5040000 h 6480000"/>
              <a:gd name="csX9" fmla="*/ 6480000 w 6480000"/>
              <a:gd name="csY9" fmla="*/ 5040000 h 6480000"/>
              <a:gd name="csX10" fmla="*/ 6480000 w 6480000"/>
              <a:gd name="csY10" fmla="*/ 6480000 h 6480000"/>
              <a:gd name="csX11" fmla="*/ 0 w 6480000"/>
              <a:gd name="csY11" fmla="*/ 6480000 h 6480000"/>
              <a:gd name="csX12" fmla="*/ 0 w 6480000"/>
              <a:gd name="csY12" fmla="*/ 5040000 h 6480000"/>
              <a:gd name="csX13" fmla="*/ 1980000 w 6480000"/>
              <a:gd name="csY13" fmla="*/ 5040000 h 6480000"/>
              <a:gd name="csX14" fmla="*/ 1980000 w 6480000"/>
              <a:gd name="csY14" fmla="*/ 4500000 h 6480000"/>
              <a:gd name="csX15" fmla="*/ 2520000 w 6480000"/>
              <a:gd name="csY15" fmla="*/ 4500000 h 6480000"/>
              <a:gd name="csX16" fmla="*/ 2520000 w 6480000"/>
              <a:gd name="csY16" fmla="*/ 3240000 h 6480000"/>
              <a:gd name="csX17" fmla="*/ 2160000 w 6480000"/>
              <a:gd name="csY17" fmla="*/ 3240000 h 6480000"/>
              <a:gd name="csX18" fmla="*/ 2160000 w 6480000"/>
              <a:gd name="csY18" fmla="*/ 2332800 h 6480000"/>
              <a:gd name="csX19" fmla="*/ 1080000 w 6480000"/>
              <a:gd name="csY19" fmla="*/ 233280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6480000" h="6480000">
                <a:moveTo>
                  <a:pt x="1080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4320000" y="2332800"/>
                </a:lnTo>
                <a:lnTo>
                  <a:pt x="4320000" y="3240000"/>
                </a:lnTo>
                <a:lnTo>
                  <a:pt x="3960000" y="3240000"/>
                </a:lnTo>
                <a:lnTo>
                  <a:pt x="3960000" y="4500000"/>
                </a:lnTo>
                <a:lnTo>
                  <a:pt x="4500000" y="4500000"/>
                </a:lnTo>
                <a:lnTo>
                  <a:pt x="450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0" y="6480000"/>
                </a:lnTo>
                <a:lnTo>
                  <a:pt x="0" y="5040000"/>
                </a:lnTo>
                <a:lnTo>
                  <a:pt x="1980000" y="5040000"/>
                </a:lnTo>
                <a:lnTo>
                  <a:pt x="1980000" y="4500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160000" y="3240000"/>
                </a:lnTo>
                <a:lnTo>
                  <a:pt x="2160000" y="2332800"/>
                </a:lnTo>
                <a:lnTo>
                  <a:pt x="1080000" y="2332800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ccc</a:t>
            </a:r>
            <a:endParaRPr lang="en-US"/>
          </a:p>
        </p:txBody>
      </p:sp>
      <p:sp>
        <p:nvSpPr>
          <p:cNvPr id="37" name="MRS3" hidden="1">
            <a:extLst>
              <a:ext uri="{FF2B5EF4-FFF2-40B4-BE49-F238E27FC236}">
                <a16:creationId xmlns:a16="http://schemas.microsoft.com/office/drawing/2014/main" id="{0A0637D5-C3FF-259B-27B3-C7DDCB8CC935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296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4320000 w 6480000"/>
              <a:gd name="csY3" fmla="*/ 2332800 h 6480000"/>
              <a:gd name="csX4" fmla="*/ 4320000 w 6480000"/>
              <a:gd name="csY4" fmla="*/ 3240000 h 6480000"/>
              <a:gd name="csX5" fmla="*/ 3960000 w 6480000"/>
              <a:gd name="csY5" fmla="*/ 3240000 h 6480000"/>
              <a:gd name="csX6" fmla="*/ 3960000 w 6480000"/>
              <a:gd name="csY6" fmla="*/ 4500000 h 6480000"/>
              <a:gd name="csX7" fmla="*/ 4500000 w 6480000"/>
              <a:gd name="csY7" fmla="*/ 4500000 h 6480000"/>
              <a:gd name="csX8" fmla="*/ 4500000 w 6480000"/>
              <a:gd name="csY8" fmla="*/ 5040000 h 6480000"/>
              <a:gd name="csX9" fmla="*/ 6480000 w 6480000"/>
              <a:gd name="csY9" fmla="*/ 5040000 h 6480000"/>
              <a:gd name="csX10" fmla="*/ 6480000 w 6480000"/>
              <a:gd name="csY10" fmla="*/ 6480000 h 6480000"/>
              <a:gd name="csX11" fmla="*/ 72000 w 6480000"/>
              <a:gd name="csY11" fmla="*/ 6480000 h 6480000"/>
              <a:gd name="csX12" fmla="*/ 0 w 6480000"/>
              <a:gd name="csY12" fmla="*/ 6408000 h 6480000"/>
              <a:gd name="csX13" fmla="*/ 0 w 6480000"/>
              <a:gd name="csY13" fmla="*/ 6012000 h 6480000"/>
              <a:gd name="csX14" fmla="*/ 360000 w 6480000"/>
              <a:gd name="csY14" fmla="*/ 5652000 h 6480000"/>
              <a:gd name="csX15" fmla="*/ 360000 w 6480000"/>
              <a:gd name="csY15" fmla="*/ 5649843 h 6480000"/>
              <a:gd name="csX16" fmla="*/ 1820511 w 6480000"/>
              <a:gd name="csY16" fmla="*/ 5339402 h 6480000"/>
              <a:gd name="csX17" fmla="*/ 1817895 w 6480000"/>
              <a:gd name="csY17" fmla="*/ 5327097 h 6480000"/>
              <a:gd name="csX18" fmla="*/ 1873616 w 6480000"/>
              <a:gd name="csY18" fmla="*/ 5324283 h 6480000"/>
              <a:gd name="csX19" fmla="*/ 2507117 w 6480000"/>
              <a:gd name="csY19" fmla="*/ 4744298 h 6480000"/>
              <a:gd name="csX20" fmla="*/ 2516598 w 6480000"/>
              <a:gd name="csY20" fmla="*/ 4644000 h 6480000"/>
              <a:gd name="csX21" fmla="*/ 2520000 w 6480000"/>
              <a:gd name="csY21" fmla="*/ 4644000 h 6480000"/>
              <a:gd name="csX22" fmla="*/ 2520000 w 6480000"/>
              <a:gd name="csY22" fmla="*/ 4608000 h 6480000"/>
              <a:gd name="csX23" fmla="*/ 2520000 w 6480000"/>
              <a:gd name="csY23" fmla="*/ 4500000 h 6480000"/>
              <a:gd name="csX24" fmla="*/ 2520000 w 6480000"/>
              <a:gd name="csY24" fmla="*/ 3240000 h 6480000"/>
              <a:gd name="csX25" fmla="*/ 2520000 w 6480000"/>
              <a:gd name="csY25" fmla="*/ 3132000 h 6480000"/>
              <a:gd name="csX26" fmla="*/ 2520000 w 6480000"/>
              <a:gd name="csY26" fmla="*/ 3096000 h 6480000"/>
              <a:gd name="csX27" fmla="*/ 2518296 w 6480000"/>
              <a:gd name="csY27" fmla="*/ 3096000 h 6480000"/>
              <a:gd name="csX28" fmla="*/ 2514768 w 6480000"/>
              <a:gd name="csY28" fmla="*/ 3021483 h 6480000"/>
              <a:gd name="csX29" fmla="*/ 1485786 w 6480000"/>
              <a:gd name="csY29" fmla="*/ 1985948 h 6480000"/>
              <a:gd name="csX30" fmla="*/ 1440000 w 6480000"/>
              <a:gd name="csY30" fmla="*/ 1983636 h 6480000"/>
              <a:gd name="csX31" fmla="*/ 1440000 w 6480000"/>
              <a:gd name="csY31" fmla="*/ 1980000 h 6480000"/>
              <a:gd name="csX32" fmla="*/ 1080000 w 6480000"/>
              <a:gd name="csY32" fmla="*/ 1620000 h 6480000"/>
              <a:gd name="csX33" fmla="*/ 1080000 w 6480000"/>
              <a:gd name="csY33" fmla="*/ 216000 h 6480000"/>
              <a:gd name="csX34" fmla="*/ 1296000 w 6480000"/>
              <a:gd name="csY34" fmla="*/ 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6480000" h="6480000">
                <a:moveTo>
                  <a:pt x="1296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4320000" y="2332800"/>
                </a:lnTo>
                <a:lnTo>
                  <a:pt x="4320000" y="3240000"/>
                </a:lnTo>
                <a:lnTo>
                  <a:pt x="3960000" y="3240000"/>
                </a:lnTo>
                <a:lnTo>
                  <a:pt x="3960000" y="4500000"/>
                </a:lnTo>
                <a:lnTo>
                  <a:pt x="4500000" y="4500000"/>
                </a:lnTo>
                <a:lnTo>
                  <a:pt x="450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72000" y="6480000"/>
                </a:lnTo>
                <a:cubicBezTo>
                  <a:pt x="32236" y="6480000"/>
                  <a:pt x="0" y="6447765"/>
                  <a:pt x="0" y="6408000"/>
                </a:cubicBezTo>
                <a:lnTo>
                  <a:pt x="0" y="6012000"/>
                </a:lnTo>
                <a:cubicBezTo>
                  <a:pt x="0" y="5813178"/>
                  <a:pt x="161178" y="5652000"/>
                  <a:pt x="360000" y="5652000"/>
                </a:cubicBezTo>
                <a:lnTo>
                  <a:pt x="360000" y="5649843"/>
                </a:lnTo>
                <a:lnTo>
                  <a:pt x="1820511" y="5339402"/>
                </a:lnTo>
                <a:lnTo>
                  <a:pt x="1817895" y="5327097"/>
                </a:lnTo>
                <a:lnTo>
                  <a:pt x="1873616" y="5324283"/>
                </a:lnTo>
                <a:cubicBezTo>
                  <a:pt x="2191297" y="5292021"/>
                  <a:pt x="2447924" y="5053232"/>
                  <a:pt x="2507117" y="4744298"/>
                </a:cubicBezTo>
                <a:lnTo>
                  <a:pt x="2516598" y="4644000"/>
                </a:lnTo>
                <a:lnTo>
                  <a:pt x="2520000" y="4644000"/>
                </a:lnTo>
                <a:lnTo>
                  <a:pt x="2520000" y="4608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520000" y="3132000"/>
                </a:lnTo>
                <a:lnTo>
                  <a:pt x="2520000" y="3096000"/>
                </a:lnTo>
                <a:lnTo>
                  <a:pt x="2518296" y="3096000"/>
                </a:lnTo>
                <a:lnTo>
                  <a:pt x="2514768" y="3021483"/>
                </a:lnTo>
                <a:cubicBezTo>
                  <a:pt x="2462838" y="2475895"/>
                  <a:pt x="2030382" y="2041255"/>
                  <a:pt x="1485786" y="1985948"/>
                </a:cubicBezTo>
                <a:lnTo>
                  <a:pt x="1440000" y="1983636"/>
                </a:lnTo>
                <a:lnTo>
                  <a:pt x="1440000" y="1980000"/>
                </a:lnTo>
                <a:cubicBezTo>
                  <a:pt x="1241178" y="1980000"/>
                  <a:pt x="1080000" y="1818823"/>
                  <a:pt x="1080000" y="1620000"/>
                </a:cubicBezTo>
                <a:lnTo>
                  <a:pt x="1080000" y="216000"/>
                </a:lnTo>
                <a:cubicBezTo>
                  <a:pt x="1080000" y="96707"/>
                  <a:pt x="1176707" y="0"/>
                  <a:pt x="1296000" y="0"/>
                </a:cubicBez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ccc</a:t>
            </a:r>
            <a:endParaRPr lang="en-US"/>
          </a:p>
        </p:txBody>
      </p:sp>
      <p:sp>
        <p:nvSpPr>
          <p:cNvPr id="40" name="MRS-L">
            <a:extLst>
              <a:ext uri="{FF2B5EF4-FFF2-40B4-BE49-F238E27FC236}">
                <a16:creationId xmlns:a16="http://schemas.microsoft.com/office/drawing/2014/main" id="{A324A0B6-8DC2-FD80-3220-F4FFCD34A2E3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3240000" cy="6480000"/>
          </a:xfrm>
          <a:custGeom>
            <a:avLst/>
            <a:gdLst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85786 w 3240000"/>
              <a:gd name="csY21" fmla="*/ 1985948 h 6480000"/>
              <a:gd name="csX22" fmla="*/ 1440000 w 3240000"/>
              <a:gd name="csY22" fmla="*/ 1983636 h 6480000"/>
              <a:gd name="csX23" fmla="*/ 1440000 w 3240000"/>
              <a:gd name="csY23" fmla="*/ 1980000 h 6480000"/>
              <a:gd name="csX24" fmla="*/ 1080000 w 3240000"/>
              <a:gd name="csY24" fmla="*/ 1620000 h 6480000"/>
              <a:gd name="csX25" fmla="*/ 1080000 w 3240000"/>
              <a:gd name="csY25" fmla="*/ 216000 h 6480000"/>
              <a:gd name="csX26" fmla="*/ 1296000 w 3240000"/>
              <a:gd name="csY26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85786 w 3240000"/>
              <a:gd name="csY21" fmla="*/ 1985948 h 6480000"/>
              <a:gd name="csX22" fmla="*/ 1440000 w 3240000"/>
              <a:gd name="csY22" fmla="*/ 1983636 h 6480000"/>
              <a:gd name="csX23" fmla="*/ 1437619 w 3240000"/>
              <a:gd name="csY23" fmla="*/ 1950234 h 6480000"/>
              <a:gd name="csX24" fmla="*/ 1080000 w 3240000"/>
              <a:gd name="csY24" fmla="*/ 1620000 h 6480000"/>
              <a:gd name="csX25" fmla="*/ 1080000 w 3240000"/>
              <a:gd name="csY25" fmla="*/ 216000 h 6480000"/>
              <a:gd name="csX26" fmla="*/ 1296000 w 3240000"/>
              <a:gd name="csY26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83405 w 3240000"/>
              <a:gd name="csY21" fmla="*/ 1950229 h 6480000"/>
              <a:gd name="csX22" fmla="*/ 1440000 w 3240000"/>
              <a:gd name="csY22" fmla="*/ 1983636 h 6480000"/>
              <a:gd name="csX23" fmla="*/ 1437619 w 3240000"/>
              <a:gd name="csY23" fmla="*/ 1950234 h 6480000"/>
              <a:gd name="csX24" fmla="*/ 1080000 w 3240000"/>
              <a:gd name="csY24" fmla="*/ 1620000 h 6480000"/>
              <a:gd name="csX25" fmla="*/ 1080000 w 3240000"/>
              <a:gd name="csY25" fmla="*/ 216000 h 6480000"/>
              <a:gd name="csX26" fmla="*/ 1296000 w 3240000"/>
              <a:gd name="csY26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83405 w 3240000"/>
              <a:gd name="csY21" fmla="*/ 1950229 h 6480000"/>
              <a:gd name="csX22" fmla="*/ 1437619 w 3240000"/>
              <a:gd name="csY22" fmla="*/ 1950234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85786 w 3240000"/>
              <a:gd name="csY21" fmla="*/ 1968088 h 6480000"/>
              <a:gd name="csX22" fmla="*/ 1437619 w 3240000"/>
              <a:gd name="csY22" fmla="*/ 1950234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37619 w 3240000"/>
              <a:gd name="csY22" fmla="*/ 1950234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17379 w 3240000"/>
              <a:gd name="csY22" fmla="*/ 1964521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16189 w 3240000"/>
              <a:gd name="csY22" fmla="*/ 1954996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16189 w 3240000"/>
              <a:gd name="csY22" fmla="*/ 1954996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16189 w 3240000"/>
              <a:gd name="csY22" fmla="*/ 1954996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240000" h="6480000">
                <a:moveTo>
                  <a:pt x="1296000" y="0"/>
                </a:moveTo>
                <a:lnTo>
                  <a:pt x="3240000" y="0"/>
                </a:lnTo>
                <a:lnTo>
                  <a:pt x="3240000" y="6480000"/>
                </a:lnTo>
                <a:lnTo>
                  <a:pt x="72000" y="6480000"/>
                </a:lnTo>
                <a:cubicBezTo>
                  <a:pt x="32236" y="6480000"/>
                  <a:pt x="0" y="6447765"/>
                  <a:pt x="0" y="6408000"/>
                </a:cubicBezTo>
                <a:lnTo>
                  <a:pt x="0" y="6012000"/>
                </a:lnTo>
                <a:cubicBezTo>
                  <a:pt x="0" y="5813178"/>
                  <a:pt x="161178" y="5652000"/>
                  <a:pt x="360000" y="5652000"/>
                </a:cubicBezTo>
                <a:lnTo>
                  <a:pt x="360000" y="5649843"/>
                </a:lnTo>
                <a:lnTo>
                  <a:pt x="1820511" y="5339402"/>
                </a:lnTo>
                <a:lnTo>
                  <a:pt x="1817895" y="5327097"/>
                </a:lnTo>
                <a:lnTo>
                  <a:pt x="1873616" y="5324283"/>
                </a:lnTo>
                <a:cubicBezTo>
                  <a:pt x="2191297" y="5292021"/>
                  <a:pt x="2447924" y="5053232"/>
                  <a:pt x="2507117" y="4744298"/>
                </a:cubicBezTo>
                <a:lnTo>
                  <a:pt x="2516598" y="4644000"/>
                </a:lnTo>
                <a:lnTo>
                  <a:pt x="2520000" y="4644000"/>
                </a:lnTo>
                <a:lnTo>
                  <a:pt x="2520000" y="4608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520000" y="3132000"/>
                </a:lnTo>
                <a:lnTo>
                  <a:pt x="2520000" y="3096000"/>
                </a:lnTo>
                <a:lnTo>
                  <a:pt x="2518296" y="3096000"/>
                </a:lnTo>
                <a:lnTo>
                  <a:pt x="2514768" y="3021483"/>
                </a:lnTo>
                <a:cubicBezTo>
                  <a:pt x="2462838" y="2475895"/>
                  <a:pt x="2062528" y="2026969"/>
                  <a:pt x="1491739" y="1956182"/>
                </a:cubicBezTo>
                <a:lnTo>
                  <a:pt x="1425714" y="1941899"/>
                </a:lnTo>
                <a:cubicBezTo>
                  <a:pt x="1304282" y="1928802"/>
                  <a:pt x="1080000" y="1818823"/>
                  <a:pt x="1080000" y="1620000"/>
                </a:cubicBezTo>
                <a:lnTo>
                  <a:pt x="1080000" y="216000"/>
                </a:lnTo>
                <a:cubicBezTo>
                  <a:pt x="1080000" y="96707"/>
                  <a:pt x="1176707" y="0"/>
                  <a:pt x="1296000" y="0"/>
                </a:cubicBezTo>
                <a:close/>
              </a:path>
            </a:pathLst>
          </a:custGeom>
          <a:solidFill>
            <a:srgbClr val="00B0F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ccc</a:t>
            </a:r>
            <a:endParaRPr lang="en-US"/>
          </a:p>
        </p:txBody>
      </p:sp>
      <p:sp>
        <p:nvSpPr>
          <p:cNvPr id="41" name="MRS-R">
            <a:extLst>
              <a:ext uri="{FF2B5EF4-FFF2-40B4-BE49-F238E27FC236}">
                <a16:creationId xmlns:a16="http://schemas.microsoft.com/office/drawing/2014/main" id="{6BA598C1-812B-A27A-65AE-64C4BB6AB85E}"/>
              </a:ext>
            </a:extLst>
          </p:cNvPr>
          <p:cNvSpPr>
            <a:spLocks/>
          </p:cNvSpPr>
          <p:nvPr/>
        </p:nvSpPr>
        <p:spPr>
          <a:xfrm flipH="1">
            <a:off x="5040000" y="0"/>
            <a:ext cx="3240000" cy="6480000"/>
          </a:xfrm>
          <a:custGeom>
            <a:avLst/>
            <a:gdLst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85786 w 3240000"/>
              <a:gd name="csY21" fmla="*/ 1985948 h 6480000"/>
              <a:gd name="csX22" fmla="*/ 1440000 w 3240000"/>
              <a:gd name="csY22" fmla="*/ 1983636 h 6480000"/>
              <a:gd name="csX23" fmla="*/ 1440000 w 3240000"/>
              <a:gd name="csY23" fmla="*/ 1980000 h 6480000"/>
              <a:gd name="csX24" fmla="*/ 1080000 w 3240000"/>
              <a:gd name="csY24" fmla="*/ 1620000 h 6480000"/>
              <a:gd name="csX25" fmla="*/ 1080000 w 3240000"/>
              <a:gd name="csY25" fmla="*/ 216000 h 6480000"/>
              <a:gd name="csX26" fmla="*/ 1296000 w 3240000"/>
              <a:gd name="csY26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85786 w 3240000"/>
              <a:gd name="csY21" fmla="*/ 1985948 h 6480000"/>
              <a:gd name="csX22" fmla="*/ 1440000 w 3240000"/>
              <a:gd name="csY22" fmla="*/ 1983636 h 6480000"/>
              <a:gd name="csX23" fmla="*/ 1437619 w 3240000"/>
              <a:gd name="csY23" fmla="*/ 1950234 h 6480000"/>
              <a:gd name="csX24" fmla="*/ 1080000 w 3240000"/>
              <a:gd name="csY24" fmla="*/ 1620000 h 6480000"/>
              <a:gd name="csX25" fmla="*/ 1080000 w 3240000"/>
              <a:gd name="csY25" fmla="*/ 216000 h 6480000"/>
              <a:gd name="csX26" fmla="*/ 1296000 w 3240000"/>
              <a:gd name="csY26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83405 w 3240000"/>
              <a:gd name="csY21" fmla="*/ 1950229 h 6480000"/>
              <a:gd name="csX22" fmla="*/ 1440000 w 3240000"/>
              <a:gd name="csY22" fmla="*/ 1983636 h 6480000"/>
              <a:gd name="csX23" fmla="*/ 1437619 w 3240000"/>
              <a:gd name="csY23" fmla="*/ 1950234 h 6480000"/>
              <a:gd name="csX24" fmla="*/ 1080000 w 3240000"/>
              <a:gd name="csY24" fmla="*/ 1620000 h 6480000"/>
              <a:gd name="csX25" fmla="*/ 1080000 w 3240000"/>
              <a:gd name="csY25" fmla="*/ 216000 h 6480000"/>
              <a:gd name="csX26" fmla="*/ 1296000 w 3240000"/>
              <a:gd name="csY26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83405 w 3240000"/>
              <a:gd name="csY21" fmla="*/ 1950229 h 6480000"/>
              <a:gd name="csX22" fmla="*/ 1437619 w 3240000"/>
              <a:gd name="csY22" fmla="*/ 1950234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85786 w 3240000"/>
              <a:gd name="csY21" fmla="*/ 1968088 h 6480000"/>
              <a:gd name="csX22" fmla="*/ 1437619 w 3240000"/>
              <a:gd name="csY22" fmla="*/ 1950234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37619 w 3240000"/>
              <a:gd name="csY22" fmla="*/ 1950234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17379 w 3240000"/>
              <a:gd name="csY22" fmla="*/ 1964521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16189 w 3240000"/>
              <a:gd name="csY22" fmla="*/ 1954996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16189 w 3240000"/>
              <a:gd name="csY22" fmla="*/ 1954996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16189 w 3240000"/>
              <a:gd name="csY22" fmla="*/ 1954996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4121 w 3240000"/>
              <a:gd name="csY21" fmla="*/ 1968088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  <a:gd name="csX0" fmla="*/ 1296000 w 3240000"/>
              <a:gd name="csY0" fmla="*/ 0 h 6480000"/>
              <a:gd name="csX1" fmla="*/ 3240000 w 3240000"/>
              <a:gd name="csY1" fmla="*/ 0 h 6480000"/>
              <a:gd name="csX2" fmla="*/ 3240000 w 3240000"/>
              <a:gd name="csY2" fmla="*/ 6480000 h 6480000"/>
              <a:gd name="csX3" fmla="*/ 72000 w 3240000"/>
              <a:gd name="csY3" fmla="*/ 6480000 h 6480000"/>
              <a:gd name="csX4" fmla="*/ 0 w 3240000"/>
              <a:gd name="csY4" fmla="*/ 6408000 h 6480000"/>
              <a:gd name="csX5" fmla="*/ 0 w 3240000"/>
              <a:gd name="csY5" fmla="*/ 6012000 h 6480000"/>
              <a:gd name="csX6" fmla="*/ 360000 w 3240000"/>
              <a:gd name="csY6" fmla="*/ 5652000 h 6480000"/>
              <a:gd name="csX7" fmla="*/ 360000 w 3240000"/>
              <a:gd name="csY7" fmla="*/ 5649843 h 6480000"/>
              <a:gd name="csX8" fmla="*/ 1820511 w 3240000"/>
              <a:gd name="csY8" fmla="*/ 5339402 h 6480000"/>
              <a:gd name="csX9" fmla="*/ 1817895 w 3240000"/>
              <a:gd name="csY9" fmla="*/ 5327097 h 6480000"/>
              <a:gd name="csX10" fmla="*/ 1873616 w 3240000"/>
              <a:gd name="csY10" fmla="*/ 5324283 h 6480000"/>
              <a:gd name="csX11" fmla="*/ 2507117 w 3240000"/>
              <a:gd name="csY11" fmla="*/ 4744298 h 6480000"/>
              <a:gd name="csX12" fmla="*/ 2516598 w 3240000"/>
              <a:gd name="csY12" fmla="*/ 4644000 h 6480000"/>
              <a:gd name="csX13" fmla="*/ 2520000 w 3240000"/>
              <a:gd name="csY13" fmla="*/ 4644000 h 6480000"/>
              <a:gd name="csX14" fmla="*/ 2520000 w 3240000"/>
              <a:gd name="csY14" fmla="*/ 4608000 h 6480000"/>
              <a:gd name="csX15" fmla="*/ 2520000 w 3240000"/>
              <a:gd name="csY15" fmla="*/ 4500000 h 6480000"/>
              <a:gd name="csX16" fmla="*/ 2520000 w 3240000"/>
              <a:gd name="csY16" fmla="*/ 3240000 h 6480000"/>
              <a:gd name="csX17" fmla="*/ 2520000 w 3240000"/>
              <a:gd name="csY17" fmla="*/ 3132000 h 6480000"/>
              <a:gd name="csX18" fmla="*/ 2520000 w 3240000"/>
              <a:gd name="csY18" fmla="*/ 3096000 h 6480000"/>
              <a:gd name="csX19" fmla="*/ 2518296 w 3240000"/>
              <a:gd name="csY19" fmla="*/ 3096000 h 6480000"/>
              <a:gd name="csX20" fmla="*/ 2514768 w 3240000"/>
              <a:gd name="csY20" fmla="*/ 3021483 h 6480000"/>
              <a:gd name="csX21" fmla="*/ 1491739 w 3240000"/>
              <a:gd name="csY21" fmla="*/ 1956182 h 6480000"/>
              <a:gd name="csX22" fmla="*/ 1425714 w 3240000"/>
              <a:gd name="csY22" fmla="*/ 1941899 h 6480000"/>
              <a:gd name="csX23" fmla="*/ 1080000 w 3240000"/>
              <a:gd name="csY23" fmla="*/ 1620000 h 6480000"/>
              <a:gd name="csX24" fmla="*/ 1080000 w 3240000"/>
              <a:gd name="csY24" fmla="*/ 216000 h 6480000"/>
              <a:gd name="csX25" fmla="*/ 1296000 w 3240000"/>
              <a:gd name="csY25" fmla="*/ 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240000" h="6480000">
                <a:moveTo>
                  <a:pt x="1296000" y="0"/>
                </a:moveTo>
                <a:lnTo>
                  <a:pt x="3240000" y="0"/>
                </a:lnTo>
                <a:lnTo>
                  <a:pt x="3240000" y="6480000"/>
                </a:lnTo>
                <a:lnTo>
                  <a:pt x="72000" y="6480000"/>
                </a:lnTo>
                <a:cubicBezTo>
                  <a:pt x="32236" y="6480000"/>
                  <a:pt x="0" y="6447765"/>
                  <a:pt x="0" y="6408000"/>
                </a:cubicBezTo>
                <a:lnTo>
                  <a:pt x="0" y="6012000"/>
                </a:lnTo>
                <a:cubicBezTo>
                  <a:pt x="0" y="5813178"/>
                  <a:pt x="161178" y="5652000"/>
                  <a:pt x="360000" y="5652000"/>
                </a:cubicBezTo>
                <a:lnTo>
                  <a:pt x="360000" y="5649843"/>
                </a:lnTo>
                <a:lnTo>
                  <a:pt x="1820511" y="5339402"/>
                </a:lnTo>
                <a:lnTo>
                  <a:pt x="1817895" y="5327097"/>
                </a:lnTo>
                <a:lnTo>
                  <a:pt x="1873616" y="5324283"/>
                </a:lnTo>
                <a:cubicBezTo>
                  <a:pt x="2191297" y="5292021"/>
                  <a:pt x="2447924" y="5053232"/>
                  <a:pt x="2507117" y="4744298"/>
                </a:cubicBezTo>
                <a:lnTo>
                  <a:pt x="2516598" y="4644000"/>
                </a:lnTo>
                <a:lnTo>
                  <a:pt x="2520000" y="4644000"/>
                </a:lnTo>
                <a:lnTo>
                  <a:pt x="2520000" y="4608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520000" y="3132000"/>
                </a:lnTo>
                <a:lnTo>
                  <a:pt x="2520000" y="3096000"/>
                </a:lnTo>
                <a:lnTo>
                  <a:pt x="2518296" y="3096000"/>
                </a:lnTo>
                <a:lnTo>
                  <a:pt x="2514768" y="3021483"/>
                </a:lnTo>
                <a:cubicBezTo>
                  <a:pt x="2462838" y="2475895"/>
                  <a:pt x="2062528" y="2026969"/>
                  <a:pt x="1491739" y="1956182"/>
                </a:cubicBezTo>
                <a:lnTo>
                  <a:pt x="1425714" y="1941899"/>
                </a:lnTo>
                <a:cubicBezTo>
                  <a:pt x="1304282" y="1928802"/>
                  <a:pt x="1080000" y="1818823"/>
                  <a:pt x="1080000" y="1620000"/>
                </a:cubicBezTo>
                <a:lnTo>
                  <a:pt x="1080000" y="216000"/>
                </a:lnTo>
                <a:cubicBezTo>
                  <a:pt x="1080000" y="96707"/>
                  <a:pt x="1176707" y="0"/>
                  <a:pt x="1296000" y="0"/>
                </a:cubicBezTo>
                <a:close/>
              </a:path>
            </a:pathLst>
          </a:custGeom>
          <a:solidFill>
            <a:srgbClr val="00B0F0">
              <a:alpha val="10196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ccc</a:t>
            </a:r>
            <a:endParaRPr lang="en-US"/>
          </a:p>
        </p:txBody>
      </p:sp>
      <p:sp>
        <p:nvSpPr>
          <p:cNvPr id="13" name="M60" hidden="1">
            <a:extLst>
              <a:ext uri="{FF2B5EF4-FFF2-40B4-BE49-F238E27FC236}">
                <a16:creationId xmlns:a16="http://schemas.microsoft.com/office/drawing/2014/main" id="{F277D496-0AE4-A691-FF31-78EFBA78C77C}"/>
              </a:ext>
            </a:extLst>
          </p:cNvPr>
          <p:cNvSpPr/>
          <p:nvPr/>
        </p:nvSpPr>
        <p:spPr>
          <a:xfrm>
            <a:off x="8072400" y="-87914"/>
            <a:ext cx="2160000" cy="2160000"/>
          </a:xfrm>
          <a:custGeom>
            <a:avLst/>
            <a:gdLst>
              <a:gd name="csX0" fmla="*/ 0 w 2160000"/>
              <a:gd name="csY0" fmla="*/ 0 h 2160000"/>
              <a:gd name="csX1" fmla="*/ 2160000 w 2160000"/>
              <a:gd name="csY1" fmla="*/ 2160000 h 2160000"/>
              <a:gd name="csX2" fmla="*/ 0 w 2160000"/>
              <a:gd name="csY2" fmla="*/ 2160000 h 216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cubicBezTo>
                  <a:pt x="0" y="1192935"/>
                  <a:pt x="967065" y="2160000"/>
                  <a:pt x="2160000" y="2160000"/>
                </a:cubicBezTo>
                <a:lnTo>
                  <a:pt x="0" y="216000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10">
            <a:extLst>
              <a:ext uri="{FF2B5EF4-FFF2-40B4-BE49-F238E27FC236}">
                <a16:creationId xmlns:a16="http://schemas.microsoft.com/office/drawing/2014/main" id="{6ACC7653-4F88-E40E-83EB-322F38E9B27D}"/>
              </a:ext>
            </a:extLst>
          </p:cNvPr>
          <p:cNvSpPr/>
          <p:nvPr/>
        </p:nvSpPr>
        <p:spPr>
          <a:xfrm>
            <a:off x="9851117" y="1010429"/>
            <a:ext cx="360000" cy="360000"/>
          </a:xfrm>
          <a:custGeom>
            <a:avLst/>
            <a:gdLst>
              <a:gd name="csX0" fmla="*/ 0 w 2160000"/>
              <a:gd name="csY0" fmla="*/ 0 h 2160000"/>
              <a:gd name="csX1" fmla="*/ 2160000 w 2160000"/>
              <a:gd name="csY1" fmla="*/ 0 h 2160000"/>
              <a:gd name="csX2" fmla="*/ 2160000 w 2160000"/>
              <a:gd name="csY2" fmla="*/ 2160000 h 2160000"/>
              <a:gd name="csX3" fmla="*/ 0 w 2160000"/>
              <a:gd name="csY3" fmla="*/ 0 h 216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cubicBezTo>
                  <a:pt x="967065" y="2160000"/>
                  <a:pt x="0" y="1192935"/>
                  <a:pt x="0" y="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M6">
            <a:extLst>
              <a:ext uri="{FF2B5EF4-FFF2-40B4-BE49-F238E27FC236}">
                <a16:creationId xmlns:a16="http://schemas.microsoft.com/office/drawing/2014/main" id="{6E1BE461-8D97-140F-724B-9034231AD5A1}"/>
              </a:ext>
            </a:extLst>
          </p:cNvPr>
          <p:cNvSpPr/>
          <p:nvPr/>
        </p:nvSpPr>
        <p:spPr>
          <a:xfrm rot="10800000">
            <a:off x="9985751" y="195492"/>
            <a:ext cx="216000" cy="216000"/>
          </a:xfrm>
          <a:custGeom>
            <a:avLst/>
            <a:gdLst>
              <a:gd name="csX0" fmla="*/ 0 w 2160000"/>
              <a:gd name="csY0" fmla="*/ 0 h 2160000"/>
              <a:gd name="csX1" fmla="*/ 2160000 w 2160000"/>
              <a:gd name="csY1" fmla="*/ 2160000 h 2160000"/>
              <a:gd name="csX2" fmla="*/ 0 w 2160000"/>
              <a:gd name="csY2" fmla="*/ 2160000 h 216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cubicBezTo>
                  <a:pt x="0" y="1192935"/>
                  <a:pt x="967065" y="2160000"/>
                  <a:pt x="2160000" y="2160000"/>
                </a:cubicBezTo>
                <a:lnTo>
                  <a:pt x="0" y="216000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A3D4C1-3E7A-6EB9-7668-9A8CDAC9714A}"/>
              </a:ext>
            </a:extLst>
          </p:cNvPr>
          <p:cNvSpPr/>
          <p:nvPr/>
        </p:nvSpPr>
        <p:spPr>
          <a:xfrm>
            <a:off x="2880000" y="0"/>
            <a:ext cx="4320000" cy="23328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27FA0D-6153-7AD2-C7AB-9EB91639D982}"/>
              </a:ext>
            </a:extLst>
          </p:cNvPr>
          <p:cNvSpPr/>
          <p:nvPr/>
        </p:nvSpPr>
        <p:spPr>
          <a:xfrm>
            <a:off x="1800000" y="5040000"/>
            <a:ext cx="6480000" cy="1440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5D718A-AA73-B10B-6019-4D34FD3D3ABA}"/>
              </a:ext>
            </a:extLst>
          </p:cNvPr>
          <p:cNvSpPr/>
          <p:nvPr/>
        </p:nvSpPr>
        <p:spPr>
          <a:xfrm rot="720000">
            <a:off x="2160000" y="2023200"/>
            <a:ext cx="2880000" cy="360000"/>
          </a:xfrm>
          <a:prstGeom prst="rect">
            <a:avLst/>
          </a:prstGeom>
          <a:solidFill>
            <a:srgbClr val="00B05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4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5A7A3-647C-AD08-4431-514918B2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89A80BB5-4AC0-9FCA-EB82-63C0DAAD0556}"/>
              </a:ext>
            </a:extLst>
          </p:cNvPr>
          <p:cNvGraphicFramePr>
            <a:graphicFrameLocks/>
          </p:cNvGraphicFramePr>
          <p:nvPr/>
        </p:nvGraphicFramePr>
        <p:xfrm>
          <a:off x="122836" y="457200"/>
          <a:ext cx="11887200" cy="731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546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41548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4604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hr-HR" sz="1000"/>
                        <a:t>No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area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perim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theta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6844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38864"/>
                  </a:ext>
                </a:extLst>
              </a:tr>
            </a:tbl>
          </a:graphicData>
        </a:graphic>
      </p:graphicFrame>
      <p:grpSp>
        <p:nvGrpSpPr>
          <p:cNvPr id="9" name="GroupFree">
            <a:extLst>
              <a:ext uri="{FF2B5EF4-FFF2-40B4-BE49-F238E27FC236}">
                <a16:creationId xmlns:a16="http://schemas.microsoft.com/office/drawing/2014/main" id="{66D34D9C-8F6B-AC6D-3665-9C5CFD619032}"/>
              </a:ext>
            </a:extLst>
          </p:cNvPr>
          <p:cNvGrpSpPr/>
          <p:nvPr/>
        </p:nvGrpSpPr>
        <p:grpSpPr>
          <a:xfrm>
            <a:off x="0" y="-914400"/>
            <a:ext cx="12801600" cy="8308800"/>
            <a:chOff x="0" y="-914401"/>
            <a:chExt cx="12801600" cy="8308800"/>
          </a:xfrm>
        </p:grpSpPr>
        <p:graphicFrame>
          <p:nvGraphicFramePr>
            <p:cNvPr id="5" name="ChartPanel" hidden="1">
              <a:extLst>
                <a:ext uri="{FF2B5EF4-FFF2-40B4-BE49-F238E27FC236}">
                  <a16:creationId xmlns:a16="http://schemas.microsoft.com/office/drawing/2014/main" id="{0ED4AACE-9A15-C633-ADAB-78876EEE49A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shChart" hidden="1">
              <a:extLst>
                <a:ext uri="{FF2B5EF4-FFF2-40B4-BE49-F238E27FC236}">
                  <a16:creationId xmlns:a16="http://schemas.microsoft.com/office/drawing/2014/main" id="{823C331D-3744-F796-0F7F-BCD88E9C92B7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3145375392"/>
                </p:ext>
              </p:extLst>
            </p:nvPr>
          </p:nvGraphicFramePr>
          <p:xfrm>
            <a:off x="885600" y="-914401"/>
            <a:ext cx="8308800" cy="830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Panel" hidden="1">
              <a:extLst>
                <a:ext uri="{FF2B5EF4-FFF2-40B4-BE49-F238E27FC236}">
                  <a16:creationId xmlns:a16="http://schemas.microsoft.com/office/drawing/2014/main" id="{47B7D80E-B6FF-E0DF-5CB2-8B9A5954BCDF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Mohr" hidden="1">
              <a:extLst>
                <a:ext uri="{FF2B5EF4-FFF2-40B4-BE49-F238E27FC236}">
                  <a16:creationId xmlns:a16="http://schemas.microsoft.com/office/drawing/2014/main" id="{17F07D0B-9425-279E-8677-22471AEA4B0A}"/>
                </a:ext>
              </a:extLst>
            </p:cNvPr>
            <p:cNvSpPr/>
            <p:nvPr/>
          </p:nvSpPr>
          <p:spPr>
            <a:xfrm rot="16200000">
              <a:off x="2856566" y="1977047"/>
              <a:ext cx="4366869" cy="2899843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MRS0" hidden="1">
            <a:extLst>
              <a:ext uri="{FF2B5EF4-FFF2-40B4-BE49-F238E27FC236}">
                <a16:creationId xmlns:a16="http://schemas.microsoft.com/office/drawing/2014/main" id="{5E73062D-D7B4-C906-7A07-2C2BBF6476EB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080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3960000 w 6480000"/>
              <a:gd name="csY3" fmla="*/ 2332800 h 6480000"/>
              <a:gd name="csX4" fmla="*/ 3960000 w 6480000"/>
              <a:gd name="csY4" fmla="*/ 5040000 h 6480000"/>
              <a:gd name="csX5" fmla="*/ 6480000 w 6480000"/>
              <a:gd name="csY5" fmla="*/ 5040000 h 6480000"/>
              <a:gd name="csX6" fmla="*/ 6480000 w 6480000"/>
              <a:gd name="csY6" fmla="*/ 6480000 h 6480000"/>
              <a:gd name="csX7" fmla="*/ 0 w 6480000"/>
              <a:gd name="csY7" fmla="*/ 6480000 h 6480000"/>
              <a:gd name="csX8" fmla="*/ 0 w 6480000"/>
              <a:gd name="csY8" fmla="*/ 5040000 h 6480000"/>
              <a:gd name="csX9" fmla="*/ 2520000 w 6480000"/>
              <a:gd name="csY9" fmla="*/ 5040000 h 6480000"/>
              <a:gd name="csX10" fmla="*/ 2520000 w 6480000"/>
              <a:gd name="csY10" fmla="*/ 2332800 h 6480000"/>
              <a:gd name="csX11" fmla="*/ 1080000 w 6480000"/>
              <a:gd name="csY11" fmla="*/ 233280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6480000" h="6480000">
                <a:moveTo>
                  <a:pt x="1080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3960000" y="2332800"/>
                </a:lnTo>
                <a:lnTo>
                  <a:pt x="396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0" y="6480000"/>
                </a:lnTo>
                <a:lnTo>
                  <a:pt x="0" y="5040000"/>
                </a:lnTo>
                <a:lnTo>
                  <a:pt x="2520000" y="5040000"/>
                </a:lnTo>
                <a:lnTo>
                  <a:pt x="2520000" y="2332800"/>
                </a:lnTo>
                <a:lnTo>
                  <a:pt x="1080000" y="2332800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MRS1">
            <a:extLst>
              <a:ext uri="{FF2B5EF4-FFF2-40B4-BE49-F238E27FC236}">
                <a16:creationId xmlns:a16="http://schemas.microsoft.com/office/drawing/2014/main" id="{1BD96663-D552-FA88-C74E-B0EC3FED291B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080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4320000 w 6480000"/>
              <a:gd name="csY3" fmla="*/ 2332800 h 6480000"/>
              <a:gd name="csX4" fmla="*/ 4320000 w 6480000"/>
              <a:gd name="csY4" fmla="*/ 3240000 h 6480000"/>
              <a:gd name="csX5" fmla="*/ 3960000 w 6480000"/>
              <a:gd name="csY5" fmla="*/ 3240000 h 6480000"/>
              <a:gd name="csX6" fmla="*/ 3960000 w 6480000"/>
              <a:gd name="csY6" fmla="*/ 4500000 h 6480000"/>
              <a:gd name="csX7" fmla="*/ 4500000 w 6480000"/>
              <a:gd name="csY7" fmla="*/ 4500000 h 6480000"/>
              <a:gd name="csX8" fmla="*/ 4500000 w 6480000"/>
              <a:gd name="csY8" fmla="*/ 5040000 h 6480000"/>
              <a:gd name="csX9" fmla="*/ 6480000 w 6480000"/>
              <a:gd name="csY9" fmla="*/ 5040000 h 6480000"/>
              <a:gd name="csX10" fmla="*/ 6480000 w 6480000"/>
              <a:gd name="csY10" fmla="*/ 6480000 h 6480000"/>
              <a:gd name="csX11" fmla="*/ 0 w 6480000"/>
              <a:gd name="csY11" fmla="*/ 6480000 h 6480000"/>
              <a:gd name="csX12" fmla="*/ 0 w 6480000"/>
              <a:gd name="csY12" fmla="*/ 5040000 h 6480000"/>
              <a:gd name="csX13" fmla="*/ 1980000 w 6480000"/>
              <a:gd name="csY13" fmla="*/ 5040000 h 6480000"/>
              <a:gd name="csX14" fmla="*/ 1980000 w 6480000"/>
              <a:gd name="csY14" fmla="*/ 4500000 h 6480000"/>
              <a:gd name="csX15" fmla="*/ 2520000 w 6480000"/>
              <a:gd name="csY15" fmla="*/ 4500000 h 6480000"/>
              <a:gd name="csX16" fmla="*/ 2520000 w 6480000"/>
              <a:gd name="csY16" fmla="*/ 3240000 h 6480000"/>
              <a:gd name="csX17" fmla="*/ 2160000 w 6480000"/>
              <a:gd name="csY17" fmla="*/ 3240000 h 6480000"/>
              <a:gd name="csX18" fmla="*/ 2160000 w 6480000"/>
              <a:gd name="csY18" fmla="*/ 2332800 h 6480000"/>
              <a:gd name="csX19" fmla="*/ 1080000 w 6480000"/>
              <a:gd name="csY19" fmla="*/ 233280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6480000" h="6480000">
                <a:moveTo>
                  <a:pt x="1080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4320000" y="2332800"/>
                </a:lnTo>
                <a:lnTo>
                  <a:pt x="4320000" y="3240000"/>
                </a:lnTo>
                <a:lnTo>
                  <a:pt x="3960000" y="3240000"/>
                </a:lnTo>
                <a:lnTo>
                  <a:pt x="3960000" y="4500000"/>
                </a:lnTo>
                <a:lnTo>
                  <a:pt x="4500000" y="4500000"/>
                </a:lnTo>
                <a:lnTo>
                  <a:pt x="450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0" y="6480000"/>
                </a:lnTo>
                <a:lnTo>
                  <a:pt x="0" y="5040000"/>
                </a:lnTo>
                <a:lnTo>
                  <a:pt x="1980000" y="5040000"/>
                </a:lnTo>
                <a:lnTo>
                  <a:pt x="1980000" y="4500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160000" y="3240000"/>
                </a:lnTo>
                <a:lnTo>
                  <a:pt x="2160000" y="2332800"/>
                </a:lnTo>
                <a:lnTo>
                  <a:pt x="1080000" y="2332800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</a:t>
            </a:r>
            <a:endParaRPr lang="en-US"/>
          </a:p>
        </p:txBody>
      </p:sp>
      <p:sp>
        <p:nvSpPr>
          <p:cNvPr id="29" name="MRS2">
            <a:extLst>
              <a:ext uri="{FF2B5EF4-FFF2-40B4-BE49-F238E27FC236}">
                <a16:creationId xmlns:a16="http://schemas.microsoft.com/office/drawing/2014/main" id="{CD6E1A4C-F2C3-5B8D-98BE-DE97FD700443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080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4320000 w 6480000"/>
              <a:gd name="csY3" fmla="*/ 2332800 h 6480000"/>
              <a:gd name="csX4" fmla="*/ 4320000 w 6480000"/>
              <a:gd name="csY4" fmla="*/ 3240000 h 6480000"/>
              <a:gd name="csX5" fmla="*/ 3960000 w 6480000"/>
              <a:gd name="csY5" fmla="*/ 3240000 h 6480000"/>
              <a:gd name="csX6" fmla="*/ 3960000 w 6480000"/>
              <a:gd name="csY6" fmla="*/ 4500000 h 6480000"/>
              <a:gd name="csX7" fmla="*/ 4500000 w 6480000"/>
              <a:gd name="csY7" fmla="*/ 4500000 h 6480000"/>
              <a:gd name="csX8" fmla="*/ 4500000 w 6480000"/>
              <a:gd name="csY8" fmla="*/ 5040000 h 6480000"/>
              <a:gd name="csX9" fmla="*/ 6480000 w 6480000"/>
              <a:gd name="csY9" fmla="*/ 5040000 h 6480000"/>
              <a:gd name="csX10" fmla="*/ 6480000 w 6480000"/>
              <a:gd name="csY10" fmla="*/ 6480000 h 6480000"/>
              <a:gd name="csX11" fmla="*/ 0 w 6480000"/>
              <a:gd name="csY11" fmla="*/ 6480000 h 6480000"/>
              <a:gd name="csX12" fmla="*/ 0 w 6480000"/>
              <a:gd name="csY12" fmla="*/ 5040000 h 6480000"/>
              <a:gd name="csX13" fmla="*/ 1980000 w 6480000"/>
              <a:gd name="csY13" fmla="*/ 5040000 h 6480000"/>
              <a:gd name="csX14" fmla="*/ 1980000 w 6480000"/>
              <a:gd name="csY14" fmla="*/ 4500000 h 6480000"/>
              <a:gd name="csX15" fmla="*/ 2520000 w 6480000"/>
              <a:gd name="csY15" fmla="*/ 4500000 h 6480000"/>
              <a:gd name="csX16" fmla="*/ 2520000 w 6480000"/>
              <a:gd name="csY16" fmla="*/ 3240000 h 6480000"/>
              <a:gd name="csX17" fmla="*/ 2160000 w 6480000"/>
              <a:gd name="csY17" fmla="*/ 3240000 h 6480000"/>
              <a:gd name="csX18" fmla="*/ 2160000 w 6480000"/>
              <a:gd name="csY18" fmla="*/ 2332800 h 6480000"/>
              <a:gd name="csX19" fmla="*/ 1080000 w 6480000"/>
              <a:gd name="csY19" fmla="*/ 233280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6480000" h="6480000">
                <a:moveTo>
                  <a:pt x="1080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4320000" y="2332800"/>
                </a:lnTo>
                <a:lnTo>
                  <a:pt x="4320000" y="3240000"/>
                </a:lnTo>
                <a:lnTo>
                  <a:pt x="3960000" y="3240000"/>
                </a:lnTo>
                <a:lnTo>
                  <a:pt x="3960000" y="4500000"/>
                </a:lnTo>
                <a:lnTo>
                  <a:pt x="4500000" y="4500000"/>
                </a:lnTo>
                <a:lnTo>
                  <a:pt x="450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0" y="6480000"/>
                </a:lnTo>
                <a:lnTo>
                  <a:pt x="0" y="5040000"/>
                </a:lnTo>
                <a:lnTo>
                  <a:pt x="1980000" y="5040000"/>
                </a:lnTo>
                <a:lnTo>
                  <a:pt x="1980000" y="4500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160000" y="3240000"/>
                </a:lnTo>
                <a:lnTo>
                  <a:pt x="2160000" y="2332800"/>
                </a:lnTo>
                <a:lnTo>
                  <a:pt x="1080000" y="2332800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ccc</a:t>
            </a:r>
            <a:endParaRPr lang="en-US"/>
          </a:p>
        </p:txBody>
      </p:sp>
      <p:sp>
        <p:nvSpPr>
          <p:cNvPr id="37" name="MRS3">
            <a:extLst>
              <a:ext uri="{FF2B5EF4-FFF2-40B4-BE49-F238E27FC236}">
                <a16:creationId xmlns:a16="http://schemas.microsoft.com/office/drawing/2014/main" id="{068DF083-0307-D712-F33C-80B727201424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296000 w 6480000"/>
              <a:gd name="csY0" fmla="*/ 0 h 6480000"/>
              <a:gd name="csX1" fmla="*/ 5400000 w 6480000"/>
              <a:gd name="csY1" fmla="*/ 0 h 6480000"/>
              <a:gd name="csX2" fmla="*/ 5400000 w 6480000"/>
              <a:gd name="csY2" fmla="*/ 2332800 h 6480000"/>
              <a:gd name="csX3" fmla="*/ 4320000 w 6480000"/>
              <a:gd name="csY3" fmla="*/ 2332800 h 6480000"/>
              <a:gd name="csX4" fmla="*/ 4320000 w 6480000"/>
              <a:gd name="csY4" fmla="*/ 3240000 h 6480000"/>
              <a:gd name="csX5" fmla="*/ 3960000 w 6480000"/>
              <a:gd name="csY5" fmla="*/ 3240000 h 6480000"/>
              <a:gd name="csX6" fmla="*/ 3960000 w 6480000"/>
              <a:gd name="csY6" fmla="*/ 4500000 h 6480000"/>
              <a:gd name="csX7" fmla="*/ 4500000 w 6480000"/>
              <a:gd name="csY7" fmla="*/ 4500000 h 6480000"/>
              <a:gd name="csX8" fmla="*/ 4500000 w 6480000"/>
              <a:gd name="csY8" fmla="*/ 5040000 h 6480000"/>
              <a:gd name="csX9" fmla="*/ 6480000 w 6480000"/>
              <a:gd name="csY9" fmla="*/ 5040000 h 6480000"/>
              <a:gd name="csX10" fmla="*/ 6480000 w 6480000"/>
              <a:gd name="csY10" fmla="*/ 6480000 h 6480000"/>
              <a:gd name="csX11" fmla="*/ 72000 w 6480000"/>
              <a:gd name="csY11" fmla="*/ 6480000 h 6480000"/>
              <a:gd name="csX12" fmla="*/ 0 w 6480000"/>
              <a:gd name="csY12" fmla="*/ 6408000 h 6480000"/>
              <a:gd name="csX13" fmla="*/ 0 w 6480000"/>
              <a:gd name="csY13" fmla="*/ 6012000 h 6480000"/>
              <a:gd name="csX14" fmla="*/ 360000 w 6480000"/>
              <a:gd name="csY14" fmla="*/ 5652000 h 6480000"/>
              <a:gd name="csX15" fmla="*/ 360000 w 6480000"/>
              <a:gd name="csY15" fmla="*/ 5649843 h 6480000"/>
              <a:gd name="csX16" fmla="*/ 1820511 w 6480000"/>
              <a:gd name="csY16" fmla="*/ 5339402 h 6480000"/>
              <a:gd name="csX17" fmla="*/ 1817895 w 6480000"/>
              <a:gd name="csY17" fmla="*/ 5327097 h 6480000"/>
              <a:gd name="csX18" fmla="*/ 1873616 w 6480000"/>
              <a:gd name="csY18" fmla="*/ 5324283 h 6480000"/>
              <a:gd name="csX19" fmla="*/ 2507117 w 6480000"/>
              <a:gd name="csY19" fmla="*/ 4744298 h 6480000"/>
              <a:gd name="csX20" fmla="*/ 2516598 w 6480000"/>
              <a:gd name="csY20" fmla="*/ 4644000 h 6480000"/>
              <a:gd name="csX21" fmla="*/ 2520000 w 6480000"/>
              <a:gd name="csY21" fmla="*/ 4644000 h 6480000"/>
              <a:gd name="csX22" fmla="*/ 2520000 w 6480000"/>
              <a:gd name="csY22" fmla="*/ 4608000 h 6480000"/>
              <a:gd name="csX23" fmla="*/ 2520000 w 6480000"/>
              <a:gd name="csY23" fmla="*/ 4500000 h 6480000"/>
              <a:gd name="csX24" fmla="*/ 2520000 w 6480000"/>
              <a:gd name="csY24" fmla="*/ 3240000 h 6480000"/>
              <a:gd name="csX25" fmla="*/ 2520000 w 6480000"/>
              <a:gd name="csY25" fmla="*/ 3132000 h 6480000"/>
              <a:gd name="csX26" fmla="*/ 2520000 w 6480000"/>
              <a:gd name="csY26" fmla="*/ 3096000 h 6480000"/>
              <a:gd name="csX27" fmla="*/ 2518296 w 6480000"/>
              <a:gd name="csY27" fmla="*/ 3096000 h 6480000"/>
              <a:gd name="csX28" fmla="*/ 2514768 w 6480000"/>
              <a:gd name="csY28" fmla="*/ 3021483 h 6480000"/>
              <a:gd name="csX29" fmla="*/ 1485786 w 6480000"/>
              <a:gd name="csY29" fmla="*/ 1985948 h 6480000"/>
              <a:gd name="csX30" fmla="*/ 1440000 w 6480000"/>
              <a:gd name="csY30" fmla="*/ 1983636 h 6480000"/>
              <a:gd name="csX31" fmla="*/ 1440000 w 6480000"/>
              <a:gd name="csY31" fmla="*/ 1980000 h 6480000"/>
              <a:gd name="csX32" fmla="*/ 1080000 w 6480000"/>
              <a:gd name="csY32" fmla="*/ 1620000 h 6480000"/>
              <a:gd name="csX33" fmla="*/ 1080000 w 6480000"/>
              <a:gd name="csY33" fmla="*/ 216000 h 6480000"/>
              <a:gd name="csX34" fmla="*/ 1296000 w 6480000"/>
              <a:gd name="csY34" fmla="*/ 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6480000" h="6480000">
                <a:moveTo>
                  <a:pt x="1296000" y="0"/>
                </a:moveTo>
                <a:lnTo>
                  <a:pt x="5400000" y="0"/>
                </a:lnTo>
                <a:lnTo>
                  <a:pt x="5400000" y="2332800"/>
                </a:lnTo>
                <a:lnTo>
                  <a:pt x="4320000" y="2332800"/>
                </a:lnTo>
                <a:lnTo>
                  <a:pt x="4320000" y="3240000"/>
                </a:lnTo>
                <a:lnTo>
                  <a:pt x="3960000" y="3240000"/>
                </a:lnTo>
                <a:lnTo>
                  <a:pt x="3960000" y="4500000"/>
                </a:lnTo>
                <a:lnTo>
                  <a:pt x="4500000" y="4500000"/>
                </a:lnTo>
                <a:lnTo>
                  <a:pt x="4500000" y="5040000"/>
                </a:lnTo>
                <a:lnTo>
                  <a:pt x="6480000" y="5040000"/>
                </a:lnTo>
                <a:lnTo>
                  <a:pt x="6480000" y="6480000"/>
                </a:lnTo>
                <a:lnTo>
                  <a:pt x="72000" y="6480000"/>
                </a:lnTo>
                <a:cubicBezTo>
                  <a:pt x="32236" y="6480000"/>
                  <a:pt x="0" y="6447765"/>
                  <a:pt x="0" y="6408000"/>
                </a:cubicBezTo>
                <a:lnTo>
                  <a:pt x="0" y="6012000"/>
                </a:lnTo>
                <a:cubicBezTo>
                  <a:pt x="0" y="5813178"/>
                  <a:pt x="161178" y="5652000"/>
                  <a:pt x="360000" y="5652000"/>
                </a:cubicBezTo>
                <a:lnTo>
                  <a:pt x="360000" y="5649843"/>
                </a:lnTo>
                <a:lnTo>
                  <a:pt x="1820511" y="5339402"/>
                </a:lnTo>
                <a:lnTo>
                  <a:pt x="1817895" y="5327097"/>
                </a:lnTo>
                <a:lnTo>
                  <a:pt x="1873616" y="5324283"/>
                </a:lnTo>
                <a:cubicBezTo>
                  <a:pt x="2191297" y="5292021"/>
                  <a:pt x="2447924" y="5053232"/>
                  <a:pt x="2507117" y="4744298"/>
                </a:cubicBezTo>
                <a:lnTo>
                  <a:pt x="2516598" y="4644000"/>
                </a:lnTo>
                <a:lnTo>
                  <a:pt x="2520000" y="4644000"/>
                </a:lnTo>
                <a:lnTo>
                  <a:pt x="2520000" y="4608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520000" y="3132000"/>
                </a:lnTo>
                <a:lnTo>
                  <a:pt x="2520000" y="3096000"/>
                </a:lnTo>
                <a:lnTo>
                  <a:pt x="2518296" y="3096000"/>
                </a:lnTo>
                <a:lnTo>
                  <a:pt x="2514768" y="3021483"/>
                </a:lnTo>
                <a:cubicBezTo>
                  <a:pt x="2462838" y="2475895"/>
                  <a:pt x="2030382" y="2041255"/>
                  <a:pt x="1485786" y="1985948"/>
                </a:cubicBezTo>
                <a:lnTo>
                  <a:pt x="1440000" y="1983636"/>
                </a:lnTo>
                <a:lnTo>
                  <a:pt x="1440000" y="1980000"/>
                </a:lnTo>
                <a:cubicBezTo>
                  <a:pt x="1241178" y="1980000"/>
                  <a:pt x="1080000" y="1818823"/>
                  <a:pt x="1080000" y="1620000"/>
                </a:cubicBezTo>
                <a:lnTo>
                  <a:pt x="1080000" y="216000"/>
                </a:lnTo>
                <a:cubicBezTo>
                  <a:pt x="1080000" y="96707"/>
                  <a:pt x="1176707" y="0"/>
                  <a:pt x="1296000" y="0"/>
                </a:cubicBez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ccc</a:t>
            </a:r>
            <a:endParaRPr lang="en-US"/>
          </a:p>
        </p:txBody>
      </p:sp>
      <p:sp>
        <p:nvSpPr>
          <p:cNvPr id="3" name="MRS4">
            <a:extLst>
              <a:ext uri="{FF2B5EF4-FFF2-40B4-BE49-F238E27FC236}">
                <a16:creationId xmlns:a16="http://schemas.microsoft.com/office/drawing/2014/main" id="{5D421D54-FFF3-A2D3-7A0A-DE0B615354C0}"/>
              </a:ext>
            </a:extLst>
          </p:cNvPr>
          <p:cNvSpPr>
            <a:spLocks/>
          </p:cNvSpPr>
          <p:nvPr/>
        </p:nvSpPr>
        <p:spPr>
          <a:xfrm>
            <a:off x="5040000" y="180000"/>
            <a:ext cx="6480000" cy="6480000"/>
          </a:xfrm>
          <a:custGeom>
            <a:avLst/>
            <a:gdLst>
              <a:gd name="csX0" fmla="*/ 1296000 w 6480000"/>
              <a:gd name="csY0" fmla="*/ 0 h 6480000"/>
              <a:gd name="csX1" fmla="*/ 3240000 w 6480000"/>
              <a:gd name="csY1" fmla="*/ 0 h 6480000"/>
              <a:gd name="csX2" fmla="*/ 5184000 w 6480000"/>
              <a:gd name="csY2" fmla="*/ 0 h 6480000"/>
              <a:gd name="csX3" fmla="*/ 5400000 w 6480000"/>
              <a:gd name="csY3" fmla="*/ 216000 h 6480000"/>
              <a:gd name="csX4" fmla="*/ 5400000 w 6480000"/>
              <a:gd name="csY4" fmla="*/ 1620000 h 6480000"/>
              <a:gd name="csX5" fmla="*/ 5054286 w 6480000"/>
              <a:gd name="csY5" fmla="*/ 1941899 h 6480000"/>
              <a:gd name="csX6" fmla="*/ 4988261 w 6480000"/>
              <a:gd name="csY6" fmla="*/ 1956182 h 6480000"/>
              <a:gd name="csX7" fmla="*/ 3965232 w 6480000"/>
              <a:gd name="csY7" fmla="*/ 3021483 h 6480000"/>
              <a:gd name="csX8" fmla="*/ 3961704 w 6480000"/>
              <a:gd name="csY8" fmla="*/ 3096000 h 6480000"/>
              <a:gd name="csX9" fmla="*/ 3960000 w 6480000"/>
              <a:gd name="csY9" fmla="*/ 3096000 h 6480000"/>
              <a:gd name="csX10" fmla="*/ 3960000 w 6480000"/>
              <a:gd name="csY10" fmla="*/ 3132000 h 6480000"/>
              <a:gd name="csX11" fmla="*/ 3960000 w 6480000"/>
              <a:gd name="csY11" fmla="*/ 3240000 h 6480000"/>
              <a:gd name="csX12" fmla="*/ 3960000 w 6480000"/>
              <a:gd name="csY12" fmla="*/ 4500000 h 6480000"/>
              <a:gd name="csX13" fmla="*/ 3960000 w 6480000"/>
              <a:gd name="csY13" fmla="*/ 4608000 h 6480000"/>
              <a:gd name="csX14" fmla="*/ 3960000 w 6480000"/>
              <a:gd name="csY14" fmla="*/ 4644000 h 6480000"/>
              <a:gd name="csX15" fmla="*/ 3963402 w 6480000"/>
              <a:gd name="csY15" fmla="*/ 4644000 h 6480000"/>
              <a:gd name="csX16" fmla="*/ 3972883 w 6480000"/>
              <a:gd name="csY16" fmla="*/ 4744298 h 6480000"/>
              <a:gd name="csX17" fmla="*/ 4606384 w 6480000"/>
              <a:gd name="csY17" fmla="*/ 5324283 h 6480000"/>
              <a:gd name="csX18" fmla="*/ 4662105 w 6480000"/>
              <a:gd name="csY18" fmla="*/ 5327097 h 6480000"/>
              <a:gd name="csX19" fmla="*/ 4659489 w 6480000"/>
              <a:gd name="csY19" fmla="*/ 5339402 h 6480000"/>
              <a:gd name="csX20" fmla="*/ 6120000 w 6480000"/>
              <a:gd name="csY20" fmla="*/ 5649843 h 6480000"/>
              <a:gd name="csX21" fmla="*/ 6120000 w 6480000"/>
              <a:gd name="csY21" fmla="*/ 5652000 h 6480000"/>
              <a:gd name="csX22" fmla="*/ 6480000 w 6480000"/>
              <a:gd name="csY22" fmla="*/ 6012000 h 6480000"/>
              <a:gd name="csX23" fmla="*/ 6480000 w 6480000"/>
              <a:gd name="csY23" fmla="*/ 6408000 h 6480000"/>
              <a:gd name="csX24" fmla="*/ 6408000 w 6480000"/>
              <a:gd name="csY24" fmla="*/ 6480000 h 6480000"/>
              <a:gd name="csX25" fmla="*/ 3240000 w 6480000"/>
              <a:gd name="csY25" fmla="*/ 6480000 h 6480000"/>
              <a:gd name="csX26" fmla="*/ 72000 w 6480000"/>
              <a:gd name="csY26" fmla="*/ 6480000 h 6480000"/>
              <a:gd name="csX27" fmla="*/ 0 w 6480000"/>
              <a:gd name="csY27" fmla="*/ 6408000 h 6480000"/>
              <a:gd name="csX28" fmla="*/ 0 w 6480000"/>
              <a:gd name="csY28" fmla="*/ 6012000 h 6480000"/>
              <a:gd name="csX29" fmla="*/ 360000 w 6480000"/>
              <a:gd name="csY29" fmla="*/ 5652000 h 6480000"/>
              <a:gd name="csX30" fmla="*/ 360000 w 6480000"/>
              <a:gd name="csY30" fmla="*/ 5649843 h 6480000"/>
              <a:gd name="csX31" fmla="*/ 1820511 w 6480000"/>
              <a:gd name="csY31" fmla="*/ 5339402 h 6480000"/>
              <a:gd name="csX32" fmla="*/ 1817895 w 6480000"/>
              <a:gd name="csY32" fmla="*/ 5327097 h 6480000"/>
              <a:gd name="csX33" fmla="*/ 1873616 w 6480000"/>
              <a:gd name="csY33" fmla="*/ 5324283 h 6480000"/>
              <a:gd name="csX34" fmla="*/ 2507117 w 6480000"/>
              <a:gd name="csY34" fmla="*/ 4744298 h 6480000"/>
              <a:gd name="csX35" fmla="*/ 2516598 w 6480000"/>
              <a:gd name="csY35" fmla="*/ 4644000 h 6480000"/>
              <a:gd name="csX36" fmla="*/ 2520000 w 6480000"/>
              <a:gd name="csY36" fmla="*/ 4644000 h 6480000"/>
              <a:gd name="csX37" fmla="*/ 2520000 w 6480000"/>
              <a:gd name="csY37" fmla="*/ 4608000 h 6480000"/>
              <a:gd name="csX38" fmla="*/ 2520000 w 6480000"/>
              <a:gd name="csY38" fmla="*/ 4500000 h 6480000"/>
              <a:gd name="csX39" fmla="*/ 2520000 w 6480000"/>
              <a:gd name="csY39" fmla="*/ 3240000 h 6480000"/>
              <a:gd name="csX40" fmla="*/ 2520000 w 6480000"/>
              <a:gd name="csY40" fmla="*/ 3132000 h 6480000"/>
              <a:gd name="csX41" fmla="*/ 2520000 w 6480000"/>
              <a:gd name="csY41" fmla="*/ 3096000 h 6480000"/>
              <a:gd name="csX42" fmla="*/ 2518296 w 6480000"/>
              <a:gd name="csY42" fmla="*/ 3096000 h 6480000"/>
              <a:gd name="csX43" fmla="*/ 2514768 w 6480000"/>
              <a:gd name="csY43" fmla="*/ 3021483 h 6480000"/>
              <a:gd name="csX44" fmla="*/ 1491739 w 6480000"/>
              <a:gd name="csY44" fmla="*/ 1956182 h 6480000"/>
              <a:gd name="csX45" fmla="*/ 1425714 w 6480000"/>
              <a:gd name="csY45" fmla="*/ 1941899 h 6480000"/>
              <a:gd name="csX46" fmla="*/ 1080000 w 6480000"/>
              <a:gd name="csY46" fmla="*/ 1620000 h 6480000"/>
              <a:gd name="csX47" fmla="*/ 1080000 w 6480000"/>
              <a:gd name="csY47" fmla="*/ 216000 h 6480000"/>
              <a:gd name="csX48" fmla="*/ 1296000 w 6480000"/>
              <a:gd name="csY48" fmla="*/ 0 h 6480000"/>
              <a:gd name="csX0" fmla="*/ 1296000 w 6480000"/>
              <a:gd name="csY0" fmla="*/ 0 h 6480000"/>
              <a:gd name="csX1" fmla="*/ 3240000 w 6480000"/>
              <a:gd name="csY1" fmla="*/ 0 h 6480000"/>
              <a:gd name="csX2" fmla="*/ 5184000 w 6480000"/>
              <a:gd name="csY2" fmla="*/ 0 h 6480000"/>
              <a:gd name="csX3" fmla="*/ 5400000 w 6480000"/>
              <a:gd name="csY3" fmla="*/ 216000 h 6480000"/>
              <a:gd name="csX4" fmla="*/ 5400000 w 6480000"/>
              <a:gd name="csY4" fmla="*/ 1620000 h 6480000"/>
              <a:gd name="csX5" fmla="*/ 5054286 w 6480000"/>
              <a:gd name="csY5" fmla="*/ 1941899 h 6480000"/>
              <a:gd name="csX6" fmla="*/ 4988261 w 6480000"/>
              <a:gd name="csY6" fmla="*/ 1956182 h 6480000"/>
              <a:gd name="csX7" fmla="*/ 3965232 w 6480000"/>
              <a:gd name="csY7" fmla="*/ 3021483 h 6480000"/>
              <a:gd name="csX8" fmla="*/ 3961704 w 6480000"/>
              <a:gd name="csY8" fmla="*/ 3096000 h 6480000"/>
              <a:gd name="csX9" fmla="*/ 3960000 w 6480000"/>
              <a:gd name="csY9" fmla="*/ 3096000 h 6480000"/>
              <a:gd name="csX10" fmla="*/ 3960000 w 6480000"/>
              <a:gd name="csY10" fmla="*/ 3132000 h 6480000"/>
              <a:gd name="csX11" fmla="*/ 3960000 w 6480000"/>
              <a:gd name="csY11" fmla="*/ 3240000 h 6480000"/>
              <a:gd name="csX12" fmla="*/ 3960000 w 6480000"/>
              <a:gd name="csY12" fmla="*/ 4500000 h 6480000"/>
              <a:gd name="csX13" fmla="*/ 3960000 w 6480000"/>
              <a:gd name="csY13" fmla="*/ 4608000 h 6480000"/>
              <a:gd name="csX14" fmla="*/ 3960000 w 6480000"/>
              <a:gd name="csY14" fmla="*/ 4644000 h 6480000"/>
              <a:gd name="csX15" fmla="*/ 3963402 w 6480000"/>
              <a:gd name="csY15" fmla="*/ 4644000 h 6480000"/>
              <a:gd name="csX16" fmla="*/ 3972883 w 6480000"/>
              <a:gd name="csY16" fmla="*/ 4744298 h 6480000"/>
              <a:gd name="csX17" fmla="*/ 4606384 w 6480000"/>
              <a:gd name="csY17" fmla="*/ 5324283 h 6480000"/>
              <a:gd name="csX18" fmla="*/ 4662105 w 6480000"/>
              <a:gd name="csY18" fmla="*/ 5327097 h 6480000"/>
              <a:gd name="csX19" fmla="*/ 4659489 w 6480000"/>
              <a:gd name="csY19" fmla="*/ 5339402 h 6480000"/>
              <a:gd name="csX20" fmla="*/ 6120000 w 6480000"/>
              <a:gd name="csY20" fmla="*/ 5649843 h 6480000"/>
              <a:gd name="csX21" fmla="*/ 6120000 w 6480000"/>
              <a:gd name="csY21" fmla="*/ 5652000 h 6480000"/>
              <a:gd name="csX22" fmla="*/ 6480000 w 6480000"/>
              <a:gd name="csY22" fmla="*/ 6012000 h 6480000"/>
              <a:gd name="csX23" fmla="*/ 6480000 w 6480000"/>
              <a:gd name="csY23" fmla="*/ 6408000 h 6480000"/>
              <a:gd name="csX24" fmla="*/ 6408000 w 6480000"/>
              <a:gd name="csY24" fmla="*/ 6480000 h 6480000"/>
              <a:gd name="csX25" fmla="*/ 3240000 w 6480000"/>
              <a:gd name="csY25" fmla="*/ 6480000 h 6480000"/>
              <a:gd name="csX26" fmla="*/ 72000 w 6480000"/>
              <a:gd name="csY26" fmla="*/ 6480000 h 6480000"/>
              <a:gd name="csX27" fmla="*/ 0 w 6480000"/>
              <a:gd name="csY27" fmla="*/ 6408000 h 6480000"/>
              <a:gd name="csX28" fmla="*/ 0 w 6480000"/>
              <a:gd name="csY28" fmla="*/ 6012000 h 6480000"/>
              <a:gd name="csX29" fmla="*/ 360000 w 6480000"/>
              <a:gd name="csY29" fmla="*/ 5652000 h 6480000"/>
              <a:gd name="csX30" fmla="*/ 360000 w 6480000"/>
              <a:gd name="csY30" fmla="*/ 5649843 h 6480000"/>
              <a:gd name="csX31" fmla="*/ 1820511 w 6480000"/>
              <a:gd name="csY31" fmla="*/ 5339402 h 6480000"/>
              <a:gd name="csX32" fmla="*/ 1873616 w 6480000"/>
              <a:gd name="csY32" fmla="*/ 5324283 h 6480000"/>
              <a:gd name="csX33" fmla="*/ 2507117 w 6480000"/>
              <a:gd name="csY33" fmla="*/ 4744298 h 6480000"/>
              <a:gd name="csX34" fmla="*/ 2516598 w 6480000"/>
              <a:gd name="csY34" fmla="*/ 4644000 h 6480000"/>
              <a:gd name="csX35" fmla="*/ 2520000 w 6480000"/>
              <a:gd name="csY35" fmla="*/ 4644000 h 6480000"/>
              <a:gd name="csX36" fmla="*/ 2520000 w 6480000"/>
              <a:gd name="csY36" fmla="*/ 4608000 h 6480000"/>
              <a:gd name="csX37" fmla="*/ 2520000 w 6480000"/>
              <a:gd name="csY37" fmla="*/ 4500000 h 6480000"/>
              <a:gd name="csX38" fmla="*/ 2520000 w 6480000"/>
              <a:gd name="csY38" fmla="*/ 3240000 h 6480000"/>
              <a:gd name="csX39" fmla="*/ 2520000 w 6480000"/>
              <a:gd name="csY39" fmla="*/ 3132000 h 6480000"/>
              <a:gd name="csX40" fmla="*/ 2520000 w 6480000"/>
              <a:gd name="csY40" fmla="*/ 3096000 h 6480000"/>
              <a:gd name="csX41" fmla="*/ 2518296 w 6480000"/>
              <a:gd name="csY41" fmla="*/ 3096000 h 6480000"/>
              <a:gd name="csX42" fmla="*/ 2514768 w 6480000"/>
              <a:gd name="csY42" fmla="*/ 3021483 h 6480000"/>
              <a:gd name="csX43" fmla="*/ 1491739 w 6480000"/>
              <a:gd name="csY43" fmla="*/ 1956182 h 6480000"/>
              <a:gd name="csX44" fmla="*/ 1425714 w 6480000"/>
              <a:gd name="csY44" fmla="*/ 1941899 h 6480000"/>
              <a:gd name="csX45" fmla="*/ 1080000 w 6480000"/>
              <a:gd name="csY45" fmla="*/ 1620000 h 6480000"/>
              <a:gd name="csX46" fmla="*/ 1080000 w 6480000"/>
              <a:gd name="csY46" fmla="*/ 216000 h 6480000"/>
              <a:gd name="csX47" fmla="*/ 1296000 w 6480000"/>
              <a:gd name="csY47" fmla="*/ 0 h 64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6480000" h="6480000">
                <a:moveTo>
                  <a:pt x="1296000" y="0"/>
                </a:moveTo>
                <a:lnTo>
                  <a:pt x="3240000" y="0"/>
                </a:lnTo>
                <a:lnTo>
                  <a:pt x="5184000" y="0"/>
                </a:lnTo>
                <a:cubicBezTo>
                  <a:pt x="5303293" y="0"/>
                  <a:pt x="5400000" y="96707"/>
                  <a:pt x="5400000" y="216000"/>
                </a:cubicBezTo>
                <a:lnTo>
                  <a:pt x="5400000" y="1620000"/>
                </a:lnTo>
                <a:cubicBezTo>
                  <a:pt x="5400000" y="1818823"/>
                  <a:pt x="5175718" y="1928802"/>
                  <a:pt x="5054286" y="1941899"/>
                </a:cubicBezTo>
                <a:lnTo>
                  <a:pt x="4988261" y="1956182"/>
                </a:lnTo>
                <a:cubicBezTo>
                  <a:pt x="4417472" y="2026969"/>
                  <a:pt x="4017162" y="2475895"/>
                  <a:pt x="3965232" y="3021483"/>
                </a:cubicBezTo>
                <a:lnTo>
                  <a:pt x="3961704" y="3096000"/>
                </a:lnTo>
                <a:lnTo>
                  <a:pt x="3960000" y="3096000"/>
                </a:lnTo>
                <a:lnTo>
                  <a:pt x="3960000" y="3132000"/>
                </a:lnTo>
                <a:lnTo>
                  <a:pt x="3960000" y="3240000"/>
                </a:lnTo>
                <a:lnTo>
                  <a:pt x="3960000" y="4500000"/>
                </a:lnTo>
                <a:lnTo>
                  <a:pt x="3960000" y="4608000"/>
                </a:lnTo>
                <a:lnTo>
                  <a:pt x="3960000" y="4644000"/>
                </a:lnTo>
                <a:lnTo>
                  <a:pt x="3963402" y="4644000"/>
                </a:lnTo>
                <a:lnTo>
                  <a:pt x="3972883" y="4744298"/>
                </a:lnTo>
                <a:cubicBezTo>
                  <a:pt x="4032076" y="5053232"/>
                  <a:pt x="4288703" y="5292021"/>
                  <a:pt x="4606384" y="5324283"/>
                </a:cubicBezTo>
                <a:lnTo>
                  <a:pt x="4662105" y="5327097"/>
                </a:lnTo>
                <a:lnTo>
                  <a:pt x="4659489" y="5339402"/>
                </a:lnTo>
                <a:lnTo>
                  <a:pt x="6120000" y="5649843"/>
                </a:lnTo>
                <a:lnTo>
                  <a:pt x="6120000" y="5652000"/>
                </a:lnTo>
                <a:cubicBezTo>
                  <a:pt x="6318822" y="5652000"/>
                  <a:pt x="6480000" y="5813178"/>
                  <a:pt x="6480000" y="6012000"/>
                </a:cubicBezTo>
                <a:lnTo>
                  <a:pt x="6480000" y="6408000"/>
                </a:lnTo>
                <a:cubicBezTo>
                  <a:pt x="6480000" y="6447765"/>
                  <a:pt x="6447764" y="6480000"/>
                  <a:pt x="6408000" y="6480000"/>
                </a:cubicBezTo>
                <a:lnTo>
                  <a:pt x="3240000" y="6480000"/>
                </a:lnTo>
                <a:lnTo>
                  <a:pt x="72000" y="6480000"/>
                </a:lnTo>
                <a:cubicBezTo>
                  <a:pt x="32236" y="6480000"/>
                  <a:pt x="0" y="6447765"/>
                  <a:pt x="0" y="6408000"/>
                </a:cubicBezTo>
                <a:lnTo>
                  <a:pt x="0" y="6012000"/>
                </a:lnTo>
                <a:cubicBezTo>
                  <a:pt x="0" y="5813178"/>
                  <a:pt x="161178" y="5652000"/>
                  <a:pt x="360000" y="5652000"/>
                </a:cubicBezTo>
                <a:lnTo>
                  <a:pt x="360000" y="5649843"/>
                </a:lnTo>
                <a:lnTo>
                  <a:pt x="1820511" y="5339402"/>
                </a:lnTo>
                <a:lnTo>
                  <a:pt x="1873616" y="5324283"/>
                </a:lnTo>
                <a:cubicBezTo>
                  <a:pt x="2191297" y="5292021"/>
                  <a:pt x="2447924" y="5053232"/>
                  <a:pt x="2507117" y="4744298"/>
                </a:cubicBezTo>
                <a:lnTo>
                  <a:pt x="2516598" y="4644000"/>
                </a:lnTo>
                <a:lnTo>
                  <a:pt x="2520000" y="4644000"/>
                </a:lnTo>
                <a:lnTo>
                  <a:pt x="2520000" y="4608000"/>
                </a:lnTo>
                <a:lnTo>
                  <a:pt x="2520000" y="4500000"/>
                </a:lnTo>
                <a:lnTo>
                  <a:pt x="2520000" y="3240000"/>
                </a:lnTo>
                <a:lnTo>
                  <a:pt x="2520000" y="3132000"/>
                </a:lnTo>
                <a:lnTo>
                  <a:pt x="2520000" y="3096000"/>
                </a:lnTo>
                <a:lnTo>
                  <a:pt x="2518296" y="3096000"/>
                </a:lnTo>
                <a:lnTo>
                  <a:pt x="2514768" y="3021483"/>
                </a:lnTo>
                <a:cubicBezTo>
                  <a:pt x="2462838" y="2475895"/>
                  <a:pt x="2062528" y="2026969"/>
                  <a:pt x="1491739" y="1956182"/>
                </a:cubicBezTo>
                <a:lnTo>
                  <a:pt x="1425714" y="1941899"/>
                </a:lnTo>
                <a:cubicBezTo>
                  <a:pt x="1304282" y="1928802"/>
                  <a:pt x="1080000" y="1818823"/>
                  <a:pt x="1080000" y="1620000"/>
                </a:cubicBezTo>
                <a:lnTo>
                  <a:pt x="1080000" y="216000"/>
                </a:lnTo>
                <a:cubicBezTo>
                  <a:pt x="1080000" y="96707"/>
                  <a:pt x="1176707" y="0"/>
                  <a:pt x="1296000" y="0"/>
                </a:cubicBez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/>
              <a:t>ccc</a:t>
            </a:r>
            <a:endParaRPr lang="en-US"/>
          </a:p>
        </p:txBody>
      </p:sp>
      <p:sp>
        <p:nvSpPr>
          <p:cNvPr id="2" name="R125">
            <a:extLst>
              <a:ext uri="{FF2B5EF4-FFF2-40B4-BE49-F238E27FC236}">
                <a16:creationId xmlns:a16="http://schemas.microsoft.com/office/drawing/2014/main" id="{EA3DA543-E121-1E99-488C-1FFC9E07CE33}"/>
              </a:ext>
            </a:extLst>
          </p:cNvPr>
          <p:cNvSpPr>
            <a:spLocks/>
          </p:cNvSpPr>
          <p:nvPr/>
        </p:nvSpPr>
        <p:spPr>
          <a:xfrm>
            <a:off x="1800000" y="0"/>
            <a:ext cx="6480000" cy="6480000"/>
          </a:xfrm>
          <a:custGeom>
            <a:avLst/>
            <a:gdLst>
              <a:gd name="csX0" fmla="*/ 1192435 w 5959601"/>
              <a:gd name="csY0" fmla="*/ 0 h 5960459"/>
              <a:gd name="csX1" fmla="*/ 993553 w 5959601"/>
              <a:gd name="csY1" fmla="*/ 198882 h 5960459"/>
              <a:gd name="csX2" fmla="*/ 993553 w 5959601"/>
              <a:gd name="csY2" fmla="*/ 1453896 h 5960459"/>
              <a:gd name="csX3" fmla="*/ 1255871 w 5959601"/>
              <a:gd name="csY3" fmla="*/ 1777937 h 5960459"/>
              <a:gd name="csX4" fmla="*/ 1478756 w 5959601"/>
              <a:gd name="csY4" fmla="*/ 1825085 h 5960459"/>
              <a:gd name="csX5" fmla="*/ 2318004 w 5959601"/>
              <a:gd name="csY5" fmla="*/ 2861501 h 5960459"/>
              <a:gd name="csX6" fmla="*/ 2318004 w 5959601"/>
              <a:gd name="csY6" fmla="*/ 4239959 h 5960459"/>
              <a:gd name="csX7" fmla="*/ 1793367 w 5959601"/>
              <a:gd name="csY7" fmla="*/ 4888040 h 5960459"/>
              <a:gd name="csX8" fmla="*/ 262318 w 5959601"/>
              <a:gd name="csY8" fmla="*/ 5213795 h 5960459"/>
              <a:gd name="csX9" fmla="*/ 0 w 5959601"/>
              <a:gd name="csY9" fmla="*/ 5537835 h 5960459"/>
              <a:gd name="csX10" fmla="*/ 0 w 5959601"/>
              <a:gd name="csY10" fmla="*/ 5894451 h 5960459"/>
              <a:gd name="csX11" fmla="*/ 66008 w 5959601"/>
              <a:gd name="csY11" fmla="*/ 5960459 h 5960459"/>
              <a:gd name="csX12" fmla="*/ 5893594 w 5959601"/>
              <a:gd name="csY12" fmla="*/ 5960459 h 5960459"/>
              <a:gd name="csX13" fmla="*/ 5959602 w 5959601"/>
              <a:gd name="csY13" fmla="*/ 5894451 h 5960459"/>
              <a:gd name="csX14" fmla="*/ 5959602 w 5959601"/>
              <a:gd name="csY14" fmla="*/ 5537835 h 5960459"/>
              <a:gd name="csX15" fmla="*/ 5697284 w 5959601"/>
              <a:gd name="csY15" fmla="*/ 5213795 h 5960459"/>
              <a:gd name="csX16" fmla="*/ 4166235 w 5959601"/>
              <a:gd name="csY16" fmla="*/ 4888040 h 5960459"/>
              <a:gd name="csX17" fmla="*/ 3641598 w 5959601"/>
              <a:gd name="csY17" fmla="*/ 4239959 h 5960459"/>
              <a:gd name="csX18" fmla="*/ 3641598 w 5959601"/>
              <a:gd name="csY18" fmla="*/ 2861501 h 5960459"/>
              <a:gd name="csX19" fmla="*/ 4480846 w 5959601"/>
              <a:gd name="csY19" fmla="*/ 1825085 h 5960459"/>
              <a:gd name="csX20" fmla="*/ 4703731 w 5959601"/>
              <a:gd name="csY20" fmla="*/ 1777937 h 5960459"/>
              <a:gd name="csX21" fmla="*/ 4966050 w 5959601"/>
              <a:gd name="csY21" fmla="*/ 1453896 h 5960459"/>
              <a:gd name="csX22" fmla="*/ 4966050 w 5959601"/>
              <a:gd name="csY22" fmla="*/ 198882 h 5960459"/>
              <a:gd name="csX23" fmla="*/ 4767168 w 5959601"/>
              <a:gd name="csY23" fmla="*/ 0 h 5960459"/>
              <a:gd name="csX24" fmla="*/ 1192435 w 5959601"/>
              <a:gd name="csY24" fmla="*/ 0 h 59604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959601" h="5960459">
                <a:moveTo>
                  <a:pt x="1192435" y="0"/>
                </a:moveTo>
                <a:cubicBezTo>
                  <a:pt x="1082707" y="0"/>
                  <a:pt x="993553" y="89154"/>
                  <a:pt x="993553" y="198882"/>
                </a:cubicBezTo>
                <a:lnTo>
                  <a:pt x="993553" y="1453896"/>
                </a:lnTo>
                <a:cubicBezTo>
                  <a:pt x="993553" y="1609916"/>
                  <a:pt x="1103281" y="1745361"/>
                  <a:pt x="1255871" y="1777937"/>
                </a:cubicBezTo>
                <a:lnTo>
                  <a:pt x="1478756" y="1825085"/>
                </a:lnTo>
                <a:cubicBezTo>
                  <a:pt x="1968246" y="1928813"/>
                  <a:pt x="2318004" y="2360867"/>
                  <a:pt x="2318004" y="2861501"/>
                </a:cubicBezTo>
                <a:lnTo>
                  <a:pt x="2318004" y="4239959"/>
                </a:lnTo>
                <a:cubicBezTo>
                  <a:pt x="2318004" y="4552855"/>
                  <a:pt x="2099405" y="4822889"/>
                  <a:pt x="1793367" y="4888040"/>
                </a:cubicBezTo>
                <a:lnTo>
                  <a:pt x="262318" y="5213795"/>
                </a:lnTo>
                <a:cubicBezTo>
                  <a:pt x="109728" y="5246370"/>
                  <a:pt x="0" y="5380959"/>
                  <a:pt x="0" y="5537835"/>
                </a:cubicBezTo>
                <a:lnTo>
                  <a:pt x="0" y="5894451"/>
                </a:lnTo>
                <a:cubicBezTo>
                  <a:pt x="0" y="5931313"/>
                  <a:pt x="30004" y="5960459"/>
                  <a:pt x="66008" y="5960459"/>
                </a:cubicBezTo>
                <a:lnTo>
                  <a:pt x="5893594" y="5960459"/>
                </a:lnTo>
                <a:cubicBezTo>
                  <a:pt x="5930456" y="5960459"/>
                  <a:pt x="5959602" y="5930456"/>
                  <a:pt x="5959602" y="5894451"/>
                </a:cubicBezTo>
                <a:lnTo>
                  <a:pt x="5959602" y="5537835"/>
                </a:lnTo>
                <a:cubicBezTo>
                  <a:pt x="5959602" y="5381816"/>
                  <a:pt x="5849874" y="5246370"/>
                  <a:pt x="5697284" y="5213795"/>
                </a:cubicBezTo>
                <a:lnTo>
                  <a:pt x="4166235" y="4888040"/>
                </a:lnTo>
                <a:cubicBezTo>
                  <a:pt x="3860197" y="4822889"/>
                  <a:pt x="3641598" y="4552855"/>
                  <a:pt x="3641598" y="4239959"/>
                </a:cubicBezTo>
                <a:lnTo>
                  <a:pt x="3641598" y="2861501"/>
                </a:lnTo>
                <a:cubicBezTo>
                  <a:pt x="3641598" y="2360867"/>
                  <a:pt x="3991356" y="1928813"/>
                  <a:pt x="4480846" y="1825085"/>
                </a:cubicBezTo>
                <a:lnTo>
                  <a:pt x="4703731" y="1777937"/>
                </a:lnTo>
                <a:cubicBezTo>
                  <a:pt x="4856321" y="1745361"/>
                  <a:pt x="4966050" y="1610773"/>
                  <a:pt x="4966050" y="1453896"/>
                </a:cubicBezTo>
                <a:lnTo>
                  <a:pt x="4966050" y="198882"/>
                </a:lnTo>
                <a:cubicBezTo>
                  <a:pt x="4966050" y="89154"/>
                  <a:pt x="4876895" y="0"/>
                  <a:pt x="4767168" y="0"/>
                </a:cubicBezTo>
                <a:lnTo>
                  <a:pt x="1192435" y="0"/>
                </a:lnTo>
                <a:close/>
              </a:path>
            </a:pathLst>
          </a:custGeom>
          <a:noFill/>
          <a:ln w="6879" cap="flat">
            <a:solidFill>
              <a:srgbClr val="FF0000"/>
            </a:solidFill>
            <a:prstDash val="solid"/>
            <a:miter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3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12964</TotalTime>
  <Words>1483</Words>
  <Application>Microsoft Office PowerPoint</Application>
  <PresentationFormat>Widescreen</PresentationFormat>
  <Paragraphs>1093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Nikola Majstorović (nmajstorovic)</dc:creator>
  <cp:lastModifiedBy>Nikola Majstorović (nmajstorovic)</cp:lastModifiedBy>
  <cp:revision>696</cp:revision>
  <dcterms:created xsi:type="dcterms:W3CDTF">2025-10-15T08:53:08Z</dcterms:created>
  <dcterms:modified xsi:type="dcterms:W3CDTF">2026-01-25T11:23:04Z</dcterms:modified>
</cp:coreProperties>
</file>